
<file path=[Content_Types].xml><?xml version="1.0" encoding="utf-8"?>
<Types xmlns="http://schemas.openxmlformats.org/package/2006/content-types">
  <Default Extension="png" ContentType="image/png"/>
  <Default Extension="jfif" ContentType="image/j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9" r:id="rId2"/>
  </p:sldMasterIdLst>
  <p:notesMasterIdLst>
    <p:notesMasterId r:id="rId60"/>
  </p:notesMasterIdLst>
  <p:handoutMasterIdLst>
    <p:handoutMasterId r:id="rId61"/>
  </p:handoutMasterIdLst>
  <p:sldIdLst>
    <p:sldId id="495" r:id="rId3"/>
    <p:sldId id="263" r:id="rId4"/>
    <p:sldId id="344" r:id="rId5"/>
    <p:sldId id="667" r:id="rId6"/>
    <p:sldId id="654" r:id="rId7"/>
    <p:sldId id="270" r:id="rId8"/>
    <p:sldId id="354" r:id="rId9"/>
    <p:sldId id="616" r:id="rId10"/>
    <p:sldId id="661" r:id="rId11"/>
    <p:sldId id="621" r:id="rId12"/>
    <p:sldId id="622" r:id="rId13"/>
    <p:sldId id="478" r:id="rId14"/>
    <p:sldId id="471" r:id="rId15"/>
    <p:sldId id="617" r:id="rId16"/>
    <p:sldId id="477" r:id="rId17"/>
    <p:sldId id="370" r:id="rId18"/>
    <p:sldId id="293" r:id="rId19"/>
    <p:sldId id="476" r:id="rId20"/>
    <p:sldId id="470" r:id="rId21"/>
    <p:sldId id="595" r:id="rId22"/>
    <p:sldId id="612" r:id="rId23"/>
    <p:sldId id="599" r:id="rId24"/>
    <p:sldId id="596" r:id="rId25"/>
    <p:sldId id="613" r:id="rId26"/>
    <p:sldId id="610" r:id="rId27"/>
    <p:sldId id="611" r:id="rId28"/>
    <p:sldId id="512" r:id="rId29"/>
    <p:sldId id="662" r:id="rId30"/>
    <p:sldId id="663" r:id="rId31"/>
    <p:sldId id="664" r:id="rId32"/>
    <p:sldId id="665" r:id="rId33"/>
    <p:sldId id="666" r:id="rId34"/>
    <p:sldId id="626" r:id="rId35"/>
    <p:sldId id="627" r:id="rId36"/>
    <p:sldId id="628" r:id="rId37"/>
    <p:sldId id="623" r:id="rId38"/>
    <p:sldId id="624" r:id="rId39"/>
    <p:sldId id="625" r:id="rId40"/>
    <p:sldId id="629" r:id="rId41"/>
    <p:sldId id="630" r:id="rId42"/>
    <p:sldId id="631" r:id="rId43"/>
    <p:sldId id="632" r:id="rId44"/>
    <p:sldId id="633" r:id="rId45"/>
    <p:sldId id="634" r:id="rId46"/>
    <p:sldId id="635" r:id="rId47"/>
    <p:sldId id="636" r:id="rId48"/>
    <p:sldId id="639" r:id="rId49"/>
    <p:sldId id="640" r:id="rId50"/>
    <p:sldId id="649" r:id="rId51"/>
    <p:sldId id="650" r:id="rId52"/>
    <p:sldId id="651" r:id="rId53"/>
    <p:sldId id="641" r:id="rId54"/>
    <p:sldId id="642" r:id="rId55"/>
    <p:sldId id="496" r:id="rId56"/>
    <p:sldId id="644" r:id="rId57"/>
    <p:sldId id="489" r:id="rId58"/>
    <p:sldId id="447" r:id="rId59"/>
  </p:sldIdLst>
  <p:sldSz cx="12192000" cy="6858000"/>
  <p:notesSz cx="6797675" cy="9926638"/>
  <p:defaultTextStyle>
    <a:defPPr>
      <a:defRPr lang="id-ID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Титул" id="{58BA1DEA-358C-4D0B-B92C-2226A1D9E961}">
          <p14:sldIdLst>
            <p14:sldId id="495"/>
            <p14:sldId id="263"/>
          </p14:sldIdLst>
        </p14:section>
        <p14:section name="Структура Группы" id="{24DA34B7-F59D-4E73-A406-478C86ADC353}">
          <p14:sldIdLst>
            <p14:sldId id="344"/>
            <p14:sldId id="667"/>
            <p14:sldId id="654"/>
            <p14:sldId id="270"/>
            <p14:sldId id="354"/>
            <p14:sldId id="616"/>
            <p14:sldId id="661"/>
            <p14:sldId id="621"/>
            <p14:sldId id="622"/>
          </p14:sldIdLst>
        </p14:section>
        <p14:section name="КИНГ" id="{51E8D1FC-F7ED-4D95-8BA1-6AC009F6166A}">
          <p14:sldIdLst>
            <p14:sldId id="478"/>
            <p14:sldId id="471"/>
            <p14:sldId id="617"/>
          </p14:sldIdLst>
        </p14:section>
        <p14:section name="КГНТ" id="{EDBD2D58-E94D-4D5F-AD2E-FD15C3C38183}">
          <p14:sldIdLst>
            <p14:sldId id="477"/>
            <p14:sldId id="370"/>
            <p14:sldId id="293"/>
          </p14:sldIdLst>
        </p14:section>
        <p14:section name="КМГ" id="{7813F368-4991-4E26-8124-5681A6984079}">
          <p14:sldIdLst>
            <p14:sldId id="476"/>
            <p14:sldId id="470"/>
            <p14:sldId id="595"/>
            <p14:sldId id="612"/>
            <p14:sldId id="599"/>
            <p14:sldId id="596"/>
            <p14:sldId id="613"/>
            <p14:sldId id="610"/>
            <p14:sldId id="611"/>
          </p14:sldIdLst>
        </p14:section>
        <p14:section name="Основные проекты" id="{FF7CFD37-48CC-49EE-B20F-4DFC8AFC4043}">
          <p14:sldIdLst>
            <p14:sldId id="512"/>
            <p14:sldId id="662"/>
            <p14:sldId id="663"/>
            <p14:sldId id="664"/>
            <p14:sldId id="665"/>
            <p14:sldId id="666"/>
            <p14:sldId id="626"/>
            <p14:sldId id="627"/>
            <p14:sldId id="628"/>
            <p14:sldId id="623"/>
            <p14:sldId id="624"/>
            <p14:sldId id="625"/>
            <p14:sldId id="629"/>
            <p14:sldId id="630"/>
            <p14:sldId id="631"/>
            <p14:sldId id="632"/>
            <p14:sldId id="633"/>
            <p14:sldId id="634"/>
            <p14:sldId id="635"/>
            <p14:sldId id="636"/>
            <p14:sldId id="639"/>
            <p14:sldId id="640"/>
            <p14:sldId id="649"/>
            <p14:sldId id="650"/>
            <p14:sldId id="651"/>
            <p14:sldId id="641"/>
            <p14:sldId id="642"/>
            <p14:sldId id="496"/>
            <p14:sldId id="644"/>
          </p14:sldIdLst>
        </p14:section>
        <p14:section name="Контакты" id="{758FA698-0978-408D-8D56-C034613A6AB5}">
          <p14:sldIdLst>
            <p14:sldId id="489"/>
          </p14:sldIdLst>
        </p14:section>
        <p14:section name="End" id="{E317517E-1403-4AD6-9765-C354DDB6A41D}">
          <p14:sldIdLst>
            <p14:sldId id="447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47" userDrawn="1">
          <p15:clr>
            <a:srgbClr val="A4A3A4"/>
          </p15:clr>
        </p15:guide>
        <p15:guide id="3" pos="7333" userDrawn="1">
          <p15:clr>
            <a:srgbClr val="A4A3A4"/>
          </p15:clr>
        </p15:guide>
        <p15:guide id="4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" initials="a" lastIdx="4" clrIdx="0">
    <p:extLst>
      <p:ext uri="{19B8F6BF-5375-455C-9EA6-DF929625EA0E}">
        <p15:presenceInfo xmlns:p15="http://schemas.microsoft.com/office/powerpoint/2012/main" userId="ad" providerId="None"/>
      </p:ext>
    </p:extLst>
  </p:cmAuthor>
  <p:cmAuthor id="2" name="Дастан Абдрахманов" initials="ДА" lastIdx="2" clrIdx="1">
    <p:extLst>
      <p:ext uri="{19B8F6BF-5375-455C-9EA6-DF929625EA0E}">
        <p15:presenceInfo xmlns:p15="http://schemas.microsoft.com/office/powerpoint/2012/main" userId="b42ef9b0e83f19e4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9B1CD"/>
    <a:srgbClr val="14DEDE"/>
    <a:srgbClr val="E0F04A"/>
    <a:srgbClr val="FFFFFF"/>
    <a:srgbClr val="E4E4E4"/>
    <a:srgbClr val="996633"/>
    <a:srgbClr val="333333"/>
    <a:srgbClr val="1742FF"/>
    <a:srgbClr val="053EFF"/>
    <a:srgbClr val="382A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189" autoAdjust="0"/>
    <p:restoredTop sz="93779" autoAdjust="0"/>
  </p:normalViewPr>
  <p:slideViewPr>
    <p:cSldViewPr snapToGrid="0">
      <p:cViewPr varScale="1">
        <p:scale>
          <a:sx n="78" d="100"/>
          <a:sy n="78" d="100"/>
        </p:scale>
        <p:origin x="1027" y="62"/>
      </p:cViewPr>
      <p:guideLst>
        <p:guide orient="horz" pos="2160"/>
        <p:guide pos="347"/>
        <p:guide pos="7333"/>
        <p:guide pos="3840"/>
      </p:guideLst>
    </p:cSldViewPr>
  </p:slideViewPr>
  <p:notesTextViewPr>
    <p:cViewPr>
      <p:scale>
        <a:sx n="400" d="100"/>
        <a:sy n="400" d="100"/>
      </p:scale>
      <p:origin x="0" y="0"/>
    </p:cViewPr>
  </p:notesTextViewPr>
  <p:notesViewPr>
    <p:cSldViewPr snapToGrid="0" showGuides="1">
      <p:cViewPr varScale="1">
        <p:scale>
          <a:sx n="86" d="100"/>
          <a:sy n="86" d="100"/>
        </p:scale>
        <p:origin x="3786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presProps" Target="pres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handoutMaster" Target="handoutMasters/handout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notesMaster" Target="notesMasters/notesMaster1.xml"/><Relationship Id="rId65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viewProps" Target="view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d-ID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3" y="1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4D35D2-94B2-46AB-9E0F-17A649681629}" type="datetimeFigureOut">
              <a:rPr lang="id-ID" smtClean="0"/>
              <a:t>30/07/2018</a:t>
            </a:fld>
            <a:endParaRPr lang="id-ID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d-ID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E2E2D0-0EB6-47AD-9C81-D43A43D31FF5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55132449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d-ID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1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E7C86C-F426-4BC7-AA47-DD474981301E}" type="datetimeFigureOut">
              <a:rPr lang="id-ID" smtClean="0"/>
              <a:t>30/07/2018</a:t>
            </a:fld>
            <a:endParaRPr lang="id-ID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d-ID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d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075A68-0AE1-440D-820E-216A88159F39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109155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d-ID" dirty="0"/>
              <a:t>Edit text: click</a:t>
            </a:r>
            <a:r>
              <a:rPr lang="id-ID" baseline="0" dirty="0"/>
              <a:t> text -&gt; go to tab “Format” -&gt; Text Effect -&gt;Transform</a:t>
            </a:r>
            <a:endParaRPr lang="id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075A68-0AE1-440D-820E-216A88159F39}" type="slidenum">
              <a:rPr lang="id-ID" smtClean="0"/>
              <a:t>8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3688887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075A68-0AE1-440D-820E-216A88159F39}" type="slidenum">
              <a:rPr lang="id-ID" smtClean="0"/>
              <a:t>31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5412120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E4FDC7-6970-40A8-A4A6-F56671047AAB}" type="slidenum">
              <a:rPr lang="id-ID" smtClean="0"/>
              <a:t>56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0911824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075A68-0AE1-440D-820E-216A88159F39}" type="slidenum">
              <a:rPr lang="id-ID" smtClean="0"/>
              <a:t>57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1471736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 dirty="0"/>
          </a:p>
        </p:txBody>
      </p:sp>
      <p:grpSp>
        <p:nvGrpSpPr>
          <p:cNvPr id="6" name="Group 5"/>
          <p:cNvGrpSpPr/>
          <p:nvPr userDrawn="1"/>
        </p:nvGrpSpPr>
        <p:grpSpPr>
          <a:xfrm>
            <a:off x="0" y="6824981"/>
            <a:ext cx="12192000" cy="45719"/>
            <a:chOff x="0" y="6756401"/>
            <a:chExt cx="12192000" cy="114300"/>
          </a:xfrm>
        </p:grpSpPr>
        <p:sp>
          <p:nvSpPr>
            <p:cNvPr id="7" name="Rectangle 6"/>
            <p:cNvSpPr/>
            <p:nvPr/>
          </p:nvSpPr>
          <p:spPr>
            <a:xfrm>
              <a:off x="0" y="6756401"/>
              <a:ext cx="2443207" cy="1143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8" name="Rectangle 7"/>
            <p:cNvSpPr/>
            <p:nvPr/>
          </p:nvSpPr>
          <p:spPr>
            <a:xfrm>
              <a:off x="2427653" y="6756401"/>
              <a:ext cx="2443207" cy="1143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9" name="Rectangle 8"/>
            <p:cNvSpPr/>
            <p:nvPr/>
          </p:nvSpPr>
          <p:spPr>
            <a:xfrm>
              <a:off x="4855305" y="6756401"/>
              <a:ext cx="2443207" cy="1143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7305656" y="6756401"/>
              <a:ext cx="2443207" cy="1143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9748793" y="6756401"/>
              <a:ext cx="2443207" cy="1143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</p:grpSp>
      <p:grpSp>
        <p:nvGrpSpPr>
          <p:cNvPr id="12" name="Group 11"/>
          <p:cNvGrpSpPr/>
          <p:nvPr userDrawn="1"/>
        </p:nvGrpSpPr>
        <p:grpSpPr>
          <a:xfrm>
            <a:off x="0" y="0"/>
            <a:ext cx="12192000" cy="45719"/>
            <a:chOff x="0" y="6756401"/>
            <a:chExt cx="12192000" cy="114300"/>
          </a:xfrm>
        </p:grpSpPr>
        <p:sp>
          <p:nvSpPr>
            <p:cNvPr id="13" name="Rectangle 12"/>
            <p:cNvSpPr/>
            <p:nvPr/>
          </p:nvSpPr>
          <p:spPr>
            <a:xfrm>
              <a:off x="0" y="6756401"/>
              <a:ext cx="2443207" cy="1143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2427653" y="6756401"/>
              <a:ext cx="2443207" cy="1143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4855305" y="6756401"/>
              <a:ext cx="2443207" cy="1143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7305656" y="6756401"/>
              <a:ext cx="2443207" cy="1143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9748793" y="6756401"/>
              <a:ext cx="2443207" cy="1143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</p:grpSp>
    </p:spTree>
    <p:extLst>
      <p:ext uri="{BB962C8B-B14F-4D97-AF65-F5344CB8AC3E}">
        <p14:creationId xmlns:p14="http://schemas.microsoft.com/office/powerpoint/2010/main" val="25591262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5761" y="420593"/>
            <a:ext cx="10515600" cy="911682"/>
          </a:xfrm>
        </p:spPr>
        <p:txBody>
          <a:bodyPr/>
          <a:lstStyle>
            <a:lvl1pPr algn="ctr">
              <a:defRPr b="1"/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7" name="Rectangle 6"/>
          <p:cNvSpPr/>
          <p:nvPr userDrawn="1"/>
        </p:nvSpPr>
        <p:spPr>
          <a:xfrm>
            <a:off x="11408938" y="381349"/>
            <a:ext cx="468000" cy="46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400" b="1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391197" y="432787"/>
            <a:ext cx="503483" cy="365125"/>
          </a:xfrm>
        </p:spPr>
        <p:txBody>
          <a:bodyPr/>
          <a:lstStyle>
            <a:lvl1pPr algn="ctr">
              <a:defRPr sz="1400" b="1">
                <a:solidFill>
                  <a:schemeClr val="bg1"/>
                </a:solidFill>
              </a:defRPr>
            </a:lvl1pPr>
          </a:lstStyle>
          <a:p>
            <a:fld id="{250E94B5-8C35-4E38-8FC1-B73EBEBA3C09}" type="slidenum">
              <a:rPr lang="id-ID" smtClean="0"/>
              <a:pPr/>
              <a:t>‹#›</a:t>
            </a:fld>
            <a:endParaRPr lang="id-ID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845761" y="1138779"/>
            <a:ext cx="10515600" cy="366712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grpSp>
        <p:nvGrpSpPr>
          <p:cNvPr id="8" name="Group 7"/>
          <p:cNvGrpSpPr/>
          <p:nvPr userDrawn="1"/>
        </p:nvGrpSpPr>
        <p:grpSpPr>
          <a:xfrm>
            <a:off x="338952" y="6409324"/>
            <a:ext cx="224082" cy="221156"/>
            <a:chOff x="4328868" y="5502988"/>
            <a:chExt cx="500307" cy="493774"/>
          </a:xfrm>
        </p:grpSpPr>
        <p:sp>
          <p:nvSpPr>
            <p:cNvPr id="9" name="Freeform 8">
              <a:hlinkClick r:id="" action="ppaction://hlinkshowjump?jump=previousslide"/>
            </p:cNvPr>
            <p:cNvSpPr>
              <a:spLocks/>
            </p:cNvSpPr>
            <p:nvPr userDrawn="1"/>
          </p:nvSpPr>
          <p:spPr bwMode="auto">
            <a:xfrm>
              <a:off x="4520555" y="5649754"/>
              <a:ext cx="116933" cy="200242"/>
            </a:xfrm>
            <a:custGeom>
              <a:avLst/>
              <a:gdLst>
                <a:gd name="T0" fmla="*/ 417 w 425"/>
                <a:gd name="T1" fmla="*/ 77 h 728"/>
                <a:gd name="T2" fmla="*/ 131 w 425"/>
                <a:gd name="T3" fmla="*/ 364 h 728"/>
                <a:gd name="T4" fmla="*/ 417 w 425"/>
                <a:gd name="T5" fmla="*/ 650 h 728"/>
                <a:gd name="T6" fmla="*/ 425 w 425"/>
                <a:gd name="T7" fmla="*/ 667 h 728"/>
                <a:gd name="T8" fmla="*/ 417 w 425"/>
                <a:gd name="T9" fmla="*/ 684 h 728"/>
                <a:gd name="T10" fmla="*/ 381 w 425"/>
                <a:gd name="T11" fmla="*/ 720 h 728"/>
                <a:gd name="T12" fmla="*/ 364 w 425"/>
                <a:gd name="T13" fmla="*/ 728 h 728"/>
                <a:gd name="T14" fmla="*/ 347 w 425"/>
                <a:gd name="T15" fmla="*/ 720 h 728"/>
                <a:gd name="T16" fmla="*/ 8 w 425"/>
                <a:gd name="T17" fmla="*/ 381 h 728"/>
                <a:gd name="T18" fmla="*/ 0 w 425"/>
                <a:gd name="T19" fmla="*/ 364 h 728"/>
                <a:gd name="T20" fmla="*/ 8 w 425"/>
                <a:gd name="T21" fmla="*/ 347 h 728"/>
                <a:gd name="T22" fmla="*/ 347 w 425"/>
                <a:gd name="T23" fmla="*/ 7 h 728"/>
                <a:gd name="T24" fmla="*/ 364 w 425"/>
                <a:gd name="T25" fmla="*/ 0 h 728"/>
                <a:gd name="T26" fmla="*/ 381 w 425"/>
                <a:gd name="T27" fmla="*/ 7 h 728"/>
                <a:gd name="T28" fmla="*/ 417 w 425"/>
                <a:gd name="T29" fmla="*/ 44 h 728"/>
                <a:gd name="T30" fmla="*/ 425 w 425"/>
                <a:gd name="T31" fmla="*/ 60 h 728"/>
                <a:gd name="T32" fmla="*/ 417 w 425"/>
                <a:gd name="T33" fmla="*/ 7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25" h="728">
                  <a:moveTo>
                    <a:pt x="417" y="77"/>
                  </a:moveTo>
                  <a:cubicBezTo>
                    <a:pt x="131" y="364"/>
                    <a:pt x="131" y="364"/>
                    <a:pt x="131" y="364"/>
                  </a:cubicBezTo>
                  <a:cubicBezTo>
                    <a:pt x="417" y="650"/>
                    <a:pt x="417" y="650"/>
                    <a:pt x="417" y="650"/>
                  </a:cubicBezTo>
                  <a:cubicBezTo>
                    <a:pt x="422" y="655"/>
                    <a:pt x="425" y="661"/>
                    <a:pt x="425" y="667"/>
                  </a:cubicBezTo>
                  <a:cubicBezTo>
                    <a:pt x="425" y="673"/>
                    <a:pt x="422" y="680"/>
                    <a:pt x="417" y="684"/>
                  </a:cubicBezTo>
                  <a:cubicBezTo>
                    <a:pt x="381" y="720"/>
                    <a:pt x="381" y="720"/>
                    <a:pt x="381" y="720"/>
                  </a:cubicBezTo>
                  <a:cubicBezTo>
                    <a:pt x="377" y="725"/>
                    <a:pt x="370" y="728"/>
                    <a:pt x="364" y="728"/>
                  </a:cubicBezTo>
                  <a:cubicBezTo>
                    <a:pt x="358" y="728"/>
                    <a:pt x="352" y="725"/>
                    <a:pt x="347" y="720"/>
                  </a:cubicBezTo>
                  <a:cubicBezTo>
                    <a:pt x="8" y="381"/>
                    <a:pt x="8" y="381"/>
                    <a:pt x="8" y="381"/>
                  </a:cubicBezTo>
                  <a:cubicBezTo>
                    <a:pt x="3" y="376"/>
                    <a:pt x="0" y="369"/>
                    <a:pt x="0" y="364"/>
                  </a:cubicBezTo>
                  <a:cubicBezTo>
                    <a:pt x="0" y="358"/>
                    <a:pt x="3" y="351"/>
                    <a:pt x="8" y="347"/>
                  </a:cubicBezTo>
                  <a:cubicBezTo>
                    <a:pt x="347" y="7"/>
                    <a:pt x="347" y="7"/>
                    <a:pt x="347" y="7"/>
                  </a:cubicBezTo>
                  <a:cubicBezTo>
                    <a:pt x="352" y="3"/>
                    <a:pt x="358" y="0"/>
                    <a:pt x="364" y="0"/>
                  </a:cubicBezTo>
                  <a:cubicBezTo>
                    <a:pt x="370" y="0"/>
                    <a:pt x="377" y="3"/>
                    <a:pt x="381" y="7"/>
                  </a:cubicBezTo>
                  <a:cubicBezTo>
                    <a:pt x="417" y="44"/>
                    <a:pt x="417" y="44"/>
                    <a:pt x="417" y="44"/>
                  </a:cubicBezTo>
                  <a:cubicBezTo>
                    <a:pt x="422" y="48"/>
                    <a:pt x="425" y="54"/>
                    <a:pt x="425" y="60"/>
                  </a:cubicBezTo>
                  <a:cubicBezTo>
                    <a:pt x="425" y="66"/>
                    <a:pt x="422" y="73"/>
                    <a:pt x="417" y="77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0" name="Freeform 9">
              <a:hlinkClick r:id="" action="ppaction://hlinkshowjump?jump=previousslide"/>
            </p:cNvPr>
            <p:cNvSpPr>
              <a:spLocks noEditPoints="1"/>
            </p:cNvSpPr>
            <p:nvPr userDrawn="1"/>
          </p:nvSpPr>
          <p:spPr bwMode="auto">
            <a:xfrm>
              <a:off x="4328868" y="5502988"/>
              <a:ext cx="500307" cy="493774"/>
            </a:xfrm>
            <a:custGeom>
              <a:avLst/>
              <a:gdLst>
                <a:gd name="T0" fmla="*/ 2355 w 2753"/>
                <a:gd name="T1" fmla="*/ 114 h 2716"/>
                <a:gd name="T2" fmla="*/ 2639 w 2753"/>
                <a:gd name="T3" fmla="*/ 399 h 2716"/>
                <a:gd name="T4" fmla="*/ 2639 w 2753"/>
                <a:gd name="T5" fmla="*/ 2317 h 2716"/>
                <a:gd name="T6" fmla="*/ 2355 w 2753"/>
                <a:gd name="T7" fmla="*/ 2602 h 2716"/>
                <a:gd name="T8" fmla="*/ 398 w 2753"/>
                <a:gd name="T9" fmla="*/ 2602 h 2716"/>
                <a:gd name="T10" fmla="*/ 113 w 2753"/>
                <a:gd name="T11" fmla="*/ 2317 h 2716"/>
                <a:gd name="T12" fmla="*/ 113 w 2753"/>
                <a:gd name="T13" fmla="*/ 399 h 2716"/>
                <a:gd name="T14" fmla="*/ 398 w 2753"/>
                <a:gd name="T15" fmla="*/ 114 h 2716"/>
                <a:gd name="T16" fmla="*/ 2355 w 2753"/>
                <a:gd name="T17" fmla="*/ 114 h 2716"/>
                <a:gd name="T18" fmla="*/ 2355 w 2753"/>
                <a:gd name="T19" fmla="*/ 0 h 2716"/>
                <a:gd name="T20" fmla="*/ 398 w 2753"/>
                <a:gd name="T21" fmla="*/ 0 h 2716"/>
                <a:gd name="T22" fmla="*/ 0 w 2753"/>
                <a:gd name="T23" fmla="*/ 399 h 2716"/>
                <a:gd name="T24" fmla="*/ 0 w 2753"/>
                <a:gd name="T25" fmla="*/ 2317 h 2716"/>
                <a:gd name="T26" fmla="*/ 398 w 2753"/>
                <a:gd name="T27" fmla="*/ 2716 h 2716"/>
                <a:gd name="T28" fmla="*/ 2355 w 2753"/>
                <a:gd name="T29" fmla="*/ 2716 h 2716"/>
                <a:gd name="T30" fmla="*/ 2753 w 2753"/>
                <a:gd name="T31" fmla="*/ 2317 h 2716"/>
                <a:gd name="T32" fmla="*/ 2753 w 2753"/>
                <a:gd name="T33" fmla="*/ 399 h 2716"/>
                <a:gd name="T34" fmla="*/ 2355 w 2753"/>
                <a:gd name="T35" fmla="*/ 0 h 27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753" h="2716">
                  <a:moveTo>
                    <a:pt x="2355" y="114"/>
                  </a:moveTo>
                  <a:cubicBezTo>
                    <a:pt x="2512" y="114"/>
                    <a:pt x="2639" y="242"/>
                    <a:pt x="2639" y="399"/>
                  </a:cubicBezTo>
                  <a:cubicBezTo>
                    <a:pt x="2639" y="2317"/>
                    <a:pt x="2639" y="2317"/>
                    <a:pt x="2639" y="2317"/>
                  </a:cubicBezTo>
                  <a:cubicBezTo>
                    <a:pt x="2639" y="2474"/>
                    <a:pt x="2512" y="2602"/>
                    <a:pt x="2355" y="2602"/>
                  </a:cubicBezTo>
                  <a:cubicBezTo>
                    <a:pt x="398" y="2602"/>
                    <a:pt x="398" y="2602"/>
                    <a:pt x="398" y="2602"/>
                  </a:cubicBezTo>
                  <a:cubicBezTo>
                    <a:pt x="241" y="2602"/>
                    <a:pt x="113" y="2474"/>
                    <a:pt x="113" y="2317"/>
                  </a:cubicBezTo>
                  <a:cubicBezTo>
                    <a:pt x="113" y="399"/>
                    <a:pt x="113" y="399"/>
                    <a:pt x="113" y="399"/>
                  </a:cubicBezTo>
                  <a:cubicBezTo>
                    <a:pt x="113" y="242"/>
                    <a:pt x="241" y="114"/>
                    <a:pt x="398" y="114"/>
                  </a:cubicBezTo>
                  <a:cubicBezTo>
                    <a:pt x="2355" y="114"/>
                    <a:pt x="2355" y="114"/>
                    <a:pt x="2355" y="114"/>
                  </a:cubicBezTo>
                  <a:moveTo>
                    <a:pt x="2355" y="0"/>
                  </a:moveTo>
                  <a:cubicBezTo>
                    <a:pt x="398" y="0"/>
                    <a:pt x="398" y="0"/>
                    <a:pt x="398" y="0"/>
                  </a:cubicBezTo>
                  <a:cubicBezTo>
                    <a:pt x="178" y="0"/>
                    <a:pt x="0" y="179"/>
                    <a:pt x="0" y="399"/>
                  </a:cubicBezTo>
                  <a:cubicBezTo>
                    <a:pt x="0" y="2317"/>
                    <a:pt x="0" y="2317"/>
                    <a:pt x="0" y="2317"/>
                  </a:cubicBezTo>
                  <a:cubicBezTo>
                    <a:pt x="0" y="2538"/>
                    <a:pt x="178" y="2716"/>
                    <a:pt x="398" y="2716"/>
                  </a:cubicBezTo>
                  <a:cubicBezTo>
                    <a:pt x="2355" y="2716"/>
                    <a:pt x="2355" y="2716"/>
                    <a:pt x="2355" y="2716"/>
                  </a:cubicBezTo>
                  <a:cubicBezTo>
                    <a:pt x="2575" y="2716"/>
                    <a:pt x="2753" y="2538"/>
                    <a:pt x="2753" y="2317"/>
                  </a:cubicBezTo>
                  <a:cubicBezTo>
                    <a:pt x="2753" y="399"/>
                    <a:pt x="2753" y="399"/>
                    <a:pt x="2753" y="399"/>
                  </a:cubicBezTo>
                  <a:cubicBezTo>
                    <a:pt x="2753" y="179"/>
                    <a:pt x="2575" y="0"/>
                    <a:pt x="2355" y="0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grpSp>
        <p:nvGrpSpPr>
          <p:cNvPr id="11" name="Group 10"/>
          <p:cNvGrpSpPr/>
          <p:nvPr userDrawn="1"/>
        </p:nvGrpSpPr>
        <p:grpSpPr>
          <a:xfrm flipH="1">
            <a:off x="11637433" y="6409324"/>
            <a:ext cx="224082" cy="221156"/>
            <a:chOff x="4328868" y="5502988"/>
            <a:chExt cx="500307" cy="493774"/>
          </a:xfrm>
        </p:grpSpPr>
        <p:sp>
          <p:nvSpPr>
            <p:cNvPr id="13" name="Freeform 12">
              <a:hlinkClick r:id="" action="ppaction://hlinkshowjump?jump=nextslide"/>
            </p:cNvPr>
            <p:cNvSpPr>
              <a:spLocks/>
            </p:cNvSpPr>
            <p:nvPr userDrawn="1"/>
          </p:nvSpPr>
          <p:spPr bwMode="auto">
            <a:xfrm>
              <a:off x="4520556" y="5649754"/>
              <a:ext cx="116933" cy="200242"/>
            </a:xfrm>
            <a:custGeom>
              <a:avLst/>
              <a:gdLst>
                <a:gd name="T0" fmla="*/ 417 w 425"/>
                <a:gd name="T1" fmla="*/ 77 h 728"/>
                <a:gd name="T2" fmla="*/ 131 w 425"/>
                <a:gd name="T3" fmla="*/ 364 h 728"/>
                <a:gd name="T4" fmla="*/ 417 w 425"/>
                <a:gd name="T5" fmla="*/ 650 h 728"/>
                <a:gd name="T6" fmla="*/ 425 w 425"/>
                <a:gd name="T7" fmla="*/ 667 h 728"/>
                <a:gd name="T8" fmla="*/ 417 w 425"/>
                <a:gd name="T9" fmla="*/ 684 h 728"/>
                <a:gd name="T10" fmla="*/ 381 w 425"/>
                <a:gd name="T11" fmla="*/ 720 h 728"/>
                <a:gd name="T12" fmla="*/ 364 w 425"/>
                <a:gd name="T13" fmla="*/ 728 h 728"/>
                <a:gd name="T14" fmla="*/ 347 w 425"/>
                <a:gd name="T15" fmla="*/ 720 h 728"/>
                <a:gd name="T16" fmla="*/ 8 w 425"/>
                <a:gd name="T17" fmla="*/ 381 h 728"/>
                <a:gd name="T18" fmla="*/ 0 w 425"/>
                <a:gd name="T19" fmla="*/ 364 h 728"/>
                <a:gd name="T20" fmla="*/ 8 w 425"/>
                <a:gd name="T21" fmla="*/ 347 h 728"/>
                <a:gd name="T22" fmla="*/ 347 w 425"/>
                <a:gd name="T23" fmla="*/ 7 h 728"/>
                <a:gd name="T24" fmla="*/ 364 w 425"/>
                <a:gd name="T25" fmla="*/ 0 h 728"/>
                <a:gd name="T26" fmla="*/ 381 w 425"/>
                <a:gd name="T27" fmla="*/ 7 h 728"/>
                <a:gd name="T28" fmla="*/ 417 w 425"/>
                <a:gd name="T29" fmla="*/ 44 h 728"/>
                <a:gd name="T30" fmla="*/ 425 w 425"/>
                <a:gd name="T31" fmla="*/ 60 h 728"/>
                <a:gd name="T32" fmla="*/ 417 w 425"/>
                <a:gd name="T33" fmla="*/ 7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25" h="728">
                  <a:moveTo>
                    <a:pt x="417" y="77"/>
                  </a:moveTo>
                  <a:cubicBezTo>
                    <a:pt x="131" y="364"/>
                    <a:pt x="131" y="364"/>
                    <a:pt x="131" y="364"/>
                  </a:cubicBezTo>
                  <a:cubicBezTo>
                    <a:pt x="417" y="650"/>
                    <a:pt x="417" y="650"/>
                    <a:pt x="417" y="650"/>
                  </a:cubicBezTo>
                  <a:cubicBezTo>
                    <a:pt x="422" y="655"/>
                    <a:pt x="425" y="661"/>
                    <a:pt x="425" y="667"/>
                  </a:cubicBezTo>
                  <a:cubicBezTo>
                    <a:pt x="425" y="673"/>
                    <a:pt x="422" y="680"/>
                    <a:pt x="417" y="684"/>
                  </a:cubicBezTo>
                  <a:cubicBezTo>
                    <a:pt x="381" y="720"/>
                    <a:pt x="381" y="720"/>
                    <a:pt x="381" y="720"/>
                  </a:cubicBezTo>
                  <a:cubicBezTo>
                    <a:pt x="377" y="725"/>
                    <a:pt x="370" y="728"/>
                    <a:pt x="364" y="728"/>
                  </a:cubicBezTo>
                  <a:cubicBezTo>
                    <a:pt x="358" y="728"/>
                    <a:pt x="352" y="725"/>
                    <a:pt x="347" y="720"/>
                  </a:cubicBezTo>
                  <a:cubicBezTo>
                    <a:pt x="8" y="381"/>
                    <a:pt x="8" y="381"/>
                    <a:pt x="8" y="381"/>
                  </a:cubicBezTo>
                  <a:cubicBezTo>
                    <a:pt x="3" y="376"/>
                    <a:pt x="0" y="369"/>
                    <a:pt x="0" y="364"/>
                  </a:cubicBezTo>
                  <a:cubicBezTo>
                    <a:pt x="0" y="358"/>
                    <a:pt x="3" y="351"/>
                    <a:pt x="8" y="347"/>
                  </a:cubicBezTo>
                  <a:cubicBezTo>
                    <a:pt x="347" y="7"/>
                    <a:pt x="347" y="7"/>
                    <a:pt x="347" y="7"/>
                  </a:cubicBezTo>
                  <a:cubicBezTo>
                    <a:pt x="352" y="3"/>
                    <a:pt x="358" y="0"/>
                    <a:pt x="364" y="0"/>
                  </a:cubicBezTo>
                  <a:cubicBezTo>
                    <a:pt x="370" y="0"/>
                    <a:pt x="377" y="3"/>
                    <a:pt x="381" y="7"/>
                  </a:cubicBezTo>
                  <a:cubicBezTo>
                    <a:pt x="417" y="44"/>
                    <a:pt x="417" y="44"/>
                    <a:pt x="417" y="44"/>
                  </a:cubicBezTo>
                  <a:cubicBezTo>
                    <a:pt x="422" y="48"/>
                    <a:pt x="425" y="54"/>
                    <a:pt x="425" y="60"/>
                  </a:cubicBezTo>
                  <a:cubicBezTo>
                    <a:pt x="425" y="66"/>
                    <a:pt x="422" y="73"/>
                    <a:pt x="417" y="77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4" name="Freeform 13">
              <a:hlinkClick r:id="" action="ppaction://hlinkshowjump?jump=nextslide"/>
            </p:cNvPr>
            <p:cNvSpPr>
              <a:spLocks noEditPoints="1"/>
            </p:cNvSpPr>
            <p:nvPr userDrawn="1"/>
          </p:nvSpPr>
          <p:spPr bwMode="auto">
            <a:xfrm>
              <a:off x="4328868" y="5502988"/>
              <a:ext cx="500307" cy="493774"/>
            </a:xfrm>
            <a:custGeom>
              <a:avLst/>
              <a:gdLst>
                <a:gd name="T0" fmla="*/ 2355 w 2753"/>
                <a:gd name="T1" fmla="*/ 114 h 2716"/>
                <a:gd name="T2" fmla="*/ 2639 w 2753"/>
                <a:gd name="T3" fmla="*/ 399 h 2716"/>
                <a:gd name="T4" fmla="*/ 2639 w 2753"/>
                <a:gd name="T5" fmla="*/ 2317 h 2716"/>
                <a:gd name="T6" fmla="*/ 2355 w 2753"/>
                <a:gd name="T7" fmla="*/ 2602 h 2716"/>
                <a:gd name="T8" fmla="*/ 398 w 2753"/>
                <a:gd name="T9" fmla="*/ 2602 h 2716"/>
                <a:gd name="T10" fmla="*/ 113 w 2753"/>
                <a:gd name="T11" fmla="*/ 2317 h 2716"/>
                <a:gd name="T12" fmla="*/ 113 w 2753"/>
                <a:gd name="T13" fmla="*/ 399 h 2716"/>
                <a:gd name="T14" fmla="*/ 398 w 2753"/>
                <a:gd name="T15" fmla="*/ 114 h 2716"/>
                <a:gd name="T16" fmla="*/ 2355 w 2753"/>
                <a:gd name="T17" fmla="*/ 114 h 2716"/>
                <a:gd name="T18" fmla="*/ 2355 w 2753"/>
                <a:gd name="T19" fmla="*/ 0 h 2716"/>
                <a:gd name="T20" fmla="*/ 398 w 2753"/>
                <a:gd name="T21" fmla="*/ 0 h 2716"/>
                <a:gd name="T22" fmla="*/ 0 w 2753"/>
                <a:gd name="T23" fmla="*/ 399 h 2716"/>
                <a:gd name="T24" fmla="*/ 0 w 2753"/>
                <a:gd name="T25" fmla="*/ 2317 h 2716"/>
                <a:gd name="T26" fmla="*/ 398 w 2753"/>
                <a:gd name="T27" fmla="*/ 2716 h 2716"/>
                <a:gd name="T28" fmla="*/ 2355 w 2753"/>
                <a:gd name="T29" fmla="*/ 2716 h 2716"/>
                <a:gd name="T30" fmla="*/ 2753 w 2753"/>
                <a:gd name="T31" fmla="*/ 2317 h 2716"/>
                <a:gd name="T32" fmla="*/ 2753 w 2753"/>
                <a:gd name="T33" fmla="*/ 399 h 2716"/>
                <a:gd name="T34" fmla="*/ 2355 w 2753"/>
                <a:gd name="T35" fmla="*/ 0 h 27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753" h="2716">
                  <a:moveTo>
                    <a:pt x="2355" y="114"/>
                  </a:moveTo>
                  <a:cubicBezTo>
                    <a:pt x="2512" y="114"/>
                    <a:pt x="2639" y="242"/>
                    <a:pt x="2639" y="399"/>
                  </a:cubicBezTo>
                  <a:cubicBezTo>
                    <a:pt x="2639" y="2317"/>
                    <a:pt x="2639" y="2317"/>
                    <a:pt x="2639" y="2317"/>
                  </a:cubicBezTo>
                  <a:cubicBezTo>
                    <a:pt x="2639" y="2474"/>
                    <a:pt x="2512" y="2602"/>
                    <a:pt x="2355" y="2602"/>
                  </a:cubicBezTo>
                  <a:cubicBezTo>
                    <a:pt x="398" y="2602"/>
                    <a:pt x="398" y="2602"/>
                    <a:pt x="398" y="2602"/>
                  </a:cubicBezTo>
                  <a:cubicBezTo>
                    <a:pt x="241" y="2602"/>
                    <a:pt x="113" y="2474"/>
                    <a:pt x="113" y="2317"/>
                  </a:cubicBezTo>
                  <a:cubicBezTo>
                    <a:pt x="113" y="399"/>
                    <a:pt x="113" y="399"/>
                    <a:pt x="113" y="399"/>
                  </a:cubicBezTo>
                  <a:cubicBezTo>
                    <a:pt x="113" y="242"/>
                    <a:pt x="241" y="114"/>
                    <a:pt x="398" y="114"/>
                  </a:cubicBezTo>
                  <a:cubicBezTo>
                    <a:pt x="2355" y="114"/>
                    <a:pt x="2355" y="114"/>
                    <a:pt x="2355" y="114"/>
                  </a:cubicBezTo>
                  <a:moveTo>
                    <a:pt x="2355" y="0"/>
                  </a:moveTo>
                  <a:cubicBezTo>
                    <a:pt x="398" y="0"/>
                    <a:pt x="398" y="0"/>
                    <a:pt x="398" y="0"/>
                  </a:cubicBezTo>
                  <a:cubicBezTo>
                    <a:pt x="178" y="0"/>
                    <a:pt x="0" y="179"/>
                    <a:pt x="0" y="399"/>
                  </a:cubicBezTo>
                  <a:cubicBezTo>
                    <a:pt x="0" y="2317"/>
                    <a:pt x="0" y="2317"/>
                    <a:pt x="0" y="2317"/>
                  </a:cubicBezTo>
                  <a:cubicBezTo>
                    <a:pt x="0" y="2538"/>
                    <a:pt x="178" y="2716"/>
                    <a:pt x="398" y="2716"/>
                  </a:cubicBezTo>
                  <a:cubicBezTo>
                    <a:pt x="2355" y="2716"/>
                    <a:pt x="2355" y="2716"/>
                    <a:pt x="2355" y="2716"/>
                  </a:cubicBezTo>
                  <a:cubicBezTo>
                    <a:pt x="2575" y="2716"/>
                    <a:pt x="2753" y="2538"/>
                    <a:pt x="2753" y="2317"/>
                  </a:cubicBezTo>
                  <a:cubicBezTo>
                    <a:pt x="2753" y="399"/>
                    <a:pt x="2753" y="399"/>
                    <a:pt x="2753" y="399"/>
                  </a:cubicBezTo>
                  <a:cubicBezTo>
                    <a:pt x="2753" y="179"/>
                    <a:pt x="2575" y="0"/>
                    <a:pt x="2355" y="0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grpSp>
        <p:nvGrpSpPr>
          <p:cNvPr id="15" name="Group 14"/>
          <p:cNvGrpSpPr/>
          <p:nvPr userDrawn="1"/>
        </p:nvGrpSpPr>
        <p:grpSpPr>
          <a:xfrm>
            <a:off x="0" y="6824981"/>
            <a:ext cx="12192000" cy="45719"/>
            <a:chOff x="0" y="6756401"/>
            <a:chExt cx="12192000" cy="114300"/>
          </a:xfrm>
        </p:grpSpPr>
        <p:sp>
          <p:nvSpPr>
            <p:cNvPr id="16" name="Rectangle 15"/>
            <p:cNvSpPr/>
            <p:nvPr/>
          </p:nvSpPr>
          <p:spPr>
            <a:xfrm>
              <a:off x="0" y="6756401"/>
              <a:ext cx="2443207" cy="1143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2427653" y="6756401"/>
              <a:ext cx="2443207" cy="1143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4855305" y="6756401"/>
              <a:ext cx="2443207" cy="1143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7305656" y="6756401"/>
              <a:ext cx="2443207" cy="1143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9748793" y="6756401"/>
              <a:ext cx="2443207" cy="1143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</p:grpSp>
      <p:grpSp>
        <p:nvGrpSpPr>
          <p:cNvPr id="21" name="Group 20"/>
          <p:cNvGrpSpPr/>
          <p:nvPr userDrawn="1"/>
        </p:nvGrpSpPr>
        <p:grpSpPr>
          <a:xfrm>
            <a:off x="0" y="0"/>
            <a:ext cx="12192000" cy="45719"/>
            <a:chOff x="0" y="6756401"/>
            <a:chExt cx="12192000" cy="114300"/>
          </a:xfrm>
        </p:grpSpPr>
        <p:sp>
          <p:nvSpPr>
            <p:cNvPr id="22" name="Rectangle 21"/>
            <p:cNvSpPr/>
            <p:nvPr/>
          </p:nvSpPr>
          <p:spPr>
            <a:xfrm>
              <a:off x="0" y="6756401"/>
              <a:ext cx="2443207" cy="1143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2427653" y="6756401"/>
              <a:ext cx="2443207" cy="1143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4855305" y="6756401"/>
              <a:ext cx="2443207" cy="1143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7305656" y="6756401"/>
              <a:ext cx="2443207" cy="1143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9748793" y="6756401"/>
              <a:ext cx="2443207" cy="1143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</p:grpSp>
      <p:sp>
        <p:nvSpPr>
          <p:cNvPr id="27" name="Picture Placeholder 27"/>
          <p:cNvSpPr>
            <a:spLocks noGrp="1"/>
          </p:cNvSpPr>
          <p:nvPr>
            <p:ph type="pic" sz="quarter" idx="14"/>
          </p:nvPr>
        </p:nvSpPr>
        <p:spPr>
          <a:xfrm>
            <a:off x="679859" y="2846640"/>
            <a:ext cx="1219137" cy="1149869"/>
          </a:xfrm>
          <a:prstGeom prst="roundRect">
            <a:avLst/>
          </a:prstGeom>
          <a:effectLst>
            <a:reflection blurRad="6350" stA="52000" endA="300" endPos="35000" dir="5400000" sy="-100000" algn="bl" rotWithShape="0"/>
          </a:effectLst>
        </p:spPr>
        <p:txBody>
          <a:bodyPr>
            <a:normAutofit/>
          </a:bodyPr>
          <a:lstStyle>
            <a:lvl1pPr>
              <a:defRPr sz="1000"/>
            </a:lvl1pPr>
          </a:lstStyle>
          <a:p>
            <a:endParaRPr lang="en-JM" dirty="0"/>
          </a:p>
        </p:txBody>
      </p:sp>
      <p:sp>
        <p:nvSpPr>
          <p:cNvPr id="28" name="Picture Placeholder 27"/>
          <p:cNvSpPr>
            <a:spLocks noGrp="1"/>
          </p:cNvSpPr>
          <p:nvPr>
            <p:ph type="pic" sz="quarter" idx="15"/>
          </p:nvPr>
        </p:nvSpPr>
        <p:spPr>
          <a:xfrm>
            <a:off x="679859" y="4732194"/>
            <a:ext cx="1219137" cy="1149869"/>
          </a:xfrm>
          <a:prstGeom prst="roundRect">
            <a:avLst/>
          </a:prstGeom>
          <a:effectLst>
            <a:reflection blurRad="6350" stA="52000" endA="300" endPos="35000" dir="5400000" sy="-100000" algn="bl" rotWithShape="0"/>
          </a:effectLst>
        </p:spPr>
        <p:txBody>
          <a:bodyPr>
            <a:normAutofit/>
          </a:bodyPr>
          <a:lstStyle>
            <a:lvl1pPr>
              <a:defRPr sz="1000"/>
            </a:lvl1pPr>
          </a:lstStyle>
          <a:p>
            <a:endParaRPr lang="en-JM" dirty="0"/>
          </a:p>
        </p:txBody>
      </p:sp>
      <p:sp>
        <p:nvSpPr>
          <p:cNvPr id="29" name="Picture Placeholder 27"/>
          <p:cNvSpPr>
            <a:spLocks noGrp="1"/>
          </p:cNvSpPr>
          <p:nvPr>
            <p:ph type="pic" sz="quarter" idx="16"/>
          </p:nvPr>
        </p:nvSpPr>
        <p:spPr>
          <a:xfrm>
            <a:off x="6079375" y="4732194"/>
            <a:ext cx="1219137" cy="1149869"/>
          </a:xfrm>
          <a:prstGeom prst="roundRect">
            <a:avLst/>
          </a:prstGeom>
          <a:effectLst>
            <a:reflection blurRad="6350" stA="52000" endA="300" endPos="35000" dir="5400000" sy="-100000" algn="bl" rotWithShape="0"/>
          </a:effectLst>
        </p:spPr>
        <p:txBody>
          <a:bodyPr>
            <a:normAutofit/>
          </a:bodyPr>
          <a:lstStyle>
            <a:lvl1pPr>
              <a:defRPr sz="1000"/>
            </a:lvl1pPr>
          </a:lstStyle>
          <a:p>
            <a:endParaRPr lang="en-JM" dirty="0"/>
          </a:p>
        </p:txBody>
      </p:sp>
      <p:sp>
        <p:nvSpPr>
          <p:cNvPr id="30" name="Picture Placeholder 27"/>
          <p:cNvSpPr>
            <a:spLocks noGrp="1"/>
          </p:cNvSpPr>
          <p:nvPr>
            <p:ph type="pic" sz="quarter" idx="17"/>
          </p:nvPr>
        </p:nvSpPr>
        <p:spPr>
          <a:xfrm>
            <a:off x="6079375" y="2846640"/>
            <a:ext cx="1219137" cy="1149869"/>
          </a:xfrm>
          <a:prstGeom prst="roundRect">
            <a:avLst/>
          </a:prstGeom>
          <a:effectLst>
            <a:reflection blurRad="6350" stA="52000" endA="300" endPos="35000" dir="5400000" sy="-100000" algn="bl" rotWithShape="0"/>
          </a:effectLst>
        </p:spPr>
        <p:txBody>
          <a:bodyPr>
            <a:normAutofit/>
          </a:bodyPr>
          <a:lstStyle>
            <a:lvl1pPr>
              <a:defRPr sz="1000"/>
            </a:lvl1pPr>
          </a:lstStyle>
          <a:p>
            <a:endParaRPr lang="en-JM" dirty="0"/>
          </a:p>
        </p:txBody>
      </p:sp>
    </p:spTree>
    <p:extLst>
      <p:ext uri="{BB962C8B-B14F-4D97-AF65-F5344CB8AC3E}">
        <p14:creationId xmlns:p14="http://schemas.microsoft.com/office/powerpoint/2010/main" val="1817823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extLst mod="1">
    <p:ext uri="{DCECCB84-F9BA-43D5-87BE-67443E8EF086}">
      <p15:sldGuideLst xmlns:p15="http://schemas.microsoft.com/office/powerpoint/2012/main"/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et the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5761" y="420593"/>
            <a:ext cx="10515600" cy="911682"/>
          </a:xfrm>
        </p:spPr>
        <p:txBody>
          <a:bodyPr/>
          <a:lstStyle>
            <a:lvl1pPr algn="ctr">
              <a:defRPr b="1"/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7" name="Rectangle 6"/>
          <p:cNvSpPr/>
          <p:nvPr userDrawn="1"/>
        </p:nvSpPr>
        <p:spPr>
          <a:xfrm>
            <a:off x="11408938" y="381349"/>
            <a:ext cx="468000" cy="46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400" b="1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391197" y="432787"/>
            <a:ext cx="503483" cy="365125"/>
          </a:xfrm>
        </p:spPr>
        <p:txBody>
          <a:bodyPr/>
          <a:lstStyle>
            <a:lvl1pPr algn="ctr">
              <a:defRPr sz="1400" b="1">
                <a:solidFill>
                  <a:schemeClr val="bg1"/>
                </a:solidFill>
              </a:defRPr>
            </a:lvl1pPr>
          </a:lstStyle>
          <a:p>
            <a:fld id="{250E94B5-8C35-4E38-8FC1-B73EBEBA3C09}" type="slidenum">
              <a:rPr lang="id-ID" smtClean="0"/>
              <a:pPr/>
              <a:t>‹#›</a:t>
            </a:fld>
            <a:endParaRPr lang="id-ID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845761" y="1138779"/>
            <a:ext cx="10515600" cy="366712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grpSp>
        <p:nvGrpSpPr>
          <p:cNvPr id="8" name="Group 7"/>
          <p:cNvGrpSpPr/>
          <p:nvPr userDrawn="1"/>
        </p:nvGrpSpPr>
        <p:grpSpPr>
          <a:xfrm>
            <a:off x="338952" y="6409324"/>
            <a:ext cx="224082" cy="221156"/>
            <a:chOff x="4328868" y="5502988"/>
            <a:chExt cx="500307" cy="493774"/>
          </a:xfrm>
        </p:grpSpPr>
        <p:sp>
          <p:nvSpPr>
            <p:cNvPr id="9" name="Freeform 8">
              <a:hlinkClick r:id="" action="ppaction://hlinkshowjump?jump=previousslide"/>
            </p:cNvPr>
            <p:cNvSpPr>
              <a:spLocks/>
            </p:cNvSpPr>
            <p:nvPr userDrawn="1"/>
          </p:nvSpPr>
          <p:spPr bwMode="auto">
            <a:xfrm>
              <a:off x="4520555" y="5649754"/>
              <a:ext cx="116933" cy="200242"/>
            </a:xfrm>
            <a:custGeom>
              <a:avLst/>
              <a:gdLst>
                <a:gd name="T0" fmla="*/ 417 w 425"/>
                <a:gd name="T1" fmla="*/ 77 h 728"/>
                <a:gd name="T2" fmla="*/ 131 w 425"/>
                <a:gd name="T3" fmla="*/ 364 h 728"/>
                <a:gd name="T4" fmla="*/ 417 w 425"/>
                <a:gd name="T5" fmla="*/ 650 h 728"/>
                <a:gd name="T6" fmla="*/ 425 w 425"/>
                <a:gd name="T7" fmla="*/ 667 h 728"/>
                <a:gd name="T8" fmla="*/ 417 w 425"/>
                <a:gd name="T9" fmla="*/ 684 h 728"/>
                <a:gd name="T10" fmla="*/ 381 w 425"/>
                <a:gd name="T11" fmla="*/ 720 h 728"/>
                <a:gd name="T12" fmla="*/ 364 w 425"/>
                <a:gd name="T13" fmla="*/ 728 h 728"/>
                <a:gd name="T14" fmla="*/ 347 w 425"/>
                <a:gd name="T15" fmla="*/ 720 h 728"/>
                <a:gd name="T16" fmla="*/ 8 w 425"/>
                <a:gd name="T17" fmla="*/ 381 h 728"/>
                <a:gd name="T18" fmla="*/ 0 w 425"/>
                <a:gd name="T19" fmla="*/ 364 h 728"/>
                <a:gd name="T20" fmla="*/ 8 w 425"/>
                <a:gd name="T21" fmla="*/ 347 h 728"/>
                <a:gd name="T22" fmla="*/ 347 w 425"/>
                <a:gd name="T23" fmla="*/ 7 h 728"/>
                <a:gd name="T24" fmla="*/ 364 w 425"/>
                <a:gd name="T25" fmla="*/ 0 h 728"/>
                <a:gd name="T26" fmla="*/ 381 w 425"/>
                <a:gd name="T27" fmla="*/ 7 h 728"/>
                <a:gd name="T28" fmla="*/ 417 w 425"/>
                <a:gd name="T29" fmla="*/ 44 h 728"/>
                <a:gd name="T30" fmla="*/ 425 w 425"/>
                <a:gd name="T31" fmla="*/ 60 h 728"/>
                <a:gd name="T32" fmla="*/ 417 w 425"/>
                <a:gd name="T33" fmla="*/ 7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25" h="728">
                  <a:moveTo>
                    <a:pt x="417" y="77"/>
                  </a:moveTo>
                  <a:cubicBezTo>
                    <a:pt x="131" y="364"/>
                    <a:pt x="131" y="364"/>
                    <a:pt x="131" y="364"/>
                  </a:cubicBezTo>
                  <a:cubicBezTo>
                    <a:pt x="417" y="650"/>
                    <a:pt x="417" y="650"/>
                    <a:pt x="417" y="650"/>
                  </a:cubicBezTo>
                  <a:cubicBezTo>
                    <a:pt x="422" y="655"/>
                    <a:pt x="425" y="661"/>
                    <a:pt x="425" y="667"/>
                  </a:cubicBezTo>
                  <a:cubicBezTo>
                    <a:pt x="425" y="673"/>
                    <a:pt x="422" y="680"/>
                    <a:pt x="417" y="684"/>
                  </a:cubicBezTo>
                  <a:cubicBezTo>
                    <a:pt x="381" y="720"/>
                    <a:pt x="381" y="720"/>
                    <a:pt x="381" y="720"/>
                  </a:cubicBezTo>
                  <a:cubicBezTo>
                    <a:pt x="377" y="725"/>
                    <a:pt x="370" y="728"/>
                    <a:pt x="364" y="728"/>
                  </a:cubicBezTo>
                  <a:cubicBezTo>
                    <a:pt x="358" y="728"/>
                    <a:pt x="352" y="725"/>
                    <a:pt x="347" y="720"/>
                  </a:cubicBezTo>
                  <a:cubicBezTo>
                    <a:pt x="8" y="381"/>
                    <a:pt x="8" y="381"/>
                    <a:pt x="8" y="381"/>
                  </a:cubicBezTo>
                  <a:cubicBezTo>
                    <a:pt x="3" y="376"/>
                    <a:pt x="0" y="369"/>
                    <a:pt x="0" y="364"/>
                  </a:cubicBezTo>
                  <a:cubicBezTo>
                    <a:pt x="0" y="358"/>
                    <a:pt x="3" y="351"/>
                    <a:pt x="8" y="347"/>
                  </a:cubicBezTo>
                  <a:cubicBezTo>
                    <a:pt x="347" y="7"/>
                    <a:pt x="347" y="7"/>
                    <a:pt x="347" y="7"/>
                  </a:cubicBezTo>
                  <a:cubicBezTo>
                    <a:pt x="352" y="3"/>
                    <a:pt x="358" y="0"/>
                    <a:pt x="364" y="0"/>
                  </a:cubicBezTo>
                  <a:cubicBezTo>
                    <a:pt x="370" y="0"/>
                    <a:pt x="377" y="3"/>
                    <a:pt x="381" y="7"/>
                  </a:cubicBezTo>
                  <a:cubicBezTo>
                    <a:pt x="417" y="44"/>
                    <a:pt x="417" y="44"/>
                    <a:pt x="417" y="44"/>
                  </a:cubicBezTo>
                  <a:cubicBezTo>
                    <a:pt x="422" y="48"/>
                    <a:pt x="425" y="54"/>
                    <a:pt x="425" y="60"/>
                  </a:cubicBezTo>
                  <a:cubicBezTo>
                    <a:pt x="425" y="66"/>
                    <a:pt x="422" y="73"/>
                    <a:pt x="417" y="77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0" name="Freeform 9">
              <a:hlinkClick r:id="" action="ppaction://hlinkshowjump?jump=previousslide"/>
            </p:cNvPr>
            <p:cNvSpPr>
              <a:spLocks noEditPoints="1"/>
            </p:cNvSpPr>
            <p:nvPr userDrawn="1"/>
          </p:nvSpPr>
          <p:spPr bwMode="auto">
            <a:xfrm>
              <a:off x="4328868" y="5502988"/>
              <a:ext cx="500307" cy="493774"/>
            </a:xfrm>
            <a:custGeom>
              <a:avLst/>
              <a:gdLst>
                <a:gd name="T0" fmla="*/ 2355 w 2753"/>
                <a:gd name="T1" fmla="*/ 114 h 2716"/>
                <a:gd name="T2" fmla="*/ 2639 w 2753"/>
                <a:gd name="T3" fmla="*/ 399 h 2716"/>
                <a:gd name="T4" fmla="*/ 2639 w 2753"/>
                <a:gd name="T5" fmla="*/ 2317 h 2716"/>
                <a:gd name="T6" fmla="*/ 2355 w 2753"/>
                <a:gd name="T7" fmla="*/ 2602 h 2716"/>
                <a:gd name="T8" fmla="*/ 398 w 2753"/>
                <a:gd name="T9" fmla="*/ 2602 h 2716"/>
                <a:gd name="T10" fmla="*/ 113 w 2753"/>
                <a:gd name="T11" fmla="*/ 2317 h 2716"/>
                <a:gd name="T12" fmla="*/ 113 w 2753"/>
                <a:gd name="T13" fmla="*/ 399 h 2716"/>
                <a:gd name="T14" fmla="*/ 398 w 2753"/>
                <a:gd name="T15" fmla="*/ 114 h 2716"/>
                <a:gd name="T16" fmla="*/ 2355 w 2753"/>
                <a:gd name="T17" fmla="*/ 114 h 2716"/>
                <a:gd name="T18" fmla="*/ 2355 w 2753"/>
                <a:gd name="T19" fmla="*/ 0 h 2716"/>
                <a:gd name="T20" fmla="*/ 398 w 2753"/>
                <a:gd name="T21" fmla="*/ 0 h 2716"/>
                <a:gd name="T22" fmla="*/ 0 w 2753"/>
                <a:gd name="T23" fmla="*/ 399 h 2716"/>
                <a:gd name="T24" fmla="*/ 0 w 2753"/>
                <a:gd name="T25" fmla="*/ 2317 h 2716"/>
                <a:gd name="T26" fmla="*/ 398 w 2753"/>
                <a:gd name="T27" fmla="*/ 2716 h 2716"/>
                <a:gd name="T28" fmla="*/ 2355 w 2753"/>
                <a:gd name="T29" fmla="*/ 2716 h 2716"/>
                <a:gd name="T30" fmla="*/ 2753 w 2753"/>
                <a:gd name="T31" fmla="*/ 2317 h 2716"/>
                <a:gd name="T32" fmla="*/ 2753 w 2753"/>
                <a:gd name="T33" fmla="*/ 399 h 2716"/>
                <a:gd name="T34" fmla="*/ 2355 w 2753"/>
                <a:gd name="T35" fmla="*/ 0 h 27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753" h="2716">
                  <a:moveTo>
                    <a:pt x="2355" y="114"/>
                  </a:moveTo>
                  <a:cubicBezTo>
                    <a:pt x="2512" y="114"/>
                    <a:pt x="2639" y="242"/>
                    <a:pt x="2639" y="399"/>
                  </a:cubicBezTo>
                  <a:cubicBezTo>
                    <a:pt x="2639" y="2317"/>
                    <a:pt x="2639" y="2317"/>
                    <a:pt x="2639" y="2317"/>
                  </a:cubicBezTo>
                  <a:cubicBezTo>
                    <a:pt x="2639" y="2474"/>
                    <a:pt x="2512" y="2602"/>
                    <a:pt x="2355" y="2602"/>
                  </a:cubicBezTo>
                  <a:cubicBezTo>
                    <a:pt x="398" y="2602"/>
                    <a:pt x="398" y="2602"/>
                    <a:pt x="398" y="2602"/>
                  </a:cubicBezTo>
                  <a:cubicBezTo>
                    <a:pt x="241" y="2602"/>
                    <a:pt x="113" y="2474"/>
                    <a:pt x="113" y="2317"/>
                  </a:cubicBezTo>
                  <a:cubicBezTo>
                    <a:pt x="113" y="399"/>
                    <a:pt x="113" y="399"/>
                    <a:pt x="113" y="399"/>
                  </a:cubicBezTo>
                  <a:cubicBezTo>
                    <a:pt x="113" y="242"/>
                    <a:pt x="241" y="114"/>
                    <a:pt x="398" y="114"/>
                  </a:cubicBezTo>
                  <a:cubicBezTo>
                    <a:pt x="2355" y="114"/>
                    <a:pt x="2355" y="114"/>
                    <a:pt x="2355" y="114"/>
                  </a:cubicBezTo>
                  <a:moveTo>
                    <a:pt x="2355" y="0"/>
                  </a:moveTo>
                  <a:cubicBezTo>
                    <a:pt x="398" y="0"/>
                    <a:pt x="398" y="0"/>
                    <a:pt x="398" y="0"/>
                  </a:cubicBezTo>
                  <a:cubicBezTo>
                    <a:pt x="178" y="0"/>
                    <a:pt x="0" y="179"/>
                    <a:pt x="0" y="399"/>
                  </a:cubicBezTo>
                  <a:cubicBezTo>
                    <a:pt x="0" y="2317"/>
                    <a:pt x="0" y="2317"/>
                    <a:pt x="0" y="2317"/>
                  </a:cubicBezTo>
                  <a:cubicBezTo>
                    <a:pt x="0" y="2538"/>
                    <a:pt x="178" y="2716"/>
                    <a:pt x="398" y="2716"/>
                  </a:cubicBezTo>
                  <a:cubicBezTo>
                    <a:pt x="2355" y="2716"/>
                    <a:pt x="2355" y="2716"/>
                    <a:pt x="2355" y="2716"/>
                  </a:cubicBezTo>
                  <a:cubicBezTo>
                    <a:pt x="2575" y="2716"/>
                    <a:pt x="2753" y="2538"/>
                    <a:pt x="2753" y="2317"/>
                  </a:cubicBezTo>
                  <a:cubicBezTo>
                    <a:pt x="2753" y="399"/>
                    <a:pt x="2753" y="399"/>
                    <a:pt x="2753" y="399"/>
                  </a:cubicBezTo>
                  <a:cubicBezTo>
                    <a:pt x="2753" y="179"/>
                    <a:pt x="2575" y="0"/>
                    <a:pt x="2355" y="0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grpSp>
        <p:nvGrpSpPr>
          <p:cNvPr id="11" name="Group 10"/>
          <p:cNvGrpSpPr/>
          <p:nvPr userDrawn="1"/>
        </p:nvGrpSpPr>
        <p:grpSpPr>
          <a:xfrm flipH="1">
            <a:off x="11637433" y="6409324"/>
            <a:ext cx="224082" cy="221156"/>
            <a:chOff x="4328868" y="5502988"/>
            <a:chExt cx="500307" cy="493774"/>
          </a:xfrm>
        </p:grpSpPr>
        <p:sp>
          <p:nvSpPr>
            <p:cNvPr id="13" name="Freeform 12">
              <a:hlinkClick r:id="" action="ppaction://hlinkshowjump?jump=nextslide"/>
            </p:cNvPr>
            <p:cNvSpPr>
              <a:spLocks/>
            </p:cNvSpPr>
            <p:nvPr userDrawn="1"/>
          </p:nvSpPr>
          <p:spPr bwMode="auto">
            <a:xfrm>
              <a:off x="4520556" y="5649754"/>
              <a:ext cx="116933" cy="200242"/>
            </a:xfrm>
            <a:custGeom>
              <a:avLst/>
              <a:gdLst>
                <a:gd name="T0" fmla="*/ 417 w 425"/>
                <a:gd name="T1" fmla="*/ 77 h 728"/>
                <a:gd name="T2" fmla="*/ 131 w 425"/>
                <a:gd name="T3" fmla="*/ 364 h 728"/>
                <a:gd name="T4" fmla="*/ 417 w 425"/>
                <a:gd name="T5" fmla="*/ 650 h 728"/>
                <a:gd name="T6" fmla="*/ 425 w 425"/>
                <a:gd name="T7" fmla="*/ 667 h 728"/>
                <a:gd name="T8" fmla="*/ 417 w 425"/>
                <a:gd name="T9" fmla="*/ 684 h 728"/>
                <a:gd name="T10" fmla="*/ 381 w 425"/>
                <a:gd name="T11" fmla="*/ 720 h 728"/>
                <a:gd name="T12" fmla="*/ 364 w 425"/>
                <a:gd name="T13" fmla="*/ 728 h 728"/>
                <a:gd name="T14" fmla="*/ 347 w 425"/>
                <a:gd name="T15" fmla="*/ 720 h 728"/>
                <a:gd name="T16" fmla="*/ 8 w 425"/>
                <a:gd name="T17" fmla="*/ 381 h 728"/>
                <a:gd name="T18" fmla="*/ 0 w 425"/>
                <a:gd name="T19" fmla="*/ 364 h 728"/>
                <a:gd name="T20" fmla="*/ 8 w 425"/>
                <a:gd name="T21" fmla="*/ 347 h 728"/>
                <a:gd name="T22" fmla="*/ 347 w 425"/>
                <a:gd name="T23" fmla="*/ 7 h 728"/>
                <a:gd name="T24" fmla="*/ 364 w 425"/>
                <a:gd name="T25" fmla="*/ 0 h 728"/>
                <a:gd name="T26" fmla="*/ 381 w 425"/>
                <a:gd name="T27" fmla="*/ 7 h 728"/>
                <a:gd name="T28" fmla="*/ 417 w 425"/>
                <a:gd name="T29" fmla="*/ 44 h 728"/>
                <a:gd name="T30" fmla="*/ 425 w 425"/>
                <a:gd name="T31" fmla="*/ 60 h 728"/>
                <a:gd name="T32" fmla="*/ 417 w 425"/>
                <a:gd name="T33" fmla="*/ 7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25" h="728">
                  <a:moveTo>
                    <a:pt x="417" y="77"/>
                  </a:moveTo>
                  <a:cubicBezTo>
                    <a:pt x="131" y="364"/>
                    <a:pt x="131" y="364"/>
                    <a:pt x="131" y="364"/>
                  </a:cubicBezTo>
                  <a:cubicBezTo>
                    <a:pt x="417" y="650"/>
                    <a:pt x="417" y="650"/>
                    <a:pt x="417" y="650"/>
                  </a:cubicBezTo>
                  <a:cubicBezTo>
                    <a:pt x="422" y="655"/>
                    <a:pt x="425" y="661"/>
                    <a:pt x="425" y="667"/>
                  </a:cubicBezTo>
                  <a:cubicBezTo>
                    <a:pt x="425" y="673"/>
                    <a:pt x="422" y="680"/>
                    <a:pt x="417" y="684"/>
                  </a:cubicBezTo>
                  <a:cubicBezTo>
                    <a:pt x="381" y="720"/>
                    <a:pt x="381" y="720"/>
                    <a:pt x="381" y="720"/>
                  </a:cubicBezTo>
                  <a:cubicBezTo>
                    <a:pt x="377" y="725"/>
                    <a:pt x="370" y="728"/>
                    <a:pt x="364" y="728"/>
                  </a:cubicBezTo>
                  <a:cubicBezTo>
                    <a:pt x="358" y="728"/>
                    <a:pt x="352" y="725"/>
                    <a:pt x="347" y="720"/>
                  </a:cubicBezTo>
                  <a:cubicBezTo>
                    <a:pt x="8" y="381"/>
                    <a:pt x="8" y="381"/>
                    <a:pt x="8" y="381"/>
                  </a:cubicBezTo>
                  <a:cubicBezTo>
                    <a:pt x="3" y="376"/>
                    <a:pt x="0" y="369"/>
                    <a:pt x="0" y="364"/>
                  </a:cubicBezTo>
                  <a:cubicBezTo>
                    <a:pt x="0" y="358"/>
                    <a:pt x="3" y="351"/>
                    <a:pt x="8" y="347"/>
                  </a:cubicBezTo>
                  <a:cubicBezTo>
                    <a:pt x="347" y="7"/>
                    <a:pt x="347" y="7"/>
                    <a:pt x="347" y="7"/>
                  </a:cubicBezTo>
                  <a:cubicBezTo>
                    <a:pt x="352" y="3"/>
                    <a:pt x="358" y="0"/>
                    <a:pt x="364" y="0"/>
                  </a:cubicBezTo>
                  <a:cubicBezTo>
                    <a:pt x="370" y="0"/>
                    <a:pt x="377" y="3"/>
                    <a:pt x="381" y="7"/>
                  </a:cubicBezTo>
                  <a:cubicBezTo>
                    <a:pt x="417" y="44"/>
                    <a:pt x="417" y="44"/>
                    <a:pt x="417" y="44"/>
                  </a:cubicBezTo>
                  <a:cubicBezTo>
                    <a:pt x="422" y="48"/>
                    <a:pt x="425" y="54"/>
                    <a:pt x="425" y="60"/>
                  </a:cubicBezTo>
                  <a:cubicBezTo>
                    <a:pt x="425" y="66"/>
                    <a:pt x="422" y="73"/>
                    <a:pt x="417" y="77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4" name="Freeform 13">
              <a:hlinkClick r:id="" action="ppaction://hlinkshowjump?jump=nextslide"/>
            </p:cNvPr>
            <p:cNvSpPr>
              <a:spLocks noEditPoints="1"/>
            </p:cNvSpPr>
            <p:nvPr userDrawn="1"/>
          </p:nvSpPr>
          <p:spPr bwMode="auto">
            <a:xfrm>
              <a:off x="4328868" y="5502988"/>
              <a:ext cx="500307" cy="493774"/>
            </a:xfrm>
            <a:custGeom>
              <a:avLst/>
              <a:gdLst>
                <a:gd name="T0" fmla="*/ 2355 w 2753"/>
                <a:gd name="T1" fmla="*/ 114 h 2716"/>
                <a:gd name="T2" fmla="*/ 2639 w 2753"/>
                <a:gd name="T3" fmla="*/ 399 h 2716"/>
                <a:gd name="T4" fmla="*/ 2639 w 2753"/>
                <a:gd name="T5" fmla="*/ 2317 h 2716"/>
                <a:gd name="T6" fmla="*/ 2355 w 2753"/>
                <a:gd name="T7" fmla="*/ 2602 h 2716"/>
                <a:gd name="T8" fmla="*/ 398 w 2753"/>
                <a:gd name="T9" fmla="*/ 2602 h 2716"/>
                <a:gd name="T10" fmla="*/ 113 w 2753"/>
                <a:gd name="T11" fmla="*/ 2317 h 2716"/>
                <a:gd name="T12" fmla="*/ 113 w 2753"/>
                <a:gd name="T13" fmla="*/ 399 h 2716"/>
                <a:gd name="T14" fmla="*/ 398 w 2753"/>
                <a:gd name="T15" fmla="*/ 114 h 2716"/>
                <a:gd name="T16" fmla="*/ 2355 w 2753"/>
                <a:gd name="T17" fmla="*/ 114 h 2716"/>
                <a:gd name="T18" fmla="*/ 2355 w 2753"/>
                <a:gd name="T19" fmla="*/ 0 h 2716"/>
                <a:gd name="T20" fmla="*/ 398 w 2753"/>
                <a:gd name="T21" fmla="*/ 0 h 2716"/>
                <a:gd name="T22" fmla="*/ 0 w 2753"/>
                <a:gd name="T23" fmla="*/ 399 h 2716"/>
                <a:gd name="T24" fmla="*/ 0 w 2753"/>
                <a:gd name="T25" fmla="*/ 2317 h 2716"/>
                <a:gd name="T26" fmla="*/ 398 w 2753"/>
                <a:gd name="T27" fmla="*/ 2716 h 2716"/>
                <a:gd name="T28" fmla="*/ 2355 w 2753"/>
                <a:gd name="T29" fmla="*/ 2716 h 2716"/>
                <a:gd name="T30" fmla="*/ 2753 w 2753"/>
                <a:gd name="T31" fmla="*/ 2317 h 2716"/>
                <a:gd name="T32" fmla="*/ 2753 w 2753"/>
                <a:gd name="T33" fmla="*/ 399 h 2716"/>
                <a:gd name="T34" fmla="*/ 2355 w 2753"/>
                <a:gd name="T35" fmla="*/ 0 h 27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753" h="2716">
                  <a:moveTo>
                    <a:pt x="2355" y="114"/>
                  </a:moveTo>
                  <a:cubicBezTo>
                    <a:pt x="2512" y="114"/>
                    <a:pt x="2639" y="242"/>
                    <a:pt x="2639" y="399"/>
                  </a:cubicBezTo>
                  <a:cubicBezTo>
                    <a:pt x="2639" y="2317"/>
                    <a:pt x="2639" y="2317"/>
                    <a:pt x="2639" y="2317"/>
                  </a:cubicBezTo>
                  <a:cubicBezTo>
                    <a:pt x="2639" y="2474"/>
                    <a:pt x="2512" y="2602"/>
                    <a:pt x="2355" y="2602"/>
                  </a:cubicBezTo>
                  <a:cubicBezTo>
                    <a:pt x="398" y="2602"/>
                    <a:pt x="398" y="2602"/>
                    <a:pt x="398" y="2602"/>
                  </a:cubicBezTo>
                  <a:cubicBezTo>
                    <a:pt x="241" y="2602"/>
                    <a:pt x="113" y="2474"/>
                    <a:pt x="113" y="2317"/>
                  </a:cubicBezTo>
                  <a:cubicBezTo>
                    <a:pt x="113" y="399"/>
                    <a:pt x="113" y="399"/>
                    <a:pt x="113" y="399"/>
                  </a:cubicBezTo>
                  <a:cubicBezTo>
                    <a:pt x="113" y="242"/>
                    <a:pt x="241" y="114"/>
                    <a:pt x="398" y="114"/>
                  </a:cubicBezTo>
                  <a:cubicBezTo>
                    <a:pt x="2355" y="114"/>
                    <a:pt x="2355" y="114"/>
                    <a:pt x="2355" y="114"/>
                  </a:cubicBezTo>
                  <a:moveTo>
                    <a:pt x="2355" y="0"/>
                  </a:moveTo>
                  <a:cubicBezTo>
                    <a:pt x="398" y="0"/>
                    <a:pt x="398" y="0"/>
                    <a:pt x="398" y="0"/>
                  </a:cubicBezTo>
                  <a:cubicBezTo>
                    <a:pt x="178" y="0"/>
                    <a:pt x="0" y="179"/>
                    <a:pt x="0" y="399"/>
                  </a:cubicBezTo>
                  <a:cubicBezTo>
                    <a:pt x="0" y="2317"/>
                    <a:pt x="0" y="2317"/>
                    <a:pt x="0" y="2317"/>
                  </a:cubicBezTo>
                  <a:cubicBezTo>
                    <a:pt x="0" y="2538"/>
                    <a:pt x="178" y="2716"/>
                    <a:pt x="398" y="2716"/>
                  </a:cubicBezTo>
                  <a:cubicBezTo>
                    <a:pt x="2355" y="2716"/>
                    <a:pt x="2355" y="2716"/>
                    <a:pt x="2355" y="2716"/>
                  </a:cubicBezTo>
                  <a:cubicBezTo>
                    <a:pt x="2575" y="2716"/>
                    <a:pt x="2753" y="2538"/>
                    <a:pt x="2753" y="2317"/>
                  </a:cubicBezTo>
                  <a:cubicBezTo>
                    <a:pt x="2753" y="399"/>
                    <a:pt x="2753" y="399"/>
                    <a:pt x="2753" y="399"/>
                  </a:cubicBezTo>
                  <a:cubicBezTo>
                    <a:pt x="2753" y="179"/>
                    <a:pt x="2575" y="0"/>
                    <a:pt x="2355" y="0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grpSp>
        <p:nvGrpSpPr>
          <p:cNvPr id="15" name="Group 14"/>
          <p:cNvGrpSpPr/>
          <p:nvPr userDrawn="1"/>
        </p:nvGrpSpPr>
        <p:grpSpPr>
          <a:xfrm>
            <a:off x="0" y="6824981"/>
            <a:ext cx="12192000" cy="45719"/>
            <a:chOff x="0" y="6756401"/>
            <a:chExt cx="12192000" cy="114300"/>
          </a:xfrm>
        </p:grpSpPr>
        <p:sp>
          <p:nvSpPr>
            <p:cNvPr id="16" name="Rectangle 15"/>
            <p:cNvSpPr/>
            <p:nvPr/>
          </p:nvSpPr>
          <p:spPr>
            <a:xfrm>
              <a:off x="0" y="6756401"/>
              <a:ext cx="2443207" cy="1143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2427653" y="6756401"/>
              <a:ext cx="2443207" cy="1143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4855305" y="6756401"/>
              <a:ext cx="2443207" cy="1143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7305656" y="6756401"/>
              <a:ext cx="2443207" cy="1143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9748793" y="6756401"/>
              <a:ext cx="2443207" cy="1143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</p:grpSp>
      <p:grpSp>
        <p:nvGrpSpPr>
          <p:cNvPr id="21" name="Group 20"/>
          <p:cNvGrpSpPr/>
          <p:nvPr userDrawn="1"/>
        </p:nvGrpSpPr>
        <p:grpSpPr>
          <a:xfrm>
            <a:off x="0" y="0"/>
            <a:ext cx="12192000" cy="45719"/>
            <a:chOff x="0" y="6756401"/>
            <a:chExt cx="12192000" cy="114300"/>
          </a:xfrm>
        </p:grpSpPr>
        <p:sp>
          <p:nvSpPr>
            <p:cNvPr id="22" name="Rectangle 21"/>
            <p:cNvSpPr/>
            <p:nvPr/>
          </p:nvSpPr>
          <p:spPr>
            <a:xfrm>
              <a:off x="0" y="6756401"/>
              <a:ext cx="2443207" cy="1143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2427653" y="6756401"/>
              <a:ext cx="2443207" cy="1143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4855305" y="6756401"/>
              <a:ext cx="2443207" cy="1143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7305656" y="6756401"/>
              <a:ext cx="2443207" cy="1143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9748793" y="6756401"/>
              <a:ext cx="2443207" cy="1143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</p:grpSp>
      <p:sp>
        <p:nvSpPr>
          <p:cNvPr id="27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319548" y="2212374"/>
            <a:ext cx="1697846" cy="1697847"/>
          </a:xfrm>
          <a:prstGeom prst="rect">
            <a:avLst/>
          </a:prstGeom>
          <a:ln w="38100">
            <a:noFill/>
          </a:ln>
        </p:spPr>
        <p:txBody>
          <a:bodyPr>
            <a:normAutofit/>
          </a:bodyPr>
          <a:lstStyle>
            <a:lvl1pPr>
              <a:defRPr sz="1600">
                <a:solidFill>
                  <a:schemeClr val="tx2"/>
                </a:solidFill>
              </a:defRPr>
            </a:lvl1pPr>
          </a:lstStyle>
          <a:p>
            <a:endParaRPr lang="id-ID" dirty="0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3928322" y="2212374"/>
            <a:ext cx="1697846" cy="1697847"/>
          </a:xfrm>
          <a:prstGeom prst="rect">
            <a:avLst/>
          </a:prstGeom>
          <a:ln w="38100">
            <a:noFill/>
          </a:ln>
        </p:spPr>
        <p:txBody>
          <a:bodyPr>
            <a:normAutofit/>
          </a:bodyPr>
          <a:lstStyle>
            <a:lvl1pPr>
              <a:defRPr sz="1600">
                <a:solidFill>
                  <a:schemeClr val="tx2"/>
                </a:solidFill>
              </a:defRPr>
            </a:lvl1pPr>
          </a:lstStyle>
          <a:p>
            <a:endParaRPr lang="id-ID" dirty="0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6552327" y="2212374"/>
            <a:ext cx="1697846" cy="1697847"/>
          </a:xfrm>
          <a:prstGeom prst="rect">
            <a:avLst/>
          </a:prstGeom>
          <a:ln w="38100">
            <a:noFill/>
          </a:ln>
        </p:spPr>
        <p:txBody>
          <a:bodyPr>
            <a:normAutofit/>
          </a:bodyPr>
          <a:lstStyle>
            <a:lvl1pPr>
              <a:defRPr sz="1600">
                <a:solidFill>
                  <a:schemeClr val="tx2"/>
                </a:solidFill>
              </a:defRPr>
            </a:lvl1pPr>
          </a:lstStyle>
          <a:p>
            <a:endParaRPr lang="id-ID" dirty="0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9161101" y="2212374"/>
            <a:ext cx="1697846" cy="1697847"/>
          </a:xfrm>
          <a:prstGeom prst="rect">
            <a:avLst/>
          </a:prstGeom>
          <a:ln w="38100">
            <a:noFill/>
          </a:ln>
        </p:spPr>
        <p:txBody>
          <a:bodyPr>
            <a:normAutofit/>
          </a:bodyPr>
          <a:lstStyle>
            <a:lvl1pPr>
              <a:defRPr sz="1600">
                <a:solidFill>
                  <a:schemeClr val="tx2"/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182936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7" grpId="0"/>
      <p:bldP spid="28" grpId="0"/>
      <p:bldP spid="29" grpId="0"/>
      <p:bldP spid="30" grpId="0"/>
    </p:bldLst>
  </p:timing>
  <p:extLst mod="1">
    <p:ext uri="{DCECCB84-F9BA-43D5-87BE-67443E8EF086}">
      <p15:sldGuideLst xmlns:p15="http://schemas.microsoft.com/office/powerpoint/2012/main"/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et the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5761" y="420593"/>
            <a:ext cx="10515600" cy="911682"/>
          </a:xfrm>
        </p:spPr>
        <p:txBody>
          <a:bodyPr/>
          <a:lstStyle>
            <a:lvl1pPr algn="ctr">
              <a:defRPr b="1"/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7" name="Rectangle 6"/>
          <p:cNvSpPr/>
          <p:nvPr userDrawn="1"/>
        </p:nvSpPr>
        <p:spPr>
          <a:xfrm>
            <a:off x="11408938" y="381349"/>
            <a:ext cx="468000" cy="46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400" b="1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391197" y="432787"/>
            <a:ext cx="503483" cy="365125"/>
          </a:xfrm>
        </p:spPr>
        <p:txBody>
          <a:bodyPr/>
          <a:lstStyle>
            <a:lvl1pPr algn="ctr">
              <a:defRPr sz="1400" b="1">
                <a:solidFill>
                  <a:schemeClr val="bg1"/>
                </a:solidFill>
              </a:defRPr>
            </a:lvl1pPr>
          </a:lstStyle>
          <a:p>
            <a:fld id="{250E94B5-8C35-4E38-8FC1-B73EBEBA3C09}" type="slidenum">
              <a:rPr lang="id-ID" smtClean="0"/>
              <a:pPr/>
              <a:t>‹#›</a:t>
            </a:fld>
            <a:endParaRPr lang="id-ID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845761" y="1138779"/>
            <a:ext cx="10515600" cy="366712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grpSp>
        <p:nvGrpSpPr>
          <p:cNvPr id="8" name="Group 7"/>
          <p:cNvGrpSpPr/>
          <p:nvPr userDrawn="1"/>
        </p:nvGrpSpPr>
        <p:grpSpPr>
          <a:xfrm>
            <a:off x="338952" y="6409324"/>
            <a:ext cx="224082" cy="221156"/>
            <a:chOff x="4328868" y="5502988"/>
            <a:chExt cx="500307" cy="493774"/>
          </a:xfrm>
        </p:grpSpPr>
        <p:sp>
          <p:nvSpPr>
            <p:cNvPr id="9" name="Freeform 8">
              <a:hlinkClick r:id="" action="ppaction://hlinkshowjump?jump=previousslide"/>
            </p:cNvPr>
            <p:cNvSpPr>
              <a:spLocks/>
            </p:cNvSpPr>
            <p:nvPr userDrawn="1"/>
          </p:nvSpPr>
          <p:spPr bwMode="auto">
            <a:xfrm>
              <a:off x="4520555" y="5649754"/>
              <a:ext cx="116933" cy="200242"/>
            </a:xfrm>
            <a:custGeom>
              <a:avLst/>
              <a:gdLst>
                <a:gd name="T0" fmla="*/ 417 w 425"/>
                <a:gd name="T1" fmla="*/ 77 h 728"/>
                <a:gd name="T2" fmla="*/ 131 w 425"/>
                <a:gd name="T3" fmla="*/ 364 h 728"/>
                <a:gd name="T4" fmla="*/ 417 w 425"/>
                <a:gd name="T5" fmla="*/ 650 h 728"/>
                <a:gd name="T6" fmla="*/ 425 w 425"/>
                <a:gd name="T7" fmla="*/ 667 h 728"/>
                <a:gd name="T8" fmla="*/ 417 w 425"/>
                <a:gd name="T9" fmla="*/ 684 h 728"/>
                <a:gd name="T10" fmla="*/ 381 w 425"/>
                <a:gd name="T11" fmla="*/ 720 h 728"/>
                <a:gd name="T12" fmla="*/ 364 w 425"/>
                <a:gd name="T13" fmla="*/ 728 h 728"/>
                <a:gd name="T14" fmla="*/ 347 w 425"/>
                <a:gd name="T15" fmla="*/ 720 h 728"/>
                <a:gd name="T16" fmla="*/ 8 w 425"/>
                <a:gd name="T17" fmla="*/ 381 h 728"/>
                <a:gd name="T18" fmla="*/ 0 w 425"/>
                <a:gd name="T19" fmla="*/ 364 h 728"/>
                <a:gd name="T20" fmla="*/ 8 w 425"/>
                <a:gd name="T21" fmla="*/ 347 h 728"/>
                <a:gd name="T22" fmla="*/ 347 w 425"/>
                <a:gd name="T23" fmla="*/ 7 h 728"/>
                <a:gd name="T24" fmla="*/ 364 w 425"/>
                <a:gd name="T25" fmla="*/ 0 h 728"/>
                <a:gd name="T26" fmla="*/ 381 w 425"/>
                <a:gd name="T27" fmla="*/ 7 h 728"/>
                <a:gd name="T28" fmla="*/ 417 w 425"/>
                <a:gd name="T29" fmla="*/ 44 h 728"/>
                <a:gd name="T30" fmla="*/ 425 w 425"/>
                <a:gd name="T31" fmla="*/ 60 h 728"/>
                <a:gd name="T32" fmla="*/ 417 w 425"/>
                <a:gd name="T33" fmla="*/ 7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25" h="728">
                  <a:moveTo>
                    <a:pt x="417" y="77"/>
                  </a:moveTo>
                  <a:cubicBezTo>
                    <a:pt x="131" y="364"/>
                    <a:pt x="131" y="364"/>
                    <a:pt x="131" y="364"/>
                  </a:cubicBezTo>
                  <a:cubicBezTo>
                    <a:pt x="417" y="650"/>
                    <a:pt x="417" y="650"/>
                    <a:pt x="417" y="650"/>
                  </a:cubicBezTo>
                  <a:cubicBezTo>
                    <a:pt x="422" y="655"/>
                    <a:pt x="425" y="661"/>
                    <a:pt x="425" y="667"/>
                  </a:cubicBezTo>
                  <a:cubicBezTo>
                    <a:pt x="425" y="673"/>
                    <a:pt x="422" y="680"/>
                    <a:pt x="417" y="684"/>
                  </a:cubicBezTo>
                  <a:cubicBezTo>
                    <a:pt x="381" y="720"/>
                    <a:pt x="381" y="720"/>
                    <a:pt x="381" y="720"/>
                  </a:cubicBezTo>
                  <a:cubicBezTo>
                    <a:pt x="377" y="725"/>
                    <a:pt x="370" y="728"/>
                    <a:pt x="364" y="728"/>
                  </a:cubicBezTo>
                  <a:cubicBezTo>
                    <a:pt x="358" y="728"/>
                    <a:pt x="352" y="725"/>
                    <a:pt x="347" y="720"/>
                  </a:cubicBezTo>
                  <a:cubicBezTo>
                    <a:pt x="8" y="381"/>
                    <a:pt x="8" y="381"/>
                    <a:pt x="8" y="381"/>
                  </a:cubicBezTo>
                  <a:cubicBezTo>
                    <a:pt x="3" y="376"/>
                    <a:pt x="0" y="369"/>
                    <a:pt x="0" y="364"/>
                  </a:cubicBezTo>
                  <a:cubicBezTo>
                    <a:pt x="0" y="358"/>
                    <a:pt x="3" y="351"/>
                    <a:pt x="8" y="347"/>
                  </a:cubicBezTo>
                  <a:cubicBezTo>
                    <a:pt x="347" y="7"/>
                    <a:pt x="347" y="7"/>
                    <a:pt x="347" y="7"/>
                  </a:cubicBezTo>
                  <a:cubicBezTo>
                    <a:pt x="352" y="3"/>
                    <a:pt x="358" y="0"/>
                    <a:pt x="364" y="0"/>
                  </a:cubicBezTo>
                  <a:cubicBezTo>
                    <a:pt x="370" y="0"/>
                    <a:pt x="377" y="3"/>
                    <a:pt x="381" y="7"/>
                  </a:cubicBezTo>
                  <a:cubicBezTo>
                    <a:pt x="417" y="44"/>
                    <a:pt x="417" y="44"/>
                    <a:pt x="417" y="44"/>
                  </a:cubicBezTo>
                  <a:cubicBezTo>
                    <a:pt x="422" y="48"/>
                    <a:pt x="425" y="54"/>
                    <a:pt x="425" y="60"/>
                  </a:cubicBezTo>
                  <a:cubicBezTo>
                    <a:pt x="425" y="66"/>
                    <a:pt x="422" y="73"/>
                    <a:pt x="417" y="77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0" name="Freeform 9">
              <a:hlinkClick r:id="" action="ppaction://hlinkshowjump?jump=previousslide"/>
            </p:cNvPr>
            <p:cNvSpPr>
              <a:spLocks noEditPoints="1"/>
            </p:cNvSpPr>
            <p:nvPr userDrawn="1"/>
          </p:nvSpPr>
          <p:spPr bwMode="auto">
            <a:xfrm>
              <a:off x="4328868" y="5502988"/>
              <a:ext cx="500307" cy="493774"/>
            </a:xfrm>
            <a:custGeom>
              <a:avLst/>
              <a:gdLst>
                <a:gd name="T0" fmla="*/ 2355 w 2753"/>
                <a:gd name="T1" fmla="*/ 114 h 2716"/>
                <a:gd name="T2" fmla="*/ 2639 w 2753"/>
                <a:gd name="T3" fmla="*/ 399 h 2716"/>
                <a:gd name="T4" fmla="*/ 2639 w 2753"/>
                <a:gd name="T5" fmla="*/ 2317 h 2716"/>
                <a:gd name="T6" fmla="*/ 2355 w 2753"/>
                <a:gd name="T7" fmla="*/ 2602 h 2716"/>
                <a:gd name="T8" fmla="*/ 398 w 2753"/>
                <a:gd name="T9" fmla="*/ 2602 h 2716"/>
                <a:gd name="T10" fmla="*/ 113 w 2753"/>
                <a:gd name="T11" fmla="*/ 2317 h 2716"/>
                <a:gd name="T12" fmla="*/ 113 w 2753"/>
                <a:gd name="T13" fmla="*/ 399 h 2716"/>
                <a:gd name="T14" fmla="*/ 398 w 2753"/>
                <a:gd name="T15" fmla="*/ 114 h 2716"/>
                <a:gd name="T16" fmla="*/ 2355 w 2753"/>
                <a:gd name="T17" fmla="*/ 114 h 2716"/>
                <a:gd name="T18" fmla="*/ 2355 w 2753"/>
                <a:gd name="T19" fmla="*/ 0 h 2716"/>
                <a:gd name="T20" fmla="*/ 398 w 2753"/>
                <a:gd name="T21" fmla="*/ 0 h 2716"/>
                <a:gd name="T22" fmla="*/ 0 w 2753"/>
                <a:gd name="T23" fmla="*/ 399 h 2716"/>
                <a:gd name="T24" fmla="*/ 0 w 2753"/>
                <a:gd name="T25" fmla="*/ 2317 h 2716"/>
                <a:gd name="T26" fmla="*/ 398 w 2753"/>
                <a:gd name="T27" fmla="*/ 2716 h 2716"/>
                <a:gd name="T28" fmla="*/ 2355 w 2753"/>
                <a:gd name="T29" fmla="*/ 2716 h 2716"/>
                <a:gd name="T30" fmla="*/ 2753 w 2753"/>
                <a:gd name="T31" fmla="*/ 2317 h 2716"/>
                <a:gd name="T32" fmla="*/ 2753 w 2753"/>
                <a:gd name="T33" fmla="*/ 399 h 2716"/>
                <a:gd name="T34" fmla="*/ 2355 w 2753"/>
                <a:gd name="T35" fmla="*/ 0 h 27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753" h="2716">
                  <a:moveTo>
                    <a:pt x="2355" y="114"/>
                  </a:moveTo>
                  <a:cubicBezTo>
                    <a:pt x="2512" y="114"/>
                    <a:pt x="2639" y="242"/>
                    <a:pt x="2639" y="399"/>
                  </a:cubicBezTo>
                  <a:cubicBezTo>
                    <a:pt x="2639" y="2317"/>
                    <a:pt x="2639" y="2317"/>
                    <a:pt x="2639" y="2317"/>
                  </a:cubicBezTo>
                  <a:cubicBezTo>
                    <a:pt x="2639" y="2474"/>
                    <a:pt x="2512" y="2602"/>
                    <a:pt x="2355" y="2602"/>
                  </a:cubicBezTo>
                  <a:cubicBezTo>
                    <a:pt x="398" y="2602"/>
                    <a:pt x="398" y="2602"/>
                    <a:pt x="398" y="2602"/>
                  </a:cubicBezTo>
                  <a:cubicBezTo>
                    <a:pt x="241" y="2602"/>
                    <a:pt x="113" y="2474"/>
                    <a:pt x="113" y="2317"/>
                  </a:cubicBezTo>
                  <a:cubicBezTo>
                    <a:pt x="113" y="399"/>
                    <a:pt x="113" y="399"/>
                    <a:pt x="113" y="399"/>
                  </a:cubicBezTo>
                  <a:cubicBezTo>
                    <a:pt x="113" y="242"/>
                    <a:pt x="241" y="114"/>
                    <a:pt x="398" y="114"/>
                  </a:cubicBezTo>
                  <a:cubicBezTo>
                    <a:pt x="2355" y="114"/>
                    <a:pt x="2355" y="114"/>
                    <a:pt x="2355" y="114"/>
                  </a:cubicBezTo>
                  <a:moveTo>
                    <a:pt x="2355" y="0"/>
                  </a:moveTo>
                  <a:cubicBezTo>
                    <a:pt x="398" y="0"/>
                    <a:pt x="398" y="0"/>
                    <a:pt x="398" y="0"/>
                  </a:cubicBezTo>
                  <a:cubicBezTo>
                    <a:pt x="178" y="0"/>
                    <a:pt x="0" y="179"/>
                    <a:pt x="0" y="399"/>
                  </a:cubicBezTo>
                  <a:cubicBezTo>
                    <a:pt x="0" y="2317"/>
                    <a:pt x="0" y="2317"/>
                    <a:pt x="0" y="2317"/>
                  </a:cubicBezTo>
                  <a:cubicBezTo>
                    <a:pt x="0" y="2538"/>
                    <a:pt x="178" y="2716"/>
                    <a:pt x="398" y="2716"/>
                  </a:cubicBezTo>
                  <a:cubicBezTo>
                    <a:pt x="2355" y="2716"/>
                    <a:pt x="2355" y="2716"/>
                    <a:pt x="2355" y="2716"/>
                  </a:cubicBezTo>
                  <a:cubicBezTo>
                    <a:pt x="2575" y="2716"/>
                    <a:pt x="2753" y="2538"/>
                    <a:pt x="2753" y="2317"/>
                  </a:cubicBezTo>
                  <a:cubicBezTo>
                    <a:pt x="2753" y="399"/>
                    <a:pt x="2753" y="399"/>
                    <a:pt x="2753" y="399"/>
                  </a:cubicBezTo>
                  <a:cubicBezTo>
                    <a:pt x="2753" y="179"/>
                    <a:pt x="2575" y="0"/>
                    <a:pt x="2355" y="0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grpSp>
        <p:nvGrpSpPr>
          <p:cNvPr id="11" name="Group 10"/>
          <p:cNvGrpSpPr/>
          <p:nvPr userDrawn="1"/>
        </p:nvGrpSpPr>
        <p:grpSpPr>
          <a:xfrm flipH="1">
            <a:off x="11637433" y="6409324"/>
            <a:ext cx="224082" cy="221156"/>
            <a:chOff x="4328868" y="5502988"/>
            <a:chExt cx="500307" cy="493774"/>
          </a:xfrm>
        </p:grpSpPr>
        <p:sp>
          <p:nvSpPr>
            <p:cNvPr id="13" name="Freeform 12">
              <a:hlinkClick r:id="" action="ppaction://hlinkshowjump?jump=nextslide"/>
            </p:cNvPr>
            <p:cNvSpPr>
              <a:spLocks/>
            </p:cNvSpPr>
            <p:nvPr userDrawn="1"/>
          </p:nvSpPr>
          <p:spPr bwMode="auto">
            <a:xfrm>
              <a:off x="4520556" y="5649754"/>
              <a:ext cx="116933" cy="200242"/>
            </a:xfrm>
            <a:custGeom>
              <a:avLst/>
              <a:gdLst>
                <a:gd name="T0" fmla="*/ 417 w 425"/>
                <a:gd name="T1" fmla="*/ 77 h 728"/>
                <a:gd name="T2" fmla="*/ 131 w 425"/>
                <a:gd name="T3" fmla="*/ 364 h 728"/>
                <a:gd name="T4" fmla="*/ 417 w 425"/>
                <a:gd name="T5" fmla="*/ 650 h 728"/>
                <a:gd name="T6" fmla="*/ 425 w 425"/>
                <a:gd name="T7" fmla="*/ 667 h 728"/>
                <a:gd name="T8" fmla="*/ 417 w 425"/>
                <a:gd name="T9" fmla="*/ 684 h 728"/>
                <a:gd name="T10" fmla="*/ 381 w 425"/>
                <a:gd name="T11" fmla="*/ 720 h 728"/>
                <a:gd name="T12" fmla="*/ 364 w 425"/>
                <a:gd name="T13" fmla="*/ 728 h 728"/>
                <a:gd name="T14" fmla="*/ 347 w 425"/>
                <a:gd name="T15" fmla="*/ 720 h 728"/>
                <a:gd name="T16" fmla="*/ 8 w 425"/>
                <a:gd name="T17" fmla="*/ 381 h 728"/>
                <a:gd name="T18" fmla="*/ 0 w 425"/>
                <a:gd name="T19" fmla="*/ 364 h 728"/>
                <a:gd name="T20" fmla="*/ 8 w 425"/>
                <a:gd name="T21" fmla="*/ 347 h 728"/>
                <a:gd name="T22" fmla="*/ 347 w 425"/>
                <a:gd name="T23" fmla="*/ 7 h 728"/>
                <a:gd name="T24" fmla="*/ 364 w 425"/>
                <a:gd name="T25" fmla="*/ 0 h 728"/>
                <a:gd name="T26" fmla="*/ 381 w 425"/>
                <a:gd name="T27" fmla="*/ 7 h 728"/>
                <a:gd name="T28" fmla="*/ 417 w 425"/>
                <a:gd name="T29" fmla="*/ 44 h 728"/>
                <a:gd name="T30" fmla="*/ 425 w 425"/>
                <a:gd name="T31" fmla="*/ 60 h 728"/>
                <a:gd name="T32" fmla="*/ 417 w 425"/>
                <a:gd name="T33" fmla="*/ 7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25" h="728">
                  <a:moveTo>
                    <a:pt x="417" y="77"/>
                  </a:moveTo>
                  <a:cubicBezTo>
                    <a:pt x="131" y="364"/>
                    <a:pt x="131" y="364"/>
                    <a:pt x="131" y="364"/>
                  </a:cubicBezTo>
                  <a:cubicBezTo>
                    <a:pt x="417" y="650"/>
                    <a:pt x="417" y="650"/>
                    <a:pt x="417" y="650"/>
                  </a:cubicBezTo>
                  <a:cubicBezTo>
                    <a:pt x="422" y="655"/>
                    <a:pt x="425" y="661"/>
                    <a:pt x="425" y="667"/>
                  </a:cubicBezTo>
                  <a:cubicBezTo>
                    <a:pt x="425" y="673"/>
                    <a:pt x="422" y="680"/>
                    <a:pt x="417" y="684"/>
                  </a:cubicBezTo>
                  <a:cubicBezTo>
                    <a:pt x="381" y="720"/>
                    <a:pt x="381" y="720"/>
                    <a:pt x="381" y="720"/>
                  </a:cubicBezTo>
                  <a:cubicBezTo>
                    <a:pt x="377" y="725"/>
                    <a:pt x="370" y="728"/>
                    <a:pt x="364" y="728"/>
                  </a:cubicBezTo>
                  <a:cubicBezTo>
                    <a:pt x="358" y="728"/>
                    <a:pt x="352" y="725"/>
                    <a:pt x="347" y="720"/>
                  </a:cubicBezTo>
                  <a:cubicBezTo>
                    <a:pt x="8" y="381"/>
                    <a:pt x="8" y="381"/>
                    <a:pt x="8" y="381"/>
                  </a:cubicBezTo>
                  <a:cubicBezTo>
                    <a:pt x="3" y="376"/>
                    <a:pt x="0" y="369"/>
                    <a:pt x="0" y="364"/>
                  </a:cubicBezTo>
                  <a:cubicBezTo>
                    <a:pt x="0" y="358"/>
                    <a:pt x="3" y="351"/>
                    <a:pt x="8" y="347"/>
                  </a:cubicBezTo>
                  <a:cubicBezTo>
                    <a:pt x="347" y="7"/>
                    <a:pt x="347" y="7"/>
                    <a:pt x="347" y="7"/>
                  </a:cubicBezTo>
                  <a:cubicBezTo>
                    <a:pt x="352" y="3"/>
                    <a:pt x="358" y="0"/>
                    <a:pt x="364" y="0"/>
                  </a:cubicBezTo>
                  <a:cubicBezTo>
                    <a:pt x="370" y="0"/>
                    <a:pt x="377" y="3"/>
                    <a:pt x="381" y="7"/>
                  </a:cubicBezTo>
                  <a:cubicBezTo>
                    <a:pt x="417" y="44"/>
                    <a:pt x="417" y="44"/>
                    <a:pt x="417" y="44"/>
                  </a:cubicBezTo>
                  <a:cubicBezTo>
                    <a:pt x="422" y="48"/>
                    <a:pt x="425" y="54"/>
                    <a:pt x="425" y="60"/>
                  </a:cubicBezTo>
                  <a:cubicBezTo>
                    <a:pt x="425" y="66"/>
                    <a:pt x="422" y="73"/>
                    <a:pt x="417" y="77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4" name="Freeform 13">
              <a:hlinkClick r:id="" action="ppaction://hlinkshowjump?jump=nextslide"/>
            </p:cNvPr>
            <p:cNvSpPr>
              <a:spLocks noEditPoints="1"/>
            </p:cNvSpPr>
            <p:nvPr userDrawn="1"/>
          </p:nvSpPr>
          <p:spPr bwMode="auto">
            <a:xfrm>
              <a:off x="4328868" y="5502988"/>
              <a:ext cx="500307" cy="493774"/>
            </a:xfrm>
            <a:custGeom>
              <a:avLst/>
              <a:gdLst>
                <a:gd name="T0" fmla="*/ 2355 w 2753"/>
                <a:gd name="T1" fmla="*/ 114 h 2716"/>
                <a:gd name="T2" fmla="*/ 2639 w 2753"/>
                <a:gd name="T3" fmla="*/ 399 h 2716"/>
                <a:gd name="T4" fmla="*/ 2639 w 2753"/>
                <a:gd name="T5" fmla="*/ 2317 h 2716"/>
                <a:gd name="T6" fmla="*/ 2355 w 2753"/>
                <a:gd name="T7" fmla="*/ 2602 h 2716"/>
                <a:gd name="T8" fmla="*/ 398 w 2753"/>
                <a:gd name="T9" fmla="*/ 2602 h 2716"/>
                <a:gd name="T10" fmla="*/ 113 w 2753"/>
                <a:gd name="T11" fmla="*/ 2317 h 2716"/>
                <a:gd name="T12" fmla="*/ 113 w 2753"/>
                <a:gd name="T13" fmla="*/ 399 h 2716"/>
                <a:gd name="T14" fmla="*/ 398 w 2753"/>
                <a:gd name="T15" fmla="*/ 114 h 2716"/>
                <a:gd name="T16" fmla="*/ 2355 w 2753"/>
                <a:gd name="T17" fmla="*/ 114 h 2716"/>
                <a:gd name="T18" fmla="*/ 2355 w 2753"/>
                <a:gd name="T19" fmla="*/ 0 h 2716"/>
                <a:gd name="T20" fmla="*/ 398 w 2753"/>
                <a:gd name="T21" fmla="*/ 0 h 2716"/>
                <a:gd name="T22" fmla="*/ 0 w 2753"/>
                <a:gd name="T23" fmla="*/ 399 h 2716"/>
                <a:gd name="T24" fmla="*/ 0 w 2753"/>
                <a:gd name="T25" fmla="*/ 2317 h 2716"/>
                <a:gd name="T26" fmla="*/ 398 w 2753"/>
                <a:gd name="T27" fmla="*/ 2716 h 2716"/>
                <a:gd name="T28" fmla="*/ 2355 w 2753"/>
                <a:gd name="T29" fmla="*/ 2716 h 2716"/>
                <a:gd name="T30" fmla="*/ 2753 w 2753"/>
                <a:gd name="T31" fmla="*/ 2317 h 2716"/>
                <a:gd name="T32" fmla="*/ 2753 w 2753"/>
                <a:gd name="T33" fmla="*/ 399 h 2716"/>
                <a:gd name="T34" fmla="*/ 2355 w 2753"/>
                <a:gd name="T35" fmla="*/ 0 h 27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753" h="2716">
                  <a:moveTo>
                    <a:pt x="2355" y="114"/>
                  </a:moveTo>
                  <a:cubicBezTo>
                    <a:pt x="2512" y="114"/>
                    <a:pt x="2639" y="242"/>
                    <a:pt x="2639" y="399"/>
                  </a:cubicBezTo>
                  <a:cubicBezTo>
                    <a:pt x="2639" y="2317"/>
                    <a:pt x="2639" y="2317"/>
                    <a:pt x="2639" y="2317"/>
                  </a:cubicBezTo>
                  <a:cubicBezTo>
                    <a:pt x="2639" y="2474"/>
                    <a:pt x="2512" y="2602"/>
                    <a:pt x="2355" y="2602"/>
                  </a:cubicBezTo>
                  <a:cubicBezTo>
                    <a:pt x="398" y="2602"/>
                    <a:pt x="398" y="2602"/>
                    <a:pt x="398" y="2602"/>
                  </a:cubicBezTo>
                  <a:cubicBezTo>
                    <a:pt x="241" y="2602"/>
                    <a:pt x="113" y="2474"/>
                    <a:pt x="113" y="2317"/>
                  </a:cubicBezTo>
                  <a:cubicBezTo>
                    <a:pt x="113" y="399"/>
                    <a:pt x="113" y="399"/>
                    <a:pt x="113" y="399"/>
                  </a:cubicBezTo>
                  <a:cubicBezTo>
                    <a:pt x="113" y="242"/>
                    <a:pt x="241" y="114"/>
                    <a:pt x="398" y="114"/>
                  </a:cubicBezTo>
                  <a:cubicBezTo>
                    <a:pt x="2355" y="114"/>
                    <a:pt x="2355" y="114"/>
                    <a:pt x="2355" y="114"/>
                  </a:cubicBezTo>
                  <a:moveTo>
                    <a:pt x="2355" y="0"/>
                  </a:moveTo>
                  <a:cubicBezTo>
                    <a:pt x="398" y="0"/>
                    <a:pt x="398" y="0"/>
                    <a:pt x="398" y="0"/>
                  </a:cubicBezTo>
                  <a:cubicBezTo>
                    <a:pt x="178" y="0"/>
                    <a:pt x="0" y="179"/>
                    <a:pt x="0" y="399"/>
                  </a:cubicBezTo>
                  <a:cubicBezTo>
                    <a:pt x="0" y="2317"/>
                    <a:pt x="0" y="2317"/>
                    <a:pt x="0" y="2317"/>
                  </a:cubicBezTo>
                  <a:cubicBezTo>
                    <a:pt x="0" y="2538"/>
                    <a:pt x="178" y="2716"/>
                    <a:pt x="398" y="2716"/>
                  </a:cubicBezTo>
                  <a:cubicBezTo>
                    <a:pt x="2355" y="2716"/>
                    <a:pt x="2355" y="2716"/>
                    <a:pt x="2355" y="2716"/>
                  </a:cubicBezTo>
                  <a:cubicBezTo>
                    <a:pt x="2575" y="2716"/>
                    <a:pt x="2753" y="2538"/>
                    <a:pt x="2753" y="2317"/>
                  </a:cubicBezTo>
                  <a:cubicBezTo>
                    <a:pt x="2753" y="399"/>
                    <a:pt x="2753" y="399"/>
                    <a:pt x="2753" y="399"/>
                  </a:cubicBezTo>
                  <a:cubicBezTo>
                    <a:pt x="2753" y="179"/>
                    <a:pt x="2575" y="0"/>
                    <a:pt x="2355" y="0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grpSp>
        <p:nvGrpSpPr>
          <p:cNvPr id="15" name="Group 14"/>
          <p:cNvGrpSpPr/>
          <p:nvPr userDrawn="1"/>
        </p:nvGrpSpPr>
        <p:grpSpPr>
          <a:xfrm>
            <a:off x="0" y="6824981"/>
            <a:ext cx="12192000" cy="45719"/>
            <a:chOff x="0" y="6756401"/>
            <a:chExt cx="12192000" cy="114300"/>
          </a:xfrm>
        </p:grpSpPr>
        <p:sp>
          <p:nvSpPr>
            <p:cNvPr id="16" name="Rectangle 15"/>
            <p:cNvSpPr/>
            <p:nvPr/>
          </p:nvSpPr>
          <p:spPr>
            <a:xfrm>
              <a:off x="0" y="6756401"/>
              <a:ext cx="2443207" cy="1143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2427653" y="6756401"/>
              <a:ext cx="2443207" cy="1143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4855305" y="6756401"/>
              <a:ext cx="2443207" cy="1143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7305656" y="6756401"/>
              <a:ext cx="2443207" cy="1143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9748793" y="6756401"/>
              <a:ext cx="2443207" cy="1143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</p:grpSp>
      <p:grpSp>
        <p:nvGrpSpPr>
          <p:cNvPr id="21" name="Group 20"/>
          <p:cNvGrpSpPr/>
          <p:nvPr userDrawn="1"/>
        </p:nvGrpSpPr>
        <p:grpSpPr>
          <a:xfrm>
            <a:off x="0" y="0"/>
            <a:ext cx="12192000" cy="45719"/>
            <a:chOff x="0" y="6756401"/>
            <a:chExt cx="12192000" cy="114300"/>
          </a:xfrm>
        </p:grpSpPr>
        <p:sp>
          <p:nvSpPr>
            <p:cNvPr id="22" name="Rectangle 21"/>
            <p:cNvSpPr/>
            <p:nvPr/>
          </p:nvSpPr>
          <p:spPr>
            <a:xfrm>
              <a:off x="0" y="6756401"/>
              <a:ext cx="2443207" cy="1143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2427653" y="6756401"/>
              <a:ext cx="2443207" cy="1143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4855305" y="6756401"/>
              <a:ext cx="2443207" cy="1143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7305656" y="6756401"/>
              <a:ext cx="2443207" cy="1143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9748793" y="6756401"/>
              <a:ext cx="2443207" cy="1143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</p:grpSp>
      <p:sp>
        <p:nvSpPr>
          <p:cNvPr id="27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319548" y="2212374"/>
            <a:ext cx="1697846" cy="1697847"/>
          </a:xfrm>
          <a:prstGeom prst="ellipse">
            <a:avLst/>
          </a:prstGeom>
          <a:ln w="38100">
            <a:noFill/>
          </a:ln>
        </p:spPr>
        <p:txBody>
          <a:bodyPr>
            <a:normAutofit/>
          </a:bodyPr>
          <a:lstStyle>
            <a:lvl1pPr>
              <a:defRPr sz="1600">
                <a:solidFill>
                  <a:schemeClr val="tx2"/>
                </a:solidFill>
              </a:defRPr>
            </a:lvl1pPr>
          </a:lstStyle>
          <a:p>
            <a:endParaRPr lang="id-ID" dirty="0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3928322" y="2212374"/>
            <a:ext cx="1697846" cy="1697847"/>
          </a:xfrm>
          <a:prstGeom prst="ellipse">
            <a:avLst/>
          </a:prstGeom>
          <a:ln w="38100">
            <a:noFill/>
          </a:ln>
        </p:spPr>
        <p:txBody>
          <a:bodyPr>
            <a:normAutofit/>
          </a:bodyPr>
          <a:lstStyle>
            <a:lvl1pPr>
              <a:defRPr sz="1600">
                <a:solidFill>
                  <a:schemeClr val="tx2"/>
                </a:solidFill>
              </a:defRPr>
            </a:lvl1pPr>
          </a:lstStyle>
          <a:p>
            <a:endParaRPr lang="id-ID" dirty="0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6552327" y="2212374"/>
            <a:ext cx="1697846" cy="1697847"/>
          </a:xfrm>
          <a:prstGeom prst="ellipse">
            <a:avLst/>
          </a:prstGeom>
          <a:ln w="38100">
            <a:noFill/>
          </a:ln>
        </p:spPr>
        <p:txBody>
          <a:bodyPr>
            <a:normAutofit/>
          </a:bodyPr>
          <a:lstStyle>
            <a:lvl1pPr>
              <a:defRPr sz="1600">
                <a:solidFill>
                  <a:schemeClr val="tx2"/>
                </a:solidFill>
              </a:defRPr>
            </a:lvl1pPr>
          </a:lstStyle>
          <a:p>
            <a:endParaRPr lang="id-ID" dirty="0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9161101" y="2212374"/>
            <a:ext cx="1697846" cy="1697847"/>
          </a:xfrm>
          <a:prstGeom prst="ellipse">
            <a:avLst/>
          </a:prstGeom>
          <a:ln w="38100">
            <a:noFill/>
          </a:ln>
        </p:spPr>
        <p:txBody>
          <a:bodyPr>
            <a:normAutofit/>
          </a:bodyPr>
          <a:lstStyle>
            <a:lvl1pPr>
              <a:defRPr sz="1600">
                <a:solidFill>
                  <a:schemeClr val="tx2"/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664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7" grpId="0"/>
      <p:bldP spid="28" grpId="0"/>
      <p:bldP spid="29" grpId="0"/>
      <p:bldP spid="30" grpId="0"/>
    </p:bldLst>
  </p:timing>
  <p:extLst mod="1">
    <p:ext uri="{DCECCB84-F9BA-43D5-87BE-67443E8EF086}">
      <p15:sldGuideLst xmlns:p15="http://schemas.microsoft.com/office/powerpoint/2012/main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et the Team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5761" y="420593"/>
            <a:ext cx="10515600" cy="911682"/>
          </a:xfrm>
        </p:spPr>
        <p:txBody>
          <a:bodyPr/>
          <a:lstStyle>
            <a:lvl1pPr algn="ctr">
              <a:defRPr b="1"/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7" name="Rectangle 6"/>
          <p:cNvSpPr/>
          <p:nvPr userDrawn="1"/>
        </p:nvSpPr>
        <p:spPr>
          <a:xfrm>
            <a:off x="11408938" y="381349"/>
            <a:ext cx="468000" cy="46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400" b="1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391197" y="432787"/>
            <a:ext cx="503483" cy="365125"/>
          </a:xfrm>
        </p:spPr>
        <p:txBody>
          <a:bodyPr/>
          <a:lstStyle>
            <a:lvl1pPr algn="ctr">
              <a:defRPr sz="1400" b="1">
                <a:solidFill>
                  <a:schemeClr val="bg1"/>
                </a:solidFill>
              </a:defRPr>
            </a:lvl1pPr>
          </a:lstStyle>
          <a:p>
            <a:fld id="{250E94B5-8C35-4E38-8FC1-B73EBEBA3C09}" type="slidenum">
              <a:rPr lang="id-ID" smtClean="0"/>
              <a:pPr/>
              <a:t>‹#›</a:t>
            </a:fld>
            <a:endParaRPr lang="id-ID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845761" y="1138779"/>
            <a:ext cx="10515600" cy="366712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grpSp>
        <p:nvGrpSpPr>
          <p:cNvPr id="8" name="Group 7"/>
          <p:cNvGrpSpPr/>
          <p:nvPr userDrawn="1"/>
        </p:nvGrpSpPr>
        <p:grpSpPr>
          <a:xfrm>
            <a:off x="338952" y="6409324"/>
            <a:ext cx="224082" cy="221156"/>
            <a:chOff x="4328868" y="5502988"/>
            <a:chExt cx="500307" cy="493774"/>
          </a:xfrm>
        </p:grpSpPr>
        <p:sp>
          <p:nvSpPr>
            <p:cNvPr id="9" name="Freeform 8">
              <a:hlinkClick r:id="" action="ppaction://hlinkshowjump?jump=previousslide"/>
            </p:cNvPr>
            <p:cNvSpPr>
              <a:spLocks/>
            </p:cNvSpPr>
            <p:nvPr userDrawn="1"/>
          </p:nvSpPr>
          <p:spPr bwMode="auto">
            <a:xfrm>
              <a:off x="4520555" y="5649754"/>
              <a:ext cx="116933" cy="200242"/>
            </a:xfrm>
            <a:custGeom>
              <a:avLst/>
              <a:gdLst>
                <a:gd name="T0" fmla="*/ 417 w 425"/>
                <a:gd name="T1" fmla="*/ 77 h 728"/>
                <a:gd name="T2" fmla="*/ 131 w 425"/>
                <a:gd name="T3" fmla="*/ 364 h 728"/>
                <a:gd name="T4" fmla="*/ 417 w 425"/>
                <a:gd name="T5" fmla="*/ 650 h 728"/>
                <a:gd name="T6" fmla="*/ 425 w 425"/>
                <a:gd name="T7" fmla="*/ 667 h 728"/>
                <a:gd name="T8" fmla="*/ 417 w 425"/>
                <a:gd name="T9" fmla="*/ 684 h 728"/>
                <a:gd name="T10" fmla="*/ 381 w 425"/>
                <a:gd name="T11" fmla="*/ 720 h 728"/>
                <a:gd name="T12" fmla="*/ 364 w 425"/>
                <a:gd name="T13" fmla="*/ 728 h 728"/>
                <a:gd name="T14" fmla="*/ 347 w 425"/>
                <a:gd name="T15" fmla="*/ 720 h 728"/>
                <a:gd name="T16" fmla="*/ 8 w 425"/>
                <a:gd name="T17" fmla="*/ 381 h 728"/>
                <a:gd name="T18" fmla="*/ 0 w 425"/>
                <a:gd name="T19" fmla="*/ 364 h 728"/>
                <a:gd name="T20" fmla="*/ 8 w 425"/>
                <a:gd name="T21" fmla="*/ 347 h 728"/>
                <a:gd name="T22" fmla="*/ 347 w 425"/>
                <a:gd name="T23" fmla="*/ 7 h 728"/>
                <a:gd name="T24" fmla="*/ 364 w 425"/>
                <a:gd name="T25" fmla="*/ 0 h 728"/>
                <a:gd name="T26" fmla="*/ 381 w 425"/>
                <a:gd name="T27" fmla="*/ 7 h 728"/>
                <a:gd name="T28" fmla="*/ 417 w 425"/>
                <a:gd name="T29" fmla="*/ 44 h 728"/>
                <a:gd name="T30" fmla="*/ 425 w 425"/>
                <a:gd name="T31" fmla="*/ 60 h 728"/>
                <a:gd name="T32" fmla="*/ 417 w 425"/>
                <a:gd name="T33" fmla="*/ 7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25" h="728">
                  <a:moveTo>
                    <a:pt x="417" y="77"/>
                  </a:moveTo>
                  <a:cubicBezTo>
                    <a:pt x="131" y="364"/>
                    <a:pt x="131" y="364"/>
                    <a:pt x="131" y="364"/>
                  </a:cubicBezTo>
                  <a:cubicBezTo>
                    <a:pt x="417" y="650"/>
                    <a:pt x="417" y="650"/>
                    <a:pt x="417" y="650"/>
                  </a:cubicBezTo>
                  <a:cubicBezTo>
                    <a:pt x="422" y="655"/>
                    <a:pt x="425" y="661"/>
                    <a:pt x="425" y="667"/>
                  </a:cubicBezTo>
                  <a:cubicBezTo>
                    <a:pt x="425" y="673"/>
                    <a:pt x="422" y="680"/>
                    <a:pt x="417" y="684"/>
                  </a:cubicBezTo>
                  <a:cubicBezTo>
                    <a:pt x="381" y="720"/>
                    <a:pt x="381" y="720"/>
                    <a:pt x="381" y="720"/>
                  </a:cubicBezTo>
                  <a:cubicBezTo>
                    <a:pt x="377" y="725"/>
                    <a:pt x="370" y="728"/>
                    <a:pt x="364" y="728"/>
                  </a:cubicBezTo>
                  <a:cubicBezTo>
                    <a:pt x="358" y="728"/>
                    <a:pt x="352" y="725"/>
                    <a:pt x="347" y="720"/>
                  </a:cubicBezTo>
                  <a:cubicBezTo>
                    <a:pt x="8" y="381"/>
                    <a:pt x="8" y="381"/>
                    <a:pt x="8" y="381"/>
                  </a:cubicBezTo>
                  <a:cubicBezTo>
                    <a:pt x="3" y="376"/>
                    <a:pt x="0" y="369"/>
                    <a:pt x="0" y="364"/>
                  </a:cubicBezTo>
                  <a:cubicBezTo>
                    <a:pt x="0" y="358"/>
                    <a:pt x="3" y="351"/>
                    <a:pt x="8" y="347"/>
                  </a:cubicBezTo>
                  <a:cubicBezTo>
                    <a:pt x="347" y="7"/>
                    <a:pt x="347" y="7"/>
                    <a:pt x="347" y="7"/>
                  </a:cubicBezTo>
                  <a:cubicBezTo>
                    <a:pt x="352" y="3"/>
                    <a:pt x="358" y="0"/>
                    <a:pt x="364" y="0"/>
                  </a:cubicBezTo>
                  <a:cubicBezTo>
                    <a:pt x="370" y="0"/>
                    <a:pt x="377" y="3"/>
                    <a:pt x="381" y="7"/>
                  </a:cubicBezTo>
                  <a:cubicBezTo>
                    <a:pt x="417" y="44"/>
                    <a:pt x="417" y="44"/>
                    <a:pt x="417" y="44"/>
                  </a:cubicBezTo>
                  <a:cubicBezTo>
                    <a:pt x="422" y="48"/>
                    <a:pt x="425" y="54"/>
                    <a:pt x="425" y="60"/>
                  </a:cubicBezTo>
                  <a:cubicBezTo>
                    <a:pt x="425" y="66"/>
                    <a:pt x="422" y="73"/>
                    <a:pt x="417" y="77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0" name="Freeform 9">
              <a:hlinkClick r:id="" action="ppaction://hlinkshowjump?jump=previousslide"/>
            </p:cNvPr>
            <p:cNvSpPr>
              <a:spLocks noEditPoints="1"/>
            </p:cNvSpPr>
            <p:nvPr userDrawn="1"/>
          </p:nvSpPr>
          <p:spPr bwMode="auto">
            <a:xfrm>
              <a:off x="4328868" y="5502988"/>
              <a:ext cx="500307" cy="493774"/>
            </a:xfrm>
            <a:custGeom>
              <a:avLst/>
              <a:gdLst>
                <a:gd name="T0" fmla="*/ 2355 w 2753"/>
                <a:gd name="T1" fmla="*/ 114 h 2716"/>
                <a:gd name="T2" fmla="*/ 2639 w 2753"/>
                <a:gd name="T3" fmla="*/ 399 h 2716"/>
                <a:gd name="T4" fmla="*/ 2639 w 2753"/>
                <a:gd name="T5" fmla="*/ 2317 h 2716"/>
                <a:gd name="T6" fmla="*/ 2355 w 2753"/>
                <a:gd name="T7" fmla="*/ 2602 h 2716"/>
                <a:gd name="T8" fmla="*/ 398 w 2753"/>
                <a:gd name="T9" fmla="*/ 2602 h 2716"/>
                <a:gd name="T10" fmla="*/ 113 w 2753"/>
                <a:gd name="T11" fmla="*/ 2317 h 2716"/>
                <a:gd name="T12" fmla="*/ 113 w 2753"/>
                <a:gd name="T13" fmla="*/ 399 h 2716"/>
                <a:gd name="T14" fmla="*/ 398 w 2753"/>
                <a:gd name="T15" fmla="*/ 114 h 2716"/>
                <a:gd name="T16" fmla="*/ 2355 w 2753"/>
                <a:gd name="T17" fmla="*/ 114 h 2716"/>
                <a:gd name="T18" fmla="*/ 2355 w 2753"/>
                <a:gd name="T19" fmla="*/ 0 h 2716"/>
                <a:gd name="T20" fmla="*/ 398 w 2753"/>
                <a:gd name="T21" fmla="*/ 0 h 2716"/>
                <a:gd name="T22" fmla="*/ 0 w 2753"/>
                <a:gd name="T23" fmla="*/ 399 h 2716"/>
                <a:gd name="T24" fmla="*/ 0 w 2753"/>
                <a:gd name="T25" fmla="*/ 2317 h 2716"/>
                <a:gd name="T26" fmla="*/ 398 w 2753"/>
                <a:gd name="T27" fmla="*/ 2716 h 2716"/>
                <a:gd name="T28" fmla="*/ 2355 w 2753"/>
                <a:gd name="T29" fmla="*/ 2716 h 2716"/>
                <a:gd name="T30" fmla="*/ 2753 w 2753"/>
                <a:gd name="T31" fmla="*/ 2317 h 2716"/>
                <a:gd name="T32" fmla="*/ 2753 w 2753"/>
                <a:gd name="T33" fmla="*/ 399 h 2716"/>
                <a:gd name="T34" fmla="*/ 2355 w 2753"/>
                <a:gd name="T35" fmla="*/ 0 h 27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753" h="2716">
                  <a:moveTo>
                    <a:pt x="2355" y="114"/>
                  </a:moveTo>
                  <a:cubicBezTo>
                    <a:pt x="2512" y="114"/>
                    <a:pt x="2639" y="242"/>
                    <a:pt x="2639" y="399"/>
                  </a:cubicBezTo>
                  <a:cubicBezTo>
                    <a:pt x="2639" y="2317"/>
                    <a:pt x="2639" y="2317"/>
                    <a:pt x="2639" y="2317"/>
                  </a:cubicBezTo>
                  <a:cubicBezTo>
                    <a:pt x="2639" y="2474"/>
                    <a:pt x="2512" y="2602"/>
                    <a:pt x="2355" y="2602"/>
                  </a:cubicBezTo>
                  <a:cubicBezTo>
                    <a:pt x="398" y="2602"/>
                    <a:pt x="398" y="2602"/>
                    <a:pt x="398" y="2602"/>
                  </a:cubicBezTo>
                  <a:cubicBezTo>
                    <a:pt x="241" y="2602"/>
                    <a:pt x="113" y="2474"/>
                    <a:pt x="113" y="2317"/>
                  </a:cubicBezTo>
                  <a:cubicBezTo>
                    <a:pt x="113" y="399"/>
                    <a:pt x="113" y="399"/>
                    <a:pt x="113" y="399"/>
                  </a:cubicBezTo>
                  <a:cubicBezTo>
                    <a:pt x="113" y="242"/>
                    <a:pt x="241" y="114"/>
                    <a:pt x="398" y="114"/>
                  </a:cubicBezTo>
                  <a:cubicBezTo>
                    <a:pt x="2355" y="114"/>
                    <a:pt x="2355" y="114"/>
                    <a:pt x="2355" y="114"/>
                  </a:cubicBezTo>
                  <a:moveTo>
                    <a:pt x="2355" y="0"/>
                  </a:moveTo>
                  <a:cubicBezTo>
                    <a:pt x="398" y="0"/>
                    <a:pt x="398" y="0"/>
                    <a:pt x="398" y="0"/>
                  </a:cubicBezTo>
                  <a:cubicBezTo>
                    <a:pt x="178" y="0"/>
                    <a:pt x="0" y="179"/>
                    <a:pt x="0" y="399"/>
                  </a:cubicBezTo>
                  <a:cubicBezTo>
                    <a:pt x="0" y="2317"/>
                    <a:pt x="0" y="2317"/>
                    <a:pt x="0" y="2317"/>
                  </a:cubicBezTo>
                  <a:cubicBezTo>
                    <a:pt x="0" y="2538"/>
                    <a:pt x="178" y="2716"/>
                    <a:pt x="398" y="2716"/>
                  </a:cubicBezTo>
                  <a:cubicBezTo>
                    <a:pt x="2355" y="2716"/>
                    <a:pt x="2355" y="2716"/>
                    <a:pt x="2355" y="2716"/>
                  </a:cubicBezTo>
                  <a:cubicBezTo>
                    <a:pt x="2575" y="2716"/>
                    <a:pt x="2753" y="2538"/>
                    <a:pt x="2753" y="2317"/>
                  </a:cubicBezTo>
                  <a:cubicBezTo>
                    <a:pt x="2753" y="399"/>
                    <a:pt x="2753" y="399"/>
                    <a:pt x="2753" y="399"/>
                  </a:cubicBezTo>
                  <a:cubicBezTo>
                    <a:pt x="2753" y="179"/>
                    <a:pt x="2575" y="0"/>
                    <a:pt x="2355" y="0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grpSp>
        <p:nvGrpSpPr>
          <p:cNvPr id="11" name="Group 10"/>
          <p:cNvGrpSpPr/>
          <p:nvPr userDrawn="1"/>
        </p:nvGrpSpPr>
        <p:grpSpPr>
          <a:xfrm flipH="1">
            <a:off x="11637433" y="6409324"/>
            <a:ext cx="224082" cy="221156"/>
            <a:chOff x="4328868" y="5502988"/>
            <a:chExt cx="500307" cy="493774"/>
          </a:xfrm>
        </p:grpSpPr>
        <p:sp>
          <p:nvSpPr>
            <p:cNvPr id="13" name="Freeform 12">
              <a:hlinkClick r:id="" action="ppaction://hlinkshowjump?jump=nextslide"/>
            </p:cNvPr>
            <p:cNvSpPr>
              <a:spLocks/>
            </p:cNvSpPr>
            <p:nvPr userDrawn="1"/>
          </p:nvSpPr>
          <p:spPr bwMode="auto">
            <a:xfrm>
              <a:off x="4520556" y="5649754"/>
              <a:ext cx="116933" cy="200242"/>
            </a:xfrm>
            <a:custGeom>
              <a:avLst/>
              <a:gdLst>
                <a:gd name="T0" fmla="*/ 417 w 425"/>
                <a:gd name="T1" fmla="*/ 77 h 728"/>
                <a:gd name="T2" fmla="*/ 131 w 425"/>
                <a:gd name="T3" fmla="*/ 364 h 728"/>
                <a:gd name="T4" fmla="*/ 417 w 425"/>
                <a:gd name="T5" fmla="*/ 650 h 728"/>
                <a:gd name="T6" fmla="*/ 425 w 425"/>
                <a:gd name="T7" fmla="*/ 667 h 728"/>
                <a:gd name="T8" fmla="*/ 417 w 425"/>
                <a:gd name="T9" fmla="*/ 684 h 728"/>
                <a:gd name="T10" fmla="*/ 381 w 425"/>
                <a:gd name="T11" fmla="*/ 720 h 728"/>
                <a:gd name="T12" fmla="*/ 364 w 425"/>
                <a:gd name="T13" fmla="*/ 728 h 728"/>
                <a:gd name="T14" fmla="*/ 347 w 425"/>
                <a:gd name="T15" fmla="*/ 720 h 728"/>
                <a:gd name="T16" fmla="*/ 8 w 425"/>
                <a:gd name="T17" fmla="*/ 381 h 728"/>
                <a:gd name="T18" fmla="*/ 0 w 425"/>
                <a:gd name="T19" fmla="*/ 364 h 728"/>
                <a:gd name="T20" fmla="*/ 8 w 425"/>
                <a:gd name="T21" fmla="*/ 347 h 728"/>
                <a:gd name="T22" fmla="*/ 347 w 425"/>
                <a:gd name="T23" fmla="*/ 7 h 728"/>
                <a:gd name="T24" fmla="*/ 364 w 425"/>
                <a:gd name="T25" fmla="*/ 0 h 728"/>
                <a:gd name="T26" fmla="*/ 381 w 425"/>
                <a:gd name="T27" fmla="*/ 7 h 728"/>
                <a:gd name="T28" fmla="*/ 417 w 425"/>
                <a:gd name="T29" fmla="*/ 44 h 728"/>
                <a:gd name="T30" fmla="*/ 425 w 425"/>
                <a:gd name="T31" fmla="*/ 60 h 728"/>
                <a:gd name="T32" fmla="*/ 417 w 425"/>
                <a:gd name="T33" fmla="*/ 7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25" h="728">
                  <a:moveTo>
                    <a:pt x="417" y="77"/>
                  </a:moveTo>
                  <a:cubicBezTo>
                    <a:pt x="131" y="364"/>
                    <a:pt x="131" y="364"/>
                    <a:pt x="131" y="364"/>
                  </a:cubicBezTo>
                  <a:cubicBezTo>
                    <a:pt x="417" y="650"/>
                    <a:pt x="417" y="650"/>
                    <a:pt x="417" y="650"/>
                  </a:cubicBezTo>
                  <a:cubicBezTo>
                    <a:pt x="422" y="655"/>
                    <a:pt x="425" y="661"/>
                    <a:pt x="425" y="667"/>
                  </a:cubicBezTo>
                  <a:cubicBezTo>
                    <a:pt x="425" y="673"/>
                    <a:pt x="422" y="680"/>
                    <a:pt x="417" y="684"/>
                  </a:cubicBezTo>
                  <a:cubicBezTo>
                    <a:pt x="381" y="720"/>
                    <a:pt x="381" y="720"/>
                    <a:pt x="381" y="720"/>
                  </a:cubicBezTo>
                  <a:cubicBezTo>
                    <a:pt x="377" y="725"/>
                    <a:pt x="370" y="728"/>
                    <a:pt x="364" y="728"/>
                  </a:cubicBezTo>
                  <a:cubicBezTo>
                    <a:pt x="358" y="728"/>
                    <a:pt x="352" y="725"/>
                    <a:pt x="347" y="720"/>
                  </a:cubicBezTo>
                  <a:cubicBezTo>
                    <a:pt x="8" y="381"/>
                    <a:pt x="8" y="381"/>
                    <a:pt x="8" y="381"/>
                  </a:cubicBezTo>
                  <a:cubicBezTo>
                    <a:pt x="3" y="376"/>
                    <a:pt x="0" y="369"/>
                    <a:pt x="0" y="364"/>
                  </a:cubicBezTo>
                  <a:cubicBezTo>
                    <a:pt x="0" y="358"/>
                    <a:pt x="3" y="351"/>
                    <a:pt x="8" y="347"/>
                  </a:cubicBezTo>
                  <a:cubicBezTo>
                    <a:pt x="347" y="7"/>
                    <a:pt x="347" y="7"/>
                    <a:pt x="347" y="7"/>
                  </a:cubicBezTo>
                  <a:cubicBezTo>
                    <a:pt x="352" y="3"/>
                    <a:pt x="358" y="0"/>
                    <a:pt x="364" y="0"/>
                  </a:cubicBezTo>
                  <a:cubicBezTo>
                    <a:pt x="370" y="0"/>
                    <a:pt x="377" y="3"/>
                    <a:pt x="381" y="7"/>
                  </a:cubicBezTo>
                  <a:cubicBezTo>
                    <a:pt x="417" y="44"/>
                    <a:pt x="417" y="44"/>
                    <a:pt x="417" y="44"/>
                  </a:cubicBezTo>
                  <a:cubicBezTo>
                    <a:pt x="422" y="48"/>
                    <a:pt x="425" y="54"/>
                    <a:pt x="425" y="60"/>
                  </a:cubicBezTo>
                  <a:cubicBezTo>
                    <a:pt x="425" y="66"/>
                    <a:pt x="422" y="73"/>
                    <a:pt x="417" y="77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4" name="Freeform 13">
              <a:hlinkClick r:id="" action="ppaction://hlinkshowjump?jump=nextslide"/>
            </p:cNvPr>
            <p:cNvSpPr>
              <a:spLocks noEditPoints="1"/>
            </p:cNvSpPr>
            <p:nvPr userDrawn="1"/>
          </p:nvSpPr>
          <p:spPr bwMode="auto">
            <a:xfrm>
              <a:off x="4328868" y="5502988"/>
              <a:ext cx="500307" cy="493774"/>
            </a:xfrm>
            <a:custGeom>
              <a:avLst/>
              <a:gdLst>
                <a:gd name="T0" fmla="*/ 2355 w 2753"/>
                <a:gd name="T1" fmla="*/ 114 h 2716"/>
                <a:gd name="T2" fmla="*/ 2639 w 2753"/>
                <a:gd name="T3" fmla="*/ 399 h 2716"/>
                <a:gd name="T4" fmla="*/ 2639 w 2753"/>
                <a:gd name="T5" fmla="*/ 2317 h 2716"/>
                <a:gd name="T6" fmla="*/ 2355 w 2753"/>
                <a:gd name="T7" fmla="*/ 2602 h 2716"/>
                <a:gd name="T8" fmla="*/ 398 w 2753"/>
                <a:gd name="T9" fmla="*/ 2602 h 2716"/>
                <a:gd name="T10" fmla="*/ 113 w 2753"/>
                <a:gd name="T11" fmla="*/ 2317 h 2716"/>
                <a:gd name="T12" fmla="*/ 113 w 2753"/>
                <a:gd name="T13" fmla="*/ 399 h 2716"/>
                <a:gd name="T14" fmla="*/ 398 w 2753"/>
                <a:gd name="T15" fmla="*/ 114 h 2716"/>
                <a:gd name="T16" fmla="*/ 2355 w 2753"/>
                <a:gd name="T17" fmla="*/ 114 h 2716"/>
                <a:gd name="T18" fmla="*/ 2355 w 2753"/>
                <a:gd name="T19" fmla="*/ 0 h 2716"/>
                <a:gd name="T20" fmla="*/ 398 w 2753"/>
                <a:gd name="T21" fmla="*/ 0 h 2716"/>
                <a:gd name="T22" fmla="*/ 0 w 2753"/>
                <a:gd name="T23" fmla="*/ 399 h 2716"/>
                <a:gd name="T24" fmla="*/ 0 w 2753"/>
                <a:gd name="T25" fmla="*/ 2317 h 2716"/>
                <a:gd name="T26" fmla="*/ 398 w 2753"/>
                <a:gd name="T27" fmla="*/ 2716 h 2716"/>
                <a:gd name="T28" fmla="*/ 2355 w 2753"/>
                <a:gd name="T29" fmla="*/ 2716 h 2716"/>
                <a:gd name="T30" fmla="*/ 2753 w 2753"/>
                <a:gd name="T31" fmla="*/ 2317 h 2716"/>
                <a:gd name="T32" fmla="*/ 2753 w 2753"/>
                <a:gd name="T33" fmla="*/ 399 h 2716"/>
                <a:gd name="T34" fmla="*/ 2355 w 2753"/>
                <a:gd name="T35" fmla="*/ 0 h 27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753" h="2716">
                  <a:moveTo>
                    <a:pt x="2355" y="114"/>
                  </a:moveTo>
                  <a:cubicBezTo>
                    <a:pt x="2512" y="114"/>
                    <a:pt x="2639" y="242"/>
                    <a:pt x="2639" y="399"/>
                  </a:cubicBezTo>
                  <a:cubicBezTo>
                    <a:pt x="2639" y="2317"/>
                    <a:pt x="2639" y="2317"/>
                    <a:pt x="2639" y="2317"/>
                  </a:cubicBezTo>
                  <a:cubicBezTo>
                    <a:pt x="2639" y="2474"/>
                    <a:pt x="2512" y="2602"/>
                    <a:pt x="2355" y="2602"/>
                  </a:cubicBezTo>
                  <a:cubicBezTo>
                    <a:pt x="398" y="2602"/>
                    <a:pt x="398" y="2602"/>
                    <a:pt x="398" y="2602"/>
                  </a:cubicBezTo>
                  <a:cubicBezTo>
                    <a:pt x="241" y="2602"/>
                    <a:pt x="113" y="2474"/>
                    <a:pt x="113" y="2317"/>
                  </a:cubicBezTo>
                  <a:cubicBezTo>
                    <a:pt x="113" y="399"/>
                    <a:pt x="113" y="399"/>
                    <a:pt x="113" y="399"/>
                  </a:cubicBezTo>
                  <a:cubicBezTo>
                    <a:pt x="113" y="242"/>
                    <a:pt x="241" y="114"/>
                    <a:pt x="398" y="114"/>
                  </a:cubicBezTo>
                  <a:cubicBezTo>
                    <a:pt x="2355" y="114"/>
                    <a:pt x="2355" y="114"/>
                    <a:pt x="2355" y="114"/>
                  </a:cubicBezTo>
                  <a:moveTo>
                    <a:pt x="2355" y="0"/>
                  </a:moveTo>
                  <a:cubicBezTo>
                    <a:pt x="398" y="0"/>
                    <a:pt x="398" y="0"/>
                    <a:pt x="398" y="0"/>
                  </a:cubicBezTo>
                  <a:cubicBezTo>
                    <a:pt x="178" y="0"/>
                    <a:pt x="0" y="179"/>
                    <a:pt x="0" y="399"/>
                  </a:cubicBezTo>
                  <a:cubicBezTo>
                    <a:pt x="0" y="2317"/>
                    <a:pt x="0" y="2317"/>
                    <a:pt x="0" y="2317"/>
                  </a:cubicBezTo>
                  <a:cubicBezTo>
                    <a:pt x="0" y="2538"/>
                    <a:pt x="178" y="2716"/>
                    <a:pt x="398" y="2716"/>
                  </a:cubicBezTo>
                  <a:cubicBezTo>
                    <a:pt x="2355" y="2716"/>
                    <a:pt x="2355" y="2716"/>
                    <a:pt x="2355" y="2716"/>
                  </a:cubicBezTo>
                  <a:cubicBezTo>
                    <a:pt x="2575" y="2716"/>
                    <a:pt x="2753" y="2538"/>
                    <a:pt x="2753" y="2317"/>
                  </a:cubicBezTo>
                  <a:cubicBezTo>
                    <a:pt x="2753" y="399"/>
                    <a:pt x="2753" y="399"/>
                    <a:pt x="2753" y="399"/>
                  </a:cubicBezTo>
                  <a:cubicBezTo>
                    <a:pt x="2753" y="179"/>
                    <a:pt x="2575" y="0"/>
                    <a:pt x="2355" y="0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grpSp>
        <p:nvGrpSpPr>
          <p:cNvPr id="15" name="Group 14"/>
          <p:cNvGrpSpPr/>
          <p:nvPr userDrawn="1"/>
        </p:nvGrpSpPr>
        <p:grpSpPr>
          <a:xfrm>
            <a:off x="0" y="6824981"/>
            <a:ext cx="12192000" cy="45719"/>
            <a:chOff x="0" y="6756401"/>
            <a:chExt cx="12192000" cy="114300"/>
          </a:xfrm>
        </p:grpSpPr>
        <p:sp>
          <p:nvSpPr>
            <p:cNvPr id="16" name="Rectangle 15"/>
            <p:cNvSpPr/>
            <p:nvPr/>
          </p:nvSpPr>
          <p:spPr>
            <a:xfrm>
              <a:off x="0" y="6756401"/>
              <a:ext cx="2443207" cy="1143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2427653" y="6756401"/>
              <a:ext cx="2443207" cy="1143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4855305" y="6756401"/>
              <a:ext cx="2443207" cy="1143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7305656" y="6756401"/>
              <a:ext cx="2443207" cy="1143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9748793" y="6756401"/>
              <a:ext cx="2443207" cy="1143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</p:grpSp>
      <p:grpSp>
        <p:nvGrpSpPr>
          <p:cNvPr id="21" name="Group 20"/>
          <p:cNvGrpSpPr/>
          <p:nvPr userDrawn="1"/>
        </p:nvGrpSpPr>
        <p:grpSpPr>
          <a:xfrm>
            <a:off x="0" y="0"/>
            <a:ext cx="12192000" cy="45719"/>
            <a:chOff x="0" y="6756401"/>
            <a:chExt cx="12192000" cy="114300"/>
          </a:xfrm>
        </p:grpSpPr>
        <p:sp>
          <p:nvSpPr>
            <p:cNvPr id="22" name="Rectangle 21"/>
            <p:cNvSpPr/>
            <p:nvPr/>
          </p:nvSpPr>
          <p:spPr>
            <a:xfrm>
              <a:off x="0" y="6756401"/>
              <a:ext cx="2443207" cy="1143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2427653" y="6756401"/>
              <a:ext cx="2443207" cy="1143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4855305" y="6756401"/>
              <a:ext cx="2443207" cy="1143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7305656" y="6756401"/>
              <a:ext cx="2443207" cy="1143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9748793" y="6756401"/>
              <a:ext cx="2443207" cy="1143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</p:grpSp>
      <p:sp>
        <p:nvSpPr>
          <p:cNvPr id="31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3911347" y="2012946"/>
            <a:ext cx="1620000" cy="1620000"/>
          </a:xfrm>
          <a:prstGeom prst="ellipse">
            <a:avLst/>
          </a:prstGeom>
        </p:spPr>
        <p:txBody>
          <a:bodyPr>
            <a:normAutofit/>
          </a:bodyPr>
          <a:lstStyle>
            <a:lvl1pPr>
              <a:defRPr sz="1600"/>
            </a:lvl1pPr>
          </a:lstStyle>
          <a:p>
            <a:endParaRPr lang="id-ID"/>
          </a:p>
        </p:txBody>
      </p:sp>
      <p:sp>
        <p:nvSpPr>
          <p:cNvPr id="32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6641030" y="2012946"/>
            <a:ext cx="1620000" cy="1620000"/>
          </a:xfrm>
          <a:prstGeom prst="ellipse">
            <a:avLst/>
          </a:prstGeom>
        </p:spPr>
        <p:txBody>
          <a:bodyPr>
            <a:normAutofit/>
          </a:bodyPr>
          <a:lstStyle>
            <a:lvl1pPr>
              <a:defRPr sz="1600"/>
            </a:lvl1pPr>
          </a:lstStyle>
          <a:p>
            <a:endParaRPr lang="id-ID"/>
          </a:p>
        </p:txBody>
      </p:sp>
      <p:sp>
        <p:nvSpPr>
          <p:cNvPr id="33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9349431" y="2012946"/>
            <a:ext cx="1620000" cy="1620000"/>
          </a:xfrm>
          <a:prstGeom prst="ellipse">
            <a:avLst/>
          </a:prstGeom>
        </p:spPr>
        <p:txBody>
          <a:bodyPr>
            <a:normAutofit/>
          </a:bodyPr>
          <a:lstStyle>
            <a:lvl1pPr>
              <a:defRPr sz="1600"/>
            </a:lvl1pPr>
          </a:lstStyle>
          <a:p>
            <a:endParaRPr lang="id-ID"/>
          </a:p>
        </p:txBody>
      </p:sp>
      <p:sp>
        <p:nvSpPr>
          <p:cNvPr id="34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1282176" y="2012946"/>
            <a:ext cx="1620000" cy="1620000"/>
          </a:xfrm>
          <a:prstGeom prst="ellipse">
            <a:avLst/>
          </a:prstGeom>
        </p:spPr>
        <p:txBody>
          <a:bodyPr>
            <a:normAutofit/>
          </a:bodyPr>
          <a:lstStyle>
            <a:lvl1pPr>
              <a:defRPr sz="1600"/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599105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1" grpId="0"/>
      <p:bldP spid="32" grpId="0"/>
      <p:bldP spid="33" grpId="0"/>
      <p:bldP spid="34" grpId="0"/>
    </p:bldLst>
  </p:timing>
  <p:extLst mod="1">
    <p:ext uri="{DCECCB84-F9BA-43D5-87BE-67443E8EF086}">
      <p15:sldGuideLst xmlns:p15="http://schemas.microsoft.com/office/powerpoint/2012/main"/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et the Team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5761" y="420593"/>
            <a:ext cx="10515600" cy="911682"/>
          </a:xfrm>
        </p:spPr>
        <p:txBody>
          <a:bodyPr/>
          <a:lstStyle>
            <a:lvl1pPr algn="ctr">
              <a:defRPr b="1"/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7" name="Rectangle 6"/>
          <p:cNvSpPr/>
          <p:nvPr userDrawn="1"/>
        </p:nvSpPr>
        <p:spPr>
          <a:xfrm>
            <a:off x="11408938" y="381349"/>
            <a:ext cx="468000" cy="46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400" b="1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391197" y="432787"/>
            <a:ext cx="503483" cy="365125"/>
          </a:xfrm>
        </p:spPr>
        <p:txBody>
          <a:bodyPr/>
          <a:lstStyle>
            <a:lvl1pPr algn="ctr">
              <a:defRPr sz="1400" b="1">
                <a:solidFill>
                  <a:schemeClr val="bg1"/>
                </a:solidFill>
              </a:defRPr>
            </a:lvl1pPr>
          </a:lstStyle>
          <a:p>
            <a:fld id="{250E94B5-8C35-4E38-8FC1-B73EBEBA3C09}" type="slidenum">
              <a:rPr lang="id-ID" smtClean="0"/>
              <a:pPr/>
              <a:t>‹#›</a:t>
            </a:fld>
            <a:endParaRPr lang="id-ID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845761" y="1138779"/>
            <a:ext cx="10515600" cy="366712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grpSp>
        <p:nvGrpSpPr>
          <p:cNvPr id="8" name="Group 7"/>
          <p:cNvGrpSpPr/>
          <p:nvPr userDrawn="1"/>
        </p:nvGrpSpPr>
        <p:grpSpPr>
          <a:xfrm>
            <a:off x="338952" y="6409324"/>
            <a:ext cx="224082" cy="221156"/>
            <a:chOff x="4328868" y="5502988"/>
            <a:chExt cx="500307" cy="493774"/>
          </a:xfrm>
        </p:grpSpPr>
        <p:sp>
          <p:nvSpPr>
            <p:cNvPr id="9" name="Freeform 8">
              <a:hlinkClick r:id="" action="ppaction://hlinkshowjump?jump=previousslide"/>
            </p:cNvPr>
            <p:cNvSpPr>
              <a:spLocks/>
            </p:cNvSpPr>
            <p:nvPr userDrawn="1"/>
          </p:nvSpPr>
          <p:spPr bwMode="auto">
            <a:xfrm>
              <a:off x="4520555" y="5649754"/>
              <a:ext cx="116933" cy="200242"/>
            </a:xfrm>
            <a:custGeom>
              <a:avLst/>
              <a:gdLst>
                <a:gd name="T0" fmla="*/ 417 w 425"/>
                <a:gd name="T1" fmla="*/ 77 h 728"/>
                <a:gd name="T2" fmla="*/ 131 w 425"/>
                <a:gd name="T3" fmla="*/ 364 h 728"/>
                <a:gd name="T4" fmla="*/ 417 w 425"/>
                <a:gd name="T5" fmla="*/ 650 h 728"/>
                <a:gd name="T6" fmla="*/ 425 w 425"/>
                <a:gd name="T7" fmla="*/ 667 h 728"/>
                <a:gd name="T8" fmla="*/ 417 w 425"/>
                <a:gd name="T9" fmla="*/ 684 h 728"/>
                <a:gd name="T10" fmla="*/ 381 w 425"/>
                <a:gd name="T11" fmla="*/ 720 h 728"/>
                <a:gd name="T12" fmla="*/ 364 w 425"/>
                <a:gd name="T13" fmla="*/ 728 h 728"/>
                <a:gd name="T14" fmla="*/ 347 w 425"/>
                <a:gd name="T15" fmla="*/ 720 h 728"/>
                <a:gd name="T16" fmla="*/ 8 w 425"/>
                <a:gd name="T17" fmla="*/ 381 h 728"/>
                <a:gd name="T18" fmla="*/ 0 w 425"/>
                <a:gd name="T19" fmla="*/ 364 h 728"/>
                <a:gd name="T20" fmla="*/ 8 w 425"/>
                <a:gd name="T21" fmla="*/ 347 h 728"/>
                <a:gd name="T22" fmla="*/ 347 w 425"/>
                <a:gd name="T23" fmla="*/ 7 h 728"/>
                <a:gd name="T24" fmla="*/ 364 w 425"/>
                <a:gd name="T25" fmla="*/ 0 h 728"/>
                <a:gd name="T26" fmla="*/ 381 w 425"/>
                <a:gd name="T27" fmla="*/ 7 h 728"/>
                <a:gd name="T28" fmla="*/ 417 w 425"/>
                <a:gd name="T29" fmla="*/ 44 h 728"/>
                <a:gd name="T30" fmla="*/ 425 w 425"/>
                <a:gd name="T31" fmla="*/ 60 h 728"/>
                <a:gd name="T32" fmla="*/ 417 w 425"/>
                <a:gd name="T33" fmla="*/ 7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25" h="728">
                  <a:moveTo>
                    <a:pt x="417" y="77"/>
                  </a:moveTo>
                  <a:cubicBezTo>
                    <a:pt x="131" y="364"/>
                    <a:pt x="131" y="364"/>
                    <a:pt x="131" y="364"/>
                  </a:cubicBezTo>
                  <a:cubicBezTo>
                    <a:pt x="417" y="650"/>
                    <a:pt x="417" y="650"/>
                    <a:pt x="417" y="650"/>
                  </a:cubicBezTo>
                  <a:cubicBezTo>
                    <a:pt x="422" y="655"/>
                    <a:pt x="425" y="661"/>
                    <a:pt x="425" y="667"/>
                  </a:cubicBezTo>
                  <a:cubicBezTo>
                    <a:pt x="425" y="673"/>
                    <a:pt x="422" y="680"/>
                    <a:pt x="417" y="684"/>
                  </a:cubicBezTo>
                  <a:cubicBezTo>
                    <a:pt x="381" y="720"/>
                    <a:pt x="381" y="720"/>
                    <a:pt x="381" y="720"/>
                  </a:cubicBezTo>
                  <a:cubicBezTo>
                    <a:pt x="377" y="725"/>
                    <a:pt x="370" y="728"/>
                    <a:pt x="364" y="728"/>
                  </a:cubicBezTo>
                  <a:cubicBezTo>
                    <a:pt x="358" y="728"/>
                    <a:pt x="352" y="725"/>
                    <a:pt x="347" y="720"/>
                  </a:cubicBezTo>
                  <a:cubicBezTo>
                    <a:pt x="8" y="381"/>
                    <a:pt x="8" y="381"/>
                    <a:pt x="8" y="381"/>
                  </a:cubicBezTo>
                  <a:cubicBezTo>
                    <a:pt x="3" y="376"/>
                    <a:pt x="0" y="369"/>
                    <a:pt x="0" y="364"/>
                  </a:cubicBezTo>
                  <a:cubicBezTo>
                    <a:pt x="0" y="358"/>
                    <a:pt x="3" y="351"/>
                    <a:pt x="8" y="347"/>
                  </a:cubicBezTo>
                  <a:cubicBezTo>
                    <a:pt x="347" y="7"/>
                    <a:pt x="347" y="7"/>
                    <a:pt x="347" y="7"/>
                  </a:cubicBezTo>
                  <a:cubicBezTo>
                    <a:pt x="352" y="3"/>
                    <a:pt x="358" y="0"/>
                    <a:pt x="364" y="0"/>
                  </a:cubicBezTo>
                  <a:cubicBezTo>
                    <a:pt x="370" y="0"/>
                    <a:pt x="377" y="3"/>
                    <a:pt x="381" y="7"/>
                  </a:cubicBezTo>
                  <a:cubicBezTo>
                    <a:pt x="417" y="44"/>
                    <a:pt x="417" y="44"/>
                    <a:pt x="417" y="44"/>
                  </a:cubicBezTo>
                  <a:cubicBezTo>
                    <a:pt x="422" y="48"/>
                    <a:pt x="425" y="54"/>
                    <a:pt x="425" y="60"/>
                  </a:cubicBezTo>
                  <a:cubicBezTo>
                    <a:pt x="425" y="66"/>
                    <a:pt x="422" y="73"/>
                    <a:pt x="417" y="77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0" name="Freeform 9">
              <a:hlinkClick r:id="" action="ppaction://hlinkshowjump?jump=previousslide"/>
            </p:cNvPr>
            <p:cNvSpPr>
              <a:spLocks noEditPoints="1"/>
            </p:cNvSpPr>
            <p:nvPr userDrawn="1"/>
          </p:nvSpPr>
          <p:spPr bwMode="auto">
            <a:xfrm>
              <a:off x="4328868" y="5502988"/>
              <a:ext cx="500307" cy="493774"/>
            </a:xfrm>
            <a:custGeom>
              <a:avLst/>
              <a:gdLst>
                <a:gd name="T0" fmla="*/ 2355 w 2753"/>
                <a:gd name="T1" fmla="*/ 114 h 2716"/>
                <a:gd name="T2" fmla="*/ 2639 w 2753"/>
                <a:gd name="T3" fmla="*/ 399 h 2716"/>
                <a:gd name="T4" fmla="*/ 2639 w 2753"/>
                <a:gd name="T5" fmla="*/ 2317 h 2716"/>
                <a:gd name="T6" fmla="*/ 2355 w 2753"/>
                <a:gd name="T7" fmla="*/ 2602 h 2716"/>
                <a:gd name="T8" fmla="*/ 398 w 2753"/>
                <a:gd name="T9" fmla="*/ 2602 h 2716"/>
                <a:gd name="T10" fmla="*/ 113 w 2753"/>
                <a:gd name="T11" fmla="*/ 2317 h 2716"/>
                <a:gd name="T12" fmla="*/ 113 w 2753"/>
                <a:gd name="T13" fmla="*/ 399 h 2716"/>
                <a:gd name="T14" fmla="*/ 398 w 2753"/>
                <a:gd name="T15" fmla="*/ 114 h 2716"/>
                <a:gd name="T16" fmla="*/ 2355 w 2753"/>
                <a:gd name="T17" fmla="*/ 114 h 2716"/>
                <a:gd name="T18" fmla="*/ 2355 w 2753"/>
                <a:gd name="T19" fmla="*/ 0 h 2716"/>
                <a:gd name="T20" fmla="*/ 398 w 2753"/>
                <a:gd name="T21" fmla="*/ 0 h 2716"/>
                <a:gd name="T22" fmla="*/ 0 w 2753"/>
                <a:gd name="T23" fmla="*/ 399 h 2716"/>
                <a:gd name="T24" fmla="*/ 0 w 2753"/>
                <a:gd name="T25" fmla="*/ 2317 h 2716"/>
                <a:gd name="T26" fmla="*/ 398 w 2753"/>
                <a:gd name="T27" fmla="*/ 2716 h 2716"/>
                <a:gd name="T28" fmla="*/ 2355 w 2753"/>
                <a:gd name="T29" fmla="*/ 2716 h 2716"/>
                <a:gd name="T30" fmla="*/ 2753 w 2753"/>
                <a:gd name="T31" fmla="*/ 2317 h 2716"/>
                <a:gd name="T32" fmla="*/ 2753 w 2753"/>
                <a:gd name="T33" fmla="*/ 399 h 2716"/>
                <a:gd name="T34" fmla="*/ 2355 w 2753"/>
                <a:gd name="T35" fmla="*/ 0 h 27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753" h="2716">
                  <a:moveTo>
                    <a:pt x="2355" y="114"/>
                  </a:moveTo>
                  <a:cubicBezTo>
                    <a:pt x="2512" y="114"/>
                    <a:pt x="2639" y="242"/>
                    <a:pt x="2639" y="399"/>
                  </a:cubicBezTo>
                  <a:cubicBezTo>
                    <a:pt x="2639" y="2317"/>
                    <a:pt x="2639" y="2317"/>
                    <a:pt x="2639" y="2317"/>
                  </a:cubicBezTo>
                  <a:cubicBezTo>
                    <a:pt x="2639" y="2474"/>
                    <a:pt x="2512" y="2602"/>
                    <a:pt x="2355" y="2602"/>
                  </a:cubicBezTo>
                  <a:cubicBezTo>
                    <a:pt x="398" y="2602"/>
                    <a:pt x="398" y="2602"/>
                    <a:pt x="398" y="2602"/>
                  </a:cubicBezTo>
                  <a:cubicBezTo>
                    <a:pt x="241" y="2602"/>
                    <a:pt x="113" y="2474"/>
                    <a:pt x="113" y="2317"/>
                  </a:cubicBezTo>
                  <a:cubicBezTo>
                    <a:pt x="113" y="399"/>
                    <a:pt x="113" y="399"/>
                    <a:pt x="113" y="399"/>
                  </a:cubicBezTo>
                  <a:cubicBezTo>
                    <a:pt x="113" y="242"/>
                    <a:pt x="241" y="114"/>
                    <a:pt x="398" y="114"/>
                  </a:cubicBezTo>
                  <a:cubicBezTo>
                    <a:pt x="2355" y="114"/>
                    <a:pt x="2355" y="114"/>
                    <a:pt x="2355" y="114"/>
                  </a:cubicBezTo>
                  <a:moveTo>
                    <a:pt x="2355" y="0"/>
                  </a:moveTo>
                  <a:cubicBezTo>
                    <a:pt x="398" y="0"/>
                    <a:pt x="398" y="0"/>
                    <a:pt x="398" y="0"/>
                  </a:cubicBezTo>
                  <a:cubicBezTo>
                    <a:pt x="178" y="0"/>
                    <a:pt x="0" y="179"/>
                    <a:pt x="0" y="399"/>
                  </a:cubicBezTo>
                  <a:cubicBezTo>
                    <a:pt x="0" y="2317"/>
                    <a:pt x="0" y="2317"/>
                    <a:pt x="0" y="2317"/>
                  </a:cubicBezTo>
                  <a:cubicBezTo>
                    <a:pt x="0" y="2538"/>
                    <a:pt x="178" y="2716"/>
                    <a:pt x="398" y="2716"/>
                  </a:cubicBezTo>
                  <a:cubicBezTo>
                    <a:pt x="2355" y="2716"/>
                    <a:pt x="2355" y="2716"/>
                    <a:pt x="2355" y="2716"/>
                  </a:cubicBezTo>
                  <a:cubicBezTo>
                    <a:pt x="2575" y="2716"/>
                    <a:pt x="2753" y="2538"/>
                    <a:pt x="2753" y="2317"/>
                  </a:cubicBezTo>
                  <a:cubicBezTo>
                    <a:pt x="2753" y="399"/>
                    <a:pt x="2753" y="399"/>
                    <a:pt x="2753" y="399"/>
                  </a:cubicBezTo>
                  <a:cubicBezTo>
                    <a:pt x="2753" y="179"/>
                    <a:pt x="2575" y="0"/>
                    <a:pt x="2355" y="0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grpSp>
        <p:nvGrpSpPr>
          <p:cNvPr id="11" name="Group 10"/>
          <p:cNvGrpSpPr/>
          <p:nvPr userDrawn="1"/>
        </p:nvGrpSpPr>
        <p:grpSpPr>
          <a:xfrm flipH="1">
            <a:off x="11637433" y="6409324"/>
            <a:ext cx="224082" cy="221156"/>
            <a:chOff x="4328868" y="5502988"/>
            <a:chExt cx="500307" cy="493774"/>
          </a:xfrm>
        </p:grpSpPr>
        <p:sp>
          <p:nvSpPr>
            <p:cNvPr id="13" name="Freeform 12">
              <a:hlinkClick r:id="" action="ppaction://hlinkshowjump?jump=nextslide"/>
            </p:cNvPr>
            <p:cNvSpPr>
              <a:spLocks/>
            </p:cNvSpPr>
            <p:nvPr userDrawn="1"/>
          </p:nvSpPr>
          <p:spPr bwMode="auto">
            <a:xfrm>
              <a:off x="4520556" y="5649754"/>
              <a:ext cx="116933" cy="200242"/>
            </a:xfrm>
            <a:custGeom>
              <a:avLst/>
              <a:gdLst>
                <a:gd name="T0" fmla="*/ 417 w 425"/>
                <a:gd name="T1" fmla="*/ 77 h 728"/>
                <a:gd name="T2" fmla="*/ 131 w 425"/>
                <a:gd name="T3" fmla="*/ 364 h 728"/>
                <a:gd name="T4" fmla="*/ 417 w 425"/>
                <a:gd name="T5" fmla="*/ 650 h 728"/>
                <a:gd name="T6" fmla="*/ 425 w 425"/>
                <a:gd name="T7" fmla="*/ 667 h 728"/>
                <a:gd name="T8" fmla="*/ 417 w 425"/>
                <a:gd name="T9" fmla="*/ 684 h 728"/>
                <a:gd name="T10" fmla="*/ 381 w 425"/>
                <a:gd name="T11" fmla="*/ 720 h 728"/>
                <a:gd name="T12" fmla="*/ 364 w 425"/>
                <a:gd name="T13" fmla="*/ 728 h 728"/>
                <a:gd name="T14" fmla="*/ 347 w 425"/>
                <a:gd name="T15" fmla="*/ 720 h 728"/>
                <a:gd name="T16" fmla="*/ 8 w 425"/>
                <a:gd name="T17" fmla="*/ 381 h 728"/>
                <a:gd name="T18" fmla="*/ 0 w 425"/>
                <a:gd name="T19" fmla="*/ 364 h 728"/>
                <a:gd name="T20" fmla="*/ 8 w 425"/>
                <a:gd name="T21" fmla="*/ 347 h 728"/>
                <a:gd name="T22" fmla="*/ 347 w 425"/>
                <a:gd name="T23" fmla="*/ 7 h 728"/>
                <a:gd name="T24" fmla="*/ 364 w 425"/>
                <a:gd name="T25" fmla="*/ 0 h 728"/>
                <a:gd name="T26" fmla="*/ 381 w 425"/>
                <a:gd name="T27" fmla="*/ 7 h 728"/>
                <a:gd name="T28" fmla="*/ 417 w 425"/>
                <a:gd name="T29" fmla="*/ 44 h 728"/>
                <a:gd name="T30" fmla="*/ 425 w 425"/>
                <a:gd name="T31" fmla="*/ 60 h 728"/>
                <a:gd name="T32" fmla="*/ 417 w 425"/>
                <a:gd name="T33" fmla="*/ 7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25" h="728">
                  <a:moveTo>
                    <a:pt x="417" y="77"/>
                  </a:moveTo>
                  <a:cubicBezTo>
                    <a:pt x="131" y="364"/>
                    <a:pt x="131" y="364"/>
                    <a:pt x="131" y="364"/>
                  </a:cubicBezTo>
                  <a:cubicBezTo>
                    <a:pt x="417" y="650"/>
                    <a:pt x="417" y="650"/>
                    <a:pt x="417" y="650"/>
                  </a:cubicBezTo>
                  <a:cubicBezTo>
                    <a:pt x="422" y="655"/>
                    <a:pt x="425" y="661"/>
                    <a:pt x="425" y="667"/>
                  </a:cubicBezTo>
                  <a:cubicBezTo>
                    <a:pt x="425" y="673"/>
                    <a:pt x="422" y="680"/>
                    <a:pt x="417" y="684"/>
                  </a:cubicBezTo>
                  <a:cubicBezTo>
                    <a:pt x="381" y="720"/>
                    <a:pt x="381" y="720"/>
                    <a:pt x="381" y="720"/>
                  </a:cubicBezTo>
                  <a:cubicBezTo>
                    <a:pt x="377" y="725"/>
                    <a:pt x="370" y="728"/>
                    <a:pt x="364" y="728"/>
                  </a:cubicBezTo>
                  <a:cubicBezTo>
                    <a:pt x="358" y="728"/>
                    <a:pt x="352" y="725"/>
                    <a:pt x="347" y="720"/>
                  </a:cubicBezTo>
                  <a:cubicBezTo>
                    <a:pt x="8" y="381"/>
                    <a:pt x="8" y="381"/>
                    <a:pt x="8" y="381"/>
                  </a:cubicBezTo>
                  <a:cubicBezTo>
                    <a:pt x="3" y="376"/>
                    <a:pt x="0" y="369"/>
                    <a:pt x="0" y="364"/>
                  </a:cubicBezTo>
                  <a:cubicBezTo>
                    <a:pt x="0" y="358"/>
                    <a:pt x="3" y="351"/>
                    <a:pt x="8" y="347"/>
                  </a:cubicBezTo>
                  <a:cubicBezTo>
                    <a:pt x="347" y="7"/>
                    <a:pt x="347" y="7"/>
                    <a:pt x="347" y="7"/>
                  </a:cubicBezTo>
                  <a:cubicBezTo>
                    <a:pt x="352" y="3"/>
                    <a:pt x="358" y="0"/>
                    <a:pt x="364" y="0"/>
                  </a:cubicBezTo>
                  <a:cubicBezTo>
                    <a:pt x="370" y="0"/>
                    <a:pt x="377" y="3"/>
                    <a:pt x="381" y="7"/>
                  </a:cubicBezTo>
                  <a:cubicBezTo>
                    <a:pt x="417" y="44"/>
                    <a:pt x="417" y="44"/>
                    <a:pt x="417" y="44"/>
                  </a:cubicBezTo>
                  <a:cubicBezTo>
                    <a:pt x="422" y="48"/>
                    <a:pt x="425" y="54"/>
                    <a:pt x="425" y="60"/>
                  </a:cubicBezTo>
                  <a:cubicBezTo>
                    <a:pt x="425" y="66"/>
                    <a:pt x="422" y="73"/>
                    <a:pt x="417" y="77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4" name="Freeform 13">
              <a:hlinkClick r:id="" action="ppaction://hlinkshowjump?jump=nextslide"/>
            </p:cNvPr>
            <p:cNvSpPr>
              <a:spLocks noEditPoints="1"/>
            </p:cNvSpPr>
            <p:nvPr userDrawn="1"/>
          </p:nvSpPr>
          <p:spPr bwMode="auto">
            <a:xfrm>
              <a:off x="4328868" y="5502988"/>
              <a:ext cx="500307" cy="493774"/>
            </a:xfrm>
            <a:custGeom>
              <a:avLst/>
              <a:gdLst>
                <a:gd name="T0" fmla="*/ 2355 w 2753"/>
                <a:gd name="T1" fmla="*/ 114 h 2716"/>
                <a:gd name="T2" fmla="*/ 2639 w 2753"/>
                <a:gd name="T3" fmla="*/ 399 h 2716"/>
                <a:gd name="T4" fmla="*/ 2639 w 2753"/>
                <a:gd name="T5" fmla="*/ 2317 h 2716"/>
                <a:gd name="T6" fmla="*/ 2355 w 2753"/>
                <a:gd name="T7" fmla="*/ 2602 h 2716"/>
                <a:gd name="T8" fmla="*/ 398 w 2753"/>
                <a:gd name="T9" fmla="*/ 2602 h 2716"/>
                <a:gd name="T10" fmla="*/ 113 w 2753"/>
                <a:gd name="T11" fmla="*/ 2317 h 2716"/>
                <a:gd name="T12" fmla="*/ 113 w 2753"/>
                <a:gd name="T13" fmla="*/ 399 h 2716"/>
                <a:gd name="T14" fmla="*/ 398 w 2753"/>
                <a:gd name="T15" fmla="*/ 114 h 2716"/>
                <a:gd name="T16" fmla="*/ 2355 w 2753"/>
                <a:gd name="T17" fmla="*/ 114 h 2716"/>
                <a:gd name="T18" fmla="*/ 2355 w 2753"/>
                <a:gd name="T19" fmla="*/ 0 h 2716"/>
                <a:gd name="T20" fmla="*/ 398 w 2753"/>
                <a:gd name="T21" fmla="*/ 0 h 2716"/>
                <a:gd name="T22" fmla="*/ 0 w 2753"/>
                <a:gd name="T23" fmla="*/ 399 h 2716"/>
                <a:gd name="T24" fmla="*/ 0 w 2753"/>
                <a:gd name="T25" fmla="*/ 2317 h 2716"/>
                <a:gd name="T26" fmla="*/ 398 w 2753"/>
                <a:gd name="T27" fmla="*/ 2716 h 2716"/>
                <a:gd name="T28" fmla="*/ 2355 w 2753"/>
                <a:gd name="T29" fmla="*/ 2716 h 2716"/>
                <a:gd name="T30" fmla="*/ 2753 w 2753"/>
                <a:gd name="T31" fmla="*/ 2317 h 2716"/>
                <a:gd name="T32" fmla="*/ 2753 w 2753"/>
                <a:gd name="T33" fmla="*/ 399 h 2716"/>
                <a:gd name="T34" fmla="*/ 2355 w 2753"/>
                <a:gd name="T35" fmla="*/ 0 h 27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753" h="2716">
                  <a:moveTo>
                    <a:pt x="2355" y="114"/>
                  </a:moveTo>
                  <a:cubicBezTo>
                    <a:pt x="2512" y="114"/>
                    <a:pt x="2639" y="242"/>
                    <a:pt x="2639" y="399"/>
                  </a:cubicBezTo>
                  <a:cubicBezTo>
                    <a:pt x="2639" y="2317"/>
                    <a:pt x="2639" y="2317"/>
                    <a:pt x="2639" y="2317"/>
                  </a:cubicBezTo>
                  <a:cubicBezTo>
                    <a:pt x="2639" y="2474"/>
                    <a:pt x="2512" y="2602"/>
                    <a:pt x="2355" y="2602"/>
                  </a:cubicBezTo>
                  <a:cubicBezTo>
                    <a:pt x="398" y="2602"/>
                    <a:pt x="398" y="2602"/>
                    <a:pt x="398" y="2602"/>
                  </a:cubicBezTo>
                  <a:cubicBezTo>
                    <a:pt x="241" y="2602"/>
                    <a:pt x="113" y="2474"/>
                    <a:pt x="113" y="2317"/>
                  </a:cubicBezTo>
                  <a:cubicBezTo>
                    <a:pt x="113" y="399"/>
                    <a:pt x="113" y="399"/>
                    <a:pt x="113" y="399"/>
                  </a:cubicBezTo>
                  <a:cubicBezTo>
                    <a:pt x="113" y="242"/>
                    <a:pt x="241" y="114"/>
                    <a:pt x="398" y="114"/>
                  </a:cubicBezTo>
                  <a:cubicBezTo>
                    <a:pt x="2355" y="114"/>
                    <a:pt x="2355" y="114"/>
                    <a:pt x="2355" y="114"/>
                  </a:cubicBezTo>
                  <a:moveTo>
                    <a:pt x="2355" y="0"/>
                  </a:moveTo>
                  <a:cubicBezTo>
                    <a:pt x="398" y="0"/>
                    <a:pt x="398" y="0"/>
                    <a:pt x="398" y="0"/>
                  </a:cubicBezTo>
                  <a:cubicBezTo>
                    <a:pt x="178" y="0"/>
                    <a:pt x="0" y="179"/>
                    <a:pt x="0" y="399"/>
                  </a:cubicBezTo>
                  <a:cubicBezTo>
                    <a:pt x="0" y="2317"/>
                    <a:pt x="0" y="2317"/>
                    <a:pt x="0" y="2317"/>
                  </a:cubicBezTo>
                  <a:cubicBezTo>
                    <a:pt x="0" y="2538"/>
                    <a:pt x="178" y="2716"/>
                    <a:pt x="398" y="2716"/>
                  </a:cubicBezTo>
                  <a:cubicBezTo>
                    <a:pt x="2355" y="2716"/>
                    <a:pt x="2355" y="2716"/>
                    <a:pt x="2355" y="2716"/>
                  </a:cubicBezTo>
                  <a:cubicBezTo>
                    <a:pt x="2575" y="2716"/>
                    <a:pt x="2753" y="2538"/>
                    <a:pt x="2753" y="2317"/>
                  </a:cubicBezTo>
                  <a:cubicBezTo>
                    <a:pt x="2753" y="399"/>
                    <a:pt x="2753" y="399"/>
                    <a:pt x="2753" y="399"/>
                  </a:cubicBezTo>
                  <a:cubicBezTo>
                    <a:pt x="2753" y="179"/>
                    <a:pt x="2575" y="0"/>
                    <a:pt x="2355" y="0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grpSp>
        <p:nvGrpSpPr>
          <p:cNvPr id="15" name="Group 14"/>
          <p:cNvGrpSpPr/>
          <p:nvPr userDrawn="1"/>
        </p:nvGrpSpPr>
        <p:grpSpPr>
          <a:xfrm>
            <a:off x="0" y="6824981"/>
            <a:ext cx="12192000" cy="45719"/>
            <a:chOff x="0" y="6756401"/>
            <a:chExt cx="12192000" cy="114300"/>
          </a:xfrm>
        </p:grpSpPr>
        <p:sp>
          <p:nvSpPr>
            <p:cNvPr id="16" name="Rectangle 15"/>
            <p:cNvSpPr/>
            <p:nvPr/>
          </p:nvSpPr>
          <p:spPr>
            <a:xfrm>
              <a:off x="0" y="6756401"/>
              <a:ext cx="2443207" cy="1143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2427653" y="6756401"/>
              <a:ext cx="2443207" cy="1143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4855305" y="6756401"/>
              <a:ext cx="2443207" cy="1143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7305656" y="6756401"/>
              <a:ext cx="2443207" cy="1143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9748793" y="6756401"/>
              <a:ext cx="2443207" cy="1143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</p:grpSp>
      <p:grpSp>
        <p:nvGrpSpPr>
          <p:cNvPr id="21" name="Group 20"/>
          <p:cNvGrpSpPr/>
          <p:nvPr userDrawn="1"/>
        </p:nvGrpSpPr>
        <p:grpSpPr>
          <a:xfrm>
            <a:off x="0" y="0"/>
            <a:ext cx="12192000" cy="45719"/>
            <a:chOff x="0" y="6756401"/>
            <a:chExt cx="12192000" cy="114300"/>
          </a:xfrm>
        </p:grpSpPr>
        <p:sp>
          <p:nvSpPr>
            <p:cNvPr id="22" name="Rectangle 21"/>
            <p:cNvSpPr/>
            <p:nvPr/>
          </p:nvSpPr>
          <p:spPr>
            <a:xfrm>
              <a:off x="0" y="6756401"/>
              <a:ext cx="2443207" cy="1143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2427653" y="6756401"/>
              <a:ext cx="2443207" cy="1143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4855305" y="6756401"/>
              <a:ext cx="2443207" cy="1143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7305656" y="6756401"/>
              <a:ext cx="2443207" cy="1143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9748793" y="6756401"/>
              <a:ext cx="2443207" cy="1143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</p:grpSp>
      <p:sp>
        <p:nvSpPr>
          <p:cNvPr id="29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3911347" y="2112430"/>
            <a:ext cx="1620000" cy="1620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id-ID"/>
          </a:p>
        </p:txBody>
      </p:sp>
      <p:sp>
        <p:nvSpPr>
          <p:cNvPr id="30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6641030" y="2112430"/>
            <a:ext cx="1620000" cy="1620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id-ID"/>
          </a:p>
        </p:txBody>
      </p:sp>
      <p:sp>
        <p:nvSpPr>
          <p:cNvPr id="35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9349431" y="2112430"/>
            <a:ext cx="1620000" cy="1620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id-ID"/>
          </a:p>
        </p:txBody>
      </p:sp>
      <p:sp>
        <p:nvSpPr>
          <p:cNvPr id="36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1282176" y="2112430"/>
            <a:ext cx="1620000" cy="1620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625574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9" grpId="0"/>
      <p:bldP spid="30" grpId="0"/>
      <p:bldP spid="35" grpId="0"/>
      <p:bldP spid="36" grpId="0"/>
    </p:bldLst>
  </p:timing>
  <p:extLst mod="1">
    <p:ext uri="{DCECCB84-F9BA-43D5-87BE-67443E8EF086}">
      <p15:sldGuideLst xmlns:p15="http://schemas.microsoft.com/office/powerpoint/2012/main"/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Meet the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5761" y="420593"/>
            <a:ext cx="10515600" cy="911682"/>
          </a:xfrm>
        </p:spPr>
        <p:txBody>
          <a:bodyPr/>
          <a:lstStyle>
            <a:lvl1pPr algn="ctr">
              <a:defRPr b="1"/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7" name="Rectangle 6"/>
          <p:cNvSpPr/>
          <p:nvPr userDrawn="1"/>
        </p:nvSpPr>
        <p:spPr>
          <a:xfrm>
            <a:off x="11408938" y="381349"/>
            <a:ext cx="468000" cy="46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400" b="1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391197" y="432787"/>
            <a:ext cx="503483" cy="365125"/>
          </a:xfrm>
        </p:spPr>
        <p:txBody>
          <a:bodyPr/>
          <a:lstStyle>
            <a:lvl1pPr algn="ctr">
              <a:defRPr sz="1400" b="1">
                <a:solidFill>
                  <a:schemeClr val="bg1"/>
                </a:solidFill>
              </a:defRPr>
            </a:lvl1pPr>
          </a:lstStyle>
          <a:p>
            <a:fld id="{250E94B5-8C35-4E38-8FC1-B73EBEBA3C09}" type="slidenum">
              <a:rPr lang="id-ID" smtClean="0"/>
              <a:pPr/>
              <a:t>‹#›</a:t>
            </a:fld>
            <a:endParaRPr lang="id-ID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845761" y="1138779"/>
            <a:ext cx="10515600" cy="366712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grpSp>
        <p:nvGrpSpPr>
          <p:cNvPr id="8" name="Group 7"/>
          <p:cNvGrpSpPr/>
          <p:nvPr userDrawn="1"/>
        </p:nvGrpSpPr>
        <p:grpSpPr>
          <a:xfrm>
            <a:off x="338952" y="6409324"/>
            <a:ext cx="224082" cy="221156"/>
            <a:chOff x="4328868" y="5502988"/>
            <a:chExt cx="500307" cy="493774"/>
          </a:xfrm>
        </p:grpSpPr>
        <p:sp>
          <p:nvSpPr>
            <p:cNvPr id="9" name="Freeform 8">
              <a:hlinkClick r:id="" action="ppaction://hlinkshowjump?jump=previousslide"/>
            </p:cNvPr>
            <p:cNvSpPr>
              <a:spLocks/>
            </p:cNvSpPr>
            <p:nvPr userDrawn="1"/>
          </p:nvSpPr>
          <p:spPr bwMode="auto">
            <a:xfrm>
              <a:off x="4520555" y="5649754"/>
              <a:ext cx="116933" cy="200242"/>
            </a:xfrm>
            <a:custGeom>
              <a:avLst/>
              <a:gdLst>
                <a:gd name="T0" fmla="*/ 417 w 425"/>
                <a:gd name="T1" fmla="*/ 77 h 728"/>
                <a:gd name="T2" fmla="*/ 131 w 425"/>
                <a:gd name="T3" fmla="*/ 364 h 728"/>
                <a:gd name="T4" fmla="*/ 417 w 425"/>
                <a:gd name="T5" fmla="*/ 650 h 728"/>
                <a:gd name="T6" fmla="*/ 425 w 425"/>
                <a:gd name="T7" fmla="*/ 667 h 728"/>
                <a:gd name="T8" fmla="*/ 417 w 425"/>
                <a:gd name="T9" fmla="*/ 684 h 728"/>
                <a:gd name="T10" fmla="*/ 381 w 425"/>
                <a:gd name="T11" fmla="*/ 720 h 728"/>
                <a:gd name="T12" fmla="*/ 364 w 425"/>
                <a:gd name="T13" fmla="*/ 728 h 728"/>
                <a:gd name="T14" fmla="*/ 347 w 425"/>
                <a:gd name="T15" fmla="*/ 720 h 728"/>
                <a:gd name="T16" fmla="*/ 8 w 425"/>
                <a:gd name="T17" fmla="*/ 381 h 728"/>
                <a:gd name="T18" fmla="*/ 0 w 425"/>
                <a:gd name="T19" fmla="*/ 364 h 728"/>
                <a:gd name="T20" fmla="*/ 8 w 425"/>
                <a:gd name="T21" fmla="*/ 347 h 728"/>
                <a:gd name="T22" fmla="*/ 347 w 425"/>
                <a:gd name="T23" fmla="*/ 7 h 728"/>
                <a:gd name="T24" fmla="*/ 364 w 425"/>
                <a:gd name="T25" fmla="*/ 0 h 728"/>
                <a:gd name="T26" fmla="*/ 381 w 425"/>
                <a:gd name="T27" fmla="*/ 7 h 728"/>
                <a:gd name="T28" fmla="*/ 417 w 425"/>
                <a:gd name="T29" fmla="*/ 44 h 728"/>
                <a:gd name="T30" fmla="*/ 425 w 425"/>
                <a:gd name="T31" fmla="*/ 60 h 728"/>
                <a:gd name="T32" fmla="*/ 417 w 425"/>
                <a:gd name="T33" fmla="*/ 7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25" h="728">
                  <a:moveTo>
                    <a:pt x="417" y="77"/>
                  </a:moveTo>
                  <a:cubicBezTo>
                    <a:pt x="131" y="364"/>
                    <a:pt x="131" y="364"/>
                    <a:pt x="131" y="364"/>
                  </a:cubicBezTo>
                  <a:cubicBezTo>
                    <a:pt x="417" y="650"/>
                    <a:pt x="417" y="650"/>
                    <a:pt x="417" y="650"/>
                  </a:cubicBezTo>
                  <a:cubicBezTo>
                    <a:pt x="422" y="655"/>
                    <a:pt x="425" y="661"/>
                    <a:pt x="425" y="667"/>
                  </a:cubicBezTo>
                  <a:cubicBezTo>
                    <a:pt x="425" y="673"/>
                    <a:pt x="422" y="680"/>
                    <a:pt x="417" y="684"/>
                  </a:cubicBezTo>
                  <a:cubicBezTo>
                    <a:pt x="381" y="720"/>
                    <a:pt x="381" y="720"/>
                    <a:pt x="381" y="720"/>
                  </a:cubicBezTo>
                  <a:cubicBezTo>
                    <a:pt x="377" y="725"/>
                    <a:pt x="370" y="728"/>
                    <a:pt x="364" y="728"/>
                  </a:cubicBezTo>
                  <a:cubicBezTo>
                    <a:pt x="358" y="728"/>
                    <a:pt x="352" y="725"/>
                    <a:pt x="347" y="720"/>
                  </a:cubicBezTo>
                  <a:cubicBezTo>
                    <a:pt x="8" y="381"/>
                    <a:pt x="8" y="381"/>
                    <a:pt x="8" y="381"/>
                  </a:cubicBezTo>
                  <a:cubicBezTo>
                    <a:pt x="3" y="376"/>
                    <a:pt x="0" y="369"/>
                    <a:pt x="0" y="364"/>
                  </a:cubicBezTo>
                  <a:cubicBezTo>
                    <a:pt x="0" y="358"/>
                    <a:pt x="3" y="351"/>
                    <a:pt x="8" y="347"/>
                  </a:cubicBezTo>
                  <a:cubicBezTo>
                    <a:pt x="347" y="7"/>
                    <a:pt x="347" y="7"/>
                    <a:pt x="347" y="7"/>
                  </a:cubicBezTo>
                  <a:cubicBezTo>
                    <a:pt x="352" y="3"/>
                    <a:pt x="358" y="0"/>
                    <a:pt x="364" y="0"/>
                  </a:cubicBezTo>
                  <a:cubicBezTo>
                    <a:pt x="370" y="0"/>
                    <a:pt x="377" y="3"/>
                    <a:pt x="381" y="7"/>
                  </a:cubicBezTo>
                  <a:cubicBezTo>
                    <a:pt x="417" y="44"/>
                    <a:pt x="417" y="44"/>
                    <a:pt x="417" y="44"/>
                  </a:cubicBezTo>
                  <a:cubicBezTo>
                    <a:pt x="422" y="48"/>
                    <a:pt x="425" y="54"/>
                    <a:pt x="425" y="60"/>
                  </a:cubicBezTo>
                  <a:cubicBezTo>
                    <a:pt x="425" y="66"/>
                    <a:pt x="422" y="73"/>
                    <a:pt x="417" y="77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0" name="Freeform 9">
              <a:hlinkClick r:id="" action="ppaction://hlinkshowjump?jump=previousslide"/>
            </p:cNvPr>
            <p:cNvSpPr>
              <a:spLocks noEditPoints="1"/>
            </p:cNvSpPr>
            <p:nvPr userDrawn="1"/>
          </p:nvSpPr>
          <p:spPr bwMode="auto">
            <a:xfrm>
              <a:off x="4328868" y="5502988"/>
              <a:ext cx="500307" cy="493774"/>
            </a:xfrm>
            <a:custGeom>
              <a:avLst/>
              <a:gdLst>
                <a:gd name="T0" fmla="*/ 2355 w 2753"/>
                <a:gd name="T1" fmla="*/ 114 h 2716"/>
                <a:gd name="T2" fmla="*/ 2639 w 2753"/>
                <a:gd name="T3" fmla="*/ 399 h 2716"/>
                <a:gd name="T4" fmla="*/ 2639 w 2753"/>
                <a:gd name="T5" fmla="*/ 2317 h 2716"/>
                <a:gd name="T6" fmla="*/ 2355 w 2753"/>
                <a:gd name="T7" fmla="*/ 2602 h 2716"/>
                <a:gd name="T8" fmla="*/ 398 w 2753"/>
                <a:gd name="T9" fmla="*/ 2602 h 2716"/>
                <a:gd name="T10" fmla="*/ 113 w 2753"/>
                <a:gd name="T11" fmla="*/ 2317 h 2716"/>
                <a:gd name="T12" fmla="*/ 113 w 2753"/>
                <a:gd name="T13" fmla="*/ 399 h 2716"/>
                <a:gd name="T14" fmla="*/ 398 w 2753"/>
                <a:gd name="T15" fmla="*/ 114 h 2716"/>
                <a:gd name="T16" fmla="*/ 2355 w 2753"/>
                <a:gd name="T17" fmla="*/ 114 h 2716"/>
                <a:gd name="T18" fmla="*/ 2355 w 2753"/>
                <a:gd name="T19" fmla="*/ 0 h 2716"/>
                <a:gd name="T20" fmla="*/ 398 w 2753"/>
                <a:gd name="T21" fmla="*/ 0 h 2716"/>
                <a:gd name="T22" fmla="*/ 0 w 2753"/>
                <a:gd name="T23" fmla="*/ 399 h 2716"/>
                <a:gd name="T24" fmla="*/ 0 w 2753"/>
                <a:gd name="T25" fmla="*/ 2317 h 2716"/>
                <a:gd name="T26" fmla="*/ 398 w 2753"/>
                <a:gd name="T27" fmla="*/ 2716 h 2716"/>
                <a:gd name="T28" fmla="*/ 2355 w 2753"/>
                <a:gd name="T29" fmla="*/ 2716 h 2716"/>
                <a:gd name="T30" fmla="*/ 2753 w 2753"/>
                <a:gd name="T31" fmla="*/ 2317 h 2716"/>
                <a:gd name="T32" fmla="*/ 2753 w 2753"/>
                <a:gd name="T33" fmla="*/ 399 h 2716"/>
                <a:gd name="T34" fmla="*/ 2355 w 2753"/>
                <a:gd name="T35" fmla="*/ 0 h 27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753" h="2716">
                  <a:moveTo>
                    <a:pt x="2355" y="114"/>
                  </a:moveTo>
                  <a:cubicBezTo>
                    <a:pt x="2512" y="114"/>
                    <a:pt x="2639" y="242"/>
                    <a:pt x="2639" y="399"/>
                  </a:cubicBezTo>
                  <a:cubicBezTo>
                    <a:pt x="2639" y="2317"/>
                    <a:pt x="2639" y="2317"/>
                    <a:pt x="2639" y="2317"/>
                  </a:cubicBezTo>
                  <a:cubicBezTo>
                    <a:pt x="2639" y="2474"/>
                    <a:pt x="2512" y="2602"/>
                    <a:pt x="2355" y="2602"/>
                  </a:cubicBezTo>
                  <a:cubicBezTo>
                    <a:pt x="398" y="2602"/>
                    <a:pt x="398" y="2602"/>
                    <a:pt x="398" y="2602"/>
                  </a:cubicBezTo>
                  <a:cubicBezTo>
                    <a:pt x="241" y="2602"/>
                    <a:pt x="113" y="2474"/>
                    <a:pt x="113" y="2317"/>
                  </a:cubicBezTo>
                  <a:cubicBezTo>
                    <a:pt x="113" y="399"/>
                    <a:pt x="113" y="399"/>
                    <a:pt x="113" y="399"/>
                  </a:cubicBezTo>
                  <a:cubicBezTo>
                    <a:pt x="113" y="242"/>
                    <a:pt x="241" y="114"/>
                    <a:pt x="398" y="114"/>
                  </a:cubicBezTo>
                  <a:cubicBezTo>
                    <a:pt x="2355" y="114"/>
                    <a:pt x="2355" y="114"/>
                    <a:pt x="2355" y="114"/>
                  </a:cubicBezTo>
                  <a:moveTo>
                    <a:pt x="2355" y="0"/>
                  </a:moveTo>
                  <a:cubicBezTo>
                    <a:pt x="398" y="0"/>
                    <a:pt x="398" y="0"/>
                    <a:pt x="398" y="0"/>
                  </a:cubicBezTo>
                  <a:cubicBezTo>
                    <a:pt x="178" y="0"/>
                    <a:pt x="0" y="179"/>
                    <a:pt x="0" y="399"/>
                  </a:cubicBezTo>
                  <a:cubicBezTo>
                    <a:pt x="0" y="2317"/>
                    <a:pt x="0" y="2317"/>
                    <a:pt x="0" y="2317"/>
                  </a:cubicBezTo>
                  <a:cubicBezTo>
                    <a:pt x="0" y="2538"/>
                    <a:pt x="178" y="2716"/>
                    <a:pt x="398" y="2716"/>
                  </a:cubicBezTo>
                  <a:cubicBezTo>
                    <a:pt x="2355" y="2716"/>
                    <a:pt x="2355" y="2716"/>
                    <a:pt x="2355" y="2716"/>
                  </a:cubicBezTo>
                  <a:cubicBezTo>
                    <a:pt x="2575" y="2716"/>
                    <a:pt x="2753" y="2538"/>
                    <a:pt x="2753" y="2317"/>
                  </a:cubicBezTo>
                  <a:cubicBezTo>
                    <a:pt x="2753" y="399"/>
                    <a:pt x="2753" y="399"/>
                    <a:pt x="2753" y="399"/>
                  </a:cubicBezTo>
                  <a:cubicBezTo>
                    <a:pt x="2753" y="179"/>
                    <a:pt x="2575" y="0"/>
                    <a:pt x="2355" y="0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grpSp>
        <p:nvGrpSpPr>
          <p:cNvPr id="11" name="Group 10"/>
          <p:cNvGrpSpPr/>
          <p:nvPr userDrawn="1"/>
        </p:nvGrpSpPr>
        <p:grpSpPr>
          <a:xfrm flipH="1">
            <a:off x="11637433" y="6409324"/>
            <a:ext cx="224082" cy="221156"/>
            <a:chOff x="4328868" y="5502988"/>
            <a:chExt cx="500307" cy="493774"/>
          </a:xfrm>
        </p:grpSpPr>
        <p:sp>
          <p:nvSpPr>
            <p:cNvPr id="13" name="Freeform 12">
              <a:hlinkClick r:id="" action="ppaction://hlinkshowjump?jump=nextslide"/>
            </p:cNvPr>
            <p:cNvSpPr>
              <a:spLocks/>
            </p:cNvSpPr>
            <p:nvPr userDrawn="1"/>
          </p:nvSpPr>
          <p:spPr bwMode="auto">
            <a:xfrm>
              <a:off x="4520556" y="5649754"/>
              <a:ext cx="116933" cy="200242"/>
            </a:xfrm>
            <a:custGeom>
              <a:avLst/>
              <a:gdLst>
                <a:gd name="T0" fmla="*/ 417 w 425"/>
                <a:gd name="T1" fmla="*/ 77 h 728"/>
                <a:gd name="T2" fmla="*/ 131 w 425"/>
                <a:gd name="T3" fmla="*/ 364 h 728"/>
                <a:gd name="T4" fmla="*/ 417 w 425"/>
                <a:gd name="T5" fmla="*/ 650 h 728"/>
                <a:gd name="T6" fmla="*/ 425 w 425"/>
                <a:gd name="T7" fmla="*/ 667 h 728"/>
                <a:gd name="T8" fmla="*/ 417 w 425"/>
                <a:gd name="T9" fmla="*/ 684 h 728"/>
                <a:gd name="T10" fmla="*/ 381 w 425"/>
                <a:gd name="T11" fmla="*/ 720 h 728"/>
                <a:gd name="T12" fmla="*/ 364 w 425"/>
                <a:gd name="T13" fmla="*/ 728 h 728"/>
                <a:gd name="T14" fmla="*/ 347 w 425"/>
                <a:gd name="T15" fmla="*/ 720 h 728"/>
                <a:gd name="T16" fmla="*/ 8 w 425"/>
                <a:gd name="T17" fmla="*/ 381 h 728"/>
                <a:gd name="T18" fmla="*/ 0 w 425"/>
                <a:gd name="T19" fmla="*/ 364 h 728"/>
                <a:gd name="T20" fmla="*/ 8 w 425"/>
                <a:gd name="T21" fmla="*/ 347 h 728"/>
                <a:gd name="T22" fmla="*/ 347 w 425"/>
                <a:gd name="T23" fmla="*/ 7 h 728"/>
                <a:gd name="T24" fmla="*/ 364 w 425"/>
                <a:gd name="T25" fmla="*/ 0 h 728"/>
                <a:gd name="T26" fmla="*/ 381 w 425"/>
                <a:gd name="T27" fmla="*/ 7 h 728"/>
                <a:gd name="T28" fmla="*/ 417 w 425"/>
                <a:gd name="T29" fmla="*/ 44 h 728"/>
                <a:gd name="T30" fmla="*/ 425 w 425"/>
                <a:gd name="T31" fmla="*/ 60 h 728"/>
                <a:gd name="T32" fmla="*/ 417 w 425"/>
                <a:gd name="T33" fmla="*/ 7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25" h="728">
                  <a:moveTo>
                    <a:pt x="417" y="77"/>
                  </a:moveTo>
                  <a:cubicBezTo>
                    <a:pt x="131" y="364"/>
                    <a:pt x="131" y="364"/>
                    <a:pt x="131" y="364"/>
                  </a:cubicBezTo>
                  <a:cubicBezTo>
                    <a:pt x="417" y="650"/>
                    <a:pt x="417" y="650"/>
                    <a:pt x="417" y="650"/>
                  </a:cubicBezTo>
                  <a:cubicBezTo>
                    <a:pt x="422" y="655"/>
                    <a:pt x="425" y="661"/>
                    <a:pt x="425" y="667"/>
                  </a:cubicBezTo>
                  <a:cubicBezTo>
                    <a:pt x="425" y="673"/>
                    <a:pt x="422" y="680"/>
                    <a:pt x="417" y="684"/>
                  </a:cubicBezTo>
                  <a:cubicBezTo>
                    <a:pt x="381" y="720"/>
                    <a:pt x="381" y="720"/>
                    <a:pt x="381" y="720"/>
                  </a:cubicBezTo>
                  <a:cubicBezTo>
                    <a:pt x="377" y="725"/>
                    <a:pt x="370" y="728"/>
                    <a:pt x="364" y="728"/>
                  </a:cubicBezTo>
                  <a:cubicBezTo>
                    <a:pt x="358" y="728"/>
                    <a:pt x="352" y="725"/>
                    <a:pt x="347" y="720"/>
                  </a:cubicBezTo>
                  <a:cubicBezTo>
                    <a:pt x="8" y="381"/>
                    <a:pt x="8" y="381"/>
                    <a:pt x="8" y="381"/>
                  </a:cubicBezTo>
                  <a:cubicBezTo>
                    <a:pt x="3" y="376"/>
                    <a:pt x="0" y="369"/>
                    <a:pt x="0" y="364"/>
                  </a:cubicBezTo>
                  <a:cubicBezTo>
                    <a:pt x="0" y="358"/>
                    <a:pt x="3" y="351"/>
                    <a:pt x="8" y="347"/>
                  </a:cubicBezTo>
                  <a:cubicBezTo>
                    <a:pt x="347" y="7"/>
                    <a:pt x="347" y="7"/>
                    <a:pt x="347" y="7"/>
                  </a:cubicBezTo>
                  <a:cubicBezTo>
                    <a:pt x="352" y="3"/>
                    <a:pt x="358" y="0"/>
                    <a:pt x="364" y="0"/>
                  </a:cubicBezTo>
                  <a:cubicBezTo>
                    <a:pt x="370" y="0"/>
                    <a:pt x="377" y="3"/>
                    <a:pt x="381" y="7"/>
                  </a:cubicBezTo>
                  <a:cubicBezTo>
                    <a:pt x="417" y="44"/>
                    <a:pt x="417" y="44"/>
                    <a:pt x="417" y="44"/>
                  </a:cubicBezTo>
                  <a:cubicBezTo>
                    <a:pt x="422" y="48"/>
                    <a:pt x="425" y="54"/>
                    <a:pt x="425" y="60"/>
                  </a:cubicBezTo>
                  <a:cubicBezTo>
                    <a:pt x="425" y="66"/>
                    <a:pt x="422" y="73"/>
                    <a:pt x="417" y="77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4" name="Freeform 13">
              <a:hlinkClick r:id="" action="ppaction://hlinkshowjump?jump=nextslide"/>
            </p:cNvPr>
            <p:cNvSpPr>
              <a:spLocks noEditPoints="1"/>
            </p:cNvSpPr>
            <p:nvPr userDrawn="1"/>
          </p:nvSpPr>
          <p:spPr bwMode="auto">
            <a:xfrm>
              <a:off x="4328868" y="5502988"/>
              <a:ext cx="500307" cy="493774"/>
            </a:xfrm>
            <a:custGeom>
              <a:avLst/>
              <a:gdLst>
                <a:gd name="T0" fmla="*/ 2355 w 2753"/>
                <a:gd name="T1" fmla="*/ 114 h 2716"/>
                <a:gd name="T2" fmla="*/ 2639 w 2753"/>
                <a:gd name="T3" fmla="*/ 399 h 2716"/>
                <a:gd name="T4" fmla="*/ 2639 w 2753"/>
                <a:gd name="T5" fmla="*/ 2317 h 2716"/>
                <a:gd name="T6" fmla="*/ 2355 w 2753"/>
                <a:gd name="T7" fmla="*/ 2602 h 2716"/>
                <a:gd name="T8" fmla="*/ 398 w 2753"/>
                <a:gd name="T9" fmla="*/ 2602 h 2716"/>
                <a:gd name="T10" fmla="*/ 113 w 2753"/>
                <a:gd name="T11" fmla="*/ 2317 h 2716"/>
                <a:gd name="T12" fmla="*/ 113 w 2753"/>
                <a:gd name="T13" fmla="*/ 399 h 2716"/>
                <a:gd name="T14" fmla="*/ 398 w 2753"/>
                <a:gd name="T15" fmla="*/ 114 h 2716"/>
                <a:gd name="T16" fmla="*/ 2355 w 2753"/>
                <a:gd name="T17" fmla="*/ 114 h 2716"/>
                <a:gd name="T18" fmla="*/ 2355 w 2753"/>
                <a:gd name="T19" fmla="*/ 0 h 2716"/>
                <a:gd name="T20" fmla="*/ 398 w 2753"/>
                <a:gd name="T21" fmla="*/ 0 h 2716"/>
                <a:gd name="T22" fmla="*/ 0 w 2753"/>
                <a:gd name="T23" fmla="*/ 399 h 2716"/>
                <a:gd name="T24" fmla="*/ 0 w 2753"/>
                <a:gd name="T25" fmla="*/ 2317 h 2716"/>
                <a:gd name="T26" fmla="*/ 398 w 2753"/>
                <a:gd name="T27" fmla="*/ 2716 h 2716"/>
                <a:gd name="T28" fmla="*/ 2355 w 2753"/>
                <a:gd name="T29" fmla="*/ 2716 h 2716"/>
                <a:gd name="T30" fmla="*/ 2753 w 2753"/>
                <a:gd name="T31" fmla="*/ 2317 h 2716"/>
                <a:gd name="T32" fmla="*/ 2753 w 2753"/>
                <a:gd name="T33" fmla="*/ 399 h 2716"/>
                <a:gd name="T34" fmla="*/ 2355 w 2753"/>
                <a:gd name="T35" fmla="*/ 0 h 27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753" h="2716">
                  <a:moveTo>
                    <a:pt x="2355" y="114"/>
                  </a:moveTo>
                  <a:cubicBezTo>
                    <a:pt x="2512" y="114"/>
                    <a:pt x="2639" y="242"/>
                    <a:pt x="2639" y="399"/>
                  </a:cubicBezTo>
                  <a:cubicBezTo>
                    <a:pt x="2639" y="2317"/>
                    <a:pt x="2639" y="2317"/>
                    <a:pt x="2639" y="2317"/>
                  </a:cubicBezTo>
                  <a:cubicBezTo>
                    <a:pt x="2639" y="2474"/>
                    <a:pt x="2512" y="2602"/>
                    <a:pt x="2355" y="2602"/>
                  </a:cubicBezTo>
                  <a:cubicBezTo>
                    <a:pt x="398" y="2602"/>
                    <a:pt x="398" y="2602"/>
                    <a:pt x="398" y="2602"/>
                  </a:cubicBezTo>
                  <a:cubicBezTo>
                    <a:pt x="241" y="2602"/>
                    <a:pt x="113" y="2474"/>
                    <a:pt x="113" y="2317"/>
                  </a:cubicBezTo>
                  <a:cubicBezTo>
                    <a:pt x="113" y="399"/>
                    <a:pt x="113" y="399"/>
                    <a:pt x="113" y="399"/>
                  </a:cubicBezTo>
                  <a:cubicBezTo>
                    <a:pt x="113" y="242"/>
                    <a:pt x="241" y="114"/>
                    <a:pt x="398" y="114"/>
                  </a:cubicBezTo>
                  <a:cubicBezTo>
                    <a:pt x="2355" y="114"/>
                    <a:pt x="2355" y="114"/>
                    <a:pt x="2355" y="114"/>
                  </a:cubicBezTo>
                  <a:moveTo>
                    <a:pt x="2355" y="0"/>
                  </a:moveTo>
                  <a:cubicBezTo>
                    <a:pt x="398" y="0"/>
                    <a:pt x="398" y="0"/>
                    <a:pt x="398" y="0"/>
                  </a:cubicBezTo>
                  <a:cubicBezTo>
                    <a:pt x="178" y="0"/>
                    <a:pt x="0" y="179"/>
                    <a:pt x="0" y="399"/>
                  </a:cubicBezTo>
                  <a:cubicBezTo>
                    <a:pt x="0" y="2317"/>
                    <a:pt x="0" y="2317"/>
                    <a:pt x="0" y="2317"/>
                  </a:cubicBezTo>
                  <a:cubicBezTo>
                    <a:pt x="0" y="2538"/>
                    <a:pt x="178" y="2716"/>
                    <a:pt x="398" y="2716"/>
                  </a:cubicBezTo>
                  <a:cubicBezTo>
                    <a:pt x="2355" y="2716"/>
                    <a:pt x="2355" y="2716"/>
                    <a:pt x="2355" y="2716"/>
                  </a:cubicBezTo>
                  <a:cubicBezTo>
                    <a:pt x="2575" y="2716"/>
                    <a:pt x="2753" y="2538"/>
                    <a:pt x="2753" y="2317"/>
                  </a:cubicBezTo>
                  <a:cubicBezTo>
                    <a:pt x="2753" y="399"/>
                    <a:pt x="2753" y="399"/>
                    <a:pt x="2753" y="399"/>
                  </a:cubicBezTo>
                  <a:cubicBezTo>
                    <a:pt x="2753" y="179"/>
                    <a:pt x="2575" y="0"/>
                    <a:pt x="2355" y="0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grpSp>
        <p:nvGrpSpPr>
          <p:cNvPr id="15" name="Group 14"/>
          <p:cNvGrpSpPr/>
          <p:nvPr userDrawn="1"/>
        </p:nvGrpSpPr>
        <p:grpSpPr>
          <a:xfrm>
            <a:off x="0" y="6824981"/>
            <a:ext cx="12192000" cy="45719"/>
            <a:chOff x="0" y="6756401"/>
            <a:chExt cx="12192000" cy="114300"/>
          </a:xfrm>
        </p:grpSpPr>
        <p:sp>
          <p:nvSpPr>
            <p:cNvPr id="16" name="Rectangle 15"/>
            <p:cNvSpPr/>
            <p:nvPr/>
          </p:nvSpPr>
          <p:spPr>
            <a:xfrm>
              <a:off x="0" y="6756401"/>
              <a:ext cx="2443207" cy="1143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2427653" y="6756401"/>
              <a:ext cx="2443207" cy="1143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4855305" y="6756401"/>
              <a:ext cx="2443207" cy="1143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7305656" y="6756401"/>
              <a:ext cx="2443207" cy="1143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9748793" y="6756401"/>
              <a:ext cx="2443207" cy="1143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</p:grpSp>
      <p:grpSp>
        <p:nvGrpSpPr>
          <p:cNvPr id="21" name="Group 20"/>
          <p:cNvGrpSpPr/>
          <p:nvPr userDrawn="1"/>
        </p:nvGrpSpPr>
        <p:grpSpPr>
          <a:xfrm>
            <a:off x="0" y="0"/>
            <a:ext cx="12192000" cy="45719"/>
            <a:chOff x="0" y="6756401"/>
            <a:chExt cx="12192000" cy="114300"/>
          </a:xfrm>
        </p:grpSpPr>
        <p:sp>
          <p:nvSpPr>
            <p:cNvPr id="22" name="Rectangle 21"/>
            <p:cNvSpPr/>
            <p:nvPr/>
          </p:nvSpPr>
          <p:spPr>
            <a:xfrm>
              <a:off x="0" y="6756401"/>
              <a:ext cx="2443207" cy="1143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2427653" y="6756401"/>
              <a:ext cx="2443207" cy="1143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4855305" y="6756401"/>
              <a:ext cx="2443207" cy="1143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7305656" y="6756401"/>
              <a:ext cx="2443207" cy="1143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9748793" y="6756401"/>
              <a:ext cx="2443207" cy="1143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</p:grpSp>
      <p:sp>
        <p:nvSpPr>
          <p:cNvPr id="31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1036136" y="4231428"/>
            <a:ext cx="1800000" cy="1800000"/>
          </a:xfrm>
          <a:prstGeom prst="ellipse">
            <a:avLst/>
          </a:prstGeom>
        </p:spPr>
        <p:txBody>
          <a:bodyPr>
            <a:normAutofit/>
          </a:bodyPr>
          <a:lstStyle>
            <a:lvl1pPr>
              <a:defRPr sz="1600"/>
            </a:lvl1pPr>
          </a:lstStyle>
          <a:p>
            <a:endParaRPr lang="id-ID"/>
          </a:p>
        </p:txBody>
      </p:sp>
      <p:sp>
        <p:nvSpPr>
          <p:cNvPr id="32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6493605" y="1980598"/>
            <a:ext cx="1800000" cy="1800000"/>
          </a:xfrm>
          <a:prstGeom prst="ellipse">
            <a:avLst/>
          </a:prstGeom>
        </p:spPr>
        <p:txBody>
          <a:bodyPr>
            <a:normAutofit/>
          </a:bodyPr>
          <a:lstStyle>
            <a:lvl1pPr>
              <a:defRPr sz="1600"/>
            </a:lvl1pPr>
          </a:lstStyle>
          <a:p>
            <a:endParaRPr lang="id-ID"/>
          </a:p>
        </p:txBody>
      </p:sp>
      <p:sp>
        <p:nvSpPr>
          <p:cNvPr id="33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6493605" y="4276269"/>
            <a:ext cx="1800000" cy="1800000"/>
          </a:xfrm>
          <a:prstGeom prst="ellipse">
            <a:avLst/>
          </a:prstGeom>
        </p:spPr>
        <p:txBody>
          <a:bodyPr>
            <a:normAutofit/>
          </a:bodyPr>
          <a:lstStyle>
            <a:lvl1pPr>
              <a:defRPr sz="1600"/>
            </a:lvl1pPr>
          </a:lstStyle>
          <a:p>
            <a:endParaRPr lang="id-ID"/>
          </a:p>
        </p:txBody>
      </p:sp>
      <p:sp>
        <p:nvSpPr>
          <p:cNvPr id="34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1036136" y="1980598"/>
            <a:ext cx="1800000" cy="1800000"/>
          </a:xfrm>
          <a:prstGeom prst="ellipse">
            <a:avLst/>
          </a:prstGeom>
        </p:spPr>
        <p:txBody>
          <a:bodyPr>
            <a:normAutofit/>
          </a:bodyPr>
          <a:lstStyle>
            <a:lvl1pPr>
              <a:defRPr sz="1600"/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287490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1" grpId="0"/>
      <p:bldP spid="32" grpId="0"/>
      <p:bldP spid="33" grpId="0"/>
      <p:bldP spid="34" grpId="0"/>
    </p:bldLst>
  </p:timing>
  <p:extLst mod="1">
    <p:ext uri="{DCECCB84-F9BA-43D5-87BE-67443E8EF086}">
      <p15:sldGuideLst xmlns:p15="http://schemas.microsoft.com/office/powerpoint/2012/main"/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et the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5761" y="420593"/>
            <a:ext cx="10515600" cy="911682"/>
          </a:xfrm>
        </p:spPr>
        <p:txBody>
          <a:bodyPr/>
          <a:lstStyle>
            <a:lvl1pPr algn="ctr">
              <a:defRPr b="1"/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7" name="Rectangle 6"/>
          <p:cNvSpPr/>
          <p:nvPr userDrawn="1"/>
        </p:nvSpPr>
        <p:spPr>
          <a:xfrm>
            <a:off x="11408938" y="381349"/>
            <a:ext cx="468000" cy="46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400" b="1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391197" y="432787"/>
            <a:ext cx="503483" cy="365125"/>
          </a:xfrm>
        </p:spPr>
        <p:txBody>
          <a:bodyPr/>
          <a:lstStyle>
            <a:lvl1pPr algn="ctr">
              <a:defRPr sz="1400" b="1">
                <a:solidFill>
                  <a:schemeClr val="bg1"/>
                </a:solidFill>
              </a:defRPr>
            </a:lvl1pPr>
          </a:lstStyle>
          <a:p>
            <a:fld id="{250E94B5-8C35-4E38-8FC1-B73EBEBA3C09}" type="slidenum">
              <a:rPr lang="id-ID" smtClean="0"/>
              <a:pPr/>
              <a:t>‹#›</a:t>
            </a:fld>
            <a:endParaRPr lang="id-ID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845761" y="1138779"/>
            <a:ext cx="10515600" cy="366712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grpSp>
        <p:nvGrpSpPr>
          <p:cNvPr id="8" name="Group 7"/>
          <p:cNvGrpSpPr/>
          <p:nvPr userDrawn="1"/>
        </p:nvGrpSpPr>
        <p:grpSpPr>
          <a:xfrm>
            <a:off x="338952" y="6409324"/>
            <a:ext cx="224082" cy="221156"/>
            <a:chOff x="4328868" y="5502988"/>
            <a:chExt cx="500307" cy="493774"/>
          </a:xfrm>
        </p:grpSpPr>
        <p:sp>
          <p:nvSpPr>
            <p:cNvPr id="9" name="Freeform 8">
              <a:hlinkClick r:id="" action="ppaction://hlinkshowjump?jump=previousslide"/>
            </p:cNvPr>
            <p:cNvSpPr>
              <a:spLocks/>
            </p:cNvSpPr>
            <p:nvPr userDrawn="1"/>
          </p:nvSpPr>
          <p:spPr bwMode="auto">
            <a:xfrm>
              <a:off x="4520555" y="5649754"/>
              <a:ext cx="116933" cy="200242"/>
            </a:xfrm>
            <a:custGeom>
              <a:avLst/>
              <a:gdLst>
                <a:gd name="T0" fmla="*/ 417 w 425"/>
                <a:gd name="T1" fmla="*/ 77 h 728"/>
                <a:gd name="T2" fmla="*/ 131 w 425"/>
                <a:gd name="T3" fmla="*/ 364 h 728"/>
                <a:gd name="T4" fmla="*/ 417 w 425"/>
                <a:gd name="T5" fmla="*/ 650 h 728"/>
                <a:gd name="T6" fmla="*/ 425 w 425"/>
                <a:gd name="T7" fmla="*/ 667 h 728"/>
                <a:gd name="T8" fmla="*/ 417 w 425"/>
                <a:gd name="T9" fmla="*/ 684 h 728"/>
                <a:gd name="T10" fmla="*/ 381 w 425"/>
                <a:gd name="T11" fmla="*/ 720 h 728"/>
                <a:gd name="T12" fmla="*/ 364 w 425"/>
                <a:gd name="T13" fmla="*/ 728 h 728"/>
                <a:gd name="T14" fmla="*/ 347 w 425"/>
                <a:gd name="T15" fmla="*/ 720 h 728"/>
                <a:gd name="T16" fmla="*/ 8 w 425"/>
                <a:gd name="T17" fmla="*/ 381 h 728"/>
                <a:gd name="T18" fmla="*/ 0 w 425"/>
                <a:gd name="T19" fmla="*/ 364 h 728"/>
                <a:gd name="T20" fmla="*/ 8 w 425"/>
                <a:gd name="T21" fmla="*/ 347 h 728"/>
                <a:gd name="T22" fmla="*/ 347 w 425"/>
                <a:gd name="T23" fmla="*/ 7 h 728"/>
                <a:gd name="T24" fmla="*/ 364 w 425"/>
                <a:gd name="T25" fmla="*/ 0 h 728"/>
                <a:gd name="T26" fmla="*/ 381 w 425"/>
                <a:gd name="T27" fmla="*/ 7 h 728"/>
                <a:gd name="T28" fmla="*/ 417 w 425"/>
                <a:gd name="T29" fmla="*/ 44 h 728"/>
                <a:gd name="T30" fmla="*/ 425 w 425"/>
                <a:gd name="T31" fmla="*/ 60 h 728"/>
                <a:gd name="T32" fmla="*/ 417 w 425"/>
                <a:gd name="T33" fmla="*/ 7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25" h="728">
                  <a:moveTo>
                    <a:pt x="417" y="77"/>
                  </a:moveTo>
                  <a:cubicBezTo>
                    <a:pt x="131" y="364"/>
                    <a:pt x="131" y="364"/>
                    <a:pt x="131" y="364"/>
                  </a:cubicBezTo>
                  <a:cubicBezTo>
                    <a:pt x="417" y="650"/>
                    <a:pt x="417" y="650"/>
                    <a:pt x="417" y="650"/>
                  </a:cubicBezTo>
                  <a:cubicBezTo>
                    <a:pt x="422" y="655"/>
                    <a:pt x="425" y="661"/>
                    <a:pt x="425" y="667"/>
                  </a:cubicBezTo>
                  <a:cubicBezTo>
                    <a:pt x="425" y="673"/>
                    <a:pt x="422" y="680"/>
                    <a:pt x="417" y="684"/>
                  </a:cubicBezTo>
                  <a:cubicBezTo>
                    <a:pt x="381" y="720"/>
                    <a:pt x="381" y="720"/>
                    <a:pt x="381" y="720"/>
                  </a:cubicBezTo>
                  <a:cubicBezTo>
                    <a:pt x="377" y="725"/>
                    <a:pt x="370" y="728"/>
                    <a:pt x="364" y="728"/>
                  </a:cubicBezTo>
                  <a:cubicBezTo>
                    <a:pt x="358" y="728"/>
                    <a:pt x="352" y="725"/>
                    <a:pt x="347" y="720"/>
                  </a:cubicBezTo>
                  <a:cubicBezTo>
                    <a:pt x="8" y="381"/>
                    <a:pt x="8" y="381"/>
                    <a:pt x="8" y="381"/>
                  </a:cubicBezTo>
                  <a:cubicBezTo>
                    <a:pt x="3" y="376"/>
                    <a:pt x="0" y="369"/>
                    <a:pt x="0" y="364"/>
                  </a:cubicBezTo>
                  <a:cubicBezTo>
                    <a:pt x="0" y="358"/>
                    <a:pt x="3" y="351"/>
                    <a:pt x="8" y="347"/>
                  </a:cubicBezTo>
                  <a:cubicBezTo>
                    <a:pt x="347" y="7"/>
                    <a:pt x="347" y="7"/>
                    <a:pt x="347" y="7"/>
                  </a:cubicBezTo>
                  <a:cubicBezTo>
                    <a:pt x="352" y="3"/>
                    <a:pt x="358" y="0"/>
                    <a:pt x="364" y="0"/>
                  </a:cubicBezTo>
                  <a:cubicBezTo>
                    <a:pt x="370" y="0"/>
                    <a:pt x="377" y="3"/>
                    <a:pt x="381" y="7"/>
                  </a:cubicBezTo>
                  <a:cubicBezTo>
                    <a:pt x="417" y="44"/>
                    <a:pt x="417" y="44"/>
                    <a:pt x="417" y="44"/>
                  </a:cubicBezTo>
                  <a:cubicBezTo>
                    <a:pt x="422" y="48"/>
                    <a:pt x="425" y="54"/>
                    <a:pt x="425" y="60"/>
                  </a:cubicBezTo>
                  <a:cubicBezTo>
                    <a:pt x="425" y="66"/>
                    <a:pt x="422" y="73"/>
                    <a:pt x="417" y="77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0" name="Freeform 9">
              <a:hlinkClick r:id="" action="ppaction://hlinkshowjump?jump=previousslide"/>
            </p:cNvPr>
            <p:cNvSpPr>
              <a:spLocks noEditPoints="1"/>
            </p:cNvSpPr>
            <p:nvPr userDrawn="1"/>
          </p:nvSpPr>
          <p:spPr bwMode="auto">
            <a:xfrm>
              <a:off x="4328868" y="5502988"/>
              <a:ext cx="500307" cy="493774"/>
            </a:xfrm>
            <a:custGeom>
              <a:avLst/>
              <a:gdLst>
                <a:gd name="T0" fmla="*/ 2355 w 2753"/>
                <a:gd name="T1" fmla="*/ 114 h 2716"/>
                <a:gd name="T2" fmla="*/ 2639 w 2753"/>
                <a:gd name="T3" fmla="*/ 399 h 2716"/>
                <a:gd name="T4" fmla="*/ 2639 w 2753"/>
                <a:gd name="T5" fmla="*/ 2317 h 2716"/>
                <a:gd name="T6" fmla="*/ 2355 w 2753"/>
                <a:gd name="T7" fmla="*/ 2602 h 2716"/>
                <a:gd name="T8" fmla="*/ 398 w 2753"/>
                <a:gd name="T9" fmla="*/ 2602 h 2716"/>
                <a:gd name="T10" fmla="*/ 113 w 2753"/>
                <a:gd name="T11" fmla="*/ 2317 h 2716"/>
                <a:gd name="T12" fmla="*/ 113 w 2753"/>
                <a:gd name="T13" fmla="*/ 399 h 2716"/>
                <a:gd name="T14" fmla="*/ 398 w 2753"/>
                <a:gd name="T15" fmla="*/ 114 h 2716"/>
                <a:gd name="T16" fmla="*/ 2355 w 2753"/>
                <a:gd name="T17" fmla="*/ 114 h 2716"/>
                <a:gd name="T18" fmla="*/ 2355 w 2753"/>
                <a:gd name="T19" fmla="*/ 0 h 2716"/>
                <a:gd name="T20" fmla="*/ 398 w 2753"/>
                <a:gd name="T21" fmla="*/ 0 h 2716"/>
                <a:gd name="T22" fmla="*/ 0 w 2753"/>
                <a:gd name="T23" fmla="*/ 399 h 2716"/>
                <a:gd name="T24" fmla="*/ 0 w 2753"/>
                <a:gd name="T25" fmla="*/ 2317 h 2716"/>
                <a:gd name="T26" fmla="*/ 398 w 2753"/>
                <a:gd name="T27" fmla="*/ 2716 h 2716"/>
                <a:gd name="T28" fmla="*/ 2355 w 2753"/>
                <a:gd name="T29" fmla="*/ 2716 h 2716"/>
                <a:gd name="T30" fmla="*/ 2753 w 2753"/>
                <a:gd name="T31" fmla="*/ 2317 h 2716"/>
                <a:gd name="T32" fmla="*/ 2753 w 2753"/>
                <a:gd name="T33" fmla="*/ 399 h 2716"/>
                <a:gd name="T34" fmla="*/ 2355 w 2753"/>
                <a:gd name="T35" fmla="*/ 0 h 27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753" h="2716">
                  <a:moveTo>
                    <a:pt x="2355" y="114"/>
                  </a:moveTo>
                  <a:cubicBezTo>
                    <a:pt x="2512" y="114"/>
                    <a:pt x="2639" y="242"/>
                    <a:pt x="2639" y="399"/>
                  </a:cubicBezTo>
                  <a:cubicBezTo>
                    <a:pt x="2639" y="2317"/>
                    <a:pt x="2639" y="2317"/>
                    <a:pt x="2639" y="2317"/>
                  </a:cubicBezTo>
                  <a:cubicBezTo>
                    <a:pt x="2639" y="2474"/>
                    <a:pt x="2512" y="2602"/>
                    <a:pt x="2355" y="2602"/>
                  </a:cubicBezTo>
                  <a:cubicBezTo>
                    <a:pt x="398" y="2602"/>
                    <a:pt x="398" y="2602"/>
                    <a:pt x="398" y="2602"/>
                  </a:cubicBezTo>
                  <a:cubicBezTo>
                    <a:pt x="241" y="2602"/>
                    <a:pt x="113" y="2474"/>
                    <a:pt x="113" y="2317"/>
                  </a:cubicBezTo>
                  <a:cubicBezTo>
                    <a:pt x="113" y="399"/>
                    <a:pt x="113" y="399"/>
                    <a:pt x="113" y="399"/>
                  </a:cubicBezTo>
                  <a:cubicBezTo>
                    <a:pt x="113" y="242"/>
                    <a:pt x="241" y="114"/>
                    <a:pt x="398" y="114"/>
                  </a:cubicBezTo>
                  <a:cubicBezTo>
                    <a:pt x="2355" y="114"/>
                    <a:pt x="2355" y="114"/>
                    <a:pt x="2355" y="114"/>
                  </a:cubicBezTo>
                  <a:moveTo>
                    <a:pt x="2355" y="0"/>
                  </a:moveTo>
                  <a:cubicBezTo>
                    <a:pt x="398" y="0"/>
                    <a:pt x="398" y="0"/>
                    <a:pt x="398" y="0"/>
                  </a:cubicBezTo>
                  <a:cubicBezTo>
                    <a:pt x="178" y="0"/>
                    <a:pt x="0" y="179"/>
                    <a:pt x="0" y="399"/>
                  </a:cubicBezTo>
                  <a:cubicBezTo>
                    <a:pt x="0" y="2317"/>
                    <a:pt x="0" y="2317"/>
                    <a:pt x="0" y="2317"/>
                  </a:cubicBezTo>
                  <a:cubicBezTo>
                    <a:pt x="0" y="2538"/>
                    <a:pt x="178" y="2716"/>
                    <a:pt x="398" y="2716"/>
                  </a:cubicBezTo>
                  <a:cubicBezTo>
                    <a:pt x="2355" y="2716"/>
                    <a:pt x="2355" y="2716"/>
                    <a:pt x="2355" y="2716"/>
                  </a:cubicBezTo>
                  <a:cubicBezTo>
                    <a:pt x="2575" y="2716"/>
                    <a:pt x="2753" y="2538"/>
                    <a:pt x="2753" y="2317"/>
                  </a:cubicBezTo>
                  <a:cubicBezTo>
                    <a:pt x="2753" y="399"/>
                    <a:pt x="2753" y="399"/>
                    <a:pt x="2753" y="399"/>
                  </a:cubicBezTo>
                  <a:cubicBezTo>
                    <a:pt x="2753" y="179"/>
                    <a:pt x="2575" y="0"/>
                    <a:pt x="2355" y="0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grpSp>
        <p:nvGrpSpPr>
          <p:cNvPr id="11" name="Group 10"/>
          <p:cNvGrpSpPr/>
          <p:nvPr userDrawn="1"/>
        </p:nvGrpSpPr>
        <p:grpSpPr>
          <a:xfrm flipH="1">
            <a:off x="11637433" y="6409324"/>
            <a:ext cx="224082" cy="221156"/>
            <a:chOff x="4328868" y="5502988"/>
            <a:chExt cx="500307" cy="493774"/>
          </a:xfrm>
        </p:grpSpPr>
        <p:sp>
          <p:nvSpPr>
            <p:cNvPr id="13" name="Freeform 12">
              <a:hlinkClick r:id="" action="ppaction://hlinkshowjump?jump=nextslide"/>
            </p:cNvPr>
            <p:cNvSpPr>
              <a:spLocks/>
            </p:cNvSpPr>
            <p:nvPr userDrawn="1"/>
          </p:nvSpPr>
          <p:spPr bwMode="auto">
            <a:xfrm>
              <a:off x="4520556" y="5649754"/>
              <a:ext cx="116933" cy="200242"/>
            </a:xfrm>
            <a:custGeom>
              <a:avLst/>
              <a:gdLst>
                <a:gd name="T0" fmla="*/ 417 w 425"/>
                <a:gd name="T1" fmla="*/ 77 h 728"/>
                <a:gd name="T2" fmla="*/ 131 w 425"/>
                <a:gd name="T3" fmla="*/ 364 h 728"/>
                <a:gd name="T4" fmla="*/ 417 w 425"/>
                <a:gd name="T5" fmla="*/ 650 h 728"/>
                <a:gd name="T6" fmla="*/ 425 w 425"/>
                <a:gd name="T7" fmla="*/ 667 h 728"/>
                <a:gd name="T8" fmla="*/ 417 w 425"/>
                <a:gd name="T9" fmla="*/ 684 h 728"/>
                <a:gd name="T10" fmla="*/ 381 w 425"/>
                <a:gd name="T11" fmla="*/ 720 h 728"/>
                <a:gd name="T12" fmla="*/ 364 w 425"/>
                <a:gd name="T13" fmla="*/ 728 h 728"/>
                <a:gd name="T14" fmla="*/ 347 w 425"/>
                <a:gd name="T15" fmla="*/ 720 h 728"/>
                <a:gd name="T16" fmla="*/ 8 w 425"/>
                <a:gd name="T17" fmla="*/ 381 h 728"/>
                <a:gd name="T18" fmla="*/ 0 w 425"/>
                <a:gd name="T19" fmla="*/ 364 h 728"/>
                <a:gd name="T20" fmla="*/ 8 w 425"/>
                <a:gd name="T21" fmla="*/ 347 h 728"/>
                <a:gd name="T22" fmla="*/ 347 w 425"/>
                <a:gd name="T23" fmla="*/ 7 h 728"/>
                <a:gd name="T24" fmla="*/ 364 w 425"/>
                <a:gd name="T25" fmla="*/ 0 h 728"/>
                <a:gd name="T26" fmla="*/ 381 w 425"/>
                <a:gd name="T27" fmla="*/ 7 h 728"/>
                <a:gd name="T28" fmla="*/ 417 w 425"/>
                <a:gd name="T29" fmla="*/ 44 h 728"/>
                <a:gd name="T30" fmla="*/ 425 w 425"/>
                <a:gd name="T31" fmla="*/ 60 h 728"/>
                <a:gd name="T32" fmla="*/ 417 w 425"/>
                <a:gd name="T33" fmla="*/ 7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25" h="728">
                  <a:moveTo>
                    <a:pt x="417" y="77"/>
                  </a:moveTo>
                  <a:cubicBezTo>
                    <a:pt x="131" y="364"/>
                    <a:pt x="131" y="364"/>
                    <a:pt x="131" y="364"/>
                  </a:cubicBezTo>
                  <a:cubicBezTo>
                    <a:pt x="417" y="650"/>
                    <a:pt x="417" y="650"/>
                    <a:pt x="417" y="650"/>
                  </a:cubicBezTo>
                  <a:cubicBezTo>
                    <a:pt x="422" y="655"/>
                    <a:pt x="425" y="661"/>
                    <a:pt x="425" y="667"/>
                  </a:cubicBezTo>
                  <a:cubicBezTo>
                    <a:pt x="425" y="673"/>
                    <a:pt x="422" y="680"/>
                    <a:pt x="417" y="684"/>
                  </a:cubicBezTo>
                  <a:cubicBezTo>
                    <a:pt x="381" y="720"/>
                    <a:pt x="381" y="720"/>
                    <a:pt x="381" y="720"/>
                  </a:cubicBezTo>
                  <a:cubicBezTo>
                    <a:pt x="377" y="725"/>
                    <a:pt x="370" y="728"/>
                    <a:pt x="364" y="728"/>
                  </a:cubicBezTo>
                  <a:cubicBezTo>
                    <a:pt x="358" y="728"/>
                    <a:pt x="352" y="725"/>
                    <a:pt x="347" y="720"/>
                  </a:cubicBezTo>
                  <a:cubicBezTo>
                    <a:pt x="8" y="381"/>
                    <a:pt x="8" y="381"/>
                    <a:pt x="8" y="381"/>
                  </a:cubicBezTo>
                  <a:cubicBezTo>
                    <a:pt x="3" y="376"/>
                    <a:pt x="0" y="369"/>
                    <a:pt x="0" y="364"/>
                  </a:cubicBezTo>
                  <a:cubicBezTo>
                    <a:pt x="0" y="358"/>
                    <a:pt x="3" y="351"/>
                    <a:pt x="8" y="347"/>
                  </a:cubicBezTo>
                  <a:cubicBezTo>
                    <a:pt x="347" y="7"/>
                    <a:pt x="347" y="7"/>
                    <a:pt x="347" y="7"/>
                  </a:cubicBezTo>
                  <a:cubicBezTo>
                    <a:pt x="352" y="3"/>
                    <a:pt x="358" y="0"/>
                    <a:pt x="364" y="0"/>
                  </a:cubicBezTo>
                  <a:cubicBezTo>
                    <a:pt x="370" y="0"/>
                    <a:pt x="377" y="3"/>
                    <a:pt x="381" y="7"/>
                  </a:cubicBezTo>
                  <a:cubicBezTo>
                    <a:pt x="417" y="44"/>
                    <a:pt x="417" y="44"/>
                    <a:pt x="417" y="44"/>
                  </a:cubicBezTo>
                  <a:cubicBezTo>
                    <a:pt x="422" y="48"/>
                    <a:pt x="425" y="54"/>
                    <a:pt x="425" y="60"/>
                  </a:cubicBezTo>
                  <a:cubicBezTo>
                    <a:pt x="425" y="66"/>
                    <a:pt x="422" y="73"/>
                    <a:pt x="417" y="77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4" name="Freeform 13">
              <a:hlinkClick r:id="" action="ppaction://hlinkshowjump?jump=nextslide"/>
            </p:cNvPr>
            <p:cNvSpPr>
              <a:spLocks noEditPoints="1"/>
            </p:cNvSpPr>
            <p:nvPr userDrawn="1"/>
          </p:nvSpPr>
          <p:spPr bwMode="auto">
            <a:xfrm>
              <a:off x="4328868" y="5502988"/>
              <a:ext cx="500307" cy="493774"/>
            </a:xfrm>
            <a:custGeom>
              <a:avLst/>
              <a:gdLst>
                <a:gd name="T0" fmla="*/ 2355 w 2753"/>
                <a:gd name="T1" fmla="*/ 114 h 2716"/>
                <a:gd name="T2" fmla="*/ 2639 w 2753"/>
                <a:gd name="T3" fmla="*/ 399 h 2716"/>
                <a:gd name="T4" fmla="*/ 2639 w 2753"/>
                <a:gd name="T5" fmla="*/ 2317 h 2716"/>
                <a:gd name="T6" fmla="*/ 2355 w 2753"/>
                <a:gd name="T7" fmla="*/ 2602 h 2716"/>
                <a:gd name="T8" fmla="*/ 398 w 2753"/>
                <a:gd name="T9" fmla="*/ 2602 h 2716"/>
                <a:gd name="T10" fmla="*/ 113 w 2753"/>
                <a:gd name="T11" fmla="*/ 2317 h 2716"/>
                <a:gd name="T12" fmla="*/ 113 w 2753"/>
                <a:gd name="T13" fmla="*/ 399 h 2716"/>
                <a:gd name="T14" fmla="*/ 398 w 2753"/>
                <a:gd name="T15" fmla="*/ 114 h 2716"/>
                <a:gd name="T16" fmla="*/ 2355 w 2753"/>
                <a:gd name="T17" fmla="*/ 114 h 2716"/>
                <a:gd name="T18" fmla="*/ 2355 w 2753"/>
                <a:gd name="T19" fmla="*/ 0 h 2716"/>
                <a:gd name="T20" fmla="*/ 398 w 2753"/>
                <a:gd name="T21" fmla="*/ 0 h 2716"/>
                <a:gd name="T22" fmla="*/ 0 w 2753"/>
                <a:gd name="T23" fmla="*/ 399 h 2716"/>
                <a:gd name="T24" fmla="*/ 0 w 2753"/>
                <a:gd name="T25" fmla="*/ 2317 h 2716"/>
                <a:gd name="T26" fmla="*/ 398 w 2753"/>
                <a:gd name="T27" fmla="*/ 2716 h 2716"/>
                <a:gd name="T28" fmla="*/ 2355 w 2753"/>
                <a:gd name="T29" fmla="*/ 2716 h 2716"/>
                <a:gd name="T30" fmla="*/ 2753 w 2753"/>
                <a:gd name="T31" fmla="*/ 2317 h 2716"/>
                <a:gd name="T32" fmla="*/ 2753 w 2753"/>
                <a:gd name="T33" fmla="*/ 399 h 2716"/>
                <a:gd name="T34" fmla="*/ 2355 w 2753"/>
                <a:gd name="T35" fmla="*/ 0 h 27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753" h="2716">
                  <a:moveTo>
                    <a:pt x="2355" y="114"/>
                  </a:moveTo>
                  <a:cubicBezTo>
                    <a:pt x="2512" y="114"/>
                    <a:pt x="2639" y="242"/>
                    <a:pt x="2639" y="399"/>
                  </a:cubicBezTo>
                  <a:cubicBezTo>
                    <a:pt x="2639" y="2317"/>
                    <a:pt x="2639" y="2317"/>
                    <a:pt x="2639" y="2317"/>
                  </a:cubicBezTo>
                  <a:cubicBezTo>
                    <a:pt x="2639" y="2474"/>
                    <a:pt x="2512" y="2602"/>
                    <a:pt x="2355" y="2602"/>
                  </a:cubicBezTo>
                  <a:cubicBezTo>
                    <a:pt x="398" y="2602"/>
                    <a:pt x="398" y="2602"/>
                    <a:pt x="398" y="2602"/>
                  </a:cubicBezTo>
                  <a:cubicBezTo>
                    <a:pt x="241" y="2602"/>
                    <a:pt x="113" y="2474"/>
                    <a:pt x="113" y="2317"/>
                  </a:cubicBezTo>
                  <a:cubicBezTo>
                    <a:pt x="113" y="399"/>
                    <a:pt x="113" y="399"/>
                    <a:pt x="113" y="399"/>
                  </a:cubicBezTo>
                  <a:cubicBezTo>
                    <a:pt x="113" y="242"/>
                    <a:pt x="241" y="114"/>
                    <a:pt x="398" y="114"/>
                  </a:cubicBezTo>
                  <a:cubicBezTo>
                    <a:pt x="2355" y="114"/>
                    <a:pt x="2355" y="114"/>
                    <a:pt x="2355" y="114"/>
                  </a:cubicBezTo>
                  <a:moveTo>
                    <a:pt x="2355" y="0"/>
                  </a:moveTo>
                  <a:cubicBezTo>
                    <a:pt x="398" y="0"/>
                    <a:pt x="398" y="0"/>
                    <a:pt x="398" y="0"/>
                  </a:cubicBezTo>
                  <a:cubicBezTo>
                    <a:pt x="178" y="0"/>
                    <a:pt x="0" y="179"/>
                    <a:pt x="0" y="399"/>
                  </a:cubicBezTo>
                  <a:cubicBezTo>
                    <a:pt x="0" y="2317"/>
                    <a:pt x="0" y="2317"/>
                    <a:pt x="0" y="2317"/>
                  </a:cubicBezTo>
                  <a:cubicBezTo>
                    <a:pt x="0" y="2538"/>
                    <a:pt x="178" y="2716"/>
                    <a:pt x="398" y="2716"/>
                  </a:cubicBezTo>
                  <a:cubicBezTo>
                    <a:pt x="2355" y="2716"/>
                    <a:pt x="2355" y="2716"/>
                    <a:pt x="2355" y="2716"/>
                  </a:cubicBezTo>
                  <a:cubicBezTo>
                    <a:pt x="2575" y="2716"/>
                    <a:pt x="2753" y="2538"/>
                    <a:pt x="2753" y="2317"/>
                  </a:cubicBezTo>
                  <a:cubicBezTo>
                    <a:pt x="2753" y="399"/>
                    <a:pt x="2753" y="399"/>
                    <a:pt x="2753" y="399"/>
                  </a:cubicBezTo>
                  <a:cubicBezTo>
                    <a:pt x="2753" y="179"/>
                    <a:pt x="2575" y="0"/>
                    <a:pt x="2355" y="0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grpSp>
        <p:nvGrpSpPr>
          <p:cNvPr id="15" name="Group 14"/>
          <p:cNvGrpSpPr/>
          <p:nvPr userDrawn="1"/>
        </p:nvGrpSpPr>
        <p:grpSpPr>
          <a:xfrm>
            <a:off x="0" y="6824981"/>
            <a:ext cx="12192000" cy="45719"/>
            <a:chOff x="0" y="6756401"/>
            <a:chExt cx="12192000" cy="114300"/>
          </a:xfrm>
        </p:grpSpPr>
        <p:sp>
          <p:nvSpPr>
            <p:cNvPr id="16" name="Rectangle 15"/>
            <p:cNvSpPr/>
            <p:nvPr/>
          </p:nvSpPr>
          <p:spPr>
            <a:xfrm>
              <a:off x="0" y="6756401"/>
              <a:ext cx="2443207" cy="1143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2427653" y="6756401"/>
              <a:ext cx="2443207" cy="1143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4855305" y="6756401"/>
              <a:ext cx="2443207" cy="1143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7305656" y="6756401"/>
              <a:ext cx="2443207" cy="1143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9748793" y="6756401"/>
              <a:ext cx="2443207" cy="1143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</p:grpSp>
      <p:grpSp>
        <p:nvGrpSpPr>
          <p:cNvPr id="21" name="Group 20"/>
          <p:cNvGrpSpPr/>
          <p:nvPr userDrawn="1"/>
        </p:nvGrpSpPr>
        <p:grpSpPr>
          <a:xfrm>
            <a:off x="0" y="0"/>
            <a:ext cx="12192000" cy="45719"/>
            <a:chOff x="0" y="6756401"/>
            <a:chExt cx="12192000" cy="114300"/>
          </a:xfrm>
        </p:grpSpPr>
        <p:sp>
          <p:nvSpPr>
            <p:cNvPr id="22" name="Rectangle 21"/>
            <p:cNvSpPr/>
            <p:nvPr/>
          </p:nvSpPr>
          <p:spPr>
            <a:xfrm>
              <a:off x="0" y="6756401"/>
              <a:ext cx="2443207" cy="1143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2427653" y="6756401"/>
              <a:ext cx="2443207" cy="1143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4855305" y="6756401"/>
              <a:ext cx="2443207" cy="1143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7305656" y="6756401"/>
              <a:ext cx="2443207" cy="1143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9748793" y="6756401"/>
              <a:ext cx="2443207" cy="1143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</p:grpSp>
      <p:sp>
        <p:nvSpPr>
          <p:cNvPr id="29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942975" y="1811345"/>
            <a:ext cx="1800225" cy="1800225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</a:lstStyle>
          <a:p>
            <a:endParaRPr lang="id-ID"/>
          </a:p>
        </p:txBody>
      </p:sp>
      <p:sp>
        <p:nvSpPr>
          <p:cNvPr id="30" name="Picture Placeholder 9"/>
          <p:cNvSpPr>
            <a:spLocks noGrp="1"/>
          </p:cNvSpPr>
          <p:nvPr>
            <p:ph type="pic" sz="quarter" idx="15"/>
          </p:nvPr>
        </p:nvSpPr>
        <p:spPr>
          <a:xfrm>
            <a:off x="942975" y="4164020"/>
            <a:ext cx="1800225" cy="1800225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</a:lstStyle>
          <a:p>
            <a:endParaRPr lang="id-ID"/>
          </a:p>
        </p:txBody>
      </p:sp>
      <p:sp>
        <p:nvSpPr>
          <p:cNvPr id="35" name="Picture Placeholder 9"/>
          <p:cNvSpPr>
            <a:spLocks noGrp="1"/>
          </p:cNvSpPr>
          <p:nvPr>
            <p:ph type="pic" sz="quarter" idx="16"/>
          </p:nvPr>
        </p:nvSpPr>
        <p:spPr>
          <a:xfrm>
            <a:off x="6429375" y="1811345"/>
            <a:ext cx="1800225" cy="1800225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</a:lstStyle>
          <a:p>
            <a:endParaRPr lang="id-ID"/>
          </a:p>
        </p:txBody>
      </p:sp>
      <p:sp>
        <p:nvSpPr>
          <p:cNvPr id="36" name="Picture Placeholder 9"/>
          <p:cNvSpPr>
            <a:spLocks noGrp="1"/>
          </p:cNvSpPr>
          <p:nvPr>
            <p:ph type="pic" sz="quarter" idx="17"/>
          </p:nvPr>
        </p:nvSpPr>
        <p:spPr>
          <a:xfrm>
            <a:off x="6429375" y="4164020"/>
            <a:ext cx="1800225" cy="1800225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352491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9" grpId="0"/>
      <p:bldP spid="30" grpId="0"/>
      <p:bldP spid="35" grpId="0"/>
      <p:bldP spid="36" grpId="0"/>
    </p:bldLst>
  </p:timing>
  <p:extLst mod="1">
    <p:ext uri="{DCECCB84-F9BA-43D5-87BE-67443E8EF086}">
      <p15:sldGuideLst xmlns:p15="http://schemas.microsoft.com/office/powerpoint/2012/main"/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Meet the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5761" y="420593"/>
            <a:ext cx="10515600" cy="911682"/>
          </a:xfrm>
        </p:spPr>
        <p:txBody>
          <a:bodyPr/>
          <a:lstStyle>
            <a:lvl1pPr algn="ctr">
              <a:defRPr b="1"/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7" name="Rectangle 6"/>
          <p:cNvSpPr/>
          <p:nvPr userDrawn="1"/>
        </p:nvSpPr>
        <p:spPr>
          <a:xfrm>
            <a:off x="11408938" y="381349"/>
            <a:ext cx="468000" cy="46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400" b="1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391197" y="432787"/>
            <a:ext cx="503483" cy="365125"/>
          </a:xfrm>
        </p:spPr>
        <p:txBody>
          <a:bodyPr/>
          <a:lstStyle>
            <a:lvl1pPr algn="ctr">
              <a:defRPr sz="1400" b="1">
                <a:solidFill>
                  <a:schemeClr val="bg1"/>
                </a:solidFill>
              </a:defRPr>
            </a:lvl1pPr>
          </a:lstStyle>
          <a:p>
            <a:fld id="{250E94B5-8C35-4E38-8FC1-B73EBEBA3C09}" type="slidenum">
              <a:rPr lang="id-ID" smtClean="0"/>
              <a:pPr/>
              <a:t>‹#›</a:t>
            </a:fld>
            <a:endParaRPr lang="id-ID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845761" y="1138779"/>
            <a:ext cx="10515600" cy="366712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grpSp>
        <p:nvGrpSpPr>
          <p:cNvPr id="8" name="Group 7"/>
          <p:cNvGrpSpPr/>
          <p:nvPr userDrawn="1"/>
        </p:nvGrpSpPr>
        <p:grpSpPr>
          <a:xfrm>
            <a:off x="338952" y="6409324"/>
            <a:ext cx="224082" cy="221156"/>
            <a:chOff x="4328868" y="5502988"/>
            <a:chExt cx="500307" cy="493774"/>
          </a:xfrm>
        </p:grpSpPr>
        <p:sp>
          <p:nvSpPr>
            <p:cNvPr id="9" name="Freeform 8">
              <a:hlinkClick r:id="" action="ppaction://hlinkshowjump?jump=previousslide"/>
            </p:cNvPr>
            <p:cNvSpPr>
              <a:spLocks/>
            </p:cNvSpPr>
            <p:nvPr userDrawn="1"/>
          </p:nvSpPr>
          <p:spPr bwMode="auto">
            <a:xfrm>
              <a:off x="4520555" y="5649754"/>
              <a:ext cx="116933" cy="200242"/>
            </a:xfrm>
            <a:custGeom>
              <a:avLst/>
              <a:gdLst>
                <a:gd name="T0" fmla="*/ 417 w 425"/>
                <a:gd name="T1" fmla="*/ 77 h 728"/>
                <a:gd name="T2" fmla="*/ 131 w 425"/>
                <a:gd name="T3" fmla="*/ 364 h 728"/>
                <a:gd name="T4" fmla="*/ 417 w 425"/>
                <a:gd name="T5" fmla="*/ 650 h 728"/>
                <a:gd name="T6" fmla="*/ 425 w 425"/>
                <a:gd name="T7" fmla="*/ 667 h 728"/>
                <a:gd name="T8" fmla="*/ 417 w 425"/>
                <a:gd name="T9" fmla="*/ 684 h 728"/>
                <a:gd name="T10" fmla="*/ 381 w 425"/>
                <a:gd name="T11" fmla="*/ 720 h 728"/>
                <a:gd name="T12" fmla="*/ 364 w 425"/>
                <a:gd name="T13" fmla="*/ 728 h 728"/>
                <a:gd name="T14" fmla="*/ 347 w 425"/>
                <a:gd name="T15" fmla="*/ 720 h 728"/>
                <a:gd name="T16" fmla="*/ 8 w 425"/>
                <a:gd name="T17" fmla="*/ 381 h 728"/>
                <a:gd name="T18" fmla="*/ 0 w 425"/>
                <a:gd name="T19" fmla="*/ 364 h 728"/>
                <a:gd name="T20" fmla="*/ 8 w 425"/>
                <a:gd name="T21" fmla="*/ 347 h 728"/>
                <a:gd name="T22" fmla="*/ 347 w 425"/>
                <a:gd name="T23" fmla="*/ 7 h 728"/>
                <a:gd name="T24" fmla="*/ 364 w 425"/>
                <a:gd name="T25" fmla="*/ 0 h 728"/>
                <a:gd name="T26" fmla="*/ 381 w 425"/>
                <a:gd name="T27" fmla="*/ 7 h 728"/>
                <a:gd name="T28" fmla="*/ 417 w 425"/>
                <a:gd name="T29" fmla="*/ 44 h 728"/>
                <a:gd name="T30" fmla="*/ 425 w 425"/>
                <a:gd name="T31" fmla="*/ 60 h 728"/>
                <a:gd name="T32" fmla="*/ 417 w 425"/>
                <a:gd name="T33" fmla="*/ 7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25" h="728">
                  <a:moveTo>
                    <a:pt x="417" y="77"/>
                  </a:moveTo>
                  <a:cubicBezTo>
                    <a:pt x="131" y="364"/>
                    <a:pt x="131" y="364"/>
                    <a:pt x="131" y="364"/>
                  </a:cubicBezTo>
                  <a:cubicBezTo>
                    <a:pt x="417" y="650"/>
                    <a:pt x="417" y="650"/>
                    <a:pt x="417" y="650"/>
                  </a:cubicBezTo>
                  <a:cubicBezTo>
                    <a:pt x="422" y="655"/>
                    <a:pt x="425" y="661"/>
                    <a:pt x="425" y="667"/>
                  </a:cubicBezTo>
                  <a:cubicBezTo>
                    <a:pt x="425" y="673"/>
                    <a:pt x="422" y="680"/>
                    <a:pt x="417" y="684"/>
                  </a:cubicBezTo>
                  <a:cubicBezTo>
                    <a:pt x="381" y="720"/>
                    <a:pt x="381" y="720"/>
                    <a:pt x="381" y="720"/>
                  </a:cubicBezTo>
                  <a:cubicBezTo>
                    <a:pt x="377" y="725"/>
                    <a:pt x="370" y="728"/>
                    <a:pt x="364" y="728"/>
                  </a:cubicBezTo>
                  <a:cubicBezTo>
                    <a:pt x="358" y="728"/>
                    <a:pt x="352" y="725"/>
                    <a:pt x="347" y="720"/>
                  </a:cubicBezTo>
                  <a:cubicBezTo>
                    <a:pt x="8" y="381"/>
                    <a:pt x="8" y="381"/>
                    <a:pt x="8" y="381"/>
                  </a:cubicBezTo>
                  <a:cubicBezTo>
                    <a:pt x="3" y="376"/>
                    <a:pt x="0" y="369"/>
                    <a:pt x="0" y="364"/>
                  </a:cubicBezTo>
                  <a:cubicBezTo>
                    <a:pt x="0" y="358"/>
                    <a:pt x="3" y="351"/>
                    <a:pt x="8" y="347"/>
                  </a:cubicBezTo>
                  <a:cubicBezTo>
                    <a:pt x="347" y="7"/>
                    <a:pt x="347" y="7"/>
                    <a:pt x="347" y="7"/>
                  </a:cubicBezTo>
                  <a:cubicBezTo>
                    <a:pt x="352" y="3"/>
                    <a:pt x="358" y="0"/>
                    <a:pt x="364" y="0"/>
                  </a:cubicBezTo>
                  <a:cubicBezTo>
                    <a:pt x="370" y="0"/>
                    <a:pt x="377" y="3"/>
                    <a:pt x="381" y="7"/>
                  </a:cubicBezTo>
                  <a:cubicBezTo>
                    <a:pt x="417" y="44"/>
                    <a:pt x="417" y="44"/>
                    <a:pt x="417" y="44"/>
                  </a:cubicBezTo>
                  <a:cubicBezTo>
                    <a:pt x="422" y="48"/>
                    <a:pt x="425" y="54"/>
                    <a:pt x="425" y="60"/>
                  </a:cubicBezTo>
                  <a:cubicBezTo>
                    <a:pt x="425" y="66"/>
                    <a:pt x="422" y="73"/>
                    <a:pt x="417" y="77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0" name="Freeform 9">
              <a:hlinkClick r:id="" action="ppaction://hlinkshowjump?jump=previousslide"/>
            </p:cNvPr>
            <p:cNvSpPr>
              <a:spLocks noEditPoints="1"/>
            </p:cNvSpPr>
            <p:nvPr userDrawn="1"/>
          </p:nvSpPr>
          <p:spPr bwMode="auto">
            <a:xfrm>
              <a:off x="4328868" y="5502988"/>
              <a:ext cx="500307" cy="493774"/>
            </a:xfrm>
            <a:custGeom>
              <a:avLst/>
              <a:gdLst>
                <a:gd name="T0" fmla="*/ 2355 w 2753"/>
                <a:gd name="T1" fmla="*/ 114 h 2716"/>
                <a:gd name="T2" fmla="*/ 2639 w 2753"/>
                <a:gd name="T3" fmla="*/ 399 h 2716"/>
                <a:gd name="T4" fmla="*/ 2639 w 2753"/>
                <a:gd name="T5" fmla="*/ 2317 h 2716"/>
                <a:gd name="T6" fmla="*/ 2355 w 2753"/>
                <a:gd name="T7" fmla="*/ 2602 h 2716"/>
                <a:gd name="T8" fmla="*/ 398 w 2753"/>
                <a:gd name="T9" fmla="*/ 2602 h 2716"/>
                <a:gd name="T10" fmla="*/ 113 w 2753"/>
                <a:gd name="T11" fmla="*/ 2317 h 2716"/>
                <a:gd name="T12" fmla="*/ 113 w 2753"/>
                <a:gd name="T13" fmla="*/ 399 h 2716"/>
                <a:gd name="T14" fmla="*/ 398 w 2753"/>
                <a:gd name="T15" fmla="*/ 114 h 2716"/>
                <a:gd name="T16" fmla="*/ 2355 w 2753"/>
                <a:gd name="T17" fmla="*/ 114 h 2716"/>
                <a:gd name="T18" fmla="*/ 2355 w 2753"/>
                <a:gd name="T19" fmla="*/ 0 h 2716"/>
                <a:gd name="T20" fmla="*/ 398 w 2753"/>
                <a:gd name="T21" fmla="*/ 0 h 2716"/>
                <a:gd name="T22" fmla="*/ 0 w 2753"/>
                <a:gd name="T23" fmla="*/ 399 h 2716"/>
                <a:gd name="T24" fmla="*/ 0 w 2753"/>
                <a:gd name="T25" fmla="*/ 2317 h 2716"/>
                <a:gd name="T26" fmla="*/ 398 w 2753"/>
                <a:gd name="T27" fmla="*/ 2716 h 2716"/>
                <a:gd name="T28" fmla="*/ 2355 w 2753"/>
                <a:gd name="T29" fmla="*/ 2716 h 2716"/>
                <a:gd name="T30" fmla="*/ 2753 w 2753"/>
                <a:gd name="T31" fmla="*/ 2317 h 2716"/>
                <a:gd name="T32" fmla="*/ 2753 w 2753"/>
                <a:gd name="T33" fmla="*/ 399 h 2716"/>
                <a:gd name="T34" fmla="*/ 2355 w 2753"/>
                <a:gd name="T35" fmla="*/ 0 h 27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753" h="2716">
                  <a:moveTo>
                    <a:pt x="2355" y="114"/>
                  </a:moveTo>
                  <a:cubicBezTo>
                    <a:pt x="2512" y="114"/>
                    <a:pt x="2639" y="242"/>
                    <a:pt x="2639" y="399"/>
                  </a:cubicBezTo>
                  <a:cubicBezTo>
                    <a:pt x="2639" y="2317"/>
                    <a:pt x="2639" y="2317"/>
                    <a:pt x="2639" y="2317"/>
                  </a:cubicBezTo>
                  <a:cubicBezTo>
                    <a:pt x="2639" y="2474"/>
                    <a:pt x="2512" y="2602"/>
                    <a:pt x="2355" y="2602"/>
                  </a:cubicBezTo>
                  <a:cubicBezTo>
                    <a:pt x="398" y="2602"/>
                    <a:pt x="398" y="2602"/>
                    <a:pt x="398" y="2602"/>
                  </a:cubicBezTo>
                  <a:cubicBezTo>
                    <a:pt x="241" y="2602"/>
                    <a:pt x="113" y="2474"/>
                    <a:pt x="113" y="2317"/>
                  </a:cubicBezTo>
                  <a:cubicBezTo>
                    <a:pt x="113" y="399"/>
                    <a:pt x="113" y="399"/>
                    <a:pt x="113" y="399"/>
                  </a:cubicBezTo>
                  <a:cubicBezTo>
                    <a:pt x="113" y="242"/>
                    <a:pt x="241" y="114"/>
                    <a:pt x="398" y="114"/>
                  </a:cubicBezTo>
                  <a:cubicBezTo>
                    <a:pt x="2355" y="114"/>
                    <a:pt x="2355" y="114"/>
                    <a:pt x="2355" y="114"/>
                  </a:cubicBezTo>
                  <a:moveTo>
                    <a:pt x="2355" y="0"/>
                  </a:moveTo>
                  <a:cubicBezTo>
                    <a:pt x="398" y="0"/>
                    <a:pt x="398" y="0"/>
                    <a:pt x="398" y="0"/>
                  </a:cubicBezTo>
                  <a:cubicBezTo>
                    <a:pt x="178" y="0"/>
                    <a:pt x="0" y="179"/>
                    <a:pt x="0" y="399"/>
                  </a:cubicBezTo>
                  <a:cubicBezTo>
                    <a:pt x="0" y="2317"/>
                    <a:pt x="0" y="2317"/>
                    <a:pt x="0" y="2317"/>
                  </a:cubicBezTo>
                  <a:cubicBezTo>
                    <a:pt x="0" y="2538"/>
                    <a:pt x="178" y="2716"/>
                    <a:pt x="398" y="2716"/>
                  </a:cubicBezTo>
                  <a:cubicBezTo>
                    <a:pt x="2355" y="2716"/>
                    <a:pt x="2355" y="2716"/>
                    <a:pt x="2355" y="2716"/>
                  </a:cubicBezTo>
                  <a:cubicBezTo>
                    <a:pt x="2575" y="2716"/>
                    <a:pt x="2753" y="2538"/>
                    <a:pt x="2753" y="2317"/>
                  </a:cubicBezTo>
                  <a:cubicBezTo>
                    <a:pt x="2753" y="399"/>
                    <a:pt x="2753" y="399"/>
                    <a:pt x="2753" y="399"/>
                  </a:cubicBezTo>
                  <a:cubicBezTo>
                    <a:pt x="2753" y="179"/>
                    <a:pt x="2575" y="0"/>
                    <a:pt x="2355" y="0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grpSp>
        <p:nvGrpSpPr>
          <p:cNvPr id="11" name="Group 10"/>
          <p:cNvGrpSpPr/>
          <p:nvPr userDrawn="1"/>
        </p:nvGrpSpPr>
        <p:grpSpPr>
          <a:xfrm flipH="1">
            <a:off x="11637433" y="6409324"/>
            <a:ext cx="224082" cy="221156"/>
            <a:chOff x="4328868" y="5502988"/>
            <a:chExt cx="500307" cy="493774"/>
          </a:xfrm>
        </p:grpSpPr>
        <p:sp>
          <p:nvSpPr>
            <p:cNvPr id="13" name="Freeform 12">
              <a:hlinkClick r:id="" action="ppaction://hlinkshowjump?jump=nextslide"/>
            </p:cNvPr>
            <p:cNvSpPr>
              <a:spLocks/>
            </p:cNvSpPr>
            <p:nvPr userDrawn="1"/>
          </p:nvSpPr>
          <p:spPr bwMode="auto">
            <a:xfrm>
              <a:off x="4520556" y="5649754"/>
              <a:ext cx="116933" cy="200242"/>
            </a:xfrm>
            <a:custGeom>
              <a:avLst/>
              <a:gdLst>
                <a:gd name="T0" fmla="*/ 417 w 425"/>
                <a:gd name="T1" fmla="*/ 77 h 728"/>
                <a:gd name="T2" fmla="*/ 131 w 425"/>
                <a:gd name="T3" fmla="*/ 364 h 728"/>
                <a:gd name="T4" fmla="*/ 417 w 425"/>
                <a:gd name="T5" fmla="*/ 650 h 728"/>
                <a:gd name="T6" fmla="*/ 425 w 425"/>
                <a:gd name="T7" fmla="*/ 667 h 728"/>
                <a:gd name="T8" fmla="*/ 417 w 425"/>
                <a:gd name="T9" fmla="*/ 684 h 728"/>
                <a:gd name="T10" fmla="*/ 381 w 425"/>
                <a:gd name="T11" fmla="*/ 720 h 728"/>
                <a:gd name="T12" fmla="*/ 364 w 425"/>
                <a:gd name="T13" fmla="*/ 728 h 728"/>
                <a:gd name="T14" fmla="*/ 347 w 425"/>
                <a:gd name="T15" fmla="*/ 720 h 728"/>
                <a:gd name="T16" fmla="*/ 8 w 425"/>
                <a:gd name="T17" fmla="*/ 381 h 728"/>
                <a:gd name="T18" fmla="*/ 0 w 425"/>
                <a:gd name="T19" fmla="*/ 364 h 728"/>
                <a:gd name="T20" fmla="*/ 8 w 425"/>
                <a:gd name="T21" fmla="*/ 347 h 728"/>
                <a:gd name="T22" fmla="*/ 347 w 425"/>
                <a:gd name="T23" fmla="*/ 7 h 728"/>
                <a:gd name="T24" fmla="*/ 364 w 425"/>
                <a:gd name="T25" fmla="*/ 0 h 728"/>
                <a:gd name="T26" fmla="*/ 381 w 425"/>
                <a:gd name="T27" fmla="*/ 7 h 728"/>
                <a:gd name="T28" fmla="*/ 417 w 425"/>
                <a:gd name="T29" fmla="*/ 44 h 728"/>
                <a:gd name="T30" fmla="*/ 425 w 425"/>
                <a:gd name="T31" fmla="*/ 60 h 728"/>
                <a:gd name="T32" fmla="*/ 417 w 425"/>
                <a:gd name="T33" fmla="*/ 7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25" h="728">
                  <a:moveTo>
                    <a:pt x="417" y="77"/>
                  </a:moveTo>
                  <a:cubicBezTo>
                    <a:pt x="131" y="364"/>
                    <a:pt x="131" y="364"/>
                    <a:pt x="131" y="364"/>
                  </a:cubicBezTo>
                  <a:cubicBezTo>
                    <a:pt x="417" y="650"/>
                    <a:pt x="417" y="650"/>
                    <a:pt x="417" y="650"/>
                  </a:cubicBezTo>
                  <a:cubicBezTo>
                    <a:pt x="422" y="655"/>
                    <a:pt x="425" y="661"/>
                    <a:pt x="425" y="667"/>
                  </a:cubicBezTo>
                  <a:cubicBezTo>
                    <a:pt x="425" y="673"/>
                    <a:pt x="422" y="680"/>
                    <a:pt x="417" y="684"/>
                  </a:cubicBezTo>
                  <a:cubicBezTo>
                    <a:pt x="381" y="720"/>
                    <a:pt x="381" y="720"/>
                    <a:pt x="381" y="720"/>
                  </a:cubicBezTo>
                  <a:cubicBezTo>
                    <a:pt x="377" y="725"/>
                    <a:pt x="370" y="728"/>
                    <a:pt x="364" y="728"/>
                  </a:cubicBezTo>
                  <a:cubicBezTo>
                    <a:pt x="358" y="728"/>
                    <a:pt x="352" y="725"/>
                    <a:pt x="347" y="720"/>
                  </a:cubicBezTo>
                  <a:cubicBezTo>
                    <a:pt x="8" y="381"/>
                    <a:pt x="8" y="381"/>
                    <a:pt x="8" y="381"/>
                  </a:cubicBezTo>
                  <a:cubicBezTo>
                    <a:pt x="3" y="376"/>
                    <a:pt x="0" y="369"/>
                    <a:pt x="0" y="364"/>
                  </a:cubicBezTo>
                  <a:cubicBezTo>
                    <a:pt x="0" y="358"/>
                    <a:pt x="3" y="351"/>
                    <a:pt x="8" y="347"/>
                  </a:cubicBezTo>
                  <a:cubicBezTo>
                    <a:pt x="347" y="7"/>
                    <a:pt x="347" y="7"/>
                    <a:pt x="347" y="7"/>
                  </a:cubicBezTo>
                  <a:cubicBezTo>
                    <a:pt x="352" y="3"/>
                    <a:pt x="358" y="0"/>
                    <a:pt x="364" y="0"/>
                  </a:cubicBezTo>
                  <a:cubicBezTo>
                    <a:pt x="370" y="0"/>
                    <a:pt x="377" y="3"/>
                    <a:pt x="381" y="7"/>
                  </a:cubicBezTo>
                  <a:cubicBezTo>
                    <a:pt x="417" y="44"/>
                    <a:pt x="417" y="44"/>
                    <a:pt x="417" y="44"/>
                  </a:cubicBezTo>
                  <a:cubicBezTo>
                    <a:pt x="422" y="48"/>
                    <a:pt x="425" y="54"/>
                    <a:pt x="425" y="60"/>
                  </a:cubicBezTo>
                  <a:cubicBezTo>
                    <a:pt x="425" y="66"/>
                    <a:pt x="422" y="73"/>
                    <a:pt x="417" y="77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4" name="Freeform 13">
              <a:hlinkClick r:id="" action="ppaction://hlinkshowjump?jump=nextslide"/>
            </p:cNvPr>
            <p:cNvSpPr>
              <a:spLocks noEditPoints="1"/>
            </p:cNvSpPr>
            <p:nvPr userDrawn="1"/>
          </p:nvSpPr>
          <p:spPr bwMode="auto">
            <a:xfrm>
              <a:off x="4328868" y="5502988"/>
              <a:ext cx="500307" cy="493774"/>
            </a:xfrm>
            <a:custGeom>
              <a:avLst/>
              <a:gdLst>
                <a:gd name="T0" fmla="*/ 2355 w 2753"/>
                <a:gd name="T1" fmla="*/ 114 h 2716"/>
                <a:gd name="T2" fmla="*/ 2639 w 2753"/>
                <a:gd name="T3" fmla="*/ 399 h 2716"/>
                <a:gd name="T4" fmla="*/ 2639 w 2753"/>
                <a:gd name="T5" fmla="*/ 2317 h 2716"/>
                <a:gd name="T6" fmla="*/ 2355 w 2753"/>
                <a:gd name="T7" fmla="*/ 2602 h 2716"/>
                <a:gd name="T8" fmla="*/ 398 w 2753"/>
                <a:gd name="T9" fmla="*/ 2602 h 2716"/>
                <a:gd name="T10" fmla="*/ 113 w 2753"/>
                <a:gd name="T11" fmla="*/ 2317 h 2716"/>
                <a:gd name="T12" fmla="*/ 113 w 2753"/>
                <a:gd name="T13" fmla="*/ 399 h 2716"/>
                <a:gd name="T14" fmla="*/ 398 w 2753"/>
                <a:gd name="T15" fmla="*/ 114 h 2716"/>
                <a:gd name="T16" fmla="*/ 2355 w 2753"/>
                <a:gd name="T17" fmla="*/ 114 h 2716"/>
                <a:gd name="T18" fmla="*/ 2355 w 2753"/>
                <a:gd name="T19" fmla="*/ 0 h 2716"/>
                <a:gd name="T20" fmla="*/ 398 w 2753"/>
                <a:gd name="T21" fmla="*/ 0 h 2716"/>
                <a:gd name="T22" fmla="*/ 0 w 2753"/>
                <a:gd name="T23" fmla="*/ 399 h 2716"/>
                <a:gd name="T24" fmla="*/ 0 w 2753"/>
                <a:gd name="T25" fmla="*/ 2317 h 2716"/>
                <a:gd name="T26" fmla="*/ 398 w 2753"/>
                <a:gd name="T27" fmla="*/ 2716 h 2716"/>
                <a:gd name="T28" fmla="*/ 2355 w 2753"/>
                <a:gd name="T29" fmla="*/ 2716 h 2716"/>
                <a:gd name="T30" fmla="*/ 2753 w 2753"/>
                <a:gd name="T31" fmla="*/ 2317 h 2716"/>
                <a:gd name="T32" fmla="*/ 2753 w 2753"/>
                <a:gd name="T33" fmla="*/ 399 h 2716"/>
                <a:gd name="T34" fmla="*/ 2355 w 2753"/>
                <a:gd name="T35" fmla="*/ 0 h 27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753" h="2716">
                  <a:moveTo>
                    <a:pt x="2355" y="114"/>
                  </a:moveTo>
                  <a:cubicBezTo>
                    <a:pt x="2512" y="114"/>
                    <a:pt x="2639" y="242"/>
                    <a:pt x="2639" y="399"/>
                  </a:cubicBezTo>
                  <a:cubicBezTo>
                    <a:pt x="2639" y="2317"/>
                    <a:pt x="2639" y="2317"/>
                    <a:pt x="2639" y="2317"/>
                  </a:cubicBezTo>
                  <a:cubicBezTo>
                    <a:pt x="2639" y="2474"/>
                    <a:pt x="2512" y="2602"/>
                    <a:pt x="2355" y="2602"/>
                  </a:cubicBezTo>
                  <a:cubicBezTo>
                    <a:pt x="398" y="2602"/>
                    <a:pt x="398" y="2602"/>
                    <a:pt x="398" y="2602"/>
                  </a:cubicBezTo>
                  <a:cubicBezTo>
                    <a:pt x="241" y="2602"/>
                    <a:pt x="113" y="2474"/>
                    <a:pt x="113" y="2317"/>
                  </a:cubicBezTo>
                  <a:cubicBezTo>
                    <a:pt x="113" y="399"/>
                    <a:pt x="113" y="399"/>
                    <a:pt x="113" y="399"/>
                  </a:cubicBezTo>
                  <a:cubicBezTo>
                    <a:pt x="113" y="242"/>
                    <a:pt x="241" y="114"/>
                    <a:pt x="398" y="114"/>
                  </a:cubicBezTo>
                  <a:cubicBezTo>
                    <a:pt x="2355" y="114"/>
                    <a:pt x="2355" y="114"/>
                    <a:pt x="2355" y="114"/>
                  </a:cubicBezTo>
                  <a:moveTo>
                    <a:pt x="2355" y="0"/>
                  </a:moveTo>
                  <a:cubicBezTo>
                    <a:pt x="398" y="0"/>
                    <a:pt x="398" y="0"/>
                    <a:pt x="398" y="0"/>
                  </a:cubicBezTo>
                  <a:cubicBezTo>
                    <a:pt x="178" y="0"/>
                    <a:pt x="0" y="179"/>
                    <a:pt x="0" y="399"/>
                  </a:cubicBezTo>
                  <a:cubicBezTo>
                    <a:pt x="0" y="2317"/>
                    <a:pt x="0" y="2317"/>
                    <a:pt x="0" y="2317"/>
                  </a:cubicBezTo>
                  <a:cubicBezTo>
                    <a:pt x="0" y="2538"/>
                    <a:pt x="178" y="2716"/>
                    <a:pt x="398" y="2716"/>
                  </a:cubicBezTo>
                  <a:cubicBezTo>
                    <a:pt x="2355" y="2716"/>
                    <a:pt x="2355" y="2716"/>
                    <a:pt x="2355" y="2716"/>
                  </a:cubicBezTo>
                  <a:cubicBezTo>
                    <a:pt x="2575" y="2716"/>
                    <a:pt x="2753" y="2538"/>
                    <a:pt x="2753" y="2317"/>
                  </a:cubicBezTo>
                  <a:cubicBezTo>
                    <a:pt x="2753" y="399"/>
                    <a:pt x="2753" y="399"/>
                    <a:pt x="2753" y="399"/>
                  </a:cubicBezTo>
                  <a:cubicBezTo>
                    <a:pt x="2753" y="179"/>
                    <a:pt x="2575" y="0"/>
                    <a:pt x="2355" y="0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grpSp>
        <p:nvGrpSpPr>
          <p:cNvPr id="15" name="Group 14"/>
          <p:cNvGrpSpPr/>
          <p:nvPr userDrawn="1"/>
        </p:nvGrpSpPr>
        <p:grpSpPr>
          <a:xfrm>
            <a:off x="0" y="6824981"/>
            <a:ext cx="12192000" cy="45719"/>
            <a:chOff x="0" y="6756401"/>
            <a:chExt cx="12192000" cy="114300"/>
          </a:xfrm>
        </p:grpSpPr>
        <p:sp>
          <p:nvSpPr>
            <p:cNvPr id="16" name="Rectangle 15"/>
            <p:cNvSpPr/>
            <p:nvPr/>
          </p:nvSpPr>
          <p:spPr>
            <a:xfrm>
              <a:off x="0" y="6756401"/>
              <a:ext cx="2443207" cy="1143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2427653" y="6756401"/>
              <a:ext cx="2443207" cy="1143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4855305" y="6756401"/>
              <a:ext cx="2443207" cy="1143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7305656" y="6756401"/>
              <a:ext cx="2443207" cy="1143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9748793" y="6756401"/>
              <a:ext cx="2443207" cy="1143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</p:grpSp>
      <p:grpSp>
        <p:nvGrpSpPr>
          <p:cNvPr id="21" name="Group 20"/>
          <p:cNvGrpSpPr/>
          <p:nvPr userDrawn="1"/>
        </p:nvGrpSpPr>
        <p:grpSpPr>
          <a:xfrm>
            <a:off x="0" y="0"/>
            <a:ext cx="12192000" cy="45719"/>
            <a:chOff x="0" y="6756401"/>
            <a:chExt cx="12192000" cy="114300"/>
          </a:xfrm>
        </p:grpSpPr>
        <p:sp>
          <p:nvSpPr>
            <p:cNvPr id="22" name="Rectangle 21"/>
            <p:cNvSpPr/>
            <p:nvPr/>
          </p:nvSpPr>
          <p:spPr>
            <a:xfrm>
              <a:off x="0" y="6756401"/>
              <a:ext cx="2443207" cy="1143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2427653" y="6756401"/>
              <a:ext cx="2443207" cy="1143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4855305" y="6756401"/>
              <a:ext cx="2443207" cy="1143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7305656" y="6756401"/>
              <a:ext cx="2443207" cy="1143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9748793" y="6756401"/>
              <a:ext cx="2443207" cy="1143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</p:grpSp>
      <p:sp>
        <p:nvSpPr>
          <p:cNvPr id="31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928305" y="2157412"/>
            <a:ext cx="1908000" cy="1908000"/>
          </a:xfrm>
          <a:prstGeom prst="ellipse">
            <a:avLst/>
          </a:prstGeom>
        </p:spPr>
        <p:txBody>
          <a:bodyPr>
            <a:normAutofit/>
          </a:bodyPr>
          <a:lstStyle>
            <a:lvl1pPr>
              <a:defRPr sz="1600"/>
            </a:lvl1pPr>
          </a:lstStyle>
          <a:p>
            <a:endParaRPr lang="id-ID"/>
          </a:p>
        </p:txBody>
      </p:sp>
      <p:sp>
        <p:nvSpPr>
          <p:cNvPr id="32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6623596" y="2157412"/>
            <a:ext cx="1908000" cy="1908000"/>
          </a:xfrm>
          <a:prstGeom prst="ellipse">
            <a:avLst/>
          </a:prstGeom>
        </p:spPr>
        <p:txBody>
          <a:bodyPr>
            <a:normAutofit/>
          </a:bodyPr>
          <a:lstStyle>
            <a:lvl1pPr>
              <a:defRPr sz="1600"/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810943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extLst mod="1">
    <p:ext uri="{DCECCB84-F9BA-43D5-87BE-67443E8EF086}">
      <p15:sldGuideLst xmlns:p15="http://schemas.microsoft.com/office/powerpoint/2012/main"/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Meet the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5761" y="420593"/>
            <a:ext cx="10515600" cy="911682"/>
          </a:xfrm>
        </p:spPr>
        <p:txBody>
          <a:bodyPr/>
          <a:lstStyle>
            <a:lvl1pPr algn="ctr">
              <a:defRPr b="1"/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7" name="Rectangle 6"/>
          <p:cNvSpPr/>
          <p:nvPr userDrawn="1"/>
        </p:nvSpPr>
        <p:spPr>
          <a:xfrm>
            <a:off x="11408938" y="381349"/>
            <a:ext cx="468000" cy="46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400" b="1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391197" y="432787"/>
            <a:ext cx="503483" cy="365125"/>
          </a:xfrm>
        </p:spPr>
        <p:txBody>
          <a:bodyPr/>
          <a:lstStyle>
            <a:lvl1pPr algn="ctr">
              <a:defRPr sz="1400" b="1">
                <a:solidFill>
                  <a:schemeClr val="bg1"/>
                </a:solidFill>
              </a:defRPr>
            </a:lvl1pPr>
          </a:lstStyle>
          <a:p>
            <a:fld id="{250E94B5-8C35-4E38-8FC1-B73EBEBA3C09}" type="slidenum">
              <a:rPr lang="id-ID" smtClean="0"/>
              <a:pPr/>
              <a:t>‹#›</a:t>
            </a:fld>
            <a:endParaRPr lang="id-ID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845761" y="1138779"/>
            <a:ext cx="10515600" cy="366712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grpSp>
        <p:nvGrpSpPr>
          <p:cNvPr id="8" name="Group 7"/>
          <p:cNvGrpSpPr/>
          <p:nvPr userDrawn="1"/>
        </p:nvGrpSpPr>
        <p:grpSpPr>
          <a:xfrm>
            <a:off x="338952" y="6409324"/>
            <a:ext cx="224082" cy="221156"/>
            <a:chOff x="4328868" y="5502988"/>
            <a:chExt cx="500307" cy="493774"/>
          </a:xfrm>
        </p:grpSpPr>
        <p:sp>
          <p:nvSpPr>
            <p:cNvPr id="9" name="Freeform 8">
              <a:hlinkClick r:id="" action="ppaction://hlinkshowjump?jump=previousslide"/>
            </p:cNvPr>
            <p:cNvSpPr>
              <a:spLocks/>
            </p:cNvSpPr>
            <p:nvPr userDrawn="1"/>
          </p:nvSpPr>
          <p:spPr bwMode="auto">
            <a:xfrm>
              <a:off x="4520555" y="5649754"/>
              <a:ext cx="116933" cy="200242"/>
            </a:xfrm>
            <a:custGeom>
              <a:avLst/>
              <a:gdLst>
                <a:gd name="T0" fmla="*/ 417 w 425"/>
                <a:gd name="T1" fmla="*/ 77 h 728"/>
                <a:gd name="T2" fmla="*/ 131 w 425"/>
                <a:gd name="T3" fmla="*/ 364 h 728"/>
                <a:gd name="T4" fmla="*/ 417 w 425"/>
                <a:gd name="T5" fmla="*/ 650 h 728"/>
                <a:gd name="T6" fmla="*/ 425 w 425"/>
                <a:gd name="T7" fmla="*/ 667 h 728"/>
                <a:gd name="T8" fmla="*/ 417 w 425"/>
                <a:gd name="T9" fmla="*/ 684 h 728"/>
                <a:gd name="T10" fmla="*/ 381 w 425"/>
                <a:gd name="T11" fmla="*/ 720 h 728"/>
                <a:gd name="T12" fmla="*/ 364 w 425"/>
                <a:gd name="T13" fmla="*/ 728 h 728"/>
                <a:gd name="T14" fmla="*/ 347 w 425"/>
                <a:gd name="T15" fmla="*/ 720 h 728"/>
                <a:gd name="T16" fmla="*/ 8 w 425"/>
                <a:gd name="T17" fmla="*/ 381 h 728"/>
                <a:gd name="T18" fmla="*/ 0 w 425"/>
                <a:gd name="T19" fmla="*/ 364 h 728"/>
                <a:gd name="T20" fmla="*/ 8 w 425"/>
                <a:gd name="T21" fmla="*/ 347 h 728"/>
                <a:gd name="T22" fmla="*/ 347 w 425"/>
                <a:gd name="T23" fmla="*/ 7 h 728"/>
                <a:gd name="T24" fmla="*/ 364 w 425"/>
                <a:gd name="T25" fmla="*/ 0 h 728"/>
                <a:gd name="T26" fmla="*/ 381 w 425"/>
                <a:gd name="T27" fmla="*/ 7 h 728"/>
                <a:gd name="T28" fmla="*/ 417 w 425"/>
                <a:gd name="T29" fmla="*/ 44 h 728"/>
                <a:gd name="T30" fmla="*/ 425 w 425"/>
                <a:gd name="T31" fmla="*/ 60 h 728"/>
                <a:gd name="T32" fmla="*/ 417 w 425"/>
                <a:gd name="T33" fmla="*/ 7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25" h="728">
                  <a:moveTo>
                    <a:pt x="417" y="77"/>
                  </a:moveTo>
                  <a:cubicBezTo>
                    <a:pt x="131" y="364"/>
                    <a:pt x="131" y="364"/>
                    <a:pt x="131" y="364"/>
                  </a:cubicBezTo>
                  <a:cubicBezTo>
                    <a:pt x="417" y="650"/>
                    <a:pt x="417" y="650"/>
                    <a:pt x="417" y="650"/>
                  </a:cubicBezTo>
                  <a:cubicBezTo>
                    <a:pt x="422" y="655"/>
                    <a:pt x="425" y="661"/>
                    <a:pt x="425" y="667"/>
                  </a:cubicBezTo>
                  <a:cubicBezTo>
                    <a:pt x="425" y="673"/>
                    <a:pt x="422" y="680"/>
                    <a:pt x="417" y="684"/>
                  </a:cubicBezTo>
                  <a:cubicBezTo>
                    <a:pt x="381" y="720"/>
                    <a:pt x="381" y="720"/>
                    <a:pt x="381" y="720"/>
                  </a:cubicBezTo>
                  <a:cubicBezTo>
                    <a:pt x="377" y="725"/>
                    <a:pt x="370" y="728"/>
                    <a:pt x="364" y="728"/>
                  </a:cubicBezTo>
                  <a:cubicBezTo>
                    <a:pt x="358" y="728"/>
                    <a:pt x="352" y="725"/>
                    <a:pt x="347" y="720"/>
                  </a:cubicBezTo>
                  <a:cubicBezTo>
                    <a:pt x="8" y="381"/>
                    <a:pt x="8" y="381"/>
                    <a:pt x="8" y="381"/>
                  </a:cubicBezTo>
                  <a:cubicBezTo>
                    <a:pt x="3" y="376"/>
                    <a:pt x="0" y="369"/>
                    <a:pt x="0" y="364"/>
                  </a:cubicBezTo>
                  <a:cubicBezTo>
                    <a:pt x="0" y="358"/>
                    <a:pt x="3" y="351"/>
                    <a:pt x="8" y="347"/>
                  </a:cubicBezTo>
                  <a:cubicBezTo>
                    <a:pt x="347" y="7"/>
                    <a:pt x="347" y="7"/>
                    <a:pt x="347" y="7"/>
                  </a:cubicBezTo>
                  <a:cubicBezTo>
                    <a:pt x="352" y="3"/>
                    <a:pt x="358" y="0"/>
                    <a:pt x="364" y="0"/>
                  </a:cubicBezTo>
                  <a:cubicBezTo>
                    <a:pt x="370" y="0"/>
                    <a:pt x="377" y="3"/>
                    <a:pt x="381" y="7"/>
                  </a:cubicBezTo>
                  <a:cubicBezTo>
                    <a:pt x="417" y="44"/>
                    <a:pt x="417" y="44"/>
                    <a:pt x="417" y="44"/>
                  </a:cubicBezTo>
                  <a:cubicBezTo>
                    <a:pt x="422" y="48"/>
                    <a:pt x="425" y="54"/>
                    <a:pt x="425" y="60"/>
                  </a:cubicBezTo>
                  <a:cubicBezTo>
                    <a:pt x="425" y="66"/>
                    <a:pt x="422" y="73"/>
                    <a:pt x="417" y="77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0" name="Freeform 9">
              <a:hlinkClick r:id="" action="ppaction://hlinkshowjump?jump=previousslide"/>
            </p:cNvPr>
            <p:cNvSpPr>
              <a:spLocks noEditPoints="1"/>
            </p:cNvSpPr>
            <p:nvPr userDrawn="1"/>
          </p:nvSpPr>
          <p:spPr bwMode="auto">
            <a:xfrm>
              <a:off x="4328868" y="5502988"/>
              <a:ext cx="500307" cy="493774"/>
            </a:xfrm>
            <a:custGeom>
              <a:avLst/>
              <a:gdLst>
                <a:gd name="T0" fmla="*/ 2355 w 2753"/>
                <a:gd name="T1" fmla="*/ 114 h 2716"/>
                <a:gd name="T2" fmla="*/ 2639 w 2753"/>
                <a:gd name="T3" fmla="*/ 399 h 2716"/>
                <a:gd name="T4" fmla="*/ 2639 w 2753"/>
                <a:gd name="T5" fmla="*/ 2317 h 2716"/>
                <a:gd name="T6" fmla="*/ 2355 w 2753"/>
                <a:gd name="T7" fmla="*/ 2602 h 2716"/>
                <a:gd name="T8" fmla="*/ 398 w 2753"/>
                <a:gd name="T9" fmla="*/ 2602 h 2716"/>
                <a:gd name="T10" fmla="*/ 113 w 2753"/>
                <a:gd name="T11" fmla="*/ 2317 h 2716"/>
                <a:gd name="T12" fmla="*/ 113 w 2753"/>
                <a:gd name="T13" fmla="*/ 399 h 2716"/>
                <a:gd name="T14" fmla="*/ 398 w 2753"/>
                <a:gd name="T15" fmla="*/ 114 h 2716"/>
                <a:gd name="T16" fmla="*/ 2355 w 2753"/>
                <a:gd name="T17" fmla="*/ 114 h 2716"/>
                <a:gd name="T18" fmla="*/ 2355 w 2753"/>
                <a:gd name="T19" fmla="*/ 0 h 2716"/>
                <a:gd name="T20" fmla="*/ 398 w 2753"/>
                <a:gd name="T21" fmla="*/ 0 h 2716"/>
                <a:gd name="T22" fmla="*/ 0 w 2753"/>
                <a:gd name="T23" fmla="*/ 399 h 2716"/>
                <a:gd name="T24" fmla="*/ 0 w 2753"/>
                <a:gd name="T25" fmla="*/ 2317 h 2716"/>
                <a:gd name="T26" fmla="*/ 398 w 2753"/>
                <a:gd name="T27" fmla="*/ 2716 h 2716"/>
                <a:gd name="T28" fmla="*/ 2355 w 2753"/>
                <a:gd name="T29" fmla="*/ 2716 h 2716"/>
                <a:gd name="T30" fmla="*/ 2753 w 2753"/>
                <a:gd name="T31" fmla="*/ 2317 h 2716"/>
                <a:gd name="T32" fmla="*/ 2753 w 2753"/>
                <a:gd name="T33" fmla="*/ 399 h 2716"/>
                <a:gd name="T34" fmla="*/ 2355 w 2753"/>
                <a:gd name="T35" fmla="*/ 0 h 27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753" h="2716">
                  <a:moveTo>
                    <a:pt x="2355" y="114"/>
                  </a:moveTo>
                  <a:cubicBezTo>
                    <a:pt x="2512" y="114"/>
                    <a:pt x="2639" y="242"/>
                    <a:pt x="2639" y="399"/>
                  </a:cubicBezTo>
                  <a:cubicBezTo>
                    <a:pt x="2639" y="2317"/>
                    <a:pt x="2639" y="2317"/>
                    <a:pt x="2639" y="2317"/>
                  </a:cubicBezTo>
                  <a:cubicBezTo>
                    <a:pt x="2639" y="2474"/>
                    <a:pt x="2512" y="2602"/>
                    <a:pt x="2355" y="2602"/>
                  </a:cubicBezTo>
                  <a:cubicBezTo>
                    <a:pt x="398" y="2602"/>
                    <a:pt x="398" y="2602"/>
                    <a:pt x="398" y="2602"/>
                  </a:cubicBezTo>
                  <a:cubicBezTo>
                    <a:pt x="241" y="2602"/>
                    <a:pt x="113" y="2474"/>
                    <a:pt x="113" y="2317"/>
                  </a:cubicBezTo>
                  <a:cubicBezTo>
                    <a:pt x="113" y="399"/>
                    <a:pt x="113" y="399"/>
                    <a:pt x="113" y="399"/>
                  </a:cubicBezTo>
                  <a:cubicBezTo>
                    <a:pt x="113" y="242"/>
                    <a:pt x="241" y="114"/>
                    <a:pt x="398" y="114"/>
                  </a:cubicBezTo>
                  <a:cubicBezTo>
                    <a:pt x="2355" y="114"/>
                    <a:pt x="2355" y="114"/>
                    <a:pt x="2355" y="114"/>
                  </a:cubicBezTo>
                  <a:moveTo>
                    <a:pt x="2355" y="0"/>
                  </a:moveTo>
                  <a:cubicBezTo>
                    <a:pt x="398" y="0"/>
                    <a:pt x="398" y="0"/>
                    <a:pt x="398" y="0"/>
                  </a:cubicBezTo>
                  <a:cubicBezTo>
                    <a:pt x="178" y="0"/>
                    <a:pt x="0" y="179"/>
                    <a:pt x="0" y="399"/>
                  </a:cubicBezTo>
                  <a:cubicBezTo>
                    <a:pt x="0" y="2317"/>
                    <a:pt x="0" y="2317"/>
                    <a:pt x="0" y="2317"/>
                  </a:cubicBezTo>
                  <a:cubicBezTo>
                    <a:pt x="0" y="2538"/>
                    <a:pt x="178" y="2716"/>
                    <a:pt x="398" y="2716"/>
                  </a:cubicBezTo>
                  <a:cubicBezTo>
                    <a:pt x="2355" y="2716"/>
                    <a:pt x="2355" y="2716"/>
                    <a:pt x="2355" y="2716"/>
                  </a:cubicBezTo>
                  <a:cubicBezTo>
                    <a:pt x="2575" y="2716"/>
                    <a:pt x="2753" y="2538"/>
                    <a:pt x="2753" y="2317"/>
                  </a:cubicBezTo>
                  <a:cubicBezTo>
                    <a:pt x="2753" y="399"/>
                    <a:pt x="2753" y="399"/>
                    <a:pt x="2753" y="399"/>
                  </a:cubicBezTo>
                  <a:cubicBezTo>
                    <a:pt x="2753" y="179"/>
                    <a:pt x="2575" y="0"/>
                    <a:pt x="2355" y="0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grpSp>
        <p:nvGrpSpPr>
          <p:cNvPr id="11" name="Group 10"/>
          <p:cNvGrpSpPr/>
          <p:nvPr userDrawn="1"/>
        </p:nvGrpSpPr>
        <p:grpSpPr>
          <a:xfrm flipH="1">
            <a:off x="11637433" y="6409324"/>
            <a:ext cx="224082" cy="221156"/>
            <a:chOff x="4328868" y="5502988"/>
            <a:chExt cx="500307" cy="493774"/>
          </a:xfrm>
        </p:grpSpPr>
        <p:sp>
          <p:nvSpPr>
            <p:cNvPr id="13" name="Freeform 12">
              <a:hlinkClick r:id="" action="ppaction://hlinkshowjump?jump=nextslide"/>
            </p:cNvPr>
            <p:cNvSpPr>
              <a:spLocks/>
            </p:cNvSpPr>
            <p:nvPr userDrawn="1"/>
          </p:nvSpPr>
          <p:spPr bwMode="auto">
            <a:xfrm>
              <a:off x="4520556" y="5649754"/>
              <a:ext cx="116933" cy="200242"/>
            </a:xfrm>
            <a:custGeom>
              <a:avLst/>
              <a:gdLst>
                <a:gd name="T0" fmla="*/ 417 w 425"/>
                <a:gd name="T1" fmla="*/ 77 h 728"/>
                <a:gd name="T2" fmla="*/ 131 w 425"/>
                <a:gd name="T3" fmla="*/ 364 h 728"/>
                <a:gd name="T4" fmla="*/ 417 w 425"/>
                <a:gd name="T5" fmla="*/ 650 h 728"/>
                <a:gd name="T6" fmla="*/ 425 w 425"/>
                <a:gd name="T7" fmla="*/ 667 h 728"/>
                <a:gd name="T8" fmla="*/ 417 w 425"/>
                <a:gd name="T9" fmla="*/ 684 h 728"/>
                <a:gd name="T10" fmla="*/ 381 w 425"/>
                <a:gd name="T11" fmla="*/ 720 h 728"/>
                <a:gd name="T12" fmla="*/ 364 w 425"/>
                <a:gd name="T13" fmla="*/ 728 h 728"/>
                <a:gd name="T14" fmla="*/ 347 w 425"/>
                <a:gd name="T15" fmla="*/ 720 h 728"/>
                <a:gd name="T16" fmla="*/ 8 w 425"/>
                <a:gd name="T17" fmla="*/ 381 h 728"/>
                <a:gd name="T18" fmla="*/ 0 w 425"/>
                <a:gd name="T19" fmla="*/ 364 h 728"/>
                <a:gd name="T20" fmla="*/ 8 w 425"/>
                <a:gd name="T21" fmla="*/ 347 h 728"/>
                <a:gd name="T22" fmla="*/ 347 w 425"/>
                <a:gd name="T23" fmla="*/ 7 h 728"/>
                <a:gd name="T24" fmla="*/ 364 w 425"/>
                <a:gd name="T25" fmla="*/ 0 h 728"/>
                <a:gd name="T26" fmla="*/ 381 w 425"/>
                <a:gd name="T27" fmla="*/ 7 h 728"/>
                <a:gd name="T28" fmla="*/ 417 w 425"/>
                <a:gd name="T29" fmla="*/ 44 h 728"/>
                <a:gd name="T30" fmla="*/ 425 w 425"/>
                <a:gd name="T31" fmla="*/ 60 h 728"/>
                <a:gd name="T32" fmla="*/ 417 w 425"/>
                <a:gd name="T33" fmla="*/ 7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25" h="728">
                  <a:moveTo>
                    <a:pt x="417" y="77"/>
                  </a:moveTo>
                  <a:cubicBezTo>
                    <a:pt x="131" y="364"/>
                    <a:pt x="131" y="364"/>
                    <a:pt x="131" y="364"/>
                  </a:cubicBezTo>
                  <a:cubicBezTo>
                    <a:pt x="417" y="650"/>
                    <a:pt x="417" y="650"/>
                    <a:pt x="417" y="650"/>
                  </a:cubicBezTo>
                  <a:cubicBezTo>
                    <a:pt x="422" y="655"/>
                    <a:pt x="425" y="661"/>
                    <a:pt x="425" y="667"/>
                  </a:cubicBezTo>
                  <a:cubicBezTo>
                    <a:pt x="425" y="673"/>
                    <a:pt x="422" y="680"/>
                    <a:pt x="417" y="684"/>
                  </a:cubicBezTo>
                  <a:cubicBezTo>
                    <a:pt x="381" y="720"/>
                    <a:pt x="381" y="720"/>
                    <a:pt x="381" y="720"/>
                  </a:cubicBezTo>
                  <a:cubicBezTo>
                    <a:pt x="377" y="725"/>
                    <a:pt x="370" y="728"/>
                    <a:pt x="364" y="728"/>
                  </a:cubicBezTo>
                  <a:cubicBezTo>
                    <a:pt x="358" y="728"/>
                    <a:pt x="352" y="725"/>
                    <a:pt x="347" y="720"/>
                  </a:cubicBezTo>
                  <a:cubicBezTo>
                    <a:pt x="8" y="381"/>
                    <a:pt x="8" y="381"/>
                    <a:pt x="8" y="381"/>
                  </a:cubicBezTo>
                  <a:cubicBezTo>
                    <a:pt x="3" y="376"/>
                    <a:pt x="0" y="369"/>
                    <a:pt x="0" y="364"/>
                  </a:cubicBezTo>
                  <a:cubicBezTo>
                    <a:pt x="0" y="358"/>
                    <a:pt x="3" y="351"/>
                    <a:pt x="8" y="347"/>
                  </a:cubicBezTo>
                  <a:cubicBezTo>
                    <a:pt x="347" y="7"/>
                    <a:pt x="347" y="7"/>
                    <a:pt x="347" y="7"/>
                  </a:cubicBezTo>
                  <a:cubicBezTo>
                    <a:pt x="352" y="3"/>
                    <a:pt x="358" y="0"/>
                    <a:pt x="364" y="0"/>
                  </a:cubicBezTo>
                  <a:cubicBezTo>
                    <a:pt x="370" y="0"/>
                    <a:pt x="377" y="3"/>
                    <a:pt x="381" y="7"/>
                  </a:cubicBezTo>
                  <a:cubicBezTo>
                    <a:pt x="417" y="44"/>
                    <a:pt x="417" y="44"/>
                    <a:pt x="417" y="44"/>
                  </a:cubicBezTo>
                  <a:cubicBezTo>
                    <a:pt x="422" y="48"/>
                    <a:pt x="425" y="54"/>
                    <a:pt x="425" y="60"/>
                  </a:cubicBezTo>
                  <a:cubicBezTo>
                    <a:pt x="425" y="66"/>
                    <a:pt x="422" y="73"/>
                    <a:pt x="417" y="77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4" name="Freeform 13">
              <a:hlinkClick r:id="" action="ppaction://hlinkshowjump?jump=nextslide"/>
            </p:cNvPr>
            <p:cNvSpPr>
              <a:spLocks noEditPoints="1"/>
            </p:cNvSpPr>
            <p:nvPr userDrawn="1"/>
          </p:nvSpPr>
          <p:spPr bwMode="auto">
            <a:xfrm>
              <a:off x="4328868" y="5502988"/>
              <a:ext cx="500307" cy="493774"/>
            </a:xfrm>
            <a:custGeom>
              <a:avLst/>
              <a:gdLst>
                <a:gd name="T0" fmla="*/ 2355 w 2753"/>
                <a:gd name="T1" fmla="*/ 114 h 2716"/>
                <a:gd name="T2" fmla="*/ 2639 w 2753"/>
                <a:gd name="T3" fmla="*/ 399 h 2716"/>
                <a:gd name="T4" fmla="*/ 2639 w 2753"/>
                <a:gd name="T5" fmla="*/ 2317 h 2716"/>
                <a:gd name="T6" fmla="*/ 2355 w 2753"/>
                <a:gd name="T7" fmla="*/ 2602 h 2716"/>
                <a:gd name="T8" fmla="*/ 398 w 2753"/>
                <a:gd name="T9" fmla="*/ 2602 h 2716"/>
                <a:gd name="T10" fmla="*/ 113 w 2753"/>
                <a:gd name="T11" fmla="*/ 2317 h 2716"/>
                <a:gd name="T12" fmla="*/ 113 w 2753"/>
                <a:gd name="T13" fmla="*/ 399 h 2716"/>
                <a:gd name="T14" fmla="*/ 398 w 2753"/>
                <a:gd name="T15" fmla="*/ 114 h 2716"/>
                <a:gd name="T16" fmla="*/ 2355 w 2753"/>
                <a:gd name="T17" fmla="*/ 114 h 2716"/>
                <a:gd name="T18" fmla="*/ 2355 w 2753"/>
                <a:gd name="T19" fmla="*/ 0 h 2716"/>
                <a:gd name="T20" fmla="*/ 398 w 2753"/>
                <a:gd name="T21" fmla="*/ 0 h 2716"/>
                <a:gd name="T22" fmla="*/ 0 w 2753"/>
                <a:gd name="T23" fmla="*/ 399 h 2716"/>
                <a:gd name="T24" fmla="*/ 0 w 2753"/>
                <a:gd name="T25" fmla="*/ 2317 h 2716"/>
                <a:gd name="T26" fmla="*/ 398 w 2753"/>
                <a:gd name="T27" fmla="*/ 2716 h 2716"/>
                <a:gd name="T28" fmla="*/ 2355 w 2753"/>
                <a:gd name="T29" fmla="*/ 2716 h 2716"/>
                <a:gd name="T30" fmla="*/ 2753 w 2753"/>
                <a:gd name="T31" fmla="*/ 2317 h 2716"/>
                <a:gd name="T32" fmla="*/ 2753 w 2753"/>
                <a:gd name="T33" fmla="*/ 399 h 2716"/>
                <a:gd name="T34" fmla="*/ 2355 w 2753"/>
                <a:gd name="T35" fmla="*/ 0 h 27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753" h="2716">
                  <a:moveTo>
                    <a:pt x="2355" y="114"/>
                  </a:moveTo>
                  <a:cubicBezTo>
                    <a:pt x="2512" y="114"/>
                    <a:pt x="2639" y="242"/>
                    <a:pt x="2639" y="399"/>
                  </a:cubicBezTo>
                  <a:cubicBezTo>
                    <a:pt x="2639" y="2317"/>
                    <a:pt x="2639" y="2317"/>
                    <a:pt x="2639" y="2317"/>
                  </a:cubicBezTo>
                  <a:cubicBezTo>
                    <a:pt x="2639" y="2474"/>
                    <a:pt x="2512" y="2602"/>
                    <a:pt x="2355" y="2602"/>
                  </a:cubicBezTo>
                  <a:cubicBezTo>
                    <a:pt x="398" y="2602"/>
                    <a:pt x="398" y="2602"/>
                    <a:pt x="398" y="2602"/>
                  </a:cubicBezTo>
                  <a:cubicBezTo>
                    <a:pt x="241" y="2602"/>
                    <a:pt x="113" y="2474"/>
                    <a:pt x="113" y="2317"/>
                  </a:cubicBezTo>
                  <a:cubicBezTo>
                    <a:pt x="113" y="399"/>
                    <a:pt x="113" y="399"/>
                    <a:pt x="113" y="399"/>
                  </a:cubicBezTo>
                  <a:cubicBezTo>
                    <a:pt x="113" y="242"/>
                    <a:pt x="241" y="114"/>
                    <a:pt x="398" y="114"/>
                  </a:cubicBezTo>
                  <a:cubicBezTo>
                    <a:pt x="2355" y="114"/>
                    <a:pt x="2355" y="114"/>
                    <a:pt x="2355" y="114"/>
                  </a:cubicBezTo>
                  <a:moveTo>
                    <a:pt x="2355" y="0"/>
                  </a:moveTo>
                  <a:cubicBezTo>
                    <a:pt x="398" y="0"/>
                    <a:pt x="398" y="0"/>
                    <a:pt x="398" y="0"/>
                  </a:cubicBezTo>
                  <a:cubicBezTo>
                    <a:pt x="178" y="0"/>
                    <a:pt x="0" y="179"/>
                    <a:pt x="0" y="399"/>
                  </a:cubicBezTo>
                  <a:cubicBezTo>
                    <a:pt x="0" y="2317"/>
                    <a:pt x="0" y="2317"/>
                    <a:pt x="0" y="2317"/>
                  </a:cubicBezTo>
                  <a:cubicBezTo>
                    <a:pt x="0" y="2538"/>
                    <a:pt x="178" y="2716"/>
                    <a:pt x="398" y="2716"/>
                  </a:cubicBezTo>
                  <a:cubicBezTo>
                    <a:pt x="2355" y="2716"/>
                    <a:pt x="2355" y="2716"/>
                    <a:pt x="2355" y="2716"/>
                  </a:cubicBezTo>
                  <a:cubicBezTo>
                    <a:pt x="2575" y="2716"/>
                    <a:pt x="2753" y="2538"/>
                    <a:pt x="2753" y="2317"/>
                  </a:cubicBezTo>
                  <a:cubicBezTo>
                    <a:pt x="2753" y="399"/>
                    <a:pt x="2753" y="399"/>
                    <a:pt x="2753" y="399"/>
                  </a:cubicBezTo>
                  <a:cubicBezTo>
                    <a:pt x="2753" y="179"/>
                    <a:pt x="2575" y="0"/>
                    <a:pt x="2355" y="0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grpSp>
        <p:nvGrpSpPr>
          <p:cNvPr id="15" name="Group 14"/>
          <p:cNvGrpSpPr/>
          <p:nvPr userDrawn="1"/>
        </p:nvGrpSpPr>
        <p:grpSpPr>
          <a:xfrm>
            <a:off x="0" y="6824981"/>
            <a:ext cx="12192000" cy="45719"/>
            <a:chOff x="0" y="6756401"/>
            <a:chExt cx="12192000" cy="114300"/>
          </a:xfrm>
        </p:grpSpPr>
        <p:sp>
          <p:nvSpPr>
            <p:cNvPr id="16" name="Rectangle 15"/>
            <p:cNvSpPr/>
            <p:nvPr/>
          </p:nvSpPr>
          <p:spPr>
            <a:xfrm>
              <a:off x="0" y="6756401"/>
              <a:ext cx="2443207" cy="1143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2427653" y="6756401"/>
              <a:ext cx="2443207" cy="1143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4855305" y="6756401"/>
              <a:ext cx="2443207" cy="1143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7305656" y="6756401"/>
              <a:ext cx="2443207" cy="1143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9748793" y="6756401"/>
              <a:ext cx="2443207" cy="1143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</p:grpSp>
      <p:grpSp>
        <p:nvGrpSpPr>
          <p:cNvPr id="21" name="Group 20"/>
          <p:cNvGrpSpPr/>
          <p:nvPr userDrawn="1"/>
        </p:nvGrpSpPr>
        <p:grpSpPr>
          <a:xfrm>
            <a:off x="0" y="0"/>
            <a:ext cx="12192000" cy="45719"/>
            <a:chOff x="0" y="6756401"/>
            <a:chExt cx="12192000" cy="114300"/>
          </a:xfrm>
        </p:grpSpPr>
        <p:sp>
          <p:nvSpPr>
            <p:cNvPr id="22" name="Rectangle 21"/>
            <p:cNvSpPr/>
            <p:nvPr/>
          </p:nvSpPr>
          <p:spPr>
            <a:xfrm>
              <a:off x="0" y="6756401"/>
              <a:ext cx="2443207" cy="1143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2427653" y="6756401"/>
              <a:ext cx="2443207" cy="1143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4855305" y="6756401"/>
              <a:ext cx="2443207" cy="1143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7305656" y="6756401"/>
              <a:ext cx="2443207" cy="1143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9748793" y="6756401"/>
              <a:ext cx="2443207" cy="1143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</p:grpSp>
      <p:sp>
        <p:nvSpPr>
          <p:cNvPr id="31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928305" y="2157412"/>
            <a:ext cx="1908000" cy="1908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600"/>
            </a:lvl1pPr>
          </a:lstStyle>
          <a:p>
            <a:endParaRPr lang="id-ID"/>
          </a:p>
        </p:txBody>
      </p:sp>
      <p:sp>
        <p:nvSpPr>
          <p:cNvPr id="32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6623596" y="2157412"/>
            <a:ext cx="1908000" cy="1908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600"/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699924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1" grpId="0"/>
      <p:bldP spid="32" grpId="0"/>
    </p:bldLst>
  </p:timing>
  <p:extLst mod="1">
    <p:ext uri="{DCECCB84-F9BA-43D5-87BE-67443E8EF086}">
      <p15:sldGuideLst xmlns:p15="http://schemas.microsoft.com/office/powerpoint/2012/main"/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Meet the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5761" y="420593"/>
            <a:ext cx="10515600" cy="911682"/>
          </a:xfrm>
        </p:spPr>
        <p:txBody>
          <a:bodyPr/>
          <a:lstStyle>
            <a:lvl1pPr algn="ctr">
              <a:defRPr b="1"/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7" name="Rectangle 6"/>
          <p:cNvSpPr/>
          <p:nvPr userDrawn="1"/>
        </p:nvSpPr>
        <p:spPr>
          <a:xfrm>
            <a:off x="11408938" y="381349"/>
            <a:ext cx="468000" cy="46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400" b="1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391197" y="432787"/>
            <a:ext cx="503483" cy="365125"/>
          </a:xfrm>
        </p:spPr>
        <p:txBody>
          <a:bodyPr/>
          <a:lstStyle>
            <a:lvl1pPr algn="ctr">
              <a:defRPr sz="1400" b="1">
                <a:solidFill>
                  <a:schemeClr val="bg1"/>
                </a:solidFill>
              </a:defRPr>
            </a:lvl1pPr>
          </a:lstStyle>
          <a:p>
            <a:fld id="{250E94B5-8C35-4E38-8FC1-B73EBEBA3C09}" type="slidenum">
              <a:rPr lang="id-ID" smtClean="0"/>
              <a:pPr/>
              <a:t>‹#›</a:t>
            </a:fld>
            <a:endParaRPr lang="id-ID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845761" y="1138779"/>
            <a:ext cx="10515600" cy="366712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grpSp>
        <p:nvGrpSpPr>
          <p:cNvPr id="8" name="Group 7"/>
          <p:cNvGrpSpPr/>
          <p:nvPr userDrawn="1"/>
        </p:nvGrpSpPr>
        <p:grpSpPr>
          <a:xfrm>
            <a:off x="338952" y="6409324"/>
            <a:ext cx="224082" cy="221156"/>
            <a:chOff x="4328868" y="5502988"/>
            <a:chExt cx="500307" cy="493774"/>
          </a:xfrm>
        </p:grpSpPr>
        <p:sp>
          <p:nvSpPr>
            <p:cNvPr id="9" name="Freeform 8">
              <a:hlinkClick r:id="" action="ppaction://hlinkshowjump?jump=previousslide"/>
            </p:cNvPr>
            <p:cNvSpPr>
              <a:spLocks/>
            </p:cNvSpPr>
            <p:nvPr userDrawn="1"/>
          </p:nvSpPr>
          <p:spPr bwMode="auto">
            <a:xfrm>
              <a:off x="4520555" y="5649754"/>
              <a:ext cx="116933" cy="200242"/>
            </a:xfrm>
            <a:custGeom>
              <a:avLst/>
              <a:gdLst>
                <a:gd name="T0" fmla="*/ 417 w 425"/>
                <a:gd name="T1" fmla="*/ 77 h 728"/>
                <a:gd name="T2" fmla="*/ 131 w 425"/>
                <a:gd name="T3" fmla="*/ 364 h 728"/>
                <a:gd name="T4" fmla="*/ 417 w 425"/>
                <a:gd name="T5" fmla="*/ 650 h 728"/>
                <a:gd name="T6" fmla="*/ 425 w 425"/>
                <a:gd name="T7" fmla="*/ 667 h 728"/>
                <a:gd name="T8" fmla="*/ 417 w 425"/>
                <a:gd name="T9" fmla="*/ 684 h 728"/>
                <a:gd name="T10" fmla="*/ 381 w 425"/>
                <a:gd name="T11" fmla="*/ 720 h 728"/>
                <a:gd name="T12" fmla="*/ 364 w 425"/>
                <a:gd name="T13" fmla="*/ 728 h 728"/>
                <a:gd name="T14" fmla="*/ 347 w 425"/>
                <a:gd name="T15" fmla="*/ 720 h 728"/>
                <a:gd name="T16" fmla="*/ 8 w 425"/>
                <a:gd name="T17" fmla="*/ 381 h 728"/>
                <a:gd name="T18" fmla="*/ 0 w 425"/>
                <a:gd name="T19" fmla="*/ 364 h 728"/>
                <a:gd name="T20" fmla="*/ 8 w 425"/>
                <a:gd name="T21" fmla="*/ 347 h 728"/>
                <a:gd name="T22" fmla="*/ 347 w 425"/>
                <a:gd name="T23" fmla="*/ 7 h 728"/>
                <a:gd name="T24" fmla="*/ 364 w 425"/>
                <a:gd name="T25" fmla="*/ 0 h 728"/>
                <a:gd name="T26" fmla="*/ 381 w 425"/>
                <a:gd name="T27" fmla="*/ 7 h 728"/>
                <a:gd name="T28" fmla="*/ 417 w 425"/>
                <a:gd name="T29" fmla="*/ 44 h 728"/>
                <a:gd name="T30" fmla="*/ 425 w 425"/>
                <a:gd name="T31" fmla="*/ 60 h 728"/>
                <a:gd name="T32" fmla="*/ 417 w 425"/>
                <a:gd name="T33" fmla="*/ 7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25" h="728">
                  <a:moveTo>
                    <a:pt x="417" y="77"/>
                  </a:moveTo>
                  <a:cubicBezTo>
                    <a:pt x="131" y="364"/>
                    <a:pt x="131" y="364"/>
                    <a:pt x="131" y="364"/>
                  </a:cubicBezTo>
                  <a:cubicBezTo>
                    <a:pt x="417" y="650"/>
                    <a:pt x="417" y="650"/>
                    <a:pt x="417" y="650"/>
                  </a:cubicBezTo>
                  <a:cubicBezTo>
                    <a:pt x="422" y="655"/>
                    <a:pt x="425" y="661"/>
                    <a:pt x="425" y="667"/>
                  </a:cubicBezTo>
                  <a:cubicBezTo>
                    <a:pt x="425" y="673"/>
                    <a:pt x="422" y="680"/>
                    <a:pt x="417" y="684"/>
                  </a:cubicBezTo>
                  <a:cubicBezTo>
                    <a:pt x="381" y="720"/>
                    <a:pt x="381" y="720"/>
                    <a:pt x="381" y="720"/>
                  </a:cubicBezTo>
                  <a:cubicBezTo>
                    <a:pt x="377" y="725"/>
                    <a:pt x="370" y="728"/>
                    <a:pt x="364" y="728"/>
                  </a:cubicBezTo>
                  <a:cubicBezTo>
                    <a:pt x="358" y="728"/>
                    <a:pt x="352" y="725"/>
                    <a:pt x="347" y="720"/>
                  </a:cubicBezTo>
                  <a:cubicBezTo>
                    <a:pt x="8" y="381"/>
                    <a:pt x="8" y="381"/>
                    <a:pt x="8" y="381"/>
                  </a:cubicBezTo>
                  <a:cubicBezTo>
                    <a:pt x="3" y="376"/>
                    <a:pt x="0" y="369"/>
                    <a:pt x="0" y="364"/>
                  </a:cubicBezTo>
                  <a:cubicBezTo>
                    <a:pt x="0" y="358"/>
                    <a:pt x="3" y="351"/>
                    <a:pt x="8" y="347"/>
                  </a:cubicBezTo>
                  <a:cubicBezTo>
                    <a:pt x="347" y="7"/>
                    <a:pt x="347" y="7"/>
                    <a:pt x="347" y="7"/>
                  </a:cubicBezTo>
                  <a:cubicBezTo>
                    <a:pt x="352" y="3"/>
                    <a:pt x="358" y="0"/>
                    <a:pt x="364" y="0"/>
                  </a:cubicBezTo>
                  <a:cubicBezTo>
                    <a:pt x="370" y="0"/>
                    <a:pt x="377" y="3"/>
                    <a:pt x="381" y="7"/>
                  </a:cubicBezTo>
                  <a:cubicBezTo>
                    <a:pt x="417" y="44"/>
                    <a:pt x="417" y="44"/>
                    <a:pt x="417" y="44"/>
                  </a:cubicBezTo>
                  <a:cubicBezTo>
                    <a:pt x="422" y="48"/>
                    <a:pt x="425" y="54"/>
                    <a:pt x="425" y="60"/>
                  </a:cubicBezTo>
                  <a:cubicBezTo>
                    <a:pt x="425" y="66"/>
                    <a:pt x="422" y="73"/>
                    <a:pt x="417" y="77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0" name="Freeform 9">
              <a:hlinkClick r:id="" action="ppaction://hlinkshowjump?jump=previousslide"/>
            </p:cNvPr>
            <p:cNvSpPr>
              <a:spLocks noEditPoints="1"/>
            </p:cNvSpPr>
            <p:nvPr userDrawn="1"/>
          </p:nvSpPr>
          <p:spPr bwMode="auto">
            <a:xfrm>
              <a:off x="4328868" y="5502988"/>
              <a:ext cx="500307" cy="493774"/>
            </a:xfrm>
            <a:custGeom>
              <a:avLst/>
              <a:gdLst>
                <a:gd name="T0" fmla="*/ 2355 w 2753"/>
                <a:gd name="T1" fmla="*/ 114 h 2716"/>
                <a:gd name="T2" fmla="*/ 2639 w 2753"/>
                <a:gd name="T3" fmla="*/ 399 h 2716"/>
                <a:gd name="T4" fmla="*/ 2639 w 2753"/>
                <a:gd name="T5" fmla="*/ 2317 h 2716"/>
                <a:gd name="T6" fmla="*/ 2355 w 2753"/>
                <a:gd name="T7" fmla="*/ 2602 h 2716"/>
                <a:gd name="T8" fmla="*/ 398 w 2753"/>
                <a:gd name="T9" fmla="*/ 2602 h 2716"/>
                <a:gd name="T10" fmla="*/ 113 w 2753"/>
                <a:gd name="T11" fmla="*/ 2317 h 2716"/>
                <a:gd name="T12" fmla="*/ 113 w 2753"/>
                <a:gd name="T13" fmla="*/ 399 h 2716"/>
                <a:gd name="T14" fmla="*/ 398 w 2753"/>
                <a:gd name="T15" fmla="*/ 114 h 2716"/>
                <a:gd name="T16" fmla="*/ 2355 w 2753"/>
                <a:gd name="T17" fmla="*/ 114 h 2716"/>
                <a:gd name="T18" fmla="*/ 2355 w 2753"/>
                <a:gd name="T19" fmla="*/ 0 h 2716"/>
                <a:gd name="T20" fmla="*/ 398 w 2753"/>
                <a:gd name="T21" fmla="*/ 0 h 2716"/>
                <a:gd name="T22" fmla="*/ 0 w 2753"/>
                <a:gd name="T23" fmla="*/ 399 h 2716"/>
                <a:gd name="T24" fmla="*/ 0 w 2753"/>
                <a:gd name="T25" fmla="*/ 2317 h 2716"/>
                <a:gd name="T26" fmla="*/ 398 w 2753"/>
                <a:gd name="T27" fmla="*/ 2716 h 2716"/>
                <a:gd name="T28" fmla="*/ 2355 w 2753"/>
                <a:gd name="T29" fmla="*/ 2716 h 2716"/>
                <a:gd name="T30" fmla="*/ 2753 w 2753"/>
                <a:gd name="T31" fmla="*/ 2317 h 2716"/>
                <a:gd name="T32" fmla="*/ 2753 w 2753"/>
                <a:gd name="T33" fmla="*/ 399 h 2716"/>
                <a:gd name="T34" fmla="*/ 2355 w 2753"/>
                <a:gd name="T35" fmla="*/ 0 h 27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753" h="2716">
                  <a:moveTo>
                    <a:pt x="2355" y="114"/>
                  </a:moveTo>
                  <a:cubicBezTo>
                    <a:pt x="2512" y="114"/>
                    <a:pt x="2639" y="242"/>
                    <a:pt x="2639" y="399"/>
                  </a:cubicBezTo>
                  <a:cubicBezTo>
                    <a:pt x="2639" y="2317"/>
                    <a:pt x="2639" y="2317"/>
                    <a:pt x="2639" y="2317"/>
                  </a:cubicBezTo>
                  <a:cubicBezTo>
                    <a:pt x="2639" y="2474"/>
                    <a:pt x="2512" y="2602"/>
                    <a:pt x="2355" y="2602"/>
                  </a:cubicBezTo>
                  <a:cubicBezTo>
                    <a:pt x="398" y="2602"/>
                    <a:pt x="398" y="2602"/>
                    <a:pt x="398" y="2602"/>
                  </a:cubicBezTo>
                  <a:cubicBezTo>
                    <a:pt x="241" y="2602"/>
                    <a:pt x="113" y="2474"/>
                    <a:pt x="113" y="2317"/>
                  </a:cubicBezTo>
                  <a:cubicBezTo>
                    <a:pt x="113" y="399"/>
                    <a:pt x="113" y="399"/>
                    <a:pt x="113" y="399"/>
                  </a:cubicBezTo>
                  <a:cubicBezTo>
                    <a:pt x="113" y="242"/>
                    <a:pt x="241" y="114"/>
                    <a:pt x="398" y="114"/>
                  </a:cubicBezTo>
                  <a:cubicBezTo>
                    <a:pt x="2355" y="114"/>
                    <a:pt x="2355" y="114"/>
                    <a:pt x="2355" y="114"/>
                  </a:cubicBezTo>
                  <a:moveTo>
                    <a:pt x="2355" y="0"/>
                  </a:moveTo>
                  <a:cubicBezTo>
                    <a:pt x="398" y="0"/>
                    <a:pt x="398" y="0"/>
                    <a:pt x="398" y="0"/>
                  </a:cubicBezTo>
                  <a:cubicBezTo>
                    <a:pt x="178" y="0"/>
                    <a:pt x="0" y="179"/>
                    <a:pt x="0" y="399"/>
                  </a:cubicBezTo>
                  <a:cubicBezTo>
                    <a:pt x="0" y="2317"/>
                    <a:pt x="0" y="2317"/>
                    <a:pt x="0" y="2317"/>
                  </a:cubicBezTo>
                  <a:cubicBezTo>
                    <a:pt x="0" y="2538"/>
                    <a:pt x="178" y="2716"/>
                    <a:pt x="398" y="2716"/>
                  </a:cubicBezTo>
                  <a:cubicBezTo>
                    <a:pt x="2355" y="2716"/>
                    <a:pt x="2355" y="2716"/>
                    <a:pt x="2355" y="2716"/>
                  </a:cubicBezTo>
                  <a:cubicBezTo>
                    <a:pt x="2575" y="2716"/>
                    <a:pt x="2753" y="2538"/>
                    <a:pt x="2753" y="2317"/>
                  </a:cubicBezTo>
                  <a:cubicBezTo>
                    <a:pt x="2753" y="399"/>
                    <a:pt x="2753" y="399"/>
                    <a:pt x="2753" y="399"/>
                  </a:cubicBezTo>
                  <a:cubicBezTo>
                    <a:pt x="2753" y="179"/>
                    <a:pt x="2575" y="0"/>
                    <a:pt x="2355" y="0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grpSp>
        <p:nvGrpSpPr>
          <p:cNvPr id="11" name="Group 10"/>
          <p:cNvGrpSpPr/>
          <p:nvPr userDrawn="1"/>
        </p:nvGrpSpPr>
        <p:grpSpPr>
          <a:xfrm flipH="1">
            <a:off x="11637433" y="6409324"/>
            <a:ext cx="224082" cy="221156"/>
            <a:chOff x="4328868" y="5502988"/>
            <a:chExt cx="500307" cy="493774"/>
          </a:xfrm>
        </p:grpSpPr>
        <p:sp>
          <p:nvSpPr>
            <p:cNvPr id="13" name="Freeform 12">
              <a:hlinkClick r:id="" action="ppaction://hlinkshowjump?jump=nextslide"/>
            </p:cNvPr>
            <p:cNvSpPr>
              <a:spLocks/>
            </p:cNvSpPr>
            <p:nvPr userDrawn="1"/>
          </p:nvSpPr>
          <p:spPr bwMode="auto">
            <a:xfrm>
              <a:off x="4520556" y="5649754"/>
              <a:ext cx="116933" cy="200242"/>
            </a:xfrm>
            <a:custGeom>
              <a:avLst/>
              <a:gdLst>
                <a:gd name="T0" fmla="*/ 417 w 425"/>
                <a:gd name="T1" fmla="*/ 77 h 728"/>
                <a:gd name="T2" fmla="*/ 131 w 425"/>
                <a:gd name="T3" fmla="*/ 364 h 728"/>
                <a:gd name="T4" fmla="*/ 417 w 425"/>
                <a:gd name="T5" fmla="*/ 650 h 728"/>
                <a:gd name="T6" fmla="*/ 425 w 425"/>
                <a:gd name="T7" fmla="*/ 667 h 728"/>
                <a:gd name="T8" fmla="*/ 417 w 425"/>
                <a:gd name="T9" fmla="*/ 684 h 728"/>
                <a:gd name="T10" fmla="*/ 381 w 425"/>
                <a:gd name="T11" fmla="*/ 720 h 728"/>
                <a:gd name="T12" fmla="*/ 364 w 425"/>
                <a:gd name="T13" fmla="*/ 728 h 728"/>
                <a:gd name="T14" fmla="*/ 347 w 425"/>
                <a:gd name="T15" fmla="*/ 720 h 728"/>
                <a:gd name="T16" fmla="*/ 8 w 425"/>
                <a:gd name="T17" fmla="*/ 381 h 728"/>
                <a:gd name="T18" fmla="*/ 0 w 425"/>
                <a:gd name="T19" fmla="*/ 364 h 728"/>
                <a:gd name="T20" fmla="*/ 8 w 425"/>
                <a:gd name="T21" fmla="*/ 347 h 728"/>
                <a:gd name="T22" fmla="*/ 347 w 425"/>
                <a:gd name="T23" fmla="*/ 7 h 728"/>
                <a:gd name="T24" fmla="*/ 364 w 425"/>
                <a:gd name="T25" fmla="*/ 0 h 728"/>
                <a:gd name="T26" fmla="*/ 381 w 425"/>
                <a:gd name="T27" fmla="*/ 7 h 728"/>
                <a:gd name="T28" fmla="*/ 417 w 425"/>
                <a:gd name="T29" fmla="*/ 44 h 728"/>
                <a:gd name="T30" fmla="*/ 425 w 425"/>
                <a:gd name="T31" fmla="*/ 60 h 728"/>
                <a:gd name="T32" fmla="*/ 417 w 425"/>
                <a:gd name="T33" fmla="*/ 7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25" h="728">
                  <a:moveTo>
                    <a:pt x="417" y="77"/>
                  </a:moveTo>
                  <a:cubicBezTo>
                    <a:pt x="131" y="364"/>
                    <a:pt x="131" y="364"/>
                    <a:pt x="131" y="364"/>
                  </a:cubicBezTo>
                  <a:cubicBezTo>
                    <a:pt x="417" y="650"/>
                    <a:pt x="417" y="650"/>
                    <a:pt x="417" y="650"/>
                  </a:cubicBezTo>
                  <a:cubicBezTo>
                    <a:pt x="422" y="655"/>
                    <a:pt x="425" y="661"/>
                    <a:pt x="425" y="667"/>
                  </a:cubicBezTo>
                  <a:cubicBezTo>
                    <a:pt x="425" y="673"/>
                    <a:pt x="422" y="680"/>
                    <a:pt x="417" y="684"/>
                  </a:cubicBezTo>
                  <a:cubicBezTo>
                    <a:pt x="381" y="720"/>
                    <a:pt x="381" y="720"/>
                    <a:pt x="381" y="720"/>
                  </a:cubicBezTo>
                  <a:cubicBezTo>
                    <a:pt x="377" y="725"/>
                    <a:pt x="370" y="728"/>
                    <a:pt x="364" y="728"/>
                  </a:cubicBezTo>
                  <a:cubicBezTo>
                    <a:pt x="358" y="728"/>
                    <a:pt x="352" y="725"/>
                    <a:pt x="347" y="720"/>
                  </a:cubicBezTo>
                  <a:cubicBezTo>
                    <a:pt x="8" y="381"/>
                    <a:pt x="8" y="381"/>
                    <a:pt x="8" y="381"/>
                  </a:cubicBezTo>
                  <a:cubicBezTo>
                    <a:pt x="3" y="376"/>
                    <a:pt x="0" y="369"/>
                    <a:pt x="0" y="364"/>
                  </a:cubicBezTo>
                  <a:cubicBezTo>
                    <a:pt x="0" y="358"/>
                    <a:pt x="3" y="351"/>
                    <a:pt x="8" y="347"/>
                  </a:cubicBezTo>
                  <a:cubicBezTo>
                    <a:pt x="347" y="7"/>
                    <a:pt x="347" y="7"/>
                    <a:pt x="347" y="7"/>
                  </a:cubicBezTo>
                  <a:cubicBezTo>
                    <a:pt x="352" y="3"/>
                    <a:pt x="358" y="0"/>
                    <a:pt x="364" y="0"/>
                  </a:cubicBezTo>
                  <a:cubicBezTo>
                    <a:pt x="370" y="0"/>
                    <a:pt x="377" y="3"/>
                    <a:pt x="381" y="7"/>
                  </a:cubicBezTo>
                  <a:cubicBezTo>
                    <a:pt x="417" y="44"/>
                    <a:pt x="417" y="44"/>
                    <a:pt x="417" y="44"/>
                  </a:cubicBezTo>
                  <a:cubicBezTo>
                    <a:pt x="422" y="48"/>
                    <a:pt x="425" y="54"/>
                    <a:pt x="425" y="60"/>
                  </a:cubicBezTo>
                  <a:cubicBezTo>
                    <a:pt x="425" y="66"/>
                    <a:pt x="422" y="73"/>
                    <a:pt x="417" y="77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4" name="Freeform 13">
              <a:hlinkClick r:id="" action="ppaction://hlinkshowjump?jump=nextslide"/>
            </p:cNvPr>
            <p:cNvSpPr>
              <a:spLocks noEditPoints="1"/>
            </p:cNvSpPr>
            <p:nvPr userDrawn="1"/>
          </p:nvSpPr>
          <p:spPr bwMode="auto">
            <a:xfrm>
              <a:off x="4328868" y="5502988"/>
              <a:ext cx="500307" cy="493774"/>
            </a:xfrm>
            <a:custGeom>
              <a:avLst/>
              <a:gdLst>
                <a:gd name="T0" fmla="*/ 2355 w 2753"/>
                <a:gd name="T1" fmla="*/ 114 h 2716"/>
                <a:gd name="T2" fmla="*/ 2639 w 2753"/>
                <a:gd name="T3" fmla="*/ 399 h 2716"/>
                <a:gd name="T4" fmla="*/ 2639 w 2753"/>
                <a:gd name="T5" fmla="*/ 2317 h 2716"/>
                <a:gd name="T6" fmla="*/ 2355 w 2753"/>
                <a:gd name="T7" fmla="*/ 2602 h 2716"/>
                <a:gd name="T8" fmla="*/ 398 w 2753"/>
                <a:gd name="T9" fmla="*/ 2602 h 2716"/>
                <a:gd name="T10" fmla="*/ 113 w 2753"/>
                <a:gd name="T11" fmla="*/ 2317 h 2716"/>
                <a:gd name="T12" fmla="*/ 113 w 2753"/>
                <a:gd name="T13" fmla="*/ 399 h 2716"/>
                <a:gd name="T14" fmla="*/ 398 w 2753"/>
                <a:gd name="T15" fmla="*/ 114 h 2716"/>
                <a:gd name="T16" fmla="*/ 2355 w 2753"/>
                <a:gd name="T17" fmla="*/ 114 h 2716"/>
                <a:gd name="T18" fmla="*/ 2355 w 2753"/>
                <a:gd name="T19" fmla="*/ 0 h 2716"/>
                <a:gd name="T20" fmla="*/ 398 w 2753"/>
                <a:gd name="T21" fmla="*/ 0 h 2716"/>
                <a:gd name="T22" fmla="*/ 0 w 2753"/>
                <a:gd name="T23" fmla="*/ 399 h 2716"/>
                <a:gd name="T24" fmla="*/ 0 w 2753"/>
                <a:gd name="T25" fmla="*/ 2317 h 2716"/>
                <a:gd name="T26" fmla="*/ 398 w 2753"/>
                <a:gd name="T27" fmla="*/ 2716 h 2716"/>
                <a:gd name="T28" fmla="*/ 2355 w 2753"/>
                <a:gd name="T29" fmla="*/ 2716 h 2716"/>
                <a:gd name="T30" fmla="*/ 2753 w 2753"/>
                <a:gd name="T31" fmla="*/ 2317 h 2716"/>
                <a:gd name="T32" fmla="*/ 2753 w 2753"/>
                <a:gd name="T33" fmla="*/ 399 h 2716"/>
                <a:gd name="T34" fmla="*/ 2355 w 2753"/>
                <a:gd name="T35" fmla="*/ 0 h 27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753" h="2716">
                  <a:moveTo>
                    <a:pt x="2355" y="114"/>
                  </a:moveTo>
                  <a:cubicBezTo>
                    <a:pt x="2512" y="114"/>
                    <a:pt x="2639" y="242"/>
                    <a:pt x="2639" y="399"/>
                  </a:cubicBezTo>
                  <a:cubicBezTo>
                    <a:pt x="2639" y="2317"/>
                    <a:pt x="2639" y="2317"/>
                    <a:pt x="2639" y="2317"/>
                  </a:cubicBezTo>
                  <a:cubicBezTo>
                    <a:pt x="2639" y="2474"/>
                    <a:pt x="2512" y="2602"/>
                    <a:pt x="2355" y="2602"/>
                  </a:cubicBezTo>
                  <a:cubicBezTo>
                    <a:pt x="398" y="2602"/>
                    <a:pt x="398" y="2602"/>
                    <a:pt x="398" y="2602"/>
                  </a:cubicBezTo>
                  <a:cubicBezTo>
                    <a:pt x="241" y="2602"/>
                    <a:pt x="113" y="2474"/>
                    <a:pt x="113" y="2317"/>
                  </a:cubicBezTo>
                  <a:cubicBezTo>
                    <a:pt x="113" y="399"/>
                    <a:pt x="113" y="399"/>
                    <a:pt x="113" y="399"/>
                  </a:cubicBezTo>
                  <a:cubicBezTo>
                    <a:pt x="113" y="242"/>
                    <a:pt x="241" y="114"/>
                    <a:pt x="398" y="114"/>
                  </a:cubicBezTo>
                  <a:cubicBezTo>
                    <a:pt x="2355" y="114"/>
                    <a:pt x="2355" y="114"/>
                    <a:pt x="2355" y="114"/>
                  </a:cubicBezTo>
                  <a:moveTo>
                    <a:pt x="2355" y="0"/>
                  </a:moveTo>
                  <a:cubicBezTo>
                    <a:pt x="398" y="0"/>
                    <a:pt x="398" y="0"/>
                    <a:pt x="398" y="0"/>
                  </a:cubicBezTo>
                  <a:cubicBezTo>
                    <a:pt x="178" y="0"/>
                    <a:pt x="0" y="179"/>
                    <a:pt x="0" y="399"/>
                  </a:cubicBezTo>
                  <a:cubicBezTo>
                    <a:pt x="0" y="2317"/>
                    <a:pt x="0" y="2317"/>
                    <a:pt x="0" y="2317"/>
                  </a:cubicBezTo>
                  <a:cubicBezTo>
                    <a:pt x="0" y="2538"/>
                    <a:pt x="178" y="2716"/>
                    <a:pt x="398" y="2716"/>
                  </a:cubicBezTo>
                  <a:cubicBezTo>
                    <a:pt x="2355" y="2716"/>
                    <a:pt x="2355" y="2716"/>
                    <a:pt x="2355" y="2716"/>
                  </a:cubicBezTo>
                  <a:cubicBezTo>
                    <a:pt x="2575" y="2716"/>
                    <a:pt x="2753" y="2538"/>
                    <a:pt x="2753" y="2317"/>
                  </a:cubicBezTo>
                  <a:cubicBezTo>
                    <a:pt x="2753" y="399"/>
                    <a:pt x="2753" y="399"/>
                    <a:pt x="2753" y="399"/>
                  </a:cubicBezTo>
                  <a:cubicBezTo>
                    <a:pt x="2753" y="179"/>
                    <a:pt x="2575" y="0"/>
                    <a:pt x="2355" y="0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grpSp>
        <p:nvGrpSpPr>
          <p:cNvPr id="15" name="Group 14"/>
          <p:cNvGrpSpPr/>
          <p:nvPr userDrawn="1"/>
        </p:nvGrpSpPr>
        <p:grpSpPr>
          <a:xfrm>
            <a:off x="0" y="6824981"/>
            <a:ext cx="12192000" cy="45719"/>
            <a:chOff x="0" y="6756401"/>
            <a:chExt cx="12192000" cy="114300"/>
          </a:xfrm>
        </p:grpSpPr>
        <p:sp>
          <p:nvSpPr>
            <p:cNvPr id="16" name="Rectangle 15"/>
            <p:cNvSpPr/>
            <p:nvPr/>
          </p:nvSpPr>
          <p:spPr>
            <a:xfrm>
              <a:off x="0" y="6756401"/>
              <a:ext cx="2443207" cy="1143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2427653" y="6756401"/>
              <a:ext cx="2443207" cy="1143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4855305" y="6756401"/>
              <a:ext cx="2443207" cy="1143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7305656" y="6756401"/>
              <a:ext cx="2443207" cy="1143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9748793" y="6756401"/>
              <a:ext cx="2443207" cy="1143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</p:grpSp>
      <p:grpSp>
        <p:nvGrpSpPr>
          <p:cNvPr id="21" name="Group 20"/>
          <p:cNvGrpSpPr/>
          <p:nvPr userDrawn="1"/>
        </p:nvGrpSpPr>
        <p:grpSpPr>
          <a:xfrm>
            <a:off x="0" y="0"/>
            <a:ext cx="12192000" cy="45719"/>
            <a:chOff x="0" y="6756401"/>
            <a:chExt cx="12192000" cy="114300"/>
          </a:xfrm>
        </p:grpSpPr>
        <p:sp>
          <p:nvSpPr>
            <p:cNvPr id="22" name="Rectangle 21"/>
            <p:cNvSpPr/>
            <p:nvPr/>
          </p:nvSpPr>
          <p:spPr>
            <a:xfrm>
              <a:off x="0" y="6756401"/>
              <a:ext cx="2443207" cy="1143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2427653" y="6756401"/>
              <a:ext cx="2443207" cy="1143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4855305" y="6756401"/>
              <a:ext cx="2443207" cy="1143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7305656" y="6756401"/>
              <a:ext cx="2443207" cy="1143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9748793" y="6756401"/>
              <a:ext cx="2443207" cy="1143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</p:grpSp>
      <p:sp>
        <p:nvSpPr>
          <p:cNvPr id="27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855286" y="2012946"/>
            <a:ext cx="1987554" cy="1987554"/>
          </a:xfrm>
          <a:prstGeom prst="ellipse">
            <a:avLst/>
          </a:prstGeom>
        </p:spPr>
        <p:txBody>
          <a:bodyPr>
            <a:normAutofit/>
          </a:bodyPr>
          <a:lstStyle>
            <a:lvl1pPr>
              <a:defRPr sz="1600"/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204182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7" grpId="0"/>
    </p:bldLst>
  </p:timing>
  <p:extLst mod="1"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5761" y="420593"/>
            <a:ext cx="10515600" cy="911682"/>
          </a:xfrm>
        </p:spPr>
        <p:txBody>
          <a:bodyPr/>
          <a:lstStyle>
            <a:lvl1pPr algn="ctr">
              <a:defRPr b="1"/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7" name="Rectangle 6"/>
          <p:cNvSpPr/>
          <p:nvPr userDrawn="1"/>
        </p:nvSpPr>
        <p:spPr>
          <a:xfrm>
            <a:off x="11408938" y="381349"/>
            <a:ext cx="468000" cy="46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400" b="1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391197" y="432787"/>
            <a:ext cx="503483" cy="365125"/>
          </a:xfrm>
        </p:spPr>
        <p:txBody>
          <a:bodyPr/>
          <a:lstStyle>
            <a:lvl1pPr algn="ctr">
              <a:defRPr sz="1400" b="1">
                <a:solidFill>
                  <a:schemeClr val="bg1"/>
                </a:solidFill>
              </a:defRPr>
            </a:lvl1pPr>
          </a:lstStyle>
          <a:p>
            <a:fld id="{250E94B5-8C35-4E38-8FC1-B73EBEBA3C09}" type="slidenum">
              <a:rPr lang="id-ID" smtClean="0"/>
              <a:pPr/>
              <a:t>‹#›</a:t>
            </a:fld>
            <a:endParaRPr lang="id-ID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845761" y="1138779"/>
            <a:ext cx="10515600" cy="366712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grpSp>
        <p:nvGrpSpPr>
          <p:cNvPr id="8" name="Group 7"/>
          <p:cNvGrpSpPr/>
          <p:nvPr userDrawn="1"/>
        </p:nvGrpSpPr>
        <p:grpSpPr>
          <a:xfrm>
            <a:off x="338952" y="6409324"/>
            <a:ext cx="224082" cy="221156"/>
            <a:chOff x="4328868" y="5502988"/>
            <a:chExt cx="500307" cy="493774"/>
          </a:xfrm>
        </p:grpSpPr>
        <p:sp>
          <p:nvSpPr>
            <p:cNvPr id="9" name="Freeform 8">
              <a:hlinkClick r:id="" action="ppaction://hlinkshowjump?jump=previousslide"/>
            </p:cNvPr>
            <p:cNvSpPr>
              <a:spLocks/>
            </p:cNvSpPr>
            <p:nvPr userDrawn="1"/>
          </p:nvSpPr>
          <p:spPr bwMode="auto">
            <a:xfrm>
              <a:off x="4520555" y="5649754"/>
              <a:ext cx="116933" cy="200242"/>
            </a:xfrm>
            <a:custGeom>
              <a:avLst/>
              <a:gdLst>
                <a:gd name="T0" fmla="*/ 417 w 425"/>
                <a:gd name="T1" fmla="*/ 77 h 728"/>
                <a:gd name="T2" fmla="*/ 131 w 425"/>
                <a:gd name="T3" fmla="*/ 364 h 728"/>
                <a:gd name="T4" fmla="*/ 417 w 425"/>
                <a:gd name="T5" fmla="*/ 650 h 728"/>
                <a:gd name="T6" fmla="*/ 425 w 425"/>
                <a:gd name="T7" fmla="*/ 667 h 728"/>
                <a:gd name="T8" fmla="*/ 417 w 425"/>
                <a:gd name="T9" fmla="*/ 684 h 728"/>
                <a:gd name="T10" fmla="*/ 381 w 425"/>
                <a:gd name="T11" fmla="*/ 720 h 728"/>
                <a:gd name="T12" fmla="*/ 364 w 425"/>
                <a:gd name="T13" fmla="*/ 728 h 728"/>
                <a:gd name="T14" fmla="*/ 347 w 425"/>
                <a:gd name="T15" fmla="*/ 720 h 728"/>
                <a:gd name="T16" fmla="*/ 8 w 425"/>
                <a:gd name="T17" fmla="*/ 381 h 728"/>
                <a:gd name="T18" fmla="*/ 0 w 425"/>
                <a:gd name="T19" fmla="*/ 364 h 728"/>
                <a:gd name="T20" fmla="*/ 8 w 425"/>
                <a:gd name="T21" fmla="*/ 347 h 728"/>
                <a:gd name="T22" fmla="*/ 347 w 425"/>
                <a:gd name="T23" fmla="*/ 7 h 728"/>
                <a:gd name="T24" fmla="*/ 364 w 425"/>
                <a:gd name="T25" fmla="*/ 0 h 728"/>
                <a:gd name="T26" fmla="*/ 381 w 425"/>
                <a:gd name="T27" fmla="*/ 7 h 728"/>
                <a:gd name="T28" fmla="*/ 417 w 425"/>
                <a:gd name="T29" fmla="*/ 44 h 728"/>
                <a:gd name="T30" fmla="*/ 425 w 425"/>
                <a:gd name="T31" fmla="*/ 60 h 728"/>
                <a:gd name="T32" fmla="*/ 417 w 425"/>
                <a:gd name="T33" fmla="*/ 7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25" h="728">
                  <a:moveTo>
                    <a:pt x="417" y="77"/>
                  </a:moveTo>
                  <a:cubicBezTo>
                    <a:pt x="131" y="364"/>
                    <a:pt x="131" y="364"/>
                    <a:pt x="131" y="364"/>
                  </a:cubicBezTo>
                  <a:cubicBezTo>
                    <a:pt x="417" y="650"/>
                    <a:pt x="417" y="650"/>
                    <a:pt x="417" y="650"/>
                  </a:cubicBezTo>
                  <a:cubicBezTo>
                    <a:pt x="422" y="655"/>
                    <a:pt x="425" y="661"/>
                    <a:pt x="425" y="667"/>
                  </a:cubicBezTo>
                  <a:cubicBezTo>
                    <a:pt x="425" y="673"/>
                    <a:pt x="422" y="680"/>
                    <a:pt x="417" y="684"/>
                  </a:cubicBezTo>
                  <a:cubicBezTo>
                    <a:pt x="381" y="720"/>
                    <a:pt x="381" y="720"/>
                    <a:pt x="381" y="720"/>
                  </a:cubicBezTo>
                  <a:cubicBezTo>
                    <a:pt x="377" y="725"/>
                    <a:pt x="370" y="728"/>
                    <a:pt x="364" y="728"/>
                  </a:cubicBezTo>
                  <a:cubicBezTo>
                    <a:pt x="358" y="728"/>
                    <a:pt x="352" y="725"/>
                    <a:pt x="347" y="720"/>
                  </a:cubicBezTo>
                  <a:cubicBezTo>
                    <a:pt x="8" y="381"/>
                    <a:pt x="8" y="381"/>
                    <a:pt x="8" y="381"/>
                  </a:cubicBezTo>
                  <a:cubicBezTo>
                    <a:pt x="3" y="376"/>
                    <a:pt x="0" y="369"/>
                    <a:pt x="0" y="364"/>
                  </a:cubicBezTo>
                  <a:cubicBezTo>
                    <a:pt x="0" y="358"/>
                    <a:pt x="3" y="351"/>
                    <a:pt x="8" y="347"/>
                  </a:cubicBezTo>
                  <a:cubicBezTo>
                    <a:pt x="347" y="7"/>
                    <a:pt x="347" y="7"/>
                    <a:pt x="347" y="7"/>
                  </a:cubicBezTo>
                  <a:cubicBezTo>
                    <a:pt x="352" y="3"/>
                    <a:pt x="358" y="0"/>
                    <a:pt x="364" y="0"/>
                  </a:cubicBezTo>
                  <a:cubicBezTo>
                    <a:pt x="370" y="0"/>
                    <a:pt x="377" y="3"/>
                    <a:pt x="381" y="7"/>
                  </a:cubicBezTo>
                  <a:cubicBezTo>
                    <a:pt x="417" y="44"/>
                    <a:pt x="417" y="44"/>
                    <a:pt x="417" y="44"/>
                  </a:cubicBezTo>
                  <a:cubicBezTo>
                    <a:pt x="422" y="48"/>
                    <a:pt x="425" y="54"/>
                    <a:pt x="425" y="60"/>
                  </a:cubicBezTo>
                  <a:cubicBezTo>
                    <a:pt x="425" y="66"/>
                    <a:pt x="422" y="73"/>
                    <a:pt x="417" y="77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0" name="Freeform 9">
              <a:hlinkClick r:id="" action="ppaction://hlinkshowjump?jump=previousslide"/>
            </p:cNvPr>
            <p:cNvSpPr>
              <a:spLocks noEditPoints="1"/>
            </p:cNvSpPr>
            <p:nvPr userDrawn="1"/>
          </p:nvSpPr>
          <p:spPr bwMode="auto">
            <a:xfrm>
              <a:off x="4328868" y="5502988"/>
              <a:ext cx="500307" cy="493774"/>
            </a:xfrm>
            <a:custGeom>
              <a:avLst/>
              <a:gdLst>
                <a:gd name="T0" fmla="*/ 2355 w 2753"/>
                <a:gd name="T1" fmla="*/ 114 h 2716"/>
                <a:gd name="T2" fmla="*/ 2639 w 2753"/>
                <a:gd name="T3" fmla="*/ 399 h 2716"/>
                <a:gd name="T4" fmla="*/ 2639 w 2753"/>
                <a:gd name="T5" fmla="*/ 2317 h 2716"/>
                <a:gd name="T6" fmla="*/ 2355 w 2753"/>
                <a:gd name="T7" fmla="*/ 2602 h 2716"/>
                <a:gd name="T8" fmla="*/ 398 w 2753"/>
                <a:gd name="T9" fmla="*/ 2602 h 2716"/>
                <a:gd name="T10" fmla="*/ 113 w 2753"/>
                <a:gd name="T11" fmla="*/ 2317 h 2716"/>
                <a:gd name="T12" fmla="*/ 113 w 2753"/>
                <a:gd name="T13" fmla="*/ 399 h 2716"/>
                <a:gd name="T14" fmla="*/ 398 w 2753"/>
                <a:gd name="T15" fmla="*/ 114 h 2716"/>
                <a:gd name="T16" fmla="*/ 2355 w 2753"/>
                <a:gd name="T17" fmla="*/ 114 h 2716"/>
                <a:gd name="T18" fmla="*/ 2355 w 2753"/>
                <a:gd name="T19" fmla="*/ 0 h 2716"/>
                <a:gd name="T20" fmla="*/ 398 w 2753"/>
                <a:gd name="T21" fmla="*/ 0 h 2716"/>
                <a:gd name="T22" fmla="*/ 0 w 2753"/>
                <a:gd name="T23" fmla="*/ 399 h 2716"/>
                <a:gd name="T24" fmla="*/ 0 w 2753"/>
                <a:gd name="T25" fmla="*/ 2317 h 2716"/>
                <a:gd name="T26" fmla="*/ 398 w 2753"/>
                <a:gd name="T27" fmla="*/ 2716 h 2716"/>
                <a:gd name="T28" fmla="*/ 2355 w 2753"/>
                <a:gd name="T29" fmla="*/ 2716 h 2716"/>
                <a:gd name="T30" fmla="*/ 2753 w 2753"/>
                <a:gd name="T31" fmla="*/ 2317 h 2716"/>
                <a:gd name="T32" fmla="*/ 2753 w 2753"/>
                <a:gd name="T33" fmla="*/ 399 h 2716"/>
                <a:gd name="T34" fmla="*/ 2355 w 2753"/>
                <a:gd name="T35" fmla="*/ 0 h 27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753" h="2716">
                  <a:moveTo>
                    <a:pt x="2355" y="114"/>
                  </a:moveTo>
                  <a:cubicBezTo>
                    <a:pt x="2512" y="114"/>
                    <a:pt x="2639" y="242"/>
                    <a:pt x="2639" y="399"/>
                  </a:cubicBezTo>
                  <a:cubicBezTo>
                    <a:pt x="2639" y="2317"/>
                    <a:pt x="2639" y="2317"/>
                    <a:pt x="2639" y="2317"/>
                  </a:cubicBezTo>
                  <a:cubicBezTo>
                    <a:pt x="2639" y="2474"/>
                    <a:pt x="2512" y="2602"/>
                    <a:pt x="2355" y="2602"/>
                  </a:cubicBezTo>
                  <a:cubicBezTo>
                    <a:pt x="398" y="2602"/>
                    <a:pt x="398" y="2602"/>
                    <a:pt x="398" y="2602"/>
                  </a:cubicBezTo>
                  <a:cubicBezTo>
                    <a:pt x="241" y="2602"/>
                    <a:pt x="113" y="2474"/>
                    <a:pt x="113" y="2317"/>
                  </a:cubicBezTo>
                  <a:cubicBezTo>
                    <a:pt x="113" y="399"/>
                    <a:pt x="113" y="399"/>
                    <a:pt x="113" y="399"/>
                  </a:cubicBezTo>
                  <a:cubicBezTo>
                    <a:pt x="113" y="242"/>
                    <a:pt x="241" y="114"/>
                    <a:pt x="398" y="114"/>
                  </a:cubicBezTo>
                  <a:cubicBezTo>
                    <a:pt x="2355" y="114"/>
                    <a:pt x="2355" y="114"/>
                    <a:pt x="2355" y="114"/>
                  </a:cubicBezTo>
                  <a:moveTo>
                    <a:pt x="2355" y="0"/>
                  </a:moveTo>
                  <a:cubicBezTo>
                    <a:pt x="398" y="0"/>
                    <a:pt x="398" y="0"/>
                    <a:pt x="398" y="0"/>
                  </a:cubicBezTo>
                  <a:cubicBezTo>
                    <a:pt x="178" y="0"/>
                    <a:pt x="0" y="179"/>
                    <a:pt x="0" y="399"/>
                  </a:cubicBezTo>
                  <a:cubicBezTo>
                    <a:pt x="0" y="2317"/>
                    <a:pt x="0" y="2317"/>
                    <a:pt x="0" y="2317"/>
                  </a:cubicBezTo>
                  <a:cubicBezTo>
                    <a:pt x="0" y="2538"/>
                    <a:pt x="178" y="2716"/>
                    <a:pt x="398" y="2716"/>
                  </a:cubicBezTo>
                  <a:cubicBezTo>
                    <a:pt x="2355" y="2716"/>
                    <a:pt x="2355" y="2716"/>
                    <a:pt x="2355" y="2716"/>
                  </a:cubicBezTo>
                  <a:cubicBezTo>
                    <a:pt x="2575" y="2716"/>
                    <a:pt x="2753" y="2538"/>
                    <a:pt x="2753" y="2317"/>
                  </a:cubicBezTo>
                  <a:cubicBezTo>
                    <a:pt x="2753" y="399"/>
                    <a:pt x="2753" y="399"/>
                    <a:pt x="2753" y="399"/>
                  </a:cubicBezTo>
                  <a:cubicBezTo>
                    <a:pt x="2753" y="179"/>
                    <a:pt x="2575" y="0"/>
                    <a:pt x="2355" y="0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grpSp>
        <p:nvGrpSpPr>
          <p:cNvPr id="11" name="Group 10"/>
          <p:cNvGrpSpPr/>
          <p:nvPr userDrawn="1"/>
        </p:nvGrpSpPr>
        <p:grpSpPr>
          <a:xfrm flipH="1">
            <a:off x="11637433" y="6409324"/>
            <a:ext cx="224082" cy="221156"/>
            <a:chOff x="4328868" y="5502988"/>
            <a:chExt cx="500307" cy="493774"/>
          </a:xfrm>
        </p:grpSpPr>
        <p:sp>
          <p:nvSpPr>
            <p:cNvPr id="13" name="Freeform 12">
              <a:hlinkClick r:id="" action="ppaction://hlinkshowjump?jump=nextslide"/>
            </p:cNvPr>
            <p:cNvSpPr>
              <a:spLocks/>
            </p:cNvSpPr>
            <p:nvPr userDrawn="1"/>
          </p:nvSpPr>
          <p:spPr bwMode="auto">
            <a:xfrm>
              <a:off x="4520556" y="5649754"/>
              <a:ext cx="116933" cy="200242"/>
            </a:xfrm>
            <a:custGeom>
              <a:avLst/>
              <a:gdLst>
                <a:gd name="T0" fmla="*/ 417 w 425"/>
                <a:gd name="T1" fmla="*/ 77 h 728"/>
                <a:gd name="T2" fmla="*/ 131 w 425"/>
                <a:gd name="T3" fmla="*/ 364 h 728"/>
                <a:gd name="T4" fmla="*/ 417 w 425"/>
                <a:gd name="T5" fmla="*/ 650 h 728"/>
                <a:gd name="T6" fmla="*/ 425 w 425"/>
                <a:gd name="T7" fmla="*/ 667 h 728"/>
                <a:gd name="T8" fmla="*/ 417 w 425"/>
                <a:gd name="T9" fmla="*/ 684 h 728"/>
                <a:gd name="T10" fmla="*/ 381 w 425"/>
                <a:gd name="T11" fmla="*/ 720 h 728"/>
                <a:gd name="T12" fmla="*/ 364 w 425"/>
                <a:gd name="T13" fmla="*/ 728 h 728"/>
                <a:gd name="T14" fmla="*/ 347 w 425"/>
                <a:gd name="T15" fmla="*/ 720 h 728"/>
                <a:gd name="T16" fmla="*/ 8 w 425"/>
                <a:gd name="T17" fmla="*/ 381 h 728"/>
                <a:gd name="T18" fmla="*/ 0 w 425"/>
                <a:gd name="T19" fmla="*/ 364 h 728"/>
                <a:gd name="T20" fmla="*/ 8 w 425"/>
                <a:gd name="T21" fmla="*/ 347 h 728"/>
                <a:gd name="T22" fmla="*/ 347 w 425"/>
                <a:gd name="T23" fmla="*/ 7 h 728"/>
                <a:gd name="T24" fmla="*/ 364 w 425"/>
                <a:gd name="T25" fmla="*/ 0 h 728"/>
                <a:gd name="T26" fmla="*/ 381 w 425"/>
                <a:gd name="T27" fmla="*/ 7 h 728"/>
                <a:gd name="T28" fmla="*/ 417 w 425"/>
                <a:gd name="T29" fmla="*/ 44 h 728"/>
                <a:gd name="T30" fmla="*/ 425 w 425"/>
                <a:gd name="T31" fmla="*/ 60 h 728"/>
                <a:gd name="T32" fmla="*/ 417 w 425"/>
                <a:gd name="T33" fmla="*/ 7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25" h="728">
                  <a:moveTo>
                    <a:pt x="417" y="77"/>
                  </a:moveTo>
                  <a:cubicBezTo>
                    <a:pt x="131" y="364"/>
                    <a:pt x="131" y="364"/>
                    <a:pt x="131" y="364"/>
                  </a:cubicBezTo>
                  <a:cubicBezTo>
                    <a:pt x="417" y="650"/>
                    <a:pt x="417" y="650"/>
                    <a:pt x="417" y="650"/>
                  </a:cubicBezTo>
                  <a:cubicBezTo>
                    <a:pt x="422" y="655"/>
                    <a:pt x="425" y="661"/>
                    <a:pt x="425" y="667"/>
                  </a:cubicBezTo>
                  <a:cubicBezTo>
                    <a:pt x="425" y="673"/>
                    <a:pt x="422" y="680"/>
                    <a:pt x="417" y="684"/>
                  </a:cubicBezTo>
                  <a:cubicBezTo>
                    <a:pt x="381" y="720"/>
                    <a:pt x="381" y="720"/>
                    <a:pt x="381" y="720"/>
                  </a:cubicBezTo>
                  <a:cubicBezTo>
                    <a:pt x="377" y="725"/>
                    <a:pt x="370" y="728"/>
                    <a:pt x="364" y="728"/>
                  </a:cubicBezTo>
                  <a:cubicBezTo>
                    <a:pt x="358" y="728"/>
                    <a:pt x="352" y="725"/>
                    <a:pt x="347" y="720"/>
                  </a:cubicBezTo>
                  <a:cubicBezTo>
                    <a:pt x="8" y="381"/>
                    <a:pt x="8" y="381"/>
                    <a:pt x="8" y="381"/>
                  </a:cubicBezTo>
                  <a:cubicBezTo>
                    <a:pt x="3" y="376"/>
                    <a:pt x="0" y="369"/>
                    <a:pt x="0" y="364"/>
                  </a:cubicBezTo>
                  <a:cubicBezTo>
                    <a:pt x="0" y="358"/>
                    <a:pt x="3" y="351"/>
                    <a:pt x="8" y="347"/>
                  </a:cubicBezTo>
                  <a:cubicBezTo>
                    <a:pt x="347" y="7"/>
                    <a:pt x="347" y="7"/>
                    <a:pt x="347" y="7"/>
                  </a:cubicBezTo>
                  <a:cubicBezTo>
                    <a:pt x="352" y="3"/>
                    <a:pt x="358" y="0"/>
                    <a:pt x="364" y="0"/>
                  </a:cubicBezTo>
                  <a:cubicBezTo>
                    <a:pt x="370" y="0"/>
                    <a:pt x="377" y="3"/>
                    <a:pt x="381" y="7"/>
                  </a:cubicBezTo>
                  <a:cubicBezTo>
                    <a:pt x="417" y="44"/>
                    <a:pt x="417" y="44"/>
                    <a:pt x="417" y="44"/>
                  </a:cubicBezTo>
                  <a:cubicBezTo>
                    <a:pt x="422" y="48"/>
                    <a:pt x="425" y="54"/>
                    <a:pt x="425" y="60"/>
                  </a:cubicBezTo>
                  <a:cubicBezTo>
                    <a:pt x="425" y="66"/>
                    <a:pt x="422" y="73"/>
                    <a:pt x="417" y="77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4" name="Freeform 13">
              <a:hlinkClick r:id="" action="ppaction://hlinkshowjump?jump=nextslide"/>
            </p:cNvPr>
            <p:cNvSpPr>
              <a:spLocks noEditPoints="1"/>
            </p:cNvSpPr>
            <p:nvPr userDrawn="1"/>
          </p:nvSpPr>
          <p:spPr bwMode="auto">
            <a:xfrm>
              <a:off x="4328868" y="5502988"/>
              <a:ext cx="500307" cy="493774"/>
            </a:xfrm>
            <a:custGeom>
              <a:avLst/>
              <a:gdLst>
                <a:gd name="T0" fmla="*/ 2355 w 2753"/>
                <a:gd name="T1" fmla="*/ 114 h 2716"/>
                <a:gd name="T2" fmla="*/ 2639 w 2753"/>
                <a:gd name="T3" fmla="*/ 399 h 2716"/>
                <a:gd name="T4" fmla="*/ 2639 w 2753"/>
                <a:gd name="T5" fmla="*/ 2317 h 2716"/>
                <a:gd name="T6" fmla="*/ 2355 w 2753"/>
                <a:gd name="T7" fmla="*/ 2602 h 2716"/>
                <a:gd name="T8" fmla="*/ 398 w 2753"/>
                <a:gd name="T9" fmla="*/ 2602 h 2716"/>
                <a:gd name="T10" fmla="*/ 113 w 2753"/>
                <a:gd name="T11" fmla="*/ 2317 h 2716"/>
                <a:gd name="T12" fmla="*/ 113 w 2753"/>
                <a:gd name="T13" fmla="*/ 399 h 2716"/>
                <a:gd name="T14" fmla="*/ 398 w 2753"/>
                <a:gd name="T15" fmla="*/ 114 h 2716"/>
                <a:gd name="T16" fmla="*/ 2355 w 2753"/>
                <a:gd name="T17" fmla="*/ 114 h 2716"/>
                <a:gd name="T18" fmla="*/ 2355 w 2753"/>
                <a:gd name="T19" fmla="*/ 0 h 2716"/>
                <a:gd name="T20" fmla="*/ 398 w 2753"/>
                <a:gd name="T21" fmla="*/ 0 h 2716"/>
                <a:gd name="T22" fmla="*/ 0 w 2753"/>
                <a:gd name="T23" fmla="*/ 399 h 2716"/>
                <a:gd name="T24" fmla="*/ 0 w 2753"/>
                <a:gd name="T25" fmla="*/ 2317 h 2716"/>
                <a:gd name="T26" fmla="*/ 398 w 2753"/>
                <a:gd name="T27" fmla="*/ 2716 h 2716"/>
                <a:gd name="T28" fmla="*/ 2355 w 2753"/>
                <a:gd name="T29" fmla="*/ 2716 h 2716"/>
                <a:gd name="T30" fmla="*/ 2753 w 2753"/>
                <a:gd name="T31" fmla="*/ 2317 h 2716"/>
                <a:gd name="T32" fmla="*/ 2753 w 2753"/>
                <a:gd name="T33" fmla="*/ 399 h 2716"/>
                <a:gd name="T34" fmla="*/ 2355 w 2753"/>
                <a:gd name="T35" fmla="*/ 0 h 27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753" h="2716">
                  <a:moveTo>
                    <a:pt x="2355" y="114"/>
                  </a:moveTo>
                  <a:cubicBezTo>
                    <a:pt x="2512" y="114"/>
                    <a:pt x="2639" y="242"/>
                    <a:pt x="2639" y="399"/>
                  </a:cubicBezTo>
                  <a:cubicBezTo>
                    <a:pt x="2639" y="2317"/>
                    <a:pt x="2639" y="2317"/>
                    <a:pt x="2639" y="2317"/>
                  </a:cubicBezTo>
                  <a:cubicBezTo>
                    <a:pt x="2639" y="2474"/>
                    <a:pt x="2512" y="2602"/>
                    <a:pt x="2355" y="2602"/>
                  </a:cubicBezTo>
                  <a:cubicBezTo>
                    <a:pt x="398" y="2602"/>
                    <a:pt x="398" y="2602"/>
                    <a:pt x="398" y="2602"/>
                  </a:cubicBezTo>
                  <a:cubicBezTo>
                    <a:pt x="241" y="2602"/>
                    <a:pt x="113" y="2474"/>
                    <a:pt x="113" y="2317"/>
                  </a:cubicBezTo>
                  <a:cubicBezTo>
                    <a:pt x="113" y="399"/>
                    <a:pt x="113" y="399"/>
                    <a:pt x="113" y="399"/>
                  </a:cubicBezTo>
                  <a:cubicBezTo>
                    <a:pt x="113" y="242"/>
                    <a:pt x="241" y="114"/>
                    <a:pt x="398" y="114"/>
                  </a:cubicBezTo>
                  <a:cubicBezTo>
                    <a:pt x="2355" y="114"/>
                    <a:pt x="2355" y="114"/>
                    <a:pt x="2355" y="114"/>
                  </a:cubicBezTo>
                  <a:moveTo>
                    <a:pt x="2355" y="0"/>
                  </a:moveTo>
                  <a:cubicBezTo>
                    <a:pt x="398" y="0"/>
                    <a:pt x="398" y="0"/>
                    <a:pt x="398" y="0"/>
                  </a:cubicBezTo>
                  <a:cubicBezTo>
                    <a:pt x="178" y="0"/>
                    <a:pt x="0" y="179"/>
                    <a:pt x="0" y="399"/>
                  </a:cubicBezTo>
                  <a:cubicBezTo>
                    <a:pt x="0" y="2317"/>
                    <a:pt x="0" y="2317"/>
                    <a:pt x="0" y="2317"/>
                  </a:cubicBezTo>
                  <a:cubicBezTo>
                    <a:pt x="0" y="2538"/>
                    <a:pt x="178" y="2716"/>
                    <a:pt x="398" y="2716"/>
                  </a:cubicBezTo>
                  <a:cubicBezTo>
                    <a:pt x="2355" y="2716"/>
                    <a:pt x="2355" y="2716"/>
                    <a:pt x="2355" y="2716"/>
                  </a:cubicBezTo>
                  <a:cubicBezTo>
                    <a:pt x="2575" y="2716"/>
                    <a:pt x="2753" y="2538"/>
                    <a:pt x="2753" y="2317"/>
                  </a:cubicBezTo>
                  <a:cubicBezTo>
                    <a:pt x="2753" y="399"/>
                    <a:pt x="2753" y="399"/>
                    <a:pt x="2753" y="399"/>
                  </a:cubicBezTo>
                  <a:cubicBezTo>
                    <a:pt x="2753" y="179"/>
                    <a:pt x="2575" y="0"/>
                    <a:pt x="2355" y="0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grpSp>
        <p:nvGrpSpPr>
          <p:cNvPr id="15" name="Group 14"/>
          <p:cNvGrpSpPr/>
          <p:nvPr userDrawn="1"/>
        </p:nvGrpSpPr>
        <p:grpSpPr>
          <a:xfrm>
            <a:off x="0" y="6824981"/>
            <a:ext cx="12192000" cy="45719"/>
            <a:chOff x="0" y="6756401"/>
            <a:chExt cx="12192000" cy="114300"/>
          </a:xfrm>
        </p:grpSpPr>
        <p:sp>
          <p:nvSpPr>
            <p:cNvPr id="16" name="Rectangle 15"/>
            <p:cNvSpPr/>
            <p:nvPr/>
          </p:nvSpPr>
          <p:spPr>
            <a:xfrm>
              <a:off x="0" y="6756401"/>
              <a:ext cx="2443207" cy="1143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2427653" y="6756401"/>
              <a:ext cx="2443207" cy="1143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4855305" y="6756401"/>
              <a:ext cx="2443207" cy="1143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7305656" y="6756401"/>
              <a:ext cx="2443207" cy="1143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9748793" y="6756401"/>
              <a:ext cx="2443207" cy="1143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</p:grpSp>
      <p:grpSp>
        <p:nvGrpSpPr>
          <p:cNvPr id="21" name="Group 20"/>
          <p:cNvGrpSpPr/>
          <p:nvPr userDrawn="1"/>
        </p:nvGrpSpPr>
        <p:grpSpPr>
          <a:xfrm>
            <a:off x="0" y="0"/>
            <a:ext cx="12192000" cy="45719"/>
            <a:chOff x="0" y="6756401"/>
            <a:chExt cx="12192000" cy="114300"/>
          </a:xfrm>
        </p:grpSpPr>
        <p:sp>
          <p:nvSpPr>
            <p:cNvPr id="22" name="Rectangle 21"/>
            <p:cNvSpPr/>
            <p:nvPr/>
          </p:nvSpPr>
          <p:spPr>
            <a:xfrm>
              <a:off x="0" y="6756401"/>
              <a:ext cx="2443207" cy="1143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2427653" y="6756401"/>
              <a:ext cx="2443207" cy="1143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4855305" y="6756401"/>
              <a:ext cx="2443207" cy="1143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7305656" y="6756401"/>
              <a:ext cx="2443207" cy="1143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9748793" y="6756401"/>
              <a:ext cx="2443207" cy="1143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</p:grpSp>
    </p:spTree>
    <p:extLst>
      <p:ext uri="{BB962C8B-B14F-4D97-AF65-F5344CB8AC3E}">
        <p14:creationId xmlns:p14="http://schemas.microsoft.com/office/powerpoint/2010/main" val="2894868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extLst mod="1">
    <p:ext uri="{DCECCB84-F9BA-43D5-87BE-67443E8EF086}">
      <p15:sldGuideLst xmlns:p15="http://schemas.microsoft.com/office/powerpoint/2012/main"/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Meet the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5761" y="420593"/>
            <a:ext cx="10515600" cy="911682"/>
          </a:xfrm>
        </p:spPr>
        <p:txBody>
          <a:bodyPr/>
          <a:lstStyle>
            <a:lvl1pPr algn="ctr">
              <a:defRPr b="1"/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7" name="Rectangle 6"/>
          <p:cNvSpPr/>
          <p:nvPr userDrawn="1"/>
        </p:nvSpPr>
        <p:spPr>
          <a:xfrm>
            <a:off x="11408938" y="381349"/>
            <a:ext cx="468000" cy="46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400" b="1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391197" y="432787"/>
            <a:ext cx="503483" cy="365125"/>
          </a:xfrm>
        </p:spPr>
        <p:txBody>
          <a:bodyPr/>
          <a:lstStyle>
            <a:lvl1pPr algn="ctr">
              <a:defRPr sz="1400" b="1">
                <a:solidFill>
                  <a:schemeClr val="bg1"/>
                </a:solidFill>
              </a:defRPr>
            </a:lvl1pPr>
          </a:lstStyle>
          <a:p>
            <a:fld id="{250E94B5-8C35-4E38-8FC1-B73EBEBA3C09}" type="slidenum">
              <a:rPr lang="id-ID" smtClean="0"/>
              <a:pPr/>
              <a:t>‹#›</a:t>
            </a:fld>
            <a:endParaRPr lang="id-ID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845761" y="1138779"/>
            <a:ext cx="10515600" cy="366712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grpSp>
        <p:nvGrpSpPr>
          <p:cNvPr id="8" name="Group 7"/>
          <p:cNvGrpSpPr/>
          <p:nvPr userDrawn="1"/>
        </p:nvGrpSpPr>
        <p:grpSpPr>
          <a:xfrm>
            <a:off x="338952" y="6409324"/>
            <a:ext cx="224082" cy="221156"/>
            <a:chOff x="4328868" y="5502988"/>
            <a:chExt cx="500307" cy="493774"/>
          </a:xfrm>
        </p:grpSpPr>
        <p:sp>
          <p:nvSpPr>
            <p:cNvPr id="9" name="Freeform 8">
              <a:hlinkClick r:id="" action="ppaction://hlinkshowjump?jump=previousslide"/>
            </p:cNvPr>
            <p:cNvSpPr>
              <a:spLocks/>
            </p:cNvSpPr>
            <p:nvPr userDrawn="1"/>
          </p:nvSpPr>
          <p:spPr bwMode="auto">
            <a:xfrm>
              <a:off x="4520555" y="5649754"/>
              <a:ext cx="116933" cy="200242"/>
            </a:xfrm>
            <a:custGeom>
              <a:avLst/>
              <a:gdLst>
                <a:gd name="T0" fmla="*/ 417 w 425"/>
                <a:gd name="T1" fmla="*/ 77 h 728"/>
                <a:gd name="T2" fmla="*/ 131 w 425"/>
                <a:gd name="T3" fmla="*/ 364 h 728"/>
                <a:gd name="T4" fmla="*/ 417 w 425"/>
                <a:gd name="T5" fmla="*/ 650 h 728"/>
                <a:gd name="T6" fmla="*/ 425 w 425"/>
                <a:gd name="T7" fmla="*/ 667 h 728"/>
                <a:gd name="T8" fmla="*/ 417 w 425"/>
                <a:gd name="T9" fmla="*/ 684 h 728"/>
                <a:gd name="T10" fmla="*/ 381 w 425"/>
                <a:gd name="T11" fmla="*/ 720 h 728"/>
                <a:gd name="T12" fmla="*/ 364 w 425"/>
                <a:gd name="T13" fmla="*/ 728 h 728"/>
                <a:gd name="T14" fmla="*/ 347 w 425"/>
                <a:gd name="T15" fmla="*/ 720 h 728"/>
                <a:gd name="T16" fmla="*/ 8 w 425"/>
                <a:gd name="T17" fmla="*/ 381 h 728"/>
                <a:gd name="T18" fmla="*/ 0 w 425"/>
                <a:gd name="T19" fmla="*/ 364 h 728"/>
                <a:gd name="T20" fmla="*/ 8 w 425"/>
                <a:gd name="T21" fmla="*/ 347 h 728"/>
                <a:gd name="T22" fmla="*/ 347 w 425"/>
                <a:gd name="T23" fmla="*/ 7 h 728"/>
                <a:gd name="T24" fmla="*/ 364 w 425"/>
                <a:gd name="T25" fmla="*/ 0 h 728"/>
                <a:gd name="T26" fmla="*/ 381 w 425"/>
                <a:gd name="T27" fmla="*/ 7 h 728"/>
                <a:gd name="T28" fmla="*/ 417 w 425"/>
                <a:gd name="T29" fmla="*/ 44 h 728"/>
                <a:gd name="T30" fmla="*/ 425 w 425"/>
                <a:gd name="T31" fmla="*/ 60 h 728"/>
                <a:gd name="T32" fmla="*/ 417 w 425"/>
                <a:gd name="T33" fmla="*/ 7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25" h="728">
                  <a:moveTo>
                    <a:pt x="417" y="77"/>
                  </a:moveTo>
                  <a:cubicBezTo>
                    <a:pt x="131" y="364"/>
                    <a:pt x="131" y="364"/>
                    <a:pt x="131" y="364"/>
                  </a:cubicBezTo>
                  <a:cubicBezTo>
                    <a:pt x="417" y="650"/>
                    <a:pt x="417" y="650"/>
                    <a:pt x="417" y="650"/>
                  </a:cubicBezTo>
                  <a:cubicBezTo>
                    <a:pt x="422" y="655"/>
                    <a:pt x="425" y="661"/>
                    <a:pt x="425" y="667"/>
                  </a:cubicBezTo>
                  <a:cubicBezTo>
                    <a:pt x="425" y="673"/>
                    <a:pt x="422" y="680"/>
                    <a:pt x="417" y="684"/>
                  </a:cubicBezTo>
                  <a:cubicBezTo>
                    <a:pt x="381" y="720"/>
                    <a:pt x="381" y="720"/>
                    <a:pt x="381" y="720"/>
                  </a:cubicBezTo>
                  <a:cubicBezTo>
                    <a:pt x="377" y="725"/>
                    <a:pt x="370" y="728"/>
                    <a:pt x="364" y="728"/>
                  </a:cubicBezTo>
                  <a:cubicBezTo>
                    <a:pt x="358" y="728"/>
                    <a:pt x="352" y="725"/>
                    <a:pt x="347" y="720"/>
                  </a:cubicBezTo>
                  <a:cubicBezTo>
                    <a:pt x="8" y="381"/>
                    <a:pt x="8" y="381"/>
                    <a:pt x="8" y="381"/>
                  </a:cubicBezTo>
                  <a:cubicBezTo>
                    <a:pt x="3" y="376"/>
                    <a:pt x="0" y="369"/>
                    <a:pt x="0" y="364"/>
                  </a:cubicBezTo>
                  <a:cubicBezTo>
                    <a:pt x="0" y="358"/>
                    <a:pt x="3" y="351"/>
                    <a:pt x="8" y="347"/>
                  </a:cubicBezTo>
                  <a:cubicBezTo>
                    <a:pt x="347" y="7"/>
                    <a:pt x="347" y="7"/>
                    <a:pt x="347" y="7"/>
                  </a:cubicBezTo>
                  <a:cubicBezTo>
                    <a:pt x="352" y="3"/>
                    <a:pt x="358" y="0"/>
                    <a:pt x="364" y="0"/>
                  </a:cubicBezTo>
                  <a:cubicBezTo>
                    <a:pt x="370" y="0"/>
                    <a:pt x="377" y="3"/>
                    <a:pt x="381" y="7"/>
                  </a:cubicBezTo>
                  <a:cubicBezTo>
                    <a:pt x="417" y="44"/>
                    <a:pt x="417" y="44"/>
                    <a:pt x="417" y="44"/>
                  </a:cubicBezTo>
                  <a:cubicBezTo>
                    <a:pt x="422" y="48"/>
                    <a:pt x="425" y="54"/>
                    <a:pt x="425" y="60"/>
                  </a:cubicBezTo>
                  <a:cubicBezTo>
                    <a:pt x="425" y="66"/>
                    <a:pt x="422" y="73"/>
                    <a:pt x="417" y="77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0" name="Freeform 9">
              <a:hlinkClick r:id="" action="ppaction://hlinkshowjump?jump=previousslide"/>
            </p:cNvPr>
            <p:cNvSpPr>
              <a:spLocks noEditPoints="1"/>
            </p:cNvSpPr>
            <p:nvPr userDrawn="1"/>
          </p:nvSpPr>
          <p:spPr bwMode="auto">
            <a:xfrm>
              <a:off x="4328868" y="5502988"/>
              <a:ext cx="500307" cy="493774"/>
            </a:xfrm>
            <a:custGeom>
              <a:avLst/>
              <a:gdLst>
                <a:gd name="T0" fmla="*/ 2355 w 2753"/>
                <a:gd name="T1" fmla="*/ 114 h 2716"/>
                <a:gd name="T2" fmla="*/ 2639 w 2753"/>
                <a:gd name="T3" fmla="*/ 399 h 2716"/>
                <a:gd name="T4" fmla="*/ 2639 w 2753"/>
                <a:gd name="T5" fmla="*/ 2317 h 2716"/>
                <a:gd name="T6" fmla="*/ 2355 w 2753"/>
                <a:gd name="T7" fmla="*/ 2602 h 2716"/>
                <a:gd name="T8" fmla="*/ 398 w 2753"/>
                <a:gd name="T9" fmla="*/ 2602 h 2716"/>
                <a:gd name="T10" fmla="*/ 113 w 2753"/>
                <a:gd name="T11" fmla="*/ 2317 h 2716"/>
                <a:gd name="T12" fmla="*/ 113 w 2753"/>
                <a:gd name="T13" fmla="*/ 399 h 2716"/>
                <a:gd name="T14" fmla="*/ 398 w 2753"/>
                <a:gd name="T15" fmla="*/ 114 h 2716"/>
                <a:gd name="T16" fmla="*/ 2355 w 2753"/>
                <a:gd name="T17" fmla="*/ 114 h 2716"/>
                <a:gd name="T18" fmla="*/ 2355 w 2753"/>
                <a:gd name="T19" fmla="*/ 0 h 2716"/>
                <a:gd name="T20" fmla="*/ 398 w 2753"/>
                <a:gd name="T21" fmla="*/ 0 h 2716"/>
                <a:gd name="T22" fmla="*/ 0 w 2753"/>
                <a:gd name="T23" fmla="*/ 399 h 2716"/>
                <a:gd name="T24" fmla="*/ 0 w 2753"/>
                <a:gd name="T25" fmla="*/ 2317 h 2716"/>
                <a:gd name="T26" fmla="*/ 398 w 2753"/>
                <a:gd name="T27" fmla="*/ 2716 h 2716"/>
                <a:gd name="T28" fmla="*/ 2355 w 2753"/>
                <a:gd name="T29" fmla="*/ 2716 h 2716"/>
                <a:gd name="T30" fmla="*/ 2753 w 2753"/>
                <a:gd name="T31" fmla="*/ 2317 h 2716"/>
                <a:gd name="T32" fmla="*/ 2753 w 2753"/>
                <a:gd name="T33" fmla="*/ 399 h 2716"/>
                <a:gd name="T34" fmla="*/ 2355 w 2753"/>
                <a:gd name="T35" fmla="*/ 0 h 27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753" h="2716">
                  <a:moveTo>
                    <a:pt x="2355" y="114"/>
                  </a:moveTo>
                  <a:cubicBezTo>
                    <a:pt x="2512" y="114"/>
                    <a:pt x="2639" y="242"/>
                    <a:pt x="2639" y="399"/>
                  </a:cubicBezTo>
                  <a:cubicBezTo>
                    <a:pt x="2639" y="2317"/>
                    <a:pt x="2639" y="2317"/>
                    <a:pt x="2639" y="2317"/>
                  </a:cubicBezTo>
                  <a:cubicBezTo>
                    <a:pt x="2639" y="2474"/>
                    <a:pt x="2512" y="2602"/>
                    <a:pt x="2355" y="2602"/>
                  </a:cubicBezTo>
                  <a:cubicBezTo>
                    <a:pt x="398" y="2602"/>
                    <a:pt x="398" y="2602"/>
                    <a:pt x="398" y="2602"/>
                  </a:cubicBezTo>
                  <a:cubicBezTo>
                    <a:pt x="241" y="2602"/>
                    <a:pt x="113" y="2474"/>
                    <a:pt x="113" y="2317"/>
                  </a:cubicBezTo>
                  <a:cubicBezTo>
                    <a:pt x="113" y="399"/>
                    <a:pt x="113" y="399"/>
                    <a:pt x="113" y="399"/>
                  </a:cubicBezTo>
                  <a:cubicBezTo>
                    <a:pt x="113" y="242"/>
                    <a:pt x="241" y="114"/>
                    <a:pt x="398" y="114"/>
                  </a:cubicBezTo>
                  <a:cubicBezTo>
                    <a:pt x="2355" y="114"/>
                    <a:pt x="2355" y="114"/>
                    <a:pt x="2355" y="114"/>
                  </a:cubicBezTo>
                  <a:moveTo>
                    <a:pt x="2355" y="0"/>
                  </a:moveTo>
                  <a:cubicBezTo>
                    <a:pt x="398" y="0"/>
                    <a:pt x="398" y="0"/>
                    <a:pt x="398" y="0"/>
                  </a:cubicBezTo>
                  <a:cubicBezTo>
                    <a:pt x="178" y="0"/>
                    <a:pt x="0" y="179"/>
                    <a:pt x="0" y="399"/>
                  </a:cubicBezTo>
                  <a:cubicBezTo>
                    <a:pt x="0" y="2317"/>
                    <a:pt x="0" y="2317"/>
                    <a:pt x="0" y="2317"/>
                  </a:cubicBezTo>
                  <a:cubicBezTo>
                    <a:pt x="0" y="2538"/>
                    <a:pt x="178" y="2716"/>
                    <a:pt x="398" y="2716"/>
                  </a:cubicBezTo>
                  <a:cubicBezTo>
                    <a:pt x="2355" y="2716"/>
                    <a:pt x="2355" y="2716"/>
                    <a:pt x="2355" y="2716"/>
                  </a:cubicBezTo>
                  <a:cubicBezTo>
                    <a:pt x="2575" y="2716"/>
                    <a:pt x="2753" y="2538"/>
                    <a:pt x="2753" y="2317"/>
                  </a:cubicBezTo>
                  <a:cubicBezTo>
                    <a:pt x="2753" y="399"/>
                    <a:pt x="2753" y="399"/>
                    <a:pt x="2753" y="399"/>
                  </a:cubicBezTo>
                  <a:cubicBezTo>
                    <a:pt x="2753" y="179"/>
                    <a:pt x="2575" y="0"/>
                    <a:pt x="2355" y="0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grpSp>
        <p:nvGrpSpPr>
          <p:cNvPr id="11" name="Group 10"/>
          <p:cNvGrpSpPr/>
          <p:nvPr userDrawn="1"/>
        </p:nvGrpSpPr>
        <p:grpSpPr>
          <a:xfrm flipH="1">
            <a:off x="11637433" y="6409324"/>
            <a:ext cx="224082" cy="221156"/>
            <a:chOff x="4328868" y="5502988"/>
            <a:chExt cx="500307" cy="493774"/>
          </a:xfrm>
        </p:grpSpPr>
        <p:sp>
          <p:nvSpPr>
            <p:cNvPr id="13" name="Freeform 12">
              <a:hlinkClick r:id="" action="ppaction://hlinkshowjump?jump=nextslide"/>
            </p:cNvPr>
            <p:cNvSpPr>
              <a:spLocks/>
            </p:cNvSpPr>
            <p:nvPr userDrawn="1"/>
          </p:nvSpPr>
          <p:spPr bwMode="auto">
            <a:xfrm>
              <a:off x="4520556" y="5649754"/>
              <a:ext cx="116933" cy="200242"/>
            </a:xfrm>
            <a:custGeom>
              <a:avLst/>
              <a:gdLst>
                <a:gd name="T0" fmla="*/ 417 w 425"/>
                <a:gd name="T1" fmla="*/ 77 h 728"/>
                <a:gd name="T2" fmla="*/ 131 w 425"/>
                <a:gd name="T3" fmla="*/ 364 h 728"/>
                <a:gd name="T4" fmla="*/ 417 w 425"/>
                <a:gd name="T5" fmla="*/ 650 h 728"/>
                <a:gd name="T6" fmla="*/ 425 w 425"/>
                <a:gd name="T7" fmla="*/ 667 h 728"/>
                <a:gd name="T8" fmla="*/ 417 w 425"/>
                <a:gd name="T9" fmla="*/ 684 h 728"/>
                <a:gd name="T10" fmla="*/ 381 w 425"/>
                <a:gd name="T11" fmla="*/ 720 h 728"/>
                <a:gd name="T12" fmla="*/ 364 w 425"/>
                <a:gd name="T13" fmla="*/ 728 h 728"/>
                <a:gd name="T14" fmla="*/ 347 w 425"/>
                <a:gd name="T15" fmla="*/ 720 h 728"/>
                <a:gd name="T16" fmla="*/ 8 w 425"/>
                <a:gd name="T17" fmla="*/ 381 h 728"/>
                <a:gd name="T18" fmla="*/ 0 w 425"/>
                <a:gd name="T19" fmla="*/ 364 h 728"/>
                <a:gd name="T20" fmla="*/ 8 w 425"/>
                <a:gd name="T21" fmla="*/ 347 h 728"/>
                <a:gd name="T22" fmla="*/ 347 w 425"/>
                <a:gd name="T23" fmla="*/ 7 h 728"/>
                <a:gd name="T24" fmla="*/ 364 w 425"/>
                <a:gd name="T25" fmla="*/ 0 h 728"/>
                <a:gd name="T26" fmla="*/ 381 w 425"/>
                <a:gd name="T27" fmla="*/ 7 h 728"/>
                <a:gd name="T28" fmla="*/ 417 w 425"/>
                <a:gd name="T29" fmla="*/ 44 h 728"/>
                <a:gd name="T30" fmla="*/ 425 w 425"/>
                <a:gd name="T31" fmla="*/ 60 h 728"/>
                <a:gd name="T32" fmla="*/ 417 w 425"/>
                <a:gd name="T33" fmla="*/ 7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25" h="728">
                  <a:moveTo>
                    <a:pt x="417" y="77"/>
                  </a:moveTo>
                  <a:cubicBezTo>
                    <a:pt x="131" y="364"/>
                    <a:pt x="131" y="364"/>
                    <a:pt x="131" y="364"/>
                  </a:cubicBezTo>
                  <a:cubicBezTo>
                    <a:pt x="417" y="650"/>
                    <a:pt x="417" y="650"/>
                    <a:pt x="417" y="650"/>
                  </a:cubicBezTo>
                  <a:cubicBezTo>
                    <a:pt x="422" y="655"/>
                    <a:pt x="425" y="661"/>
                    <a:pt x="425" y="667"/>
                  </a:cubicBezTo>
                  <a:cubicBezTo>
                    <a:pt x="425" y="673"/>
                    <a:pt x="422" y="680"/>
                    <a:pt x="417" y="684"/>
                  </a:cubicBezTo>
                  <a:cubicBezTo>
                    <a:pt x="381" y="720"/>
                    <a:pt x="381" y="720"/>
                    <a:pt x="381" y="720"/>
                  </a:cubicBezTo>
                  <a:cubicBezTo>
                    <a:pt x="377" y="725"/>
                    <a:pt x="370" y="728"/>
                    <a:pt x="364" y="728"/>
                  </a:cubicBezTo>
                  <a:cubicBezTo>
                    <a:pt x="358" y="728"/>
                    <a:pt x="352" y="725"/>
                    <a:pt x="347" y="720"/>
                  </a:cubicBezTo>
                  <a:cubicBezTo>
                    <a:pt x="8" y="381"/>
                    <a:pt x="8" y="381"/>
                    <a:pt x="8" y="381"/>
                  </a:cubicBezTo>
                  <a:cubicBezTo>
                    <a:pt x="3" y="376"/>
                    <a:pt x="0" y="369"/>
                    <a:pt x="0" y="364"/>
                  </a:cubicBezTo>
                  <a:cubicBezTo>
                    <a:pt x="0" y="358"/>
                    <a:pt x="3" y="351"/>
                    <a:pt x="8" y="347"/>
                  </a:cubicBezTo>
                  <a:cubicBezTo>
                    <a:pt x="347" y="7"/>
                    <a:pt x="347" y="7"/>
                    <a:pt x="347" y="7"/>
                  </a:cubicBezTo>
                  <a:cubicBezTo>
                    <a:pt x="352" y="3"/>
                    <a:pt x="358" y="0"/>
                    <a:pt x="364" y="0"/>
                  </a:cubicBezTo>
                  <a:cubicBezTo>
                    <a:pt x="370" y="0"/>
                    <a:pt x="377" y="3"/>
                    <a:pt x="381" y="7"/>
                  </a:cubicBezTo>
                  <a:cubicBezTo>
                    <a:pt x="417" y="44"/>
                    <a:pt x="417" y="44"/>
                    <a:pt x="417" y="44"/>
                  </a:cubicBezTo>
                  <a:cubicBezTo>
                    <a:pt x="422" y="48"/>
                    <a:pt x="425" y="54"/>
                    <a:pt x="425" y="60"/>
                  </a:cubicBezTo>
                  <a:cubicBezTo>
                    <a:pt x="425" y="66"/>
                    <a:pt x="422" y="73"/>
                    <a:pt x="417" y="77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4" name="Freeform 13">
              <a:hlinkClick r:id="" action="ppaction://hlinkshowjump?jump=nextslide"/>
            </p:cNvPr>
            <p:cNvSpPr>
              <a:spLocks noEditPoints="1"/>
            </p:cNvSpPr>
            <p:nvPr userDrawn="1"/>
          </p:nvSpPr>
          <p:spPr bwMode="auto">
            <a:xfrm>
              <a:off x="4328868" y="5502988"/>
              <a:ext cx="500307" cy="493774"/>
            </a:xfrm>
            <a:custGeom>
              <a:avLst/>
              <a:gdLst>
                <a:gd name="T0" fmla="*/ 2355 w 2753"/>
                <a:gd name="T1" fmla="*/ 114 h 2716"/>
                <a:gd name="T2" fmla="*/ 2639 w 2753"/>
                <a:gd name="T3" fmla="*/ 399 h 2716"/>
                <a:gd name="T4" fmla="*/ 2639 w 2753"/>
                <a:gd name="T5" fmla="*/ 2317 h 2716"/>
                <a:gd name="T6" fmla="*/ 2355 w 2753"/>
                <a:gd name="T7" fmla="*/ 2602 h 2716"/>
                <a:gd name="T8" fmla="*/ 398 w 2753"/>
                <a:gd name="T9" fmla="*/ 2602 h 2716"/>
                <a:gd name="T10" fmla="*/ 113 w 2753"/>
                <a:gd name="T11" fmla="*/ 2317 h 2716"/>
                <a:gd name="T12" fmla="*/ 113 w 2753"/>
                <a:gd name="T13" fmla="*/ 399 h 2716"/>
                <a:gd name="T14" fmla="*/ 398 w 2753"/>
                <a:gd name="T15" fmla="*/ 114 h 2716"/>
                <a:gd name="T16" fmla="*/ 2355 w 2753"/>
                <a:gd name="T17" fmla="*/ 114 h 2716"/>
                <a:gd name="T18" fmla="*/ 2355 w 2753"/>
                <a:gd name="T19" fmla="*/ 0 h 2716"/>
                <a:gd name="T20" fmla="*/ 398 w 2753"/>
                <a:gd name="T21" fmla="*/ 0 h 2716"/>
                <a:gd name="T22" fmla="*/ 0 w 2753"/>
                <a:gd name="T23" fmla="*/ 399 h 2716"/>
                <a:gd name="T24" fmla="*/ 0 w 2753"/>
                <a:gd name="T25" fmla="*/ 2317 h 2716"/>
                <a:gd name="T26" fmla="*/ 398 w 2753"/>
                <a:gd name="T27" fmla="*/ 2716 h 2716"/>
                <a:gd name="T28" fmla="*/ 2355 w 2753"/>
                <a:gd name="T29" fmla="*/ 2716 h 2716"/>
                <a:gd name="T30" fmla="*/ 2753 w 2753"/>
                <a:gd name="T31" fmla="*/ 2317 h 2716"/>
                <a:gd name="T32" fmla="*/ 2753 w 2753"/>
                <a:gd name="T33" fmla="*/ 399 h 2716"/>
                <a:gd name="T34" fmla="*/ 2355 w 2753"/>
                <a:gd name="T35" fmla="*/ 0 h 27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753" h="2716">
                  <a:moveTo>
                    <a:pt x="2355" y="114"/>
                  </a:moveTo>
                  <a:cubicBezTo>
                    <a:pt x="2512" y="114"/>
                    <a:pt x="2639" y="242"/>
                    <a:pt x="2639" y="399"/>
                  </a:cubicBezTo>
                  <a:cubicBezTo>
                    <a:pt x="2639" y="2317"/>
                    <a:pt x="2639" y="2317"/>
                    <a:pt x="2639" y="2317"/>
                  </a:cubicBezTo>
                  <a:cubicBezTo>
                    <a:pt x="2639" y="2474"/>
                    <a:pt x="2512" y="2602"/>
                    <a:pt x="2355" y="2602"/>
                  </a:cubicBezTo>
                  <a:cubicBezTo>
                    <a:pt x="398" y="2602"/>
                    <a:pt x="398" y="2602"/>
                    <a:pt x="398" y="2602"/>
                  </a:cubicBezTo>
                  <a:cubicBezTo>
                    <a:pt x="241" y="2602"/>
                    <a:pt x="113" y="2474"/>
                    <a:pt x="113" y="2317"/>
                  </a:cubicBezTo>
                  <a:cubicBezTo>
                    <a:pt x="113" y="399"/>
                    <a:pt x="113" y="399"/>
                    <a:pt x="113" y="399"/>
                  </a:cubicBezTo>
                  <a:cubicBezTo>
                    <a:pt x="113" y="242"/>
                    <a:pt x="241" y="114"/>
                    <a:pt x="398" y="114"/>
                  </a:cubicBezTo>
                  <a:cubicBezTo>
                    <a:pt x="2355" y="114"/>
                    <a:pt x="2355" y="114"/>
                    <a:pt x="2355" y="114"/>
                  </a:cubicBezTo>
                  <a:moveTo>
                    <a:pt x="2355" y="0"/>
                  </a:moveTo>
                  <a:cubicBezTo>
                    <a:pt x="398" y="0"/>
                    <a:pt x="398" y="0"/>
                    <a:pt x="398" y="0"/>
                  </a:cubicBezTo>
                  <a:cubicBezTo>
                    <a:pt x="178" y="0"/>
                    <a:pt x="0" y="179"/>
                    <a:pt x="0" y="399"/>
                  </a:cubicBezTo>
                  <a:cubicBezTo>
                    <a:pt x="0" y="2317"/>
                    <a:pt x="0" y="2317"/>
                    <a:pt x="0" y="2317"/>
                  </a:cubicBezTo>
                  <a:cubicBezTo>
                    <a:pt x="0" y="2538"/>
                    <a:pt x="178" y="2716"/>
                    <a:pt x="398" y="2716"/>
                  </a:cubicBezTo>
                  <a:cubicBezTo>
                    <a:pt x="2355" y="2716"/>
                    <a:pt x="2355" y="2716"/>
                    <a:pt x="2355" y="2716"/>
                  </a:cubicBezTo>
                  <a:cubicBezTo>
                    <a:pt x="2575" y="2716"/>
                    <a:pt x="2753" y="2538"/>
                    <a:pt x="2753" y="2317"/>
                  </a:cubicBezTo>
                  <a:cubicBezTo>
                    <a:pt x="2753" y="399"/>
                    <a:pt x="2753" y="399"/>
                    <a:pt x="2753" y="399"/>
                  </a:cubicBezTo>
                  <a:cubicBezTo>
                    <a:pt x="2753" y="179"/>
                    <a:pt x="2575" y="0"/>
                    <a:pt x="2355" y="0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grpSp>
        <p:nvGrpSpPr>
          <p:cNvPr id="15" name="Group 14"/>
          <p:cNvGrpSpPr/>
          <p:nvPr userDrawn="1"/>
        </p:nvGrpSpPr>
        <p:grpSpPr>
          <a:xfrm>
            <a:off x="0" y="6824981"/>
            <a:ext cx="12192000" cy="45719"/>
            <a:chOff x="0" y="6756401"/>
            <a:chExt cx="12192000" cy="114300"/>
          </a:xfrm>
        </p:grpSpPr>
        <p:sp>
          <p:nvSpPr>
            <p:cNvPr id="16" name="Rectangle 15"/>
            <p:cNvSpPr/>
            <p:nvPr/>
          </p:nvSpPr>
          <p:spPr>
            <a:xfrm>
              <a:off x="0" y="6756401"/>
              <a:ext cx="2443207" cy="1143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2427653" y="6756401"/>
              <a:ext cx="2443207" cy="1143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4855305" y="6756401"/>
              <a:ext cx="2443207" cy="1143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7305656" y="6756401"/>
              <a:ext cx="2443207" cy="1143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9748793" y="6756401"/>
              <a:ext cx="2443207" cy="1143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</p:grpSp>
      <p:grpSp>
        <p:nvGrpSpPr>
          <p:cNvPr id="21" name="Group 20"/>
          <p:cNvGrpSpPr/>
          <p:nvPr userDrawn="1"/>
        </p:nvGrpSpPr>
        <p:grpSpPr>
          <a:xfrm>
            <a:off x="0" y="0"/>
            <a:ext cx="12192000" cy="45719"/>
            <a:chOff x="0" y="6756401"/>
            <a:chExt cx="12192000" cy="114300"/>
          </a:xfrm>
        </p:grpSpPr>
        <p:sp>
          <p:nvSpPr>
            <p:cNvPr id="22" name="Rectangle 21"/>
            <p:cNvSpPr/>
            <p:nvPr/>
          </p:nvSpPr>
          <p:spPr>
            <a:xfrm>
              <a:off x="0" y="6756401"/>
              <a:ext cx="2443207" cy="1143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2427653" y="6756401"/>
              <a:ext cx="2443207" cy="1143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4855305" y="6756401"/>
              <a:ext cx="2443207" cy="1143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7305656" y="6756401"/>
              <a:ext cx="2443207" cy="1143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9748793" y="6756401"/>
              <a:ext cx="2443207" cy="1143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</p:grpSp>
      <p:sp>
        <p:nvSpPr>
          <p:cNvPr id="28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864050" y="2113494"/>
            <a:ext cx="1825459" cy="182546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600">
                <a:solidFill>
                  <a:schemeClr val="tx2"/>
                </a:solidFill>
              </a:defRPr>
            </a:lvl1pPr>
          </a:lstStyle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715581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8" grpId="0"/>
    </p:bldLst>
  </p:timing>
  <p:extLst mod="1">
    <p:ext uri="{DCECCB84-F9BA-43D5-87BE-67443E8EF086}">
      <p15:sldGuideLst xmlns:p15="http://schemas.microsoft.com/office/powerpoint/2012/main"/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Meet the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5761" y="420593"/>
            <a:ext cx="10515600" cy="911682"/>
          </a:xfrm>
        </p:spPr>
        <p:txBody>
          <a:bodyPr/>
          <a:lstStyle>
            <a:lvl1pPr algn="ctr">
              <a:defRPr b="1"/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7" name="Rectangle 6"/>
          <p:cNvSpPr/>
          <p:nvPr userDrawn="1"/>
        </p:nvSpPr>
        <p:spPr>
          <a:xfrm>
            <a:off x="11408938" y="381349"/>
            <a:ext cx="468000" cy="46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400" b="1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391197" y="432787"/>
            <a:ext cx="503483" cy="365125"/>
          </a:xfrm>
        </p:spPr>
        <p:txBody>
          <a:bodyPr/>
          <a:lstStyle>
            <a:lvl1pPr algn="ctr">
              <a:defRPr sz="1400" b="1">
                <a:solidFill>
                  <a:schemeClr val="bg1"/>
                </a:solidFill>
              </a:defRPr>
            </a:lvl1pPr>
          </a:lstStyle>
          <a:p>
            <a:fld id="{250E94B5-8C35-4E38-8FC1-B73EBEBA3C09}" type="slidenum">
              <a:rPr lang="id-ID" smtClean="0"/>
              <a:pPr/>
              <a:t>‹#›</a:t>
            </a:fld>
            <a:endParaRPr lang="id-ID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845761" y="1138779"/>
            <a:ext cx="10515600" cy="366712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grpSp>
        <p:nvGrpSpPr>
          <p:cNvPr id="8" name="Group 7"/>
          <p:cNvGrpSpPr/>
          <p:nvPr userDrawn="1"/>
        </p:nvGrpSpPr>
        <p:grpSpPr>
          <a:xfrm>
            <a:off x="338952" y="6409324"/>
            <a:ext cx="224082" cy="221156"/>
            <a:chOff x="4328868" y="5502988"/>
            <a:chExt cx="500307" cy="493774"/>
          </a:xfrm>
        </p:grpSpPr>
        <p:sp>
          <p:nvSpPr>
            <p:cNvPr id="9" name="Freeform 8">
              <a:hlinkClick r:id="" action="ppaction://hlinkshowjump?jump=previousslide"/>
            </p:cNvPr>
            <p:cNvSpPr>
              <a:spLocks/>
            </p:cNvSpPr>
            <p:nvPr userDrawn="1"/>
          </p:nvSpPr>
          <p:spPr bwMode="auto">
            <a:xfrm>
              <a:off x="4520555" y="5649754"/>
              <a:ext cx="116933" cy="200242"/>
            </a:xfrm>
            <a:custGeom>
              <a:avLst/>
              <a:gdLst>
                <a:gd name="T0" fmla="*/ 417 w 425"/>
                <a:gd name="T1" fmla="*/ 77 h 728"/>
                <a:gd name="T2" fmla="*/ 131 w 425"/>
                <a:gd name="T3" fmla="*/ 364 h 728"/>
                <a:gd name="T4" fmla="*/ 417 w 425"/>
                <a:gd name="T5" fmla="*/ 650 h 728"/>
                <a:gd name="T6" fmla="*/ 425 w 425"/>
                <a:gd name="T7" fmla="*/ 667 h 728"/>
                <a:gd name="T8" fmla="*/ 417 w 425"/>
                <a:gd name="T9" fmla="*/ 684 h 728"/>
                <a:gd name="T10" fmla="*/ 381 w 425"/>
                <a:gd name="T11" fmla="*/ 720 h 728"/>
                <a:gd name="T12" fmla="*/ 364 w 425"/>
                <a:gd name="T13" fmla="*/ 728 h 728"/>
                <a:gd name="T14" fmla="*/ 347 w 425"/>
                <a:gd name="T15" fmla="*/ 720 h 728"/>
                <a:gd name="T16" fmla="*/ 8 w 425"/>
                <a:gd name="T17" fmla="*/ 381 h 728"/>
                <a:gd name="T18" fmla="*/ 0 w 425"/>
                <a:gd name="T19" fmla="*/ 364 h 728"/>
                <a:gd name="T20" fmla="*/ 8 w 425"/>
                <a:gd name="T21" fmla="*/ 347 h 728"/>
                <a:gd name="T22" fmla="*/ 347 w 425"/>
                <a:gd name="T23" fmla="*/ 7 h 728"/>
                <a:gd name="T24" fmla="*/ 364 w 425"/>
                <a:gd name="T25" fmla="*/ 0 h 728"/>
                <a:gd name="T26" fmla="*/ 381 w 425"/>
                <a:gd name="T27" fmla="*/ 7 h 728"/>
                <a:gd name="T28" fmla="*/ 417 w 425"/>
                <a:gd name="T29" fmla="*/ 44 h 728"/>
                <a:gd name="T30" fmla="*/ 425 w 425"/>
                <a:gd name="T31" fmla="*/ 60 h 728"/>
                <a:gd name="T32" fmla="*/ 417 w 425"/>
                <a:gd name="T33" fmla="*/ 7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25" h="728">
                  <a:moveTo>
                    <a:pt x="417" y="77"/>
                  </a:moveTo>
                  <a:cubicBezTo>
                    <a:pt x="131" y="364"/>
                    <a:pt x="131" y="364"/>
                    <a:pt x="131" y="364"/>
                  </a:cubicBezTo>
                  <a:cubicBezTo>
                    <a:pt x="417" y="650"/>
                    <a:pt x="417" y="650"/>
                    <a:pt x="417" y="650"/>
                  </a:cubicBezTo>
                  <a:cubicBezTo>
                    <a:pt x="422" y="655"/>
                    <a:pt x="425" y="661"/>
                    <a:pt x="425" y="667"/>
                  </a:cubicBezTo>
                  <a:cubicBezTo>
                    <a:pt x="425" y="673"/>
                    <a:pt x="422" y="680"/>
                    <a:pt x="417" y="684"/>
                  </a:cubicBezTo>
                  <a:cubicBezTo>
                    <a:pt x="381" y="720"/>
                    <a:pt x="381" y="720"/>
                    <a:pt x="381" y="720"/>
                  </a:cubicBezTo>
                  <a:cubicBezTo>
                    <a:pt x="377" y="725"/>
                    <a:pt x="370" y="728"/>
                    <a:pt x="364" y="728"/>
                  </a:cubicBezTo>
                  <a:cubicBezTo>
                    <a:pt x="358" y="728"/>
                    <a:pt x="352" y="725"/>
                    <a:pt x="347" y="720"/>
                  </a:cubicBezTo>
                  <a:cubicBezTo>
                    <a:pt x="8" y="381"/>
                    <a:pt x="8" y="381"/>
                    <a:pt x="8" y="381"/>
                  </a:cubicBezTo>
                  <a:cubicBezTo>
                    <a:pt x="3" y="376"/>
                    <a:pt x="0" y="369"/>
                    <a:pt x="0" y="364"/>
                  </a:cubicBezTo>
                  <a:cubicBezTo>
                    <a:pt x="0" y="358"/>
                    <a:pt x="3" y="351"/>
                    <a:pt x="8" y="347"/>
                  </a:cubicBezTo>
                  <a:cubicBezTo>
                    <a:pt x="347" y="7"/>
                    <a:pt x="347" y="7"/>
                    <a:pt x="347" y="7"/>
                  </a:cubicBezTo>
                  <a:cubicBezTo>
                    <a:pt x="352" y="3"/>
                    <a:pt x="358" y="0"/>
                    <a:pt x="364" y="0"/>
                  </a:cubicBezTo>
                  <a:cubicBezTo>
                    <a:pt x="370" y="0"/>
                    <a:pt x="377" y="3"/>
                    <a:pt x="381" y="7"/>
                  </a:cubicBezTo>
                  <a:cubicBezTo>
                    <a:pt x="417" y="44"/>
                    <a:pt x="417" y="44"/>
                    <a:pt x="417" y="44"/>
                  </a:cubicBezTo>
                  <a:cubicBezTo>
                    <a:pt x="422" y="48"/>
                    <a:pt x="425" y="54"/>
                    <a:pt x="425" y="60"/>
                  </a:cubicBezTo>
                  <a:cubicBezTo>
                    <a:pt x="425" y="66"/>
                    <a:pt x="422" y="73"/>
                    <a:pt x="417" y="77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0" name="Freeform 9">
              <a:hlinkClick r:id="" action="ppaction://hlinkshowjump?jump=previousslide"/>
            </p:cNvPr>
            <p:cNvSpPr>
              <a:spLocks noEditPoints="1"/>
            </p:cNvSpPr>
            <p:nvPr userDrawn="1"/>
          </p:nvSpPr>
          <p:spPr bwMode="auto">
            <a:xfrm>
              <a:off x="4328868" y="5502988"/>
              <a:ext cx="500307" cy="493774"/>
            </a:xfrm>
            <a:custGeom>
              <a:avLst/>
              <a:gdLst>
                <a:gd name="T0" fmla="*/ 2355 w 2753"/>
                <a:gd name="T1" fmla="*/ 114 h 2716"/>
                <a:gd name="T2" fmla="*/ 2639 w 2753"/>
                <a:gd name="T3" fmla="*/ 399 h 2716"/>
                <a:gd name="T4" fmla="*/ 2639 w 2753"/>
                <a:gd name="T5" fmla="*/ 2317 h 2716"/>
                <a:gd name="T6" fmla="*/ 2355 w 2753"/>
                <a:gd name="T7" fmla="*/ 2602 h 2716"/>
                <a:gd name="T8" fmla="*/ 398 w 2753"/>
                <a:gd name="T9" fmla="*/ 2602 h 2716"/>
                <a:gd name="T10" fmla="*/ 113 w 2753"/>
                <a:gd name="T11" fmla="*/ 2317 h 2716"/>
                <a:gd name="T12" fmla="*/ 113 w 2753"/>
                <a:gd name="T13" fmla="*/ 399 h 2716"/>
                <a:gd name="T14" fmla="*/ 398 w 2753"/>
                <a:gd name="T15" fmla="*/ 114 h 2716"/>
                <a:gd name="T16" fmla="*/ 2355 w 2753"/>
                <a:gd name="T17" fmla="*/ 114 h 2716"/>
                <a:gd name="T18" fmla="*/ 2355 w 2753"/>
                <a:gd name="T19" fmla="*/ 0 h 2716"/>
                <a:gd name="T20" fmla="*/ 398 w 2753"/>
                <a:gd name="T21" fmla="*/ 0 h 2716"/>
                <a:gd name="T22" fmla="*/ 0 w 2753"/>
                <a:gd name="T23" fmla="*/ 399 h 2716"/>
                <a:gd name="T24" fmla="*/ 0 w 2753"/>
                <a:gd name="T25" fmla="*/ 2317 h 2716"/>
                <a:gd name="T26" fmla="*/ 398 w 2753"/>
                <a:gd name="T27" fmla="*/ 2716 h 2716"/>
                <a:gd name="T28" fmla="*/ 2355 w 2753"/>
                <a:gd name="T29" fmla="*/ 2716 h 2716"/>
                <a:gd name="T30" fmla="*/ 2753 w 2753"/>
                <a:gd name="T31" fmla="*/ 2317 h 2716"/>
                <a:gd name="T32" fmla="*/ 2753 w 2753"/>
                <a:gd name="T33" fmla="*/ 399 h 2716"/>
                <a:gd name="T34" fmla="*/ 2355 w 2753"/>
                <a:gd name="T35" fmla="*/ 0 h 27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753" h="2716">
                  <a:moveTo>
                    <a:pt x="2355" y="114"/>
                  </a:moveTo>
                  <a:cubicBezTo>
                    <a:pt x="2512" y="114"/>
                    <a:pt x="2639" y="242"/>
                    <a:pt x="2639" y="399"/>
                  </a:cubicBezTo>
                  <a:cubicBezTo>
                    <a:pt x="2639" y="2317"/>
                    <a:pt x="2639" y="2317"/>
                    <a:pt x="2639" y="2317"/>
                  </a:cubicBezTo>
                  <a:cubicBezTo>
                    <a:pt x="2639" y="2474"/>
                    <a:pt x="2512" y="2602"/>
                    <a:pt x="2355" y="2602"/>
                  </a:cubicBezTo>
                  <a:cubicBezTo>
                    <a:pt x="398" y="2602"/>
                    <a:pt x="398" y="2602"/>
                    <a:pt x="398" y="2602"/>
                  </a:cubicBezTo>
                  <a:cubicBezTo>
                    <a:pt x="241" y="2602"/>
                    <a:pt x="113" y="2474"/>
                    <a:pt x="113" y="2317"/>
                  </a:cubicBezTo>
                  <a:cubicBezTo>
                    <a:pt x="113" y="399"/>
                    <a:pt x="113" y="399"/>
                    <a:pt x="113" y="399"/>
                  </a:cubicBezTo>
                  <a:cubicBezTo>
                    <a:pt x="113" y="242"/>
                    <a:pt x="241" y="114"/>
                    <a:pt x="398" y="114"/>
                  </a:cubicBezTo>
                  <a:cubicBezTo>
                    <a:pt x="2355" y="114"/>
                    <a:pt x="2355" y="114"/>
                    <a:pt x="2355" y="114"/>
                  </a:cubicBezTo>
                  <a:moveTo>
                    <a:pt x="2355" y="0"/>
                  </a:moveTo>
                  <a:cubicBezTo>
                    <a:pt x="398" y="0"/>
                    <a:pt x="398" y="0"/>
                    <a:pt x="398" y="0"/>
                  </a:cubicBezTo>
                  <a:cubicBezTo>
                    <a:pt x="178" y="0"/>
                    <a:pt x="0" y="179"/>
                    <a:pt x="0" y="399"/>
                  </a:cubicBezTo>
                  <a:cubicBezTo>
                    <a:pt x="0" y="2317"/>
                    <a:pt x="0" y="2317"/>
                    <a:pt x="0" y="2317"/>
                  </a:cubicBezTo>
                  <a:cubicBezTo>
                    <a:pt x="0" y="2538"/>
                    <a:pt x="178" y="2716"/>
                    <a:pt x="398" y="2716"/>
                  </a:cubicBezTo>
                  <a:cubicBezTo>
                    <a:pt x="2355" y="2716"/>
                    <a:pt x="2355" y="2716"/>
                    <a:pt x="2355" y="2716"/>
                  </a:cubicBezTo>
                  <a:cubicBezTo>
                    <a:pt x="2575" y="2716"/>
                    <a:pt x="2753" y="2538"/>
                    <a:pt x="2753" y="2317"/>
                  </a:cubicBezTo>
                  <a:cubicBezTo>
                    <a:pt x="2753" y="399"/>
                    <a:pt x="2753" y="399"/>
                    <a:pt x="2753" y="399"/>
                  </a:cubicBezTo>
                  <a:cubicBezTo>
                    <a:pt x="2753" y="179"/>
                    <a:pt x="2575" y="0"/>
                    <a:pt x="2355" y="0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grpSp>
        <p:nvGrpSpPr>
          <p:cNvPr id="11" name="Group 10"/>
          <p:cNvGrpSpPr/>
          <p:nvPr userDrawn="1"/>
        </p:nvGrpSpPr>
        <p:grpSpPr>
          <a:xfrm flipH="1">
            <a:off x="11637433" y="6409324"/>
            <a:ext cx="224082" cy="221156"/>
            <a:chOff x="4328868" y="5502988"/>
            <a:chExt cx="500307" cy="493774"/>
          </a:xfrm>
        </p:grpSpPr>
        <p:sp>
          <p:nvSpPr>
            <p:cNvPr id="13" name="Freeform 12">
              <a:hlinkClick r:id="" action="ppaction://hlinkshowjump?jump=nextslide"/>
            </p:cNvPr>
            <p:cNvSpPr>
              <a:spLocks/>
            </p:cNvSpPr>
            <p:nvPr userDrawn="1"/>
          </p:nvSpPr>
          <p:spPr bwMode="auto">
            <a:xfrm>
              <a:off x="4520556" y="5649754"/>
              <a:ext cx="116933" cy="200242"/>
            </a:xfrm>
            <a:custGeom>
              <a:avLst/>
              <a:gdLst>
                <a:gd name="T0" fmla="*/ 417 w 425"/>
                <a:gd name="T1" fmla="*/ 77 h 728"/>
                <a:gd name="T2" fmla="*/ 131 w 425"/>
                <a:gd name="T3" fmla="*/ 364 h 728"/>
                <a:gd name="T4" fmla="*/ 417 w 425"/>
                <a:gd name="T5" fmla="*/ 650 h 728"/>
                <a:gd name="T6" fmla="*/ 425 w 425"/>
                <a:gd name="T7" fmla="*/ 667 h 728"/>
                <a:gd name="T8" fmla="*/ 417 w 425"/>
                <a:gd name="T9" fmla="*/ 684 h 728"/>
                <a:gd name="T10" fmla="*/ 381 w 425"/>
                <a:gd name="T11" fmla="*/ 720 h 728"/>
                <a:gd name="T12" fmla="*/ 364 w 425"/>
                <a:gd name="T13" fmla="*/ 728 h 728"/>
                <a:gd name="T14" fmla="*/ 347 w 425"/>
                <a:gd name="T15" fmla="*/ 720 h 728"/>
                <a:gd name="T16" fmla="*/ 8 w 425"/>
                <a:gd name="T17" fmla="*/ 381 h 728"/>
                <a:gd name="T18" fmla="*/ 0 w 425"/>
                <a:gd name="T19" fmla="*/ 364 h 728"/>
                <a:gd name="T20" fmla="*/ 8 w 425"/>
                <a:gd name="T21" fmla="*/ 347 h 728"/>
                <a:gd name="T22" fmla="*/ 347 w 425"/>
                <a:gd name="T23" fmla="*/ 7 h 728"/>
                <a:gd name="T24" fmla="*/ 364 w 425"/>
                <a:gd name="T25" fmla="*/ 0 h 728"/>
                <a:gd name="T26" fmla="*/ 381 w 425"/>
                <a:gd name="T27" fmla="*/ 7 h 728"/>
                <a:gd name="T28" fmla="*/ 417 w 425"/>
                <a:gd name="T29" fmla="*/ 44 h 728"/>
                <a:gd name="T30" fmla="*/ 425 w 425"/>
                <a:gd name="T31" fmla="*/ 60 h 728"/>
                <a:gd name="T32" fmla="*/ 417 w 425"/>
                <a:gd name="T33" fmla="*/ 7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25" h="728">
                  <a:moveTo>
                    <a:pt x="417" y="77"/>
                  </a:moveTo>
                  <a:cubicBezTo>
                    <a:pt x="131" y="364"/>
                    <a:pt x="131" y="364"/>
                    <a:pt x="131" y="364"/>
                  </a:cubicBezTo>
                  <a:cubicBezTo>
                    <a:pt x="417" y="650"/>
                    <a:pt x="417" y="650"/>
                    <a:pt x="417" y="650"/>
                  </a:cubicBezTo>
                  <a:cubicBezTo>
                    <a:pt x="422" y="655"/>
                    <a:pt x="425" y="661"/>
                    <a:pt x="425" y="667"/>
                  </a:cubicBezTo>
                  <a:cubicBezTo>
                    <a:pt x="425" y="673"/>
                    <a:pt x="422" y="680"/>
                    <a:pt x="417" y="684"/>
                  </a:cubicBezTo>
                  <a:cubicBezTo>
                    <a:pt x="381" y="720"/>
                    <a:pt x="381" y="720"/>
                    <a:pt x="381" y="720"/>
                  </a:cubicBezTo>
                  <a:cubicBezTo>
                    <a:pt x="377" y="725"/>
                    <a:pt x="370" y="728"/>
                    <a:pt x="364" y="728"/>
                  </a:cubicBezTo>
                  <a:cubicBezTo>
                    <a:pt x="358" y="728"/>
                    <a:pt x="352" y="725"/>
                    <a:pt x="347" y="720"/>
                  </a:cubicBezTo>
                  <a:cubicBezTo>
                    <a:pt x="8" y="381"/>
                    <a:pt x="8" y="381"/>
                    <a:pt x="8" y="381"/>
                  </a:cubicBezTo>
                  <a:cubicBezTo>
                    <a:pt x="3" y="376"/>
                    <a:pt x="0" y="369"/>
                    <a:pt x="0" y="364"/>
                  </a:cubicBezTo>
                  <a:cubicBezTo>
                    <a:pt x="0" y="358"/>
                    <a:pt x="3" y="351"/>
                    <a:pt x="8" y="347"/>
                  </a:cubicBezTo>
                  <a:cubicBezTo>
                    <a:pt x="347" y="7"/>
                    <a:pt x="347" y="7"/>
                    <a:pt x="347" y="7"/>
                  </a:cubicBezTo>
                  <a:cubicBezTo>
                    <a:pt x="352" y="3"/>
                    <a:pt x="358" y="0"/>
                    <a:pt x="364" y="0"/>
                  </a:cubicBezTo>
                  <a:cubicBezTo>
                    <a:pt x="370" y="0"/>
                    <a:pt x="377" y="3"/>
                    <a:pt x="381" y="7"/>
                  </a:cubicBezTo>
                  <a:cubicBezTo>
                    <a:pt x="417" y="44"/>
                    <a:pt x="417" y="44"/>
                    <a:pt x="417" y="44"/>
                  </a:cubicBezTo>
                  <a:cubicBezTo>
                    <a:pt x="422" y="48"/>
                    <a:pt x="425" y="54"/>
                    <a:pt x="425" y="60"/>
                  </a:cubicBezTo>
                  <a:cubicBezTo>
                    <a:pt x="425" y="66"/>
                    <a:pt x="422" y="73"/>
                    <a:pt x="417" y="77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4" name="Freeform 13">
              <a:hlinkClick r:id="" action="ppaction://hlinkshowjump?jump=nextslide"/>
            </p:cNvPr>
            <p:cNvSpPr>
              <a:spLocks noEditPoints="1"/>
            </p:cNvSpPr>
            <p:nvPr userDrawn="1"/>
          </p:nvSpPr>
          <p:spPr bwMode="auto">
            <a:xfrm>
              <a:off x="4328868" y="5502988"/>
              <a:ext cx="500307" cy="493774"/>
            </a:xfrm>
            <a:custGeom>
              <a:avLst/>
              <a:gdLst>
                <a:gd name="T0" fmla="*/ 2355 w 2753"/>
                <a:gd name="T1" fmla="*/ 114 h 2716"/>
                <a:gd name="T2" fmla="*/ 2639 w 2753"/>
                <a:gd name="T3" fmla="*/ 399 h 2716"/>
                <a:gd name="T4" fmla="*/ 2639 w 2753"/>
                <a:gd name="T5" fmla="*/ 2317 h 2716"/>
                <a:gd name="T6" fmla="*/ 2355 w 2753"/>
                <a:gd name="T7" fmla="*/ 2602 h 2716"/>
                <a:gd name="T8" fmla="*/ 398 w 2753"/>
                <a:gd name="T9" fmla="*/ 2602 h 2716"/>
                <a:gd name="T10" fmla="*/ 113 w 2753"/>
                <a:gd name="T11" fmla="*/ 2317 h 2716"/>
                <a:gd name="T12" fmla="*/ 113 w 2753"/>
                <a:gd name="T13" fmla="*/ 399 h 2716"/>
                <a:gd name="T14" fmla="*/ 398 w 2753"/>
                <a:gd name="T15" fmla="*/ 114 h 2716"/>
                <a:gd name="T16" fmla="*/ 2355 w 2753"/>
                <a:gd name="T17" fmla="*/ 114 h 2716"/>
                <a:gd name="T18" fmla="*/ 2355 w 2753"/>
                <a:gd name="T19" fmla="*/ 0 h 2716"/>
                <a:gd name="T20" fmla="*/ 398 w 2753"/>
                <a:gd name="T21" fmla="*/ 0 h 2716"/>
                <a:gd name="T22" fmla="*/ 0 w 2753"/>
                <a:gd name="T23" fmla="*/ 399 h 2716"/>
                <a:gd name="T24" fmla="*/ 0 w 2753"/>
                <a:gd name="T25" fmla="*/ 2317 h 2716"/>
                <a:gd name="T26" fmla="*/ 398 w 2753"/>
                <a:gd name="T27" fmla="*/ 2716 h 2716"/>
                <a:gd name="T28" fmla="*/ 2355 w 2753"/>
                <a:gd name="T29" fmla="*/ 2716 h 2716"/>
                <a:gd name="T30" fmla="*/ 2753 w 2753"/>
                <a:gd name="T31" fmla="*/ 2317 h 2716"/>
                <a:gd name="T32" fmla="*/ 2753 w 2753"/>
                <a:gd name="T33" fmla="*/ 399 h 2716"/>
                <a:gd name="T34" fmla="*/ 2355 w 2753"/>
                <a:gd name="T35" fmla="*/ 0 h 27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753" h="2716">
                  <a:moveTo>
                    <a:pt x="2355" y="114"/>
                  </a:moveTo>
                  <a:cubicBezTo>
                    <a:pt x="2512" y="114"/>
                    <a:pt x="2639" y="242"/>
                    <a:pt x="2639" y="399"/>
                  </a:cubicBezTo>
                  <a:cubicBezTo>
                    <a:pt x="2639" y="2317"/>
                    <a:pt x="2639" y="2317"/>
                    <a:pt x="2639" y="2317"/>
                  </a:cubicBezTo>
                  <a:cubicBezTo>
                    <a:pt x="2639" y="2474"/>
                    <a:pt x="2512" y="2602"/>
                    <a:pt x="2355" y="2602"/>
                  </a:cubicBezTo>
                  <a:cubicBezTo>
                    <a:pt x="398" y="2602"/>
                    <a:pt x="398" y="2602"/>
                    <a:pt x="398" y="2602"/>
                  </a:cubicBezTo>
                  <a:cubicBezTo>
                    <a:pt x="241" y="2602"/>
                    <a:pt x="113" y="2474"/>
                    <a:pt x="113" y="2317"/>
                  </a:cubicBezTo>
                  <a:cubicBezTo>
                    <a:pt x="113" y="399"/>
                    <a:pt x="113" y="399"/>
                    <a:pt x="113" y="399"/>
                  </a:cubicBezTo>
                  <a:cubicBezTo>
                    <a:pt x="113" y="242"/>
                    <a:pt x="241" y="114"/>
                    <a:pt x="398" y="114"/>
                  </a:cubicBezTo>
                  <a:cubicBezTo>
                    <a:pt x="2355" y="114"/>
                    <a:pt x="2355" y="114"/>
                    <a:pt x="2355" y="114"/>
                  </a:cubicBezTo>
                  <a:moveTo>
                    <a:pt x="2355" y="0"/>
                  </a:moveTo>
                  <a:cubicBezTo>
                    <a:pt x="398" y="0"/>
                    <a:pt x="398" y="0"/>
                    <a:pt x="398" y="0"/>
                  </a:cubicBezTo>
                  <a:cubicBezTo>
                    <a:pt x="178" y="0"/>
                    <a:pt x="0" y="179"/>
                    <a:pt x="0" y="399"/>
                  </a:cubicBezTo>
                  <a:cubicBezTo>
                    <a:pt x="0" y="2317"/>
                    <a:pt x="0" y="2317"/>
                    <a:pt x="0" y="2317"/>
                  </a:cubicBezTo>
                  <a:cubicBezTo>
                    <a:pt x="0" y="2538"/>
                    <a:pt x="178" y="2716"/>
                    <a:pt x="398" y="2716"/>
                  </a:cubicBezTo>
                  <a:cubicBezTo>
                    <a:pt x="2355" y="2716"/>
                    <a:pt x="2355" y="2716"/>
                    <a:pt x="2355" y="2716"/>
                  </a:cubicBezTo>
                  <a:cubicBezTo>
                    <a:pt x="2575" y="2716"/>
                    <a:pt x="2753" y="2538"/>
                    <a:pt x="2753" y="2317"/>
                  </a:cubicBezTo>
                  <a:cubicBezTo>
                    <a:pt x="2753" y="399"/>
                    <a:pt x="2753" y="399"/>
                    <a:pt x="2753" y="399"/>
                  </a:cubicBezTo>
                  <a:cubicBezTo>
                    <a:pt x="2753" y="179"/>
                    <a:pt x="2575" y="0"/>
                    <a:pt x="2355" y="0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grpSp>
        <p:nvGrpSpPr>
          <p:cNvPr id="15" name="Group 14"/>
          <p:cNvGrpSpPr/>
          <p:nvPr userDrawn="1"/>
        </p:nvGrpSpPr>
        <p:grpSpPr>
          <a:xfrm>
            <a:off x="0" y="6824981"/>
            <a:ext cx="12192000" cy="45719"/>
            <a:chOff x="0" y="6756401"/>
            <a:chExt cx="12192000" cy="114300"/>
          </a:xfrm>
        </p:grpSpPr>
        <p:sp>
          <p:nvSpPr>
            <p:cNvPr id="16" name="Rectangle 15"/>
            <p:cNvSpPr/>
            <p:nvPr/>
          </p:nvSpPr>
          <p:spPr>
            <a:xfrm>
              <a:off x="0" y="6756401"/>
              <a:ext cx="2443207" cy="1143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2427653" y="6756401"/>
              <a:ext cx="2443207" cy="1143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4855305" y="6756401"/>
              <a:ext cx="2443207" cy="1143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7305656" y="6756401"/>
              <a:ext cx="2443207" cy="1143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9748793" y="6756401"/>
              <a:ext cx="2443207" cy="1143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</p:grpSp>
      <p:grpSp>
        <p:nvGrpSpPr>
          <p:cNvPr id="21" name="Group 20"/>
          <p:cNvGrpSpPr/>
          <p:nvPr userDrawn="1"/>
        </p:nvGrpSpPr>
        <p:grpSpPr>
          <a:xfrm>
            <a:off x="0" y="0"/>
            <a:ext cx="12192000" cy="45719"/>
            <a:chOff x="0" y="6756401"/>
            <a:chExt cx="12192000" cy="114300"/>
          </a:xfrm>
        </p:grpSpPr>
        <p:sp>
          <p:nvSpPr>
            <p:cNvPr id="22" name="Rectangle 21"/>
            <p:cNvSpPr/>
            <p:nvPr/>
          </p:nvSpPr>
          <p:spPr>
            <a:xfrm>
              <a:off x="0" y="6756401"/>
              <a:ext cx="2443207" cy="1143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2427653" y="6756401"/>
              <a:ext cx="2443207" cy="1143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4855305" y="6756401"/>
              <a:ext cx="2443207" cy="1143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7305656" y="6756401"/>
              <a:ext cx="2443207" cy="1143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9748793" y="6756401"/>
              <a:ext cx="2443207" cy="1143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</p:grpSp>
      <p:sp>
        <p:nvSpPr>
          <p:cNvPr id="27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24674" y="2000480"/>
            <a:ext cx="2280863" cy="347564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600">
                <a:solidFill>
                  <a:schemeClr val="tx2"/>
                </a:solidFill>
              </a:defRPr>
            </a:lvl1pPr>
          </a:lstStyle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3807011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7" grpId="0"/>
    </p:bldLst>
  </p:timing>
  <p:extLst mod="1">
    <p:ext uri="{DCECCB84-F9BA-43D5-87BE-67443E8EF086}">
      <p15:sldGuideLst xmlns:p15="http://schemas.microsoft.com/office/powerpoint/2012/main"/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Meet the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5761" y="420593"/>
            <a:ext cx="10515600" cy="911682"/>
          </a:xfrm>
        </p:spPr>
        <p:txBody>
          <a:bodyPr/>
          <a:lstStyle>
            <a:lvl1pPr algn="ctr">
              <a:defRPr b="1"/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7" name="Rectangle 6"/>
          <p:cNvSpPr/>
          <p:nvPr userDrawn="1"/>
        </p:nvSpPr>
        <p:spPr>
          <a:xfrm>
            <a:off x="11408938" y="381349"/>
            <a:ext cx="468000" cy="46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400" b="1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391197" y="432787"/>
            <a:ext cx="503483" cy="365125"/>
          </a:xfrm>
        </p:spPr>
        <p:txBody>
          <a:bodyPr/>
          <a:lstStyle>
            <a:lvl1pPr algn="ctr">
              <a:defRPr sz="1400" b="1">
                <a:solidFill>
                  <a:schemeClr val="bg1"/>
                </a:solidFill>
              </a:defRPr>
            </a:lvl1pPr>
          </a:lstStyle>
          <a:p>
            <a:fld id="{250E94B5-8C35-4E38-8FC1-B73EBEBA3C09}" type="slidenum">
              <a:rPr lang="id-ID" smtClean="0"/>
              <a:pPr/>
              <a:t>‹#›</a:t>
            </a:fld>
            <a:endParaRPr lang="id-ID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845761" y="1138779"/>
            <a:ext cx="10515600" cy="366712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grpSp>
        <p:nvGrpSpPr>
          <p:cNvPr id="8" name="Group 7"/>
          <p:cNvGrpSpPr/>
          <p:nvPr userDrawn="1"/>
        </p:nvGrpSpPr>
        <p:grpSpPr>
          <a:xfrm>
            <a:off x="338952" y="6409324"/>
            <a:ext cx="224082" cy="221156"/>
            <a:chOff x="4328868" y="5502988"/>
            <a:chExt cx="500307" cy="493774"/>
          </a:xfrm>
        </p:grpSpPr>
        <p:sp>
          <p:nvSpPr>
            <p:cNvPr id="9" name="Freeform 8">
              <a:hlinkClick r:id="" action="ppaction://hlinkshowjump?jump=previousslide"/>
            </p:cNvPr>
            <p:cNvSpPr>
              <a:spLocks/>
            </p:cNvSpPr>
            <p:nvPr userDrawn="1"/>
          </p:nvSpPr>
          <p:spPr bwMode="auto">
            <a:xfrm>
              <a:off x="4520555" y="5649754"/>
              <a:ext cx="116933" cy="200242"/>
            </a:xfrm>
            <a:custGeom>
              <a:avLst/>
              <a:gdLst>
                <a:gd name="T0" fmla="*/ 417 w 425"/>
                <a:gd name="T1" fmla="*/ 77 h 728"/>
                <a:gd name="T2" fmla="*/ 131 w 425"/>
                <a:gd name="T3" fmla="*/ 364 h 728"/>
                <a:gd name="T4" fmla="*/ 417 w 425"/>
                <a:gd name="T5" fmla="*/ 650 h 728"/>
                <a:gd name="T6" fmla="*/ 425 w 425"/>
                <a:gd name="T7" fmla="*/ 667 h 728"/>
                <a:gd name="T8" fmla="*/ 417 w 425"/>
                <a:gd name="T9" fmla="*/ 684 h 728"/>
                <a:gd name="T10" fmla="*/ 381 w 425"/>
                <a:gd name="T11" fmla="*/ 720 h 728"/>
                <a:gd name="T12" fmla="*/ 364 w 425"/>
                <a:gd name="T13" fmla="*/ 728 h 728"/>
                <a:gd name="T14" fmla="*/ 347 w 425"/>
                <a:gd name="T15" fmla="*/ 720 h 728"/>
                <a:gd name="T16" fmla="*/ 8 w 425"/>
                <a:gd name="T17" fmla="*/ 381 h 728"/>
                <a:gd name="T18" fmla="*/ 0 w 425"/>
                <a:gd name="T19" fmla="*/ 364 h 728"/>
                <a:gd name="T20" fmla="*/ 8 w 425"/>
                <a:gd name="T21" fmla="*/ 347 h 728"/>
                <a:gd name="T22" fmla="*/ 347 w 425"/>
                <a:gd name="T23" fmla="*/ 7 h 728"/>
                <a:gd name="T24" fmla="*/ 364 w 425"/>
                <a:gd name="T25" fmla="*/ 0 h 728"/>
                <a:gd name="T26" fmla="*/ 381 w 425"/>
                <a:gd name="T27" fmla="*/ 7 h 728"/>
                <a:gd name="T28" fmla="*/ 417 w 425"/>
                <a:gd name="T29" fmla="*/ 44 h 728"/>
                <a:gd name="T30" fmla="*/ 425 w 425"/>
                <a:gd name="T31" fmla="*/ 60 h 728"/>
                <a:gd name="T32" fmla="*/ 417 w 425"/>
                <a:gd name="T33" fmla="*/ 7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25" h="728">
                  <a:moveTo>
                    <a:pt x="417" y="77"/>
                  </a:moveTo>
                  <a:cubicBezTo>
                    <a:pt x="131" y="364"/>
                    <a:pt x="131" y="364"/>
                    <a:pt x="131" y="364"/>
                  </a:cubicBezTo>
                  <a:cubicBezTo>
                    <a:pt x="417" y="650"/>
                    <a:pt x="417" y="650"/>
                    <a:pt x="417" y="650"/>
                  </a:cubicBezTo>
                  <a:cubicBezTo>
                    <a:pt x="422" y="655"/>
                    <a:pt x="425" y="661"/>
                    <a:pt x="425" y="667"/>
                  </a:cubicBezTo>
                  <a:cubicBezTo>
                    <a:pt x="425" y="673"/>
                    <a:pt x="422" y="680"/>
                    <a:pt x="417" y="684"/>
                  </a:cubicBezTo>
                  <a:cubicBezTo>
                    <a:pt x="381" y="720"/>
                    <a:pt x="381" y="720"/>
                    <a:pt x="381" y="720"/>
                  </a:cubicBezTo>
                  <a:cubicBezTo>
                    <a:pt x="377" y="725"/>
                    <a:pt x="370" y="728"/>
                    <a:pt x="364" y="728"/>
                  </a:cubicBezTo>
                  <a:cubicBezTo>
                    <a:pt x="358" y="728"/>
                    <a:pt x="352" y="725"/>
                    <a:pt x="347" y="720"/>
                  </a:cubicBezTo>
                  <a:cubicBezTo>
                    <a:pt x="8" y="381"/>
                    <a:pt x="8" y="381"/>
                    <a:pt x="8" y="381"/>
                  </a:cubicBezTo>
                  <a:cubicBezTo>
                    <a:pt x="3" y="376"/>
                    <a:pt x="0" y="369"/>
                    <a:pt x="0" y="364"/>
                  </a:cubicBezTo>
                  <a:cubicBezTo>
                    <a:pt x="0" y="358"/>
                    <a:pt x="3" y="351"/>
                    <a:pt x="8" y="347"/>
                  </a:cubicBezTo>
                  <a:cubicBezTo>
                    <a:pt x="347" y="7"/>
                    <a:pt x="347" y="7"/>
                    <a:pt x="347" y="7"/>
                  </a:cubicBezTo>
                  <a:cubicBezTo>
                    <a:pt x="352" y="3"/>
                    <a:pt x="358" y="0"/>
                    <a:pt x="364" y="0"/>
                  </a:cubicBezTo>
                  <a:cubicBezTo>
                    <a:pt x="370" y="0"/>
                    <a:pt x="377" y="3"/>
                    <a:pt x="381" y="7"/>
                  </a:cubicBezTo>
                  <a:cubicBezTo>
                    <a:pt x="417" y="44"/>
                    <a:pt x="417" y="44"/>
                    <a:pt x="417" y="44"/>
                  </a:cubicBezTo>
                  <a:cubicBezTo>
                    <a:pt x="422" y="48"/>
                    <a:pt x="425" y="54"/>
                    <a:pt x="425" y="60"/>
                  </a:cubicBezTo>
                  <a:cubicBezTo>
                    <a:pt x="425" y="66"/>
                    <a:pt x="422" y="73"/>
                    <a:pt x="417" y="77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0" name="Freeform 9">
              <a:hlinkClick r:id="" action="ppaction://hlinkshowjump?jump=previousslide"/>
            </p:cNvPr>
            <p:cNvSpPr>
              <a:spLocks noEditPoints="1"/>
            </p:cNvSpPr>
            <p:nvPr userDrawn="1"/>
          </p:nvSpPr>
          <p:spPr bwMode="auto">
            <a:xfrm>
              <a:off x="4328868" y="5502988"/>
              <a:ext cx="500307" cy="493774"/>
            </a:xfrm>
            <a:custGeom>
              <a:avLst/>
              <a:gdLst>
                <a:gd name="T0" fmla="*/ 2355 w 2753"/>
                <a:gd name="T1" fmla="*/ 114 h 2716"/>
                <a:gd name="T2" fmla="*/ 2639 w 2753"/>
                <a:gd name="T3" fmla="*/ 399 h 2716"/>
                <a:gd name="T4" fmla="*/ 2639 w 2753"/>
                <a:gd name="T5" fmla="*/ 2317 h 2716"/>
                <a:gd name="T6" fmla="*/ 2355 w 2753"/>
                <a:gd name="T7" fmla="*/ 2602 h 2716"/>
                <a:gd name="T8" fmla="*/ 398 w 2753"/>
                <a:gd name="T9" fmla="*/ 2602 h 2716"/>
                <a:gd name="T10" fmla="*/ 113 w 2753"/>
                <a:gd name="T11" fmla="*/ 2317 h 2716"/>
                <a:gd name="T12" fmla="*/ 113 w 2753"/>
                <a:gd name="T13" fmla="*/ 399 h 2716"/>
                <a:gd name="T14" fmla="*/ 398 w 2753"/>
                <a:gd name="T15" fmla="*/ 114 h 2716"/>
                <a:gd name="T16" fmla="*/ 2355 w 2753"/>
                <a:gd name="T17" fmla="*/ 114 h 2716"/>
                <a:gd name="T18" fmla="*/ 2355 w 2753"/>
                <a:gd name="T19" fmla="*/ 0 h 2716"/>
                <a:gd name="T20" fmla="*/ 398 w 2753"/>
                <a:gd name="T21" fmla="*/ 0 h 2716"/>
                <a:gd name="T22" fmla="*/ 0 w 2753"/>
                <a:gd name="T23" fmla="*/ 399 h 2716"/>
                <a:gd name="T24" fmla="*/ 0 w 2753"/>
                <a:gd name="T25" fmla="*/ 2317 h 2716"/>
                <a:gd name="T26" fmla="*/ 398 w 2753"/>
                <a:gd name="T27" fmla="*/ 2716 h 2716"/>
                <a:gd name="T28" fmla="*/ 2355 w 2753"/>
                <a:gd name="T29" fmla="*/ 2716 h 2716"/>
                <a:gd name="T30" fmla="*/ 2753 w 2753"/>
                <a:gd name="T31" fmla="*/ 2317 h 2716"/>
                <a:gd name="T32" fmla="*/ 2753 w 2753"/>
                <a:gd name="T33" fmla="*/ 399 h 2716"/>
                <a:gd name="T34" fmla="*/ 2355 w 2753"/>
                <a:gd name="T35" fmla="*/ 0 h 27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753" h="2716">
                  <a:moveTo>
                    <a:pt x="2355" y="114"/>
                  </a:moveTo>
                  <a:cubicBezTo>
                    <a:pt x="2512" y="114"/>
                    <a:pt x="2639" y="242"/>
                    <a:pt x="2639" y="399"/>
                  </a:cubicBezTo>
                  <a:cubicBezTo>
                    <a:pt x="2639" y="2317"/>
                    <a:pt x="2639" y="2317"/>
                    <a:pt x="2639" y="2317"/>
                  </a:cubicBezTo>
                  <a:cubicBezTo>
                    <a:pt x="2639" y="2474"/>
                    <a:pt x="2512" y="2602"/>
                    <a:pt x="2355" y="2602"/>
                  </a:cubicBezTo>
                  <a:cubicBezTo>
                    <a:pt x="398" y="2602"/>
                    <a:pt x="398" y="2602"/>
                    <a:pt x="398" y="2602"/>
                  </a:cubicBezTo>
                  <a:cubicBezTo>
                    <a:pt x="241" y="2602"/>
                    <a:pt x="113" y="2474"/>
                    <a:pt x="113" y="2317"/>
                  </a:cubicBezTo>
                  <a:cubicBezTo>
                    <a:pt x="113" y="399"/>
                    <a:pt x="113" y="399"/>
                    <a:pt x="113" y="399"/>
                  </a:cubicBezTo>
                  <a:cubicBezTo>
                    <a:pt x="113" y="242"/>
                    <a:pt x="241" y="114"/>
                    <a:pt x="398" y="114"/>
                  </a:cubicBezTo>
                  <a:cubicBezTo>
                    <a:pt x="2355" y="114"/>
                    <a:pt x="2355" y="114"/>
                    <a:pt x="2355" y="114"/>
                  </a:cubicBezTo>
                  <a:moveTo>
                    <a:pt x="2355" y="0"/>
                  </a:moveTo>
                  <a:cubicBezTo>
                    <a:pt x="398" y="0"/>
                    <a:pt x="398" y="0"/>
                    <a:pt x="398" y="0"/>
                  </a:cubicBezTo>
                  <a:cubicBezTo>
                    <a:pt x="178" y="0"/>
                    <a:pt x="0" y="179"/>
                    <a:pt x="0" y="399"/>
                  </a:cubicBezTo>
                  <a:cubicBezTo>
                    <a:pt x="0" y="2317"/>
                    <a:pt x="0" y="2317"/>
                    <a:pt x="0" y="2317"/>
                  </a:cubicBezTo>
                  <a:cubicBezTo>
                    <a:pt x="0" y="2538"/>
                    <a:pt x="178" y="2716"/>
                    <a:pt x="398" y="2716"/>
                  </a:cubicBezTo>
                  <a:cubicBezTo>
                    <a:pt x="2355" y="2716"/>
                    <a:pt x="2355" y="2716"/>
                    <a:pt x="2355" y="2716"/>
                  </a:cubicBezTo>
                  <a:cubicBezTo>
                    <a:pt x="2575" y="2716"/>
                    <a:pt x="2753" y="2538"/>
                    <a:pt x="2753" y="2317"/>
                  </a:cubicBezTo>
                  <a:cubicBezTo>
                    <a:pt x="2753" y="399"/>
                    <a:pt x="2753" y="399"/>
                    <a:pt x="2753" y="399"/>
                  </a:cubicBezTo>
                  <a:cubicBezTo>
                    <a:pt x="2753" y="179"/>
                    <a:pt x="2575" y="0"/>
                    <a:pt x="2355" y="0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grpSp>
        <p:nvGrpSpPr>
          <p:cNvPr id="11" name="Group 10"/>
          <p:cNvGrpSpPr/>
          <p:nvPr userDrawn="1"/>
        </p:nvGrpSpPr>
        <p:grpSpPr>
          <a:xfrm flipH="1">
            <a:off x="11637433" y="6409324"/>
            <a:ext cx="224082" cy="221156"/>
            <a:chOff x="4328868" y="5502988"/>
            <a:chExt cx="500307" cy="493774"/>
          </a:xfrm>
        </p:grpSpPr>
        <p:sp>
          <p:nvSpPr>
            <p:cNvPr id="13" name="Freeform 12">
              <a:hlinkClick r:id="" action="ppaction://hlinkshowjump?jump=nextslide"/>
            </p:cNvPr>
            <p:cNvSpPr>
              <a:spLocks/>
            </p:cNvSpPr>
            <p:nvPr userDrawn="1"/>
          </p:nvSpPr>
          <p:spPr bwMode="auto">
            <a:xfrm>
              <a:off x="4520556" y="5649754"/>
              <a:ext cx="116933" cy="200242"/>
            </a:xfrm>
            <a:custGeom>
              <a:avLst/>
              <a:gdLst>
                <a:gd name="T0" fmla="*/ 417 w 425"/>
                <a:gd name="T1" fmla="*/ 77 h 728"/>
                <a:gd name="T2" fmla="*/ 131 w 425"/>
                <a:gd name="T3" fmla="*/ 364 h 728"/>
                <a:gd name="T4" fmla="*/ 417 w 425"/>
                <a:gd name="T5" fmla="*/ 650 h 728"/>
                <a:gd name="T6" fmla="*/ 425 w 425"/>
                <a:gd name="T7" fmla="*/ 667 h 728"/>
                <a:gd name="T8" fmla="*/ 417 w 425"/>
                <a:gd name="T9" fmla="*/ 684 h 728"/>
                <a:gd name="T10" fmla="*/ 381 w 425"/>
                <a:gd name="T11" fmla="*/ 720 h 728"/>
                <a:gd name="T12" fmla="*/ 364 w 425"/>
                <a:gd name="T13" fmla="*/ 728 h 728"/>
                <a:gd name="T14" fmla="*/ 347 w 425"/>
                <a:gd name="T15" fmla="*/ 720 h 728"/>
                <a:gd name="T16" fmla="*/ 8 w 425"/>
                <a:gd name="T17" fmla="*/ 381 h 728"/>
                <a:gd name="T18" fmla="*/ 0 w 425"/>
                <a:gd name="T19" fmla="*/ 364 h 728"/>
                <a:gd name="T20" fmla="*/ 8 w 425"/>
                <a:gd name="T21" fmla="*/ 347 h 728"/>
                <a:gd name="T22" fmla="*/ 347 w 425"/>
                <a:gd name="T23" fmla="*/ 7 h 728"/>
                <a:gd name="T24" fmla="*/ 364 w 425"/>
                <a:gd name="T25" fmla="*/ 0 h 728"/>
                <a:gd name="T26" fmla="*/ 381 w 425"/>
                <a:gd name="T27" fmla="*/ 7 h 728"/>
                <a:gd name="T28" fmla="*/ 417 w 425"/>
                <a:gd name="T29" fmla="*/ 44 h 728"/>
                <a:gd name="T30" fmla="*/ 425 w 425"/>
                <a:gd name="T31" fmla="*/ 60 h 728"/>
                <a:gd name="T32" fmla="*/ 417 w 425"/>
                <a:gd name="T33" fmla="*/ 7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25" h="728">
                  <a:moveTo>
                    <a:pt x="417" y="77"/>
                  </a:moveTo>
                  <a:cubicBezTo>
                    <a:pt x="131" y="364"/>
                    <a:pt x="131" y="364"/>
                    <a:pt x="131" y="364"/>
                  </a:cubicBezTo>
                  <a:cubicBezTo>
                    <a:pt x="417" y="650"/>
                    <a:pt x="417" y="650"/>
                    <a:pt x="417" y="650"/>
                  </a:cubicBezTo>
                  <a:cubicBezTo>
                    <a:pt x="422" y="655"/>
                    <a:pt x="425" y="661"/>
                    <a:pt x="425" y="667"/>
                  </a:cubicBezTo>
                  <a:cubicBezTo>
                    <a:pt x="425" y="673"/>
                    <a:pt x="422" y="680"/>
                    <a:pt x="417" y="684"/>
                  </a:cubicBezTo>
                  <a:cubicBezTo>
                    <a:pt x="381" y="720"/>
                    <a:pt x="381" y="720"/>
                    <a:pt x="381" y="720"/>
                  </a:cubicBezTo>
                  <a:cubicBezTo>
                    <a:pt x="377" y="725"/>
                    <a:pt x="370" y="728"/>
                    <a:pt x="364" y="728"/>
                  </a:cubicBezTo>
                  <a:cubicBezTo>
                    <a:pt x="358" y="728"/>
                    <a:pt x="352" y="725"/>
                    <a:pt x="347" y="720"/>
                  </a:cubicBezTo>
                  <a:cubicBezTo>
                    <a:pt x="8" y="381"/>
                    <a:pt x="8" y="381"/>
                    <a:pt x="8" y="381"/>
                  </a:cubicBezTo>
                  <a:cubicBezTo>
                    <a:pt x="3" y="376"/>
                    <a:pt x="0" y="369"/>
                    <a:pt x="0" y="364"/>
                  </a:cubicBezTo>
                  <a:cubicBezTo>
                    <a:pt x="0" y="358"/>
                    <a:pt x="3" y="351"/>
                    <a:pt x="8" y="347"/>
                  </a:cubicBezTo>
                  <a:cubicBezTo>
                    <a:pt x="347" y="7"/>
                    <a:pt x="347" y="7"/>
                    <a:pt x="347" y="7"/>
                  </a:cubicBezTo>
                  <a:cubicBezTo>
                    <a:pt x="352" y="3"/>
                    <a:pt x="358" y="0"/>
                    <a:pt x="364" y="0"/>
                  </a:cubicBezTo>
                  <a:cubicBezTo>
                    <a:pt x="370" y="0"/>
                    <a:pt x="377" y="3"/>
                    <a:pt x="381" y="7"/>
                  </a:cubicBezTo>
                  <a:cubicBezTo>
                    <a:pt x="417" y="44"/>
                    <a:pt x="417" y="44"/>
                    <a:pt x="417" y="44"/>
                  </a:cubicBezTo>
                  <a:cubicBezTo>
                    <a:pt x="422" y="48"/>
                    <a:pt x="425" y="54"/>
                    <a:pt x="425" y="60"/>
                  </a:cubicBezTo>
                  <a:cubicBezTo>
                    <a:pt x="425" y="66"/>
                    <a:pt x="422" y="73"/>
                    <a:pt x="417" y="77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4" name="Freeform 13">
              <a:hlinkClick r:id="" action="ppaction://hlinkshowjump?jump=nextslide"/>
            </p:cNvPr>
            <p:cNvSpPr>
              <a:spLocks noEditPoints="1"/>
            </p:cNvSpPr>
            <p:nvPr userDrawn="1"/>
          </p:nvSpPr>
          <p:spPr bwMode="auto">
            <a:xfrm>
              <a:off x="4328868" y="5502988"/>
              <a:ext cx="500307" cy="493774"/>
            </a:xfrm>
            <a:custGeom>
              <a:avLst/>
              <a:gdLst>
                <a:gd name="T0" fmla="*/ 2355 w 2753"/>
                <a:gd name="T1" fmla="*/ 114 h 2716"/>
                <a:gd name="T2" fmla="*/ 2639 w 2753"/>
                <a:gd name="T3" fmla="*/ 399 h 2716"/>
                <a:gd name="T4" fmla="*/ 2639 w 2753"/>
                <a:gd name="T5" fmla="*/ 2317 h 2716"/>
                <a:gd name="T6" fmla="*/ 2355 w 2753"/>
                <a:gd name="T7" fmla="*/ 2602 h 2716"/>
                <a:gd name="T8" fmla="*/ 398 w 2753"/>
                <a:gd name="T9" fmla="*/ 2602 h 2716"/>
                <a:gd name="T10" fmla="*/ 113 w 2753"/>
                <a:gd name="T11" fmla="*/ 2317 h 2716"/>
                <a:gd name="T12" fmla="*/ 113 w 2753"/>
                <a:gd name="T13" fmla="*/ 399 h 2716"/>
                <a:gd name="T14" fmla="*/ 398 w 2753"/>
                <a:gd name="T15" fmla="*/ 114 h 2716"/>
                <a:gd name="T16" fmla="*/ 2355 w 2753"/>
                <a:gd name="T17" fmla="*/ 114 h 2716"/>
                <a:gd name="T18" fmla="*/ 2355 w 2753"/>
                <a:gd name="T19" fmla="*/ 0 h 2716"/>
                <a:gd name="T20" fmla="*/ 398 w 2753"/>
                <a:gd name="T21" fmla="*/ 0 h 2716"/>
                <a:gd name="T22" fmla="*/ 0 w 2753"/>
                <a:gd name="T23" fmla="*/ 399 h 2716"/>
                <a:gd name="T24" fmla="*/ 0 w 2753"/>
                <a:gd name="T25" fmla="*/ 2317 h 2716"/>
                <a:gd name="T26" fmla="*/ 398 w 2753"/>
                <a:gd name="T27" fmla="*/ 2716 h 2716"/>
                <a:gd name="T28" fmla="*/ 2355 w 2753"/>
                <a:gd name="T29" fmla="*/ 2716 h 2716"/>
                <a:gd name="T30" fmla="*/ 2753 w 2753"/>
                <a:gd name="T31" fmla="*/ 2317 h 2716"/>
                <a:gd name="T32" fmla="*/ 2753 w 2753"/>
                <a:gd name="T33" fmla="*/ 399 h 2716"/>
                <a:gd name="T34" fmla="*/ 2355 w 2753"/>
                <a:gd name="T35" fmla="*/ 0 h 27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753" h="2716">
                  <a:moveTo>
                    <a:pt x="2355" y="114"/>
                  </a:moveTo>
                  <a:cubicBezTo>
                    <a:pt x="2512" y="114"/>
                    <a:pt x="2639" y="242"/>
                    <a:pt x="2639" y="399"/>
                  </a:cubicBezTo>
                  <a:cubicBezTo>
                    <a:pt x="2639" y="2317"/>
                    <a:pt x="2639" y="2317"/>
                    <a:pt x="2639" y="2317"/>
                  </a:cubicBezTo>
                  <a:cubicBezTo>
                    <a:pt x="2639" y="2474"/>
                    <a:pt x="2512" y="2602"/>
                    <a:pt x="2355" y="2602"/>
                  </a:cubicBezTo>
                  <a:cubicBezTo>
                    <a:pt x="398" y="2602"/>
                    <a:pt x="398" y="2602"/>
                    <a:pt x="398" y="2602"/>
                  </a:cubicBezTo>
                  <a:cubicBezTo>
                    <a:pt x="241" y="2602"/>
                    <a:pt x="113" y="2474"/>
                    <a:pt x="113" y="2317"/>
                  </a:cubicBezTo>
                  <a:cubicBezTo>
                    <a:pt x="113" y="399"/>
                    <a:pt x="113" y="399"/>
                    <a:pt x="113" y="399"/>
                  </a:cubicBezTo>
                  <a:cubicBezTo>
                    <a:pt x="113" y="242"/>
                    <a:pt x="241" y="114"/>
                    <a:pt x="398" y="114"/>
                  </a:cubicBezTo>
                  <a:cubicBezTo>
                    <a:pt x="2355" y="114"/>
                    <a:pt x="2355" y="114"/>
                    <a:pt x="2355" y="114"/>
                  </a:cubicBezTo>
                  <a:moveTo>
                    <a:pt x="2355" y="0"/>
                  </a:moveTo>
                  <a:cubicBezTo>
                    <a:pt x="398" y="0"/>
                    <a:pt x="398" y="0"/>
                    <a:pt x="398" y="0"/>
                  </a:cubicBezTo>
                  <a:cubicBezTo>
                    <a:pt x="178" y="0"/>
                    <a:pt x="0" y="179"/>
                    <a:pt x="0" y="399"/>
                  </a:cubicBezTo>
                  <a:cubicBezTo>
                    <a:pt x="0" y="2317"/>
                    <a:pt x="0" y="2317"/>
                    <a:pt x="0" y="2317"/>
                  </a:cubicBezTo>
                  <a:cubicBezTo>
                    <a:pt x="0" y="2538"/>
                    <a:pt x="178" y="2716"/>
                    <a:pt x="398" y="2716"/>
                  </a:cubicBezTo>
                  <a:cubicBezTo>
                    <a:pt x="2355" y="2716"/>
                    <a:pt x="2355" y="2716"/>
                    <a:pt x="2355" y="2716"/>
                  </a:cubicBezTo>
                  <a:cubicBezTo>
                    <a:pt x="2575" y="2716"/>
                    <a:pt x="2753" y="2538"/>
                    <a:pt x="2753" y="2317"/>
                  </a:cubicBezTo>
                  <a:cubicBezTo>
                    <a:pt x="2753" y="399"/>
                    <a:pt x="2753" y="399"/>
                    <a:pt x="2753" y="399"/>
                  </a:cubicBezTo>
                  <a:cubicBezTo>
                    <a:pt x="2753" y="179"/>
                    <a:pt x="2575" y="0"/>
                    <a:pt x="2355" y="0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grpSp>
        <p:nvGrpSpPr>
          <p:cNvPr id="15" name="Group 14"/>
          <p:cNvGrpSpPr/>
          <p:nvPr userDrawn="1"/>
        </p:nvGrpSpPr>
        <p:grpSpPr>
          <a:xfrm>
            <a:off x="0" y="6824981"/>
            <a:ext cx="12192000" cy="45719"/>
            <a:chOff x="0" y="6756401"/>
            <a:chExt cx="12192000" cy="114300"/>
          </a:xfrm>
        </p:grpSpPr>
        <p:sp>
          <p:nvSpPr>
            <p:cNvPr id="16" name="Rectangle 15"/>
            <p:cNvSpPr/>
            <p:nvPr/>
          </p:nvSpPr>
          <p:spPr>
            <a:xfrm>
              <a:off x="0" y="6756401"/>
              <a:ext cx="2443207" cy="1143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2427653" y="6756401"/>
              <a:ext cx="2443207" cy="1143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4855305" y="6756401"/>
              <a:ext cx="2443207" cy="1143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7305656" y="6756401"/>
              <a:ext cx="2443207" cy="1143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9748793" y="6756401"/>
              <a:ext cx="2443207" cy="1143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</p:grpSp>
      <p:grpSp>
        <p:nvGrpSpPr>
          <p:cNvPr id="21" name="Group 20"/>
          <p:cNvGrpSpPr/>
          <p:nvPr userDrawn="1"/>
        </p:nvGrpSpPr>
        <p:grpSpPr>
          <a:xfrm>
            <a:off x="0" y="0"/>
            <a:ext cx="12192000" cy="45719"/>
            <a:chOff x="0" y="6756401"/>
            <a:chExt cx="12192000" cy="114300"/>
          </a:xfrm>
        </p:grpSpPr>
        <p:sp>
          <p:nvSpPr>
            <p:cNvPr id="22" name="Rectangle 21"/>
            <p:cNvSpPr/>
            <p:nvPr/>
          </p:nvSpPr>
          <p:spPr>
            <a:xfrm>
              <a:off x="0" y="6756401"/>
              <a:ext cx="2443207" cy="1143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2427653" y="6756401"/>
              <a:ext cx="2443207" cy="1143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4855305" y="6756401"/>
              <a:ext cx="2443207" cy="1143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7305656" y="6756401"/>
              <a:ext cx="2443207" cy="1143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9748793" y="6756401"/>
              <a:ext cx="2443207" cy="1143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</p:grpSp>
      <p:sp>
        <p:nvSpPr>
          <p:cNvPr id="28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5148260" y="2481260"/>
            <a:ext cx="1895480" cy="1895480"/>
          </a:xfrm>
          <a:prstGeom prst="ellipse">
            <a:avLst/>
          </a:prstGeom>
        </p:spPr>
        <p:txBody>
          <a:bodyPr>
            <a:normAutofit/>
          </a:bodyPr>
          <a:lstStyle>
            <a:lvl1pPr>
              <a:defRPr sz="1600"/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666240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8" grpId="0"/>
    </p:bldLst>
  </p:timing>
  <p:extLst mod="1">
    <p:ext uri="{DCECCB84-F9BA-43D5-87BE-67443E8EF086}">
      <p15:sldGuideLst xmlns:p15="http://schemas.microsoft.com/office/powerpoint/2012/main"/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Meet the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5761" y="420593"/>
            <a:ext cx="10515600" cy="911682"/>
          </a:xfrm>
        </p:spPr>
        <p:txBody>
          <a:bodyPr/>
          <a:lstStyle>
            <a:lvl1pPr algn="ctr">
              <a:defRPr b="1"/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7" name="Rectangle 6"/>
          <p:cNvSpPr/>
          <p:nvPr userDrawn="1"/>
        </p:nvSpPr>
        <p:spPr>
          <a:xfrm>
            <a:off x="11408938" y="381349"/>
            <a:ext cx="468000" cy="46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400" b="1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391197" y="432787"/>
            <a:ext cx="503483" cy="365125"/>
          </a:xfrm>
        </p:spPr>
        <p:txBody>
          <a:bodyPr/>
          <a:lstStyle>
            <a:lvl1pPr algn="ctr">
              <a:defRPr sz="1400" b="1">
                <a:solidFill>
                  <a:schemeClr val="bg1"/>
                </a:solidFill>
              </a:defRPr>
            </a:lvl1pPr>
          </a:lstStyle>
          <a:p>
            <a:fld id="{250E94B5-8C35-4E38-8FC1-B73EBEBA3C09}" type="slidenum">
              <a:rPr lang="id-ID" smtClean="0"/>
              <a:pPr/>
              <a:t>‹#›</a:t>
            </a:fld>
            <a:endParaRPr lang="id-ID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845761" y="1138779"/>
            <a:ext cx="10515600" cy="366712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grpSp>
        <p:nvGrpSpPr>
          <p:cNvPr id="8" name="Group 7"/>
          <p:cNvGrpSpPr/>
          <p:nvPr userDrawn="1"/>
        </p:nvGrpSpPr>
        <p:grpSpPr>
          <a:xfrm>
            <a:off x="338952" y="6409324"/>
            <a:ext cx="224082" cy="221156"/>
            <a:chOff x="4328868" y="5502988"/>
            <a:chExt cx="500307" cy="493774"/>
          </a:xfrm>
        </p:grpSpPr>
        <p:sp>
          <p:nvSpPr>
            <p:cNvPr id="9" name="Freeform 8">
              <a:hlinkClick r:id="" action="ppaction://hlinkshowjump?jump=previousslide"/>
            </p:cNvPr>
            <p:cNvSpPr>
              <a:spLocks/>
            </p:cNvSpPr>
            <p:nvPr userDrawn="1"/>
          </p:nvSpPr>
          <p:spPr bwMode="auto">
            <a:xfrm>
              <a:off x="4520555" y="5649754"/>
              <a:ext cx="116933" cy="200242"/>
            </a:xfrm>
            <a:custGeom>
              <a:avLst/>
              <a:gdLst>
                <a:gd name="T0" fmla="*/ 417 w 425"/>
                <a:gd name="T1" fmla="*/ 77 h 728"/>
                <a:gd name="T2" fmla="*/ 131 w 425"/>
                <a:gd name="T3" fmla="*/ 364 h 728"/>
                <a:gd name="T4" fmla="*/ 417 w 425"/>
                <a:gd name="T5" fmla="*/ 650 h 728"/>
                <a:gd name="T6" fmla="*/ 425 w 425"/>
                <a:gd name="T7" fmla="*/ 667 h 728"/>
                <a:gd name="T8" fmla="*/ 417 w 425"/>
                <a:gd name="T9" fmla="*/ 684 h 728"/>
                <a:gd name="T10" fmla="*/ 381 w 425"/>
                <a:gd name="T11" fmla="*/ 720 h 728"/>
                <a:gd name="T12" fmla="*/ 364 w 425"/>
                <a:gd name="T13" fmla="*/ 728 h 728"/>
                <a:gd name="T14" fmla="*/ 347 w 425"/>
                <a:gd name="T15" fmla="*/ 720 h 728"/>
                <a:gd name="T16" fmla="*/ 8 w 425"/>
                <a:gd name="T17" fmla="*/ 381 h 728"/>
                <a:gd name="T18" fmla="*/ 0 w 425"/>
                <a:gd name="T19" fmla="*/ 364 h 728"/>
                <a:gd name="T20" fmla="*/ 8 w 425"/>
                <a:gd name="T21" fmla="*/ 347 h 728"/>
                <a:gd name="T22" fmla="*/ 347 w 425"/>
                <a:gd name="T23" fmla="*/ 7 h 728"/>
                <a:gd name="T24" fmla="*/ 364 w 425"/>
                <a:gd name="T25" fmla="*/ 0 h 728"/>
                <a:gd name="T26" fmla="*/ 381 w 425"/>
                <a:gd name="T27" fmla="*/ 7 h 728"/>
                <a:gd name="T28" fmla="*/ 417 w 425"/>
                <a:gd name="T29" fmla="*/ 44 h 728"/>
                <a:gd name="T30" fmla="*/ 425 w 425"/>
                <a:gd name="T31" fmla="*/ 60 h 728"/>
                <a:gd name="T32" fmla="*/ 417 w 425"/>
                <a:gd name="T33" fmla="*/ 7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25" h="728">
                  <a:moveTo>
                    <a:pt x="417" y="77"/>
                  </a:moveTo>
                  <a:cubicBezTo>
                    <a:pt x="131" y="364"/>
                    <a:pt x="131" y="364"/>
                    <a:pt x="131" y="364"/>
                  </a:cubicBezTo>
                  <a:cubicBezTo>
                    <a:pt x="417" y="650"/>
                    <a:pt x="417" y="650"/>
                    <a:pt x="417" y="650"/>
                  </a:cubicBezTo>
                  <a:cubicBezTo>
                    <a:pt x="422" y="655"/>
                    <a:pt x="425" y="661"/>
                    <a:pt x="425" y="667"/>
                  </a:cubicBezTo>
                  <a:cubicBezTo>
                    <a:pt x="425" y="673"/>
                    <a:pt x="422" y="680"/>
                    <a:pt x="417" y="684"/>
                  </a:cubicBezTo>
                  <a:cubicBezTo>
                    <a:pt x="381" y="720"/>
                    <a:pt x="381" y="720"/>
                    <a:pt x="381" y="720"/>
                  </a:cubicBezTo>
                  <a:cubicBezTo>
                    <a:pt x="377" y="725"/>
                    <a:pt x="370" y="728"/>
                    <a:pt x="364" y="728"/>
                  </a:cubicBezTo>
                  <a:cubicBezTo>
                    <a:pt x="358" y="728"/>
                    <a:pt x="352" y="725"/>
                    <a:pt x="347" y="720"/>
                  </a:cubicBezTo>
                  <a:cubicBezTo>
                    <a:pt x="8" y="381"/>
                    <a:pt x="8" y="381"/>
                    <a:pt x="8" y="381"/>
                  </a:cubicBezTo>
                  <a:cubicBezTo>
                    <a:pt x="3" y="376"/>
                    <a:pt x="0" y="369"/>
                    <a:pt x="0" y="364"/>
                  </a:cubicBezTo>
                  <a:cubicBezTo>
                    <a:pt x="0" y="358"/>
                    <a:pt x="3" y="351"/>
                    <a:pt x="8" y="347"/>
                  </a:cubicBezTo>
                  <a:cubicBezTo>
                    <a:pt x="347" y="7"/>
                    <a:pt x="347" y="7"/>
                    <a:pt x="347" y="7"/>
                  </a:cubicBezTo>
                  <a:cubicBezTo>
                    <a:pt x="352" y="3"/>
                    <a:pt x="358" y="0"/>
                    <a:pt x="364" y="0"/>
                  </a:cubicBezTo>
                  <a:cubicBezTo>
                    <a:pt x="370" y="0"/>
                    <a:pt x="377" y="3"/>
                    <a:pt x="381" y="7"/>
                  </a:cubicBezTo>
                  <a:cubicBezTo>
                    <a:pt x="417" y="44"/>
                    <a:pt x="417" y="44"/>
                    <a:pt x="417" y="44"/>
                  </a:cubicBezTo>
                  <a:cubicBezTo>
                    <a:pt x="422" y="48"/>
                    <a:pt x="425" y="54"/>
                    <a:pt x="425" y="60"/>
                  </a:cubicBezTo>
                  <a:cubicBezTo>
                    <a:pt x="425" y="66"/>
                    <a:pt x="422" y="73"/>
                    <a:pt x="417" y="77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0" name="Freeform 9">
              <a:hlinkClick r:id="" action="ppaction://hlinkshowjump?jump=previousslide"/>
            </p:cNvPr>
            <p:cNvSpPr>
              <a:spLocks noEditPoints="1"/>
            </p:cNvSpPr>
            <p:nvPr userDrawn="1"/>
          </p:nvSpPr>
          <p:spPr bwMode="auto">
            <a:xfrm>
              <a:off x="4328868" y="5502988"/>
              <a:ext cx="500307" cy="493774"/>
            </a:xfrm>
            <a:custGeom>
              <a:avLst/>
              <a:gdLst>
                <a:gd name="T0" fmla="*/ 2355 w 2753"/>
                <a:gd name="T1" fmla="*/ 114 h 2716"/>
                <a:gd name="T2" fmla="*/ 2639 w 2753"/>
                <a:gd name="T3" fmla="*/ 399 h 2716"/>
                <a:gd name="T4" fmla="*/ 2639 w 2753"/>
                <a:gd name="T5" fmla="*/ 2317 h 2716"/>
                <a:gd name="T6" fmla="*/ 2355 w 2753"/>
                <a:gd name="T7" fmla="*/ 2602 h 2716"/>
                <a:gd name="T8" fmla="*/ 398 w 2753"/>
                <a:gd name="T9" fmla="*/ 2602 h 2716"/>
                <a:gd name="T10" fmla="*/ 113 w 2753"/>
                <a:gd name="T11" fmla="*/ 2317 h 2716"/>
                <a:gd name="T12" fmla="*/ 113 w 2753"/>
                <a:gd name="T13" fmla="*/ 399 h 2716"/>
                <a:gd name="T14" fmla="*/ 398 w 2753"/>
                <a:gd name="T15" fmla="*/ 114 h 2716"/>
                <a:gd name="T16" fmla="*/ 2355 w 2753"/>
                <a:gd name="T17" fmla="*/ 114 h 2716"/>
                <a:gd name="T18" fmla="*/ 2355 w 2753"/>
                <a:gd name="T19" fmla="*/ 0 h 2716"/>
                <a:gd name="T20" fmla="*/ 398 w 2753"/>
                <a:gd name="T21" fmla="*/ 0 h 2716"/>
                <a:gd name="T22" fmla="*/ 0 w 2753"/>
                <a:gd name="T23" fmla="*/ 399 h 2716"/>
                <a:gd name="T24" fmla="*/ 0 w 2753"/>
                <a:gd name="T25" fmla="*/ 2317 h 2716"/>
                <a:gd name="T26" fmla="*/ 398 w 2753"/>
                <a:gd name="T27" fmla="*/ 2716 h 2716"/>
                <a:gd name="T28" fmla="*/ 2355 w 2753"/>
                <a:gd name="T29" fmla="*/ 2716 h 2716"/>
                <a:gd name="T30" fmla="*/ 2753 w 2753"/>
                <a:gd name="T31" fmla="*/ 2317 h 2716"/>
                <a:gd name="T32" fmla="*/ 2753 w 2753"/>
                <a:gd name="T33" fmla="*/ 399 h 2716"/>
                <a:gd name="T34" fmla="*/ 2355 w 2753"/>
                <a:gd name="T35" fmla="*/ 0 h 27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753" h="2716">
                  <a:moveTo>
                    <a:pt x="2355" y="114"/>
                  </a:moveTo>
                  <a:cubicBezTo>
                    <a:pt x="2512" y="114"/>
                    <a:pt x="2639" y="242"/>
                    <a:pt x="2639" y="399"/>
                  </a:cubicBezTo>
                  <a:cubicBezTo>
                    <a:pt x="2639" y="2317"/>
                    <a:pt x="2639" y="2317"/>
                    <a:pt x="2639" y="2317"/>
                  </a:cubicBezTo>
                  <a:cubicBezTo>
                    <a:pt x="2639" y="2474"/>
                    <a:pt x="2512" y="2602"/>
                    <a:pt x="2355" y="2602"/>
                  </a:cubicBezTo>
                  <a:cubicBezTo>
                    <a:pt x="398" y="2602"/>
                    <a:pt x="398" y="2602"/>
                    <a:pt x="398" y="2602"/>
                  </a:cubicBezTo>
                  <a:cubicBezTo>
                    <a:pt x="241" y="2602"/>
                    <a:pt x="113" y="2474"/>
                    <a:pt x="113" y="2317"/>
                  </a:cubicBezTo>
                  <a:cubicBezTo>
                    <a:pt x="113" y="399"/>
                    <a:pt x="113" y="399"/>
                    <a:pt x="113" y="399"/>
                  </a:cubicBezTo>
                  <a:cubicBezTo>
                    <a:pt x="113" y="242"/>
                    <a:pt x="241" y="114"/>
                    <a:pt x="398" y="114"/>
                  </a:cubicBezTo>
                  <a:cubicBezTo>
                    <a:pt x="2355" y="114"/>
                    <a:pt x="2355" y="114"/>
                    <a:pt x="2355" y="114"/>
                  </a:cubicBezTo>
                  <a:moveTo>
                    <a:pt x="2355" y="0"/>
                  </a:moveTo>
                  <a:cubicBezTo>
                    <a:pt x="398" y="0"/>
                    <a:pt x="398" y="0"/>
                    <a:pt x="398" y="0"/>
                  </a:cubicBezTo>
                  <a:cubicBezTo>
                    <a:pt x="178" y="0"/>
                    <a:pt x="0" y="179"/>
                    <a:pt x="0" y="399"/>
                  </a:cubicBezTo>
                  <a:cubicBezTo>
                    <a:pt x="0" y="2317"/>
                    <a:pt x="0" y="2317"/>
                    <a:pt x="0" y="2317"/>
                  </a:cubicBezTo>
                  <a:cubicBezTo>
                    <a:pt x="0" y="2538"/>
                    <a:pt x="178" y="2716"/>
                    <a:pt x="398" y="2716"/>
                  </a:cubicBezTo>
                  <a:cubicBezTo>
                    <a:pt x="2355" y="2716"/>
                    <a:pt x="2355" y="2716"/>
                    <a:pt x="2355" y="2716"/>
                  </a:cubicBezTo>
                  <a:cubicBezTo>
                    <a:pt x="2575" y="2716"/>
                    <a:pt x="2753" y="2538"/>
                    <a:pt x="2753" y="2317"/>
                  </a:cubicBezTo>
                  <a:cubicBezTo>
                    <a:pt x="2753" y="399"/>
                    <a:pt x="2753" y="399"/>
                    <a:pt x="2753" y="399"/>
                  </a:cubicBezTo>
                  <a:cubicBezTo>
                    <a:pt x="2753" y="179"/>
                    <a:pt x="2575" y="0"/>
                    <a:pt x="2355" y="0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grpSp>
        <p:nvGrpSpPr>
          <p:cNvPr id="11" name="Group 10"/>
          <p:cNvGrpSpPr/>
          <p:nvPr userDrawn="1"/>
        </p:nvGrpSpPr>
        <p:grpSpPr>
          <a:xfrm flipH="1">
            <a:off x="11637433" y="6409324"/>
            <a:ext cx="224082" cy="221156"/>
            <a:chOff x="4328868" y="5502988"/>
            <a:chExt cx="500307" cy="493774"/>
          </a:xfrm>
        </p:grpSpPr>
        <p:sp>
          <p:nvSpPr>
            <p:cNvPr id="13" name="Freeform 12">
              <a:hlinkClick r:id="" action="ppaction://hlinkshowjump?jump=nextslide"/>
            </p:cNvPr>
            <p:cNvSpPr>
              <a:spLocks/>
            </p:cNvSpPr>
            <p:nvPr userDrawn="1"/>
          </p:nvSpPr>
          <p:spPr bwMode="auto">
            <a:xfrm>
              <a:off x="4520556" y="5649754"/>
              <a:ext cx="116933" cy="200242"/>
            </a:xfrm>
            <a:custGeom>
              <a:avLst/>
              <a:gdLst>
                <a:gd name="T0" fmla="*/ 417 w 425"/>
                <a:gd name="T1" fmla="*/ 77 h 728"/>
                <a:gd name="T2" fmla="*/ 131 w 425"/>
                <a:gd name="T3" fmla="*/ 364 h 728"/>
                <a:gd name="T4" fmla="*/ 417 w 425"/>
                <a:gd name="T5" fmla="*/ 650 h 728"/>
                <a:gd name="T6" fmla="*/ 425 w 425"/>
                <a:gd name="T7" fmla="*/ 667 h 728"/>
                <a:gd name="T8" fmla="*/ 417 w 425"/>
                <a:gd name="T9" fmla="*/ 684 h 728"/>
                <a:gd name="T10" fmla="*/ 381 w 425"/>
                <a:gd name="T11" fmla="*/ 720 h 728"/>
                <a:gd name="T12" fmla="*/ 364 w 425"/>
                <a:gd name="T13" fmla="*/ 728 h 728"/>
                <a:gd name="T14" fmla="*/ 347 w 425"/>
                <a:gd name="T15" fmla="*/ 720 h 728"/>
                <a:gd name="T16" fmla="*/ 8 w 425"/>
                <a:gd name="T17" fmla="*/ 381 h 728"/>
                <a:gd name="T18" fmla="*/ 0 w 425"/>
                <a:gd name="T19" fmla="*/ 364 h 728"/>
                <a:gd name="T20" fmla="*/ 8 w 425"/>
                <a:gd name="T21" fmla="*/ 347 h 728"/>
                <a:gd name="T22" fmla="*/ 347 w 425"/>
                <a:gd name="T23" fmla="*/ 7 h 728"/>
                <a:gd name="T24" fmla="*/ 364 w 425"/>
                <a:gd name="T25" fmla="*/ 0 h 728"/>
                <a:gd name="T26" fmla="*/ 381 w 425"/>
                <a:gd name="T27" fmla="*/ 7 h 728"/>
                <a:gd name="T28" fmla="*/ 417 w 425"/>
                <a:gd name="T29" fmla="*/ 44 h 728"/>
                <a:gd name="T30" fmla="*/ 425 w 425"/>
                <a:gd name="T31" fmla="*/ 60 h 728"/>
                <a:gd name="T32" fmla="*/ 417 w 425"/>
                <a:gd name="T33" fmla="*/ 7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25" h="728">
                  <a:moveTo>
                    <a:pt x="417" y="77"/>
                  </a:moveTo>
                  <a:cubicBezTo>
                    <a:pt x="131" y="364"/>
                    <a:pt x="131" y="364"/>
                    <a:pt x="131" y="364"/>
                  </a:cubicBezTo>
                  <a:cubicBezTo>
                    <a:pt x="417" y="650"/>
                    <a:pt x="417" y="650"/>
                    <a:pt x="417" y="650"/>
                  </a:cubicBezTo>
                  <a:cubicBezTo>
                    <a:pt x="422" y="655"/>
                    <a:pt x="425" y="661"/>
                    <a:pt x="425" y="667"/>
                  </a:cubicBezTo>
                  <a:cubicBezTo>
                    <a:pt x="425" y="673"/>
                    <a:pt x="422" y="680"/>
                    <a:pt x="417" y="684"/>
                  </a:cubicBezTo>
                  <a:cubicBezTo>
                    <a:pt x="381" y="720"/>
                    <a:pt x="381" y="720"/>
                    <a:pt x="381" y="720"/>
                  </a:cubicBezTo>
                  <a:cubicBezTo>
                    <a:pt x="377" y="725"/>
                    <a:pt x="370" y="728"/>
                    <a:pt x="364" y="728"/>
                  </a:cubicBezTo>
                  <a:cubicBezTo>
                    <a:pt x="358" y="728"/>
                    <a:pt x="352" y="725"/>
                    <a:pt x="347" y="720"/>
                  </a:cubicBezTo>
                  <a:cubicBezTo>
                    <a:pt x="8" y="381"/>
                    <a:pt x="8" y="381"/>
                    <a:pt x="8" y="381"/>
                  </a:cubicBezTo>
                  <a:cubicBezTo>
                    <a:pt x="3" y="376"/>
                    <a:pt x="0" y="369"/>
                    <a:pt x="0" y="364"/>
                  </a:cubicBezTo>
                  <a:cubicBezTo>
                    <a:pt x="0" y="358"/>
                    <a:pt x="3" y="351"/>
                    <a:pt x="8" y="347"/>
                  </a:cubicBezTo>
                  <a:cubicBezTo>
                    <a:pt x="347" y="7"/>
                    <a:pt x="347" y="7"/>
                    <a:pt x="347" y="7"/>
                  </a:cubicBezTo>
                  <a:cubicBezTo>
                    <a:pt x="352" y="3"/>
                    <a:pt x="358" y="0"/>
                    <a:pt x="364" y="0"/>
                  </a:cubicBezTo>
                  <a:cubicBezTo>
                    <a:pt x="370" y="0"/>
                    <a:pt x="377" y="3"/>
                    <a:pt x="381" y="7"/>
                  </a:cubicBezTo>
                  <a:cubicBezTo>
                    <a:pt x="417" y="44"/>
                    <a:pt x="417" y="44"/>
                    <a:pt x="417" y="44"/>
                  </a:cubicBezTo>
                  <a:cubicBezTo>
                    <a:pt x="422" y="48"/>
                    <a:pt x="425" y="54"/>
                    <a:pt x="425" y="60"/>
                  </a:cubicBezTo>
                  <a:cubicBezTo>
                    <a:pt x="425" y="66"/>
                    <a:pt x="422" y="73"/>
                    <a:pt x="417" y="77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4" name="Freeform 13">
              <a:hlinkClick r:id="" action="ppaction://hlinkshowjump?jump=nextslide"/>
            </p:cNvPr>
            <p:cNvSpPr>
              <a:spLocks noEditPoints="1"/>
            </p:cNvSpPr>
            <p:nvPr userDrawn="1"/>
          </p:nvSpPr>
          <p:spPr bwMode="auto">
            <a:xfrm>
              <a:off x="4328868" y="5502988"/>
              <a:ext cx="500307" cy="493774"/>
            </a:xfrm>
            <a:custGeom>
              <a:avLst/>
              <a:gdLst>
                <a:gd name="T0" fmla="*/ 2355 w 2753"/>
                <a:gd name="T1" fmla="*/ 114 h 2716"/>
                <a:gd name="T2" fmla="*/ 2639 w 2753"/>
                <a:gd name="T3" fmla="*/ 399 h 2716"/>
                <a:gd name="T4" fmla="*/ 2639 w 2753"/>
                <a:gd name="T5" fmla="*/ 2317 h 2716"/>
                <a:gd name="T6" fmla="*/ 2355 w 2753"/>
                <a:gd name="T7" fmla="*/ 2602 h 2716"/>
                <a:gd name="T8" fmla="*/ 398 w 2753"/>
                <a:gd name="T9" fmla="*/ 2602 h 2716"/>
                <a:gd name="T10" fmla="*/ 113 w 2753"/>
                <a:gd name="T11" fmla="*/ 2317 h 2716"/>
                <a:gd name="T12" fmla="*/ 113 w 2753"/>
                <a:gd name="T13" fmla="*/ 399 h 2716"/>
                <a:gd name="T14" fmla="*/ 398 w 2753"/>
                <a:gd name="T15" fmla="*/ 114 h 2716"/>
                <a:gd name="T16" fmla="*/ 2355 w 2753"/>
                <a:gd name="T17" fmla="*/ 114 h 2716"/>
                <a:gd name="T18" fmla="*/ 2355 w 2753"/>
                <a:gd name="T19" fmla="*/ 0 h 2716"/>
                <a:gd name="T20" fmla="*/ 398 w 2753"/>
                <a:gd name="T21" fmla="*/ 0 h 2716"/>
                <a:gd name="T22" fmla="*/ 0 w 2753"/>
                <a:gd name="T23" fmla="*/ 399 h 2716"/>
                <a:gd name="T24" fmla="*/ 0 w 2753"/>
                <a:gd name="T25" fmla="*/ 2317 h 2716"/>
                <a:gd name="T26" fmla="*/ 398 w 2753"/>
                <a:gd name="T27" fmla="*/ 2716 h 2716"/>
                <a:gd name="T28" fmla="*/ 2355 w 2753"/>
                <a:gd name="T29" fmla="*/ 2716 h 2716"/>
                <a:gd name="T30" fmla="*/ 2753 w 2753"/>
                <a:gd name="T31" fmla="*/ 2317 h 2716"/>
                <a:gd name="T32" fmla="*/ 2753 w 2753"/>
                <a:gd name="T33" fmla="*/ 399 h 2716"/>
                <a:gd name="T34" fmla="*/ 2355 w 2753"/>
                <a:gd name="T35" fmla="*/ 0 h 27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753" h="2716">
                  <a:moveTo>
                    <a:pt x="2355" y="114"/>
                  </a:moveTo>
                  <a:cubicBezTo>
                    <a:pt x="2512" y="114"/>
                    <a:pt x="2639" y="242"/>
                    <a:pt x="2639" y="399"/>
                  </a:cubicBezTo>
                  <a:cubicBezTo>
                    <a:pt x="2639" y="2317"/>
                    <a:pt x="2639" y="2317"/>
                    <a:pt x="2639" y="2317"/>
                  </a:cubicBezTo>
                  <a:cubicBezTo>
                    <a:pt x="2639" y="2474"/>
                    <a:pt x="2512" y="2602"/>
                    <a:pt x="2355" y="2602"/>
                  </a:cubicBezTo>
                  <a:cubicBezTo>
                    <a:pt x="398" y="2602"/>
                    <a:pt x="398" y="2602"/>
                    <a:pt x="398" y="2602"/>
                  </a:cubicBezTo>
                  <a:cubicBezTo>
                    <a:pt x="241" y="2602"/>
                    <a:pt x="113" y="2474"/>
                    <a:pt x="113" y="2317"/>
                  </a:cubicBezTo>
                  <a:cubicBezTo>
                    <a:pt x="113" y="399"/>
                    <a:pt x="113" y="399"/>
                    <a:pt x="113" y="399"/>
                  </a:cubicBezTo>
                  <a:cubicBezTo>
                    <a:pt x="113" y="242"/>
                    <a:pt x="241" y="114"/>
                    <a:pt x="398" y="114"/>
                  </a:cubicBezTo>
                  <a:cubicBezTo>
                    <a:pt x="2355" y="114"/>
                    <a:pt x="2355" y="114"/>
                    <a:pt x="2355" y="114"/>
                  </a:cubicBezTo>
                  <a:moveTo>
                    <a:pt x="2355" y="0"/>
                  </a:moveTo>
                  <a:cubicBezTo>
                    <a:pt x="398" y="0"/>
                    <a:pt x="398" y="0"/>
                    <a:pt x="398" y="0"/>
                  </a:cubicBezTo>
                  <a:cubicBezTo>
                    <a:pt x="178" y="0"/>
                    <a:pt x="0" y="179"/>
                    <a:pt x="0" y="399"/>
                  </a:cubicBezTo>
                  <a:cubicBezTo>
                    <a:pt x="0" y="2317"/>
                    <a:pt x="0" y="2317"/>
                    <a:pt x="0" y="2317"/>
                  </a:cubicBezTo>
                  <a:cubicBezTo>
                    <a:pt x="0" y="2538"/>
                    <a:pt x="178" y="2716"/>
                    <a:pt x="398" y="2716"/>
                  </a:cubicBezTo>
                  <a:cubicBezTo>
                    <a:pt x="2355" y="2716"/>
                    <a:pt x="2355" y="2716"/>
                    <a:pt x="2355" y="2716"/>
                  </a:cubicBezTo>
                  <a:cubicBezTo>
                    <a:pt x="2575" y="2716"/>
                    <a:pt x="2753" y="2538"/>
                    <a:pt x="2753" y="2317"/>
                  </a:cubicBezTo>
                  <a:cubicBezTo>
                    <a:pt x="2753" y="399"/>
                    <a:pt x="2753" y="399"/>
                    <a:pt x="2753" y="399"/>
                  </a:cubicBezTo>
                  <a:cubicBezTo>
                    <a:pt x="2753" y="179"/>
                    <a:pt x="2575" y="0"/>
                    <a:pt x="2355" y="0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grpSp>
        <p:nvGrpSpPr>
          <p:cNvPr id="15" name="Group 14"/>
          <p:cNvGrpSpPr/>
          <p:nvPr userDrawn="1"/>
        </p:nvGrpSpPr>
        <p:grpSpPr>
          <a:xfrm>
            <a:off x="0" y="6824981"/>
            <a:ext cx="12192000" cy="45719"/>
            <a:chOff x="0" y="6756401"/>
            <a:chExt cx="12192000" cy="114300"/>
          </a:xfrm>
        </p:grpSpPr>
        <p:sp>
          <p:nvSpPr>
            <p:cNvPr id="16" name="Rectangle 15"/>
            <p:cNvSpPr/>
            <p:nvPr/>
          </p:nvSpPr>
          <p:spPr>
            <a:xfrm>
              <a:off x="0" y="6756401"/>
              <a:ext cx="2443207" cy="1143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2427653" y="6756401"/>
              <a:ext cx="2443207" cy="1143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4855305" y="6756401"/>
              <a:ext cx="2443207" cy="1143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7305656" y="6756401"/>
              <a:ext cx="2443207" cy="1143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9748793" y="6756401"/>
              <a:ext cx="2443207" cy="1143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</p:grpSp>
      <p:grpSp>
        <p:nvGrpSpPr>
          <p:cNvPr id="21" name="Group 20"/>
          <p:cNvGrpSpPr/>
          <p:nvPr userDrawn="1"/>
        </p:nvGrpSpPr>
        <p:grpSpPr>
          <a:xfrm>
            <a:off x="0" y="0"/>
            <a:ext cx="12192000" cy="45719"/>
            <a:chOff x="0" y="6756401"/>
            <a:chExt cx="12192000" cy="114300"/>
          </a:xfrm>
        </p:grpSpPr>
        <p:sp>
          <p:nvSpPr>
            <p:cNvPr id="22" name="Rectangle 21"/>
            <p:cNvSpPr/>
            <p:nvPr/>
          </p:nvSpPr>
          <p:spPr>
            <a:xfrm>
              <a:off x="0" y="6756401"/>
              <a:ext cx="2443207" cy="1143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2427653" y="6756401"/>
              <a:ext cx="2443207" cy="1143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4855305" y="6756401"/>
              <a:ext cx="2443207" cy="1143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7305656" y="6756401"/>
              <a:ext cx="2443207" cy="1143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9748793" y="6756401"/>
              <a:ext cx="2443207" cy="1143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</p:grpSp>
      <p:sp>
        <p:nvSpPr>
          <p:cNvPr id="2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469900" y="3603315"/>
            <a:ext cx="900000" cy="900000"/>
          </a:xfrm>
          <a:prstGeom prst="roundRect">
            <a:avLst/>
          </a:prstGeom>
          <a:ln w="53975">
            <a:solidFill>
              <a:schemeClr val="accent1"/>
            </a:solidFill>
          </a:ln>
        </p:spPr>
        <p:txBody>
          <a:bodyPr>
            <a:normAutofit/>
          </a:bodyPr>
          <a:lstStyle>
            <a:lvl1pPr>
              <a:defRPr sz="1050"/>
            </a:lvl1pPr>
          </a:lstStyle>
          <a:p>
            <a:endParaRPr lang="id-ID"/>
          </a:p>
        </p:txBody>
      </p:sp>
      <p:sp>
        <p:nvSpPr>
          <p:cNvPr id="29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6284004" y="2798565"/>
            <a:ext cx="900000" cy="900000"/>
          </a:xfrm>
          <a:prstGeom prst="roundRect">
            <a:avLst/>
          </a:prstGeom>
          <a:ln w="53975">
            <a:solidFill>
              <a:schemeClr val="accent3"/>
            </a:solidFill>
          </a:ln>
        </p:spPr>
        <p:txBody>
          <a:bodyPr>
            <a:normAutofit/>
          </a:bodyPr>
          <a:lstStyle>
            <a:lvl1pPr>
              <a:defRPr sz="1050"/>
            </a:lvl1pPr>
          </a:lstStyle>
          <a:p>
            <a:endParaRPr lang="id-ID"/>
          </a:p>
        </p:txBody>
      </p:sp>
      <p:sp>
        <p:nvSpPr>
          <p:cNvPr id="30" name="Picture Placeholder 6"/>
          <p:cNvSpPr>
            <a:spLocks noGrp="1"/>
          </p:cNvSpPr>
          <p:nvPr>
            <p:ph type="pic" sz="quarter" idx="16"/>
          </p:nvPr>
        </p:nvSpPr>
        <p:spPr>
          <a:xfrm>
            <a:off x="6284004" y="4420800"/>
            <a:ext cx="900000" cy="900000"/>
          </a:xfrm>
          <a:prstGeom prst="roundRect">
            <a:avLst/>
          </a:prstGeom>
          <a:ln w="53975">
            <a:solidFill>
              <a:schemeClr val="accent4"/>
            </a:solidFill>
          </a:ln>
        </p:spPr>
        <p:txBody>
          <a:bodyPr>
            <a:normAutofit/>
          </a:bodyPr>
          <a:lstStyle>
            <a:lvl1pPr>
              <a:defRPr sz="1050"/>
            </a:lvl1pPr>
          </a:lstStyle>
          <a:p>
            <a:endParaRPr lang="id-ID"/>
          </a:p>
        </p:txBody>
      </p:sp>
      <p:sp>
        <p:nvSpPr>
          <p:cNvPr id="31" name="Picture Placeholder 6"/>
          <p:cNvSpPr>
            <a:spLocks noGrp="1"/>
          </p:cNvSpPr>
          <p:nvPr>
            <p:ph type="pic" sz="quarter" idx="17"/>
          </p:nvPr>
        </p:nvSpPr>
        <p:spPr>
          <a:xfrm>
            <a:off x="3376952" y="2798565"/>
            <a:ext cx="900000" cy="900000"/>
          </a:xfrm>
          <a:prstGeom prst="roundRect">
            <a:avLst/>
          </a:prstGeom>
          <a:ln w="53975">
            <a:solidFill>
              <a:schemeClr val="accent2"/>
            </a:solidFill>
          </a:ln>
        </p:spPr>
        <p:txBody>
          <a:bodyPr>
            <a:normAutofit/>
          </a:bodyPr>
          <a:lstStyle>
            <a:lvl1pPr>
              <a:defRPr sz="1050"/>
            </a:lvl1pPr>
          </a:lstStyle>
          <a:p>
            <a:endParaRPr lang="id-ID"/>
          </a:p>
        </p:txBody>
      </p:sp>
      <p:sp>
        <p:nvSpPr>
          <p:cNvPr id="32" name="Picture Placeholder 6"/>
          <p:cNvSpPr>
            <a:spLocks noGrp="1"/>
          </p:cNvSpPr>
          <p:nvPr>
            <p:ph type="pic" sz="quarter" idx="18"/>
          </p:nvPr>
        </p:nvSpPr>
        <p:spPr>
          <a:xfrm>
            <a:off x="3376952" y="4420800"/>
            <a:ext cx="900000" cy="900000"/>
          </a:xfrm>
          <a:prstGeom prst="roundRect">
            <a:avLst/>
          </a:prstGeom>
          <a:ln w="53975">
            <a:solidFill>
              <a:schemeClr val="accent2"/>
            </a:solidFill>
          </a:ln>
        </p:spPr>
        <p:txBody>
          <a:bodyPr>
            <a:normAutofit/>
          </a:bodyPr>
          <a:lstStyle>
            <a:lvl1pPr>
              <a:defRPr sz="1050"/>
            </a:lvl1pPr>
          </a:lstStyle>
          <a:p>
            <a:endParaRPr lang="id-ID"/>
          </a:p>
        </p:txBody>
      </p:sp>
      <p:sp>
        <p:nvSpPr>
          <p:cNvPr id="33" name="Picture Placeholder 6"/>
          <p:cNvSpPr>
            <a:spLocks noGrp="1"/>
          </p:cNvSpPr>
          <p:nvPr>
            <p:ph type="pic" sz="quarter" idx="19"/>
          </p:nvPr>
        </p:nvSpPr>
        <p:spPr>
          <a:xfrm>
            <a:off x="6284004" y="5492019"/>
            <a:ext cx="900000" cy="900000"/>
          </a:xfrm>
          <a:prstGeom prst="roundRect">
            <a:avLst/>
          </a:prstGeom>
          <a:ln w="53975">
            <a:solidFill>
              <a:schemeClr val="accent4"/>
            </a:solidFill>
          </a:ln>
        </p:spPr>
        <p:txBody>
          <a:bodyPr>
            <a:normAutofit/>
          </a:bodyPr>
          <a:lstStyle>
            <a:lvl1pPr>
              <a:defRPr sz="1050"/>
            </a:lvl1pPr>
          </a:lstStyle>
          <a:p>
            <a:endParaRPr lang="id-ID"/>
          </a:p>
        </p:txBody>
      </p:sp>
      <p:sp>
        <p:nvSpPr>
          <p:cNvPr id="34" name="Picture Placeholder 6"/>
          <p:cNvSpPr>
            <a:spLocks noGrp="1"/>
          </p:cNvSpPr>
          <p:nvPr>
            <p:ph type="pic" sz="quarter" idx="20"/>
          </p:nvPr>
        </p:nvSpPr>
        <p:spPr>
          <a:xfrm>
            <a:off x="6284004" y="1747808"/>
            <a:ext cx="900000" cy="900000"/>
          </a:xfrm>
          <a:prstGeom prst="roundRect">
            <a:avLst/>
          </a:prstGeom>
          <a:ln w="53975">
            <a:solidFill>
              <a:schemeClr val="accent3"/>
            </a:solidFill>
          </a:ln>
        </p:spPr>
        <p:txBody>
          <a:bodyPr>
            <a:normAutofit/>
          </a:bodyPr>
          <a:lstStyle>
            <a:lvl1pPr>
              <a:defRPr sz="1050"/>
            </a:lvl1pPr>
          </a:lstStyle>
          <a:p>
            <a:endParaRPr lang="id-ID"/>
          </a:p>
        </p:txBody>
      </p:sp>
      <p:sp>
        <p:nvSpPr>
          <p:cNvPr id="35" name="Picture Placeholder 6"/>
          <p:cNvSpPr>
            <a:spLocks noGrp="1"/>
          </p:cNvSpPr>
          <p:nvPr>
            <p:ph type="pic" sz="quarter" idx="21"/>
          </p:nvPr>
        </p:nvSpPr>
        <p:spPr>
          <a:xfrm>
            <a:off x="9017679" y="2798565"/>
            <a:ext cx="900000" cy="900000"/>
          </a:xfrm>
          <a:prstGeom prst="roundRect">
            <a:avLst/>
          </a:prstGeom>
          <a:ln w="53975">
            <a:solidFill>
              <a:schemeClr val="accent5"/>
            </a:solidFill>
          </a:ln>
        </p:spPr>
        <p:txBody>
          <a:bodyPr>
            <a:normAutofit/>
          </a:bodyPr>
          <a:lstStyle>
            <a:lvl1pPr>
              <a:defRPr sz="1050"/>
            </a:lvl1pPr>
          </a:lstStyle>
          <a:p>
            <a:endParaRPr lang="id-ID"/>
          </a:p>
        </p:txBody>
      </p:sp>
      <p:sp>
        <p:nvSpPr>
          <p:cNvPr id="36" name="Picture Placeholder 6"/>
          <p:cNvSpPr>
            <a:spLocks noGrp="1"/>
          </p:cNvSpPr>
          <p:nvPr>
            <p:ph type="pic" sz="quarter" idx="22"/>
          </p:nvPr>
        </p:nvSpPr>
        <p:spPr>
          <a:xfrm>
            <a:off x="9017679" y="4420800"/>
            <a:ext cx="900000" cy="900000"/>
          </a:xfrm>
          <a:prstGeom prst="roundRect">
            <a:avLst/>
          </a:prstGeom>
          <a:ln w="53975">
            <a:solidFill>
              <a:schemeClr val="accent6"/>
            </a:solidFill>
          </a:ln>
        </p:spPr>
        <p:txBody>
          <a:bodyPr>
            <a:normAutofit/>
          </a:bodyPr>
          <a:lstStyle>
            <a:lvl1pPr>
              <a:defRPr sz="1050"/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55345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extLst mod="1">
    <p:ext uri="{DCECCB84-F9BA-43D5-87BE-67443E8EF086}">
      <p15:sldGuideLst xmlns:p15="http://schemas.microsoft.com/office/powerpoint/2012/main"/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Meet the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5761" y="420593"/>
            <a:ext cx="10515600" cy="911682"/>
          </a:xfrm>
        </p:spPr>
        <p:txBody>
          <a:bodyPr/>
          <a:lstStyle>
            <a:lvl1pPr algn="ctr">
              <a:defRPr b="1"/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7" name="Rectangle 6"/>
          <p:cNvSpPr/>
          <p:nvPr userDrawn="1"/>
        </p:nvSpPr>
        <p:spPr>
          <a:xfrm>
            <a:off x="11408938" y="381349"/>
            <a:ext cx="468000" cy="46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400" b="1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391197" y="432787"/>
            <a:ext cx="503483" cy="365125"/>
          </a:xfrm>
        </p:spPr>
        <p:txBody>
          <a:bodyPr/>
          <a:lstStyle>
            <a:lvl1pPr algn="ctr">
              <a:defRPr sz="1400" b="1">
                <a:solidFill>
                  <a:schemeClr val="bg1"/>
                </a:solidFill>
              </a:defRPr>
            </a:lvl1pPr>
          </a:lstStyle>
          <a:p>
            <a:fld id="{250E94B5-8C35-4E38-8FC1-B73EBEBA3C09}" type="slidenum">
              <a:rPr lang="id-ID" smtClean="0"/>
              <a:pPr/>
              <a:t>‹#›</a:t>
            </a:fld>
            <a:endParaRPr lang="id-ID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845761" y="1138779"/>
            <a:ext cx="10515600" cy="366712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grpSp>
        <p:nvGrpSpPr>
          <p:cNvPr id="8" name="Group 7"/>
          <p:cNvGrpSpPr/>
          <p:nvPr userDrawn="1"/>
        </p:nvGrpSpPr>
        <p:grpSpPr>
          <a:xfrm>
            <a:off x="338952" y="6409324"/>
            <a:ext cx="224082" cy="221156"/>
            <a:chOff x="4328868" y="5502988"/>
            <a:chExt cx="500307" cy="493774"/>
          </a:xfrm>
        </p:grpSpPr>
        <p:sp>
          <p:nvSpPr>
            <p:cNvPr id="9" name="Freeform 8">
              <a:hlinkClick r:id="" action="ppaction://hlinkshowjump?jump=previousslide"/>
            </p:cNvPr>
            <p:cNvSpPr>
              <a:spLocks/>
            </p:cNvSpPr>
            <p:nvPr userDrawn="1"/>
          </p:nvSpPr>
          <p:spPr bwMode="auto">
            <a:xfrm>
              <a:off x="4520555" y="5649754"/>
              <a:ext cx="116933" cy="200242"/>
            </a:xfrm>
            <a:custGeom>
              <a:avLst/>
              <a:gdLst>
                <a:gd name="T0" fmla="*/ 417 w 425"/>
                <a:gd name="T1" fmla="*/ 77 h 728"/>
                <a:gd name="T2" fmla="*/ 131 w 425"/>
                <a:gd name="T3" fmla="*/ 364 h 728"/>
                <a:gd name="T4" fmla="*/ 417 w 425"/>
                <a:gd name="T5" fmla="*/ 650 h 728"/>
                <a:gd name="T6" fmla="*/ 425 w 425"/>
                <a:gd name="T7" fmla="*/ 667 h 728"/>
                <a:gd name="T8" fmla="*/ 417 w 425"/>
                <a:gd name="T9" fmla="*/ 684 h 728"/>
                <a:gd name="T10" fmla="*/ 381 w 425"/>
                <a:gd name="T11" fmla="*/ 720 h 728"/>
                <a:gd name="T12" fmla="*/ 364 w 425"/>
                <a:gd name="T13" fmla="*/ 728 h 728"/>
                <a:gd name="T14" fmla="*/ 347 w 425"/>
                <a:gd name="T15" fmla="*/ 720 h 728"/>
                <a:gd name="T16" fmla="*/ 8 w 425"/>
                <a:gd name="T17" fmla="*/ 381 h 728"/>
                <a:gd name="T18" fmla="*/ 0 w 425"/>
                <a:gd name="T19" fmla="*/ 364 h 728"/>
                <a:gd name="T20" fmla="*/ 8 w 425"/>
                <a:gd name="T21" fmla="*/ 347 h 728"/>
                <a:gd name="T22" fmla="*/ 347 w 425"/>
                <a:gd name="T23" fmla="*/ 7 h 728"/>
                <a:gd name="T24" fmla="*/ 364 w 425"/>
                <a:gd name="T25" fmla="*/ 0 h 728"/>
                <a:gd name="T26" fmla="*/ 381 w 425"/>
                <a:gd name="T27" fmla="*/ 7 h 728"/>
                <a:gd name="T28" fmla="*/ 417 w 425"/>
                <a:gd name="T29" fmla="*/ 44 h 728"/>
                <a:gd name="T30" fmla="*/ 425 w 425"/>
                <a:gd name="T31" fmla="*/ 60 h 728"/>
                <a:gd name="T32" fmla="*/ 417 w 425"/>
                <a:gd name="T33" fmla="*/ 7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25" h="728">
                  <a:moveTo>
                    <a:pt x="417" y="77"/>
                  </a:moveTo>
                  <a:cubicBezTo>
                    <a:pt x="131" y="364"/>
                    <a:pt x="131" y="364"/>
                    <a:pt x="131" y="364"/>
                  </a:cubicBezTo>
                  <a:cubicBezTo>
                    <a:pt x="417" y="650"/>
                    <a:pt x="417" y="650"/>
                    <a:pt x="417" y="650"/>
                  </a:cubicBezTo>
                  <a:cubicBezTo>
                    <a:pt x="422" y="655"/>
                    <a:pt x="425" y="661"/>
                    <a:pt x="425" y="667"/>
                  </a:cubicBezTo>
                  <a:cubicBezTo>
                    <a:pt x="425" y="673"/>
                    <a:pt x="422" y="680"/>
                    <a:pt x="417" y="684"/>
                  </a:cubicBezTo>
                  <a:cubicBezTo>
                    <a:pt x="381" y="720"/>
                    <a:pt x="381" y="720"/>
                    <a:pt x="381" y="720"/>
                  </a:cubicBezTo>
                  <a:cubicBezTo>
                    <a:pt x="377" y="725"/>
                    <a:pt x="370" y="728"/>
                    <a:pt x="364" y="728"/>
                  </a:cubicBezTo>
                  <a:cubicBezTo>
                    <a:pt x="358" y="728"/>
                    <a:pt x="352" y="725"/>
                    <a:pt x="347" y="720"/>
                  </a:cubicBezTo>
                  <a:cubicBezTo>
                    <a:pt x="8" y="381"/>
                    <a:pt x="8" y="381"/>
                    <a:pt x="8" y="381"/>
                  </a:cubicBezTo>
                  <a:cubicBezTo>
                    <a:pt x="3" y="376"/>
                    <a:pt x="0" y="369"/>
                    <a:pt x="0" y="364"/>
                  </a:cubicBezTo>
                  <a:cubicBezTo>
                    <a:pt x="0" y="358"/>
                    <a:pt x="3" y="351"/>
                    <a:pt x="8" y="347"/>
                  </a:cubicBezTo>
                  <a:cubicBezTo>
                    <a:pt x="347" y="7"/>
                    <a:pt x="347" y="7"/>
                    <a:pt x="347" y="7"/>
                  </a:cubicBezTo>
                  <a:cubicBezTo>
                    <a:pt x="352" y="3"/>
                    <a:pt x="358" y="0"/>
                    <a:pt x="364" y="0"/>
                  </a:cubicBezTo>
                  <a:cubicBezTo>
                    <a:pt x="370" y="0"/>
                    <a:pt x="377" y="3"/>
                    <a:pt x="381" y="7"/>
                  </a:cubicBezTo>
                  <a:cubicBezTo>
                    <a:pt x="417" y="44"/>
                    <a:pt x="417" y="44"/>
                    <a:pt x="417" y="44"/>
                  </a:cubicBezTo>
                  <a:cubicBezTo>
                    <a:pt x="422" y="48"/>
                    <a:pt x="425" y="54"/>
                    <a:pt x="425" y="60"/>
                  </a:cubicBezTo>
                  <a:cubicBezTo>
                    <a:pt x="425" y="66"/>
                    <a:pt x="422" y="73"/>
                    <a:pt x="417" y="77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0" name="Freeform 9">
              <a:hlinkClick r:id="" action="ppaction://hlinkshowjump?jump=previousslide"/>
            </p:cNvPr>
            <p:cNvSpPr>
              <a:spLocks noEditPoints="1"/>
            </p:cNvSpPr>
            <p:nvPr userDrawn="1"/>
          </p:nvSpPr>
          <p:spPr bwMode="auto">
            <a:xfrm>
              <a:off x="4328868" y="5502988"/>
              <a:ext cx="500307" cy="493774"/>
            </a:xfrm>
            <a:custGeom>
              <a:avLst/>
              <a:gdLst>
                <a:gd name="T0" fmla="*/ 2355 w 2753"/>
                <a:gd name="T1" fmla="*/ 114 h 2716"/>
                <a:gd name="T2" fmla="*/ 2639 w 2753"/>
                <a:gd name="T3" fmla="*/ 399 h 2716"/>
                <a:gd name="T4" fmla="*/ 2639 w 2753"/>
                <a:gd name="T5" fmla="*/ 2317 h 2716"/>
                <a:gd name="T6" fmla="*/ 2355 w 2753"/>
                <a:gd name="T7" fmla="*/ 2602 h 2716"/>
                <a:gd name="T8" fmla="*/ 398 w 2753"/>
                <a:gd name="T9" fmla="*/ 2602 h 2716"/>
                <a:gd name="T10" fmla="*/ 113 w 2753"/>
                <a:gd name="T11" fmla="*/ 2317 h 2716"/>
                <a:gd name="T12" fmla="*/ 113 w 2753"/>
                <a:gd name="T13" fmla="*/ 399 h 2716"/>
                <a:gd name="T14" fmla="*/ 398 w 2753"/>
                <a:gd name="T15" fmla="*/ 114 h 2716"/>
                <a:gd name="T16" fmla="*/ 2355 w 2753"/>
                <a:gd name="T17" fmla="*/ 114 h 2716"/>
                <a:gd name="T18" fmla="*/ 2355 w 2753"/>
                <a:gd name="T19" fmla="*/ 0 h 2716"/>
                <a:gd name="T20" fmla="*/ 398 w 2753"/>
                <a:gd name="T21" fmla="*/ 0 h 2716"/>
                <a:gd name="T22" fmla="*/ 0 w 2753"/>
                <a:gd name="T23" fmla="*/ 399 h 2716"/>
                <a:gd name="T24" fmla="*/ 0 w 2753"/>
                <a:gd name="T25" fmla="*/ 2317 h 2716"/>
                <a:gd name="T26" fmla="*/ 398 w 2753"/>
                <a:gd name="T27" fmla="*/ 2716 h 2716"/>
                <a:gd name="T28" fmla="*/ 2355 w 2753"/>
                <a:gd name="T29" fmla="*/ 2716 h 2716"/>
                <a:gd name="T30" fmla="*/ 2753 w 2753"/>
                <a:gd name="T31" fmla="*/ 2317 h 2716"/>
                <a:gd name="T32" fmla="*/ 2753 w 2753"/>
                <a:gd name="T33" fmla="*/ 399 h 2716"/>
                <a:gd name="T34" fmla="*/ 2355 w 2753"/>
                <a:gd name="T35" fmla="*/ 0 h 27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753" h="2716">
                  <a:moveTo>
                    <a:pt x="2355" y="114"/>
                  </a:moveTo>
                  <a:cubicBezTo>
                    <a:pt x="2512" y="114"/>
                    <a:pt x="2639" y="242"/>
                    <a:pt x="2639" y="399"/>
                  </a:cubicBezTo>
                  <a:cubicBezTo>
                    <a:pt x="2639" y="2317"/>
                    <a:pt x="2639" y="2317"/>
                    <a:pt x="2639" y="2317"/>
                  </a:cubicBezTo>
                  <a:cubicBezTo>
                    <a:pt x="2639" y="2474"/>
                    <a:pt x="2512" y="2602"/>
                    <a:pt x="2355" y="2602"/>
                  </a:cubicBezTo>
                  <a:cubicBezTo>
                    <a:pt x="398" y="2602"/>
                    <a:pt x="398" y="2602"/>
                    <a:pt x="398" y="2602"/>
                  </a:cubicBezTo>
                  <a:cubicBezTo>
                    <a:pt x="241" y="2602"/>
                    <a:pt x="113" y="2474"/>
                    <a:pt x="113" y="2317"/>
                  </a:cubicBezTo>
                  <a:cubicBezTo>
                    <a:pt x="113" y="399"/>
                    <a:pt x="113" y="399"/>
                    <a:pt x="113" y="399"/>
                  </a:cubicBezTo>
                  <a:cubicBezTo>
                    <a:pt x="113" y="242"/>
                    <a:pt x="241" y="114"/>
                    <a:pt x="398" y="114"/>
                  </a:cubicBezTo>
                  <a:cubicBezTo>
                    <a:pt x="2355" y="114"/>
                    <a:pt x="2355" y="114"/>
                    <a:pt x="2355" y="114"/>
                  </a:cubicBezTo>
                  <a:moveTo>
                    <a:pt x="2355" y="0"/>
                  </a:moveTo>
                  <a:cubicBezTo>
                    <a:pt x="398" y="0"/>
                    <a:pt x="398" y="0"/>
                    <a:pt x="398" y="0"/>
                  </a:cubicBezTo>
                  <a:cubicBezTo>
                    <a:pt x="178" y="0"/>
                    <a:pt x="0" y="179"/>
                    <a:pt x="0" y="399"/>
                  </a:cubicBezTo>
                  <a:cubicBezTo>
                    <a:pt x="0" y="2317"/>
                    <a:pt x="0" y="2317"/>
                    <a:pt x="0" y="2317"/>
                  </a:cubicBezTo>
                  <a:cubicBezTo>
                    <a:pt x="0" y="2538"/>
                    <a:pt x="178" y="2716"/>
                    <a:pt x="398" y="2716"/>
                  </a:cubicBezTo>
                  <a:cubicBezTo>
                    <a:pt x="2355" y="2716"/>
                    <a:pt x="2355" y="2716"/>
                    <a:pt x="2355" y="2716"/>
                  </a:cubicBezTo>
                  <a:cubicBezTo>
                    <a:pt x="2575" y="2716"/>
                    <a:pt x="2753" y="2538"/>
                    <a:pt x="2753" y="2317"/>
                  </a:cubicBezTo>
                  <a:cubicBezTo>
                    <a:pt x="2753" y="399"/>
                    <a:pt x="2753" y="399"/>
                    <a:pt x="2753" y="399"/>
                  </a:cubicBezTo>
                  <a:cubicBezTo>
                    <a:pt x="2753" y="179"/>
                    <a:pt x="2575" y="0"/>
                    <a:pt x="2355" y="0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grpSp>
        <p:nvGrpSpPr>
          <p:cNvPr id="11" name="Group 10"/>
          <p:cNvGrpSpPr/>
          <p:nvPr userDrawn="1"/>
        </p:nvGrpSpPr>
        <p:grpSpPr>
          <a:xfrm flipH="1">
            <a:off x="11637433" y="6409324"/>
            <a:ext cx="224082" cy="221156"/>
            <a:chOff x="4328868" y="5502988"/>
            <a:chExt cx="500307" cy="493774"/>
          </a:xfrm>
        </p:grpSpPr>
        <p:sp>
          <p:nvSpPr>
            <p:cNvPr id="13" name="Freeform 12">
              <a:hlinkClick r:id="" action="ppaction://hlinkshowjump?jump=nextslide"/>
            </p:cNvPr>
            <p:cNvSpPr>
              <a:spLocks/>
            </p:cNvSpPr>
            <p:nvPr userDrawn="1"/>
          </p:nvSpPr>
          <p:spPr bwMode="auto">
            <a:xfrm>
              <a:off x="4520556" y="5649754"/>
              <a:ext cx="116933" cy="200242"/>
            </a:xfrm>
            <a:custGeom>
              <a:avLst/>
              <a:gdLst>
                <a:gd name="T0" fmla="*/ 417 w 425"/>
                <a:gd name="T1" fmla="*/ 77 h 728"/>
                <a:gd name="T2" fmla="*/ 131 w 425"/>
                <a:gd name="T3" fmla="*/ 364 h 728"/>
                <a:gd name="T4" fmla="*/ 417 w 425"/>
                <a:gd name="T5" fmla="*/ 650 h 728"/>
                <a:gd name="T6" fmla="*/ 425 w 425"/>
                <a:gd name="T7" fmla="*/ 667 h 728"/>
                <a:gd name="T8" fmla="*/ 417 w 425"/>
                <a:gd name="T9" fmla="*/ 684 h 728"/>
                <a:gd name="T10" fmla="*/ 381 w 425"/>
                <a:gd name="T11" fmla="*/ 720 h 728"/>
                <a:gd name="T12" fmla="*/ 364 w 425"/>
                <a:gd name="T13" fmla="*/ 728 h 728"/>
                <a:gd name="T14" fmla="*/ 347 w 425"/>
                <a:gd name="T15" fmla="*/ 720 h 728"/>
                <a:gd name="T16" fmla="*/ 8 w 425"/>
                <a:gd name="T17" fmla="*/ 381 h 728"/>
                <a:gd name="T18" fmla="*/ 0 w 425"/>
                <a:gd name="T19" fmla="*/ 364 h 728"/>
                <a:gd name="T20" fmla="*/ 8 w 425"/>
                <a:gd name="T21" fmla="*/ 347 h 728"/>
                <a:gd name="T22" fmla="*/ 347 w 425"/>
                <a:gd name="T23" fmla="*/ 7 h 728"/>
                <a:gd name="T24" fmla="*/ 364 w 425"/>
                <a:gd name="T25" fmla="*/ 0 h 728"/>
                <a:gd name="T26" fmla="*/ 381 w 425"/>
                <a:gd name="T27" fmla="*/ 7 h 728"/>
                <a:gd name="T28" fmla="*/ 417 w 425"/>
                <a:gd name="T29" fmla="*/ 44 h 728"/>
                <a:gd name="T30" fmla="*/ 425 w 425"/>
                <a:gd name="T31" fmla="*/ 60 h 728"/>
                <a:gd name="T32" fmla="*/ 417 w 425"/>
                <a:gd name="T33" fmla="*/ 7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25" h="728">
                  <a:moveTo>
                    <a:pt x="417" y="77"/>
                  </a:moveTo>
                  <a:cubicBezTo>
                    <a:pt x="131" y="364"/>
                    <a:pt x="131" y="364"/>
                    <a:pt x="131" y="364"/>
                  </a:cubicBezTo>
                  <a:cubicBezTo>
                    <a:pt x="417" y="650"/>
                    <a:pt x="417" y="650"/>
                    <a:pt x="417" y="650"/>
                  </a:cubicBezTo>
                  <a:cubicBezTo>
                    <a:pt x="422" y="655"/>
                    <a:pt x="425" y="661"/>
                    <a:pt x="425" y="667"/>
                  </a:cubicBezTo>
                  <a:cubicBezTo>
                    <a:pt x="425" y="673"/>
                    <a:pt x="422" y="680"/>
                    <a:pt x="417" y="684"/>
                  </a:cubicBezTo>
                  <a:cubicBezTo>
                    <a:pt x="381" y="720"/>
                    <a:pt x="381" y="720"/>
                    <a:pt x="381" y="720"/>
                  </a:cubicBezTo>
                  <a:cubicBezTo>
                    <a:pt x="377" y="725"/>
                    <a:pt x="370" y="728"/>
                    <a:pt x="364" y="728"/>
                  </a:cubicBezTo>
                  <a:cubicBezTo>
                    <a:pt x="358" y="728"/>
                    <a:pt x="352" y="725"/>
                    <a:pt x="347" y="720"/>
                  </a:cubicBezTo>
                  <a:cubicBezTo>
                    <a:pt x="8" y="381"/>
                    <a:pt x="8" y="381"/>
                    <a:pt x="8" y="381"/>
                  </a:cubicBezTo>
                  <a:cubicBezTo>
                    <a:pt x="3" y="376"/>
                    <a:pt x="0" y="369"/>
                    <a:pt x="0" y="364"/>
                  </a:cubicBezTo>
                  <a:cubicBezTo>
                    <a:pt x="0" y="358"/>
                    <a:pt x="3" y="351"/>
                    <a:pt x="8" y="347"/>
                  </a:cubicBezTo>
                  <a:cubicBezTo>
                    <a:pt x="347" y="7"/>
                    <a:pt x="347" y="7"/>
                    <a:pt x="347" y="7"/>
                  </a:cubicBezTo>
                  <a:cubicBezTo>
                    <a:pt x="352" y="3"/>
                    <a:pt x="358" y="0"/>
                    <a:pt x="364" y="0"/>
                  </a:cubicBezTo>
                  <a:cubicBezTo>
                    <a:pt x="370" y="0"/>
                    <a:pt x="377" y="3"/>
                    <a:pt x="381" y="7"/>
                  </a:cubicBezTo>
                  <a:cubicBezTo>
                    <a:pt x="417" y="44"/>
                    <a:pt x="417" y="44"/>
                    <a:pt x="417" y="44"/>
                  </a:cubicBezTo>
                  <a:cubicBezTo>
                    <a:pt x="422" y="48"/>
                    <a:pt x="425" y="54"/>
                    <a:pt x="425" y="60"/>
                  </a:cubicBezTo>
                  <a:cubicBezTo>
                    <a:pt x="425" y="66"/>
                    <a:pt x="422" y="73"/>
                    <a:pt x="417" y="77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4" name="Freeform 13">
              <a:hlinkClick r:id="" action="ppaction://hlinkshowjump?jump=nextslide"/>
            </p:cNvPr>
            <p:cNvSpPr>
              <a:spLocks noEditPoints="1"/>
            </p:cNvSpPr>
            <p:nvPr userDrawn="1"/>
          </p:nvSpPr>
          <p:spPr bwMode="auto">
            <a:xfrm>
              <a:off x="4328868" y="5502988"/>
              <a:ext cx="500307" cy="493774"/>
            </a:xfrm>
            <a:custGeom>
              <a:avLst/>
              <a:gdLst>
                <a:gd name="T0" fmla="*/ 2355 w 2753"/>
                <a:gd name="T1" fmla="*/ 114 h 2716"/>
                <a:gd name="T2" fmla="*/ 2639 w 2753"/>
                <a:gd name="T3" fmla="*/ 399 h 2716"/>
                <a:gd name="T4" fmla="*/ 2639 w 2753"/>
                <a:gd name="T5" fmla="*/ 2317 h 2716"/>
                <a:gd name="T6" fmla="*/ 2355 w 2753"/>
                <a:gd name="T7" fmla="*/ 2602 h 2716"/>
                <a:gd name="T8" fmla="*/ 398 w 2753"/>
                <a:gd name="T9" fmla="*/ 2602 h 2716"/>
                <a:gd name="T10" fmla="*/ 113 w 2753"/>
                <a:gd name="T11" fmla="*/ 2317 h 2716"/>
                <a:gd name="T12" fmla="*/ 113 w 2753"/>
                <a:gd name="T13" fmla="*/ 399 h 2716"/>
                <a:gd name="T14" fmla="*/ 398 w 2753"/>
                <a:gd name="T15" fmla="*/ 114 h 2716"/>
                <a:gd name="T16" fmla="*/ 2355 w 2753"/>
                <a:gd name="T17" fmla="*/ 114 h 2716"/>
                <a:gd name="T18" fmla="*/ 2355 w 2753"/>
                <a:gd name="T19" fmla="*/ 0 h 2716"/>
                <a:gd name="T20" fmla="*/ 398 w 2753"/>
                <a:gd name="T21" fmla="*/ 0 h 2716"/>
                <a:gd name="T22" fmla="*/ 0 w 2753"/>
                <a:gd name="T23" fmla="*/ 399 h 2716"/>
                <a:gd name="T24" fmla="*/ 0 w 2753"/>
                <a:gd name="T25" fmla="*/ 2317 h 2716"/>
                <a:gd name="T26" fmla="*/ 398 w 2753"/>
                <a:gd name="T27" fmla="*/ 2716 h 2716"/>
                <a:gd name="T28" fmla="*/ 2355 w 2753"/>
                <a:gd name="T29" fmla="*/ 2716 h 2716"/>
                <a:gd name="T30" fmla="*/ 2753 w 2753"/>
                <a:gd name="T31" fmla="*/ 2317 h 2716"/>
                <a:gd name="T32" fmla="*/ 2753 w 2753"/>
                <a:gd name="T33" fmla="*/ 399 h 2716"/>
                <a:gd name="T34" fmla="*/ 2355 w 2753"/>
                <a:gd name="T35" fmla="*/ 0 h 27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753" h="2716">
                  <a:moveTo>
                    <a:pt x="2355" y="114"/>
                  </a:moveTo>
                  <a:cubicBezTo>
                    <a:pt x="2512" y="114"/>
                    <a:pt x="2639" y="242"/>
                    <a:pt x="2639" y="399"/>
                  </a:cubicBezTo>
                  <a:cubicBezTo>
                    <a:pt x="2639" y="2317"/>
                    <a:pt x="2639" y="2317"/>
                    <a:pt x="2639" y="2317"/>
                  </a:cubicBezTo>
                  <a:cubicBezTo>
                    <a:pt x="2639" y="2474"/>
                    <a:pt x="2512" y="2602"/>
                    <a:pt x="2355" y="2602"/>
                  </a:cubicBezTo>
                  <a:cubicBezTo>
                    <a:pt x="398" y="2602"/>
                    <a:pt x="398" y="2602"/>
                    <a:pt x="398" y="2602"/>
                  </a:cubicBezTo>
                  <a:cubicBezTo>
                    <a:pt x="241" y="2602"/>
                    <a:pt x="113" y="2474"/>
                    <a:pt x="113" y="2317"/>
                  </a:cubicBezTo>
                  <a:cubicBezTo>
                    <a:pt x="113" y="399"/>
                    <a:pt x="113" y="399"/>
                    <a:pt x="113" y="399"/>
                  </a:cubicBezTo>
                  <a:cubicBezTo>
                    <a:pt x="113" y="242"/>
                    <a:pt x="241" y="114"/>
                    <a:pt x="398" y="114"/>
                  </a:cubicBezTo>
                  <a:cubicBezTo>
                    <a:pt x="2355" y="114"/>
                    <a:pt x="2355" y="114"/>
                    <a:pt x="2355" y="114"/>
                  </a:cubicBezTo>
                  <a:moveTo>
                    <a:pt x="2355" y="0"/>
                  </a:moveTo>
                  <a:cubicBezTo>
                    <a:pt x="398" y="0"/>
                    <a:pt x="398" y="0"/>
                    <a:pt x="398" y="0"/>
                  </a:cubicBezTo>
                  <a:cubicBezTo>
                    <a:pt x="178" y="0"/>
                    <a:pt x="0" y="179"/>
                    <a:pt x="0" y="399"/>
                  </a:cubicBezTo>
                  <a:cubicBezTo>
                    <a:pt x="0" y="2317"/>
                    <a:pt x="0" y="2317"/>
                    <a:pt x="0" y="2317"/>
                  </a:cubicBezTo>
                  <a:cubicBezTo>
                    <a:pt x="0" y="2538"/>
                    <a:pt x="178" y="2716"/>
                    <a:pt x="398" y="2716"/>
                  </a:cubicBezTo>
                  <a:cubicBezTo>
                    <a:pt x="2355" y="2716"/>
                    <a:pt x="2355" y="2716"/>
                    <a:pt x="2355" y="2716"/>
                  </a:cubicBezTo>
                  <a:cubicBezTo>
                    <a:pt x="2575" y="2716"/>
                    <a:pt x="2753" y="2538"/>
                    <a:pt x="2753" y="2317"/>
                  </a:cubicBezTo>
                  <a:cubicBezTo>
                    <a:pt x="2753" y="399"/>
                    <a:pt x="2753" y="399"/>
                    <a:pt x="2753" y="399"/>
                  </a:cubicBezTo>
                  <a:cubicBezTo>
                    <a:pt x="2753" y="179"/>
                    <a:pt x="2575" y="0"/>
                    <a:pt x="2355" y="0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grpSp>
        <p:nvGrpSpPr>
          <p:cNvPr id="15" name="Group 14"/>
          <p:cNvGrpSpPr/>
          <p:nvPr userDrawn="1"/>
        </p:nvGrpSpPr>
        <p:grpSpPr>
          <a:xfrm>
            <a:off x="0" y="6824981"/>
            <a:ext cx="12192000" cy="45719"/>
            <a:chOff x="0" y="6756401"/>
            <a:chExt cx="12192000" cy="114300"/>
          </a:xfrm>
        </p:grpSpPr>
        <p:sp>
          <p:nvSpPr>
            <p:cNvPr id="16" name="Rectangle 15"/>
            <p:cNvSpPr/>
            <p:nvPr/>
          </p:nvSpPr>
          <p:spPr>
            <a:xfrm>
              <a:off x="0" y="6756401"/>
              <a:ext cx="2443207" cy="1143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2427653" y="6756401"/>
              <a:ext cx="2443207" cy="1143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4855305" y="6756401"/>
              <a:ext cx="2443207" cy="1143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7305656" y="6756401"/>
              <a:ext cx="2443207" cy="1143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9748793" y="6756401"/>
              <a:ext cx="2443207" cy="1143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</p:grpSp>
      <p:grpSp>
        <p:nvGrpSpPr>
          <p:cNvPr id="21" name="Group 20"/>
          <p:cNvGrpSpPr/>
          <p:nvPr userDrawn="1"/>
        </p:nvGrpSpPr>
        <p:grpSpPr>
          <a:xfrm>
            <a:off x="0" y="0"/>
            <a:ext cx="12192000" cy="45719"/>
            <a:chOff x="0" y="6756401"/>
            <a:chExt cx="12192000" cy="114300"/>
          </a:xfrm>
        </p:grpSpPr>
        <p:sp>
          <p:nvSpPr>
            <p:cNvPr id="22" name="Rectangle 21"/>
            <p:cNvSpPr/>
            <p:nvPr/>
          </p:nvSpPr>
          <p:spPr>
            <a:xfrm>
              <a:off x="0" y="6756401"/>
              <a:ext cx="2443207" cy="1143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2427653" y="6756401"/>
              <a:ext cx="2443207" cy="1143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4855305" y="6756401"/>
              <a:ext cx="2443207" cy="1143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7305656" y="6756401"/>
              <a:ext cx="2443207" cy="1143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9748793" y="6756401"/>
              <a:ext cx="2443207" cy="1143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</p:grpSp>
      <p:sp>
        <p:nvSpPr>
          <p:cNvPr id="2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4621158" y="1809165"/>
            <a:ext cx="1216025" cy="1216025"/>
          </a:xfrm>
          <a:prstGeom prst="ellipse">
            <a:avLst/>
          </a:prstGeom>
          <a:ln w="31750">
            <a:solidFill>
              <a:schemeClr val="accent1"/>
            </a:solidFill>
          </a:ln>
        </p:spPr>
        <p:txBody>
          <a:bodyPr>
            <a:normAutofit/>
          </a:bodyPr>
          <a:lstStyle>
            <a:lvl1pPr>
              <a:defRPr sz="1050"/>
            </a:lvl1pPr>
          </a:lstStyle>
          <a:p>
            <a:endParaRPr lang="id-ID"/>
          </a:p>
        </p:txBody>
      </p:sp>
      <p:sp>
        <p:nvSpPr>
          <p:cNvPr id="29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4621158" y="3378979"/>
            <a:ext cx="1216025" cy="1216025"/>
          </a:xfrm>
          <a:prstGeom prst="ellipse">
            <a:avLst/>
          </a:prstGeom>
          <a:ln w="31750">
            <a:solidFill>
              <a:schemeClr val="accent3"/>
            </a:solidFill>
          </a:ln>
        </p:spPr>
        <p:txBody>
          <a:bodyPr>
            <a:normAutofit/>
          </a:bodyPr>
          <a:lstStyle>
            <a:lvl1pPr>
              <a:defRPr sz="1050"/>
            </a:lvl1pPr>
          </a:lstStyle>
          <a:p>
            <a:endParaRPr lang="id-ID"/>
          </a:p>
        </p:txBody>
      </p:sp>
      <p:sp>
        <p:nvSpPr>
          <p:cNvPr id="30" name="Picture Placeholder 6"/>
          <p:cNvSpPr>
            <a:spLocks noGrp="1"/>
          </p:cNvSpPr>
          <p:nvPr>
            <p:ph type="pic" sz="quarter" idx="16"/>
          </p:nvPr>
        </p:nvSpPr>
        <p:spPr>
          <a:xfrm>
            <a:off x="8278758" y="3378978"/>
            <a:ext cx="1216025" cy="1216025"/>
          </a:xfrm>
          <a:prstGeom prst="ellipse">
            <a:avLst/>
          </a:prstGeom>
          <a:ln w="31750">
            <a:solidFill>
              <a:schemeClr val="accent4"/>
            </a:solidFill>
          </a:ln>
        </p:spPr>
        <p:txBody>
          <a:bodyPr>
            <a:normAutofit/>
          </a:bodyPr>
          <a:lstStyle>
            <a:lvl1pPr>
              <a:defRPr sz="1050"/>
            </a:lvl1pPr>
          </a:lstStyle>
          <a:p>
            <a:endParaRPr lang="id-ID"/>
          </a:p>
        </p:txBody>
      </p:sp>
      <p:sp>
        <p:nvSpPr>
          <p:cNvPr id="31" name="Picture Placeholder 6"/>
          <p:cNvSpPr>
            <a:spLocks noGrp="1"/>
          </p:cNvSpPr>
          <p:nvPr>
            <p:ph type="pic" sz="quarter" idx="17"/>
          </p:nvPr>
        </p:nvSpPr>
        <p:spPr>
          <a:xfrm>
            <a:off x="823857" y="3378978"/>
            <a:ext cx="1216025" cy="1216025"/>
          </a:xfrm>
          <a:prstGeom prst="ellipse">
            <a:avLst/>
          </a:prstGeom>
          <a:ln w="31750">
            <a:solidFill>
              <a:schemeClr val="accent2"/>
            </a:solidFill>
          </a:ln>
        </p:spPr>
        <p:txBody>
          <a:bodyPr>
            <a:normAutofit/>
          </a:bodyPr>
          <a:lstStyle>
            <a:lvl1pPr>
              <a:defRPr sz="1050"/>
            </a:lvl1pPr>
          </a:lstStyle>
          <a:p>
            <a:endParaRPr lang="id-ID"/>
          </a:p>
        </p:txBody>
      </p:sp>
      <p:sp>
        <p:nvSpPr>
          <p:cNvPr id="32" name="Picture Placeholder 6"/>
          <p:cNvSpPr>
            <a:spLocks noGrp="1"/>
          </p:cNvSpPr>
          <p:nvPr>
            <p:ph type="pic" sz="quarter" idx="18"/>
          </p:nvPr>
        </p:nvSpPr>
        <p:spPr>
          <a:xfrm>
            <a:off x="4621158" y="4874179"/>
            <a:ext cx="1216025" cy="1216025"/>
          </a:xfrm>
          <a:prstGeom prst="ellipse">
            <a:avLst/>
          </a:prstGeom>
          <a:ln w="31750">
            <a:solidFill>
              <a:schemeClr val="accent3"/>
            </a:solidFill>
          </a:ln>
        </p:spPr>
        <p:txBody>
          <a:bodyPr>
            <a:normAutofit/>
          </a:bodyPr>
          <a:lstStyle>
            <a:lvl1pPr>
              <a:defRPr sz="1050"/>
            </a:lvl1pPr>
          </a:lstStyle>
          <a:p>
            <a:endParaRPr lang="id-ID"/>
          </a:p>
        </p:txBody>
      </p:sp>
      <p:sp>
        <p:nvSpPr>
          <p:cNvPr id="33" name="Picture Placeholder 6"/>
          <p:cNvSpPr>
            <a:spLocks noGrp="1"/>
          </p:cNvSpPr>
          <p:nvPr>
            <p:ph type="pic" sz="quarter" idx="19"/>
          </p:nvPr>
        </p:nvSpPr>
        <p:spPr>
          <a:xfrm>
            <a:off x="8278758" y="4874178"/>
            <a:ext cx="1216025" cy="1216025"/>
          </a:xfrm>
          <a:prstGeom prst="ellipse">
            <a:avLst/>
          </a:prstGeom>
          <a:ln w="31750">
            <a:solidFill>
              <a:schemeClr val="accent4"/>
            </a:solidFill>
          </a:ln>
        </p:spPr>
        <p:txBody>
          <a:bodyPr>
            <a:normAutofit/>
          </a:bodyPr>
          <a:lstStyle>
            <a:lvl1pPr>
              <a:defRPr sz="1050"/>
            </a:lvl1pPr>
          </a:lstStyle>
          <a:p>
            <a:endParaRPr lang="id-ID"/>
          </a:p>
        </p:txBody>
      </p:sp>
      <p:sp>
        <p:nvSpPr>
          <p:cNvPr id="34" name="Picture Placeholder 6"/>
          <p:cNvSpPr>
            <a:spLocks noGrp="1"/>
          </p:cNvSpPr>
          <p:nvPr>
            <p:ph type="pic" sz="quarter" idx="20"/>
          </p:nvPr>
        </p:nvSpPr>
        <p:spPr>
          <a:xfrm>
            <a:off x="823857" y="4874178"/>
            <a:ext cx="1216025" cy="1216025"/>
          </a:xfrm>
          <a:prstGeom prst="ellipse">
            <a:avLst/>
          </a:prstGeom>
          <a:ln w="31750">
            <a:solidFill>
              <a:schemeClr val="accent2"/>
            </a:solidFill>
          </a:ln>
        </p:spPr>
        <p:txBody>
          <a:bodyPr>
            <a:normAutofit/>
          </a:bodyPr>
          <a:lstStyle>
            <a:lvl1pPr>
              <a:defRPr sz="1050"/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717101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extLst mod="1">
    <p:ext uri="{DCECCB84-F9BA-43D5-87BE-67443E8EF086}">
      <p15:sldGuideLst xmlns:p15="http://schemas.microsoft.com/office/powerpoint/2012/main"/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Meet the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5761" y="420593"/>
            <a:ext cx="10515600" cy="911682"/>
          </a:xfrm>
        </p:spPr>
        <p:txBody>
          <a:bodyPr/>
          <a:lstStyle>
            <a:lvl1pPr algn="ctr">
              <a:defRPr b="1"/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7" name="Rectangle 6"/>
          <p:cNvSpPr/>
          <p:nvPr userDrawn="1"/>
        </p:nvSpPr>
        <p:spPr>
          <a:xfrm>
            <a:off x="11408938" y="381349"/>
            <a:ext cx="468000" cy="46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400" b="1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391197" y="432787"/>
            <a:ext cx="503483" cy="365125"/>
          </a:xfrm>
        </p:spPr>
        <p:txBody>
          <a:bodyPr/>
          <a:lstStyle>
            <a:lvl1pPr algn="ctr">
              <a:defRPr sz="1400" b="1">
                <a:solidFill>
                  <a:schemeClr val="bg1"/>
                </a:solidFill>
              </a:defRPr>
            </a:lvl1pPr>
          </a:lstStyle>
          <a:p>
            <a:fld id="{250E94B5-8C35-4E38-8FC1-B73EBEBA3C09}" type="slidenum">
              <a:rPr lang="id-ID" smtClean="0"/>
              <a:pPr/>
              <a:t>‹#›</a:t>
            </a:fld>
            <a:endParaRPr lang="id-ID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845761" y="1138779"/>
            <a:ext cx="10515600" cy="366712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grpSp>
        <p:nvGrpSpPr>
          <p:cNvPr id="8" name="Group 7"/>
          <p:cNvGrpSpPr/>
          <p:nvPr userDrawn="1"/>
        </p:nvGrpSpPr>
        <p:grpSpPr>
          <a:xfrm>
            <a:off x="338952" y="6409324"/>
            <a:ext cx="224082" cy="221156"/>
            <a:chOff x="4328868" y="5502988"/>
            <a:chExt cx="500307" cy="493774"/>
          </a:xfrm>
        </p:grpSpPr>
        <p:sp>
          <p:nvSpPr>
            <p:cNvPr id="9" name="Freeform 8">
              <a:hlinkClick r:id="" action="ppaction://hlinkshowjump?jump=previousslide"/>
            </p:cNvPr>
            <p:cNvSpPr>
              <a:spLocks/>
            </p:cNvSpPr>
            <p:nvPr userDrawn="1"/>
          </p:nvSpPr>
          <p:spPr bwMode="auto">
            <a:xfrm>
              <a:off x="4520555" y="5649754"/>
              <a:ext cx="116933" cy="200242"/>
            </a:xfrm>
            <a:custGeom>
              <a:avLst/>
              <a:gdLst>
                <a:gd name="T0" fmla="*/ 417 w 425"/>
                <a:gd name="T1" fmla="*/ 77 h 728"/>
                <a:gd name="T2" fmla="*/ 131 w 425"/>
                <a:gd name="T3" fmla="*/ 364 h 728"/>
                <a:gd name="T4" fmla="*/ 417 w 425"/>
                <a:gd name="T5" fmla="*/ 650 h 728"/>
                <a:gd name="T6" fmla="*/ 425 w 425"/>
                <a:gd name="T7" fmla="*/ 667 h 728"/>
                <a:gd name="T8" fmla="*/ 417 w 425"/>
                <a:gd name="T9" fmla="*/ 684 h 728"/>
                <a:gd name="T10" fmla="*/ 381 w 425"/>
                <a:gd name="T11" fmla="*/ 720 h 728"/>
                <a:gd name="T12" fmla="*/ 364 w 425"/>
                <a:gd name="T13" fmla="*/ 728 h 728"/>
                <a:gd name="T14" fmla="*/ 347 w 425"/>
                <a:gd name="T15" fmla="*/ 720 h 728"/>
                <a:gd name="T16" fmla="*/ 8 w 425"/>
                <a:gd name="T17" fmla="*/ 381 h 728"/>
                <a:gd name="T18" fmla="*/ 0 w 425"/>
                <a:gd name="T19" fmla="*/ 364 h 728"/>
                <a:gd name="T20" fmla="*/ 8 w 425"/>
                <a:gd name="T21" fmla="*/ 347 h 728"/>
                <a:gd name="T22" fmla="*/ 347 w 425"/>
                <a:gd name="T23" fmla="*/ 7 h 728"/>
                <a:gd name="T24" fmla="*/ 364 w 425"/>
                <a:gd name="T25" fmla="*/ 0 h 728"/>
                <a:gd name="T26" fmla="*/ 381 w 425"/>
                <a:gd name="T27" fmla="*/ 7 h 728"/>
                <a:gd name="T28" fmla="*/ 417 w 425"/>
                <a:gd name="T29" fmla="*/ 44 h 728"/>
                <a:gd name="T30" fmla="*/ 425 w 425"/>
                <a:gd name="T31" fmla="*/ 60 h 728"/>
                <a:gd name="T32" fmla="*/ 417 w 425"/>
                <a:gd name="T33" fmla="*/ 7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25" h="728">
                  <a:moveTo>
                    <a:pt x="417" y="77"/>
                  </a:moveTo>
                  <a:cubicBezTo>
                    <a:pt x="131" y="364"/>
                    <a:pt x="131" y="364"/>
                    <a:pt x="131" y="364"/>
                  </a:cubicBezTo>
                  <a:cubicBezTo>
                    <a:pt x="417" y="650"/>
                    <a:pt x="417" y="650"/>
                    <a:pt x="417" y="650"/>
                  </a:cubicBezTo>
                  <a:cubicBezTo>
                    <a:pt x="422" y="655"/>
                    <a:pt x="425" y="661"/>
                    <a:pt x="425" y="667"/>
                  </a:cubicBezTo>
                  <a:cubicBezTo>
                    <a:pt x="425" y="673"/>
                    <a:pt x="422" y="680"/>
                    <a:pt x="417" y="684"/>
                  </a:cubicBezTo>
                  <a:cubicBezTo>
                    <a:pt x="381" y="720"/>
                    <a:pt x="381" y="720"/>
                    <a:pt x="381" y="720"/>
                  </a:cubicBezTo>
                  <a:cubicBezTo>
                    <a:pt x="377" y="725"/>
                    <a:pt x="370" y="728"/>
                    <a:pt x="364" y="728"/>
                  </a:cubicBezTo>
                  <a:cubicBezTo>
                    <a:pt x="358" y="728"/>
                    <a:pt x="352" y="725"/>
                    <a:pt x="347" y="720"/>
                  </a:cubicBezTo>
                  <a:cubicBezTo>
                    <a:pt x="8" y="381"/>
                    <a:pt x="8" y="381"/>
                    <a:pt x="8" y="381"/>
                  </a:cubicBezTo>
                  <a:cubicBezTo>
                    <a:pt x="3" y="376"/>
                    <a:pt x="0" y="369"/>
                    <a:pt x="0" y="364"/>
                  </a:cubicBezTo>
                  <a:cubicBezTo>
                    <a:pt x="0" y="358"/>
                    <a:pt x="3" y="351"/>
                    <a:pt x="8" y="347"/>
                  </a:cubicBezTo>
                  <a:cubicBezTo>
                    <a:pt x="347" y="7"/>
                    <a:pt x="347" y="7"/>
                    <a:pt x="347" y="7"/>
                  </a:cubicBezTo>
                  <a:cubicBezTo>
                    <a:pt x="352" y="3"/>
                    <a:pt x="358" y="0"/>
                    <a:pt x="364" y="0"/>
                  </a:cubicBezTo>
                  <a:cubicBezTo>
                    <a:pt x="370" y="0"/>
                    <a:pt x="377" y="3"/>
                    <a:pt x="381" y="7"/>
                  </a:cubicBezTo>
                  <a:cubicBezTo>
                    <a:pt x="417" y="44"/>
                    <a:pt x="417" y="44"/>
                    <a:pt x="417" y="44"/>
                  </a:cubicBezTo>
                  <a:cubicBezTo>
                    <a:pt x="422" y="48"/>
                    <a:pt x="425" y="54"/>
                    <a:pt x="425" y="60"/>
                  </a:cubicBezTo>
                  <a:cubicBezTo>
                    <a:pt x="425" y="66"/>
                    <a:pt x="422" y="73"/>
                    <a:pt x="417" y="77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0" name="Freeform 9">
              <a:hlinkClick r:id="" action="ppaction://hlinkshowjump?jump=previousslide"/>
            </p:cNvPr>
            <p:cNvSpPr>
              <a:spLocks noEditPoints="1"/>
            </p:cNvSpPr>
            <p:nvPr userDrawn="1"/>
          </p:nvSpPr>
          <p:spPr bwMode="auto">
            <a:xfrm>
              <a:off x="4328868" y="5502988"/>
              <a:ext cx="500307" cy="493774"/>
            </a:xfrm>
            <a:custGeom>
              <a:avLst/>
              <a:gdLst>
                <a:gd name="T0" fmla="*/ 2355 w 2753"/>
                <a:gd name="T1" fmla="*/ 114 h 2716"/>
                <a:gd name="T2" fmla="*/ 2639 w 2753"/>
                <a:gd name="T3" fmla="*/ 399 h 2716"/>
                <a:gd name="T4" fmla="*/ 2639 w 2753"/>
                <a:gd name="T5" fmla="*/ 2317 h 2716"/>
                <a:gd name="T6" fmla="*/ 2355 w 2753"/>
                <a:gd name="T7" fmla="*/ 2602 h 2716"/>
                <a:gd name="T8" fmla="*/ 398 w 2753"/>
                <a:gd name="T9" fmla="*/ 2602 h 2716"/>
                <a:gd name="T10" fmla="*/ 113 w 2753"/>
                <a:gd name="T11" fmla="*/ 2317 h 2716"/>
                <a:gd name="T12" fmla="*/ 113 w 2753"/>
                <a:gd name="T13" fmla="*/ 399 h 2716"/>
                <a:gd name="T14" fmla="*/ 398 w 2753"/>
                <a:gd name="T15" fmla="*/ 114 h 2716"/>
                <a:gd name="T16" fmla="*/ 2355 w 2753"/>
                <a:gd name="T17" fmla="*/ 114 h 2716"/>
                <a:gd name="T18" fmla="*/ 2355 w 2753"/>
                <a:gd name="T19" fmla="*/ 0 h 2716"/>
                <a:gd name="T20" fmla="*/ 398 w 2753"/>
                <a:gd name="T21" fmla="*/ 0 h 2716"/>
                <a:gd name="T22" fmla="*/ 0 w 2753"/>
                <a:gd name="T23" fmla="*/ 399 h 2716"/>
                <a:gd name="T24" fmla="*/ 0 w 2753"/>
                <a:gd name="T25" fmla="*/ 2317 h 2716"/>
                <a:gd name="T26" fmla="*/ 398 w 2753"/>
                <a:gd name="T27" fmla="*/ 2716 h 2716"/>
                <a:gd name="T28" fmla="*/ 2355 w 2753"/>
                <a:gd name="T29" fmla="*/ 2716 h 2716"/>
                <a:gd name="T30" fmla="*/ 2753 w 2753"/>
                <a:gd name="T31" fmla="*/ 2317 h 2716"/>
                <a:gd name="T32" fmla="*/ 2753 w 2753"/>
                <a:gd name="T33" fmla="*/ 399 h 2716"/>
                <a:gd name="T34" fmla="*/ 2355 w 2753"/>
                <a:gd name="T35" fmla="*/ 0 h 27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753" h="2716">
                  <a:moveTo>
                    <a:pt x="2355" y="114"/>
                  </a:moveTo>
                  <a:cubicBezTo>
                    <a:pt x="2512" y="114"/>
                    <a:pt x="2639" y="242"/>
                    <a:pt x="2639" y="399"/>
                  </a:cubicBezTo>
                  <a:cubicBezTo>
                    <a:pt x="2639" y="2317"/>
                    <a:pt x="2639" y="2317"/>
                    <a:pt x="2639" y="2317"/>
                  </a:cubicBezTo>
                  <a:cubicBezTo>
                    <a:pt x="2639" y="2474"/>
                    <a:pt x="2512" y="2602"/>
                    <a:pt x="2355" y="2602"/>
                  </a:cubicBezTo>
                  <a:cubicBezTo>
                    <a:pt x="398" y="2602"/>
                    <a:pt x="398" y="2602"/>
                    <a:pt x="398" y="2602"/>
                  </a:cubicBezTo>
                  <a:cubicBezTo>
                    <a:pt x="241" y="2602"/>
                    <a:pt x="113" y="2474"/>
                    <a:pt x="113" y="2317"/>
                  </a:cubicBezTo>
                  <a:cubicBezTo>
                    <a:pt x="113" y="399"/>
                    <a:pt x="113" y="399"/>
                    <a:pt x="113" y="399"/>
                  </a:cubicBezTo>
                  <a:cubicBezTo>
                    <a:pt x="113" y="242"/>
                    <a:pt x="241" y="114"/>
                    <a:pt x="398" y="114"/>
                  </a:cubicBezTo>
                  <a:cubicBezTo>
                    <a:pt x="2355" y="114"/>
                    <a:pt x="2355" y="114"/>
                    <a:pt x="2355" y="114"/>
                  </a:cubicBezTo>
                  <a:moveTo>
                    <a:pt x="2355" y="0"/>
                  </a:moveTo>
                  <a:cubicBezTo>
                    <a:pt x="398" y="0"/>
                    <a:pt x="398" y="0"/>
                    <a:pt x="398" y="0"/>
                  </a:cubicBezTo>
                  <a:cubicBezTo>
                    <a:pt x="178" y="0"/>
                    <a:pt x="0" y="179"/>
                    <a:pt x="0" y="399"/>
                  </a:cubicBezTo>
                  <a:cubicBezTo>
                    <a:pt x="0" y="2317"/>
                    <a:pt x="0" y="2317"/>
                    <a:pt x="0" y="2317"/>
                  </a:cubicBezTo>
                  <a:cubicBezTo>
                    <a:pt x="0" y="2538"/>
                    <a:pt x="178" y="2716"/>
                    <a:pt x="398" y="2716"/>
                  </a:cubicBezTo>
                  <a:cubicBezTo>
                    <a:pt x="2355" y="2716"/>
                    <a:pt x="2355" y="2716"/>
                    <a:pt x="2355" y="2716"/>
                  </a:cubicBezTo>
                  <a:cubicBezTo>
                    <a:pt x="2575" y="2716"/>
                    <a:pt x="2753" y="2538"/>
                    <a:pt x="2753" y="2317"/>
                  </a:cubicBezTo>
                  <a:cubicBezTo>
                    <a:pt x="2753" y="399"/>
                    <a:pt x="2753" y="399"/>
                    <a:pt x="2753" y="399"/>
                  </a:cubicBezTo>
                  <a:cubicBezTo>
                    <a:pt x="2753" y="179"/>
                    <a:pt x="2575" y="0"/>
                    <a:pt x="2355" y="0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grpSp>
        <p:nvGrpSpPr>
          <p:cNvPr id="11" name="Group 10"/>
          <p:cNvGrpSpPr/>
          <p:nvPr userDrawn="1"/>
        </p:nvGrpSpPr>
        <p:grpSpPr>
          <a:xfrm flipH="1">
            <a:off x="11637433" y="6409324"/>
            <a:ext cx="224082" cy="221156"/>
            <a:chOff x="4328868" y="5502988"/>
            <a:chExt cx="500307" cy="493774"/>
          </a:xfrm>
        </p:grpSpPr>
        <p:sp>
          <p:nvSpPr>
            <p:cNvPr id="13" name="Freeform 12">
              <a:hlinkClick r:id="" action="ppaction://hlinkshowjump?jump=nextslide"/>
            </p:cNvPr>
            <p:cNvSpPr>
              <a:spLocks/>
            </p:cNvSpPr>
            <p:nvPr userDrawn="1"/>
          </p:nvSpPr>
          <p:spPr bwMode="auto">
            <a:xfrm>
              <a:off x="4520556" y="5649754"/>
              <a:ext cx="116933" cy="200242"/>
            </a:xfrm>
            <a:custGeom>
              <a:avLst/>
              <a:gdLst>
                <a:gd name="T0" fmla="*/ 417 w 425"/>
                <a:gd name="T1" fmla="*/ 77 h 728"/>
                <a:gd name="T2" fmla="*/ 131 w 425"/>
                <a:gd name="T3" fmla="*/ 364 h 728"/>
                <a:gd name="T4" fmla="*/ 417 w 425"/>
                <a:gd name="T5" fmla="*/ 650 h 728"/>
                <a:gd name="T6" fmla="*/ 425 w 425"/>
                <a:gd name="T7" fmla="*/ 667 h 728"/>
                <a:gd name="T8" fmla="*/ 417 w 425"/>
                <a:gd name="T9" fmla="*/ 684 h 728"/>
                <a:gd name="T10" fmla="*/ 381 w 425"/>
                <a:gd name="T11" fmla="*/ 720 h 728"/>
                <a:gd name="T12" fmla="*/ 364 w 425"/>
                <a:gd name="T13" fmla="*/ 728 h 728"/>
                <a:gd name="T14" fmla="*/ 347 w 425"/>
                <a:gd name="T15" fmla="*/ 720 h 728"/>
                <a:gd name="T16" fmla="*/ 8 w 425"/>
                <a:gd name="T17" fmla="*/ 381 h 728"/>
                <a:gd name="T18" fmla="*/ 0 w 425"/>
                <a:gd name="T19" fmla="*/ 364 h 728"/>
                <a:gd name="T20" fmla="*/ 8 w 425"/>
                <a:gd name="T21" fmla="*/ 347 h 728"/>
                <a:gd name="T22" fmla="*/ 347 w 425"/>
                <a:gd name="T23" fmla="*/ 7 h 728"/>
                <a:gd name="T24" fmla="*/ 364 w 425"/>
                <a:gd name="T25" fmla="*/ 0 h 728"/>
                <a:gd name="T26" fmla="*/ 381 w 425"/>
                <a:gd name="T27" fmla="*/ 7 h 728"/>
                <a:gd name="T28" fmla="*/ 417 w 425"/>
                <a:gd name="T29" fmla="*/ 44 h 728"/>
                <a:gd name="T30" fmla="*/ 425 w 425"/>
                <a:gd name="T31" fmla="*/ 60 h 728"/>
                <a:gd name="T32" fmla="*/ 417 w 425"/>
                <a:gd name="T33" fmla="*/ 7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25" h="728">
                  <a:moveTo>
                    <a:pt x="417" y="77"/>
                  </a:moveTo>
                  <a:cubicBezTo>
                    <a:pt x="131" y="364"/>
                    <a:pt x="131" y="364"/>
                    <a:pt x="131" y="364"/>
                  </a:cubicBezTo>
                  <a:cubicBezTo>
                    <a:pt x="417" y="650"/>
                    <a:pt x="417" y="650"/>
                    <a:pt x="417" y="650"/>
                  </a:cubicBezTo>
                  <a:cubicBezTo>
                    <a:pt x="422" y="655"/>
                    <a:pt x="425" y="661"/>
                    <a:pt x="425" y="667"/>
                  </a:cubicBezTo>
                  <a:cubicBezTo>
                    <a:pt x="425" y="673"/>
                    <a:pt x="422" y="680"/>
                    <a:pt x="417" y="684"/>
                  </a:cubicBezTo>
                  <a:cubicBezTo>
                    <a:pt x="381" y="720"/>
                    <a:pt x="381" y="720"/>
                    <a:pt x="381" y="720"/>
                  </a:cubicBezTo>
                  <a:cubicBezTo>
                    <a:pt x="377" y="725"/>
                    <a:pt x="370" y="728"/>
                    <a:pt x="364" y="728"/>
                  </a:cubicBezTo>
                  <a:cubicBezTo>
                    <a:pt x="358" y="728"/>
                    <a:pt x="352" y="725"/>
                    <a:pt x="347" y="720"/>
                  </a:cubicBezTo>
                  <a:cubicBezTo>
                    <a:pt x="8" y="381"/>
                    <a:pt x="8" y="381"/>
                    <a:pt x="8" y="381"/>
                  </a:cubicBezTo>
                  <a:cubicBezTo>
                    <a:pt x="3" y="376"/>
                    <a:pt x="0" y="369"/>
                    <a:pt x="0" y="364"/>
                  </a:cubicBezTo>
                  <a:cubicBezTo>
                    <a:pt x="0" y="358"/>
                    <a:pt x="3" y="351"/>
                    <a:pt x="8" y="347"/>
                  </a:cubicBezTo>
                  <a:cubicBezTo>
                    <a:pt x="347" y="7"/>
                    <a:pt x="347" y="7"/>
                    <a:pt x="347" y="7"/>
                  </a:cubicBezTo>
                  <a:cubicBezTo>
                    <a:pt x="352" y="3"/>
                    <a:pt x="358" y="0"/>
                    <a:pt x="364" y="0"/>
                  </a:cubicBezTo>
                  <a:cubicBezTo>
                    <a:pt x="370" y="0"/>
                    <a:pt x="377" y="3"/>
                    <a:pt x="381" y="7"/>
                  </a:cubicBezTo>
                  <a:cubicBezTo>
                    <a:pt x="417" y="44"/>
                    <a:pt x="417" y="44"/>
                    <a:pt x="417" y="44"/>
                  </a:cubicBezTo>
                  <a:cubicBezTo>
                    <a:pt x="422" y="48"/>
                    <a:pt x="425" y="54"/>
                    <a:pt x="425" y="60"/>
                  </a:cubicBezTo>
                  <a:cubicBezTo>
                    <a:pt x="425" y="66"/>
                    <a:pt x="422" y="73"/>
                    <a:pt x="417" y="77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4" name="Freeform 13">
              <a:hlinkClick r:id="" action="ppaction://hlinkshowjump?jump=nextslide"/>
            </p:cNvPr>
            <p:cNvSpPr>
              <a:spLocks noEditPoints="1"/>
            </p:cNvSpPr>
            <p:nvPr userDrawn="1"/>
          </p:nvSpPr>
          <p:spPr bwMode="auto">
            <a:xfrm>
              <a:off x="4328868" y="5502988"/>
              <a:ext cx="500307" cy="493774"/>
            </a:xfrm>
            <a:custGeom>
              <a:avLst/>
              <a:gdLst>
                <a:gd name="T0" fmla="*/ 2355 w 2753"/>
                <a:gd name="T1" fmla="*/ 114 h 2716"/>
                <a:gd name="T2" fmla="*/ 2639 w 2753"/>
                <a:gd name="T3" fmla="*/ 399 h 2716"/>
                <a:gd name="T4" fmla="*/ 2639 w 2753"/>
                <a:gd name="T5" fmla="*/ 2317 h 2716"/>
                <a:gd name="T6" fmla="*/ 2355 w 2753"/>
                <a:gd name="T7" fmla="*/ 2602 h 2716"/>
                <a:gd name="T8" fmla="*/ 398 w 2753"/>
                <a:gd name="T9" fmla="*/ 2602 h 2716"/>
                <a:gd name="T10" fmla="*/ 113 w 2753"/>
                <a:gd name="T11" fmla="*/ 2317 h 2716"/>
                <a:gd name="T12" fmla="*/ 113 w 2753"/>
                <a:gd name="T13" fmla="*/ 399 h 2716"/>
                <a:gd name="T14" fmla="*/ 398 w 2753"/>
                <a:gd name="T15" fmla="*/ 114 h 2716"/>
                <a:gd name="T16" fmla="*/ 2355 w 2753"/>
                <a:gd name="T17" fmla="*/ 114 h 2716"/>
                <a:gd name="T18" fmla="*/ 2355 w 2753"/>
                <a:gd name="T19" fmla="*/ 0 h 2716"/>
                <a:gd name="T20" fmla="*/ 398 w 2753"/>
                <a:gd name="T21" fmla="*/ 0 h 2716"/>
                <a:gd name="T22" fmla="*/ 0 w 2753"/>
                <a:gd name="T23" fmla="*/ 399 h 2716"/>
                <a:gd name="T24" fmla="*/ 0 w 2753"/>
                <a:gd name="T25" fmla="*/ 2317 h 2716"/>
                <a:gd name="T26" fmla="*/ 398 w 2753"/>
                <a:gd name="T27" fmla="*/ 2716 h 2716"/>
                <a:gd name="T28" fmla="*/ 2355 w 2753"/>
                <a:gd name="T29" fmla="*/ 2716 h 2716"/>
                <a:gd name="T30" fmla="*/ 2753 w 2753"/>
                <a:gd name="T31" fmla="*/ 2317 h 2716"/>
                <a:gd name="T32" fmla="*/ 2753 w 2753"/>
                <a:gd name="T33" fmla="*/ 399 h 2716"/>
                <a:gd name="T34" fmla="*/ 2355 w 2753"/>
                <a:gd name="T35" fmla="*/ 0 h 27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753" h="2716">
                  <a:moveTo>
                    <a:pt x="2355" y="114"/>
                  </a:moveTo>
                  <a:cubicBezTo>
                    <a:pt x="2512" y="114"/>
                    <a:pt x="2639" y="242"/>
                    <a:pt x="2639" y="399"/>
                  </a:cubicBezTo>
                  <a:cubicBezTo>
                    <a:pt x="2639" y="2317"/>
                    <a:pt x="2639" y="2317"/>
                    <a:pt x="2639" y="2317"/>
                  </a:cubicBezTo>
                  <a:cubicBezTo>
                    <a:pt x="2639" y="2474"/>
                    <a:pt x="2512" y="2602"/>
                    <a:pt x="2355" y="2602"/>
                  </a:cubicBezTo>
                  <a:cubicBezTo>
                    <a:pt x="398" y="2602"/>
                    <a:pt x="398" y="2602"/>
                    <a:pt x="398" y="2602"/>
                  </a:cubicBezTo>
                  <a:cubicBezTo>
                    <a:pt x="241" y="2602"/>
                    <a:pt x="113" y="2474"/>
                    <a:pt x="113" y="2317"/>
                  </a:cubicBezTo>
                  <a:cubicBezTo>
                    <a:pt x="113" y="399"/>
                    <a:pt x="113" y="399"/>
                    <a:pt x="113" y="399"/>
                  </a:cubicBezTo>
                  <a:cubicBezTo>
                    <a:pt x="113" y="242"/>
                    <a:pt x="241" y="114"/>
                    <a:pt x="398" y="114"/>
                  </a:cubicBezTo>
                  <a:cubicBezTo>
                    <a:pt x="2355" y="114"/>
                    <a:pt x="2355" y="114"/>
                    <a:pt x="2355" y="114"/>
                  </a:cubicBezTo>
                  <a:moveTo>
                    <a:pt x="2355" y="0"/>
                  </a:moveTo>
                  <a:cubicBezTo>
                    <a:pt x="398" y="0"/>
                    <a:pt x="398" y="0"/>
                    <a:pt x="398" y="0"/>
                  </a:cubicBezTo>
                  <a:cubicBezTo>
                    <a:pt x="178" y="0"/>
                    <a:pt x="0" y="179"/>
                    <a:pt x="0" y="399"/>
                  </a:cubicBezTo>
                  <a:cubicBezTo>
                    <a:pt x="0" y="2317"/>
                    <a:pt x="0" y="2317"/>
                    <a:pt x="0" y="2317"/>
                  </a:cubicBezTo>
                  <a:cubicBezTo>
                    <a:pt x="0" y="2538"/>
                    <a:pt x="178" y="2716"/>
                    <a:pt x="398" y="2716"/>
                  </a:cubicBezTo>
                  <a:cubicBezTo>
                    <a:pt x="2355" y="2716"/>
                    <a:pt x="2355" y="2716"/>
                    <a:pt x="2355" y="2716"/>
                  </a:cubicBezTo>
                  <a:cubicBezTo>
                    <a:pt x="2575" y="2716"/>
                    <a:pt x="2753" y="2538"/>
                    <a:pt x="2753" y="2317"/>
                  </a:cubicBezTo>
                  <a:cubicBezTo>
                    <a:pt x="2753" y="399"/>
                    <a:pt x="2753" y="399"/>
                    <a:pt x="2753" y="399"/>
                  </a:cubicBezTo>
                  <a:cubicBezTo>
                    <a:pt x="2753" y="179"/>
                    <a:pt x="2575" y="0"/>
                    <a:pt x="2355" y="0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grpSp>
        <p:nvGrpSpPr>
          <p:cNvPr id="15" name="Group 14"/>
          <p:cNvGrpSpPr/>
          <p:nvPr userDrawn="1"/>
        </p:nvGrpSpPr>
        <p:grpSpPr>
          <a:xfrm>
            <a:off x="0" y="6824981"/>
            <a:ext cx="12192000" cy="45719"/>
            <a:chOff x="0" y="6756401"/>
            <a:chExt cx="12192000" cy="114300"/>
          </a:xfrm>
        </p:grpSpPr>
        <p:sp>
          <p:nvSpPr>
            <p:cNvPr id="16" name="Rectangle 15"/>
            <p:cNvSpPr/>
            <p:nvPr/>
          </p:nvSpPr>
          <p:spPr>
            <a:xfrm>
              <a:off x="0" y="6756401"/>
              <a:ext cx="2443207" cy="1143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2427653" y="6756401"/>
              <a:ext cx="2443207" cy="1143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4855305" y="6756401"/>
              <a:ext cx="2443207" cy="1143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7305656" y="6756401"/>
              <a:ext cx="2443207" cy="1143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9748793" y="6756401"/>
              <a:ext cx="2443207" cy="1143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</p:grpSp>
      <p:grpSp>
        <p:nvGrpSpPr>
          <p:cNvPr id="21" name="Group 20"/>
          <p:cNvGrpSpPr/>
          <p:nvPr userDrawn="1"/>
        </p:nvGrpSpPr>
        <p:grpSpPr>
          <a:xfrm>
            <a:off x="0" y="0"/>
            <a:ext cx="12192000" cy="45719"/>
            <a:chOff x="0" y="6756401"/>
            <a:chExt cx="12192000" cy="114300"/>
          </a:xfrm>
        </p:grpSpPr>
        <p:sp>
          <p:nvSpPr>
            <p:cNvPr id="22" name="Rectangle 21"/>
            <p:cNvSpPr/>
            <p:nvPr/>
          </p:nvSpPr>
          <p:spPr>
            <a:xfrm>
              <a:off x="0" y="6756401"/>
              <a:ext cx="2443207" cy="1143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2427653" y="6756401"/>
              <a:ext cx="2443207" cy="1143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4855305" y="6756401"/>
              <a:ext cx="2443207" cy="1143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7305656" y="6756401"/>
              <a:ext cx="2443207" cy="1143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9748793" y="6756401"/>
              <a:ext cx="2443207" cy="1143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</p:grpSp>
      <p:sp>
        <p:nvSpPr>
          <p:cNvPr id="35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743456" y="2437348"/>
            <a:ext cx="923925" cy="923925"/>
          </a:xfrm>
          <a:prstGeom prst="roundRect">
            <a:avLst/>
          </a:prstGeom>
        </p:spPr>
        <p:txBody>
          <a:bodyPr>
            <a:normAutofit/>
          </a:bodyPr>
          <a:lstStyle>
            <a:lvl1pPr>
              <a:defRPr sz="1200"/>
            </a:lvl1pPr>
          </a:lstStyle>
          <a:p>
            <a:endParaRPr lang="id-ID"/>
          </a:p>
        </p:txBody>
      </p:sp>
      <p:sp>
        <p:nvSpPr>
          <p:cNvPr id="36" name="Picture Placeholder 9"/>
          <p:cNvSpPr>
            <a:spLocks noGrp="1"/>
          </p:cNvSpPr>
          <p:nvPr>
            <p:ph type="pic" sz="quarter" idx="15"/>
          </p:nvPr>
        </p:nvSpPr>
        <p:spPr>
          <a:xfrm>
            <a:off x="4778820" y="2427518"/>
            <a:ext cx="923925" cy="923925"/>
          </a:xfrm>
          <a:prstGeom prst="roundRect">
            <a:avLst/>
          </a:prstGeom>
        </p:spPr>
        <p:txBody>
          <a:bodyPr>
            <a:normAutofit/>
          </a:bodyPr>
          <a:lstStyle>
            <a:lvl1pPr>
              <a:defRPr sz="1200"/>
            </a:lvl1pPr>
          </a:lstStyle>
          <a:p>
            <a:endParaRPr lang="id-ID"/>
          </a:p>
        </p:txBody>
      </p:sp>
      <p:sp>
        <p:nvSpPr>
          <p:cNvPr id="37" name="Picture Placeholder 9"/>
          <p:cNvSpPr>
            <a:spLocks noGrp="1"/>
          </p:cNvSpPr>
          <p:nvPr>
            <p:ph type="pic" sz="quarter" idx="16"/>
          </p:nvPr>
        </p:nvSpPr>
        <p:spPr>
          <a:xfrm>
            <a:off x="8638375" y="2437347"/>
            <a:ext cx="923925" cy="923925"/>
          </a:xfrm>
          <a:prstGeom prst="roundRect">
            <a:avLst/>
          </a:prstGeom>
        </p:spPr>
        <p:txBody>
          <a:bodyPr>
            <a:normAutofit/>
          </a:bodyPr>
          <a:lstStyle>
            <a:lvl1pPr>
              <a:defRPr sz="1200"/>
            </a:lvl1pPr>
          </a:lstStyle>
          <a:p>
            <a:endParaRPr lang="id-ID"/>
          </a:p>
        </p:txBody>
      </p:sp>
      <p:sp>
        <p:nvSpPr>
          <p:cNvPr id="38" name="Picture Placeholder 9"/>
          <p:cNvSpPr>
            <a:spLocks noGrp="1"/>
          </p:cNvSpPr>
          <p:nvPr>
            <p:ph type="pic" sz="quarter" idx="17"/>
          </p:nvPr>
        </p:nvSpPr>
        <p:spPr>
          <a:xfrm>
            <a:off x="1295906" y="3891413"/>
            <a:ext cx="866269" cy="866269"/>
          </a:xfrm>
          <a:prstGeom prst="roundRect">
            <a:avLst/>
          </a:prstGeom>
        </p:spPr>
        <p:txBody>
          <a:bodyPr>
            <a:normAutofit/>
          </a:bodyPr>
          <a:lstStyle>
            <a:lvl1pPr>
              <a:defRPr sz="1200"/>
            </a:lvl1pPr>
          </a:lstStyle>
          <a:p>
            <a:endParaRPr lang="id-ID"/>
          </a:p>
        </p:txBody>
      </p:sp>
      <p:sp>
        <p:nvSpPr>
          <p:cNvPr id="39" name="Picture Placeholder 9"/>
          <p:cNvSpPr>
            <a:spLocks noGrp="1"/>
          </p:cNvSpPr>
          <p:nvPr>
            <p:ph type="pic" sz="quarter" idx="18"/>
          </p:nvPr>
        </p:nvSpPr>
        <p:spPr>
          <a:xfrm>
            <a:off x="5331270" y="3881583"/>
            <a:ext cx="866269" cy="866269"/>
          </a:xfrm>
          <a:prstGeom prst="roundRect">
            <a:avLst/>
          </a:prstGeom>
        </p:spPr>
        <p:txBody>
          <a:bodyPr>
            <a:normAutofit/>
          </a:bodyPr>
          <a:lstStyle>
            <a:lvl1pPr>
              <a:defRPr sz="1200"/>
            </a:lvl1pPr>
          </a:lstStyle>
          <a:p>
            <a:endParaRPr lang="id-ID"/>
          </a:p>
        </p:txBody>
      </p:sp>
      <p:sp>
        <p:nvSpPr>
          <p:cNvPr id="40" name="Picture Placeholder 9"/>
          <p:cNvSpPr>
            <a:spLocks noGrp="1"/>
          </p:cNvSpPr>
          <p:nvPr>
            <p:ph type="pic" sz="quarter" idx="19"/>
          </p:nvPr>
        </p:nvSpPr>
        <p:spPr>
          <a:xfrm>
            <a:off x="9190825" y="3891412"/>
            <a:ext cx="866269" cy="866269"/>
          </a:xfrm>
          <a:prstGeom prst="roundRect">
            <a:avLst/>
          </a:prstGeom>
        </p:spPr>
        <p:txBody>
          <a:bodyPr>
            <a:normAutofit/>
          </a:bodyPr>
          <a:lstStyle>
            <a:lvl1pPr>
              <a:defRPr sz="1200"/>
            </a:lvl1pPr>
          </a:lstStyle>
          <a:p>
            <a:endParaRPr lang="id-ID"/>
          </a:p>
        </p:txBody>
      </p:sp>
      <p:sp>
        <p:nvSpPr>
          <p:cNvPr id="41" name="Picture Placeholder 9"/>
          <p:cNvSpPr>
            <a:spLocks noGrp="1"/>
          </p:cNvSpPr>
          <p:nvPr>
            <p:ph type="pic" sz="quarter" idx="20"/>
          </p:nvPr>
        </p:nvSpPr>
        <p:spPr>
          <a:xfrm>
            <a:off x="1295906" y="5240837"/>
            <a:ext cx="866269" cy="866269"/>
          </a:xfrm>
          <a:prstGeom prst="roundRect">
            <a:avLst/>
          </a:prstGeom>
        </p:spPr>
        <p:txBody>
          <a:bodyPr>
            <a:normAutofit/>
          </a:bodyPr>
          <a:lstStyle>
            <a:lvl1pPr>
              <a:defRPr sz="1200"/>
            </a:lvl1pPr>
          </a:lstStyle>
          <a:p>
            <a:endParaRPr lang="id-ID"/>
          </a:p>
        </p:txBody>
      </p:sp>
      <p:sp>
        <p:nvSpPr>
          <p:cNvPr id="42" name="Picture Placeholder 9"/>
          <p:cNvSpPr>
            <a:spLocks noGrp="1"/>
          </p:cNvSpPr>
          <p:nvPr>
            <p:ph type="pic" sz="quarter" idx="21"/>
          </p:nvPr>
        </p:nvSpPr>
        <p:spPr>
          <a:xfrm>
            <a:off x="5331270" y="5231007"/>
            <a:ext cx="866269" cy="866269"/>
          </a:xfrm>
          <a:prstGeom prst="roundRect">
            <a:avLst/>
          </a:prstGeom>
        </p:spPr>
        <p:txBody>
          <a:bodyPr>
            <a:normAutofit/>
          </a:bodyPr>
          <a:lstStyle>
            <a:lvl1pPr>
              <a:defRPr sz="1200"/>
            </a:lvl1pPr>
          </a:lstStyle>
          <a:p>
            <a:endParaRPr lang="id-ID"/>
          </a:p>
        </p:txBody>
      </p:sp>
      <p:sp>
        <p:nvSpPr>
          <p:cNvPr id="43" name="Picture Placeholder 9"/>
          <p:cNvSpPr>
            <a:spLocks noGrp="1"/>
          </p:cNvSpPr>
          <p:nvPr>
            <p:ph type="pic" sz="quarter" idx="22"/>
          </p:nvPr>
        </p:nvSpPr>
        <p:spPr>
          <a:xfrm>
            <a:off x="9190825" y="5240836"/>
            <a:ext cx="866269" cy="866269"/>
          </a:xfrm>
          <a:prstGeom prst="roundRect">
            <a:avLst/>
          </a:prstGeom>
        </p:spPr>
        <p:txBody>
          <a:bodyPr>
            <a:normAutofit/>
          </a:bodyPr>
          <a:lstStyle>
            <a:lvl1pPr>
              <a:defRPr sz="1200"/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811551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extLst mod="1">
    <p:ext uri="{DCECCB84-F9BA-43D5-87BE-67443E8EF086}">
      <p15:sldGuideLst xmlns:p15="http://schemas.microsoft.com/office/powerpoint/2012/main"/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Meet the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5761" y="420593"/>
            <a:ext cx="10515600" cy="911682"/>
          </a:xfrm>
        </p:spPr>
        <p:txBody>
          <a:bodyPr/>
          <a:lstStyle>
            <a:lvl1pPr algn="ctr">
              <a:defRPr b="1"/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7" name="Rectangle 6"/>
          <p:cNvSpPr/>
          <p:nvPr userDrawn="1"/>
        </p:nvSpPr>
        <p:spPr>
          <a:xfrm>
            <a:off x="11408938" y="381349"/>
            <a:ext cx="468000" cy="46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400" b="1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391197" y="432787"/>
            <a:ext cx="503483" cy="365125"/>
          </a:xfrm>
        </p:spPr>
        <p:txBody>
          <a:bodyPr/>
          <a:lstStyle>
            <a:lvl1pPr algn="ctr">
              <a:defRPr sz="1400" b="1">
                <a:solidFill>
                  <a:schemeClr val="bg1"/>
                </a:solidFill>
              </a:defRPr>
            </a:lvl1pPr>
          </a:lstStyle>
          <a:p>
            <a:fld id="{250E94B5-8C35-4E38-8FC1-B73EBEBA3C09}" type="slidenum">
              <a:rPr lang="id-ID" smtClean="0"/>
              <a:pPr/>
              <a:t>‹#›</a:t>
            </a:fld>
            <a:endParaRPr lang="id-ID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845761" y="1138779"/>
            <a:ext cx="10515600" cy="366712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grpSp>
        <p:nvGrpSpPr>
          <p:cNvPr id="8" name="Group 7"/>
          <p:cNvGrpSpPr/>
          <p:nvPr userDrawn="1"/>
        </p:nvGrpSpPr>
        <p:grpSpPr>
          <a:xfrm>
            <a:off x="338952" y="6409324"/>
            <a:ext cx="224082" cy="221156"/>
            <a:chOff x="4328868" y="5502988"/>
            <a:chExt cx="500307" cy="493774"/>
          </a:xfrm>
        </p:grpSpPr>
        <p:sp>
          <p:nvSpPr>
            <p:cNvPr id="9" name="Freeform 8">
              <a:hlinkClick r:id="" action="ppaction://hlinkshowjump?jump=previousslide"/>
            </p:cNvPr>
            <p:cNvSpPr>
              <a:spLocks/>
            </p:cNvSpPr>
            <p:nvPr userDrawn="1"/>
          </p:nvSpPr>
          <p:spPr bwMode="auto">
            <a:xfrm>
              <a:off x="4520555" y="5649754"/>
              <a:ext cx="116933" cy="200242"/>
            </a:xfrm>
            <a:custGeom>
              <a:avLst/>
              <a:gdLst>
                <a:gd name="T0" fmla="*/ 417 w 425"/>
                <a:gd name="T1" fmla="*/ 77 h 728"/>
                <a:gd name="T2" fmla="*/ 131 w 425"/>
                <a:gd name="T3" fmla="*/ 364 h 728"/>
                <a:gd name="T4" fmla="*/ 417 w 425"/>
                <a:gd name="T5" fmla="*/ 650 h 728"/>
                <a:gd name="T6" fmla="*/ 425 w 425"/>
                <a:gd name="T7" fmla="*/ 667 h 728"/>
                <a:gd name="T8" fmla="*/ 417 w 425"/>
                <a:gd name="T9" fmla="*/ 684 h 728"/>
                <a:gd name="T10" fmla="*/ 381 w 425"/>
                <a:gd name="T11" fmla="*/ 720 h 728"/>
                <a:gd name="T12" fmla="*/ 364 w 425"/>
                <a:gd name="T13" fmla="*/ 728 h 728"/>
                <a:gd name="T14" fmla="*/ 347 w 425"/>
                <a:gd name="T15" fmla="*/ 720 h 728"/>
                <a:gd name="T16" fmla="*/ 8 w 425"/>
                <a:gd name="T17" fmla="*/ 381 h 728"/>
                <a:gd name="T18" fmla="*/ 0 w 425"/>
                <a:gd name="T19" fmla="*/ 364 h 728"/>
                <a:gd name="T20" fmla="*/ 8 w 425"/>
                <a:gd name="T21" fmla="*/ 347 h 728"/>
                <a:gd name="T22" fmla="*/ 347 w 425"/>
                <a:gd name="T23" fmla="*/ 7 h 728"/>
                <a:gd name="T24" fmla="*/ 364 w 425"/>
                <a:gd name="T25" fmla="*/ 0 h 728"/>
                <a:gd name="T26" fmla="*/ 381 w 425"/>
                <a:gd name="T27" fmla="*/ 7 h 728"/>
                <a:gd name="T28" fmla="*/ 417 w 425"/>
                <a:gd name="T29" fmla="*/ 44 h 728"/>
                <a:gd name="T30" fmla="*/ 425 w 425"/>
                <a:gd name="T31" fmla="*/ 60 h 728"/>
                <a:gd name="T32" fmla="*/ 417 w 425"/>
                <a:gd name="T33" fmla="*/ 7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25" h="728">
                  <a:moveTo>
                    <a:pt x="417" y="77"/>
                  </a:moveTo>
                  <a:cubicBezTo>
                    <a:pt x="131" y="364"/>
                    <a:pt x="131" y="364"/>
                    <a:pt x="131" y="364"/>
                  </a:cubicBezTo>
                  <a:cubicBezTo>
                    <a:pt x="417" y="650"/>
                    <a:pt x="417" y="650"/>
                    <a:pt x="417" y="650"/>
                  </a:cubicBezTo>
                  <a:cubicBezTo>
                    <a:pt x="422" y="655"/>
                    <a:pt x="425" y="661"/>
                    <a:pt x="425" y="667"/>
                  </a:cubicBezTo>
                  <a:cubicBezTo>
                    <a:pt x="425" y="673"/>
                    <a:pt x="422" y="680"/>
                    <a:pt x="417" y="684"/>
                  </a:cubicBezTo>
                  <a:cubicBezTo>
                    <a:pt x="381" y="720"/>
                    <a:pt x="381" y="720"/>
                    <a:pt x="381" y="720"/>
                  </a:cubicBezTo>
                  <a:cubicBezTo>
                    <a:pt x="377" y="725"/>
                    <a:pt x="370" y="728"/>
                    <a:pt x="364" y="728"/>
                  </a:cubicBezTo>
                  <a:cubicBezTo>
                    <a:pt x="358" y="728"/>
                    <a:pt x="352" y="725"/>
                    <a:pt x="347" y="720"/>
                  </a:cubicBezTo>
                  <a:cubicBezTo>
                    <a:pt x="8" y="381"/>
                    <a:pt x="8" y="381"/>
                    <a:pt x="8" y="381"/>
                  </a:cubicBezTo>
                  <a:cubicBezTo>
                    <a:pt x="3" y="376"/>
                    <a:pt x="0" y="369"/>
                    <a:pt x="0" y="364"/>
                  </a:cubicBezTo>
                  <a:cubicBezTo>
                    <a:pt x="0" y="358"/>
                    <a:pt x="3" y="351"/>
                    <a:pt x="8" y="347"/>
                  </a:cubicBezTo>
                  <a:cubicBezTo>
                    <a:pt x="347" y="7"/>
                    <a:pt x="347" y="7"/>
                    <a:pt x="347" y="7"/>
                  </a:cubicBezTo>
                  <a:cubicBezTo>
                    <a:pt x="352" y="3"/>
                    <a:pt x="358" y="0"/>
                    <a:pt x="364" y="0"/>
                  </a:cubicBezTo>
                  <a:cubicBezTo>
                    <a:pt x="370" y="0"/>
                    <a:pt x="377" y="3"/>
                    <a:pt x="381" y="7"/>
                  </a:cubicBezTo>
                  <a:cubicBezTo>
                    <a:pt x="417" y="44"/>
                    <a:pt x="417" y="44"/>
                    <a:pt x="417" y="44"/>
                  </a:cubicBezTo>
                  <a:cubicBezTo>
                    <a:pt x="422" y="48"/>
                    <a:pt x="425" y="54"/>
                    <a:pt x="425" y="60"/>
                  </a:cubicBezTo>
                  <a:cubicBezTo>
                    <a:pt x="425" y="66"/>
                    <a:pt x="422" y="73"/>
                    <a:pt x="417" y="77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0" name="Freeform 9">
              <a:hlinkClick r:id="" action="ppaction://hlinkshowjump?jump=previousslide"/>
            </p:cNvPr>
            <p:cNvSpPr>
              <a:spLocks noEditPoints="1"/>
            </p:cNvSpPr>
            <p:nvPr userDrawn="1"/>
          </p:nvSpPr>
          <p:spPr bwMode="auto">
            <a:xfrm>
              <a:off x="4328868" y="5502988"/>
              <a:ext cx="500307" cy="493774"/>
            </a:xfrm>
            <a:custGeom>
              <a:avLst/>
              <a:gdLst>
                <a:gd name="T0" fmla="*/ 2355 w 2753"/>
                <a:gd name="T1" fmla="*/ 114 h 2716"/>
                <a:gd name="T2" fmla="*/ 2639 w 2753"/>
                <a:gd name="T3" fmla="*/ 399 h 2716"/>
                <a:gd name="T4" fmla="*/ 2639 w 2753"/>
                <a:gd name="T5" fmla="*/ 2317 h 2716"/>
                <a:gd name="T6" fmla="*/ 2355 w 2753"/>
                <a:gd name="T7" fmla="*/ 2602 h 2716"/>
                <a:gd name="T8" fmla="*/ 398 w 2753"/>
                <a:gd name="T9" fmla="*/ 2602 h 2716"/>
                <a:gd name="T10" fmla="*/ 113 w 2753"/>
                <a:gd name="T11" fmla="*/ 2317 h 2716"/>
                <a:gd name="T12" fmla="*/ 113 w 2753"/>
                <a:gd name="T13" fmla="*/ 399 h 2716"/>
                <a:gd name="T14" fmla="*/ 398 w 2753"/>
                <a:gd name="T15" fmla="*/ 114 h 2716"/>
                <a:gd name="T16" fmla="*/ 2355 w 2753"/>
                <a:gd name="T17" fmla="*/ 114 h 2716"/>
                <a:gd name="T18" fmla="*/ 2355 w 2753"/>
                <a:gd name="T19" fmla="*/ 0 h 2716"/>
                <a:gd name="T20" fmla="*/ 398 w 2753"/>
                <a:gd name="T21" fmla="*/ 0 h 2716"/>
                <a:gd name="T22" fmla="*/ 0 w 2753"/>
                <a:gd name="T23" fmla="*/ 399 h 2716"/>
                <a:gd name="T24" fmla="*/ 0 w 2753"/>
                <a:gd name="T25" fmla="*/ 2317 h 2716"/>
                <a:gd name="T26" fmla="*/ 398 w 2753"/>
                <a:gd name="T27" fmla="*/ 2716 h 2716"/>
                <a:gd name="T28" fmla="*/ 2355 w 2753"/>
                <a:gd name="T29" fmla="*/ 2716 h 2716"/>
                <a:gd name="T30" fmla="*/ 2753 w 2753"/>
                <a:gd name="T31" fmla="*/ 2317 h 2716"/>
                <a:gd name="T32" fmla="*/ 2753 w 2753"/>
                <a:gd name="T33" fmla="*/ 399 h 2716"/>
                <a:gd name="T34" fmla="*/ 2355 w 2753"/>
                <a:gd name="T35" fmla="*/ 0 h 27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753" h="2716">
                  <a:moveTo>
                    <a:pt x="2355" y="114"/>
                  </a:moveTo>
                  <a:cubicBezTo>
                    <a:pt x="2512" y="114"/>
                    <a:pt x="2639" y="242"/>
                    <a:pt x="2639" y="399"/>
                  </a:cubicBezTo>
                  <a:cubicBezTo>
                    <a:pt x="2639" y="2317"/>
                    <a:pt x="2639" y="2317"/>
                    <a:pt x="2639" y="2317"/>
                  </a:cubicBezTo>
                  <a:cubicBezTo>
                    <a:pt x="2639" y="2474"/>
                    <a:pt x="2512" y="2602"/>
                    <a:pt x="2355" y="2602"/>
                  </a:cubicBezTo>
                  <a:cubicBezTo>
                    <a:pt x="398" y="2602"/>
                    <a:pt x="398" y="2602"/>
                    <a:pt x="398" y="2602"/>
                  </a:cubicBezTo>
                  <a:cubicBezTo>
                    <a:pt x="241" y="2602"/>
                    <a:pt x="113" y="2474"/>
                    <a:pt x="113" y="2317"/>
                  </a:cubicBezTo>
                  <a:cubicBezTo>
                    <a:pt x="113" y="399"/>
                    <a:pt x="113" y="399"/>
                    <a:pt x="113" y="399"/>
                  </a:cubicBezTo>
                  <a:cubicBezTo>
                    <a:pt x="113" y="242"/>
                    <a:pt x="241" y="114"/>
                    <a:pt x="398" y="114"/>
                  </a:cubicBezTo>
                  <a:cubicBezTo>
                    <a:pt x="2355" y="114"/>
                    <a:pt x="2355" y="114"/>
                    <a:pt x="2355" y="114"/>
                  </a:cubicBezTo>
                  <a:moveTo>
                    <a:pt x="2355" y="0"/>
                  </a:moveTo>
                  <a:cubicBezTo>
                    <a:pt x="398" y="0"/>
                    <a:pt x="398" y="0"/>
                    <a:pt x="398" y="0"/>
                  </a:cubicBezTo>
                  <a:cubicBezTo>
                    <a:pt x="178" y="0"/>
                    <a:pt x="0" y="179"/>
                    <a:pt x="0" y="399"/>
                  </a:cubicBezTo>
                  <a:cubicBezTo>
                    <a:pt x="0" y="2317"/>
                    <a:pt x="0" y="2317"/>
                    <a:pt x="0" y="2317"/>
                  </a:cubicBezTo>
                  <a:cubicBezTo>
                    <a:pt x="0" y="2538"/>
                    <a:pt x="178" y="2716"/>
                    <a:pt x="398" y="2716"/>
                  </a:cubicBezTo>
                  <a:cubicBezTo>
                    <a:pt x="2355" y="2716"/>
                    <a:pt x="2355" y="2716"/>
                    <a:pt x="2355" y="2716"/>
                  </a:cubicBezTo>
                  <a:cubicBezTo>
                    <a:pt x="2575" y="2716"/>
                    <a:pt x="2753" y="2538"/>
                    <a:pt x="2753" y="2317"/>
                  </a:cubicBezTo>
                  <a:cubicBezTo>
                    <a:pt x="2753" y="399"/>
                    <a:pt x="2753" y="399"/>
                    <a:pt x="2753" y="399"/>
                  </a:cubicBezTo>
                  <a:cubicBezTo>
                    <a:pt x="2753" y="179"/>
                    <a:pt x="2575" y="0"/>
                    <a:pt x="2355" y="0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grpSp>
        <p:nvGrpSpPr>
          <p:cNvPr id="11" name="Group 10"/>
          <p:cNvGrpSpPr/>
          <p:nvPr userDrawn="1"/>
        </p:nvGrpSpPr>
        <p:grpSpPr>
          <a:xfrm flipH="1">
            <a:off x="11637433" y="6409324"/>
            <a:ext cx="224082" cy="221156"/>
            <a:chOff x="4328868" y="5502988"/>
            <a:chExt cx="500307" cy="493774"/>
          </a:xfrm>
        </p:grpSpPr>
        <p:sp>
          <p:nvSpPr>
            <p:cNvPr id="13" name="Freeform 12">
              <a:hlinkClick r:id="" action="ppaction://hlinkshowjump?jump=nextslide"/>
            </p:cNvPr>
            <p:cNvSpPr>
              <a:spLocks/>
            </p:cNvSpPr>
            <p:nvPr userDrawn="1"/>
          </p:nvSpPr>
          <p:spPr bwMode="auto">
            <a:xfrm>
              <a:off x="4520556" y="5649754"/>
              <a:ext cx="116933" cy="200242"/>
            </a:xfrm>
            <a:custGeom>
              <a:avLst/>
              <a:gdLst>
                <a:gd name="T0" fmla="*/ 417 w 425"/>
                <a:gd name="T1" fmla="*/ 77 h 728"/>
                <a:gd name="T2" fmla="*/ 131 w 425"/>
                <a:gd name="T3" fmla="*/ 364 h 728"/>
                <a:gd name="T4" fmla="*/ 417 w 425"/>
                <a:gd name="T5" fmla="*/ 650 h 728"/>
                <a:gd name="T6" fmla="*/ 425 w 425"/>
                <a:gd name="T7" fmla="*/ 667 h 728"/>
                <a:gd name="T8" fmla="*/ 417 w 425"/>
                <a:gd name="T9" fmla="*/ 684 h 728"/>
                <a:gd name="T10" fmla="*/ 381 w 425"/>
                <a:gd name="T11" fmla="*/ 720 h 728"/>
                <a:gd name="T12" fmla="*/ 364 w 425"/>
                <a:gd name="T13" fmla="*/ 728 h 728"/>
                <a:gd name="T14" fmla="*/ 347 w 425"/>
                <a:gd name="T15" fmla="*/ 720 h 728"/>
                <a:gd name="T16" fmla="*/ 8 w 425"/>
                <a:gd name="T17" fmla="*/ 381 h 728"/>
                <a:gd name="T18" fmla="*/ 0 w 425"/>
                <a:gd name="T19" fmla="*/ 364 h 728"/>
                <a:gd name="T20" fmla="*/ 8 w 425"/>
                <a:gd name="T21" fmla="*/ 347 h 728"/>
                <a:gd name="T22" fmla="*/ 347 w 425"/>
                <a:gd name="T23" fmla="*/ 7 h 728"/>
                <a:gd name="T24" fmla="*/ 364 w 425"/>
                <a:gd name="T25" fmla="*/ 0 h 728"/>
                <a:gd name="T26" fmla="*/ 381 w 425"/>
                <a:gd name="T27" fmla="*/ 7 h 728"/>
                <a:gd name="T28" fmla="*/ 417 w 425"/>
                <a:gd name="T29" fmla="*/ 44 h 728"/>
                <a:gd name="T30" fmla="*/ 425 w 425"/>
                <a:gd name="T31" fmla="*/ 60 h 728"/>
                <a:gd name="T32" fmla="*/ 417 w 425"/>
                <a:gd name="T33" fmla="*/ 7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25" h="728">
                  <a:moveTo>
                    <a:pt x="417" y="77"/>
                  </a:moveTo>
                  <a:cubicBezTo>
                    <a:pt x="131" y="364"/>
                    <a:pt x="131" y="364"/>
                    <a:pt x="131" y="364"/>
                  </a:cubicBezTo>
                  <a:cubicBezTo>
                    <a:pt x="417" y="650"/>
                    <a:pt x="417" y="650"/>
                    <a:pt x="417" y="650"/>
                  </a:cubicBezTo>
                  <a:cubicBezTo>
                    <a:pt x="422" y="655"/>
                    <a:pt x="425" y="661"/>
                    <a:pt x="425" y="667"/>
                  </a:cubicBezTo>
                  <a:cubicBezTo>
                    <a:pt x="425" y="673"/>
                    <a:pt x="422" y="680"/>
                    <a:pt x="417" y="684"/>
                  </a:cubicBezTo>
                  <a:cubicBezTo>
                    <a:pt x="381" y="720"/>
                    <a:pt x="381" y="720"/>
                    <a:pt x="381" y="720"/>
                  </a:cubicBezTo>
                  <a:cubicBezTo>
                    <a:pt x="377" y="725"/>
                    <a:pt x="370" y="728"/>
                    <a:pt x="364" y="728"/>
                  </a:cubicBezTo>
                  <a:cubicBezTo>
                    <a:pt x="358" y="728"/>
                    <a:pt x="352" y="725"/>
                    <a:pt x="347" y="720"/>
                  </a:cubicBezTo>
                  <a:cubicBezTo>
                    <a:pt x="8" y="381"/>
                    <a:pt x="8" y="381"/>
                    <a:pt x="8" y="381"/>
                  </a:cubicBezTo>
                  <a:cubicBezTo>
                    <a:pt x="3" y="376"/>
                    <a:pt x="0" y="369"/>
                    <a:pt x="0" y="364"/>
                  </a:cubicBezTo>
                  <a:cubicBezTo>
                    <a:pt x="0" y="358"/>
                    <a:pt x="3" y="351"/>
                    <a:pt x="8" y="347"/>
                  </a:cubicBezTo>
                  <a:cubicBezTo>
                    <a:pt x="347" y="7"/>
                    <a:pt x="347" y="7"/>
                    <a:pt x="347" y="7"/>
                  </a:cubicBezTo>
                  <a:cubicBezTo>
                    <a:pt x="352" y="3"/>
                    <a:pt x="358" y="0"/>
                    <a:pt x="364" y="0"/>
                  </a:cubicBezTo>
                  <a:cubicBezTo>
                    <a:pt x="370" y="0"/>
                    <a:pt x="377" y="3"/>
                    <a:pt x="381" y="7"/>
                  </a:cubicBezTo>
                  <a:cubicBezTo>
                    <a:pt x="417" y="44"/>
                    <a:pt x="417" y="44"/>
                    <a:pt x="417" y="44"/>
                  </a:cubicBezTo>
                  <a:cubicBezTo>
                    <a:pt x="422" y="48"/>
                    <a:pt x="425" y="54"/>
                    <a:pt x="425" y="60"/>
                  </a:cubicBezTo>
                  <a:cubicBezTo>
                    <a:pt x="425" y="66"/>
                    <a:pt x="422" y="73"/>
                    <a:pt x="417" y="77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4" name="Freeform 13">
              <a:hlinkClick r:id="" action="ppaction://hlinkshowjump?jump=nextslide"/>
            </p:cNvPr>
            <p:cNvSpPr>
              <a:spLocks noEditPoints="1"/>
            </p:cNvSpPr>
            <p:nvPr userDrawn="1"/>
          </p:nvSpPr>
          <p:spPr bwMode="auto">
            <a:xfrm>
              <a:off x="4328868" y="5502988"/>
              <a:ext cx="500307" cy="493774"/>
            </a:xfrm>
            <a:custGeom>
              <a:avLst/>
              <a:gdLst>
                <a:gd name="T0" fmla="*/ 2355 w 2753"/>
                <a:gd name="T1" fmla="*/ 114 h 2716"/>
                <a:gd name="T2" fmla="*/ 2639 w 2753"/>
                <a:gd name="T3" fmla="*/ 399 h 2716"/>
                <a:gd name="T4" fmla="*/ 2639 w 2753"/>
                <a:gd name="T5" fmla="*/ 2317 h 2716"/>
                <a:gd name="T6" fmla="*/ 2355 w 2753"/>
                <a:gd name="T7" fmla="*/ 2602 h 2716"/>
                <a:gd name="T8" fmla="*/ 398 w 2753"/>
                <a:gd name="T9" fmla="*/ 2602 h 2716"/>
                <a:gd name="T10" fmla="*/ 113 w 2753"/>
                <a:gd name="T11" fmla="*/ 2317 h 2716"/>
                <a:gd name="T12" fmla="*/ 113 w 2753"/>
                <a:gd name="T13" fmla="*/ 399 h 2716"/>
                <a:gd name="T14" fmla="*/ 398 w 2753"/>
                <a:gd name="T15" fmla="*/ 114 h 2716"/>
                <a:gd name="T16" fmla="*/ 2355 w 2753"/>
                <a:gd name="T17" fmla="*/ 114 h 2716"/>
                <a:gd name="T18" fmla="*/ 2355 w 2753"/>
                <a:gd name="T19" fmla="*/ 0 h 2716"/>
                <a:gd name="T20" fmla="*/ 398 w 2753"/>
                <a:gd name="T21" fmla="*/ 0 h 2716"/>
                <a:gd name="T22" fmla="*/ 0 w 2753"/>
                <a:gd name="T23" fmla="*/ 399 h 2716"/>
                <a:gd name="T24" fmla="*/ 0 w 2753"/>
                <a:gd name="T25" fmla="*/ 2317 h 2716"/>
                <a:gd name="T26" fmla="*/ 398 w 2753"/>
                <a:gd name="T27" fmla="*/ 2716 h 2716"/>
                <a:gd name="T28" fmla="*/ 2355 w 2753"/>
                <a:gd name="T29" fmla="*/ 2716 h 2716"/>
                <a:gd name="T30" fmla="*/ 2753 w 2753"/>
                <a:gd name="T31" fmla="*/ 2317 h 2716"/>
                <a:gd name="T32" fmla="*/ 2753 w 2753"/>
                <a:gd name="T33" fmla="*/ 399 h 2716"/>
                <a:gd name="T34" fmla="*/ 2355 w 2753"/>
                <a:gd name="T35" fmla="*/ 0 h 27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753" h="2716">
                  <a:moveTo>
                    <a:pt x="2355" y="114"/>
                  </a:moveTo>
                  <a:cubicBezTo>
                    <a:pt x="2512" y="114"/>
                    <a:pt x="2639" y="242"/>
                    <a:pt x="2639" y="399"/>
                  </a:cubicBezTo>
                  <a:cubicBezTo>
                    <a:pt x="2639" y="2317"/>
                    <a:pt x="2639" y="2317"/>
                    <a:pt x="2639" y="2317"/>
                  </a:cubicBezTo>
                  <a:cubicBezTo>
                    <a:pt x="2639" y="2474"/>
                    <a:pt x="2512" y="2602"/>
                    <a:pt x="2355" y="2602"/>
                  </a:cubicBezTo>
                  <a:cubicBezTo>
                    <a:pt x="398" y="2602"/>
                    <a:pt x="398" y="2602"/>
                    <a:pt x="398" y="2602"/>
                  </a:cubicBezTo>
                  <a:cubicBezTo>
                    <a:pt x="241" y="2602"/>
                    <a:pt x="113" y="2474"/>
                    <a:pt x="113" y="2317"/>
                  </a:cubicBezTo>
                  <a:cubicBezTo>
                    <a:pt x="113" y="399"/>
                    <a:pt x="113" y="399"/>
                    <a:pt x="113" y="399"/>
                  </a:cubicBezTo>
                  <a:cubicBezTo>
                    <a:pt x="113" y="242"/>
                    <a:pt x="241" y="114"/>
                    <a:pt x="398" y="114"/>
                  </a:cubicBezTo>
                  <a:cubicBezTo>
                    <a:pt x="2355" y="114"/>
                    <a:pt x="2355" y="114"/>
                    <a:pt x="2355" y="114"/>
                  </a:cubicBezTo>
                  <a:moveTo>
                    <a:pt x="2355" y="0"/>
                  </a:moveTo>
                  <a:cubicBezTo>
                    <a:pt x="398" y="0"/>
                    <a:pt x="398" y="0"/>
                    <a:pt x="398" y="0"/>
                  </a:cubicBezTo>
                  <a:cubicBezTo>
                    <a:pt x="178" y="0"/>
                    <a:pt x="0" y="179"/>
                    <a:pt x="0" y="399"/>
                  </a:cubicBezTo>
                  <a:cubicBezTo>
                    <a:pt x="0" y="2317"/>
                    <a:pt x="0" y="2317"/>
                    <a:pt x="0" y="2317"/>
                  </a:cubicBezTo>
                  <a:cubicBezTo>
                    <a:pt x="0" y="2538"/>
                    <a:pt x="178" y="2716"/>
                    <a:pt x="398" y="2716"/>
                  </a:cubicBezTo>
                  <a:cubicBezTo>
                    <a:pt x="2355" y="2716"/>
                    <a:pt x="2355" y="2716"/>
                    <a:pt x="2355" y="2716"/>
                  </a:cubicBezTo>
                  <a:cubicBezTo>
                    <a:pt x="2575" y="2716"/>
                    <a:pt x="2753" y="2538"/>
                    <a:pt x="2753" y="2317"/>
                  </a:cubicBezTo>
                  <a:cubicBezTo>
                    <a:pt x="2753" y="399"/>
                    <a:pt x="2753" y="399"/>
                    <a:pt x="2753" y="399"/>
                  </a:cubicBezTo>
                  <a:cubicBezTo>
                    <a:pt x="2753" y="179"/>
                    <a:pt x="2575" y="0"/>
                    <a:pt x="2355" y="0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grpSp>
        <p:nvGrpSpPr>
          <p:cNvPr id="15" name="Group 14"/>
          <p:cNvGrpSpPr/>
          <p:nvPr userDrawn="1"/>
        </p:nvGrpSpPr>
        <p:grpSpPr>
          <a:xfrm>
            <a:off x="0" y="6824981"/>
            <a:ext cx="12192000" cy="45719"/>
            <a:chOff x="0" y="6756401"/>
            <a:chExt cx="12192000" cy="114300"/>
          </a:xfrm>
        </p:grpSpPr>
        <p:sp>
          <p:nvSpPr>
            <p:cNvPr id="16" name="Rectangle 15"/>
            <p:cNvSpPr/>
            <p:nvPr/>
          </p:nvSpPr>
          <p:spPr>
            <a:xfrm>
              <a:off x="0" y="6756401"/>
              <a:ext cx="2443207" cy="1143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2427653" y="6756401"/>
              <a:ext cx="2443207" cy="1143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4855305" y="6756401"/>
              <a:ext cx="2443207" cy="1143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7305656" y="6756401"/>
              <a:ext cx="2443207" cy="1143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9748793" y="6756401"/>
              <a:ext cx="2443207" cy="1143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</p:grpSp>
      <p:grpSp>
        <p:nvGrpSpPr>
          <p:cNvPr id="21" name="Group 20"/>
          <p:cNvGrpSpPr/>
          <p:nvPr userDrawn="1"/>
        </p:nvGrpSpPr>
        <p:grpSpPr>
          <a:xfrm>
            <a:off x="0" y="0"/>
            <a:ext cx="12192000" cy="45719"/>
            <a:chOff x="0" y="6756401"/>
            <a:chExt cx="12192000" cy="114300"/>
          </a:xfrm>
        </p:grpSpPr>
        <p:sp>
          <p:nvSpPr>
            <p:cNvPr id="22" name="Rectangle 21"/>
            <p:cNvSpPr/>
            <p:nvPr/>
          </p:nvSpPr>
          <p:spPr>
            <a:xfrm>
              <a:off x="0" y="6756401"/>
              <a:ext cx="2443207" cy="1143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2427653" y="6756401"/>
              <a:ext cx="2443207" cy="1143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4855305" y="6756401"/>
              <a:ext cx="2443207" cy="1143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7305656" y="6756401"/>
              <a:ext cx="2443207" cy="1143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9748793" y="6756401"/>
              <a:ext cx="2443207" cy="1143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</p:grpSp>
      <p:sp>
        <p:nvSpPr>
          <p:cNvPr id="35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5557838" y="1680325"/>
            <a:ext cx="1216025" cy="1216025"/>
          </a:xfrm>
          <a:prstGeom prst="ellipse">
            <a:avLst/>
          </a:prstGeom>
          <a:ln w="31750">
            <a:solidFill>
              <a:schemeClr val="accent1"/>
            </a:solidFill>
          </a:ln>
        </p:spPr>
        <p:txBody>
          <a:bodyPr>
            <a:normAutofit/>
          </a:bodyPr>
          <a:lstStyle>
            <a:lvl1pPr>
              <a:defRPr sz="1050"/>
            </a:lvl1pPr>
          </a:lstStyle>
          <a:p>
            <a:endParaRPr lang="id-ID"/>
          </a:p>
        </p:txBody>
      </p:sp>
      <p:sp>
        <p:nvSpPr>
          <p:cNvPr id="36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5557838" y="3504138"/>
            <a:ext cx="1216025" cy="1216025"/>
          </a:xfrm>
          <a:prstGeom prst="ellipse">
            <a:avLst/>
          </a:prstGeom>
          <a:ln w="31750">
            <a:solidFill>
              <a:schemeClr val="accent3"/>
            </a:solidFill>
          </a:ln>
        </p:spPr>
        <p:txBody>
          <a:bodyPr>
            <a:normAutofit/>
          </a:bodyPr>
          <a:lstStyle>
            <a:lvl1pPr>
              <a:defRPr sz="1050"/>
            </a:lvl1pPr>
          </a:lstStyle>
          <a:p>
            <a:endParaRPr lang="id-ID"/>
          </a:p>
        </p:txBody>
      </p:sp>
      <p:sp>
        <p:nvSpPr>
          <p:cNvPr id="37" name="Picture Placeholder 6"/>
          <p:cNvSpPr>
            <a:spLocks noGrp="1"/>
          </p:cNvSpPr>
          <p:nvPr>
            <p:ph type="pic" sz="quarter" idx="16"/>
          </p:nvPr>
        </p:nvSpPr>
        <p:spPr>
          <a:xfrm>
            <a:off x="9215438" y="3504137"/>
            <a:ext cx="1216025" cy="1216025"/>
          </a:xfrm>
          <a:prstGeom prst="ellipse">
            <a:avLst/>
          </a:prstGeom>
          <a:ln w="31750">
            <a:solidFill>
              <a:schemeClr val="accent4"/>
            </a:solidFill>
          </a:ln>
        </p:spPr>
        <p:txBody>
          <a:bodyPr>
            <a:normAutofit/>
          </a:bodyPr>
          <a:lstStyle>
            <a:lvl1pPr>
              <a:defRPr sz="1050"/>
            </a:lvl1pPr>
          </a:lstStyle>
          <a:p>
            <a:endParaRPr lang="id-ID"/>
          </a:p>
        </p:txBody>
      </p:sp>
      <p:sp>
        <p:nvSpPr>
          <p:cNvPr id="38" name="Picture Placeholder 6"/>
          <p:cNvSpPr>
            <a:spLocks noGrp="1"/>
          </p:cNvSpPr>
          <p:nvPr>
            <p:ph type="pic" sz="quarter" idx="17"/>
          </p:nvPr>
        </p:nvSpPr>
        <p:spPr>
          <a:xfrm>
            <a:off x="1760537" y="3504137"/>
            <a:ext cx="1216025" cy="1216025"/>
          </a:xfrm>
          <a:prstGeom prst="ellipse">
            <a:avLst/>
          </a:prstGeom>
          <a:ln w="31750">
            <a:solidFill>
              <a:schemeClr val="accent2"/>
            </a:solidFill>
          </a:ln>
        </p:spPr>
        <p:txBody>
          <a:bodyPr>
            <a:normAutofit/>
          </a:bodyPr>
          <a:lstStyle>
            <a:lvl1pPr>
              <a:defRPr sz="1050"/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21331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extLst mod="1">
    <p:ext uri="{DCECCB84-F9BA-43D5-87BE-67443E8EF086}">
      <p15:sldGuideLst xmlns:p15="http://schemas.microsoft.com/office/powerpoint/2012/main"/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folio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5761" y="420593"/>
            <a:ext cx="10515600" cy="911682"/>
          </a:xfrm>
        </p:spPr>
        <p:txBody>
          <a:bodyPr/>
          <a:lstStyle>
            <a:lvl1pPr algn="ctr">
              <a:defRPr b="1"/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7" name="Rectangle 6"/>
          <p:cNvSpPr/>
          <p:nvPr userDrawn="1"/>
        </p:nvSpPr>
        <p:spPr>
          <a:xfrm>
            <a:off x="11408938" y="381349"/>
            <a:ext cx="468000" cy="46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400" b="1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391197" y="432787"/>
            <a:ext cx="503483" cy="365125"/>
          </a:xfrm>
        </p:spPr>
        <p:txBody>
          <a:bodyPr/>
          <a:lstStyle>
            <a:lvl1pPr algn="ctr">
              <a:defRPr sz="1400" b="1">
                <a:solidFill>
                  <a:schemeClr val="bg1"/>
                </a:solidFill>
              </a:defRPr>
            </a:lvl1pPr>
          </a:lstStyle>
          <a:p>
            <a:fld id="{250E94B5-8C35-4E38-8FC1-B73EBEBA3C09}" type="slidenum">
              <a:rPr lang="id-ID" smtClean="0"/>
              <a:pPr/>
              <a:t>‹#›</a:t>
            </a:fld>
            <a:endParaRPr lang="id-ID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845761" y="1138779"/>
            <a:ext cx="10515600" cy="366712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grpSp>
        <p:nvGrpSpPr>
          <p:cNvPr id="8" name="Group 7"/>
          <p:cNvGrpSpPr/>
          <p:nvPr userDrawn="1"/>
        </p:nvGrpSpPr>
        <p:grpSpPr>
          <a:xfrm>
            <a:off x="338952" y="6409324"/>
            <a:ext cx="224082" cy="221156"/>
            <a:chOff x="4328868" y="5502988"/>
            <a:chExt cx="500307" cy="493774"/>
          </a:xfrm>
        </p:grpSpPr>
        <p:sp>
          <p:nvSpPr>
            <p:cNvPr id="9" name="Freeform 8">
              <a:hlinkClick r:id="" action="ppaction://hlinkshowjump?jump=previousslide"/>
            </p:cNvPr>
            <p:cNvSpPr>
              <a:spLocks/>
            </p:cNvSpPr>
            <p:nvPr userDrawn="1"/>
          </p:nvSpPr>
          <p:spPr bwMode="auto">
            <a:xfrm>
              <a:off x="4520555" y="5649754"/>
              <a:ext cx="116933" cy="200242"/>
            </a:xfrm>
            <a:custGeom>
              <a:avLst/>
              <a:gdLst>
                <a:gd name="T0" fmla="*/ 417 w 425"/>
                <a:gd name="T1" fmla="*/ 77 h 728"/>
                <a:gd name="T2" fmla="*/ 131 w 425"/>
                <a:gd name="T3" fmla="*/ 364 h 728"/>
                <a:gd name="T4" fmla="*/ 417 w 425"/>
                <a:gd name="T5" fmla="*/ 650 h 728"/>
                <a:gd name="T6" fmla="*/ 425 w 425"/>
                <a:gd name="T7" fmla="*/ 667 h 728"/>
                <a:gd name="T8" fmla="*/ 417 w 425"/>
                <a:gd name="T9" fmla="*/ 684 h 728"/>
                <a:gd name="T10" fmla="*/ 381 w 425"/>
                <a:gd name="T11" fmla="*/ 720 h 728"/>
                <a:gd name="T12" fmla="*/ 364 w 425"/>
                <a:gd name="T13" fmla="*/ 728 h 728"/>
                <a:gd name="T14" fmla="*/ 347 w 425"/>
                <a:gd name="T15" fmla="*/ 720 h 728"/>
                <a:gd name="T16" fmla="*/ 8 w 425"/>
                <a:gd name="T17" fmla="*/ 381 h 728"/>
                <a:gd name="T18" fmla="*/ 0 w 425"/>
                <a:gd name="T19" fmla="*/ 364 h 728"/>
                <a:gd name="T20" fmla="*/ 8 w 425"/>
                <a:gd name="T21" fmla="*/ 347 h 728"/>
                <a:gd name="T22" fmla="*/ 347 w 425"/>
                <a:gd name="T23" fmla="*/ 7 h 728"/>
                <a:gd name="T24" fmla="*/ 364 w 425"/>
                <a:gd name="T25" fmla="*/ 0 h 728"/>
                <a:gd name="T26" fmla="*/ 381 w 425"/>
                <a:gd name="T27" fmla="*/ 7 h 728"/>
                <a:gd name="T28" fmla="*/ 417 w 425"/>
                <a:gd name="T29" fmla="*/ 44 h 728"/>
                <a:gd name="T30" fmla="*/ 425 w 425"/>
                <a:gd name="T31" fmla="*/ 60 h 728"/>
                <a:gd name="T32" fmla="*/ 417 w 425"/>
                <a:gd name="T33" fmla="*/ 7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25" h="728">
                  <a:moveTo>
                    <a:pt x="417" y="77"/>
                  </a:moveTo>
                  <a:cubicBezTo>
                    <a:pt x="131" y="364"/>
                    <a:pt x="131" y="364"/>
                    <a:pt x="131" y="364"/>
                  </a:cubicBezTo>
                  <a:cubicBezTo>
                    <a:pt x="417" y="650"/>
                    <a:pt x="417" y="650"/>
                    <a:pt x="417" y="650"/>
                  </a:cubicBezTo>
                  <a:cubicBezTo>
                    <a:pt x="422" y="655"/>
                    <a:pt x="425" y="661"/>
                    <a:pt x="425" y="667"/>
                  </a:cubicBezTo>
                  <a:cubicBezTo>
                    <a:pt x="425" y="673"/>
                    <a:pt x="422" y="680"/>
                    <a:pt x="417" y="684"/>
                  </a:cubicBezTo>
                  <a:cubicBezTo>
                    <a:pt x="381" y="720"/>
                    <a:pt x="381" y="720"/>
                    <a:pt x="381" y="720"/>
                  </a:cubicBezTo>
                  <a:cubicBezTo>
                    <a:pt x="377" y="725"/>
                    <a:pt x="370" y="728"/>
                    <a:pt x="364" y="728"/>
                  </a:cubicBezTo>
                  <a:cubicBezTo>
                    <a:pt x="358" y="728"/>
                    <a:pt x="352" y="725"/>
                    <a:pt x="347" y="720"/>
                  </a:cubicBezTo>
                  <a:cubicBezTo>
                    <a:pt x="8" y="381"/>
                    <a:pt x="8" y="381"/>
                    <a:pt x="8" y="381"/>
                  </a:cubicBezTo>
                  <a:cubicBezTo>
                    <a:pt x="3" y="376"/>
                    <a:pt x="0" y="369"/>
                    <a:pt x="0" y="364"/>
                  </a:cubicBezTo>
                  <a:cubicBezTo>
                    <a:pt x="0" y="358"/>
                    <a:pt x="3" y="351"/>
                    <a:pt x="8" y="347"/>
                  </a:cubicBezTo>
                  <a:cubicBezTo>
                    <a:pt x="347" y="7"/>
                    <a:pt x="347" y="7"/>
                    <a:pt x="347" y="7"/>
                  </a:cubicBezTo>
                  <a:cubicBezTo>
                    <a:pt x="352" y="3"/>
                    <a:pt x="358" y="0"/>
                    <a:pt x="364" y="0"/>
                  </a:cubicBezTo>
                  <a:cubicBezTo>
                    <a:pt x="370" y="0"/>
                    <a:pt x="377" y="3"/>
                    <a:pt x="381" y="7"/>
                  </a:cubicBezTo>
                  <a:cubicBezTo>
                    <a:pt x="417" y="44"/>
                    <a:pt x="417" y="44"/>
                    <a:pt x="417" y="44"/>
                  </a:cubicBezTo>
                  <a:cubicBezTo>
                    <a:pt x="422" y="48"/>
                    <a:pt x="425" y="54"/>
                    <a:pt x="425" y="60"/>
                  </a:cubicBezTo>
                  <a:cubicBezTo>
                    <a:pt x="425" y="66"/>
                    <a:pt x="422" y="73"/>
                    <a:pt x="417" y="77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0" name="Freeform 9">
              <a:hlinkClick r:id="" action="ppaction://hlinkshowjump?jump=previousslide"/>
            </p:cNvPr>
            <p:cNvSpPr>
              <a:spLocks noEditPoints="1"/>
            </p:cNvSpPr>
            <p:nvPr userDrawn="1"/>
          </p:nvSpPr>
          <p:spPr bwMode="auto">
            <a:xfrm>
              <a:off x="4328868" y="5502988"/>
              <a:ext cx="500307" cy="493774"/>
            </a:xfrm>
            <a:custGeom>
              <a:avLst/>
              <a:gdLst>
                <a:gd name="T0" fmla="*/ 2355 w 2753"/>
                <a:gd name="T1" fmla="*/ 114 h 2716"/>
                <a:gd name="T2" fmla="*/ 2639 w 2753"/>
                <a:gd name="T3" fmla="*/ 399 h 2716"/>
                <a:gd name="T4" fmla="*/ 2639 w 2753"/>
                <a:gd name="T5" fmla="*/ 2317 h 2716"/>
                <a:gd name="T6" fmla="*/ 2355 w 2753"/>
                <a:gd name="T7" fmla="*/ 2602 h 2716"/>
                <a:gd name="T8" fmla="*/ 398 w 2753"/>
                <a:gd name="T9" fmla="*/ 2602 h 2716"/>
                <a:gd name="T10" fmla="*/ 113 w 2753"/>
                <a:gd name="T11" fmla="*/ 2317 h 2716"/>
                <a:gd name="T12" fmla="*/ 113 w 2753"/>
                <a:gd name="T13" fmla="*/ 399 h 2716"/>
                <a:gd name="T14" fmla="*/ 398 w 2753"/>
                <a:gd name="T15" fmla="*/ 114 h 2716"/>
                <a:gd name="T16" fmla="*/ 2355 w 2753"/>
                <a:gd name="T17" fmla="*/ 114 h 2716"/>
                <a:gd name="T18" fmla="*/ 2355 w 2753"/>
                <a:gd name="T19" fmla="*/ 0 h 2716"/>
                <a:gd name="T20" fmla="*/ 398 w 2753"/>
                <a:gd name="T21" fmla="*/ 0 h 2716"/>
                <a:gd name="T22" fmla="*/ 0 w 2753"/>
                <a:gd name="T23" fmla="*/ 399 h 2716"/>
                <a:gd name="T24" fmla="*/ 0 w 2753"/>
                <a:gd name="T25" fmla="*/ 2317 h 2716"/>
                <a:gd name="T26" fmla="*/ 398 w 2753"/>
                <a:gd name="T27" fmla="*/ 2716 h 2716"/>
                <a:gd name="T28" fmla="*/ 2355 w 2753"/>
                <a:gd name="T29" fmla="*/ 2716 h 2716"/>
                <a:gd name="T30" fmla="*/ 2753 w 2753"/>
                <a:gd name="T31" fmla="*/ 2317 h 2716"/>
                <a:gd name="T32" fmla="*/ 2753 w 2753"/>
                <a:gd name="T33" fmla="*/ 399 h 2716"/>
                <a:gd name="T34" fmla="*/ 2355 w 2753"/>
                <a:gd name="T35" fmla="*/ 0 h 27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753" h="2716">
                  <a:moveTo>
                    <a:pt x="2355" y="114"/>
                  </a:moveTo>
                  <a:cubicBezTo>
                    <a:pt x="2512" y="114"/>
                    <a:pt x="2639" y="242"/>
                    <a:pt x="2639" y="399"/>
                  </a:cubicBezTo>
                  <a:cubicBezTo>
                    <a:pt x="2639" y="2317"/>
                    <a:pt x="2639" y="2317"/>
                    <a:pt x="2639" y="2317"/>
                  </a:cubicBezTo>
                  <a:cubicBezTo>
                    <a:pt x="2639" y="2474"/>
                    <a:pt x="2512" y="2602"/>
                    <a:pt x="2355" y="2602"/>
                  </a:cubicBezTo>
                  <a:cubicBezTo>
                    <a:pt x="398" y="2602"/>
                    <a:pt x="398" y="2602"/>
                    <a:pt x="398" y="2602"/>
                  </a:cubicBezTo>
                  <a:cubicBezTo>
                    <a:pt x="241" y="2602"/>
                    <a:pt x="113" y="2474"/>
                    <a:pt x="113" y="2317"/>
                  </a:cubicBezTo>
                  <a:cubicBezTo>
                    <a:pt x="113" y="399"/>
                    <a:pt x="113" y="399"/>
                    <a:pt x="113" y="399"/>
                  </a:cubicBezTo>
                  <a:cubicBezTo>
                    <a:pt x="113" y="242"/>
                    <a:pt x="241" y="114"/>
                    <a:pt x="398" y="114"/>
                  </a:cubicBezTo>
                  <a:cubicBezTo>
                    <a:pt x="2355" y="114"/>
                    <a:pt x="2355" y="114"/>
                    <a:pt x="2355" y="114"/>
                  </a:cubicBezTo>
                  <a:moveTo>
                    <a:pt x="2355" y="0"/>
                  </a:moveTo>
                  <a:cubicBezTo>
                    <a:pt x="398" y="0"/>
                    <a:pt x="398" y="0"/>
                    <a:pt x="398" y="0"/>
                  </a:cubicBezTo>
                  <a:cubicBezTo>
                    <a:pt x="178" y="0"/>
                    <a:pt x="0" y="179"/>
                    <a:pt x="0" y="399"/>
                  </a:cubicBezTo>
                  <a:cubicBezTo>
                    <a:pt x="0" y="2317"/>
                    <a:pt x="0" y="2317"/>
                    <a:pt x="0" y="2317"/>
                  </a:cubicBezTo>
                  <a:cubicBezTo>
                    <a:pt x="0" y="2538"/>
                    <a:pt x="178" y="2716"/>
                    <a:pt x="398" y="2716"/>
                  </a:cubicBezTo>
                  <a:cubicBezTo>
                    <a:pt x="2355" y="2716"/>
                    <a:pt x="2355" y="2716"/>
                    <a:pt x="2355" y="2716"/>
                  </a:cubicBezTo>
                  <a:cubicBezTo>
                    <a:pt x="2575" y="2716"/>
                    <a:pt x="2753" y="2538"/>
                    <a:pt x="2753" y="2317"/>
                  </a:cubicBezTo>
                  <a:cubicBezTo>
                    <a:pt x="2753" y="399"/>
                    <a:pt x="2753" y="399"/>
                    <a:pt x="2753" y="399"/>
                  </a:cubicBezTo>
                  <a:cubicBezTo>
                    <a:pt x="2753" y="179"/>
                    <a:pt x="2575" y="0"/>
                    <a:pt x="2355" y="0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grpSp>
        <p:nvGrpSpPr>
          <p:cNvPr id="11" name="Group 10"/>
          <p:cNvGrpSpPr/>
          <p:nvPr userDrawn="1"/>
        </p:nvGrpSpPr>
        <p:grpSpPr>
          <a:xfrm flipH="1">
            <a:off x="11637433" y="6409324"/>
            <a:ext cx="224082" cy="221156"/>
            <a:chOff x="4328868" y="5502988"/>
            <a:chExt cx="500307" cy="493774"/>
          </a:xfrm>
        </p:grpSpPr>
        <p:sp>
          <p:nvSpPr>
            <p:cNvPr id="13" name="Freeform 12">
              <a:hlinkClick r:id="" action="ppaction://hlinkshowjump?jump=nextslide"/>
            </p:cNvPr>
            <p:cNvSpPr>
              <a:spLocks/>
            </p:cNvSpPr>
            <p:nvPr userDrawn="1"/>
          </p:nvSpPr>
          <p:spPr bwMode="auto">
            <a:xfrm>
              <a:off x="4520556" y="5649754"/>
              <a:ext cx="116933" cy="200242"/>
            </a:xfrm>
            <a:custGeom>
              <a:avLst/>
              <a:gdLst>
                <a:gd name="T0" fmla="*/ 417 w 425"/>
                <a:gd name="T1" fmla="*/ 77 h 728"/>
                <a:gd name="T2" fmla="*/ 131 w 425"/>
                <a:gd name="T3" fmla="*/ 364 h 728"/>
                <a:gd name="T4" fmla="*/ 417 w 425"/>
                <a:gd name="T5" fmla="*/ 650 h 728"/>
                <a:gd name="T6" fmla="*/ 425 w 425"/>
                <a:gd name="T7" fmla="*/ 667 h 728"/>
                <a:gd name="T8" fmla="*/ 417 w 425"/>
                <a:gd name="T9" fmla="*/ 684 h 728"/>
                <a:gd name="T10" fmla="*/ 381 w 425"/>
                <a:gd name="T11" fmla="*/ 720 h 728"/>
                <a:gd name="T12" fmla="*/ 364 w 425"/>
                <a:gd name="T13" fmla="*/ 728 h 728"/>
                <a:gd name="T14" fmla="*/ 347 w 425"/>
                <a:gd name="T15" fmla="*/ 720 h 728"/>
                <a:gd name="T16" fmla="*/ 8 w 425"/>
                <a:gd name="T17" fmla="*/ 381 h 728"/>
                <a:gd name="T18" fmla="*/ 0 w 425"/>
                <a:gd name="T19" fmla="*/ 364 h 728"/>
                <a:gd name="T20" fmla="*/ 8 w 425"/>
                <a:gd name="T21" fmla="*/ 347 h 728"/>
                <a:gd name="T22" fmla="*/ 347 w 425"/>
                <a:gd name="T23" fmla="*/ 7 h 728"/>
                <a:gd name="T24" fmla="*/ 364 w 425"/>
                <a:gd name="T25" fmla="*/ 0 h 728"/>
                <a:gd name="T26" fmla="*/ 381 w 425"/>
                <a:gd name="T27" fmla="*/ 7 h 728"/>
                <a:gd name="T28" fmla="*/ 417 w 425"/>
                <a:gd name="T29" fmla="*/ 44 h 728"/>
                <a:gd name="T30" fmla="*/ 425 w 425"/>
                <a:gd name="T31" fmla="*/ 60 h 728"/>
                <a:gd name="T32" fmla="*/ 417 w 425"/>
                <a:gd name="T33" fmla="*/ 7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25" h="728">
                  <a:moveTo>
                    <a:pt x="417" y="77"/>
                  </a:moveTo>
                  <a:cubicBezTo>
                    <a:pt x="131" y="364"/>
                    <a:pt x="131" y="364"/>
                    <a:pt x="131" y="364"/>
                  </a:cubicBezTo>
                  <a:cubicBezTo>
                    <a:pt x="417" y="650"/>
                    <a:pt x="417" y="650"/>
                    <a:pt x="417" y="650"/>
                  </a:cubicBezTo>
                  <a:cubicBezTo>
                    <a:pt x="422" y="655"/>
                    <a:pt x="425" y="661"/>
                    <a:pt x="425" y="667"/>
                  </a:cubicBezTo>
                  <a:cubicBezTo>
                    <a:pt x="425" y="673"/>
                    <a:pt x="422" y="680"/>
                    <a:pt x="417" y="684"/>
                  </a:cubicBezTo>
                  <a:cubicBezTo>
                    <a:pt x="381" y="720"/>
                    <a:pt x="381" y="720"/>
                    <a:pt x="381" y="720"/>
                  </a:cubicBezTo>
                  <a:cubicBezTo>
                    <a:pt x="377" y="725"/>
                    <a:pt x="370" y="728"/>
                    <a:pt x="364" y="728"/>
                  </a:cubicBezTo>
                  <a:cubicBezTo>
                    <a:pt x="358" y="728"/>
                    <a:pt x="352" y="725"/>
                    <a:pt x="347" y="720"/>
                  </a:cubicBezTo>
                  <a:cubicBezTo>
                    <a:pt x="8" y="381"/>
                    <a:pt x="8" y="381"/>
                    <a:pt x="8" y="381"/>
                  </a:cubicBezTo>
                  <a:cubicBezTo>
                    <a:pt x="3" y="376"/>
                    <a:pt x="0" y="369"/>
                    <a:pt x="0" y="364"/>
                  </a:cubicBezTo>
                  <a:cubicBezTo>
                    <a:pt x="0" y="358"/>
                    <a:pt x="3" y="351"/>
                    <a:pt x="8" y="347"/>
                  </a:cubicBezTo>
                  <a:cubicBezTo>
                    <a:pt x="347" y="7"/>
                    <a:pt x="347" y="7"/>
                    <a:pt x="347" y="7"/>
                  </a:cubicBezTo>
                  <a:cubicBezTo>
                    <a:pt x="352" y="3"/>
                    <a:pt x="358" y="0"/>
                    <a:pt x="364" y="0"/>
                  </a:cubicBezTo>
                  <a:cubicBezTo>
                    <a:pt x="370" y="0"/>
                    <a:pt x="377" y="3"/>
                    <a:pt x="381" y="7"/>
                  </a:cubicBezTo>
                  <a:cubicBezTo>
                    <a:pt x="417" y="44"/>
                    <a:pt x="417" y="44"/>
                    <a:pt x="417" y="44"/>
                  </a:cubicBezTo>
                  <a:cubicBezTo>
                    <a:pt x="422" y="48"/>
                    <a:pt x="425" y="54"/>
                    <a:pt x="425" y="60"/>
                  </a:cubicBezTo>
                  <a:cubicBezTo>
                    <a:pt x="425" y="66"/>
                    <a:pt x="422" y="73"/>
                    <a:pt x="417" y="77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4" name="Freeform 13">
              <a:hlinkClick r:id="" action="ppaction://hlinkshowjump?jump=nextslide"/>
            </p:cNvPr>
            <p:cNvSpPr>
              <a:spLocks noEditPoints="1"/>
            </p:cNvSpPr>
            <p:nvPr userDrawn="1"/>
          </p:nvSpPr>
          <p:spPr bwMode="auto">
            <a:xfrm>
              <a:off x="4328868" y="5502988"/>
              <a:ext cx="500307" cy="493774"/>
            </a:xfrm>
            <a:custGeom>
              <a:avLst/>
              <a:gdLst>
                <a:gd name="T0" fmla="*/ 2355 w 2753"/>
                <a:gd name="T1" fmla="*/ 114 h 2716"/>
                <a:gd name="T2" fmla="*/ 2639 w 2753"/>
                <a:gd name="T3" fmla="*/ 399 h 2716"/>
                <a:gd name="T4" fmla="*/ 2639 w 2753"/>
                <a:gd name="T5" fmla="*/ 2317 h 2716"/>
                <a:gd name="T6" fmla="*/ 2355 w 2753"/>
                <a:gd name="T7" fmla="*/ 2602 h 2716"/>
                <a:gd name="T8" fmla="*/ 398 w 2753"/>
                <a:gd name="T9" fmla="*/ 2602 h 2716"/>
                <a:gd name="T10" fmla="*/ 113 w 2753"/>
                <a:gd name="T11" fmla="*/ 2317 h 2716"/>
                <a:gd name="T12" fmla="*/ 113 w 2753"/>
                <a:gd name="T13" fmla="*/ 399 h 2716"/>
                <a:gd name="T14" fmla="*/ 398 w 2753"/>
                <a:gd name="T15" fmla="*/ 114 h 2716"/>
                <a:gd name="T16" fmla="*/ 2355 w 2753"/>
                <a:gd name="T17" fmla="*/ 114 h 2716"/>
                <a:gd name="T18" fmla="*/ 2355 w 2753"/>
                <a:gd name="T19" fmla="*/ 0 h 2716"/>
                <a:gd name="T20" fmla="*/ 398 w 2753"/>
                <a:gd name="T21" fmla="*/ 0 h 2716"/>
                <a:gd name="T22" fmla="*/ 0 w 2753"/>
                <a:gd name="T23" fmla="*/ 399 h 2716"/>
                <a:gd name="T24" fmla="*/ 0 w 2753"/>
                <a:gd name="T25" fmla="*/ 2317 h 2716"/>
                <a:gd name="T26" fmla="*/ 398 w 2753"/>
                <a:gd name="T27" fmla="*/ 2716 h 2716"/>
                <a:gd name="T28" fmla="*/ 2355 w 2753"/>
                <a:gd name="T29" fmla="*/ 2716 h 2716"/>
                <a:gd name="T30" fmla="*/ 2753 w 2753"/>
                <a:gd name="T31" fmla="*/ 2317 h 2716"/>
                <a:gd name="T32" fmla="*/ 2753 w 2753"/>
                <a:gd name="T33" fmla="*/ 399 h 2716"/>
                <a:gd name="T34" fmla="*/ 2355 w 2753"/>
                <a:gd name="T35" fmla="*/ 0 h 27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753" h="2716">
                  <a:moveTo>
                    <a:pt x="2355" y="114"/>
                  </a:moveTo>
                  <a:cubicBezTo>
                    <a:pt x="2512" y="114"/>
                    <a:pt x="2639" y="242"/>
                    <a:pt x="2639" y="399"/>
                  </a:cubicBezTo>
                  <a:cubicBezTo>
                    <a:pt x="2639" y="2317"/>
                    <a:pt x="2639" y="2317"/>
                    <a:pt x="2639" y="2317"/>
                  </a:cubicBezTo>
                  <a:cubicBezTo>
                    <a:pt x="2639" y="2474"/>
                    <a:pt x="2512" y="2602"/>
                    <a:pt x="2355" y="2602"/>
                  </a:cubicBezTo>
                  <a:cubicBezTo>
                    <a:pt x="398" y="2602"/>
                    <a:pt x="398" y="2602"/>
                    <a:pt x="398" y="2602"/>
                  </a:cubicBezTo>
                  <a:cubicBezTo>
                    <a:pt x="241" y="2602"/>
                    <a:pt x="113" y="2474"/>
                    <a:pt x="113" y="2317"/>
                  </a:cubicBezTo>
                  <a:cubicBezTo>
                    <a:pt x="113" y="399"/>
                    <a:pt x="113" y="399"/>
                    <a:pt x="113" y="399"/>
                  </a:cubicBezTo>
                  <a:cubicBezTo>
                    <a:pt x="113" y="242"/>
                    <a:pt x="241" y="114"/>
                    <a:pt x="398" y="114"/>
                  </a:cubicBezTo>
                  <a:cubicBezTo>
                    <a:pt x="2355" y="114"/>
                    <a:pt x="2355" y="114"/>
                    <a:pt x="2355" y="114"/>
                  </a:cubicBezTo>
                  <a:moveTo>
                    <a:pt x="2355" y="0"/>
                  </a:moveTo>
                  <a:cubicBezTo>
                    <a:pt x="398" y="0"/>
                    <a:pt x="398" y="0"/>
                    <a:pt x="398" y="0"/>
                  </a:cubicBezTo>
                  <a:cubicBezTo>
                    <a:pt x="178" y="0"/>
                    <a:pt x="0" y="179"/>
                    <a:pt x="0" y="399"/>
                  </a:cubicBezTo>
                  <a:cubicBezTo>
                    <a:pt x="0" y="2317"/>
                    <a:pt x="0" y="2317"/>
                    <a:pt x="0" y="2317"/>
                  </a:cubicBezTo>
                  <a:cubicBezTo>
                    <a:pt x="0" y="2538"/>
                    <a:pt x="178" y="2716"/>
                    <a:pt x="398" y="2716"/>
                  </a:cubicBezTo>
                  <a:cubicBezTo>
                    <a:pt x="2355" y="2716"/>
                    <a:pt x="2355" y="2716"/>
                    <a:pt x="2355" y="2716"/>
                  </a:cubicBezTo>
                  <a:cubicBezTo>
                    <a:pt x="2575" y="2716"/>
                    <a:pt x="2753" y="2538"/>
                    <a:pt x="2753" y="2317"/>
                  </a:cubicBezTo>
                  <a:cubicBezTo>
                    <a:pt x="2753" y="399"/>
                    <a:pt x="2753" y="399"/>
                    <a:pt x="2753" y="399"/>
                  </a:cubicBezTo>
                  <a:cubicBezTo>
                    <a:pt x="2753" y="179"/>
                    <a:pt x="2575" y="0"/>
                    <a:pt x="2355" y="0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grpSp>
        <p:nvGrpSpPr>
          <p:cNvPr id="15" name="Group 14"/>
          <p:cNvGrpSpPr/>
          <p:nvPr userDrawn="1"/>
        </p:nvGrpSpPr>
        <p:grpSpPr>
          <a:xfrm>
            <a:off x="0" y="6824981"/>
            <a:ext cx="12192000" cy="45719"/>
            <a:chOff x="0" y="6756401"/>
            <a:chExt cx="12192000" cy="114300"/>
          </a:xfrm>
        </p:grpSpPr>
        <p:sp>
          <p:nvSpPr>
            <p:cNvPr id="16" name="Rectangle 15"/>
            <p:cNvSpPr/>
            <p:nvPr/>
          </p:nvSpPr>
          <p:spPr>
            <a:xfrm>
              <a:off x="0" y="6756401"/>
              <a:ext cx="2443207" cy="1143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2427653" y="6756401"/>
              <a:ext cx="2443207" cy="1143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4855305" y="6756401"/>
              <a:ext cx="2443207" cy="1143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7305656" y="6756401"/>
              <a:ext cx="2443207" cy="1143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9748793" y="6756401"/>
              <a:ext cx="2443207" cy="1143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</p:grpSp>
      <p:grpSp>
        <p:nvGrpSpPr>
          <p:cNvPr id="21" name="Group 20"/>
          <p:cNvGrpSpPr/>
          <p:nvPr userDrawn="1"/>
        </p:nvGrpSpPr>
        <p:grpSpPr>
          <a:xfrm>
            <a:off x="0" y="0"/>
            <a:ext cx="12192000" cy="45719"/>
            <a:chOff x="0" y="6756401"/>
            <a:chExt cx="12192000" cy="114300"/>
          </a:xfrm>
        </p:grpSpPr>
        <p:sp>
          <p:nvSpPr>
            <p:cNvPr id="22" name="Rectangle 21"/>
            <p:cNvSpPr/>
            <p:nvPr/>
          </p:nvSpPr>
          <p:spPr>
            <a:xfrm>
              <a:off x="0" y="6756401"/>
              <a:ext cx="2443207" cy="1143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2427653" y="6756401"/>
              <a:ext cx="2443207" cy="1143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4855305" y="6756401"/>
              <a:ext cx="2443207" cy="1143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7305656" y="6756401"/>
              <a:ext cx="2443207" cy="1143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9748793" y="6756401"/>
              <a:ext cx="2443207" cy="1143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</p:grpSp>
      <p:sp>
        <p:nvSpPr>
          <p:cNvPr id="27" name="Picture Placeholder 22"/>
          <p:cNvSpPr>
            <a:spLocks noGrp="1"/>
          </p:cNvSpPr>
          <p:nvPr>
            <p:ph type="pic" sz="quarter" idx="14"/>
          </p:nvPr>
        </p:nvSpPr>
        <p:spPr>
          <a:xfrm>
            <a:off x="889621" y="1845324"/>
            <a:ext cx="3600000" cy="2160000"/>
          </a:xfrm>
        </p:spPr>
        <p:txBody>
          <a:bodyPr>
            <a:normAutofit/>
          </a:bodyPr>
          <a:lstStyle>
            <a:lvl1pPr>
              <a:defRPr sz="1800"/>
            </a:lvl1pPr>
          </a:lstStyle>
          <a:p>
            <a:endParaRPr lang="id-ID"/>
          </a:p>
        </p:txBody>
      </p:sp>
      <p:sp>
        <p:nvSpPr>
          <p:cNvPr id="29" name="Picture Placeholder 22"/>
          <p:cNvSpPr>
            <a:spLocks noGrp="1"/>
          </p:cNvSpPr>
          <p:nvPr>
            <p:ph type="pic" sz="quarter" idx="15"/>
          </p:nvPr>
        </p:nvSpPr>
        <p:spPr>
          <a:xfrm>
            <a:off x="889621" y="4125780"/>
            <a:ext cx="1728000" cy="1980000"/>
          </a:xfrm>
        </p:spPr>
        <p:txBody>
          <a:bodyPr>
            <a:normAutofit/>
          </a:bodyPr>
          <a:lstStyle>
            <a:lvl1pPr>
              <a:defRPr sz="1800"/>
            </a:lvl1pPr>
          </a:lstStyle>
          <a:p>
            <a:endParaRPr lang="id-ID"/>
          </a:p>
        </p:txBody>
      </p:sp>
      <p:sp>
        <p:nvSpPr>
          <p:cNvPr id="30" name="Picture Placeholder 22"/>
          <p:cNvSpPr>
            <a:spLocks noGrp="1"/>
          </p:cNvSpPr>
          <p:nvPr>
            <p:ph type="pic" sz="quarter" idx="16"/>
          </p:nvPr>
        </p:nvSpPr>
        <p:spPr>
          <a:xfrm>
            <a:off x="2761642" y="4125780"/>
            <a:ext cx="1728000" cy="1980000"/>
          </a:xfrm>
        </p:spPr>
        <p:txBody>
          <a:bodyPr>
            <a:normAutofit/>
          </a:bodyPr>
          <a:lstStyle>
            <a:lvl1pPr>
              <a:defRPr sz="1800"/>
            </a:lvl1pPr>
          </a:lstStyle>
          <a:p>
            <a:endParaRPr lang="id-ID"/>
          </a:p>
        </p:txBody>
      </p:sp>
      <p:sp>
        <p:nvSpPr>
          <p:cNvPr id="31" name="Picture Placeholder 22"/>
          <p:cNvSpPr>
            <a:spLocks noGrp="1"/>
          </p:cNvSpPr>
          <p:nvPr>
            <p:ph type="pic" sz="quarter" idx="17"/>
          </p:nvPr>
        </p:nvSpPr>
        <p:spPr>
          <a:xfrm>
            <a:off x="4625395" y="1816749"/>
            <a:ext cx="2880000" cy="4291113"/>
          </a:xfrm>
        </p:spPr>
        <p:txBody>
          <a:bodyPr>
            <a:normAutofit/>
          </a:bodyPr>
          <a:lstStyle>
            <a:lvl1pPr>
              <a:defRPr sz="1800"/>
            </a:lvl1pPr>
          </a:lstStyle>
          <a:p>
            <a:endParaRPr lang="id-ID"/>
          </a:p>
        </p:txBody>
      </p:sp>
      <p:sp>
        <p:nvSpPr>
          <p:cNvPr id="32" name="Picture Placeholder 22"/>
          <p:cNvSpPr>
            <a:spLocks noGrp="1"/>
          </p:cNvSpPr>
          <p:nvPr>
            <p:ph type="pic" sz="quarter" idx="18"/>
          </p:nvPr>
        </p:nvSpPr>
        <p:spPr>
          <a:xfrm>
            <a:off x="7635853" y="3945780"/>
            <a:ext cx="3600000" cy="2160000"/>
          </a:xfrm>
        </p:spPr>
        <p:txBody>
          <a:bodyPr>
            <a:normAutofit/>
          </a:bodyPr>
          <a:lstStyle>
            <a:lvl1pPr>
              <a:defRPr sz="1800"/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627371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2" presetClass="entr" presetSubtype="1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2" presetClass="entr" presetSubtype="2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7" grpId="0"/>
      <p:bldP spid="29" grpId="0"/>
      <p:bldP spid="30" grpId="0"/>
      <p:bldP spid="31" grpId="0"/>
      <p:bldP spid="32" grpId="0"/>
    </p:bldLst>
  </p:timing>
  <p:extLst mod="1">
    <p:ext uri="{DCECCB84-F9BA-43D5-87BE-67443E8EF086}">
      <p15:sldGuideLst xmlns:p15="http://schemas.microsoft.com/office/powerpoint/2012/main"/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howcas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5761" y="420593"/>
            <a:ext cx="10515600" cy="911682"/>
          </a:xfrm>
        </p:spPr>
        <p:txBody>
          <a:bodyPr/>
          <a:lstStyle>
            <a:lvl1pPr algn="ctr">
              <a:defRPr b="1"/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7" name="Rectangle 6"/>
          <p:cNvSpPr/>
          <p:nvPr userDrawn="1"/>
        </p:nvSpPr>
        <p:spPr>
          <a:xfrm>
            <a:off x="11408938" y="381349"/>
            <a:ext cx="468000" cy="46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400" b="1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391197" y="432787"/>
            <a:ext cx="503483" cy="365125"/>
          </a:xfrm>
        </p:spPr>
        <p:txBody>
          <a:bodyPr/>
          <a:lstStyle>
            <a:lvl1pPr algn="ctr">
              <a:defRPr sz="1400" b="1">
                <a:solidFill>
                  <a:schemeClr val="bg1"/>
                </a:solidFill>
              </a:defRPr>
            </a:lvl1pPr>
          </a:lstStyle>
          <a:p>
            <a:fld id="{250E94B5-8C35-4E38-8FC1-B73EBEBA3C09}" type="slidenum">
              <a:rPr lang="id-ID" smtClean="0"/>
              <a:pPr/>
              <a:t>‹#›</a:t>
            </a:fld>
            <a:endParaRPr lang="id-ID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845761" y="1138779"/>
            <a:ext cx="10515600" cy="366712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grpSp>
        <p:nvGrpSpPr>
          <p:cNvPr id="8" name="Group 7"/>
          <p:cNvGrpSpPr/>
          <p:nvPr userDrawn="1"/>
        </p:nvGrpSpPr>
        <p:grpSpPr>
          <a:xfrm>
            <a:off x="338952" y="6409324"/>
            <a:ext cx="224082" cy="221156"/>
            <a:chOff x="4328868" y="5502988"/>
            <a:chExt cx="500307" cy="493774"/>
          </a:xfrm>
        </p:grpSpPr>
        <p:sp>
          <p:nvSpPr>
            <p:cNvPr id="9" name="Freeform 8">
              <a:hlinkClick r:id="" action="ppaction://hlinkshowjump?jump=previousslide"/>
            </p:cNvPr>
            <p:cNvSpPr>
              <a:spLocks/>
            </p:cNvSpPr>
            <p:nvPr userDrawn="1"/>
          </p:nvSpPr>
          <p:spPr bwMode="auto">
            <a:xfrm>
              <a:off x="4520555" y="5649754"/>
              <a:ext cx="116933" cy="200242"/>
            </a:xfrm>
            <a:custGeom>
              <a:avLst/>
              <a:gdLst>
                <a:gd name="T0" fmla="*/ 417 w 425"/>
                <a:gd name="T1" fmla="*/ 77 h 728"/>
                <a:gd name="T2" fmla="*/ 131 w 425"/>
                <a:gd name="T3" fmla="*/ 364 h 728"/>
                <a:gd name="T4" fmla="*/ 417 w 425"/>
                <a:gd name="T5" fmla="*/ 650 h 728"/>
                <a:gd name="T6" fmla="*/ 425 w 425"/>
                <a:gd name="T7" fmla="*/ 667 h 728"/>
                <a:gd name="T8" fmla="*/ 417 w 425"/>
                <a:gd name="T9" fmla="*/ 684 h 728"/>
                <a:gd name="T10" fmla="*/ 381 w 425"/>
                <a:gd name="T11" fmla="*/ 720 h 728"/>
                <a:gd name="T12" fmla="*/ 364 w 425"/>
                <a:gd name="T13" fmla="*/ 728 h 728"/>
                <a:gd name="T14" fmla="*/ 347 w 425"/>
                <a:gd name="T15" fmla="*/ 720 h 728"/>
                <a:gd name="T16" fmla="*/ 8 w 425"/>
                <a:gd name="T17" fmla="*/ 381 h 728"/>
                <a:gd name="T18" fmla="*/ 0 w 425"/>
                <a:gd name="T19" fmla="*/ 364 h 728"/>
                <a:gd name="T20" fmla="*/ 8 w 425"/>
                <a:gd name="T21" fmla="*/ 347 h 728"/>
                <a:gd name="T22" fmla="*/ 347 w 425"/>
                <a:gd name="T23" fmla="*/ 7 h 728"/>
                <a:gd name="T24" fmla="*/ 364 w 425"/>
                <a:gd name="T25" fmla="*/ 0 h 728"/>
                <a:gd name="T26" fmla="*/ 381 w 425"/>
                <a:gd name="T27" fmla="*/ 7 h 728"/>
                <a:gd name="T28" fmla="*/ 417 w 425"/>
                <a:gd name="T29" fmla="*/ 44 h 728"/>
                <a:gd name="T30" fmla="*/ 425 w 425"/>
                <a:gd name="T31" fmla="*/ 60 h 728"/>
                <a:gd name="T32" fmla="*/ 417 w 425"/>
                <a:gd name="T33" fmla="*/ 7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25" h="728">
                  <a:moveTo>
                    <a:pt x="417" y="77"/>
                  </a:moveTo>
                  <a:cubicBezTo>
                    <a:pt x="131" y="364"/>
                    <a:pt x="131" y="364"/>
                    <a:pt x="131" y="364"/>
                  </a:cubicBezTo>
                  <a:cubicBezTo>
                    <a:pt x="417" y="650"/>
                    <a:pt x="417" y="650"/>
                    <a:pt x="417" y="650"/>
                  </a:cubicBezTo>
                  <a:cubicBezTo>
                    <a:pt x="422" y="655"/>
                    <a:pt x="425" y="661"/>
                    <a:pt x="425" y="667"/>
                  </a:cubicBezTo>
                  <a:cubicBezTo>
                    <a:pt x="425" y="673"/>
                    <a:pt x="422" y="680"/>
                    <a:pt x="417" y="684"/>
                  </a:cubicBezTo>
                  <a:cubicBezTo>
                    <a:pt x="381" y="720"/>
                    <a:pt x="381" y="720"/>
                    <a:pt x="381" y="720"/>
                  </a:cubicBezTo>
                  <a:cubicBezTo>
                    <a:pt x="377" y="725"/>
                    <a:pt x="370" y="728"/>
                    <a:pt x="364" y="728"/>
                  </a:cubicBezTo>
                  <a:cubicBezTo>
                    <a:pt x="358" y="728"/>
                    <a:pt x="352" y="725"/>
                    <a:pt x="347" y="720"/>
                  </a:cubicBezTo>
                  <a:cubicBezTo>
                    <a:pt x="8" y="381"/>
                    <a:pt x="8" y="381"/>
                    <a:pt x="8" y="381"/>
                  </a:cubicBezTo>
                  <a:cubicBezTo>
                    <a:pt x="3" y="376"/>
                    <a:pt x="0" y="369"/>
                    <a:pt x="0" y="364"/>
                  </a:cubicBezTo>
                  <a:cubicBezTo>
                    <a:pt x="0" y="358"/>
                    <a:pt x="3" y="351"/>
                    <a:pt x="8" y="347"/>
                  </a:cubicBezTo>
                  <a:cubicBezTo>
                    <a:pt x="347" y="7"/>
                    <a:pt x="347" y="7"/>
                    <a:pt x="347" y="7"/>
                  </a:cubicBezTo>
                  <a:cubicBezTo>
                    <a:pt x="352" y="3"/>
                    <a:pt x="358" y="0"/>
                    <a:pt x="364" y="0"/>
                  </a:cubicBezTo>
                  <a:cubicBezTo>
                    <a:pt x="370" y="0"/>
                    <a:pt x="377" y="3"/>
                    <a:pt x="381" y="7"/>
                  </a:cubicBezTo>
                  <a:cubicBezTo>
                    <a:pt x="417" y="44"/>
                    <a:pt x="417" y="44"/>
                    <a:pt x="417" y="44"/>
                  </a:cubicBezTo>
                  <a:cubicBezTo>
                    <a:pt x="422" y="48"/>
                    <a:pt x="425" y="54"/>
                    <a:pt x="425" y="60"/>
                  </a:cubicBezTo>
                  <a:cubicBezTo>
                    <a:pt x="425" y="66"/>
                    <a:pt x="422" y="73"/>
                    <a:pt x="417" y="77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0" name="Freeform 9">
              <a:hlinkClick r:id="" action="ppaction://hlinkshowjump?jump=previousslide"/>
            </p:cNvPr>
            <p:cNvSpPr>
              <a:spLocks noEditPoints="1"/>
            </p:cNvSpPr>
            <p:nvPr userDrawn="1"/>
          </p:nvSpPr>
          <p:spPr bwMode="auto">
            <a:xfrm>
              <a:off x="4328868" y="5502988"/>
              <a:ext cx="500307" cy="493774"/>
            </a:xfrm>
            <a:custGeom>
              <a:avLst/>
              <a:gdLst>
                <a:gd name="T0" fmla="*/ 2355 w 2753"/>
                <a:gd name="T1" fmla="*/ 114 h 2716"/>
                <a:gd name="T2" fmla="*/ 2639 w 2753"/>
                <a:gd name="T3" fmla="*/ 399 h 2716"/>
                <a:gd name="T4" fmla="*/ 2639 w 2753"/>
                <a:gd name="T5" fmla="*/ 2317 h 2716"/>
                <a:gd name="T6" fmla="*/ 2355 w 2753"/>
                <a:gd name="T7" fmla="*/ 2602 h 2716"/>
                <a:gd name="T8" fmla="*/ 398 w 2753"/>
                <a:gd name="T9" fmla="*/ 2602 h 2716"/>
                <a:gd name="T10" fmla="*/ 113 w 2753"/>
                <a:gd name="T11" fmla="*/ 2317 h 2716"/>
                <a:gd name="T12" fmla="*/ 113 w 2753"/>
                <a:gd name="T13" fmla="*/ 399 h 2716"/>
                <a:gd name="T14" fmla="*/ 398 w 2753"/>
                <a:gd name="T15" fmla="*/ 114 h 2716"/>
                <a:gd name="T16" fmla="*/ 2355 w 2753"/>
                <a:gd name="T17" fmla="*/ 114 h 2716"/>
                <a:gd name="T18" fmla="*/ 2355 w 2753"/>
                <a:gd name="T19" fmla="*/ 0 h 2716"/>
                <a:gd name="T20" fmla="*/ 398 w 2753"/>
                <a:gd name="T21" fmla="*/ 0 h 2716"/>
                <a:gd name="T22" fmla="*/ 0 w 2753"/>
                <a:gd name="T23" fmla="*/ 399 h 2716"/>
                <a:gd name="T24" fmla="*/ 0 w 2753"/>
                <a:gd name="T25" fmla="*/ 2317 h 2716"/>
                <a:gd name="T26" fmla="*/ 398 w 2753"/>
                <a:gd name="T27" fmla="*/ 2716 h 2716"/>
                <a:gd name="T28" fmla="*/ 2355 w 2753"/>
                <a:gd name="T29" fmla="*/ 2716 h 2716"/>
                <a:gd name="T30" fmla="*/ 2753 w 2753"/>
                <a:gd name="T31" fmla="*/ 2317 h 2716"/>
                <a:gd name="T32" fmla="*/ 2753 w 2753"/>
                <a:gd name="T33" fmla="*/ 399 h 2716"/>
                <a:gd name="T34" fmla="*/ 2355 w 2753"/>
                <a:gd name="T35" fmla="*/ 0 h 27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753" h="2716">
                  <a:moveTo>
                    <a:pt x="2355" y="114"/>
                  </a:moveTo>
                  <a:cubicBezTo>
                    <a:pt x="2512" y="114"/>
                    <a:pt x="2639" y="242"/>
                    <a:pt x="2639" y="399"/>
                  </a:cubicBezTo>
                  <a:cubicBezTo>
                    <a:pt x="2639" y="2317"/>
                    <a:pt x="2639" y="2317"/>
                    <a:pt x="2639" y="2317"/>
                  </a:cubicBezTo>
                  <a:cubicBezTo>
                    <a:pt x="2639" y="2474"/>
                    <a:pt x="2512" y="2602"/>
                    <a:pt x="2355" y="2602"/>
                  </a:cubicBezTo>
                  <a:cubicBezTo>
                    <a:pt x="398" y="2602"/>
                    <a:pt x="398" y="2602"/>
                    <a:pt x="398" y="2602"/>
                  </a:cubicBezTo>
                  <a:cubicBezTo>
                    <a:pt x="241" y="2602"/>
                    <a:pt x="113" y="2474"/>
                    <a:pt x="113" y="2317"/>
                  </a:cubicBezTo>
                  <a:cubicBezTo>
                    <a:pt x="113" y="399"/>
                    <a:pt x="113" y="399"/>
                    <a:pt x="113" y="399"/>
                  </a:cubicBezTo>
                  <a:cubicBezTo>
                    <a:pt x="113" y="242"/>
                    <a:pt x="241" y="114"/>
                    <a:pt x="398" y="114"/>
                  </a:cubicBezTo>
                  <a:cubicBezTo>
                    <a:pt x="2355" y="114"/>
                    <a:pt x="2355" y="114"/>
                    <a:pt x="2355" y="114"/>
                  </a:cubicBezTo>
                  <a:moveTo>
                    <a:pt x="2355" y="0"/>
                  </a:moveTo>
                  <a:cubicBezTo>
                    <a:pt x="398" y="0"/>
                    <a:pt x="398" y="0"/>
                    <a:pt x="398" y="0"/>
                  </a:cubicBezTo>
                  <a:cubicBezTo>
                    <a:pt x="178" y="0"/>
                    <a:pt x="0" y="179"/>
                    <a:pt x="0" y="399"/>
                  </a:cubicBezTo>
                  <a:cubicBezTo>
                    <a:pt x="0" y="2317"/>
                    <a:pt x="0" y="2317"/>
                    <a:pt x="0" y="2317"/>
                  </a:cubicBezTo>
                  <a:cubicBezTo>
                    <a:pt x="0" y="2538"/>
                    <a:pt x="178" y="2716"/>
                    <a:pt x="398" y="2716"/>
                  </a:cubicBezTo>
                  <a:cubicBezTo>
                    <a:pt x="2355" y="2716"/>
                    <a:pt x="2355" y="2716"/>
                    <a:pt x="2355" y="2716"/>
                  </a:cubicBezTo>
                  <a:cubicBezTo>
                    <a:pt x="2575" y="2716"/>
                    <a:pt x="2753" y="2538"/>
                    <a:pt x="2753" y="2317"/>
                  </a:cubicBezTo>
                  <a:cubicBezTo>
                    <a:pt x="2753" y="399"/>
                    <a:pt x="2753" y="399"/>
                    <a:pt x="2753" y="399"/>
                  </a:cubicBezTo>
                  <a:cubicBezTo>
                    <a:pt x="2753" y="179"/>
                    <a:pt x="2575" y="0"/>
                    <a:pt x="2355" y="0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grpSp>
        <p:nvGrpSpPr>
          <p:cNvPr id="11" name="Group 10"/>
          <p:cNvGrpSpPr/>
          <p:nvPr userDrawn="1"/>
        </p:nvGrpSpPr>
        <p:grpSpPr>
          <a:xfrm flipH="1">
            <a:off x="11637433" y="6409324"/>
            <a:ext cx="224082" cy="221156"/>
            <a:chOff x="4328868" y="5502988"/>
            <a:chExt cx="500307" cy="493774"/>
          </a:xfrm>
        </p:grpSpPr>
        <p:sp>
          <p:nvSpPr>
            <p:cNvPr id="13" name="Freeform 12">
              <a:hlinkClick r:id="" action="ppaction://hlinkshowjump?jump=nextslide"/>
            </p:cNvPr>
            <p:cNvSpPr>
              <a:spLocks/>
            </p:cNvSpPr>
            <p:nvPr userDrawn="1"/>
          </p:nvSpPr>
          <p:spPr bwMode="auto">
            <a:xfrm>
              <a:off x="4520556" y="5649754"/>
              <a:ext cx="116933" cy="200242"/>
            </a:xfrm>
            <a:custGeom>
              <a:avLst/>
              <a:gdLst>
                <a:gd name="T0" fmla="*/ 417 w 425"/>
                <a:gd name="T1" fmla="*/ 77 h 728"/>
                <a:gd name="T2" fmla="*/ 131 w 425"/>
                <a:gd name="T3" fmla="*/ 364 h 728"/>
                <a:gd name="T4" fmla="*/ 417 w 425"/>
                <a:gd name="T5" fmla="*/ 650 h 728"/>
                <a:gd name="T6" fmla="*/ 425 w 425"/>
                <a:gd name="T7" fmla="*/ 667 h 728"/>
                <a:gd name="T8" fmla="*/ 417 w 425"/>
                <a:gd name="T9" fmla="*/ 684 h 728"/>
                <a:gd name="T10" fmla="*/ 381 w 425"/>
                <a:gd name="T11" fmla="*/ 720 h 728"/>
                <a:gd name="T12" fmla="*/ 364 w 425"/>
                <a:gd name="T13" fmla="*/ 728 h 728"/>
                <a:gd name="T14" fmla="*/ 347 w 425"/>
                <a:gd name="T15" fmla="*/ 720 h 728"/>
                <a:gd name="T16" fmla="*/ 8 w 425"/>
                <a:gd name="T17" fmla="*/ 381 h 728"/>
                <a:gd name="T18" fmla="*/ 0 w 425"/>
                <a:gd name="T19" fmla="*/ 364 h 728"/>
                <a:gd name="T20" fmla="*/ 8 w 425"/>
                <a:gd name="T21" fmla="*/ 347 h 728"/>
                <a:gd name="T22" fmla="*/ 347 w 425"/>
                <a:gd name="T23" fmla="*/ 7 h 728"/>
                <a:gd name="T24" fmla="*/ 364 w 425"/>
                <a:gd name="T25" fmla="*/ 0 h 728"/>
                <a:gd name="T26" fmla="*/ 381 w 425"/>
                <a:gd name="T27" fmla="*/ 7 h 728"/>
                <a:gd name="T28" fmla="*/ 417 w 425"/>
                <a:gd name="T29" fmla="*/ 44 h 728"/>
                <a:gd name="T30" fmla="*/ 425 w 425"/>
                <a:gd name="T31" fmla="*/ 60 h 728"/>
                <a:gd name="T32" fmla="*/ 417 w 425"/>
                <a:gd name="T33" fmla="*/ 7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25" h="728">
                  <a:moveTo>
                    <a:pt x="417" y="77"/>
                  </a:moveTo>
                  <a:cubicBezTo>
                    <a:pt x="131" y="364"/>
                    <a:pt x="131" y="364"/>
                    <a:pt x="131" y="364"/>
                  </a:cubicBezTo>
                  <a:cubicBezTo>
                    <a:pt x="417" y="650"/>
                    <a:pt x="417" y="650"/>
                    <a:pt x="417" y="650"/>
                  </a:cubicBezTo>
                  <a:cubicBezTo>
                    <a:pt x="422" y="655"/>
                    <a:pt x="425" y="661"/>
                    <a:pt x="425" y="667"/>
                  </a:cubicBezTo>
                  <a:cubicBezTo>
                    <a:pt x="425" y="673"/>
                    <a:pt x="422" y="680"/>
                    <a:pt x="417" y="684"/>
                  </a:cubicBezTo>
                  <a:cubicBezTo>
                    <a:pt x="381" y="720"/>
                    <a:pt x="381" y="720"/>
                    <a:pt x="381" y="720"/>
                  </a:cubicBezTo>
                  <a:cubicBezTo>
                    <a:pt x="377" y="725"/>
                    <a:pt x="370" y="728"/>
                    <a:pt x="364" y="728"/>
                  </a:cubicBezTo>
                  <a:cubicBezTo>
                    <a:pt x="358" y="728"/>
                    <a:pt x="352" y="725"/>
                    <a:pt x="347" y="720"/>
                  </a:cubicBezTo>
                  <a:cubicBezTo>
                    <a:pt x="8" y="381"/>
                    <a:pt x="8" y="381"/>
                    <a:pt x="8" y="381"/>
                  </a:cubicBezTo>
                  <a:cubicBezTo>
                    <a:pt x="3" y="376"/>
                    <a:pt x="0" y="369"/>
                    <a:pt x="0" y="364"/>
                  </a:cubicBezTo>
                  <a:cubicBezTo>
                    <a:pt x="0" y="358"/>
                    <a:pt x="3" y="351"/>
                    <a:pt x="8" y="347"/>
                  </a:cubicBezTo>
                  <a:cubicBezTo>
                    <a:pt x="347" y="7"/>
                    <a:pt x="347" y="7"/>
                    <a:pt x="347" y="7"/>
                  </a:cubicBezTo>
                  <a:cubicBezTo>
                    <a:pt x="352" y="3"/>
                    <a:pt x="358" y="0"/>
                    <a:pt x="364" y="0"/>
                  </a:cubicBezTo>
                  <a:cubicBezTo>
                    <a:pt x="370" y="0"/>
                    <a:pt x="377" y="3"/>
                    <a:pt x="381" y="7"/>
                  </a:cubicBezTo>
                  <a:cubicBezTo>
                    <a:pt x="417" y="44"/>
                    <a:pt x="417" y="44"/>
                    <a:pt x="417" y="44"/>
                  </a:cubicBezTo>
                  <a:cubicBezTo>
                    <a:pt x="422" y="48"/>
                    <a:pt x="425" y="54"/>
                    <a:pt x="425" y="60"/>
                  </a:cubicBezTo>
                  <a:cubicBezTo>
                    <a:pt x="425" y="66"/>
                    <a:pt x="422" y="73"/>
                    <a:pt x="417" y="77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4" name="Freeform 13">
              <a:hlinkClick r:id="" action="ppaction://hlinkshowjump?jump=nextslide"/>
            </p:cNvPr>
            <p:cNvSpPr>
              <a:spLocks noEditPoints="1"/>
            </p:cNvSpPr>
            <p:nvPr userDrawn="1"/>
          </p:nvSpPr>
          <p:spPr bwMode="auto">
            <a:xfrm>
              <a:off x="4328868" y="5502988"/>
              <a:ext cx="500307" cy="493774"/>
            </a:xfrm>
            <a:custGeom>
              <a:avLst/>
              <a:gdLst>
                <a:gd name="T0" fmla="*/ 2355 w 2753"/>
                <a:gd name="T1" fmla="*/ 114 h 2716"/>
                <a:gd name="T2" fmla="*/ 2639 w 2753"/>
                <a:gd name="T3" fmla="*/ 399 h 2716"/>
                <a:gd name="T4" fmla="*/ 2639 w 2753"/>
                <a:gd name="T5" fmla="*/ 2317 h 2716"/>
                <a:gd name="T6" fmla="*/ 2355 w 2753"/>
                <a:gd name="T7" fmla="*/ 2602 h 2716"/>
                <a:gd name="T8" fmla="*/ 398 w 2753"/>
                <a:gd name="T9" fmla="*/ 2602 h 2716"/>
                <a:gd name="T10" fmla="*/ 113 w 2753"/>
                <a:gd name="T11" fmla="*/ 2317 h 2716"/>
                <a:gd name="T12" fmla="*/ 113 w 2753"/>
                <a:gd name="T13" fmla="*/ 399 h 2716"/>
                <a:gd name="T14" fmla="*/ 398 w 2753"/>
                <a:gd name="T15" fmla="*/ 114 h 2716"/>
                <a:gd name="T16" fmla="*/ 2355 w 2753"/>
                <a:gd name="T17" fmla="*/ 114 h 2716"/>
                <a:gd name="T18" fmla="*/ 2355 w 2753"/>
                <a:gd name="T19" fmla="*/ 0 h 2716"/>
                <a:gd name="T20" fmla="*/ 398 w 2753"/>
                <a:gd name="T21" fmla="*/ 0 h 2716"/>
                <a:gd name="T22" fmla="*/ 0 w 2753"/>
                <a:gd name="T23" fmla="*/ 399 h 2716"/>
                <a:gd name="T24" fmla="*/ 0 w 2753"/>
                <a:gd name="T25" fmla="*/ 2317 h 2716"/>
                <a:gd name="T26" fmla="*/ 398 w 2753"/>
                <a:gd name="T27" fmla="*/ 2716 h 2716"/>
                <a:gd name="T28" fmla="*/ 2355 w 2753"/>
                <a:gd name="T29" fmla="*/ 2716 h 2716"/>
                <a:gd name="T30" fmla="*/ 2753 w 2753"/>
                <a:gd name="T31" fmla="*/ 2317 h 2716"/>
                <a:gd name="T32" fmla="*/ 2753 w 2753"/>
                <a:gd name="T33" fmla="*/ 399 h 2716"/>
                <a:gd name="T34" fmla="*/ 2355 w 2753"/>
                <a:gd name="T35" fmla="*/ 0 h 27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753" h="2716">
                  <a:moveTo>
                    <a:pt x="2355" y="114"/>
                  </a:moveTo>
                  <a:cubicBezTo>
                    <a:pt x="2512" y="114"/>
                    <a:pt x="2639" y="242"/>
                    <a:pt x="2639" y="399"/>
                  </a:cubicBezTo>
                  <a:cubicBezTo>
                    <a:pt x="2639" y="2317"/>
                    <a:pt x="2639" y="2317"/>
                    <a:pt x="2639" y="2317"/>
                  </a:cubicBezTo>
                  <a:cubicBezTo>
                    <a:pt x="2639" y="2474"/>
                    <a:pt x="2512" y="2602"/>
                    <a:pt x="2355" y="2602"/>
                  </a:cubicBezTo>
                  <a:cubicBezTo>
                    <a:pt x="398" y="2602"/>
                    <a:pt x="398" y="2602"/>
                    <a:pt x="398" y="2602"/>
                  </a:cubicBezTo>
                  <a:cubicBezTo>
                    <a:pt x="241" y="2602"/>
                    <a:pt x="113" y="2474"/>
                    <a:pt x="113" y="2317"/>
                  </a:cubicBezTo>
                  <a:cubicBezTo>
                    <a:pt x="113" y="399"/>
                    <a:pt x="113" y="399"/>
                    <a:pt x="113" y="399"/>
                  </a:cubicBezTo>
                  <a:cubicBezTo>
                    <a:pt x="113" y="242"/>
                    <a:pt x="241" y="114"/>
                    <a:pt x="398" y="114"/>
                  </a:cubicBezTo>
                  <a:cubicBezTo>
                    <a:pt x="2355" y="114"/>
                    <a:pt x="2355" y="114"/>
                    <a:pt x="2355" y="114"/>
                  </a:cubicBezTo>
                  <a:moveTo>
                    <a:pt x="2355" y="0"/>
                  </a:moveTo>
                  <a:cubicBezTo>
                    <a:pt x="398" y="0"/>
                    <a:pt x="398" y="0"/>
                    <a:pt x="398" y="0"/>
                  </a:cubicBezTo>
                  <a:cubicBezTo>
                    <a:pt x="178" y="0"/>
                    <a:pt x="0" y="179"/>
                    <a:pt x="0" y="399"/>
                  </a:cubicBezTo>
                  <a:cubicBezTo>
                    <a:pt x="0" y="2317"/>
                    <a:pt x="0" y="2317"/>
                    <a:pt x="0" y="2317"/>
                  </a:cubicBezTo>
                  <a:cubicBezTo>
                    <a:pt x="0" y="2538"/>
                    <a:pt x="178" y="2716"/>
                    <a:pt x="398" y="2716"/>
                  </a:cubicBezTo>
                  <a:cubicBezTo>
                    <a:pt x="2355" y="2716"/>
                    <a:pt x="2355" y="2716"/>
                    <a:pt x="2355" y="2716"/>
                  </a:cubicBezTo>
                  <a:cubicBezTo>
                    <a:pt x="2575" y="2716"/>
                    <a:pt x="2753" y="2538"/>
                    <a:pt x="2753" y="2317"/>
                  </a:cubicBezTo>
                  <a:cubicBezTo>
                    <a:pt x="2753" y="399"/>
                    <a:pt x="2753" y="399"/>
                    <a:pt x="2753" y="399"/>
                  </a:cubicBezTo>
                  <a:cubicBezTo>
                    <a:pt x="2753" y="179"/>
                    <a:pt x="2575" y="0"/>
                    <a:pt x="2355" y="0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grpSp>
        <p:nvGrpSpPr>
          <p:cNvPr id="15" name="Group 14"/>
          <p:cNvGrpSpPr/>
          <p:nvPr userDrawn="1"/>
        </p:nvGrpSpPr>
        <p:grpSpPr>
          <a:xfrm>
            <a:off x="0" y="6824981"/>
            <a:ext cx="12192000" cy="45719"/>
            <a:chOff x="0" y="6756401"/>
            <a:chExt cx="12192000" cy="114300"/>
          </a:xfrm>
        </p:grpSpPr>
        <p:sp>
          <p:nvSpPr>
            <p:cNvPr id="16" name="Rectangle 15"/>
            <p:cNvSpPr/>
            <p:nvPr/>
          </p:nvSpPr>
          <p:spPr>
            <a:xfrm>
              <a:off x="0" y="6756401"/>
              <a:ext cx="2443207" cy="1143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2427653" y="6756401"/>
              <a:ext cx="2443207" cy="1143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4855305" y="6756401"/>
              <a:ext cx="2443207" cy="1143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7305656" y="6756401"/>
              <a:ext cx="2443207" cy="1143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9748793" y="6756401"/>
              <a:ext cx="2443207" cy="1143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</p:grpSp>
      <p:grpSp>
        <p:nvGrpSpPr>
          <p:cNvPr id="21" name="Group 20"/>
          <p:cNvGrpSpPr/>
          <p:nvPr userDrawn="1"/>
        </p:nvGrpSpPr>
        <p:grpSpPr>
          <a:xfrm>
            <a:off x="0" y="0"/>
            <a:ext cx="12192000" cy="45719"/>
            <a:chOff x="0" y="6756401"/>
            <a:chExt cx="12192000" cy="114300"/>
          </a:xfrm>
        </p:grpSpPr>
        <p:sp>
          <p:nvSpPr>
            <p:cNvPr id="22" name="Rectangle 21"/>
            <p:cNvSpPr/>
            <p:nvPr/>
          </p:nvSpPr>
          <p:spPr>
            <a:xfrm>
              <a:off x="0" y="6756401"/>
              <a:ext cx="2443207" cy="1143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2427653" y="6756401"/>
              <a:ext cx="2443207" cy="1143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4855305" y="6756401"/>
              <a:ext cx="2443207" cy="1143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7305656" y="6756401"/>
              <a:ext cx="2443207" cy="1143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9748793" y="6756401"/>
              <a:ext cx="2443207" cy="1143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</p:grpSp>
      <p:sp>
        <p:nvSpPr>
          <p:cNvPr id="27" name="Picture Placeholder 22"/>
          <p:cNvSpPr>
            <a:spLocks noGrp="1"/>
          </p:cNvSpPr>
          <p:nvPr>
            <p:ph type="pic" sz="quarter" idx="14"/>
          </p:nvPr>
        </p:nvSpPr>
        <p:spPr>
          <a:xfrm>
            <a:off x="889620" y="1772754"/>
            <a:ext cx="6297959" cy="2268000"/>
          </a:xfrm>
        </p:spPr>
        <p:txBody>
          <a:bodyPr>
            <a:normAutofit/>
          </a:bodyPr>
          <a:lstStyle>
            <a:lvl1pPr>
              <a:defRPr sz="1800"/>
            </a:lvl1pPr>
          </a:lstStyle>
          <a:p>
            <a:endParaRPr lang="id-ID"/>
          </a:p>
        </p:txBody>
      </p:sp>
      <p:sp>
        <p:nvSpPr>
          <p:cNvPr id="29" name="Picture Placeholder 22"/>
          <p:cNvSpPr>
            <a:spLocks noGrp="1"/>
          </p:cNvSpPr>
          <p:nvPr>
            <p:ph type="pic" sz="quarter" idx="15"/>
          </p:nvPr>
        </p:nvSpPr>
        <p:spPr>
          <a:xfrm>
            <a:off x="889621" y="4198350"/>
            <a:ext cx="1980000" cy="1980000"/>
          </a:xfrm>
        </p:spPr>
        <p:txBody>
          <a:bodyPr>
            <a:normAutofit/>
          </a:bodyPr>
          <a:lstStyle>
            <a:lvl1pPr>
              <a:defRPr sz="1800"/>
            </a:lvl1pPr>
          </a:lstStyle>
          <a:p>
            <a:endParaRPr lang="id-ID"/>
          </a:p>
        </p:txBody>
      </p:sp>
      <p:sp>
        <p:nvSpPr>
          <p:cNvPr id="30" name="Picture Placeholder 22"/>
          <p:cNvSpPr>
            <a:spLocks noGrp="1"/>
          </p:cNvSpPr>
          <p:nvPr>
            <p:ph type="pic" sz="quarter" idx="16"/>
          </p:nvPr>
        </p:nvSpPr>
        <p:spPr>
          <a:xfrm>
            <a:off x="3048600" y="4198350"/>
            <a:ext cx="1980000" cy="1980000"/>
          </a:xfrm>
        </p:spPr>
        <p:txBody>
          <a:bodyPr>
            <a:normAutofit/>
          </a:bodyPr>
          <a:lstStyle>
            <a:lvl1pPr>
              <a:defRPr sz="1800"/>
            </a:lvl1pPr>
          </a:lstStyle>
          <a:p>
            <a:endParaRPr lang="id-ID"/>
          </a:p>
        </p:txBody>
      </p:sp>
      <p:sp>
        <p:nvSpPr>
          <p:cNvPr id="33" name="Picture Placeholder 22"/>
          <p:cNvSpPr>
            <a:spLocks noGrp="1"/>
          </p:cNvSpPr>
          <p:nvPr>
            <p:ph type="pic" sz="quarter" idx="17"/>
          </p:nvPr>
        </p:nvSpPr>
        <p:spPr>
          <a:xfrm>
            <a:off x="5207579" y="4198350"/>
            <a:ext cx="1980000" cy="1980000"/>
          </a:xfrm>
        </p:spPr>
        <p:txBody>
          <a:bodyPr>
            <a:normAutofit/>
          </a:bodyPr>
          <a:lstStyle>
            <a:lvl1pPr>
              <a:defRPr sz="1800"/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36126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7" grpId="0"/>
      <p:bldP spid="29" grpId="0"/>
      <p:bldP spid="30" grpId="0"/>
      <p:bldP spid="33" grpId="0"/>
    </p:bldLst>
  </p:timing>
  <p:extLst mod="1">
    <p:ext uri="{DCECCB84-F9BA-43D5-87BE-67443E8EF086}">
      <p15:sldGuideLst xmlns:p15="http://schemas.microsoft.com/office/powerpoint/2012/main"/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fol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5761" y="420593"/>
            <a:ext cx="10515600" cy="911682"/>
          </a:xfrm>
        </p:spPr>
        <p:txBody>
          <a:bodyPr/>
          <a:lstStyle>
            <a:lvl1pPr algn="ctr">
              <a:defRPr b="1"/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7" name="Rectangle 6"/>
          <p:cNvSpPr/>
          <p:nvPr userDrawn="1"/>
        </p:nvSpPr>
        <p:spPr>
          <a:xfrm>
            <a:off x="11408938" y="381349"/>
            <a:ext cx="468000" cy="46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400" b="1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391197" y="432787"/>
            <a:ext cx="503483" cy="365125"/>
          </a:xfrm>
        </p:spPr>
        <p:txBody>
          <a:bodyPr/>
          <a:lstStyle>
            <a:lvl1pPr algn="ctr">
              <a:defRPr sz="1400" b="1">
                <a:solidFill>
                  <a:schemeClr val="bg1"/>
                </a:solidFill>
              </a:defRPr>
            </a:lvl1pPr>
          </a:lstStyle>
          <a:p>
            <a:fld id="{250E94B5-8C35-4E38-8FC1-B73EBEBA3C09}" type="slidenum">
              <a:rPr lang="id-ID" smtClean="0"/>
              <a:pPr/>
              <a:t>‹#›</a:t>
            </a:fld>
            <a:endParaRPr lang="id-ID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845761" y="1138779"/>
            <a:ext cx="10515600" cy="366712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grpSp>
        <p:nvGrpSpPr>
          <p:cNvPr id="8" name="Group 7"/>
          <p:cNvGrpSpPr/>
          <p:nvPr userDrawn="1"/>
        </p:nvGrpSpPr>
        <p:grpSpPr>
          <a:xfrm>
            <a:off x="338952" y="6409324"/>
            <a:ext cx="224082" cy="221156"/>
            <a:chOff x="4328868" y="5502988"/>
            <a:chExt cx="500307" cy="493774"/>
          </a:xfrm>
        </p:grpSpPr>
        <p:sp>
          <p:nvSpPr>
            <p:cNvPr id="9" name="Freeform 8">
              <a:hlinkClick r:id="" action="ppaction://hlinkshowjump?jump=previousslide"/>
            </p:cNvPr>
            <p:cNvSpPr>
              <a:spLocks/>
            </p:cNvSpPr>
            <p:nvPr userDrawn="1"/>
          </p:nvSpPr>
          <p:spPr bwMode="auto">
            <a:xfrm>
              <a:off x="4520555" y="5649754"/>
              <a:ext cx="116933" cy="200242"/>
            </a:xfrm>
            <a:custGeom>
              <a:avLst/>
              <a:gdLst>
                <a:gd name="T0" fmla="*/ 417 w 425"/>
                <a:gd name="T1" fmla="*/ 77 h 728"/>
                <a:gd name="T2" fmla="*/ 131 w 425"/>
                <a:gd name="T3" fmla="*/ 364 h 728"/>
                <a:gd name="T4" fmla="*/ 417 w 425"/>
                <a:gd name="T5" fmla="*/ 650 h 728"/>
                <a:gd name="T6" fmla="*/ 425 w 425"/>
                <a:gd name="T7" fmla="*/ 667 h 728"/>
                <a:gd name="T8" fmla="*/ 417 w 425"/>
                <a:gd name="T9" fmla="*/ 684 h 728"/>
                <a:gd name="T10" fmla="*/ 381 w 425"/>
                <a:gd name="T11" fmla="*/ 720 h 728"/>
                <a:gd name="T12" fmla="*/ 364 w 425"/>
                <a:gd name="T13" fmla="*/ 728 h 728"/>
                <a:gd name="T14" fmla="*/ 347 w 425"/>
                <a:gd name="T15" fmla="*/ 720 h 728"/>
                <a:gd name="T16" fmla="*/ 8 w 425"/>
                <a:gd name="T17" fmla="*/ 381 h 728"/>
                <a:gd name="T18" fmla="*/ 0 w 425"/>
                <a:gd name="T19" fmla="*/ 364 h 728"/>
                <a:gd name="T20" fmla="*/ 8 w 425"/>
                <a:gd name="T21" fmla="*/ 347 h 728"/>
                <a:gd name="T22" fmla="*/ 347 w 425"/>
                <a:gd name="T23" fmla="*/ 7 h 728"/>
                <a:gd name="T24" fmla="*/ 364 w 425"/>
                <a:gd name="T25" fmla="*/ 0 h 728"/>
                <a:gd name="T26" fmla="*/ 381 w 425"/>
                <a:gd name="T27" fmla="*/ 7 h 728"/>
                <a:gd name="T28" fmla="*/ 417 w 425"/>
                <a:gd name="T29" fmla="*/ 44 h 728"/>
                <a:gd name="T30" fmla="*/ 425 w 425"/>
                <a:gd name="T31" fmla="*/ 60 h 728"/>
                <a:gd name="T32" fmla="*/ 417 w 425"/>
                <a:gd name="T33" fmla="*/ 7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25" h="728">
                  <a:moveTo>
                    <a:pt x="417" y="77"/>
                  </a:moveTo>
                  <a:cubicBezTo>
                    <a:pt x="131" y="364"/>
                    <a:pt x="131" y="364"/>
                    <a:pt x="131" y="364"/>
                  </a:cubicBezTo>
                  <a:cubicBezTo>
                    <a:pt x="417" y="650"/>
                    <a:pt x="417" y="650"/>
                    <a:pt x="417" y="650"/>
                  </a:cubicBezTo>
                  <a:cubicBezTo>
                    <a:pt x="422" y="655"/>
                    <a:pt x="425" y="661"/>
                    <a:pt x="425" y="667"/>
                  </a:cubicBezTo>
                  <a:cubicBezTo>
                    <a:pt x="425" y="673"/>
                    <a:pt x="422" y="680"/>
                    <a:pt x="417" y="684"/>
                  </a:cubicBezTo>
                  <a:cubicBezTo>
                    <a:pt x="381" y="720"/>
                    <a:pt x="381" y="720"/>
                    <a:pt x="381" y="720"/>
                  </a:cubicBezTo>
                  <a:cubicBezTo>
                    <a:pt x="377" y="725"/>
                    <a:pt x="370" y="728"/>
                    <a:pt x="364" y="728"/>
                  </a:cubicBezTo>
                  <a:cubicBezTo>
                    <a:pt x="358" y="728"/>
                    <a:pt x="352" y="725"/>
                    <a:pt x="347" y="720"/>
                  </a:cubicBezTo>
                  <a:cubicBezTo>
                    <a:pt x="8" y="381"/>
                    <a:pt x="8" y="381"/>
                    <a:pt x="8" y="381"/>
                  </a:cubicBezTo>
                  <a:cubicBezTo>
                    <a:pt x="3" y="376"/>
                    <a:pt x="0" y="369"/>
                    <a:pt x="0" y="364"/>
                  </a:cubicBezTo>
                  <a:cubicBezTo>
                    <a:pt x="0" y="358"/>
                    <a:pt x="3" y="351"/>
                    <a:pt x="8" y="347"/>
                  </a:cubicBezTo>
                  <a:cubicBezTo>
                    <a:pt x="347" y="7"/>
                    <a:pt x="347" y="7"/>
                    <a:pt x="347" y="7"/>
                  </a:cubicBezTo>
                  <a:cubicBezTo>
                    <a:pt x="352" y="3"/>
                    <a:pt x="358" y="0"/>
                    <a:pt x="364" y="0"/>
                  </a:cubicBezTo>
                  <a:cubicBezTo>
                    <a:pt x="370" y="0"/>
                    <a:pt x="377" y="3"/>
                    <a:pt x="381" y="7"/>
                  </a:cubicBezTo>
                  <a:cubicBezTo>
                    <a:pt x="417" y="44"/>
                    <a:pt x="417" y="44"/>
                    <a:pt x="417" y="44"/>
                  </a:cubicBezTo>
                  <a:cubicBezTo>
                    <a:pt x="422" y="48"/>
                    <a:pt x="425" y="54"/>
                    <a:pt x="425" y="60"/>
                  </a:cubicBezTo>
                  <a:cubicBezTo>
                    <a:pt x="425" y="66"/>
                    <a:pt x="422" y="73"/>
                    <a:pt x="417" y="77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0" name="Freeform 9">
              <a:hlinkClick r:id="" action="ppaction://hlinkshowjump?jump=previousslide"/>
            </p:cNvPr>
            <p:cNvSpPr>
              <a:spLocks noEditPoints="1"/>
            </p:cNvSpPr>
            <p:nvPr userDrawn="1"/>
          </p:nvSpPr>
          <p:spPr bwMode="auto">
            <a:xfrm>
              <a:off x="4328868" y="5502988"/>
              <a:ext cx="500307" cy="493774"/>
            </a:xfrm>
            <a:custGeom>
              <a:avLst/>
              <a:gdLst>
                <a:gd name="T0" fmla="*/ 2355 w 2753"/>
                <a:gd name="T1" fmla="*/ 114 h 2716"/>
                <a:gd name="T2" fmla="*/ 2639 w 2753"/>
                <a:gd name="T3" fmla="*/ 399 h 2716"/>
                <a:gd name="T4" fmla="*/ 2639 w 2753"/>
                <a:gd name="T5" fmla="*/ 2317 h 2716"/>
                <a:gd name="T6" fmla="*/ 2355 w 2753"/>
                <a:gd name="T7" fmla="*/ 2602 h 2716"/>
                <a:gd name="T8" fmla="*/ 398 w 2753"/>
                <a:gd name="T9" fmla="*/ 2602 h 2716"/>
                <a:gd name="T10" fmla="*/ 113 w 2753"/>
                <a:gd name="T11" fmla="*/ 2317 h 2716"/>
                <a:gd name="T12" fmla="*/ 113 w 2753"/>
                <a:gd name="T13" fmla="*/ 399 h 2716"/>
                <a:gd name="T14" fmla="*/ 398 w 2753"/>
                <a:gd name="T15" fmla="*/ 114 h 2716"/>
                <a:gd name="T16" fmla="*/ 2355 w 2753"/>
                <a:gd name="T17" fmla="*/ 114 h 2716"/>
                <a:gd name="T18" fmla="*/ 2355 w 2753"/>
                <a:gd name="T19" fmla="*/ 0 h 2716"/>
                <a:gd name="T20" fmla="*/ 398 w 2753"/>
                <a:gd name="T21" fmla="*/ 0 h 2716"/>
                <a:gd name="T22" fmla="*/ 0 w 2753"/>
                <a:gd name="T23" fmla="*/ 399 h 2716"/>
                <a:gd name="T24" fmla="*/ 0 w 2753"/>
                <a:gd name="T25" fmla="*/ 2317 h 2716"/>
                <a:gd name="T26" fmla="*/ 398 w 2753"/>
                <a:gd name="T27" fmla="*/ 2716 h 2716"/>
                <a:gd name="T28" fmla="*/ 2355 w 2753"/>
                <a:gd name="T29" fmla="*/ 2716 h 2716"/>
                <a:gd name="T30" fmla="*/ 2753 w 2753"/>
                <a:gd name="T31" fmla="*/ 2317 h 2716"/>
                <a:gd name="T32" fmla="*/ 2753 w 2753"/>
                <a:gd name="T33" fmla="*/ 399 h 2716"/>
                <a:gd name="T34" fmla="*/ 2355 w 2753"/>
                <a:gd name="T35" fmla="*/ 0 h 27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753" h="2716">
                  <a:moveTo>
                    <a:pt x="2355" y="114"/>
                  </a:moveTo>
                  <a:cubicBezTo>
                    <a:pt x="2512" y="114"/>
                    <a:pt x="2639" y="242"/>
                    <a:pt x="2639" y="399"/>
                  </a:cubicBezTo>
                  <a:cubicBezTo>
                    <a:pt x="2639" y="2317"/>
                    <a:pt x="2639" y="2317"/>
                    <a:pt x="2639" y="2317"/>
                  </a:cubicBezTo>
                  <a:cubicBezTo>
                    <a:pt x="2639" y="2474"/>
                    <a:pt x="2512" y="2602"/>
                    <a:pt x="2355" y="2602"/>
                  </a:cubicBezTo>
                  <a:cubicBezTo>
                    <a:pt x="398" y="2602"/>
                    <a:pt x="398" y="2602"/>
                    <a:pt x="398" y="2602"/>
                  </a:cubicBezTo>
                  <a:cubicBezTo>
                    <a:pt x="241" y="2602"/>
                    <a:pt x="113" y="2474"/>
                    <a:pt x="113" y="2317"/>
                  </a:cubicBezTo>
                  <a:cubicBezTo>
                    <a:pt x="113" y="399"/>
                    <a:pt x="113" y="399"/>
                    <a:pt x="113" y="399"/>
                  </a:cubicBezTo>
                  <a:cubicBezTo>
                    <a:pt x="113" y="242"/>
                    <a:pt x="241" y="114"/>
                    <a:pt x="398" y="114"/>
                  </a:cubicBezTo>
                  <a:cubicBezTo>
                    <a:pt x="2355" y="114"/>
                    <a:pt x="2355" y="114"/>
                    <a:pt x="2355" y="114"/>
                  </a:cubicBezTo>
                  <a:moveTo>
                    <a:pt x="2355" y="0"/>
                  </a:moveTo>
                  <a:cubicBezTo>
                    <a:pt x="398" y="0"/>
                    <a:pt x="398" y="0"/>
                    <a:pt x="398" y="0"/>
                  </a:cubicBezTo>
                  <a:cubicBezTo>
                    <a:pt x="178" y="0"/>
                    <a:pt x="0" y="179"/>
                    <a:pt x="0" y="399"/>
                  </a:cubicBezTo>
                  <a:cubicBezTo>
                    <a:pt x="0" y="2317"/>
                    <a:pt x="0" y="2317"/>
                    <a:pt x="0" y="2317"/>
                  </a:cubicBezTo>
                  <a:cubicBezTo>
                    <a:pt x="0" y="2538"/>
                    <a:pt x="178" y="2716"/>
                    <a:pt x="398" y="2716"/>
                  </a:cubicBezTo>
                  <a:cubicBezTo>
                    <a:pt x="2355" y="2716"/>
                    <a:pt x="2355" y="2716"/>
                    <a:pt x="2355" y="2716"/>
                  </a:cubicBezTo>
                  <a:cubicBezTo>
                    <a:pt x="2575" y="2716"/>
                    <a:pt x="2753" y="2538"/>
                    <a:pt x="2753" y="2317"/>
                  </a:cubicBezTo>
                  <a:cubicBezTo>
                    <a:pt x="2753" y="399"/>
                    <a:pt x="2753" y="399"/>
                    <a:pt x="2753" y="399"/>
                  </a:cubicBezTo>
                  <a:cubicBezTo>
                    <a:pt x="2753" y="179"/>
                    <a:pt x="2575" y="0"/>
                    <a:pt x="2355" y="0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grpSp>
        <p:nvGrpSpPr>
          <p:cNvPr id="11" name="Group 10"/>
          <p:cNvGrpSpPr/>
          <p:nvPr userDrawn="1"/>
        </p:nvGrpSpPr>
        <p:grpSpPr>
          <a:xfrm flipH="1">
            <a:off x="11637433" y="6409324"/>
            <a:ext cx="224082" cy="221156"/>
            <a:chOff x="4328868" y="5502988"/>
            <a:chExt cx="500307" cy="493774"/>
          </a:xfrm>
        </p:grpSpPr>
        <p:sp>
          <p:nvSpPr>
            <p:cNvPr id="13" name="Freeform 12">
              <a:hlinkClick r:id="" action="ppaction://hlinkshowjump?jump=nextslide"/>
            </p:cNvPr>
            <p:cNvSpPr>
              <a:spLocks/>
            </p:cNvSpPr>
            <p:nvPr userDrawn="1"/>
          </p:nvSpPr>
          <p:spPr bwMode="auto">
            <a:xfrm>
              <a:off x="4520556" y="5649754"/>
              <a:ext cx="116933" cy="200242"/>
            </a:xfrm>
            <a:custGeom>
              <a:avLst/>
              <a:gdLst>
                <a:gd name="T0" fmla="*/ 417 w 425"/>
                <a:gd name="T1" fmla="*/ 77 h 728"/>
                <a:gd name="T2" fmla="*/ 131 w 425"/>
                <a:gd name="T3" fmla="*/ 364 h 728"/>
                <a:gd name="T4" fmla="*/ 417 w 425"/>
                <a:gd name="T5" fmla="*/ 650 h 728"/>
                <a:gd name="T6" fmla="*/ 425 w 425"/>
                <a:gd name="T7" fmla="*/ 667 h 728"/>
                <a:gd name="T8" fmla="*/ 417 w 425"/>
                <a:gd name="T9" fmla="*/ 684 h 728"/>
                <a:gd name="T10" fmla="*/ 381 w 425"/>
                <a:gd name="T11" fmla="*/ 720 h 728"/>
                <a:gd name="T12" fmla="*/ 364 w 425"/>
                <a:gd name="T13" fmla="*/ 728 h 728"/>
                <a:gd name="T14" fmla="*/ 347 w 425"/>
                <a:gd name="T15" fmla="*/ 720 h 728"/>
                <a:gd name="T16" fmla="*/ 8 w 425"/>
                <a:gd name="T17" fmla="*/ 381 h 728"/>
                <a:gd name="T18" fmla="*/ 0 w 425"/>
                <a:gd name="T19" fmla="*/ 364 h 728"/>
                <a:gd name="T20" fmla="*/ 8 w 425"/>
                <a:gd name="T21" fmla="*/ 347 h 728"/>
                <a:gd name="T22" fmla="*/ 347 w 425"/>
                <a:gd name="T23" fmla="*/ 7 h 728"/>
                <a:gd name="T24" fmla="*/ 364 w 425"/>
                <a:gd name="T25" fmla="*/ 0 h 728"/>
                <a:gd name="T26" fmla="*/ 381 w 425"/>
                <a:gd name="T27" fmla="*/ 7 h 728"/>
                <a:gd name="T28" fmla="*/ 417 w 425"/>
                <a:gd name="T29" fmla="*/ 44 h 728"/>
                <a:gd name="T30" fmla="*/ 425 w 425"/>
                <a:gd name="T31" fmla="*/ 60 h 728"/>
                <a:gd name="T32" fmla="*/ 417 w 425"/>
                <a:gd name="T33" fmla="*/ 7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25" h="728">
                  <a:moveTo>
                    <a:pt x="417" y="77"/>
                  </a:moveTo>
                  <a:cubicBezTo>
                    <a:pt x="131" y="364"/>
                    <a:pt x="131" y="364"/>
                    <a:pt x="131" y="364"/>
                  </a:cubicBezTo>
                  <a:cubicBezTo>
                    <a:pt x="417" y="650"/>
                    <a:pt x="417" y="650"/>
                    <a:pt x="417" y="650"/>
                  </a:cubicBezTo>
                  <a:cubicBezTo>
                    <a:pt x="422" y="655"/>
                    <a:pt x="425" y="661"/>
                    <a:pt x="425" y="667"/>
                  </a:cubicBezTo>
                  <a:cubicBezTo>
                    <a:pt x="425" y="673"/>
                    <a:pt x="422" y="680"/>
                    <a:pt x="417" y="684"/>
                  </a:cubicBezTo>
                  <a:cubicBezTo>
                    <a:pt x="381" y="720"/>
                    <a:pt x="381" y="720"/>
                    <a:pt x="381" y="720"/>
                  </a:cubicBezTo>
                  <a:cubicBezTo>
                    <a:pt x="377" y="725"/>
                    <a:pt x="370" y="728"/>
                    <a:pt x="364" y="728"/>
                  </a:cubicBezTo>
                  <a:cubicBezTo>
                    <a:pt x="358" y="728"/>
                    <a:pt x="352" y="725"/>
                    <a:pt x="347" y="720"/>
                  </a:cubicBezTo>
                  <a:cubicBezTo>
                    <a:pt x="8" y="381"/>
                    <a:pt x="8" y="381"/>
                    <a:pt x="8" y="381"/>
                  </a:cubicBezTo>
                  <a:cubicBezTo>
                    <a:pt x="3" y="376"/>
                    <a:pt x="0" y="369"/>
                    <a:pt x="0" y="364"/>
                  </a:cubicBezTo>
                  <a:cubicBezTo>
                    <a:pt x="0" y="358"/>
                    <a:pt x="3" y="351"/>
                    <a:pt x="8" y="347"/>
                  </a:cubicBezTo>
                  <a:cubicBezTo>
                    <a:pt x="347" y="7"/>
                    <a:pt x="347" y="7"/>
                    <a:pt x="347" y="7"/>
                  </a:cubicBezTo>
                  <a:cubicBezTo>
                    <a:pt x="352" y="3"/>
                    <a:pt x="358" y="0"/>
                    <a:pt x="364" y="0"/>
                  </a:cubicBezTo>
                  <a:cubicBezTo>
                    <a:pt x="370" y="0"/>
                    <a:pt x="377" y="3"/>
                    <a:pt x="381" y="7"/>
                  </a:cubicBezTo>
                  <a:cubicBezTo>
                    <a:pt x="417" y="44"/>
                    <a:pt x="417" y="44"/>
                    <a:pt x="417" y="44"/>
                  </a:cubicBezTo>
                  <a:cubicBezTo>
                    <a:pt x="422" y="48"/>
                    <a:pt x="425" y="54"/>
                    <a:pt x="425" y="60"/>
                  </a:cubicBezTo>
                  <a:cubicBezTo>
                    <a:pt x="425" y="66"/>
                    <a:pt x="422" y="73"/>
                    <a:pt x="417" y="77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4" name="Freeform 13">
              <a:hlinkClick r:id="" action="ppaction://hlinkshowjump?jump=nextslide"/>
            </p:cNvPr>
            <p:cNvSpPr>
              <a:spLocks noEditPoints="1"/>
            </p:cNvSpPr>
            <p:nvPr userDrawn="1"/>
          </p:nvSpPr>
          <p:spPr bwMode="auto">
            <a:xfrm>
              <a:off x="4328868" y="5502988"/>
              <a:ext cx="500307" cy="493774"/>
            </a:xfrm>
            <a:custGeom>
              <a:avLst/>
              <a:gdLst>
                <a:gd name="T0" fmla="*/ 2355 w 2753"/>
                <a:gd name="T1" fmla="*/ 114 h 2716"/>
                <a:gd name="T2" fmla="*/ 2639 w 2753"/>
                <a:gd name="T3" fmla="*/ 399 h 2716"/>
                <a:gd name="T4" fmla="*/ 2639 w 2753"/>
                <a:gd name="T5" fmla="*/ 2317 h 2716"/>
                <a:gd name="T6" fmla="*/ 2355 w 2753"/>
                <a:gd name="T7" fmla="*/ 2602 h 2716"/>
                <a:gd name="T8" fmla="*/ 398 w 2753"/>
                <a:gd name="T9" fmla="*/ 2602 h 2716"/>
                <a:gd name="T10" fmla="*/ 113 w 2753"/>
                <a:gd name="T11" fmla="*/ 2317 h 2716"/>
                <a:gd name="T12" fmla="*/ 113 w 2753"/>
                <a:gd name="T13" fmla="*/ 399 h 2716"/>
                <a:gd name="T14" fmla="*/ 398 w 2753"/>
                <a:gd name="T15" fmla="*/ 114 h 2716"/>
                <a:gd name="T16" fmla="*/ 2355 w 2753"/>
                <a:gd name="T17" fmla="*/ 114 h 2716"/>
                <a:gd name="T18" fmla="*/ 2355 w 2753"/>
                <a:gd name="T19" fmla="*/ 0 h 2716"/>
                <a:gd name="T20" fmla="*/ 398 w 2753"/>
                <a:gd name="T21" fmla="*/ 0 h 2716"/>
                <a:gd name="T22" fmla="*/ 0 w 2753"/>
                <a:gd name="T23" fmla="*/ 399 h 2716"/>
                <a:gd name="T24" fmla="*/ 0 w 2753"/>
                <a:gd name="T25" fmla="*/ 2317 h 2716"/>
                <a:gd name="T26" fmla="*/ 398 w 2753"/>
                <a:gd name="T27" fmla="*/ 2716 h 2716"/>
                <a:gd name="T28" fmla="*/ 2355 w 2753"/>
                <a:gd name="T29" fmla="*/ 2716 h 2716"/>
                <a:gd name="T30" fmla="*/ 2753 w 2753"/>
                <a:gd name="T31" fmla="*/ 2317 h 2716"/>
                <a:gd name="T32" fmla="*/ 2753 w 2753"/>
                <a:gd name="T33" fmla="*/ 399 h 2716"/>
                <a:gd name="T34" fmla="*/ 2355 w 2753"/>
                <a:gd name="T35" fmla="*/ 0 h 27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753" h="2716">
                  <a:moveTo>
                    <a:pt x="2355" y="114"/>
                  </a:moveTo>
                  <a:cubicBezTo>
                    <a:pt x="2512" y="114"/>
                    <a:pt x="2639" y="242"/>
                    <a:pt x="2639" y="399"/>
                  </a:cubicBezTo>
                  <a:cubicBezTo>
                    <a:pt x="2639" y="2317"/>
                    <a:pt x="2639" y="2317"/>
                    <a:pt x="2639" y="2317"/>
                  </a:cubicBezTo>
                  <a:cubicBezTo>
                    <a:pt x="2639" y="2474"/>
                    <a:pt x="2512" y="2602"/>
                    <a:pt x="2355" y="2602"/>
                  </a:cubicBezTo>
                  <a:cubicBezTo>
                    <a:pt x="398" y="2602"/>
                    <a:pt x="398" y="2602"/>
                    <a:pt x="398" y="2602"/>
                  </a:cubicBezTo>
                  <a:cubicBezTo>
                    <a:pt x="241" y="2602"/>
                    <a:pt x="113" y="2474"/>
                    <a:pt x="113" y="2317"/>
                  </a:cubicBezTo>
                  <a:cubicBezTo>
                    <a:pt x="113" y="399"/>
                    <a:pt x="113" y="399"/>
                    <a:pt x="113" y="399"/>
                  </a:cubicBezTo>
                  <a:cubicBezTo>
                    <a:pt x="113" y="242"/>
                    <a:pt x="241" y="114"/>
                    <a:pt x="398" y="114"/>
                  </a:cubicBezTo>
                  <a:cubicBezTo>
                    <a:pt x="2355" y="114"/>
                    <a:pt x="2355" y="114"/>
                    <a:pt x="2355" y="114"/>
                  </a:cubicBezTo>
                  <a:moveTo>
                    <a:pt x="2355" y="0"/>
                  </a:moveTo>
                  <a:cubicBezTo>
                    <a:pt x="398" y="0"/>
                    <a:pt x="398" y="0"/>
                    <a:pt x="398" y="0"/>
                  </a:cubicBezTo>
                  <a:cubicBezTo>
                    <a:pt x="178" y="0"/>
                    <a:pt x="0" y="179"/>
                    <a:pt x="0" y="399"/>
                  </a:cubicBezTo>
                  <a:cubicBezTo>
                    <a:pt x="0" y="2317"/>
                    <a:pt x="0" y="2317"/>
                    <a:pt x="0" y="2317"/>
                  </a:cubicBezTo>
                  <a:cubicBezTo>
                    <a:pt x="0" y="2538"/>
                    <a:pt x="178" y="2716"/>
                    <a:pt x="398" y="2716"/>
                  </a:cubicBezTo>
                  <a:cubicBezTo>
                    <a:pt x="2355" y="2716"/>
                    <a:pt x="2355" y="2716"/>
                    <a:pt x="2355" y="2716"/>
                  </a:cubicBezTo>
                  <a:cubicBezTo>
                    <a:pt x="2575" y="2716"/>
                    <a:pt x="2753" y="2538"/>
                    <a:pt x="2753" y="2317"/>
                  </a:cubicBezTo>
                  <a:cubicBezTo>
                    <a:pt x="2753" y="399"/>
                    <a:pt x="2753" y="399"/>
                    <a:pt x="2753" y="399"/>
                  </a:cubicBezTo>
                  <a:cubicBezTo>
                    <a:pt x="2753" y="179"/>
                    <a:pt x="2575" y="0"/>
                    <a:pt x="2355" y="0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grpSp>
        <p:nvGrpSpPr>
          <p:cNvPr id="15" name="Group 14"/>
          <p:cNvGrpSpPr/>
          <p:nvPr userDrawn="1"/>
        </p:nvGrpSpPr>
        <p:grpSpPr>
          <a:xfrm>
            <a:off x="0" y="6824981"/>
            <a:ext cx="12192000" cy="45719"/>
            <a:chOff x="0" y="6756401"/>
            <a:chExt cx="12192000" cy="114300"/>
          </a:xfrm>
        </p:grpSpPr>
        <p:sp>
          <p:nvSpPr>
            <p:cNvPr id="16" name="Rectangle 15"/>
            <p:cNvSpPr/>
            <p:nvPr/>
          </p:nvSpPr>
          <p:spPr>
            <a:xfrm>
              <a:off x="0" y="6756401"/>
              <a:ext cx="2443207" cy="1143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2427653" y="6756401"/>
              <a:ext cx="2443207" cy="1143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4855305" y="6756401"/>
              <a:ext cx="2443207" cy="1143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7305656" y="6756401"/>
              <a:ext cx="2443207" cy="1143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9748793" y="6756401"/>
              <a:ext cx="2443207" cy="1143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</p:grpSp>
      <p:grpSp>
        <p:nvGrpSpPr>
          <p:cNvPr id="21" name="Group 20"/>
          <p:cNvGrpSpPr/>
          <p:nvPr userDrawn="1"/>
        </p:nvGrpSpPr>
        <p:grpSpPr>
          <a:xfrm>
            <a:off x="0" y="0"/>
            <a:ext cx="12192000" cy="45719"/>
            <a:chOff x="0" y="6756401"/>
            <a:chExt cx="12192000" cy="114300"/>
          </a:xfrm>
        </p:grpSpPr>
        <p:sp>
          <p:nvSpPr>
            <p:cNvPr id="22" name="Rectangle 21"/>
            <p:cNvSpPr/>
            <p:nvPr/>
          </p:nvSpPr>
          <p:spPr>
            <a:xfrm>
              <a:off x="0" y="6756401"/>
              <a:ext cx="2443207" cy="1143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2427653" y="6756401"/>
              <a:ext cx="2443207" cy="1143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4855305" y="6756401"/>
              <a:ext cx="2443207" cy="1143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7305656" y="6756401"/>
              <a:ext cx="2443207" cy="1143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9748793" y="6756401"/>
              <a:ext cx="2443207" cy="1143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</p:grpSp>
      <p:sp>
        <p:nvSpPr>
          <p:cNvPr id="31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6305095" y="1964898"/>
            <a:ext cx="4932000" cy="3600000"/>
          </a:xfrm>
          <a:prstGeom prst="rect">
            <a:avLst/>
          </a:prstGeom>
        </p:spPr>
      </p:sp>
      <p:sp>
        <p:nvSpPr>
          <p:cNvPr id="32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901531" y="1964898"/>
            <a:ext cx="4932000" cy="3600000"/>
          </a:xfrm>
          <a:prstGeom prst="rect">
            <a:avLst/>
          </a:prstGeom>
        </p:spPr>
      </p:sp>
    </p:spTree>
    <p:extLst>
      <p:ext uri="{BB962C8B-B14F-4D97-AF65-F5344CB8AC3E}">
        <p14:creationId xmlns:p14="http://schemas.microsoft.com/office/powerpoint/2010/main" val="3159963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extLst mod="1"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 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5761" y="420593"/>
            <a:ext cx="10515600" cy="911682"/>
          </a:xfrm>
        </p:spPr>
        <p:txBody>
          <a:bodyPr/>
          <a:lstStyle>
            <a:lvl1pPr algn="ctr">
              <a:defRPr b="1"/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7" name="Rectangle 6"/>
          <p:cNvSpPr/>
          <p:nvPr userDrawn="1"/>
        </p:nvSpPr>
        <p:spPr>
          <a:xfrm>
            <a:off x="11408938" y="381349"/>
            <a:ext cx="468000" cy="46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400" b="1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391197" y="432787"/>
            <a:ext cx="503483" cy="365125"/>
          </a:xfrm>
        </p:spPr>
        <p:txBody>
          <a:bodyPr/>
          <a:lstStyle>
            <a:lvl1pPr algn="ctr">
              <a:defRPr sz="1400" b="1">
                <a:solidFill>
                  <a:schemeClr val="bg1"/>
                </a:solidFill>
              </a:defRPr>
            </a:lvl1pPr>
          </a:lstStyle>
          <a:p>
            <a:fld id="{250E94B5-8C35-4E38-8FC1-B73EBEBA3C09}" type="slidenum">
              <a:rPr lang="id-ID" smtClean="0"/>
              <a:pPr/>
              <a:t>‹#›</a:t>
            </a:fld>
            <a:endParaRPr lang="id-ID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845761" y="1138779"/>
            <a:ext cx="10515600" cy="366712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grpSp>
        <p:nvGrpSpPr>
          <p:cNvPr id="8" name="Group 7"/>
          <p:cNvGrpSpPr/>
          <p:nvPr userDrawn="1"/>
        </p:nvGrpSpPr>
        <p:grpSpPr>
          <a:xfrm>
            <a:off x="338952" y="6409324"/>
            <a:ext cx="224082" cy="221156"/>
            <a:chOff x="4328868" y="5502988"/>
            <a:chExt cx="500307" cy="493774"/>
          </a:xfrm>
        </p:grpSpPr>
        <p:sp>
          <p:nvSpPr>
            <p:cNvPr id="9" name="Freeform 8">
              <a:hlinkClick r:id="" action="ppaction://hlinkshowjump?jump=previousslide"/>
            </p:cNvPr>
            <p:cNvSpPr>
              <a:spLocks/>
            </p:cNvSpPr>
            <p:nvPr userDrawn="1"/>
          </p:nvSpPr>
          <p:spPr bwMode="auto">
            <a:xfrm>
              <a:off x="4520555" y="5649754"/>
              <a:ext cx="116933" cy="200242"/>
            </a:xfrm>
            <a:custGeom>
              <a:avLst/>
              <a:gdLst>
                <a:gd name="T0" fmla="*/ 417 w 425"/>
                <a:gd name="T1" fmla="*/ 77 h 728"/>
                <a:gd name="T2" fmla="*/ 131 w 425"/>
                <a:gd name="T3" fmla="*/ 364 h 728"/>
                <a:gd name="T4" fmla="*/ 417 w 425"/>
                <a:gd name="T5" fmla="*/ 650 h 728"/>
                <a:gd name="T6" fmla="*/ 425 w 425"/>
                <a:gd name="T7" fmla="*/ 667 h 728"/>
                <a:gd name="T8" fmla="*/ 417 w 425"/>
                <a:gd name="T9" fmla="*/ 684 h 728"/>
                <a:gd name="T10" fmla="*/ 381 w 425"/>
                <a:gd name="T11" fmla="*/ 720 h 728"/>
                <a:gd name="T12" fmla="*/ 364 w 425"/>
                <a:gd name="T13" fmla="*/ 728 h 728"/>
                <a:gd name="T14" fmla="*/ 347 w 425"/>
                <a:gd name="T15" fmla="*/ 720 h 728"/>
                <a:gd name="T16" fmla="*/ 8 w 425"/>
                <a:gd name="T17" fmla="*/ 381 h 728"/>
                <a:gd name="T18" fmla="*/ 0 w 425"/>
                <a:gd name="T19" fmla="*/ 364 h 728"/>
                <a:gd name="T20" fmla="*/ 8 w 425"/>
                <a:gd name="T21" fmla="*/ 347 h 728"/>
                <a:gd name="T22" fmla="*/ 347 w 425"/>
                <a:gd name="T23" fmla="*/ 7 h 728"/>
                <a:gd name="T24" fmla="*/ 364 w 425"/>
                <a:gd name="T25" fmla="*/ 0 h 728"/>
                <a:gd name="T26" fmla="*/ 381 w 425"/>
                <a:gd name="T27" fmla="*/ 7 h 728"/>
                <a:gd name="T28" fmla="*/ 417 w 425"/>
                <a:gd name="T29" fmla="*/ 44 h 728"/>
                <a:gd name="T30" fmla="*/ 425 w 425"/>
                <a:gd name="T31" fmla="*/ 60 h 728"/>
                <a:gd name="T32" fmla="*/ 417 w 425"/>
                <a:gd name="T33" fmla="*/ 7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25" h="728">
                  <a:moveTo>
                    <a:pt x="417" y="77"/>
                  </a:moveTo>
                  <a:cubicBezTo>
                    <a:pt x="131" y="364"/>
                    <a:pt x="131" y="364"/>
                    <a:pt x="131" y="364"/>
                  </a:cubicBezTo>
                  <a:cubicBezTo>
                    <a:pt x="417" y="650"/>
                    <a:pt x="417" y="650"/>
                    <a:pt x="417" y="650"/>
                  </a:cubicBezTo>
                  <a:cubicBezTo>
                    <a:pt x="422" y="655"/>
                    <a:pt x="425" y="661"/>
                    <a:pt x="425" y="667"/>
                  </a:cubicBezTo>
                  <a:cubicBezTo>
                    <a:pt x="425" y="673"/>
                    <a:pt x="422" y="680"/>
                    <a:pt x="417" y="684"/>
                  </a:cubicBezTo>
                  <a:cubicBezTo>
                    <a:pt x="381" y="720"/>
                    <a:pt x="381" y="720"/>
                    <a:pt x="381" y="720"/>
                  </a:cubicBezTo>
                  <a:cubicBezTo>
                    <a:pt x="377" y="725"/>
                    <a:pt x="370" y="728"/>
                    <a:pt x="364" y="728"/>
                  </a:cubicBezTo>
                  <a:cubicBezTo>
                    <a:pt x="358" y="728"/>
                    <a:pt x="352" y="725"/>
                    <a:pt x="347" y="720"/>
                  </a:cubicBezTo>
                  <a:cubicBezTo>
                    <a:pt x="8" y="381"/>
                    <a:pt x="8" y="381"/>
                    <a:pt x="8" y="381"/>
                  </a:cubicBezTo>
                  <a:cubicBezTo>
                    <a:pt x="3" y="376"/>
                    <a:pt x="0" y="369"/>
                    <a:pt x="0" y="364"/>
                  </a:cubicBezTo>
                  <a:cubicBezTo>
                    <a:pt x="0" y="358"/>
                    <a:pt x="3" y="351"/>
                    <a:pt x="8" y="347"/>
                  </a:cubicBezTo>
                  <a:cubicBezTo>
                    <a:pt x="347" y="7"/>
                    <a:pt x="347" y="7"/>
                    <a:pt x="347" y="7"/>
                  </a:cubicBezTo>
                  <a:cubicBezTo>
                    <a:pt x="352" y="3"/>
                    <a:pt x="358" y="0"/>
                    <a:pt x="364" y="0"/>
                  </a:cubicBezTo>
                  <a:cubicBezTo>
                    <a:pt x="370" y="0"/>
                    <a:pt x="377" y="3"/>
                    <a:pt x="381" y="7"/>
                  </a:cubicBezTo>
                  <a:cubicBezTo>
                    <a:pt x="417" y="44"/>
                    <a:pt x="417" y="44"/>
                    <a:pt x="417" y="44"/>
                  </a:cubicBezTo>
                  <a:cubicBezTo>
                    <a:pt x="422" y="48"/>
                    <a:pt x="425" y="54"/>
                    <a:pt x="425" y="60"/>
                  </a:cubicBezTo>
                  <a:cubicBezTo>
                    <a:pt x="425" y="66"/>
                    <a:pt x="422" y="73"/>
                    <a:pt x="417" y="77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0" name="Freeform 9">
              <a:hlinkClick r:id="" action="ppaction://hlinkshowjump?jump=previousslide"/>
            </p:cNvPr>
            <p:cNvSpPr>
              <a:spLocks noEditPoints="1"/>
            </p:cNvSpPr>
            <p:nvPr userDrawn="1"/>
          </p:nvSpPr>
          <p:spPr bwMode="auto">
            <a:xfrm>
              <a:off x="4328868" y="5502988"/>
              <a:ext cx="500307" cy="493774"/>
            </a:xfrm>
            <a:custGeom>
              <a:avLst/>
              <a:gdLst>
                <a:gd name="T0" fmla="*/ 2355 w 2753"/>
                <a:gd name="T1" fmla="*/ 114 h 2716"/>
                <a:gd name="T2" fmla="*/ 2639 w 2753"/>
                <a:gd name="T3" fmla="*/ 399 h 2716"/>
                <a:gd name="T4" fmla="*/ 2639 w 2753"/>
                <a:gd name="T5" fmla="*/ 2317 h 2716"/>
                <a:gd name="T6" fmla="*/ 2355 w 2753"/>
                <a:gd name="T7" fmla="*/ 2602 h 2716"/>
                <a:gd name="T8" fmla="*/ 398 w 2753"/>
                <a:gd name="T9" fmla="*/ 2602 h 2716"/>
                <a:gd name="T10" fmla="*/ 113 w 2753"/>
                <a:gd name="T11" fmla="*/ 2317 h 2716"/>
                <a:gd name="T12" fmla="*/ 113 w 2753"/>
                <a:gd name="T13" fmla="*/ 399 h 2716"/>
                <a:gd name="T14" fmla="*/ 398 w 2753"/>
                <a:gd name="T15" fmla="*/ 114 h 2716"/>
                <a:gd name="T16" fmla="*/ 2355 w 2753"/>
                <a:gd name="T17" fmla="*/ 114 h 2716"/>
                <a:gd name="T18" fmla="*/ 2355 w 2753"/>
                <a:gd name="T19" fmla="*/ 0 h 2716"/>
                <a:gd name="T20" fmla="*/ 398 w 2753"/>
                <a:gd name="T21" fmla="*/ 0 h 2716"/>
                <a:gd name="T22" fmla="*/ 0 w 2753"/>
                <a:gd name="T23" fmla="*/ 399 h 2716"/>
                <a:gd name="T24" fmla="*/ 0 w 2753"/>
                <a:gd name="T25" fmla="*/ 2317 h 2716"/>
                <a:gd name="T26" fmla="*/ 398 w 2753"/>
                <a:gd name="T27" fmla="*/ 2716 h 2716"/>
                <a:gd name="T28" fmla="*/ 2355 w 2753"/>
                <a:gd name="T29" fmla="*/ 2716 h 2716"/>
                <a:gd name="T30" fmla="*/ 2753 w 2753"/>
                <a:gd name="T31" fmla="*/ 2317 h 2716"/>
                <a:gd name="T32" fmla="*/ 2753 w 2753"/>
                <a:gd name="T33" fmla="*/ 399 h 2716"/>
                <a:gd name="T34" fmla="*/ 2355 w 2753"/>
                <a:gd name="T35" fmla="*/ 0 h 27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753" h="2716">
                  <a:moveTo>
                    <a:pt x="2355" y="114"/>
                  </a:moveTo>
                  <a:cubicBezTo>
                    <a:pt x="2512" y="114"/>
                    <a:pt x="2639" y="242"/>
                    <a:pt x="2639" y="399"/>
                  </a:cubicBezTo>
                  <a:cubicBezTo>
                    <a:pt x="2639" y="2317"/>
                    <a:pt x="2639" y="2317"/>
                    <a:pt x="2639" y="2317"/>
                  </a:cubicBezTo>
                  <a:cubicBezTo>
                    <a:pt x="2639" y="2474"/>
                    <a:pt x="2512" y="2602"/>
                    <a:pt x="2355" y="2602"/>
                  </a:cubicBezTo>
                  <a:cubicBezTo>
                    <a:pt x="398" y="2602"/>
                    <a:pt x="398" y="2602"/>
                    <a:pt x="398" y="2602"/>
                  </a:cubicBezTo>
                  <a:cubicBezTo>
                    <a:pt x="241" y="2602"/>
                    <a:pt x="113" y="2474"/>
                    <a:pt x="113" y="2317"/>
                  </a:cubicBezTo>
                  <a:cubicBezTo>
                    <a:pt x="113" y="399"/>
                    <a:pt x="113" y="399"/>
                    <a:pt x="113" y="399"/>
                  </a:cubicBezTo>
                  <a:cubicBezTo>
                    <a:pt x="113" y="242"/>
                    <a:pt x="241" y="114"/>
                    <a:pt x="398" y="114"/>
                  </a:cubicBezTo>
                  <a:cubicBezTo>
                    <a:pt x="2355" y="114"/>
                    <a:pt x="2355" y="114"/>
                    <a:pt x="2355" y="114"/>
                  </a:cubicBezTo>
                  <a:moveTo>
                    <a:pt x="2355" y="0"/>
                  </a:moveTo>
                  <a:cubicBezTo>
                    <a:pt x="398" y="0"/>
                    <a:pt x="398" y="0"/>
                    <a:pt x="398" y="0"/>
                  </a:cubicBezTo>
                  <a:cubicBezTo>
                    <a:pt x="178" y="0"/>
                    <a:pt x="0" y="179"/>
                    <a:pt x="0" y="399"/>
                  </a:cubicBezTo>
                  <a:cubicBezTo>
                    <a:pt x="0" y="2317"/>
                    <a:pt x="0" y="2317"/>
                    <a:pt x="0" y="2317"/>
                  </a:cubicBezTo>
                  <a:cubicBezTo>
                    <a:pt x="0" y="2538"/>
                    <a:pt x="178" y="2716"/>
                    <a:pt x="398" y="2716"/>
                  </a:cubicBezTo>
                  <a:cubicBezTo>
                    <a:pt x="2355" y="2716"/>
                    <a:pt x="2355" y="2716"/>
                    <a:pt x="2355" y="2716"/>
                  </a:cubicBezTo>
                  <a:cubicBezTo>
                    <a:pt x="2575" y="2716"/>
                    <a:pt x="2753" y="2538"/>
                    <a:pt x="2753" y="2317"/>
                  </a:cubicBezTo>
                  <a:cubicBezTo>
                    <a:pt x="2753" y="399"/>
                    <a:pt x="2753" y="399"/>
                    <a:pt x="2753" y="399"/>
                  </a:cubicBezTo>
                  <a:cubicBezTo>
                    <a:pt x="2753" y="179"/>
                    <a:pt x="2575" y="0"/>
                    <a:pt x="2355" y="0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grpSp>
        <p:nvGrpSpPr>
          <p:cNvPr id="11" name="Group 10"/>
          <p:cNvGrpSpPr/>
          <p:nvPr userDrawn="1"/>
        </p:nvGrpSpPr>
        <p:grpSpPr>
          <a:xfrm flipH="1">
            <a:off x="11637433" y="6409324"/>
            <a:ext cx="224082" cy="221156"/>
            <a:chOff x="4328868" y="5502988"/>
            <a:chExt cx="500307" cy="493774"/>
          </a:xfrm>
        </p:grpSpPr>
        <p:sp>
          <p:nvSpPr>
            <p:cNvPr id="13" name="Freeform 12">
              <a:hlinkClick r:id="" action="ppaction://hlinkshowjump?jump=nextslide"/>
            </p:cNvPr>
            <p:cNvSpPr>
              <a:spLocks/>
            </p:cNvSpPr>
            <p:nvPr userDrawn="1"/>
          </p:nvSpPr>
          <p:spPr bwMode="auto">
            <a:xfrm>
              <a:off x="4520556" y="5649754"/>
              <a:ext cx="116933" cy="200242"/>
            </a:xfrm>
            <a:custGeom>
              <a:avLst/>
              <a:gdLst>
                <a:gd name="T0" fmla="*/ 417 w 425"/>
                <a:gd name="T1" fmla="*/ 77 h 728"/>
                <a:gd name="T2" fmla="*/ 131 w 425"/>
                <a:gd name="T3" fmla="*/ 364 h 728"/>
                <a:gd name="T4" fmla="*/ 417 w 425"/>
                <a:gd name="T5" fmla="*/ 650 h 728"/>
                <a:gd name="T6" fmla="*/ 425 w 425"/>
                <a:gd name="T7" fmla="*/ 667 h 728"/>
                <a:gd name="T8" fmla="*/ 417 w 425"/>
                <a:gd name="T9" fmla="*/ 684 h 728"/>
                <a:gd name="T10" fmla="*/ 381 w 425"/>
                <a:gd name="T11" fmla="*/ 720 h 728"/>
                <a:gd name="T12" fmla="*/ 364 w 425"/>
                <a:gd name="T13" fmla="*/ 728 h 728"/>
                <a:gd name="T14" fmla="*/ 347 w 425"/>
                <a:gd name="T15" fmla="*/ 720 h 728"/>
                <a:gd name="T16" fmla="*/ 8 w 425"/>
                <a:gd name="T17" fmla="*/ 381 h 728"/>
                <a:gd name="T18" fmla="*/ 0 w 425"/>
                <a:gd name="T19" fmla="*/ 364 h 728"/>
                <a:gd name="T20" fmla="*/ 8 w 425"/>
                <a:gd name="T21" fmla="*/ 347 h 728"/>
                <a:gd name="T22" fmla="*/ 347 w 425"/>
                <a:gd name="T23" fmla="*/ 7 h 728"/>
                <a:gd name="T24" fmla="*/ 364 w 425"/>
                <a:gd name="T25" fmla="*/ 0 h 728"/>
                <a:gd name="T26" fmla="*/ 381 w 425"/>
                <a:gd name="T27" fmla="*/ 7 h 728"/>
                <a:gd name="T28" fmla="*/ 417 w 425"/>
                <a:gd name="T29" fmla="*/ 44 h 728"/>
                <a:gd name="T30" fmla="*/ 425 w 425"/>
                <a:gd name="T31" fmla="*/ 60 h 728"/>
                <a:gd name="T32" fmla="*/ 417 w 425"/>
                <a:gd name="T33" fmla="*/ 7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25" h="728">
                  <a:moveTo>
                    <a:pt x="417" y="77"/>
                  </a:moveTo>
                  <a:cubicBezTo>
                    <a:pt x="131" y="364"/>
                    <a:pt x="131" y="364"/>
                    <a:pt x="131" y="364"/>
                  </a:cubicBezTo>
                  <a:cubicBezTo>
                    <a:pt x="417" y="650"/>
                    <a:pt x="417" y="650"/>
                    <a:pt x="417" y="650"/>
                  </a:cubicBezTo>
                  <a:cubicBezTo>
                    <a:pt x="422" y="655"/>
                    <a:pt x="425" y="661"/>
                    <a:pt x="425" y="667"/>
                  </a:cubicBezTo>
                  <a:cubicBezTo>
                    <a:pt x="425" y="673"/>
                    <a:pt x="422" y="680"/>
                    <a:pt x="417" y="684"/>
                  </a:cubicBezTo>
                  <a:cubicBezTo>
                    <a:pt x="381" y="720"/>
                    <a:pt x="381" y="720"/>
                    <a:pt x="381" y="720"/>
                  </a:cubicBezTo>
                  <a:cubicBezTo>
                    <a:pt x="377" y="725"/>
                    <a:pt x="370" y="728"/>
                    <a:pt x="364" y="728"/>
                  </a:cubicBezTo>
                  <a:cubicBezTo>
                    <a:pt x="358" y="728"/>
                    <a:pt x="352" y="725"/>
                    <a:pt x="347" y="720"/>
                  </a:cubicBezTo>
                  <a:cubicBezTo>
                    <a:pt x="8" y="381"/>
                    <a:pt x="8" y="381"/>
                    <a:pt x="8" y="381"/>
                  </a:cubicBezTo>
                  <a:cubicBezTo>
                    <a:pt x="3" y="376"/>
                    <a:pt x="0" y="369"/>
                    <a:pt x="0" y="364"/>
                  </a:cubicBezTo>
                  <a:cubicBezTo>
                    <a:pt x="0" y="358"/>
                    <a:pt x="3" y="351"/>
                    <a:pt x="8" y="347"/>
                  </a:cubicBezTo>
                  <a:cubicBezTo>
                    <a:pt x="347" y="7"/>
                    <a:pt x="347" y="7"/>
                    <a:pt x="347" y="7"/>
                  </a:cubicBezTo>
                  <a:cubicBezTo>
                    <a:pt x="352" y="3"/>
                    <a:pt x="358" y="0"/>
                    <a:pt x="364" y="0"/>
                  </a:cubicBezTo>
                  <a:cubicBezTo>
                    <a:pt x="370" y="0"/>
                    <a:pt x="377" y="3"/>
                    <a:pt x="381" y="7"/>
                  </a:cubicBezTo>
                  <a:cubicBezTo>
                    <a:pt x="417" y="44"/>
                    <a:pt x="417" y="44"/>
                    <a:pt x="417" y="44"/>
                  </a:cubicBezTo>
                  <a:cubicBezTo>
                    <a:pt x="422" y="48"/>
                    <a:pt x="425" y="54"/>
                    <a:pt x="425" y="60"/>
                  </a:cubicBezTo>
                  <a:cubicBezTo>
                    <a:pt x="425" y="66"/>
                    <a:pt x="422" y="73"/>
                    <a:pt x="417" y="77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4" name="Freeform 13">
              <a:hlinkClick r:id="" action="ppaction://hlinkshowjump?jump=nextslide"/>
            </p:cNvPr>
            <p:cNvSpPr>
              <a:spLocks noEditPoints="1"/>
            </p:cNvSpPr>
            <p:nvPr userDrawn="1"/>
          </p:nvSpPr>
          <p:spPr bwMode="auto">
            <a:xfrm>
              <a:off x="4328868" y="5502988"/>
              <a:ext cx="500307" cy="493774"/>
            </a:xfrm>
            <a:custGeom>
              <a:avLst/>
              <a:gdLst>
                <a:gd name="T0" fmla="*/ 2355 w 2753"/>
                <a:gd name="T1" fmla="*/ 114 h 2716"/>
                <a:gd name="T2" fmla="*/ 2639 w 2753"/>
                <a:gd name="T3" fmla="*/ 399 h 2716"/>
                <a:gd name="T4" fmla="*/ 2639 w 2753"/>
                <a:gd name="T5" fmla="*/ 2317 h 2716"/>
                <a:gd name="T6" fmla="*/ 2355 w 2753"/>
                <a:gd name="T7" fmla="*/ 2602 h 2716"/>
                <a:gd name="T8" fmla="*/ 398 w 2753"/>
                <a:gd name="T9" fmla="*/ 2602 h 2716"/>
                <a:gd name="T10" fmla="*/ 113 w 2753"/>
                <a:gd name="T11" fmla="*/ 2317 h 2716"/>
                <a:gd name="T12" fmla="*/ 113 w 2753"/>
                <a:gd name="T13" fmla="*/ 399 h 2716"/>
                <a:gd name="T14" fmla="*/ 398 w 2753"/>
                <a:gd name="T15" fmla="*/ 114 h 2716"/>
                <a:gd name="T16" fmla="*/ 2355 w 2753"/>
                <a:gd name="T17" fmla="*/ 114 h 2716"/>
                <a:gd name="T18" fmla="*/ 2355 w 2753"/>
                <a:gd name="T19" fmla="*/ 0 h 2716"/>
                <a:gd name="T20" fmla="*/ 398 w 2753"/>
                <a:gd name="T21" fmla="*/ 0 h 2716"/>
                <a:gd name="T22" fmla="*/ 0 w 2753"/>
                <a:gd name="T23" fmla="*/ 399 h 2716"/>
                <a:gd name="T24" fmla="*/ 0 w 2753"/>
                <a:gd name="T25" fmla="*/ 2317 h 2716"/>
                <a:gd name="T26" fmla="*/ 398 w 2753"/>
                <a:gd name="T27" fmla="*/ 2716 h 2716"/>
                <a:gd name="T28" fmla="*/ 2355 w 2753"/>
                <a:gd name="T29" fmla="*/ 2716 h 2716"/>
                <a:gd name="T30" fmla="*/ 2753 w 2753"/>
                <a:gd name="T31" fmla="*/ 2317 h 2716"/>
                <a:gd name="T32" fmla="*/ 2753 w 2753"/>
                <a:gd name="T33" fmla="*/ 399 h 2716"/>
                <a:gd name="T34" fmla="*/ 2355 w 2753"/>
                <a:gd name="T35" fmla="*/ 0 h 27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753" h="2716">
                  <a:moveTo>
                    <a:pt x="2355" y="114"/>
                  </a:moveTo>
                  <a:cubicBezTo>
                    <a:pt x="2512" y="114"/>
                    <a:pt x="2639" y="242"/>
                    <a:pt x="2639" y="399"/>
                  </a:cubicBezTo>
                  <a:cubicBezTo>
                    <a:pt x="2639" y="2317"/>
                    <a:pt x="2639" y="2317"/>
                    <a:pt x="2639" y="2317"/>
                  </a:cubicBezTo>
                  <a:cubicBezTo>
                    <a:pt x="2639" y="2474"/>
                    <a:pt x="2512" y="2602"/>
                    <a:pt x="2355" y="2602"/>
                  </a:cubicBezTo>
                  <a:cubicBezTo>
                    <a:pt x="398" y="2602"/>
                    <a:pt x="398" y="2602"/>
                    <a:pt x="398" y="2602"/>
                  </a:cubicBezTo>
                  <a:cubicBezTo>
                    <a:pt x="241" y="2602"/>
                    <a:pt x="113" y="2474"/>
                    <a:pt x="113" y="2317"/>
                  </a:cubicBezTo>
                  <a:cubicBezTo>
                    <a:pt x="113" y="399"/>
                    <a:pt x="113" y="399"/>
                    <a:pt x="113" y="399"/>
                  </a:cubicBezTo>
                  <a:cubicBezTo>
                    <a:pt x="113" y="242"/>
                    <a:pt x="241" y="114"/>
                    <a:pt x="398" y="114"/>
                  </a:cubicBezTo>
                  <a:cubicBezTo>
                    <a:pt x="2355" y="114"/>
                    <a:pt x="2355" y="114"/>
                    <a:pt x="2355" y="114"/>
                  </a:cubicBezTo>
                  <a:moveTo>
                    <a:pt x="2355" y="0"/>
                  </a:moveTo>
                  <a:cubicBezTo>
                    <a:pt x="398" y="0"/>
                    <a:pt x="398" y="0"/>
                    <a:pt x="398" y="0"/>
                  </a:cubicBezTo>
                  <a:cubicBezTo>
                    <a:pt x="178" y="0"/>
                    <a:pt x="0" y="179"/>
                    <a:pt x="0" y="399"/>
                  </a:cubicBezTo>
                  <a:cubicBezTo>
                    <a:pt x="0" y="2317"/>
                    <a:pt x="0" y="2317"/>
                    <a:pt x="0" y="2317"/>
                  </a:cubicBezTo>
                  <a:cubicBezTo>
                    <a:pt x="0" y="2538"/>
                    <a:pt x="178" y="2716"/>
                    <a:pt x="398" y="2716"/>
                  </a:cubicBezTo>
                  <a:cubicBezTo>
                    <a:pt x="2355" y="2716"/>
                    <a:pt x="2355" y="2716"/>
                    <a:pt x="2355" y="2716"/>
                  </a:cubicBezTo>
                  <a:cubicBezTo>
                    <a:pt x="2575" y="2716"/>
                    <a:pt x="2753" y="2538"/>
                    <a:pt x="2753" y="2317"/>
                  </a:cubicBezTo>
                  <a:cubicBezTo>
                    <a:pt x="2753" y="399"/>
                    <a:pt x="2753" y="399"/>
                    <a:pt x="2753" y="399"/>
                  </a:cubicBezTo>
                  <a:cubicBezTo>
                    <a:pt x="2753" y="179"/>
                    <a:pt x="2575" y="0"/>
                    <a:pt x="2355" y="0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grpSp>
        <p:nvGrpSpPr>
          <p:cNvPr id="15" name="Group 14"/>
          <p:cNvGrpSpPr/>
          <p:nvPr userDrawn="1"/>
        </p:nvGrpSpPr>
        <p:grpSpPr>
          <a:xfrm>
            <a:off x="0" y="6824981"/>
            <a:ext cx="12192000" cy="45719"/>
            <a:chOff x="0" y="6756401"/>
            <a:chExt cx="12192000" cy="114300"/>
          </a:xfrm>
        </p:grpSpPr>
        <p:sp>
          <p:nvSpPr>
            <p:cNvPr id="16" name="Rectangle 15"/>
            <p:cNvSpPr/>
            <p:nvPr/>
          </p:nvSpPr>
          <p:spPr>
            <a:xfrm>
              <a:off x="0" y="6756401"/>
              <a:ext cx="2443207" cy="1143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2427653" y="6756401"/>
              <a:ext cx="2443207" cy="1143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4855305" y="6756401"/>
              <a:ext cx="2443207" cy="1143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7305656" y="6756401"/>
              <a:ext cx="2443207" cy="1143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9748793" y="6756401"/>
              <a:ext cx="2443207" cy="1143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</p:grpSp>
      <p:grpSp>
        <p:nvGrpSpPr>
          <p:cNvPr id="21" name="Group 20"/>
          <p:cNvGrpSpPr/>
          <p:nvPr userDrawn="1"/>
        </p:nvGrpSpPr>
        <p:grpSpPr>
          <a:xfrm>
            <a:off x="0" y="0"/>
            <a:ext cx="12192000" cy="45719"/>
            <a:chOff x="0" y="6756401"/>
            <a:chExt cx="12192000" cy="114300"/>
          </a:xfrm>
        </p:grpSpPr>
        <p:sp>
          <p:nvSpPr>
            <p:cNvPr id="22" name="Rectangle 21"/>
            <p:cNvSpPr/>
            <p:nvPr/>
          </p:nvSpPr>
          <p:spPr>
            <a:xfrm>
              <a:off x="0" y="6756401"/>
              <a:ext cx="2443207" cy="1143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2427653" y="6756401"/>
              <a:ext cx="2443207" cy="1143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4855305" y="6756401"/>
              <a:ext cx="2443207" cy="1143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7305656" y="6756401"/>
              <a:ext cx="2443207" cy="1143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9748793" y="6756401"/>
              <a:ext cx="2443207" cy="1143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</p:grpSp>
      <p:sp>
        <p:nvSpPr>
          <p:cNvPr id="27" name="Picture Placeholder 35"/>
          <p:cNvSpPr>
            <a:spLocks noGrp="1"/>
          </p:cNvSpPr>
          <p:nvPr>
            <p:ph type="pic" sz="quarter" idx="14"/>
          </p:nvPr>
        </p:nvSpPr>
        <p:spPr>
          <a:xfrm>
            <a:off x="0" y="2565100"/>
            <a:ext cx="7556500" cy="3175299"/>
          </a:xfrm>
        </p:spPr>
      </p:sp>
    </p:spTree>
    <p:extLst>
      <p:ext uri="{BB962C8B-B14F-4D97-AF65-F5344CB8AC3E}">
        <p14:creationId xmlns:p14="http://schemas.microsoft.com/office/powerpoint/2010/main" val="2494764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extLst mod="1">
    <p:ext uri="{DCECCB84-F9BA-43D5-87BE-67443E8EF086}">
      <p15:sldGuideLst xmlns:p15="http://schemas.microsoft.com/office/powerpoint/2012/main"/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foli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5761" y="420593"/>
            <a:ext cx="10515600" cy="911682"/>
          </a:xfrm>
        </p:spPr>
        <p:txBody>
          <a:bodyPr/>
          <a:lstStyle>
            <a:lvl1pPr algn="ctr">
              <a:defRPr b="1"/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7" name="Rectangle 6"/>
          <p:cNvSpPr/>
          <p:nvPr userDrawn="1"/>
        </p:nvSpPr>
        <p:spPr>
          <a:xfrm>
            <a:off x="11408938" y="381349"/>
            <a:ext cx="468000" cy="46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400" b="1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391197" y="432787"/>
            <a:ext cx="503483" cy="365125"/>
          </a:xfrm>
        </p:spPr>
        <p:txBody>
          <a:bodyPr/>
          <a:lstStyle>
            <a:lvl1pPr algn="ctr">
              <a:defRPr sz="1400" b="1">
                <a:solidFill>
                  <a:schemeClr val="bg1"/>
                </a:solidFill>
              </a:defRPr>
            </a:lvl1pPr>
          </a:lstStyle>
          <a:p>
            <a:fld id="{250E94B5-8C35-4E38-8FC1-B73EBEBA3C09}" type="slidenum">
              <a:rPr lang="id-ID" smtClean="0"/>
              <a:pPr/>
              <a:t>‹#›</a:t>
            </a:fld>
            <a:endParaRPr lang="id-ID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845761" y="1138779"/>
            <a:ext cx="10515600" cy="366712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grpSp>
        <p:nvGrpSpPr>
          <p:cNvPr id="8" name="Group 7"/>
          <p:cNvGrpSpPr/>
          <p:nvPr userDrawn="1"/>
        </p:nvGrpSpPr>
        <p:grpSpPr>
          <a:xfrm>
            <a:off x="338952" y="6409324"/>
            <a:ext cx="224082" cy="221156"/>
            <a:chOff x="4328868" y="5502988"/>
            <a:chExt cx="500307" cy="493774"/>
          </a:xfrm>
        </p:grpSpPr>
        <p:sp>
          <p:nvSpPr>
            <p:cNvPr id="9" name="Freeform 8">
              <a:hlinkClick r:id="" action="ppaction://hlinkshowjump?jump=previousslide"/>
            </p:cNvPr>
            <p:cNvSpPr>
              <a:spLocks/>
            </p:cNvSpPr>
            <p:nvPr userDrawn="1"/>
          </p:nvSpPr>
          <p:spPr bwMode="auto">
            <a:xfrm>
              <a:off x="4520555" y="5649754"/>
              <a:ext cx="116933" cy="200242"/>
            </a:xfrm>
            <a:custGeom>
              <a:avLst/>
              <a:gdLst>
                <a:gd name="T0" fmla="*/ 417 w 425"/>
                <a:gd name="T1" fmla="*/ 77 h 728"/>
                <a:gd name="T2" fmla="*/ 131 w 425"/>
                <a:gd name="T3" fmla="*/ 364 h 728"/>
                <a:gd name="T4" fmla="*/ 417 w 425"/>
                <a:gd name="T5" fmla="*/ 650 h 728"/>
                <a:gd name="T6" fmla="*/ 425 w 425"/>
                <a:gd name="T7" fmla="*/ 667 h 728"/>
                <a:gd name="T8" fmla="*/ 417 w 425"/>
                <a:gd name="T9" fmla="*/ 684 h 728"/>
                <a:gd name="T10" fmla="*/ 381 w 425"/>
                <a:gd name="T11" fmla="*/ 720 h 728"/>
                <a:gd name="T12" fmla="*/ 364 w 425"/>
                <a:gd name="T13" fmla="*/ 728 h 728"/>
                <a:gd name="T14" fmla="*/ 347 w 425"/>
                <a:gd name="T15" fmla="*/ 720 h 728"/>
                <a:gd name="T16" fmla="*/ 8 w 425"/>
                <a:gd name="T17" fmla="*/ 381 h 728"/>
                <a:gd name="T18" fmla="*/ 0 w 425"/>
                <a:gd name="T19" fmla="*/ 364 h 728"/>
                <a:gd name="T20" fmla="*/ 8 w 425"/>
                <a:gd name="T21" fmla="*/ 347 h 728"/>
                <a:gd name="T22" fmla="*/ 347 w 425"/>
                <a:gd name="T23" fmla="*/ 7 h 728"/>
                <a:gd name="T24" fmla="*/ 364 w 425"/>
                <a:gd name="T25" fmla="*/ 0 h 728"/>
                <a:gd name="T26" fmla="*/ 381 w 425"/>
                <a:gd name="T27" fmla="*/ 7 h 728"/>
                <a:gd name="T28" fmla="*/ 417 w 425"/>
                <a:gd name="T29" fmla="*/ 44 h 728"/>
                <a:gd name="T30" fmla="*/ 425 w 425"/>
                <a:gd name="T31" fmla="*/ 60 h 728"/>
                <a:gd name="T32" fmla="*/ 417 w 425"/>
                <a:gd name="T33" fmla="*/ 7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25" h="728">
                  <a:moveTo>
                    <a:pt x="417" y="77"/>
                  </a:moveTo>
                  <a:cubicBezTo>
                    <a:pt x="131" y="364"/>
                    <a:pt x="131" y="364"/>
                    <a:pt x="131" y="364"/>
                  </a:cubicBezTo>
                  <a:cubicBezTo>
                    <a:pt x="417" y="650"/>
                    <a:pt x="417" y="650"/>
                    <a:pt x="417" y="650"/>
                  </a:cubicBezTo>
                  <a:cubicBezTo>
                    <a:pt x="422" y="655"/>
                    <a:pt x="425" y="661"/>
                    <a:pt x="425" y="667"/>
                  </a:cubicBezTo>
                  <a:cubicBezTo>
                    <a:pt x="425" y="673"/>
                    <a:pt x="422" y="680"/>
                    <a:pt x="417" y="684"/>
                  </a:cubicBezTo>
                  <a:cubicBezTo>
                    <a:pt x="381" y="720"/>
                    <a:pt x="381" y="720"/>
                    <a:pt x="381" y="720"/>
                  </a:cubicBezTo>
                  <a:cubicBezTo>
                    <a:pt x="377" y="725"/>
                    <a:pt x="370" y="728"/>
                    <a:pt x="364" y="728"/>
                  </a:cubicBezTo>
                  <a:cubicBezTo>
                    <a:pt x="358" y="728"/>
                    <a:pt x="352" y="725"/>
                    <a:pt x="347" y="720"/>
                  </a:cubicBezTo>
                  <a:cubicBezTo>
                    <a:pt x="8" y="381"/>
                    <a:pt x="8" y="381"/>
                    <a:pt x="8" y="381"/>
                  </a:cubicBezTo>
                  <a:cubicBezTo>
                    <a:pt x="3" y="376"/>
                    <a:pt x="0" y="369"/>
                    <a:pt x="0" y="364"/>
                  </a:cubicBezTo>
                  <a:cubicBezTo>
                    <a:pt x="0" y="358"/>
                    <a:pt x="3" y="351"/>
                    <a:pt x="8" y="347"/>
                  </a:cubicBezTo>
                  <a:cubicBezTo>
                    <a:pt x="347" y="7"/>
                    <a:pt x="347" y="7"/>
                    <a:pt x="347" y="7"/>
                  </a:cubicBezTo>
                  <a:cubicBezTo>
                    <a:pt x="352" y="3"/>
                    <a:pt x="358" y="0"/>
                    <a:pt x="364" y="0"/>
                  </a:cubicBezTo>
                  <a:cubicBezTo>
                    <a:pt x="370" y="0"/>
                    <a:pt x="377" y="3"/>
                    <a:pt x="381" y="7"/>
                  </a:cubicBezTo>
                  <a:cubicBezTo>
                    <a:pt x="417" y="44"/>
                    <a:pt x="417" y="44"/>
                    <a:pt x="417" y="44"/>
                  </a:cubicBezTo>
                  <a:cubicBezTo>
                    <a:pt x="422" y="48"/>
                    <a:pt x="425" y="54"/>
                    <a:pt x="425" y="60"/>
                  </a:cubicBezTo>
                  <a:cubicBezTo>
                    <a:pt x="425" y="66"/>
                    <a:pt x="422" y="73"/>
                    <a:pt x="417" y="77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0" name="Freeform 9">
              <a:hlinkClick r:id="" action="ppaction://hlinkshowjump?jump=previousslide"/>
            </p:cNvPr>
            <p:cNvSpPr>
              <a:spLocks noEditPoints="1"/>
            </p:cNvSpPr>
            <p:nvPr userDrawn="1"/>
          </p:nvSpPr>
          <p:spPr bwMode="auto">
            <a:xfrm>
              <a:off x="4328868" y="5502988"/>
              <a:ext cx="500307" cy="493774"/>
            </a:xfrm>
            <a:custGeom>
              <a:avLst/>
              <a:gdLst>
                <a:gd name="T0" fmla="*/ 2355 w 2753"/>
                <a:gd name="T1" fmla="*/ 114 h 2716"/>
                <a:gd name="T2" fmla="*/ 2639 w 2753"/>
                <a:gd name="T3" fmla="*/ 399 h 2716"/>
                <a:gd name="T4" fmla="*/ 2639 w 2753"/>
                <a:gd name="T5" fmla="*/ 2317 h 2716"/>
                <a:gd name="T6" fmla="*/ 2355 w 2753"/>
                <a:gd name="T7" fmla="*/ 2602 h 2716"/>
                <a:gd name="T8" fmla="*/ 398 w 2753"/>
                <a:gd name="T9" fmla="*/ 2602 h 2716"/>
                <a:gd name="T10" fmla="*/ 113 w 2753"/>
                <a:gd name="T11" fmla="*/ 2317 h 2716"/>
                <a:gd name="T12" fmla="*/ 113 w 2753"/>
                <a:gd name="T13" fmla="*/ 399 h 2716"/>
                <a:gd name="T14" fmla="*/ 398 w 2753"/>
                <a:gd name="T15" fmla="*/ 114 h 2716"/>
                <a:gd name="T16" fmla="*/ 2355 w 2753"/>
                <a:gd name="T17" fmla="*/ 114 h 2716"/>
                <a:gd name="T18" fmla="*/ 2355 w 2753"/>
                <a:gd name="T19" fmla="*/ 0 h 2716"/>
                <a:gd name="T20" fmla="*/ 398 w 2753"/>
                <a:gd name="T21" fmla="*/ 0 h 2716"/>
                <a:gd name="T22" fmla="*/ 0 w 2753"/>
                <a:gd name="T23" fmla="*/ 399 h 2716"/>
                <a:gd name="T24" fmla="*/ 0 w 2753"/>
                <a:gd name="T25" fmla="*/ 2317 h 2716"/>
                <a:gd name="T26" fmla="*/ 398 w 2753"/>
                <a:gd name="T27" fmla="*/ 2716 h 2716"/>
                <a:gd name="T28" fmla="*/ 2355 w 2753"/>
                <a:gd name="T29" fmla="*/ 2716 h 2716"/>
                <a:gd name="T30" fmla="*/ 2753 w 2753"/>
                <a:gd name="T31" fmla="*/ 2317 h 2716"/>
                <a:gd name="T32" fmla="*/ 2753 w 2753"/>
                <a:gd name="T33" fmla="*/ 399 h 2716"/>
                <a:gd name="T34" fmla="*/ 2355 w 2753"/>
                <a:gd name="T35" fmla="*/ 0 h 27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753" h="2716">
                  <a:moveTo>
                    <a:pt x="2355" y="114"/>
                  </a:moveTo>
                  <a:cubicBezTo>
                    <a:pt x="2512" y="114"/>
                    <a:pt x="2639" y="242"/>
                    <a:pt x="2639" y="399"/>
                  </a:cubicBezTo>
                  <a:cubicBezTo>
                    <a:pt x="2639" y="2317"/>
                    <a:pt x="2639" y="2317"/>
                    <a:pt x="2639" y="2317"/>
                  </a:cubicBezTo>
                  <a:cubicBezTo>
                    <a:pt x="2639" y="2474"/>
                    <a:pt x="2512" y="2602"/>
                    <a:pt x="2355" y="2602"/>
                  </a:cubicBezTo>
                  <a:cubicBezTo>
                    <a:pt x="398" y="2602"/>
                    <a:pt x="398" y="2602"/>
                    <a:pt x="398" y="2602"/>
                  </a:cubicBezTo>
                  <a:cubicBezTo>
                    <a:pt x="241" y="2602"/>
                    <a:pt x="113" y="2474"/>
                    <a:pt x="113" y="2317"/>
                  </a:cubicBezTo>
                  <a:cubicBezTo>
                    <a:pt x="113" y="399"/>
                    <a:pt x="113" y="399"/>
                    <a:pt x="113" y="399"/>
                  </a:cubicBezTo>
                  <a:cubicBezTo>
                    <a:pt x="113" y="242"/>
                    <a:pt x="241" y="114"/>
                    <a:pt x="398" y="114"/>
                  </a:cubicBezTo>
                  <a:cubicBezTo>
                    <a:pt x="2355" y="114"/>
                    <a:pt x="2355" y="114"/>
                    <a:pt x="2355" y="114"/>
                  </a:cubicBezTo>
                  <a:moveTo>
                    <a:pt x="2355" y="0"/>
                  </a:moveTo>
                  <a:cubicBezTo>
                    <a:pt x="398" y="0"/>
                    <a:pt x="398" y="0"/>
                    <a:pt x="398" y="0"/>
                  </a:cubicBezTo>
                  <a:cubicBezTo>
                    <a:pt x="178" y="0"/>
                    <a:pt x="0" y="179"/>
                    <a:pt x="0" y="399"/>
                  </a:cubicBezTo>
                  <a:cubicBezTo>
                    <a:pt x="0" y="2317"/>
                    <a:pt x="0" y="2317"/>
                    <a:pt x="0" y="2317"/>
                  </a:cubicBezTo>
                  <a:cubicBezTo>
                    <a:pt x="0" y="2538"/>
                    <a:pt x="178" y="2716"/>
                    <a:pt x="398" y="2716"/>
                  </a:cubicBezTo>
                  <a:cubicBezTo>
                    <a:pt x="2355" y="2716"/>
                    <a:pt x="2355" y="2716"/>
                    <a:pt x="2355" y="2716"/>
                  </a:cubicBezTo>
                  <a:cubicBezTo>
                    <a:pt x="2575" y="2716"/>
                    <a:pt x="2753" y="2538"/>
                    <a:pt x="2753" y="2317"/>
                  </a:cubicBezTo>
                  <a:cubicBezTo>
                    <a:pt x="2753" y="399"/>
                    <a:pt x="2753" y="399"/>
                    <a:pt x="2753" y="399"/>
                  </a:cubicBezTo>
                  <a:cubicBezTo>
                    <a:pt x="2753" y="179"/>
                    <a:pt x="2575" y="0"/>
                    <a:pt x="2355" y="0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grpSp>
        <p:nvGrpSpPr>
          <p:cNvPr id="11" name="Group 10"/>
          <p:cNvGrpSpPr/>
          <p:nvPr userDrawn="1"/>
        </p:nvGrpSpPr>
        <p:grpSpPr>
          <a:xfrm flipH="1">
            <a:off x="11637433" y="6409324"/>
            <a:ext cx="224082" cy="221156"/>
            <a:chOff x="4328868" y="5502988"/>
            <a:chExt cx="500307" cy="493774"/>
          </a:xfrm>
        </p:grpSpPr>
        <p:sp>
          <p:nvSpPr>
            <p:cNvPr id="13" name="Freeform 12">
              <a:hlinkClick r:id="" action="ppaction://hlinkshowjump?jump=nextslide"/>
            </p:cNvPr>
            <p:cNvSpPr>
              <a:spLocks/>
            </p:cNvSpPr>
            <p:nvPr userDrawn="1"/>
          </p:nvSpPr>
          <p:spPr bwMode="auto">
            <a:xfrm>
              <a:off x="4520556" y="5649754"/>
              <a:ext cx="116933" cy="200242"/>
            </a:xfrm>
            <a:custGeom>
              <a:avLst/>
              <a:gdLst>
                <a:gd name="T0" fmla="*/ 417 w 425"/>
                <a:gd name="T1" fmla="*/ 77 h 728"/>
                <a:gd name="T2" fmla="*/ 131 w 425"/>
                <a:gd name="T3" fmla="*/ 364 h 728"/>
                <a:gd name="T4" fmla="*/ 417 w 425"/>
                <a:gd name="T5" fmla="*/ 650 h 728"/>
                <a:gd name="T6" fmla="*/ 425 w 425"/>
                <a:gd name="T7" fmla="*/ 667 h 728"/>
                <a:gd name="T8" fmla="*/ 417 w 425"/>
                <a:gd name="T9" fmla="*/ 684 h 728"/>
                <a:gd name="T10" fmla="*/ 381 w 425"/>
                <a:gd name="T11" fmla="*/ 720 h 728"/>
                <a:gd name="T12" fmla="*/ 364 w 425"/>
                <a:gd name="T13" fmla="*/ 728 h 728"/>
                <a:gd name="T14" fmla="*/ 347 w 425"/>
                <a:gd name="T15" fmla="*/ 720 h 728"/>
                <a:gd name="T16" fmla="*/ 8 w 425"/>
                <a:gd name="T17" fmla="*/ 381 h 728"/>
                <a:gd name="T18" fmla="*/ 0 w 425"/>
                <a:gd name="T19" fmla="*/ 364 h 728"/>
                <a:gd name="T20" fmla="*/ 8 w 425"/>
                <a:gd name="T21" fmla="*/ 347 h 728"/>
                <a:gd name="T22" fmla="*/ 347 w 425"/>
                <a:gd name="T23" fmla="*/ 7 h 728"/>
                <a:gd name="T24" fmla="*/ 364 w 425"/>
                <a:gd name="T25" fmla="*/ 0 h 728"/>
                <a:gd name="T26" fmla="*/ 381 w 425"/>
                <a:gd name="T27" fmla="*/ 7 h 728"/>
                <a:gd name="T28" fmla="*/ 417 w 425"/>
                <a:gd name="T29" fmla="*/ 44 h 728"/>
                <a:gd name="T30" fmla="*/ 425 w 425"/>
                <a:gd name="T31" fmla="*/ 60 h 728"/>
                <a:gd name="T32" fmla="*/ 417 w 425"/>
                <a:gd name="T33" fmla="*/ 7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25" h="728">
                  <a:moveTo>
                    <a:pt x="417" y="77"/>
                  </a:moveTo>
                  <a:cubicBezTo>
                    <a:pt x="131" y="364"/>
                    <a:pt x="131" y="364"/>
                    <a:pt x="131" y="364"/>
                  </a:cubicBezTo>
                  <a:cubicBezTo>
                    <a:pt x="417" y="650"/>
                    <a:pt x="417" y="650"/>
                    <a:pt x="417" y="650"/>
                  </a:cubicBezTo>
                  <a:cubicBezTo>
                    <a:pt x="422" y="655"/>
                    <a:pt x="425" y="661"/>
                    <a:pt x="425" y="667"/>
                  </a:cubicBezTo>
                  <a:cubicBezTo>
                    <a:pt x="425" y="673"/>
                    <a:pt x="422" y="680"/>
                    <a:pt x="417" y="684"/>
                  </a:cubicBezTo>
                  <a:cubicBezTo>
                    <a:pt x="381" y="720"/>
                    <a:pt x="381" y="720"/>
                    <a:pt x="381" y="720"/>
                  </a:cubicBezTo>
                  <a:cubicBezTo>
                    <a:pt x="377" y="725"/>
                    <a:pt x="370" y="728"/>
                    <a:pt x="364" y="728"/>
                  </a:cubicBezTo>
                  <a:cubicBezTo>
                    <a:pt x="358" y="728"/>
                    <a:pt x="352" y="725"/>
                    <a:pt x="347" y="720"/>
                  </a:cubicBezTo>
                  <a:cubicBezTo>
                    <a:pt x="8" y="381"/>
                    <a:pt x="8" y="381"/>
                    <a:pt x="8" y="381"/>
                  </a:cubicBezTo>
                  <a:cubicBezTo>
                    <a:pt x="3" y="376"/>
                    <a:pt x="0" y="369"/>
                    <a:pt x="0" y="364"/>
                  </a:cubicBezTo>
                  <a:cubicBezTo>
                    <a:pt x="0" y="358"/>
                    <a:pt x="3" y="351"/>
                    <a:pt x="8" y="347"/>
                  </a:cubicBezTo>
                  <a:cubicBezTo>
                    <a:pt x="347" y="7"/>
                    <a:pt x="347" y="7"/>
                    <a:pt x="347" y="7"/>
                  </a:cubicBezTo>
                  <a:cubicBezTo>
                    <a:pt x="352" y="3"/>
                    <a:pt x="358" y="0"/>
                    <a:pt x="364" y="0"/>
                  </a:cubicBezTo>
                  <a:cubicBezTo>
                    <a:pt x="370" y="0"/>
                    <a:pt x="377" y="3"/>
                    <a:pt x="381" y="7"/>
                  </a:cubicBezTo>
                  <a:cubicBezTo>
                    <a:pt x="417" y="44"/>
                    <a:pt x="417" y="44"/>
                    <a:pt x="417" y="44"/>
                  </a:cubicBezTo>
                  <a:cubicBezTo>
                    <a:pt x="422" y="48"/>
                    <a:pt x="425" y="54"/>
                    <a:pt x="425" y="60"/>
                  </a:cubicBezTo>
                  <a:cubicBezTo>
                    <a:pt x="425" y="66"/>
                    <a:pt x="422" y="73"/>
                    <a:pt x="417" y="77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4" name="Freeform 13">
              <a:hlinkClick r:id="" action="ppaction://hlinkshowjump?jump=nextslide"/>
            </p:cNvPr>
            <p:cNvSpPr>
              <a:spLocks noEditPoints="1"/>
            </p:cNvSpPr>
            <p:nvPr userDrawn="1"/>
          </p:nvSpPr>
          <p:spPr bwMode="auto">
            <a:xfrm>
              <a:off x="4328868" y="5502988"/>
              <a:ext cx="500307" cy="493774"/>
            </a:xfrm>
            <a:custGeom>
              <a:avLst/>
              <a:gdLst>
                <a:gd name="T0" fmla="*/ 2355 w 2753"/>
                <a:gd name="T1" fmla="*/ 114 h 2716"/>
                <a:gd name="T2" fmla="*/ 2639 w 2753"/>
                <a:gd name="T3" fmla="*/ 399 h 2716"/>
                <a:gd name="T4" fmla="*/ 2639 w 2753"/>
                <a:gd name="T5" fmla="*/ 2317 h 2716"/>
                <a:gd name="T6" fmla="*/ 2355 w 2753"/>
                <a:gd name="T7" fmla="*/ 2602 h 2716"/>
                <a:gd name="T8" fmla="*/ 398 w 2753"/>
                <a:gd name="T9" fmla="*/ 2602 h 2716"/>
                <a:gd name="T10" fmla="*/ 113 w 2753"/>
                <a:gd name="T11" fmla="*/ 2317 h 2716"/>
                <a:gd name="T12" fmla="*/ 113 w 2753"/>
                <a:gd name="T13" fmla="*/ 399 h 2716"/>
                <a:gd name="T14" fmla="*/ 398 w 2753"/>
                <a:gd name="T15" fmla="*/ 114 h 2716"/>
                <a:gd name="T16" fmla="*/ 2355 w 2753"/>
                <a:gd name="T17" fmla="*/ 114 h 2716"/>
                <a:gd name="T18" fmla="*/ 2355 w 2753"/>
                <a:gd name="T19" fmla="*/ 0 h 2716"/>
                <a:gd name="T20" fmla="*/ 398 w 2753"/>
                <a:gd name="T21" fmla="*/ 0 h 2716"/>
                <a:gd name="T22" fmla="*/ 0 w 2753"/>
                <a:gd name="T23" fmla="*/ 399 h 2716"/>
                <a:gd name="T24" fmla="*/ 0 w 2753"/>
                <a:gd name="T25" fmla="*/ 2317 h 2716"/>
                <a:gd name="T26" fmla="*/ 398 w 2753"/>
                <a:gd name="T27" fmla="*/ 2716 h 2716"/>
                <a:gd name="T28" fmla="*/ 2355 w 2753"/>
                <a:gd name="T29" fmla="*/ 2716 h 2716"/>
                <a:gd name="T30" fmla="*/ 2753 w 2753"/>
                <a:gd name="T31" fmla="*/ 2317 h 2716"/>
                <a:gd name="T32" fmla="*/ 2753 w 2753"/>
                <a:gd name="T33" fmla="*/ 399 h 2716"/>
                <a:gd name="T34" fmla="*/ 2355 w 2753"/>
                <a:gd name="T35" fmla="*/ 0 h 27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753" h="2716">
                  <a:moveTo>
                    <a:pt x="2355" y="114"/>
                  </a:moveTo>
                  <a:cubicBezTo>
                    <a:pt x="2512" y="114"/>
                    <a:pt x="2639" y="242"/>
                    <a:pt x="2639" y="399"/>
                  </a:cubicBezTo>
                  <a:cubicBezTo>
                    <a:pt x="2639" y="2317"/>
                    <a:pt x="2639" y="2317"/>
                    <a:pt x="2639" y="2317"/>
                  </a:cubicBezTo>
                  <a:cubicBezTo>
                    <a:pt x="2639" y="2474"/>
                    <a:pt x="2512" y="2602"/>
                    <a:pt x="2355" y="2602"/>
                  </a:cubicBezTo>
                  <a:cubicBezTo>
                    <a:pt x="398" y="2602"/>
                    <a:pt x="398" y="2602"/>
                    <a:pt x="398" y="2602"/>
                  </a:cubicBezTo>
                  <a:cubicBezTo>
                    <a:pt x="241" y="2602"/>
                    <a:pt x="113" y="2474"/>
                    <a:pt x="113" y="2317"/>
                  </a:cubicBezTo>
                  <a:cubicBezTo>
                    <a:pt x="113" y="399"/>
                    <a:pt x="113" y="399"/>
                    <a:pt x="113" y="399"/>
                  </a:cubicBezTo>
                  <a:cubicBezTo>
                    <a:pt x="113" y="242"/>
                    <a:pt x="241" y="114"/>
                    <a:pt x="398" y="114"/>
                  </a:cubicBezTo>
                  <a:cubicBezTo>
                    <a:pt x="2355" y="114"/>
                    <a:pt x="2355" y="114"/>
                    <a:pt x="2355" y="114"/>
                  </a:cubicBezTo>
                  <a:moveTo>
                    <a:pt x="2355" y="0"/>
                  </a:moveTo>
                  <a:cubicBezTo>
                    <a:pt x="398" y="0"/>
                    <a:pt x="398" y="0"/>
                    <a:pt x="398" y="0"/>
                  </a:cubicBezTo>
                  <a:cubicBezTo>
                    <a:pt x="178" y="0"/>
                    <a:pt x="0" y="179"/>
                    <a:pt x="0" y="399"/>
                  </a:cubicBezTo>
                  <a:cubicBezTo>
                    <a:pt x="0" y="2317"/>
                    <a:pt x="0" y="2317"/>
                    <a:pt x="0" y="2317"/>
                  </a:cubicBezTo>
                  <a:cubicBezTo>
                    <a:pt x="0" y="2538"/>
                    <a:pt x="178" y="2716"/>
                    <a:pt x="398" y="2716"/>
                  </a:cubicBezTo>
                  <a:cubicBezTo>
                    <a:pt x="2355" y="2716"/>
                    <a:pt x="2355" y="2716"/>
                    <a:pt x="2355" y="2716"/>
                  </a:cubicBezTo>
                  <a:cubicBezTo>
                    <a:pt x="2575" y="2716"/>
                    <a:pt x="2753" y="2538"/>
                    <a:pt x="2753" y="2317"/>
                  </a:cubicBezTo>
                  <a:cubicBezTo>
                    <a:pt x="2753" y="399"/>
                    <a:pt x="2753" y="399"/>
                    <a:pt x="2753" y="399"/>
                  </a:cubicBezTo>
                  <a:cubicBezTo>
                    <a:pt x="2753" y="179"/>
                    <a:pt x="2575" y="0"/>
                    <a:pt x="2355" y="0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grpSp>
        <p:nvGrpSpPr>
          <p:cNvPr id="15" name="Group 14"/>
          <p:cNvGrpSpPr/>
          <p:nvPr userDrawn="1"/>
        </p:nvGrpSpPr>
        <p:grpSpPr>
          <a:xfrm>
            <a:off x="0" y="6824981"/>
            <a:ext cx="12192000" cy="45719"/>
            <a:chOff x="0" y="6756401"/>
            <a:chExt cx="12192000" cy="114300"/>
          </a:xfrm>
        </p:grpSpPr>
        <p:sp>
          <p:nvSpPr>
            <p:cNvPr id="16" name="Rectangle 15"/>
            <p:cNvSpPr/>
            <p:nvPr/>
          </p:nvSpPr>
          <p:spPr>
            <a:xfrm>
              <a:off x="0" y="6756401"/>
              <a:ext cx="2443207" cy="1143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2427653" y="6756401"/>
              <a:ext cx="2443207" cy="1143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4855305" y="6756401"/>
              <a:ext cx="2443207" cy="1143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7305656" y="6756401"/>
              <a:ext cx="2443207" cy="1143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9748793" y="6756401"/>
              <a:ext cx="2443207" cy="1143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</p:grpSp>
      <p:grpSp>
        <p:nvGrpSpPr>
          <p:cNvPr id="21" name="Group 20"/>
          <p:cNvGrpSpPr/>
          <p:nvPr userDrawn="1"/>
        </p:nvGrpSpPr>
        <p:grpSpPr>
          <a:xfrm>
            <a:off x="0" y="0"/>
            <a:ext cx="12192000" cy="45719"/>
            <a:chOff x="0" y="6756401"/>
            <a:chExt cx="12192000" cy="114300"/>
          </a:xfrm>
        </p:grpSpPr>
        <p:sp>
          <p:nvSpPr>
            <p:cNvPr id="22" name="Rectangle 21"/>
            <p:cNvSpPr/>
            <p:nvPr/>
          </p:nvSpPr>
          <p:spPr>
            <a:xfrm>
              <a:off x="0" y="6756401"/>
              <a:ext cx="2443207" cy="1143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2427653" y="6756401"/>
              <a:ext cx="2443207" cy="1143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4855305" y="6756401"/>
              <a:ext cx="2443207" cy="1143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7305656" y="6756401"/>
              <a:ext cx="2443207" cy="1143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9748793" y="6756401"/>
              <a:ext cx="2443207" cy="1143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</p:grpSp>
      <p:sp>
        <p:nvSpPr>
          <p:cNvPr id="27" name="Picture Placeholder 11"/>
          <p:cNvSpPr>
            <a:spLocks noGrp="1"/>
          </p:cNvSpPr>
          <p:nvPr>
            <p:ph type="pic" sz="quarter" idx="14"/>
          </p:nvPr>
        </p:nvSpPr>
        <p:spPr>
          <a:xfrm>
            <a:off x="559088" y="1867131"/>
            <a:ext cx="2520000" cy="37800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8" name="Picture Placeholder 11"/>
          <p:cNvSpPr>
            <a:spLocks noGrp="1"/>
          </p:cNvSpPr>
          <p:nvPr>
            <p:ph type="pic" sz="quarter" idx="15"/>
          </p:nvPr>
        </p:nvSpPr>
        <p:spPr>
          <a:xfrm>
            <a:off x="3398313" y="1867131"/>
            <a:ext cx="2520000" cy="37800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9" name="Picture Placeholder 11"/>
          <p:cNvSpPr>
            <a:spLocks noGrp="1"/>
          </p:cNvSpPr>
          <p:nvPr>
            <p:ph type="pic" sz="quarter" idx="16"/>
          </p:nvPr>
        </p:nvSpPr>
        <p:spPr>
          <a:xfrm>
            <a:off x="6273141" y="1867131"/>
            <a:ext cx="2520000" cy="37800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30" name="Picture Placeholder 11"/>
          <p:cNvSpPr>
            <a:spLocks noGrp="1"/>
          </p:cNvSpPr>
          <p:nvPr>
            <p:ph type="pic" sz="quarter" idx="17"/>
          </p:nvPr>
        </p:nvSpPr>
        <p:spPr>
          <a:xfrm>
            <a:off x="9112366" y="1867131"/>
            <a:ext cx="2520000" cy="37800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125195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7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7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7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7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7" grpId="0"/>
      <p:bldP spid="28" grpId="0"/>
      <p:bldP spid="29" grpId="0"/>
      <p:bldP spid="30" grpId="0"/>
    </p:bldLst>
  </p:timing>
  <p:extLst mod="1">
    <p:ext uri="{DCECCB84-F9BA-43D5-87BE-67443E8EF086}">
      <p15:sldGuideLst xmlns:p15="http://schemas.microsoft.com/office/powerpoint/2012/main">
        <p15:guide id="2" pos="7333" userDrawn="1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howcas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5761" y="420593"/>
            <a:ext cx="10515600" cy="911682"/>
          </a:xfrm>
        </p:spPr>
        <p:txBody>
          <a:bodyPr/>
          <a:lstStyle>
            <a:lvl1pPr algn="ctr">
              <a:defRPr b="1"/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7" name="Rectangle 6"/>
          <p:cNvSpPr/>
          <p:nvPr userDrawn="1"/>
        </p:nvSpPr>
        <p:spPr>
          <a:xfrm>
            <a:off x="11408938" y="381349"/>
            <a:ext cx="468000" cy="46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400" b="1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391197" y="432787"/>
            <a:ext cx="503483" cy="365125"/>
          </a:xfrm>
        </p:spPr>
        <p:txBody>
          <a:bodyPr/>
          <a:lstStyle>
            <a:lvl1pPr algn="ctr">
              <a:defRPr sz="1400" b="1">
                <a:solidFill>
                  <a:schemeClr val="bg1"/>
                </a:solidFill>
              </a:defRPr>
            </a:lvl1pPr>
          </a:lstStyle>
          <a:p>
            <a:fld id="{250E94B5-8C35-4E38-8FC1-B73EBEBA3C09}" type="slidenum">
              <a:rPr lang="id-ID" smtClean="0"/>
              <a:pPr/>
              <a:t>‹#›</a:t>
            </a:fld>
            <a:endParaRPr lang="id-ID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845761" y="1138779"/>
            <a:ext cx="10515600" cy="366712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grpSp>
        <p:nvGrpSpPr>
          <p:cNvPr id="8" name="Group 7"/>
          <p:cNvGrpSpPr/>
          <p:nvPr userDrawn="1"/>
        </p:nvGrpSpPr>
        <p:grpSpPr>
          <a:xfrm>
            <a:off x="338952" y="6409324"/>
            <a:ext cx="224082" cy="221156"/>
            <a:chOff x="4328868" y="5502988"/>
            <a:chExt cx="500307" cy="493774"/>
          </a:xfrm>
        </p:grpSpPr>
        <p:sp>
          <p:nvSpPr>
            <p:cNvPr id="9" name="Freeform 8">
              <a:hlinkClick r:id="" action="ppaction://hlinkshowjump?jump=previousslide"/>
            </p:cNvPr>
            <p:cNvSpPr>
              <a:spLocks/>
            </p:cNvSpPr>
            <p:nvPr userDrawn="1"/>
          </p:nvSpPr>
          <p:spPr bwMode="auto">
            <a:xfrm>
              <a:off x="4520555" y="5649754"/>
              <a:ext cx="116933" cy="200242"/>
            </a:xfrm>
            <a:custGeom>
              <a:avLst/>
              <a:gdLst>
                <a:gd name="T0" fmla="*/ 417 w 425"/>
                <a:gd name="T1" fmla="*/ 77 h 728"/>
                <a:gd name="T2" fmla="*/ 131 w 425"/>
                <a:gd name="T3" fmla="*/ 364 h 728"/>
                <a:gd name="T4" fmla="*/ 417 w 425"/>
                <a:gd name="T5" fmla="*/ 650 h 728"/>
                <a:gd name="T6" fmla="*/ 425 w 425"/>
                <a:gd name="T7" fmla="*/ 667 h 728"/>
                <a:gd name="T8" fmla="*/ 417 w 425"/>
                <a:gd name="T9" fmla="*/ 684 h 728"/>
                <a:gd name="T10" fmla="*/ 381 w 425"/>
                <a:gd name="T11" fmla="*/ 720 h 728"/>
                <a:gd name="T12" fmla="*/ 364 w 425"/>
                <a:gd name="T13" fmla="*/ 728 h 728"/>
                <a:gd name="T14" fmla="*/ 347 w 425"/>
                <a:gd name="T15" fmla="*/ 720 h 728"/>
                <a:gd name="T16" fmla="*/ 8 w 425"/>
                <a:gd name="T17" fmla="*/ 381 h 728"/>
                <a:gd name="T18" fmla="*/ 0 w 425"/>
                <a:gd name="T19" fmla="*/ 364 h 728"/>
                <a:gd name="T20" fmla="*/ 8 w 425"/>
                <a:gd name="T21" fmla="*/ 347 h 728"/>
                <a:gd name="T22" fmla="*/ 347 w 425"/>
                <a:gd name="T23" fmla="*/ 7 h 728"/>
                <a:gd name="T24" fmla="*/ 364 w 425"/>
                <a:gd name="T25" fmla="*/ 0 h 728"/>
                <a:gd name="T26" fmla="*/ 381 w 425"/>
                <a:gd name="T27" fmla="*/ 7 h 728"/>
                <a:gd name="T28" fmla="*/ 417 w 425"/>
                <a:gd name="T29" fmla="*/ 44 h 728"/>
                <a:gd name="T30" fmla="*/ 425 w 425"/>
                <a:gd name="T31" fmla="*/ 60 h 728"/>
                <a:gd name="T32" fmla="*/ 417 w 425"/>
                <a:gd name="T33" fmla="*/ 7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25" h="728">
                  <a:moveTo>
                    <a:pt x="417" y="77"/>
                  </a:moveTo>
                  <a:cubicBezTo>
                    <a:pt x="131" y="364"/>
                    <a:pt x="131" y="364"/>
                    <a:pt x="131" y="364"/>
                  </a:cubicBezTo>
                  <a:cubicBezTo>
                    <a:pt x="417" y="650"/>
                    <a:pt x="417" y="650"/>
                    <a:pt x="417" y="650"/>
                  </a:cubicBezTo>
                  <a:cubicBezTo>
                    <a:pt x="422" y="655"/>
                    <a:pt x="425" y="661"/>
                    <a:pt x="425" y="667"/>
                  </a:cubicBezTo>
                  <a:cubicBezTo>
                    <a:pt x="425" y="673"/>
                    <a:pt x="422" y="680"/>
                    <a:pt x="417" y="684"/>
                  </a:cubicBezTo>
                  <a:cubicBezTo>
                    <a:pt x="381" y="720"/>
                    <a:pt x="381" y="720"/>
                    <a:pt x="381" y="720"/>
                  </a:cubicBezTo>
                  <a:cubicBezTo>
                    <a:pt x="377" y="725"/>
                    <a:pt x="370" y="728"/>
                    <a:pt x="364" y="728"/>
                  </a:cubicBezTo>
                  <a:cubicBezTo>
                    <a:pt x="358" y="728"/>
                    <a:pt x="352" y="725"/>
                    <a:pt x="347" y="720"/>
                  </a:cubicBezTo>
                  <a:cubicBezTo>
                    <a:pt x="8" y="381"/>
                    <a:pt x="8" y="381"/>
                    <a:pt x="8" y="381"/>
                  </a:cubicBezTo>
                  <a:cubicBezTo>
                    <a:pt x="3" y="376"/>
                    <a:pt x="0" y="369"/>
                    <a:pt x="0" y="364"/>
                  </a:cubicBezTo>
                  <a:cubicBezTo>
                    <a:pt x="0" y="358"/>
                    <a:pt x="3" y="351"/>
                    <a:pt x="8" y="347"/>
                  </a:cubicBezTo>
                  <a:cubicBezTo>
                    <a:pt x="347" y="7"/>
                    <a:pt x="347" y="7"/>
                    <a:pt x="347" y="7"/>
                  </a:cubicBezTo>
                  <a:cubicBezTo>
                    <a:pt x="352" y="3"/>
                    <a:pt x="358" y="0"/>
                    <a:pt x="364" y="0"/>
                  </a:cubicBezTo>
                  <a:cubicBezTo>
                    <a:pt x="370" y="0"/>
                    <a:pt x="377" y="3"/>
                    <a:pt x="381" y="7"/>
                  </a:cubicBezTo>
                  <a:cubicBezTo>
                    <a:pt x="417" y="44"/>
                    <a:pt x="417" y="44"/>
                    <a:pt x="417" y="44"/>
                  </a:cubicBezTo>
                  <a:cubicBezTo>
                    <a:pt x="422" y="48"/>
                    <a:pt x="425" y="54"/>
                    <a:pt x="425" y="60"/>
                  </a:cubicBezTo>
                  <a:cubicBezTo>
                    <a:pt x="425" y="66"/>
                    <a:pt x="422" y="73"/>
                    <a:pt x="417" y="77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0" name="Freeform 9">
              <a:hlinkClick r:id="" action="ppaction://hlinkshowjump?jump=previousslide"/>
            </p:cNvPr>
            <p:cNvSpPr>
              <a:spLocks noEditPoints="1"/>
            </p:cNvSpPr>
            <p:nvPr userDrawn="1"/>
          </p:nvSpPr>
          <p:spPr bwMode="auto">
            <a:xfrm>
              <a:off x="4328868" y="5502988"/>
              <a:ext cx="500307" cy="493774"/>
            </a:xfrm>
            <a:custGeom>
              <a:avLst/>
              <a:gdLst>
                <a:gd name="T0" fmla="*/ 2355 w 2753"/>
                <a:gd name="T1" fmla="*/ 114 h 2716"/>
                <a:gd name="T2" fmla="*/ 2639 w 2753"/>
                <a:gd name="T3" fmla="*/ 399 h 2716"/>
                <a:gd name="T4" fmla="*/ 2639 w 2753"/>
                <a:gd name="T5" fmla="*/ 2317 h 2716"/>
                <a:gd name="T6" fmla="*/ 2355 w 2753"/>
                <a:gd name="T7" fmla="*/ 2602 h 2716"/>
                <a:gd name="T8" fmla="*/ 398 w 2753"/>
                <a:gd name="T9" fmla="*/ 2602 h 2716"/>
                <a:gd name="T10" fmla="*/ 113 w 2753"/>
                <a:gd name="T11" fmla="*/ 2317 h 2716"/>
                <a:gd name="T12" fmla="*/ 113 w 2753"/>
                <a:gd name="T13" fmla="*/ 399 h 2716"/>
                <a:gd name="T14" fmla="*/ 398 w 2753"/>
                <a:gd name="T15" fmla="*/ 114 h 2716"/>
                <a:gd name="T16" fmla="*/ 2355 w 2753"/>
                <a:gd name="T17" fmla="*/ 114 h 2716"/>
                <a:gd name="T18" fmla="*/ 2355 w 2753"/>
                <a:gd name="T19" fmla="*/ 0 h 2716"/>
                <a:gd name="T20" fmla="*/ 398 w 2753"/>
                <a:gd name="T21" fmla="*/ 0 h 2716"/>
                <a:gd name="T22" fmla="*/ 0 w 2753"/>
                <a:gd name="T23" fmla="*/ 399 h 2716"/>
                <a:gd name="T24" fmla="*/ 0 w 2753"/>
                <a:gd name="T25" fmla="*/ 2317 h 2716"/>
                <a:gd name="T26" fmla="*/ 398 w 2753"/>
                <a:gd name="T27" fmla="*/ 2716 h 2716"/>
                <a:gd name="T28" fmla="*/ 2355 w 2753"/>
                <a:gd name="T29" fmla="*/ 2716 h 2716"/>
                <a:gd name="T30" fmla="*/ 2753 w 2753"/>
                <a:gd name="T31" fmla="*/ 2317 h 2716"/>
                <a:gd name="T32" fmla="*/ 2753 w 2753"/>
                <a:gd name="T33" fmla="*/ 399 h 2716"/>
                <a:gd name="T34" fmla="*/ 2355 w 2753"/>
                <a:gd name="T35" fmla="*/ 0 h 27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753" h="2716">
                  <a:moveTo>
                    <a:pt x="2355" y="114"/>
                  </a:moveTo>
                  <a:cubicBezTo>
                    <a:pt x="2512" y="114"/>
                    <a:pt x="2639" y="242"/>
                    <a:pt x="2639" y="399"/>
                  </a:cubicBezTo>
                  <a:cubicBezTo>
                    <a:pt x="2639" y="2317"/>
                    <a:pt x="2639" y="2317"/>
                    <a:pt x="2639" y="2317"/>
                  </a:cubicBezTo>
                  <a:cubicBezTo>
                    <a:pt x="2639" y="2474"/>
                    <a:pt x="2512" y="2602"/>
                    <a:pt x="2355" y="2602"/>
                  </a:cubicBezTo>
                  <a:cubicBezTo>
                    <a:pt x="398" y="2602"/>
                    <a:pt x="398" y="2602"/>
                    <a:pt x="398" y="2602"/>
                  </a:cubicBezTo>
                  <a:cubicBezTo>
                    <a:pt x="241" y="2602"/>
                    <a:pt x="113" y="2474"/>
                    <a:pt x="113" y="2317"/>
                  </a:cubicBezTo>
                  <a:cubicBezTo>
                    <a:pt x="113" y="399"/>
                    <a:pt x="113" y="399"/>
                    <a:pt x="113" y="399"/>
                  </a:cubicBezTo>
                  <a:cubicBezTo>
                    <a:pt x="113" y="242"/>
                    <a:pt x="241" y="114"/>
                    <a:pt x="398" y="114"/>
                  </a:cubicBezTo>
                  <a:cubicBezTo>
                    <a:pt x="2355" y="114"/>
                    <a:pt x="2355" y="114"/>
                    <a:pt x="2355" y="114"/>
                  </a:cubicBezTo>
                  <a:moveTo>
                    <a:pt x="2355" y="0"/>
                  </a:moveTo>
                  <a:cubicBezTo>
                    <a:pt x="398" y="0"/>
                    <a:pt x="398" y="0"/>
                    <a:pt x="398" y="0"/>
                  </a:cubicBezTo>
                  <a:cubicBezTo>
                    <a:pt x="178" y="0"/>
                    <a:pt x="0" y="179"/>
                    <a:pt x="0" y="399"/>
                  </a:cubicBezTo>
                  <a:cubicBezTo>
                    <a:pt x="0" y="2317"/>
                    <a:pt x="0" y="2317"/>
                    <a:pt x="0" y="2317"/>
                  </a:cubicBezTo>
                  <a:cubicBezTo>
                    <a:pt x="0" y="2538"/>
                    <a:pt x="178" y="2716"/>
                    <a:pt x="398" y="2716"/>
                  </a:cubicBezTo>
                  <a:cubicBezTo>
                    <a:pt x="2355" y="2716"/>
                    <a:pt x="2355" y="2716"/>
                    <a:pt x="2355" y="2716"/>
                  </a:cubicBezTo>
                  <a:cubicBezTo>
                    <a:pt x="2575" y="2716"/>
                    <a:pt x="2753" y="2538"/>
                    <a:pt x="2753" y="2317"/>
                  </a:cubicBezTo>
                  <a:cubicBezTo>
                    <a:pt x="2753" y="399"/>
                    <a:pt x="2753" y="399"/>
                    <a:pt x="2753" y="399"/>
                  </a:cubicBezTo>
                  <a:cubicBezTo>
                    <a:pt x="2753" y="179"/>
                    <a:pt x="2575" y="0"/>
                    <a:pt x="2355" y="0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grpSp>
        <p:nvGrpSpPr>
          <p:cNvPr id="11" name="Group 10"/>
          <p:cNvGrpSpPr/>
          <p:nvPr userDrawn="1"/>
        </p:nvGrpSpPr>
        <p:grpSpPr>
          <a:xfrm flipH="1">
            <a:off x="11637433" y="6409324"/>
            <a:ext cx="224082" cy="221156"/>
            <a:chOff x="4328868" y="5502988"/>
            <a:chExt cx="500307" cy="493774"/>
          </a:xfrm>
        </p:grpSpPr>
        <p:sp>
          <p:nvSpPr>
            <p:cNvPr id="13" name="Freeform 12">
              <a:hlinkClick r:id="" action="ppaction://hlinkshowjump?jump=nextslide"/>
            </p:cNvPr>
            <p:cNvSpPr>
              <a:spLocks/>
            </p:cNvSpPr>
            <p:nvPr userDrawn="1"/>
          </p:nvSpPr>
          <p:spPr bwMode="auto">
            <a:xfrm>
              <a:off x="4520556" y="5649754"/>
              <a:ext cx="116933" cy="200242"/>
            </a:xfrm>
            <a:custGeom>
              <a:avLst/>
              <a:gdLst>
                <a:gd name="T0" fmla="*/ 417 w 425"/>
                <a:gd name="T1" fmla="*/ 77 h 728"/>
                <a:gd name="T2" fmla="*/ 131 w 425"/>
                <a:gd name="T3" fmla="*/ 364 h 728"/>
                <a:gd name="T4" fmla="*/ 417 w 425"/>
                <a:gd name="T5" fmla="*/ 650 h 728"/>
                <a:gd name="T6" fmla="*/ 425 w 425"/>
                <a:gd name="T7" fmla="*/ 667 h 728"/>
                <a:gd name="T8" fmla="*/ 417 w 425"/>
                <a:gd name="T9" fmla="*/ 684 h 728"/>
                <a:gd name="T10" fmla="*/ 381 w 425"/>
                <a:gd name="T11" fmla="*/ 720 h 728"/>
                <a:gd name="T12" fmla="*/ 364 w 425"/>
                <a:gd name="T13" fmla="*/ 728 h 728"/>
                <a:gd name="T14" fmla="*/ 347 w 425"/>
                <a:gd name="T15" fmla="*/ 720 h 728"/>
                <a:gd name="T16" fmla="*/ 8 w 425"/>
                <a:gd name="T17" fmla="*/ 381 h 728"/>
                <a:gd name="T18" fmla="*/ 0 w 425"/>
                <a:gd name="T19" fmla="*/ 364 h 728"/>
                <a:gd name="T20" fmla="*/ 8 w 425"/>
                <a:gd name="T21" fmla="*/ 347 h 728"/>
                <a:gd name="T22" fmla="*/ 347 w 425"/>
                <a:gd name="T23" fmla="*/ 7 h 728"/>
                <a:gd name="T24" fmla="*/ 364 w 425"/>
                <a:gd name="T25" fmla="*/ 0 h 728"/>
                <a:gd name="T26" fmla="*/ 381 w 425"/>
                <a:gd name="T27" fmla="*/ 7 h 728"/>
                <a:gd name="T28" fmla="*/ 417 w 425"/>
                <a:gd name="T29" fmla="*/ 44 h 728"/>
                <a:gd name="T30" fmla="*/ 425 w 425"/>
                <a:gd name="T31" fmla="*/ 60 h 728"/>
                <a:gd name="T32" fmla="*/ 417 w 425"/>
                <a:gd name="T33" fmla="*/ 7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25" h="728">
                  <a:moveTo>
                    <a:pt x="417" y="77"/>
                  </a:moveTo>
                  <a:cubicBezTo>
                    <a:pt x="131" y="364"/>
                    <a:pt x="131" y="364"/>
                    <a:pt x="131" y="364"/>
                  </a:cubicBezTo>
                  <a:cubicBezTo>
                    <a:pt x="417" y="650"/>
                    <a:pt x="417" y="650"/>
                    <a:pt x="417" y="650"/>
                  </a:cubicBezTo>
                  <a:cubicBezTo>
                    <a:pt x="422" y="655"/>
                    <a:pt x="425" y="661"/>
                    <a:pt x="425" y="667"/>
                  </a:cubicBezTo>
                  <a:cubicBezTo>
                    <a:pt x="425" y="673"/>
                    <a:pt x="422" y="680"/>
                    <a:pt x="417" y="684"/>
                  </a:cubicBezTo>
                  <a:cubicBezTo>
                    <a:pt x="381" y="720"/>
                    <a:pt x="381" y="720"/>
                    <a:pt x="381" y="720"/>
                  </a:cubicBezTo>
                  <a:cubicBezTo>
                    <a:pt x="377" y="725"/>
                    <a:pt x="370" y="728"/>
                    <a:pt x="364" y="728"/>
                  </a:cubicBezTo>
                  <a:cubicBezTo>
                    <a:pt x="358" y="728"/>
                    <a:pt x="352" y="725"/>
                    <a:pt x="347" y="720"/>
                  </a:cubicBezTo>
                  <a:cubicBezTo>
                    <a:pt x="8" y="381"/>
                    <a:pt x="8" y="381"/>
                    <a:pt x="8" y="381"/>
                  </a:cubicBezTo>
                  <a:cubicBezTo>
                    <a:pt x="3" y="376"/>
                    <a:pt x="0" y="369"/>
                    <a:pt x="0" y="364"/>
                  </a:cubicBezTo>
                  <a:cubicBezTo>
                    <a:pt x="0" y="358"/>
                    <a:pt x="3" y="351"/>
                    <a:pt x="8" y="347"/>
                  </a:cubicBezTo>
                  <a:cubicBezTo>
                    <a:pt x="347" y="7"/>
                    <a:pt x="347" y="7"/>
                    <a:pt x="347" y="7"/>
                  </a:cubicBezTo>
                  <a:cubicBezTo>
                    <a:pt x="352" y="3"/>
                    <a:pt x="358" y="0"/>
                    <a:pt x="364" y="0"/>
                  </a:cubicBezTo>
                  <a:cubicBezTo>
                    <a:pt x="370" y="0"/>
                    <a:pt x="377" y="3"/>
                    <a:pt x="381" y="7"/>
                  </a:cubicBezTo>
                  <a:cubicBezTo>
                    <a:pt x="417" y="44"/>
                    <a:pt x="417" y="44"/>
                    <a:pt x="417" y="44"/>
                  </a:cubicBezTo>
                  <a:cubicBezTo>
                    <a:pt x="422" y="48"/>
                    <a:pt x="425" y="54"/>
                    <a:pt x="425" y="60"/>
                  </a:cubicBezTo>
                  <a:cubicBezTo>
                    <a:pt x="425" y="66"/>
                    <a:pt x="422" y="73"/>
                    <a:pt x="417" y="77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4" name="Freeform 13">
              <a:hlinkClick r:id="" action="ppaction://hlinkshowjump?jump=nextslide"/>
            </p:cNvPr>
            <p:cNvSpPr>
              <a:spLocks noEditPoints="1"/>
            </p:cNvSpPr>
            <p:nvPr userDrawn="1"/>
          </p:nvSpPr>
          <p:spPr bwMode="auto">
            <a:xfrm>
              <a:off x="4328868" y="5502988"/>
              <a:ext cx="500307" cy="493774"/>
            </a:xfrm>
            <a:custGeom>
              <a:avLst/>
              <a:gdLst>
                <a:gd name="T0" fmla="*/ 2355 w 2753"/>
                <a:gd name="T1" fmla="*/ 114 h 2716"/>
                <a:gd name="T2" fmla="*/ 2639 w 2753"/>
                <a:gd name="T3" fmla="*/ 399 h 2716"/>
                <a:gd name="T4" fmla="*/ 2639 w 2753"/>
                <a:gd name="T5" fmla="*/ 2317 h 2716"/>
                <a:gd name="T6" fmla="*/ 2355 w 2753"/>
                <a:gd name="T7" fmla="*/ 2602 h 2716"/>
                <a:gd name="T8" fmla="*/ 398 w 2753"/>
                <a:gd name="T9" fmla="*/ 2602 h 2716"/>
                <a:gd name="T10" fmla="*/ 113 w 2753"/>
                <a:gd name="T11" fmla="*/ 2317 h 2716"/>
                <a:gd name="T12" fmla="*/ 113 w 2753"/>
                <a:gd name="T13" fmla="*/ 399 h 2716"/>
                <a:gd name="T14" fmla="*/ 398 w 2753"/>
                <a:gd name="T15" fmla="*/ 114 h 2716"/>
                <a:gd name="T16" fmla="*/ 2355 w 2753"/>
                <a:gd name="T17" fmla="*/ 114 h 2716"/>
                <a:gd name="T18" fmla="*/ 2355 w 2753"/>
                <a:gd name="T19" fmla="*/ 0 h 2716"/>
                <a:gd name="T20" fmla="*/ 398 w 2753"/>
                <a:gd name="T21" fmla="*/ 0 h 2716"/>
                <a:gd name="T22" fmla="*/ 0 w 2753"/>
                <a:gd name="T23" fmla="*/ 399 h 2716"/>
                <a:gd name="T24" fmla="*/ 0 w 2753"/>
                <a:gd name="T25" fmla="*/ 2317 h 2716"/>
                <a:gd name="T26" fmla="*/ 398 w 2753"/>
                <a:gd name="T27" fmla="*/ 2716 h 2716"/>
                <a:gd name="T28" fmla="*/ 2355 w 2753"/>
                <a:gd name="T29" fmla="*/ 2716 h 2716"/>
                <a:gd name="T30" fmla="*/ 2753 w 2753"/>
                <a:gd name="T31" fmla="*/ 2317 h 2716"/>
                <a:gd name="T32" fmla="*/ 2753 w 2753"/>
                <a:gd name="T33" fmla="*/ 399 h 2716"/>
                <a:gd name="T34" fmla="*/ 2355 w 2753"/>
                <a:gd name="T35" fmla="*/ 0 h 27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753" h="2716">
                  <a:moveTo>
                    <a:pt x="2355" y="114"/>
                  </a:moveTo>
                  <a:cubicBezTo>
                    <a:pt x="2512" y="114"/>
                    <a:pt x="2639" y="242"/>
                    <a:pt x="2639" y="399"/>
                  </a:cubicBezTo>
                  <a:cubicBezTo>
                    <a:pt x="2639" y="2317"/>
                    <a:pt x="2639" y="2317"/>
                    <a:pt x="2639" y="2317"/>
                  </a:cubicBezTo>
                  <a:cubicBezTo>
                    <a:pt x="2639" y="2474"/>
                    <a:pt x="2512" y="2602"/>
                    <a:pt x="2355" y="2602"/>
                  </a:cubicBezTo>
                  <a:cubicBezTo>
                    <a:pt x="398" y="2602"/>
                    <a:pt x="398" y="2602"/>
                    <a:pt x="398" y="2602"/>
                  </a:cubicBezTo>
                  <a:cubicBezTo>
                    <a:pt x="241" y="2602"/>
                    <a:pt x="113" y="2474"/>
                    <a:pt x="113" y="2317"/>
                  </a:cubicBezTo>
                  <a:cubicBezTo>
                    <a:pt x="113" y="399"/>
                    <a:pt x="113" y="399"/>
                    <a:pt x="113" y="399"/>
                  </a:cubicBezTo>
                  <a:cubicBezTo>
                    <a:pt x="113" y="242"/>
                    <a:pt x="241" y="114"/>
                    <a:pt x="398" y="114"/>
                  </a:cubicBezTo>
                  <a:cubicBezTo>
                    <a:pt x="2355" y="114"/>
                    <a:pt x="2355" y="114"/>
                    <a:pt x="2355" y="114"/>
                  </a:cubicBezTo>
                  <a:moveTo>
                    <a:pt x="2355" y="0"/>
                  </a:moveTo>
                  <a:cubicBezTo>
                    <a:pt x="398" y="0"/>
                    <a:pt x="398" y="0"/>
                    <a:pt x="398" y="0"/>
                  </a:cubicBezTo>
                  <a:cubicBezTo>
                    <a:pt x="178" y="0"/>
                    <a:pt x="0" y="179"/>
                    <a:pt x="0" y="399"/>
                  </a:cubicBezTo>
                  <a:cubicBezTo>
                    <a:pt x="0" y="2317"/>
                    <a:pt x="0" y="2317"/>
                    <a:pt x="0" y="2317"/>
                  </a:cubicBezTo>
                  <a:cubicBezTo>
                    <a:pt x="0" y="2538"/>
                    <a:pt x="178" y="2716"/>
                    <a:pt x="398" y="2716"/>
                  </a:cubicBezTo>
                  <a:cubicBezTo>
                    <a:pt x="2355" y="2716"/>
                    <a:pt x="2355" y="2716"/>
                    <a:pt x="2355" y="2716"/>
                  </a:cubicBezTo>
                  <a:cubicBezTo>
                    <a:pt x="2575" y="2716"/>
                    <a:pt x="2753" y="2538"/>
                    <a:pt x="2753" y="2317"/>
                  </a:cubicBezTo>
                  <a:cubicBezTo>
                    <a:pt x="2753" y="399"/>
                    <a:pt x="2753" y="399"/>
                    <a:pt x="2753" y="399"/>
                  </a:cubicBezTo>
                  <a:cubicBezTo>
                    <a:pt x="2753" y="179"/>
                    <a:pt x="2575" y="0"/>
                    <a:pt x="2355" y="0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grpSp>
        <p:nvGrpSpPr>
          <p:cNvPr id="15" name="Group 14"/>
          <p:cNvGrpSpPr/>
          <p:nvPr userDrawn="1"/>
        </p:nvGrpSpPr>
        <p:grpSpPr>
          <a:xfrm>
            <a:off x="0" y="6824981"/>
            <a:ext cx="12192000" cy="45719"/>
            <a:chOff x="0" y="6756401"/>
            <a:chExt cx="12192000" cy="114300"/>
          </a:xfrm>
        </p:grpSpPr>
        <p:sp>
          <p:nvSpPr>
            <p:cNvPr id="16" name="Rectangle 15"/>
            <p:cNvSpPr/>
            <p:nvPr/>
          </p:nvSpPr>
          <p:spPr>
            <a:xfrm>
              <a:off x="0" y="6756401"/>
              <a:ext cx="2443207" cy="1143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2427653" y="6756401"/>
              <a:ext cx="2443207" cy="1143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4855305" y="6756401"/>
              <a:ext cx="2443207" cy="1143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7305656" y="6756401"/>
              <a:ext cx="2443207" cy="1143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9748793" y="6756401"/>
              <a:ext cx="2443207" cy="1143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</p:grpSp>
      <p:grpSp>
        <p:nvGrpSpPr>
          <p:cNvPr id="21" name="Group 20"/>
          <p:cNvGrpSpPr/>
          <p:nvPr userDrawn="1"/>
        </p:nvGrpSpPr>
        <p:grpSpPr>
          <a:xfrm>
            <a:off x="0" y="0"/>
            <a:ext cx="12192000" cy="45719"/>
            <a:chOff x="0" y="6756401"/>
            <a:chExt cx="12192000" cy="114300"/>
          </a:xfrm>
        </p:grpSpPr>
        <p:sp>
          <p:nvSpPr>
            <p:cNvPr id="22" name="Rectangle 21"/>
            <p:cNvSpPr/>
            <p:nvPr/>
          </p:nvSpPr>
          <p:spPr>
            <a:xfrm>
              <a:off x="0" y="6756401"/>
              <a:ext cx="2443207" cy="1143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2427653" y="6756401"/>
              <a:ext cx="2443207" cy="1143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4855305" y="6756401"/>
              <a:ext cx="2443207" cy="1143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7305656" y="6756401"/>
              <a:ext cx="2443207" cy="1143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9748793" y="6756401"/>
              <a:ext cx="2443207" cy="1143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</p:grpSp>
      <p:sp>
        <p:nvSpPr>
          <p:cNvPr id="27" name="Picture Placeholder 11"/>
          <p:cNvSpPr>
            <a:spLocks noGrp="1"/>
          </p:cNvSpPr>
          <p:nvPr>
            <p:ph type="pic" sz="quarter" idx="14"/>
          </p:nvPr>
        </p:nvSpPr>
        <p:spPr>
          <a:xfrm>
            <a:off x="597187" y="1867132"/>
            <a:ext cx="5803613" cy="262443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31" name="Picture Placeholder 22"/>
          <p:cNvSpPr>
            <a:spLocks noGrp="1"/>
          </p:cNvSpPr>
          <p:nvPr>
            <p:ph type="pic" sz="quarter" idx="15"/>
          </p:nvPr>
        </p:nvSpPr>
        <p:spPr>
          <a:xfrm>
            <a:off x="592667" y="4586749"/>
            <a:ext cx="2124000" cy="1564343"/>
          </a:xfrm>
        </p:spPr>
        <p:txBody>
          <a:bodyPr>
            <a:normAutofit/>
          </a:bodyPr>
          <a:lstStyle>
            <a:lvl1pPr>
              <a:defRPr sz="1800"/>
            </a:lvl1pPr>
          </a:lstStyle>
          <a:p>
            <a:endParaRPr lang="id-ID"/>
          </a:p>
        </p:txBody>
      </p:sp>
      <p:sp>
        <p:nvSpPr>
          <p:cNvPr id="32" name="Picture Placeholder 22"/>
          <p:cNvSpPr>
            <a:spLocks noGrp="1"/>
          </p:cNvSpPr>
          <p:nvPr>
            <p:ph type="pic" sz="quarter" idx="16"/>
          </p:nvPr>
        </p:nvSpPr>
        <p:spPr>
          <a:xfrm>
            <a:off x="2819133" y="4586749"/>
            <a:ext cx="2124000" cy="1564343"/>
          </a:xfrm>
        </p:spPr>
        <p:txBody>
          <a:bodyPr>
            <a:normAutofit/>
          </a:bodyPr>
          <a:lstStyle>
            <a:lvl1pPr>
              <a:defRPr sz="1800"/>
            </a:lvl1pPr>
          </a:lstStyle>
          <a:p>
            <a:endParaRPr lang="id-ID"/>
          </a:p>
        </p:txBody>
      </p:sp>
      <p:sp>
        <p:nvSpPr>
          <p:cNvPr id="33" name="Picture Placeholder 22"/>
          <p:cNvSpPr>
            <a:spLocks noGrp="1"/>
          </p:cNvSpPr>
          <p:nvPr>
            <p:ph type="pic" sz="quarter" idx="17"/>
          </p:nvPr>
        </p:nvSpPr>
        <p:spPr>
          <a:xfrm>
            <a:off x="5045599" y="4586749"/>
            <a:ext cx="2124000" cy="1564343"/>
          </a:xfrm>
        </p:spPr>
        <p:txBody>
          <a:bodyPr>
            <a:normAutofit/>
          </a:bodyPr>
          <a:lstStyle>
            <a:lvl1pPr>
              <a:defRPr sz="1800"/>
            </a:lvl1pPr>
          </a:lstStyle>
          <a:p>
            <a:endParaRPr lang="id-ID"/>
          </a:p>
        </p:txBody>
      </p:sp>
      <p:sp>
        <p:nvSpPr>
          <p:cNvPr id="34" name="Picture Placeholder 22"/>
          <p:cNvSpPr>
            <a:spLocks noGrp="1"/>
          </p:cNvSpPr>
          <p:nvPr>
            <p:ph type="pic" sz="quarter" idx="18"/>
          </p:nvPr>
        </p:nvSpPr>
        <p:spPr>
          <a:xfrm>
            <a:off x="7272065" y="4607384"/>
            <a:ext cx="2124000" cy="1564343"/>
          </a:xfrm>
        </p:spPr>
        <p:txBody>
          <a:bodyPr>
            <a:normAutofit/>
          </a:bodyPr>
          <a:lstStyle>
            <a:lvl1pPr>
              <a:defRPr sz="1800"/>
            </a:lvl1pPr>
          </a:lstStyle>
          <a:p>
            <a:endParaRPr lang="id-ID"/>
          </a:p>
        </p:txBody>
      </p:sp>
      <p:sp>
        <p:nvSpPr>
          <p:cNvPr id="35" name="Picture Placeholder 22"/>
          <p:cNvSpPr>
            <a:spLocks noGrp="1"/>
          </p:cNvSpPr>
          <p:nvPr>
            <p:ph type="pic" sz="quarter" idx="19"/>
          </p:nvPr>
        </p:nvSpPr>
        <p:spPr>
          <a:xfrm>
            <a:off x="9498531" y="4607384"/>
            <a:ext cx="2124000" cy="1564343"/>
          </a:xfrm>
        </p:spPr>
        <p:txBody>
          <a:bodyPr>
            <a:normAutofit/>
          </a:bodyPr>
          <a:lstStyle>
            <a:lvl1pPr>
              <a:defRPr sz="1800"/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59726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2" presetClass="entr" presetSubtype="1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8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2" presetClass="entr" presetSubtype="1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2" presetClass="entr" presetSubtype="2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7" grpId="0"/>
      <p:bldP spid="31" grpId="0"/>
      <p:bldP spid="32" grpId="0"/>
      <p:bldP spid="33" grpId="0"/>
      <p:bldP spid="34" grpId="0"/>
      <p:bldP spid="35" grpId="0"/>
    </p:bldLst>
  </p:timing>
  <p:extLst mod="1">
    <p:ext uri="{DCECCB84-F9BA-43D5-87BE-67443E8EF086}">
      <p15:sldGuideLst xmlns:p15="http://schemas.microsoft.com/office/powerpoint/2012/main">
        <p15:guide id="1" pos="7333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howcase 3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38"/>
          <p:cNvSpPr/>
          <p:nvPr userDrawn="1"/>
        </p:nvSpPr>
        <p:spPr>
          <a:xfrm>
            <a:off x="1035919" y="2223677"/>
            <a:ext cx="3206353" cy="358872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88900" dist="50800" dir="5400000" sx="101000" sy="101000" algn="t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0" name="Rectangle 39"/>
          <p:cNvSpPr/>
          <p:nvPr userDrawn="1"/>
        </p:nvSpPr>
        <p:spPr>
          <a:xfrm>
            <a:off x="4488021" y="2223677"/>
            <a:ext cx="3206353" cy="358872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88900" dist="50800" dir="5400000" sx="101000" sy="101000" algn="t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1" name="Rectangle 40"/>
          <p:cNvSpPr/>
          <p:nvPr userDrawn="1"/>
        </p:nvSpPr>
        <p:spPr>
          <a:xfrm>
            <a:off x="7936924" y="2223677"/>
            <a:ext cx="3206353" cy="358872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88900" dist="50800" dir="5400000" sx="101000" sy="101000" algn="t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5761" y="420593"/>
            <a:ext cx="10515600" cy="911682"/>
          </a:xfrm>
        </p:spPr>
        <p:txBody>
          <a:bodyPr/>
          <a:lstStyle>
            <a:lvl1pPr algn="ctr">
              <a:defRPr b="1"/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7" name="Rectangle 6"/>
          <p:cNvSpPr/>
          <p:nvPr userDrawn="1"/>
        </p:nvSpPr>
        <p:spPr>
          <a:xfrm>
            <a:off x="11408938" y="381349"/>
            <a:ext cx="468000" cy="46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400" b="1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391197" y="432787"/>
            <a:ext cx="503483" cy="365125"/>
          </a:xfrm>
        </p:spPr>
        <p:txBody>
          <a:bodyPr/>
          <a:lstStyle>
            <a:lvl1pPr algn="ctr">
              <a:defRPr sz="1400" b="1">
                <a:solidFill>
                  <a:schemeClr val="bg1"/>
                </a:solidFill>
              </a:defRPr>
            </a:lvl1pPr>
          </a:lstStyle>
          <a:p>
            <a:fld id="{250E94B5-8C35-4E38-8FC1-B73EBEBA3C09}" type="slidenum">
              <a:rPr lang="id-ID" smtClean="0"/>
              <a:pPr/>
              <a:t>‹#›</a:t>
            </a:fld>
            <a:endParaRPr lang="id-ID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845761" y="1138779"/>
            <a:ext cx="10515600" cy="366712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grpSp>
        <p:nvGrpSpPr>
          <p:cNvPr id="8" name="Group 7"/>
          <p:cNvGrpSpPr/>
          <p:nvPr userDrawn="1"/>
        </p:nvGrpSpPr>
        <p:grpSpPr>
          <a:xfrm>
            <a:off x="338952" y="6409324"/>
            <a:ext cx="224082" cy="221156"/>
            <a:chOff x="4328868" y="5502988"/>
            <a:chExt cx="500307" cy="493774"/>
          </a:xfrm>
        </p:grpSpPr>
        <p:sp>
          <p:nvSpPr>
            <p:cNvPr id="9" name="Freeform 8">
              <a:hlinkClick r:id="" action="ppaction://hlinkshowjump?jump=previousslide"/>
            </p:cNvPr>
            <p:cNvSpPr>
              <a:spLocks/>
            </p:cNvSpPr>
            <p:nvPr userDrawn="1"/>
          </p:nvSpPr>
          <p:spPr bwMode="auto">
            <a:xfrm>
              <a:off x="4520555" y="5649754"/>
              <a:ext cx="116933" cy="200242"/>
            </a:xfrm>
            <a:custGeom>
              <a:avLst/>
              <a:gdLst>
                <a:gd name="T0" fmla="*/ 417 w 425"/>
                <a:gd name="T1" fmla="*/ 77 h 728"/>
                <a:gd name="T2" fmla="*/ 131 w 425"/>
                <a:gd name="T3" fmla="*/ 364 h 728"/>
                <a:gd name="T4" fmla="*/ 417 w 425"/>
                <a:gd name="T5" fmla="*/ 650 h 728"/>
                <a:gd name="T6" fmla="*/ 425 w 425"/>
                <a:gd name="T7" fmla="*/ 667 h 728"/>
                <a:gd name="T8" fmla="*/ 417 w 425"/>
                <a:gd name="T9" fmla="*/ 684 h 728"/>
                <a:gd name="T10" fmla="*/ 381 w 425"/>
                <a:gd name="T11" fmla="*/ 720 h 728"/>
                <a:gd name="T12" fmla="*/ 364 w 425"/>
                <a:gd name="T13" fmla="*/ 728 h 728"/>
                <a:gd name="T14" fmla="*/ 347 w 425"/>
                <a:gd name="T15" fmla="*/ 720 h 728"/>
                <a:gd name="T16" fmla="*/ 8 w 425"/>
                <a:gd name="T17" fmla="*/ 381 h 728"/>
                <a:gd name="T18" fmla="*/ 0 w 425"/>
                <a:gd name="T19" fmla="*/ 364 h 728"/>
                <a:gd name="T20" fmla="*/ 8 w 425"/>
                <a:gd name="T21" fmla="*/ 347 h 728"/>
                <a:gd name="T22" fmla="*/ 347 w 425"/>
                <a:gd name="T23" fmla="*/ 7 h 728"/>
                <a:gd name="T24" fmla="*/ 364 w 425"/>
                <a:gd name="T25" fmla="*/ 0 h 728"/>
                <a:gd name="T26" fmla="*/ 381 w 425"/>
                <a:gd name="T27" fmla="*/ 7 h 728"/>
                <a:gd name="T28" fmla="*/ 417 w 425"/>
                <a:gd name="T29" fmla="*/ 44 h 728"/>
                <a:gd name="T30" fmla="*/ 425 w 425"/>
                <a:gd name="T31" fmla="*/ 60 h 728"/>
                <a:gd name="T32" fmla="*/ 417 w 425"/>
                <a:gd name="T33" fmla="*/ 7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25" h="728">
                  <a:moveTo>
                    <a:pt x="417" y="77"/>
                  </a:moveTo>
                  <a:cubicBezTo>
                    <a:pt x="131" y="364"/>
                    <a:pt x="131" y="364"/>
                    <a:pt x="131" y="364"/>
                  </a:cubicBezTo>
                  <a:cubicBezTo>
                    <a:pt x="417" y="650"/>
                    <a:pt x="417" y="650"/>
                    <a:pt x="417" y="650"/>
                  </a:cubicBezTo>
                  <a:cubicBezTo>
                    <a:pt x="422" y="655"/>
                    <a:pt x="425" y="661"/>
                    <a:pt x="425" y="667"/>
                  </a:cubicBezTo>
                  <a:cubicBezTo>
                    <a:pt x="425" y="673"/>
                    <a:pt x="422" y="680"/>
                    <a:pt x="417" y="684"/>
                  </a:cubicBezTo>
                  <a:cubicBezTo>
                    <a:pt x="381" y="720"/>
                    <a:pt x="381" y="720"/>
                    <a:pt x="381" y="720"/>
                  </a:cubicBezTo>
                  <a:cubicBezTo>
                    <a:pt x="377" y="725"/>
                    <a:pt x="370" y="728"/>
                    <a:pt x="364" y="728"/>
                  </a:cubicBezTo>
                  <a:cubicBezTo>
                    <a:pt x="358" y="728"/>
                    <a:pt x="352" y="725"/>
                    <a:pt x="347" y="720"/>
                  </a:cubicBezTo>
                  <a:cubicBezTo>
                    <a:pt x="8" y="381"/>
                    <a:pt x="8" y="381"/>
                    <a:pt x="8" y="381"/>
                  </a:cubicBezTo>
                  <a:cubicBezTo>
                    <a:pt x="3" y="376"/>
                    <a:pt x="0" y="369"/>
                    <a:pt x="0" y="364"/>
                  </a:cubicBezTo>
                  <a:cubicBezTo>
                    <a:pt x="0" y="358"/>
                    <a:pt x="3" y="351"/>
                    <a:pt x="8" y="347"/>
                  </a:cubicBezTo>
                  <a:cubicBezTo>
                    <a:pt x="347" y="7"/>
                    <a:pt x="347" y="7"/>
                    <a:pt x="347" y="7"/>
                  </a:cubicBezTo>
                  <a:cubicBezTo>
                    <a:pt x="352" y="3"/>
                    <a:pt x="358" y="0"/>
                    <a:pt x="364" y="0"/>
                  </a:cubicBezTo>
                  <a:cubicBezTo>
                    <a:pt x="370" y="0"/>
                    <a:pt x="377" y="3"/>
                    <a:pt x="381" y="7"/>
                  </a:cubicBezTo>
                  <a:cubicBezTo>
                    <a:pt x="417" y="44"/>
                    <a:pt x="417" y="44"/>
                    <a:pt x="417" y="44"/>
                  </a:cubicBezTo>
                  <a:cubicBezTo>
                    <a:pt x="422" y="48"/>
                    <a:pt x="425" y="54"/>
                    <a:pt x="425" y="60"/>
                  </a:cubicBezTo>
                  <a:cubicBezTo>
                    <a:pt x="425" y="66"/>
                    <a:pt x="422" y="73"/>
                    <a:pt x="417" y="77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0" name="Freeform 9">
              <a:hlinkClick r:id="" action="ppaction://hlinkshowjump?jump=previousslide"/>
            </p:cNvPr>
            <p:cNvSpPr>
              <a:spLocks noEditPoints="1"/>
            </p:cNvSpPr>
            <p:nvPr userDrawn="1"/>
          </p:nvSpPr>
          <p:spPr bwMode="auto">
            <a:xfrm>
              <a:off x="4328868" y="5502988"/>
              <a:ext cx="500307" cy="493774"/>
            </a:xfrm>
            <a:custGeom>
              <a:avLst/>
              <a:gdLst>
                <a:gd name="T0" fmla="*/ 2355 w 2753"/>
                <a:gd name="T1" fmla="*/ 114 h 2716"/>
                <a:gd name="T2" fmla="*/ 2639 w 2753"/>
                <a:gd name="T3" fmla="*/ 399 h 2716"/>
                <a:gd name="T4" fmla="*/ 2639 w 2753"/>
                <a:gd name="T5" fmla="*/ 2317 h 2716"/>
                <a:gd name="T6" fmla="*/ 2355 w 2753"/>
                <a:gd name="T7" fmla="*/ 2602 h 2716"/>
                <a:gd name="T8" fmla="*/ 398 w 2753"/>
                <a:gd name="T9" fmla="*/ 2602 h 2716"/>
                <a:gd name="T10" fmla="*/ 113 w 2753"/>
                <a:gd name="T11" fmla="*/ 2317 h 2716"/>
                <a:gd name="T12" fmla="*/ 113 w 2753"/>
                <a:gd name="T13" fmla="*/ 399 h 2716"/>
                <a:gd name="T14" fmla="*/ 398 w 2753"/>
                <a:gd name="T15" fmla="*/ 114 h 2716"/>
                <a:gd name="T16" fmla="*/ 2355 w 2753"/>
                <a:gd name="T17" fmla="*/ 114 h 2716"/>
                <a:gd name="T18" fmla="*/ 2355 w 2753"/>
                <a:gd name="T19" fmla="*/ 0 h 2716"/>
                <a:gd name="T20" fmla="*/ 398 w 2753"/>
                <a:gd name="T21" fmla="*/ 0 h 2716"/>
                <a:gd name="T22" fmla="*/ 0 w 2753"/>
                <a:gd name="T23" fmla="*/ 399 h 2716"/>
                <a:gd name="T24" fmla="*/ 0 w 2753"/>
                <a:gd name="T25" fmla="*/ 2317 h 2716"/>
                <a:gd name="T26" fmla="*/ 398 w 2753"/>
                <a:gd name="T27" fmla="*/ 2716 h 2716"/>
                <a:gd name="T28" fmla="*/ 2355 w 2753"/>
                <a:gd name="T29" fmla="*/ 2716 h 2716"/>
                <a:gd name="T30" fmla="*/ 2753 w 2753"/>
                <a:gd name="T31" fmla="*/ 2317 h 2716"/>
                <a:gd name="T32" fmla="*/ 2753 w 2753"/>
                <a:gd name="T33" fmla="*/ 399 h 2716"/>
                <a:gd name="T34" fmla="*/ 2355 w 2753"/>
                <a:gd name="T35" fmla="*/ 0 h 27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753" h="2716">
                  <a:moveTo>
                    <a:pt x="2355" y="114"/>
                  </a:moveTo>
                  <a:cubicBezTo>
                    <a:pt x="2512" y="114"/>
                    <a:pt x="2639" y="242"/>
                    <a:pt x="2639" y="399"/>
                  </a:cubicBezTo>
                  <a:cubicBezTo>
                    <a:pt x="2639" y="2317"/>
                    <a:pt x="2639" y="2317"/>
                    <a:pt x="2639" y="2317"/>
                  </a:cubicBezTo>
                  <a:cubicBezTo>
                    <a:pt x="2639" y="2474"/>
                    <a:pt x="2512" y="2602"/>
                    <a:pt x="2355" y="2602"/>
                  </a:cubicBezTo>
                  <a:cubicBezTo>
                    <a:pt x="398" y="2602"/>
                    <a:pt x="398" y="2602"/>
                    <a:pt x="398" y="2602"/>
                  </a:cubicBezTo>
                  <a:cubicBezTo>
                    <a:pt x="241" y="2602"/>
                    <a:pt x="113" y="2474"/>
                    <a:pt x="113" y="2317"/>
                  </a:cubicBezTo>
                  <a:cubicBezTo>
                    <a:pt x="113" y="399"/>
                    <a:pt x="113" y="399"/>
                    <a:pt x="113" y="399"/>
                  </a:cubicBezTo>
                  <a:cubicBezTo>
                    <a:pt x="113" y="242"/>
                    <a:pt x="241" y="114"/>
                    <a:pt x="398" y="114"/>
                  </a:cubicBezTo>
                  <a:cubicBezTo>
                    <a:pt x="2355" y="114"/>
                    <a:pt x="2355" y="114"/>
                    <a:pt x="2355" y="114"/>
                  </a:cubicBezTo>
                  <a:moveTo>
                    <a:pt x="2355" y="0"/>
                  </a:moveTo>
                  <a:cubicBezTo>
                    <a:pt x="398" y="0"/>
                    <a:pt x="398" y="0"/>
                    <a:pt x="398" y="0"/>
                  </a:cubicBezTo>
                  <a:cubicBezTo>
                    <a:pt x="178" y="0"/>
                    <a:pt x="0" y="179"/>
                    <a:pt x="0" y="399"/>
                  </a:cubicBezTo>
                  <a:cubicBezTo>
                    <a:pt x="0" y="2317"/>
                    <a:pt x="0" y="2317"/>
                    <a:pt x="0" y="2317"/>
                  </a:cubicBezTo>
                  <a:cubicBezTo>
                    <a:pt x="0" y="2538"/>
                    <a:pt x="178" y="2716"/>
                    <a:pt x="398" y="2716"/>
                  </a:cubicBezTo>
                  <a:cubicBezTo>
                    <a:pt x="2355" y="2716"/>
                    <a:pt x="2355" y="2716"/>
                    <a:pt x="2355" y="2716"/>
                  </a:cubicBezTo>
                  <a:cubicBezTo>
                    <a:pt x="2575" y="2716"/>
                    <a:pt x="2753" y="2538"/>
                    <a:pt x="2753" y="2317"/>
                  </a:cubicBezTo>
                  <a:cubicBezTo>
                    <a:pt x="2753" y="399"/>
                    <a:pt x="2753" y="399"/>
                    <a:pt x="2753" y="399"/>
                  </a:cubicBezTo>
                  <a:cubicBezTo>
                    <a:pt x="2753" y="179"/>
                    <a:pt x="2575" y="0"/>
                    <a:pt x="2355" y="0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grpSp>
        <p:nvGrpSpPr>
          <p:cNvPr id="11" name="Group 10"/>
          <p:cNvGrpSpPr/>
          <p:nvPr userDrawn="1"/>
        </p:nvGrpSpPr>
        <p:grpSpPr>
          <a:xfrm flipH="1">
            <a:off x="11637433" y="6409324"/>
            <a:ext cx="224082" cy="221156"/>
            <a:chOff x="4328868" y="5502988"/>
            <a:chExt cx="500307" cy="493774"/>
          </a:xfrm>
        </p:grpSpPr>
        <p:sp>
          <p:nvSpPr>
            <p:cNvPr id="13" name="Freeform 12">
              <a:hlinkClick r:id="" action="ppaction://hlinkshowjump?jump=nextslide"/>
            </p:cNvPr>
            <p:cNvSpPr>
              <a:spLocks/>
            </p:cNvSpPr>
            <p:nvPr userDrawn="1"/>
          </p:nvSpPr>
          <p:spPr bwMode="auto">
            <a:xfrm>
              <a:off x="4520556" y="5649754"/>
              <a:ext cx="116933" cy="200242"/>
            </a:xfrm>
            <a:custGeom>
              <a:avLst/>
              <a:gdLst>
                <a:gd name="T0" fmla="*/ 417 w 425"/>
                <a:gd name="T1" fmla="*/ 77 h 728"/>
                <a:gd name="T2" fmla="*/ 131 w 425"/>
                <a:gd name="T3" fmla="*/ 364 h 728"/>
                <a:gd name="T4" fmla="*/ 417 w 425"/>
                <a:gd name="T5" fmla="*/ 650 h 728"/>
                <a:gd name="T6" fmla="*/ 425 w 425"/>
                <a:gd name="T7" fmla="*/ 667 h 728"/>
                <a:gd name="T8" fmla="*/ 417 w 425"/>
                <a:gd name="T9" fmla="*/ 684 h 728"/>
                <a:gd name="T10" fmla="*/ 381 w 425"/>
                <a:gd name="T11" fmla="*/ 720 h 728"/>
                <a:gd name="T12" fmla="*/ 364 w 425"/>
                <a:gd name="T13" fmla="*/ 728 h 728"/>
                <a:gd name="T14" fmla="*/ 347 w 425"/>
                <a:gd name="T15" fmla="*/ 720 h 728"/>
                <a:gd name="T16" fmla="*/ 8 w 425"/>
                <a:gd name="T17" fmla="*/ 381 h 728"/>
                <a:gd name="T18" fmla="*/ 0 w 425"/>
                <a:gd name="T19" fmla="*/ 364 h 728"/>
                <a:gd name="T20" fmla="*/ 8 w 425"/>
                <a:gd name="T21" fmla="*/ 347 h 728"/>
                <a:gd name="T22" fmla="*/ 347 w 425"/>
                <a:gd name="T23" fmla="*/ 7 h 728"/>
                <a:gd name="T24" fmla="*/ 364 w 425"/>
                <a:gd name="T25" fmla="*/ 0 h 728"/>
                <a:gd name="T26" fmla="*/ 381 w 425"/>
                <a:gd name="T27" fmla="*/ 7 h 728"/>
                <a:gd name="T28" fmla="*/ 417 w 425"/>
                <a:gd name="T29" fmla="*/ 44 h 728"/>
                <a:gd name="T30" fmla="*/ 425 w 425"/>
                <a:gd name="T31" fmla="*/ 60 h 728"/>
                <a:gd name="T32" fmla="*/ 417 w 425"/>
                <a:gd name="T33" fmla="*/ 7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25" h="728">
                  <a:moveTo>
                    <a:pt x="417" y="77"/>
                  </a:moveTo>
                  <a:cubicBezTo>
                    <a:pt x="131" y="364"/>
                    <a:pt x="131" y="364"/>
                    <a:pt x="131" y="364"/>
                  </a:cubicBezTo>
                  <a:cubicBezTo>
                    <a:pt x="417" y="650"/>
                    <a:pt x="417" y="650"/>
                    <a:pt x="417" y="650"/>
                  </a:cubicBezTo>
                  <a:cubicBezTo>
                    <a:pt x="422" y="655"/>
                    <a:pt x="425" y="661"/>
                    <a:pt x="425" y="667"/>
                  </a:cubicBezTo>
                  <a:cubicBezTo>
                    <a:pt x="425" y="673"/>
                    <a:pt x="422" y="680"/>
                    <a:pt x="417" y="684"/>
                  </a:cubicBezTo>
                  <a:cubicBezTo>
                    <a:pt x="381" y="720"/>
                    <a:pt x="381" y="720"/>
                    <a:pt x="381" y="720"/>
                  </a:cubicBezTo>
                  <a:cubicBezTo>
                    <a:pt x="377" y="725"/>
                    <a:pt x="370" y="728"/>
                    <a:pt x="364" y="728"/>
                  </a:cubicBezTo>
                  <a:cubicBezTo>
                    <a:pt x="358" y="728"/>
                    <a:pt x="352" y="725"/>
                    <a:pt x="347" y="720"/>
                  </a:cubicBezTo>
                  <a:cubicBezTo>
                    <a:pt x="8" y="381"/>
                    <a:pt x="8" y="381"/>
                    <a:pt x="8" y="381"/>
                  </a:cubicBezTo>
                  <a:cubicBezTo>
                    <a:pt x="3" y="376"/>
                    <a:pt x="0" y="369"/>
                    <a:pt x="0" y="364"/>
                  </a:cubicBezTo>
                  <a:cubicBezTo>
                    <a:pt x="0" y="358"/>
                    <a:pt x="3" y="351"/>
                    <a:pt x="8" y="347"/>
                  </a:cubicBezTo>
                  <a:cubicBezTo>
                    <a:pt x="347" y="7"/>
                    <a:pt x="347" y="7"/>
                    <a:pt x="347" y="7"/>
                  </a:cubicBezTo>
                  <a:cubicBezTo>
                    <a:pt x="352" y="3"/>
                    <a:pt x="358" y="0"/>
                    <a:pt x="364" y="0"/>
                  </a:cubicBezTo>
                  <a:cubicBezTo>
                    <a:pt x="370" y="0"/>
                    <a:pt x="377" y="3"/>
                    <a:pt x="381" y="7"/>
                  </a:cubicBezTo>
                  <a:cubicBezTo>
                    <a:pt x="417" y="44"/>
                    <a:pt x="417" y="44"/>
                    <a:pt x="417" y="44"/>
                  </a:cubicBezTo>
                  <a:cubicBezTo>
                    <a:pt x="422" y="48"/>
                    <a:pt x="425" y="54"/>
                    <a:pt x="425" y="60"/>
                  </a:cubicBezTo>
                  <a:cubicBezTo>
                    <a:pt x="425" y="66"/>
                    <a:pt x="422" y="73"/>
                    <a:pt x="417" y="77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4" name="Freeform 13">
              <a:hlinkClick r:id="" action="ppaction://hlinkshowjump?jump=nextslide"/>
            </p:cNvPr>
            <p:cNvSpPr>
              <a:spLocks noEditPoints="1"/>
            </p:cNvSpPr>
            <p:nvPr userDrawn="1"/>
          </p:nvSpPr>
          <p:spPr bwMode="auto">
            <a:xfrm>
              <a:off x="4328868" y="5502988"/>
              <a:ext cx="500307" cy="493774"/>
            </a:xfrm>
            <a:custGeom>
              <a:avLst/>
              <a:gdLst>
                <a:gd name="T0" fmla="*/ 2355 w 2753"/>
                <a:gd name="T1" fmla="*/ 114 h 2716"/>
                <a:gd name="T2" fmla="*/ 2639 w 2753"/>
                <a:gd name="T3" fmla="*/ 399 h 2716"/>
                <a:gd name="T4" fmla="*/ 2639 w 2753"/>
                <a:gd name="T5" fmla="*/ 2317 h 2716"/>
                <a:gd name="T6" fmla="*/ 2355 w 2753"/>
                <a:gd name="T7" fmla="*/ 2602 h 2716"/>
                <a:gd name="T8" fmla="*/ 398 w 2753"/>
                <a:gd name="T9" fmla="*/ 2602 h 2716"/>
                <a:gd name="T10" fmla="*/ 113 w 2753"/>
                <a:gd name="T11" fmla="*/ 2317 h 2716"/>
                <a:gd name="T12" fmla="*/ 113 w 2753"/>
                <a:gd name="T13" fmla="*/ 399 h 2716"/>
                <a:gd name="T14" fmla="*/ 398 w 2753"/>
                <a:gd name="T15" fmla="*/ 114 h 2716"/>
                <a:gd name="T16" fmla="*/ 2355 w 2753"/>
                <a:gd name="T17" fmla="*/ 114 h 2716"/>
                <a:gd name="T18" fmla="*/ 2355 w 2753"/>
                <a:gd name="T19" fmla="*/ 0 h 2716"/>
                <a:gd name="T20" fmla="*/ 398 w 2753"/>
                <a:gd name="T21" fmla="*/ 0 h 2716"/>
                <a:gd name="T22" fmla="*/ 0 w 2753"/>
                <a:gd name="T23" fmla="*/ 399 h 2716"/>
                <a:gd name="T24" fmla="*/ 0 w 2753"/>
                <a:gd name="T25" fmla="*/ 2317 h 2716"/>
                <a:gd name="T26" fmla="*/ 398 w 2753"/>
                <a:gd name="T27" fmla="*/ 2716 h 2716"/>
                <a:gd name="T28" fmla="*/ 2355 w 2753"/>
                <a:gd name="T29" fmla="*/ 2716 h 2716"/>
                <a:gd name="T30" fmla="*/ 2753 w 2753"/>
                <a:gd name="T31" fmla="*/ 2317 h 2716"/>
                <a:gd name="T32" fmla="*/ 2753 w 2753"/>
                <a:gd name="T33" fmla="*/ 399 h 2716"/>
                <a:gd name="T34" fmla="*/ 2355 w 2753"/>
                <a:gd name="T35" fmla="*/ 0 h 27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753" h="2716">
                  <a:moveTo>
                    <a:pt x="2355" y="114"/>
                  </a:moveTo>
                  <a:cubicBezTo>
                    <a:pt x="2512" y="114"/>
                    <a:pt x="2639" y="242"/>
                    <a:pt x="2639" y="399"/>
                  </a:cubicBezTo>
                  <a:cubicBezTo>
                    <a:pt x="2639" y="2317"/>
                    <a:pt x="2639" y="2317"/>
                    <a:pt x="2639" y="2317"/>
                  </a:cubicBezTo>
                  <a:cubicBezTo>
                    <a:pt x="2639" y="2474"/>
                    <a:pt x="2512" y="2602"/>
                    <a:pt x="2355" y="2602"/>
                  </a:cubicBezTo>
                  <a:cubicBezTo>
                    <a:pt x="398" y="2602"/>
                    <a:pt x="398" y="2602"/>
                    <a:pt x="398" y="2602"/>
                  </a:cubicBezTo>
                  <a:cubicBezTo>
                    <a:pt x="241" y="2602"/>
                    <a:pt x="113" y="2474"/>
                    <a:pt x="113" y="2317"/>
                  </a:cubicBezTo>
                  <a:cubicBezTo>
                    <a:pt x="113" y="399"/>
                    <a:pt x="113" y="399"/>
                    <a:pt x="113" y="399"/>
                  </a:cubicBezTo>
                  <a:cubicBezTo>
                    <a:pt x="113" y="242"/>
                    <a:pt x="241" y="114"/>
                    <a:pt x="398" y="114"/>
                  </a:cubicBezTo>
                  <a:cubicBezTo>
                    <a:pt x="2355" y="114"/>
                    <a:pt x="2355" y="114"/>
                    <a:pt x="2355" y="114"/>
                  </a:cubicBezTo>
                  <a:moveTo>
                    <a:pt x="2355" y="0"/>
                  </a:moveTo>
                  <a:cubicBezTo>
                    <a:pt x="398" y="0"/>
                    <a:pt x="398" y="0"/>
                    <a:pt x="398" y="0"/>
                  </a:cubicBezTo>
                  <a:cubicBezTo>
                    <a:pt x="178" y="0"/>
                    <a:pt x="0" y="179"/>
                    <a:pt x="0" y="399"/>
                  </a:cubicBezTo>
                  <a:cubicBezTo>
                    <a:pt x="0" y="2317"/>
                    <a:pt x="0" y="2317"/>
                    <a:pt x="0" y="2317"/>
                  </a:cubicBezTo>
                  <a:cubicBezTo>
                    <a:pt x="0" y="2538"/>
                    <a:pt x="178" y="2716"/>
                    <a:pt x="398" y="2716"/>
                  </a:cubicBezTo>
                  <a:cubicBezTo>
                    <a:pt x="2355" y="2716"/>
                    <a:pt x="2355" y="2716"/>
                    <a:pt x="2355" y="2716"/>
                  </a:cubicBezTo>
                  <a:cubicBezTo>
                    <a:pt x="2575" y="2716"/>
                    <a:pt x="2753" y="2538"/>
                    <a:pt x="2753" y="2317"/>
                  </a:cubicBezTo>
                  <a:cubicBezTo>
                    <a:pt x="2753" y="399"/>
                    <a:pt x="2753" y="399"/>
                    <a:pt x="2753" y="399"/>
                  </a:cubicBezTo>
                  <a:cubicBezTo>
                    <a:pt x="2753" y="179"/>
                    <a:pt x="2575" y="0"/>
                    <a:pt x="2355" y="0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grpSp>
        <p:nvGrpSpPr>
          <p:cNvPr id="15" name="Group 14"/>
          <p:cNvGrpSpPr/>
          <p:nvPr userDrawn="1"/>
        </p:nvGrpSpPr>
        <p:grpSpPr>
          <a:xfrm>
            <a:off x="0" y="6824981"/>
            <a:ext cx="12192000" cy="45719"/>
            <a:chOff x="0" y="6756401"/>
            <a:chExt cx="12192000" cy="114300"/>
          </a:xfrm>
        </p:grpSpPr>
        <p:sp>
          <p:nvSpPr>
            <p:cNvPr id="16" name="Rectangle 15"/>
            <p:cNvSpPr/>
            <p:nvPr/>
          </p:nvSpPr>
          <p:spPr>
            <a:xfrm>
              <a:off x="0" y="6756401"/>
              <a:ext cx="2443207" cy="1143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2427653" y="6756401"/>
              <a:ext cx="2443207" cy="1143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4855305" y="6756401"/>
              <a:ext cx="2443207" cy="1143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7305656" y="6756401"/>
              <a:ext cx="2443207" cy="1143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9748793" y="6756401"/>
              <a:ext cx="2443207" cy="1143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</p:grpSp>
      <p:grpSp>
        <p:nvGrpSpPr>
          <p:cNvPr id="21" name="Group 20"/>
          <p:cNvGrpSpPr/>
          <p:nvPr userDrawn="1"/>
        </p:nvGrpSpPr>
        <p:grpSpPr>
          <a:xfrm>
            <a:off x="0" y="0"/>
            <a:ext cx="12192000" cy="45719"/>
            <a:chOff x="0" y="6756401"/>
            <a:chExt cx="12192000" cy="114300"/>
          </a:xfrm>
        </p:grpSpPr>
        <p:sp>
          <p:nvSpPr>
            <p:cNvPr id="22" name="Rectangle 21"/>
            <p:cNvSpPr/>
            <p:nvPr/>
          </p:nvSpPr>
          <p:spPr>
            <a:xfrm>
              <a:off x="0" y="6756401"/>
              <a:ext cx="2443207" cy="1143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2427653" y="6756401"/>
              <a:ext cx="2443207" cy="1143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4855305" y="6756401"/>
              <a:ext cx="2443207" cy="1143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7305656" y="6756401"/>
              <a:ext cx="2443207" cy="1143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9748793" y="6756401"/>
              <a:ext cx="2443207" cy="1143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</p:grpSp>
      <p:sp>
        <p:nvSpPr>
          <p:cNvPr id="36" name="Picture Placeholder 20"/>
          <p:cNvSpPr>
            <a:spLocks noGrp="1"/>
          </p:cNvSpPr>
          <p:nvPr>
            <p:ph type="pic" sz="quarter" idx="14"/>
          </p:nvPr>
        </p:nvSpPr>
        <p:spPr>
          <a:xfrm>
            <a:off x="1035050" y="2211728"/>
            <a:ext cx="3207600" cy="18669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37" name="Picture Placeholder 20"/>
          <p:cNvSpPr>
            <a:spLocks noGrp="1"/>
          </p:cNvSpPr>
          <p:nvPr>
            <p:ph type="pic" sz="quarter" idx="15"/>
          </p:nvPr>
        </p:nvSpPr>
        <p:spPr>
          <a:xfrm>
            <a:off x="4476750" y="2211728"/>
            <a:ext cx="3207600" cy="18669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38" name="Picture Placeholder 20"/>
          <p:cNvSpPr>
            <a:spLocks noGrp="1"/>
          </p:cNvSpPr>
          <p:nvPr>
            <p:ph type="pic" sz="quarter" idx="16"/>
          </p:nvPr>
        </p:nvSpPr>
        <p:spPr>
          <a:xfrm>
            <a:off x="7937500" y="2211728"/>
            <a:ext cx="3207600" cy="18669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113662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750"/>
                            </p:stCondLst>
                            <p:childTnLst>
                              <p:par>
                                <p:cTn id="29" presetID="22" presetClass="entr" presetSubtype="1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1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40" grpId="0" animBg="1"/>
      <p:bldP spid="41" grpId="0" animBg="1"/>
      <p:bldP spid="2" grpId="0"/>
      <p:bldP spid="12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6" grpId="0"/>
      <p:bldP spid="37" grpId="0"/>
      <p:bldP spid="38" grpId="0"/>
    </p:bldLst>
  </p:timing>
  <p:extLst mod="1">
    <p:ext uri="{DCECCB84-F9BA-43D5-87BE-67443E8EF086}">
      <p15:sldGuideLst xmlns:p15="http://schemas.microsoft.com/office/powerpoint/2012/main">
        <p15:guide id="1" pos="7333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 Picture Portfol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5761" y="420593"/>
            <a:ext cx="10515600" cy="911682"/>
          </a:xfrm>
        </p:spPr>
        <p:txBody>
          <a:bodyPr/>
          <a:lstStyle>
            <a:lvl1pPr algn="ctr">
              <a:defRPr b="1"/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7" name="Rectangle 6"/>
          <p:cNvSpPr/>
          <p:nvPr userDrawn="1"/>
        </p:nvSpPr>
        <p:spPr>
          <a:xfrm>
            <a:off x="11408938" y="381349"/>
            <a:ext cx="468000" cy="46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400" b="1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391197" y="432787"/>
            <a:ext cx="503483" cy="365125"/>
          </a:xfrm>
        </p:spPr>
        <p:txBody>
          <a:bodyPr/>
          <a:lstStyle>
            <a:lvl1pPr algn="ctr">
              <a:defRPr sz="1400" b="1">
                <a:solidFill>
                  <a:schemeClr val="bg1"/>
                </a:solidFill>
              </a:defRPr>
            </a:lvl1pPr>
          </a:lstStyle>
          <a:p>
            <a:fld id="{250E94B5-8C35-4E38-8FC1-B73EBEBA3C09}" type="slidenum">
              <a:rPr lang="id-ID" smtClean="0"/>
              <a:pPr/>
              <a:t>‹#›</a:t>
            </a:fld>
            <a:endParaRPr lang="id-ID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845761" y="1138779"/>
            <a:ext cx="10515600" cy="366712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grpSp>
        <p:nvGrpSpPr>
          <p:cNvPr id="8" name="Group 7"/>
          <p:cNvGrpSpPr/>
          <p:nvPr userDrawn="1"/>
        </p:nvGrpSpPr>
        <p:grpSpPr>
          <a:xfrm>
            <a:off x="338952" y="6409324"/>
            <a:ext cx="224082" cy="221156"/>
            <a:chOff x="4328868" y="5502988"/>
            <a:chExt cx="500307" cy="493774"/>
          </a:xfrm>
        </p:grpSpPr>
        <p:sp>
          <p:nvSpPr>
            <p:cNvPr id="9" name="Freeform 8">
              <a:hlinkClick r:id="" action="ppaction://hlinkshowjump?jump=previousslide"/>
            </p:cNvPr>
            <p:cNvSpPr>
              <a:spLocks/>
            </p:cNvSpPr>
            <p:nvPr userDrawn="1"/>
          </p:nvSpPr>
          <p:spPr bwMode="auto">
            <a:xfrm>
              <a:off x="4520555" y="5649754"/>
              <a:ext cx="116933" cy="200242"/>
            </a:xfrm>
            <a:custGeom>
              <a:avLst/>
              <a:gdLst>
                <a:gd name="T0" fmla="*/ 417 w 425"/>
                <a:gd name="T1" fmla="*/ 77 h 728"/>
                <a:gd name="T2" fmla="*/ 131 w 425"/>
                <a:gd name="T3" fmla="*/ 364 h 728"/>
                <a:gd name="T4" fmla="*/ 417 w 425"/>
                <a:gd name="T5" fmla="*/ 650 h 728"/>
                <a:gd name="T6" fmla="*/ 425 w 425"/>
                <a:gd name="T7" fmla="*/ 667 h 728"/>
                <a:gd name="T8" fmla="*/ 417 w 425"/>
                <a:gd name="T9" fmla="*/ 684 h 728"/>
                <a:gd name="T10" fmla="*/ 381 w 425"/>
                <a:gd name="T11" fmla="*/ 720 h 728"/>
                <a:gd name="T12" fmla="*/ 364 w 425"/>
                <a:gd name="T13" fmla="*/ 728 h 728"/>
                <a:gd name="T14" fmla="*/ 347 w 425"/>
                <a:gd name="T15" fmla="*/ 720 h 728"/>
                <a:gd name="T16" fmla="*/ 8 w 425"/>
                <a:gd name="T17" fmla="*/ 381 h 728"/>
                <a:gd name="T18" fmla="*/ 0 w 425"/>
                <a:gd name="T19" fmla="*/ 364 h 728"/>
                <a:gd name="T20" fmla="*/ 8 w 425"/>
                <a:gd name="T21" fmla="*/ 347 h 728"/>
                <a:gd name="T22" fmla="*/ 347 w 425"/>
                <a:gd name="T23" fmla="*/ 7 h 728"/>
                <a:gd name="T24" fmla="*/ 364 w 425"/>
                <a:gd name="T25" fmla="*/ 0 h 728"/>
                <a:gd name="T26" fmla="*/ 381 w 425"/>
                <a:gd name="T27" fmla="*/ 7 h 728"/>
                <a:gd name="T28" fmla="*/ 417 w 425"/>
                <a:gd name="T29" fmla="*/ 44 h 728"/>
                <a:gd name="T30" fmla="*/ 425 w 425"/>
                <a:gd name="T31" fmla="*/ 60 h 728"/>
                <a:gd name="T32" fmla="*/ 417 w 425"/>
                <a:gd name="T33" fmla="*/ 7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25" h="728">
                  <a:moveTo>
                    <a:pt x="417" y="77"/>
                  </a:moveTo>
                  <a:cubicBezTo>
                    <a:pt x="131" y="364"/>
                    <a:pt x="131" y="364"/>
                    <a:pt x="131" y="364"/>
                  </a:cubicBezTo>
                  <a:cubicBezTo>
                    <a:pt x="417" y="650"/>
                    <a:pt x="417" y="650"/>
                    <a:pt x="417" y="650"/>
                  </a:cubicBezTo>
                  <a:cubicBezTo>
                    <a:pt x="422" y="655"/>
                    <a:pt x="425" y="661"/>
                    <a:pt x="425" y="667"/>
                  </a:cubicBezTo>
                  <a:cubicBezTo>
                    <a:pt x="425" y="673"/>
                    <a:pt x="422" y="680"/>
                    <a:pt x="417" y="684"/>
                  </a:cubicBezTo>
                  <a:cubicBezTo>
                    <a:pt x="381" y="720"/>
                    <a:pt x="381" y="720"/>
                    <a:pt x="381" y="720"/>
                  </a:cubicBezTo>
                  <a:cubicBezTo>
                    <a:pt x="377" y="725"/>
                    <a:pt x="370" y="728"/>
                    <a:pt x="364" y="728"/>
                  </a:cubicBezTo>
                  <a:cubicBezTo>
                    <a:pt x="358" y="728"/>
                    <a:pt x="352" y="725"/>
                    <a:pt x="347" y="720"/>
                  </a:cubicBezTo>
                  <a:cubicBezTo>
                    <a:pt x="8" y="381"/>
                    <a:pt x="8" y="381"/>
                    <a:pt x="8" y="381"/>
                  </a:cubicBezTo>
                  <a:cubicBezTo>
                    <a:pt x="3" y="376"/>
                    <a:pt x="0" y="369"/>
                    <a:pt x="0" y="364"/>
                  </a:cubicBezTo>
                  <a:cubicBezTo>
                    <a:pt x="0" y="358"/>
                    <a:pt x="3" y="351"/>
                    <a:pt x="8" y="347"/>
                  </a:cubicBezTo>
                  <a:cubicBezTo>
                    <a:pt x="347" y="7"/>
                    <a:pt x="347" y="7"/>
                    <a:pt x="347" y="7"/>
                  </a:cubicBezTo>
                  <a:cubicBezTo>
                    <a:pt x="352" y="3"/>
                    <a:pt x="358" y="0"/>
                    <a:pt x="364" y="0"/>
                  </a:cubicBezTo>
                  <a:cubicBezTo>
                    <a:pt x="370" y="0"/>
                    <a:pt x="377" y="3"/>
                    <a:pt x="381" y="7"/>
                  </a:cubicBezTo>
                  <a:cubicBezTo>
                    <a:pt x="417" y="44"/>
                    <a:pt x="417" y="44"/>
                    <a:pt x="417" y="44"/>
                  </a:cubicBezTo>
                  <a:cubicBezTo>
                    <a:pt x="422" y="48"/>
                    <a:pt x="425" y="54"/>
                    <a:pt x="425" y="60"/>
                  </a:cubicBezTo>
                  <a:cubicBezTo>
                    <a:pt x="425" y="66"/>
                    <a:pt x="422" y="73"/>
                    <a:pt x="417" y="77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0" name="Freeform 9">
              <a:hlinkClick r:id="" action="ppaction://hlinkshowjump?jump=previousslide"/>
            </p:cNvPr>
            <p:cNvSpPr>
              <a:spLocks noEditPoints="1"/>
            </p:cNvSpPr>
            <p:nvPr userDrawn="1"/>
          </p:nvSpPr>
          <p:spPr bwMode="auto">
            <a:xfrm>
              <a:off x="4328868" y="5502988"/>
              <a:ext cx="500307" cy="493774"/>
            </a:xfrm>
            <a:custGeom>
              <a:avLst/>
              <a:gdLst>
                <a:gd name="T0" fmla="*/ 2355 w 2753"/>
                <a:gd name="T1" fmla="*/ 114 h 2716"/>
                <a:gd name="T2" fmla="*/ 2639 w 2753"/>
                <a:gd name="T3" fmla="*/ 399 h 2716"/>
                <a:gd name="T4" fmla="*/ 2639 w 2753"/>
                <a:gd name="T5" fmla="*/ 2317 h 2716"/>
                <a:gd name="T6" fmla="*/ 2355 w 2753"/>
                <a:gd name="T7" fmla="*/ 2602 h 2716"/>
                <a:gd name="T8" fmla="*/ 398 w 2753"/>
                <a:gd name="T9" fmla="*/ 2602 h 2716"/>
                <a:gd name="T10" fmla="*/ 113 w 2753"/>
                <a:gd name="T11" fmla="*/ 2317 h 2716"/>
                <a:gd name="T12" fmla="*/ 113 w 2753"/>
                <a:gd name="T13" fmla="*/ 399 h 2716"/>
                <a:gd name="T14" fmla="*/ 398 w 2753"/>
                <a:gd name="T15" fmla="*/ 114 h 2716"/>
                <a:gd name="T16" fmla="*/ 2355 w 2753"/>
                <a:gd name="T17" fmla="*/ 114 h 2716"/>
                <a:gd name="T18" fmla="*/ 2355 w 2753"/>
                <a:gd name="T19" fmla="*/ 0 h 2716"/>
                <a:gd name="T20" fmla="*/ 398 w 2753"/>
                <a:gd name="T21" fmla="*/ 0 h 2716"/>
                <a:gd name="T22" fmla="*/ 0 w 2753"/>
                <a:gd name="T23" fmla="*/ 399 h 2716"/>
                <a:gd name="T24" fmla="*/ 0 w 2753"/>
                <a:gd name="T25" fmla="*/ 2317 h 2716"/>
                <a:gd name="T26" fmla="*/ 398 w 2753"/>
                <a:gd name="T27" fmla="*/ 2716 h 2716"/>
                <a:gd name="T28" fmla="*/ 2355 w 2753"/>
                <a:gd name="T29" fmla="*/ 2716 h 2716"/>
                <a:gd name="T30" fmla="*/ 2753 w 2753"/>
                <a:gd name="T31" fmla="*/ 2317 h 2716"/>
                <a:gd name="T32" fmla="*/ 2753 w 2753"/>
                <a:gd name="T33" fmla="*/ 399 h 2716"/>
                <a:gd name="T34" fmla="*/ 2355 w 2753"/>
                <a:gd name="T35" fmla="*/ 0 h 27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753" h="2716">
                  <a:moveTo>
                    <a:pt x="2355" y="114"/>
                  </a:moveTo>
                  <a:cubicBezTo>
                    <a:pt x="2512" y="114"/>
                    <a:pt x="2639" y="242"/>
                    <a:pt x="2639" y="399"/>
                  </a:cubicBezTo>
                  <a:cubicBezTo>
                    <a:pt x="2639" y="2317"/>
                    <a:pt x="2639" y="2317"/>
                    <a:pt x="2639" y="2317"/>
                  </a:cubicBezTo>
                  <a:cubicBezTo>
                    <a:pt x="2639" y="2474"/>
                    <a:pt x="2512" y="2602"/>
                    <a:pt x="2355" y="2602"/>
                  </a:cubicBezTo>
                  <a:cubicBezTo>
                    <a:pt x="398" y="2602"/>
                    <a:pt x="398" y="2602"/>
                    <a:pt x="398" y="2602"/>
                  </a:cubicBezTo>
                  <a:cubicBezTo>
                    <a:pt x="241" y="2602"/>
                    <a:pt x="113" y="2474"/>
                    <a:pt x="113" y="2317"/>
                  </a:cubicBezTo>
                  <a:cubicBezTo>
                    <a:pt x="113" y="399"/>
                    <a:pt x="113" y="399"/>
                    <a:pt x="113" y="399"/>
                  </a:cubicBezTo>
                  <a:cubicBezTo>
                    <a:pt x="113" y="242"/>
                    <a:pt x="241" y="114"/>
                    <a:pt x="398" y="114"/>
                  </a:cubicBezTo>
                  <a:cubicBezTo>
                    <a:pt x="2355" y="114"/>
                    <a:pt x="2355" y="114"/>
                    <a:pt x="2355" y="114"/>
                  </a:cubicBezTo>
                  <a:moveTo>
                    <a:pt x="2355" y="0"/>
                  </a:moveTo>
                  <a:cubicBezTo>
                    <a:pt x="398" y="0"/>
                    <a:pt x="398" y="0"/>
                    <a:pt x="398" y="0"/>
                  </a:cubicBezTo>
                  <a:cubicBezTo>
                    <a:pt x="178" y="0"/>
                    <a:pt x="0" y="179"/>
                    <a:pt x="0" y="399"/>
                  </a:cubicBezTo>
                  <a:cubicBezTo>
                    <a:pt x="0" y="2317"/>
                    <a:pt x="0" y="2317"/>
                    <a:pt x="0" y="2317"/>
                  </a:cubicBezTo>
                  <a:cubicBezTo>
                    <a:pt x="0" y="2538"/>
                    <a:pt x="178" y="2716"/>
                    <a:pt x="398" y="2716"/>
                  </a:cubicBezTo>
                  <a:cubicBezTo>
                    <a:pt x="2355" y="2716"/>
                    <a:pt x="2355" y="2716"/>
                    <a:pt x="2355" y="2716"/>
                  </a:cubicBezTo>
                  <a:cubicBezTo>
                    <a:pt x="2575" y="2716"/>
                    <a:pt x="2753" y="2538"/>
                    <a:pt x="2753" y="2317"/>
                  </a:cubicBezTo>
                  <a:cubicBezTo>
                    <a:pt x="2753" y="399"/>
                    <a:pt x="2753" y="399"/>
                    <a:pt x="2753" y="399"/>
                  </a:cubicBezTo>
                  <a:cubicBezTo>
                    <a:pt x="2753" y="179"/>
                    <a:pt x="2575" y="0"/>
                    <a:pt x="2355" y="0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grpSp>
        <p:nvGrpSpPr>
          <p:cNvPr id="11" name="Group 10"/>
          <p:cNvGrpSpPr/>
          <p:nvPr userDrawn="1"/>
        </p:nvGrpSpPr>
        <p:grpSpPr>
          <a:xfrm flipH="1">
            <a:off x="11637433" y="6409324"/>
            <a:ext cx="224082" cy="221156"/>
            <a:chOff x="4328868" y="5502988"/>
            <a:chExt cx="500307" cy="493774"/>
          </a:xfrm>
        </p:grpSpPr>
        <p:sp>
          <p:nvSpPr>
            <p:cNvPr id="13" name="Freeform 12">
              <a:hlinkClick r:id="" action="ppaction://hlinkshowjump?jump=nextslide"/>
            </p:cNvPr>
            <p:cNvSpPr>
              <a:spLocks/>
            </p:cNvSpPr>
            <p:nvPr userDrawn="1"/>
          </p:nvSpPr>
          <p:spPr bwMode="auto">
            <a:xfrm>
              <a:off x="4520556" y="5649754"/>
              <a:ext cx="116933" cy="200242"/>
            </a:xfrm>
            <a:custGeom>
              <a:avLst/>
              <a:gdLst>
                <a:gd name="T0" fmla="*/ 417 w 425"/>
                <a:gd name="T1" fmla="*/ 77 h 728"/>
                <a:gd name="T2" fmla="*/ 131 w 425"/>
                <a:gd name="T3" fmla="*/ 364 h 728"/>
                <a:gd name="T4" fmla="*/ 417 w 425"/>
                <a:gd name="T5" fmla="*/ 650 h 728"/>
                <a:gd name="T6" fmla="*/ 425 w 425"/>
                <a:gd name="T7" fmla="*/ 667 h 728"/>
                <a:gd name="T8" fmla="*/ 417 w 425"/>
                <a:gd name="T9" fmla="*/ 684 h 728"/>
                <a:gd name="T10" fmla="*/ 381 w 425"/>
                <a:gd name="T11" fmla="*/ 720 h 728"/>
                <a:gd name="T12" fmla="*/ 364 w 425"/>
                <a:gd name="T13" fmla="*/ 728 h 728"/>
                <a:gd name="T14" fmla="*/ 347 w 425"/>
                <a:gd name="T15" fmla="*/ 720 h 728"/>
                <a:gd name="T16" fmla="*/ 8 w 425"/>
                <a:gd name="T17" fmla="*/ 381 h 728"/>
                <a:gd name="T18" fmla="*/ 0 w 425"/>
                <a:gd name="T19" fmla="*/ 364 h 728"/>
                <a:gd name="T20" fmla="*/ 8 w 425"/>
                <a:gd name="T21" fmla="*/ 347 h 728"/>
                <a:gd name="T22" fmla="*/ 347 w 425"/>
                <a:gd name="T23" fmla="*/ 7 h 728"/>
                <a:gd name="T24" fmla="*/ 364 w 425"/>
                <a:gd name="T25" fmla="*/ 0 h 728"/>
                <a:gd name="T26" fmla="*/ 381 w 425"/>
                <a:gd name="T27" fmla="*/ 7 h 728"/>
                <a:gd name="T28" fmla="*/ 417 w 425"/>
                <a:gd name="T29" fmla="*/ 44 h 728"/>
                <a:gd name="T30" fmla="*/ 425 w 425"/>
                <a:gd name="T31" fmla="*/ 60 h 728"/>
                <a:gd name="T32" fmla="*/ 417 w 425"/>
                <a:gd name="T33" fmla="*/ 7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25" h="728">
                  <a:moveTo>
                    <a:pt x="417" y="77"/>
                  </a:moveTo>
                  <a:cubicBezTo>
                    <a:pt x="131" y="364"/>
                    <a:pt x="131" y="364"/>
                    <a:pt x="131" y="364"/>
                  </a:cubicBezTo>
                  <a:cubicBezTo>
                    <a:pt x="417" y="650"/>
                    <a:pt x="417" y="650"/>
                    <a:pt x="417" y="650"/>
                  </a:cubicBezTo>
                  <a:cubicBezTo>
                    <a:pt x="422" y="655"/>
                    <a:pt x="425" y="661"/>
                    <a:pt x="425" y="667"/>
                  </a:cubicBezTo>
                  <a:cubicBezTo>
                    <a:pt x="425" y="673"/>
                    <a:pt x="422" y="680"/>
                    <a:pt x="417" y="684"/>
                  </a:cubicBezTo>
                  <a:cubicBezTo>
                    <a:pt x="381" y="720"/>
                    <a:pt x="381" y="720"/>
                    <a:pt x="381" y="720"/>
                  </a:cubicBezTo>
                  <a:cubicBezTo>
                    <a:pt x="377" y="725"/>
                    <a:pt x="370" y="728"/>
                    <a:pt x="364" y="728"/>
                  </a:cubicBezTo>
                  <a:cubicBezTo>
                    <a:pt x="358" y="728"/>
                    <a:pt x="352" y="725"/>
                    <a:pt x="347" y="720"/>
                  </a:cubicBezTo>
                  <a:cubicBezTo>
                    <a:pt x="8" y="381"/>
                    <a:pt x="8" y="381"/>
                    <a:pt x="8" y="381"/>
                  </a:cubicBezTo>
                  <a:cubicBezTo>
                    <a:pt x="3" y="376"/>
                    <a:pt x="0" y="369"/>
                    <a:pt x="0" y="364"/>
                  </a:cubicBezTo>
                  <a:cubicBezTo>
                    <a:pt x="0" y="358"/>
                    <a:pt x="3" y="351"/>
                    <a:pt x="8" y="347"/>
                  </a:cubicBezTo>
                  <a:cubicBezTo>
                    <a:pt x="347" y="7"/>
                    <a:pt x="347" y="7"/>
                    <a:pt x="347" y="7"/>
                  </a:cubicBezTo>
                  <a:cubicBezTo>
                    <a:pt x="352" y="3"/>
                    <a:pt x="358" y="0"/>
                    <a:pt x="364" y="0"/>
                  </a:cubicBezTo>
                  <a:cubicBezTo>
                    <a:pt x="370" y="0"/>
                    <a:pt x="377" y="3"/>
                    <a:pt x="381" y="7"/>
                  </a:cubicBezTo>
                  <a:cubicBezTo>
                    <a:pt x="417" y="44"/>
                    <a:pt x="417" y="44"/>
                    <a:pt x="417" y="44"/>
                  </a:cubicBezTo>
                  <a:cubicBezTo>
                    <a:pt x="422" y="48"/>
                    <a:pt x="425" y="54"/>
                    <a:pt x="425" y="60"/>
                  </a:cubicBezTo>
                  <a:cubicBezTo>
                    <a:pt x="425" y="66"/>
                    <a:pt x="422" y="73"/>
                    <a:pt x="417" y="77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4" name="Freeform 13">
              <a:hlinkClick r:id="" action="ppaction://hlinkshowjump?jump=nextslide"/>
            </p:cNvPr>
            <p:cNvSpPr>
              <a:spLocks noEditPoints="1"/>
            </p:cNvSpPr>
            <p:nvPr userDrawn="1"/>
          </p:nvSpPr>
          <p:spPr bwMode="auto">
            <a:xfrm>
              <a:off x="4328868" y="5502988"/>
              <a:ext cx="500307" cy="493774"/>
            </a:xfrm>
            <a:custGeom>
              <a:avLst/>
              <a:gdLst>
                <a:gd name="T0" fmla="*/ 2355 w 2753"/>
                <a:gd name="T1" fmla="*/ 114 h 2716"/>
                <a:gd name="T2" fmla="*/ 2639 w 2753"/>
                <a:gd name="T3" fmla="*/ 399 h 2716"/>
                <a:gd name="T4" fmla="*/ 2639 w 2753"/>
                <a:gd name="T5" fmla="*/ 2317 h 2716"/>
                <a:gd name="T6" fmla="*/ 2355 w 2753"/>
                <a:gd name="T7" fmla="*/ 2602 h 2716"/>
                <a:gd name="T8" fmla="*/ 398 w 2753"/>
                <a:gd name="T9" fmla="*/ 2602 h 2716"/>
                <a:gd name="T10" fmla="*/ 113 w 2753"/>
                <a:gd name="T11" fmla="*/ 2317 h 2716"/>
                <a:gd name="T12" fmla="*/ 113 w 2753"/>
                <a:gd name="T13" fmla="*/ 399 h 2716"/>
                <a:gd name="T14" fmla="*/ 398 w 2753"/>
                <a:gd name="T15" fmla="*/ 114 h 2716"/>
                <a:gd name="T16" fmla="*/ 2355 w 2753"/>
                <a:gd name="T17" fmla="*/ 114 h 2716"/>
                <a:gd name="T18" fmla="*/ 2355 w 2753"/>
                <a:gd name="T19" fmla="*/ 0 h 2716"/>
                <a:gd name="T20" fmla="*/ 398 w 2753"/>
                <a:gd name="T21" fmla="*/ 0 h 2716"/>
                <a:gd name="T22" fmla="*/ 0 w 2753"/>
                <a:gd name="T23" fmla="*/ 399 h 2716"/>
                <a:gd name="T24" fmla="*/ 0 w 2753"/>
                <a:gd name="T25" fmla="*/ 2317 h 2716"/>
                <a:gd name="T26" fmla="*/ 398 w 2753"/>
                <a:gd name="T27" fmla="*/ 2716 h 2716"/>
                <a:gd name="T28" fmla="*/ 2355 w 2753"/>
                <a:gd name="T29" fmla="*/ 2716 h 2716"/>
                <a:gd name="T30" fmla="*/ 2753 w 2753"/>
                <a:gd name="T31" fmla="*/ 2317 h 2716"/>
                <a:gd name="T32" fmla="*/ 2753 w 2753"/>
                <a:gd name="T33" fmla="*/ 399 h 2716"/>
                <a:gd name="T34" fmla="*/ 2355 w 2753"/>
                <a:gd name="T35" fmla="*/ 0 h 27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753" h="2716">
                  <a:moveTo>
                    <a:pt x="2355" y="114"/>
                  </a:moveTo>
                  <a:cubicBezTo>
                    <a:pt x="2512" y="114"/>
                    <a:pt x="2639" y="242"/>
                    <a:pt x="2639" y="399"/>
                  </a:cubicBezTo>
                  <a:cubicBezTo>
                    <a:pt x="2639" y="2317"/>
                    <a:pt x="2639" y="2317"/>
                    <a:pt x="2639" y="2317"/>
                  </a:cubicBezTo>
                  <a:cubicBezTo>
                    <a:pt x="2639" y="2474"/>
                    <a:pt x="2512" y="2602"/>
                    <a:pt x="2355" y="2602"/>
                  </a:cubicBezTo>
                  <a:cubicBezTo>
                    <a:pt x="398" y="2602"/>
                    <a:pt x="398" y="2602"/>
                    <a:pt x="398" y="2602"/>
                  </a:cubicBezTo>
                  <a:cubicBezTo>
                    <a:pt x="241" y="2602"/>
                    <a:pt x="113" y="2474"/>
                    <a:pt x="113" y="2317"/>
                  </a:cubicBezTo>
                  <a:cubicBezTo>
                    <a:pt x="113" y="399"/>
                    <a:pt x="113" y="399"/>
                    <a:pt x="113" y="399"/>
                  </a:cubicBezTo>
                  <a:cubicBezTo>
                    <a:pt x="113" y="242"/>
                    <a:pt x="241" y="114"/>
                    <a:pt x="398" y="114"/>
                  </a:cubicBezTo>
                  <a:cubicBezTo>
                    <a:pt x="2355" y="114"/>
                    <a:pt x="2355" y="114"/>
                    <a:pt x="2355" y="114"/>
                  </a:cubicBezTo>
                  <a:moveTo>
                    <a:pt x="2355" y="0"/>
                  </a:moveTo>
                  <a:cubicBezTo>
                    <a:pt x="398" y="0"/>
                    <a:pt x="398" y="0"/>
                    <a:pt x="398" y="0"/>
                  </a:cubicBezTo>
                  <a:cubicBezTo>
                    <a:pt x="178" y="0"/>
                    <a:pt x="0" y="179"/>
                    <a:pt x="0" y="399"/>
                  </a:cubicBezTo>
                  <a:cubicBezTo>
                    <a:pt x="0" y="2317"/>
                    <a:pt x="0" y="2317"/>
                    <a:pt x="0" y="2317"/>
                  </a:cubicBezTo>
                  <a:cubicBezTo>
                    <a:pt x="0" y="2538"/>
                    <a:pt x="178" y="2716"/>
                    <a:pt x="398" y="2716"/>
                  </a:cubicBezTo>
                  <a:cubicBezTo>
                    <a:pt x="2355" y="2716"/>
                    <a:pt x="2355" y="2716"/>
                    <a:pt x="2355" y="2716"/>
                  </a:cubicBezTo>
                  <a:cubicBezTo>
                    <a:pt x="2575" y="2716"/>
                    <a:pt x="2753" y="2538"/>
                    <a:pt x="2753" y="2317"/>
                  </a:cubicBezTo>
                  <a:cubicBezTo>
                    <a:pt x="2753" y="399"/>
                    <a:pt x="2753" y="399"/>
                    <a:pt x="2753" y="399"/>
                  </a:cubicBezTo>
                  <a:cubicBezTo>
                    <a:pt x="2753" y="179"/>
                    <a:pt x="2575" y="0"/>
                    <a:pt x="2355" y="0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grpSp>
        <p:nvGrpSpPr>
          <p:cNvPr id="15" name="Group 14"/>
          <p:cNvGrpSpPr/>
          <p:nvPr userDrawn="1"/>
        </p:nvGrpSpPr>
        <p:grpSpPr>
          <a:xfrm>
            <a:off x="0" y="6824981"/>
            <a:ext cx="12192000" cy="45719"/>
            <a:chOff x="0" y="6756401"/>
            <a:chExt cx="12192000" cy="114300"/>
          </a:xfrm>
        </p:grpSpPr>
        <p:sp>
          <p:nvSpPr>
            <p:cNvPr id="16" name="Rectangle 15"/>
            <p:cNvSpPr/>
            <p:nvPr/>
          </p:nvSpPr>
          <p:spPr>
            <a:xfrm>
              <a:off x="0" y="6756401"/>
              <a:ext cx="2443207" cy="1143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2427653" y="6756401"/>
              <a:ext cx="2443207" cy="1143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4855305" y="6756401"/>
              <a:ext cx="2443207" cy="1143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7305656" y="6756401"/>
              <a:ext cx="2443207" cy="1143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9748793" y="6756401"/>
              <a:ext cx="2443207" cy="1143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</p:grpSp>
      <p:grpSp>
        <p:nvGrpSpPr>
          <p:cNvPr id="21" name="Group 20"/>
          <p:cNvGrpSpPr/>
          <p:nvPr userDrawn="1"/>
        </p:nvGrpSpPr>
        <p:grpSpPr>
          <a:xfrm>
            <a:off x="0" y="0"/>
            <a:ext cx="12192000" cy="45719"/>
            <a:chOff x="0" y="6756401"/>
            <a:chExt cx="12192000" cy="114300"/>
          </a:xfrm>
        </p:grpSpPr>
        <p:sp>
          <p:nvSpPr>
            <p:cNvPr id="22" name="Rectangle 21"/>
            <p:cNvSpPr/>
            <p:nvPr/>
          </p:nvSpPr>
          <p:spPr>
            <a:xfrm>
              <a:off x="0" y="6756401"/>
              <a:ext cx="2443207" cy="1143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2427653" y="6756401"/>
              <a:ext cx="2443207" cy="1143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4855305" y="6756401"/>
              <a:ext cx="2443207" cy="1143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7305656" y="6756401"/>
              <a:ext cx="2443207" cy="1143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9748793" y="6756401"/>
              <a:ext cx="2443207" cy="1143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</p:grpSp>
      <p:sp>
        <p:nvSpPr>
          <p:cNvPr id="31" name="Picture Placeholder 2"/>
          <p:cNvSpPr>
            <a:spLocks noGrp="1"/>
          </p:cNvSpPr>
          <p:nvPr>
            <p:ph type="pic" sz="quarter" idx="41"/>
          </p:nvPr>
        </p:nvSpPr>
        <p:spPr>
          <a:xfrm>
            <a:off x="858400" y="1841499"/>
            <a:ext cx="1644650" cy="1644650"/>
          </a:xfrm>
          <a:prstGeom prst="ellipse">
            <a:avLst/>
          </a:prstGeom>
          <a:ln w="28575">
            <a:solidFill>
              <a:schemeClr val="tx2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2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32" name="Picture Placeholder 2"/>
          <p:cNvSpPr>
            <a:spLocks noGrp="1"/>
          </p:cNvSpPr>
          <p:nvPr>
            <p:ph type="pic" sz="quarter" idx="43"/>
          </p:nvPr>
        </p:nvSpPr>
        <p:spPr>
          <a:xfrm>
            <a:off x="3123928" y="1841500"/>
            <a:ext cx="1644650" cy="1644650"/>
          </a:xfrm>
          <a:prstGeom prst="ellipse">
            <a:avLst/>
          </a:prstGeom>
          <a:ln w="28575">
            <a:solidFill>
              <a:schemeClr val="tx2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2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33" name="Picture Placeholder 2"/>
          <p:cNvSpPr>
            <a:spLocks noGrp="1"/>
          </p:cNvSpPr>
          <p:nvPr>
            <p:ph type="pic" sz="quarter" idx="45"/>
          </p:nvPr>
        </p:nvSpPr>
        <p:spPr>
          <a:xfrm>
            <a:off x="5355188" y="1841500"/>
            <a:ext cx="1644650" cy="1644650"/>
          </a:xfrm>
          <a:prstGeom prst="ellipse">
            <a:avLst/>
          </a:prstGeom>
          <a:ln w="28575">
            <a:solidFill>
              <a:schemeClr val="tx2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2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34" name="Picture Placeholder 2"/>
          <p:cNvSpPr>
            <a:spLocks noGrp="1"/>
          </p:cNvSpPr>
          <p:nvPr>
            <p:ph type="pic" sz="quarter" idx="47"/>
          </p:nvPr>
        </p:nvSpPr>
        <p:spPr>
          <a:xfrm>
            <a:off x="7542824" y="1841500"/>
            <a:ext cx="1644650" cy="1644650"/>
          </a:xfrm>
          <a:prstGeom prst="ellipse">
            <a:avLst/>
          </a:prstGeom>
          <a:ln w="28575">
            <a:solidFill>
              <a:schemeClr val="tx2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2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35" name="Picture Placeholder 2"/>
          <p:cNvSpPr>
            <a:spLocks noGrp="1"/>
          </p:cNvSpPr>
          <p:nvPr>
            <p:ph type="pic" sz="quarter" idx="49"/>
          </p:nvPr>
        </p:nvSpPr>
        <p:spPr>
          <a:xfrm>
            <a:off x="858400" y="4130427"/>
            <a:ext cx="1644650" cy="1644650"/>
          </a:xfrm>
          <a:prstGeom prst="ellipse">
            <a:avLst/>
          </a:prstGeom>
          <a:ln w="28575">
            <a:solidFill>
              <a:schemeClr val="tx2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2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42" name="Picture Placeholder 2"/>
          <p:cNvSpPr>
            <a:spLocks noGrp="1"/>
          </p:cNvSpPr>
          <p:nvPr>
            <p:ph type="pic" sz="quarter" idx="51"/>
          </p:nvPr>
        </p:nvSpPr>
        <p:spPr>
          <a:xfrm>
            <a:off x="3123928" y="4130427"/>
            <a:ext cx="1644650" cy="1644650"/>
          </a:xfrm>
          <a:prstGeom prst="ellipse">
            <a:avLst/>
          </a:prstGeom>
          <a:ln w="28575">
            <a:solidFill>
              <a:schemeClr val="tx2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2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43" name="Picture Placeholder 2"/>
          <p:cNvSpPr>
            <a:spLocks noGrp="1"/>
          </p:cNvSpPr>
          <p:nvPr>
            <p:ph type="pic" sz="quarter" idx="53"/>
          </p:nvPr>
        </p:nvSpPr>
        <p:spPr>
          <a:xfrm>
            <a:off x="5355188" y="4130427"/>
            <a:ext cx="1644650" cy="1644650"/>
          </a:xfrm>
          <a:prstGeom prst="ellipse">
            <a:avLst/>
          </a:prstGeom>
          <a:ln w="28575">
            <a:solidFill>
              <a:schemeClr val="tx2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2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44" name="Picture Placeholder 2"/>
          <p:cNvSpPr>
            <a:spLocks noGrp="1"/>
          </p:cNvSpPr>
          <p:nvPr>
            <p:ph type="pic" sz="quarter" idx="55"/>
          </p:nvPr>
        </p:nvSpPr>
        <p:spPr>
          <a:xfrm>
            <a:off x="7542824" y="4130427"/>
            <a:ext cx="1644650" cy="1644650"/>
          </a:xfrm>
          <a:prstGeom prst="ellipse">
            <a:avLst/>
          </a:prstGeom>
          <a:ln w="28575">
            <a:solidFill>
              <a:schemeClr val="tx2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2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45" name="Picture Placeholder 2"/>
          <p:cNvSpPr>
            <a:spLocks noGrp="1"/>
          </p:cNvSpPr>
          <p:nvPr>
            <p:ph type="pic" sz="quarter" idx="57"/>
          </p:nvPr>
        </p:nvSpPr>
        <p:spPr>
          <a:xfrm>
            <a:off x="9733656" y="1841500"/>
            <a:ext cx="1644650" cy="1644650"/>
          </a:xfrm>
          <a:prstGeom prst="ellipse">
            <a:avLst/>
          </a:prstGeom>
          <a:ln w="28575">
            <a:solidFill>
              <a:schemeClr val="tx2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2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46" name="Picture Placeholder 2"/>
          <p:cNvSpPr>
            <a:spLocks noGrp="1"/>
          </p:cNvSpPr>
          <p:nvPr>
            <p:ph type="pic" sz="quarter" idx="59"/>
          </p:nvPr>
        </p:nvSpPr>
        <p:spPr>
          <a:xfrm>
            <a:off x="9733656" y="4130427"/>
            <a:ext cx="1644650" cy="1644650"/>
          </a:xfrm>
          <a:prstGeom prst="ellipse">
            <a:avLst/>
          </a:prstGeom>
          <a:ln w="28575">
            <a:solidFill>
              <a:schemeClr val="tx2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2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2040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1" grpId="0" animBg="1"/>
      <p:bldP spid="32" grpId="0" animBg="1"/>
      <p:bldP spid="33" grpId="0" animBg="1"/>
      <p:bldP spid="34" grpId="0" animBg="1"/>
      <p:bldP spid="35" grpId="0" animBg="1"/>
      <p:bldP spid="42" grpId="0" animBg="1"/>
      <p:bldP spid="43" grpId="0" animBg="1"/>
      <p:bldP spid="44" grpId="0" animBg="1"/>
      <p:bldP spid="45" grpId="0" animBg="1"/>
      <p:bldP spid="46" grpId="0" animBg="1"/>
    </p:bldLst>
  </p:timing>
  <p:extLst mod="1">
    <p:ext uri="{DCECCB84-F9BA-43D5-87BE-67443E8EF086}">
      <p15:sldGuideLst xmlns:p15="http://schemas.microsoft.com/office/powerpoint/2012/main">
        <p15:guide id="1" pos="7333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folio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5761" y="420593"/>
            <a:ext cx="10515600" cy="911682"/>
          </a:xfrm>
        </p:spPr>
        <p:txBody>
          <a:bodyPr/>
          <a:lstStyle>
            <a:lvl1pPr algn="ctr">
              <a:defRPr b="1"/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7" name="Rectangle 6"/>
          <p:cNvSpPr/>
          <p:nvPr userDrawn="1"/>
        </p:nvSpPr>
        <p:spPr>
          <a:xfrm>
            <a:off x="11408938" y="381349"/>
            <a:ext cx="468000" cy="46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400" b="1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391197" y="432787"/>
            <a:ext cx="503483" cy="365125"/>
          </a:xfrm>
        </p:spPr>
        <p:txBody>
          <a:bodyPr/>
          <a:lstStyle>
            <a:lvl1pPr algn="ctr">
              <a:defRPr sz="1400" b="1">
                <a:solidFill>
                  <a:schemeClr val="bg1"/>
                </a:solidFill>
              </a:defRPr>
            </a:lvl1pPr>
          </a:lstStyle>
          <a:p>
            <a:fld id="{250E94B5-8C35-4E38-8FC1-B73EBEBA3C09}" type="slidenum">
              <a:rPr lang="id-ID" smtClean="0"/>
              <a:pPr/>
              <a:t>‹#›</a:t>
            </a:fld>
            <a:endParaRPr lang="id-ID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845761" y="1138779"/>
            <a:ext cx="10515600" cy="366712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grpSp>
        <p:nvGrpSpPr>
          <p:cNvPr id="8" name="Group 7"/>
          <p:cNvGrpSpPr/>
          <p:nvPr userDrawn="1"/>
        </p:nvGrpSpPr>
        <p:grpSpPr>
          <a:xfrm>
            <a:off x="338952" y="6409324"/>
            <a:ext cx="224082" cy="221156"/>
            <a:chOff x="4328868" y="5502988"/>
            <a:chExt cx="500307" cy="493774"/>
          </a:xfrm>
        </p:grpSpPr>
        <p:sp>
          <p:nvSpPr>
            <p:cNvPr id="9" name="Freeform 8">
              <a:hlinkClick r:id="" action="ppaction://hlinkshowjump?jump=previousslide"/>
            </p:cNvPr>
            <p:cNvSpPr>
              <a:spLocks/>
            </p:cNvSpPr>
            <p:nvPr userDrawn="1"/>
          </p:nvSpPr>
          <p:spPr bwMode="auto">
            <a:xfrm>
              <a:off x="4520555" y="5649754"/>
              <a:ext cx="116933" cy="200242"/>
            </a:xfrm>
            <a:custGeom>
              <a:avLst/>
              <a:gdLst>
                <a:gd name="T0" fmla="*/ 417 w 425"/>
                <a:gd name="T1" fmla="*/ 77 h 728"/>
                <a:gd name="T2" fmla="*/ 131 w 425"/>
                <a:gd name="T3" fmla="*/ 364 h 728"/>
                <a:gd name="T4" fmla="*/ 417 w 425"/>
                <a:gd name="T5" fmla="*/ 650 h 728"/>
                <a:gd name="T6" fmla="*/ 425 w 425"/>
                <a:gd name="T7" fmla="*/ 667 h 728"/>
                <a:gd name="T8" fmla="*/ 417 w 425"/>
                <a:gd name="T9" fmla="*/ 684 h 728"/>
                <a:gd name="T10" fmla="*/ 381 w 425"/>
                <a:gd name="T11" fmla="*/ 720 h 728"/>
                <a:gd name="T12" fmla="*/ 364 w 425"/>
                <a:gd name="T13" fmla="*/ 728 h 728"/>
                <a:gd name="T14" fmla="*/ 347 w 425"/>
                <a:gd name="T15" fmla="*/ 720 h 728"/>
                <a:gd name="T16" fmla="*/ 8 w 425"/>
                <a:gd name="T17" fmla="*/ 381 h 728"/>
                <a:gd name="T18" fmla="*/ 0 w 425"/>
                <a:gd name="T19" fmla="*/ 364 h 728"/>
                <a:gd name="T20" fmla="*/ 8 w 425"/>
                <a:gd name="T21" fmla="*/ 347 h 728"/>
                <a:gd name="T22" fmla="*/ 347 w 425"/>
                <a:gd name="T23" fmla="*/ 7 h 728"/>
                <a:gd name="T24" fmla="*/ 364 w 425"/>
                <a:gd name="T25" fmla="*/ 0 h 728"/>
                <a:gd name="T26" fmla="*/ 381 w 425"/>
                <a:gd name="T27" fmla="*/ 7 h 728"/>
                <a:gd name="T28" fmla="*/ 417 w 425"/>
                <a:gd name="T29" fmla="*/ 44 h 728"/>
                <a:gd name="T30" fmla="*/ 425 w 425"/>
                <a:gd name="T31" fmla="*/ 60 h 728"/>
                <a:gd name="T32" fmla="*/ 417 w 425"/>
                <a:gd name="T33" fmla="*/ 7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25" h="728">
                  <a:moveTo>
                    <a:pt x="417" y="77"/>
                  </a:moveTo>
                  <a:cubicBezTo>
                    <a:pt x="131" y="364"/>
                    <a:pt x="131" y="364"/>
                    <a:pt x="131" y="364"/>
                  </a:cubicBezTo>
                  <a:cubicBezTo>
                    <a:pt x="417" y="650"/>
                    <a:pt x="417" y="650"/>
                    <a:pt x="417" y="650"/>
                  </a:cubicBezTo>
                  <a:cubicBezTo>
                    <a:pt x="422" y="655"/>
                    <a:pt x="425" y="661"/>
                    <a:pt x="425" y="667"/>
                  </a:cubicBezTo>
                  <a:cubicBezTo>
                    <a:pt x="425" y="673"/>
                    <a:pt x="422" y="680"/>
                    <a:pt x="417" y="684"/>
                  </a:cubicBezTo>
                  <a:cubicBezTo>
                    <a:pt x="381" y="720"/>
                    <a:pt x="381" y="720"/>
                    <a:pt x="381" y="720"/>
                  </a:cubicBezTo>
                  <a:cubicBezTo>
                    <a:pt x="377" y="725"/>
                    <a:pt x="370" y="728"/>
                    <a:pt x="364" y="728"/>
                  </a:cubicBezTo>
                  <a:cubicBezTo>
                    <a:pt x="358" y="728"/>
                    <a:pt x="352" y="725"/>
                    <a:pt x="347" y="720"/>
                  </a:cubicBezTo>
                  <a:cubicBezTo>
                    <a:pt x="8" y="381"/>
                    <a:pt x="8" y="381"/>
                    <a:pt x="8" y="381"/>
                  </a:cubicBezTo>
                  <a:cubicBezTo>
                    <a:pt x="3" y="376"/>
                    <a:pt x="0" y="369"/>
                    <a:pt x="0" y="364"/>
                  </a:cubicBezTo>
                  <a:cubicBezTo>
                    <a:pt x="0" y="358"/>
                    <a:pt x="3" y="351"/>
                    <a:pt x="8" y="347"/>
                  </a:cubicBezTo>
                  <a:cubicBezTo>
                    <a:pt x="347" y="7"/>
                    <a:pt x="347" y="7"/>
                    <a:pt x="347" y="7"/>
                  </a:cubicBezTo>
                  <a:cubicBezTo>
                    <a:pt x="352" y="3"/>
                    <a:pt x="358" y="0"/>
                    <a:pt x="364" y="0"/>
                  </a:cubicBezTo>
                  <a:cubicBezTo>
                    <a:pt x="370" y="0"/>
                    <a:pt x="377" y="3"/>
                    <a:pt x="381" y="7"/>
                  </a:cubicBezTo>
                  <a:cubicBezTo>
                    <a:pt x="417" y="44"/>
                    <a:pt x="417" y="44"/>
                    <a:pt x="417" y="44"/>
                  </a:cubicBezTo>
                  <a:cubicBezTo>
                    <a:pt x="422" y="48"/>
                    <a:pt x="425" y="54"/>
                    <a:pt x="425" y="60"/>
                  </a:cubicBezTo>
                  <a:cubicBezTo>
                    <a:pt x="425" y="66"/>
                    <a:pt x="422" y="73"/>
                    <a:pt x="417" y="77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0" name="Freeform 9">
              <a:hlinkClick r:id="" action="ppaction://hlinkshowjump?jump=previousslide"/>
            </p:cNvPr>
            <p:cNvSpPr>
              <a:spLocks noEditPoints="1"/>
            </p:cNvSpPr>
            <p:nvPr userDrawn="1"/>
          </p:nvSpPr>
          <p:spPr bwMode="auto">
            <a:xfrm>
              <a:off x="4328868" y="5502988"/>
              <a:ext cx="500307" cy="493774"/>
            </a:xfrm>
            <a:custGeom>
              <a:avLst/>
              <a:gdLst>
                <a:gd name="T0" fmla="*/ 2355 w 2753"/>
                <a:gd name="T1" fmla="*/ 114 h 2716"/>
                <a:gd name="T2" fmla="*/ 2639 w 2753"/>
                <a:gd name="T3" fmla="*/ 399 h 2716"/>
                <a:gd name="T4" fmla="*/ 2639 w 2753"/>
                <a:gd name="T5" fmla="*/ 2317 h 2716"/>
                <a:gd name="T6" fmla="*/ 2355 w 2753"/>
                <a:gd name="T7" fmla="*/ 2602 h 2716"/>
                <a:gd name="T8" fmla="*/ 398 w 2753"/>
                <a:gd name="T9" fmla="*/ 2602 h 2716"/>
                <a:gd name="T10" fmla="*/ 113 w 2753"/>
                <a:gd name="T11" fmla="*/ 2317 h 2716"/>
                <a:gd name="T12" fmla="*/ 113 w 2753"/>
                <a:gd name="T13" fmla="*/ 399 h 2716"/>
                <a:gd name="T14" fmla="*/ 398 w 2753"/>
                <a:gd name="T15" fmla="*/ 114 h 2716"/>
                <a:gd name="T16" fmla="*/ 2355 w 2753"/>
                <a:gd name="T17" fmla="*/ 114 h 2716"/>
                <a:gd name="T18" fmla="*/ 2355 w 2753"/>
                <a:gd name="T19" fmla="*/ 0 h 2716"/>
                <a:gd name="T20" fmla="*/ 398 w 2753"/>
                <a:gd name="T21" fmla="*/ 0 h 2716"/>
                <a:gd name="T22" fmla="*/ 0 w 2753"/>
                <a:gd name="T23" fmla="*/ 399 h 2716"/>
                <a:gd name="T24" fmla="*/ 0 w 2753"/>
                <a:gd name="T25" fmla="*/ 2317 h 2716"/>
                <a:gd name="T26" fmla="*/ 398 w 2753"/>
                <a:gd name="T27" fmla="*/ 2716 h 2716"/>
                <a:gd name="T28" fmla="*/ 2355 w 2753"/>
                <a:gd name="T29" fmla="*/ 2716 h 2716"/>
                <a:gd name="T30" fmla="*/ 2753 w 2753"/>
                <a:gd name="T31" fmla="*/ 2317 h 2716"/>
                <a:gd name="T32" fmla="*/ 2753 w 2753"/>
                <a:gd name="T33" fmla="*/ 399 h 2716"/>
                <a:gd name="T34" fmla="*/ 2355 w 2753"/>
                <a:gd name="T35" fmla="*/ 0 h 27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753" h="2716">
                  <a:moveTo>
                    <a:pt x="2355" y="114"/>
                  </a:moveTo>
                  <a:cubicBezTo>
                    <a:pt x="2512" y="114"/>
                    <a:pt x="2639" y="242"/>
                    <a:pt x="2639" y="399"/>
                  </a:cubicBezTo>
                  <a:cubicBezTo>
                    <a:pt x="2639" y="2317"/>
                    <a:pt x="2639" y="2317"/>
                    <a:pt x="2639" y="2317"/>
                  </a:cubicBezTo>
                  <a:cubicBezTo>
                    <a:pt x="2639" y="2474"/>
                    <a:pt x="2512" y="2602"/>
                    <a:pt x="2355" y="2602"/>
                  </a:cubicBezTo>
                  <a:cubicBezTo>
                    <a:pt x="398" y="2602"/>
                    <a:pt x="398" y="2602"/>
                    <a:pt x="398" y="2602"/>
                  </a:cubicBezTo>
                  <a:cubicBezTo>
                    <a:pt x="241" y="2602"/>
                    <a:pt x="113" y="2474"/>
                    <a:pt x="113" y="2317"/>
                  </a:cubicBezTo>
                  <a:cubicBezTo>
                    <a:pt x="113" y="399"/>
                    <a:pt x="113" y="399"/>
                    <a:pt x="113" y="399"/>
                  </a:cubicBezTo>
                  <a:cubicBezTo>
                    <a:pt x="113" y="242"/>
                    <a:pt x="241" y="114"/>
                    <a:pt x="398" y="114"/>
                  </a:cubicBezTo>
                  <a:cubicBezTo>
                    <a:pt x="2355" y="114"/>
                    <a:pt x="2355" y="114"/>
                    <a:pt x="2355" y="114"/>
                  </a:cubicBezTo>
                  <a:moveTo>
                    <a:pt x="2355" y="0"/>
                  </a:moveTo>
                  <a:cubicBezTo>
                    <a:pt x="398" y="0"/>
                    <a:pt x="398" y="0"/>
                    <a:pt x="398" y="0"/>
                  </a:cubicBezTo>
                  <a:cubicBezTo>
                    <a:pt x="178" y="0"/>
                    <a:pt x="0" y="179"/>
                    <a:pt x="0" y="399"/>
                  </a:cubicBezTo>
                  <a:cubicBezTo>
                    <a:pt x="0" y="2317"/>
                    <a:pt x="0" y="2317"/>
                    <a:pt x="0" y="2317"/>
                  </a:cubicBezTo>
                  <a:cubicBezTo>
                    <a:pt x="0" y="2538"/>
                    <a:pt x="178" y="2716"/>
                    <a:pt x="398" y="2716"/>
                  </a:cubicBezTo>
                  <a:cubicBezTo>
                    <a:pt x="2355" y="2716"/>
                    <a:pt x="2355" y="2716"/>
                    <a:pt x="2355" y="2716"/>
                  </a:cubicBezTo>
                  <a:cubicBezTo>
                    <a:pt x="2575" y="2716"/>
                    <a:pt x="2753" y="2538"/>
                    <a:pt x="2753" y="2317"/>
                  </a:cubicBezTo>
                  <a:cubicBezTo>
                    <a:pt x="2753" y="399"/>
                    <a:pt x="2753" y="399"/>
                    <a:pt x="2753" y="399"/>
                  </a:cubicBezTo>
                  <a:cubicBezTo>
                    <a:pt x="2753" y="179"/>
                    <a:pt x="2575" y="0"/>
                    <a:pt x="2355" y="0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grpSp>
        <p:nvGrpSpPr>
          <p:cNvPr id="11" name="Group 10"/>
          <p:cNvGrpSpPr/>
          <p:nvPr userDrawn="1"/>
        </p:nvGrpSpPr>
        <p:grpSpPr>
          <a:xfrm flipH="1">
            <a:off x="11637433" y="6409324"/>
            <a:ext cx="224082" cy="221156"/>
            <a:chOff x="4328868" y="5502988"/>
            <a:chExt cx="500307" cy="493774"/>
          </a:xfrm>
        </p:grpSpPr>
        <p:sp>
          <p:nvSpPr>
            <p:cNvPr id="13" name="Freeform 12">
              <a:hlinkClick r:id="" action="ppaction://hlinkshowjump?jump=nextslide"/>
            </p:cNvPr>
            <p:cNvSpPr>
              <a:spLocks/>
            </p:cNvSpPr>
            <p:nvPr userDrawn="1"/>
          </p:nvSpPr>
          <p:spPr bwMode="auto">
            <a:xfrm>
              <a:off x="4520556" y="5649754"/>
              <a:ext cx="116933" cy="200242"/>
            </a:xfrm>
            <a:custGeom>
              <a:avLst/>
              <a:gdLst>
                <a:gd name="T0" fmla="*/ 417 w 425"/>
                <a:gd name="T1" fmla="*/ 77 h 728"/>
                <a:gd name="T2" fmla="*/ 131 w 425"/>
                <a:gd name="T3" fmla="*/ 364 h 728"/>
                <a:gd name="T4" fmla="*/ 417 w 425"/>
                <a:gd name="T5" fmla="*/ 650 h 728"/>
                <a:gd name="T6" fmla="*/ 425 w 425"/>
                <a:gd name="T7" fmla="*/ 667 h 728"/>
                <a:gd name="T8" fmla="*/ 417 w 425"/>
                <a:gd name="T9" fmla="*/ 684 h 728"/>
                <a:gd name="T10" fmla="*/ 381 w 425"/>
                <a:gd name="T11" fmla="*/ 720 h 728"/>
                <a:gd name="T12" fmla="*/ 364 w 425"/>
                <a:gd name="T13" fmla="*/ 728 h 728"/>
                <a:gd name="T14" fmla="*/ 347 w 425"/>
                <a:gd name="T15" fmla="*/ 720 h 728"/>
                <a:gd name="T16" fmla="*/ 8 w 425"/>
                <a:gd name="T17" fmla="*/ 381 h 728"/>
                <a:gd name="T18" fmla="*/ 0 w 425"/>
                <a:gd name="T19" fmla="*/ 364 h 728"/>
                <a:gd name="T20" fmla="*/ 8 w 425"/>
                <a:gd name="T21" fmla="*/ 347 h 728"/>
                <a:gd name="T22" fmla="*/ 347 w 425"/>
                <a:gd name="T23" fmla="*/ 7 h 728"/>
                <a:gd name="T24" fmla="*/ 364 w 425"/>
                <a:gd name="T25" fmla="*/ 0 h 728"/>
                <a:gd name="T26" fmla="*/ 381 w 425"/>
                <a:gd name="T27" fmla="*/ 7 h 728"/>
                <a:gd name="T28" fmla="*/ 417 w 425"/>
                <a:gd name="T29" fmla="*/ 44 h 728"/>
                <a:gd name="T30" fmla="*/ 425 w 425"/>
                <a:gd name="T31" fmla="*/ 60 h 728"/>
                <a:gd name="T32" fmla="*/ 417 w 425"/>
                <a:gd name="T33" fmla="*/ 7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25" h="728">
                  <a:moveTo>
                    <a:pt x="417" y="77"/>
                  </a:moveTo>
                  <a:cubicBezTo>
                    <a:pt x="131" y="364"/>
                    <a:pt x="131" y="364"/>
                    <a:pt x="131" y="364"/>
                  </a:cubicBezTo>
                  <a:cubicBezTo>
                    <a:pt x="417" y="650"/>
                    <a:pt x="417" y="650"/>
                    <a:pt x="417" y="650"/>
                  </a:cubicBezTo>
                  <a:cubicBezTo>
                    <a:pt x="422" y="655"/>
                    <a:pt x="425" y="661"/>
                    <a:pt x="425" y="667"/>
                  </a:cubicBezTo>
                  <a:cubicBezTo>
                    <a:pt x="425" y="673"/>
                    <a:pt x="422" y="680"/>
                    <a:pt x="417" y="684"/>
                  </a:cubicBezTo>
                  <a:cubicBezTo>
                    <a:pt x="381" y="720"/>
                    <a:pt x="381" y="720"/>
                    <a:pt x="381" y="720"/>
                  </a:cubicBezTo>
                  <a:cubicBezTo>
                    <a:pt x="377" y="725"/>
                    <a:pt x="370" y="728"/>
                    <a:pt x="364" y="728"/>
                  </a:cubicBezTo>
                  <a:cubicBezTo>
                    <a:pt x="358" y="728"/>
                    <a:pt x="352" y="725"/>
                    <a:pt x="347" y="720"/>
                  </a:cubicBezTo>
                  <a:cubicBezTo>
                    <a:pt x="8" y="381"/>
                    <a:pt x="8" y="381"/>
                    <a:pt x="8" y="381"/>
                  </a:cubicBezTo>
                  <a:cubicBezTo>
                    <a:pt x="3" y="376"/>
                    <a:pt x="0" y="369"/>
                    <a:pt x="0" y="364"/>
                  </a:cubicBezTo>
                  <a:cubicBezTo>
                    <a:pt x="0" y="358"/>
                    <a:pt x="3" y="351"/>
                    <a:pt x="8" y="347"/>
                  </a:cubicBezTo>
                  <a:cubicBezTo>
                    <a:pt x="347" y="7"/>
                    <a:pt x="347" y="7"/>
                    <a:pt x="347" y="7"/>
                  </a:cubicBezTo>
                  <a:cubicBezTo>
                    <a:pt x="352" y="3"/>
                    <a:pt x="358" y="0"/>
                    <a:pt x="364" y="0"/>
                  </a:cubicBezTo>
                  <a:cubicBezTo>
                    <a:pt x="370" y="0"/>
                    <a:pt x="377" y="3"/>
                    <a:pt x="381" y="7"/>
                  </a:cubicBezTo>
                  <a:cubicBezTo>
                    <a:pt x="417" y="44"/>
                    <a:pt x="417" y="44"/>
                    <a:pt x="417" y="44"/>
                  </a:cubicBezTo>
                  <a:cubicBezTo>
                    <a:pt x="422" y="48"/>
                    <a:pt x="425" y="54"/>
                    <a:pt x="425" y="60"/>
                  </a:cubicBezTo>
                  <a:cubicBezTo>
                    <a:pt x="425" y="66"/>
                    <a:pt x="422" y="73"/>
                    <a:pt x="417" y="77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4" name="Freeform 13">
              <a:hlinkClick r:id="" action="ppaction://hlinkshowjump?jump=nextslide"/>
            </p:cNvPr>
            <p:cNvSpPr>
              <a:spLocks noEditPoints="1"/>
            </p:cNvSpPr>
            <p:nvPr userDrawn="1"/>
          </p:nvSpPr>
          <p:spPr bwMode="auto">
            <a:xfrm>
              <a:off x="4328868" y="5502988"/>
              <a:ext cx="500307" cy="493774"/>
            </a:xfrm>
            <a:custGeom>
              <a:avLst/>
              <a:gdLst>
                <a:gd name="T0" fmla="*/ 2355 w 2753"/>
                <a:gd name="T1" fmla="*/ 114 h 2716"/>
                <a:gd name="T2" fmla="*/ 2639 w 2753"/>
                <a:gd name="T3" fmla="*/ 399 h 2716"/>
                <a:gd name="T4" fmla="*/ 2639 w 2753"/>
                <a:gd name="T5" fmla="*/ 2317 h 2716"/>
                <a:gd name="T6" fmla="*/ 2355 w 2753"/>
                <a:gd name="T7" fmla="*/ 2602 h 2716"/>
                <a:gd name="T8" fmla="*/ 398 w 2753"/>
                <a:gd name="T9" fmla="*/ 2602 h 2716"/>
                <a:gd name="T10" fmla="*/ 113 w 2753"/>
                <a:gd name="T11" fmla="*/ 2317 h 2716"/>
                <a:gd name="T12" fmla="*/ 113 w 2753"/>
                <a:gd name="T13" fmla="*/ 399 h 2716"/>
                <a:gd name="T14" fmla="*/ 398 w 2753"/>
                <a:gd name="T15" fmla="*/ 114 h 2716"/>
                <a:gd name="T16" fmla="*/ 2355 w 2753"/>
                <a:gd name="T17" fmla="*/ 114 h 2716"/>
                <a:gd name="T18" fmla="*/ 2355 w 2753"/>
                <a:gd name="T19" fmla="*/ 0 h 2716"/>
                <a:gd name="T20" fmla="*/ 398 w 2753"/>
                <a:gd name="T21" fmla="*/ 0 h 2716"/>
                <a:gd name="T22" fmla="*/ 0 w 2753"/>
                <a:gd name="T23" fmla="*/ 399 h 2716"/>
                <a:gd name="T24" fmla="*/ 0 w 2753"/>
                <a:gd name="T25" fmla="*/ 2317 h 2716"/>
                <a:gd name="T26" fmla="*/ 398 w 2753"/>
                <a:gd name="T27" fmla="*/ 2716 h 2716"/>
                <a:gd name="T28" fmla="*/ 2355 w 2753"/>
                <a:gd name="T29" fmla="*/ 2716 h 2716"/>
                <a:gd name="T30" fmla="*/ 2753 w 2753"/>
                <a:gd name="T31" fmla="*/ 2317 h 2716"/>
                <a:gd name="T32" fmla="*/ 2753 w 2753"/>
                <a:gd name="T33" fmla="*/ 399 h 2716"/>
                <a:gd name="T34" fmla="*/ 2355 w 2753"/>
                <a:gd name="T35" fmla="*/ 0 h 27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753" h="2716">
                  <a:moveTo>
                    <a:pt x="2355" y="114"/>
                  </a:moveTo>
                  <a:cubicBezTo>
                    <a:pt x="2512" y="114"/>
                    <a:pt x="2639" y="242"/>
                    <a:pt x="2639" y="399"/>
                  </a:cubicBezTo>
                  <a:cubicBezTo>
                    <a:pt x="2639" y="2317"/>
                    <a:pt x="2639" y="2317"/>
                    <a:pt x="2639" y="2317"/>
                  </a:cubicBezTo>
                  <a:cubicBezTo>
                    <a:pt x="2639" y="2474"/>
                    <a:pt x="2512" y="2602"/>
                    <a:pt x="2355" y="2602"/>
                  </a:cubicBezTo>
                  <a:cubicBezTo>
                    <a:pt x="398" y="2602"/>
                    <a:pt x="398" y="2602"/>
                    <a:pt x="398" y="2602"/>
                  </a:cubicBezTo>
                  <a:cubicBezTo>
                    <a:pt x="241" y="2602"/>
                    <a:pt x="113" y="2474"/>
                    <a:pt x="113" y="2317"/>
                  </a:cubicBezTo>
                  <a:cubicBezTo>
                    <a:pt x="113" y="399"/>
                    <a:pt x="113" y="399"/>
                    <a:pt x="113" y="399"/>
                  </a:cubicBezTo>
                  <a:cubicBezTo>
                    <a:pt x="113" y="242"/>
                    <a:pt x="241" y="114"/>
                    <a:pt x="398" y="114"/>
                  </a:cubicBezTo>
                  <a:cubicBezTo>
                    <a:pt x="2355" y="114"/>
                    <a:pt x="2355" y="114"/>
                    <a:pt x="2355" y="114"/>
                  </a:cubicBezTo>
                  <a:moveTo>
                    <a:pt x="2355" y="0"/>
                  </a:moveTo>
                  <a:cubicBezTo>
                    <a:pt x="398" y="0"/>
                    <a:pt x="398" y="0"/>
                    <a:pt x="398" y="0"/>
                  </a:cubicBezTo>
                  <a:cubicBezTo>
                    <a:pt x="178" y="0"/>
                    <a:pt x="0" y="179"/>
                    <a:pt x="0" y="399"/>
                  </a:cubicBezTo>
                  <a:cubicBezTo>
                    <a:pt x="0" y="2317"/>
                    <a:pt x="0" y="2317"/>
                    <a:pt x="0" y="2317"/>
                  </a:cubicBezTo>
                  <a:cubicBezTo>
                    <a:pt x="0" y="2538"/>
                    <a:pt x="178" y="2716"/>
                    <a:pt x="398" y="2716"/>
                  </a:cubicBezTo>
                  <a:cubicBezTo>
                    <a:pt x="2355" y="2716"/>
                    <a:pt x="2355" y="2716"/>
                    <a:pt x="2355" y="2716"/>
                  </a:cubicBezTo>
                  <a:cubicBezTo>
                    <a:pt x="2575" y="2716"/>
                    <a:pt x="2753" y="2538"/>
                    <a:pt x="2753" y="2317"/>
                  </a:cubicBezTo>
                  <a:cubicBezTo>
                    <a:pt x="2753" y="399"/>
                    <a:pt x="2753" y="399"/>
                    <a:pt x="2753" y="399"/>
                  </a:cubicBezTo>
                  <a:cubicBezTo>
                    <a:pt x="2753" y="179"/>
                    <a:pt x="2575" y="0"/>
                    <a:pt x="2355" y="0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grpSp>
        <p:nvGrpSpPr>
          <p:cNvPr id="21" name="Group 20"/>
          <p:cNvGrpSpPr/>
          <p:nvPr userDrawn="1"/>
        </p:nvGrpSpPr>
        <p:grpSpPr>
          <a:xfrm>
            <a:off x="0" y="0"/>
            <a:ext cx="12192000" cy="45719"/>
            <a:chOff x="0" y="6756401"/>
            <a:chExt cx="12192000" cy="114300"/>
          </a:xfrm>
        </p:grpSpPr>
        <p:sp>
          <p:nvSpPr>
            <p:cNvPr id="22" name="Rectangle 21"/>
            <p:cNvSpPr/>
            <p:nvPr/>
          </p:nvSpPr>
          <p:spPr>
            <a:xfrm>
              <a:off x="0" y="6756401"/>
              <a:ext cx="2443207" cy="1143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2427653" y="6756401"/>
              <a:ext cx="2443207" cy="1143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4855305" y="6756401"/>
              <a:ext cx="2443207" cy="1143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7305656" y="6756401"/>
              <a:ext cx="2443207" cy="1143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9748793" y="6756401"/>
              <a:ext cx="2443207" cy="1143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</p:grpSp>
      <p:sp>
        <p:nvSpPr>
          <p:cNvPr id="36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0" y="2281846"/>
            <a:ext cx="2034000" cy="2286000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endParaRPr lang="id-ID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2037319" y="4567846"/>
            <a:ext cx="2034000" cy="2286000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endParaRPr lang="id-ID"/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4071319" y="2281846"/>
            <a:ext cx="2034000" cy="2286000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endParaRPr lang="id-ID"/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108638" y="4567846"/>
            <a:ext cx="2034000" cy="2286000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endParaRPr lang="id-ID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8139319" y="2281846"/>
            <a:ext cx="2034000" cy="2286000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endParaRPr lang="id-ID"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0176638" y="4567846"/>
            <a:ext cx="2034000" cy="2286000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923716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4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1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1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6" grpId="0"/>
      <p:bldP spid="37" grpId="0"/>
      <p:bldP spid="38" grpId="0"/>
      <p:bldP spid="39" grpId="0"/>
      <p:bldP spid="40" grpId="0"/>
      <p:bldP spid="41" grpId="0"/>
    </p:bldLst>
  </p:timing>
  <p:extLst mod="1">
    <p:ext uri="{DCECCB84-F9BA-43D5-87BE-67443E8EF086}">
      <p15:sldGuideLst xmlns:p15="http://schemas.microsoft.com/office/powerpoint/2012/main">
        <p15:guide id="1" pos="7333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howcase 4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5761" y="420593"/>
            <a:ext cx="10515600" cy="911682"/>
          </a:xfrm>
        </p:spPr>
        <p:txBody>
          <a:bodyPr/>
          <a:lstStyle>
            <a:lvl1pPr algn="ctr">
              <a:defRPr b="1"/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7" name="Rectangle 6"/>
          <p:cNvSpPr/>
          <p:nvPr userDrawn="1"/>
        </p:nvSpPr>
        <p:spPr>
          <a:xfrm>
            <a:off x="11408938" y="381349"/>
            <a:ext cx="468000" cy="46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400" b="1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391197" y="432787"/>
            <a:ext cx="503483" cy="365125"/>
          </a:xfrm>
        </p:spPr>
        <p:txBody>
          <a:bodyPr/>
          <a:lstStyle>
            <a:lvl1pPr algn="ctr">
              <a:defRPr sz="1400" b="1">
                <a:solidFill>
                  <a:schemeClr val="bg1"/>
                </a:solidFill>
              </a:defRPr>
            </a:lvl1pPr>
          </a:lstStyle>
          <a:p>
            <a:fld id="{250E94B5-8C35-4E38-8FC1-B73EBEBA3C09}" type="slidenum">
              <a:rPr lang="id-ID" smtClean="0"/>
              <a:pPr/>
              <a:t>‹#›</a:t>
            </a:fld>
            <a:endParaRPr lang="id-ID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845761" y="1138779"/>
            <a:ext cx="10515600" cy="366712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grpSp>
        <p:nvGrpSpPr>
          <p:cNvPr id="8" name="Group 7"/>
          <p:cNvGrpSpPr/>
          <p:nvPr userDrawn="1"/>
        </p:nvGrpSpPr>
        <p:grpSpPr>
          <a:xfrm>
            <a:off x="338952" y="6409324"/>
            <a:ext cx="224082" cy="221156"/>
            <a:chOff x="4328868" y="5502988"/>
            <a:chExt cx="500307" cy="493774"/>
          </a:xfrm>
        </p:grpSpPr>
        <p:sp>
          <p:nvSpPr>
            <p:cNvPr id="9" name="Freeform 8">
              <a:hlinkClick r:id="" action="ppaction://hlinkshowjump?jump=previousslide"/>
            </p:cNvPr>
            <p:cNvSpPr>
              <a:spLocks/>
            </p:cNvSpPr>
            <p:nvPr userDrawn="1"/>
          </p:nvSpPr>
          <p:spPr bwMode="auto">
            <a:xfrm>
              <a:off x="4520555" y="5649754"/>
              <a:ext cx="116933" cy="200242"/>
            </a:xfrm>
            <a:custGeom>
              <a:avLst/>
              <a:gdLst>
                <a:gd name="T0" fmla="*/ 417 w 425"/>
                <a:gd name="T1" fmla="*/ 77 h 728"/>
                <a:gd name="T2" fmla="*/ 131 w 425"/>
                <a:gd name="T3" fmla="*/ 364 h 728"/>
                <a:gd name="T4" fmla="*/ 417 w 425"/>
                <a:gd name="T5" fmla="*/ 650 h 728"/>
                <a:gd name="T6" fmla="*/ 425 w 425"/>
                <a:gd name="T7" fmla="*/ 667 h 728"/>
                <a:gd name="T8" fmla="*/ 417 w 425"/>
                <a:gd name="T9" fmla="*/ 684 h 728"/>
                <a:gd name="T10" fmla="*/ 381 w 425"/>
                <a:gd name="T11" fmla="*/ 720 h 728"/>
                <a:gd name="T12" fmla="*/ 364 w 425"/>
                <a:gd name="T13" fmla="*/ 728 h 728"/>
                <a:gd name="T14" fmla="*/ 347 w 425"/>
                <a:gd name="T15" fmla="*/ 720 h 728"/>
                <a:gd name="T16" fmla="*/ 8 w 425"/>
                <a:gd name="T17" fmla="*/ 381 h 728"/>
                <a:gd name="T18" fmla="*/ 0 w 425"/>
                <a:gd name="T19" fmla="*/ 364 h 728"/>
                <a:gd name="T20" fmla="*/ 8 w 425"/>
                <a:gd name="T21" fmla="*/ 347 h 728"/>
                <a:gd name="T22" fmla="*/ 347 w 425"/>
                <a:gd name="T23" fmla="*/ 7 h 728"/>
                <a:gd name="T24" fmla="*/ 364 w 425"/>
                <a:gd name="T25" fmla="*/ 0 h 728"/>
                <a:gd name="T26" fmla="*/ 381 w 425"/>
                <a:gd name="T27" fmla="*/ 7 h 728"/>
                <a:gd name="T28" fmla="*/ 417 w 425"/>
                <a:gd name="T29" fmla="*/ 44 h 728"/>
                <a:gd name="T30" fmla="*/ 425 w 425"/>
                <a:gd name="T31" fmla="*/ 60 h 728"/>
                <a:gd name="T32" fmla="*/ 417 w 425"/>
                <a:gd name="T33" fmla="*/ 7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25" h="728">
                  <a:moveTo>
                    <a:pt x="417" y="77"/>
                  </a:moveTo>
                  <a:cubicBezTo>
                    <a:pt x="131" y="364"/>
                    <a:pt x="131" y="364"/>
                    <a:pt x="131" y="364"/>
                  </a:cubicBezTo>
                  <a:cubicBezTo>
                    <a:pt x="417" y="650"/>
                    <a:pt x="417" y="650"/>
                    <a:pt x="417" y="650"/>
                  </a:cubicBezTo>
                  <a:cubicBezTo>
                    <a:pt x="422" y="655"/>
                    <a:pt x="425" y="661"/>
                    <a:pt x="425" y="667"/>
                  </a:cubicBezTo>
                  <a:cubicBezTo>
                    <a:pt x="425" y="673"/>
                    <a:pt x="422" y="680"/>
                    <a:pt x="417" y="684"/>
                  </a:cubicBezTo>
                  <a:cubicBezTo>
                    <a:pt x="381" y="720"/>
                    <a:pt x="381" y="720"/>
                    <a:pt x="381" y="720"/>
                  </a:cubicBezTo>
                  <a:cubicBezTo>
                    <a:pt x="377" y="725"/>
                    <a:pt x="370" y="728"/>
                    <a:pt x="364" y="728"/>
                  </a:cubicBezTo>
                  <a:cubicBezTo>
                    <a:pt x="358" y="728"/>
                    <a:pt x="352" y="725"/>
                    <a:pt x="347" y="720"/>
                  </a:cubicBezTo>
                  <a:cubicBezTo>
                    <a:pt x="8" y="381"/>
                    <a:pt x="8" y="381"/>
                    <a:pt x="8" y="381"/>
                  </a:cubicBezTo>
                  <a:cubicBezTo>
                    <a:pt x="3" y="376"/>
                    <a:pt x="0" y="369"/>
                    <a:pt x="0" y="364"/>
                  </a:cubicBezTo>
                  <a:cubicBezTo>
                    <a:pt x="0" y="358"/>
                    <a:pt x="3" y="351"/>
                    <a:pt x="8" y="347"/>
                  </a:cubicBezTo>
                  <a:cubicBezTo>
                    <a:pt x="347" y="7"/>
                    <a:pt x="347" y="7"/>
                    <a:pt x="347" y="7"/>
                  </a:cubicBezTo>
                  <a:cubicBezTo>
                    <a:pt x="352" y="3"/>
                    <a:pt x="358" y="0"/>
                    <a:pt x="364" y="0"/>
                  </a:cubicBezTo>
                  <a:cubicBezTo>
                    <a:pt x="370" y="0"/>
                    <a:pt x="377" y="3"/>
                    <a:pt x="381" y="7"/>
                  </a:cubicBezTo>
                  <a:cubicBezTo>
                    <a:pt x="417" y="44"/>
                    <a:pt x="417" y="44"/>
                    <a:pt x="417" y="44"/>
                  </a:cubicBezTo>
                  <a:cubicBezTo>
                    <a:pt x="422" y="48"/>
                    <a:pt x="425" y="54"/>
                    <a:pt x="425" y="60"/>
                  </a:cubicBezTo>
                  <a:cubicBezTo>
                    <a:pt x="425" y="66"/>
                    <a:pt x="422" y="73"/>
                    <a:pt x="417" y="77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0" name="Freeform 9">
              <a:hlinkClick r:id="" action="ppaction://hlinkshowjump?jump=previousslide"/>
            </p:cNvPr>
            <p:cNvSpPr>
              <a:spLocks noEditPoints="1"/>
            </p:cNvSpPr>
            <p:nvPr userDrawn="1"/>
          </p:nvSpPr>
          <p:spPr bwMode="auto">
            <a:xfrm>
              <a:off x="4328868" y="5502988"/>
              <a:ext cx="500307" cy="493774"/>
            </a:xfrm>
            <a:custGeom>
              <a:avLst/>
              <a:gdLst>
                <a:gd name="T0" fmla="*/ 2355 w 2753"/>
                <a:gd name="T1" fmla="*/ 114 h 2716"/>
                <a:gd name="T2" fmla="*/ 2639 w 2753"/>
                <a:gd name="T3" fmla="*/ 399 h 2716"/>
                <a:gd name="T4" fmla="*/ 2639 w 2753"/>
                <a:gd name="T5" fmla="*/ 2317 h 2716"/>
                <a:gd name="T6" fmla="*/ 2355 w 2753"/>
                <a:gd name="T7" fmla="*/ 2602 h 2716"/>
                <a:gd name="T8" fmla="*/ 398 w 2753"/>
                <a:gd name="T9" fmla="*/ 2602 h 2716"/>
                <a:gd name="T10" fmla="*/ 113 w 2753"/>
                <a:gd name="T11" fmla="*/ 2317 h 2716"/>
                <a:gd name="T12" fmla="*/ 113 w 2753"/>
                <a:gd name="T13" fmla="*/ 399 h 2716"/>
                <a:gd name="T14" fmla="*/ 398 w 2753"/>
                <a:gd name="T15" fmla="*/ 114 h 2716"/>
                <a:gd name="T16" fmla="*/ 2355 w 2753"/>
                <a:gd name="T17" fmla="*/ 114 h 2716"/>
                <a:gd name="T18" fmla="*/ 2355 w 2753"/>
                <a:gd name="T19" fmla="*/ 0 h 2716"/>
                <a:gd name="T20" fmla="*/ 398 w 2753"/>
                <a:gd name="T21" fmla="*/ 0 h 2716"/>
                <a:gd name="T22" fmla="*/ 0 w 2753"/>
                <a:gd name="T23" fmla="*/ 399 h 2716"/>
                <a:gd name="T24" fmla="*/ 0 w 2753"/>
                <a:gd name="T25" fmla="*/ 2317 h 2716"/>
                <a:gd name="T26" fmla="*/ 398 w 2753"/>
                <a:gd name="T27" fmla="*/ 2716 h 2716"/>
                <a:gd name="T28" fmla="*/ 2355 w 2753"/>
                <a:gd name="T29" fmla="*/ 2716 h 2716"/>
                <a:gd name="T30" fmla="*/ 2753 w 2753"/>
                <a:gd name="T31" fmla="*/ 2317 h 2716"/>
                <a:gd name="T32" fmla="*/ 2753 w 2753"/>
                <a:gd name="T33" fmla="*/ 399 h 2716"/>
                <a:gd name="T34" fmla="*/ 2355 w 2753"/>
                <a:gd name="T35" fmla="*/ 0 h 27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753" h="2716">
                  <a:moveTo>
                    <a:pt x="2355" y="114"/>
                  </a:moveTo>
                  <a:cubicBezTo>
                    <a:pt x="2512" y="114"/>
                    <a:pt x="2639" y="242"/>
                    <a:pt x="2639" y="399"/>
                  </a:cubicBezTo>
                  <a:cubicBezTo>
                    <a:pt x="2639" y="2317"/>
                    <a:pt x="2639" y="2317"/>
                    <a:pt x="2639" y="2317"/>
                  </a:cubicBezTo>
                  <a:cubicBezTo>
                    <a:pt x="2639" y="2474"/>
                    <a:pt x="2512" y="2602"/>
                    <a:pt x="2355" y="2602"/>
                  </a:cubicBezTo>
                  <a:cubicBezTo>
                    <a:pt x="398" y="2602"/>
                    <a:pt x="398" y="2602"/>
                    <a:pt x="398" y="2602"/>
                  </a:cubicBezTo>
                  <a:cubicBezTo>
                    <a:pt x="241" y="2602"/>
                    <a:pt x="113" y="2474"/>
                    <a:pt x="113" y="2317"/>
                  </a:cubicBezTo>
                  <a:cubicBezTo>
                    <a:pt x="113" y="399"/>
                    <a:pt x="113" y="399"/>
                    <a:pt x="113" y="399"/>
                  </a:cubicBezTo>
                  <a:cubicBezTo>
                    <a:pt x="113" y="242"/>
                    <a:pt x="241" y="114"/>
                    <a:pt x="398" y="114"/>
                  </a:cubicBezTo>
                  <a:cubicBezTo>
                    <a:pt x="2355" y="114"/>
                    <a:pt x="2355" y="114"/>
                    <a:pt x="2355" y="114"/>
                  </a:cubicBezTo>
                  <a:moveTo>
                    <a:pt x="2355" y="0"/>
                  </a:moveTo>
                  <a:cubicBezTo>
                    <a:pt x="398" y="0"/>
                    <a:pt x="398" y="0"/>
                    <a:pt x="398" y="0"/>
                  </a:cubicBezTo>
                  <a:cubicBezTo>
                    <a:pt x="178" y="0"/>
                    <a:pt x="0" y="179"/>
                    <a:pt x="0" y="399"/>
                  </a:cubicBezTo>
                  <a:cubicBezTo>
                    <a:pt x="0" y="2317"/>
                    <a:pt x="0" y="2317"/>
                    <a:pt x="0" y="2317"/>
                  </a:cubicBezTo>
                  <a:cubicBezTo>
                    <a:pt x="0" y="2538"/>
                    <a:pt x="178" y="2716"/>
                    <a:pt x="398" y="2716"/>
                  </a:cubicBezTo>
                  <a:cubicBezTo>
                    <a:pt x="2355" y="2716"/>
                    <a:pt x="2355" y="2716"/>
                    <a:pt x="2355" y="2716"/>
                  </a:cubicBezTo>
                  <a:cubicBezTo>
                    <a:pt x="2575" y="2716"/>
                    <a:pt x="2753" y="2538"/>
                    <a:pt x="2753" y="2317"/>
                  </a:cubicBezTo>
                  <a:cubicBezTo>
                    <a:pt x="2753" y="399"/>
                    <a:pt x="2753" y="399"/>
                    <a:pt x="2753" y="399"/>
                  </a:cubicBezTo>
                  <a:cubicBezTo>
                    <a:pt x="2753" y="179"/>
                    <a:pt x="2575" y="0"/>
                    <a:pt x="2355" y="0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grpSp>
        <p:nvGrpSpPr>
          <p:cNvPr id="11" name="Group 10"/>
          <p:cNvGrpSpPr/>
          <p:nvPr userDrawn="1"/>
        </p:nvGrpSpPr>
        <p:grpSpPr>
          <a:xfrm flipH="1">
            <a:off x="11637433" y="6409324"/>
            <a:ext cx="224082" cy="221156"/>
            <a:chOff x="4328868" y="5502988"/>
            <a:chExt cx="500307" cy="493774"/>
          </a:xfrm>
        </p:grpSpPr>
        <p:sp>
          <p:nvSpPr>
            <p:cNvPr id="13" name="Freeform 12">
              <a:hlinkClick r:id="" action="ppaction://hlinkshowjump?jump=nextslide"/>
            </p:cNvPr>
            <p:cNvSpPr>
              <a:spLocks/>
            </p:cNvSpPr>
            <p:nvPr userDrawn="1"/>
          </p:nvSpPr>
          <p:spPr bwMode="auto">
            <a:xfrm>
              <a:off x="4520556" y="5649754"/>
              <a:ext cx="116933" cy="200242"/>
            </a:xfrm>
            <a:custGeom>
              <a:avLst/>
              <a:gdLst>
                <a:gd name="T0" fmla="*/ 417 w 425"/>
                <a:gd name="T1" fmla="*/ 77 h 728"/>
                <a:gd name="T2" fmla="*/ 131 w 425"/>
                <a:gd name="T3" fmla="*/ 364 h 728"/>
                <a:gd name="T4" fmla="*/ 417 w 425"/>
                <a:gd name="T5" fmla="*/ 650 h 728"/>
                <a:gd name="T6" fmla="*/ 425 w 425"/>
                <a:gd name="T7" fmla="*/ 667 h 728"/>
                <a:gd name="T8" fmla="*/ 417 w 425"/>
                <a:gd name="T9" fmla="*/ 684 h 728"/>
                <a:gd name="T10" fmla="*/ 381 w 425"/>
                <a:gd name="T11" fmla="*/ 720 h 728"/>
                <a:gd name="T12" fmla="*/ 364 w 425"/>
                <a:gd name="T13" fmla="*/ 728 h 728"/>
                <a:gd name="T14" fmla="*/ 347 w 425"/>
                <a:gd name="T15" fmla="*/ 720 h 728"/>
                <a:gd name="T16" fmla="*/ 8 w 425"/>
                <a:gd name="T17" fmla="*/ 381 h 728"/>
                <a:gd name="T18" fmla="*/ 0 w 425"/>
                <a:gd name="T19" fmla="*/ 364 h 728"/>
                <a:gd name="T20" fmla="*/ 8 w 425"/>
                <a:gd name="T21" fmla="*/ 347 h 728"/>
                <a:gd name="T22" fmla="*/ 347 w 425"/>
                <a:gd name="T23" fmla="*/ 7 h 728"/>
                <a:gd name="T24" fmla="*/ 364 w 425"/>
                <a:gd name="T25" fmla="*/ 0 h 728"/>
                <a:gd name="T26" fmla="*/ 381 w 425"/>
                <a:gd name="T27" fmla="*/ 7 h 728"/>
                <a:gd name="T28" fmla="*/ 417 w 425"/>
                <a:gd name="T29" fmla="*/ 44 h 728"/>
                <a:gd name="T30" fmla="*/ 425 w 425"/>
                <a:gd name="T31" fmla="*/ 60 h 728"/>
                <a:gd name="T32" fmla="*/ 417 w 425"/>
                <a:gd name="T33" fmla="*/ 7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25" h="728">
                  <a:moveTo>
                    <a:pt x="417" y="77"/>
                  </a:moveTo>
                  <a:cubicBezTo>
                    <a:pt x="131" y="364"/>
                    <a:pt x="131" y="364"/>
                    <a:pt x="131" y="364"/>
                  </a:cubicBezTo>
                  <a:cubicBezTo>
                    <a:pt x="417" y="650"/>
                    <a:pt x="417" y="650"/>
                    <a:pt x="417" y="650"/>
                  </a:cubicBezTo>
                  <a:cubicBezTo>
                    <a:pt x="422" y="655"/>
                    <a:pt x="425" y="661"/>
                    <a:pt x="425" y="667"/>
                  </a:cubicBezTo>
                  <a:cubicBezTo>
                    <a:pt x="425" y="673"/>
                    <a:pt x="422" y="680"/>
                    <a:pt x="417" y="684"/>
                  </a:cubicBezTo>
                  <a:cubicBezTo>
                    <a:pt x="381" y="720"/>
                    <a:pt x="381" y="720"/>
                    <a:pt x="381" y="720"/>
                  </a:cubicBezTo>
                  <a:cubicBezTo>
                    <a:pt x="377" y="725"/>
                    <a:pt x="370" y="728"/>
                    <a:pt x="364" y="728"/>
                  </a:cubicBezTo>
                  <a:cubicBezTo>
                    <a:pt x="358" y="728"/>
                    <a:pt x="352" y="725"/>
                    <a:pt x="347" y="720"/>
                  </a:cubicBezTo>
                  <a:cubicBezTo>
                    <a:pt x="8" y="381"/>
                    <a:pt x="8" y="381"/>
                    <a:pt x="8" y="381"/>
                  </a:cubicBezTo>
                  <a:cubicBezTo>
                    <a:pt x="3" y="376"/>
                    <a:pt x="0" y="369"/>
                    <a:pt x="0" y="364"/>
                  </a:cubicBezTo>
                  <a:cubicBezTo>
                    <a:pt x="0" y="358"/>
                    <a:pt x="3" y="351"/>
                    <a:pt x="8" y="347"/>
                  </a:cubicBezTo>
                  <a:cubicBezTo>
                    <a:pt x="347" y="7"/>
                    <a:pt x="347" y="7"/>
                    <a:pt x="347" y="7"/>
                  </a:cubicBezTo>
                  <a:cubicBezTo>
                    <a:pt x="352" y="3"/>
                    <a:pt x="358" y="0"/>
                    <a:pt x="364" y="0"/>
                  </a:cubicBezTo>
                  <a:cubicBezTo>
                    <a:pt x="370" y="0"/>
                    <a:pt x="377" y="3"/>
                    <a:pt x="381" y="7"/>
                  </a:cubicBezTo>
                  <a:cubicBezTo>
                    <a:pt x="417" y="44"/>
                    <a:pt x="417" y="44"/>
                    <a:pt x="417" y="44"/>
                  </a:cubicBezTo>
                  <a:cubicBezTo>
                    <a:pt x="422" y="48"/>
                    <a:pt x="425" y="54"/>
                    <a:pt x="425" y="60"/>
                  </a:cubicBezTo>
                  <a:cubicBezTo>
                    <a:pt x="425" y="66"/>
                    <a:pt x="422" y="73"/>
                    <a:pt x="417" y="77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4" name="Freeform 13">
              <a:hlinkClick r:id="" action="ppaction://hlinkshowjump?jump=nextslide"/>
            </p:cNvPr>
            <p:cNvSpPr>
              <a:spLocks noEditPoints="1"/>
            </p:cNvSpPr>
            <p:nvPr userDrawn="1"/>
          </p:nvSpPr>
          <p:spPr bwMode="auto">
            <a:xfrm>
              <a:off x="4328868" y="5502988"/>
              <a:ext cx="500307" cy="493774"/>
            </a:xfrm>
            <a:custGeom>
              <a:avLst/>
              <a:gdLst>
                <a:gd name="T0" fmla="*/ 2355 w 2753"/>
                <a:gd name="T1" fmla="*/ 114 h 2716"/>
                <a:gd name="T2" fmla="*/ 2639 w 2753"/>
                <a:gd name="T3" fmla="*/ 399 h 2716"/>
                <a:gd name="T4" fmla="*/ 2639 w 2753"/>
                <a:gd name="T5" fmla="*/ 2317 h 2716"/>
                <a:gd name="T6" fmla="*/ 2355 w 2753"/>
                <a:gd name="T7" fmla="*/ 2602 h 2716"/>
                <a:gd name="T8" fmla="*/ 398 w 2753"/>
                <a:gd name="T9" fmla="*/ 2602 h 2716"/>
                <a:gd name="T10" fmla="*/ 113 w 2753"/>
                <a:gd name="T11" fmla="*/ 2317 h 2716"/>
                <a:gd name="T12" fmla="*/ 113 w 2753"/>
                <a:gd name="T13" fmla="*/ 399 h 2716"/>
                <a:gd name="T14" fmla="*/ 398 w 2753"/>
                <a:gd name="T15" fmla="*/ 114 h 2716"/>
                <a:gd name="T16" fmla="*/ 2355 w 2753"/>
                <a:gd name="T17" fmla="*/ 114 h 2716"/>
                <a:gd name="T18" fmla="*/ 2355 w 2753"/>
                <a:gd name="T19" fmla="*/ 0 h 2716"/>
                <a:gd name="T20" fmla="*/ 398 w 2753"/>
                <a:gd name="T21" fmla="*/ 0 h 2716"/>
                <a:gd name="T22" fmla="*/ 0 w 2753"/>
                <a:gd name="T23" fmla="*/ 399 h 2716"/>
                <a:gd name="T24" fmla="*/ 0 w 2753"/>
                <a:gd name="T25" fmla="*/ 2317 h 2716"/>
                <a:gd name="T26" fmla="*/ 398 w 2753"/>
                <a:gd name="T27" fmla="*/ 2716 h 2716"/>
                <a:gd name="T28" fmla="*/ 2355 w 2753"/>
                <a:gd name="T29" fmla="*/ 2716 h 2716"/>
                <a:gd name="T30" fmla="*/ 2753 w 2753"/>
                <a:gd name="T31" fmla="*/ 2317 h 2716"/>
                <a:gd name="T32" fmla="*/ 2753 w 2753"/>
                <a:gd name="T33" fmla="*/ 399 h 2716"/>
                <a:gd name="T34" fmla="*/ 2355 w 2753"/>
                <a:gd name="T35" fmla="*/ 0 h 27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753" h="2716">
                  <a:moveTo>
                    <a:pt x="2355" y="114"/>
                  </a:moveTo>
                  <a:cubicBezTo>
                    <a:pt x="2512" y="114"/>
                    <a:pt x="2639" y="242"/>
                    <a:pt x="2639" y="399"/>
                  </a:cubicBezTo>
                  <a:cubicBezTo>
                    <a:pt x="2639" y="2317"/>
                    <a:pt x="2639" y="2317"/>
                    <a:pt x="2639" y="2317"/>
                  </a:cubicBezTo>
                  <a:cubicBezTo>
                    <a:pt x="2639" y="2474"/>
                    <a:pt x="2512" y="2602"/>
                    <a:pt x="2355" y="2602"/>
                  </a:cubicBezTo>
                  <a:cubicBezTo>
                    <a:pt x="398" y="2602"/>
                    <a:pt x="398" y="2602"/>
                    <a:pt x="398" y="2602"/>
                  </a:cubicBezTo>
                  <a:cubicBezTo>
                    <a:pt x="241" y="2602"/>
                    <a:pt x="113" y="2474"/>
                    <a:pt x="113" y="2317"/>
                  </a:cubicBezTo>
                  <a:cubicBezTo>
                    <a:pt x="113" y="399"/>
                    <a:pt x="113" y="399"/>
                    <a:pt x="113" y="399"/>
                  </a:cubicBezTo>
                  <a:cubicBezTo>
                    <a:pt x="113" y="242"/>
                    <a:pt x="241" y="114"/>
                    <a:pt x="398" y="114"/>
                  </a:cubicBezTo>
                  <a:cubicBezTo>
                    <a:pt x="2355" y="114"/>
                    <a:pt x="2355" y="114"/>
                    <a:pt x="2355" y="114"/>
                  </a:cubicBezTo>
                  <a:moveTo>
                    <a:pt x="2355" y="0"/>
                  </a:moveTo>
                  <a:cubicBezTo>
                    <a:pt x="398" y="0"/>
                    <a:pt x="398" y="0"/>
                    <a:pt x="398" y="0"/>
                  </a:cubicBezTo>
                  <a:cubicBezTo>
                    <a:pt x="178" y="0"/>
                    <a:pt x="0" y="179"/>
                    <a:pt x="0" y="399"/>
                  </a:cubicBezTo>
                  <a:cubicBezTo>
                    <a:pt x="0" y="2317"/>
                    <a:pt x="0" y="2317"/>
                    <a:pt x="0" y="2317"/>
                  </a:cubicBezTo>
                  <a:cubicBezTo>
                    <a:pt x="0" y="2538"/>
                    <a:pt x="178" y="2716"/>
                    <a:pt x="398" y="2716"/>
                  </a:cubicBezTo>
                  <a:cubicBezTo>
                    <a:pt x="2355" y="2716"/>
                    <a:pt x="2355" y="2716"/>
                    <a:pt x="2355" y="2716"/>
                  </a:cubicBezTo>
                  <a:cubicBezTo>
                    <a:pt x="2575" y="2716"/>
                    <a:pt x="2753" y="2538"/>
                    <a:pt x="2753" y="2317"/>
                  </a:cubicBezTo>
                  <a:cubicBezTo>
                    <a:pt x="2753" y="399"/>
                    <a:pt x="2753" y="399"/>
                    <a:pt x="2753" y="399"/>
                  </a:cubicBezTo>
                  <a:cubicBezTo>
                    <a:pt x="2753" y="179"/>
                    <a:pt x="2575" y="0"/>
                    <a:pt x="2355" y="0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grpSp>
        <p:nvGrpSpPr>
          <p:cNvPr id="15" name="Group 14"/>
          <p:cNvGrpSpPr/>
          <p:nvPr userDrawn="1"/>
        </p:nvGrpSpPr>
        <p:grpSpPr>
          <a:xfrm>
            <a:off x="0" y="6824981"/>
            <a:ext cx="12192000" cy="45719"/>
            <a:chOff x="0" y="6756401"/>
            <a:chExt cx="12192000" cy="114300"/>
          </a:xfrm>
        </p:grpSpPr>
        <p:sp>
          <p:nvSpPr>
            <p:cNvPr id="16" name="Rectangle 15"/>
            <p:cNvSpPr/>
            <p:nvPr/>
          </p:nvSpPr>
          <p:spPr>
            <a:xfrm>
              <a:off x="0" y="6756401"/>
              <a:ext cx="2443207" cy="1143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2427653" y="6756401"/>
              <a:ext cx="2443207" cy="1143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4855305" y="6756401"/>
              <a:ext cx="2443207" cy="1143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7305656" y="6756401"/>
              <a:ext cx="2443207" cy="1143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9748793" y="6756401"/>
              <a:ext cx="2443207" cy="1143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</p:grpSp>
      <p:grpSp>
        <p:nvGrpSpPr>
          <p:cNvPr id="21" name="Group 20"/>
          <p:cNvGrpSpPr/>
          <p:nvPr userDrawn="1"/>
        </p:nvGrpSpPr>
        <p:grpSpPr>
          <a:xfrm>
            <a:off x="0" y="0"/>
            <a:ext cx="12192000" cy="45719"/>
            <a:chOff x="0" y="6756401"/>
            <a:chExt cx="12192000" cy="114300"/>
          </a:xfrm>
        </p:grpSpPr>
        <p:sp>
          <p:nvSpPr>
            <p:cNvPr id="22" name="Rectangle 21"/>
            <p:cNvSpPr/>
            <p:nvPr/>
          </p:nvSpPr>
          <p:spPr>
            <a:xfrm>
              <a:off x="0" y="6756401"/>
              <a:ext cx="2443207" cy="1143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2427653" y="6756401"/>
              <a:ext cx="2443207" cy="1143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4855305" y="6756401"/>
              <a:ext cx="2443207" cy="1143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7305656" y="6756401"/>
              <a:ext cx="2443207" cy="1143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9748793" y="6756401"/>
              <a:ext cx="2443207" cy="1143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</p:grpSp>
      <p:sp>
        <p:nvSpPr>
          <p:cNvPr id="36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845760" y="1761317"/>
            <a:ext cx="3192839" cy="4320000"/>
          </a:xfrm>
        </p:spPr>
      </p:sp>
      <p:sp>
        <p:nvSpPr>
          <p:cNvPr id="37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4178300" y="1760538"/>
            <a:ext cx="2641600" cy="2088000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endParaRPr lang="id-ID"/>
          </a:p>
        </p:txBody>
      </p:sp>
      <p:sp>
        <p:nvSpPr>
          <p:cNvPr id="38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4178300" y="3987405"/>
            <a:ext cx="2641600" cy="2088000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endParaRPr lang="id-ID"/>
          </a:p>
        </p:txBody>
      </p:sp>
      <p:sp>
        <p:nvSpPr>
          <p:cNvPr id="39" name="Picture Placeholder 10"/>
          <p:cNvSpPr>
            <a:spLocks noGrp="1"/>
          </p:cNvSpPr>
          <p:nvPr>
            <p:ph type="pic" sz="quarter" idx="17"/>
          </p:nvPr>
        </p:nvSpPr>
        <p:spPr>
          <a:xfrm>
            <a:off x="6921500" y="1760538"/>
            <a:ext cx="4203700" cy="2087562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110915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2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7" grpId="0"/>
      <p:bldP spid="38" grpId="0"/>
      <p:bldP spid="39" grpId="0"/>
    </p:bldLst>
  </p:timing>
  <p:extLst mod="1">
    <p:ext uri="{DCECCB84-F9BA-43D5-87BE-67443E8EF086}">
      <p15:sldGuideLst xmlns:p15="http://schemas.microsoft.com/office/powerpoint/2012/main">
        <p15:guide id="1" pos="7333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t Mock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5761" y="420593"/>
            <a:ext cx="10515600" cy="911682"/>
          </a:xfrm>
        </p:spPr>
        <p:txBody>
          <a:bodyPr/>
          <a:lstStyle>
            <a:lvl1pPr algn="ctr">
              <a:defRPr b="1"/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7" name="Rectangle 6"/>
          <p:cNvSpPr/>
          <p:nvPr userDrawn="1"/>
        </p:nvSpPr>
        <p:spPr>
          <a:xfrm>
            <a:off x="11408938" y="381349"/>
            <a:ext cx="468000" cy="46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400" b="1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391197" y="432787"/>
            <a:ext cx="503483" cy="365125"/>
          </a:xfrm>
        </p:spPr>
        <p:txBody>
          <a:bodyPr/>
          <a:lstStyle>
            <a:lvl1pPr algn="ctr">
              <a:defRPr sz="1400" b="1">
                <a:solidFill>
                  <a:schemeClr val="bg1"/>
                </a:solidFill>
              </a:defRPr>
            </a:lvl1pPr>
          </a:lstStyle>
          <a:p>
            <a:fld id="{250E94B5-8C35-4E38-8FC1-B73EBEBA3C09}" type="slidenum">
              <a:rPr lang="id-ID" smtClean="0"/>
              <a:pPr/>
              <a:t>‹#›</a:t>
            </a:fld>
            <a:endParaRPr lang="id-ID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845761" y="1138779"/>
            <a:ext cx="10515600" cy="366712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grpSp>
        <p:nvGrpSpPr>
          <p:cNvPr id="8" name="Group 7"/>
          <p:cNvGrpSpPr/>
          <p:nvPr userDrawn="1"/>
        </p:nvGrpSpPr>
        <p:grpSpPr>
          <a:xfrm>
            <a:off x="338952" y="6409324"/>
            <a:ext cx="224082" cy="221156"/>
            <a:chOff x="4328868" y="5502988"/>
            <a:chExt cx="500307" cy="493774"/>
          </a:xfrm>
        </p:grpSpPr>
        <p:sp>
          <p:nvSpPr>
            <p:cNvPr id="9" name="Freeform 8">
              <a:hlinkClick r:id="" action="ppaction://hlinkshowjump?jump=previousslide"/>
            </p:cNvPr>
            <p:cNvSpPr>
              <a:spLocks/>
            </p:cNvSpPr>
            <p:nvPr userDrawn="1"/>
          </p:nvSpPr>
          <p:spPr bwMode="auto">
            <a:xfrm>
              <a:off x="4520555" y="5649754"/>
              <a:ext cx="116933" cy="200242"/>
            </a:xfrm>
            <a:custGeom>
              <a:avLst/>
              <a:gdLst>
                <a:gd name="T0" fmla="*/ 417 w 425"/>
                <a:gd name="T1" fmla="*/ 77 h 728"/>
                <a:gd name="T2" fmla="*/ 131 w 425"/>
                <a:gd name="T3" fmla="*/ 364 h 728"/>
                <a:gd name="T4" fmla="*/ 417 w 425"/>
                <a:gd name="T5" fmla="*/ 650 h 728"/>
                <a:gd name="T6" fmla="*/ 425 w 425"/>
                <a:gd name="T7" fmla="*/ 667 h 728"/>
                <a:gd name="T8" fmla="*/ 417 w 425"/>
                <a:gd name="T9" fmla="*/ 684 h 728"/>
                <a:gd name="T10" fmla="*/ 381 w 425"/>
                <a:gd name="T11" fmla="*/ 720 h 728"/>
                <a:gd name="T12" fmla="*/ 364 w 425"/>
                <a:gd name="T13" fmla="*/ 728 h 728"/>
                <a:gd name="T14" fmla="*/ 347 w 425"/>
                <a:gd name="T15" fmla="*/ 720 h 728"/>
                <a:gd name="T16" fmla="*/ 8 w 425"/>
                <a:gd name="T17" fmla="*/ 381 h 728"/>
                <a:gd name="T18" fmla="*/ 0 w 425"/>
                <a:gd name="T19" fmla="*/ 364 h 728"/>
                <a:gd name="T20" fmla="*/ 8 w 425"/>
                <a:gd name="T21" fmla="*/ 347 h 728"/>
                <a:gd name="T22" fmla="*/ 347 w 425"/>
                <a:gd name="T23" fmla="*/ 7 h 728"/>
                <a:gd name="T24" fmla="*/ 364 w 425"/>
                <a:gd name="T25" fmla="*/ 0 h 728"/>
                <a:gd name="T26" fmla="*/ 381 w 425"/>
                <a:gd name="T27" fmla="*/ 7 h 728"/>
                <a:gd name="T28" fmla="*/ 417 w 425"/>
                <a:gd name="T29" fmla="*/ 44 h 728"/>
                <a:gd name="T30" fmla="*/ 425 w 425"/>
                <a:gd name="T31" fmla="*/ 60 h 728"/>
                <a:gd name="T32" fmla="*/ 417 w 425"/>
                <a:gd name="T33" fmla="*/ 7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25" h="728">
                  <a:moveTo>
                    <a:pt x="417" y="77"/>
                  </a:moveTo>
                  <a:cubicBezTo>
                    <a:pt x="131" y="364"/>
                    <a:pt x="131" y="364"/>
                    <a:pt x="131" y="364"/>
                  </a:cubicBezTo>
                  <a:cubicBezTo>
                    <a:pt x="417" y="650"/>
                    <a:pt x="417" y="650"/>
                    <a:pt x="417" y="650"/>
                  </a:cubicBezTo>
                  <a:cubicBezTo>
                    <a:pt x="422" y="655"/>
                    <a:pt x="425" y="661"/>
                    <a:pt x="425" y="667"/>
                  </a:cubicBezTo>
                  <a:cubicBezTo>
                    <a:pt x="425" y="673"/>
                    <a:pt x="422" y="680"/>
                    <a:pt x="417" y="684"/>
                  </a:cubicBezTo>
                  <a:cubicBezTo>
                    <a:pt x="381" y="720"/>
                    <a:pt x="381" y="720"/>
                    <a:pt x="381" y="720"/>
                  </a:cubicBezTo>
                  <a:cubicBezTo>
                    <a:pt x="377" y="725"/>
                    <a:pt x="370" y="728"/>
                    <a:pt x="364" y="728"/>
                  </a:cubicBezTo>
                  <a:cubicBezTo>
                    <a:pt x="358" y="728"/>
                    <a:pt x="352" y="725"/>
                    <a:pt x="347" y="720"/>
                  </a:cubicBezTo>
                  <a:cubicBezTo>
                    <a:pt x="8" y="381"/>
                    <a:pt x="8" y="381"/>
                    <a:pt x="8" y="381"/>
                  </a:cubicBezTo>
                  <a:cubicBezTo>
                    <a:pt x="3" y="376"/>
                    <a:pt x="0" y="369"/>
                    <a:pt x="0" y="364"/>
                  </a:cubicBezTo>
                  <a:cubicBezTo>
                    <a:pt x="0" y="358"/>
                    <a:pt x="3" y="351"/>
                    <a:pt x="8" y="347"/>
                  </a:cubicBezTo>
                  <a:cubicBezTo>
                    <a:pt x="347" y="7"/>
                    <a:pt x="347" y="7"/>
                    <a:pt x="347" y="7"/>
                  </a:cubicBezTo>
                  <a:cubicBezTo>
                    <a:pt x="352" y="3"/>
                    <a:pt x="358" y="0"/>
                    <a:pt x="364" y="0"/>
                  </a:cubicBezTo>
                  <a:cubicBezTo>
                    <a:pt x="370" y="0"/>
                    <a:pt x="377" y="3"/>
                    <a:pt x="381" y="7"/>
                  </a:cubicBezTo>
                  <a:cubicBezTo>
                    <a:pt x="417" y="44"/>
                    <a:pt x="417" y="44"/>
                    <a:pt x="417" y="44"/>
                  </a:cubicBezTo>
                  <a:cubicBezTo>
                    <a:pt x="422" y="48"/>
                    <a:pt x="425" y="54"/>
                    <a:pt x="425" y="60"/>
                  </a:cubicBezTo>
                  <a:cubicBezTo>
                    <a:pt x="425" y="66"/>
                    <a:pt x="422" y="73"/>
                    <a:pt x="417" y="77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0" name="Freeform 9">
              <a:hlinkClick r:id="" action="ppaction://hlinkshowjump?jump=previousslide"/>
            </p:cNvPr>
            <p:cNvSpPr>
              <a:spLocks noEditPoints="1"/>
            </p:cNvSpPr>
            <p:nvPr userDrawn="1"/>
          </p:nvSpPr>
          <p:spPr bwMode="auto">
            <a:xfrm>
              <a:off x="4328868" y="5502988"/>
              <a:ext cx="500307" cy="493774"/>
            </a:xfrm>
            <a:custGeom>
              <a:avLst/>
              <a:gdLst>
                <a:gd name="T0" fmla="*/ 2355 w 2753"/>
                <a:gd name="T1" fmla="*/ 114 h 2716"/>
                <a:gd name="T2" fmla="*/ 2639 w 2753"/>
                <a:gd name="T3" fmla="*/ 399 h 2716"/>
                <a:gd name="T4" fmla="*/ 2639 w 2753"/>
                <a:gd name="T5" fmla="*/ 2317 h 2716"/>
                <a:gd name="T6" fmla="*/ 2355 w 2753"/>
                <a:gd name="T7" fmla="*/ 2602 h 2716"/>
                <a:gd name="T8" fmla="*/ 398 w 2753"/>
                <a:gd name="T9" fmla="*/ 2602 h 2716"/>
                <a:gd name="T10" fmla="*/ 113 w 2753"/>
                <a:gd name="T11" fmla="*/ 2317 h 2716"/>
                <a:gd name="T12" fmla="*/ 113 w 2753"/>
                <a:gd name="T13" fmla="*/ 399 h 2716"/>
                <a:gd name="T14" fmla="*/ 398 w 2753"/>
                <a:gd name="T15" fmla="*/ 114 h 2716"/>
                <a:gd name="T16" fmla="*/ 2355 w 2753"/>
                <a:gd name="T17" fmla="*/ 114 h 2716"/>
                <a:gd name="T18" fmla="*/ 2355 w 2753"/>
                <a:gd name="T19" fmla="*/ 0 h 2716"/>
                <a:gd name="T20" fmla="*/ 398 w 2753"/>
                <a:gd name="T21" fmla="*/ 0 h 2716"/>
                <a:gd name="T22" fmla="*/ 0 w 2753"/>
                <a:gd name="T23" fmla="*/ 399 h 2716"/>
                <a:gd name="T24" fmla="*/ 0 w 2753"/>
                <a:gd name="T25" fmla="*/ 2317 h 2716"/>
                <a:gd name="T26" fmla="*/ 398 w 2753"/>
                <a:gd name="T27" fmla="*/ 2716 h 2716"/>
                <a:gd name="T28" fmla="*/ 2355 w 2753"/>
                <a:gd name="T29" fmla="*/ 2716 h 2716"/>
                <a:gd name="T30" fmla="*/ 2753 w 2753"/>
                <a:gd name="T31" fmla="*/ 2317 h 2716"/>
                <a:gd name="T32" fmla="*/ 2753 w 2753"/>
                <a:gd name="T33" fmla="*/ 399 h 2716"/>
                <a:gd name="T34" fmla="*/ 2355 w 2753"/>
                <a:gd name="T35" fmla="*/ 0 h 27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753" h="2716">
                  <a:moveTo>
                    <a:pt x="2355" y="114"/>
                  </a:moveTo>
                  <a:cubicBezTo>
                    <a:pt x="2512" y="114"/>
                    <a:pt x="2639" y="242"/>
                    <a:pt x="2639" y="399"/>
                  </a:cubicBezTo>
                  <a:cubicBezTo>
                    <a:pt x="2639" y="2317"/>
                    <a:pt x="2639" y="2317"/>
                    <a:pt x="2639" y="2317"/>
                  </a:cubicBezTo>
                  <a:cubicBezTo>
                    <a:pt x="2639" y="2474"/>
                    <a:pt x="2512" y="2602"/>
                    <a:pt x="2355" y="2602"/>
                  </a:cubicBezTo>
                  <a:cubicBezTo>
                    <a:pt x="398" y="2602"/>
                    <a:pt x="398" y="2602"/>
                    <a:pt x="398" y="2602"/>
                  </a:cubicBezTo>
                  <a:cubicBezTo>
                    <a:pt x="241" y="2602"/>
                    <a:pt x="113" y="2474"/>
                    <a:pt x="113" y="2317"/>
                  </a:cubicBezTo>
                  <a:cubicBezTo>
                    <a:pt x="113" y="399"/>
                    <a:pt x="113" y="399"/>
                    <a:pt x="113" y="399"/>
                  </a:cubicBezTo>
                  <a:cubicBezTo>
                    <a:pt x="113" y="242"/>
                    <a:pt x="241" y="114"/>
                    <a:pt x="398" y="114"/>
                  </a:cubicBezTo>
                  <a:cubicBezTo>
                    <a:pt x="2355" y="114"/>
                    <a:pt x="2355" y="114"/>
                    <a:pt x="2355" y="114"/>
                  </a:cubicBezTo>
                  <a:moveTo>
                    <a:pt x="2355" y="0"/>
                  </a:moveTo>
                  <a:cubicBezTo>
                    <a:pt x="398" y="0"/>
                    <a:pt x="398" y="0"/>
                    <a:pt x="398" y="0"/>
                  </a:cubicBezTo>
                  <a:cubicBezTo>
                    <a:pt x="178" y="0"/>
                    <a:pt x="0" y="179"/>
                    <a:pt x="0" y="399"/>
                  </a:cubicBezTo>
                  <a:cubicBezTo>
                    <a:pt x="0" y="2317"/>
                    <a:pt x="0" y="2317"/>
                    <a:pt x="0" y="2317"/>
                  </a:cubicBezTo>
                  <a:cubicBezTo>
                    <a:pt x="0" y="2538"/>
                    <a:pt x="178" y="2716"/>
                    <a:pt x="398" y="2716"/>
                  </a:cubicBezTo>
                  <a:cubicBezTo>
                    <a:pt x="2355" y="2716"/>
                    <a:pt x="2355" y="2716"/>
                    <a:pt x="2355" y="2716"/>
                  </a:cubicBezTo>
                  <a:cubicBezTo>
                    <a:pt x="2575" y="2716"/>
                    <a:pt x="2753" y="2538"/>
                    <a:pt x="2753" y="2317"/>
                  </a:cubicBezTo>
                  <a:cubicBezTo>
                    <a:pt x="2753" y="399"/>
                    <a:pt x="2753" y="399"/>
                    <a:pt x="2753" y="399"/>
                  </a:cubicBezTo>
                  <a:cubicBezTo>
                    <a:pt x="2753" y="179"/>
                    <a:pt x="2575" y="0"/>
                    <a:pt x="2355" y="0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grpSp>
        <p:nvGrpSpPr>
          <p:cNvPr id="11" name="Group 10"/>
          <p:cNvGrpSpPr/>
          <p:nvPr userDrawn="1"/>
        </p:nvGrpSpPr>
        <p:grpSpPr>
          <a:xfrm flipH="1">
            <a:off x="11637433" y="6409324"/>
            <a:ext cx="224082" cy="221156"/>
            <a:chOff x="4328868" y="5502988"/>
            <a:chExt cx="500307" cy="493774"/>
          </a:xfrm>
        </p:grpSpPr>
        <p:sp>
          <p:nvSpPr>
            <p:cNvPr id="13" name="Freeform 12">
              <a:hlinkClick r:id="" action="ppaction://hlinkshowjump?jump=nextslide"/>
            </p:cNvPr>
            <p:cNvSpPr>
              <a:spLocks/>
            </p:cNvSpPr>
            <p:nvPr userDrawn="1"/>
          </p:nvSpPr>
          <p:spPr bwMode="auto">
            <a:xfrm>
              <a:off x="4520556" y="5649754"/>
              <a:ext cx="116933" cy="200242"/>
            </a:xfrm>
            <a:custGeom>
              <a:avLst/>
              <a:gdLst>
                <a:gd name="T0" fmla="*/ 417 w 425"/>
                <a:gd name="T1" fmla="*/ 77 h 728"/>
                <a:gd name="T2" fmla="*/ 131 w 425"/>
                <a:gd name="T3" fmla="*/ 364 h 728"/>
                <a:gd name="T4" fmla="*/ 417 w 425"/>
                <a:gd name="T5" fmla="*/ 650 h 728"/>
                <a:gd name="T6" fmla="*/ 425 w 425"/>
                <a:gd name="T7" fmla="*/ 667 h 728"/>
                <a:gd name="T8" fmla="*/ 417 w 425"/>
                <a:gd name="T9" fmla="*/ 684 h 728"/>
                <a:gd name="T10" fmla="*/ 381 w 425"/>
                <a:gd name="T11" fmla="*/ 720 h 728"/>
                <a:gd name="T12" fmla="*/ 364 w 425"/>
                <a:gd name="T13" fmla="*/ 728 h 728"/>
                <a:gd name="T14" fmla="*/ 347 w 425"/>
                <a:gd name="T15" fmla="*/ 720 h 728"/>
                <a:gd name="T16" fmla="*/ 8 w 425"/>
                <a:gd name="T17" fmla="*/ 381 h 728"/>
                <a:gd name="T18" fmla="*/ 0 w 425"/>
                <a:gd name="T19" fmla="*/ 364 h 728"/>
                <a:gd name="T20" fmla="*/ 8 w 425"/>
                <a:gd name="T21" fmla="*/ 347 h 728"/>
                <a:gd name="T22" fmla="*/ 347 w 425"/>
                <a:gd name="T23" fmla="*/ 7 h 728"/>
                <a:gd name="T24" fmla="*/ 364 w 425"/>
                <a:gd name="T25" fmla="*/ 0 h 728"/>
                <a:gd name="T26" fmla="*/ 381 w 425"/>
                <a:gd name="T27" fmla="*/ 7 h 728"/>
                <a:gd name="T28" fmla="*/ 417 w 425"/>
                <a:gd name="T29" fmla="*/ 44 h 728"/>
                <a:gd name="T30" fmla="*/ 425 w 425"/>
                <a:gd name="T31" fmla="*/ 60 h 728"/>
                <a:gd name="T32" fmla="*/ 417 w 425"/>
                <a:gd name="T33" fmla="*/ 7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25" h="728">
                  <a:moveTo>
                    <a:pt x="417" y="77"/>
                  </a:moveTo>
                  <a:cubicBezTo>
                    <a:pt x="131" y="364"/>
                    <a:pt x="131" y="364"/>
                    <a:pt x="131" y="364"/>
                  </a:cubicBezTo>
                  <a:cubicBezTo>
                    <a:pt x="417" y="650"/>
                    <a:pt x="417" y="650"/>
                    <a:pt x="417" y="650"/>
                  </a:cubicBezTo>
                  <a:cubicBezTo>
                    <a:pt x="422" y="655"/>
                    <a:pt x="425" y="661"/>
                    <a:pt x="425" y="667"/>
                  </a:cubicBezTo>
                  <a:cubicBezTo>
                    <a:pt x="425" y="673"/>
                    <a:pt x="422" y="680"/>
                    <a:pt x="417" y="684"/>
                  </a:cubicBezTo>
                  <a:cubicBezTo>
                    <a:pt x="381" y="720"/>
                    <a:pt x="381" y="720"/>
                    <a:pt x="381" y="720"/>
                  </a:cubicBezTo>
                  <a:cubicBezTo>
                    <a:pt x="377" y="725"/>
                    <a:pt x="370" y="728"/>
                    <a:pt x="364" y="728"/>
                  </a:cubicBezTo>
                  <a:cubicBezTo>
                    <a:pt x="358" y="728"/>
                    <a:pt x="352" y="725"/>
                    <a:pt x="347" y="720"/>
                  </a:cubicBezTo>
                  <a:cubicBezTo>
                    <a:pt x="8" y="381"/>
                    <a:pt x="8" y="381"/>
                    <a:pt x="8" y="381"/>
                  </a:cubicBezTo>
                  <a:cubicBezTo>
                    <a:pt x="3" y="376"/>
                    <a:pt x="0" y="369"/>
                    <a:pt x="0" y="364"/>
                  </a:cubicBezTo>
                  <a:cubicBezTo>
                    <a:pt x="0" y="358"/>
                    <a:pt x="3" y="351"/>
                    <a:pt x="8" y="347"/>
                  </a:cubicBezTo>
                  <a:cubicBezTo>
                    <a:pt x="347" y="7"/>
                    <a:pt x="347" y="7"/>
                    <a:pt x="347" y="7"/>
                  </a:cubicBezTo>
                  <a:cubicBezTo>
                    <a:pt x="352" y="3"/>
                    <a:pt x="358" y="0"/>
                    <a:pt x="364" y="0"/>
                  </a:cubicBezTo>
                  <a:cubicBezTo>
                    <a:pt x="370" y="0"/>
                    <a:pt x="377" y="3"/>
                    <a:pt x="381" y="7"/>
                  </a:cubicBezTo>
                  <a:cubicBezTo>
                    <a:pt x="417" y="44"/>
                    <a:pt x="417" y="44"/>
                    <a:pt x="417" y="44"/>
                  </a:cubicBezTo>
                  <a:cubicBezTo>
                    <a:pt x="422" y="48"/>
                    <a:pt x="425" y="54"/>
                    <a:pt x="425" y="60"/>
                  </a:cubicBezTo>
                  <a:cubicBezTo>
                    <a:pt x="425" y="66"/>
                    <a:pt x="422" y="73"/>
                    <a:pt x="417" y="77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4" name="Freeform 13">
              <a:hlinkClick r:id="" action="ppaction://hlinkshowjump?jump=nextslide"/>
            </p:cNvPr>
            <p:cNvSpPr>
              <a:spLocks noEditPoints="1"/>
            </p:cNvSpPr>
            <p:nvPr userDrawn="1"/>
          </p:nvSpPr>
          <p:spPr bwMode="auto">
            <a:xfrm>
              <a:off x="4328868" y="5502988"/>
              <a:ext cx="500307" cy="493774"/>
            </a:xfrm>
            <a:custGeom>
              <a:avLst/>
              <a:gdLst>
                <a:gd name="T0" fmla="*/ 2355 w 2753"/>
                <a:gd name="T1" fmla="*/ 114 h 2716"/>
                <a:gd name="T2" fmla="*/ 2639 w 2753"/>
                <a:gd name="T3" fmla="*/ 399 h 2716"/>
                <a:gd name="T4" fmla="*/ 2639 w 2753"/>
                <a:gd name="T5" fmla="*/ 2317 h 2716"/>
                <a:gd name="T6" fmla="*/ 2355 w 2753"/>
                <a:gd name="T7" fmla="*/ 2602 h 2716"/>
                <a:gd name="T8" fmla="*/ 398 w 2753"/>
                <a:gd name="T9" fmla="*/ 2602 h 2716"/>
                <a:gd name="T10" fmla="*/ 113 w 2753"/>
                <a:gd name="T11" fmla="*/ 2317 h 2716"/>
                <a:gd name="T12" fmla="*/ 113 w 2753"/>
                <a:gd name="T13" fmla="*/ 399 h 2716"/>
                <a:gd name="T14" fmla="*/ 398 w 2753"/>
                <a:gd name="T15" fmla="*/ 114 h 2716"/>
                <a:gd name="T16" fmla="*/ 2355 w 2753"/>
                <a:gd name="T17" fmla="*/ 114 h 2716"/>
                <a:gd name="T18" fmla="*/ 2355 w 2753"/>
                <a:gd name="T19" fmla="*/ 0 h 2716"/>
                <a:gd name="T20" fmla="*/ 398 w 2753"/>
                <a:gd name="T21" fmla="*/ 0 h 2716"/>
                <a:gd name="T22" fmla="*/ 0 w 2753"/>
                <a:gd name="T23" fmla="*/ 399 h 2716"/>
                <a:gd name="T24" fmla="*/ 0 w 2753"/>
                <a:gd name="T25" fmla="*/ 2317 h 2716"/>
                <a:gd name="T26" fmla="*/ 398 w 2753"/>
                <a:gd name="T27" fmla="*/ 2716 h 2716"/>
                <a:gd name="T28" fmla="*/ 2355 w 2753"/>
                <a:gd name="T29" fmla="*/ 2716 h 2716"/>
                <a:gd name="T30" fmla="*/ 2753 w 2753"/>
                <a:gd name="T31" fmla="*/ 2317 h 2716"/>
                <a:gd name="T32" fmla="*/ 2753 w 2753"/>
                <a:gd name="T33" fmla="*/ 399 h 2716"/>
                <a:gd name="T34" fmla="*/ 2355 w 2753"/>
                <a:gd name="T35" fmla="*/ 0 h 27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753" h="2716">
                  <a:moveTo>
                    <a:pt x="2355" y="114"/>
                  </a:moveTo>
                  <a:cubicBezTo>
                    <a:pt x="2512" y="114"/>
                    <a:pt x="2639" y="242"/>
                    <a:pt x="2639" y="399"/>
                  </a:cubicBezTo>
                  <a:cubicBezTo>
                    <a:pt x="2639" y="2317"/>
                    <a:pt x="2639" y="2317"/>
                    <a:pt x="2639" y="2317"/>
                  </a:cubicBezTo>
                  <a:cubicBezTo>
                    <a:pt x="2639" y="2474"/>
                    <a:pt x="2512" y="2602"/>
                    <a:pt x="2355" y="2602"/>
                  </a:cubicBezTo>
                  <a:cubicBezTo>
                    <a:pt x="398" y="2602"/>
                    <a:pt x="398" y="2602"/>
                    <a:pt x="398" y="2602"/>
                  </a:cubicBezTo>
                  <a:cubicBezTo>
                    <a:pt x="241" y="2602"/>
                    <a:pt x="113" y="2474"/>
                    <a:pt x="113" y="2317"/>
                  </a:cubicBezTo>
                  <a:cubicBezTo>
                    <a:pt x="113" y="399"/>
                    <a:pt x="113" y="399"/>
                    <a:pt x="113" y="399"/>
                  </a:cubicBezTo>
                  <a:cubicBezTo>
                    <a:pt x="113" y="242"/>
                    <a:pt x="241" y="114"/>
                    <a:pt x="398" y="114"/>
                  </a:cubicBezTo>
                  <a:cubicBezTo>
                    <a:pt x="2355" y="114"/>
                    <a:pt x="2355" y="114"/>
                    <a:pt x="2355" y="114"/>
                  </a:cubicBezTo>
                  <a:moveTo>
                    <a:pt x="2355" y="0"/>
                  </a:moveTo>
                  <a:cubicBezTo>
                    <a:pt x="398" y="0"/>
                    <a:pt x="398" y="0"/>
                    <a:pt x="398" y="0"/>
                  </a:cubicBezTo>
                  <a:cubicBezTo>
                    <a:pt x="178" y="0"/>
                    <a:pt x="0" y="179"/>
                    <a:pt x="0" y="399"/>
                  </a:cubicBezTo>
                  <a:cubicBezTo>
                    <a:pt x="0" y="2317"/>
                    <a:pt x="0" y="2317"/>
                    <a:pt x="0" y="2317"/>
                  </a:cubicBezTo>
                  <a:cubicBezTo>
                    <a:pt x="0" y="2538"/>
                    <a:pt x="178" y="2716"/>
                    <a:pt x="398" y="2716"/>
                  </a:cubicBezTo>
                  <a:cubicBezTo>
                    <a:pt x="2355" y="2716"/>
                    <a:pt x="2355" y="2716"/>
                    <a:pt x="2355" y="2716"/>
                  </a:cubicBezTo>
                  <a:cubicBezTo>
                    <a:pt x="2575" y="2716"/>
                    <a:pt x="2753" y="2538"/>
                    <a:pt x="2753" y="2317"/>
                  </a:cubicBezTo>
                  <a:cubicBezTo>
                    <a:pt x="2753" y="399"/>
                    <a:pt x="2753" y="399"/>
                    <a:pt x="2753" y="399"/>
                  </a:cubicBezTo>
                  <a:cubicBezTo>
                    <a:pt x="2753" y="179"/>
                    <a:pt x="2575" y="0"/>
                    <a:pt x="2355" y="0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grpSp>
        <p:nvGrpSpPr>
          <p:cNvPr id="15" name="Group 14"/>
          <p:cNvGrpSpPr/>
          <p:nvPr userDrawn="1"/>
        </p:nvGrpSpPr>
        <p:grpSpPr>
          <a:xfrm>
            <a:off x="0" y="6824981"/>
            <a:ext cx="12192000" cy="45719"/>
            <a:chOff x="0" y="6756401"/>
            <a:chExt cx="12192000" cy="114300"/>
          </a:xfrm>
        </p:grpSpPr>
        <p:sp>
          <p:nvSpPr>
            <p:cNvPr id="16" name="Rectangle 15"/>
            <p:cNvSpPr/>
            <p:nvPr/>
          </p:nvSpPr>
          <p:spPr>
            <a:xfrm>
              <a:off x="0" y="6756401"/>
              <a:ext cx="2443207" cy="1143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2427653" y="6756401"/>
              <a:ext cx="2443207" cy="1143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4855305" y="6756401"/>
              <a:ext cx="2443207" cy="1143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7305656" y="6756401"/>
              <a:ext cx="2443207" cy="1143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9748793" y="6756401"/>
              <a:ext cx="2443207" cy="1143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</p:grpSp>
      <p:grpSp>
        <p:nvGrpSpPr>
          <p:cNvPr id="21" name="Group 20"/>
          <p:cNvGrpSpPr/>
          <p:nvPr userDrawn="1"/>
        </p:nvGrpSpPr>
        <p:grpSpPr>
          <a:xfrm>
            <a:off x="0" y="0"/>
            <a:ext cx="12192000" cy="45719"/>
            <a:chOff x="0" y="6756401"/>
            <a:chExt cx="12192000" cy="114300"/>
          </a:xfrm>
        </p:grpSpPr>
        <p:sp>
          <p:nvSpPr>
            <p:cNvPr id="22" name="Rectangle 21"/>
            <p:cNvSpPr/>
            <p:nvPr/>
          </p:nvSpPr>
          <p:spPr>
            <a:xfrm>
              <a:off x="0" y="6756401"/>
              <a:ext cx="2443207" cy="1143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2427653" y="6756401"/>
              <a:ext cx="2443207" cy="1143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4855305" y="6756401"/>
              <a:ext cx="2443207" cy="1143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7305656" y="6756401"/>
              <a:ext cx="2443207" cy="1143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9748793" y="6756401"/>
              <a:ext cx="2443207" cy="1143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</p:grpSp>
      <p:sp>
        <p:nvSpPr>
          <p:cNvPr id="36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4757361" y="2195736"/>
            <a:ext cx="2710240" cy="3595464"/>
          </a:xfrm>
        </p:spPr>
      </p:sp>
    </p:spTree>
    <p:extLst>
      <p:ext uri="{BB962C8B-B14F-4D97-AF65-F5344CB8AC3E}">
        <p14:creationId xmlns:p14="http://schemas.microsoft.com/office/powerpoint/2010/main" val="939474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extLst mod="1">
    <p:ext uri="{DCECCB84-F9BA-43D5-87BE-67443E8EF086}">
      <p15:sldGuideLst xmlns:p15="http://schemas.microsoft.com/office/powerpoint/2012/main">
        <p15:guide id="1" pos="7333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t mockup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5761" y="420593"/>
            <a:ext cx="10515600" cy="911682"/>
          </a:xfrm>
        </p:spPr>
        <p:txBody>
          <a:bodyPr/>
          <a:lstStyle>
            <a:lvl1pPr algn="ctr">
              <a:defRPr b="1"/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7" name="Rectangle 6"/>
          <p:cNvSpPr/>
          <p:nvPr userDrawn="1"/>
        </p:nvSpPr>
        <p:spPr>
          <a:xfrm>
            <a:off x="11408938" y="381349"/>
            <a:ext cx="468000" cy="46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400" b="1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391197" y="432787"/>
            <a:ext cx="503483" cy="365125"/>
          </a:xfrm>
        </p:spPr>
        <p:txBody>
          <a:bodyPr/>
          <a:lstStyle>
            <a:lvl1pPr algn="ctr">
              <a:defRPr sz="1400" b="1">
                <a:solidFill>
                  <a:schemeClr val="bg1"/>
                </a:solidFill>
              </a:defRPr>
            </a:lvl1pPr>
          </a:lstStyle>
          <a:p>
            <a:fld id="{250E94B5-8C35-4E38-8FC1-B73EBEBA3C09}" type="slidenum">
              <a:rPr lang="id-ID" smtClean="0"/>
              <a:pPr/>
              <a:t>‹#›</a:t>
            </a:fld>
            <a:endParaRPr lang="id-ID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845761" y="1138779"/>
            <a:ext cx="10515600" cy="366712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grpSp>
        <p:nvGrpSpPr>
          <p:cNvPr id="8" name="Group 7"/>
          <p:cNvGrpSpPr/>
          <p:nvPr userDrawn="1"/>
        </p:nvGrpSpPr>
        <p:grpSpPr>
          <a:xfrm>
            <a:off x="338952" y="6409324"/>
            <a:ext cx="224082" cy="221156"/>
            <a:chOff x="4328868" y="5502988"/>
            <a:chExt cx="500307" cy="493774"/>
          </a:xfrm>
        </p:grpSpPr>
        <p:sp>
          <p:nvSpPr>
            <p:cNvPr id="9" name="Freeform 8">
              <a:hlinkClick r:id="" action="ppaction://hlinkshowjump?jump=previousslide"/>
            </p:cNvPr>
            <p:cNvSpPr>
              <a:spLocks/>
            </p:cNvSpPr>
            <p:nvPr userDrawn="1"/>
          </p:nvSpPr>
          <p:spPr bwMode="auto">
            <a:xfrm>
              <a:off x="4520555" y="5649754"/>
              <a:ext cx="116933" cy="200242"/>
            </a:xfrm>
            <a:custGeom>
              <a:avLst/>
              <a:gdLst>
                <a:gd name="T0" fmla="*/ 417 w 425"/>
                <a:gd name="T1" fmla="*/ 77 h 728"/>
                <a:gd name="T2" fmla="*/ 131 w 425"/>
                <a:gd name="T3" fmla="*/ 364 h 728"/>
                <a:gd name="T4" fmla="*/ 417 w 425"/>
                <a:gd name="T5" fmla="*/ 650 h 728"/>
                <a:gd name="T6" fmla="*/ 425 w 425"/>
                <a:gd name="T7" fmla="*/ 667 h 728"/>
                <a:gd name="T8" fmla="*/ 417 w 425"/>
                <a:gd name="T9" fmla="*/ 684 h 728"/>
                <a:gd name="T10" fmla="*/ 381 w 425"/>
                <a:gd name="T11" fmla="*/ 720 h 728"/>
                <a:gd name="T12" fmla="*/ 364 w 425"/>
                <a:gd name="T13" fmla="*/ 728 h 728"/>
                <a:gd name="T14" fmla="*/ 347 w 425"/>
                <a:gd name="T15" fmla="*/ 720 h 728"/>
                <a:gd name="T16" fmla="*/ 8 w 425"/>
                <a:gd name="T17" fmla="*/ 381 h 728"/>
                <a:gd name="T18" fmla="*/ 0 w 425"/>
                <a:gd name="T19" fmla="*/ 364 h 728"/>
                <a:gd name="T20" fmla="*/ 8 w 425"/>
                <a:gd name="T21" fmla="*/ 347 h 728"/>
                <a:gd name="T22" fmla="*/ 347 w 425"/>
                <a:gd name="T23" fmla="*/ 7 h 728"/>
                <a:gd name="T24" fmla="*/ 364 w 425"/>
                <a:gd name="T25" fmla="*/ 0 h 728"/>
                <a:gd name="T26" fmla="*/ 381 w 425"/>
                <a:gd name="T27" fmla="*/ 7 h 728"/>
                <a:gd name="T28" fmla="*/ 417 w 425"/>
                <a:gd name="T29" fmla="*/ 44 h 728"/>
                <a:gd name="T30" fmla="*/ 425 w 425"/>
                <a:gd name="T31" fmla="*/ 60 h 728"/>
                <a:gd name="T32" fmla="*/ 417 w 425"/>
                <a:gd name="T33" fmla="*/ 7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25" h="728">
                  <a:moveTo>
                    <a:pt x="417" y="77"/>
                  </a:moveTo>
                  <a:cubicBezTo>
                    <a:pt x="131" y="364"/>
                    <a:pt x="131" y="364"/>
                    <a:pt x="131" y="364"/>
                  </a:cubicBezTo>
                  <a:cubicBezTo>
                    <a:pt x="417" y="650"/>
                    <a:pt x="417" y="650"/>
                    <a:pt x="417" y="650"/>
                  </a:cubicBezTo>
                  <a:cubicBezTo>
                    <a:pt x="422" y="655"/>
                    <a:pt x="425" y="661"/>
                    <a:pt x="425" y="667"/>
                  </a:cubicBezTo>
                  <a:cubicBezTo>
                    <a:pt x="425" y="673"/>
                    <a:pt x="422" y="680"/>
                    <a:pt x="417" y="684"/>
                  </a:cubicBezTo>
                  <a:cubicBezTo>
                    <a:pt x="381" y="720"/>
                    <a:pt x="381" y="720"/>
                    <a:pt x="381" y="720"/>
                  </a:cubicBezTo>
                  <a:cubicBezTo>
                    <a:pt x="377" y="725"/>
                    <a:pt x="370" y="728"/>
                    <a:pt x="364" y="728"/>
                  </a:cubicBezTo>
                  <a:cubicBezTo>
                    <a:pt x="358" y="728"/>
                    <a:pt x="352" y="725"/>
                    <a:pt x="347" y="720"/>
                  </a:cubicBezTo>
                  <a:cubicBezTo>
                    <a:pt x="8" y="381"/>
                    <a:pt x="8" y="381"/>
                    <a:pt x="8" y="381"/>
                  </a:cubicBezTo>
                  <a:cubicBezTo>
                    <a:pt x="3" y="376"/>
                    <a:pt x="0" y="369"/>
                    <a:pt x="0" y="364"/>
                  </a:cubicBezTo>
                  <a:cubicBezTo>
                    <a:pt x="0" y="358"/>
                    <a:pt x="3" y="351"/>
                    <a:pt x="8" y="347"/>
                  </a:cubicBezTo>
                  <a:cubicBezTo>
                    <a:pt x="347" y="7"/>
                    <a:pt x="347" y="7"/>
                    <a:pt x="347" y="7"/>
                  </a:cubicBezTo>
                  <a:cubicBezTo>
                    <a:pt x="352" y="3"/>
                    <a:pt x="358" y="0"/>
                    <a:pt x="364" y="0"/>
                  </a:cubicBezTo>
                  <a:cubicBezTo>
                    <a:pt x="370" y="0"/>
                    <a:pt x="377" y="3"/>
                    <a:pt x="381" y="7"/>
                  </a:cubicBezTo>
                  <a:cubicBezTo>
                    <a:pt x="417" y="44"/>
                    <a:pt x="417" y="44"/>
                    <a:pt x="417" y="44"/>
                  </a:cubicBezTo>
                  <a:cubicBezTo>
                    <a:pt x="422" y="48"/>
                    <a:pt x="425" y="54"/>
                    <a:pt x="425" y="60"/>
                  </a:cubicBezTo>
                  <a:cubicBezTo>
                    <a:pt x="425" y="66"/>
                    <a:pt x="422" y="73"/>
                    <a:pt x="417" y="77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0" name="Freeform 9">
              <a:hlinkClick r:id="" action="ppaction://hlinkshowjump?jump=previousslide"/>
            </p:cNvPr>
            <p:cNvSpPr>
              <a:spLocks noEditPoints="1"/>
            </p:cNvSpPr>
            <p:nvPr userDrawn="1"/>
          </p:nvSpPr>
          <p:spPr bwMode="auto">
            <a:xfrm>
              <a:off x="4328868" y="5502988"/>
              <a:ext cx="500307" cy="493774"/>
            </a:xfrm>
            <a:custGeom>
              <a:avLst/>
              <a:gdLst>
                <a:gd name="T0" fmla="*/ 2355 w 2753"/>
                <a:gd name="T1" fmla="*/ 114 h 2716"/>
                <a:gd name="T2" fmla="*/ 2639 w 2753"/>
                <a:gd name="T3" fmla="*/ 399 h 2716"/>
                <a:gd name="T4" fmla="*/ 2639 w 2753"/>
                <a:gd name="T5" fmla="*/ 2317 h 2716"/>
                <a:gd name="T6" fmla="*/ 2355 w 2753"/>
                <a:gd name="T7" fmla="*/ 2602 h 2716"/>
                <a:gd name="T8" fmla="*/ 398 w 2753"/>
                <a:gd name="T9" fmla="*/ 2602 h 2716"/>
                <a:gd name="T10" fmla="*/ 113 w 2753"/>
                <a:gd name="T11" fmla="*/ 2317 h 2716"/>
                <a:gd name="T12" fmla="*/ 113 w 2753"/>
                <a:gd name="T13" fmla="*/ 399 h 2716"/>
                <a:gd name="T14" fmla="*/ 398 w 2753"/>
                <a:gd name="T15" fmla="*/ 114 h 2716"/>
                <a:gd name="T16" fmla="*/ 2355 w 2753"/>
                <a:gd name="T17" fmla="*/ 114 h 2716"/>
                <a:gd name="T18" fmla="*/ 2355 w 2753"/>
                <a:gd name="T19" fmla="*/ 0 h 2716"/>
                <a:gd name="T20" fmla="*/ 398 w 2753"/>
                <a:gd name="T21" fmla="*/ 0 h 2716"/>
                <a:gd name="T22" fmla="*/ 0 w 2753"/>
                <a:gd name="T23" fmla="*/ 399 h 2716"/>
                <a:gd name="T24" fmla="*/ 0 w 2753"/>
                <a:gd name="T25" fmla="*/ 2317 h 2716"/>
                <a:gd name="T26" fmla="*/ 398 w 2753"/>
                <a:gd name="T27" fmla="*/ 2716 h 2716"/>
                <a:gd name="T28" fmla="*/ 2355 w 2753"/>
                <a:gd name="T29" fmla="*/ 2716 h 2716"/>
                <a:gd name="T30" fmla="*/ 2753 w 2753"/>
                <a:gd name="T31" fmla="*/ 2317 h 2716"/>
                <a:gd name="T32" fmla="*/ 2753 w 2753"/>
                <a:gd name="T33" fmla="*/ 399 h 2716"/>
                <a:gd name="T34" fmla="*/ 2355 w 2753"/>
                <a:gd name="T35" fmla="*/ 0 h 27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753" h="2716">
                  <a:moveTo>
                    <a:pt x="2355" y="114"/>
                  </a:moveTo>
                  <a:cubicBezTo>
                    <a:pt x="2512" y="114"/>
                    <a:pt x="2639" y="242"/>
                    <a:pt x="2639" y="399"/>
                  </a:cubicBezTo>
                  <a:cubicBezTo>
                    <a:pt x="2639" y="2317"/>
                    <a:pt x="2639" y="2317"/>
                    <a:pt x="2639" y="2317"/>
                  </a:cubicBezTo>
                  <a:cubicBezTo>
                    <a:pt x="2639" y="2474"/>
                    <a:pt x="2512" y="2602"/>
                    <a:pt x="2355" y="2602"/>
                  </a:cubicBezTo>
                  <a:cubicBezTo>
                    <a:pt x="398" y="2602"/>
                    <a:pt x="398" y="2602"/>
                    <a:pt x="398" y="2602"/>
                  </a:cubicBezTo>
                  <a:cubicBezTo>
                    <a:pt x="241" y="2602"/>
                    <a:pt x="113" y="2474"/>
                    <a:pt x="113" y="2317"/>
                  </a:cubicBezTo>
                  <a:cubicBezTo>
                    <a:pt x="113" y="399"/>
                    <a:pt x="113" y="399"/>
                    <a:pt x="113" y="399"/>
                  </a:cubicBezTo>
                  <a:cubicBezTo>
                    <a:pt x="113" y="242"/>
                    <a:pt x="241" y="114"/>
                    <a:pt x="398" y="114"/>
                  </a:cubicBezTo>
                  <a:cubicBezTo>
                    <a:pt x="2355" y="114"/>
                    <a:pt x="2355" y="114"/>
                    <a:pt x="2355" y="114"/>
                  </a:cubicBezTo>
                  <a:moveTo>
                    <a:pt x="2355" y="0"/>
                  </a:moveTo>
                  <a:cubicBezTo>
                    <a:pt x="398" y="0"/>
                    <a:pt x="398" y="0"/>
                    <a:pt x="398" y="0"/>
                  </a:cubicBezTo>
                  <a:cubicBezTo>
                    <a:pt x="178" y="0"/>
                    <a:pt x="0" y="179"/>
                    <a:pt x="0" y="399"/>
                  </a:cubicBezTo>
                  <a:cubicBezTo>
                    <a:pt x="0" y="2317"/>
                    <a:pt x="0" y="2317"/>
                    <a:pt x="0" y="2317"/>
                  </a:cubicBezTo>
                  <a:cubicBezTo>
                    <a:pt x="0" y="2538"/>
                    <a:pt x="178" y="2716"/>
                    <a:pt x="398" y="2716"/>
                  </a:cubicBezTo>
                  <a:cubicBezTo>
                    <a:pt x="2355" y="2716"/>
                    <a:pt x="2355" y="2716"/>
                    <a:pt x="2355" y="2716"/>
                  </a:cubicBezTo>
                  <a:cubicBezTo>
                    <a:pt x="2575" y="2716"/>
                    <a:pt x="2753" y="2538"/>
                    <a:pt x="2753" y="2317"/>
                  </a:cubicBezTo>
                  <a:cubicBezTo>
                    <a:pt x="2753" y="399"/>
                    <a:pt x="2753" y="399"/>
                    <a:pt x="2753" y="399"/>
                  </a:cubicBezTo>
                  <a:cubicBezTo>
                    <a:pt x="2753" y="179"/>
                    <a:pt x="2575" y="0"/>
                    <a:pt x="2355" y="0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grpSp>
        <p:nvGrpSpPr>
          <p:cNvPr id="11" name="Group 10"/>
          <p:cNvGrpSpPr/>
          <p:nvPr userDrawn="1"/>
        </p:nvGrpSpPr>
        <p:grpSpPr>
          <a:xfrm flipH="1">
            <a:off x="11637433" y="6409324"/>
            <a:ext cx="224082" cy="221156"/>
            <a:chOff x="4328868" y="5502988"/>
            <a:chExt cx="500307" cy="493774"/>
          </a:xfrm>
        </p:grpSpPr>
        <p:sp>
          <p:nvSpPr>
            <p:cNvPr id="13" name="Freeform 12">
              <a:hlinkClick r:id="" action="ppaction://hlinkshowjump?jump=nextslide"/>
            </p:cNvPr>
            <p:cNvSpPr>
              <a:spLocks/>
            </p:cNvSpPr>
            <p:nvPr userDrawn="1"/>
          </p:nvSpPr>
          <p:spPr bwMode="auto">
            <a:xfrm>
              <a:off x="4520556" y="5649754"/>
              <a:ext cx="116933" cy="200242"/>
            </a:xfrm>
            <a:custGeom>
              <a:avLst/>
              <a:gdLst>
                <a:gd name="T0" fmla="*/ 417 w 425"/>
                <a:gd name="T1" fmla="*/ 77 h 728"/>
                <a:gd name="T2" fmla="*/ 131 w 425"/>
                <a:gd name="T3" fmla="*/ 364 h 728"/>
                <a:gd name="T4" fmla="*/ 417 w 425"/>
                <a:gd name="T5" fmla="*/ 650 h 728"/>
                <a:gd name="T6" fmla="*/ 425 w 425"/>
                <a:gd name="T7" fmla="*/ 667 h 728"/>
                <a:gd name="T8" fmla="*/ 417 w 425"/>
                <a:gd name="T9" fmla="*/ 684 h 728"/>
                <a:gd name="T10" fmla="*/ 381 w 425"/>
                <a:gd name="T11" fmla="*/ 720 h 728"/>
                <a:gd name="T12" fmla="*/ 364 w 425"/>
                <a:gd name="T13" fmla="*/ 728 h 728"/>
                <a:gd name="T14" fmla="*/ 347 w 425"/>
                <a:gd name="T15" fmla="*/ 720 h 728"/>
                <a:gd name="T16" fmla="*/ 8 w 425"/>
                <a:gd name="T17" fmla="*/ 381 h 728"/>
                <a:gd name="T18" fmla="*/ 0 w 425"/>
                <a:gd name="T19" fmla="*/ 364 h 728"/>
                <a:gd name="T20" fmla="*/ 8 w 425"/>
                <a:gd name="T21" fmla="*/ 347 h 728"/>
                <a:gd name="T22" fmla="*/ 347 w 425"/>
                <a:gd name="T23" fmla="*/ 7 h 728"/>
                <a:gd name="T24" fmla="*/ 364 w 425"/>
                <a:gd name="T25" fmla="*/ 0 h 728"/>
                <a:gd name="T26" fmla="*/ 381 w 425"/>
                <a:gd name="T27" fmla="*/ 7 h 728"/>
                <a:gd name="T28" fmla="*/ 417 w 425"/>
                <a:gd name="T29" fmla="*/ 44 h 728"/>
                <a:gd name="T30" fmla="*/ 425 w 425"/>
                <a:gd name="T31" fmla="*/ 60 h 728"/>
                <a:gd name="T32" fmla="*/ 417 w 425"/>
                <a:gd name="T33" fmla="*/ 7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25" h="728">
                  <a:moveTo>
                    <a:pt x="417" y="77"/>
                  </a:moveTo>
                  <a:cubicBezTo>
                    <a:pt x="131" y="364"/>
                    <a:pt x="131" y="364"/>
                    <a:pt x="131" y="364"/>
                  </a:cubicBezTo>
                  <a:cubicBezTo>
                    <a:pt x="417" y="650"/>
                    <a:pt x="417" y="650"/>
                    <a:pt x="417" y="650"/>
                  </a:cubicBezTo>
                  <a:cubicBezTo>
                    <a:pt x="422" y="655"/>
                    <a:pt x="425" y="661"/>
                    <a:pt x="425" y="667"/>
                  </a:cubicBezTo>
                  <a:cubicBezTo>
                    <a:pt x="425" y="673"/>
                    <a:pt x="422" y="680"/>
                    <a:pt x="417" y="684"/>
                  </a:cubicBezTo>
                  <a:cubicBezTo>
                    <a:pt x="381" y="720"/>
                    <a:pt x="381" y="720"/>
                    <a:pt x="381" y="720"/>
                  </a:cubicBezTo>
                  <a:cubicBezTo>
                    <a:pt x="377" y="725"/>
                    <a:pt x="370" y="728"/>
                    <a:pt x="364" y="728"/>
                  </a:cubicBezTo>
                  <a:cubicBezTo>
                    <a:pt x="358" y="728"/>
                    <a:pt x="352" y="725"/>
                    <a:pt x="347" y="720"/>
                  </a:cubicBezTo>
                  <a:cubicBezTo>
                    <a:pt x="8" y="381"/>
                    <a:pt x="8" y="381"/>
                    <a:pt x="8" y="381"/>
                  </a:cubicBezTo>
                  <a:cubicBezTo>
                    <a:pt x="3" y="376"/>
                    <a:pt x="0" y="369"/>
                    <a:pt x="0" y="364"/>
                  </a:cubicBezTo>
                  <a:cubicBezTo>
                    <a:pt x="0" y="358"/>
                    <a:pt x="3" y="351"/>
                    <a:pt x="8" y="347"/>
                  </a:cubicBezTo>
                  <a:cubicBezTo>
                    <a:pt x="347" y="7"/>
                    <a:pt x="347" y="7"/>
                    <a:pt x="347" y="7"/>
                  </a:cubicBezTo>
                  <a:cubicBezTo>
                    <a:pt x="352" y="3"/>
                    <a:pt x="358" y="0"/>
                    <a:pt x="364" y="0"/>
                  </a:cubicBezTo>
                  <a:cubicBezTo>
                    <a:pt x="370" y="0"/>
                    <a:pt x="377" y="3"/>
                    <a:pt x="381" y="7"/>
                  </a:cubicBezTo>
                  <a:cubicBezTo>
                    <a:pt x="417" y="44"/>
                    <a:pt x="417" y="44"/>
                    <a:pt x="417" y="44"/>
                  </a:cubicBezTo>
                  <a:cubicBezTo>
                    <a:pt x="422" y="48"/>
                    <a:pt x="425" y="54"/>
                    <a:pt x="425" y="60"/>
                  </a:cubicBezTo>
                  <a:cubicBezTo>
                    <a:pt x="425" y="66"/>
                    <a:pt x="422" y="73"/>
                    <a:pt x="417" y="77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4" name="Freeform 13">
              <a:hlinkClick r:id="" action="ppaction://hlinkshowjump?jump=nextslide"/>
            </p:cNvPr>
            <p:cNvSpPr>
              <a:spLocks noEditPoints="1"/>
            </p:cNvSpPr>
            <p:nvPr userDrawn="1"/>
          </p:nvSpPr>
          <p:spPr bwMode="auto">
            <a:xfrm>
              <a:off x="4328868" y="5502988"/>
              <a:ext cx="500307" cy="493774"/>
            </a:xfrm>
            <a:custGeom>
              <a:avLst/>
              <a:gdLst>
                <a:gd name="T0" fmla="*/ 2355 w 2753"/>
                <a:gd name="T1" fmla="*/ 114 h 2716"/>
                <a:gd name="T2" fmla="*/ 2639 w 2753"/>
                <a:gd name="T3" fmla="*/ 399 h 2716"/>
                <a:gd name="T4" fmla="*/ 2639 w 2753"/>
                <a:gd name="T5" fmla="*/ 2317 h 2716"/>
                <a:gd name="T6" fmla="*/ 2355 w 2753"/>
                <a:gd name="T7" fmla="*/ 2602 h 2716"/>
                <a:gd name="T8" fmla="*/ 398 w 2753"/>
                <a:gd name="T9" fmla="*/ 2602 h 2716"/>
                <a:gd name="T10" fmla="*/ 113 w 2753"/>
                <a:gd name="T11" fmla="*/ 2317 h 2716"/>
                <a:gd name="T12" fmla="*/ 113 w 2753"/>
                <a:gd name="T13" fmla="*/ 399 h 2716"/>
                <a:gd name="T14" fmla="*/ 398 w 2753"/>
                <a:gd name="T15" fmla="*/ 114 h 2716"/>
                <a:gd name="T16" fmla="*/ 2355 w 2753"/>
                <a:gd name="T17" fmla="*/ 114 h 2716"/>
                <a:gd name="T18" fmla="*/ 2355 w 2753"/>
                <a:gd name="T19" fmla="*/ 0 h 2716"/>
                <a:gd name="T20" fmla="*/ 398 w 2753"/>
                <a:gd name="T21" fmla="*/ 0 h 2716"/>
                <a:gd name="T22" fmla="*/ 0 w 2753"/>
                <a:gd name="T23" fmla="*/ 399 h 2716"/>
                <a:gd name="T24" fmla="*/ 0 w 2753"/>
                <a:gd name="T25" fmla="*/ 2317 h 2716"/>
                <a:gd name="T26" fmla="*/ 398 w 2753"/>
                <a:gd name="T27" fmla="*/ 2716 h 2716"/>
                <a:gd name="T28" fmla="*/ 2355 w 2753"/>
                <a:gd name="T29" fmla="*/ 2716 h 2716"/>
                <a:gd name="T30" fmla="*/ 2753 w 2753"/>
                <a:gd name="T31" fmla="*/ 2317 h 2716"/>
                <a:gd name="T32" fmla="*/ 2753 w 2753"/>
                <a:gd name="T33" fmla="*/ 399 h 2716"/>
                <a:gd name="T34" fmla="*/ 2355 w 2753"/>
                <a:gd name="T35" fmla="*/ 0 h 27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753" h="2716">
                  <a:moveTo>
                    <a:pt x="2355" y="114"/>
                  </a:moveTo>
                  <a:cubicBezTo>
                    <a:pt x="2512" y="114"/>
                    <a:pt x="2639" y="242"/>
                    <a:pt x="2639" y="399"/>
                  </a:cubicBezTo>
                  <a:cubicBezTo>
                    <a:pt x="2639" y="2317"/>
                    <a:pt x="2639" y="2317"/>
                    <a:pt x="2639" y="2317"/>
                  </a:cubicBezTo>
                  <a:cubicBezTo>
                    <a:pt x="2639" y="2474"/>
                    <a:pt x="2512" y="2602"/>
                    <a:pt x="2355" y="2602"/>
                  </a:cubicBezTo>
                  <a:cubicBezTo>
                    <a:pt x="398" y="2602"/>
                    <a:pt x="398" y="2602"/>
                    <a:pt x="398" y="2602"/>
                  </a:cubicBezTo>
                  <a:cubicBezTo>
                    <a:pt x="241" y="2602"/>
                    <a:pt x="113" y="2474"/>
                    <a:pt x="113" y="2317"/>
                  </a:cubicBezTo>
                  <a:cubicBezTo>
                    <a:pt x="113" y="399"/>
                    <a:pt x="113" y="399"/>
                    <a:pt x="113" y="399"/>
                  </a:cubicBezTo>
                  <a:cubicBezTo>
                    <a:pt x="113" y="242"/>
                    <a:pt x="241" y="114"/>
                    <a:pt x="398" y="114"/>
                  </a:cubicBezTo>
                  <a:cubicBezTo>
                    <a:pt x="2355" y="114"/>
                    <a:pt x="2355" y="114"/>
                    <a:pt x="2355" y="114"/>
                  </a:cubicBezTo>
                  <a:moveTo>
                    <a:pt x="2355" y="0"/>
                  </a:moveTo>
                  <a:cubicBezTo>
                    <a:pt x="398" y="0"/>
                    <a:pt x="398" y="0"/>
                    <a:pt x="398" y="0"/>
                  </a:cubicBezTo>
                  <a:cubicBezTo>
                    <a:pt x="178" y="0"/>
                    <a:pt x="0" y="179"/>
                    <a:pt x="0" y="399"/>
                  </a:cubicBezTo>
                  <a:cubicBezTo>
                    <a:pt x="0" y="2317"/>
                    <a:pt x="0" y="2317"/>
                    <a:pt x="0" y="2317"/>
                  </a:cubicBezTo>
                  <a:cubicBezTo>
                    <a:pt x="0" y="2538"/>
                    <a:pt x="178" y="2716"/>
                    <a:pt x="398" y="2716"/>
                  </a:cubicBezTo>
                  <a:cubicBezTo>
                    <a:pt x="2355" y="2716"/>
                    <a:pt x="2355" y="2716"/>
                    <a:pt x="2355" y="2716"/>
                  </a:cubicBezTo>
                  <a:cubicBezTo>
                    <a:pt x="2575" y="2716"/>
                    <a:pt x="2753" y="2538"/>
                    <a:pt x="2753" y="2317"/>
                  </a:cubicBezTo>
                  <a:cubicBezTo>
                    <a:pt x="2753" y="399"/>
                    <a:pt x="2753" y="399"/>
                    <a:pt x="2753" y="399"/>
                  </a:cubicBezTo>
                  <a:cubicBezTo>
                    <a:pt x="2753" y="179"/>
                    <a:pt x="2575" y="0"/>
                    <a:pt x="2355" y="0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grpSp>
        <p:nvGrpSpPr>
          <p:cNvPr id="15" name="Group 14"/>
          <p:cNvGrpSpPr/>
          <p:nvPr userDrawn="1"/>
        </p:nvGrpSpPr>
        <p:grpSpPr>
          <a:xfrm>
            <a:off x="0" y="6824981"/>
            <a:ext cx="12192000" cy="45719"/>
            <a:chOff x="0" y="6756401"/>
            <a:chExt cx="12192000" cy="114300"/>
          </a:xfrm>
        </p:grpSpPr>
        <p:sp>
          <p:nvSpPr>
            <p:cNvPr id="16" name="Rectangle 15"/>
            <p:cNvSpPr/>
            <p:nvPr/>
          </p:nvSpPr>
          <p:spPr>
            <a:xfrm>
              <a:off x="0" y="6756401"/>
              <a:ext cx="2443207" cy="1143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2427653" y="6756401"/>
              <a:ext cx="2443207" cy="1143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4855305" y="6756401"/>
              <a:ext cx="2443207" cy="1143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7305656" y="6756401"/>
              <a:ext cx="2443207" cy="1143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9748793" y="6756401"/>
              <a:ext cx="2443207" cy="1143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</p:grpSp>
      <p:grpSp>
        <p:nvGrpSpPr>
          <p:cNvPr id="21" name="Group 20"/>
          <p:cNvGrpSpPr/>
          <p:nvPr userDrawn="1"/>
        </p:nvGrpSpPr>
        <p:grpSpPr>
          <a:xfrm>
            <a:off x="0" y="0"/>
            <a:ext cx="12192000" cy="45719"/>
            <a:chOff x="0" y="6756401"/>
            <a:chExt cx="12192000" cy="114300"/>
          </a:xfrm>
        </p:grpSpPr>
        <p:sp>
          <p:nvSpPr>
            <p:cNvPr id="22" name="Rectangle 21"/>
            <p:cNvSpPr/>
            <p:nvPr/>
          </p:nvSpPr>
          <p:spPr>
            <a:xfrm>
              <a:off x="0" y="6756401"/>
              <a:ext cx="2443207" cy="1143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2427653" y="6756401"/>
              <a:ext cx="2443207" cy="1143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4855305" y="6756401"/>
              <a:ext cx="2443207" cy="1143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7305656" y="6756401"/>
              <a:ext cx="2443207" cy="1143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9748793" y="6756401"/>
              <a:ext cx="2443207" cy="1143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</p:grpSp>
      <p:sp>
        <p:nvSpPr>
          <p:cNvPr id="36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4506516" y="2316656"/>
            <a:ext cx="3265884" cy="4351924"/>
          </a:xfrm>
        </p:spPr>
      </p:sp>
    </p:spTree>
    <p:extLst>
      <p:ext uri="{BB962C8B-B14F-4D97-AF65-F5344CB8AC3E}">
        <p14:creationId xmlns:p14="http://schemas.microsoft.com/office/powerpoint/2010/main" val="606555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extLst mod="1">
    <p:ext uri="{DCECCB84-F9BA-43D5-87BE-67443E8EF086}">
      <p15:sldGuideLst xmlns:p15="http://schemas.microsoft.com/office/powerpoint/2012/main">
        <p15:guide id="1" pos="7333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Picture Portfol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5761" y="420593"/>
            <a:ext cx="10515600" cy="911682"/>
          </a:xfrm>
        </p:spPr>
        <p:txBody>
          <a:bodyPr/>
          <a:lstStyle>
            <a:lvl1pPr algn="ctr">
              <a:defRPr b="1"/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7" name="Rectangle 6"/>
          <p:cNvSpPr/>
          <p:nvPr userDrawn="1"/>
        </p:nvSpPr>
        <p:spPr>
          <a:xfrm>
            <a:off x="11408938" y="381349"/>
            <a:ext cx="468000" cy="46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400" b="1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391197" y="432787"/>
            <a:ext cx="503483" cy="365125"/>
          </a:xfrm>
        </p:spPr>
        <p:txBody>
          <a:bodyPr/>
          <a:lstStyle>
            <a:lvl1pPr algn="ctr">
              <a:defRPr sz="1400" b="1">
                <a:solidFill>
                  <a:schemeClr val="bg1"/>
                </a:solidFill>
              </a:defRPr>
            </a:lvl1pPr>
          </a:lstStyle>
          <a:p>
            <a:fld id="{250E94B5-8C35-4E38-8FC1-B73EBEBA3C09}" type="slidenum">
              <a:rPr lang="id-ID" smtClean="0"/>
              <a:pPr/>
              <a:t>‹#›</a:t>
            </a:fld>
            <a:endParaRPr lang="id-ID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845761" y="1138779"/>
            <a:ext cx="10515600" cy="366712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grpSp>
        <p:nvGrpSpPr>
          <p:cNvPr id="8" name="Group 7"/>
          <p:cNvGrpSpPr/>
          <p:nvPr userDrawn="1"/>
        </p:nvGrpSpPr>
        <p:grpSpPr>
          <a:xfrm>
            <a:off x="338952" y="6409324"/>
            <a:ext cx="224082" cy="221156"/>
            <a:chOff x="4328868" y="5502988"/>
            <a:chExt cx="500307" cy="493774"/>
          </a:xfrm>
        </p:grpSpPr>
        <p:sp>
          <p:nvSpPr>
            <p:cNvPr id="9" name="Freeform 8">
              <a:hlinkClick r:id="" action="ppaction://hlinkshowjump?jump=previousslide"/>
            </p:cNvPr>
            <p:cNvSpPr>
              <a:spLocks/>
            </p:cNvSpPr>
            <p:nvPr userDrawn="1"/>
          </p:nvSpPr>
          <p:spPr bwMode="auto">
            <a:xfrm>
              <a:off x="4520555" y="5649754"/>
              <a:ext cx="116933" cy="200242"/>
            </a:xfrm>
            <a:custGeom>
              <a:avLst/>
              <a:gdLst>
                <a:gd name="T0" fmla="*/ 417 w 425"/>
                <a:gd name="T1" fmla="*/ 77 h 728"/>
                <a:gd name="T2" fmla="*/ 131 w 425"/>
                <a:gd name="T3" fmla="*/ 364 h 728"/>
                <a:gd name="T4" fmla="*/ 417 w 425"/>
                <a:gd name="T5" fmla="*/ 650 h 728"/>
                <a:gd name="T6" fmla="*/ 425 w 425"/>
                <a:gd name="T7" fmla="*/ 667 h 728"/>
                <a:gd name="T8" fmla="*/ 417 w 425"/>
                <a:gd name="T9" fmla="*/ 684 h 728"/>
                <a:gd name="T10" fmla="*/ 381 w 425"/>
                <a:gd name="T11" fmla="*/ 720 h 728"/>
                <a:gd name="T12" fmla="*/ 364 w 425"/>
                <a:gd name="T13" fmla="*/ 728 h 728"/>
                <a:gd name="T14" fmla="*/ 347 w 425"/>
                <a:gd name="T15" fmla="*/ 720 h 728"/>
                <a:gd name="T16" fmla="*/ 8 w 425"/>
                <a:gd name="T17" fmla="*/ 381 h 728"/>
                <a:gd name="T18" fmla="*/ 0 w 425"/>
                <a:gd name="T19" fmla="*/ 364 h 728"/>
                <a:gd name="T20" fmla="*/ 8 w 425"/>
                <a:gd name="T21" fmla="*/ 347 h 728"/>
                <a:gd name="T22" fmla="*/ 347 w 425"/>
                <a:gd name="T23" fmla="*/ 7 h 728"/>
                <a:gd name="T24" fmla="*/ 364 w 425"/>
                <a:gd name="T25" fmla="*/ 0 h 728"/>
                <a:gd name="T26" fmla="*/ 381 w 425"/>
                <a:gd name="T27" fmla="*/ 7 h 728"/>
                <a:gd name="T28" fmla="*/ 417 w 425"/>
                <a:gd name="T29" fmla="*/ 44 h 728"/>
                <a:gd name="T30" fmla="*/ 425 w 425"/>
                <a:gd name="T31" fmla="*/ 60 h 728"/>
                <a:gd name="T32" fmla="*/ 417 w 425"/>
                <a:gd name="T33" fmla="*/ 7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25" h="728">
                  <a:moveTo>
                    <a:pt x="417" y="77"/>
                  </a:moveTo>
                  <a:cubicBezTo>
                    <a:pt x="131" y="364"/>
                    <a:pt x="131" y="364"/>
                    <a:pt x="131" y="364"/>
                  </a:cubicBezTo>
                  <a:cubicBezTo>
                    <a:pt x="417" y="650"/>
                    <a:pt x="417" y="650"/>
                    <a:pt x="417" y="650"/>
                  </a:cubicBezTo>
                  <a:cubicBezTo>
                    <a:pt x="422" y="655"/>
                    <a:pt x="425" y="661"/>
                    <a:pt x="425" y="667"/>
                  </a:cubicBezTo>
                  <a:cubicBezTo>
                    <a:pt x="425" y="673"/>
                    <a:pt x="422" y="680"/>
                    <a:pt x="417" y="684"/>
                  </a:cubicBezTo>
                  <a:cubicBezTo>
                    <a:pt x="381" y="720"/>
                    <a:pt x="381" y="720"/>
                    <a:pt x="381" y="720"/>
                  </a:cubicBezTo>
                  <a:cubicBezTo>
                    <a:pt x="377" y="725"/>
                    <a:pt x="370" y="728"/>
                    <a:pt x="364" y="728"/>
                  </a:cubicBezTo>
                  <a:cubicBezTo>
                    <a:pt x="358" y="728"/>
                    <a:pt x="352" y="725"/>
                    <a:pt x="347" y="720"/>
                  </a:cubicBezTo>
                  <a:cubicBezTo>
                    <a:pt x="8" y="381"/>
                    <a:pt x="8" y="381"/>
                    <a:pt x="8" y="381"/>
                  </a:cubicBezTo>
                  <a:cubicBezTo>
                    <a:pt x="3" y="376"/>
                    <a:pt x="0" y="369"/>
                    <a:pt x="0" y="364"/>
                  </a:cubicBezTo>
                  <a:cubicBezTo>
                    <a:pt x="0" y="358"/>
                    <a:pt x="3" y="351"/>
                    <a:pt x="8" y="347"/>
                  </a:cubicBezTo>
                  <a:cubicBezTo>
                    <a:pt x="347" y="7"/>
                    <a:pt x="347" y="7"/>
                    <a:pt x="347" y="7"/>
                  </a:cubicBezTo>
                  <a:cubicBezTo>
                    <a:pt x="352" y="3"/>
                    <a:pt x="358" y="0"/>
                    <a:pt x="364" y="0"/>
                  </a:cubicBezTo>
                  <a:cubicBezTo>
                    <a:pt x="370" y="0"/>
                    <a:pt x="377" y="3"/>
                    <a:pt x="381" y="7"/>
                  </a:cubicBezTo>
                  <a:cubicBezTo>
                    <a:pt x="417" y="44"/>
                    <a:pt x="417" y="44"/>
                    <a:pt x="417" y="44"/>
                  </a:cubicBezTo>
                  <a:cubicBezTo>
                    <a:pt x="422" y="48"/>
                    <a:pt x="425" y="54"/>
                    <a:pt x="425" y="60"/>
                  </a:cubicBezTo>
                  <a:cubicBezTo>
                    <a:pt x="425" y="66"/>
                    <a:pt x="422" y="73"/>
                    <a:pt x="417" y="77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0" name="Freeform 9">
              <a:hlinkClick r:id="" action="ppaction://hlinkshowjump?jump=previousslide"/>
            </p:cNvPr>
            <p:cNvSpPr>
              <a:spLocks noEditPoints="1"/>
            </p:cNvSpPr>
            <p:nvPr userDrawn="1"/>
          </p:nvSpPr>
          <p:spPr bwMode="auto">
            <a:xfrm>
              <a:off x="4328868" y="5502988"/>
              <a:ext cx="500307" cy="493774"/>
            </a:xfrm>
            <a:custGeom>
              <a:avLst/>
              <a:gdLst>
                <a:gd name="T0" fmla="*/ 2355 w 2753"/>
                <a:gd name="T1" fmla="*/ 114 h 2716"/>
                <a:gd name="T2" fmla="*/ 2639 w 2753"/>
                <a:gd name="T3" fmla="*/ 399 h 2716"/>
                <a:gd name="T4" fmla="*/ 2639 w 2753"/>
                <a:gd name="T5" fmla="*/ 2317 h 2716"/>
                <a:gd name="T6" fmla="*/ 2355 w 2753"/>
                <a:gd name="T7" fmla="*/ 2602 h 2716"/>
                <a:gd name="T8" fmla="*/ 398 w 2753"/>
                <a:gd name="T9" fmla="*/ 2602 h 2716"/>
                <a:gd name="T10" fmla="*/ 113 w 2753"/>
                <a:gd name="T11" fmla="*/ 2317 h 2716"/>
                <a:gd name="T12" fmla="*/ 113 w 2753"/>
                <a:gd name="T13" fmla="*/ 399 h 2716"/>
                <a:gd name="T14" fmla="*/ 398 w 2753"/>
                <a:gd name="T15" fmla="*/ 114 h 2716"/>
                <a:gd name="T16" fmla="*/ 2355 w 2753"/>
                <a:gd name="T17" fmla="*/ 114 h 2716"/>
                <a:gd name="T18" fmla="*/ 2355 w 2753"/>
                <a:gd name="T19" fmla="*/ 0 h 2716"/>
                <a:gd name="T20" fmla="*/ 398 w 2753"/>
                <a:gd name="T21" fmla="*/ 0 h 2716"/>
                <a:gd name="T22" fmla="*/ 0 w 2753"/>
                <a:gd name="T23" fmla="*/ 399 h 2716"/>
                <a:gd name="T24" fmla="*/ 0 w 2753"/>
                <a:gd name="T25" fmla="*/ 2317 h 2716"/>
                <a:gd name="T26" fmla="*/ 398 w 2753"/>
                <a:gd name="T27" fmla="*/ 2716 h 2716"/>
                <a:gd name="T28" fmla="*/ 2355 w 2753"/>
                <a:gd name="T29" fmla="*/ 2716 h 2716"/>
                <a:gd name="T30" fmla="*/ 2753 w 2753"/>
                <a:gd name="T31" fmla="*/ 2317 h 2716"/>
                <a:gd name="T32" fmla="*/ 2753 w 2753"/>
                <a:gd name="T33" fmla="*/ 399 h 2716"/>
                <a:gd name="T34" fmla="*/ 2355 w 2753"/>
                <a:gd name="T35" fmla="*/ 0 h 27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753" h="2716">
                  <a:moveTo>
                    <a:pt x="2355" y="114"/>
                  </a:moveTo>
                  <a:cubicBezTo>
                    <a:pt x="2512" y="114"/>
                    <a:pt x="2639" y="242"/>
                    <a:pt x="2639" y="399"/>
                  </a:cubicBezTo>
                  <a:cubicBezTo>
                    <a:pt x="2639" y="2317"/>
                    <a:pt x="2639" y="2317"/>
                    <a:pt x="2639" y="2317"/>
                  </a:cubicBezTo>
                  <a:cubicBezTo>
                    <a:pt x="2639" y="2474"/>
                    <a:pt x="2512" y="2602"/>
                    <a:pt x="2355" y="2602"/>
                  </a:cubicBezTo>
                  <a:cubicBezTo>
                    <a:pt x="398" y="2602"/>
                    <a:pt x="398" y="2602"/>
                    <a:pt x="398" y="2602"/>
                  </a:cubicBezTo>
                  <a:cubicBezTo>
                    <a:pt x="241" y="2602"/>
                    <a:pt x="113" y="2474"/>
                    <a:pt x="113" y="2317"/>
                  </a:cubicBezTo>
                  <a:cubicBezTo>
                    <a:pt x="113" y="399"/>
                    <a:pt x="113" y="399"/>
                    <a:pt x="113" y="399"/>
                  </a:cubicBezTo>
                  <a:cubicBezTo>
                    <a:pt x="113" y="242"/>
                    <a:pt x="241" y="114"/>
                    <a:pt x="398" y="114"/>
                  </a:cubicBezTo>
                  <a:cubicBezTo>
                    <a:pt x="2355" y="114"/>
                    <a:pt x="2355" y="114"/>
                    <a:pt x="2355" y="114"/>
                  </a:cubicBezTo>
                  <a:moveTo>
                    <a:pt x="2355" y="0"/>
                  </a:moveTo>
                  <a:cubicBezTo>
                    <a:pt x="398" y="0"/>
                    <a:pt x="398" y="0"/>
                    <a:pt x="398" y="0"/>
                  </a:cubicBezTo>
                  <a:cubicBezTo>
                    <a:pt x="178" y="0"/>
                    <a:pt x="0" y="179"/>
                    <a:pt x="0" y="399"/>
                  </a:cubicBezTo>
                  <a:cubicBezTo>
                    <a:pt x="0" y="2317"/>
                    <a:pt x="0" y="2317"/>
                    <a:pt x="0" y="2317"/>
                  </a:cubicBezTo>
                  <a:cubicBezTo>
                    <a:pt x="0" y="2538"/>
                    <a:pt x="178" y="2716"/>
                    <a:pt x="398" y="2716"/>
                  </a:cubicBezTo>
                  <a:cubicBezTo>
                    <a:pt x="2355" y="2716"/>
                    <a:pt x="2355" y="2716"/>
                    <a:pt x="2355" y="2716"/>
                  </a:cubicBezTo>
                  <a:cubicBezTo>
                    <a:pt x="2575" y="2716"/>
                    <a:pt x="2753" y="2538"/>
                    <a:pt x="2753" y="2317"/>
                  </a:cubicBezTo>
                  <a:cubicBezTo>
                    <a:pt x="2753" y="399"/>
                    <a:pt x="2753" y="399"/>
                    <a:pt x="2753" y="399"/>
                  </a:cubicBezTo>
                  <a:cubicBezTo>
                    <a:pt x="2753" y="179"/>
                    <a:pt x="2575" y="0"/>
                    <a:pt x="2355" y="0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grpSp>
        <p:nvGrpSpPr>
          <p:cNvPr id="11" name="Group 10"/>
          <p:cNvGrpSpPr/>
          <p:nvPr userDrawn="1"/>
        </p:nvGrpSpPr>
        <p:grpSpPr>
          <a:xfrm flipH="1">
            <a:off x="11637433" y="6409324"/>
            <a:ext cx="224082" cy="221156"/>
            <a:chOff x="4328868" y="5502988"/>
            <a:chExt cx="500307" cy="493774"/>
          </a:xfrm>
        </p:grpSpPr>
        <p:sp>
          <p:nvSpPr>
            <p:cNvPr id="13" name="Freeform 12">
              <a:hlinkClick r:id="" action="ppaction://hlinkshowjump?jump=nextslide"/>
            </p:cNvPr>
            <p:cNvSpPr>
              <a:spLocks/>
            </p:cNvSpPr>
            <p:nvPr userDrawn="1"/>
          </p:nvSpPr>
          <p:spPr bwMode="auto">
            <a:xfrm>
              <a:off x="4520556" y="5649754"/>
              <a:ext cx="116933" cy="200242"/>
            </a:xfrm>
            <a:custGeom>
              <a:avLst/>
              <a:gdLst>
                <a:gd name="T0" fmla="*/ 417 w 425"/>
                <a:gd name="T1" fmla="*/ 77 h 728"/>
                <a:gd name="T2" fmla="*/ 131 w 425"/>
                <a:gd name="T3" fmla="*/ 364 h 728"/>
                <a:gd name="T4" fmla="*/ 417 w 425"/>
                <a:gd name="T5" fmla="*/ 650 h 728"/>
                <a:gd name="T6" fmla="*/ 425 w 425"/>
                <a:gd name="T7" fmla="*/ 667 h 728"/>
                <a:gd name="T8" fmla="*/ 417 w 425"/>
                <a:gd name="T9" fmla="*/ 684 h 728"/>
                <a:gd name="T10" fmla="*/ 381 w 425"/>
                <a:gd name="T11" fmla="*/ 720 h 728"/>
                <a:gd name="T12" fmla="*/ 364 w 425"/>
                <a:gd name="T13" fmla="*/ 728 h 728"/>
                <a:gd name="T14" fmla="*/ 347 w 425"/>
                <a:gd name="T15" fmla="*/ 720 h 728"/>
                <a:gd name="T16" fmla="*/ 8 w 425"/>
                <a:gd name="T17" fmla="*/ 381 h 728"/>
                <a:gd name="T18" fmla="*/ 0 w 425"/>
                <a:gd name="T19" fmla="*/ 364 h 728"/>
                <a:gd name="T20" fmla="*/ 8 w 425"/>
                <a:gd name="T21" fmla="*/ 347 h 728"/>
                <a:gd name="T22" fmla="*/ 347 w 425"/>
                <a:gd name="T23" fmla="*/ 7 h 728"/>
                <a:gd name="T24" fmla="*/ 364 w 425"/>
                <a:gd name="T25" fmla="*/ 0 h 728"/>
                <a:gd name="T26" fmla="*/ 381 w 425"/>
                <a:gd name="T27" fmla="*/ 7 h 728"/>
                <a:gd name="T28" fmla="*/ 417 w 425"/>
                <a:gd name="T29" fmla="*/ 44 h 728"/>
                <a:gd name="T30" fmla="*/ 425 w 425"/>
                <a:gd name="T31" fmla="*/ 60 h 728"/>
                <a:gd name="T32" fmla="*/ 417 w 425"/>
                <a:gd name="T33" fmla="*/ 7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25" h="728">
                  <a:moveTo>
                    <a:pt x="417" y="77"/>
                  </a:moveTo>
                  <a:cubicBezTo>
                    <a:pt x="131" y="364"/>
                    <a:pt x="131" y="364"/>
                    <a:pt x="131" y="364"/>
                  </a:cubicBezTo>
                  <a:cubicBezTo>
                    <a:pt x="417" y="650"/>
                    <a:pt x="417" y="650"/>
                    <a:pt x="417" y="650"/>
                  </a:cubicBezTo>
                  <a:cubicBezTo>
                    <a:pt x="422" y="655"/>
                    <a:pt x="425" y="661"/>
                    <a:pt x="425" y="667"/>
                  </a:cubicBezTo>
                  <a:cubicBezTo>
                    <a:pt x="425" y="673"/>
                    <a:pt x="422" y="680"/>
                    <a:pt x="417" y="684"/>
                  </a:cubicBezTo>
                  <a:cubicBezTo>
                    <a:pt x="381" y="720"/>
                    <a:pt x="381" y="720"/>
                    <a:pt x="381" y="720"/>
                  </a:cubicBezTo>
                  <a:cubicBezTo>
                    <a:pt x="377" y="725"/>
                    <a:pt x="370" y="728"/>
                    <a:pt x="364" y="728"/>
                  </a:cubicBezTo>
                  <a:cubicBezTo>
                    <a:pt x="358" y="728"/>
                    <a:pt x="352" y="725"/>
                    <a:pt x="347" y="720"/>
                  </a:cubicBezTo>
                  <a:cubicBezTo>
                    <a:pt x="8" y="381"/>
                    <a:pt x="8" y="381"/>
                    <a:pt x="8" y="381"/>
                  </a:cubicBezTo>
                  <a:cubicBezTo>
                    <a:pt x="3" y="376"/>
                    <a:pt x="0" y="369"/>
                    <a:pt x="0" y="364"/>
                  </a:cubicBezTo>
                  <a:cubicBezTo>
                    <a:pt x="0" y="358"/>
                    <a:pt x="3" y="351"/>
                    <a:pt x="8" y="347"/>
                  </a:cubicBezTo>
                  <a:cubicBezTo>
                    <a:pt x="347" y="7"/>
                    <a:pt x="347" y="7"/>
                    <a:pt x="347" y="7"/>
                  </a:cubicBezTo>
                  <a:cubicBezTo>
                    <a:pt x="352" y="3"/>
                    <a:pt x="358" y="0"/>
                    <a:pt x="364" y="0"/>
                  </a:cubicBezTo>
                  <a:cubicBezTo>
                    <a:pt x="370" y="0"/>
                    <a:pt x="377" y="3"/>
                    <a:pt x="381" y="7"/>
                  </a:cubicBezTo>
                  <a:cubicBezTo>
                    <a:pt x="417" y="44"/>
                    <a:pt x="417" y="44"/>
                    <a:pt x="417" y="44"/>
                  </a:cubicBezTo>
                  <a:cubicBezTo>
                    <a:pt x="422" y="48"/>
                    <a:pt x="425" y="54"/>
                    <a:pt x="425" y="60"/>
                  </a:cubicBezTo>
                  <a:cubicBezTo>
                    <a:pt x="425" y="66"/>
                    <a:pt x="422" y="73"/>
                    <a:pt x="417" y="77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4" name="Freeform 13">
              <a:hlinkClick r:id="" action="ppaction://hlinkshowjump?jump=nextslide"/>
            </p:cNvPr>
            <p:cNvSpPr>
              <a:spLocks noEditPoints="1"/>
            </p:cNvSpPr>
            <p:nvPr userDrawn="1"/>
          </p:nvSpPr>
          <p:spPr bwMode="auto">
            <a:xfrm>
              <a:off x="4328868" y="5502988"/>
              <a:ext cx="500307" cy="493774"/>
            </a:xfrm>
            <a:custGeom>
              <a:avLst/>
              <a:gdLst>
                <a:gd name="T0" fmla="*/ 2355 w 2753"/>
                <a:gd name="T1" fmla="*/ 114 h 2716"/>
                <a:gd name="T2" fmla="*/ 2639 w 2753"/>
                <a:gd name="T3" fmla="*/ 399 h 2716"/>
                <a:gd name="T4" fmla="*/ 2639 w 2753"/>
                <a:gd name="T5" fmla="*/ 2317 h 2716"/>
                <a:gd name="T6" fmla="*/ 2355 w 2753"/>
                <a:gd name="T7" fmla="*/ 2602 h 2716"/>
                <a:gd name="T8" fmla="*/ 398 w 2753"/>
                <a:gd name="T9" fmla="*/ 2602 h 2716"/>
                <a:gd name="T10" fmla="*/ 113 w 2753"/>
                <a:gd name="T11" fmla="*/ 2317 h 2716"/>
                <a:gd name="T12" fmla="*/ 113 w 2753"/>
                <a:gd name="T13" fmla="*/ 399 h 2716"/>
                <a:gd name="T14" fmla="*/ 398 w 2753"/>
                <a:gd name="T15" fmla="*/ 114 h 2716"/>
                <a:gd name="T16" fmla="*/ 2355 w 2753"/>
                <a:gd name="T17" fmla="*/ 114 h 2716"/>
                <a:gd name="T18" fmla="*/ 2355 w 2753"/>
                <a:gd name="T19" fmla="*/ 0 h 2716"/>
                <a:gd name="T20" fmla="*/ 398 w 2753"/>
                <a:gd name="T21" fmla="*/ 0 h 2716"/>
                <a:gd name="T22" fmla="*/ 0 w 2753"/>
                <a:gd name="T23" fmla="*/ 399 h 2716"/>
                <a:gd name="T24" fmla="*/ 0 w 2753"/>
                <a:gd name="T25" fmla="*/ 2317 h 2716"/>
                <a:gd name="T26" fmla="*/ 398 w 2753"/>
                <a:gd name="T27" fmla="*/ 2716 h 2716"/>
                <a:gd name="T28" fmla="*/ 2355 w 2753"/>
                <a:gd name="T29" fmla="*/ 2716 h 2716"/>
                <a:gd name="T30" fmla="*/ 2753 w 2753"/>
                <a:gd name="T31" fmla="*/ 2317 h 2716"/>
                <a:gd name="T32" fmla="*/ 2753 w 2753"/>
                <a:gd name="T33" fmla="*/ 399 h 2716"/>
                <a:gd name="T34" fmla="*/ 2355 w 2753"/>
                <a:gd name="T35" fmla="*/ 0 h 27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753" h="2716">
                  <a:moveTo>
                    <a:pt x="2355" y="114"/>
                  </a:moveTo>
                  <a:cubicBezTo>
                    <a:pt x="2512" y="114"/>
                    <a:pt x="2639" y="242"/>
                    <a:pt x="2639" y="399"/>
                  </a:cubicBezTo>
                  <a:cubicBezTo>
                    <a:pt x="2639" y="2317"/>
                    <a:pt x="2639" y="2317"/>
                    <a:pt x="2639" y="2317"/>
                  </a:cubicBezTo>
                  <a:cubicBezTo>
                    <a:pt x="2639" y="2474"/>
                    <a:pt x="2512" y="2602"/>
                    <a:pt x="2355" y="2602"/>
                  </a:cubicBezTo>
                  <a:cubicBezTo>
                    <a:pt x="398" y="2602"/>
                    <a:pt x="398" y="2602"/>
                    <a:pt x="398" y="2602"/>
                  </a:cubicBezTo>
                  <a:cubicBezTo>
                    <a:pt x="241" y="2602"/>
                    <a:pt x="113" y="2474"/>
                    <a:pt x="113" y="2317"/>
                  </a:cubicBezTo>
                  <a:cubicBezTo>
                    <a:pt x="113" y="399"/>
                    <a:pt x="113" y="399"/>
                    <a:pt x="113" y="399"/>
                  </a:cubicBezTo>
                  <a:cubicBezTo>
                    <a:pt x="113" y="242"/>
                    <a:pt x="241" y="114"/>
                    <a:pt x="398" y="114"/>
                  </a:cubicBezTo>
                  <a:cubicBezTo>
                    <a:pt x="2355" y="114"/>
                    <a:pt x="2355" y="114"/>
                    <a:pt x="2355" y="114"/>
                  </a:cubicBezTo>
                  <a:moveTo>
                    <a:pt x="2355" y="0"/>
                  </a:moveTo>
                  <a:cubicBezTo>
                    <a:pt x="398" y="0"/>
                    <a:pt x="398" y="0"/>
                    <a:pt x="398" y="0"/>
                  </a:cubicBezTo>
                  <a:cubicBezTo>
                    <a:pt x="178" y="0"/>
                    <a:pt x="0" y="179"/>
                    <a:pt x="0" y="399"/>
                  </a:cubicBezTo>
                  <a:cubicBezTo>
                    <a:pt x="0" y="2317"/>
                    <a:pt x="0" y="2317"/>
                    <a:pt x="0" y="2317"/>
                  </a:cubicBezTo>
                  <a:cubicBezTo>
                    <a:pt x="0" y="2538"/>
                    <a:pt x="178" y="2716"/>
                    <a:pt x="398" y="2716"/>
                  </a:cubicBezTo>
                  <a:cubicBezTo>
                    <a:pt x="2355" y="2716"/>
                    <a:pt x="2355" y="2716"/>
                    <a:pt x="2355" y="2716"/>
                  </a:cubicBezTo>
                  <a:cubicBezTo>
                    <a:pt x="2575" y="2716"/>
                    <a:pt x="2753" y="2538"/>
                    <a:pt x="2753" y="2317"/>
                  </a:cubicBezTo>
                  <a:cubicBezTo>
                    <a:pt x="2753" y="399"/>
                    <a:pt x="2753" y="399"/>
                    <a:pt x="2753" y="399"/>
                  </a:cubicBezTo>
                  <a:cubicBezTo>
                    <a:pt x="2753" y="179"/>
                    <a:pt x="2575" y="0"/>
                    <a:pt x="2355" y="0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grpSp>
        <p:nvGrpSpPr>
          <p:cNvPr id="15" name="Group 14"/>
          <p:cNvGrpSpPr/>
          <p:nvPr userDrawn="1"/>
        </p:nvGrpSpPr>
        <p:grpSpPr>
          <a:xfrm>
            <a:off x="0" y="6824981"/>
            <a:ext cx="12192000" cy="45719"/>
            <a:chOff x="0" y="6756401"/>
            <a:chExt cx="12192000" cy="114300"/>
          </a:xfrm>
        </p:grpSpPr>
        <p:sp>
          <p:nvSpPr>
            <p:cNvPr id="16" name="Rectangle 15"/>
            <p:cNvSpPr/>
            <p:nvPr/>
          </p:nvSpPr>
          <p:spPr>
            <a:xfrm>
              <a:off x="0" y="6756401"/>
              <a:ext cx="2443207" cy="1143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2427653" y="6756401"/>
              <a:ext cx="2443207" cy="1143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4855305" y="6756401"/>
              <a:ext cx="2443207" cy="1143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7305656" y="6756401"/>
              <a:ext cx="2443207" cy="1143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9748793" y="6756401"/>
              <a:ext cx="2443207" cy="1143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</p:grpSp>
      <p:grpSp>
        <p:nvGrpSpPr>
          <p:cNvPr id="21" name="Group 20"/>
          <p:cNvGrpSpPr/>
          <p:nvPr userDrawn="1"/>
        </p:nvGrpSpPr>
        <p:grpSpPr>
          <a:xfrm>
            <a:off x="0" y="0"/>
            <a:ext cx="12192000" cy="45719"/>
            <a:chOff x="0" y="6756401"/>
            <a:chExt cx="12192000" cy="114300"/>
          </a:xfrm>
        </p:grpSpPr>
        <p:sp>
          <p:nvSpPr>
            <p:cNvPr id="22" name="Rectangle 21"/>
            <p:cNvSpPr/>
            <p:nvPr/>
          </p:nvSpPr>
          <p:spPr>
            <a:xfrm>
              <a:off x="0" y="6756401"/>
              <a:ext cx="2443207" cy="1143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2427653" y="6756401"/>
              <a:ext cx="2443207" cy="1143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4855305" y="6756401"/>
              <a:ext cx="2443207" cy="1143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7305656" y="6756401"/>
              <a:ext cx="2443207" cy="1143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9748793" y="6756401"/>
              <a:ext cx="2443207" cy="1143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</p:grpSp>
      <p:sp>
        <p:nvSpPr>
          <p:cNvPr id="27" name="Picture Placeholder 22"/>
          <p:cNvSpPr>
            <a:spLocks noGrp="1"/>
          </p:cNvSpPr>
          <p:nvPr>
            <p:ph type="pic" sz="quarter" idx="14"/>
          </p:nvPr>
        </p:nvSpPr>
        <p:spPr>
          <a:xfrm>
            <a:off x="563034" y="1719343"/>
            <a:ext cx="11074399" cy="4442505"/>
          </a:xfrm>
        </p:spPr>
        <p:txBody>
          <a:bodyPr>
            <a:normAutofit/>
          </a:bodyPr>
          <a:lstStyle>
            <a:lvl1pPr>
              <a:defRPr sz="1800"/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131151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7" grpId="0"/>
    </p:bldLst>
  </p:timing>
  <p:extLst mod="1">
    <p:ext uri="{DCECCB84-F9BA-43D5-87BE-67443E8EF086}">
      <p15:sldGuideLst xmlns:p15="http://schemas.microsoft.com/office/powerpoint/2012/main"/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howca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5761" y="420593"/>
            <a:ext cx="10515600" cy="911682"/>
          </a:xfrm>
        </p:spPr>
        <p:txBody>
          <a:bodyPr/>
          <a:lstStyle>
            <a:lvl1pPr algn="ctr">
              <a:defRPr b="1"/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7" name="Rectangle 6"/>
          <p:cNvSpPr/>
          <p:nvPr userDrawn="1"/>
        </p:nvSpPr>
        <p:spPr>
          <a:xfrm>
            <a:off x="11408938" y="381349"/>
            <a:ext cx="468000" cy="46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400" b="1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391197" y="432787"/>
            <a:ext cx="503483" cy="365125"/>
          </a:xfrm>
        </p:spPr>
        <p:txBody>
          <a:bodyPr/>
          <a:lstStyle>
            <a:lvl1pPr algn="ctr">
              <a:defRPr sz="1400" b="1">
                <a:solidFill>
                  <a:schemeClr val="bg1"/>
                </a:solidFill>
              </a:defRPr>
            </a:lvl1pPr>
          </a:lstStyle>
          <a:p>
            <a:fld id="{250E94B5-8C35-4E38-8FC1-B73EBEBA3C09}" type="slidenum">
              <a:rPr lang="id-ID" smtClean="0"/>
              <a:pPr/>
              <a:t>‹#›</a:t>
            </a:fld>
            <a:endParaRPr lang="id-ID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845761" y="1138779"/>
            <a:ext cx="10515600" cy="366712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grpSp>
        <p:nvGrpSpPr>
          <p:cNvPr id="8" name="Group 7"/>
          <p:cNvGrpSpPr/>
          <p:nvPr userDrawn="1"/>
        </p:nvGrpSpPr>
        <p:grpSpPr>
          <a:xfrm>
            <a:off x="338952" y="6409324"/>
            <a:ext cx="224082" cy="221156"/>
            <a:chOff x="4328868" y="5502988"/>
            <a:chExt cx="500307" cy="493774"/>
          </a:xfrm>
        </p:grpSpPr>
        <p:sp>
          <p:nvSpPr>
            <p:cNvPr id="9" name="Freeform 8">
              <a:hlinkClick r:id="" action="ppaction://hlinkshowjump?jump=previousslide"/>
            </p:cNvPr>
            <p:cNvSpPr>
              <a:spLocks/>
            </p:cNvSpPr>
            <p:nvPr userDrawn="1"/>
          </p:nvSpPr>
          <p:spPr bwMode="auto">
            <a:xfrm>
              <a:off x="4520555" y="5649754"/>
              <a:ext cx="116933" cy="200242"/>
            </a:xfrm>
            <a:custGeom>
              <a:avLst/>
              <a:gdLst>
                <a:gd name="T0" fmla="*/ 417 w 425"/>
                <a:gd name="T1" fmla="*/ 77 h 728"/>
                <a:gd name="T2" fmla="*/ 131 w 425"/>
                <a:gd name="T3" fmla="*/ 364 h 728"/>
                <a:gd name="T4" fmla="*/ 417 w 425"/>
                <a:gd name="T5" fmla="*/ 650 h 728"/>
                <a:gd name="T6" fmla="*/ 425 w 425"/>
                <a:gd name="T7" fmla="*/ 667 h 728"/>
                <a:gd name="T8" fmla="*/ 417 w 425"/>
                <a:gd name="T9" fmla="*/ 684 h 728"/>
                <a:gd name="T10" fmla="*/ 381 w 425"/>
                <a:gd name="T11" fmla="*/ 720 h 728"/>
                <a:gd name="T12" fmla="*/ 364 w 425"/>
                <a:gd name="T13" fmla="*/ 728 h 728"/>
                <a:gd name="T14" fmla="*/ 347 w 425"/>
                <a:gd name="T15" fmla="*/ 720 h 728"/>
                <a:gd name="T16" fmla="*/ 8 w 425"/>
                <a:gd name="T17" fmla="*/ 381 h 728"/>
                <a:gd name="T18" fmla="*/ 0 w 425"/>
                <a:gd name="T19" fmla="*/ 364 h 728"/>
                <a:gd name="T20" fmla="*/ 8 w 425"/>
                <a:gd name="T21" fmla="*/ 347 h 728"/>
                <a:gd name="T22" fmla="*/ 347 w 425"/>
                <a:gd name="T23" fmla="*/ 7 h 728"/>
                <a:gd name="T24" fmla="*/ 364 w 425"/>
                <a:gd name="T25" fmla="*/ 0 h 728"/>
                <a:gd name="T26" fmla="*/ 381 w 425"/>
                <a:gd name="T27" fmla="*/ 7 h 728"/>
                <a:gd name="T28" fmla="*/ 417 w 425"/>
                <a:gd name="T29" fmla="*/ 44 h 728"/>
                <a:gd name="T30" fmla="*/ 425 w 425"/>
                <a:gd name="T31" fmla="*/ 60 h 728"/>
                <a:gd name="T32" fmla="*/ 417 w 425"/>
                <a:gd name="T33" fmla="*/ 7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25" h="728">
                  <a:moveTo>
                    <a:pt x="417" y="77"/>
                  </a:moveTo>
                  <a:cubicBezTo>
                    <a:pt x="131" y="364"/>
                    <a:pt x="131" y="364"/>
                    <a:pt x="131" y="364"/>
                  </a:cubicBezTo>
                  <a:cubicBezTo>
                    <a:pt x="417" y="650"/>
                    <a:pt x="417" y="650"/>
                    <a:pt x="417" y="650"/>
                  </a:cubicBezTo>
                  <a:cubicBezTo>
                    <a:pt x="422" y="655"/>
                    <a:pt x="425" y="661"/>
                    <a:pt x="425" y="667"/>
                  </a:cubicBezTo>
                  <a:cubicBezTo>
                    <a:pt x="425" y="673"/>
                    <a:pt x="422" y="680"/>
                    <a:pt x="417" y="684"/>
                  </a:cubicBezTo>
                  <a:cubicBezTo>
                    <a:pt x="381" y="720"/>
                    <a:pt x="381" y="720"/>
                    <a:pt x="381" y="720"/>
                  </a:cubicBezTo>
                  <a:cubicBezTo>
                    <a:pt x="377" y="725"/>
                    <a:pt x="370" y="728"/>
                    <a:pt x="364" y="728"/>
                  </a:cubicBezTo>
                  <a:cubicBezTo>
                    <a:pt x="358" y="728"/>
                    <a:pt x="352" y="725"/>
                    <a:pt x="347" y="720"/>
                  </a:cubicBezTo>
                  <a:cubicBezTo>
                    <a:pt x="8" y="381"/>
                    <a:pt x="8" y="381"/>
                    <a:pt x="8" y="381"/>
                  </a:cubicBezTo>
                  <a:cubicBezTo>
                    <a:pt x="3" y="376"/>
                    <a:pt x="0" y="369"/>
                    <a:pt x="0" y="364"/>
                  </a:cubicBezTo>
                  <a:cubicBezTo>
                    <a:pt x="0" y="358"/>
                    <a:pt x="3" y="351"/>
                    <a:pt x="8" y="347"/>
                  </a:cubicBezTo>
                  <a:cubicBezTo>
                    <a:pt x="347" y="7"/>
                    <a:pt x="347" y="7"/>
                    <a:pt x="347" y="7"/>
                  </a:cubicBezTo>
                  <a:cubicBezTo>
                    <a:pt x="352" y="3"/>
                    <a:pt x="358" y="0"/>
                    <a:pt x="364" y="0"/>
                  </a:cubicBezTo>
                  <a:cubicBezTo>
                    <a:pt x="370" y="0"/>
                    <a:pt x="377" y="3"/>
                    <a:pt x="381" y="7"/>
                  </a:cubicBezTo>
                  <a:cubicBezTo>
                    <a:pt x="417" y="44"/>
                    <a:pt x="417" y="44"/>
                    <a:pt x="417" y="44"/>
                  </a:cubicBezTo>
                  <a:cubicBezTo>
                    <a:pt x="422" y="48"/>
                    <a:pt x="425" y="54"/>
                    <a:pt x="425" y="60"/>
                  </a:cubicBezTo>
                  <a:cubicBezTo>
                    <a:pt x="425" y="66"/>
                    <a:pt x="422" y="73"/>
                    <a:pt x="417" y="77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0" name="Freeform 9">
              <a:hlinkClick r:id="" action="ppaction://hlinkshowjump?jump=previousslide"/>
            </p:cNvPr>
            <p:cNvSpPr>
              <a:spLocks noEditPoints="1"/>
            </p:cNvSpPr>
            <p:nvPr userDrawn="1"/>
          </p:nvSpPr>
          <p:spPr bwMode="auto">
            <a:xfrm>
              <a:off x="4328868" y="5502988"/>
              <a:ext cx="500307" cy="493774"/>
            </a:xfrm>
            <a:custGeom>
              <a:avLst/>
              <a:gdLst>
                <a:gd name="T0" fmla="*/ 2355 w 2753"/>
                <a:gd name="T1" fmla="*/ 114 h 2716"/>
                <a:gd name="T2" fmla="*/ 2639 w 2753"/>
                <a:gd name="T3" fmla="*/ 399 h 2716"/>
                <a:gd name="T4" fmla="*/ 2639 w 2753"/>
                <a:gd name="T5" fmla="*/ 2317 h 2716"/>
                <a:gd name="T6" fmla="*/ 2355 w 2753"/>
                <a:gd name="T7" fmla="*/ 2602 h 2716"/>
                <a:gd name="T8" fmla="*/ 398 w 2753"/>
                <a:gd name="T9" fmla="*/ 2602 h 2716"/>
                <a:gd name="T10" fmla="*/ 113 w 2753"/>
                <a:gd name="T11" fmla="*/ 2317 h 2716"/>
                <a:gd name="T12" fmla="*/ 113 w 2753"/>
                <a:gd name="T13" fmla="*/ 399 h 2716"/>
                <a:gd name="T14" fmla="*/ 398 w 2753"/>
                <a:gd name="T15" fmla="*/ 114 h 2716"/>
                <a:gd name="T16" fmla="*/ 2355 w 2753"/>
                <a:gd name="T17" fmla="*/ 114 h 2716"/>
                <a:gd name="T18" fmla="*/ 2355 w 2753"/>
                <a:gd name="T19" fmla="*/ 0 h 2716"/>
                <a:gd name="T20" fmla="*/ 398 w 2753"/>
                <a:gd name="T21" fmla="*/ 0 h 2716"/>
                <a:gd name="T22" fmla="*/ 0 w 2753"/>
                <a:gd name="T23" fmla="*/ 399 h 2716"/>
                <a:gd name="T24" fmla="*/ 0 w 2753"/>
                <a:gd name="T25" fmla="*/ 2317 h 2716"/>
                <a:gd name="T26" fmla="*/ 398 w 2753"/>
                <a:gd name="T27" fmla="*/ 2716 h 2716"/>
                <a:gd name="T28" fmla="*/ 2355 w 2753"/>
                <a:gd name="T29" fmla="*/ 2716 h 2716"/>
                <a:gd name="T30" fmla="*/ 2753 w 2753"/>
                <a:gd name="T31" fmla="*/ 2317 h 2716"/>
                <a:gd name="T32" fmla="*/ 2753 w 2753"/>
                <a:gd name="T33" fmla="*/ 399 h 2716"/>
                <a:gd name="T34" fmla="*/ 2355 w 2753"/>
                <a:gd name="T35" fmla="*/ 0 h 27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753" h="2716">
                  <a:moveTo>
                    <a:pt x="2355" y="114"/>
                  </a:moveTo>
                  <a:cubicBezTo>
                    <a:pt x="2512" y="114"/>
                    <a:pt x="2639" y="242"/>
                    <a:pt x="2639" y="399"/>
                  </a:cubicBezTo>
                  <a:cubicBezTo>
                    <a:pt x="2639" y="2317"/>
                    <a:pt x="2639" y="2317"/>
                    <a:pt x="2639" y="2317"/>
                  </a:cubicBezTo>
                  <a:cubicBezTo>
                    <a:pt x="2639" y="2474"/>
                    <a:pt x="2512" y="2602"/>
                    <a:pt x="2355" y="2602"/>
                  </a:cubicBezTo>
                  <a:cubicBezTo>
                    <a:pt x="398" y="2602"/>
                    <a:pt x="398" y="2602"/>
                    <a:pt x="398" y="2602"/>
                  </a:cubicBezTo>
                  <a:cubicBezTo>
                    <a:pt x="241" y="2602"/>
                    <a:pt x="113" y="2474"/>
                    <a:pt x="113" y="2317"/>
                  </a:cubicBezTo>
                  <a:cubicBezTo>
                    <a:pt x="113" y="399"/>
                    <a:pt x="113" y="399"/>
                    <a:pt x="113" y="399"/>
                  </a:cubicBezTo>
                  <a:cubicBezTo>
                    <a:pt x="113" y="242"/>
                    <a:pt x="241" y="114"/>
                    <a:pt x="398" y="114"/>
                  </a:cubicBezTo>
                  <a:cubicBezTo>
                    <a:pt x="2355" y="114"/>
                    <a:pt x="2355" y="114"/>
                    <a:pt x="2355" y="114"/>
                  </a:cubicBezTo>
                  <a:moveTo>
                    <a:pt x="2355" y="0"/>
                  </a:moveTo>
                  <a:cubicBezTo>
                    <a:pt x="398" y="0"/>
                    <a:pt x="398" y="0"/>
                    <a:pt x="398" y="0"/>
                  </a:cubicBezTo>
                  <a:cubicBezTo>
                    <a:pt x="178" y="0"/>
                    <a:pt x="0" y="179"/>
                    <a:pt x="0" y="399"/>
                  </a:cubicBezTo>
                  <a:cubicBezTo>
                    <a:pt x="0" y="2317"/>
                    <a:pt x="0" y="2317"/>
                    <a:pt x="0" y="2317"/>
                  </a:cubicBezTo>
                  <a:cubicBezTo>
                    <a:pt x="0" y="2538"/>
                    <a:pt x="178" y="2716"/>
                    <a:pt x="398" y="2716"/>
                  </a:cubicBezTo>
                  <a:cubicBezTo>
                    <a:pt x="2355" y="2716"/>
                    <a:pt x="2355" y="2716"/>
                    <a:pt x="2355" y="2716"/>
                  </a:cubicBezTo>
                  <a:cubicBezTo>
                    <a:pt x="2575" y="2716"/>
                    <a:pt x="2753" y="2538"/>
                    <a:pt x="2753" y="2317"/>
                  </a:cubicBezTo>
                  <a:cubicBezTo>
                    <a:pt x="2753" y="399"/>
                    <a:pt x="2753" y="399"/>
                    <a:pt x="2753" y="399"/>
                  </a:cubicBezTo>
                  <a:cubicBezTo>
                    <a:pt x="2753" y="179"/>
                    <a:pt x="2575" y="0"/>
                    <a:pt x="2355" y="0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grpSp>
        <p:nvGrpSpPr>
          <p:cNvPr id="11" name="Group 10"/>
          <p:cNvGrpSpPr/>
          <p:nvPr userDrawn="1"/>
        </p:nvGrpSpPr>
        <p:grpSpPr>
          <a:xfrm flipH="1">
            <a:off x="11637433" y="6409324"/>
            <a:ext cx="224082" cy="221156"/>
            <a:chOff x="4328868" y="5502988"/>
            <a:chExt cx="500307" cy="493774"/>
          </a:xfrm>
        </p:grpSpPr>
        <p:sp>
          <p:nvSpPr>
            <p:cNvPr id="13" name="Freeform 12">
              <a:hlinkClick r:id="" action="ppaction://hlinkshowjump?jump=nextslide"/>
            </p:cNvPr>
            <p:cNvSpPr>
              <a:spLocks/>
            </p:cNvSpPr>
            <p:nvPr userDrawn="1"/>
          </p:nvSpPr>
          <p:spPr bwMode="auto">
            <a:xfrm>
              <a:off x="4520556" y="5649754"/>
              <a:ext cx="116933" cy="200242"/>
            </a:xfrm>
            <a:custGeom>
              <a:avLst/>
              <a:gdLst>
                <a:gd name="T0" fmla="*/ 417 w 425"/>
                <a:gd name="T1" fmla="*/ 77 h 728"/>
                <a:gd name="T2" fmla="*/ 131 w 425"/>
                <a:gd name="T3" fmla="*/ 364 h 728"/>
                <a:gd name="T4" fmla="*/ 417 w 425"/>
                <a:gd name="T5" fmla="*/ 650 h 728"/>
                <a:gd name="T6" fmla="*/ 425 w 425"/>
                <a:gd name="T7" fmla="*/ 667 h 728"/>
                <a:gd name="T8" fmla="*/ 417 w 425"/>
                <a:gd name="T9" fmla="*/ 684 h 728"/>
                <a:gd name="T10" fmla="*/ 381 w 425"/>
                <a:gd name="T11" fmla="*/ 720 h 728"/>
                <a:gd name="T12" fmla="*/ 364 w 425"/>
                <a:gd name="T13" fmla="*/ 728 h 728"/>
                <a:gd name="T14" fmla="*/ 347 w 425"/>
                <a:gd name="T15" fmla="*/ 720 h 728"/>
                <a:gd name="T16" fmla="*/ 8 w 425"/>
                <a:gd name="T17" fmla="*/ 381 h 728"/>
                <a:gd name="T18" fmla="*/ 0 w 425"/>
                <a:gd name="T19" fmla="*/ 364 h 728"/>
                <a:gd name="T20" fmla="*/ 8 w 425"/>
                <a:gd name="T21" fmla="*/ 347 h 728"/>
                <a:gd name="T22" fmla="*/ 347 w 425"/>
                <a:gd name="T23" fmla="*/ 7 h 728"/>
                <a:gd name="T24" fmla="*/ 364 w 425"/>
                <a:gd name="T25" fmla="*/ 0 h 728"/>
                <a:gd name="T26" fmla="*/ 381 w 425"/>
                <a:gd name="T27" fmla="*/ 7 h 728"/>
                <a:gd name="T28" fmla="*/ 417 w 425"/>
                <a:gd name="T29" fmla="*/ 44 h 728"/>
                <a:gd name="T30" fmla="*/ 425 w 425"/>
                <a:gd name="T31" fmla="*/ 60 h 728"/>
                <a:gd name="T32" fmla="*/ 417 w 425"/>
                <a:gd name="T33" fmla="*/ 7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25" h="728">
                  <a:moveTo>
                    <a:pt x="417" y="77"/>
                  </a:moveTo>
                  <a:cubicBezTo>
                    <a:pt x="131" y="364"/>
                    <a:pt x="131" y="364"/>
                    <a:pt x="131" y="364"/>
                  </a:cubicBezTo>
                  <a:cubicBezTo>
                    <a:pt x="417" y="650"/>
                    <a:pt x="417" y="650"/>
                    <a:pt x="417" y="650"/>
                  </a:cubicBezTo>
                  <a:cubicBezTo>
                    <a:pt x="422" y="655"/>
                    <a:pt x="425" y="661"/>
                    <a:pt x="425" y="667"/>
                  </a:cubicBezTo>
                  <a:cubicBezTo>
                    <a:pt x="425" y="673"/>
                    <a:pt x="422" y="680"/>
                    <a:pt x="417" y="684"/>
                  </a:cubicBezTo>
                  <a:cubicBezTo>
                    <a:pt x="381" y="720"/>
                    <a:pt x="381" y="720"/>
                    <a:pt x="381" y="720"/>
                  </a:cubicBezTo>
                  <a:cubicBezTo>
                    <a:pt x="377" y="725"/>
                    <a:pt x="370" y="728"/>
                    <a:pt x="364" y="728"/>
                  </a:cubicBezTo>
                  <a:cubicBezTo>
                    <a:pt x="358" y="728"/>
                    <a:pt x="352" y="725"/>
                    <a:pt x="347" y="720"/>
                  </a:cubicBezTo>
                  <a:cubicBezTo>
                    <a:pt x="8" y="381"/>
                    <a:pt x="8" y="381"/>
                    <a:pt x="8" y="381"/>
                  </a:cubicBezTo>
                  <a:cubicBezTo>
                    <a:pt x="3" y="376"/>
                    <a:pt x="0" y="369"/>
                    <a:pt x="0" y="364"/>
                  </a:cubicBezTo>
                  <a:cubicBezTo>
                    <a:pt x="0" y="358"/>
                    <a:pt x="3" y="351"/>
                    <a:pt x="8" y="347"/>
                  </a:cubicBezTo>
                  <a:cubicBezTo>
                    <a:pt x="347" y="7"/>
                    <a:pt x="347" y="7"/>
                    <a:pt x="347" y="7"/>
                  </a:cubicBezTo>
                  <a:cubicBezTo>
                    <a:pt x="352" y="3"/>
                    <a:pt x="358" y="0"/>
                    <a:pt x="364" y="0"/>
                  </a:cubicBezTo>
                  <a:cubicBezTo>
                    <a:pt x="370" y="0"/>
                    <a:pt x="377" y="3"/>
                    <a:pt x="381" y="7"/>
                  </a:cubicBezTo>
                  <a:cubicBezTo>
                    <a:pt x="417" y="44"/>
                    <a:pt x="417" y="44"/>
                    <a:pt x="417" y="44"/>
                  </a:cubicBezTo>
                  <a:cubicBezTo>
                    <a:pt x="422" y="48"/>
                    <a:pt x="425" y="54"/>
                    <a:pt x="425" y="60"/>
                  </a:cubicBezTo>
                  <a:cubicBezTo>
                    <a:pt x="425" y="66"/>
                    <a:pt x="422" y="73"/>
                    <a:pt x="417" y="77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4" name="Freeform 13">
              <a:hlinkClick r:id="" action="ppaction://hlinkshowjump?jump=nextslide"/>
            </p:cNvPr>
            <p:cNvSpPr>
              <a:spLocks noEditPoints="1"/>
            </p:cNvSpPr>
            <p:nvPr userDrawn="1"/>
          </p:nvSpPr>
          <p:spPr bwMode="auto">
            <a:xfrm>
              <a:off x="4328868" y="5502988"/>
              <a:ext cx="500307" cy="493774"/>
            </a:xfrm>
            <a:custGeom>
              <a:avLst/>
              <a:gdLst>
                <a:gd name="T0" fmla="*/ 2355 w 2753"/>
                <a:gd name="T1" fmla="*/ 114 h 2716"/>
                <a:gd name="T2" fmla="*/ 2639 w 2753"/>
                <a:gd name="T3" fmla="*/ 399 h 2716"/>
                <a:gd name="T4" fmla="*/ 2639 w 2753"/>
                <a:gd name="T5" fmla="*/ 2317 h 2716"/>
                <a:gd name="T6" fmla="*/ 2355 w 2753"/>
                <a:gd name="T7" fmla="*/ 2602 h 2716"/>
                <a:gd name="T8" fmla="*/ 398 w 2753"/>
                <a:gd name="T9" fmla="*/ 2602 h 2716"/>
                <a:gd name="T10" fmla="*/ 113 w 2753"/>
                <a:gd name="T11" fmla="*/ 2317 h 2716"/>
                <a:gd name="T12" fmla="*/ 113 w 2753"/>
                <a:gd name="T13" fmla="*/ 399 h 2716"/>
                <a:gd name="T14" fmla="*/ 398 w 2753"/>
                <a:gd name="T15" fmla="*/ 114 h 2716"/>
                <a:gd name="T16" fmla="*/ 2355 w 2753"/>
                <a:gd name="T17" fmla="*/ 114 h 2716"/>
                <a:gd name="T18" fmla="*/ 2355 w 2753"/>
                <a:gd name="T19" fmla="*/ 0 h 2716"/>
                <a:gd name="T20" fmla="*/ 398 w 2753"/>
                <a:gd name="T21" fmla="*/ 0 h 2716"/>
                <a:gd name="T22" fmla="*/ 0 w 2753"/>
                <a:gd name="T23" fmla="*/ 399 h 2716"/>
                <a:gd name="T24" fmla="*/ 0 w 2753"/>
                <a:gd name="T25" fmla="*/ 2317 h 2716"/>
                <a:gd name="T26" fmla="*/ 398 w 2753"/>
                <a:gd name="T27" fmla="*/ 2716 h 2716"/>
                <a:gd name="T28" fmla="*/ 2355 w 2753"/>
                <a:gd name="T29" fmla="*/ 2716 h 2716"/>
                <a:gd name="T30" fmla="*/ 2753 w 2753"/>
                <a:gd name="T31" fmla="*/ 2317 h 2716"/>
                <a:gd name="T32" fmla="*/ 2753 w 2753"/>
                <a:gd name="T33" fmla="*/ 399 h 2716"/>
                <a:gd name="T34" fmla="*/ 2355 w 2753"/>
                <a:gd name="T35" fmla="*/ 0 h 27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753" h="2716">
                  <a:moveTo>
                    <a:pt x="2355" y="114"/>
                  </a:moveTo>
                  <a:cubicBezTo>
                    <a:pt x="2512" y="114"/>
                    <a:pt x="2639" y="242"/>
                    <a:pt x="2639" y="399"/>
                  </a:cubicBezTo>
                  <a:cubicBezTo>
                    <a:pt x="2639" y="2317"/>
                    <a:pt x="2639" y="2317"/>
                    <a:pt x="2639" y="2317"/>
                  </a:cubicBezTo>
                  <a:cubicBezTo>
                    <a:pt x="2639" y="2474"/>
                    <a:pt x="2512" y="2602"/>
                    <a:pt x="2355" y="2602"/>
                  </a:cubicBezTo>
                  <a:cubicBezTo>
                    <a:pt x="398" y="2602"/>
                    <a:pt x="398" y="2602"/>
                    <a:pt x="398" y="2602"/>
                  </a:cubicBezTo>
                  <a:cubicBezTo>
                    <a:pt x="241" y="2602"/>
                    <a:pt x="113" y="2474"/>
                    <a:pt x="113" y="2317"/>
                  </a:cubicBezTo>
                  <a:cubicBezTo>
                    <a:pt x="113" y="399"/>
                    <a:pt x="113" y="399"/>
                    <a:pt x="113" y="399"/>
                  </a:cubicBezTo>
                  <a:cubicBezTo>
                    <a:pt x="113" y="242"/>
                    <a:pt x="241" y="114"/>
                    <a:pt x="398" y="114"/>
                  </a:cubicBezTo>
                  <a:cubicBezTo>
                    <a:pt x="2355" y="114"/>
                    <a:pt x="2355" y="114"/>
                    <a:pt x="2355" y="114"/>
                  </a:cubicBezTo>
                  <a:moveTo>
                    <a:pt x="2355" y="0"/>
                  </a:moveTo>
                  <a:cubicBezTo>
                    <a:pt x="398" y="0"/>
                    <a:pt x="398" y="0"/>
                    <a:pt x="398" y="0"/>
                  </a:cubicBezTo>
                  <a:cubicBezTo>
                    <a:pt x="178" y="0"/>
                    <a:pt x="0" y="179"/>
                    <a:pt x="0" y="399"/>
                  </a:cubicBezTo>
                  <a:cubicBezTo>
                    <a:pt x="0" y="2317"/>
                    <a:pt x="0" y="2317"/>
                    <a:pt x="0" y="2317"/>
                  </a:cubicBezTo>
                  <a:cubicBezTo>
                    <a:pt x="0" y="2538"/>
                    <a:pt x="178" y="2716"/>
                    <a:pt x="398" y="2716"/>
                  </a:cubicBezTo>
                  <a:cubicBezTo>
                    <a:pt x="2355" y="2716"/>
                    <a:pt x="2355" y="2716"/>
                    <a:pt x="2355" y="2716"/>
                  </a:cubicBezTo>
                  <a:cubicBezTo>
                    <a:pt x="2575" y="2716"/>
                    <a:pt x="2753" y="2538"/>
                    <a:pt x="2753" y="2317"/>
                  </a:cubicBezTo>
                  <a:cubicBezTo>
                    <a:pt x="2753" y="399"/>
                    <a:pt x="2753" y="399"/>
                    <a:pt x="2753" y="399"/>
                  </a:cubicBezTo>
                  <a:cubicBezTo>
                    <a:pt x="2753" y="179"/>
                    <a:pt x="2575" y="0"/>
                    <a:pt x="2355" y="0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grpSp>
        <p:nvGrpSpPr>
          <p:cNvPr id="15" name="Group 14"/>
          <p:cNvGrpSpPr/>
          <p:nvPr userDrawn="1"/>
        </p:nvGrpSpPr>
        <p:grpSpPr>
          <a:xfrm>
            <a:off x="0" y="6824981"/>
            <a:ext cx="12192000" cy="45719"/>
            <a:chOff x="0" y="6756401"/>
            <a:chExt cx="12192000" cy="114300"/>
          </a:xfrm>
        </p:grpSpPr>
        <p:sp>
          <p:nvSpPr>
            <p:cNvPr id="16" name="Rectangle 15"/>
            <p:cNvSpPr/>
            <p:nvPr/>
          </p:nvSpPr>
          <p:spPr>
            <a:xfrm>
              <a:off x="0" y="6756401"/>
              <a:ext cx="2443207" cy="1143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2427653" y="6756401"/>
              <a:ext cx="2443207" cy="1143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4855305" y="6756401"/>
              <a:ext cx="2443207" cy="1143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7305656" y="6756401"/>
              <a:ext cx="2443207" cy="1143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9748793" y="6756401"/>
              <a:ext cx="2443207" cy="1143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</p:grpSp>
      <p:grpSp>
        <p:nvGrpSpPr>
          <p:cNvPr id="21" name="Group 20"/>
          <p:cNvGrpSpPr/>
          <p:nvPr userDrawn="1"/>
        </p:nvGrpSpPr>
        <p:grpSpPr>
          <a:xfrm>
            <a:off x="0" y="0"/>
            <a:ext cx="12192000" cy="45719"/>
            <a:chOff x="0" y="6756401"/>
            <a:chExt cx="12192000" cy="114300"/>
          </a:xfrm>
        </p:grpSpPr>
        <p:sp>
          <p:nvSpPr>
            <p:cNvPr id="22" name="Rectangle 21"/>
            <p:cNvSpPr/>
            <p:nvPr/>
          </p:nvSpPr>
          <p:spPr>
            <a:xfrm>
              <a:off x="0" y="6756401"/>
              <a:ext cx="2443207" cy="1143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2427653" y="6756401"/>
              <a:ext cx="2443207" cy="1143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4855305" y="6756401"/>
              <a:ext cx="2443207" cy="1143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7305656" y="6756401"/>
              <a:ext cx="2443207" cy="1143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9748793" y="6756401"/>
              <a:ext cx="2443207" cy="1143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</p:grpSp>
      <p:sp>
        <p:nvSpPr>
          <p:cNvPr id="28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1222375" y="1801495"/>
            <a:ext cx="3106738" cy="201621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>
                <a:solidFill>
                  <a:schemeClr val="tx2"/>
                </a:solidFill>
              </a:defRPr>
            </a:lvl1pPr>
          </a:lstStyle>
          <a:p>
            <a:endParaRPr lang="id-ID"/>
          </a:p>
        </p:txBody>
      </p:sp>
      <p:sp>
        <p:nvSpPr>
          <p:cNvPr id="29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4533786" y="1801495"/>
            <a:ext cx="3106738" cy="201621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>
                <a:solidFill>
                  <a:schemeClr val="tx2"/>
                </a:solidFill>
              </a:defRPr>
            </a:lvl1pPr>
          </a:lstStyle>
          <a:p>
            <a:endParaRPr lang="id-ID"/>
          </a:p>
        </p:txBody>
      </p:sp>
      <p:sp>
        <p:nvSpPr>
          <p:cNvPr id="30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7858048" y="1801495"/>
            <a:ext cx="3106738" cy="201621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>
                <a:solidFill>
                  <a:schemeClr val="tx2"/>
                </a:solidFill>
              </a:defRPr>
            </a:lvl1pPr>
          </a:lstStyle>
          <a:p>
            <a:endParaRPr lang="id-ID"/>
          </a:p>
        </p:txBody>
      </p:sp>
      <p:sp>
        <p:nvSpPr>
          <p:cNvPr id="31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1222375" y="4033409"/>
            <a:ext cx="3106738" cy="201621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>
                <a:solidFill>
                  <a:schemeClr val="tx2"/>
                </a:solidFill>
              </a:defRPr>
            </a:lvl1pPr>
          </a:lstStyle>
          <a:p>
            <a:endParaRPr lang="id-ID"/>
          </a:p>
        </p:txBody>
      </p:sp>
      <p:sp>
        <p:nvSpPr>
          <p:cNvPr id="32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4533786" y="4033409"/>
            <a:ext cx="3106738" cy="201621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>
                <a:solidFill>
                  <a:schemeClr val="tx2"/>
                </a:solidFill>
              </a:defRPr>
            </a:lvl1pPr>
          </a:lstStyle>
          <a:p>
            <a:endParaRPr lang="id-ID"/>
          </a:p>
        </p:txBody>
      </p:sp>
      <p:sp>
        <p:nvSpPr>
          <p:cNvPr id="33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7858048" y="4033409"/>
            <a:ext cx="3106738" cy="201621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>
                <a:solidFill>
                  <a:schemeClr val="tx2"/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261997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1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8" grpId="0"/>
      <p:bldP spid="29" grpId="0"/>
      <p:bldP spid="30" grpId="0"/>
      <p:bldP spid="31" grpId="0"/>
      <p:bldP spid="32" grpId="0"/>
      <p:bldP spid="33" grpId="0"/>
    </p:bldLst>
  </p:timing>
  <p:extLst mod="1"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rtnersh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5761" y="420593"/>
            <a:ext cx="10515600" cy="911682"/>
          </a:xfrm>
        </p:spPr>
        <p:txBody>
          <a:bodyPr/>
          <a:lstStyle>
            <a:lvl1pPr algn="ctr">
              <a:defRPr b="1"/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7" name="Rectangle 6"/>
          <p:cNvSpPr/>
          <p:nvPr userDrawn="1"/>
        </p:nvSpPr>
        <p:spPr>
          <a:xfrm>
            <a:off x="11408938" y="381349"/>
            <a:ext cx="468000" cy="46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400" b="1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391197" y="432787"/>
            <a:ext cx="503483" cy="365125"/>
          </a:xfrm>
        </p:spPr>
        <p:txBody>
          <a:bodyPr/>
          <a:lstStyle>
            <a:lvl1pPr algn="ctr">
              <a:defRPr sz="1400" b="1">
                <a:solidFill>
                  <a:schemeClr val="bg1"/>
                </a:solidFill>
              </a:defRPr>
            </a:lvl1pPr>
          </a:lstStyle>
          <a:p>
            <a:fld id="{250E94B5-8C35-4E38-8FC1-B73EBEBA3C09}" type="slidenum">
              <a:rPr lang="id-ID" smtClean="0"/>
              <a:pPr/>
              <a:t>‹#›</a:t>
            </a:fld>
            <a:endParaRPr lang="id-ID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845761" y="1138779"/>
            <a:ext cx="10515600" cy="366712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grpSp>
        <p:nvGrpSpPr>
          <p:cNvPr id="8" name="Group 7"/>
          <p:cNvGrpSpPr/>
          <p:nvPr userDrawn="1"/>
        </p:nvGrpSpPr>
        <p:grpSpPr>
          <a:xfrm>
            <a:off x="338952" y="6409324"/>
            <a:ext cx="224082" cy="221156"/>
            <a:chOff x="4328868" y="5502988"/>
            <a:chExt cx="500307" cy="493774"/>
          </a:xfrm>
        </p:grpSpPr>
        <p:sp>
          <p:nvSpPr>
            <p:cNvPr id="9" name="Freeform 8">
              <a:hlinkClick r:id="" action="ppaction://hlinkshowjump?jump=previousslide"/>
            </p:cNvPr>
            <p:cNvSpPr>
              <a:spLocks/>
            </p:cNvSpPr>
            <p:nvPr userDrawn="1"/>
          </p:nvSpPr>
          <p:spPr bwMode="auto">
            <a:xfrm>
              <a:off x="4520555" y="5649754"/>
              <a:ext cx="116933" cy="200242"/>
            </a:xfrm>
            <a:custGeom>
              <a:avLst/>
              <a:gdLst>
                <a:gd name="T0" fmla="*/ 417 w 425"/>
                <a:gd name="T1" fmla="*/ 77 h 728"/>
                <a:gd name="T2" fmla="*/ 131 w 425"/>
                <a:gd name="T3" fmla="*/ 364 h 728"/>
                <a:gd name="T4" fmla="*/ 417 w 425"/>
                <a:gd name="T5" fmla="*/ 650 h 728"/>
                <a:gd name="T6" fmla="*/ 425 w 425"/>
                <a:gd name="T7" fmla="*/ 667 h 728"/>
                <a:gd name="T8" fmla="*/ 417 w 425"/>
                <a:gd name="T9" fmla="*/ 684 h 728"/>
                <a:gd name="T10" fmla="*/ 381 w 425"/>
                <a:gd name="T11" fmla="*/ 720 h 728"/>
                <a:gd name="T12" fmla="*/ 364 w 425"/>
                <a:gd name="T13" fmla="*/ 728 h 728"/>
                <a:gd name="T14" fmla="*/ 347 w 425"/>
                <a:gd name="T15" fmla="*/ 720 h 728"/>
                <a:gd name="T16" fmla="*/ 8 w 425"/>
                <a:gd name="T17" fmla="*/ 381 h 728"/>
                <a:gd name="T18" fmla="*/ 0 w 425"/>
                <a:gd name="T19" fmla="*/ 364 h 728"/>
                <a:gd name="T20" fmla="*/ 8 w 425"/>
                <a:gd name="T21" fmla="*/ 347 h 728"/>
                <a:gd name="T22" fmla="*/ 347 w 425"/>
                <a:gd name="T23" fmla="*/ 7 h 728"/>
                <a:gd name="T24" fmla="*/ 364 w 425"/>
                <a:gd name="T25" fmla="*/ 0 h 728"/>
                <a:gd name="T26" fmla="*/ 381 w 425"/>
                <a:gd name="T27" fmla="*/ 7 h 728"/>
                <a:gd name="T28" fmla="*/ 417 w 425"/>
                <a:gd name="T29" fmla="*/ 44 h 728"/>
                <a:gd name="T30" fmla="*/ 425 w 425"/>
                <a:gd name="T31" fmla="*/ 60 h 728"/>
                <a:gd name="T32" fmla="*/ 417 w 425"/>
                <a:gd name="T33" fmla="*/ 7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25" h="728">
                  <a:moveTo>
                    <a:pt x="417" y="77"/>
                  </a:moveTo>
                  <a:cubicBezTo>
                    <a:pt x="131" y="364"/>
                    <a:pt x="131" y="364"/>
                    <a:pt x="131" y="364"/>
                  </a:cubicBezTo>
                  <a:cubicBezTo>
                    <a:pt x="417" y="650"/>
                    <a:pt x="417" y="650"/>
                    <a:pt x="417" y="650"/>
                  </a:cubicBezTo>
                  <a:cubicBezTo>
                    <a:pt x="422" y="655"/>
                    <a:pt x="425" y="661"/>
                    <a:pt x="425" y="667"/>
                  </a:cubicBezTo>
                  <a:cubicBezTo>
                    <a:pt x="425" y="673"/>
                    <a:pt x="422" y="680"/>
                    <a:pt x="417" y="684"/>
                  </a:cubicBezTo>
                  <a:cubicBezTo>
                    <a:pt x="381" y="720"/>
                    <a:pt x="381" y="720"/>
                    <a:pt x="381" y="720"/>
                  </a:cubicBezTo>
                  <a:cubicBezTo>
                    <a:pt x="377" y="725"/>
                    <a:pt x="370" y="728"/>
                    <a:pt x="364" y="728"/>
                  </a:cubicBezTo>
                  <a:cubicBezTo>
                    <a:pt x="358" y="728"/>
                    <a:pt x="352" y="725"/>
                    <a:pt x="347" y="720"/>
                  </a:cubicBezTo>
                  <a:cubicBezTo>
                    <a:pt x="8" y="381"/>
                    <a:pt x="8" y="381"/>
                    <a:pt x="8" y="381"/>
                  </a:cubicBezTo>
                  <a:cubicBezTo>
                    <a:pt x="3" y="376"/>
                    <a:pt x="0" y="369"/>
                    <a:pt x="0" y="364"/>
                  </a:cubicBezTo>
                  <a:cubicBezTo>
                    <a:pt x="0" y="358"/>
                    <a:pt x="3" y="351"/>
                    <a:pt x="8" y="347"/>
                  </a:cubicBezTo>
                  <a:cubicBezTo>
                    <a:pt x="347" y="7"/>
                    <a:pt x="347" y="7"/>
                    <a:pt x="347" y="7"/>
                  </a:cubicBezTo>
                  <a:cubicBezTo>
                    <a:pt x="352" y="3"/>
                    <a:pt x="358" y="0"/>
                    <a:pt x="364" y="0"/>
                  </a:cubicBezTo>
                  <a:cubicBezTo>
                    <a:pt x="370" y="0"/>
                    <a:pt x="377" y="3"/>
                    <a:pt x="381" y="7"/>
                  </a:cubicBezTo>
                  <a:cubicBezTo>
                    <a:pt x="417" y="44"/>
                    <a:pt x="417" y="44"/>
                    <a:pt x="417" y="44"/>
                  </a:cubicBezTo>
                  <a:cubicBezTo>
                    <a:pt x="422" y="48"/>
                    <a:pt x="425" y="54"/>
                    <a:pt x="425" y="60"/>
                  </a:cubicBezTo>
                  <a:cubicBezTo>
                    <a:pt x="425" y="66"/>
                    <a:pt x="422" y="73"/>
                    <a:pt x="417" y="77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0" name="Freeform 9">
              <a:hlinkClick r:id="" action="ppaction://hlinkshowjump?jump=previousslide"/>
            </p:cNvPr>
            <p:cNvSpPr>
              <a:spLocks noEditPoints="1"/>
            </p:cNvSpPr>
            <p:nvPr userDrawn="1"/>
          </p:nvSpPr>
          <p:spPr bwMode="auto">
            <a:xfrm>
              <a:off x="4328868" y="5502988"/>
              <a:ext cx="500307" cy="493774"/>
            </a:xfrm>
            <a:custGeom>
              <a:avLst/>
              <a:gdLst>
                <a:gd name="T0" fmla="*/ 2355 w 2753"/>
                <a:gd name="T1" fmla="*/ 114 h 2716"/>
                <a:gd name="T2" fmla="*/ 2639 w 2753"/>
                <a:gd name="T3" fmla="*/ 399 h 2716"/>
                <a:gd name="T4" fmla="*/ 2639 w 2753"/>
                <a:gd name="T5" fmla="*/ 2317 h 2716"/>
                <a:gd name="T6" fmla="*/ 2355 w 2753"/>
                <a:gd name="T7" fmla="*/ 2602 h 2716"/>
                <a:gd name="T8" fmla="*/ 398 w 2753"/>
                <a:gd name="T9" fmla="*/ 2602 h 2716"/>
                <a:gd name="T10" fmla="*/ 113 w 2753"/>
                <a:gd name="T11" fmla="*/ 2317 h 2716"/>
                <a:gd name="T12" fmla="*/ 113 w 2753"/>
                <a:gd name="T13" fmla="*/ 399 h 2716"/>
                <a:gd name="T14" fmla="*/ 398 w 2753"/>
                <a:gd name="T15" fmla="*/ 114 h 2716"/>
                <a:gd name="T16" fmla="*/ 2355 w 2753"/>
                <a:gd name="T17" fmla="*/ 114 h 2716"/>
                <a:gd name="T18" fmla="*/ 2355 w 2753"/>
                <a:gd name="T19" fmla="*/ 0 h 2716"/>
                <a:gd name="T20" fmla="*/ 398 w 2753"/>
                <a:gd name="T21" fmla="*/ 0 h 2716"/>
                <a:gd name="T22" fmla="*/ 0 w 2753"/>
                <a:gd name="T23" fmla="*/ 399 h 2716"/>
                <a:gd name="T24" fmla="*/ 0 w 2753"/>
                <a:gd name="T25" fmla="*/ 2317 h 2716"/>
                <a:gd name="T26" fmla="*/ 398 w 2753"/>
                <a:gd name="T27" fmla="*/ 2716 h 2716"/>
                <a:gd name="T28" fmla="*/ 2355 w 2753"/>
                <a:gd name="T29" fmla="*/ 2716 h 2716"/>
                <a:gd name="T30" fmla="*/ 2753 w 2753"/>
                <a:gd name="T31" fmla="*/ 2317 h 2716"/>
                <a:gd name="T32" fmla="*/ 2753 w 2753"/>
                <a:gd name="T33" fmla="*/ 399 h 2716"/>
                <a:gd name="T34" fmla="*/ 2355 w 2753"/>
                <a:gd name="T35" fmla="*/ 0 h 27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753" h="2716">
                  <a:moveTo>
                    <a:pt x="2355" y="114"/>
                  </a:moveTo>
                  <a:cubicBezTo>
                    <a:pt x="2512" y="114"/>
                    <a:pt x="2639" y="242"/>
                    <a:pt x="2639" y="399"/>
                  </a:cubicBezTo>
                  <a:cubicBezTo>
                    <a:pt x="2639" y="2317"/>
                    <a:pt x="2639" y="2317"/>
                    <a:pt x="2639" y="2317"/>
                  </a:cubicBezTo>
                  <a:cubicBezTo>
                    <a:pt x="2639" y="2474"/>
                    <a:pt x="2512" y="2602"/>
                    <a:pt x="2355" y="2602"/>
                  </a:cubicBezTo>
                  <a:cubicBezTo>
                    <a:pt x="398" y="2602"/>
                    <a:pt x="398" y="2602"/>
                    <a:pt x="398" y="2602"/>
                  </a:cubicBezTo>
                  <a:cubicBezTo>
                    <a:pt x="241" y="2602"/>
                    <a:pt x="113" y="2474"/>
                    <a:pt x="113" y="2317"/>
                  </a:cubicBezTo>
                  <a:cubicBezTo>
                    <a:pt x="113" y="399"/>
                    <a:pt x="113" y="399"/>
                    <a:pt x="113" y="399"/>
                  </a:cubicBezTo>
                  <a:cubicBezTo>
                    <a:pt x="113" y="242"/>
                    <a:pt x="241" y="114"/>
                    <a:pt x="398" y="114"/>
                  </a:cubicBezTo>
                  <a:cubicBezTo>
                    <a:pt x="2355" y="114"/>
                    <a:pt x="2355" y="114"/>
                    <a:pt x="2355" y="114"/>
                  </a:cubicBezTo>
                  <a:moveTo>
                    <a:pt x="2355" y="0"/>
                  </a:moveTo>
                  <a:cubicBezTo>
                    <a:pt x="398" y="0"/>
                    <a:pt x="398" y="0"/>
                    <a:pt x="398" y="0"/>
                  </a:cubicBezTo>
                  <a:cubicBezTo>
                    <a:pt x="178" y="0"/>
                    <a:pt x="0" y="179"/>
                    <a:pt x="0" y="399"/>
                  </a:cubicBezTo>
                  <a:cubicBezTo>
                    <a:pt x="0" y="2317"/>
                    <a:pt x="0" y="2317"/>
                    <a:pt x="0" y="2317"/>
                  </a:cubicBezTo>
                  <a:cubicBezTo>
                    <a:pt x="0" y="2538"/>
                    <a:pt x="178" y="2716"/>
                    <a:pt x="398" y="2716"/>
                  </a:cubicBezTo>
                  <a:cubicBezTo>
                    <a:pt x="2355" y="2716"/>
                    <a:pt x="2355" y="2716"/>
                    <a:pt x="2355" y="2716"/>
                  </a:cubicBezTo>
                  <a:cubicBezTo>
                    <a:pt x="2575" y="2716"/>
                    <a:pt x="2753" y="2538"/>
                    <a:pt x="2753" y="2317"/>
                  </a:cubicBezTo>
                  <a:cubicBezTo>
                    <a:pt x="2753" y="399"/>
                    <a:pt x="2753" y="399"/>
                    <a:pt x="2753" y="399"/>
                  </a:cubicBezTo>
                  <a:cubicBezTo>
                    <a:pt x="2753" y="179"/>
                    <a:pt x="2575" y="0"/>
                    <a:pt x="2355" y="0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grpSp>
        <p:nvGrpSpPr>
          <p:cNvPr id="11" name="Group 10"/>
          <p:cNvGrpSpPr/>
          <p:nvPr userDrawn="1"/>
        </p:nvGrpSpPr>
        <p:grpSpPr>
          <a:xfrm flipH="1">
            <a:off x="11637433" y="6409324"/>
            <a:ext cx="224082" cy="221156"/>
            <a:chOff x="4328868" y="5502988"/>
            <a:chExt cx="500307" cy="493774"/>
          </a:xfrm>
        </p:grpSpPr>
        <p:sp>
          <p:nvSpPr>
            <p:cNvPr id="13" name="Freeform 12">
              <a:hlinkClick r:id="" action="ppaction://hlinkshowjump?jump=nextslide"/>
            </p:cNvPr>
            <p:cNvSpPr>
              <a:spLocks/>
            </p:cNvSpPr>
            <p:nvPr userDrawn="1"/>
          </p:nvSpPr>
          <p:spPr bwMode="auto">
            <a:xfrm>
              <a:off x="4520556" y="5649754"/>
              <a:ext cx="116933" cy="200242"/>
            </a:xfrm>
            <a:custGeom>
              <a:avLst/>
              <a:gdLst>
                <a:gd name="T0" fmla="*/ 417 w 425"/>
                <a:gd name="T1" fmla="*/ 77 h 728"/>
                <a:gd name="T2" fmla="*/ 131 w 425"/>
                <a:gd name="T3" fmla="*/ 364 h 728"/>
                <a:gd name="T4" fmla="*/ 417 w 425"/>
                <a:gd name="T5" fmla="*/ 650 h 728"/>
                <a:gd name="T6" fmla="*/ 425 w 425"/>
                <a:gd name="T7" fmla="*/ 667 h 728"/>
                <a:gd name="T8" fmla="*/ 417 w 425"/>
                <a:gd name="T9" fmla="*/ 684 h 728"/>
                <a:gd name="T10" fmla="*/ 381 w 425"/>
                <a:gd name="T11" fmla="*/ 720 h 728"/>
                <a:gd name="T12" fmla="*/ 364 w 425"/>
                <a:gd name="T13" fmla="*/ 728 h 728"/>
                <a:gd name="T14" fmla="*/ 347 w 425"/>
                <a:gd name="T15" fmla="*/ 720 h 728"/>
                <a:gd name="T16" fmla="*/ 8 w 425"/>
                <a:gd name="T17" fmla="*/ 381 h 728"/>
                <a:gd name="T18" fmla="*/ 0 w 425"/>
                <a:gd name="T19" fmla="*/ 364 h 728"/>
                <a:gd name="T20" fmla="*/ 8 w 425"/>
                <a:gd name="T21" fmla="*/ 347 h 728"/>
                <a:gd name="T22" fmla="*/ 347 w 425"/>
                <a:gd name="T23" fmla="*/ 7 h 728"/>
                <a:gd name="T24" fmla="*/ 364 w 425"/>
                <a:gd name="T25" fmla="*/ 0 h 728"/>
                <a:gd name="T26" fmla="*/ 381 w 425"/>
                <a:gd name="T27" fmla="*/ 7 h 728"/>
                <a:gd name="T28" fmla="*/ 417 w 425"/>
                <a:gd name="T29" fmla="*/ 44 h 728"/>
                <a:gd name="T30" fmla="*/ 425 w 425"/>
                <a:gd name="T31" fmla="*/ 60 h 728"/>
                <a:gd name="T32" fmla="*/ 417 w 425"/>
                <a:gd name="T33" fmla="*/ 7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25" h="728">
                  <a:moveTo>
                    <a:pt x="417" y="77"/>
                  </a:moveTo>
                  <a:cubicBezTo>
                    <a:pt x="131" y="364"/>
                    <a:pt x="131" y="364"/>
                    <a:pt x="131" y="364"/>
                  </a:cubicBezTo>
                  <a:cubicBezTo>
                    <a:pt x="417" y="650"/>
                    <a:pt x="417" y="650"/>
                    <a:pt x="417" y="650"/>
                  </a:cubicBezTo>
                  <a:cubicBezTo>
                    <a:pt x="422" y="655"/>
                    <a:pt x="425" y="661"/>
                    <a:pt x="425" y="667"/>
                  </a:cubicBezTo>
                  <a:cubicBezTo>
                    <a:pt x="425" y="673"/>
                    <a:pt x="422" y="680"/>
                    <a:pt x="417" y="684"/>
                  </a:cubicBezTo>
                  <a:cubicBezTo>
                    <a:pt x="381" y="720"/>
                    <a:pt x="381" y="720"/>
                    <a:pt x="381" y="720"/>
                  </a:cubicBezTo>
                  <a:cubicBezTo>
                    <a:pt x="377" y="725"/>
                    <a:pt x="370" y="728"/>
                    <a:pt x="364" y="728"/>
                  </a:cubicBezTo>
                  <a:cubicBezTo>
                    <a:pt x="358" y="728"/>
                    <a:pt x="352" y="725"/>
                    <a:pt x="347" y="720"/>
                  </a:cubicBezTo>
                  <a:cubicBezTo>
                    <a:pt x="8" y="381"/>
                    <a:pt x="8" y="381"/>
                    <a:pt x="8" y="381"/>
                  </a:cubicBezTo>
                  <a:cubicBezTo>
                    <a:pt x="3" y="376"/>
                    <a:pt x="0" y="369"/>
                    <a:pt x="0" y="364"/>
                  </a:cubicBezTo>
                  <a:cubicBezTo>
                    <a:pt x="0" y="358"/>
                    <a:pt x="3" y="351"/>
                    <a:pt x="8" y="347"/>
                  </a:cubicBezTo>
                  <a:cubicBezTo>
                    <a:pt x="347" y="7"/>
                    <a:pt x="347" y="7"/>
                    <a:pt x="347" y="7"/>
                  </a:cubicBezTo>
                  <a:cubicBezTo>
                    <a:pt x="352" y="3"/>
                    <a:pt x="358" y="0"/>
                    <a:pt x="364" y="0"/>
                  </a:cubicBezTo>
                  <a:cubicBezTo>
                    <a:pt x="370" y="0"/>
                    <a:pt x="377" y="3"/>
                    <a:pt x="381" y="7"/>
                  </a:cubicBezTo>
                  <a:cubicBezTo>
                    <a:pt x="417" y="44"/>
                    <a:pt x="417" y="44"/>
                    <a:pt x="417" y="44"/>
                  </a:cubicBezTo>
                  <a:cubicBezTo>
                    <a:pt x="422" y="48"/>
                    <a:pt x="425" y="54"/>
                    <a:pt x="425" y="60"/>
                  </a:cubicBezTo>
                  <a:cubicBezTo>
                    <a:pt x="425" y="66"/>
                    <a:pt x="422" y="73"/>
                    <a:pt x="417" y="77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4" name="Freeform 13">
              <a:hlinkClick r:id="" action="ppaction://hlinkshowjump?jump=nextslide"/>
            </p:cNvPr>
            <p:cNvSpPr>
              <a:spLocks noEditPoints="1"/>
            </p:cNvSpPr>
            <p:nvPr userDrawn="1"/>
          </p:nvSpPr>
          <p:spPr bwMode="auto">
            <a:xfrm>
              <a:off x="4328868" y="5502988"/>
              <a:ext cx="500307" cy="493774"/>
            </a:xfrm>
            <a:custGeom>
              <a:avLst/>
              <a:gdLst>
                <a:gd name="T0" fmla="*/ 2355 w 2753"/>
                <a:gd name="T1" fmla="*/ 114 h 2716"/>
                <a:gd name="T2" fmla="*/ 2639 w 2753"/>
                <a:gd name="T3" fmla="*/ 399 h 2716"/>
                <a:gd name="T4" fmla="*/ 2639 w 2753"/>
                <a:gd name="T5" fmla="*/ 2317 h 2716"/>
                <a:gd name="T6" fmla="*/ 2355 w 2753"/>
                <a:gd name="T7" fmla="*/ 2602 h 2716"/>
                <a:gd name="T8" fmla="*/ 398 w 2753"/>
                <a:gd name="T9" fmla="*/ 2602 h 2716"/>
                <a:gd name="T10" fmla="*/ 113 w 2753"/>
                <a:gd name="T11" fmla="*/ 2317 h 2716"/>
                <a:gd name="T12" fmla="*/ 113 w 2753"/>
                <a:gd name="T13" fmla="*/ 399 h 2716"/>
                <a:gd name="T14" fmla="*/ 398 w 2753"/>
                <a:gd name="T15" fmla="*/ 114 h 2716"/>
                <a:gd name="T16" fmla="*/ 2355 w 2753"/>
                <a:gd name="T17" fmla="*/ 114 h 2716"/>
                <a:gd name="T18" fmla="*/ 2355 w 2753"/>
                <a:gd name="T19" fmla="*/ 0 h 2716"/>
                <a:gd name="T20" fmla="*/ 398 w 2753"/>
                <a:gd name="T21" fmla="*/ 0 h 2716"/>
                <a:gd name="T22" fmla="*/ 0 w 2753"/>
                <a:gd name="T23" fmla="*/ 399 h 2716"/>
                <a:gd name="T24" fmla="*/ 0 w 2753"/>
                <a:gd name="T25" fmla="*/ 2317 h 2716"/>
                <a:gd name="T26" fmla="*/ 398 w 2753"/>
                <a:gd name="T27" fmla="*/ 2716 h 2716"/>
                <a:gd name="T28" fmla="*/ 2355 w 2753"/>
                <a:gd name="T29" fmla="*/ 2716 h 2716"/>
                <a:gd name="T30" fmla="*/ 2753 w 2753"/>
                <a:gd name="T31" fmla="*/ 2317 h 2716"/>
                <a:gd name="T32" fmla="*/ 2753 w 2753"/>
                <a:gd name="T33" fmla="*/ 399 h 2716"/>
                <a:gd name="T34" fmla="*/ 2355 w 2753"/>
                <a:gd name="T35" fmla="*/ 0 h 27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753" h="2716">
                  <a:moveTo>
                    <a:pt x="2355" y="114"/>
                  </a:moveTo>
                  <a:cubicBezTo>
                    <a:pt x="2512" y="114"/>
                    <a:pt x="2639" y="242"/>
                    <a:pt x="2639" y="399"/>
                  </a:cubicBezTo>
                  <a:cubicBezTo>
                    <a:pt x="2639" y="2317"/>
                    <a:pt x="2639" y="2317"/>
                    <a:pt x="2639" y="2317"/>
                  </a:cubicBezTo>
                  <a:cubicBezTo>
                    <a:pt x="2639" y="2474"/>
                    <a:pt x="2512" y="2602"/>
                    <a:pt x="2355" y="2602"/>
                  </a:cubicBezTo>
                  <a:cubicBezTo>
                    <a:pt x="398" y="2602"/>
                    <a:pt x="398" y="2602"/>
                    <a:pt x="398" y="2602"/>
                  </a:cubicBezTo>
                  <a:cubicBezTo>
                    <a:pt x="241" y="2602"/>
                    <a:pt x="113" y="2474"/>
                    <a:pt x="113" y="2317"/>
                  </a:cubicBezTo>
                  <a:cubicBezTo>
                    <a:pt x="113" y="399"/>
                    <a:pt x="113" y="399"/>
                    <a:pt x="113" y="399"/>
                  </a:cubicBezTo>
                  <a:cubicBezTo>
                    <a:pt x="113" y="242"/>
                    <a:pt x="241" y="114"/>
                    <a:pt x="398" y="114"/>
                  </a:cubicBezTo>
                  <a:cubicBezTo>
                    <a:pt x="2355" y="114"/>
                    <a:pt x="2355" y="114"/>
                    <a:pt x="2355" y="114"/>
                  </a:cubicBezTo>
                  <a:moveTo>
                    <a:pt x="2355" y="0"/>
                  </a:moveTo>
                  <a:cubicBezTo>
                    <a:pt x="398" y="0"/>
                    <a:pt x="398" y="0"/>
                    <a:pt x="398" y="0"/>
                  </a:cubicBezTo>
                  <a:cubicBezTo>
                    <a:pt x="178" y="0"/>
                    <a:pt x="0" y="179"/>
                    <a:pt x="0" y="399"/>
                  </a:cubicBezTo>
                  <a:cubicBezTo>
                    <a:pt x="0" y="2317"/>
                    <a:pt x="0" y="2317"/>
                    <a:pt x="0" y="2317"/>
                  </a:cubicBezTo>
                  <a:cubicBezTo>
                    <a:pt x="0" y="2538"/>
                    <a:pt x="178" y="2716"/>
                    <a:pt x="398" y="2716"/>
                  </a:cubicBezTo>
                  <a:cubicBezTo>
                    <a:pt x="2355" y="2716"/>
                    <a:pt x="2355" y="2716"/>
                    <a:pt x="2355" y="2716"/>
                  </a:cubicBezTo>
                  <a:cubicBezTo>
                    <a:pt x="2575" y="2716"/>
                    <a:pt x="2753" y="2538"/>
                    <a:pt x="2753" y="2317"/>
                  </a:cubicBezTo>
                  <a:cubicBezTo>
                    <a:pt x="2753" y="399"/>
                    <a:pt x="2753" y="399"/>
                    <a:pt x="2753" y="399"/>
                  </a:cubicBezTo>
                  <a:cubicBezTo>
                    <a:pt x="2753" y="179"/>
                    <a:pt x="2575" y="0"/>
                    <a:pt x="2355" y="0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grpSp>
        <p:nvGrpSpPr>
          <p:cNvPr id="15" name="Group 14"/>
          <p:cNvGrpSpPr/>
          <p:nvPr userDrawn="1"/>
        </p:nvGrpSpPr>
        <p:grpSpPr>
          <a:xfrm>
            <a:off x="0" y="6824981"/>
            <a:ext cx="12192000" cy="45719"/>
            <a:chOff x="0" y="6756401"/>
            <a:chExt cx="12192000" cy="114300"/>
          </a:xfrm>
        </p:grpSpPr>
        <p:sp>
          <p:nvSpPr>
            <p:cNvPr id="16" name="Rectangle 15"/>
            <p:cNvSpPr/>
            <p:nvPr/>
          </p:nvSpPr>
          <p:spPr>
            <a:xfrm>
              <a:off x="0" y="6756401"/>
              <a:ext cx="2443207" cy="1143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2427653" y="6756401"/>
              <a:ext cx="2443207" cy="1143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4855305" y="6756401"/>
              <a:ext cx="2443207" cy="1143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7305656" y="6756401"/>
              <a:ext cx="2443207" cy="1143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9748793" y="6756401"/>
              <a:ext cx="2443207" cy="1143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</p:grpSp>
      <p:grpSp>
        <p:nvGrpSpPr>
          <p:cNvPr id="21" name="Group 20"/>
          <p:cNvGrpSpPr/>
          <p:nvPr userDrawn="1"/>
        </p:nvGrpSpPr>
        <p:grpSpPr>
          <a:xfrm>
            <a:off x="0" y="0"/>
            <a:ext cx="12192000" cy="45719"/>
            <a:chOff x="0" y="6756401"/>
            <a:chExt cx="12192000" cy="114300"/>
          </a:xfrm>
        </p:grpSpPr>
        <p:sp>
          <p:nvSpPr>
            <p:cNvPr id="22" name="Rectangle 21"/>
            <p:cNvSpPr/>
            <p:nvPr/>
          </p:nvSpPr>
          <p:spPr>
            <a:xfrm>
              <a:off x="0" y="6756401"/>
              <a:ext cx="2443207" cy="1143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2427653" y="6756401"/>
              <a:ext cx="2443207" cy="1143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4855305" y="6756401"/>
              <a:ext cx="2443207" cy="1143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7305656" y="6756401"/>
              <a:ext cx="2443207" cy="1143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9748793" y="6756401"/>
              <a:ext cx="2443207" cy="1143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</p:grpSp>
      <p:sp>
        <p:nvSpPr>
          <p:cNvPr id="27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1012755" y="2279803"/>
            <a:ext cx="1294283" cy="1294283"/>
          </a:xfrm>
          <a:prstGeom prst="ellipse">
            <a:avLst/>
          </a:prstGeom>
          <a:ln w="25400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0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28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3247354" y="2279804"/>
            <a:ext cx="1294283" cy="1294283"/>
          </a:xfrm>
          <a:prstGeom prst="ellipse">
            <a:avLst/>
          </a:prstGeom>
          <a:ln w="25400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0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29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5477053" y="2279804"/>
            <a:ext cx="1294283" cy="1294283"/>
          </a:xfrm>
          <a:prstGeom prst="ellipse">
            <a:avLst/>
          </a:prstGeom>
          <a:ln w="25400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0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30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7681198" y="2279804"/>
            <a:ext cx="1294283" cy="1294283"/>
          </a:xfrm>
          <a:prstGeom prst="ellipse">
            <a:avLst/>
          </a:prstGeom>
          <a:ln w="25400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0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31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9887007" y="2279804"/>
            <a:ext cx="1294283" cy="1294283"/>
          </a:xfrm>
          <a:prstGeom prst="ellipse">
            <a:avLst/>
          </a:prstGeom>
          <a:ln w="25400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0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32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2111550" y="3174444"/>
            <a:ext cx="1294283" cy="1294283"/>
          </a:xfrm>
          <a:prstGeom prst="ellipse">
            <a:avLst/>
          </a:prstGeom>
          <a:ln w="25400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0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33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4380924" y="3174444"/>
            <a:ext cx="1294283" cy="1294283"/>
          </a:xfrm>
          <a:prstGeom prst="ellipse">
            <a:avLst/>
          </a:prstGeom>
          <a:ln w="25400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0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34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6585069" y="3174444"/>
            <a:ext cx="1294283" cy="1294283"/>
          </a:xfrm>
          <a:prstGeom prst="ellipse">
            <a:avLst/>
          </a:prstGeom>
          <a:ln w="25400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0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35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8796442" y="3174444"/>
            <a:ext cx="1294283" cy="1294283"/>
          </a:xfrm>
          <a:prstGeom prst="ellipse">
            <a:avLst/>
          </a:prstGeom>
          <a:ln w="25400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0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36" name="Picture Placeholder 2"/>
          <p:cNvSpPr>
            <a:spLocks noGrp="1"/>
          </p:cNvSpPr>
          <p:nvPr>
            <p:ph type="pic" sz="quarter" idx="29"/>
          </p:nvPr>
        </p:nvSpPr>
        <p:spPr>
          <a:xfrm>
            <a:off x="3282129" y="4097492"/>
            <a:ext cx="1294283" cy="1294283"/>
          </a:xfrm>
          <a:prstGeom prst="ellipse">
            <a:avLst/>
          </a:prstGeom>
          <a:ln w="25400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0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37" name="Picture Placeholder 2"/>
          <p:cNvSpPr>
            <a:spLocks noGrp="1"/>
          </p:cNvSpPr>
          <p:nvPr>
            <p:ph type="pic" sz="quarter" idx="30"/>
          </p:nvPr>
        </p:nvSpPr>
        <p:spPr>
          <a:xfrm>
            <a:off x="5511828" y="4097492"/>
            <a:ext cx="1294283" cy="1294283"/>
          </a:xfrm>
          <a:prstGeom prst="ellipse">
            <a:avLst/>
          </a:prstGeom>
          <a:ln w="25400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0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38" name="Picture Placeholder 2"/>
          <p:cNvSpPr>
            <a:spLocks noGrp="1"/>
          </p:cNvSpPr>
          <p:nvPr>
            <p:ph type="pic" sz="quarter" idx="31"/>
          </p:nvPr>
        </p:nvSpPr>
        <p:spPr>
          <a:xfrm>
            <a:off x="7715973" y="4097492"/>
            <a:ext cx="1294283" cy="1294283"/>
          </a:xfrm>
          <a:prstGeom prst="ellipse">
            <a:avLst/>
          </a:prstGeom>
          <a:ln w="25400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0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39" name="Picture Placeholder 2"/>
          <p:cNvSpPr>
            <a:spLocks noGrp="1"/>
          </p:cNvSpPr>
          <p:nvPr>
            <p:ph type="pic" sz="quarter" idx="32"/>
          </p:nvPr>
        </p:nvSpPr>
        <p:spPr>
          <a:xfrm>
            <a:off x="9921783" y="4097492"/>
            <a:ext cx="1294283" cy="1294283"/>
          </a:xfrm>
          <a:prstGeom prst="ellipse">
            <a:avLst/>
          </a:prstGeom>
          <a:ln w="25400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0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40" name="Picture Placeholder 2"/>
          <p:cNvSpPr>
            <a:spLocks noGrp="1"/>
          </p:cNvSpPr>
          <p:nvPr>
            <p:ph type="pic" sz="quarter" idx="37"/>
          </p:nvPr>
        </p:nvSpPr>
        <p:spPr>
          <a:xfrm>
            <a:off x="1012755" y="4097492"/>
            <a:ext cx="1294283" cy="1294283"/>
          </a:xfrm>
          <a:prstGeom prst="ellipse">
            <a:avLst/>
          </a:prstGeom>
          <a:ln w="25400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0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9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6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6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7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7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</p:bldLst>
  </p:timing>
  <p:extLst mod="1">
    <p:ext uri="{DCECCB84-F9BA-43D5-87BE-67443E8EF086}">
      <p15:sldGuideLst xmlns:p15="http://schemas.microsoft.com/office/powerpoint/2012/main"/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Meet the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5761" y="420593"/>
            <a:ext cx="10515600" cy="911682"/>
          </a:xfrm>
        </p:spPr>
        <p:txBody>
          <a:bodyPr/>
          <a:lstStyle>
            <a:lvl1pPr algn="ctr">
              <a:defRPr b="1"/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7" name="Rectangle 6"/>
          <p:cNvSpPr/>
          <p:nvPr userDrawn="1"/>
        </p:nvSpPr>
        <p:spPr>
          <a:xfrm>
            <a:off x="11408938" y="381349"/>
            <a:ext cx="468000" cy="46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400" b="1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391197" y="432787"/>
            <a:ext cx="503483" cy="365125"/>
          </a:xfrm>
        </p:spPr>
        <p:txBody>
          <a:bodyPr/>
          <a:lstStyle>
            <a:lvl1pPr algn="ctr">
              <a:defRPr sz="1400" b="1">
                <a:solidFill>
                  <a:schemeClr val="bg1"/>
                </a:solidFill>
              </a:defRPr>
            </a:lvl1pPr>
          </a:lstStyle>
          <a:p>
            <a:fld id="{250E94B5-8C35-4E38-8FC1-B73EBEBA3C09}" type="slidenum">
              <a:rPr lang="id-ID" smtClean="0"/>
              <a:pPr/>
              <a:t>‹#›</a:t>
            </a:fld>
            <a:endParaRPr lang="id-ID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845761" y="1138779"/>
            <a:ext cx="10515600" cy="366712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grpSp>
        <p:nvGrpSpPr>
          <p:cNvPr id="8" name="Group 7"/>
          <p:cNvGrpSpPr/>
          <p:nvPr userDrawn="1"/>
        </p:nvGrpSpPr>
        <p:grpSpPr>
          <a:xfrm>
            <a:off x="338952" y="6409324"/>
            <a:ext cx="224082" cy="221156"/>
            <a:chOff x="4328868" y="5502988"/>
            <a:chExt cx="500307" cy="493774"/>
          </a:xfrm>
        </p:grpSpPr>
        <p:sp>
          <p:nvSpPr>
            <p:cNvPr id="9" name="Freeform 8">
              <a:hlinkClick r:id="" action="ppaction://hlinkshowjump?jump=previousslide"/>
            </p:cNvPr>
            <p:cNvSpPr>
              <a:spLocks/>
            </p:cNvSpPr>
            <p:nvPr userDrawn="1"/>
          </p:nvSpPr>
          <p:spPr bwMode="auto">
            <a:xfrm>
              <a:off x="4520555" y="5649754"/>
              <a:ext cx="116933" cy="200242"/>
            </a:xfrm>
            <a:custGeom>
              <a:avLst/>
              <a:gdLst>
                <a:gd name="T0" fmla="*/ 417 w 425"/>
                <a:gd name="T1" fmla="*/ 77 h 728"/>
                <a:gd name="T2" fmla="*/ 131 w 425"/>
                <a:gd name="T3" fmla="*/ 364 h 728"/>
                <a:gd name="T4" fmla="*/ 417 w 425"/>
                <a:gd name="T5" fmla="*/ 650 h 728"/>
                <a:gd name="T6" fmla="*/ 425 w 425"/>
                <a:gd name="T7" fmla="*/ 667 h 728"/>
                <a:gd name="T8" fmla="*/ 417 w 425"/>
                <a:gd name="T9" fmla="*/ 684 h 728"/>
                <a:gd name="T10" fmla="*/ 381 w 425"/>
                <a:gd name="T11" fmla="*/ 720 h 728"/>
                <a:gd name="T12" fmla="*/ 364 w 425"/>
                <a:gd name="T13" fmla="*/ 728 h 728"/>
                <a:gd name="T14" fmla="*/ 347 w 425"/>
                <a:gd name="T15" fmla="*/ 720 h 728"/>
                <a:gd name="T16" fmla="*/ 8 w 425"/>
                <a:gd name="T17" fmla="*/ 381 h 728"/>
                <a:gd name="T18" fmla="*/ 0 w 425"/>
                <a:gd name="T19" fmla="*/ 364 h 728"/>
                <a:gd name="T20" fmla="*/ 8 w 425"/>
                <a:gd name="T21" fmla="*/ 347 h 728"/>
                <a:gd name="T22" fmla="*/ 347 w 425"/>
                <a:gd name="T23" fmla="*/ 7 h 728"/>
                <a:gd name="T24" fmla="*/ 364 w 425"/>
                <a:gd name="T25" fmla="*/ 0 h 728"/>
                <a:gd name="T26" fmla="*/ 381 w 425"/>
                <a:gd name="T27" fmla="*/ 7 h 728"/>
                <a:gd name="T28" fmla="*/ 417 w 425"/>
                <a:gd name="T29" fmla="*/ 44 h 728"/>
                <a:gd name="T30" fmla="*/ 425 w 425"/>
                <a:gd name="T31" fmla="*/ 60 h 728"/>
                <a:gd name="T32" fmla="*/ 417 w 425"/>
                <a:gd name="T33" fmla="*/ 7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25" h="728">
                  <a:moveTo>
                    <a:pt x="417" y="77"/>
                  </a:moveTo>
                  <a:cubicBezTo>
                    <a:pt x="131" y="364"/>
                    <a:pt x="131" y="364"/>
                    <a:pt x="131" y="364"/>
                  </a:cubicBezTo>
                  <a:cubicBezTo>
                    <a:pt x="417" y="650"/>
                    <a:pt x="417" y="650"/>
                    <a:pt x="417" y="650"/>
                  </a:cubicBezTo>
                  <a:cubicBezTo>
                    <a:pt x="422" y="655"/>
                    <a:pt x="425" y="661"/>
                    <a:pt x="425" y="667"/>
                  </a:cubicBezTo>
                  <a:cubicBezTo>
                    <a:pt x="425" y="673"/>
                    <a:pt x="422" y="680"/>
                    <a:pt x="417" y="684"/>
                  </a:cubicBezTo>
                  <a:cubicBezTo>
                    <a:pt x="381" y="720"/>
                    <a:pt x="381" y="720"/>
                    <a:pt x="381" y="720"/>
                  </a:cubicBezTo>
                  <a:cubicBezTo>
                    <a:pt x="377" y="725"/>
                    <a:pt x="370" y="728"/>
                    <a:pt x="364" y="728"/>
                  </a:cubicBezTo>
                  <a:cubicBezTo>
                    <a:pt x="358" y="728"/>
                    <a:pt x="352" y="725"/>
                    <a:pt x="347" y="720"/>
                  </a:cubicBezTo>
                  <a:cubicBezTo>
                    <a:pt x="8" y="381"/>
                    <a:pt x="8" y="381"/>
                    <a:pt x="8" y="381"/>
                  </a:cubicBezTo>
                  <a:cubicBezTo>
                    <a:pt x="3" y="376"/>
                    <a:pt x="0" y="369"/>
                    <a:pt x="0" y="364"/>
                  </a:cubicBezTo>
                  <a:cubicBezTo>
                    <a:pt x="0" y="358"/>
                    <a:pt x="3" y="351"/>
                    <a:pt x="8" y="347"/>
                  </a:cubicBezTo>
                  <a:cubicBezTo>
                    <a:pt x="347" y="7"/>
                    <a:pt x="347" y="7"/>
                    <a:pt x="347" y="7"/>
                  </a:cubicBezTo>
                  <a:cubicBezTo>
                    <a:pt x="352" y="3"/>
                    <a:pt x="358" y="0"/>
                    <a:pt x="364" y="0"/>
                  </a:cubicBezTo>
                  <a:cubicBezTo>
                    <a:pt x="370" y="0"/>
                    <a:pt x="377" y="3"/>
                    <a:pt x="381" y="7"/>
                  </a:cubicBezTo>
                  <a:cubicBezTo>
                    <a:pt x="417" y="44"/>
                    <a:pt x="417" y="44"/>
                    <a:pt x="417" y="44"/>
                  </a:cubicBezTo>
                  <a:cubicBezTo>
                    <a:pt x="422" y="48"/>
                    <a:pt x="425" y="54"/>
                    <a:pt x="425" y="60"/>
                  </a:cubicBezTo>
                  <a:cubicBezTo>
                    <a:pt x="425" y="66"/>
                    <a:pt x="422" y="73"/>
                    <a:pt x="417" y="77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0" name="Freeform 9">
              <a:hlinkClick r:id="" action="ppaction://hlinkshowjump?jump=previousslide"/>
            </p:cNvPr>
            <p:cNvSpPr>
              <a:spLocks noEditPoints="1"/>
            </p:cNvSpPr>
            <p:nvPr userDrawn="1"/>
          </p:nvSpPr>
          <p:spPr bwMode="auto">
            <a:xfrm>
              <a:off x="4328868" y="5502988"/>
              <a:ext cx="500307" cy="493774"/>
            </a:xfrm>
            <a:custGeom>
              <a:avLst/>
              <a:gdLst>
                <a:gd name="T0" fmla="*/ 2355 w 2753"/>
                <a:gd name="T1" fmla="*/ 114 h 2716"/>
                <a:gd name="T2" fmla="*/ 2639 w 2753"/>
                <a:gd name="T3" fmla="*/ 399 h 2716"/>
                <a:gd name="T4" fmla="*/ 2639 w 2753"/>
                <a:gd name="T5" fmla="*/ 2317 h 2716"/>
                <a:gd name="T6" fmla="*/ 2355 w 2753"/>
                <a:gd name="T7" fmla="*/ 2602 h 2716"/>
                <a:gd name="T8" fmla="*/ 398 w 2753"/>
                <a:gd name="T9" fmla="*/ 2602 h 2716"/>
                <a:gd name="T10" fmla="*/ 113 w 2753"/>
                <a:gd name="T11" fmla="*/ 2317 h 2716"/>
                <a:gd name="T12" fmla="*/ 113 w 2753"/>
                <a:gd name="T13" fmla="*/ 399 h 2716"/>
                <a:gd name="T14" fmla="*/ 398 w 2753"/>
                <a:gd name="T15" fmla="*/ 114 h 2716"/>
                <a:gd name="T16" fmla="*/ 2355 w 2753"/>
                <a:gd name="T17" fmla="*/ 114 h 2716"/>
                <a:gd name="T18" fmla="*/ 2355 w 2753"/>
                <a:gd name="T19" fmla="*/ 0 h 2716"/>
                <a:gd name="T20" fmla="*/ 398 w 2753"/>
                <a:gd name="T21" fmla="*/ 0 h 2716"/>
                <a:gd name="T22" fmla="*/ 0 w 2753"/>
                <a:gd name="T23" fmla="*/ 399 h 2716"/>
                <a:gd name="T24" fmla="*/ 0 w 2753"/>
                <a:gd name="T25" fmla="*/ 2317 h 2716"/>
                <a:gd name="T26" fmla="*/ 398 w 2753"/>
                <a:gd name="T27" fmla="*/ 2716 h 2716"/>
                <a:gd name="T28" fmla="*/ 2355 w 2753"/>
                <a:gd name="T29" fmla="*/ 2716 h 2716"/>
                <a:gd name="T30" fmla="*/ 2753 w 2753"/>
                <a:gd name="T31" fmla="*/ 2317 h 2716"/>
                <a:gd name="T32" fmla="*/ 2753 w 2753"/>
                <a:gd name="T33" fmla="*/ 399 h 2716"/>
                <a:gd name="T34" fmla="*/ 2355 w 2753"/>
                <a:gd name="T35" fmla="*/ 0 h 27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753" h="2716">
                  <a:moveTo>
                    <a:pt x="2355" y="114"/>
                  </a:moveTo>
                  <a:cubicBezTo>
                    <a:pt x="2512" y="114"/>
                    <a:pt x="2639" y="242"/>
                    <a:pt x="2639" y="399"/>
                  </a:cubicBezTo>
                  <a:cubicBezTo>
                    <a:pt x="2639" y="2317"/>
                    <a:pt x="2639" y="2317"/>
                    <a:pt x="2639" y="2317"/>
                  </a:cubicBezTo>
                  <a:cubicBezTo>
                    <a:pt x="2639" y="2474"/>
                    <a:pt x="2512" y="2602"/>
                    <a:pt x="2355" y="2602"/>
                  </a:cubicBezTo>
                  <a:cubicBezTo>
                    <a:pt x="398" y="2602"/>
                    <a:pt x="398" y="2602"/>
                    <a:pt x="398" y="2602"/>
                  </a:cubicBezTo>
                  <a:cubicBezTo>
                    <a:pt x="241" y="2602"/>
                    <a:pt x="113" y="2474"/>
                    <a:pt x="113" y="2317"/>
                  </a:cubicBezTo>
                  <a:cubicBezTo>
                    <a:pt x="113" y="399"/>
                    <a:pt x="113" y="399"/>
                    <a:pt x="113" y="399"/>
                  </a:cubicBezTo>
                  <a:cubicBezTo>
                    <a:pt x="113" y="242"/>
                    <a:pt x="241" y="114"/>
                    <a:pt x="398" y="114"/>
                  </a:cubicBezTo>
                  <a:cubicBezTo>
                    <a:pt x="2355" y="114"/>
                    <a:pt x="2355" y="114"/>
                    <a:pt x="2355" y="114"/>
                  </a:cubicBezTo>
                  <a:moveTo>
                    <a:pt x="2355" y="0"/>
                  </a:moveTo>
                  <a:cubicBezTo>
                    <a:pt x="398" y="0"/>
                    <a:pt x="398" y="0"/>
                    <a:pt x="398" y="0"/>
                  </a:cubicBezTo>
                  <a:cubicBezTo>
                    <a:pt x="178" y="0"/>
                    <a:pt x="0" y="179"/>
                    <a:pt x="0" y="399"/>
                  </a:cubicBezTo>
                  <a:cubicBezTo>
                    <a:pt x="0" y="2317"/>
                    <a:pt x="0" y="2317"/>
                    <a:pt x="0" y="2317"/>
                  </a:cubicBezTo>
                  <a:cubicBezTo>
                    <a:pt x="0" y="2538"/>
                    <a:pt x="178" y="2716"/>
                    <a:pt x="398" y="2716"/>
                  </a:cubicBezTo>
                  <a:cubicBezTo>
                    <a:pt x="2355" y="2716"/>
                    <a:pt x="2355" y="2716"/>
                    <a:pt x="2355" y="2716"/>
                  </a:cubicBezTo>
                  <a:cubicBezTo>
                    <a:pt x="2575" y="2716"/>
                    <a:pt x="2753" y="2538"/>
                    <a:pt x="2753" y="2317"/>
                  </a:cubicBezTo>
                  <a:cubicBezTo>
                    <a:pt x="2753" y="399"/>
                    <a:pt x="2753" y="399"/>
                    <a:pt x="2753" y="399"/>
                  </a:cubicBezTo>
                  <a:cubicBezTo>
                    <a:pt x="2753" y="179"/>
                    <a:pt x="2575" y="0"/>
                    <a:pt x="2355" y="0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grpSp>
        <p:nvGrpSpPr>
          <p:cNvPr id="11" name="Group 10"/>
          <p:cNvGrpSpPr/>
          <p:nvPr userDrawn="1"/>
        </p:nvGrpSpPr>
        <p:grpSpPr>
          <a:xfrm flipH="1">
            <a:off x="11637433" y="6409324"/>
            <a:ext cx="224082" cy="221156"/>
            <a:chOff x="4328868" y="5502988"/>
            <a:chExt cx="500307" cy="493774"/>
          </a:xfrm>
        </p:grpSpPr>
        <p:sp>
          <p:nvSpPr>
            <p:cNvPr id="13" name="Freeform 12">
              <a:hlinkClick r:id="" action="ppaction://hlinkshowjump?jump=nextslide"/>
            </p:cNvPr>
            <p:cNvSpPr>
              <a:spLocks/>
            </p:cNvSpPr>
            <p:nvPr userDrawn="1"/>
          </p:nvSpPr>
          <p:spPr bwMode="auto">
            <a:xfrm>
              <a:off x="4520556" y="5649754"/>
              <a:ext cx="116933" cy="200242"/>
            </a:xfrm>
            <a:custGeom>
              <a:avLst/>
              <a:gdLst>
                <a:gd name="T0" fmla="*/ 417 w 425"/>
                <a:gd name="T1" fmla="*/ 77 h 728"/>
                <a:gd name="T2" fmla="*/ 131 w 425"/>
                <a:gd name="T3" fmla="*/ 364 h 728"/>
                <a:gd name="T4" fmla="*/ 417 w 425"/>
                <a:gd name="T5" fmla="*/ 650 h 728"/>
                <a:gd name="T6" fmla="*/ 425 w 425"/>
                <a:gd name="T7" fmla="*/ 667 h 728"/>
                <a:gd name="T8" fmla="*/ 417 w 425"/>
                <a:gd name="T9" fmla="*/ 684 h 728"/>
                <a:gd name="T10" fmla="*/ 381 w 425"/>
                <a:gd name="T11" fmla="*/ 720 h 728"/>
                <a:gd name="T12" fmla="*/ 364 w 425"/>
                <a:gd name="T13" fmla="*/ 728 h 728"/>
                <a:gd name="T14" fmla="*/ 347 w 425"/>
                <a:gd name="T15" fmla="*/ 720 h 728"/>
                <a:gd name="T16" fmla="*/ 8 w 425"/>
                <a:gd name="T17" fmla="*/ 381 h 728"/>
                <a:gd name="T18" fmla="*/ 0 w 425"/>
                <a:gd name="T19" fmla="*/ 364 h 728"/>
                <a:gd name="T20" fmla="*/ 8 w 425"/>
                <a:gd name="T21" fmla="*/ 347 h 728"/>
                <a:gd name="T22" fmla="*/ 347 w 425"/>
                <a:gd name="T23" fmla="*/ 7 h 728"/>
                <a:gd name="T24" fmla="*/ 364 w 425"/>
                <a:gd name="T25" fmla="*/ 0 h 728"/>
                <a:gd name="T26" fmla="*/ 381 w 425"/>
                <a:gd name="T27" fmla="*/ 7 h 728"/>
                <a:gd name="T28" fmla="*/ 417 w 425"/>
                <a:gd name="T29" fmla="*/ 44 h 728"/>
                <a:gd name="T30" fmla="*/ 425 w 425"/>
                <a:gd name="T31" fmla="*/ 60 h 728"/>
                <a:gd name="T32" fmla="*/ 417 w 425"/>
                <a:gd name="T33" fmla="*/ 7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25" h="728">
                  <a:moveTo>
                    <a:pt x="417" y="77"/>
                  </a:moveTo>
                  <a:cubicBezTo>
                    <a:pt x="131" y="364"/>
                    <a:pt x="131" y="364"/>
                    <a:pt x="131" y="364"/>
                  </a:cubicBezTo>
                  <a:cubicBezTo>
                    <a:pt x="417" y="650"/>
                    <a:pt x="417" y="650"/>
                    <a:pt x="417" y="650"/>
                  </a:cubicBezTo>
                  <a:cubicBezTo>
                    <a:pt x="422" y="655"/>
                    <a:pt x="425" y="661"/>
                    <a:pt x="425" y="667"/>
                  </a:cubicBezTo>
                  <a:cubicBezTo>
                    <a:pt x="425" y="673"/>
                    <a:pt x="422" y="680"/>
                    <a:pt x="417" y="684"/>
                  </a:cubicBezTo>
                  <a:cubicBezTo>
                    <a:pt x="381" y="720"/>
                    <a:pt x="381" y="720"/>
                    <a:pt x="381" y="720"/>
                  </a:cubicBezTo>
                  <a:cubicBezTo>
                    <a:pt x="377" y="725"/>
                    <a:pt x="370" y="728"/>
                    <a:pt x="364" y="728"/>
                  </a:cubicBezTo>
                  <a:cubicBezTo>
                    <a:pt x="358" y="728"/>
                    <a:pt x="352" y="725"/>
                    <a:pt x="347" y="720"/>
                  </a:cubicBezTo>
                  <a:cubicBezTo>
                    <a:pt x="8" y="381"/>
                    <a:pt x="8" y="381"/>
                    <a:pt x="8" y="381"/>
                  </a:cubicBezTo>
                  <a:cubicBezTo>
                    <a:pt x="3" y="376"/>
                    <a:pt x="0" y="369"/>
                    <a:pt x="0" y="364"/>
                  </a:cubicBezTo>
                  <a:cubicBezTo>
                    <a:pt x="0" y="358"/>
                    <a:pt x="3" y="351"/>
                    <a:pt x="8" y="347"/>
                  </a:cubicBezTo>
                  <a:cubicBezTo>
                    <a:pt x="347" y="7"/>
                    <a:pt x="347" y="7"/>
                    <a:pt x="347" y="7"/>
                  </a:cubicBezTo>
                  <a:cubicBezTo>
                    <a:pt x="352" y="3"/>
                    <a:pt x="358" y="0"/>
                    <a:pt x="364" y="0"/>
                  </a:cubicBezTo>
                  <a:cubicBezTo>
                    <a:pt x="370" y="0"/>
                    <a:pt x="377" y="3"/>
                    <a:pt x="381" y="7"/>
                  </a:cubicBezTo>
                  <a:cubicBezTo>
                    <a:pt x="417" y="44"/>
                    <a:pt x="417" y="44"/>
                    <a:pt x="417" y="44"/>
                  </a:cubicBezTo>
                  <a:cubicBezTo>
                    <a:pt x="422" y="48"/>
                    <a:pt x="425" y="54"/>
                    <a:pt x="425" y="60"/>
                  </a:cubicBezTo>
                  <a:cubicBezTo>
                    <a:pt x="425" y="66"/>
                    <a:pt x="422" y="73"/>
                    <a:pt x="417" y="77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4" name="Freeform 13">
              <a:hlinkClick r:id="" action="ppaction://hlinkshowjump?jump=nextslide"/>
            </p:cNvPr>
            <p:cNvSpPr>
              <a:spLocks noEditPoints="1"/>
            </p:cNvSpPr>
            <p:nvPr userDrawn="1"/>
          </p:nvSpPr>
          <p:spPr bwMode="auto">
            <a:xfrm>
              <a:off x="4328868" y="5502988"/>
              <a:ext cx="500307" cy="493774"/>
            </a:xfrm>
            <a:custGeom>
              <a:avLst/>
              <a:gdLst>
                <a:gd name="T0" fmla="*/ 2355 w 2753"/>
                <a:gd name="T1" fmla="*/ 114 h 2716"/>
                <a:gd name="T2" fmla="*/ 2639 w 2753"/>
                <a:gd name="T3" fmla="*/ 399 h 2716"/>
                <a:gd name="T4" fmla="*/ 2639 w 2753"/>
                <a:gd name="T5" fmla="*/ 2317 h 2716"/>
                <a:gd name="T6" fmla="*/ 2355 w 2753"/>
                <a:gd name="T7" fmla="*/ 2602 h 2716"/>
                <a:gd name="T8" fmla="*/ 398 w 2753"/>
                <a:gd name="T9" fmla="*/ 2602 h 2716"/>
                <a:gd name="T10" fmla="*/ 113 w 2753"/>
                <a:gd name="T11" fmla="*/ 2317 h 2716"/>
                <a:gd name="T12" fmla="*/ 113 w 2753"/>
                <a:gd name="T13" fmla="*/ 399 h 2716"/>
                <a:gd name="T14" fmla="*/ 398 w 2753"/>
                <a:gd name="T15" fmla="*/ 114 h 2716"/>
                <a:gd name="T16" fmla="*/ 2355 w 2753"/>
                <a:gd name="T17" fmla="*/ 114 h 2716"/>
                <a:gd name="T18" fmla="*/ 2355 w 2753"/>
                <a:gd name="T19" fmla="*/ 0 h 2716"/>
                <a:gd name="T20" fmla="*/ 398 w 2753"/>
                <a:gd name="T21" fmla="*/ 0 h 2716"/>
                <a:gd name="T22" fmla="*/ 0 w 2753"/>
                <a:gd name="T23" fmla="*/ 399 h 2716"/>
                <a:gd name="T24" fmla="*/ 0 w 2753"/>
                <a:gd name="T25" fmla="*/ 2317 h 2716"/>
                <a:gd name="T26" fmla="*/ 398 w 2753"/>
                <a:gd name="T27" fmla="*/ 2716 h 2716"/>
                <a:gd name="T28" fmla="*/ 2355 w 2753"/>
                <a:gd name="T29" fmla="*/ 2716 h 2716"/>
                <a:gd name="T30" fmla="*/ 2753 w 2753"/>
                <a:gd name="T31" fmla="*/ 2317 h 2716"/>
                <a:gd name="T32" fmla="*/ 2753 w 2753"/>
                <a:gd name="T33" fmla="*/ 399 h 2716"/>
                <a:gd name="T34" fmla="*/ 2355 w 2753"/>
                <a:gd name="T35" fmla="*/ 0 h 27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753" h="2716">
                  <a:moveTo>
                    <a:pt x="2355" y="114"/>
                  </a:moveTo>
                  <a:cubicBezTo>
                    <a:pt x="2512" y="114"/>
                    <a:pt x="2639" y="242"/>
                    <a:pt x="2639" y="399"/>
                  </a:cubicBezTo>
                  <a:cubicBezTo>
                    <a:pt x="2639" y="2317"/>
                    <a:pt x="2639" y="2317"/>
                    <a:pt x="2639" y="2317"/>
                  </a:cubicBezTo>
                  <a:cubicBezTo>
                    <a:pt x="2639" y="2474"/>
                    <a:pt x="2512" y="2602"/>
                    <a:pt x="2355" y="2602"/>
                  </a:cubicBezTo>
                  <a:cubicBezTo>
                    <a:pt x="398" y="2602"/>
                    <a:pt x="398" y="2602"/>
                    <a:pt x="398" y="2602"/>
                  </a:cubicBezTo>
                  <a:cubicBezTo>
                    <a:pt x="241" y="2602"/>
                    <a:pt x="113" y="2474"/>
                    <a:pt x="113" y="2317"/>
                  </a:cubicBezTo>
                  <a:cubicBezTo>
                    <a:pt x="113" y="399"/>
                    <a:pt x="113" y="399"/>
                    <a:pt x="113" y="399"/>
                  </a:cubicBezTo>
                  <a:cubicBezTo>
                    <a:pt x="113" y="242"/>
                    <a:pt x="241" y="114"/>
                    <a:pt x="398" y="114"/>
                  </a:cubicBezTo>
                  <a:cubicBezTo>
                    <a:pt x="2355" y="114"/>
                    <a:pt x="2355" y="114"/>
                    <a:pt x="2355" y="114"/>
                  </a:cubicBezTo>
                  <a:moveTo>
                    <a:pt x="2355" y="0"/>
                  </a:moveTo>
                  <a:cubicBezTo>
                    <a:pt x="398" y="0"/>
                    <a:pt x="398" y="0"/>
                    <a:pt x="398" y="0"/>
                  </a:cubicBezTo>
                  <a:cubicBezTo>
                    <a:pt x="178" y="0"/>
                    <a:pt x="0" y="179"/>
                    <a:pt x="0" y="399"/>
                  </a:cubicBezTo>
                  <a:cubicBezTo>
                    <a:pt x="0" y="2317"/>
                    <a:pt x="0" y="2317"/>
                    <a:pt x="0" y="2317"/>
                  </a:cubicBezTo>
                  <a:cubicBezTo>
                    <a:pt x="0" y="2538"/>
                    <a:pt x="178" y="2716"/>
                    <a:pt x="398" y="2716"/>
                  </a:cubicBezTo>
                  <a:cubicBezTo>
                    <a:pt x="2355" y="2716"/>
                    <a:pt x="2355" y="2716"/>
                    <a:pt x="2355" y="2716"/>
                  </a:cubicBezTo>
                  <a:cubicBezTo>
                    <a:pt x="2575" y="2716"/>
                    <a:pt x="2753" y="2538"/>
                    <a:pt x="2753" y="2317"/>
                  </a:cubicBezTo>
                  <a:cubicBezTo>
                    <a:pt x="2753" y="399"/>
                    <a:pt x="2753" y="399"/>
                    <a:pt x="2753" y="399"/>
                  </a:cubicBezTo>
                  <a:cubicBezTo>
                    <a:pt x="2753" y="179"/>
                    <a:pt x="2575" y="0"/>
                    <a:pt x="2355" y="0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grpSp>
        <p:nvGrpSpPr>
          <p:cNvPr id="15" name="Group 14"/>
          <p:cNvGrpSpPr/>
          <p:nvPr userDrawn="1"/>
        </p:nvGrpSpPr>
        <p:grpSpPr>
          <a:xfrm>
            <a:off x="0" y="6824981"/>
            <a:ext cx="12192000" cy="45719"/>
            <a:chOff x="0" y="6756401"/>
            <a:chExt cx="12192000" cy="114300"/>
          </a:xfrm>
        </p:grpSpPr>
        <p:sp>
          <p:nvSpPr>
            <p:cNvPr id="16" name="Rectangle 15"/>
            <p:cNvSpPr/>
            <p:nvPr/>
          </p:nvSpPr>
          <p:spPr>
            <a:xfrm>
              <a:off x="0" y="6756401"/>
              <a:ext cx="2443207" cy="1143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2427653" y="6756401"/>
              <a:ext cx="2443207" cy="1143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4855305" y="6756401"/>
              <a:ext cx="2443207" cy="1143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7305656" y="6756401"/>
              <a:ext cx="2443207" cy="1143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9748793" y="6756401"/>
              <a:ext cx="2443207" cy="1143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</p:grpSp>
      <p:grpSp>
        <p:nvGrpSpPr>
          <p:cNvPr id="21" name="Group 20"/>
          <p:cNvGrpSpPr/>
          <p:nvPr userDrawn="1"/>
        </p:nvGrpSpPr>
        <p:grpSpPr>
          <a:xfrm>
            <a:off x="0" y="0"/>
            <a:ext cx="12192000" cy="45719"/>
            <a:chOff x="0" y="6756401"/>
            <a:chExt cx="12192000" cy="114300"/>
          </a:xfrm>
        </p:grpSpPr>
        <p:sp>
          <p:nvSpPr>
            <p:cNvPr id="22" name="Rectangle 21"/>
            <p:cNvSpPr/>
            <p:nvPr/>
          </p:nvSpPr>
          <p:spPr>
            <a:xfrm>
              <a:off x="0" y="6756401"/>
              <a:ext cx="2443207" cy="1143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2427653" y="6756401"/>
              <a:ext cx="2443207" cy="1143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4855305" y="6756401"/>
              <a:ext cx="2443207" cy="1143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7305656" y="6756401"/>
              <a:ext cx="2443207" cy="1143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9748793" y="6756401"/>
              <a:ext cx="2443207" cy="1143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</p:grpSp>
      <p:sp>
        <p:nvSpPr>
          <p:cNvPr id="31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1304066" y="1815903"/>
            <a:ext cx="1692000" cy="1692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600"/>
            </a:lvl1pPr>
          </a:lstStyle>
          <a:p>
            <a:endParaRPr lang="id-ID" dirty="0"/>
          </a:p>
        </p:txBody>
      </p:sp>
      <p:sp>
        <p:nvSpPr>
          <p:cNvPr id="32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3928610" y="1815903"/>
            <a:ext cx="1692000" cy="1692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600"/>
            </a:lvl1pPr>
          </a:lstStyle>
          <a:p>
            <a:endParaRPr lang="id-ID" dirty="0"/>
          </a:p>
        </p:txBody>
      </p:sp>
      <p:sp>
        <p:nvSpPr>
          <p:cNvPr id="33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6592935" y="1815903"/>
            <a:ext cx="1692000" cy="1692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600"/>
            </a:lvl1pPr>
          </a:lstStyle>
          <a:p>
            <a:endParaRPr lang="id-ID" dirty="0"/>
          </a:p>
        </p:txBody>
      </p:sp>
      <p:sp>
        <p:nvSpPr>
          <p:cNvPr id="34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9216377" y="1815903"/>
            <a:ext cx="1692000" cy="1692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600"/>
            </a:lvl1pPr>
          </a:lstStyle>
          <a:p>
            <a:endParaRPr lang="id-ID" dirty="0"/>
          </a:p>
        </p:txBody>
      </p:sp>
      <p:sp>
        <p:nvSpPr>
          <p:cNvPr id="35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1304066" y="4011222"/>
            <a:ext cx="1692000" cy="1692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600"/>
            </a:lvl1pPr>
          </a:lstStyle>
          <a:p>
            <a:endParaRPr lang="id-ID" dirty="0"/>
          </a:p>
        </p:txBody>
      </p:sp>
      <p:sp>
        <p:nvSpPr>
          <p:cNvPr id="36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3928610" y="4011222"/>
            <a:ext cx="1692000" cy="1692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600"/>
            </a:lvl1pPr>
          </a:lstStyle>
          <a:p>
            <a:endParaRPr lang="id-ID" dirty="0"/>
          </a:p>
        </p:txBody>
      </p:sp>
      <p:sp>
        <p:nvSpPr>
          <p:cNvPr id="37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6592935" y="4011222"/>
            <a:ext cx="1692000" cy="1692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600"/>
            </a:lvl1pPr>
          </a:lstStyle>
          <a:p>
            <a:endParaRPr lang="id-ID" dirty="0"/>
          </a:p>
        </p:txBody>
      </p:sp>
      <p:sp>
        <p:nvSpPr>
          <p:cNvPr id="38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9216377" y="4011222"/>
            <a:ext cx="1692000" cy="1692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600"/>
            </a:lvl1pPr>
          </a:lstStyle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1309963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1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1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1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</p:bldLst>
  </p:timing>
  <p:extLst mod="1">
    <p:ext uri="{DCECCB84-F9BA-43D5-87BE-67443E8EF086}">
      <p15:sldGuideLst xmlns:p15="http://schemas.microsoft.com/office/powerpoint/2012/main"/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eet the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5761" y="420593"/>
            <a:ext cx="10515600" cy="911682"/>
          </a:xfrm>
        </p:spPr>
        <p:txBody>
          <a:bodyPr/>
          <a:lstStyle>
            <a:lvl1pPr algn="ctr">
              <a:defRPr b="1"/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7" name="Rectangle 6"/>
          <p:cNvSpPr/>
          <p:nvPr userDrawn="1"/>
        </p:nvSpPr>
        <p:spPr>
          <a:xfrm>
            <a:off x="11408938" y="381349"/>
            <a:ext cx="468000" cy="46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400" b="1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391197" y="432787"/>
            <a:ext cx="503483" cy="365125"/>
          </a:xfrm>
        </p:spPr>
        <p:txBody>
          <a:bodyPr/>
          <a:lstStyle>
            <a:lvl1pPr algn="ctr">
              <a:defRPr sz="1400" b="1">
                <a:solidFill>
                  <a:schemeClr val="bg1"/>
                </a:solidFill>
              </a:defRPr>
            </a:lvl1pPr>
          </a:lstStyle>
          <a:p>
            <a:fld id="{250E94B5-8C35-4E38-8FC1-B73EBEBA3C09}" type="slidenum">
              <a:rPr lang="id-ID" smtClean="0"/>
              <a:pPr/>
              <a:t>‹#›</a:t>
            </a:fld>
            <a:endParaRPr lang="id-ID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845761" y="1138779"/>
            <a:ext cx="10515600" cy="366712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grpSp>
        <p:nvGrpSpPr>
          <p:cNvPr id="8" name="Group 7"/>
          <p:cNvGrpSpPr/>
          <p:nvPr userDrawn="1"/>
        </p:nvGrpSpPr>
        <p:grpSpPr>
          <a:xfrm>
            <a:off x="338952" y="6409324"/>
            <a:ext cx="224082" cy="221156"/>
            <a:chOff x="4328868" y="5502988"/>
            <a:chExt cx="500307" cy="493774"/>
          </a:xfrm>
        </p:grpSpPr>
        <p:sp>
          <p:nvSpPr>
            <p:cNvPr id="9" name="Freeform 8">
              <a:hlinkClick r:id="" action="ppaction://hlinkshowjump?jump=previousslide"/>
            </p:cNvPr>
            <p:cNvSpPr>
              <a:spLocks/>
            </p:cNvSpPr>
            <p:nvPr userDrawn="1"/>
          </p:nvSpPr>
          <p:spPr bwMode="auto">
            <a:xfrm>
              <a:off x="4520555" y="5649754"/>
              <a:ext cx="116933" cy="200242"/>
            </a:xfrm>
            <a:custGeom>
              <a:avLst/>
              <a:gdLst>
                <a:gd name="T0" fmla="*/ 417 w 425"/>
                <a:gd name="T1" fmla="*/ 77 h 728"/>
                <a:gd name="T2" fmla="*/ 131 w 425"/>
                <a:gd name="T3" fmla="*/ 364 h 728"/>
                <a:gd name="T4" fmla="*/ 417 w 425"/>
                <a:gd name="T5" fmla="*/ 650 h 728"/>
                <a:gd name="T6" fmla="*/ 425 w 425"/>
                <a:gd name="T7" fmla="*/ 667 h 728"/>
                <a:gd name="T8" fmla="*/ 417 w 425"/>
                <a:gd name="T9" fmla="*/ 684 h 728"/>
                <a:gd name="T10" fmla="*/ 381 w 425"/>
                <a:gd name="T11" fmla="*/ 720 h 728"/>
                <a:gd name="T12" fmla="*/ 364 w 425"/>
                <a:gd name="T13" fmla="*/ 728 h 728"/>
                <a:gd name="T14" fmla="*/ 347 w 425"/>
                <a:gd name="T15" fmla="*/ 720 h 728"/>
                <a:gd name="T16" fmla="*/ 8 w 425"/>
                <a:gd name="T17" fmla="*/ 381 h 728"/>
                <a:gd name="T18" fmla="*/ 0 w 425"/>
                <a:gd name="T19" fmla="*/ 364 h 728"/>
                <a:gd name="T20" fmla="*/ 8 w 425"/>
                <a:gd name="T21" fmla="*/ 347 h 728"/>
                <a:gd name="T22" fmla="*/ 347 w 425"/>
                <a:gd name="T23" fmla="*/ 7 h 728"/>
                <a:gd name="T24" fmla="*/ 364 w 425"/>
                <a:gd name="T25" fmla="*/ 0 h 728"/>
                <a:gd name="T26" fmla="*/ 381 w 425"/>
                <a:gd name="T27" fmla="*/ 7 h 728"/>
                <a:gd name="T28" fmla="*/ 417 w 425"/>
                <a:gd name="T29" fmla="*/ 44 h 728"/>
                <a:gd name="T30" fmla="*/ 425 w 425"/>
                <a:gd name="T31" fmla="*/ 60 h 728"/>
                <a:gd name="T32" fmla="*/ 417 w 425"/>
                <a:gd name="T33" fmla="*/ 7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25" h="728">
                  <a:moveTo>
                    <a:pt x="417" y="77"/>
                  </a:moveTo>
                  <a:cubicBezTo>
                    <a:pt x="131" y="364"/>
                    <a:pt x="131" y="364"/>
                    <a:pt x="131" y="364"/>
                  </a:cubicBezTo>
                  <a:cubicBezTo>
                    <a:pt x="417" y="650"/>
                    <a:pt x="417" y="650"/>
                    <a:pt x="417" y="650"/>
                  </a:cubicBezTo>
                  <a:cubicBezTo>
                    <a:pt x="422" y="655"/>
                    <a:pt x="425" y="661"/>
                    <a:pt x="425" y="667"/>
                  </a:cubicBezTo>
                  <a:cubicBezTo>
                    <a:pt x="425" y="673"/>
                    <a:pt x="422" y="680"/>
                    <a:pt x="417" y="684"/>
                  </a:cubicBezTo>
                  <a:cubicBezTo>
                    <a:pt x="381" y="720"/>
                    <a:pt x="381" y="720"/>
                    <a:pt x="381" y="720"/>
                  </a:cubicBezTo>
                  <a:cubicBezTo>
                    <a:pt x="377" y="725"/>
                    <a:pt x="370" y="728"/>
                    <a:pt x="364" y="728"/>
                  </a:cubicBezTo>
                  <a:cubicBezTo>
                    <a:pt x="358" y="728"/>
                    <a:pt x="352" y="725"/>
                    <a:pt x="347" y="720"/>
                  </a:cubicBezTo>
                  <a:cubicBezTo>
                    <a:pt x="8" y="381"/>
                    <a:pt x="8" y="381"/>
                    <a:pt x="8" y="381"/>
                  </a:cubicBezTo>
                  <a:cubicBezTo>
                    <a:pt x="3" y="376"/>
                    <a:pt x="0" y="369"/>
                    <a:pt x="0" y="364"/>
                  </a:cubicBezTo>
                  <a:cubicBezTo>
                    <a:pt x="0" y="358"/>
                    <a:pt x="3" y="351"/>
                    <a:pt x="8" y="347"/>
                  </a:cubicBezTo>
                  <a:cubicBezTo>
                    <a:pt x="347" y="7"/>
                    <a:pt x="347" y="7"/>
                    <a:pt x="347" y="7"/>
                  </a:cubicBezTo>
                  <a:cubicBezTo>
                    <a:pt x="352" y="3"/>
                    <a:pt x="358" y="0"/>
                    <a:pt x="364" y="0"/>
                  </a:cubicBezTo>
                  <a:cubicBezTo>
                    <a:pt x="370" y="0"/>
                    <a:pt x="377" y="3"/>
                    <a:pt x="381" y="7"/>
                  </a:cubicBezTo>
                  <a:cubicBezTo>
                    <a:pt x="417" y="44"/>
                    <a:pt x="417" y="44"/>
                    <a:pt x="417" y="44"/>
                  </a:cubicBezTo>
                  <a:cubicBezTo>
                    <a:pt x="422" y="48"/>
                    <a:pt x="425" y="54"/>
                    <a:pt x="425" y="60"/>
                  </a:cubicBezTo>
                  <a:cubicBezTo>
                    <a:pt x="425" y="66"/>
                    <a:pt x="422" y="73"/>
                    <a:pt x="417" y="77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0" name="Freeform 9">
              <a:hlinkClick r:id="" action="ppaction://hlinkshowjump?jump=previousslide"/>
            </p:cNvPr>
            <p:cNvSpPr>
              <a:spLocks noEditPoints="1"/>
            </p:cNvSpPr>
            <p:nvPr userDrawn="1"/>
          </p:nvSpPr>
          <p:spPr bwMode="auto">
            <a:xfrm>
              <a:off x="4328868" y="5502988"/>
              <a:ext cx="500307" cy="493774"/>
            </a:xfrm>
            <a:custGeom>
              <a:avLst/>
              <a:gdLst>
                <a:gd name="T0" fmla="*/ 2355 w 2753"/>
                <a:gd name="T1" fmla="*/ 114 h 2716"/>
                <a:gd name="T2" fmla="*/ 2639 w 2753"/>
                <a:gd name="T3" fmla="*/ 399 h 2716"/>
                <a:gd name="T4" fmla="*/ 2639 w 2753"/>
                <a:gd name="T5" fmla="*/ 2317 h 2716"/>
                <a:gd name="T6" fmla="*/ 2355 w 2753"/>
                <a:gd name="T7" fmla="*/ 2602 h 2716"/>
                <a:gd name="T8" fmla="*/ 398 w 2753"/>
                <a:gd name="T9" fmla="*/ 2602 h 2716"/>
                <a:gd name="T10" fmla="*/ 113 w 2753"/>
                <a:gd name="T11" fmla="*/ 2317 h 2716"/>
                <a:gd name="T12" fmla="*/ 113 w 2753"/>
                <a:gd name="T13" fmla="*/ 399 h 2716"/>
                <a:gd name="T14" fmla="*/ 398 w 2753"/>
                <a:gd name="T15" fmla="*/ 114 h 2716"/>
                <a:gd name="T16" fmla="*/ 2355 w 2753"/>
                <a:gd name="T17" fmla="*/ 114 h 2716"/>
                <a:gd name="T18" fmla="*/ 2355 w 2753"/>
                <a:gd name="T19" fmla="*/ 0 h 2716"/>
                <a:gd name="T20" fmla="*/ 398 w 2753"/>
                <a:gd name="T21" fmla="*/ 0 h 2716"/>
                <a:gd name="T22" fmla="*/ 0 w 2753"/>
                <a:gd name="T23" fmla="*/ 399 h 2716"/>
                <a:gd name="T24" fmla="*/ 0 w 2753"/>
                <a:gd name="T25" fmla="*/ 2317 h 2716"/>
                <a:gd name="T26" fmla="*/ 398 w 2753"/>
                <a:gd name="T27" fmla="*/ 2716 h 2716"/>
                <a:gd name="T28" fmla="*/ 2355 w 2753"/>
                <a:gd name="T29" fmla="*/ 2716 h 2716"/>
                <a:gd name="T30" fmla="*/ 2753 w 2753"/>
                <a:gd name="T31" fmla="*/ 2317 h 2716"/>
                <a:gd name="T32" fmla="*/ 2753 w 2753"/>
                <a:gd name="T33" fmla="*/ 399 h 2716"/>
                <a:gd name="T34" fmla="*/ 2355 w 2753"/>
                <a:gd name="T35" fmla="*/ 0 h 27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753" h="2716">
                  <a:moveTo>
                    <a:pt x="2355" y="114"/>
                  </a:moveTo>
                  <a:cubicBezTo>
                    <a:pt x="2512" y="114"/>
                    <a:pt x="2639" y="242"/>
                    <a:pt x="2639" y="399"/>
                  </a:cubicBezTo>
                  <a:cubicBezTo>
                    <a:pt x="2639" y="2317"/>
                    <a:pt x="2639" y="2317"/>
                    <a:pt x="2639" y="2317"/>
                  </a:cubicBezTo>
                  <a:cubicBezTo>
                    <a:pt x="2639" y="2474"/>
                    <a:pt x="2512" y="2602"/>
                    <a:pt x="2355" y="2602"/>
                  </a:cubicBezTo>
                  <a:cubicBezTo>
                    <a:pt x="398" y="2602"/>
                    <a:pt x="398" y="2602"/>
                    <a:pt x="398" y="2602"/>
                  </a:cubicBezTo>
                  <a:cubicBezTo>
                    <a:pt x="241" y="2602"/>
                    <a:pt x="113" y="2474"/>
                    <a:pt x="113" y="2317"/>
                  </a:cubicBezTo>
                  <a:cubicBezTo>
                    <a:pt x="113" y="399"/>
                    <a:pt x="113" y="399"/>
                    <a:pt x="113" y="399"/>
                  </a:cubicBezTo>
                  <a:cubicBezTo>
                    <a:pt x="113" y="242"/>
                    <a:pt x="241" y="114"/>
                    <a:pt x="398" y="114"/>
                  </a:cubicBezTo>
                  <a:cubicBezTo>
                    <a:pt x="2355" y="114"/>
                    <a:pt x="2355" y="114"/>
                    <a:pt x="2355" y="114"/>
                  </a:cubicBezTo>
                  <a:moveTo>
                    <a:pt x="2355" y="0"/>
                  </a:moveTo>
                  <a:cubicBezTo>
                    <a:pt x="398" y="0"/>
                    <a:pt x="398" y="0"/>
                    <a:pt x="398" y="0"/>
                  </a:cubicBezTo>
                  <a:cubicBezTo>
                    <a:pt x="178" y="0"/>
                    <a:pt x="0" y="179"/>
                    <a:pt x="0" y="399"/>
                  </a:cubicBezTo>
                  <a:cubicBezTo>
                    <a:pt x="0" y="2317"/>
                    <a:pt x="0" y="2317"/>
                    <a:pt x="0" y="2317"/>
                  </a:cubicBezTo>
                  <a:cubicBezTo>
                    <a:pt x="0" y="2538"/>
                    <a:pt x="178" y="2716"/>
                    <a:pt x="398" y="2716"/>
                  </a:cubicBezTo>
                  <a:cubicBezTo>
                    <a:pt x="2355" y="2716"/>
                    <a:pt x="2355" y="2716"/>
                    <a:pt x="2355" y="2716"/>
                  </a:cubicBezTo>
                  <a:cubicBezTo>
                    <a:pt x="2575" y="2716"/>
                    <a:pt x="2753" y="2538"/>
                    <a:pt x="2753" y="2317"/>
                  </a:cubicBezTo>
                  <a:cubicBezTo>
                    <a:pt x="2753" y="399"/>
                    <a:pt x="2753" y="399"/>
                    <a:pt x="2753" y="399"/>
                  </a:cubicBezTo>
                  <a:cubicBezTo>
                    <a:pt x="2753" y="179"/>
                    <a:pt x="2575" y="0"/>
                    <a:pt x="2355" y="0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grpSp>
        <p:nvGrpSpPr>
          <p:cNvPr id="11" name="Group 10"/>
          <p:cNvGrpSpPr/>
          <p:nvPr userDrawn="1"/>
        </p:nvGrpSpPr>
        <p:grpSpPr>
          <a:xfrm flipH="1">
            <a:off x="11637433" y="6409324"/>
            <a:ext cx="224082" cy="221156"/>
            <a:chOff x="4328868" y="5502988"/>
            <a:chExt cx="500307" cy="493774"/>
          </a:xfrm>
        </p:grpSpPr>
        <p:sp>
          <p:nvSpPr>
            <p:cNvPr id="13" name="Freeform 12">
              <a:hlinkClick r:id="" action="ppaction://hlinkshowjump?jump=nextslide"/>
            </p:cNvPr>
            <p:cNvSpPr>
              <a:spLocks/>
            </p:cNvSpPr>
            <p:nvPr userDrawn="1"/>
          </p:nvSpPr>
          <p:spPr bwMode="auto">
            <a:xfrm>
              <a:off x="4520556" y="5649754"/>
              <a:ext cx="116933" cy="200242"/>
            </a:xfrm>
            <a:custGeom>
              <a:avLst/>
              <a:gdLst>
                <a:gd name="T0" fmla="*/ 417 w 425"/>
                <a:gd name="T1" fmla="*/ 77 h 728"/>
                <a:gd name="T2" fmla="*/ 131 w 425"/>
                <a:gd name="T3" fmla="*/ 364 h 728"/>
                <a:gd name="T4" fmla="*/ 417 w 425"/>
                <a:gd name="T5" fmla="*/ 650 h 728"/>
                <a:gd name="T6" fmla="*/ 425 w 425"/>
                <a:gd name="T7" fmla="*/ 667 h 728"/>
                <a:gd name="T8" fmla="*/ 417 w 425"/>
                <a:gd name="T9" fmla="*/ 684 h 728"/>
                <a:gd name="T10" fmla="*/ 381 w 425"/>
                <a:gd name="T11" fmla="*/ 720 h 728"/>
                <a:gd name="T12" fmla="*/ 364 w 425"/>
                <a:gd name="T13" fmla="*/ 728 h 728"/>
                <a:gd name="T14" fmla="*/ 347 w 425"/>
                <a:gd name="T15" fmla="*/ 720 h 728"/>
                <a:gd name="T16" fmla="*/ 8 w 425"/>
                <a:gd name="T17" fmla="*/ 381 h 728"/>
                <a:gd name="T18" fmla="*/ 0 w 425"/>
                <a:gd name="T19" fmla="*/ 364 h 728"/>
                <a:gd name="T20" fmla="*/ 8 w 425"/>
                <a:gd name="T21" fmla="*/ 347 h 728"/>
                <a:gd name="T22" fmla="*/ 347 w 425"/>
                <a:gd name="T23" fmla="*/ 7 h 728"/>
                <a:gd name="T24" fmla="*/ 364 w 425"/>
                <a:gd name="T25" fmla="*/ 0 h 728"/>
                <a:gd name="T26" fmla="*/ 381 w 425"/>
                <a:gd name="T27" fmla="*/ 7 h 728"/>
                <a:gd name="T28" fmla="*/ 417 w 425"/>
                <a:gd name="T29" fmla="*/ 44 h 728"/>
                <a:gd name="T30" fmla="*/ 425 w 425"/>
                <a:gd name="T31" fmla="*/ 60 h 728"/>
                <a:gd name="T32" fmla="*/ 417 w 425"/>
                <a:gd name="T33" fmla="*/ 7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25" h="728">
                  <a:moveTo>
                    <a:pt x="417" y="77"/>
                  </a:moveTo>
                  <a:cubicBezTo>
                    <a:pt x="131" y="364"/>
                    <a:pt x="131" y="364"/>
                    <a:pt x="131" y="364"/>
                  </a:cubicBezTo>
                  <a:cubicBezTo>
                    <a:pt x="417" y="650"/>
                    <a:pt x="417" y="650"/>
                    <a:pt x="417" y="650"/>
                  </a:cubicBezTo>
                  <a:cubicBezTo>
                    <a:pt x="422" y="655"/>
                    <a:pt x="425" y="661"/>
                    <a:pt x="425" y="667"/>
                  </a:cubicBezTo>
                  <a:cubicBezTo>
                    <a:pt x="425" y="673"/>
                    <a:pt x="422" y="680"/>
                    <a:pt x="417" y="684"/>
                  </a:cubicBezTo>
                  <a:cubicBezTo>
                    <a:pt x="381" y="720"/>
                    <a:pt x="381" y="720"/>
                    <a:pt x="381" y="720"/>
                  </a:cubicBezTo>
                  <a:cubicBezTo>
                    <a:pt x="377" y="725"/>
                    <a:pt x="370" y="728"/>
                    <a:pt x="364" y="728"/>
                  </a:cubicBezTo>
                  <a:cubicBezTo>
                    <a:pt x="358" y="728"/>
                    <a:pt x="352" y="725"/>
                    <a:pt x="347" y="720"/>
                  </a:cubicBezTo>
                  <a:cubicBezTo>
                    <a:pt x="8" y="381"/>
                    <a:pt x="8" y="381"/>
                    <a:pt x="8" y="381"/>
                  </a:cubicBezTo>
                  <a:cubicBezTo>
                    <a:pt x="3" y="376"/>
                    <a:pt x="0" y="369"/>
                    <a:pt x="0" y="364"/>
                  </a:cubicBezTo>
                  <a:cubicBezTo>
                    <a:pt x="0" y="358"/>
                    <a:pt x="3" y="351"/>
                    <a:pt x="8" y="347"/>
                  </a:cubicBezTo>
                  <a:cubicBezTo>
                    <a:pt x="347" y="7"/>
                    <a:pt x="347" y="7"/>
                    <a:pt x="347" y="7"/>
                  </a:cubicBezTo>
                  <a:cubicBezTo>
                    <a:pt x="352" y="3"/>
                    <a:pt x="358" y="0"/>
                    <a:pt x="364" y="0"/>
                  </a:cubicBezTo>
                  <a:cubicBezTo>
                    <a:pt x="370" y="0"/>
                    <a:pt x="377" y="3"/>
                    <a:pt x="381" y="7"/>
                  </a:cubicBezTo>
                  <a:cubicBezTo>
                    <a:pt x="417" y="44"/>
                    <a:pt x="417" y="44"/>
                    <a:pt x="417" y="44"/>
                  </a:cubicBezTo>
                  <a:cubicBezTo>
                    <a:pt x="422" y="48"/>
                    <a:pt x="425" y="54"/>
                    <a:pt x="425" y="60"/>
                  </a:cubicBezTo>
                  <a:cubicBezTo>
                    <a:pt x="425" y="66"/>
                    <a:pt x="422" y="73"/>
                    <a:pt x="417" y="77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4" name="Freeform 13">
              <a:hlinkClick r:id="" action="ppaction://hlinkshowjump?jump=nextslide"/>
            </p:cNvPr>
            <p:cNvSpPr>
              <a:spLocks noEditPoints="1"/>
            </p:cNvSpPr>
            <p:nvPr userDrawn="1"/>
          </p:nvSpPr>
          <p:spPr bwMode="auto">
            <a:xfrm>
              <a:off x="4328868" y="5502988"/>
              <a:ext cx="500307" cy="493774"/>
            </a:xfrm>
            <a:custGeom>
              <a:avLst/>
              <a:gdLst>
                <a:gd name="T0" fmla="*/ 2355 w 2753"/>
                <a:gd name="T1" fmla="*/ 114 h 2716"/>
                <a:gd name="T2" fmla="*/ 2639 w 2753"/>
                <a:gd name="T3" fmla="*/ 399 h 2716"/>
                <a:gd name="T4" fmla="*/ 2639 w 2753"/>
                <a:gd name="T5" fmla="*/ 2317 h 2716"/>
                <a:gd name="T6" fmla="*/ 2355 w 2753"/>
                <a:gd name="T7" fmla="*/ 2602 h 2716"/>
                <a:gd name="T8" fmla="*/ 398 w 2753"/>
                <a:gd name="T9" fmla="*/ 2602 h 2716"/>
                <a:gd name="T10" fmla="*/ 113 w 2753"/>
                <a:gd name="T11" fmla="*/ 2317 h 2716"/>
                <a:gd name="T12" fmla="*/ 113 w 2753"/>
                <a:gd name="T13" fmla="*/ 399 h 2716"/>
                <a:gd name="T14" fmla="*/ 398 w 2753"/>
                <a:gd name="T15" fmla="*/ 114 h 2716"/>
                <a:gd name="T16" fmla="*/ 2355 w 2753"/>
                <a:gd name="T17" fmla="*/ 114 h 2716"/>
                <a:gd name="T18" fmla="*/ 2355 w 2753"/>
                <a:gd name="T19" fmla="*/ 0 h 2716"/>
                <a:gd name="T20" fmla="*/ 398 w 2753"/>
                <a:gd name="T21" fmla="*/ 0 h 2716"/>
                <a:gd name="T22" fmla="*/ 0 w 2753"/>
                <a:gd name="T23" fmla="*/ 399 h 2716"/>
                <a:gd name="T24" fmla="*/ 0 w 2753"/>
                <a:gd name="T25" fmla="*/ 2317 h 2716"/>
                <a:gd name="T26" fmla="*/ 398 w 2753"/>
                <a:gd name="T27" fmla="*/ 2716 h 2716"/>
                <a:gd name="T28" fmla="*/ 2355 w 2753"/>
                <a:gd name="T29" fmla="*/ 2716 h 2716"/>
                <a:gd name="T30" fmla="*/ 2753 w 2753"/>
                <a:gd name="T31" fmla="*/ 2317 h 2716"/>
                <a:gd name="T32" fmla="*/ 2753 w 2753"/>
                <a:gd name="T33" fmla="*/ 399 h 2716"/>
                <a:gd name="T34" fmla="*/ 2355 w 2753"/>
                <a:gd name="T35" fmla="*/ 0 h 27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753" h="2716">
                  <a:moveTo>
                    <a:pt x="2355" y="114"/>
                  </a:moveTo>
                  <a:cubicBezTo>
                    <a:pt x="2512" y="114"/>
                    <a:pt x="2639" y="242"/>
                    <a:pt x="2639" y="399"/>
                  </a:cubicBezTo>
                  <a:cubicBezTo>
                    <a:pt x="2639" y="2317"/>
                    <a:pt x="2639" y="2317"/>
                    <a:pt x="2639" y="2317"/>
                  </a:cubicBezTo>
                  <a:cubicBezTo>
                    <a:pt x="2639" y="2474"/>
                    <a:pt x="2512" y="2602"/>
                    <a:pt x="2355" y="2602"/>
                  </a:cubicBezTo>
                  <a:cubicBezTo>
                    <a:pt x="398" y="2602"/>
                    <a:pt x="398" y="2602"/>
                    <a:pt x="398" y="2602"/>
                  </a:cubicBezTo>
                  <a:cubicBezTo>
                    <a:pt x="241" y="2602"/>
                    <a:pt x="113" y="2474"/>
                    <a:pt x="113" y="2317"/>
                  </a:cubicBezTo>
                  <a:cubicBezTo>
                    <a:pt x="113" y="399"/>
                    <a:pt x="113" y="399"/>
                    <a:pt x="113" y="399"/>
                  </a:cubicBezTo>
                  <a:cubicBezTo>
                    <a:pt x="113" y="242"/>
                    <a:pt x="241" y="114"/>
                    <a:pt x="398" y="114"/>
                  </a:cubicBezTo>
                  <a:cubicBezTo>
                    <a:pt x="2355" y="114"/>
                    <a:pt x="2355" y="114"/>
                    <a:pt x="2355" y="114"/>
                  </a:cubicBezTo>
                  <a:moveTo>
                    <a:pt x="2355" y="0"/>
                  </a:moveTo>
                  <a:cubicBezTo>
                    <a:pt x="398" y="0"/>
                    <a:pt x="398" y="0"/>
                    <a:pt x="398" y="0"/>
                  </a:cubicBezTo>
                  <a:cubicBezTo>
                    <a:pt x="178" y="0"/>
                    <a:pt x="0" y="179"/>
                    <a:pt x="0" y="399"/>
                  </a:cubicBezTo>
                  <a:cubicBezTo>
                    <a:pt x="0" y="2317"/>
                    <a:pt x="0" y="2317"/>
                    <a:pt x="0" y="2317"/>
                  </a:cubicBezTo>
                  <a:cubicBezTo>
                    <a:pt x="0" y="2538"/>
                    <a:pt x="178" y="2716"/>
                    <a:pt x="398" y="2716"/>
                  </a:cubicBezTo>
                  <a:cubicBezTo>
                    <a:pt x="2355" y="2716"/>
                    <a:pt x="2355" y="2716"/>
                    <a:pt x="2355" y="2716"/>
                  </a:cubicBezTo>
                  <a:cubicBezTo>
                    <a:pt x="2575" y="2716"/>
                    <a:pt x="2753" y="2538"/>
                    <a:pt x="2753" y="2317"/>
                  </a:cubicBezTo>
                  <a:cubicBezTo>
                    <a:pt x="2753" y="399"/>
                    <a:pt x="2753" y="399"/>
                    <a:pt x="2753" y="399"/>
                  </a:cubicBezTo>
                  <a:cubicBezTo>
                    <a:pt x="2753" y="179"/>
                    <a:pt x="2575" y="0"/>
                    <a:pt x="2355" y="0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grpSp>
        <p:nvGrpSpPr>
          <p:cNvPr id="15" name="Group 14"/>
          <p:cNvGrpSpPr/>
          <p:nvPr userDrawn="1"/>
        </p:nvGrpSpPr>
        <p:grpSpPr>
          <a:xfrm>
            <a:off x="0" y="6824981"/>
            <a:ext cx="12192000" cy="45719"/>
            <a:chOff x="0" y="6756401"/>
            <a:chExt cx="12192000" cy="114300"/>
          </a:xfrm>
        </p:grpSpPr>
        <p:sp>
          <p:nvSpPr>
            <p:cNvPr id="16" name="Rectangle 15"/>
            <p:cNvSpPr/>
            <p:nvPr/>
          </p:nvSpPr>
          <p:spPr>
            <a:xfrm>
              <a:off x="0" y="6756401"/>
              <a:ext cx="2443207" cy="1143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2427653" y="6756401"/>
              <a:ext cx="2443207" cy="1143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4855305" y="6756401"/>
              <a:ext cx="2443207" cy="1143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7305656" y="6756401"/>
              <a:ext cx="2443207" cy="1143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9748793" y="6756401"/>
              <a:ext cx="2443207" cy="1143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</p:grpSp>
      <p:grpSp>
        <p:nvGrpSpPr>
          <p:cNvPr id="21" name="Group 20"/>
          <p:cNvGrpSpPr/>
          <p:nvPr userDrawn="1"/>
        </p:nvGrpSpPr>
        <p:grpSpPr>
          <a:xfrm>
            <a:off x="0" y="0"/>
            <a:ext cx="12192000" cy="45719"/>
            <a:chOff x="0" y="6756401"/>
            <a:chExt cx="12192000" cy="114300"/>
          </a:xfrm>
        </p:grpSpPr>
        <p:sp>
          <p:nvSpPr>
            <p:cNvPr id="22" name="Rectangle 21"/>
            <p:cNvSpPr/>
            <p:nvPr/>
          </p:nvSpPr>
          <p:spPr>
            <a:xfrm>
              <a:off x="0" y="6756401"/>
              <a:ext cx="2443207" cy="1143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2427653" y="6756401"/>
              <a:ext cx="2443207" cy="1143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4855305" y="6756401"/>
              <a:ext cx="2443207" cy="1143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7305656" y="6756401"/>
              <a:ext cx="2443207" cy="1143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9748793" y="6756401"/>
              <a:ext cx="2443207" cy="1143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</p:grpSp>
      <p:sp>
        <p:nvSpPr>
          <p:cNvPr id="31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871540" y="1764768"/>
            <a:ext cx="1404000" cy="1404000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</a:lstStyle>
          <a:p>
            <a:endParaRPr lang="id-ID"/>
          </a:p>
        </p:txBody>
      </p:sp>
      <p:sp>
        <p:nvSpPr>
          <p:cNvPr id="32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2293938" y="1764768"/>
            <a:ext cx="1404000" cy="1404000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</a:lstStyle>
          <a:p>
            <a:endParaRPr lang="id-ID"/>
          </a:p>
        </p:txBody>
      </p:sp>
      <p:sp>
        <p:nvSpPr>
          <p:cNvPr id="33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716335" y="1764768"/>
            <a:ext cx="1404000" cy="1404000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</a:lstStyle>
          <a:p>
            <a:endParaRPr lang="id-ID"/>
          </a:p>
        </p:txBody>
      </p:sp>
      <p:sp>
        <p:nvSpPr>
          <p:cNvPr id="34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871541" y="3187167"/>
            <a:ext cx="1404000" cy="1404000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</a:lstStyle>
          <a:p>
            <a:endParaRPr lang="id-ID"/>
          </a:p>
        </p:txBody>
      </p:sp>
      <p:sp>
        <p:nvSpPr>
          <p:cNvPr id="35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2293939" y="3187167"/>
            <a:ext cx="1404000" cy="1404000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</a:lstStyle>
          <a:p>
            <a:endParaRPr lang="id-ID"/>
          </a:p>
        </p:txBody>
      </p:sp>
      <p:sp>
        <p:nvSpPr>
          <p:cNvPr id="36" name="Picture Placeholder 4"/>
          <p:cNvSpPr>
            <a:spLocks noGrp="1"/>
          </p:cNvSpPr>
          <p:nvPr>
            <p:ph type="pic" sz="quarter" idx="19"/>
          </p:nvPr>
        </p:nvSpPr>
        <p:spPr>
          <a:xfrm>
            <a:off x="3716336" y="3187167"/>
            <a:ext cx="1404000" cy="1404000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</a:lstStyle>
          <a:p>
            <a:endParaRPr lang="id-ID"/>
          </a:p>
        </p:txBody>
      </p:sp>
      <p:sp>
        <p:nvSpPr>
          <p:cNvPr id="37" name="Picture Placeholder 4"/>
          <p:cNvSpPr>
            <a:spLocks noGrp="1"/>
          </p:cNvSpPr>
          <p:nvPr>
            <p:ph type="pic" sz="quarter" idx="20"/>
          </p:nvPr>
        </p:nvSpPr>
        <p:spPr>
          <a:xfrm>
            <a:off x="871541" y="4609565"/>
            <a:ext cx="1404000" cy="1404000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</a:lstStyle>
          <a:p>
            <a:endParaRPr lang="id-ID"/>
          </a:p>
        </p:txBody>
      </p:sp>
      <p:sp>
        <p:nvSpPr>
          <p:cNvPr id="38" name="Picture Placeholder 4"/>
          <p:cNvSpPr>
            <a:spLocks noGrp="1"/>
          </p:cNvSpPr>
          <p:nvPr>
            <p:ph type="pic" sz="quarter" idx="21"/>
          </p:nvPr>
        </p:nvSpPr>
        <p:spPr>
          <a:xfrm>
            <a:off x="2293939" y="4609565"/>
            <a:ext cx="1404000" cy="1404000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</a:lstStyle>
          <a:p>
            <a:endParaRPr lang="id-ID"/>
          </a:p>
        </p:txBody>
      </p:sp>
      <p:sp>
        <p:nvSpPr>
          <p:cNvPr id="39" name="Picture Placeholder 4"/>
          <p:cNvSpPr>
            <a:spLocks noGrp="1"/>
          </p:cNvSpPr>
          <p:nvPr>
            <p:ph type="pic" sz="quarter" idx="22"/>
          </p:nvPr>
        </p:nvSpPr>
        <p:spPr>
          <a:xfrm>
            <a:off x="3716336" y="4609565"/>
            <a:ext cx="1404000" cy="1404000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29676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</p:bldLst>
  </p:timing>
  <p:extLst mod="1">
    <p:ext uri="{DCECCB84-F9BA-43D5-87BE-67443E8EF086}">
      <p15:sldGuideLst xmlns:p15="http://schemas.microsoft.com/office/powerpoint/2012/main"/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icture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46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526400" cy="1710000"/>
          </a:xfrm>
        </p:spPr>
        <p:txBody>
          <a:bodyPr>
            <a:normAutofit/>
          </a:bodyPr>
          <a:lstStyle>
            <a:lvl1pPr>
              <a:defRPr sz="900"/>
            </a:lvl1pPr>
          </a:lstStyle>
          <a:p>
            <a:endParaRPr lang="id-ID"/>
          </a:p>
        </p:txBody>
      </p:sp>
      <p:sp>
        <p:nvSpPr>
          <p:cNvPr id="7" name="Picture Placeholder 46"/>
          <p:cNvSpPr>
            <a:spLocks noGrp="1"/>
          </p:cNvSpPr>
          <p:nvPr>
            <p:ph type="pic" sz="quarter" idx="11"/>
          </p:nvPr>
        </p:nvSpPr>
        <p:spPr>
          <a:xfrm>
            <a:off x="0" y="1714500"/>
            <a:ext cx="1526400" cy="1710000"/>
          </a:xfrm>
        </p:spPr>
        <p:txBody>
          <a:bodyPr>
            <a:normAutofit/>
          </a:bodyPr>
          <a:lstStyle>
            <a:lvl1pPr>
              <a:defRPr sz="900"/>
            </a:lvl1pPr>
          </a:lstStyle>
          <a:p>
            <a:endParaRPr lang="id-ID"/>
          </a:p>
        </p:txBody>
      </p:sp>
      <p:sp>
        <p:nvSpPr>
          <p:cNvPr id="8" name="Picture Placeholder 46"/>
          <p:cNvSpPr>
            <a:spLocks noGrp="1"/>
          </p:cNvSpPr>
          <p:nvPr>
            <p:ph type="pic" sz="quarter" idx="12"/>
          </p:nvPr>
        </p:nvSpPr>
        <p:spPr>
          <a:xfrm>
            <a:off x="0" y="3433500"/>
            <a:ext cx="1526400" cy="1710000"/>
          </a:xfrm>
        </p:spPr>
        <p:txBody>
          <a:bodyPr>
            <a:normAutofit/>
          </a:bodyPr>
          <a:lstStyle>
            <a:lvl1pPr>
              <a:defRPr sz="900"/>
            </a:lvl1pPr>
          </a:lstStyle>
          <a:p>
            <a:endParaRPr lang="id-ID"/>
          </a:p>
        </p:txBody>
      </p:sp>
      <p:sp>
        <p:nvSpPr>
          <p:cNvPr id="9" name="Picture Placeholder 46"/>
          <p:cNvSpPr>
            <a:spLocks noGrp="1"/>
          </p:cNvSpPr>
          <p:nvPr>
            <p:ph type="pic" sz="quarter" idx="13"/>
          </p:nvPr>
        </p:nvSpPr>
        <p:spPr>
          <a:xfrm>
            <a:off x="0" y="5148000"/>
            <a:ext cx="1526400" cy="1710000"/>
          </a:xfrm>
        </p:spPr>
        <p:txBody>
          <a:bodyPr>
            <a:normAutofit/>
          </a:bodyPr>
          <a:lstStyle>
            <a:lvl1pPr>
              <a:defRPr sz="900"/>
            </a:lvl1pPr>
          </a:lstStyle>
          <a:p>
            <a:endParaRPr lang="id-ID"/>
          </a:p>
        </p:txBody>
      </p:sp>
      <p:sp>
        <p:nvSpPr>
          <p:cNvPr id="10" name="Picture Placeholder 46"/>
          <p:cNvSpPr>
            <a:spLocks noGrp="1"/>
          </p:cNvSpPr>
          <p:nvPr>
            <p:ph type="pic" sz="quarter" idx="14"/>
          </p:nvPr>
        </p:nvSpPr>
        <p:spPr>
          <a:xfrm>
            <a:off x="1524000" y="0"/>
            <a:ext cx="1526400" cy="1710000"/>
          </a:xfrm>
        </p:spPr>
        <p:txBody>
          <a:bodyPr>
            <a:normAutofit/>
          </a:bodyPr>
          <a:lstStyle>
            <a:lvl1pPr>
              <a:defRPr sz="900"/>
            </a:lvl1pPr>
          </a:lstStyle>
          <a:p>
            <a:endParaRPr lang="id-ID"/>
          </a:p>
        </p:txBody>
      </p:sp>
      <p:sp>
        <p:nvSpPr>
          <p:cNvPr id="11" name="Picture Placeholder 46"/>
          <p:cNvSpPr>
            <a:spLocks noGrp="1"/>
          </p:cNvSpPr>
          <p:nvPr>
            <p:ph type="pic" sz="quarter" idx="15"/>
          </p:nvPr>
        </p:nvSpPr>
        <p:spPr>
          <a:xfrm>
            <a:off x="1524000" y="1714500"/>
            <a:ext cx="1526400" cy="1710000"/>
          </a:xfrm>
        </p:spPr>
        <p:txBody>
          <a:bodyPr>
            <a:normAutofit/>
          </a:bodyPr>
          <a:lstStyle>
            <a:lvl1pPr>
              <a:defRPr sz="900"/>
            </a:lvl1pPr>
          </a:lstStyle>
          <a:p>
            <a:endParaRPr lang="id-ID"/>
          </a:p>
        </p:txBody>
      </p:sp>
      <p:sp>
        <p:nvSpPr>
          <p:cNvPr id="12" name="Picture Placeholder 46"/>
          <p:cNvSpPr>
            <a:spLocks noGrp="1"/>
          </p:cNvSpPr>
          <p:nvPr>
            <p:ph type="pic" sz="quarter" idx="16"/>
          </p:nvPr>
        </p:nvSpPr>
        <p:spPr>
          <a:xfrm>
            <a:off x="1524000" y="3433500"/>
            <a:ext cx="1526400" cy="1710000"/>
          </a:xfrm>
        </p:spPr>
        <p:txBody>
          <a:bodyPr>
            <a:normAutofit/>
          </a:bodyPr>
          <a:lstStyle>
            <a:lvl1pPr>
              <a:defRPr sz="900"/>
            </a:lvl1pPr>
          </a:lstStyle>
          <a:p>
            <a:endParaRPr lang="id-ID"/>
          </a:p>
        </p:txBody>
      </p:sp>
      <p:sp>
        <p:nvSpPr>
          <p:cNvPr id="13" name="Picture Placeholder 46"/>
          <p:cNvSpPr>
            <a:spLocks noGrp="1"/>
          </p:cNvSpPr>
          <p:nvPr>
            <p:ph type="pic" sz="quarter" idx="17"/>
          </p:nvPr>
        </p:nvSpPr>
        <p:spPr>
          <a:xfrm>
            <a:off x="1524000" y="5148000"/>
            <a:ext cx="1526400" cy="1710000"/>
          </a:xfrm>
        </p:spPr>
        <p:txBody>
          <a:bodyPr>
            <a:normAutofit/>
          </a:bodyPr>
          <a:lstStyle>
            <a:lvl1pPr>
              <a:defRPr sz="900"/>
            </a:lvl1pPr>
          </a:lstStyle>
          <a:p>
            <a:endParaRPr lang="id-ID"/>
          </a:p>
        </p:txBody>
      </p:sp>
      <p:sp>
        <p:nvSpPr>
          <p:cNvPr id="14" name="Picture Placeholder 46"/>
          <p:cNvSpPr>
            <a:spLocks noGrp="1"/>
          </p:cNvSpPr>
          <p:nvPr>
            <p:ph type="pic" sz="quarter" idx="18"/>
          </p:nvPr>
        </p:nvSpPr>
        <p:spPr>
          <a:xfrm>
            <a:off x="3048000" y="0"/>
            <a:ext cx="1526400" cy="1710000"/>
          </a:xfrm>
        </p:spPr>
        <p:txBody>
          <a:bodyPr>
            <a:normAutofit/>
          </a:bodyPr>
          <a:lstStyle>
            <a:lvl1pPr>
              <a:defRPr sz="900"/>
            </a:lvl1pPr>
          </a:lstStyle>
          <a:p>
            <a:endParaRPr lang="id-ID"/>
          </a:p>
        </p:txBody>
      </p:sp>
      <p:sp>
        <p:nvSpPr>
          <p:cNvPr id="15" name="Picture Placeholder 46"/>
          <p:cNvSpPr>
            <a:spLocks noGrp="1"/>
          </p:cNvSpPr>
          <p:nvPr>
            <p:ph type="pic" sz="quarter" idx="19"/>
          </p:nvPr>
        </p:nvSpPr>
        <p:spPr>
          <a:xfrm>
            <a:off x="3048000" y="1714500"/>
            <a:ext cx="1526400" cy="1710000"/>
          </a:xfrm>
        </p:spPr>
        <p:txBody>
          <a:bodyPr>
            <a:normAutofit/>
          </a:bodyPr>
          <a:lstStyle>
            <a:lvl1pPr>
              <a:defRPr sz="900"/>
            </a:lvl1pPr>
          </a:lstStyle>
          <a:p>
            <a:endParaRPr lang="id-ID"/>
          </a:p>
        </p:txBody>
      </p:sp>
      <p:sp>
        <p:nvSpPr>
          <p:cNvPr id="16" name="Picture Placeholder 46"/>
          <p:cNvSpPr>
            <a:spLocks noGrp="1"/>
          </p:cNvSpPr>
          <p:nvPr>
            <p:ph type="pic" sz="quarter" idx="20"/>
          </p:nvPr>
        </p:nvSpPr>
        <p:spPr>
          <a:xfrm>
            <a:off x="3048000" y="3433500"/>
            <a:ext cx="1526400" cy="1710000"/>
          </a:xfrm>
        </p:spPr>
        <p:txBody>
          <a:bodyPr>
            <a:normAutofit/>
          </a:bodyPr>
          <a:lstStyle>
            <a:lvl1pPr>
              <a:defRPr sz="900"/>
            </a:lvl1pPr>
          </a:lstStyle>
          <a:p>
            <a:endParaRPr lang="id-ID"/>
          </a:p>
        </p:txBody>
      </p:sp>
      <p:sp>
        <p:nvSpPr>
          <p:cNvPr id="17" name="Picture Placeholder 46"/>
          <p:cNvSpPr>
            <a:spLocks noGrp="1"/>
          </p:cNvSpPr>
          <p:nvPr>
            <p:ph type="pic" sz="quarter" idx="21"/>
          </p:nvPr>
        </p:nvSpPr>
        <p:spPr>
          <a:xfrm>
            <a:off x="3048000" y="5148000"/>
            <a:ext cx="1526400" cy="1710000"/>
          </a:xfrm>
        </p:spPr>
        <p:txBody>
          <a:bodyPr>
            <a:normAutofit/>
          </a:bodyPr>
          <a:lstStyle>
            <a:lvl1pPr>
              <a:defRPr sz="900"/>
            </a:lvl1pPr>
          </a:lstStyle>
          <a:p>
            <a:endParaRPr lang="id-ID"/>
          </a:p>
        </p:txBody>
      </p:sp>
      <p:sp>
        <p:nvSpPr>
          <p:cNvPr id="18" name="Picture Placeholder 46"/>
          <p:cNvSpPr>
            <a:spLocks noGrp="1"/>
          </p:cNvSpPr>
          <p:nvPr>
            <p:ph type="pic" sz="quarter" idx="22"/>
          </p:nvPr>
        </p:nvSpPr>
        <p:spPr>
          <a:xfrm>
            <a:off x="4572000" y="0"/>
            <a:ext cx="1526400" cy="1710000"/>
          </a:xfrm>
        </p:spPr>
        <p:txBody>
          <a:bodyPr>
            <a:normAutofit/>
          </a:bodyPr>
          <a:lstStyle>
            <a:lvl1pPr>
              <a:defRPr sz="900"/>
            </a:lvl1pPr>
          </a:lstStyle>
          <a:p>
            <a:endParaRPr lang="id-ID"/>
          </a:p>
        </p:txBody>
      </p:sp>
      <p:sp>
        <p:nvSpPr>
          <p:cNvPr id="19" name="Picture Placeholder 46"/>
          <p:cNvSpPr>
            <a:spLocks noGrp="1"/>
          </p:cNvSpPr>
          <p:nvPr>
            <p:ph type="pic" sz="quarter" idx="23"/>
          </p:nvPr>
        </p:nvSpPr>
        <p:spPr>
          <a:xfrm>
            <a:off x="4572000" y="1714500"/>
            <a:ext cx="1526400" cy="1710000"/>
          </a:xfrm>
        </p:spPr>
        <p:txBody>
          <a:bodyPr>
            <a:normAutofit/>
          </a:bodyPr>
          <a:lstStyle>
            <a:lvl1pPr>
              <a:defRPr sz="900"/>
            </a:lvl1pPr>
          </a:lstStyle>
          <a:p>
            <a:endParaRPr lang="id-ID"/>
          </a:p>
        </p:txBody>
      </p:sp>
      <p:sp>
        <p:nvSpPr>
          <p:cNvPr id="20" name="Picture Placeholder 46"/>
          <p:cNvSpPr>
            <a:spLocks noGrp="1"/>
          </p:cNvSpPr>
          <p:nvPr>
            <p:ph type="pic" sz="quarter" idx="24"/>
          </p:nvPr>
        </p:nvSpPr>
        <p:spPr>
          <a:xfrm>
            <a:off x="4572000" y="3433500"/>
            <a:ext cx="1526400" cy="1710000"/>
          </a:xfrm>
        </p:spPr>
        <p:txBody>
          <a:bodyPr>
            <a:normAutofit/>
          </a:bodyPr>
          <a:lstStyle>
            <a:lvl1pPr>
              <a:defRPr sz="900"/>
            </a:lvl1pPr>
          </a:lstStyle>
          <a:p>
            <a:endParaRPr lang="id-ID"/>
          </a:p>
        </p:txBody>
      </p:sp>
      <p:sp>
        <p:nvSpPr>
          <p:cNvPr id="21" name="Picture Placeholder 46"/>
          <p:cNvSpPr>
            <a:spLocks noGrp="1"/>
          </p:cNvSpPr>
          <p:nvPr>
            <p:ph type="pic" sz="quarter" idx="25"/>
          </p:nvPr>
        </p:nvSpPr>
        <p:spPr>
          <a:xfrm>
            <a:off x="4572000" y="5148000"/>
            <a:ext cx="1526400" cy="1710000"/>
          </a:xfrm>
        </p:spPr>
        <p:txBody>
          <a:bodyPr>
            <a:normAutofit/>
          </a:bodyPr>
          <a:lstStyle>
            <a:lvl1pPr>
              <a:defRPr sz="900"/>
            </a:lvl1pPr>
          </a:lstStyle>
          <a:p>
            <a:endParaRPr lang="id-ID"/>
          </a:p>
        </p:txBody>
      </p:sp>
      <p:sp>
        <p:nvSpPr>
          <p:cNvPr id="22" name="Picture Placeholder 46"/>
          <p:cNvSpPr>
            <a:spLocks noGrp="1"/>
          </p:cNvSpPr>
          <p:nvPr>
            <p:ph type="pic" sz="quarter" idx="26"/>
          </p:nvPr>
        </p:nvSpPr>
        <p:spPr>
          <a:xfrm>
            <a:off x="6105525" y="0"/>
            <a:ext cx="1526400" cy="1710000"/>
          </a:xfrm>
        </p:spPr>
        <p:txBody>
          <a:bodyPr>
            <a:normAutofit/>
          </a:bodyPr>
          <a:lstStyle>
            <a:lvl1pPr>
              <a:defRPr sz="900"/>
            </a:lvl1pPr>
          </a:lstStyle>
          <a:p>
            <a:endParaRPr lang="id-ID"/>
          </a:p>
        </p:txBody>
      </p:sp>
      <p:sp>
        <p:nvSpPr>
          <p:cNvPr id="23" name="Picture Placeholder 46"/>
          <p:cNvSpPr>
            <a:spLocks noGrp="1"/>
          </p:cNvSpPr>
          <p:nvPr>
            <p:ph type="pic" sz="quarter" idx="27"/>
          </p:nvPr>
        </p:nvSpPr>
        <p:spPr>
          <a:xfrm>
            <a:off x="6105525" y="1714500"/>
            <a:ext cx="1526400" cy="1710000"/>
          </a:xfrm>
        </p:spPr>
        <p:txBody>
          <a:bodyPr>
            <a:normAutofit/>
          </a:bodyPr>
          <a:lstStyle>
            <a:lvl1pPr>
              <a:defRPr sz="900"/>
            </a:lvl1pPr>
          </a:lstStyle>
          <a:p>
            <a:endParaRPr lang="id-ID"/>
          </a:p>
        </p:txBody>
      </p:sp>
      <p:sp>
        <p:nvSpPr>
          <p:cNvPr id="24" name="Picture Placeholder 46"/>
          <p:cNvSpPr>
            <a:spLocks noGrp="1"/>
          </p:cNvSpPr>
          <p:nvPr>
            <p:ph type="pic" sz="quarter" idx="28"/>
          </p:nvPr>
        </p:nvSpPr>
        <p:spPr>
          <a:xfrm>
            <a:off x="6105525" y="3433500"/>
            <a:ext cx="1526400" cy="1710000"/>
          </a:xfrm>
        </p:spPr>
        <p:txBody>
          <a:bodyPr>
            <a:normAutofit/>
          </a:bodyPr>
          <a:lstStyle>
            <a:lvl1pPr>
              <a:defRPr sz="900"/>
            </a:lvl1pPr>
          </a:lstStyle>
          <a:p>
            <a:endParaRPr lang="id-ID"/>
          </a:p>
        </p:txBody>
      </p:sp>
      <p:sp>
        <p:nvSpPr>
          <p:cNvPr id="25" name="Picture Placeholder 46"/>
          <p:cNvSpPr>
            <a:spLocks noGrp="1"/>
          </p:cNvSpPr>
          <p:nvPr>
            <p:ph type="pic" sz="quarter" idx="29"/>
          </p:nvPr>
        </p:nvSpPr>
        <p:spPr>
          <a:xfrm>
            <a:off x="6105525" y="5148000"/>
            <a:ext cx="1526400" cy="1710000"/>
          </a:xfrm>
        </p:spPr>
        <p:txBody>
          <a:bodyPr>
            <a:normAutofit/>
          </a:bodyPr>
          <a:lstStyle>
            <a:lvl1pPr>
              <a:defRPr sz="900"/>
            </a:lvl1pPr>
          </a:lstStyle>
          <a:p>
            <a:endParaRPr lang="id-ID"/>
          </a:p>
        </p:txBody>
      </p:sp>
      <p:sp>
        <p:nvSpPr>
          <p:cNvPr id="26" name="Picture Placeholder 46"/>
          <p:cNvSpPr>
            <a:spLocks noGrp="1"/>
          </p:cNvSpPr>
          <p:nvPr>
            <p:ph type="pic" sz="quarter" idx="30"/>
          </p:nvPr>
        </p:nvSpPr>
        <p:spPr>
          <a:xfrm>
            <a:off x="7629525" y="0"/>
            <a:ext cx="1526400" cy="1710000"/>
          </a:xfrm>
        </p:spPr>
        <p:txBody>
          <a:bodyPr>
            <a:normAutofit/>
          </a:bodyPr>
          <a:lstStyle>
            <a:lvl1pPr>
              <a:defRPr sz="900"/>
            </a:lvl1pPr>
          </a:lstStyle>
          <a:p>
            <a:endParaRPr lang="id-ID"/>
          </a:p>
        </p:txBody>
      </p:sp>
      <p:sp>
        <p:nvSpPr>
          <p:cNvPr id="27" name="Picture Placeholder 46"/>
          <p:cNvSpPr>
            <a:spLocks noGrp="1"/>
          </p:cNvSpPr>
          <p:nvPr>
            <p:ph type="pic" sz="quarter" idx="31"/>
          </p:nvPr>
        </p:nvSpPr>
        <p:spPr>
          <a:xfrm>
            <a:off x="7629525" y="1714500"/>
            <a:ext cx="1526400" cy="1710000"/>
          </a:xfrm>
        </p:spPr>
        <p:txBody>
          <a:bodyPr>
            <a:normAutofit/>
          </a:bodyPr>
          <a:lstStyle>
            <a:lvl1pPr>
              <a:defRPr sz="900"/>
            </a:lvl1pPr>
          </a:lstStyle>
          <a:p>
            <a:endParaRPr lang="id-ID"/>
          </a:p>
        </p:txBody>
      </p:sp>
      <p:sp>
        <p:nvSpPr>
          <p:cNvPr id="28" name="Picture Placeholder 46"/>
          <p:cNvSpPr>
            <a:spLocks noGrp="1"/>
          </p:cNvSpPr>
          <p:nvPr>
            <p:ph type="pic" sz="quarter" idx="32"/>
          </p:nvPr>
        </p:nvSpPr>
        <p:spPr>
          <a:xfrm>
            <a:off x="7629525" y="3433500"/>
            <a:ext cx="1526400" cy="1710000"/>
          </a:xfrm>
        </p:spPr>
        <p:txBody>
          <a:bodyPr>
            <a:normAutofit/>
          </a:bodyPr>
          <a:lstStyle>
            <a:lvl1pPr>
              <a:defRPr sz="900"/>
            </a:lvl1pPr>
          </a:lstStyle>
          <a:p>
            <a:endParaRPr lang="id-ID"/>
          </a:p>
        </p:txBody>
      </p:sp>
      <p:sp>
        <p:nvSpPr>
          <p:cNvPr id="29" name="Picture Placeholder 46"/>
          <p:cNvSpPr>
            <a:spLocks noGrp="1"/>
          </p:cNvSpPr>
          <p:nvPr>
            <p:ph type="pic" sz="quarter" idx="33"/>
          </p:nvPr>
        </p:nvSpPr>
        <p:spPr>
          <a:xfrm>
            <a:off x="7629525" y="5148000"/>
            <a:ext cx="1526400" cy="1710000"/>
          </a:xfrm>
        </p:spPr>
        <p:txBody>
          <a:bodyPr>
            <a:normAutofit/>
          </a:bodyPr>
          <a:lstStyle>
            <a:lvl1pPr>
              <a:defRPr sz="900"/>
            </a:lvl1pPr>
          </a:lstStyle>
          <a:p>
            <a:endParaRPr lang="id-ID"/>
          </a:p>
        </p:txBody>
      </p:sp>
      <p:sp>
        <p:nvSpPr>
          <p:cNvPr id="30" name="Picture Placeholder 46"/>
          <p:cNvSpPr>
            <a:spLocks noGrp="1"/>
          </p:cNvSpPr>
          <p:nvPr>
            <p:ph type="pic" sz="quarter" idx="34"/>
          </p:nvPr>
        </p:nvSpPr>
        <p:spPr>
          <a:xfrm>
            <a:off x="9153525" y="0"/>
            <a:ext cx="1526400" cy="1710000"/>
          </a:xfrm>
        </p:spPr>
        <p:txBody>
          <a:bodyPr>
            <a:normAutofit/>
          </a:bodyPr>
          <a:lstStyle>
            <a:lvl1pPr>
              <a:defRPr sz="900"/>
            </a:lvl1pPr>
          </a:lstStyle>
          <a:p>
            <a:endParaRPr lang="id-ID"/>
          </a:p>
        </p:txBody>
      </p:sp>
      <p:sp>
        <p:nvSpPr>
          <p:cNvPr id="31" name="Picture Placeholder 46"/>
          <p:cNvSpPr>
            <a:spLocks noGrp="1"/>
          </p:cNvSpPr>
          <p:nvPr>
            <p:ph type="pic" sz="quarter" idx="35"/>
          </p:nvPr>
        </p:nvSpPr>
        <p:spPr>
          <a:xfrm>
            <a:off x="9153525" y="1714500"/>
            <a:ext cx="1526400" cy="1710000"/>
          </a:xfrm>
        </p:spPr>
        <p:txBody>
          <a:bodyPr>
            <a:normAutofit/>
          </a:bodyPr>
          <a:lstStyle>
            <a:lvl1pPr>
              <a:defRPr sz="900"/>
            </a:lvl1pPr>
          </a:lstStyle>
          <a:p>
            <a:endParaRPr lang="id-ID"/>
          </a:p>
        </p:txBody>
      </p:sp>
      <p:sp>
        <p:nvSpPr>
          <p:cNvPr id="32" name="Picture Placeholder 46"/>
          <p:cNvSpPr>
            <a:spLocks noGrp="1"/>
          </p:cNvSpPr>
          <p:nvPr>
            <p:ph type="pic" sz="quarter" idx="36"/>
          </p:nvPr>
        </p:nvSpPr>
        <p:spPr>
          <a:xfrm>
            <a:off x="9153525" y="3433500"/>
            <a:ext cx="1526400" cy="1710000"/>
          </a:xfrm>
        </p:spPr>
        <p:txBody>
          <a:bodyPr>
            <a:normAutofit/>
          </a:bodyPr>
          <a:lstStyle>
            <a:lvl1pPr>
              <a:defRPr sz="900"/>
            </a:lvl1pPr>
          </a:lstStyle>
          <a:p>
            <a:endParaRPr lang="id-ID"/>
          </a:p>
        </p:txBody>
      </p:sp>
      <p:sp>
        <p:nvSpPr>
          <p:cNvPr id="33" name="Picture Placeholder 46"/>
          <p:cNvSpPr>
            <a:spLocks noGrp="1"/>
          </p:cNvSpPr>
          <p:nvPr>
            <p:ph type="pic" sz="quarter" idx="37"/>
          </p:nvPr>
        </p:nvSpPr>
        <p:spPr>
          <a:xfrm>
            <a:off x="9153525" y="5148000"/>
            <a:ext cx="1526400" cy="1710000"/>
          </a:xfrm>
        </p:spPr>
        <p:txBody>
          <a:bodyPr>
            <a:normAutofit/>
          </a:bodyPr>
          <a:lstStyle>
            <a:lvl1pPr>
              <a:defRPr sz="900"/>
            </a:lvl1pPr>
          </a:lstStyle>
          <a:p>
            <a:endParaRPr lang="id-ID"/>
          </a:p>
        </p:txBody>
      </p:sp>
      <p:sp>
        <p:nvSpPr>
          <p:cNvPr id="34" name="Picture Placeholder 46"/>
          <p:cNvSpPr>
            <a:spLocks noGrp="1"/>
          </p:cNvSpPr>
          <p:nvPr>
            <p:ph type="pic" sz="quarter" idx="38"/>
          </p:nvPr>
        </p:nvSpPr>
        <p:spPr>
          <a:xfrm>
            <a:off x="10677525" y="0"/>
            <a:ext cx="1526400" cy="1710000"/>
          </a:xfrm>
        </p:spPr>
        <p:txBody>
          <a:bodyPr>
            <a:normAutofit/>
          </a:bodyPr>
          <a:lstStyle>
            <a:lvl1pPr>
              <a:defRPr sz="900"/>
            </a:lvl1pPr>
          </a:lstStyle>
          <a:p>
            <a:endParaRPr lang="id-ID"/>
          </a:p>
        </p:txBody>
      </p:sp>
      <p:sp>
        <p:nvSpPr>
          <p:cNvPr id="35" name="Picture Placeholder 46"/>
          <p:cNvSpPr>
            <a:spLocks noGrp="1"/>
          </p:cNvSpPr>
          <p:nvPr>
            <p:ph type="pic" sz="quarter" idx="39"/>
          </p:nvPr>
        </p:nvSpPr>
        <p:spPr>
          <a:xfrm>
            <a:off x="10677525" y="1714500"/>
            <a:ext cx="1526400" cy="1710000"/>
          </a:xfrm>
        </p:spPr>
        <p:txBody>
          <a:bodyPr>
            <a:normAutofit/>
          </a:bodyPr>
          <a:lstStyle>
            <a:lvl1pPr>
              <a:defRPr sz="900"/>
            </a:lvl1pPr>
          </a:lstStyle>
          <a:p>
            <a:endParaRPr lang="id-ID"/>
          </a:p>
        </p:txBody>
      </p:sp>
      <p:sp>
        <p:nvSpPr>
          <p:cNvPr id="36" name="Picture Placeholder 46"/>
          <p:cNvSpPr>
            <a:spLocks noGrp="1"/>
          </p:cNvSpPr>
          <p:nvPr>
            <p:ph type="pic" sz="quarter" idx="40"/>
          </p:nvPr>
        </p:nvSpPr>
        <p:spPr>
          <a:xfrm>
            <a:off x="10677525" y="3433500"/>
            <a:ext cx="1526400" cy="1710000"/>
          </a:xfrm>
        </p:spPr>
        <p:txBody>
          <a:bodyPr>
            <a:normAutofit/>
          </a:bodyPr>
          <a:lstStyle>
            <a:lvl1pPr>
              <a:defRPr sz="900"/>
            </a:lvl1pPr>
          </a:lstStyle>
          <a:p>
            <a:endParaRPr lang="id-ID"/>
          </a:p>
        </p:txBody>
      </p:sp>
      <p:sp>
        <p:nvSpPr>
          <p:cNvPr id="37" name="Picture Placeholder 46"/>
          <p:cNvSpPr>
            <a:spLocks noGrp="1"/>
          </p:cNvSpPr>
          <p:nvPr>
            <p:ph type="pic" sz="quarter" idx="41"/>
          </p:nvPr>
        </p:nvSpPr>
        <p:spPr>
          <a:xfrm>
            <a:off x="10677525" y="5148000"/>
            <a:ext cx="1526400" cy="1710000"/>
          </a:xfrm>
        </p:spPr>
        <p:txBody>
          <a:bodyPr>
            <a:normAutofit/>
          </a:bodyPr>
          <a:lstStyle>
            <a:lvl1pPr>
              <a:defRPr sz="900"/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690811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6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6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7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7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2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2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4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4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5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5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6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</p:bld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ull Picture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2034000" cy="2286000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endParaRPr lang="id-ID"/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0" y="2286000"/>
            <a:ext cx="2034000" cy="2286000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endParaRPr lang="id-ID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0" y="4572000"/>
            <a:ext cx="2034000" cy="2286000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endParaRPr lang="id-ID"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2037319" y="0"/>
            <a:ext cx="2034000" cy="2286000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endParaRPr lang="id-ID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2037319" y="2286000"/>
            <a:ext cx="2034000" cy="2286000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endParaRPr lang="id-ID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2037319" y="4572000"/>
            <a:ext cx="2034000" cy="2286000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endParaRPr lang="id-ID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4071319" y="0"/>
            <a:ext cx="2034000" cy="2286000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endParaRPr lang="id-ID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4071319" y="2286000"/>
            <a:ext cx="2034000" cy="2286000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endParaRPr lang="id-ID"/>
          </a:p>
        </p:txBody>
      </p:sp>
      <p:sp>
        <p:nvSpPr>
          <p:cNvPr id="46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4071319" y="4572000"/>
            <a:ext cx="2034000" cy="2286000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endParaRPr lang="id-ID"/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6108638" y="0"/>
            <a:ext cx="2034000" cy="2286000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endParaRPr lang="id-ID"/>
          </a:p>
        </p:txBody>
      </p:sp>
      <p:sp>
        <p:nvSpPr>
          <p:cNvPr id="48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6108638" y="2286000"/>
            <a:ext cx="2034000" cy="2286000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endParaRPr lang="id-ID"/>
          </a:p>
        </p:txBody>
      </p:sp>
      <p:sp>
        <p:nvSpPr>
          <p:cNvPr id="4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108638" y="4572000"/>
            <a:ext cx="2034000" cy="2286000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endParaRPr lang="id-ID"/>
          </a:p>
        </p:txBody>
      </p:sp>
      <p:sp>
        <p:nvSpPr>
          <p:cNvPr id="50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8139319" y="0"/>
            <a:ext cx="2034000" cy="2286000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endParaRPr lang="id-ID"/>
          </a:p>
        </p:txBody>
      </p:sp>
      <p:sp>
        <p:nvSpPr>
          <p:cNvPr id="5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8139319" y="2286000"/>
            <a:ext cx="2034000" cy="2286000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endParaRPr lang="id-ID"/>
          </a:p>
        </p:txBody>
      </p:sp>
      <p:sp>
        <p:nvSpPr>
          <p:cNvPr id="52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8139319" y="4572000"/>
            <a:ext cx="2034000" cy="2286000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endParaRPr lang="id-ID"/>
          </a:p>
        </p:txBody>
      </p:sp>
      <p:sp>
        <p:nvSpPr>
          <p:cNvPr id="5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10176638" y="0"/>
            <a:ext cx="2034000" cy="2286000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endParaRPr lang="id-ID"/>
          </a:p>
        </p:txBody>
      </p:sp>
      <p:sp>
        <p:nvSpPr>
          <p:cNvPr id="54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10176638" y="2286000"/>
            <a:ext cx="2034000" cy="2286000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endParaRPr lang="id-ID"/>
          </a:p>
        </p:txBody>
      </p:sp>
      <p:sp>
        <p:nvSpPr>
          <p:cNvPr id="5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0176638" y="4572000"/>
            <a:ext cx="2034000" cy="2286000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976554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6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6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7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7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  <p:bldP spid="46" grpId="0"/>
      <p:bldP spid="47" grpId="0"/>
      <p:bldP spid="48" grpId="0"/>
      <p:bldP spid="49" grpId="0"/>
      <p:bldP spid="50" grpId="0"/>
      <p:bldP spid="51" grpId="0"/>
      <p:bldP spid="52" grpId="0"/>
      <p:bldP spid="53" grpId="0"/>
      <p:bldP spid="54" grpId="0"/>
      <p:bldP spid="55" grpId="0"/>
    </p:bld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3649922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lcome Mess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7" name="Rectangle 6"/>
          <p:cNvSpPr/>
          <p:nvPr userDrawn="1"/>
        </p:nvSpPr>
        <p:spPr>
          <a:xfrm>
            <a:off x="11408938" y="381349"/>
            <a:ext cx="468000" cy="46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400" b="1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391197" y="432787"/>
            <a:ext cx="503483" cy="365125"/>
          </a:xfrm>
        </p:spPr>
        <p:txBody>
          <a:bodyPr/>
          <a:lstStyle>
            <a:lvl1pPr algn="ctr">
              <a:defRPr sz="1400" b="1">
                <a:solidFill>
                  <a:schemeClr val="bg1"/>
                </a:solidFill>
              </a:defRPr>
            </a:lvl1pPr>
          </a:lstStyle>
          <a:p>
            <a:fld id="{250E94B5-8C35-4E38-8FC1-B73EBEBA3C09}" type="slidenum">
              <a:rPr lang="id-ID" smtClean="0"/>
              <a:pPr/>
              <a:t>‹#›</a:t>
            </a:fld>
            <a:endParaRPr lang="id-ID"/>
          </a:p>
        </p:txBody>
      </p:sp>
      <p:grpSp>
        <p:nvGrpSpPr>
          <p:cNvPr id="8" name="Group 7"/>
          <p:cNvGrpSpPr/>
          <p:nvPr userDrawn="1"/>
        </p:nvGrpSpPr>
        <p:grpSpPr>
          <a:xfrm>
            <a:off x="338952" y="6409324"/>
            <a:ext cx="224082" cy="221156"/>
            <a:chOff x="4328868" y="5502988"/>
            <a:chExt cx="500307" cy="493774"/>
          </a:xfrm>
        </p:grpSpPr>
        <p:sp>
          <p:nvSpPr>
            <p:cNvPr id="9" name="Freeform 8">
              <a:hlinkClick r:id="" action="ppaction://hlinkshowjump?jump=previousslide"/>
            </p:cNvPr>
            <p:cNvSpPr>
              <a:spLocks/>
            </p:cNvSpPr>
            <p:nvPr userDrawn="1"/>
          </p:nvSpPr>
          <p:spPr bwMode="auto">
            <a:xfrm>
              <a:off x="4520555" y="5649754"/>
              <a:ext cx="116933" cy="200242"/>
            </a:xfrm>
            <a:custGeom>
              <a:avLst/>
              <a:gdLst>
                <a:gd name="T0" fmla="*/ 417 w 425"/>
                <a:gd name="T1" fmla="*/ 77 h 728"/>
                <a:gd name="T2" fmla="*/ 131 w 425"/>
                <a:gd name="T3" fmla="*/ 364 h 728"/>
                <a:gd name="T4" fmla="*/ 417 w 425"/>
                <a:gd name="T5" fmla="*/ 650 h 728"/>
                <a:gd name="T6" fmla="*/ 425 w 425"/>
                <a:gd name="T7" fmla="*/ 667 h 728"/>
                <a:gd name="T8" fmla="*/ 417 w 425"/>
                <a:gd name="T9" fmla="*/ 684 h 728"/>
                <a:gd name="T10" fmla="*/ 381 w 425"/>
                <a:gd name="T11" fmla="*/ 720 h 728"/>
                <a:gd name="T12" fmla="*/ 364 w 425"/>
                <a:gd name="T13" fmla="*/ 728 h 728"/>
                <a:gd name="T14" fmla="*/ 347 w 425"/>
                <a:gd name="T15" fmla="*/ 720 h 728"/>
                <a:gd name="T16" fmla="*/ 8 w 425"/>
                <a:gd name="T17" fmla="*/ 381 h 728"/>
                <a:gd name="T18" fmla="*/ 0 w 425"/>
                <a:gd name="T19" fmla="*/ 364 h 728"/>
                <a:gd name="T20" fmla="*/ 8 w 425"/>
                <a:gd name="T21" fmla="*/ 347 h 728"/>
                <a:gd name="T22" fmla="*/ 347 w 425"/>
                <a:gd name="T23" fmla="*/ 7 h 728"/>
                <a:gd name="T24" fmla="*/ 364 w 425"/>
                <a:gd name="T25" fmla="*/ 0 h 728"/>
                <a:gd name="T26" fmla="*/ 381 w 425"/>
                <a:gd name="T27" fmla="*/ 7 h 728"/>
                <a:gd name="T28" fmla="*/ 417 w 425"/>
                <a:gd name="T29" fmla="*/ 44 h 728"/>
                <a:gd name="T30" fmla="*/ 425 w 425"/>
                <a:gd name="T31" fmla="*/ 60 h 728"/>
                <a:gd name="T32" fmla="*/ 417 w 425"/>
                <a:gd name="T33" fmla="*/ 7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25" h="728">
                  <a:moveTo>
                    <a:pt x="417" y="77"/>
                  </a:moveTo>
                  <a:cubicBezTo>
                    <a:pt x="131" y="364"/>
                    <a:pt x="131" y="364"/>
                    <a:pt x="131" y="364"/>
                  </a:cubicBezTo>
                  <a:cubicBezTo>
                    <a:pt x="417" y="650"/>
                    <a:pt x="417" y="650"/>
                    <a:pt x="417" y="650"/>
                  </a:cubicBezTo>
                  <a:cubicBezTo>
                    <a:pt x="422" y="655"/>
                    <a:pt x="425" y="661"/>
                    <a:pt x="425" y="667"/>
                  </a:cubicBezTo>
                  <a:cubicBezTo>
                    <a:pt x="425" y="673"/>
                    <a:pt x="422" y="680"/>
                    <a:pt x="417" y="684"/>
                  </a:cubicBezTo>
                  <a:cubicBezTo>
                    <a:pt x="381" y="720"/>
                    <a:pt x="381" y="720"/>
                    <a:pt x="381" y="720"/>
                  </a:cubicBezTo>
                  <a:cubicBezTo>
                    <a:pt x="377" y="725"/>
                    <a:pt x="370" y="728"/>
                    <a:pt x="364" y="728"/>
                  </a:cubicBezTo>
                  <a:cubicBezTo>
                    <a:pt x="358" y="728"/>
                    <a:pt x="352" y="725"/>
                    <a:pt x="347" y="720"/>
                  </a:cubicBezTo>
                  <a:cubicBezTo>
                    <a:pt x="8" y="381"/>
                    <a:pt x="8" y="381"/>
                    <a:pt x="8" y="381"/>
                  </a:cubicBezTo>
                  <a:cubicBezTo>
                    <a:pt x="3" y="376"/>
                    <a:pt x="0" y="369"/>
                    <a:pt x="0" y="364"/>
                  </a:cubicBezTo>
                  <a:cubicBezTo>
                    <a:pt x="0" y="358"/>
                    <a:pt x="3" y="351"/>
                    <a:pt x="8" y="347"/>
                  </a:cubicBezTo>
                  <a:cubicBezTo>
                    <a:pt x="347" y="7"/>
                    <a:pt x="347" y="7"/>
                    <a:pt x="347" y="7"/>
                  </a:cubicBezTo>
                  <a:cubicBezTo>
                    <a:pt x="352" y="3"/>
                    <a:pt x="358" y="0"/>
                    <a:pt x="364" y="0"/>
                  </a:cubicBezTo>
                  <a:cubicBezTo>
                    <a:pt x="370" y="0"/>
                    <a:pt x="377" y="3"/>
                    <a:pt x="381" y="7"/>
                  </a:cubicBezTo>
                  <a:cubicBezTo>
                    <a:pt x="417" y="44"/>
                    <a:pt x="417" y="44"/>
                    <a:pt x="417" y="44"/>
                  </a:cubicBezTo>
                  <a:cubicBezTo>
                    <a:pt x="422" y="48"/>
                    <a:pt x="425" y="54"/>
                    <a:pt x="425" y="60"/>
                  </a:cubicBezTo>
                  <a:cubicBezTo>
                    <a:pt x="425" y="66"/>
                    <a:pt x="422" y="73"/>
                    <a:pt x="417" y="77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0" name="Freeform 9">
              <a:hlinkClick r:id="" action="ppaction://hlinkshowjump?jump=previousslide"/>
            </p:cNvPr>
            <p:cNvSpPr>
              <a:spLocks noEditPoints="1"/>
            </p:cNvSpPr>
            <p:nvPr userDrawn="1"/>
          </p:nvSpPr>
          <p:spPr bwMode="auto">
            <a:xfrm>
              <a:off x="4328868" y="5502988"/>
              <a:ext cx="500307" cy="493774"/>
            </a:xfrm>
            <a:custGeom>
              <a:avLst/>
              <a:gdLst>
                <a:gd name="T0" fmla="*/ 2355 w 2753"/>
                <a:gd name="T1" fmla="*/ 114 h 2716"/>
                <a:gd name="T2" fmla="*/ 2639 w 2753"/>
                <a:gd name="T3" fmla="*/ 399 h 2716"/>
                <a:gd name="T4" fmla="*/ 2639 w 2753"/>
                <a:gd name="T5" fmla="*/ 2317 h 2716"/>
                <a:gd name="T6" fmla="*/ 2355 w 2753"/>
                <a:gd name="T7" fmla="*/ 2602 h 2716"/>
                <a:gd name="T8" fmla="*/ 398 w 2753"/>
                <a:gd name="T9" fmla="*/ 2602 h 2716"/>
                <a:gd name="T10" fmla="*/ 113 w 2753"/>
                <a:gd name="T11" fmla="*/ 2317 h 2716"/>
                <a:gd name="T12" fmla="*/ 113 w 2753"/>
                <a:gd name="T13" fmla="*/ 399 h 2716"/>
                <a:gd name="T14" fmla="*/ 398 w 2753"/>
                <a:gd name="T15" fmla="*/ 114 h 2716"/>
                <a:gd name="T16" fmla="*/ 2355 w 2753"/>
                <a:gd name="T17" fmla="*/ 114 h 2716"/>
                <a:gd name="T18" fmla="*/ 2355 w 2753"/>
                <a:gd name="T19" fmla="*/ 0 h 2716"/>
                <a:gd name="T20" fmla="*/ 398 w 2753"/>
                <a:gd name="T21" fmla="*/ 0 h 2716"/>
                <a:gd name="T22" fmla="*/ 0 w 2753"/>
                <a:gd name="T23" fmla="*/ 399 h 2716"/>
                <a:gd name="T24" fmla="*/ 0 w 2753"/>
                <a:gd name="T25" fmla="*/ 2317 h 2716"/>
                <a:gd name="T26" fmla="*/ 398 w 2753"/>
                <a:gd name="T27" fmla="*/ 2716 h 2716"/>
                <a:gd name="T28" fmla="*/ 2355 w 2753"/>
                <a:gd name="T29" fmla="*/ 2716 h 2716"/>
                <a:gd name="T30" fmla="*/ 2753 w 2753"/>
                <a:gd name="T31" fmla="*/ 2317 h 2716"/>
                <a:gd name="T32" fmla="*/ 2753 w 2753"/>
                <a:gd name="T33" fmla="*/ 399 h 2716"/>
                <a:gd name="T34" fmla="*/ 2355 w 2753"/>
                <a:gd name="T35" fmla="*/ 0 h 27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753" h="2716">
                  <a:moveTo>
                    <a:pt x="2355" y="114"/>
                  </a:moveTo>
                  <a:cubicBezTo>
                    <a:pt x="2512" y="114"/>
                    <a:pt x="2639" y="242"/>
                    <a:pt x="2639" y="399"/>
                  </a:cubicBezTo>
                  <a:cubicBezTo>
                    <a:pt x="2639" y="2317"/>
                    <a:pt x="2639" y="2317"/>
                    <a:pt x="2639" y="2317"/>
                  </a:cubicBezTo>
                  <a:cubicBezTo>
                    <a:pt x="2639" y="2474"/>
                    <a:pt x="2512" y="2602"/>
                    <a:pt x="2355" y="2602"/>
                  </a:cubicBezTo>
                  <a:cubicBezTo>
                    <a:pt x="398" y="2602"/>
                    <a:pt x="398" y="2602"/>
                    <a:pt x="398" y="2602"/>
                  </a:cubicBezTo>
                  <a:cubicBezTo>
                    <a:pt x="241" y="2602"/>
                    <a:pt x="113" y="2474"/>
                    <a:pt x="113" y="2317"/>
                  </a:cubicBezTo>
                  <a:cubicBezTo>
                    <a:pt x="113" y="399"/>
                    <a:pt x="113" y="399"/>
                    <a:pt x="113" y="399"/>
                  </a:cubicBezTo>
                  <a:cubicBezTo>
                    <a:pt x="113" y="242"/>
                    <a:pt x="241" y="114"/>
                    <a:pt x="398" y="114"/>
                  </a:cubicBezTo>
                  <a:cubicBezTo>
                    <a:pt x="2355" y="114"/>
                    <a:pt x="2355" y="114"/>
                    <a:pt x="2355" y="114"/>
                  </a:cubicBezTo>
                  <a:moveTo>
                    <a:pt x="2355" y="0"/>
                  </a:moveTo>
                  <a:cubicBezTo>
                    <a:pt x="398" y="0"/>
                    <a:pt x="398" y="0"/>
                    <a:pt x="398" y="0"/>
                  </a:cubicBezTo>
                  <a:cubicBezTo>
                    <a:pt x="178" y="0"/>
                    <a:pt x="0" y="179"/>
                    <a:pt x="0" y="399"/>
                  </a:cubicBezTo>
                  <a:cubicBezTo>
                    <a:pt x="0" y="2317"/>
                    <a:pt x="0" y="2317"/>
                    <a:pt x="0" y="2317"/>
                  </a:cubicBezTo>
                  <a:cubicBezTo>
                    <a:pt x="0" y="2538"/>
                    <a:pt x="178" y="2716"/>
                    <a:pt x="398" y="2716"/>
                  </a:cubicBezTo>
                  <a:cubicBezTo>
                    <a:pt x="2355" y="2716"/>
                    <a:pt x="2355" y="2716"/>
                    <a:pt x="2355" y="2716"/>
                  </a:cubicBezTo>
                  <a:cubicBezTo>
                    <a:pt x="2575" y="2716"/>
                    <a:pt x="2753" y="2538"/>
                    <a:pt x="2753" y="2317"/>
                  </a:cubicBezTo>
                  <a:cubicBezTo>
                    <a:pt x="2753" y="399"/>
                    <a:pt x="2753" y="399"/>
                    <a:pt x="2753" y="399"/>
                  </a:cubicBezTo>
                  <a:cubicBezTo>
                    <a:pt x="2753" y="179"/>
                    <a:pt x="2575" y="0"/>
                    <a:pt x="2355" y="0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grpSp>
        <p:nvGrpSpPr>
          <p:cNvPr id="11" name="Group 10"/>
          <p:cNvGrpSpPr/>
          <p:nvPr userDrawn="1"/>
        </p:nvGrpSpPr>
        <p:grpSpPr>
          <a:xfrm flipH="1">
            <a:off x="11637433" y="6409324"/>
            <a:ext cx="224082" cy="221156"/>
            <a:chOff x="4328868" y="5502988"/>
            <a:chExt cx="500307" cy="493774"/>
          </a:xfrm>
        </p:grpSpPr>
        <p:sp>
          <p:nvSpPr>
            <p:cNvPr id="13" name="Freeform 12">
              <a:hlinkClick r:id="" action="ppaction://hlinkshowjump?jump=nextslide"/>
            </p:cNvPr>
            <p:cNvSpPr>
              <a:spLocks/>
            </p:cNvSpPr>
            <p:nvPr userDrawn="1"/>
          </p:nvSpPr>
          <p:spPr bwMode="auto">
            <a:xfrm>
              <a:off x="4520556" y="5649754"/>
              <a:ext cx="116933" cy="200242"/>
            </a:xfrm>
            <a:custGeom>
              <a:avLst/>
              <a:gdLst>
                <a:gd name="T0" fmla="*/ 417 w 425"/>
                <a:gd name="T1" fmla="*/ 77 h 728"/>
                <a:gd name="T2" fmla="*/ 131 w 425"/>
                <a:gd name="T3" fmla="*/ 364 h 728"/>
                <a:gd name="T4" fmla="*/ 417 w 425"/>
                <a:gd name="T5" fmla="*/ 650 h 728"/>
                <a:gd name="T6" fmla="*/ 425 w 425"/>
                <a:gd name="T7" fmla="*/ 667 h 728"/>
                <a:gd name="T8" fmla="*/ 417 w 425"/>
                <a:gd name="T9" fmla="*/ 684 h 728"/>
                <a:gd name="T10" fmla="*/ 381 w 425"/>
                <a:gd name="T11" fmla="*/ 720 h 728"/>
                <a:gd name="T12" fmla="*/ 364 w 425"/>
                <a:gd name="T13" fmla="*/ 728 h 728"/>
                <a:gd name="T14" fmla="*/ 347 w 425"/>
                <a:gd name="T15" fmla="*/ 720 h 728"/>
                <a:gd name="T16" fmla="*/ 8 w 425"/>
                <a:gd name="T17" fmla="*/ 381 h 728"/>
                <a:gd name="T18" fmla="*/ 0 w 425"/>
                <a:gd name="T19" fmla="*/ 364 h 728"/>
                <a:gd name="T20" fmla="*/ 8 w 425"/>
                <a:gd name="T21" fmla="*/ 347 h 728"/>
                <a:gd name="T22" fmla="*/ 347 w 425"/>
                <a:gd name="T23" fmla="*/ 7 h 728"/>
                <a:gd name="T24" fmla="*/ 364 w 425"/>
                <a:gd name="T25" fmla="*/ 0 h 728"/>
                <a:gd name="T26" fmla="*/ 381 w 425"/>
                <a:gd name="T27" fmla="*/ 7 h 728"/>
                <a:gd name="T28" fmla="*/ 417 w 425"/>
                <a:gd name="T29" fmla="*/ 44 h 728"/>
                <a:gd name="T30" fmla="*/ 425 w 425"/>
                <a:gd name="T31" fmla="*/ 60 h 728"/>
                <a:gd name="T32" fmla="*/ 417 w 425"/>
                <a:gd name="T33" fmla="*/ 7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25" h="728">
                  <a:moveTo>
                    <a:pt x="417" y="77"/>
                  </a:moveTo>
                  <a:cubicBezTo>
                    <a:pt x="131" y="364"/>
                    <a:pt x="131" y="364"/>
                    <a:pt x="131" y="364"/>
                  </a:cubicBezTo>
                  <a:cubicBezTo>
                    <a:pt x="417" y="650"/>
                    <a:pt x="417" y="650"/>
                    <a:pt x="417" y="650"/>
                  </a:cubicBezTo>
                  <a:cubicBezTo>
                    <a:pt x="422" y="655"/>
                    <a:pt x="425" y="661"/>
                    <a:pt x="425" y="667"/>
                  </a:cubicBezTo>
                  <a:cubicBezTo>
                    <a:pt x="425" y="673"/>
                    <a:pt x="422" y="680"/>
                    <a:pt x="417" y="684"/>
                  </a:cubicBezTo>
                  <a:cubicBezTo>
                    <a:pt x="381" y="720"/>
                    <a:pt x="381" y="720"/>
                    <a:pt x="381" y="720"/>
                  </a:cubicBezTo>
                  <a:cubicBezTo>
                    <a:pt x="377" y="725"/>
                    <a:pt x="370" y="728"/>
                    <a:pt x="364" y="728"/>
                  </a:cubicBezTo>
                  <a:cubicBezTo>
                    <a:pt x="358" y="728"/>
                    <a:pt x="352" y="725"/>
                    <a:pt x="347" y="720"/>
                  </a:cubicBezTo>
                  <a:cubicBezTo>
                    <a:pt x="8" y="381"/>
                    <a:pt x="8" y="381"/>
                    <a:pt x="8" y="381"/>
                  </a:cubicBezTo>
                  <a:cubicBezTo>
                    <a:pt x="3" y="376"/>
                    <a:pt x="0" y="369"/>
                    <a:pt x="0" y="364"/>
                  </a:cubicBezTo>
                  <a:cubicBezTo>
                    <a:pt x="0" y="358"/>
                    <a:pt x="3" y="351"/>
                    <a:pt x="8" y="347"/>
                  </a:cubicBezTo>
                  <a:cubicBezTo>
                    <a:pt x="347" y="7"/>
                    <a:pt x="347" y="7"/>
                    <a:pt x="347" y="7"/>
                  </a:cubicBezTo>
                  <a:cubicBezTo>
                    <a:pt x="352" y="3"/>
                    <a:pt x="358" y="0"/>
                    <a:pt x="364" y="0"/>
                  </a:cubicBezTo>
                  <a:cubicBezTo>
                    <a:pt x="370" y="0"/>
                    <a:pt x="377" y="3"/>
                    <a:pt x="381" y="7"/>
                  </a:cubicBezTo>
                  <a:cubicBezTo>
                    <a:pt x="417" y="44"/>
                    <a:pt x="417" y="44"/>
                    <a:pt x="417" y="44"/>
                  </a:cubicBezTo>
                  <a:cubicBezTo>
                    <a:pt x="422" y="48"/>
                    <a:pt x="425" y="54"/>
                    <a:pt x="425" y="60"/>
                  </a:cubicBezTo>
                  <a:cubicBezTo>
                    <a:pt x="425" y="66"/>
                    <a:pt x="422" y="73"/>
                    <a:pt x="417" y="77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4" name="Freeform 13">
              <a:hlinkClick r:id="" action="ppaction://hlinkshowjump?jump=nextslide"/>
            </p:cNvPr>
            <p:cNvSpPr>
              <a:spLocks noEditPoints="1"/>
            </p:cNvSpPr>
            <p:nvPr userDrawn="1"/>
          </p:nvSpPr>
          <p:spPr bwMode="auto">
            <a:xfrm>
              <a:off x="4328868" y="5502988"/>
              <a:ext cx="500307" cy="493774"/>
            </a:xfrm>
            <a:custGeom>
              <a:avLst/>
              <a:gdLst>
                <a:gd name="T0" fmla="*/ 2355 w 2753"/>
                <a:gd name="T1" fmla="*/ 114 h 2716"/>
                <a:gd name="T2" fmla="*/ 2639 w 2753"/>
                <a:gd name="T3" fmla="*/ 399 h 2716"/>
                <a:gd name="T4" fmla="*/ 2639 w 2753"/>
                <a:gd name="T5" fmla="*/ 2317 h 2716"/>
                <a:gd name="T6" fmla="*/ 2355 w 2753"/>
                <a:gd name="T7" fmla="*/ 2602 h 2716"/>
                <a:gd name="T8" fmla="*/ 398 w 2753"/>
                <a:gd name="T9" fmla="*/ 2602 h 2716"/>
                <a:gd name="T10" fmla="*/ 113 w 2753"/>
                <a:gd name="T11" fmla="*/ 2317 h 2716"/>
                <a:gd name="T12" fmla="*/ 113 w 2753"/>
                <a:gd name="T13" fmla="*/ 399 h 2716"/>
                <a:gd name="T14" fmla="*/ 398 w 2753"/>
                <a:gd name="T15" fmla="*/ 114 h 2716"/>
                <a:gd name="T16" fmla="*/ 2355 w 2753"/>
                <a:gd name="T17" fmla="*/ 114 h 2716"/>
                <a:gd name="T18" fmla="*/ 2355 w 2753"/>
                <a:gd name="T19" fmla="*/ 0 h 2716"/>
                <a:gd name="T20" fmla="*/ 398 w 2753"/>
                <a:gd name="T21" fmla="*/ 0 h 2716"/>
                <a:gd name="T22" fmla="*/ 0 w 2753"/>
                <a:gd name="T23" fmla="*/ 399 h 2716"/>
                <a:gd name="T24" fmla="*/ 0 w 2753"/>
                <a:gd name="T25" fmla="*/ 2317 h 2716"/>
                <a:gd name="T26" fmla="*/ 398 w 2753"/>
                <a:gd name="T27" fmla="*/ 2716 h 2716"/>
                <a:gd name="T28" fmla="*/ 2355 w 2753"/>
                <a:gd name="T29" fmla="*/ 2716 h 2716"/>
                <a:gd name="T30" fmla="*/ 2753 w 2753"/>
                <a:gd name="T31" fmla="*/ 2317 h 2716"/>
                <a:gd name="T32" fmla="*/ 2753 w 2753"/>
                <a:gd name="T33" fmla="*/ 399 h 2716"/>
                <a:gd name="T34" fmla="*/ 2355 w 2753"/>
                <a:gd name="T35" fmla="*/ 0 h 27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753" h="2716">
                  <a:moveTo>
                    <a:pt x="2355" y="114"/>
                  </a:moveTo>
                  <a:cubicBezTo>
                    <a:pt x="2512" y="114"/>
                    <a:pt x="2639" y="242"/>
                    <a:pt x="2639" y="399"/>
                  </a:cubicBezTo>
                  <a:cubicBezTo>
                    <a:pt x="2639" y="2317"/>
                    <a:pt x="2639" y="2317"/>
                    <a:pt x="2639" y="2317"/>
                  </a:cubicBezTo>
                  <a:cubicBezTo>
                    <a:pt x="2639" y="2474"/>
                    <a:pt x="2512" y="2602"/>
                    <a:pt x="2355" y="2602"/>
                  </a:cubicBezTo>
                  <a:cubicBezTo>
                    <a:pt x="398" y="2602"/>
                    <a:pt x="398" y="2602"/>
                    <a:pt x="398" y="2602"/>
                  </a:cubicBezTo>
                  <a:cubicBezTo>
                    <a:pt x="241" y="2602"/>
                    <a:pt x="113" y="2474"/>
                    <a:pt x="113" y="2317"/>
                  </a:cubicBezTo>
                  <a:cubicBezTo>
                    <a:pt x="113" y="399"/>
                    <a:pt x="113" y="399"/>
                    <a:pt x="113" y="399"/>
                  </a:cubicBezTo>
                  <a:cubicBezTo>
                    <a:pt x="113" y="242"/>
                    <a:pt x="241" y="114"/>
                    <a:pt x="398" y="114"/>
                  </a:cubicBezTo>
                  <a:cubicBezTo>
                    <a:pt x="2355" y="114"/>
                    <a:pt x="2355" y="114"/>
                    <a:pt x="2355" y="114"/>
                  </a:cubicBezTo>
                  <a:moveTo>
                    <a:pt x="2355" y="0"/>
                  </a:moveTo>
                  <a:cubicBezTo>
                    <a:pt x="398" y="0"/>
                    <a:pt x="398" y="0"/>
                    <a:pt x="398" y="0"/>
                  </a:cubicBezTo>
                  <a:cubicBezTo>
                    <a:pt x="178" y="0"/>
                    <a:pt x="0" y="179"/>
                    <a:pt x="0" y="399"/>
                  </a:cubicBezTo>
                  <a:cubicBezTo>
                    <a:pt x="0" y="2317"/>
                    <a:pt x="0" y="2317"/>
                    <a:pt x="0" y="2317"/>
                  </a:cubicBezTo>
                  <a:cubicBezTo>
                    <a:pt x="0" y="2538"/>
                    <a:pt x="178" y="2716"/>
                    <a:pt x="398" y="2716"/>
                  </a:cubicBezTo>
                  <a:cubicBezTo>
                    <a:pt x="2355" y="2716"/>
                    <a:pt x="2355" y="2716"/>
                    <a:pt x="2355" y="2716"/>
                  </a:cubicBezTo>
                  <a:cubicBezTo>
                    <a:pt x="2575" y="2716"/>
                    <a:pt x="2753" y="2538"/>
                    <a:pt x="2753" y="2317"/>
                  </a:cubicBezTo>
                  <a:cubicBezTo>
                    <a:pt x="2753" y="399"/>
                    <a:pt x="2753" y="399"/>
                    <a:pt x="2753" y="399"/>
                  </a:cubicBezTo>
                  <a:cubicBezTo>
                    <a:pt x="2753" y="179"/>
                    <a:pt x="2575" y="0"/>
                    <a:pt x="2355" y="0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sp>
        <p:nvSpPr>
          <p:cNvPr id="15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5106000" y="1124312"/>
            <a:ext cx="1980000" cy="1980000"/>
          </a:xfrm>
          <a:prstGeom prst="ellipse">
            <a:avLst/>
          </a:prstGeom>
        </p:spPr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2481263" y="4050168"/>
            <a:ext cx="7229475" cy="1744662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0" y="6824981"/>
            <a:ext cx="12192000" cy="45719"/>
            <a:chOff x="0" y="6756401"/>
            <a:chExt cx="12192000" cy="114300"/>
          </a:xfrm>
        </p:grpSpPr>
        <p:sp>
          <p:nvSpPr>
            <p:cNvPr id="17" name="Rectangle 16"/>
            <p:cNvSpPr/>
            <p:nvPr/>
          </p:nvSpPr>
          <p:spPr>
            <a:xfrm>
              <a:off x="0" y="6756401"/>
              <a:ext cx="2443207" cy="1143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2427653" y="6756401"/>
              <a:ext cx="2443207" cy="1143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4855305" y="6756401"/>
              <a:ext cx="2443207" cy="1143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7305656" y="6756401"/>
              <a:ext cx="2443207" cy="1143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9748793" y="6756401"/>
              <a:ext cx="2443207" cy="1143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</p:grpSp>
      <p:grpSp>
        <p:nvGrpSpPr>
          <p:cNvPr id="22" name="Group 21"/>
          <p:cNvGrpSpPr/>
          <p:nvPr userDrawn="1"/>
        </p:nvGrpSpPr>
        <p:grpSpPr>
          <a:xfrm>
            <a:off x="0" y="0"/>
            <a:ext cx="12192000" cy="45719"/>
            <a:chOff x="0" y="6756401"/>
            <a:chExt cx="12192000" cy="114300"/>
          </a:xfrm>
        </p:grpSpPr>
        <p:sp>
          <p:nvSpPr>
            <p:cNvPr id="23" name="Rectangle 22"/>
            <p:cNvSpPr/>
            <p:nvPr/>
          </p:nvSpPr>
          <p:spPr>
            <a:xfrm>
              <a:off x="0" y="6756401"/>
              <a:ext cx="2443207" cy="1143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2427653" y="6756401"/>
              <a:ext cx="2443207" cy="1143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4855305" y="6756401"/>
              <a:ext cx="2443207" cy="1143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7305656" y="6756401"/>
              <a:ext cx="2443207" cy="1143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9748793" y="6756401"/>
              <a:ext cx="2443207" cy="1143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</p:grpSp>
    </p:spTree>
    <p:extLst>
      <p:ext uri="{BB962C8B-B14F-4D97-AF65-F5344CB8AC3E}">
        <p14:creationId xmlns:p14="http://schemas.microsoft.com/office/powerpoint/2010/main" val="3142122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 mod="1">
    <p:ext uri="{DCECCB84-F9BA-43D5-87BE-67443E8EF086}">
      <p15:sldGuideLst xmlns:p15="http://schemas.microsoft.com/office/powerpoint/2012/main"/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11408938" y="381349"/>
            <a:ext cx="468000" cy="46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400" b="1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382932" y="432787"/>
            <a:ext cx="503483" cy="365125"/>
          </a:xfrm>
        </p:spPr>
        <p:txBody>
          <a:bodyPr/>
          <a:lstStyle>
            <a:lvl1pPr algn="ctr">
              <a:defRPr sz="1400" b="1">
                <a:solidFill>
                  <a:schemeClr val="bg1"/>
                </a:solidFill>
              </a:defRPr>
            </a:lvl1pPr>
          </a:lstStyle>
          <a:p>
            <a:fld id="{250E94B5-8C35-4E38-8FC1-B73EBEBA3C09}" type="slidenum">
              <a:rPr lang="id-ID" smtClean="0"/>
              <a:pPr/>
              <a:t>‹#›</a:t>
            </a:fld>
            <a:endParaRPr lang="id-ID"/>
          </a:p>
        </p:txBody>
      </p:sp>
      <p:grpSp>
        <p:nvGrpSpPr>
          <p:cNvPr id="10" name="Group 9"/>
          <p:cNvGrpSpPr/>
          <p:nvPr userDrawn="1"/>
        </p:nvGrpSpPr>
        <p:grpSpPr>
          <a:xfrm flipH="1">
            <a:off x="11637433" y="6409324"/>
            <a:ext cx="224082" cy="221156"/>
            <a:chOff x="4328868" y="5502988"/>
            <a:chExt cx="500307" cy="493774"/>
          </a:xfrm>
        </p:grpSpPr>
        <p:sp>
          <p:nvSpPr>
            <p:cNvPr id="11" name="Freeform 10">
              <a:hlinkClick r:id="" action="ppaction://hlinkshowjump?jump=nextslide"/>
            </p:cNvPr>
            <p:cNvSpPr>
              <a:spLocks/>
            </p:cNvSpPr>
            <p:nvPr userDrawn="1"/>
          </p:nvSpPr>
          <p:spPr bwMode="auto">
            <a:xfrm>
              <a:off x="4520556" y="5649754"/>
              <a:ext cx="116933" cy="200242"/>
            </a:xfrm>
            <a:custGeom>
              <a:avLst/>
              <a:gdLst>
                <a:gd name="T0" fmla="*/ 417 w 425"/>
                <a:gd name="T1" fmla="*/ 77 h 728"/>
                <a:gd name="T2" fmla="*/ 131 w 425"/>
                <a:gd name="T3" fmla="*/ 364 h 728"/>
                <a:gd name="T4" fmla="*/ 417 w 425"/>
                <a:gd name="T5" fmla="*/ 650 h 728"/>
                <a:gd name="T6" fmla="*/ 425 w 425"/>
                <a:gd name="T7" fmla="*/ 667 h 728"/>
                <a:gd name="T8" fmla="*/ 417 w 425"/>
                <a:gd name="T9" fmla="*/ 684 h 728"/>
                <a:gd name="T10" fmla="*/ 381 w 425"/>
                <a:gd name="T11" fmla="*/ 720 h 728"/>
                <a:gd name="T12" fmla="*/ 364 w 425"/>
                <a:gd name="T13" fmla="*/ 728 h 728"/>
                <a:gd name="T14" fmla="*/ 347 w 425"/>
                <a:gd name="T15" fmla="*/ 720 h 728"/>
                <a:gd name="T16" fmla="*/ 8 w 425"/>
                <a:gd name="T17" fmla="*/ 381 h 728"/>
                <a:gd name="T18" fmla="*/ 0 w 425"/>
                <a:gd name="T19" fmla="*/ 364 h 728"/>
                <a:gd name="T20" fmla="*/ 8 w 425"/>
                <a:gd name="T21" fmla="*/ 347 h 728"/>
                <a:gd name="T22" fmla="*/ 347 w 425"/>
                <a:gd name="T23" fmla="*/ 7 h 728"/>
                <a:gd name="T24" fmla="*/ 364 w 425"/>
                <a:gd name="T25" fmla="*/ 0 h 728"/>
                <a:gd name="T26" fmla="*/ 381 w 425"/>
                <a:gd name="T27" fmla="*/ 7 h 728"/>
                <a:gd name="T28" fmla="*/ 417 w 425"/>
                <a:gd name="T29" fmla="*/ 44 h 728"/>
                <a:gd name="T30" fmla="*/ 425 w 425"/>
                <a:gd name="T31" fmla="*/ 60 h 728"/>
                <a:gd name="T32" fmla="*/ 417 w 425"/>
                <a:gd name="T33" fmla="*/ 7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25" h="728">
                  <a:moveTo>
                    <a:pt x="417" y="77"/>
                  </a:moveTo>
                  <a:cubicBezTo>
                    <a:pt x="131" y="364"/>
                    <a:pt x="131" y="364"/>
                    <a:pt x="131" y="364"/>
                  </a:cubicBezTo>
                  <a:cubicBezTo>
                    <a:pt x="417" y="650"/>
                    <a:pt x="417" y="650"/>
                    <a:pt x="417" y="650"/>
                  </a:cubicBezTo>
                  <a:cubicBezTo>
                    <a:pt x="422" y="655"/>
                    <a:pt x="425" y="661"/>
                    <a:pt x="425" y="667"/>
                  </a:cubicBezTo>
                  <a:cubicBezTo>
                    <a:pt x="425" y="673"/>
                    <a:pt x="422" y="680"/>
                    <a:pt x="417" y="684"/>
                  </a:cubicBezTo>
                  <a:cubicBezTo>
                    <a:pt x="381" y="720"/>
                    <a:pt x="381" y="720"/>
                    <a:pt x="381" y="720"/>
                  </a:cubicBezTo>
                  <a:cubicBezTo>
                    <a:pt x="377" y="725"/>
                    <a:pt x="370" y="728"/>
                    <a:pt x="364" y="728"/>
                  </a:cubicBezTo>
                  <a:cubicBezTo>
                    <a:pt x="358" y="728"/>
                    <a:pt x="352" y="725"/>
                    <a:pt x="347" y="720"/>
                  </a:cubicBezTo>
                  <a:cubicBezTo>
                    <a:pt x="8" y="381"/>
                    <a:pt x="8" y="381"/>
                    <a:pt x="8" y="381"/>
                  </a:cubicBezTo>
                  <a:cubicBezTo>
                    <a:pt x="3" y="376"/>
                    <a:pt x="0" y="369"/>
                    <a:pt x="0" y="364"/>
                  </a:cubicBezTo>
                  <a:cubicBezTo>
                    <a:pt x="0" y="358"/>
                    <a:pt x="3" y="351"/>
                    <a:pt x="8" y="347"/>
                  </a:cubicBezTo>
                  <a:cubicBezTo>
                    <a:pt x="347" y="7"/>
                    <a:pt x="347" y="7"/>
                    <a:pt x="347" y="7"/>
                  </a:cubicBezTo>
                  <a:cubicBezTo>
                    <a:pt x="352" y="3"/>
                    <a:pt x="358" y="0"/>
                    <a:pt x="364" y="0"/>
                  </a:cubicBezTo>
                  <a:cubicBezTo>
                    <a:pt x="370" y="0"/>
                    <a:pt x="377" y="3"/>
                    <a:pt x="381" y="7"/>
                  </a:cubicBezTo>
                  <a:cubicBezTo>
                    <a:pt x="417" y="44"/>
                    <a:pt x="417" y="44"/>
                    <a:pt x="417" y="44"/>
                  </a:cubicBezTo>
                  <a:cubicBezTo>
                    <a:pt x="422" y="48"/>
                    <a:pt x="425" y="54"/>
                    <a:pt x="425" y="60"/>
                  </a:cubicBezTo>
                  <a:cubicBezTo>
                    <a:pt x="425" y="66"/>
                    <a:pt x="422" y="73"/>
                    <a:pt x="417" y="77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2" name="Freeform 11">
              <a:hlinkClick r:id="" action="ppaction://hlinkshowjump?jump=nextslide"/>
            </p:cNvPr>
            <p:cNvSpPr>
              <a:spLocks noEditPoints="1"/>
            </p:cNvSpPr>
            <p:nvPr userDrawn="1"/>
          </p:nvSpPr>
          <p:spPr bwMode="auto">
            <a:xfrm>
              <a:off x="4328868" y="5502988"/>
              <a:ext cx="500307" cy="493774"/>
            </a:xfrm>
            <a:custGeom>
              <a:avLst/>
              <a:gdLst>
                <a:gd name="T0" fmla="*/ 2355 w 2753"/>
                <a:gd name="T1" fmla="*/ 114 h 2716"/>
                <a:gd name="T2" fmla="*/ 2639 w 2753"/>
                <a:gd name="T3" fmla="*/ 399 h 2716"/>
                <a:gd name="T4" fmla="*/ 2639 w 2753"/>
                <a:gd name="T5" fmla="*/ 2317 h 2716"/>
                <a:gd name="T6" fmla="*/ 2355 w 2753"/>
                <a:gd name="T7" fmla="*/ 2602 h 2716"/>
                <a:gd name="T8" fmla="*/ 398 w 2753"/>
                <a:gd name="T9" fmla="*/ 2602 h 2716"/>
                <a:gd name="T10" fmla="*/ 113 w 2753"/>
                <a:gd name="T11" fmla="*/ 2317 h 2716"/>
                <a:gd name="T12" fmla="*/ 113 w 2753"/>
                <a:gd name="T13" fmla="*/ 399 h 2716"/>
                <a:gd name="T14" fmla="*/ 398 w 2753"/>
                <a:gd name="T15" fmla="*/ 114 h 2716"/>
                <a:gd name="T16" fmla="*/ 2355 w 2753"/>
                <a:gd name="T17" fmla="*/ 114 h 2716"/>
                <a:gd name="T18" fmla="*/ 2355 w 2753"/>
                <a:gd name="T19" fmla="*/ 0 h 2716"/>
                <a:gd name="T20" fmla="*/ 398 w 2753"/>
                <a:gd name="T21" fmla="*/ 0 h 2716"/>
                <a:gd name="T22" fmla="*/ 0 w 2753"/>
                <a:gd name="T23" fmla="*/ 399 h 2716"/>
                <a:gd name="T24" fmla="*/ 0 w 2753"/>
                <a:gd name="T25" fmla="*/ 2317 h 2716"/>
                <a:gd name="T26" fmla="*/ 398 w 2753"/>
                <a:gd name="T27" fmla="*/ 2716 h 2716"/>
                <a:gd name="T28" fmla="*/ 2355 w 2753"/>
                <a:gd name="T29" fmla="*/ 2716 h 2716"/>
                <a:gd name="T30" fmla="*/ 2753 w 2753"/>
                <a:gd name="T31" fmla="*/ 2317 h 2716"/>
                <a:gd name="T32" fmla="*/ 2753 w 2753"/>
                <a:gd name="T33" fmla="*/ 399 h 2716"/>
                <a:gd name="T34" fmla="*/ 2355 w 2753"/>
                <a:gd name="T35" fmla="*/ 0 h 27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753" h="2716">
                  <a:moveTo>
                    <a:pt x="2355" y="114"/>
                  </a:moveTo>
                  <a:cubicBezTo>
                    <a:pt x="2512" y="114"/>
                    <a:pt x="2639" y="242"/>
                    <a:pt x="2639" y="399"/>
                  </a:cubicBezTo>
                  <a:cubicBezTo>
                    <a:pt x="2639" y="2317"/>
                    <a:pt x="2639" y="2317"/>
                    <a:pt x="2639" y="2317"/>
                  </a:cubicBezTo>
                  <a:cubicBezTo>
                    <a:pt x="2639" y="2474"/>
                    <a:pt x="2512" y="2602"/>
                    <a:pt x="2355" y="2602"/>
                  </a:cubicBezTo>
                  <a:cubicBezTo>
                    <a:pt x="398" y="2602"/>
                    <a:pt x="398" y="2602"/>
                    <a:pt x="398" y="2602"/>
                  </a:cubicBezTo>
                  <a:cubicBezTo>
                    <a:pt x="241" y="2602"/>
                    <a:pt x="113" y="2474"/>
                    <a:pt x="113" y="2317"/>
                  </a:cubicBezTo>
                  <a:cubicBezTo>
                    <a:pt x="113" y="399"/>
                    <a:pt x="113" y="399"/>
                    <a:pt x="113" y="399"/>
                  </a:cubicBezTo>
                  <a:cubicBezTo>
                    <a:pt x="113" y="242"/>
                    <a:pt x="241" y="114"/>
                    <a:pt x="398" y="114"/>
                  </a:cubicBezTo>
                  <a:cubicBezTo>
                    <a:pt x="2355" y="114"/>
                    <a:pt x="2355" y="114"/>
                    <a:pt x="2355" y="114"/>
                  </a:cubicBezTo>
                  <a:moveTo>
                    <a:pt x="2355" y="0"/>
                  </a:moveTo>
                  <a:cubicBezTo>
                    <a:pt x="398" y="0"/>
                    <a:pt x="398" y="0"/>
                    <a:pt x="398" y="0"/>
                  </a:cubicBezTo>
                  <a:cubicBezTo>
                    <a:pt x="178" y="0"/>
                    <a:pt x="0" y="179"/>
                    <a:pt x="0" y="399"/>
                  </a:cubicBezTo>
                  <a:cubicBezTo>
                    <a:pt x="0" y="2317"/>
                    <a:pt x="0" y="2317"/>
                    <a:pt x="0" y="2317"/>
                  </a:cubicBezTo>
                  <a:cubicBezTo>
                    <a:pt x="0" y="2538"/>
                    <a:pt x="178" y="2716"/>
                    <a:pt x="398" y="2716"/>
                  </a:cubicBezTo>
                  <a:cubicBezTo>
                    <a:pt x="2355" y="2716"/>
                    <a:pt x="2355" y="2716"/>
                    <a:pt x="2355" y="2716"/>
                  </a:cubicBezTo>
                  <a:cubicBezTo>
                    <a:pt x="2575" y="2716"/>
                    <a:pt x="2753" y="2538"/>
                    <a:pt x="2753" y="2317"/>
                  </a:cubicBezTo>
                  <a:cubicBezTo>
                    <a:pt x="2753" y="399"/>
                    <a:pt x="2753" y="399"/>
                    <a:pt x="2753" y="399"/>
                  </a:cubicBezTo>
                  <a:cubicBezTo>
                    <a:pt x="2753" y="179"/>
                    <a:pt x="2575" y="0"/>
                    <a:pt x="2355" y="0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grpSp>
        <p:nvGrpSpPr>
          <p:cNvPr id="14" name="Group 13"/>
          <p:cNvGrpSpPr/>
          <p:nvPr userDrawn="1"/>
        </p:nvGrpSpPr>
        <p:grpSpPr>
          <a:xfrm>
            <a:off x="0" y="6824981"/>
            <a:ext cx="12192000" cy="45719"/>
            <a:chOff x="0" y="6756401"/>
            <a:chExt cx="12192000" cy="114300"/>
          </a:xfrm>
        </p:grpSpPr>
        <p:sp>
          <p:nvSpPr>
            <p:cNvPr id="15" name="Rectangle 14"/>
            <p:cNvSpPr/>
            <p:nvPr/>
          </p:nvSpPr>
          <p:spPr>
            <a:xfrm>
              <a:off x="0" y="6756401"/>
              <a:ext cx="2443207" cy="1143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2427653" y="6756401"/>
              <a:ext cx="2443207" cy="1143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4855305" y="6756401"/>
              <a:ext cx="2443207" cy="1143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7305656" y="6756401"/>
              <a:ext cx="2443207" cy="1143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9748793" y="6756401"/>
              <a:ext cx="2443207" cy="1143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</p:grpSp>
      <p:grpSp>
        <p:nvGrpSpPr>
          <p:cNvPr id="20" name="Group 19"/>
          <p:cNvGrpSpPr/>
          <p:nvPr userDrawn="1"/>
        </p:nvGrpSpPr>
        <p:grpSpPr>
          <a:xfrm>
            <a:off x="0" y="0"/>
            <a:ext cx="12192000" cy="45719"/>
            <a:chOff x="0" y="6756401"/>
            <a:chExt cx="12192000" cy="114300"/>
          </a:xfrm>
        </p:grpSpPr>
        <p:sp>
          <p:nvSpPr>
            <p:cNvPr id="21" name="Rectangle 20"/>
            <p:cNvSpPr/>
            <p:nvPr/>
          </p:nvSpPr>
          <p:spPr>
            <a:xfrm>
              <a:off x="0" y="6756401"/>
              <a:ext cx="2443207" cy="1143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2427653" y="6756401"/>
              <a:ext cx="2443207" cy="1143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4855305" y="6756401"/>
              <a:ext cx="2443207" cy="1143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7305656" y="6756401"/>
              <a:ext cx="2443207" cy="1143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9748793" y="6756401"/>
              <a:ext cx="2443207" cy="1143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</p:grpSp>
      <p:grpSp>
        <p:nvGrpSpPr>
          <p:cNvPr id="26" name="Group 25"/>
          <p:cNvGrpSpPr/>
          <p:nvPr userDrawn="1"/>
        </p:nvGrpSpPr>
        <p:grpSpPr>
          <a:xfrm>
            <a:off x="338952" y="6409324"/>
            <a:ext cx="224082" cy="221156"/>
            <a:chOff x="4328868" y="5502988"/>
            <a:chExt cx="500307" cy="493774"/>
          </a:xfrm>
        </p:grpSpPr>
        <p:sp>
          <p:nvSpPr>
            <p:cNvPr id="27" name="Freeform 26">
              <a:hlinkClick r:id="" action="ppaction://hlinkshowjump?jump=previousslide"/>
            </p:cNvPr>
            <p:cNvSpPr>
              <a:spLocks/>
            </p:cNvSpPr>
            <p:nvPr userDrawn="1"/>
          </p:nvSpPr>
          <p:spPr bwMode="auto">
            <a:xfrm>
              <a:off x="4520555" y="5649754"/>
              <a:ext cx="116933" cy="200242"/>
            </a:xfrm>
            <a:custGeom>
              <a:avLst/>
              <a:gdLst>
                <a:gd name="T0" fmla="*/ 417 w 425"/>
                <a:gd name="T1" fmla="*/ 77 h 728"/>
                <a:gd name="T2" fmla="*/ 131 w 425"/>
                <a:gd name="T3" fmla="*/ 364 h 728"/>
                <a:gd name="T4" fmla="*/ 417 w 425"/>
                <a:gd name="T5" fmla="*/ 650 h 728"/>
                <a:gd name="T6" fmla="*/ 425 w 425"/>
                <a:gd name="T7" fmla="*/ 667 h 728"/>
                <a:gd name="T8" fmla="*/ 417 w 425"/>
                <a:gd name="T9" fmla="*/ 684 h 728"/>
                <a:gd name="T10" fmla="*/ 381 w 425"/>
                <a:gd name="T11" fmla="*/ 720 h 728"/>
                <a:gd name="T12" fmla="*/ 364 w 425"/>
                <a:gd name="T13" fmla="*/ 728 h 728"/>
                <a:gd name="T14" fmla="*/ 347 w 425"/>
                <a:gd name="T15" fmla="*/ 720 h 728"/>
                <a:gd name="T16" fmla="*/ 8 w 425"/>
                <a:gd name="T17" fmla="*/ 381 h 728"/>
                <a:gd name="T18" fmla="*/ 0 w 425"/>
                <a:gd name="T19" fmla="*/ 364 h 728"/>
                <a:gd name="T20" fmla="*/ 8 w 425"/>
                <a:gd name="T21" fmla="*/ 347 h 728"/>
                <a:gd name="T22" fmla="*/ 347 w 425"/>
                <a:gd name="T23" fmla="*/ 7 h 728"/>
                <a:gd name="T24" fmla="*/ 364 w 425"/>
                <a:gd name="T25" fmla="*/ 0 h 728"/>
                <a:gd name="T26" fmla="*/ 381 w 425"/>
                <a:gd name="T27" fmla="*/ 7 h 728"/>
                <a:gd name="T28" fmla="*/ 417 w 425"/>
                <a:gd name="T29" fmla="*/ 44 h 728"/>
                <a:gd name="T30" fmla="*/ 425 w 425"/>
                <a:gd name="T31" fmla="*/ 60 h 728"/>
                <a:gd name="T32" fmla="*/ 417 w 425"/>
                <a:gd name="T33" fmla="*/ 7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25" h="728">
                  <a:moveTo>
                    <a:pt x="417" y="77"/>
                  </a:moveTo>
                  <a:cubicBezTo>
                    <a:pt x="131" y="364"/>
                    <a:pt x="131" y="364"/>
                    <a:pt x="131" y="364"/>
                  </a:cubicBezTo>
                  <a:cubicBezTo>
                    <a:pt x="417" y="650"/>
                    <a:pt x="417" y="650"/>
                    <a:pt x="417" y="650"/>
                  </a:cubicBezTo>
                  <a:cubicBezTo>
                    <a:pt x="422" y="655"/>
                    <a:pt x="425" y="661"/>
                    <a:pt x="425" y="667"/>
                  </a:cubicBezTo>
                  <a:cubicBezTo>
                    <a:pt x="425" y="673"/>
                    <a:pt x="422" y="680"/>
                    <a:pt x="417" y="684"/>
                  </a:cubicBezTo>
                  <a:cubicBezTo>
                    <a:pt x="381" y="720"/>
                    <a:pt x="381" y="720"/>
                    <a:pt x="381" y="720"/>
                  </a:cubicBezTo>
                  <a:cubicBezTo>
                    <a:pt x="377" y="725"/>
                    <a:pt x="370" y="728"/>
                    <a:pt x="364" y="728"/>
                  </a:cubicBezTo>
                  <a:cubicBezTo>
                    <a:pt x="358" y="728"/>
                    <a:pt x="352" y="725"/>
                    <a:pt x="347" y="720"/>
                  </a:cubicBezTo>
                  <a:cubicBezTo>
                    <a:pt x="8" y="381"/>
                    <a:pt x="8" y="381"/>
                    <a:pt x="8" y="381"/>
                  </a:cubicBezTo>
                  <a:cubicBezTo>
                    <a:pt x="3" y="376"/>
                    <a:pt x="0" y="369"/>
                    <a:pt x="0" y="364"/>
                  </a:cubicBezTo>
                  <a:cubicBezTo>
                    <a:pt x="0" y="358"/>
                    <a:pt x="3" y="351"/>
                    <a:pt x="8" y="347"/>
                  </a:cubicBezTo>
                  <a:cubicBezTo>
                    <a:pt x="347" y="7"/>
                    <a:pt x="347" y="7"/>
                    <a:pt x="347" y="7"/>
                  </a:cubicBezTo>
                  <a:cubicBezTo>
                    <a:pt x="352" y="3"/>
                    <a:pt x="358" y="0"/>
                    <a:pt x="364" y="0"/>
                  </a:cubicBezTo>
                  <a:cubicBezTo>
                    <a:pt x="370" y="0"/>
                    <a:pt x="377" y="3"/>
                    <a:pt x="381" y="7"/>
                  </a:cubicBezTo>
                  <a:cubicBezTo>
                    <a:pt x="417" y="44"/>
                    <a:pt x="417" y="44"/>
                    <a:pt x="417" y="44"/>
                  </a:cubicBezTo>
                  <a:cubicBezTo>
                    <a:pt x="422" y="48"/>
                    <a:pt x="425" y="54"/>
                    <a:pt x="425" y="60"/>
                  </a:cubicBezTo>
                  <a:cubicBezTo>
                    <a:pt x="425" y="66"/>
                    <a:pt x="422" y="73"/>
                    <a:pt x="417" y="77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8" name="Freeform 27">
              <a:hlinkClick r:id="" action="ppaction://hlinkshowjump?jump=previousslide"/>
            </p:cNvPr>
            <p:cNvSpPr>
              <a:spLocks noEditPoints="1"/>
            </p:cNvSpPr>
            <p:nvPr userDrawn="1"/>
          </p:nvSpPr>
          <p:spPr bwMode="auto">
            <a:xfrm>
              <a:off x="4328868" y="5502988"/>
              <a:ext cx="500307" cy="493774"/>
            </a:xfrm>
            <a:custGeom>
              <a:avLst/>
              <a:gdLst>
                <a:gd name="T0" fmla="*/ 2355 w 2753"/>
                <a:gd name="T1" fmla="*/ 114 h 2716"/>
                <a:gd name="T2" fmla="*/ 2639 w 2753"/>
                <a:gd name="T3" fmla="*/ 399 h 2716"/>
                <a:gd name="T4" fmla="*/ 2639 w 2753"/>
                <a:gd name="T5" fmla="*/ 2317 h 2716"/>
                <a:gd name="T6" fmla="*/ 2355 w 2753"/>
                <a:gd name="T7" fmla="*/ 2602 h 2716"/>
                <a:gd name="T8" fmla="*/ 398 w 2753"/>
                <a:gd name="T9" fmla="*/ 2602 h 2716"/>
                <a:gd name="T10" fmla="*/ 113 w 2753"/>
                <a:gd name="T11" fmla="*/ 2317 h 2716"/>
                <a:gd name="T12" fmla="*/ 113 w 2753"/>
                <a:gd name="T13" fmla="*/ 399 h 2716"/>
                <a:gd name="T14" fmla="*/ 398 w 2753"/>
                <a:gd name="T15" fmla="*/ 114 h 2716"/>
                <a:gd name="T16" fmla="*/ 2355 w 2753"/>
                <a:gd name="T17" fmla="*/ 114 h 2716"/>
                <a:gd name="T18" fmla="*/ 2355 w 2753"/>
                <a:gd name="T19" fmla="*/ 0 h 2716"/>
                <a:gd name="T20" fmla="*/ 398 w 2753"/>
                <a:gd name="T21" fmla="*/ 0 h 2716"/>
                <a:gd name="T22" fmla="*/ 0 w 2753"/>
                <a:gd name="T23" fmla="*/ 399 h 2716"/>
                <a:gd name="T24" fmla="*/ 0 w 2753"/>
                <a:gd name="T25" fmla="*/ 2317 h 2716"/>
                <a:gd name="T26" fmla="*/ 398 w 2753"/>
                <a:gd name="T27" fmla="*/ 2716 h 2716"/>
                <a:gd name="T28" fmla="*/ 2355 w 2753"/>
                <a:gd name="T29" fmla="*/ 2716 h 2716"/>
                <a:gd name="T30" fmla="*/ 2753 w 2753"/>
                <a:gd name="T31" fmla="*/ 2317 h 2716"/>
                <a:gd name="T32" fmla="*/ 2753 w 2753"/>
                <a:gd name="T33" fmla="*/ 399 h 2716"/>
                <a:gd name="T34" fmla="*/ 2355 w 2753"/>
                <a:gd name="T35" fmla="*/ 0 h 27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753" h="2716">
                  <a:moveTo>
                    <a:pt x="2355" y="114"/>
                  </a:moveTo>
                  <a:cubicBezTo>
                    <a:pt x="2512" y="114"/>
                    <a:pt x="2639" y="242"/>
                    <a:pt x="2639" y="399"/>
                  </a:cubicBezTo>
                  <a:cubicBezTo>
                    <a:pt x="2639" y="2317"/>
                    <a:pt x="2639" y="2317"/>
                    <a:pt x="2639" y="2317"/>
                  </a:cubicBezTo>
                  <a:cubicBezTo>
                    <a:pt x="2639" y="2474"/>
                    <a:pt x="2512" y="2602"/>
                    <a:pt x="2355" y="2602"/>
                  </a:cubicBezTo>
                  <a:cubicBezTo>
                    <a:pt x="398" y="2602"/>
                    <a:pt x="398" y="2602"/>
                    <a:pt x="398" y="2602"/>
                  </a:cubicBezTo>
                  <a:cubicBezTo>
                    <a:pt x="241" y="2602"/>
                    <a:pt x="113" y="2474"/>
                    <a:pt x="113" y="2317"/>
                  </a:cubicBezTo>
                  <a:cubicBezTo>
                    <a:pt x="113" y="399"/>
                    <a:pt x="113" y="399"/>
                    <a:pt x="113" y="399"/>
                  </a:cubicBezTo>
                  <a:cubicBezTo>
                    <a:pt x="113" y="242"/>
                    <a:pt x="241" y="114"/>
                    <a:pt x="398" y="114"/>
                  </a:cubicBezTo>
                  <a:cubicBezTo>
                    <a:pt x="2355" y="114"/>
                    <a:pt x="2355" y="114"/>
                    <a:pt x="2355" y="114"/>
                  </a:cubicBezTo>
                  <a:moveTo>
                    <a:pt x="2355" y="0"/>
                  </a:moveTo>
                  <a:cubicBezTo>
                    <a:pt x="398" y="0"/>
                    <a:pt x="398" y="0"/>
                    <a:pt x="398" y="0"/>
                  </a:cubicBezTo>
                  <a:cubicBezTo>
                    <a:pt x="178" y="0"/>
                    <a:pt x="0" y="179"/>
                    <a:pt x="0" y="399"/>
                  </a:cubicBezTo>
                  <a:cubicBezTo>
                    <a:pt x="0" y="2317"/>
                    <a:pt x="0" y="2317"/>
                    <a:pt x="0" y="2317"/>
                  </a:cubicBezTo>
                  <a:cubicBezTo>
                    <a:pt x="0" y="2538"/>
                    <a:pt x="178" y="2716"/>
                    <a:pt x="398" y="2716"/>
                  </a:cubicBezTo>
                  <a:cubicBezTo>
                    <a:pt x="2355" y="2716"/>
                    <a:pt x="2355" y="2716"/>
                    <a:pt x="2355" y="2716"/>
                  </a:cubicBezTo>
                  <a:cubicBezTo>
                    <a:pt x="2575" y="2716"/>
                    <a:pt x="2753" y="2538"/>
                    <a:pt x="2753" y="2317"/>
                  </a:cubicBezTo>
                  <a:cubicBezTo>
                    <a:pt x="2753" y="399"/>
                    <a:pt x="2753" y="399"/>
                    <a:pt x="2753" y="399"/>
                  </a:cubicBezTo>
                  <a:cubicBezTo>
                    <a:pt x="2753" y="179"/>
                    <a:pt x="2575" y="0"/>
                    <a:pt x="2355" y="0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</p:spTree>
    <p:extLst>
      <p:ext uri="{BB962C8B-B14F-4D97-AF65-F5344CB8AC3E}">
        <p14:creationId xmlns:p14="http://schemas.microsoft.com/office/powerpoint/2010/main" val="372125285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ne with hand mock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0" y="46038"/>
            <a:ext cx="5362575" cy="6778625"/>
          </a:xfrm>
        </p:spPr>
        <p:txBody>
          <a:bodyPr/>
          <a:lstStyle/>
          <a:p>
            <a:endParaRPr lang="id-ID"/>
          </a:p>
        </p:txBody>
      </p:sp>
      <p:sp>
        <p:nvSpPr>
          <p:cNvPr id="8" name="Rectangle 7"/>
          <p:cNvSpPr/>
          <p:nvPr userDrawn="1"/>
        </p:nvSpPr>
        <p:spPr>
          <a:xfrm>
            <a:off x="11408938" y="381349"/>
            <a:ext cx="468000" cy="46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400" b="1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382932" y="432787"/>
            <a:ext cx="503483" cy="365125"/>
          </a:xfrm>
        </p:spPr>
        <p:txBody>
          <a:bodyPr/>
          <a:lstStyle>
            <a:lvl1pPr algn="ctr">
              <a:defRPr sz="1400" b="1">
                <a:solidFill>
                  <a:schemeClr val="bg1"/>
                </a:solidFill>
              </a:defRPr>
            </a:lvl1pPr>
          </a:lstStyle>
          <a:p>
            <a:fld id="{250E94B5-8C35-4E38-8FC1-B73EBEBA3C09}" type="slidenum">
              <a:rPr lang="id-ID" smtClean="0"/>
              <a:pPr/>
              <a:t>‹#›</a:t>
            </a:fld>
            <a:endParaRPr lang="id-ID"/>
          </a:p>
        </p:txBody>
      </p:sp>
      <p:grpSp>
        <p:nvGrpSpPr>
          <p:cNvPr id="10" name="Group 9"/>
          <p:cNvGrpSpPr/>
          <p:nvPr userDrawn="1"/>
        </p:nvGrpSpPr>
        <p:grpSpPr>
          <a:xfrm flipH="1">
            <a:off x="11637433" y="6409324"/>
            <a:ext cx="224082" cy="221156"/>
            <a:chOff x="4328868" y="5502988"/>
            <a:chExt cx="500307" cy="493774"/>
          </a:xfrm>
        </p:grpSpPr>
        <p:sp>
          <p:nvSpPr>
            <p:cNvPr id="11" name="Freeform 10">
              <a:hlinkClick r:id="" action="ppaction://hlinkshowjump?jump=nextslide"/>
            </p:cNvPr>
            <p:cNvSpPr>
              <a:spLocks/>
            </p:cNvSpPr>
            <p:nvPr userDrawn="1"/>
          </p:nvSpPr>
          <p:spPr bwMode="auto">
            <a:xfrm>
              <a:off x="4520556" y="5649754"/>
              <a:ext cx="116933" cy="200242"/>
            </a:xfrm>
            <a:custGeom>
              <a:avLst/>
              <a:gdLst>
                <a:gd name="T0" fmla="*/ 417 w 425"/>
                <a:gd name="T1" fmla="*/ 77 h 728"/>
                <a:gd name="T2" fmla="*/ 131 w 425"/>
                <a:gd name="T3" fmla="*/ 364 h 728"/>
                <a:gd name="T4" fmla="*/ 417 w 425"/>
                <a:gd name="T5" fmla="*/ 650 h 728"/>
                <a:gd name="T6" fmla="*/ 425 w 425"/>
                <a:gd name="T7" fmla="*/ 667 h 728"/>
                <a:gd name="T8" fmla="*/ 417 w 425"/>
                <a:gd name="T9" fmla="*/ 684 h 728"/>
                <a:gd name="T10" fmla="*/ 381 w 425"/>
                <a:gd name="T11" fmla="*/ 720 h 728"/>
                <a:gd name="T12" fmla="*/ 364 w 425"/>
                <a:gd name="T13" fmla="*/ 728 h 728"/>
                <a:gd name="T14" fmla="*/ 347 w 425"/>
                <a:gd name="T15" fmla="*/ 720 h 728"/>
                <a:gd name="T16" fmla="*/ 8 w 425"/>
                <a:gd name="T17" fmla="*/ 381 h 728"/>
                <a:gd name="T18" fmla="*/ 0 w 425"/>
                <a:gd name="T19" fmla="*/ 364 h 728"/>
                <a:gd name="T20" fmla="*/ 8 w 425"/>
                <a:gd name="T21" fmla="*/ 347 h 728"/>
                <a:gd name="T22" fmla="*/ 347 w 425"/>
                <a:gd name="T23" fmla="*/ 7 h 728"/>
                <a:gd name="T24" fmla="*/ 364 w 425"/>
                <a:gd name="T25" fmla="*/ 0 h 728"/>
                <a:gd name="T26" fmla="*/ 381 w 425"/>
                <a:gd name="T27" fmla="*/ 7 h 728"/>
                <a:gd name="T28" fmla="*/ 417 w 425"/>
                <a:gd name="T29" fmla="*/ 44 h 728"/>
                <a:gd name="T30" fmla="*/ 425 w 425"/>
                <a:gd name="T31" fmla="*/ 60 h 728"/>
                <a:gd name="T32" fmla="*/ 417 w 425"/>
                <a:gd name="T33" fmla="*/ 7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25" h="728">
                  <a:moveTo>
                    <a:pt x="417" y="77"/>
                  </a:moveTo>
                  <a:cubicBezTo>
                    <a:pt x="131" y="364"/>
                    <a:pt x="131" y="364"/>
                    <a:pt x="131" y="364"/>
                  </a:cubicBezTo>
                  <a:cubicBezTo>
                    <a:pt x="417" y="650"/>
                    <a:pt x="417" y="650"/>
                    <a:pt x="417" y="650"/>
                  </a:cubicBezTo>
                  <a:cubicBezTo>
                    <a:pt x="422" y="655"/>
                    <a:pt x="425" y="661"/>
                    <a:pt x="425" y="667"/>
                  </a:cubicBezTo>
                  <a:cubicBezTo>
                    <a:pt x="425" y="673"/>
                    <a:pt x="422" y="680"/>
                    <a:pt x="417" y="684"/>
                  </a:cubicBezTo>
                  <a:cubicBezTo>
                    <a:pt x="381" y="720"/>
                    <a:pt x="381" y="720"/>
                    <a:pt x="381" y="720"/>
                  </a:cubicBezTo>
                  <a:cubicBezTo>
                    <a:pt x="377" y="725"/>
                    <a:pt x="370" y="728"/>
                    <a:pt x="364" y="728"/>
                  </a:cubicBezTo>
                  <a:cubicBezTo>
                    <a:pt x="358" y="728"/>
                    <a:pt x="352" y="725"/>
                    <a:pt x="347" y="720"/>
                  </a:cubicBezTo>
                  <a:cubicBezTo>
                    <a:pt x="8" y="381"/>
                    <a:pt x="8" y="381"/>
                    <a:pt x="8" y="381"/>
                  </a:cubicBezTo>
                  <a:cubicBezTo>
                    <a:pt x="3" y="376"/>
                    <a:pt x="0" y="369"/>
                    <a:pt x="0" y="364"/>
                  </a:cubicBezTo>
                  <a:cubicBezTo>
                    <a:pt x="0" y="358"/>
                    <a:pt x="3" y="351"/>
                    <a:pt x="8" y="347"/>
                  </a:cubicBezTo>
                  <a:cubicBezTo>
                    <a:pt x="347" y="7"/>
                    <a:pt x="347" y="7"/>
                    <a:pt x="347" y="7"/>
                  </a:cubicBezTo>
                  <a:cubicBezTo>
                    <a:pt x="352" y="3"/>
                    <a:pt x="358" y="0"/>
                    <a:pt x="364" y="0"/>
                  </a:cubicBezTo>
                  <a:cubicBezTo>
                    <a:pt x="370" y="0"/>
                    <a:pt x="377" y="3"/>
                    <a:pt x="381" y="7"/>
                  </a:cubicBezTo>
                  <a:cubicBezTo>
                    <a:pt x="417" y="44"/>
                    <a:pt x="417" y="44"/>
                    <a:pt x="417" y="44"/>
                  </a:cubicBezTo>
                  <a:cubicBezTo>
                    <a:pt x="422" y="48"/>
                    <a:pt x="425" y="54"/>
                    <a:pt x="425" y="60"/>
                  </a:cubicBezTo>
                  <a:cubicBezTo>
                    <a:pt x="425" y="66"/>
                    <a:pt x="422" y="73"/>
                    <a:pt x="417" y="77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2" name="Freeform 11">
              <a:hlinkClick r:id="" action="ppaction://hlinkshowjump?jump=nextslide"/>
            </p:cNvPr>
            <p:cNvSpPr>
              <a:spLocks noEditPoints="1"/>
            </p:cNvSpPr>
            <p:nvPr userDrawn="1"/>
          </p:nvSpPr>
          <p:spPr bwMode="auto">
            <a:xfrm>
              <a:off x="4328868" y="5502988"/>
              <a:ext cx="500307" cy="493774"/>
            </a:xfrm>
            <a:custGeom>
              <a:avLst/>
              <a:gdLst>
                <a:gd name="T0" fmla="*/ 2355 w 2753"/>
                <a:gd name="T1" fmla="*/ 114 h 2716"/>
                <a:gd name="T2" fmla="*/ 2639 w 2753"/>
                <a:gd name="T3" fmla="*/ 399 h 2716"/>
                <a:gd name="T4" fmla="*/ 2639 w 2753"/>
                <a:gd name="T5" fmla="*/ 2317 h 2716"/>
                <a:gd name="T6" fmla="*/ 2355 w 2753"/>
                <a:gd name="T7" fmla="*/ 2602 h 2716"/>
                <a:gd name="T8" fmla="*/ 398 w 2753"/>
                <a:gd name="T9" fmla="*/ 2602 h 2716"/>
                <a:gd name="T10" fmla="*/ 113 w 2753"/>
                <a:gd name="T11" fmla="*/ 2317 h 2716"/>
                <a:gd name="T12" fmla="*/ 113 w 2753"/>
                <a:gd name="T13" fmla="*/ 399 h 2716"/>
                <a:gd name="T14" fmla="*/ 398 w 2753"/>
                <a:gd name="T15" fmla="*/ 114 h 2716"/>
                <a:gd name="T16" fmla="*/ 2355 w 2753"/>
                <a:gd name="T17" fmla="*/ 114 h 2716"/>
                <a:gd name="T18" fmla="*/ 2355 w 2753"/>
                <a:gd name="T19" fmla="*/ 0 h 2716"/>
                <a:gd name="T20" fmla="*/ 398 w 2753"/>
                <a:gd name="T21" fmla="*/ 0 h 2716"/>
                <a:gd name="T22" fmla="*/ 0 w 2753"/>
                <a:gd name="T23" fmla="*/ 399 h 2716"/>
                <a:gd name="T24" fmla="*/ 0 w 2753"/>
                <a:gd name="T25" fmla="*/ 2317 h 2716"/>
                <a:gd name="T26" fmla="*/ 398 w 2753"/>
                <a:gd name="T27" fmla="*/ 2716 h 2716"/>
                <a:gd name="T28" fmla="*/ 2355 w 2753"/>
                <a:gd name="T29" fmla="*/ 2716 h 2716"/>
                <a:gd name="T30" fmla="*/ 2753 w 2753"/>
                <a:gd name="T31" fmla="*/ 2317 h 2716"/>
                <a:gd name="T32" fmla="*/ 2753 w 2753"/>
                <a:gd name="T33" fmla="*/ 399 h 2716"/>
                <a:gd name="T34" fmla="*/ 2355 w 2753"/>
                <a:gd name="T35" fmla="*/ 0 h 27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753" h="2716">
                  <a:moveTo>
                    <a:pt x="2355" y="114"/>
                  </a:moveTo>
                  <a:cubicBezTo>
                    <a:pt x="2512" y="114"/>
                    <a:pt x="2639" y="242"/>
                    <a:pt x="2639" y="399"/>
                  </a:cubicBezTo>
                  <a:cubicBezTo>
                    <a:pt x="2639" y="2317"/>
                    <a:pt x="2639" y="2317"/>
                    <a:pt x="2639" y="2317"/>
                  </a:cubicBezTo>
                  <a:cubicBezTo>
                    <a:pt x="2639" y="2474"/>
                    <a:pt x="2512" y="2602"/>
                    <a:pt x="2355" y="2602"/>
                  </a:cubicBezTo>
                  <a:cubicBezTo>
                    <a:pt x="398" y="2602"/>
                    <a:pt x="398" y="2602"/>
                    <a:pt x="398" y="2602"/>
                  </a:cubicBezTo>
                  <a:cubicBezTo>
                    <a:pt x="241" y="2602"/>
                    <a:pt x="113" y="2474"/>
                    <a:pt x="113" y="2317"/>
                  </a:cubicBezTo>
                  <a:cubicBezTo>
                    <a:pt x="113" y="399"/>
                    <a:pt x="113" y="399"/>
                    <a:pt x="113" y="399"/>
                  </a:cubicBezTo>
                  <a:cubicBezTo>
                    <a:pt x="113" y="242"/>
                    <a:pt x="241" y="114"/>
                    <a:pt x="398" y="114"/>
                  </a:cubicBezTo>
                  <a:cubicBezTo>
                    <a:pt x="2355" y="114"/>
                    <a:pt x="2355" y="114"/>
                    <a:pt x="2355" y="114"/>
                  </a:cubicBezTo>
                  <a:moveTo>
                    <a:pt x="2355" y="0"/>
                  </a:moveTo>
                  <a:cubicBezTo>
                    <a:pt x="398" y="0"/>
                    <a:pt x="398" y="0"/>
                    <a:pt x="398" y="0"/>
                  </a:cubicBezTo>
                  <a:cubicBezTo>
                    <a:pt x="178" y="0"/>
                    <a:pt x="0" y="179"/>
                    <a:pt x="0" y="399"/>
                  </a:cubicBezTo>
                  <a:cubicBezTo>
                    <a:pt x="0" y="2317"/>
                    <a:pt x="0" y="2317"/>
                    <a:pt x="0" y="2317"/>
                  </a:cubicBezTo>
                  <a:cubicBezTo>
                    <a:pt x="0" y="2538"/>
                    <a:pt x="178" y="2716"/>
                    <a:pt x="398" y="2716"/>
                  </a:cubicBezTo>
                  <a:cubicBezTo>
                    <a:pt x="2355" y="2716"/>
                    <a:pt x="2355" y="2716"/>
                    <a:pt x="2355" y="2716"/>
                  </a:cubicBezTo>
                  <a:cubicBezTo>
                    <a:pt x="2575" y="2716"/>
                    <a:pt x="2753" y="2538"/>
                    <a:pt x="2753" y="2317"/>
                  </a:cubicBezTo>
                  <a:cubicBezTo>
                    <a:pt x="2753" y="399"/>
                    <a:pt x="2753" y="399"/>
                    <a:pt x="2753" y="399"/>
                  </a:cubicBezTo>
                  <a:cubicBezTo>
                    <a:pt x="2753" y="179"/>
                    <a:pt x="2575" y="0"/>
                    <a:pt x="2355" y="0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grpSp>
        <p:nvGrpSpPr>
          <p:cNvPr id="14" name="Group 13"/>
          <p:cNvGrpSpPr/>
          <p:nvPr userDrawn="1"/>
        </p:nvGrpSpPr>
        <p:grpSpPr>
          <a:xfrm>
            <a:off x="0" y="6824981"/>
            <a:ext cx="12192000" cy="45719"/>
            <a:chOff x="0" y="6756401"/>
            <a:chExt cx="12192000" cy="114300"/>
          </a:xfrm>
        </p:grpSpPr>
        <p:sp>
          <p:nvSpPr>
            <p:cNvPr id="15" name="Rectangle 14"/>
            <p:cNvSpPr/>
            <p:nvPr/>
          </p:nvSpPr>
          <p:spPr>
            <a:xfrm>
              <a:off x="0" y="6756401"/>
              <a:ext cx="2443207" cy="1143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2427653" y="6756401"/>
              <a:ext cx="2443207" cy="1143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4855305" y="6756401"/>
              <a:ext cx="2443207" cy="1143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7305656" y="6756401"/>
              <a:ext cx="2443207" cy="1143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9748793" y="6756401"/>
              <a:ext cx="2443207" cy="1143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</p:grpSp>
      <p:grpSp>
        <p:nvGrpSpPr>
          <p:cNvPr id="20" name="Group 19"/>
          <p:cNvGrpSpPr/>
          <p:nvPr userDrawn="1"/>
        </p:nvGrpSpPr>
        <p:grpSpPr>
          <a:xfrm>
            <a:off x="0" y="0"/>
            <a:ext cx="12192000" cy="45719"/>
            <a:chOff x="0" y="6756401"/>
            <a:chExt cx="12192000" cy="114300"/>
          </a:xfrm>
        </p:grpSpPr>
        <p:sp>
          <p:nvSpPr>
            <p:cNvPr id="21" name="Rectangle 20"/>
            <p:cNvSpPr/>
            <p:nvPr/>
          </p:nvSpPr>
          <p:spPr>
            <a:xfrm>
              <a:off x="0" y="6756401"/>
              <a:ext cx="2443207" cy="1143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2427653" y="6756401"/>
              <a:ext cx="2443207" cy="1143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4855305" y="6756401"/>
              <a:ext cx="2443207" cy="1143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7305656" y="6756401"/>
              <a:ext cx="2443207" cy="1143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9748793" y="6756401"/>
              <a:ext cx="2443207" cy="1143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</p:grpSp>
      <p:sp>
        <p:nvSpPr>
          <p:cNvPr id="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1076325" y="2143125"/>
            <a:ext cx="1828800" cy="3276600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553062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b Mock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11408938" y="381349"/>
            <a:ext cx="468000" cy="46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400" b="1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382932" y="432787"/>
            <a:ext cx="503483" cy="365125"/>
          </a:xfrm>
        </p:spPr>
        <p:txBody>
          <a:bodyPr/>
          <a:lstStyle>
            <a:lvl1pPr algn="ctr">
              <a:defRPr sz="1400" b="1">
                <a:solidFill>
                  <a:schemeClr val="bg1"/>
                </a:solidFill>
              </a:defRPr>
            </a:lvl1pPr>
          </a:lstStyle>
          <a:p>
            <a:fld id="{250E94B5-8C35-4E38-8FC1-B73EBEBA3C09}" type="slidenum">
              <a:rPr lang="id-ID" smtClean="0"/>
              <a:pPr/>
              <a:t>‹#›</a:t>
            </a:fld>
            <a:endParaRPr lang="id-ID"/>
          </a:p>
        </p:txBody>
      </p:sp>
      <p:grpSp>
        <p:nvGrpSpPr>
          <p:cNvPr id="10" name="Group 9"/>
          <p:cNvGrpSpPr/>
          <p:nvPr userDrawn="1"/>
        </p:nvGrpSpPr>
        <p:grpSpPr>
          <a:xfrm flipH="1">
            <a:off x="11637433" y="6409324"/>
            <a:ext cx="224082" cy="221156"/>
            <a:chOff x="4328868" y="5502988"/>
            <a:chExt cx="500307" cy="493774"/>
          </a:xfrm>
        </p:grpSpPr>
        <p:sp>
          <p:nvSpPr>
            <p:cNvPr id="11" name="Freeform 10">
              <a:hlinkClick r:id="" action="ppaction://hlinkshowjump?jump=nextslide"/>
            </p:cNvPr>
            <p:cNvSpPr>
              <a:spLocks/>
            </p:cNvSpPr>
            <p:nvPr userDrawn="1"/>
          </p:nvSpPr>
          <p:spPr bwMode="auto">
            <a:xfrm>
              <a:off x="4520556" y="5649754"/>
              <a:ext cx="116933" cy="200242"/>
            </a:xfrm>
            <a:custGeom>
              <a:avLst/>
              <a:gdLst>
                <a:gd name="T0" fmla="*/ 417 w 425"/>
                <a:gd name="T1" fmla="*/ 77 h 728"/>
                <a:gd name="T2" fmla="*/ 131 w 425"/>
                <a:gd name="T3" fmla="*/ 364 h 728"/>
                <a:gd name="T4" fmla="*/ 417 w 425"/>
                <a:gd name="T5" fmla="*/ 650 h 728"/>
                <a:gd name="T6" fmla="*/ 425 w 425"/>
                <a:gd name="T7" fmla="*/ 667 h 728"/>
                <a:gd name="T8" fmla="*/ 417 w 425"/>
                <a:gd name="T9" fmla="*/ 684 h 728"/>
                <a:gd name="T10" fmla="*/ 381 w 425"/>
                <a:gd name="T11" fmla="*/ 720 h 728"/>
                <a:gd name="T12" fmla="*/ 364 w 425"/>
                <a:gd name="T13" fmla="*/ 728 h 728"/>
                <a:gd name="T14" fmla="*/ 347 w 425"/>
                <a:gd name="T15" fmla="*/ 720 h 728"/>
                <a:gd name="T16" fmla="*/ 8 w 425"/>
                <a:gd name="T17" fmla="*/ 381 h 728"/>
                <a:gd name="T18" fmla="*/ 0 w 425"/>
                <a:gd name="T19" fmla="*/ 364 h 728"/>
                <a:gd name="T20" fmla="*/ 8 w 425"/>
                <a:gd name="T21" fmla="*/ 347 h 728"/>
                <a:gd name="T22" fmla="*/ 347 w 425"/>
                <a:gd name="T23" fmla="*/ 7 h 728"/>
                <a:gd name="T24" fmla="*/ 364 w 425"/>
                <a:gd name="T25" fmla="*/ 0 h 728"/>
                <a:gd name="T26" fmla="*/ 381 w 425"/>
                <a:gd name="T27" fmla="*/ 7 h 728"/>
                <a:gd name="T28" fmla="*/ 417 w 425"/>
                <a:gd name="T29" fmla="*/ 44 h 728"/>
                <a:gd name="T30" fmla="*/ 425 w 425"/>
                <a:gd name="T31" fmla="*/ 60 h 728"/>
                <a:gd name="T32" fmla="*/ 417 w 425"/>
                <a:gd name="T33" fmla="*/ 7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25" h="728">
                  <a:moveTo>
                    <a:pt x="417" y="77"/>
                  </a:moveTo>
                  <a:cubicBezTo>
                    <a:pt x="131" y="364"/>
                    <a:pt x="131" y="364"/>
                    <a:pt x="131" y="364"/>
                  </a:cubicBezTo>
                  <a:cubicBezTo>
                    <a:pt x="417" y="650"/>
                    <a:pt x="417" y="650"/>
                    <a:pt x="417" y="650"/>
                  </a:cubicBezTo>
                  <a:cubicBezTo>
                    <a:pt x="422" y="655"/>
                    <a:pt x="425" y="661"/>
                    <a:pt x="425" y="667"/>
                  </a:cubicBezTo>
                  <a:cubicBezTo>
                    <a:pt x="425" y="673"/>
                    <a:pt x="422" y="680"/>
                    <a:pt x="417" y="684"/>
                  </a:cubicBezTo>
                  <a:cubicBezTo>
                    <a:pt x="381" y="720"/>
                    <a:pt x="381" y="720"/>
                    <a:pt x="381" y="720"/>
                  </a:cubicBezTo>
                  <a:cubicBezTo>
                    <a:pt x="377" y="725"/>
                    <a:pt x="370" y="728"/>
                    <a:pt x="364" y="728"/>
                  </a:cubicBezTo>
                  <a:cubicBezTo>
                    <a:pt x="358" y="728"/>
                    <a:pt x="352" y="725"/>
                    <a:pt x="347" y="720"/>
                  </a:cubicBezTo>
                  <a:cubicBezTo>
                    <a:pt x="8" y="381"/>
                    <a:pt x="8" y="381"/>
                    <a:pt x="8" y="381"/>
                  </a:cubicBezTo>
                  <a:cubicBezTo>
                    <a:pt x="3" y="376"/>
                    <a:pt x="0" y="369"/>
                    <a:pt x="0" y="364"/>
                  </a:cubicBezTo>
                  <a:cubicBezTo>
                    <a:pt x="0" y="358"/>
                    <a:pt x="3" y="351"/>
                    <a:pt x="8" y="347"/>
                  </a:cubicBezTo>
                  <a:cubicBezTo>
                    <a:pt x="347" y="7"/>
                    <a:pt x="347" y="7"/>
                    <a:pt x="347" y="7"/>
                  </a:cubicBezTo>
                  <a:cubicBezTo>
                    <a:pt x="352" y="3"/>
                    <a:pt x="358" y="0"/>
                    <a:pt x="364" y="0"/>
                  </a:cubicBezTo>
                  <a:cubicBezTo>
                    <a:pt x="370" y="0"/>
                    <a:pt x="377" y="3"/>
                    <a:pt x="381" y="7"/>
                  </a:cubicBezTo>
                  <a:cubicBezTo>
                    <a:pt x="417" y="44"/>
                    <a:pt x="417" y="44"/>
                    <a:pt x="417" y="44"/>
                  </a:cubicBezTo>
                  <a:cubicBezTo>
                    <a:pt x="422" y="48"/>
                    <a:pt x="425" y="54"/>
                    <a:pt x="425" y="60"/>
                  </a:cubicBezTo>
                  <a:cubicBezTo>
                    <a:pt x="425" y="66"/>
                    <a:pt x="422" y="73"/>
                    <a:pt x="417" y="77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2" name="Freeform 11">
              <a:hlinkClick r:id="" action="ppaction://hlinkshowjump?jump=nextslide"/>
            </p:cNvPr>
            <p:cNvSpPr>
              <a:spLocks noEditPoints="1"/>
            </p:cNvSpPr>
            <p:nvPr userDrawn="1"/>
          </p:nvSpPr>
          <p:spPr bwMode="auto">
            <a:xfrm>
              <a:off x="4328868" y="5502988"/>
              <a:ext cx="500307" cy="493774"/>
            </a:xfrm>
            <a:custGeom>
              <a:avLst/>
              <a:gdLst>
                <a:gd name="T0" fmla="*/ 2355 w 2753"/>
                <a:gd name="T1" fmla="*/ 114 h 2716"/>
                <a:gd name="T2" fmla="*/ 2639 w 2753"/>
                <a:gd name="T3" fmla="*/ 399 h 2716"/>
                <a:gd name="T4" fmla="*/ 2639 w 2753"/>
                <a:gd name="T5" fmla="*/ 2317 h 2716"/>
                <a:gd name="T6" fmla="*/ 2355 w 2753"/>
                <a:gd name="T7" fmla="*/ 2602 h 2716"/>
                <a:gd name="T8" fmla="*/ 398 w 2753"/>
                <a:gd name="T9" fmla="*/ 2602 h 2716"/>
                <a:gd name="T10" fmla="*/ 113 w 2753"/>
                <a:gd name="T11" fmla="*/ 2317 h 2716"/>
                <a:gd name="T12" fmla="*/ 113 w 2753"/>
                <a:gd name="T13" fmla="*/ 399 h 2716"/>
                <a:gd name="T14" fmla="*/ 398 w 2753"/>
                <a:gd name="T15" fmla="*/ 114 h 2716"/>
                <a:gd name="T16" fmla="*/ 2355 w 2753"/>
                <a:gd name="T17" fmla="*/ 114 h 2716"/>
                <a:gd name="T18" fmla="*/ 2355 w 2753"/>
                <a:gd name="T19" fmla="*/ 0 h 2716"/>
                <a:gd name="T20" fmla="*/ 398 w 2753"/>
                <a:gd name="T21" fmla="*/ 0 h 2716"/>
                <a:gd name="T22" fmla="*/ 0 w 2753"/>
                <a:gd name="T23" fmla="*/ 399 h 2716"/>
                <a:gd name="T24" fmla="*/ 0 w 2753"/>
                <a:gd name="T25" fmla="*/ 2317 h 2716"/>
                <a:gd name="T26" fmla="*/ 398 w 2753"/>
                <a:gd name="T27" fmla="*/ 2716 h 2716"/>
                <a:gd name="T28" fmla="*/ 2355 w 2753"/>
                <a:gd name="T29" fmla="*/ 2716 h 2716"/>
                <a:gd name="T30" fmla="*/ 2753 w 2753"/>
                <a:gd name="T31" fmla="*/ 2317 h 2716"/>
                <a:gd name="T32" fmla="*/ 2753 w 2753"/>
                <a:gd name="T33" fmla="*/ 399 h 2716"/>
                <a:gd name="T34" fmla="*/ 2355 w 2753"/>
                <a:gd name="T35" fmla="*/ 0 h 27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753" h="2716">
                  <a:moveTo>
                    <a:pt x="2355" y="114"/>
                  </a:moveTo>
                  <a:cubicBezTo>
                    <a:pt x="2512" y="114"/>
                    <a:pt x="2639" y="242"/>
                    <a:pt x="2639" y="399"/>
                  </a:cubicBezTo>
                  <a:cubicBezTo>
                    <a:pt x="2639" y="2317"/>
                    <a:pt x="2639" y="2317"/>
                    <a:pt x="2639" y="2317"/>
                  </a:cubicBezTo>
                  <a:cubicBezTo>
                    <a:pt x="2639" y="2474"/>
                    <a:pt x="2512" y="2602"/>
                    <a:pt x="2355" y="2602"/>
                  </a:cubicBezTo>
                  <a:cubicBezTo>
                    <a:pt x="398" y="2602"/>
                    <a:pt x="398" y="2602"/>
                    <a:pt x="398" y="2602"/>
                  </a:cubicBezTo>
                  <a:cubicBezTo>
                    <a:pt x="241" y="2602"/>
                    <a:pt x="113" y="2474"/>
                    <a:pt x="113" y="2317"/>
                  </a:cubicBezTo>
                  <a:cubicBezTo>
                    <a:pt x="113" y="399"/>
                    <a:pt x="113" y="399"/>
                    <a:pt x="113" y="399"/>
                  </a:cubicBezTo>
                  <a:cubicBezTo>
                    <a:pt x="113" y="242"/>
                    <a:pt x="241" y="114"/>
                    <a:pt x="398" y="114"/>
                  </a:cubicBezTo>
                  <a:cubicBezTo>
                    <a:pt x="2355" y="114"/>
                    <a:pt x="2355" y="114"/>
                    <a:pt x="2355" y="114"/>
                  </a:cubicBezTo>
                  <a:moveTo>
                    <a:pt x="2355" y="0"/>
                  </a:moveTo>
                  <a:cubicBezTo>
                    <a:pt x="398" y="0"/>
                    <a:pt x="398" y="0"/>
                    <a:pt x="398" y="0"/>
                  </a:cubicBezTo>
                  <a:cubicBezTo>
                    <a:pt x="178" y="0"/>
                    <a:pt x="0" y="179"/>
                    <a:pt x="0" y="399"/>
                  </a:cubicBezTo>
                  <a:cubicBezTo>
                    <a:pt x="0" y="2317"/>
                    <a:pt x="0" y="2317"/>
                    <a:pt x="0" y="2317"/>
                  </a:cubicBezTo>
                  <a:cubicBezTo>
                    <a:pt x="0" y="2538"/>
                    <a:pt x="178" y="2716"/>
                    <a:pt x="398" y="2716"/>
                  </a:cubicBezTo>
                  <a:cubicBezTo>
                    <a:pt x="2355" y="2716"/>
                    <a:pt x="2355" y="2716"/>
                    <a:pt x="2355" y="2716"/>
                  </a:cubicBezTo>
                  <a:cubicBezTo>
                    <a:pt x="2575" y="2716"/>
                    <a:pt x="2753" y="2538"/>
                    <a:pt x="2753" y="2317"/>
                  </a:cubicBezTo>
                  <a:cubicBezTo>
                    <a:pt x="2753" y="399"/>
                    <a:pt x="2753" y="399"/>
                    <a:pt x="2753" y="399"/>
                  </a:cubicBezTo>
                  <a:cubicBezTo>
                    <a:pt x="2753" y="179"/>
                    <a:pt x="2575" y="0"/>
                    <a:pt x="2355" y="0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grpSp>
        <p:nvGrpSpPr>
          <p:cNvPr id="14" name="Group 13"/>
          <p:cNvGrpSpPr/>
          <p:nvPr userDrawn="1"/>
        </p:nvGrpSpPr>
        <p:grpSpPr>
          <a:xfrm>
            <a:off x="0" y="6824981"/>
            <a:ext cx="12192000" cy="45719"/>
            <a:chOff x="0" y="6756401"/>
            <a:chExt cx="12192000" cy="114300"/>
          </a:xfrm>
        </p:grpSpPr>
        <p:sp>
          <p:nvSpPr>
            <p:cNvPr id="15" name="Rectangle 14"/>
            <p:cNvSpPr/>
            <p:nvPr/>
          </p:nvSpPr>
          <p:spPr>
            <a:xfrm>
              <a:off x="0" y="6756401"/>
              <a:ext cx="2443207" cy="1143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2427653" y="6756401"/>
              <a:ext cx="2443207" cy="1143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4855305" y="6756401"/>
              <a:ext cx="2443207" cy="1143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7305656" y="6756401"/>
              <a:ext cx="2443207" cy="1143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9748793" y="6756401"/>
              <a:ext cx="2443207" cy="1143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</p:grpSp>
      <p:grpSp>
        <p:nvGrpSpPr>
          <p:cNvPr id="20" name="Group 19"/>
          <p:cNvGrpSpPr/>
          <p:nvPr userDrawn="1"/>
        </p:nvGrpSpPr>
        <p:grpSpPr>
          <a:xfrm>
            <a:off x="0" y="0"/>
            <a:ext cx="12192000" cy="45719"/>
            <a:chOff x="0" y="6756401"/>
            <a:chExt cx="12192000" cy="114300"/>
          </a:xfrm>
        </p:grpSpPr>
        <p:sp>
          <p:nvSpPr>
            <p:cNvPr id="21" name="Rectangle 20"/>
            <p:cNvSpPr/>
            <p:nvPr/>
          </p:nvSpPr>
          <p:spPr>
            <a:xfrm>
              <a:off x="0" y="6756401"/>
              <a:ext cx="2443207" cy="1143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2427653" y="6756401"/>
              <a:ext cx="2443207" cy="1143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4855305" y="6756401"/>
              <a:ext cx="2443207" cy="1143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7305656" y="6756401"/>
              <a:ext cx="2443207" cy="1143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9748793" y="6756401"/>
              <a:ext cx="2443207" cy="1143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</p:grpSp>
      <p:sp>
        <p:nvSpPr>
          <p:cNvPr id="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554567" y="1987551"/>
            <a:ext cx="5417608" cy="4070350"/>
          </a:xfrm>
        </p:spPr>
        <p:txBody>
          <a:bodyPr/>
          <a:lstStyle/>
          <a:p>
            <a:endParaRPr lang="id-ID"/>
          </a:p>
        </p:txBody>
      </p:sp>
      <p:sp>
        <p:nvSpPr>
          <p:cNvPr id="28" name="Title 1"/>
          <p:cNvSpPr>
            <a:spLocks noGrp="1"/>
          </p:cNvSpPr>
          <p:nvPr>
            <p:ph type="title"/>
          </p:nvPr>
        </p:nvSpPr>
        <p:spPr>
          <a:xfrm>
            <a:off x="845761" y="420593"/>
            <a:ext cx="10515600" cy="911682"/>
          </a:xfrm>
        </p:spPr>
        <p:txBody>
          <a:bodyPr/>
          <a:lstStyle>
            <a:lvl1pPr algn="ctr">
              <a:defRPr b="1"/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29" name="Text Placeholder 11"/>
          <p:cNvSpPr>
            <a:spLocks noGrp="1"/>
          </p:cNvSpPr>
          <p:nvPr>
            <p:ph type="body" sz="quarter" idx="14"/>
          </p:nvPr>
        </p:nvSpPr>
        <p:spPr>
          <a:xfrm>
            <a:off x="845761" y="1138779"/>
            <a:ext cx="10515600" cy="366712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grpSp>
        <p:nvGrpSpPr>
          <p:cNvPr id="26" name="Group 25"/>
          <p:cNvGrpSpPr/>
          <p:nvPr userDrawn="1"/>
        </p:nvGrpSpPr>
        <p:grpSpPr>
          <a:xfrm>
            <a:off x="338952" y="6409324"/>
            <a:ext cx="224082" cy="221156"/>
            <a:chOff x="4328868" y="5502988"/>
            <a:chExt cx="500307" cy="493774"/>
          </a:xfrm>
        </p:grpSpPr>
        <p:sp>
          <p:nvSpPr>
            <p:cNvPr id="27" name="Freeform 26">
              <a:hlinkClick r:id="" action="ppaction://hlinkshowjump?jump=previousslide"/>
            </p:cNvPr>
            <p:cNvSpPr>
              <a:spLocks/>
            </p:cNvSpPr>
            <p:nvPr userDrawn="1"/>
          </p:nvSpPr>
          <p:spPr bwMode="auto">
            <a:xfrm>
              <a:off x="4520555" y="5649754"/>
              <a:ext cx="116933" cy="200242"/>
            </a:xfrm>
            <a:custGeom>
              <a:avLst/>
              <a:gdLst>
                <a:gd name="T0" fmla="*/ 417 w 425"/>
                <a:gd name="T1" fmla="*/ 77 h 728"/>
                <a:gd name="T2" fmla="*/ 131 w 425"/>
                <a:gd name="T3" fmla="*/ 364 h 728"/>
                <a:gd name="T4" fmla="*/ 417 w 425"/>
                <a:gd name="T5" fmla="*/ 650 h 728"/>
                <a:gd name="T6" fmla="*/ 425 w 425"/>
                <a:gd name="T7" fmla="*/ 667 h 728"/>
                <a:gd name="T8" fmla="*/ 417 w 425"/>
                <a:gd name="T9" fmla="*/ 684 h 728"/>
                <a:gd name="T10" fmla="*/ 381 w 425"/>
                <a:gd name="T11" fmla="*/ 720 h 728"/>
                <a:gd name="T12" fmla="*/ 364 w 425"/>
                <a:gd name="T13" fmla="*/ 728 h 728"/>
                <a:gd name="T14" fmla="*/ 347 w 425"/>
                <a:gd name="T15" fmla="*/ 720 h 728"/>
                <a:gd name="T16" fmla="*/ 8 w 425"/>
                <a:gd name="T17" fmla="*/ 381 h 728"/>
                <a:gd name="T18" fmla="*/ 0 w 425"/>
                <a:gd name="T19" fmla="*/ 364 h 728"/>
                <a:gd name="T20" fmla="*/ 8 w 425"/>
                <a:gd name="T21" fmla="*/ 347 h 728"/>
                <a:gd name="T22" fmla="*/ 347 w 425"/>
                <a:gd name="T23" fmla="*/ 7 h 728"/>
                <a:gd name="T24" fmla="*/ 364 w 425"/>
                <a:gd name="T25" fmla="*/ 0 h 728"/>
                <a:gd name="T26" fmla="*/ 381 w 425"/>
                <a:gd name="T27" fmla="*/ 7 h 728"/>
                <a:gd name="T28" fmla="*/ 417 w 425"/>
                <a:gd name="T29" fmla="*/ 44 h 728"/>
                <a:gd name="T30" fmla="*/ 425 w 425"/>
                <a:gd name="T31" fmla="*/ 60 h 728"/>
                <a:gd name="T32" fmla="*/ 417 w 425"/>
                <a:gd name="T33" fmla="*/ 7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25" h="728">
                  <a:moveTo>
                    <a:pt x="417" y="77"/>
                  </a:moveTo>
                  <a:cubicBezTo>
                    <a:pt x="131" y="364"/>
                    <a:pt x="131" y="364"/>
                    <a:pt x="131" y="364"/>
                  </a:cubicBezTo>
                  <a:cubicBezTo>
                    <a:pt x="417" y="650"/>
                    <a:pt x="417" y="650"/>
                    <a:pt x="417" y="650"/>
                  </a:cubicBezTo>
                  <a:cubicBezTo>
                    <a:pt x="422" y="655"/>
                    <a:pt x="425" y="661"/>
                    <a:pt x="425" y="667"/>
                  </a:cubicBezTo>
                  <a:cubicBezTo>
                    <a:pt x="425" y="673"/>
                    <a:pt x="422" y="680"/>
                    <a:pt x="417" y="684"/>
                  </a:cubicBezTo>
                  <a:cubicBezTo>
                    <a:pt x="381" y="720"/>
                    <a:pt x="381" y="720"/>
                    <a:pt x="381" y="720"/>
                  </a:cubicBezTo>
                  <a:cubicBezTo>
                    <a:pt x="377" y="725"/>
                    <a:pt x="370" y="728"/>
                    <a:pt x="364" y="728"/>
                  </a:cubicBezTo>
                  <a:cubicBezTo>
                    <a:pt x="358" y="728"/>
                    <a:pt x="352" y="725"/>
                    <a:pt x="347" y="720"/>
                  </a:cubicBezTo>
                  <a:cubicBezTo>
                    <a:pt x="8" y="381"/>
                    <a:pt x="8" y="381"/>
                    <a:pt x="8" y="381"/>
                  </a:cubicBezTo>
                  <a:cubicBezTo>
                    <a:pt x="3" y="376"/>
                    <a:pt x="0" y="369"/>
                    <a:pt x="0" y="364"/>
                  </a:cubicBezTo>
                  <a:cubicBezTo>
                    <a:pt x="0" y="358"/>
                    <a:pt x="3" y="351"/>
                    <a:pt x="8" y="347"/>
                  </a:cubicBezTo>
                  <a:cubicBezTo>
                    <a:pt x="347" y="7"/>
                    <a:pt x="347" y="7"/>
                    <a:pt x="347" y="7"/>
                  </a:cubicBezTo>
                  <a:cubicBezTo>
                    <a:pt x="352" y="3"/>
                    <a:pt x="358" y="0"/>
                    <a:pt x="364" y="0"/>
                  </a:cubicBezTo>
                  <a:cubicBezTo>
                    <a:pt x="370" y="0"/>
                    <a:pt x="377" y="3"/>
                    <a:pt x="381" y="7"/>
                  </a:cubicBezTo>
                  <a:cubicBezTo>
                    <a:pt x="417" y="44"/>
                    <a:pt x="417" y="44"/>
                    <a:pt x="417" y="44"/>
                  </a:cubicBezTo>
                  <a:cubicBezTo>
                    <a:pt x="422" y="48"/>
                    <a:pt x="425" y="54"/>
                    <a:pt x="425" y="60"/>
                  </a:cubicBezTo>
                  <a:cubicBezTo>
                    <a:pt x="425" y="66"/>
                    <a:pt x="422" y="73"/>
                    <a:pt x="417" y="77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0" name="Freeform 29">
              <a:hlinkClick r:id="" action="ppaction://hlinkshowjump?jump=previousslide"/>
            </p:cNvPr>
            <p:cNvSpPr>
              <a:spLocks noEditPoints="1"/>
            </p:cNvSpPr>
            <p:nvPr userDrawn="1"/>
          </p:nvSpPr>
          <p:spPr bwMode="auto">
            <a:xfrm>
              <a:off x="4328868" y="5502988"/>
              <a:ext cx="500307" cy="493774"/>
            </a:xfrm>
            <a:custGeom>
              <a:avLst/>
              <a:gdLst>
                <a:gd name="T0" fmla="*/ 2355 w 2753"/>
                <a:gd name="T1" fmla="*/ 114 h 2716"/>
                <a:gd name="T2" fmla="*/ 2639 w 2753"/>
                <a:gd name="T3" fmla="*/ 399 h 2716"/>
                <a:gd name="T4" fmla="*/ 2639 w 2753"/>
                <a:gd name="T5" fmla="*/ 2317 h 2716"/>
                <a:gd name="T6" fmla="*/ 2355 w 2753"/>
                <a:gd name="T7" fmla="*/ 2602 h 2716"/>
                <a:gd name="T8" fmla="*/ 398 w 2753"/>
                <a:gd name="T9" fmla="*/ 2602 h 2716"/>
                <a:gd name="T10" fmla="*/ 113 w 2753"/>
                <a:gd name="T11" fmla="*/ 2317 h 2716"/>
                <a:gd name="T12" fmla="*/ 113 w 2753"/>
                <a:gd name="T13" fmla="*/ 399 h 2716"/>
                <a:gd name="T14" fmla="*/ 398 w 2753"/>
                <a:gd name="T15" fmla="*/ 114 h 2716"/>
                <a:gd name="T16" fmla="*/ 2355 w 2753"/>
                <a:gd name="T17" fmla="*/ 114 h 2716"/>
                <a:gd name="T18" fmla="*/ 2355 w 2753"/>
                <a:gd name="T19" fmla="*/ 0 h 2716"/>
                <a:gd name="T20" fmla="*/ 398 w 2753"/>
                <a:gd name="T21" fmla="*/ 0 h 2716"/>
                <a:gd name="T22" fmla="*/ 0 w 2753"/>
                <a:gd name="T23" fmla="*/ 399 h 2716"/>
                <a:gd name="T24" fmla="*/ 0 w 2753"/>
                <a:gd name="T25" fmla="*/ 2317 h 2716"/>
                <a:gd name="T26" fmla="*/ 398 w 2753"/>
                <a:gd name="T27" fmla="*/ 2716 h 2716"/>
                <a:gd name="T28" fmla="*/ 2355 w 2753"/>
                <a:gd name="T29" fmla="*/ 2716 h 2716"/>
                <a:gd name="T30" fmla="*/ 2753 w 2753"/>
                <a:gd name="T31" fmla="*/ 2317 h 2716"/>
                <a:gd name="T32" fmla="*/ 2753 w 2753"/>
                <a:gd name="T33" fmla="*/ 399 h 2716"/>
                <a:gd name="T34" fmla="*/ 2355 w 2753"/>
                <a:gd name="T35" fmla="*/ 0 h 27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753" h="2716">
                  <a:moveTo>
                    <a:pt x="2355" y="114"/>
                  </a:moveTo>
                  <a:cubicBezTo>
                    <a:pt x="2512" y="114"/>
                    <a:pt x="2639" y="242"/>
                    <a:pt x="2639" y="399"/>
                  </a:cubicBezTo>
                  <a:cubicBezTo>
                    <a:pt x="2639" y="2317"/>
                    <a:pt x="2639" y="2317"/>
                    <a:pt x="2639" y="2317"/>
                  </a:cubicBezTo>
                  <a:cubicBezTo>
                    <a:pt x="2639" y="2474"/>
                    <a:pt x="2512" y="2602"/>
                    <a:pt x="2355" y="2602"/>
                  </a:cubicBezTo>
                  <a:cubicBezTo>
                    <a:pt x="398" y="2602"/>
                    <a:pt x="398" y="2602"/>
                    <a:pt x="398" y="2602"/>
                  </a:cubicBezTo>
                  <a:cubicBezTo>
                    <a:pt x="241" y="2602"/>
                    <a:pt x="113" y="2474"/>
                    <a:pt x="113" y="2317"/>
                  </a:cubicBezTo>
                  <a:cubicBezTo>
                    <a:pt x="113" y="399"/>
                    <a:pt x="113" y="399"/>
                    <a:pt x="113" y="399"/>
                  </a:cubicBezTo>
                  <a:cubicBezTo>
                    <a:pt x="113" y="242"/>
                    <a:pt x="241" y="114"/>
                    <a:pt x="398" y="114"/>
                  </a:cubicBezTo>
                  <a:cubicBezTo>
                    <a:pt x="2355" y="114"/>
                    <a:pt x="2355" y="114"/>
                    <a:pt x="2355" y="114"/>
                  </a:cubicBezTo>
                  <a:moveTo>
                    <a:pt x="2355" y="0"/>
                  </a:moveTo>
                  <a:cubicBezTo>
                    <a:pt x="398" y="0"/>
                    <a:pt x="398" y="0"/>
                    <a:pt x="398" y="0"/>
                  </a:cubicBezTo>
                  <a:cubicBezTo>
                    <a:pt x="178" y="0"/>
                    <a:pt x="0" y="179"/>
                    <a:pt x="0" y="399"/>
                  </a:cubicBezTo>
                  <a:cubicBezTo>
                    <a:pt x="0" y="2317"/>
                    <a:pt x="0" y="2317"/>
                    <a:pt x="0" y="2317"/>
                  </a:cubicBezTo>
                  <a:cubicBezTo>
                    <a:pt x="0" y="2538"/>
                    <a:pt x="178" y="2716"/>
                    <a:pt x="398" y="2716"/>
                  </a:cubicBezTo>
                  <a:cubicBezTo>
                    <a:pt x="2355" y="2716"/>
                    <a:pt x="2355" y="2716"/>
                    <a:pt x="2355" y="2716"/>
                  </a:cubicBezTo>
                  <a:cubicBezTo>
                    <a:pt x="2575" y="2716"/>
                    <a:pt x="2753" y="2538"/>
                    <a:pt x="2753" y="2317"/>
                  </a:cubicBezTo>
                  <a:cubicBezTo>
                    <a:pt x="2753" y="399"/>
                    <a:pt x="2753" y="399"/>
                    <a:pt x="2753" y="399"/>
                  </a:cubicBezTo>
                  <a:cubicBezTo>
                    <a:pt x="2753" y="179"/>
                    <a:pt x="2575" y="0"/>
                    <a:pt x="2355" y="0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</p:spTree>
    <p:extLst>
      <p:ext uri="{BB962C8B-B14F-4D97-AF65-F5344CB8AC3E}">
        <p14:creationId xmlns:p14="http://schemas.microsoft.com/office/powerpoint/2010/main" val="328424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t with hand mock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11408938" y="381349"/>
            <a:ext cx="468000" cy="46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400" b="1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382932" y="432787"/>
            <a:ext cx="503483" cy="365125"/>
          </a:xfrm>
        </p:spPr>
        <p:txBody>
          <a:bodyPr/>
          <a:lstStyle>
            <a:lvl1pPr algn="ctr">
              <a:defRPr sz="1400" b="1">
                <a:solidFill>
                  <a:schemeClr val="bg1"/>
                </a:solidFill>
              </a:defRPr>
            </a:lvl1pPr>
          </a:lstStyle>
          <a:p>
            <a:fld id="{250E94B5-8C35-4E38-8FC1-B73EBEBA3C09}" type="slidenum">
              <a:rPr lang="id-ID" smtClean="0"/>
              <a:pPr/>
              <a:t>‹#›</a:t>
            </a:fld>
            <a:endParaRPr lang="id-ID"/>
          </a:p>
        </p:txBody>
      </p:sp>
      <p:grpSp>
        <p:nvGrpSpPr>
          <p:cNvPr id="10" name="Group 9"/>
          <p:cNvGrpSpPr/>
          <p:nvPr userDrawn="1"/>
        </p:nvGrpSpPr>
        <p:grpSpPr>
          <a:xfrm flipH="1">
            <a:off x="11637433" y="6409324"/>
            <a:ext cx="224082" cy="221156"/>
            <a:chOff x="4328868" y="5502988"/>
            <a:chExt cx="500307" cy="493774"/>
          </a:xfrm>
        </p:grpSpPr>
        <p:sp>
          <p:nvSpPr>
            <p:cNvPr id="11" name="Freeform 10">
              <a:hlinkClick r:id="" action="ppaction://hlinkshowjump?jump=nextslide"/>
            </p:cNvPr>
            <p:cNvSpPr>
              <a:spLocks/>
            </p:cNvSpPr>
            <p:nvPr userDrawn="1"/>
          </p:nvSpPr>
          <p:spPr bwMode="auto">
            <a:xfrm>
              <a:off x="4520556" y="5649754"/>
              <a:ext cx="116933" cy="200242"/>
            </a:xfrm>
            <a:custGeom>
              <a:avLst/>
              <a:gdLst>
                <a:gd name="T0" fmla="*/ 417 w 425"/>
                <a:gd name="T1" fmla="*/ 77 h 728"/>
                <a:gd name="T2" fmla="*/ 131 w 425"/>
                <a:gd name="T3" fmla="*/ 364 h 728"/>
                <a:gd name="T4" fmla="*/ 417 w 425"/>
                <a:gd name="T5" fmla="*/ 650 h 728"/>
                <a:gd name="T6" fmla="*/ 425 w 425"/>
                <a:gd name="T7" fmla="*/ 667 h 728"/>
                <a:gd name="T8" fmla="*/ 417 w 425"/>
                <a:gd name="T9" fmla="*/ 684 h 728"/>
                <a:gd name="T10" fmla="*/ 381 w 425"/>
                <a:gd name="T11" fmla="*/ 720 h 728"/>
                <a:gd name="T12" fmla="*/ 364 w 425"/>
                <a:gd name="T13" fmla="*/ 728 h 728"/>
                <a:gd name="T14" fmla="*/ 347 w 425"/>
                <a:gd name="T15" fmla="*/ 720 h 728"/>
                <a:gd name="T16" fmla="*/ 8 w 425"/>
                <a:gd name="T17" fmla="*/ 381 h 728"/>
                <a:gd name="T18" fmla="*/ 0 w 425"/>
                <a:gd name="T19" fmla="*/ 364 h 728"/>
                <a:gd name="T20" fmla="*/ 8 w 425"/>
                <a:gd name="T21" fmla="*/ 347 h 728"/>
                <a:gd name="T22" fmla="*/ 347 w 425"/>
                <a:gd name="T23" fmla="*/ 7 h 728"/>
                <a:gd name="T24" fmla="*/ 364 w 425"/>
                <a:gd name="T25" fmla="*/ 0 h 728"/>
                <a:gd name="T26" fmla="*/ 381 w 425"/>
                <a:gd name="T27" fmla="*/ 7 h 728"/>
                <a:gd name="T28" fmla="*/ 417 w 425"/>
                <a:gd name="T29" fmla="*/ 44 h 728"/>
                <a:gd name="T30" fmla="*/ 425 w 425"/>
                <a:gd name="T31" fmla="*/ 60 h 728"/>
                <a:gd name="T32" fmla="*/ 417 w 425"/>
                <a:gd name="T33" fmla="*/ 7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25" h="728">
                  <a:moveTo>
                    <a:pt x="417" y="77"/>
                  </a:moveTo>
                  <a:cubicBezTo>
                    <a:pt x="131" y="364"/>
                    <a:pt x="131" y="364"/>
                    <a:pt x="131" y="364"/>
                  </a:cubicBezTo>
                  <a:cubicBezTo>
                    <a:pt x="417" y="650"/>
                    <a:pt x="417" y="650"/>
                    <a:pt x="417" y="650"/>
                  </a:cubicBezTo>
                  <a:cubicBezTo>
                    <a:pt x="422" y="655"/>
                    <a:pt x="425" y="661"/>
                    <a:pt x="425" y="667"/>
                  </a:cubicBezTo>
                  <a:cubicBezTo>
                    <a:pt x="425" y="673"/>
                    <a:pt x="422" y="680"/>
                    <a:pt x="417" y="684"/>
                  </a:cubicBezTo>
                  <a:cubicBezTo>
                    <a:pt x="381" y="720"/>
                    <a:pt x="381" y="720"/>
                    <a:pt x="381" y="720"/>
                  </a:cubicBezTo>
                  <a:cubicBezTo>
                    <a:pt x="377" y="725"/>
                    <a:pt x="370" y="728"/>
                    <a:pt x="364" y="728"/>
                  </a:cubicBezTo>
                  <a:cubicBezTo>
                    <a:pt x="358" y="728"/>
                    <a:pt x="352" y="725"/>
                    <a:pt x="347" y="720"/>
                  </a:cubicBezTo>
                  <a:cubicBezTo>
                    <a:pt x="8" y="381"/>
                    <a:pt x="8" y="381"/>
                    <a:pt x="8" y="381"/>
                  </a:cubicBezTo>
                  <a:cubicBezTo>
                    <a:pt x="3" y="376"/>
                    <a:pt x="0" y="369"/>
                    <a:pt x="0" y="364"/>
                  </a:cubicBezTo>
                  <a:cubicBezTo>
                    <a:pt x="0" y="358"/>
                    <a:pt x="3" y="351"/>
                    <a:pt x="8" y="347"/>
                  </a:cubicBezTo>
                  <a:cubicBezTo>
                    <a:pt x="347" y="7"/>
                    <a:pt x="347" y="7"/>
                    <a:pt x="347" y="7"/>
                  </a:cubicBezTo>
                  <a:cubicBezTo>
                    <a:pt x="352" y="3"/>
                    <a:pt x="358" y="0"/>
                    <a:pt x="364" y="0"/>
                  </a:cubicBezTo>
                  <a:cubicBezTo>
                    <a:pt x="370" y="0"/>
                    <a:pt x="377" y="3"/>
                    <a:pt x="381" y="7"/>
                  </a:cubicBezTo>
                  <a:cubicBezTo>
                    <a:pt x="417" y="44"/>
                    <a:pt x="417" y="44"/>
                    <a:pt x="417" y="44"/>
                  </a:cubicBezTo>
                  <a:cubicBezTo>
                    <a:pt x="422" y="48"/>
                    <a:pt x="425" y="54"/>
                    <a:pt x="425" y="60"/>
                  </a:cubicBezTo>
                  <a:cubicBezTo>
                    <a:pt x="425" y="66"/>
                    <a:pt x="422" y="73"/>
                    <a:pt x="417" y="77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2" name="Freeform 11">
              <a:hlinkClick r:id="" action="ppaction://hlinkshowjump?jump=nextslide"/>
            </p:cNvPr>
            <p:cNvSpPr>
              <a:spLocks noEditPoints="1"/>
            </p:cNvSpPr>
            <p:nvPr userDrawn="1"/>
          </p:nvSpPr>
          <p:spPr bwMode="auto">
            <a:xfrm>
              <a:off x="4328868" y="5502988"/>
              <a:ext cx="500307" cy="493774"/>
            </a:xfrm>
            <a:custGeom>
              <a:avLst/>
              <a:gdLst>
                <a:gd name="T0" fmla="*/ 2355 w 2753"/>
                <a:gd name="T1" fmla="*/ 114 h 2716"/>
                <a:gd name="T2" fmla="*/ 2639 w 2753"/>
                <a:gd name="T3" fmla="*/ 399 h 2716"/>
                <a:gd name="T4" fmla="*/ 2639 w 2753"/>
                <a:gd name="T5" fmla="*/ 2317 h 2716"/>
                <a:gd name="T6" fmla="*/ 2355 w 2753"/>
                <a:gd name="T7" fmla="*/ 2602 h 2716"/>
                <a:gd name="T8" fmla="*/ 398 w 2753"/>
                <a:gd name="T9" fmla="*/ 2602 h 2716"/>
                <a:gd name="T10" fmla="*/ 113 w 2753"/>
                <a:gd name="T11" fmla="*/ 2317 h 2716"/>
                <a:gd name="T12" fmla="*/ 113 w 2753"/>
                <a:gd name="T13" fmla="*/ 399 h 2716"/>
                <a:gd name="T14" fmla="*/ 398 w 2753"/>
                <a:gd name="T15" fmla="*/ 114 h 2716"/>
                <a:gd name="T16" fmla="*/ 2355 w 2753"/>
                <a:gd name="T17" fmla="*/ 114 h 2716"/>
                <a:gd name="T18" fmla="*/ 2355 w 2753"/>
                <a:gd name="T19" fmla="*/ 0 h 2716"/>
                <a:gd name="T20" fmla="*/ 398 w 2753"/>
                <a:gd name="T21" fmla="*/ 0 h 2716"/>
                <a:gd name="T22" fmla="*/ 0 w 2753"/>
                <a:gd name="T23" fmla="*/ 399 h 2716"/>
                <a:gd name="T24" fmla="*/ 0 w 2753"/>
                <a:gd name="T25" fmla="*/ 2317 h 2716"/>
                <a:gd name="T26" fmla="*/ 398 w 2753"/>
                <a:gd name="T27" fmla="*/ 2716 h 2716"/>
                <a:gd name="T28" fmla="*/ 2355 w 2753"/>
                <a:gd name="T29" fmla="*/ 2716 h 2716"/>
                <a:gd name="T30" fmla="*/ 2753 w 2753"/>
                <a:gd name="T31" fmla="*/ 2317 h 2716"/>
                <a:gd name="T32" fmla="*/ 2753 w 2753"/>
                <a:gd name="T33" fmla="*/ 399 h 2716"/>
                <a:gd name="T34" fmla="*/ 2355 w 2753"/>
                <a:gd name="T35" fmla="*/ 0 h 27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753" h="2716">
                  <a:moveTo>
                    <a:pt x="2355" y="114"/>
                  </a:moveTo>
                  <a:cubicBezTo>
                    <a:pt x="2512" y="114"/>
                    <a:pt x="2639" y="242"/>
                    <a:pt x="2639" y="399"/>
                  </a:cubicBezTo>
                  <a:cubicBezTo>
                    <a:pt x="2639" y="2317"/>
                    <a:pt x="2639" y="2317"/>
                    <a:pt x="2639" y="2317"/>
                  </a:cubicBezTo>
                  <a:cubicBezTo>
                    <a:pt x="2639" y="2474"/>
                    <a:pt x="2512" y="2602"/>
                    <a:pt x="2355" y="2602"/>
                  </a:cubicBezTo>
                  <a:cubicBezTo>
                    <a:pt x="398" y="2602"/>
                    <a:pt x="398" y="2602"/>
                    <a:pt x="398" y="2602"/>
                  </a:cubicBezTo>
                  <a:cubicBezTo>
                    <a:pt x="241" y="2602"/>
                    <a:pt x="113" y="2474"/>
                    <a:pt x="113" y="2317"/>
                  </a:cubicBezTo>
                  <a:cubicBezTo>
                    <a:pt x="113" y="399"/>
                    <a:pt x="113" y="399"/>
                    <a:pt x="113" y="399"/>
                  </a:cubicBezTo>
                  <a:cubicBezTo>
                    <a:pt x="113" y="242"/>
                    <a:pt x="241" y="114"/>
                    <a:pt x="398" y="114"/>
                  </a:cubicBezTo>
                  <a:cubicBezTo>
                    <a:pt x="2355" y="114"/>
                    <a:pt x="2355" y="114"/>
                    <a:pt x="2355" y="114"/>
                  </a:cubicBezTo>
                  <a:moveTo>
                    <a:pt x="2355" y="0"/>
                  </a:moveTo>
                  <a:cubicBezTo>
                    <a:pt x="398" y="0"/>
                    <a:pt x="398" y="0"/>
                    <a:pt x="398" y="0"/>
                  </a:cubicBezTo>
                  <a:cubicBezTo>
                    <a:pt x="178" y="0"/>
                    <a:pt x="0" y="179"/>
                    <a:pt x="0" y="399"/>
                  </a:cubicBezTo>
                  <a:cubicBezTo>
                    <a:pt x="0" y="2317"/>
                    <a:pt x="0" y="2317"/>
                    <a:pt x="0" y="2317"/>
                  </a:cubicBezTo>
                  <a:cubicBezTo>
                    <a:pt x="0" y="2538"/>
                    <a:pt x="178" y="2716"/>
                    <a:pt x="398" y="2716"/>
                  </a:cubicBezTo>
                  <a:cubicBezTo>
                    <a:pt x="2355" y="2716"/>
                    <a:pt x="2355" y="2716"/>
                    <a:pt x="2355" y="2716"/>
                  </a:cubicBezTo>
                  <a:cubicBezTo>
                    <a:pt x="2575" y="2716"/>
                    <a:pt x="2753" y="2538"/>
                    <a:pt x="2753" y="2317"/>
                  </a:cubicBezTo>
                  <a:cubicBezTo>
                    <a:pt x="2753" y="399"/>
                    <a:pt x="2753" y="399"/>
                    <a:pt x="2753" y="399"/>
                  </a:cubicBezTo>
                  <a:cubicBezTo>
                    <a:pt x="2753" y="179"/>
                    <a:pt x="2575" y="0"/>
                    <a:pt x="2355" y="0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grpSp>
        <p:nvGrpSpPr>
          <p:cNvPr id="14" name="Group 13"/>
          <p:cNvGrpSpPr/>
          <p:nvPr userDrawn="1"/>
        </p:nvGrpSpPr>
        <p:grpSpPr>
          <a:xfrm>
            <a:off x="0" y="6824981"/>
            <a:ext cx="12192000" cy="45719"/>
            <a:chOff x="0" y="6756401"/>
            <a:chExt cx="12192000" cy="114300"/>
          </a:xfrm>
        </p:grpSpPr>
        <p:sp>
          <p:nvSpPr>
            <p:cNvPr id="15" name="Rectangle 14"/>
            <p:cNvSpPr/>
            <p:nvPr/>
          </p:nvSpPr>
          <p:spPr>
            <a:xfrm>
              <a:off x="0" y="6756401"/>
              <a:ext cx="2443207" cy="1143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2427653" y="6756401"/>
              <a:ext cx="2443207" cy="1143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4855305" y="6756401"/>
              <a:ext cx="2443207" cy="1143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7305656" y="6756401"/>
              <a:ext cx="2443207" cy="1143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9748793" y="6756401"/>
              <a:ext cx="2443207" cy="1143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</p:grpSp>
      <p:grpSp>
        <p:nvGrpSpPr>
          <p:cNvPr id="20" name="Group 19"/>
          <p:cNvGrpSpPr/>
          <p:nvPr userDrawn="1"/>
        </p:nvGrpSpPr>
        <p:grpSpPr>
          <a:xfrm>
            <a:off x="0" y="0"/>
            <a:ext cx="12192000" cy="45719"/>
            <a:chOff x="0" y="6756401"/>
            <a:chExt cx="12192000" cy="114300"/>
          </a:xfrm>
        </p:grpSpPr>
        <p:sp>
          <p:nvSpPr>
            <p:cNvPr id="21" name="Rectangle 20"/>
            <p:cNvSpPr/>
            <p:nvPr/>
          </p:nvSpPr>
          <p:spPr>
            <a:xfrm>
              <a:off x="0" y="6756401"/>
              <a:ext cx="2443207" cy="1143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2427653" y="6756401"/>
              <a:ext cx="2443207" cy="1143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4855305" y="6756401"/>
              <a:ext cx="2443207" cy="1143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7305656" y="6756401"/>
              <a:ext cx="2443207" cy="1143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9748793" y="6756401"/>
              <a:ext cx="2443207" cy="1143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</p:grpSp>
      <p:sp>
        <p:nvSpPr>
          <p:cNvPr id="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1676400" y="1409700"/>
            <a:ext cx="3178175" cy="4229100"/>
          </a:xfrm>
        </p:spPr>
        <p:txBody>
          <a:bodyPr/>
          <a:lstStyle/>
          <a:p>
            <a:endParaRPr lang="id-ID"/>
          </a:p>
        </p:txBody>
      </p:sp>
      <p:grpSp>
        <p:nvGrpSpPr>
          <p:cNvPr id="26" name="Group 25"/>
          <p:cNvGrpSpPr/>
          <p:nvPr userDrawn="1"/>
        </p:nvGrpSpPr>
        <p:grpSpPr>
          <a:xfrm>
            <a:off x="338952" y="6409324"/>
            <a:ext cx="224082" cy="221156"/>
            <a:chOff x="4328868" y="5502988"/>
            <a:chExt cx="500307" cy="493774"/>
          </a:xfrm>
        </p:grpSpPr>
        <p:sp>
          <p:nvSpPr>
            <p:cNvPr id="27" name="Freeform 26">
              <a:hlinkClick r:id="" action="ppaction://hlinkshowjump?jump=previousslide"/>
            </p:cNvPr>
            <p:cNvSpPr>
              <a:spLocks/>
            </p:cNvSpPr>
            <p:nvPr userDrawn="1"/>
          </p:nvSpPr>
          <p:spPr bwMode="auto">
            <a:xfrm>
              <a:off x="4520555" y="5649754"/>
              <a:ext cx="116933" cy="200242"/>
            </a:xfrm>
            <a:custGeom>
              <a:avLst/>
              <a:gdLst>
                <a:gd name="T0" fmla="*/ 417 w 425"/>
                <a:gd name="T1" fmla="*/ 77 h 728"/>
                <a:gd name="T2" fmla="*/ 131 w 425"/>
                <a:gd name="T3" fmla="*/ 364 h 728"/>
                <a:gd name="T4" fmla="*/ 417 w 425"/>
                <a:gd name="T5" fmla="*/ 650 h 728"/>
                <a:gd name="T6" fmla="*/ 425 w 425"/>
                <a:gd name="T7" fmla="*/ 667 h 728"/>
                <a:gd name="T8" fmla="*/ 417 w 425"/>
                <a:gd name="T9" fmla="*/ 684 h 728"/>
                <a:gd name="T10" fmla="*/ 381 w 425"/>
                <a:gd name="T11" fmla="*/ 720 h 728"/>
                <a:gd name="T12" fmla="*/ 364 w 425"/>
                <a:gd name="T13" fmla="*/ 728 h 728"/>
                <a:gd name="T14" fmla="*/ 347 w 425"/>
                <a:gd name="T15" fmla="*/ 720 h 728"/>
                <a:gd name="T16" fmla="*/ 8 w 425"/>
                <a:gd name="T17" fmla="*/ 381 h 728"/>
                <a:gd name="T18" fmla="*/ 0 w 425"/>
                <a:gd name="T19" fmla="*/ 364 h 728"/>
                <a:gd name="T20" fmla="*/ 8 w 425"/>
                <a:gd name="T21" fmla="*/ 347 h 728"/>
                <a:gd name="T22" fmla="*/ 347 w 425"/>
                <a:gd name="T23" fmla="*/ 7 h 728"/>
                <a:gd name="T24" fmla="*/ 364 w 425"/>
                <a:gd name="T25" fmla="*/ 0 h 728"/>
                <a:gd name="T26" fmla="*/ 381 w 425"/>
                <a:gd name="T27" fmla="*/ 7 h 728"/>
                <a:gd name="T28" fmla="*/ 417 w 425"/>
                <a:gd name="T29" fmla="*/ 44 h 728"/>
                <a:gd name="T30" fmla="*/ 425 w 425"/>
                <a:gd name="T31" fmla="*/ 60 h 728"/>
                <a:gd name="T32" fmla="*/ 417 w 425"/>
                <a:gd name="T33" fmla="*/ 7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25" h="728">
                  <a:moveTo>
                    <a:pt x="417" y="77"/>
                  </a:moveTo>
                  <a:cubicBezTo>
                    <a:pt x="131" y="364"/>
                    <a:pt x="131" y="364"/>
                    <a:pt x="131" y="364"/>
                  </a:cubicBezTo>
                  <a:cubicBezTo>
                    <a:pt x="417" y="650"/>
                    <a:pt x="417" y="650"/>
                    <a:pt x="417" y="650"/>
                  </a:cubicBezTo>
                  <a:cubicBezTo>
                    <a:pt x="422" y="655"/>
                    <a:pt x="425" y="661"/>
                    <a:pt x="425" y="667"/>
                  </a:cubicBezTo>
                  <a:cubicBezTo>
                    <a:pt x="425" y="673"/>
                    <a:pt x="422" y="680"/>
                    <a:pt x="417" y="684"/>
                  </a:cubicBezTo>
                  <a:cubicBezTo>
                    <a:pt x="381" y="720"/>
                    <a:pt x="381" y="720"/>
                    <a:pt x="381" y="720"/>
                  </a:cubicBezTo>
                  <a:cubicBezTo>
                    <a:pt x="377" y="725"/>
                    <a:pt x="370" y="728"/>
                    <a:pt x="364" y="728"/>
                  </a:cubicBezTo>
                  <a:cubicBezTo>
                    <a:pt x="358" y="728"/>
                    <a:pt x="352" y="725"/>
                    <a:pt x="347" y="720"/>
                  </a:cubicBezTo>
                  <a:cubicBezTo>
                    <a:pt x="8" y="381"/>
                    <a:pt x="8" y="381"/>
                    <a:pt x="8" y="381"/>
                  </a:cubicBezTo>
                  <a:cubicBezTo>
                    <a:pt x="3" y="376"/>
                    <a:pt x="0" y="369"/>
                    <a:pt x="0" y="364"/>
                  </a:cubicBezTo>
                  <a:cubicBezTo>
                    <a:pt x="0" y="358"/>
                    <a:pt x="3" y="351"/>
                    <a:pt x="8" y="347"/>
                  </a:cubicBezTo>
                  <a:cubicBezTo>
                    <a:pt x="347" y="7"/>
                    <a:pt x="347" y="7"/>
                    <a:pt x="347" y="7"/>
                  </a:cubicBezTo>
                  <a:cubicBezTo>
                    <a:pt x="352" y="3"/>
                    <a:pt x="358" y="0"/>
                    <a:pt x="364" y="0"/>
                  </a:cubicBezTo>
                  <a:cubicBezTo>
                    <a:pt x="370" y="0"/>
                    <a:pt x="377" y="3"/>
                    <a:pt x="381" y="7"/>
                  </a:cubicBezTo>
                  <a:cubicBezTo>
                    <a:pt x="417" y="44"/>
                    <a:pt x="417" y="44"/>
                    <a:pt x="417" y="44"/>
                  </a:cubicBezTo>
                  <a:cubicBezTo>
                    <a:pt x="422" y="48"/>
                    <a:pt x="425" y="54"/>
                    <a:pt x="425" y="60"/>
                  </a:cubicBezTo>
                  <a:cubicBezTo>
                    <a:pt x="425" y="66"/>
                    <a:pt x="422" y="73"/>
                    <a:pt x="417" y="77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8" name="Freeform 27">
              <a:hlinkClick r:id="" action="ppaction://hlinkshowjump?jump=previousslide"/>
            </p:cNvPr>
            <p:cNvSpPr>
              <a:spLocks noEditPoints="1"/>
            </p:cNvSpPr>
            <p:nvPr userDrawn="1"/>
          </p:nvSpPr>
          <p:spPr bwMode="auto">
            <a:xfrm>
              <a:off x="4328868" y="5502988"/>
              <a:ext cx="500307" cy="493774"/>
            </a:xfrm>
            <a:custGeom>
              <a:avLst/>
              <a:gdLst>
                <a:gd name="T0" fmla="*/ 2355 w 2753"/>
                <a:gd name="T1" fmla="*/ 114 h 2716"/>
                <a:gd name="T2" fmla="*/ 2639 w 2753"/>
                <a:gd name="T3" fmla="*/ 399 h 2716"/>
                <a:gd name="T4" fmla="*/ 2639 w 2753"/>
                <a:gd name="T5" fmla="*/ 2317 h 2716"/>
                <a:gd name="T6" fmla="*/ 2355 w 2753"/>
                <a:gd name="T7" fmla="*/ 2602 h 2716"/>
                <a:gd name="T8" fmla="*/ 398 w 2753"/>
                <a:gd name="T9" fmla="*/ 2602 h 2716"/>
                <a:gd name="T10" fmla="*/ 113 w 2753"/>
                <a:gd name="T11" fmla="*/ 2317 h 2716"/>
                <a:gd name="T12" fmla="*/ 113 w 2753"/>
                <a:gd name="T13" fmla="*/ 399 h 2716"/>
                <a:gd name="T14" fmla="*/ 398 w 2753"/>
                <a:gd name="T15" fmla="*/ 114 h 2716"/>
                <a:gd name="T16" fmla="*/ 2355 w 2753"/>
                <a:gd name="T17" fmla="*/ 114 h 2716"/>
                <a:gd name="T18" fmla="*/ 2355 w 2753"/>
                <a:gd name="T19" fmla="*/ 0 h 2716"/>
                <a:gd name="T20" fmla="*/ 398 w 2753"/>
                <a:gd name="T21" fmla="*/ 0 h 2716"/>
                <a:gd name="T22" fmla="*/ 0 w 2753"/>
                <a:gd name="T23" fmla="*/ 399 h 2716"/>
                <a:gd name="T24" fmla="*/ 0 w 2753"/>
                <a:gd name="T25" fmla="*/ 2317 h 2716"/>
                <a:gd name="T26" fmla="*/ 398 w 2753"/>
                <a:gd name="T27" fmla="*/ 2716 h 2716"/>
                <a:gd name="T28" fmla="*/ 2355 w 2753"/>
                <a:gd name="T29" fmla="*/ 2716 h 2716"/>
                <a:gd name="T30" fmla="*/ 2753 w 2753"/>
                <a:gd name="T31" fmla="*/ 2317 h 2716"/>
                <a:gd name="T32" fmla="*/ 2753 w 2753"/>
                <a:gd name="T33" fmla="*/ 399 h 2716"/>
                <a:gd name="T34" fmla="*/ 2355 w 2753"/>
                <a:gd name="T35" fmla="*/ 0 h 27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753" h="2716">
                  <a:moveTo>
                    <a:pt x="2355" y="114"/>
                  </a:moveTo>
                  <a:cubicBezTo>
                    <a:pt x="2512" y="114"/>
                    <a:pt x="2639" y="242"/>
                    <a:pt x="2639" y="399"/>
                  </a:cubicBezTo>
                  <a:cubicBezTo>
                    <a:pt x="2639" y="2317"/>
                    <a:pt x="2639" y="2317"/>
                    <a:pt x="2639" y="2317"/>
                  </a:cubicBezTo>
                  <a:cubicBezTo>
                    <a:pt x="2639" y="2474"/>
                    <a:pt x="2512" y="2602"/>
                    <a:pt x="2355" y="2602"/>
                  </a:cubicBezTo>
                  <a:cubicBezTo>
                    <a:pt x="398" y="2602"/>
                    <a:pt x="398" y="2602"/>
                    <a:pt x="398" y="2602"/>
                  </a:cubicBezTo>
                  <a:cubicBezTo>
                    <a:pt x="241" y="2602"/>
                    <a:pt x="113" y="2474"/>
                    <a:pt x="113" y="2317"/>
                  </a:cubicBezTo>
                  <a:cubicBezTo>
                    <a:pt x="113" y="399"/>
                    <a:pt x="113" y="399"/>
                    <a:pt x="113" y="399"/>
                  </a:cubicBezTo>
                  <a:cubicBezTo>
                    <a:pt x="113" y="242"/>
                    <a:pt x="241" y="114"/>
                    <a:pt x="398" y="114"/>
                  </a:cubicBezTo>
                  <a:cubicBezTo>
                    <a:pt x="2355" y="114"/>
                    <a:pt x="2355" y="114"/>
                    <a:pt x="2355" y="114"/>
                  </a:cubicBezTo>
                  <a:moveTo>
                    <a:pt x="2355" y="0"/>
                  </a:moveTo>
                  <a:cubicBezTo>
                    <a:pt x="398" y="0"/>
                    <a:pt x="398" y="0"/>
                    <a:pt x="398" y="0"/>
                  </a:cubicBezTo>
                  <a:cubicBezTo>
                    <a:pt x="178" y="0"/>
                    <a:pt x="0" y="179"/>
                    <a:pt x="0" y="399"/>
                  </a:cubicBezTo>
                  <a:cubicBezTo>
                    <a:pt x="0" y="2317"/>
                    <a:pt x="0" y="2317"/>
                    <a:pt x="0" y="2317"/>
                  </a:cubicBezTo>
                  <a:cubicBezTo>
                    <a:pt x="0" y="2538"/>
                    <a:pt x="178" y="2716"/>
                    <a:pt x="398" y="2716"/>
                  </a:cubicBezTo>
                  <a:cubicBezTo>
                    <a:pt x="2355" y="2716"/>
                    <a:pt x="2355" y="2716"/>
                    <a:pt x="2355" y="2716"/>
                  </a:cubicBezTo>
                  <a:cubicBezTo>
                    <a:pt x="2575" y="2716"/>
                    <a:pt x="2753" y="2538"/>
                    <a:pt x="2753" y="2317"/>
                  </a:cubicBezTo>
                  <a:cubicBezTo>
                    <a:pt x="2753" y="399"/>
                    <a:pt x="2753" y="399"/>
                    <a:pt x="2753" y="399"/>
                  </a:cubicBezTo>
                  <a:cubicBezTo>
                    <a:pt x="2753" y="179"/>
                    <a:pt x="2575" y="0"/>
                    <a:pt x="2355" y="0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</p:spTree>
    <p:extLst>
      <p:ext uri="{BB962C8B-B14F-4D97-AF65-F5344CB8AC3E}">
        <p14:creationId xmlns:p14="http://schemas.microsoft.com/office/powerpoint/2010/main" val="39242034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stimoni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5761" y="420593"/>
            <a:ext cx="10515600" cy="911682"/>
          </a:xfrm>
        </p:spPr>
        <p:txBody>
          <a:bodyPr/>
          <a:lstStyle>
            <a:lvl1pPr algn="ctr">
              <a:defRPr b="1"/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7" name="Rectangle 6"/>
          <p:cNvSpPr/>
          <p:nvPr userDrawn="1"/>
        </p:nvSpPr>
        <p:spPr>
          <a:xfrm>
            <a:off x="11408938" y="381349"/>
            <a:ext cx="468000" cy="46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400" b="1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391197" y="432787"/>
            <a:ext cx="503483" cy="365125"/>
          </a:xfrm>
        </p:spPr>
        <p:txBody>
          <a:bodyPr/>
          <a:lstStyle>
            <a:lvl1pPr algn="ctr">
              <a:defRPr sz="1400" b="1">
                <a:solidFill>
                  <a:schemeClr val="bg1"/>
                </a:solidFill>
              </a:defRPr>
            </a:lvl1pPr>
          </a:lstStyle>
          <a:p>
            <a:fld id="{250E94B5-8C35-4E38-8FC1-B73EBEBA3C09}" type="slidenum">
              <a:rPr lang="id-ID" smtClean="0"/>
              <a:pPr/>
              <a:t>‹#›</a:t>
            </a:fld>
            <a:endParaRPr lang="id-ID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845761" y="1138779"/>
            <a:ext cx="10515600" cy="366712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grpSp>
        <p:nvGrpSpPr>
          <p:cNvPr id="8" name="Group 7"/>
          <p:cNvGrpSpPr/>
          <p:nvPr userDrawn="1"/>
        </p:nvGrpSpPr>
        <p:grpSpPr>
          <a:xfrm>
            <a:off x="338952" y="6409324"/>
            <a:ext cx="224082" cy="221156"/>
            <a:chOff x="4328868" y="5502988"/>
            <a:chExt cx="500307" cy="493774"/>
          </a:xfrm>
        </p:grpSpPr>
        <p:sp>
          <p:nvSpPr>
            <p:cNvPr id="9" name="Freeform 8">
              <a:hlinkClick r:id="" action="ppaction://hlinkshowjump?jump=previousslide"/>
            </p:cNvPr>
            <p:cNvSpPr>
              <a:spLocks/>
            </p:cNvSpPr>
            <p:nvPr userDrawn="1"/>
          </p:nvSpPr>
          <p:spPr bwMode="auto">
            <a:xfrm>
              <a:off x="4520555" y="5649754"/>
              <a:ext cx="116933" cy="200242"/>
            </a:xfrm>
            <a:custGeom>
              <a:avLst/>
              <a:gdLst>
                <a:gd name="T0" fmla="*/ 417 w 425"/>
                <a:gd name="T1" fmla="*/ 77 h 728"/>
                <a:gd name="T2" fmla="*/ 131 w 425"/>
                <a:gd name="T3" fmla="*/ 364 h 728"/>
                <a:gd name="T4" fmla="*/ 417 w 425"/>
                <a:gd name="T5" fmla="*/ 650 h 728"/>
                <a:gd name="T6" fmla="*/ 425 w 425"/>
                <a:gd name="T7" fmla="*/ 667 h 728"/>
                <a:gd name="T8" fmla="*/ 417 w 425"/>
                <a:gd name="T9" fmla="*/ 684 h 728"/>
                <a:gd name="T10" fmla="*/ 381 w 425"/>
                <a:gd name="T11" fmla="*/ 720 h 728"/>
                <a:gd name="T12" fmla="*/ 364 w 425"/>
                <a:gd name="T13" fmla="*/ 728 h 728"/>
                <a:gd name="T14" fmla="*/ 347 w 425"/>
                <a:gd name="T15" fmla="*/ 720 h 728"/>
                <a:gd name="T16" fmla="*/ 8 w 425"/>
                <a:gd name="T17" fmla="*/ 381 h 728"/>
                <a:gd name="T18" fmla="*/ 0 w 425"/>
                <a:gd name="T19" fmla="*/ 364 h 728"/>
                <a:gd name="T20" fmla="*/ 8 w 425"/>
                <a:gd name="T21" fmla="*/ 347 h 728"/>
                <a:gd name="T22" fmla="*/ 347 w 425"/>
                <a:gd name="T23" fmla="*/ 7 h 728"/>
                <a:gd name="T24" fmla="*/ 364 w 425"/>
                <a:gd name="T25" fmla="*/ 0 h 728"/>
                <a:gd name="T26" fmla="*/ 381 w 425"/>
                <a:gd name="T27" fmla="*/ 7 h 728"/>
                <a:gd name="T28" fmla="*/ 417 w 425"/>
                <a:gd name="T29" fmla="*/ 44 h 728"/>
                <a:gd name="T30" fmla="*/ 425 w 425"/>
                <a:gd name="T31" fmla="*/ 60 h 728"/>
                <a:gd name="T32" fmla="*/ 417 w 425"/>
                <a:gd name="T33" fmla="*/ 7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25" h="728">
                  <a:moveTo>
                    <a:pt x="417" y="77"/>
                  </a:moveTo>
                  <a:cubicBezTo>
                    <a:pt x="131" y="364"/>
                    <a:pt x="131" y="364"/>
                    <a:pt x="131" y="364"/>
                  </a:cubicBezTo>
                  <a:cubicBezTo>
                    <a:pt x="417" y="650"/>
                    <a:pt x="417" y="650"/>
                    <a:pt x="417" y="650"/>
                  </a:cubicBezTo>
                  <a:cubicBezTo>
                    <a:pt x="422" y="655"/>
                    <a:pt x="425" y="661"/>
                    <a:pt x="425" y="667"/>
                  </a:cubicBezTo>
                  <a:cubicBezTo>
                    <a:pt x="425" y="673"/>
                    <a:pt x="422" y="680"/>
                    <a:pt x="417" y="684"/>
                  </a:cubicBezTo>
                  <a:cubicBezTo>
                    <a:pt x="381" y="720"/>
                    <a:pt x="381" y="720"/>
                    <a:pt x="381" y="720"/>
                  </a:cubicBezTo>
                  <a:cubicBezTo>
                    <a:pt x="377" y="725"/>
                    <a:pt x="370" y="728"/>
                    <a:pt x="364" y="728"/>
                  </a:cubicBezTo>
                  <a:cubicBezTo>
                    <a:pt x="358" y="728"/>
                    <a:pt x="352" y="725"/>
                    <a:pt x="347" y="720"/>
                  </a:cubicBezTo>
                  <a:cubicBezTo>
                    <a:pt x="8" y="381"/>
                    <a:pt x="8" y="381"/>
                    <a:pt x="8" y="381"/>
                  </a:cubicBezTo>
                  <a:cubicBezTo>
                    <a:pt x="3" y="376"/>
                    <a:pt x="0" y="369"/>
                    <a:pt x="0" y="364"/>
                  </a:cubicBezTo>
                  <a:cubicBezTo>
                    <a:pt x="0" y="358"/>
                    <a:pt x="3" y="351"/>
                    <a:pt x="8" y="347"/>
                  </a:cubicBezTo>
                  <a:cubicBezTo>
                    <a:pt x="347" y="7"/>
                    <a:pt x="347" y="7"/>
                    <a:pt x="347" y="7"/>
                  </a:cubicBezTo>
                  <a:cubicBezTo>
                    <a:pt x="352" y="3"/>
                    <a:pt x="358" y="0"/>
                    <a:pt x="364" y="0"/>
                  </a:cubicBezTo>
                  <a:cubicBezTo>
                    <a:pt x="370" y="0"/>
                    <a:pt x="377" y="3"/>
                    <a:pt x="381" y="7"/>
                  </a:cubicBezTo>
                  <a:cubicBezTo>
                    <a:pt x="417" y="44"/>
                    <a:pt x="417" y="44"/>
                    <a:pt x="417" y="44"/>
                  </a:cubicBezTo>
                  <a:cubicBezTo>
                    <a:pt x="422" y="48"/>
                    <a:pt x="425" y="54"/>
                    <a:pt x="425" y="60"/>
                  </a:cubicBezTo>
                  <a:cubicBezTo>
                    <a:pt x="425" y="66"/>
                    <a:pt x="422" y="73"/>
                    <a:pt x="417" y="77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0" name="Freeform 9">
              <a:hlinkClick r:id="" action="ppaction://hlinkshowjump?jump=previousslide"/>
            </p:cNvPr>
            <p:cNvSpPr>
              <a:spLocks noEditPoints="1"/>
            </p:cNvSpPr>
            <p:nvPr userDrawn="1"/>
          </p:nvSpPr>
          <p:spPr bwMode="auto">
            <a:xfrm>
              <a:off x="4328868" y="5502988"/>
              <a:ext cx="500307" cy="493774"/>
            </a:xfrm>
            <a:custGeom>
              <a:avLst/>
              <a:gdLst>
                <a:gd name="T0" fmla="*/ 2355 w 2753"/>
                <a:gd name="T1" fmla="*/ 114 h 2716"/>
                <a:gd name="T2" fmla="*/ 2639 w 2753"/>
                <a:gd name="T3" fmla="*/ 399 h 2716"/>
                <a:gd name="T4" fmla="*/ 2639 w 2753"/>
                <a:gd name="T5" fmla="*/ 2317 h 2716"/>
                <a:gd name="T6" fmla="*/ 2355 w 2753"/>
                <a:gd name="T7" fmla="*/ 2602 h 2716"/>
                <a:gd name="T8" fmla="*/ 398 w 2753"/>
                <a:gd name="T9" fmla="*/ 2602 h 2716"/>
                <a:gd name="T10" fmla="*/ 113 w 2753"/>
                <a:gd name="T11" fmla="*/ 2317 h 2716"/>
                <a:gd name="T12" fmla="*/ 113 w 2753"/>
                <a:gd name="T13" fmla="*/ 399 h 2716"/>
                <a:gd name="T14" fmla="*/ 398 w 2753"/>
                <a:gd name="T15" fmla="*/ 114 h 2716"/>
                <a:gd name="T16" fmla="*/ 2355 w 2753"/>
                <a:gd name="T17" fmla="*/ 114 h 2716"/>
                <a:gd name="T18" fmla="*/ 2355 w 2753"/>
                <a:gd name="T19" fmla="*/ 0 h 2716"/>
                <a:gd name="T20" fmla="*/ 398 w 2753"/>
                <a:gd name="T21" fmla="*/ 0 h 2716"/>
                <a:gd name="T22" fmla="*/ 0 w 2753"/>
                <a:gd name="T23" fmla="*/ 399 h 2716"/>
                <a:gd name="T24" fmla="*/ 0 w 2753"/>
                <a:gd name="T25" fmla="*/ 2317 h 2716"/>
                <a:gd name="T26" fmla="*/ 398 w 2753"/>
                <a:gd name="T27" fmla="*/ 2716 h 2716"/>
                <a:gd name="T28" fmla="*/ 2355 w 2753"/>
                <a:gd name="T29" fmla="*/ 2716 h 2716"/>
                <a:gd name="T30" fmla="*/ 2753 w 2753"/>
                <a:gd name="T31" fmla="*/ 2317 h 2716"/>
                <a:gd name="T32" fmla="*/ 2753 w 2753"/>
                <a:gd name="T33" fmla="*/ 399 h 2716"/>
                <a:gd name="T34" fmla="*/ 2355 w 2753"/>
                <a:gd name="T35" fmla="*/ 0 h 27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753" h="2716">
                  <a:moveTo>
                    <a:pt x="2355" y="114"/>
                  </a:moveTo>
                  <a:cubicBezTo>
                    <a:pt x="2512" y="114"/>
                    <a:pt x="2639" y="242"/>
                    <a:pt x="2639" y="399"/>
                  </a:cubicBezTo>
                  <a:cubicBezTo>
                    <a:pt x="2639" y="2317"/>
                    <a:pt x="2639" y="2317"/>
                    <a:pt x="2639" y="2317"/>
                  </a:cubicBezTo>
                  <a:cubicBezTo>
                    <a:pt x="2639" y="2474"/>
                    <a:pt x="2512" y="2602"/>
                    <a:pt x="2355" y="2602"/>
                  </a:cubicBezTo>
                  <a:cubicBezTo>
                    <a:pt x="398" y="2602"/>
                    <a:pt x="398" y="2602"/>
                    <a:pt x="398" y="2602"/>
                  </a:cubicBezTo>
                  <a:cubicBezTo>
                    <a:pt x="241" y="2602"/>
                    <a:pt x="113" y="2474"/>
                    <a:pt x="113" y="2317"/>
                  </a:cubicBezTo>
                  <a:cubicBezTo>
                    <a:pt x="113" y="399"/>
                    <a:pt x="113" y="399"/>
                    <a:pt x="113" y="399"/>
                  </a:cubicBezTo>
                  <a:cubicBezTo>
                    <a:pt x="113" y="242"/>
                    <a:pt x="241" y="114"/>
                    <a:pt x="398" y="114"/>
                  </a:cubicBezTo>
                  <a:cubicBezTo>
                    <a:pt x="2355" y="114"/>
                    <a:pt x="2355" y="114"/>
                    <a:pt x="2355" y="114"/>
                  </a:cubicBezTo>
                  <a:moveTo>
                    <a:pt x="2355" y="0"/>
                  </a:moveTo>
                  <a:cubicBezTo>
                    <a:pt x="398" y="0"/>
                    <a:pt x="398" y="0"/>
                    <a:pt x="398" y="0"/>
                  </a:cubicBezTo>
                  <a:cubicBezTo>
                    <a:pt x="178" y="0"/>
                    <a:pt x="0" y="179"/>
                    <a:pt x="0" y="399"/>
                  </a:cubicBezTo>
                  <a:cubicBezTo>
                    <a:pt x="0" y="2317"/>
                    <a:pt x="0" y="2317"/>
                    <a:pt x="0" y="2317"/>
                  </a:cubicBezTo>
                  <a:cubicBezTo>
                    <a:pt x="0" y="2538"/>
                    <a:pt x="178" y="2716"/>
                    <a:pt x="398" y="2716"/>
                  </a:cubicBezTo>
                  <a:cubicBezTo>
                    <a:pt x="2355" y="2716"/>
                    <a:pt x="2355" y="2716"/>
                    <a:pt x="2355" y="2716"/>
                  </a:cubicBezTo>
                  <a:cubicBezTo>
                    <a:pt x="2575" y="2716"/>
                    <a:pt x="2753" y="2538"/>
                    <a:pt x="2753" y="2317"/>
                  </a:cubicBezTo>
                  <a:cubicBezTo>
                    <a:pt x="2753" y="399"/>
                    <a:pt x="2753" y="399"/>
                    <a:pt x="2753" y="399"/>
                  </a:cubicBezTo>
                  <a:cubicBezTo>
                    <a:pt x="2753" y="179"/>
                    <a:pt x="2575" y="0"/>
                    <a:pt x="2355" y="0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grpSp>
        <p:nvGrpSpPr>
          <p:cNvPr id="11" name="Group 10"/>
          <p:cNvGrpSpPr/>
          <p:nvPr userDrawn="1"/>
        </p:nvGrpSpPr>
        <p:grpSpPr>
          <a:xfrm flipH="1">
            <a:off x="11637433" y="6409324"/>
            <a:ext cx="224082" cy="221156"/>
            <a:chOff x="4328868" y="5502988"/>
            <a:chExt cx="500307" cy="493774"/>
          </a:xfrm>
        </p:grpSpPr>
        <p:sp>
          <p:nvSpPr>
            <p:cNvPr id="13" name="Freeform 12">
              <a:hlinkClick r:id="" action="ppaction://hlinkshowjump?jump=nextslide"/>
            </p:cNvPr>
            <p:cNvSpPr>
              <a:spLocks/>
            </p:cNvSpPr>
            <p:nvPr userDrawn="1"/>
          </p:nvSpPr>
          <p:spPr bwMode="auto">
            <a:xfrm>
              <a:off x="4520556" y="5649754"/>
              <a:ext cx="116933" cy="200242"/>
            </a:xfrm>
            <a:custGeom>
              <a:avLst/>
              <a:gdLst>
                <a:gd name="T0" fmla="*/ 417 w 425"/>
                <a:gd name="T1" fmla="*/ 77 h 728"/>
                <a:gd name="T2" fmla="*/ 131 w 425"/>
                <a:gd name="T3" fmla="*/ 364 h 728"/>
                <a:gd name="T4" fmla="*/ 417 w 425"/>
                <a:gd name="T5" fmla="*/ 650 h 728"/>
                <a:gd name="T6" fmla="*/ 425 w 425"/>
                <a:gd name="T7" fmla="*/ 667 h 728"/>
                <a:gd name="T8" fmla="*/ 417 w 425"/>
                <a:gd name="T9" fmla="*/ 684 h 728"/>
                <a:gd name="T10" fmla="*/ 381 w 425"/>
                <a:gd name="T11" fmla="*/ 720 h 728"/>
                <a:gd name="T12" fmla="*/ 364 w 425"/>
                <a:gd name="T13" fmla="*/ 728 h 728"/>
                <a:gd name="T14" fmla="*/ 347 w 425"/>
                <a:gd name="T15" fmla="*/ 720 h 728"/>
                <a:gd name="T16" fmla="*/ 8 w 425"/>
                <a:gd name="T17" fmla="*/ 381 h 728"/>
                <a:gd name="T18" fmla="*/ 0 w 425"/>
                <a:gd name="T19" fmla="*/ 364 h 728"/>
                <a:gd name="T20" fmla="*/ 8 w 425"/>
                <a:gd name="T21" fmla="*/ 347 h 728"/>
                <a:gd name="T22" fmla="*/ 347 w 425"/>
                <a:gd name="T23" fmla="*/ 7 h 728"/>
                <a:gd name="T24" fmla="*/ 364 w 425"/>
                <a:gd name="T25" fmla="*/ 0 h 728"/>
                <a:gd name="T26" fmla="*/ 381 w 425"/>
                <a:gd name="T27" fmla="*/ 7 h 728"/>
                <a:gd name="T28" fmla="*/ 417 w 425"/>
                <a:gd name="T29" fmla="*/ 44 h 728"/>
                <a:gd name="T30" fmla="*/ 425 w 425"/>
                <a:gd name="T31" fmla="*/ 60 h 728"/>
                <a:gd name="T32" fmla="*/ 417 w 425"/>
                <a:gd name="T33" fmla="*/ 7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25" h="728">
                  <a:moveTo>
                    <a:pt x="417" y="77"/>
                  </a:moveTo>
                  <a:cubicBezTo>
                    <a:pt x="131" y="364"/>
                    <a:pt x="131" y="364"/>
                    <a:pt x="131" y="364"/>
                  </a:cubicBezTo>
                  <a:cubicBezTo>
                    <a:pt x="417" y="650"/>
                    <a:pt x="417" y="650"/>
                    <a:pt x="417" y="650"/>
                  </a:cubicBezTo>
                  <a:cubicBezTo>
                    <a:pt x="422" y="655"/>
                    <a:pt x="425" y="661"/>
                    <a:pt x="425" y="667"/>
                  </a:cubicBezTo>
                  <a:cubicBezTo>
                    <a:pt x="425" y="673"/>
                    <a:pt x="422" y="680"/>
                    <a:pt x="417" y="684"/>
                  </a:cubicBezTo>
                  <a:cubicBezTo>
                    <a:pt x="381" y="720"/>
                    <a:pt x="381" y="720"/>
                    <a:pt x="381" y="720"/>
                  </a:cubicBezTo>
                  <a:cubicBezTo>
                    <a:pt x="377" y="725"/>
                    <a:pt x="370" y="728"/>
                    <a:pt x="364" y="728"/>
                  </a:cubicBezTo>
                  <a:cubicBezTo>
                    <a:pt x="358" y="728"/>
                    <a:pt x="352" y="725"/>
                    <a:pt x="347" y="720"/>
                  </a:cubicBezTo>
                  <a:cubicBezTo>
                    <a:pt x="8" y="381"/>
                    <a:pt x="8" y="381"/>
                    <a:pt x="8" y="381"/>
                  </a:cubicBezTo>
                  <a:cubicBezTo>
                    <a:pt x="3" y="376"/>
                    <a:pt x="0" y="369"/>
                    <a:pt x="0" y="364"/>
                  </a:cubicBezTo>
                  <a:cubicBezTo>
                    <a:pt x="0" y="358"/>
                    <a:pt x="3" y="351"/>
                    <a:pt x="8" y="347"/>
                  </a:cubicBezTo>
                  <a:cubicBezTo>
                    <a:pt x="347" y="7"/>
                    <a:pt x="347" y="7"/>
                    <a:pt x="347" y="7"/>
                  </a:cubicBezTo>
                  <a:cubicBezTo>
                    <a:pt x="352" y="3"/>
                    <a:pt x="358" y="0"/>
                    <a:pt x="364" y="0"/>
                  </a:cubicBezTo>
                  <a:cubicBezTo>
                    <a:pt x="370" y="0"/>
                    <a:pt x="377" y="3"/>
                    <a:pt x="381" y="7"/>
                  </a:cubicBezTo>
                  <a:cubicBezTo>
                    <a:pt x="417" y="44"/>
                    <a:pt x="417" y="44"/>
                    <a:pt x="417" y="44"/>
                  </a:cubicBezTo>
                  <a:cubicBezTo>
                    <a:pt x="422" y="48"/>
                    <a:pt x="425" y="54"/>
                    <a:pt x="425" y="60"/>
                  </a:cubicBezTo>
                  <a:cubicBezTo>
                    <a:pt x="425" y="66"/>
                    <a:pt x="422" y="73"/>
                    <a:pt x="417" y="77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4" name="Freeform 13">
              <a:hlinkClick r:id="" action="ppaction://hlinkshowjump?jump=nextslide"/>
            </p:cNvPr>
            <p:cNvSpPr>
              <a:spLocks noEditPoints="1"/>
            </p:cNvSpPr>
            <p:nvPr userDrawn="1"/>
          </p:nvSpPr>
          <p:spPr bwMode="auto">
            <a:xfrm>
              <a:off x="4328868" y="5502988"/>
              <a:ext cx="500307" cy="493774"/>
            </a:xfrm>
            <a:custGeom>
              <a:avLst/>
              <a:gdLst>
                <a:gd name="T0" fmla="*/ 2355 w 2753"/>
                <a:gd name="T1" fmla="*/ 114 h 2716"/>
                <a:gd name="T2" fmla="*/ 2639 w 2753"/>
                <a:gd name="T3" fmla="*/ 399 h 2716"/>
                <a:gd name="T4" fmla="*/ 2639 w 2753"/>
                <a:gd name="T5" fmla="*/ 2317 h 2716"/>
                <a:gd name="T6" fmla="*/ 2355 w 2753"/>
                <a:gd name="T7" fmla="*/ 2602 h 2716"/>
                <a:gd name="T8" fmla="*/ 398 w 2753"/>
                <a:gd name="T9" fmla="*/ 2602 h 2716"/>
                <a:gd name="T10" fmla="*/ 113 w 2753"/>
                <a:gd name="T11" fmla="*/ 2317 h 2716"/>
                <a:gd name="T12" fmla="*/ 113 w 2753"/>
                <a:gd name="T13" fmla="*/ 399 h 2716"/>
                <a:gd name="T14" fmla="*/ 398 w 2753"/>
                <a:gd name="T15" fmla="*/ 114 h 2716"/>
                <a:gd name="T16" fmla="*/ 2355 w 2753"/>
                <a:gd name="T17" fmla="*/ 114 h 2716"/>
                <a:gd name="T18" fmla="*/ 2355 w 2753"/>
                <a:gd name="T19" fmla="*/ 0 h 2716"/>
                <a:gd name="T20" fmla="*/ 398 w 2753"/>
                <a:gd name="T21" fmla="*/ 0 h 2716"/>
                <a:gd name="T22" fmla="*/ 0 w 2753"/>
                <a:gd name="T23" fmla="*/ 399 h 2716"/>
                <a:gd name="T24" fmla="*/ 0 w 2753"/>
                <a:gd name="T25" fmla="*/ 2317 h 2716"/>
                <a:gd name="T26" fmla="*/ 398 w 2753"/>
                <a:gd name="T27" fmla="*/ 2716 h 2716"/>
                <a:gd name="T28" fmla="*/ 2355 w 2753"/>
                <a:gd name="T29" fmla="*/ 2716 h 2716"/>
                <a:gd name="T30" fmla="*/ 2753 w 2753"/>
                <a:gd name="T31" fmla="*/ 2317 h 2716"/>
                <a:gd name="T32" fmla="*/ 2753 w 2753"/>
                <a:gd name="T33" fmla="*/ 399 h 2716"/>
                <a:gd name="T34" fmla="*/ 2355 w 2753"/>
                <a:gd name="T35" fmla="*/ 0 h 27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753" h="2716">
                  <a:moveTo>
                    <a:pt x="2355" y="114"/>
                  </a:moveTo>
                  <a:cubicBezTo>
                    <a:pt x="2512" y="114"/>
                    <a:pt x="2639" y="242"/>
                    <a:pt x="2639" y="399"/>
                  </a:cubicBezTo>
                  <a:cubicBezTo>
                    <a:pt x="2639" y="2317"/>
                    <a:pt x="2639" y="2317"/>
                    <a:pt x="2639" y="2317"/>
                  </a:cubicBezTo>
                  <a:cubicBezTo>
                    <a:pt x="2639" y="2474"/>
                    <a:pt x="2512" y="2602"/>
                    <a:pt x="2355" y="2602"/>
                  </a:cubicBezTo>
                  <a:cubicBezTo>
                    <a:pt x="398" y="2602"/>
                    <a:pt x="398" y="2602"/>
                    <a:pt x="398" y="2602"/>
                  </a:cubicBezTo>
                  <a:cubicBezTo>
                    <a:pt x="241" y="2602"/>
                    <a:pt x="113" y="2474"/>
                    <a:pt x="113" y="2317"/>
                  </a:cubicBezTo>
                  <a:cubicBezTo>
                    <a:pt x="113" y="399"/>
                    <a:pt x="113" y="399"/>
                    <a:pt x="113" y="399"/>
                  </a:cubicBezTo>
                  <a:cubicBezTo>
                    <a:pt x="113" y="242"/>
                    <a:pt x="241" y="114"/>
                    <a:pt x="398" y="114"/>
                  </a:cubicBezTo>
                  <a:cubicBezTo>
                    <a:pt x="2355" y="114"/>
                    <a:pt x="2355" y="114"/>
                    <a:pt x="2355" y="114"/>
                  </a:cubicBezTo>
                  <a:moveTo>
                    <a:pt x="2355" y="0"/>
                  </a:moveTo>
                  <a:cubicBezTo>
                    <a:pt x="398" y="0"/>
                    <a:pt x="398" y="0"/>
                    <a:pt x="398" y="0"/>
                  </a:cubicBezTo>
                  <a:cubicBezTo>
                    <a:pt x="178" y="0"/>
                    <a:pt x="0" y="179"/>
                    <a:pt x="0" y="399"/>
                  </a:cubicBezTo>
                  <a:cubicBezTo>
                    <a:pt x="0" y="2317"/>
                    <a:pt x="0" y="2317"/>
                    <a:pt x="0" y="2317"/>
                  </a:cubicBezTo>
                  <a:cubicBezTo>
                    <a:pt x="0" y="2538"/>
                    <a:pt x="178" y="2716"/>
                    <a:pt x="398" y="2716"/>
                  </a:cubicBezTo>
                  <a:cubicBezTo>
                    <a:pt x="2355" y="2716"/>
                    <a:pt x="2355" y="2716"/>
                    <a:pt x="2355" y="2716"/>
                  </a:cubicBezTo>
                  <a:cubicBezTo>
                    <a:pt x="2575" y="2716"/>
                    <a:pt x="2753" y="2538"/>
                    <a:pt x="2753" y="2317"/>
                  </a:cubicBezTo>
                  <a:cubicBezTo>
                    <a:pt x="2753" y="399"/>
                    <a:pt x="2753" y="399"/>
                    <a:pt x="2753" y="399"/>
                  </a:cubicBezTo>
                  <a:cubicBezTo>
                    <a:pt x="2753" y="179"/>
                    <a:pt x="2575" y="0"/>
                    <a:pt x="2355" y="0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grpSp>
        <p:nvGrpSpPr>
          <p:cNvPr id="15" name="Group 14"/>
          <p:cNvGrpSpPr/>
          <p:nvPr userDrawn="1"/>
        </p:nvGrpSpPr>
        <p:grpSpPr>
          <a:xfrm>
            <a:off x="0" y="6824981"/>
            <a:ext cx="12192000" cy="45719"/>
            <a:chOff x="0" y="6756401"/>
            <a:chExt cx="12192000" cy="114300"/>
          </a:xfrm>
        </p:grpSpPr>
        <p:sp>
          <p:nvSpPr>
            <p:cNvPr id="16" name="Rectangle 15"/>
            <p:cNvSpPr/>
            <p:nvPr/>
          </p:nvSpPr>
          <p:spPr>
            <a:xfrm>
              <a:off x="0" y="6756401"/>
              <a:ext cx="2443207" cy="1143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2427653" y="6756401"/>
              <a:ext cx="2443207" cy="1143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4855305" y="6756401"/>
              <a:ext cx="2443207" cy="1143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7305656" y="6756401"/>
              <a:ext cx="2443207" cy="1143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9748793" y="6756401"/>
              <a:ext cx="2443207" cy="1143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</p:grpSp>
      <p:grpSp>
        <p:nvGrpSpPr>
          <p:cNvPr id="21" name="Group 20"/>
          <p:cNvGrpSpPr/>
          <p:nvPr userDrawn="1"/>
        </p:nvGrpSpPr>
        <p:grpSpPr>
          <a:xfrm>
            <a:off x="0" y="0"/>
            <a:ext cx="12192000" cy="45719"/>
            <a:chOff x="0" y="6756401"/>
            <a:chExt cx="12192000" cy="114300"/>
          </a:xfrm>
        </p:grpSpPr>
        <p:sp>
          <p:nvSpPr>
            <p:cNvPr id="22" name="Rectangle 21"/>
            <p:cNvSpPr/>
            <p:nvPr/>
          </p:nvSpPr>
          <p:spPr>
            <a:xfrm>
              <a:off x="0" y="6756401"/>
              <a:ext cx="2443207" cy="1143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2427653" y="6756401"/>
              <a:ext cx="2443207" cy="1143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4855305" y="6756401"/>
              <a:ext cx="2443207" cy="1143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7305656" y="6756401"/>
              <a:ext cx="2443207" cy="1143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9748793" y="6756401"/>
              <a:ext cx="2443207" cy="1143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</p:grpSp>
      <p:sp>
        <p:nvSpPr>
          <p:cNvPr id="41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514349" y="1938336"/>
            <a:ext cx="900000" cy="900000"/>
          </a:xfrm>
          <a:prstGeom prst="roundRect">
            <a:avLst/>
          </a:prstGeom>
        </p:spPr>
        <p:txBody>
          <a:bodyPr/>
          <a:lstStyle>
            <a:lvl1pPr>
              <a:defRPr sz="1200"/>
            </a:lvl1pPr>
          </a:lstStyle>
          <a:p>
            <a:endParaRPr lang="id-ID"/>
          </a:p>
        </p:txBody>
      </p:sp>
      <p:sp>
        <p:nvSpPr>
          <p:cNvPr id="42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8534399" y="1938336"/>
            <a:ext cx="900000" cy="900000"/>
          </a:xfrm>
          <a:prstGeom prst="roundRect">
            <a:avLst/>
          </a:prstGeom>
        </p:spPr>
        <p:txBody>
          <a:bodyPr/>
          <a:lstStyle>
            <a:lvl1pPr>
              <a:defRPr sz="1200"/>
            </a:lvl1pPr>
          </a:lstStyle>
          <a:p>
            <a:endParaRPr lang="id-ID"/>
          </a:p>
        </p:txBody>
      </p:sp>
      <p:sp>
        <p:nvSpPr>
          <p:cNvPr id="43" name="Picture Placeholder 6"/>
          <p:cNvSpPr>
            <a:spLocks noGrp="1"/>
          </p:cNvSpPr>
          <p:nvPr>
            <p:ph type="pic" sz="quarter" idx="16"/>
          </p:nvPr>
        </p:nvSpPr>
        <p:spPr>
          <a:xfrm>
            <a:off x="4610099" y="1938336"/>
            <a:ext cx="900000" cy="900000"/>
          </a:xfrm>
          <a:prstGeom prst="roundRect">
            <a:avLst/>
          </a:prstGeom>
        </p:spPr>
        <p:txBody>
          <a:bodyPr/>
          <a:lstStyle>
            <a:lvl1pPr>
              <a:defRPr sz="1200"/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136588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1" grpId="0"/>
      <p:bldP spid="42" grpId="0"/>
      <p:bldP spid="43" grpId="0"/>
    </p:bldLst>
  </p:timing>
  <p:extLst mod="1">
    <p:ext uri="{DCECCB84-F9BA-43D5-87BE-67443E8EF086}">
      <p15:sldGuideLst xmlns:p15="http://schemas.microsoft.com/office/powerpoint/2012/main"/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ne mockup with ha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11408938" y="381349"/>
            <a:ext cx="468000" cy="46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400" b="1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382932" y="432787"/>
            <a:ext cx="503483" cy="365125"/>
          </a:xfrm>
        </p:spPr>
        <p:txBody>
          <a:bodyPr/>
          <a:lstStyle>
            <a:lvl1pPr algn="ctr">
              <a:defRPr sz="1400" b="1">
                <a:solidFill>
                  <a:schemeClr val="bg1"/>
                </a:solidFill>
              </a:defRPr>
            </a:lvl1pPr>
          </a:lstStyle>
          <a:p>
            <a:fld id="{250E94B5-8C35-4E38-8FC1-B73EBEBA3C09}" type="slidenum">
              <a:rPr lang="id-ID" smtClean="0"/>
              <a:pPr/>
              <a:t>‹#›</a:t>
            </a:fld>
            <a:endParaRPr lang="id-ID"/>
          </a:p>
        </p:txBody>
      </p:sp>
      <p:grpSp>
        <p:nvGrpSpPr>
          <p:cNvPr id="10" name="Group 9"/>
          <p:cNvGrpSpPr/>
          <p:nvPr userDrawn="1"/>
        </p:nvGrpSpPr>
        <p:grpSpPr>
          <a:xfrm flipH="1">
            <a:off x="11637433" y="6409324"/>
            <a:ext cx="224082" cy="221156"/>
            <a:chOff x="4328868" y="5502988"/>
            <a:chExt cx="500307" cy="493774"/>
          </a:xfrm>
        </p:grpSpPr>
        <p:sp>
          <p:nvSpPr>
            <p:cNvPr id="11" name="Freeform 10">
              <a:hlinkClick r:id="" action="ppaction://hlinkshowjump?jump=nextslide"/>
            </p:cNvPr>
            <p:cNvSpPr>
              <a:spLocks/>
            </p:cNvSpPr>
            <p:nvPr userDrawn="1"/>
          </p:nvSpPr>
          <p:spPr bwMode="auto">
            <a:xfrm>
              <a:off x="4520556" y="5649754"/>
              <a:ext cx="116933" cy="200242"/>
            </a:xfrm>
            <a:custGeom>
              <a:avLst/>
              <a:gdLst>
                <a:gd name="T0" fmla="*/ 417 w 425"/>
                <a:gd name="T1" fmla="*/ 77 h 728"/>
                <a:gd name="T2" fmla="*/ 131 w 425"/>
                <a:gd name="T3" fmla="*/ 364 h 728"/>
                <a:gd name="T4" fmla="*/ 417 w 425"/>
                <a:gd name="T5" fmla="*/ 650 h 728"/>
                <a:gd name="T6" fmla="*/ 425 w 425"/>
                <a:gd name="T7" fmla="*/ 667 h 728"/>
                <a:gd name="T8" fmla="*/ 417 w 425"/>
                <a:gd name="T9" fmla="*/ 684 h 728"/>
                <a:gd name="T10" fmla="*/ 381 w 425"/>
                <a:gd name="T11" fmla="*/ 720 h 728"/>
                <a:gd name="T12" fmla="*/ 364 w 425"/>
                <a:gd name="T13" fmla="*/ 728 h 728"/>
                <a:gd name="T14" fmla="*/ 347 w 425"/>
                <a:gd name="T15" fmla="*/ 720 h 728"/>
                <a:gd name="T16" fmla="*/ 8 w 425"/>
                <a:gd name="T17" fmla="*/ 381 h 728"/>
                <a:gd name="T18" fmla="*/ 0 w 425"/>
                <a:gd name="T19" fmla="*/ 364 h 728"/>
                <a:gd name="T20" fmla="*/ 8 w 425"/>
                <a:gd name="T21" fmla="*/ 347 h 728"/>
                <a:gd name="T22" fmla="*/ 347 w 425"/>
                <a:gd name="T23" fmla="*/ 7 h 728"/>
                <a:gd name="T24" fmla="*/ 364 w 425"/>
                <a:gd name="T25" fmla="*/ 0 h 728"/>
                <a:gd name="T26" fmla="*/ 381 w 425"/>
                <a:gd name="T27" fmla="*/ 7 h 728"/>
                <a:gd name="T28" fmla="*/ 417 w 425"/>
                <a:gd name="T29" fmla="*/ 44 h 728"/>
                <a:gd name="T30" fmla="*/ 425 w 425"/>
                <a:gd name="T31" fmla="*/ 60 h 728"/>
                <a:gd name="T32" fmla="*/ 417 w 425"/>
                <a:gd name="T33" fmla="*/ 7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25" h="728">
                  <a:moveTo>
                    <a:pt x="417" y="77"/>
                  </a:moveTo>
                  <a:cubicBezTo>
                    <a:pt x="131" y="364"/>
                    <a:pt x="131" y="364"/>
                    <a:pt x="131" y="364"/>
                  </a:cubicBezTo>
                  <a:cubicBezTo>
                    <a:pt x="417" y="650"/>
                    <a:pt x="417" y="650"/>
                    <a:pt x="417" y="650"/>
                  </a:cubicBezTo>
                  <a:cubicBezTo>
                    <a:pt x="422" y="655"/>
                    <a:pt x="425" y="661"/>
                    <a:pt x="425" y="667"/>
                  </a:cubicBezTo>
                  <a:cubicBezTo>
                    <a:pt x="425" y="673"/>
                    <a:pt x="422" y="680"/>
                    <a:pt x="417" y="684"/>
                  </a:cubicBezTo>
                  <a:cubicBezTo>
                    <a:pt x="381" y="720"/>
                    <a:pt x="381" y="720"/>
                    <a:pt x="381" y="720"/>
                  </a:cubicBezTo>
                  <a:cubicBezTo>
                    <a:pt x="377" y="725"/>
                    <a:pt x="370" y="728"/>
                    <a:pt x="364" y="728"/>
                  </a:cubicBezTo>
                  <a:cubicBezTo>
                    <a:pt x="358" y="728"/>
                    <a:pt x="352" y="725"/>
                    <a:pt x="347" y="720"/>
                  </a:cubicBezTo>
                  <a:cubicBezTo>
                    <a:pt x="8" y="381"/>
                    <a:pt x="8" y="381"/>
                    <a:pt x="8" y="381"/>
                  </a:cubicBezTo>
                  <a:cubicBezTo>
                    <a:pt x="3" y="376"/>
                    <a:pt x="0" y="369"/>
                    <a:pt x="0" y="364"/>
                  </a:cubicBezTo>
                  <a:cubicBezTo>
                    <a:pt x="0" y="358"/>
                    <a:pt x="3" y="351"/>
                    <a:pt x="8" y="347"/>
                  </a:cubicBezTo>
                  <a:cubicBezTo>
                    <a:pt x="347" y="7"/>
                    <a:pt x="347" y="7"/>
                    <a:pt x="347" y="7"/>
                  </a:cubicBezTo>
                  <a:cubicBezTo>
                    <a:pt x="352" y="3"/>
                    <a:pt x="358" y="0"/>
                    <a:pt x="364" y="0"/>
                  </a:cubicBezTo>
                  <a:cubicBezTo>
                    <a:pt x="370" y="0"/>
                    <a:pt x="377" y="3"/>
                    <a:pt x="381" y="7"/>
                  </a:cubicBezTo>
                  <a:cubicBezTo>
                    <a:pt x="417" y="44"/>
                    <a:pt x="417" y="44"/>
                    <a:pt x="417" y="44"/>
                  </a:cubicBezTo>
                  <a:cubicBezTo>
                    <a:pt x="422" y="48"/>
                    <a:pt x="425" y="54"/>
                    <a:pt x="425" y="60"/>
                  </a:cubicBezTo>
                  <a:cubicBezTo>
                    <a:pt x="425" y="66"/>
                    <a:pt x="422" y="73"/>
                    <a:pt x="417" y="77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2" name="Freeform 11">
              <a:hlinkClick r:id="" action="ppaction://hlinkshowjump?jump=nextslide"/>
            </p:cNvPr>
            <p:cNvSpPr>
              <a:spLocks noEditPoints="1"/>
            </p:cNvSpPr>
            <p:nvPr userDrawn="1"/>
          </p:nvSpPr>
          <p:spPr bwMode="auto">
            <a:xfrm>
              <a:off x="4328868" y="5502988"/>
              <a:ext cx="500307" cy="493774"/>
            </a:xfrm>
            <a:custGeom>
              <a:avLst/>
              <a:gdLst>
                <a:gd name="T0" fmla="*/ 2355 w 2753"/>
                <a:gd name="T1" fmla="*/ 114 h 2716"/>
                <a:gd name="T2" fmla="*/ 2639 w 2753"/>
                <a:gd name="T3" fmla="*/ 399 h 2716"/>
                <a:gd name="T4" fmla="*/ 2639 w 2753"/>
                <a:gd name="T5" fmla="*/ 2317 h 2716"/>
                <a:gd name="T6" fmla="*/ 2355 w 2753"/>
                <a:gd name="T7" fmla="*/ 2602 h 2716"/>
                <a:gd name="T8" fmla="*/ 398 w 2753"/>
                <a:gd name="T9" fmla="*/ 2602 h 2716"/>
                <a:gd name="T10" fmla="*/ 113 w 2753"/>
                <a:gd name="T11" fmla="*/ 2317 h 2716"/>
                <a:gd name="T12" fmla="*/ 113 w 2753"/>
                <a:gd name="T13" fmla="*/ 399 h 2716"/>
                <a:gd name="T14" fmla="*/ 398 w 2753"/>
                <a:gd name="T15" fmla="*/ 114 h 2716"/>
                <a:gd name="T16" fmla="*/ 2355 w 2753"/>
                <a:gd name="T17" fmla="*/ 114 h 2716"/>
                <a:gd name="T18" fmla="*/ 2355 w 2753"/>
                <a:gd name="T19" fmla="*/ 0 h 2716"/>
                <a:gd name="T20" fmla="*/ 398 w 2753"/>
                <a:gd name="T21" fmla="*/ 0 h 2716"/>
                <a:gd name="T22" fmla="*/ 0 w 2753"/>
                <a:gd name="T23" fmla="*/ 399 h 2716"/>
                <a:gd name="T24" fmla="*/ 0 w 2753"/>
                <a:gd name="T25" fmla="*/ 2317 h 2716"/>
                <a:gd name="T26" fmla="*/ 398 w 2753"/>
                <a:gd name="T27" fmla="*/ 2716 h 2716"/>
                <a:gd name="T28" fmla="*/ 2355 w 2753"/>
                <a:gd name="T29" fmla="*/ 2716 h 2716"/>
                <a:gd name="T30" fmla="*/ 2753 w 2753"/>
                <a:gd name="T31" fmla="*/ 2317 h 2716"/>
                <a:gd name="T32" fmla="*/ 2753 w 2753"/>
                <a:gd name="T33" fmla="*/ 399 h 2716"/>
                <a:gd name="T34" fmla="*/ 2355 w 2753"/>
                <a:gd name="T35" fmla="*/ 0 h 27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753" h="2716">
                  <a:moveTo>
                    <a:pt x="2355" y="114"/>
                  </a:moveTo>
                  <a:cubicBezTo>
                    <a:pt x="2512" y="114"/>
                    <a:pt x="2639" y="242"/>
                    <a:pt x="2639" y="399"/>
                  </a:cubicBezTo>
                  <a:cubicBezTo>
                    <a:pt x="2639" y="2317"/>
                    <a:pt x="2639" y="2317"/>
                    <a:pt x="2639" y="2317"/>
                  </a:cubicBezTo>
                  <a:cubicBezTo>
                    <a:pt x="2639" y="2474"/>
                    <a:pt x="2512" y="2602"/>
                    <a:pt x="2355" y="2602"/>
                  </a:cubicBezTo>
                  <a:cubicBezTo>
                    <a:pt x="398" y="2602"/>
                    <a:pt x="398" y="2602"/>
                    <a:pt x="398" y="2602"/>
                  </a:cubicBezTo>
                  <a:cubicBezTo>
                    <a:pt x="241" y="2602"/>
                    <a:pt x="113" y="2474"/>
                    <a:pt x="113" y="2317"/>
                  </a:cubicBezTo>
                  <a:cubicBezTo>
                    <a:pt x="113" y="399"/>
                    <a:pt x="113" y="399"/>
                    <a:pt x="113" y="399"/>
                  </a:cubicBezTo>
                  <a:cubicBezTo>
                    <a:pt x="113" y="242"/>
                    <a:pt x="241" y="114"/>
                    <a:pt x="398" y="114"/>
                  </a:cubicBezTo>
                  <a:cubicBezTo>
                    <a:pt x="2355" y="114"/>
                    <a:pt x="2355" y="114"/>
                    <a:pt x="2355" y="114"/>
                  </a:cubicBezTo>
                  <a:moveTo>
                    <a:pt x="2355" y="0"/>
                  </a:moveTo>
                  <a:cubicBezTo>
                    <a:pt x="398" y="0"/>
                    <a:pt x="398" y="0"/>
                    <a:pt x="398" y="0"/>
                  </a:cubicBezTo>
                  <a:cubicBezTo>
                    <a:pt x="178" y="0"/>
                    <a:pt x="0" y="179"/>
                    <a:pt x="0" y="399"/>
                  </a:cubicBezTo>
                  <a:cubicBezTo>
                    <a:pt x="0" y="2317"/>
                    <a:pt x="0" y="2317"/>
                    <a:pt x="0" y="2317"/>
                  </a:cubicBezTo>
                  <a:cubicBezTo>
                    <a:pt x="0" y="2538"/>
                    <a:pt x="178" y="2716"/>
                    <a:pt x="398" y="2716"/>
                  </a:cubicBezTo>
                  <a:cubicBezTo>
                    <a:pt x="2355" y="2716"/>
                    <a:pt x="2355" y="2716"/>
                    <a:pt x="2355" y="2716"/>
                  </a:cubicBezTo>
                  <a:cubicBezTo>
                    <a:pt x="2575" y="2716"/>
                    <a:pt x="2753" y="2538"/>
                    <a:pt x="2753" y="2317"/>
                  </a:cubicBezTo>
                  <a:cubicBezTo>
                    <a:pt x="2753" y="399"/>
                    <a:pt x="2753" y="399"/>
                    <a:pt x="2753" y="399"/>
                  </a:cubicBezTo>
                  <a:cubicBezTo>
                    <a:pt x="2753" y="179"/>
                    <a:pt x="2575" y="0"/>
                    <a:pt x="2355" y="0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grpSp>
        <p:nvGrpSpPr>
          <p:cNvPr id="14" name="Group 13"/>
          <p:cNvGrpSpPr/>
          <p:nvPr userDrawn="1"/>
        </p:nvGrpSpPr>
        <p:grpSpPr>
          <a:xfrm>
            <a:off x="0" y="6824981"/>
            <a:ext cx="12192000" cy="45719"/>
            <a:chOff x="0" y="6756401"/>
            <a:chExt cx="12192000" cy="114300"/>
          </a:xfrm>
        </p:grpSpPr>
        <p:sp>
          <p:nvSpPr>
            <p:cNvPr id="15" name="Rectangle 14"/>
            <p:cNvSpPr/>
            <p:nvPr/>
          </p:nvSpPr>
          <p:spPr>
            <a:xfrm>
              <a:off x="0" y="6756401"/>
              <a:ext cx="2443207" cy="1143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2427653" y="6756401"/>
              <a:ext cx="2443207" cy="1143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4855305" y="6756401"/>
              <a:ext cx="2443207" cy="1143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7305656" y="6756401"/>
              <a:ext cx="2443207" cy="1143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9748793" y="6756401"/>
              <a:ext cx="2443207" cy="1143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</p:grpSp>
      <p:grpSp>
        <p:nvGrpSpPr>
          <p:cNvPr id="20" name="Group 19"/>
          <p:cNvGrpSpPr/>
          <p:nvPr userDrawn="1"/>
        </p:nvGrpSpPr>
        <p:grpSpPr>
          <a:xfrm>
            <a:off x="0" y="0"/>
            <a:ext cx="12192000" cy="45719"/>
            <a:chOff x="0" y="6756401"/>
            <a:chExt cx="12192000" cy="114300"/>
          </a:xfrm>
        </p:grpSpPr>
        <p:sp>
          <p:nvSpPr>
            <p:cNvPr id="21" name="Rectangle 20"/>
            <p:cNvSpPr/>
            <p:nvPr/>
          </p:nvSpPr>
          <p:spPr>
            <a:xfrm>
              <a:off x="0" y="6756401"/>
              <a:ext cx="2443207" cy="1143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2427653" y="6756401"/>
              <a:ext cx="2443207" cy="1143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4855305" y="6756401"/>
              <a:ext cx="2443207" cy="1143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7305656" y="6756401"/>
              <a:ext cx="2443207" cy="1143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9748793" y="6756401"/>
              <a:ext cx="2443207" cy="1143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</p:grpSp>
      <p:sp>
        <p:nvSpPr>
          <p:cNvPr id="26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7679666" y="1933036"/>
            <a:ext cx="2621951" cy="2747752"/>
          </a:xfrm>
          <a:custGeom>
            <a:avLst/>
            <a:gdLst>
              <a:gd name="connsiteX0" fmla="*/ 0 w 1397000"/>
              <a:gd name="connsiteY0" fmla="*/ 0 h 2730500"/>
              <a:gd name="connsiteX1" fmla="*/ 1397000 w 1397000"/>
              <a:gd name="connsiteY1" fmla="*/ 0 h 2730500"/>
              <a:gd name="connsiteX2" fmla="*/ 1397000 w 1397000"/>
              <a:gd name="connsiteY2" fmla="*/ 2730500 h 2730500"/>
              <a:gd name="connsiteX3" fmla="*/ 0 w 1397000"/>
              <a:gd name="connsiteY3" fmla="*/ 2730500 h 2730500"/>
              <a:gd name="connsiteX4" fmla="*/ 0 w 1397000"/>
              <a:gd name="connsiteY4" fmla="*/ 0 h 2730500"/>
              <a:gd name="connsiteX0" fmla="*/ 0 w 2414917"/>
              <a:gd name="connsiteY0" fmla="*/ 0 h 2730500"/>
              <a:gd name="connsiteX1" fmla="*/ 1397000 w 2414917"/>
              <a:gd name="connsiteY1" fmla="*/ 0 h 2730500"/>
              <a:gd name="connsiteX2" fmla="*/ 2414917 w 2414917"/>
              <a:gd name="connsiteY2" fmla="*/ 2316432 h 2730500"/>
              <a:gd name="connsiteX3" fmla="*/ 0 w 2414917"/>
              <a:gd name="connsiteY3" fmla="*/ 2730500 h 2730500"/>
              <a:gd name="connsiteX4" fmla="*/ 0 w 2414917"/>
              <a:gd name="connsiteY4" fmla="*/ 0 h 2730500"/>
              <a:gd name="connsiteX0" fmla="*/ 0 w 2414917"/>
              <a:gd name="connsiteY0" fmla="*/ 86264 h 2816764"/>
              <a:gd name="connsiteX1" fmla="*/ 1095076 w 2414917"/>
              <a:gd name="connsiteY1" fmla="*/ 0 h 2816764"/>
              <a:gd name="connsiteX2" fmla="*/ 2414917 w 2414917"/>
              <a:gd name="connsiteY2" fmla="*/ 2402696 h 2816764"/>
              <a:gd name="connsiteX3" fmla="*/ 0 w 2414917"/>
              <a:gd name="connsiteY3" fmla="*/ 2816764 h 2816764"/>
              <a:gd name="connsiteX4" fmla="*/ 0 w 2414917"/>
              <a:gd name="connsiteY4" fmla="*/ 86264 h 2816764"/>
              <a:gd name="connsiteX0" fmla="*/ 0 w 2621951"/>
              <a:gd name="connsiteY0" fmla="*/ 258792 h 2816764"/>
              <a:gd name="connsiteX1" fmla="*/ 1302110 w 2621951"/>
              <a:gd name="connsiteY1" fmla="*/ 0 h 2816764"/>
              <a:gd name="connsiteX2" fmla="*/ 2621951 w 2621951"/>
              <a:gd name="connsiteY2" fmla="*/ 2402696 h 2816764"/>
              <a:gd name="connsiteX3" fmla="*/ 207034 w 2621951"/>
              <a:gd name="connsiteY3" fmla="*/ 2816764 h 2816764"/>
              <a:gd name="connsiteX4" fmla="*/ 0 w 2621951"/>
              <a:gd name="connsiteY4" fmla="*/ 258792 h 2816764"/>
              <a:gd name="connsiteX0" fmla="*/ 0 w 2621951"/>
              <a:gd name="connsiteY0" fmla="*/ 258792 h 2747752"/>
              <a:gd name="connsiteX1" fmla="*/ 1302110 w 2621951"/>
              <a:gd name="connsiteY1" fmla="*/ 0 h 2747752"/>
              <a:gd name="connsiteX2" fmla="*/ 2621951 w 2621951"/>
              <a:gd name="connsiteY2" fmla="*/ 2402696 h 2747752"/>
              <a:gd name="connsiteX3" fmla="*/ 1337094 w 2621951"/>
              <a:gd name="connsiteY3" fmla="*/ 2747752 h 2747752"/>
              <a:gd name="connsiteX4" fmla="*/ 0 w 2621951"/>
              <a:gd name="connsiteY4" fmla="*/ 258792 h 2747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21951" h="2747752">
                <a:moveTo>
                  <a:pt x="0" y="258792"/>
                </a:moveTo>
                <a:lnTo>
                  <a:pt x="1302110" y="0"/>
                </a:lnTo>
                <a:lnTo>
                  <a:pt x="2621951" y="2402696"/>
                </a:lnTo>
                <a:lnTo>
                  <a:pt x="1337094" y="2747752"/>
                </a:lnTo>
                <a:lnTo>
                  <a:pt x="0" y="258792"/>
                </a:lnTo>
                <a:close/>
              </a:path>
            </a:pathLst>
          </a:custGeom>
        </p:spPr>
        <p:txBody>
          <a:bodyPr/>
          <a:lstStyle>
            <a:lvl1pPr>
              <a:defRPr sz="1800"/>
            </a:lvl1pPr>
          </a:lstStyle>
          <a:p>
            <a:endParaRPr lang="id-ID" dirty="0"/>
          </a:p>
        </p:txBody>
      </p:sp>
      <p:grpSp>
        <p:nvGrpSpPr>
          <p:cNvPr id="27" name="Group 26"/>
          <p:cNvGrpSpPr/>
          <p:nvPr userDrawn="1"/>
        </p:nvGrpSpPr>
        <p:grpSpPr>
          <a:xfrm>
            <a:off x="338952" y="6409324"/>
            <a:ext cx="224082" cy="221156"/>
            <a:chOff x="4328868" y="5502988"/>
            <a:chExt cx="500307" cy="493774"/>
          </a:xfrm>
        </p:grpSpPr>
        <p:sp>
          <p:nvSpPr>
            <p:cNvPr id="28" name="Freeform 27">
              <a:hlinkClick r:id="" action="ppaction://hlinkshowjump?jump=previousslide"/>
            </p:cNvPr>
            <p:cNvSpPr>
              <a:spLocks/>
            </p:cNvSpPr>
            <p:nvPr userDrawn="1"/>
          </p:nvSpPr>
          <p:spPr bwMode="auto">
            <a:xfrm>
              <a:off x="4520555" y="5649754"/>
              <a:ext cx="116933" cy="200242"/>
            </a:xfrm>
            <a:custGeom>
              <a:avLst/>
              <a:gdLst>
                <a:gd name="T0" fmla="*/ 417 w 425"/>
                <a:gd name="T1" fmla="*/ 77 h 728"/>
                <a:gd name="T2" fmla="*/ 131 w 425"/>
                <a:gd name="T3" fmla="*/ 364 h 728"/>
                <a:gd name="T4" fmla="*/ 417 w 425"/>
                <a:gd name="T5" fmla="*/ 650 h 728"/>
                <a:gd name="T6" fmla="*/ 425 w 425"/>
                <a:gd name="T7" fmla="*/ 667 h 728"/>
                <a:gd name="T8" fmla="*/ 417 w 425"/>
                <a:gd name="T9" fmla="*/ 684 h 728"/>
                <a:gd name="T10" fmla="*/ 381 w 425"/>
                <a:gd name="T11" fmla="*/ 720 h 728"/>
                <a:gd name="T12" fmla="*/ 364 w 425"/>
                <a:gd name="T13" fmla="*/ 728 h 728"/>
                <a:gd name="T14" fmla="*/ 347 w 425"/>
                <a:gd name="T15" fmla="*/ 720 h 728"/>
                <a:gd name="T16" fmla="*/ 8 w 425"/>
                <a:gd name="T17" fmla="*/ 381 h 728"/>
                <a:gd name="T18" fmla="*/ 0 w 425"/>
                <a:gd name="T19" fmla="*/ 364 h 728"/>
                <a:gd name="T20" fmla="*/ 8 w 425"/>
                <a:gd name="T21" fmla="*/ 347 h 728"/>
                <a:gd name="T22" fmla="*/ 347 w 425"/>
                <a:gd name="T23" fmla="*/ 7 h 728"/>
                <a:gd name="T24" fmla="*/ 364 w 425"/>
                <a:gd name="T25" fmla="*/ 0 h 728"/>
                <a:gd name="T26" fmla="*/ 381 w 425"/>
                <a:gd name="T27" fmla="*/ 7 h 728"/>
                <a:gd name="T28" fmla="*/ 417 w 425"/>
                <a:gd name="T29" fmla="*/ 44 h 728"/>
                <a:gd name="T30" fmla="*/ 425 w 425"/>
                <a:gd name="T31" fmla="*/ 60 h 728"/>
                <a:gd name="T32" fmla="*/ 417 w 425"/>
                <a:gd name="T33" fmla="*/ 7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25" h="728">
                  <a:moveTo>
                    <a:pt x="417" y="77"/>
                  </a:moveTo>
                  <a:cubicBezTo>
                    <a:pt x="131" y="364"/>
                    <a:pt x="131" y="364"/>
                    <a:pt x="131" y="364"/>
                  </a:cubicBezTo>
                  <a:cubicBezTo>
                    <a:pt x="417" y="650"/>
                    <a:pt x="417" y="650"/>
                    <a:pt x="417" y="650"/>
                  </a:cubicBezTo>
                  <a:cubicBezTo>
                    <a:pt x="422" y="655"/>
                    <a:pt x="425" y="661"/>
                    <a:pt x="425" y="667"/>
                  </a:cubicBezTo>
                  <a:cubicBezTo>
                    <a:pt x="425" y="673"/>
                    <a:pt x="422" y="680"/>
                    <a:pt x="417" y="684"/>
                  </a:cubicBezTo>
                  <a:cubicBezTo>
                    <a:pt x="381" y="720"/>
                    <a:pt x="381" y="720"/>
                    <a:pt x="381" y="720"/>
                  </a:cubicBezTo>
                  <a:cubicBezTo>
                    <a:pt x="377" y="725"/>
                    <a:pt x="370" y="728"/>
                    <a:pt x="364" y="728"/>
                  </a:cubicBezTo>
                  <a:cubicBezTo>
                    <a:pt x="358" y="728"/>
                    <a:pt x="352" y="725"/>
                    <a:pt x="347" y="720"/>
                  </a:cubicBezTo>
                  <a:cubicBezTo>
                    <a:pt x="8" y="381"/>
                    <a:pt x="8" y="381"/>
                    <a:pt x="8" y="381"/>
                  </a:cubicBezTo>
                  <a:cubicBezTo>
                    <a:pt x="3" y="376"/>
                    <a:pt x="0" y="369"/>
                    <a:pt x="0" y="364"/>
                  </a:cubicBezTo>
                  <a:cubicBezTo>
                    <a:pt x="0" y="358"/>
                    <a:pt x="3" y="351"/>
                    <a:pt x="8" y="347"/>
                  </a:cubicBezTo>
                  <a:cubicBezTo>
                    <a:pt x="347" y="7"/>
                    <a:pt x="347" y="7"/>
                    <a:pt x="347" y="7"/>
                  </a:cubicBezTo>
                  <a:cubicBezTo>
                    <a:pt x="352" y="3"/>
                    <a:pt x="358" y="0"/>
                    <a:pt x="364" y="0"/>
                  </a:cubicBezTo>
                  <a:cubicBezTo>
                    <a:pt x="370" y="0"/>
                    <a:pt x="377" y="3"/>
                    <a:pt x="381" y="7"/>
                  </a:cubicBezTo>
                  <a:cubicBezTo>
                    <a:pt x="417" y="44"/>
                    <a:pt x="417" y="44"/>
                    <a:pt x="417" y="44"/>
                  </a:cubicBezTo>
                  <a:cubicBezTo>
                    <a:pt x="422" y="48"/>
                    <a:pt x="425" y="54"/>
                    <a:pt x="425" y="60"/>
                  </a:cubicBezTo>
                  <a:cubicBezTo>
                    <a:pt x="425" y="66"/>
                    <a:pt x="422" y="73"/>
                    <a:pt x="417" y="77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9" name="Freeform 28">
              <a:hlinkClick r:id="" action="ppaction://hlinkshowjump?jump=previousslide"/>
            </p:cNvPr>
            <p:cNvSpPr>
              <a:spLocks noEditPoints="1"/>
            </p:cNvSpPr>
            <p:nvPr userDrawn="1"/>
          </p:nvSpPr>
          <p:spPr bwMode="auto">
            <a:xfrm>
              <a:off x="4328868" y="5502988"/>
              <a:ext cx="500307" cy="493774"/>
            </a:xfrm>
            <a:custGeom>
              <a:avLst/>
              <a:gdLst>
                <a:gd name="T0" fmla="*/ 2355 w 2753"/>
                <a:gd name="T1" fmla="*/ 114 h 2716"/>
                <a:gd name="T2" fmla="*/ 2639 w 2753"/>
                <a:gd name="T3" fmla="*/ 399 h 2716"/>
                <a:gd name="T4" fmla="*/ 2639 w 2753"/>
                <a:gd name="T5" fmla="*/ 2317 h 2716"/>
                <a:gd name="T6" fmla="*/ 2355 w 2753"/>
                <a:gd name="T7" fmla="*/ 2602 h 2716"/>
                <a:gd name="T8" fmla="*/ 398 w 2753"/>
                <a:gd name="T9" fmla="*/ 2602 h 2716"/>
                <a:gd name="T10" fmla="*/ 113 w 2753"/>
                <a:gd name="T11" fmla="*/ 2317 h 2716"/>
                <a:gd name="T12" fmla="*/ 113 w 2753"/>
                <a:gd name="T13" fmla="*/ 399 h 2716"/>
                <a:gd name="T14" fmla="*/ 398 w 2753"/>
                <a:gd name="T15" fmla="*/ 114 h 2716"/>
                <a:gd name="T16" fmla="*/ 2355 w 2753"/>
                <a:gd name="T17" fmla="*/ 114 h 2716"/>
                <a:gd name="T18" fmla="*/ 2355 w 2753"/>
                <a:gd name="T19" fmla="*/ 0 h 2716"/>
                <a:gd name="T20" fmla="*/ 398 w 2753"/>
                <a:gd name="T21" fmla="*/ 0 h 2716"/>
                <a:gd name="T22" fmla="*/ 0 w 2753"/>
                <a:gd name="T23" fmla="*/ 399 h 2716"/>
                <a:gd name="T24" fmla="*/ 0 w 2753"/>
                <a:gd name="T25" fmla="*/ 2317 h 2716"/>
                <a:gd name="T26" fmla="*/ 398 w 2753"/>
                <a:gd name="T27" fmla="*/ 2716 h 2716"/>
                <a:gd name="T28" fmla="*/ 2355 w 2753"/>
                <a:gd name="T29" fmla="*/ 2716 h 2716"/>
                <a:gd name="T30" fmla="*/ 2753 w 2753"/>
                <a:gd name="T31" fmla="*/ 2317 h 2716"/>
                <a:gd name="T32" fmla="*/ 2753 w 2753"/>
                <a:gd name="T33" fmla="*/ 399 h 2716"/>
                <a:gd name="T34" fmla="*/ 2355 w 2753"/>
                <a:gd name="T35" fmla="*/ 0 h 27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753" h="2716">
                  <a:moveTo>
                    <a:pt x="2355" y="114"/>
                  </a:moveTo>
                  <a:cubicBezTo>
                    <a:pt x="2512" y="114"/>
                    <a:pt x="2639" y="242"/>
                    <a:pt x="2639" y="399"/>
                  </a:cubicBezTo>
                  <a:cubicBezTo>
                    <a:pt x="2639" y="2317"/>
                    <a:pt x="2639" y="2317"/>
                    <a:pt x="2639" y="2317"/>
                  </a:cubicBezTo>
                  <a:cubicBezTo>
                    <a:pt x="2639" y="2474"/>
                    <a:pt x="2512" y="2602"/>
                    <a:pt x="2355" y="2602"/>
                  </a:cubicBezTo>
                  <a:cubicBezTo>
                    <a:pt x="398" y="2602"/>
                    <a:pt x="398" y="2602"/>
                    <a:pt x="398" y="2602"/>
                  </a:cubicBezTo>
                  <a:cubicBezTo>
                    <a:pt x="241" y="2602"/>
                    <a:pt x="113" y="2474"/>
                    <a:pt x="113" y="2317"/>
                  </a:cubicBezTo>
                  <a:cubicBezTo>
                    <a:pt x="113" y="399"/>
                    <a:pt x="113" y="399"/>
                    <a:pt x="113" y="399"/>
                  </a:cubicBezTo>
                  <a:cubicBezTo>
                    <a:pt x="113" y="242"/>
                    <a:pt x="241" y="114"/>
                    <a:pt x="398" y="114"/>
                  </a:cubicBezTo>
                  <a:cubicBezTo>
                    <a:pt x="2355" y="114"/>
                    <a:pt x="2355" y="114"/>
                    <a:pt x="2355" y="114"/>
                  </a:cubicBezTo>
                  <a:moveTo>
                    <a:pt x="2355" y="0"/>
                  </a:moveTo>
                  <a:cubicBezTo>
                    <a:pt x="398" y="0"/>
                    <a:pt x="398" y="0"/>
                    <a:pt x="398" y="0"/>
                  </a:cubicBezTo>
                  <a:cubicBezTo>
                    <a:pt x="178" y="0"/>
                    <a:pt x="0" y="179"/>
                    <a:pt x="0" y="399"/>
                  </a:cubicBezTo>
                  <a:cubicBezTo>
                    <a:pt x="0" y="2317"/>
                    <a:pt x="0" y="2317"/>
                    <a:pt x="0" y="2317"/>
                  </a:cubicBezTo>
                  <a:cubicBezTo>
                    <a:pt x="0" y="2538"/>
                    <a:pt x="178" y="2716"/>
                    <a:pt x="398" y="2716"/>
                  </a:cubicBezTo>
                  <a:cubicBezTo>
                    <a:pt x="2355" y="2716"/>
                    <a:pt x="2355" y="2716"/>
                    <a:pt x="2355" y="2716"/>
                  </a:cubicBezTo>
                  <a:cubicBezTo>
                    <a:pt x="2575" y="2716"/>
                    <a:pt x="2753" y="2538"/>
                    <a:pt x="2753" y="2317"/>
                  </a:cubicBezTo>
                  <a:cubicBezTo>
                    <a:pt x="2753" y="399"/>
                    <a:pt x="2753" y="399"/>
                    <a:pt x="2753" y="399"/>
                  </a:cubicBezTo>
                  <a:cubicBezTo>
                    <a:pt x="2753" y="179"/>
                    <a:pt x="2575" y="0"/>
                    <a:pt x="2355" y="0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</p:spTree>
    <p:extLst>
      <p:ext uri="{BB962C8B-B14F-4D97-AF65-F5344CB8AC3E}">
        <p14:creationId xmlns:p14="http://schemas.microsoft.com/office/powerpoint/2010/main" val="76755236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Phone Mock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11408938" y="381349"/>
            <a:ext cx="468000" cy="46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400" b="1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382932" y="432787"/>
            <a:ext cx="503483" cy="365125"/>
          </a:xfrm>
        </p:spPr>
        <p:txBody>
          <a:bodyPr/>
          <a:lstStyle>
            <a:lvl1pPr algn="ctr">
              <a:defRPr sz="1400" b="1">
                <a:solidFill>
                  <a:schemeClr val="bg1"/>
                </a:solidFill>
              </a:defRPr>
            </a:lvl1pPr>
          </a:lstStyle>
          <a:p>
            <a:fld id="{250E94B5-8C35-4E38-8FC1-B73EBEBA3C09}" type="slidenum">
              <a:rPr lang="id-ID" smtClean="0"/>
              <a:pPr/>
              <a:t>‹#›</a:t>
            </a:fld>
            <a:endParaRPr lang="id-ID"/>
          </a:p>
        </p:txBody>
      </p:sp>
      <p:grpSp>
        <p:nvGrpSpPr>
          <p:cNvPr id="6" name="Group 5"/>
          <p:cNvGrpSpPr/>
          <p:nvPr userDrawn="1"/>
        </p:nvGrpSpPr>
        <p:grpSpPr>
          <a:xfrm>
            <a:off x="338952" y="6409324"/>
            <a:ext cx="224082" cy="221156"/>
            <a:chOff x="4328868" y="5502988"/>
            <a:chExt cx="500307" cy="493774"/>
          </a:xfrm>
        </p:grpSpPr>
        <p:sp>
          <p:nvSpPr>
            <p:cNvPr id="7" name="Freeform 6">
              <a:hlinkClick r:id="" action="ppaction://hlinkshowjump?jump=previousslide"/>
            </p:cNvPr>
            <p:cNvSpPr>
              <a:spLocks/>
            </p:cNvSpPr>
            <p:nvPr userDrawn="1"/>
          </p:nvSpPr>
          <p:spPr bwMode="auto">
            <a:xfrm>
              <a:off x="4520555" y="5649754"/>
              <a:ext cx="116933" cy="200242"/>
            </a:xfrm>
            <a:custGeom>
              <a:avLst/>
              <a:gdLst>
                <a:gd name="T0" fmla="*/ 417 w 425"/>
                <a:gd name="T1" fmla="*/ 77 h 728"/>
                <a:gd name="T2" fmla="*/ 131 w 425"/>
                <a:gd name="T3" fmla="*/ 364 h 728"/>
                <a:gd name="T4" fmla="*/ 417 w 425"/>
                <a:gd name="T5" fmla="*/ 650 h 728"/>
                <a:gd name="T6" fmla="*/ 425 w 425"/>
                <a:gd name="T7" fmla="*/ 667 h 728"/>
                <a:gd name="T8" fmla="*/ 417 w 425"/>
                <a:gd name="T9" fmla="*/ 684 h 728"/>
                <a:gd name="T10" fmla="*/ 381 w 425"/>
                <a:gd name="T11" fmla="*/ 720 h 728"/>
                <a:gd name="T12" fmla="*/ 364 w 425"/>
                <a:gd name="T13" fmla="*/ 728 h 728"/>
                <a:gd name="T14" fmla="*/ 347 w 425"/>
                <a:gd name="T15" fmla="*/ 720 h 728"/>
                <a:gd name="T16" fmla="*/ 8 w 425"/>
                <a:gd name="T17" fmla="*/ 381 h 728"/>
                <a:gd name="T18" fmla="*/ 0 w 425"/>
                <a:gd name="T19" fmla="*/ 364 h 728"/>
                <a:gd name="T20" fmla="*/ 8 w 425"/>
                <a:gd name="T21" fmla="*/ 347 h 728"/>
                <a:gd name="T22" fmla="*/ 347 w 425"/>
                <a:gd name="T23" fmla="*/ 7 h 728"/>
                <a:gd name="T24" fmla="*/ 364 w 425"/>
                <a:gd name="T25" fmla="*/ 0 h 728"/>
                <a:gd name="T26" fmla="*/ 381 w 425"/>
                <a:gd name="T27" fmla="*/ 7 h 728"/>
                <a:gd name="T28" fmla="*/ 417 w 425"/>
                <a:gd name="T29" fmla="*/ 44 h 728"/>
                <a:gd name="T30" fmla="*/ 425 w 425"/>
                <a:gd name="T31" fmla="*/ 60 h 728"/>
                <a:gd name="T32" fmla="*/ 417 w 425"/>
                <a:gd name="T33" fmla="*/ 7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25" h="728">
                  <a:moveTo>
                    <a:pt x="417" y="77"/>
                  </a:moveTo>
                  <a:cubicBezTo>
                    <a:pt x="131" y="364"/>
                    <a:pt x="131" y="364"/>
                    <a:pt x="131" y="364"/>
                  </a:cubicBezTo>
                  <a:cubicBezTo>
                    <a:pt x="417" y="650"/>
                    <a:pt x="417" y="650"/>
                    <a:pt x="417" y="650"/>
                  </a:cubicBezTo>
                  <a:cubicBezTo>
                    <a:pt x="422" y="655"/>
                    <a:pt x="425" y="661"/>
                    <a:pt x="425" y="667"/>
                  </a:cubicBezTo>
                  <a:cubicBezTo>
                    <a:pt x="425" y="673"/>
                    <a:pt x="422" y="680"/>
                    <a:pt x="417" y="684"/>
                  </a:cubicBezTo>
                  <a:cubicBezTo>
                    <a:pt x="381" y="720"/>
                    <a:pt x="381" y="720"/>
                    <a:pt x="381" y="720"/>
                  </a:cubicBezTo>
                  <a:cubicBezTo>
                    <a:pt x="377" y="725"/>
                    <a:pt x="370" y="728"/>
                    <a:pt x="364" y="728"/>
                  </a:cubicBezTo>
                  <a:cubicBezTo>
                    <a:pt x="358" y="728"/>
                    <a:pt x="352" y="725"/>
                    <a:pt x="347" y="720"/>
                  </a:cubicBezTo>
                  <a:cubicBezTo>
                    <a:pt x="8" y="381"/>
                    <a:pt x="8" y="381"/>
                    <a:pt x="8" y="381"/>
                  </a:cubicBezTo>
                  <a:cubicBezTo>
                    <a:pt x="3" y="376"/>
                    <a:pt x="0" y="369"/>
                    <a:pt x="0" y="364"/>
                  </a:cubicBezTo>
                  <a:cubicBezTo>
                    <a:pt x="0" y="358"/>
                    <a:pt x="3" y="351"/>
                    <a:pt x="8" y="347"/>
                  </a:cubicBezTo>
                  <a:cubicBezTo>
                    <a:pt x="347" y="7"/>
                    <a:pt x="347" y="7"/>
                    <a:pt x="347" y="7"/>
                  </a:cubicBezTo>
                  <a:cubicBezTo>
                    <a:pt x="352" y="3"/>
                    <a:pt x="358" y="0"/>
                    <a:pt x="364" y="0"/>
                  </a:cubicBezTo>
                  <a:cubicBezTo>
                    <a:pt x="370" y="0"/>
                    <a:pt x="377" y="3"/>
                    <a:pt x="381" y="7"/>
                  </a:cubicBezTo>
                  <a:cubicBezTo>
                    <a:pt x="417" y="44"/>
                    <a:pt x="417" y="44"/>
                    <a:pt x="417" y="44"/>
                  </a:cubicBezTo>
                  <a:cubicBezTo>
                    <a:pt x="422" y="48"/>
                    <a:pt x="425" y="54"/>
                    <a:pt x="425" y="60"/>
                  </a:cubicBezTo>
                  <a:cubicBezTo>
                    <a:pt x="425" y="66"/>
                    <a:pt x="422" y="73"/>
                    <a:pt x="417" y="77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9" name="Freeform 8">
              <a:hlinkClick r:id="" action="ppaction://hlinkshowjump?jump=previousslide"/>
            </p:cNvPr>
            <p:cNvSpPr>
              <a:spLocks noEditPoints="1"/>
            </p:cNvSpPr>
            <p:nvPr userDrawn="1"/>
          </p:nvSpPr>
          <p:spPr bwMode="auto">
            <a:xfrm>
              <a:off x="4328868" y="5502988"/>
              <a:ext cx="500307" cy="493774"/>
            </a:xfrm>
            <a:custGeom>
              <a:avLst/>
              <a:gdLst>
                <a:gd name="T0" fmla="*/ 2355 w 2753"/>
                <a:gd name="T1" fmla="*/ 114 h 2716"/>
                <a:gd name="T2" fmla="*/ 2639 w 2753"/>
                <a:gd name="T3" fmla="*/ 399 h 2716"/>
                <a:gd name="T4" fmla="*/ 2639 w 2753"/>
                <a:gd name="T5" fmla="*/ 2317 h 2716"/>
                <a:gd name="T6" fmla="*/ 2355 w 2753"/>
                <a:gd name="T7" fmla="*/ 2602 h 2716"/>
                <a:gd name="T8" fmla="*/ 398 w 2753"/>
                <a:gd name="T9" fmla="*/ 2602 h 2716"/>
                <a:gd name="T10" fmla="*/ 113 w 2753"/>
                <a:gd name="T11" fmla="*/ 2317 h 2716"/>
                <a:gd name="T12" fmla="*/ 113 w 2753"/>
                <a:gd name="T13" fmla="*/ 399 h 2716"/>
                <a:gd name="T14" fmla="*/ 398 w 2753"/>
                <a:gd name="T15" fmla="*/ 114 h 2716"/>
                <a:gd name="T16" fmla="*/ 2355 w 2753"/>
                <a:gd name="T17" fmla="*/ 114 h 2716"/>
                <a:gd name="T18" fmla="*/ 2355 w 2753"/>
                <a:gd name="T19" fmla="*/ 0 h 2716"/>
                <a:gd name="T20" fmla="*/ 398 w 2753"/>
                <a:gd name="T21" fmla="*/ 0 h 2716"/>
                <a:gd name="T22" fmla="*/ 0 w 2753"/>
                <a:gd name="T23" fmla="*/ 399 h 2716"/>
                <a:gd name="T24" fmla="*/ 0 w 2753"/>
                <a:gd name="T25" fmla="*/ 2317 h 2716"/>
                <a:gd name="T26" fmla="*/ 398 w 2753"/>
                <a:gd name="T27" fmla="*/ 2716 h 2716"/>
                <a:gd name="T28" fmla="*/ 2355 w 2753"/>
                <a:gd name="T29" fmla="*/ 2716 h 2716"/>
                <a:gd name="T30" fmla="*/ 2753 w 2753"/>
                <a:gd name="T31" fmla="*/ 2317 h 2716"/>
                <a:gd name="T32" fmla="*/ 2753 w 2753"/>
                <a:gd name="T33" fmla="*/ 399 h 2716"/>
                <a:gd name="T34" fmla="*/ 2355 w 2753"/>
                <a:gd name="T35" fmla="*/ 0 h 27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753" h="2716">
                  <a:moveTo>
                    <a:pt x="2355" y="114"/>
                  </a:moveTo>
                  <a:cubicBezTo>
                    <a:pt x="2512" y="114"/>
                    <a:pt x="2639" y="242"/>
                    <a:pt x="2639" y="399"/>
                  </a:cubicBezTo>
                  <a:cubicBezTo>
                    <a:pt x="2639" y="2317"/>
                    <a:pt x="2639" y="2317"/>
                    <a:pt x="2639" y="2317"/>
                  </a:cubicBezTo>
                  <a:cubicBezTo>
                    <a:pt x="2639" y="2474"/>
                    <a:pt x="2512" y="2602"/>
                    <a:pt x="2355" y="2602"/>
                  </a:cubicBezTo>
                  <a:cubicBezTo>
                    <a:pt x="398" y="2602"/>
                    <a:pt x="398" y="2602"/>
                    <a:pt x="398" y="2602"/>
                  </a:cubicBezTo>
                  <a:cubicBezTo>
                    <a:pt x="241" y="2602"/>
                    <a:pt x="113" y="2474"/>
                    <a:pt x="113" y="2317"/>
                  </a:cubicBezTo>
                  <a:cubicBezTo>
                    <a:pt x="113" y="399"/>
                    <a:pt x="113" y="399"/>
                    <a:pt x="113" y="399"/>
                  </a:cubicBezTo>
                  <a:cubicBezTo>
                    <a:pt x="113" y="242"/>
                    <a:pt x="241" y="114"/>
                    <a:pt x="398" y="114"/>
                  </a:cubicBezTo>
                  <a:cubicBezTo>
                    <a:pt x="2355" y="114"/>
                    <a:pt x="2355" y="114"/>
                    <a:pt x="2355" y="114"/>
                  </a:cubicBezTo>
                  <a:moveTo>
                    <a:pt x="2355" y="0"/>
                  </a:moveTo>
                  <a:cubicBezTo>
                    <a:pt x="398" y="0"/>
                    <a:pt x="398" y="0"/>
                    <a:pt x="398" y="0"/>
                  </a:cubicBezTo>
                  <a:cubicBezTo>
                    <a:pt x="178" y="0"/>
                    <a:pt x="0" y="179"/>
                    <a:pt x="0" y="399"/>
                  </a:cubicBezTo>
                  <a:cubicBezTo>
                    <a:pt x="0" y="2317"/>
                    <a:pt x="0" y="2317"/>
                    <a:pt x="0" y="2317"/>
                  </a:cubicBezTo>
                  <a:cubicBezTo>
                    <a:pt x="0" y="2538"/>
                    <a:pt x="178" y="2716"/>
                    <a:pt x="398" y="2716"/>
                  </a:cubicBezTo>
                  <a:cubicBezTo>
                    <a:pt x="2355" y="2716"/>
                    <a:pt x="2355" y="2716"/>
                    <a:pt x="2355" y="2716"/>
                  </a:cubicBezTo>
                  <a:cubicBezTo>
                    <a:pt x="2575" y="2716"/>
                    <a:pt x="2753" y="2538"/>
                    <a:pt x="2753" y="2317"/>
                  </a:cubicBezTo>
                  <a:cubicBezTo>
                    <a:pt x="2753" y="399"/>
                    <a:pt x="2753" y="399"/>
                    <a:pt x="2753" y="399"/>
                  </a:cubicBezTo>
                  <a:cubicBezTo>
                    <a:pt x="2753" y="179"/>
                    <a:pt x="2575" y="0"/>
                    <a:pt x="2355" y="0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grpSp>
        <p:nvGrpSpPr>
          <p:cNvPr id="10" name="Group 9"/>
          <p:cNvGrpSpPr/>
          <p:nvPr userDrawn="1"/>
        </p:nvGrpSpPr>
        <p:grpSpPr>
          <a:xfrm flipH="1">
            <a:off x="11637433" y="6409324"/>
            <a:ext cx="224082" cy="221156"/>
            <a:chOff x="4328868" y="5502988"/>
            <a:chExt cx="500307" cy="493774"/>
          </a:xfrm>
        </p:grpSpPr>
        <p:sp>
          <p:nvSpPr>
            <p:cNvPr id="11" name="Freeform 10">
              <a:hlinkClick r:id="" action="ppaction://hlinkshowjump?jump=nextslide"/>
            </p:cNvPr>
            <p:cNvSpPr>
              <a:spLocks/>
            </p:cNvSpPr>
            <p:nvPr userDrawn="1"/>
          </p:nvSpPr>
          <p:spPr bwMode="auto">
            <a:xfrm>
              <a:off x="4520556" y="5649754"/>
              <a:ext cx="116933" cy="200242"/>
            </a:xfrm>
            <a:custGeom>
              <a:avLst/>
              <a:gdLst>
                <a:gd name="T0" fmla="*/ 417 w 425"/>
                <a:gd name="T1" fmla="*/ 77 h 728"/>
                <a:gd name="T2" fmla="*/ 131 w 425"/>
                <a:gd name="T3" fmla="*/ 364 h 728"/>
                <a:gd name="T4" fmla="*/ 417 w 425"/>
                <a:gd name="T5" fmla="*/ 650 h 728"/>
                <a:gd name="T6" fmla="*/ 425 w 425"/>
                <a:gd name="T7" fmla="*/ 667 h 728"/>
                <a:gd name="T8" fmla="*/ 417 w 425"/>
                <a:gd name="T9" fmla="*/ 684 h 728"/>
                <a:gd name="T10" fmla="*/ 381 w 425"/>
                <a:gd name="T11" fmla="*/ 720 h 728"/>
                <a:gd name="T12" fmla="*/ 364 w 425"/>
                <a:gd name="T13" fmla="*/ 728 h 728"/>
                <a:gd name="T14" fmla="*/ 347 w 425"/>
                <a:gd name="T15" fmla="*/ 720 h 728"/>
                <a:gd name="T16" fmla="*/ 8 w 425"/>
                <a:gd name="T17" fmla="*/ 381 h 728"/>
                <a:gd name="T18" fmla="*/ 0 w 425"/>
                <a:gd name="T19" fmla="*/ 364 h 728"/>
                <a:gd name="T20" fmla="*/ 8 w 425"/>
                <a:gd name="T21" fmla="*/ 347 h 728"/>
                <a:gd name="T22" fmla="*/ 347 w 425"/>
                <a:gd name="T23" fmla="*/ 7 h 728"/>
                <a:gd name="T24" fmla="*/ 364 w 425"/>
                <a:gd name="T25" fmla="*/ 0 h 728"/>
                <a:gd name="T26" fmla="*/ 381 w 425"/>
                <a:gd name="T27" fmla="*/ 7 h 728"/>
                <a:gd name="T28" fmla="*/ 417 w 425"/>
                <a:gd name="T29" fmla="*/ 44 h 728"/>
                <a:gd name="T30" fmla="*/ 425 w 425"/>
                <a:gd name="T31" fmla="*/ 60 h 728"/>
                <a:gd name="T32" fmla="*/ 417 w 425"/>
                <a:gd name="T33" fmla="*/ 7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25" h="728">
                  <a:moveTo>
                    <a:pt x="417" y="77"/>
                  </a:moveTo>
                  <a:cubicBezTo>
                    <a:pt x="131" y="364"/>
                    <a:pt x="131" y="364"/>
                    <a:pt x="131" y="364"/>
                  </a:cubicBezTo>
                  <a:cubicBezTo>
                    <a:pt x="417" y="650"/>
                    <a:pt x="417" y="650"/>
                    <a:pt x="417" y="650"/>
                  </a:cubicBezTo>
                  <a:cubicBezTo>
                    <a:pt x="422" y="655"/>
                    <a:pt x="425" y="661"/>
                    <a:pt x="425" y="667"/>
                  </a:cubicBezTo>
                  <a:cubicBezTo>
                    <a:pt x="425" y="673"/>
                    <a:pt x="422" y="680"/>
                    <a:pt x="417" y="684"/>
                  </a:cubicBezTo>
                  <a:cubicBezTo>
                    <a:pt x="381" y="720"/>
                    <a:pt x="381" y="720"/>
                    <a:pt x="381" y="720"/>
                  </a:cubicBezTo>
                  <a:cubicBezTo>
                    <a:pt x="377" y="725"/>
                    <a:pt x="370" y="728"/>
                    <a:pt x="364" y="728"/>
                  </a:cubicBezTo>
                  <a:cubicBezTo>
                    <a:pt x="358" y="728"/>
                    <a:pt x="352" y="725"/>
                    <a:pt x="347" y="720"/>
                  </a:cubicBezTo>
                  <a:cubicBezTo>
                    <a:pt x="8" y="381"/>
                    <a:pt x="8" y="381"/>
                    <a:pt x="8" y="381"/>
                  </a:cubicBezTo>
                  <a:cubicBezTo>
                    <a:pt x="3" y="376"/>
                    <a:pt x="0" y="369"/>
                    <a:pt x="0" y="364"/>
                  </a:cubicBezTo>
                  <a:cubicBezTo>
                    <a:pt x="0" y="358"/>
                    <a:pt x="3" y="351"/>
                    <a:pt x="8" y="347"/>
                  </a:cubicBezTo>
                  <a:cubicBezTo>
                    <a:pt x="347" y="7"/>
                    <a:pt x="347" y="7"/>
                    <a:pt x="347" y="7"/>
                  </a:cubicBezTo>
                  <a:cubicBezTo>
                    <a:pt x="352" y="3"/>
                    <a:pt x="358" y="0"/>
                    <a:pt x="364" y="0"/>
                  </a:cubicBezTo>
                  <a:cubicBezTo>
                    <a:pt x="370" y="0"/>
                    <a:pt x="377" y="3"/>
                    <a:pt x="381" y="7"/>
                  </a:cubicBezTo>
                  <a:cubicBezTo>
                    <a:pt x="417" y="44"/>
                    <a:pt x="417" y="44"/>
                    <a:pt x="417" y="44"/>
                  </a:cubicBezTo>
                  <a:cubicBezTo>
                    <a:pt x="422" y="48"/>
                    <a:pt x="425" y="54"/>
                    <a:pt x="425" y="60"/>
                  </a:cubicBezTo>
                  <a:cubicBezTo>
                    <a:pt x="425" y="66"/>
                    <a:pt x="422" y="73"/>
                    <a:pt x="417" y="77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2" name="Freeform 11">
              <a:hlinkClick r:id="" action="ppaction://hlinkshowjump?jump=nextslide"/>
            </p:cNvPr>
            <p:cNvSpPr>
              <a:spLocks noEditPoints="1"/>
            </p:cNvSpPr>
            <p:nvPr userDrawn="1"/>
          </p:nvSpPr>
          <p:spPr bwMode="auto">
            <a:xfrm>
              <a:off x="4328868" y="5502988"/>
              <a:ext cx="500307" cy="493774"/>
            </a:xfrm>
            <a:custGeom>
              <a:avLst/>
              <a:gdLst>
                <a:gd name="T0" fmla="*/ 2355 w 2753"/>
                <a:gd name="T1" fmla="*/ 114 h 2716"/>
                <a:gd name="T2" fmla="*/ 2639 w 2753"/>
                <a:gd name="T3" fmla="*/ 399 h 2716"/>
                <a:gd name="T4" fmla="*/ 2639 w 2753"/>
                <a:gd name="T5" fmla="*/ 2317 h 2716"/>
                <a:gd name="T6" fmla="*/ 2355 w 2753"/>
                <a:gd name="T7" fmla="*/ 2602 h 2716"/>
                <a:gd name="T8" fmla="*/ 398 w 2753"/>
                <a:gd name="T9" fmla="*/ 2602 h 2716"/>
                <a:gd name="T10" fmla="*/ 113 w 2753"/>
                <a:gd name="T11" fmla="*/ 2317 h 2716"/>
                <a:gd name="T12" fmla="*/ 113 w 2753"/>
                <a:gd name="T13" fmla="*/ 399 h 2716"/>
                <a:gd name="T14" fmla="*/ 398 w 2753"/>
                <a:gd name="T15" fmla="*/ 114 h 2716"/>
                <a:gd name="T16" fmla="*/ 2355 w 2753"/>
                <a:gd name="T17" fmla="*/ 114 h 2716"/>
                <a:gd name="T18" fmla="*/ 2355 w 2753"/>
                <a:gd name="T19" fmla="*/ 0 h 2716"/>
                <a:gd name="T20" fmla="*/ 398 w 2753"/>
                <a:gd name="T21" fmla="*/ 0 h 2716"/>
                <a:gd name="T22" fmla="*/ 0 w 2753"/>
                <a:gd name="T23" fmla="*/ 399 h 2716"/>
                <a:gd name="T24" fmla="*/ 0 w 2753"/>
                <a:gd name="T25" fmla="*/ 2317 h 2716"/>
                <a:gd name="T26" fmla="*/ 398 w 2753"/>
                <a:gd name="T27" fmla="*/ 2716 h 2716"/>
                <a:gd name="T28" fmla="*/ 2355 w 2753"/>
                <a:gd name="T29" fmla="*/ 2716 h 2716"/>
                <a:gd name="T30" fmla="*/ 2753 w 2753"/>
                <a:gd name="T31" fmla="*/ 2317 h 2716"/>
                <a:gd name="T32" fmla="*/ 2753 w 2753"/>
                <a:gd name="T33" fmla="*/ 399 h 2716"/>
                <a:gd name="T34" fmla="*/ 2355 w 2753"/>
                <a:gd name="T35" fmla="*/ 0 h 27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753" h="2716">
                  <a:moveTo>
                    <a:pt x="2355" y="114"/>
                  </a:moveTo>
                  <a:cubicBezTo>
                    <a:pt x="2512" y="114"/>
                    <a:pt x="2639" y="242"/>
                    <a:pt x="2639" y="399"/>
                  </a:cubicBezTo>
                  <a:cubicBezTo>
                    <a:pt x="2639" y="2317"/>
                    <a:pt x="2639" y="2317"/>
                    <a:pt x="2639" y="2317"/>
                  </a:cubicBezTo>
                  <a:cubicBezTo>
                    <a:pt x="2639" y="2474"/>
                    <a:pt x="2512" y="2602"/>
                    <a:pt x="2355" y="2602"/>
                  </a:cubicBezTo>
                  <a:cubicBezTo>
                    <a:pt x="398" y="2602"/>
                    <a:pt x="398" y="2602"/>
                    <a:pt x="398" y="2602"/>
                  </a:cubicBezTo>
                  <a:cubicBezTo>
                    <a:pt x="241" y="2602"/>
                    <a:pt x="113" y="2474"/>
                    <a:pt x="113" y="2317"/>
                  </a:cubicBezTo>
                  <a:cubicBezTo>
                    <a:pt x="113" y="399"/>
                    <a:pt x="113" y="399"/>
                    <a:pt x="113" y="399"/>
                  </a:cubicBezTo>
                  <a:cubicBezTo>
                    <a:pt x="113" y="242"/>
                    <a:pt x="241" y="114"/>
                    <a:pt x="398" y="114"/>
                  </a:cubicBezTo>
                  <a:cubicBezTo>
                    <a:pt x="2355" y="114"/>
                    <a:pt x="2355" y="114"/>
                    <a:pt x="2355" y="114"/>
                  </a:cubicBezTo>
                  <a:moveTo>
                    <a:pt x="2355" y="0"/>
                  </a:moveTo>
                  <a:cubicBezTo>
                    <a:pt x="398" y="0"/>
                    <a:pt x="398" y="0"/>
                    <a:pt x="398" y="0"/>
                  </a:cubicBezTo>
                  <a:cubicBezTo>
                    <a:pt x="178" y="0"/>
                    <a:pt x="0" y="179"/>
                    <a:pt x="0" y="399"/>
                  </a:cubicBezTo>
                  <a:cubicBezTo>
                    <a:pt x="0" y="2317"/>
                    <a:pt x="0" y="2317"/>
                    <a:pt x="0" y="2317"/>
                  </a:cubicBezTo>
                  <a:cubicBezTo>
                    <a:pt x="0" y="2538"/>
                    <a:pt x="178" y="2716"/>
                    <a:pt x="398" y="2716"/>
                  </a:cubicBezTo>
                  <a:cubicBezTo>
                    <a:pt x="2355" y="2716"/>
                    <a:pt x="2355" y="2716"/>
                    <a:pt x="2355" y="2716"/>
                  </a:cubicBezTo>
                  <a:cubicBezTo>
                    <a:pt x="2575" y="2716"/>
                    <a:pt x="2753" y="2538"/>
                    <a:pt x="2753" y="2317"/>
                  </a:cubicBezTo>
                  <a:cubicBezTo>
                    <a:pt x="2753" y="399"/>
                    <a:pt x="2753" y="399"/>
                    <a:pt x="2753" y="399"/>
                  </a:cubicBezTo>
                  <a:cubicBezTo>
                    <a:pt x="2753" y="179"/>
                    <a:pt x="2575" y="0"/>
                    <a:pt x="2355" y="0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grpSp>
        <p:nvGrpSpPr>
          <p:cNvPr id="14" name="Group 13"/>
          <p:cNvGrpSpPr/>
          <p:nvPr userDrawn="1"/>
        </p:nvGrpSpPr>
        <p:grpSpPr>
          <a:xfrm>
            <a:off x="0" y="6824981"/>
            <a:ext cx="12192000" cy="45719"/>
            <a:chOff x="0" y="6756401"/>
            <a:chExt cx="12192000" cy="114300"/>
          </a:xfrm>
        </p:grpSpPr>
        <p:sp>
          <p:nvSpPr>
            <p:cNvPr id="15" name="Rectangle 14"/>
            <p:cNvSpPr/>
            <p:nvPr/>
          </p:nvSpPr>
          <p:spPr>
            <a:xfrm>
              <a:off x="0" y="6756401"/>
              <a:ext cx="2443207" cy="1143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2427653" y="6756401"/>
              <a:ext cx="2443207" cy="1143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4855305" y="6756401"/>
              <a:ext cx="2443207" cy="1143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7305656" y="6756401"/>
              <a:ext cx="2443207" cy="1143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9748793" y="6756401"/>
              <a:ext cx="2443207" cy="1143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</p:grpSp>
      <p:grpSp>
        <p:nvGrpSpPr>
          <p:cNvPr id="20" name="Group 19"/>
          <p:cNvGrpSpPr/>
          <p:nvPr userDrawn="1"/>
        </p:nvGrpSpPr>
        <p:grpSpPr>
          <a:xfrm>
            <a:off x="0" y="0"/>
            <a:ext cx="12192000" cy="45719"/>
            <a:chOff x="0" y="6756401"/>
            <a:chExt cx="12192000" cy="114300"/>
          </a:xfrm>
        </p:grpSpPr>
        <p:sp>
          <p:nvSpPr>
            <p:cNvPr id="21" name="Rectangle 20"/>
            <p:cNvSpPr/>
            <p:nvPr/>
          </p:nvSpPr>
          <p:spPr>
            <a:xfrm>
              <a:off x="0" y="6756401"/>
              <a:ext cx="2443207" cy="1143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2427653" y="6756401"/>
              <a:ext cx="2443207" cy="1143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4855305" y="6756401"/>
              <a:ext cx="2443207" cy="1143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7305656" y="6756401"/>
              <a:ext cx="2443207" cy="1143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9748793" y="6756401"/>
              <a:ext cx="2443207" cy="1143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</p:grpSp>
      <p:sp>
        <p:nvSpPr>
          <p:cNvPr id="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669079" y="1623881"/>
            <a:ext cx="1708065" cy="2544668"/>
          </a:xfrm>
        </p:spPr>
        <p:txBody>
          <a:bodyPr/>
          <a:lstStyle/>
          <a:p>
            <a:endParaRPr lang="id-ID"/>
          </a:p>
        </p:txBody>
      </p:sp>
      <p:sp>
        <p:nvSpPr>
          <p:cNvPr id="28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2535979" y="2289450"/>
            <a:ext cx="1675879" cy="2893215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54933747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3055938"/>
          </a:xfrm>
        </p:spPr>
        <p:txBody>
          <a:bodyPr/>
          <a:lstStyle/>
          <a:p>
            <a:endParaRPr lang="id-ID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grpSp>
        <p:nvGrpSpPr>
          <p:cNvPr id="6" name="Group 5"/>
          <p:cNvGrpSpPr/>
          <p:nvPr userDrawn="1"/>
        </p:nvGrpSpPr>
        <p:grpSpPr>
          <a:xfrm>
            <a:off x="338952" y="6409324"/>
            <a:ext cx="224082" cy="221156"/>
            <a:chOff x="4328868" y="5502988"/>
            <a:chExt cx="500307" cy="493774"/>
          </a:xfrm>
        </p:grpSpPr>
        <p:sp>
          <p:nvSpPr>
            <p:cNvPr id="7" name="Freeform 6">
              <a:hlinkClick r:id="" action="ppaction://hlinkshowjump?jump=previousslide"/>
            </p:cNvPr>
            <p:cNvSpPr>
              <a:spLocks/>
            </p:cNvSpPr>
            <p:nvPr userDrawn="1"/>
          </p:nvSpPr>
          <p:spPr bwMode="auto">
            <a:xfrm>
              <a:off x="4520555" y="5649754"/>
              <a:ext cx="116933" cy="200242"/>
            </a:xfrm>
            <a:custGeom>
              <a:avLst/>
              <a:gdLst>
                <a:gd name="T0" fmla="*/ 417 w 425"/>
                <a:gd name="T1" fmla="*/ 77 h 728"/>
                <a:gd name="T2" fmla="*/ 131 w 425"/>
                <a:gd name="T3" fmla="*/ 364 h 728"/>
                <a:gd name="T4" fmla="*/ 417 w 425"/>
                <a:gd name="T5" fmla="*/ 650 h 728"/>
                <a:gd name="T6" fmla="*/ 425 w 425"/>
                <a:gd name="T7" fmla="*/ 667 h 728"/>
                <a:gd name="T8" fmla="*/ 417 w 425"/>
                <a:gd name="T9" fmla="*/ 684 h 728"/>
                <a:gd name="T10" fmla="*/ 381 w 425"/>
                <a:gd name="T11" fmla="*/ 720 h 728"/>
                <a:gd name="T12" fmla="*/ 364 w 425"/>
                <a:gd name="T13" fmla="*/ 728 h 728"/>
                <a:gd name="T14" fmla="*/ 347 w 425"/>
                <a:gd name="T15" fmla="*/ 720 h 728"/>
                <a:gd name="T16" fmla="*/ 8 w 425"/>
                <a:gd name="T17" fmla="*/ 381 h 728"/>
                <a:gd name="T18" fmla="*/ 0 w 425"/>
                <a:gd name="T19" fmla="*/ 364 h 728"/>
                <a:gd name="T20" fmla="*/ 8 w 425"/>
                <a:gd name="T21" fmla="*/ 347 h 728"/>
                <a:gd name="T22" fmla="*/ 347 w 425"/>
                <a:gd name="T23" fmla="*/ 7 h 728"/>
                <a:gd name="T24" fmla="*/ 364 w 425"/>
                <a:gd name="T25" fmla="*/ 0 h 728"/>
                <a:gd name="T26" fmla="*/ 381 w 425"/>
                <a:gd name="T27" fmla="*/ 7 h 728"/>
                <a:gd name="T28" fmla="*/ 417 w 425"/>
                <a:gd name="T29" fmla="*/ 44 h 728"/>
                <a:gd name="T30" fmla="*/ 425 w 425"/>
                <a:gd name="T31" fmla="*/ 60 h 728"/>
                <a:gd name="T32" fmla="*/ 417 w 425"/>
                <a:gd name="T33" fmla="*/ 7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25" h="728">
                  <a:moveTo>
                    <a:pt x="417" y="77"/>
                  </a:moveTo>
                  <a:cubicBezTo>
                    <a:pt x="131" y="364"/>
                    <a:pt x="131" y="364"/>
                    <a:pt x="131" y="364"/>
                  </a:cubicBezTo>
                  <a:cubicBezTo>
                    <a:pt x="417" y="650"/>
                    <a:pt x="417" y="650"/>
                    <a:pt x="417" y="650"/>
                  </a:cubicBezTo>
                  <a:cubicBezTo>
                    <a:pt x="422" y="655"/>
                    <a:pt x="425" y="661"/>
                    <a:pt x="425" y="667"/>
                  </a:cubicBezTo>
                  <a:cubicBezTo>
                    <a:pt x="425" y="673"/>
                    <a:pt x="422" y="680"/>
                    <a:pt x="417" y="684"/>
                  </a:cubicBezTo>
                  <a:cubicBezTo>
                    <a:pt x="381" y="720"/>
                    <a:pt x="381" y="720"/>
                    <a:pt x="381" y="720"/>
                  </a:cubicBezTo>
                  <a:cubicBezTo>
                    <a:pt x="377" y="725"/>
                    <a:pt x="370" y="728"/>
                    <a:pt x="364" y="728"/>
                  </a:cubicBezTo>
                  <a:cubicBezTo>
                    <a:pt x="358" y="728"/>
                    <a:pt x="352" y="725"/>
                    <a:pt x="347" y="720"/>
                  </a:cubicBezTo>
                  <a:cubicBezTo>
                    <a:pt x="8" y="381"/>
                    <a:pt x="8" y="381"/>
                    <a:pt x="8" y="381"/>
                  </a:cubicBezTo>
                  <a:cubicBezTo>
                    <a:pt x="3" y="376"/>
                    <a:pt x="0" y="369"/>
                    <a:pt x="0" y="364"/>
                  </a:cubicBezTo>
                  <a:cubicBezTo>
                    <a:pt x="0" y="358"/>
                    <a:pt x="3" y="351"/>
                    <a:pt x="8" y="347"/>
                  </a:cubicBezTo>
                  <a:cubicBezTo>
                    <a:pt x="347" y="7"/>
                    <a:pt x="347" y="7"/>
                    <a:pt x="347" y="7"/>
                  </a:cubicBezTo>
                  <a:cubicBezTo>
                    <a:pt x="352" y="3"/>
                    <a:pt x="358" y="0"/>
                    <a:pt x="364" y="0"/>
                  </a:cubicBezTo>
                  <a:cubicBezTo>
                    <a:pt x="370" y="0"/>
                    <a:pt x="377" y="3"/>
                    <a:pt x="381" y="7"/>
                  </a:cubicBezTo>
                  <a:cubicBezTo>
                    <a:pt x="417" y="44"/>
                    <a:pt x="417" y="44"/>
                    <a:pt x="417" y="44"/>
                  </a:cubicBezTo>
                  <a:cubicBezTo>
                    <a:pt x="422" y="48"/>
                    <a:pt x="425" y="54"/>
                    <a:pt x="425" y="60"/>
                  </a:cubicBezTo>
                  <a:cubicBezTo>
                    <a:pt x="425" y="66"/>
                    <a:pt x="422" y="73"/>
                    <a:pt x="417" y="77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9" name="Freeform 8">
              <a:hlinkClick r:id="" action="ppaction://hlinkshowjump?jump=previousslide"/>
            </p:cNvPr>
            <p:cNvSpPr>
              <a:spLocks noEditPoints="1"/>
            </p:cNvSpPr>
            <p:nvPr userDrawn="1"/>
          </p:nvSpPr>
          <p:spPr bwMode="auto">
            <a:xfrm>
              <a:off x="4328868" y="5502988"/>
              <a:ext cx="500307" cy="493774"/>
            </a:xfrm>
            <a:custGeom>
              <a:avLst/>
              <a:gdLst>
                <a:gd name="T0" fmla="*/ 2355 w 2753"/>
                <a:gd name="T1" fmla="*/ 114 h 2716"/>
                <a:gd name="T2" fmla="*/ 2639 w 2753"/>
                <a:gd name="T3" fmla="*/ 399 h 2716"/>
                <a:gd name="T4" fmla="*/ 2639 w 2753"/>
                <a:gd name="T5" fmla="*/ 2317 h 2716"/>
                <a:gd name="T6" fmla="*/ 2355 w 2753"/>
                <a:gd name="T7" fmla="*/ 2602 h 2716"/>
                <a:gd name="T8" fmla="*/ 398 w 2753"/>
                <a:gd name="T9" fmla="*/ 2602 h 2716"/>
                <a:gd name="T10" fmla="*/ 113 w 2753"/>
                <a:gd name="T11" fmla="*/ 2317 h 2716"/>
                <a:gd name="T12" fmla="*/ 113 w 2753"/>
                <a:gd name="T13" fmla="*/ 399 h 2716"/>
                <a:gd name="T14" fmla="*/ 398 w 2753"/>
                <a:gd name="T15" fmla="*/ 114 h 2716"/>
                <a:gd name="T16" fmla="*/ 2355 w 2753"/>
                <a:gd name="T17" fmla="*/ 114 h 2716"/>
                <a:gd name="T18" fmla="*/ 2355 w 2753"/>
                <a:gd name="T19" fmla="*/ 0 h 2716"/>
                <a:gd name="T20" fmla="*/ 398 w 2753"/>
                <a:gd name="T21" fmla="*/ 0 h 2716"/>
                <a:gd name="T22" fmla="*/ 0 w 2753"/>
                <a:gd name="T23" fmla="*/ 399 h 2716"/>
                <a:gd name="T24" fmla="*/ 0 w 2753"/>
                <a:gd name="T25" fmla="*/ 2317 h 2716"/>
                <a:gd name="T26" fmla="*/ 398 w 2753"/>
                <a:gd name="T27" fmla="*/ 2716 h 2716"/>
                <a:gd name="T28" fmla="*/ 2355 w 2753"/>
                <a:gd name="T29" fmla="*/ 2716 h 2716"/>
                <a:gd name="T30" fmla="*/ 2753 w 2753"/>
                <a:gd name="T31" fmla="*/ 2317 h 2716"/>
                <a:gd name="T32" fmla="*/ 2753 w 2753"/>
                <a:gd name="T33" fmla="*/ 399 h 2716"/>
                <a:gd name="T34" fmla="*/ 2355 w 2753"/>
                <a:gd name="T35" fmla="*/ 0 h 27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753" h="2716">
                  <a:moveTo>
                    <a:pt x="2355" y="114"/>
                  </a:moveTo>
                  <a:cubicBezTo>
                    <a:pt x="2512" y="114"/>
                    <a:pt x="2639" y="242"/>
                    <a:pt x="2639" y="399"/>
                  </a:cubicBezTo>
                  <a:cubicBezTo>
                    <a:pt x="2639" y="2317"/>
                    <a:pt x="2639" y="2317"/>
                    <a:pt x="2639" y="2317"/>
                  </a:cubicBezTo>
                  <a:cubicBezTo>
                    <a:pt x="2639" y="2474"/>
                    <a:pt x="2512" y="2602"/>
                    <a:pt x="2355" y="2602"/>
                  </a:cubicBezTo>
                  <a:cubicBezTo>
                    <a:pt x="398" y="2602"/>
                    <a:pt x="398" y="2602"/>
                    <a:pt x="398" y="2602"/>
                  </a:cubicBezTo>
                  <a:cubicBezTo>
                    <a:pt x="241" y="2602"/>
                    <a:pt x="113" y="2474"/>
                    <a:pt x="113" y="2317"/>
                  </a:cubicBezTo>
                  <a:cubicBezTo>
                    <a:pt x="113" y="399"/>
                    <a:pt x="113" y="399"/>
                    <a:pt x="113" y="399"/>
                  </a:cubicBezTo>
                  <a:cubicBezTo>
                    <a:pt x="113" y="242"/>
                    <a:pt x="241" y="114"/>
                    <a:pt x="398" y="114"/>
                  </a:cubicBezTo>
                  <a:cubicBezTo>
                    <a:pt x="2355" y="114"/>
                    <a:pt x="2355" y="114"/>
                    <a:pt x="2355" y="114"/>
                  </a:cubicBezTo>
                  <a:moveTo>
                    <a:pt x="2355" y="0"/>
                  </a:moveTo>
                  <a:cubicBezTo>
                    <a:pt x="398" y="0"/>
                    <a:pt x="398" y="0"/>
                    <a:pt x="398" y="0"/>
                  </a:cubicBezTo>
                  <a:cubicBezTo>
                    <a:pt x="178" y="0"/>
                    <a:pt x="0" y="179"/>
                    <a:pt x="0" y="399"/>
                  </a:cubicBezTo>
                  <a:cubicBezTo>
                    <a:pt x="0" y="2317"/>
                    <a:pt x="0" y="2317"/>
                    <a:pt x="0" y="2317"/>
                  </a:cubicBezTo>
                  <a:cubicBezTo>
                    <a:pt x="0" y="2538"/>
                    <a:pt x="178" y="2716"/>
                    <a:pt x="398" y="2716"/>
                  </a:cubicBezTo>
                  <a:cubicBezTo>
                    <a:pt x="2355" y="2716"/>
                    <a:pt x="2355" y="2716"/>
                    <a:pt x="2355" y="2716"/>
                  </a:cubicBezTo>
                  <a:cubicBezTo>
                    <a:pt x="2575" y="2716"/>
                    <a:pt x="2753" y="2538"/>
                    <a:pt x="2753" y="2317"/>
                  </a:cubicBezTo>
                  <a:cubicBezTo>
                    <a:pt x="2753" y="399"/>
                    <a:pt x="2753" y="399"/>
                    <a:pt x="2753" y="399"/>
                  </a:cubicBezTo>
                  <a:cubicBezTo>
                    <a:pt x="2753" y="179"/>
                    <a:pt x="2575" y="0"/>
                    <a:pt x="2355" y="0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grpSp>
        <p:nvGrpSpPr>
          <p:cNvPr id="10" name="Group 9"/>
          <p:cNvGrpSpPr/>
          <p:nvPr userDrawn="1"/>
        </p:nvGrpSpPr>
        <p:grpSpPr>
          <a:xfrm flipH="1">
            <a:off x="11637433" y="6409324"/>
            <a:ext cx="224082" cy="221156"/>
            <a:chOff x="4328868" y="5502988"/>
            <a:chExt cx="500307" cy="493774"/>
          </a:xfrm>
        </p:grpSpPr>
        <p:sp>
          <p:nvSpPr>
            <p:cNvPr id="11" name="Freeform 10">
              <a:hlinkClick r:id="" action="ppaction://hlinkshowjump?jump=nextslide"/>
            </p:cNvPr>
            <p:cNvSpPr>
              <a:spLocks/>
            </p:cNvSpPr>
            <p:nvPr userDrawn="1"/>
          </p:nvSpPr>
          <p:spPr bwMode="auto">
            <a:xfrm>
              <a:off x="4520556" y="5649754"/>
              <a:ext cx="116933" cy="200242"/>
            </a:xfrm>
            <a:custGeom>
              <a:avLst/>
              <a:gdLst>
                <a:gd name="T0" fmla="*/ 417 w 425"/>
                <a:gd name="T1" fmla="*/ 77 h 728"/>
                <a:gd name="T2" fmla="*/ 131 w 425"/>
                <a:gd name="T3" fmla="*/ 364 h 728"/>
                <a:gd name="T4" fmla="*/ 417 w 425"/>
                <a:gd name="T5" fmla="*/ 650 h 728"/>
                <a:gd name="T6" fmla="*/ 425 w 425"/>
                <a:gd name="T7" fmla="*/ 667 h 728"/>
                <a:gd name="T8" fmla="*/ 417 w 425"/>
                <a:gd name="T9" fmla="*/ 684 h 728"/>
                <a:gd name="T10" fmla="*/ 381 w 425"/>
                <a:gd name="T11" fmla="*/ 720 h 728"/>
                <a:gd name="T12" fmla="*/ 364 w 425"/>
                <a:gd name="T13" fmla="*/ 728 h 728"/>
                <a:gd name="T14" fmla="*/ 347 w 425"/>
                <a:gd name="T15" fmla="*/ 720 h 728"/>
                <a:gd name="T16" fmla="*/ 8 w 425"/>
                <a:gd name="T17" fmla="*/ 381 h 728"/>
                <a:gd name="T18" fmla="*/ 0 w 425"/>
                <a:gd name="T19" fmla="*/ 364 h 728"/>
                <a:gd name="T20" fmla="*/ 8 w 425"/>
                <a:gd name="T21" fmla="*/ 347 h 728"/>
                <a:gd name="T22" fmla="*/ 347 w 425"/>
                <a:gd name="T23" fmla="*/ 7 h 728"/>
                <a:gd name="T24" fmla="*/ 364 w 425"/>
                <a:gd name="T25" fmla="*/ 0 h 728"/>
                <a:gd name="T26" fmla="*/ 381 w 425"/>
                <a:gd name="T27" fmla="*/ 7 h 728"/>
                <a:gd name="T28" fmla="*/ 417 w 425"/>
                <a:gd name="T29" fmla="*/ 44 h 728"/>
                <a:gd name="T30" fmla="*/ 425 w 425"/>
                <a:gd name="T31" fmla="*/ 60 h 728"/>
                <a:gd name="T32" fmla="*/ 417 w 425"/>
                <a:gd name="T33" fmla="*/ 7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25" h="728">
                  <a:moveTo>
                    <a:pt x="417" y="77"/>
                  </a:moveTo>
                  <a:cubicBezTo>
                    <a:pt x="131" y="364"/>
                    <a:pt x="131" y="364"/>
                    <a:pt x="131" y="364"/>
                  </a:cubicBezTo>
                  <a:cubicBezTo>
                    <a:pt x="417" y="650"/>
                    <a:pt x="417" y="650"/>
                    <a:pt x="417" y="650"/>
                  </a:cubicBezTo>
                  <a:cubicBezTo>
                    <a:pt x="422" y="655"/>
                    <a:pt x="425" y="661"/>
                    <a:pt x="425" y="667"/>
                  </a:cubicBezTo>
                  <a:cubicBezTo>
                    <a:pt x="425" y="673"/>
                    <a:pt x="422" y="680"/>
                    <a:pt x="417" y="684"/>
                  </a:cubicBezTo>
                  <a:cubicBezTo>
                    <a:pt x="381" y="720"/>
                    <a:pt x="381" y="720"/>
                    <a:pt x="381" y="720"/>
                  </a:cubicBezTo>
                  <a:cubicBezTo>
                    <a:pt x="377" y="725"/>
                    <a:pt x="370" y="728"/>
                    <a:pt x="364" y="728"/>
                  </a:cubicBezTo>
                  <a:cubicBezTo>
                    <a:pt x="358" y="728"/>
                    <a:pt x="352" y="725"/>
                    <a:pt x="347" y="720"/>
                  </a:cubicBezTo>
                  <a:cubicBezTo>
                    <a:pt x="8" y="381"/>
                    <a:pt x="8" y="381"/>
                    <a:pt x="8" y="381"/>
                  </a:cubicBezTo>
                  <a:cubicBezTo>
                    <a:pt x="3" y="376"/>
                    <a:pt x="0" y="369"/>
                    <a:pt x="0" y="364"/>
                  </a:cubicBezTo>
                  <a:cubicBezTo>
                    <a:pt x="0" y="358"/>
                    <a:pt x="3" y="351"/>
                    <a:pt x="8" y="347"/>
                  </a:cubicBezTo>
                  <a:cubicBezTo>
                    <a:pt x="347" y="7"/>
                    <a:pt x="347" y="7"/>
                    <a:pt x="347" y="7"/>
                  </a:cubicBezTo>
                  <a:cubicBezTo>
                    <a:pt x="352" y="3"/>
                    <a:pt x="358" y="0"/>
                    <a:pt x="364" y="0"/>
                  </a:cubicBezTo>
                  <a:cubicBezTo>
                    <a:pt x="370" y="0"/>
                    <a:pt x="377" y="3"/>
                    <a:pt x="381" y="7"/>
                  </a:cubicBezTo>
                  <a:cubicBezTo>
                    <a:pt x="417" y="44"/>
                    <a:pt x="417" y="44"/>
                    <a:pt x="417" y="44"/>
                  </a:cubicBezTo>
                  <a:cubicBezTo>
                    <a:pt x="422" y="48"/>
                    <a:pt x="425" y="54"/>
                    <a:pt x="425" y="60"/>
                  </a:cubicBezTo>
                  <a:cubicBezTo>
                    <a:pt x="425" y="66"/>
                    <a:pt x="422" y="73"/>
                    <a:pt x="417" y="77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2" name="Freeform 11">
              <a:hlinkClick r:id="" action="ppaction://hlinkshowjump?jump=nextslide"/>
            </p:cNvPr>
            <p:cNvSpPr>
              <a:spLocks noEditPoints="1"/>
            </p:cNvSpPr>
            <p:nvPr userDrawn="1"/>
          </p:nvSpPr>
          <p:spPr bwMode="auto">
            <a:xfrm>
              <a:off x="4328868" y="5502988"/>
              <a:ext cx="500307" cy="493774"/>
            </a:xfrm>
            <a:custGeom>
              <a:avLst/>
              <a:gdLst>
                <a:gd name="T0" fmla="*/ 2355 w 2753"/>
                <a:gd name="T1" fmla="*/ 114 h 2716"/>
                <a:gd name="T2" fmla="*/ 2639 w 2753"/>
                <a:gd name="T3" fmla="*/ 399 h 2716"/>
                <a:gd name="T4" fmla="*/ 2639 w 2753"/>
                <a:gd name="T5" fmla="*/ 2317 h 2716"/>
                <a:gd name="T6" fmla="*/ 2355 w 2753"/>
                <a:gd name="T7" fmla="*/ 2602 h 2716"/>
                <a:gd name="T8" fmla="*/ 398 w 2753"/>
                <a:gd name="T9" fmla="*/ 2602 h 2716"/>
                <a:gd name="T10" fmla="*/ 113 w 2753"/>
                <a:gd name="T11" fmla="*/ 2317 h 2716"/>
                <a:gd name="T12" fmla="*/ 113 w 2753"/>
                <a:gd name="T13" fmla="*/ 399 h 2716"/>
                <a:gd name="T14" fmla="*/ 398 w 2753"/>
                <a:gd name="T15" fmla="*/ 114 h 2716"/>
                <a:gd name="T16" fmla="*/ 2355 w 2753"/>
                <a:gd name="T17" fmla="*/ 114 h 2716"/>
                <a:gd name="T18" fmla="*/ 2355 w 2753"/>
                <a:gd name="T19" fmla="*/ 0 h 2716"/>
                <a:gd name="T20" fmla="*/ 398 w 2753"/>
                <a:gd name="T21" fmla="*/ 0 h 2716"/>
                <a:gd name="T22" fmla="*/ 0 w 2753"/>
                <a:gd name="T23" fmla="*/ 399 h 2716"/>
                <a:gd name="T24" fmla="*/ 0 w 2753"/>
                <a:gd name="T25" fmla="*/ 2317 h 2716"/>
                <a:gd name="T26" fmla="*/ 398 w 2753"/>
                <a:gd name="T27" fmla="*/ 2716 h 2716"/>
                <a:gd name="T28" fmla="*/ 2355 w 2753"/>
                <a:gd name="T29" fmla="*/ 2716 h 2716"/>
                <a:gd name="T30" fmla="*/ 2753 w 2753"/>
                <a:gd name="T31" fmla="*/ 2317 h 2716"/>
                <a:gd name="T32" fmla="*/ 2753 w 2753"/>
                <a:gd name="T33" fmla="*/ 399 h 2716"/>
                <a:gd name="T34" fmla="*/ 2355 w 2753"/>
                <a:gd name="T35" fmla="*/ 0 h 27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753" h="2716">
                  <a:moveTo>
                    <a:pt x="2355" y="114"/>
                  </a:moveTo>
                  <a:cubicBezTo>
                    <a:pt x="2512" y="114"/>
                    <a:pt x="2639" y="242"/>
                    <a:pt x="2639" y="399"/>
                  </a:cubicBezTo>
                  <a:cubicBezTo>
                    <a:pt x="2639" y="2317"/>
                    <a:pt x="2639" y="2317"/>
                    <a:pt x="2639" y="2317"/>
                  </a:cubicBezTo>
                  <a:cubicBezTo>
                    <a:pt x="2639" y="2474"/>
                    <a:pt x="2512" y="2602"/>
                    <a:pt x="2355" y="2602"/>
                  </a:cubicBezTo>
                  <a:cubicBezTo>
                    <a:pt x="398" y="2602"/>
                    <a:pt x="398" y="2602"/>
                    <a:pt x="398" y="2602"/>
                  </a:cubicBezTo>
                  <a:cubicBezTo>
                    <a:pt x="241" y="2602"/>
                    <a:pt x="113" y="2474"/>
                    <a:pt x="113" y="2317"/>
                  </a:cubicBezTo>
                  <a:cubicBezTo>
                    <a:pt x="113" y="399"/>
                    <a:pt x="113" y="399"/>
                    <a:pt x="113" y="399"/>
                  </a:cubicBezTo>
                  <a:cubicBezTo>
                    <a:pt x="113" y="242"/>
                    <a:pt x="241" y="114"/>
                    <a:pt x="398" y="114"/>
                  </a:cubicBezTo>
                  <a:cubicBezTo>
                    <a:pt x="2355" y="114"/>
                    <a:pt x="2355" y="114"/>
                    <a:pt x="2355" y="114"/>
                  </a:cubicBezTo>
                  <a:moveTo>
                    <a:pt x="2355" y="0"/>
                  </a:moveTo>
                  <a:cubicBezTo>
                    <a:pt x="398" y="0"/>
                    <a:pt x="398" y="0"/>
                    <a:pt x="398" y="0"/>
                  </a:cubicBezTo>
                  <a:cubicBezTo>
                    <a:pt x="178" y="0"/>
                    <a:pt x="0" y="179"/>
                    <a:pt x="0" y="399"/>
                  </a:cubicBezTo>
                  <a:cubicBezTo>
                    <a:pt x="0" y="2317"/>
                    <a:pt x="0" y="2317"/>
                    <a:pt x="0" y="2317"/>
                  </a:cubicBezTo>
                  <a:cubicBezTo>
                    <a:pt x="0" y="2538"/>
                    <a:pt x="178" y="2716"/>
                    <a:pt x="398" y="2716"/>
                  </a:cubicBezTo>
                  <a:cubicBezTo>
                    <a:pt x="2355" y="2716"/>
                    <a:pt x="2355" y="2716"/>
                    <a:pt x="2355" y="2716"/>
                  </a:cubicBezTo>
                  <a:cubicBezTo>
                    <a:pt x="2575" y="2716"/>
                    <a:pt x="2753" y="2538"/>
                    <a:pt x="2753" y="2317"/>
                  </a:cubicBezTo>
                  <a:cubicBezTo>
                    <a:pt x="2753" y="399"/>
                    <a:pt x="2753" y="399"/>
                    <a:pt x="2753" y="399"/>
                  </a:cubicBezTo>
                  <a:cubicBezTo>
                    <a:pt x="2753" y="179"/>
                    <a:pt x="2575" y="0"/>
                    <a:pt x="2355" y="0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grpSp>
        <p:nvGrpSpPr>
          <p:cNvPr id="14" name="Group 13"/>
          <p:cNvGrpSpPr/>
          <p:nvPr userDrawn="1"/>
        </p:nvGrpSpPr>
        <p:grpSpPr>
          <a:xfrm>
            <a:off x="0" y="6824981"/>
            <a:ext cx="12192000" cy="45719"/>
            <a:chOff x="0" y="6756401"/>
            <a:chExt cx="12192000" cy="114300"/>
          </a:xfrm>
        </p:grpSpPr>
        <p:sp>
          <p:nvSpPr>
            <p:cNvPr id="15" name="Rectangle 14"/>
            <p:cNvSpPr/>
            <p:nvPr/>
          </p:nvSpPr>
          <p:spPr>
            <a:xfrm>
              <a:off x="0" y="6756401"/>
              <a:ext cx="2443207" cy="1143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2427653" y="6756401"/>
              <a:ext cx="2443207" cy="1143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4855305" y="6756401"/>
              <a:ext cx="2443207" cy="1143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7305656" y="6756401"/>
              <a:ext cx="2443207" cy="1143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9748793" y="6756401"/>
              <a:ext cx="2443207" cy="1143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</p:grpSp>
      <p:grpSp>
        <p:nvGrpSpPr>
          <p:cNvPr id="20" name="Group 19"/>
          <p:cNvGrpSpPr/>
          <p:nvPr userDrawn="1"/>
        </p:nvGrpSpPr>
        <p:grpSpPr>
          <a:xfrm>
            <a:off x="0" y="3067050"/>
            <a:ext cx="12192000" cy="45719"/>
            <a:chOff x="0" y="6756401"/>
            <a:chExt cx="12192000" cy="114300"/>
          </a:xfrm>
        </p:grpSpPr>
        <p:sp>
          <p:nvSpPr>
            <p:cNvPr id="21" name="Rectangle 20"/>
            <p:cNvSpPr/>
            <p:nvPr/>
          </p:nvSpPr>
          <p:spPr>
            <a:xfrm>
              <a:off x="0" y="6756401"/>
              <a:ext cx="2443207" cy="1143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2427653" y="6756401"/>
              <a:ext cx="2443207" cy="1143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4855305" y="6756401"/>
              <a:ext cx="2443207" cy="1143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7305656" y="6756401"/>
              <a:ext cx="2443207" cy="1143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9748793" y="6756401"/>
              <a:ext cx="2443207" cy="1143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</p:grpSp>
    </p:spTree>
    <p:extLst>
      <p:ext uri="{BB962C8B-B14F-4D97-AF65-F5344CB8AC3E}">
        <p14:creationId xmlns:p14="http://schemas.microsoft.com/office/powerpoint/2010/main" val="3886907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3348000"/>
          </a:xfrm>
        </p:spPr>
        <p:txBody>
          <a:bodyPr/>
          <a:lstStyle/>
          <a:p>
            <a:endParaRPr lang="id-ID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grpSp>
        <p:nvGrpSpPr>
          <p:cNvPr id="6" name="Group 5"/>
          <p:cNvGrpSpPr/>
          <p:nvPr userDrawn="1"/>
        </p:nvGrpSpPr>
        <p:grpSpPr>
          <a:xfrm>
            <a:off x="338952" y="6409324"/>
            <a:ext cx="224082" cy="221156"/>
            <a:chOff x="4328868" y="5502988"/>
            <a:chExt cx="500307" cy="493774"/>
          </a:xfrm>
        </p:grpSpPr>
        <p:sp>
          <p:nvSpPr>
            <p:cNvPr id="7" name="Freeform 6">
              <a:hlinkClick r:id="" action="ppaction://hlinkshowjump?jump=previousslide"/>
            </p:cNvPr>
            <p:cNvSpPr>
              <a:spLocks/>
            </p:cNvSpPr>
            <p:nvPr userDrawn="1"/>
          </p:nvSpPr>
          <p:spPr bwMode="auto">
            <a:xfrm>
              <a:off x="4520555" y="5649754"/>
              <a:ext cx="116933" cy="200242"/>
            </a:xfrm>
            <a:custGeom>
              <a:avLst/>
              <a:gdLst>
                <a:gd name="T0" fmla="*/ 417 w 425"/>
                <a:gd name="T1" fmla="*/ 77 h 728"/>
                <a:gd name="T2" fmla="*/ 131 w 425"/>
                <a:gd name="T3" fmla="*/ 364 h 728"/>
                <a:gd name="T4" fmla="*/ 417 w 425"/>
                <a:gd name="T5" fmla="*/ 650 h 728"/>
                <a:gd name="T6" fmla="*/ 425 w 425"/>
                <a:gd name="T7" fmla="*/ 667 h 728"/>
                <a:gd name="T8" fmla="*/ 417 w 425"/>
                <a:gd name="T9" fmla="*/ 684 h 728"/>
                <a:gd name="T10" fmla="*/ 381 w 425"/>
                <a:gd name="T11" fmla="*/ 720 h 728"/>
                <a:gd name="T12" fmla="*/ 364 w 425"/>
                <a:gd name="T13" fmla="*/ 728 h 728"/>
                <a:gd name="T14" fmla="*/ 347 w 425"/>
                <a:gd name="T15" fmla="*/ 720 h 728"/>
                <a:gd name="T16" fmla="*/ 8 w 425"/>
                <a:gd name="T17" fmla="*/ 381 h 728"/>
                <a:gd name="T18" fmla="*/ 0 w 425"/>
                <a:gd name="T19" fmla="*/ 364 h 728"/>
                <a:gd name="T20" fmla="*/ 8 w 425"/>
                <a:gd name="T21" fmla="*/ 347 h 728"/>
                <a:gd name="T22" fmla="*/ 347 w 425"/>
                <a:gd name="T23" fmla="*/ 7 h 728"/>
                <a:gd name="T24" fmla="*/ 364 w 425"/>
                <a:gd name="T25" fmla="*/ 0 h 728"/>
                <a:gd name="T26" fmla="*/ 381 w 425"/>
                <a:gd name="T27" fmla="*/ 7 h 728"/>
                <a:gd name="T28" fmla="*/ 417 w 425"/>
                <a:gd name="T29" fmla="*/ 44 h 728"/>
                <a:gd name="T30" fmla="*/ 425 w 425"/>
                <a:gd name="T31" fmla="*/ 60 h 728"/>
                <a:gd name="T32" fmla="*/ 417 w 425"/>
                <a:gd name="T33" fmla="*/ 7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25" h="728">
                  <a:moveTo>
                    <a:pt x="417" y="77"/>
                  </a:moveTo>
                  <a:cubicBezTo>
                    <a:pt x="131" y="364"/>
                    <a:pt x="131" y="364"/>
                    <a:pt x="131" y="364"/>
                  </a:cubicBezTo>
                  <a:cubicBezTo>
                    <a:pt x="417" y="650"/>
                    <a:pt x="417" y="650"/>
                    <a:pt x="417" y="650"/>
                  </a:cubicBezTo>
                  <a:cubicBezTo>
                    <a:pt x="422" y="655"/>
                    <a:pt x="425" y="661"/>
                    <a:pt x="425" y="667"/>
                  </a:cubicBezTo>
                  <a:cubicBezTo>
                    <a:pt x="425" y="673"/>
                    <a:pt x="422" y="680"/>
                    <a:pt x="417" y="684"/>
                  </a:cubicBezTo>
                  <a:cubicBezTo>
                    <a:pt x="381" y="720"/>
                    <a:pt x="381" y="720"/>
                    <a:pt x="381" y="720"/>
                  </a:cubicBezTo>
                  <a:cubicBezTo>
                    <a:pt x="377" y="725"/>
                    <a:pt x="370" y="728"/>
                    <a:pt x="364" y="728"/>
                  </a:cubicBezTo>
                  <a:cubicBezTo>
                    <a:pt x="358" y="728"/>
                    <a:pt x="352" y="725"/>
                    <a:pt x="347" y="720"/>
                  </a:cubicBezTo>
                  <a:cubicBezTo>
                    <a:pt x="8" y="381"/>
                    <a:pt x="8" y="381"/>
                    <a:pt x="8" y="381"/>
                  </a:cubicBezTo>
                  <a:cubicBezTo>
                    <a:pt x="3" y="376"/>
                    <a:pt x="0" y="369"/>
                    <a:pt x="0" y="364"/>
                  </a:cubicBezTo>
                  <a:cubicBezTo>
                    <a:pt x="0" y="358"/>
                    <a:pt x="3" y="351"/>
                    <a:pt x="8" y="347"/>
                  </a:cubicBezTo>
                  <a:cubicBezTo>
                    <a:pt x="347" y="7"/>
                    <a:pt x="347" y="7"/>
                    <a:pt x="347" y="7"/>
                  </a:cubicBezTo>
                  <a:cubicBezTo>
                    <a:pt x="352" y="3"/>
                    <a:pt x="358" y="0"/>
                    <a:pt x="364" y="0"/>
                  </a:cubicBezTo>
                  <a:cubicBezTo>
                    <a:pt x="370" y="0"/>
                    <a:pt x="377" y="3"/>
                    <a:pt x="381" y="7"/>
                  </a:cubicBezTo>
                  <a:cubicBezTo>
                    <a:pt x="417" y="44"/>
                    <a:pt x="417" y="44"/>
                    <a:pt x="417" y="44"/>
                  </a:cubicBezTo>
                  <a:cubicBezTo>
                    <a:pt x="422" y="48"/>
                    <a:pt x="425" y="54"/>
                    <a:pt x="425" y="60"/>
                  </a:cubicBezTo>
                  <a:cubicBezTo>
                    <a:pt x="425" y="66"/>
                    <a:pt x="422" y="73"/>
                    <a:pt x="417" y="77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9" name="Freeform 8">
              <a:hlinkClick r:id="" action="ppaction://hlinkshowjump?jump=previousslide"/>
            </p:cNvPr>
            <p:cNvSpPr>
              <a:spLocks noEditPoints="1"/>
            </p:cNvSpPr>
            <p:nvPr userDrawn="1"/>
          </p:nvSpPr>
          <p:spPr bwMode="auto">
            <a:xfrm>
              <a:off x="4328868" y="5502988"/>
              <a:ext cx="500307" cy="493774"/>
            </a:xfrm>
            <a:custGeom>
              <a:avLst/>
              <a:gdLst>
                <a:gd name="T0" fmla="*/ 2355 w 2753"/>
                <a:gd name="T1" fmla="*/ 114 h 2716"/>
                <a:gd name="T2" fmla="*/ 2639 w 2753"/>
                <a:gd name="T3" fmla="*/ 399 h 2716"/>
                <a:gd name="T4" fmla="*/ 2639 w 2753"/>
                <a:gd name="T5" fmla="*/ 2317 h 2716"/>
                <a:gd name="T6" fmla="*/ 2355 w 2753"/>
                <a:gd name="T7" fmla="*/ 2602 h 2716"/>
                <a:gd name="T8" fmla="*/ 398 w 2753"/>
                <a:gd name="T9" fmla="*/ 2602 h 2716"/>
                <a:gd name="T10" fmla="*/ 113 w 2753"/>
                <a:gd name="T11" fmla="*/ 2317 h 2716"/>
                <a:gd name="T12" fmla="*/ 113 w 2753"/>
                <a:gd name="T13" fmla="*/ 399 h 2716"/>
                <a:gd name="T14" fmla="*/ 398 w 2753"/>
                <a:gd name="T15" fmla="*/ 114 h 2716"/>
                <a:gd name="T16" fmla="*/ 2355 w 2753"/>
                <a:gd name="T17" fmla="*/ 114 h 2716"/>
                <a:gd name="T18" fmla="*/ 2355 w 2753"/>
                <a:gd name="T19" fmla="*/ 0 h 2716"/>
                <a:gd name="T20" fmla="*/ 398 w 2753"/>
                <a:gd name="T21" fmla="*/ 0 h 2716"/>
                <a:gd name="T22" fmla="*/ 0 w 2753"/>
                <a:gd name="T23" fmla="*/ 399 h 2716"/>
                <a:gd name="T24" fmla="*/ 0 w 2753"/>
                <a:gd name="T25" fmla="*/ 2317 h 2716"/>
                <a:gd name="T26" fmla="*/ 398 w 2753"/>
                <a:gd name="T27" fmla="*/ 2716 h 2716"/>
                <a:gd name="T28" fmla="*/ 2355 w 2753"/>
                <a:gd name="T29" fmla="*/ 2716 h 2716"/>
                <a:gd name="T30" fmla="*/ 2753 w 2753"/>
                <a:gd name="T31" fmla="*/ 2317 h 2716"/>
                <a:gd name="T32" fmla="*/ 2753 w 2753"/>
                <a:gd name="T33" fmla="*/ 399 h 2716"/>
                <a:gd name="T34" fmla="*/ 2355 w 2753"/>
                <a:gd name="T35" fmla="*/ 0 h 27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753" h="2716">
                  <a:moveTo>
                    <a:pt x="2355" y="114"/>
                  </a:moveTo>
                  <a:cubicBezTo>
                    <a:pt x="2512" y="114"/>
                    <a:pt x="2639" y="242"/>
                    <a:pt x="2639" y="399"/>
                  </a:cubicBezTo>
                  <a:cubicBezTo>
                    <a:pt x="2639" y="2317"/>
                    <a:pt x="2639" y="2317"/>
                    <a:pt x="2639" y="2317"/>
                  </a:cubicBezTo>
                  <a:cubicBezTo>
                    <a:pt x="2639" y="2474"/>
                    <a:pt x="2512" y="2602"/>
                    <a:pt x="2355" y="2602"/>
                  </a:cubicBezTo>
                  <a:cubicBezTo>
                    <a:pt x="398" y="2602"/>
                    <a:pt x="398" y="2602"/>
                    <a:pt x="398" y="2602"/>
                  </a:cubicBezTo>
                  <a:cubicBezTo>
                    <a:pt x="241" y="2602"/>
                    <a:pt x="113" y="2474"/>
                    <a:pt x="113" y="2317"/>
                  </a:cubicBezTo>
                  <a:cubicBezTo>
                    <a:pt x="113" y="399"/>
                    <a:pt x="113" y="399"/>
                    <a:pt x="113" y="399"/>
                  </a:cubicBezTo>
                  <a:cubicBezTo>
                    <a:pt x="113" y="242"/>
                    <a:pt x="241" y="114"/>
                    <a:pt x="398" y="114"/>
                  </a:cubicBezTo>
                  <a:cubicBezTo>
                    <a:pt x="2355" y="114"/>
                    <a:pt x="2355" y="114"/>
                    <a:pt x="2355" y="114"/>
                  </a:cubicBezTo>
                  <a:moveTo>
                    <a:pt x="2355" y="0"/>
                  </a:moveTo>
                  <a:cubicBezTo>
                    <a:pt x="398" y="0"/>
                    <a:pt x="398" y="0"/>
                    <a:pt x="398" y="0"/>
                  </a:cubicBezTo>
                  <a:cubicBezTo>
                    <a:pt x="178" y="0"/>
                    <a:pt x="0" y="179"/>
                    <a:pt x="0" y="399"/>
                  </a:cubicBezTo>
                  <a:cubicBezTo>
                    <a:pt x="0" y="2317"/>
                    <a:pt x="0" y="2317"/>
                    <a:pt x="0" y="2317"/>
                  </a:cubicBezTo>
                  <a:cubicBezTo>
                    <a:pt x="0" y="2538"/>
                    <a:pt x="178" y="2716"/>
                    <a:pt x="398" y="2716"/>
                  </a:cubicBezTo>
                  <a:cubicBezTo>
                    <a:pt x="2355" y="2716"/>
                    <a:pt x="2355" y="2716"/>
                    <a:pt x="2355" y="2716"/>
                  </a:cubicBezTo>
                  <a:cubicBezTo>
                    <a:pt x="2575" y="2716"/>
                    <a:pt x="2753" y="2538"/>
                    <a:pt x="2753" y="2317"/>
                  </a:cubicBezTo>
                  <a:cubicBezTo>
                    <a:pt x="2753" y="399"/>
                    <a:pt x="2753" y="399"/>
                    <a:pt x="2753" y="399"/>
                  </a:cubicBezTo>
                  <a:cubicBezTo>
                    <a:pt x="2753" y="179"/>
                    <a:pt x="2575" y="0"/>
                    <a:pt x="2355" y="0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grpSp>
        <p:nvGrpSpPr>
          <p:cNvPr id="10" name="Group 9"/>
          <p:cNvGrpSpPr/>
          <p:nvPr userDrawn="1"/>
        </p:nvGrpSpPr>
        <p:grpSpPr>
          <a:xfrm flipH="1">
            <a:off x="11637433" y="6409324"/>
            <a:ext cx="224082" cy="221156"/>
            <a:chOff x="4328868" y="5502988"/>
            <a:chExt cx="500307" cy="493774"/>
          </a:xfrm>
        </p:grpSpPr>
        <p:sp>
          <p:nvSpPr>
            <p:cNvPr id="11" name="Freeform 10">
              <a:hlinkClick r:id="" action="ppaction://hlinkshowjump?jump=nextslide"/>
            </p:cNvPr>
            <p:cNvSpPr>
              <a:spLocks/>
            </p:cNvSpPr>
            <p:nvPr userDrawn="1"/>
          </p:nvSpPr>
          <p:spPr bwMode="auto">
            <a:xfrm>
              <a:off x="4520556" y="5649754"/>
              <a:ext cx="116933" cy="200242"/>
            </a:xfrm>
            <a:custGeom>
              <a:avLst/>
              <a:gdLst>
                <a:gd name="T0" fmla="*/ 417 w 425"/>
                <a:gd name="T1" fmla="*/ 77 h 728"/>
                <a:gd name="T2" fmla="*/ 131 w 425"/>
                <a:gd name="T3" fmla="*/ 364 h 728"/>
                <a:gd name="T4" fmla="*/ 417 w 425"/>
                <a:gd name="T5" fmla="*/ 650 h 728"/>
                <a:gd name="T6" fmla="*/ 425 w 425"/>
                <a:gd name="T7" fmla="*/ 667 h 728"/>
                <a:gd name="T8" fmla="*/ 417 w 425"/>
                <a:gd name="T9" fmla="*/ 684 h 728"/>
                <a:gd name="T10" fmla="*/ 381 w 425"/>
                <a:gd name="T11" fmla="*/ 720 h 728"/>
                <a:gd name="T12" fmla="*/ 364 w 425"/>
                <a:gd name="T13" fmla="*/ 728 h 728"/>
                <a:gd name="T14" fmla="*/ 347 w 425"/>
                <a:gd name="T15" fmla="*/ 720 h 728"/>
                <a:gd name="T16" fmla="*/ 8 w 425"/>
                <a:gd name="T17" fmla="*/ 381 h 728"/>
                <a:gd name="T18" fmla="*/ 0 w 425"/>
                <a:gd name="T19" fmla="*/ 364 h 728"/>
                <a:gd name="T20" fmla="*/ 8 w 425"/>
                <a:gd name="T21" fmla="*/ 347 h 728"/>
                <a:gd name="T22" fmla="*/ 347 w 425"/>
                <a:gd name="T23" fmla="*/ 7 h 728"/>
                <a:gd name="T24" fmla="*/ 364 w 425"/>
                <a:gd name="T25" fmla="*/ 0 h 728"/>
                <a:gd name="T26" fmla="*/ 381 w 425"/>
                <a:gd name="T27" fmla="*/ 7 h 728"/>
                <a:gd name="T28" fmla="*/ 417 w 425"/>
                <a:gd name="T29" fmla="*/ 44 h 728"/>
                <a:gd name="T30" fmla="*/ 425 w 425"/>
                <a:gd name="T31" fmla="*/ 60 h 728"/>
                <a:gd name="T32" fmla="*/ 417 w 425"/>
                <a:gd name="T33" fmla="*/ 7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25" h="728">
                  <a:moveTo>
                    <a:pt x="417" y="77"/>
                  </a:moveTo>
                  <a:cubicBezTo>
                    <a:pt x="131" y="364"/>
                    <a:pt x="131" y="364"/>
                    <a:pt x="131" y="364"/>
                  </a:cubicBezTo>
                  <a:cubicBezTo>
                    <a:pt x="417" y="650"/>
                    <a:pt x="417" y="650"/>
                    <a:pt x="417" y="650"/>
                  </a:cubicBezTo>
                  <a:cubicBezTo>
                    <a:pt x="422" y="655"/>
                    <a:pt x="425" y="661"/>
                    <a:pt x="425" y="667"/>
                  </a:cubicBezTo>
                  <a:cubicBezTo>
                    <a:pt x="425" y="673"/>
                    <a:pt x="422" y="680"/>
                    <a:pt x="417" y="684"/>
                  </a:cubicBezTo>
                  <a:cubicBezTo>
                    <a:pt x="381" y="720"/>
                    <a:pt x="381" y="720"/>
                    <a:pt x="381" y="720"/>
                  </a:cubicBezTo>
                  <a:cubicBezTo>
                    <a:pt x="377" y="725"/>
                    <a:pt x="370" y="728"/>
                    <a:pt x="364" y="728"/>
                  </a:cubicBezTo>
                  <a:cubicBezTo>
                    <a:pt x="358" y="728"/>
                    <a:pt x="352" y="725"/>
                    <a:pt x="347" y="720"/>
                  </a:cubicBezTo>
                  <a:cubicBezTo>
                    <a:pt x="8" y="381"/>
                    <a:pt x="8" y="381"/>
                    <a:pt x="8" y="381"/>
                  </a:cubicBezTo>
                  <a:cubicBezTo>
                    <a:pt x="3" y="376"/>
                    <a:pt x="0" y="369"/>
                    <a:pt x="0" y="364"/>
                  </a:cubicBezTo>
                  <a:cubicBezTo>
                    <a:pt x="0" y="358"/>
                    <a:pt x="3" y="351"/>
                    <a:pt x="8" y="347"/>
                  </a:cubicBezTo>
                  <a:cubicBezTo>
                    <a:pt x="347" y="7"/>
                    <a:pt x="347" y="7"/>
                    <a:pt x="347" y="7"/>
                  </a:cubicBezTo>
                  <a:cubicBezTo>
                    <a:pt x="352" y="3"/>
                    <a:pt x="358" y="0"/>
                    <a:pt x="364" y="0"/>
                  </a:cubicBezTo>
                  <a:cubicBezTo>
                    <a:pt x="370" y="0"/>
                    <a:pt x="377" y="3"/>
                    <a:pt x="381" y="7"/>
                  </a:cubicBezTo>
                  <a:cubicBezTo>
                    <a:pt x="417" y="44"/>
                    <a:pt x="417" y="44"/>
                    <a:pt x="417" y="44"/>
                  </a:cubicBezTo>
                  <a:cubicBezTo>
                    <a:pt x="422" y="48"/>
                    <a:pt x="425" y="54"/>
                    <a:pt x="425" y="60"/>
                  </a:cubicBezTo>
                  <a:cubicBezTo>
                    <a:pt x="425" y="66"/>
                    <a:pt x="422" y="73"/>
                    <a:pt x="417" y="77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2" name="Freeform 11">
              <a:hlinkClick r:id="" action="ppaction://hlinkshowjump?jump=nextslide"/>
            </p:cNvPr>
            <p:cNvSpPr>
              <a:spLocks noEditPoints="1"/>
            </p:cNvSpPr>
            <p:nvPr userDrawn="1"/>
          </p:nvSpPr>
          <p:spPr bwMode="auto">
            <a:xfrm>
              <a:off x="4328868" y="5502988"/>
              <a:ext cx="500307" cy="493774"/>
            </a:xfrm>
            <a:custGeom>
              <a:avLst/>
              <a:gdLst>
                <a:gd name="T0" fmla="*/ 2355 w 2753"/>
                <a:gd name="T1" fmla="*/ 114 h 2716"/>
                <a:gd name="T2" fmla="*/ 2639 w 2753"/>
                <a:gd name="T3" fmla="*/ 399 h 2716"/>
                <a:gd name="T4" fmla="*/ 2639 w 2753"/>
                <a:gd name="T5" fmla="*/ 2317 h 2716"/>
                <a:gd name="T6" fmla="*/ 2355 w 2753"/>
                <a:gd name="T7" fmla="*/ 2602 h 2716"/>
                <a:gd name="T8" fmla="*/ 398 w 2753"/>
                <a:gd name="T9" fmla="*/ 2602 h 2716"/>
                <a:gd name="T10" fmla="*/ 113 w 2753"/>
                <a:gd name="T11" fmla="*/ 2317 h 2716"/>
                <a:gd name="T12" fmla="*/ 113 w 2753"/>
                <a:gd name="T13" fmla="*/ 399 h 2716"/>
                <a:gd name="T14" fmla="*/ 398 w 2753"/>
                <a:gd name="T15" fmla="*/ 114 h 2716"/>
                <a:gd name="T16" fmla="*/ 2355 w 2753"/>
                <a:gd name="T17" fmla="*/ 114 h 2716"/>
                <a:gd name="T18" fmla="*/ 2355 w 2753"/>
                <a:gd name="T19" fmla="*/ 0 h 2716"/>
                <a:gd name="T20" fmla="*/ 398 w 2753"/>
                <a:gd name="T21" fmla="*/ 0 h 2716"/>
                <a:gd name="T22" fmla="*/ 0 w 2753"/>
                <a:gd name="T23" fmla="*/ 399 h 2716"/>
                <a:gd name="T24" fmla="*/ 0 w 2753"/>
                <a:gd name="T25" fmla="*/ 2317 h 2716"/>
                <a:gd name="T26" fmla="*/ 398 w 2753"/>
                <a:gd name="T27" fmla="*/ 2716 h 2716"/>
                <a:gd name="T28" fmla="*/ 2355 w 2753"/>
                <a:gd name="T29" fmla="*/ 2716 h 2716"/>
                <a:gd name="T30" fmla="*/ 2753 w 2753"/>
                <a:gd name="T31" fmla="*/ 2317 h 2716"/>
                <a:gd name="T32" fmla="*/ 2753 w 2753"/>
                <a:gd name="T33" fmla="*/ 399 h 2716"/>
                <a:gd name="T34" fmla="*/ 2355 w 2753"/>
                <a:gd name="T35" fmla="*/ 0 h 27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753" h="2716">
                  <a:moveTo>
                    <a:pt x="2355" y="114"/>
                  </a:moveTo>
                  <a:cubicBezTo>
                    <a:pt x="2512" y="114"/>
                    <a:pt x="2639" y="242"/>
                    <a:pt x="2639" y="399"/>
                  </a:cubicBezTo>
                  <a:cubicBezTo>
                    <a:pt x="2639" y="2317"/>
                    <a:pt x="2639" y="2317"/>
                    <a:pt x="2639" y="2317"/>
                  </a:cubicBezTo>
                  <a:cubicBezTo>
                    <a:pt x="2639" y="2474"/>
                    <a:pt x="2512" y="2602"/>
                    <a:pt x="2355" y="2602"/>
                  </a:cubicBezTo>
                  <a:cubicBezTo>
                    <a:pt x="398" y="2602"/>
                    <a:pt x="398" y="2602"/>
                    <a:pt x="398" y="2602"/>
                  </a:cubicBezTo>
                  <a:cubicBezTo>
                    <a:pt x="241" y="2602"/>
                    <a:pt x="113" y="2474"/>
                    <a:pt x="113" y="2317"/>
                  </a:cubicBezTo>
                  <a:cubicBezTo>
                    <a:pt x="113" y="399"/>
                    <a:pt x="113" y="399"/>
                    <a:pt x="113" y="399"/>
                  </a:cubicBezTo>
                  <a:cubicBezTo>
                    <a:pt x="113" y="242"/>
                    <a:pt x="241" y="114"/>
                    <a:pt x="398" y="114"/>
                  </a:cubicBezTo>
                  <a:cubicBezTo>
                    <a:pt x="2355" y="114"/>
                    <a:pt x="2355" y="114"/>
                    <a:pt x="2355" y="114"/>
                  </a:cubicBezTo>
                  <a:moveTo>
                    <a:pt x="2355" y="0"/>
                  </a:moveTo>
                  <a:cubicBezTo>
                    <a:pt x="398" y="0"/>
                    <a:pt x="398" y="0"/>
                    <a:pt x="398" y="0"/>
                  </a:cubicBezTo>
                  <a:cubicBezTo>
                    <a:pt x="178" y="0"/>
                    <a:pt x="0" y="179"/>
                    <a:pt x="0" y="399"/>
                  </a:cubicBezTo>
                  <a:cubicBezTo>
                    <a:pt x="0" y="2317"/>
                    <a:pt x="0" y="2317"/>
                    <a:pt x="0" y="2317"/>
                  </a:cubicBezTo>
                  <a:cubicBezTo>
                    <a:pt x="0" y="2538"/>
                    <a:pt x="178" y="2716"/>
                    <a:pt x="398" y="2716"/>
                  </a:cubicBezTo>
                  <a:cubicBezTo>
                    <a:pt x="2355" y="2716"/>
                    <a:pt x="2355" y="2716"/>
                    <a:pt x="2355" y="2716"/>
                  </a:cubicBezTo>
                  <a:cubicBezTo>
                    <a:pt x="2575" y="2716"/>
                    <a:pt x="2753" y="2538"/>
                    <a:pt x="2753" y="2317"/>
                  </a:cubicBezTo>
                  <a:cubicBezTo>
                    <a:pt x="2753" y="399"/>
                    <a:pt x="2753" y="399"/>
                    <a:pt x="2753" y="399"/>
                  </a:cubicBezTo>
                  <a:cubicBezTo>
                    <a:pt x="2753" y="179"/>
                    <a:pt x="2575" y="0"/>
                    <a:pt x="2355" y="0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grpSp>
        <p:nvGrpSpPr>
          <p:cNvPr id="14" name="Group 13"/>
          <p:cNvGrpSpPr/>
          <p:nvPr userDrawn="1"/>
        </p:nvGrpSpPr>
        <p:grpSpPr>
          <a:xfrm>
            <a:off x="0" y="6824981"/>
            <a:ext cx="12192000" cy="45719"/>
            <a:chOff x="0" y="6756401"/>
            <a:chExt cx="12192000" cy="114300"/>
          </a:xfrm>
        </p:grpSpPr>
        <p:sp>
          <p:nvSpPr>
            <p:cNvPr id="15" name="Rectangle 14"/>
            <p:cNvSpPr/>
            <p:nvPr/>
          </p:nvSpPr>
          <p:spPr>
            <a:xfrm>
              <a:off x="0" y="6756401"/>
              <a:ext cx="2443207" cy="1143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2427653" y="6756401"/>
              <a:ext cx="2443207" cy="1143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4855305" y="6756401"/>
              <a:ext cx="2443207" cy="1143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7305656" y="6756401"/>
              <a:ext cx="2443207" cy="1143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9748793" y="6756401"/>
              <a:ext cx="2443207" cy="1143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</p:grpSp>
      <p:grpSp>
        <p:nvGrpSpPr>
          <p:cNvPr id="20" name="Group 19"/>
          <p:cNvGrpSpPr/>
          <p:nvPr userDrawn="1"/>
        </p:nvGrpSpPr>
        <p:grpSpPr>
          <a:xfrm>
            <a:off x="0" y="3355522"/>
            <a:ext cx="12192000" cy="45719"/>
            <a:chOff x="0" y="6756401"/>
            <a:chExt cx="12192000" cy="114300"/>
          </a:xfrm>
        </p:grpSpPr>
        <p:sp>
          <p:nvSpPr>
            <p:cNvPr id="21" name="Rectangle 20"/>
            <p:cNvSpPr/>
            <p:nvPr/>
          </p:nvSpPr>
          <p:spPr>
            <a:xfrm>
              <a:off x="0" y="6756401"/>
              <a:ext cx="2443207" cy="1143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2427653" y="6756401"/>
              <a:ext cx="2443207" cy="1143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4855305" y="6756401"/>
              <a:ext cx="2443207" cy="1143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7305656" y="6756401"/>
              <a:ext cx="2443207" cy="1143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9748793" y="6756401"/>
              <a:ext cx="2443207" cy="1143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</p:grpSp>
    </p:spTree>
    <p:extLst>
      <p:ext uri="{BB962C8B-B14F-4D97-AF65-F5344CB8AC3E}">
        <p14:creationId xmlns:p14="http://schemas.microsoft.com/office/powerpoint/2010/main" val="3297412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rtPhone Mock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3348000"/>
          </a:xfrm>
        </p:spPr>
        <p:txBody>
          <a:bodyPr/>
          <a:lstStyle/>
          <a:p>
            <a:endParaRPr lang="id-ID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grpSp>
        <p:nvGrpSpPr>
          <p:cNvPr id="6" name="Group 5"/>
          <p:cNvGrpSpPr/>
          <p:nvPr userDrawn="1"/>
        </p:nvGrpSpPr>
        <p:grpSpPr>
          <a:xfrm>
            <a:off x="338952" y="6409324"/>
            <a:ext cx="224082" cy="221156"/>
            <a:chOff x="4328868" y="5502988"/>
            <a:chExt cx="500307" cy="493774"/>
          </a:xfrm>
        </p:grpSpPr>
        <p:sp>
          <p:nvSpPr>
            <p:cNvPr id="7" name="Freeform 6">
              <a:hlinkClick r:id="" action="ppaction://hlinkshowjump?jump=previousslide"/>
            </p:cNvPr>
            <p:cNvSpPr>
              <a:spLocks/>
            </p:cNvSpPr>
            <p:nvPr userDrawn="1"/>
          </p:nvSpPr>
          <p:spPr bwMode="auto">
            <a:xfrm>
              <a:off x="4520555" y="5649754"/>
              <a:ext cx="116933" cy="200242"/>
            </a:xfrm>
            <a:custGeom>
              <a:avLst/>
              <a:gdLst>
                <a:gd name="T0" fmla="*/ 417 w 425"/>
                <a:gd name="T1" fmla="*/ 77 h 728"/>
                <a:gd name="T2" fmla="*/ 131 w 425"/>
                <a:gd name="T3" fmla="*/ 364 h 728"/>
                <a:gd name="T4" fmla="*/ 417 w 425"/>
                <a:gd name="T5" fmla="*/ 650 h 728"/>
                <a:gd name="T6" fmla="*/ 425 w 425"/>
                <a:gd name="T7" fmla="*/ 667 h 728"/>
                <a:gd name="T8" fmla="*/ 417 w 425"/>
                <a:gd name="T9" fmla="*/ 684 h 728"/>
                <a:gd name="T10" fmla="*/ 381 w 425"/>
                <a:gd name="T11" fmla="*/ 720 h 728"/>
                <a:gd name="T12" fmla="*/ 364 w 425"/>
                <a:gd name="T13" fmla="*/ 728 h 728"/>
                <a:gd name="T14" fmla="*/ 347 w 425"/>
                <a:gd name="T15" fmla="*/ 720 h 728"/>
                <a:gd name="T16" fmla="*/ 8 w 425"/>
                <a:gd name="T17" fmla="*/ 381 h 728"/>
                <a:gd name="T18" fmla="*/ 0 w 425"/>
                <a:gd name="T19" fmla="*/ 364 h 728"/>
                <a:gd name="T20" fmla="*/ 8 w 425"/>
                <a:gd name="T21" fmla="*/ 347 h 728"/>
                <a:gd name="T22" fmla="*/ 347 w 425"/>
                <a:gd name="T23" fmla="*/ 7 h 728"/>
                <a:gd name="T24" fmla="*/ 364 w 425"/>
                <a:gd name="T25" fmla="*/ 0 h 728"/>
                <a:gd name="T26" fmla="*/ 381 w 425"/>
                <a:gd name="T27" fmla="*/ 7 h 728"/>
                <a:gd name="T28" fmla="*/ 417 w 425"/>
                <a:gd name="T29" fmla="*/ 44 h 728"/>
                <a:gd name="T30" fmla="*/ 425 w 425"/>
                <a:gd name="T31" fmla="*/ 60 h 728"/>
                <a:gd name="T32" fmla="*/ 417 w 425"/>
                <a:gd name="T33" fmla="*/ 7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25" h="728">
                  <a:moveTo>
                    <a:pt x="417" y="77"/>
                  </a:moveTo>
                  <a:cubicBezTo>
                    <a:pt x="131" y="364"/>
                    <a:pt x="131" y="364"/>
                    <a:pt x="131" y="364"/>
                  </a:cubicBezTo>
                  <a:cubicBezTo>
                    <a:pt x="417" y="650"/>
                    <a:pt x="417" y="650"/>
                    <a:pt x="417" y="650"/>
                  </a:cubicBezTo>
                  <a:cubicBezTo>
                    <a:pt x="422" y="655"/>
                    <a:pt x="425" y="661"/>
                    <a:pt x="425" y="667"/>
                  </a:cubicBezTo>
                  <a:cubicBezTo>
                    <a:pt x="425" y="673"/>
                    <a:pt x="422" y="680"/>
                    <a:pt x="417" y="684"/>
                  </a:cubicBezTo>
                  <a:cubicBezTo>
                    <a:pt x="381" y="720"/>
                    <a:pt x="381" y="720"/>
                    <a:pt x="381" y="720"/>
                  </a:cubicBezTo>
                  <a:cubicBezTo>
                    <a:pt x="377" y="725"/>
                    <a:pt x="370" y="728"/>
                    <a:pt x="364" y="728"/>
                  </a:cubicBezTo>
                  <a:cubicBezTo>
                    <a:pt x="358" y="728"/>
                    <a:pt x="352" y="725"/>
                    <a:pt x="347" y="720"/>
                  </a:cubicBezTo>
                  <a:cubicBezTo>
                    <a:pt x="8" y="381"/>
                    <a:pt x="8" y="381"/>
                    <a:pt x="8" y="381"/>
                  </a:cubicBezTo>
                  <a:cubicBezTo>
                    <a:pt x="3" y="376"/>
                    <a:pt x="0" y="369"/>
                    <a:pt x="0" y="364"/>
                  </a:cubicBezTo>
                  <a:cubicBezTo>
                    <a:pt x="0" y="358"/>
                    <a:pt x="3" y="351"/>
                    <a:pt x="8" y="347"/>
                  </a:cubicBezTo>
                  <a:cubicBezTo>
                    <a:pt x="347" y="7"/>
                    <a:pt x="347" y="7"/>
                    <a:pt x="347" y="7"/>
                  </a:cubicBezTo>
                  <a:cubicBezTo>
                    <a:pt x="352" y="3"/>
                    <a:pt x="358" y="0"/>
                    <a:pt x="364" y="0"/>
                  </a:cubicBezTo>
                  <a:cubicBezTo>
                    <a:pt x="370" y="0"/>
                    <a:pt x="377" y="3"/>
                    <a:pt x="381" y="7"/>
                  </a:cubicBezTo>
                  <a:cubicBezTo>
                    <a:pt x="417" y="44"/>
                    <a:pt x="417" y="44"/>
                    <a:pt x="417" y="44"/>
                  </a:cubicBezTo>
                  <a:cubicBezTo>
                    <a:pt x="422" y="48"/>
                    <a:pt x="425" y="54"/>
                    <a:pt x="425" y="60"/>
                  </a:cubicBezTo>
                  <a:cubicBezTo>
                    <a:pt x="425" y="66"/>
                    <a:pt x="422" y="73"/>
                    <a:pt x="417" y="77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9" name="Freeform 8">
              <a:hlinkClick r:id="" action="ppaction://hlinkshowjump?jump=previousslide"/>
            </p:cNvPr>
            <p:cNvSpPr>
              <a:spLocks noEditPoints="1"/>
            </p:cNvSpPr>
            <p:nvPr userDrawn="1"/>
          </p:nvSpPr>
          <p:spPr bwMode="auto">
            <a:xfrm>
              <a:off x="4328868" y="5502988"/>
              <a:ext cx="500307" cy="493774"/>
            </a:xfrm>
            <a:custGeom>
              <a:avLst/>
              <a:gdLst>
                <a:gd name="T0" fmla="*/ 2355 w 2753"/>
                <a:gd name="T1" fmla="*/ 114 h 2716"/>
                <a:gd name="T2" fmla="*/ 2639 w 2753"/>
                <a:gd name="T3" fmla="*/ 399 h 2716"/>
                <a:gd name="T4" fmla="*/ 2639 w 2753"/>
                <a:gd name="T5" fmla="*/ 2317 h 2716"/>
                <a:gd name="T6" fmla="*/ 2355 w 2753"/>
                <a:gd name="T7" fmla="*/ 2602 h 2716"/>
                <a:gd name="T8" fmla="*/ 398 w 2753"/>
                <a:gd name="T9" fmla="*/ 2602 h 2716"/>
                <a:gd name="T10" fmla="*/ 113 w 2753"/>
                <a:gd name="T11" fmla="*/ 2317 h 2716"/>
                <a:gd name="T12" fmla="*/ 113 w 2753"/>
                <a:gd name="T13" fmla="*/ 399 h 2716"/>
                <a:gd name="T14" fmla="*/ 398 w 2753"/>
                <a:gd name="T15" fmla="*/ 114 h 2716"/>
                <a:gd name="T16" fmla="*/ 2355 w 2753"/>
                <a:gd name="T17" fmla="*/ 114 h 2716"/>
                <a:gd name="T18" fmla="*/ 2355 w 2753"/>
                <a:gd name="T19" fmla="*/ 0 h 2716"/>
                <a:gd name="T20" fmla="*/ 398 w 2753"/>
                <a:gd name="T21" fmla="*/ 0 h 2716"/>
                <a:gd name="T22" fmla="*/ 0 w 2753"/>
                <a:gd name="T23" fmla="*/ 399 h 2716"/>
                <a:gd name="T24" fmla="*/ 0 w 2753"/>
                <a:gd name="T25" fmla="*/ 2317 h 2716"/>
                <a:gd name="T26" fmla="*/ 398 w 2753"/>
                <a:gd name="T27" fmla="*/ 2716 h 2716"/>
                <a:gd name="T28" fmla="*/ 2355 w 2753"/>
                <a:gd name="T29" fmla="*/ 2716 h 2716"/>
                <a:gd name="T30" fmla="*/ 2753 w 2753"/>
                <a:gd name="T31" fmla="*/ 2317 h 2716"/>
                <a:gd name="T32" fmla="*/ 2753 w 2753"/>
                <a:gd name="T33" fmla="*/ 399 h 2716"/>
                <a:gd name="T34" fmla="*/ 2355 w 2753"/>
                <a:gd name="T35" fmla="*/ 0 h 27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753" h="2716">
                  <a:moveTo>
                    <a:pt x="2355" y="114"/>
                  </a:moveTo>
                  <a:cubicBezTo>
                    <a:pt x="2512" y="114"/>
                    <a:pt x="2639" y="242"/>
                    <a:pt x="2639" y="399"/>
                  </a:cubicBezTo>
                  <a:cubicBezTo>
                    <a:pt x="2639" y="2317"/>
                    <a:pt x="2639" y="2317"/>
                    <a:pt x="2639" y="2317"/>
                  </a:cubicBezTo>
                  <a:cubicBezTo>
                    <a:pt x="2639" y="2474"/>
                    <a:pt x="2512" y="2602"/>
                    <a:pt x="2355" y="2602"/>
                  </a:cubicBezTo>
                  <a:cubicBezTo>
                    <a:pt x="398" y="2602"/>
                    <a:pt x="398" y="2602"/>
                    <a:pt x="398" y="2602"/>
                  </a:cubicBezTo>
                  <a:cubicBezTo>
                    <a:pt x="241" y="2602"/>
                    <a:pt x="113" y="2474"/>
                    <a:pt x="113" y="2317"/>
                  </a:cubicBezTo>
                  <a:cubicBezTo>
                    <a:pt x="113" y="399"/>
                    <a:pt x="113" y="399"/>
                    <a:pt x="113" y="399"/>
                  </a:cubicBezTo>
                  <a:cubicBezTo>
                    <a:pt x="113" y="242"/>
                    <a:pt x="241" y="114"/>
                    <a:pt x="398" y="114"/>
                  </a:cubicBezTo>
                  <a:cubicBezTo>
                    <a:pt x="2355" y="114"/>
                    <a:pt x="2355" y="114"/>
                    <a:pt x="2355" y="114"/>
                  </a:cubicBezTo>
                  <a:moveTo>
                    <a:pt x="2355" y="0"/>
                  </a:moveTo>
                  <a:cubicBezTo>
                    <a:pt x="398" y="0"/>
                    <a:pt x="398" y="0"/>
                    <a:pt x="398" y="0"/>
                  </a:cubicBezTo>
                  <a:cubicBezTo>
                    <a:pt x="178" y="0"/>
                    <a:pt x="0" y="179"/>
                    <a:pt x="0" y="399"/>
                  </a:cubicBezTo>
                  <a:cubicBezTo>
                    <a:pt x="0" y="2317"/>
                    <a:pt x="0" y="2317"/>
                    <a:pt x="0" y="2317"/>
                  </a:cubicBezTo>
                  <a:cubicBezTo>
                    <a:pt x="0" y="2538"/>
                    <a:pt x="178" y="2716"/>
                    <a:pt x="398" y="2716"/>
                  </a:cubicBezTo>
                  <a:cubicBezTo>
                    <a:pt x="2355" y="2716"/>
                    <a:pt x="2355" y="2716"/>
                    <a:pt x="2355" y="2716"/>
                  </a:cubicBezTo>
                  <a:cubicBezTo>
                    <a:pt x="2575" y="2716"/>
                    <a:pt x="2753" y="2538"/>
                    <a:pt x="2753" y="2317"/>
                  </a:cubicBezTo>
                  <a:cubicBezTo>
                    <a:pt x="2753" y="399"/>
                    <a:pt x="2753" y="399"/>
                    <a:pt x="2753" y="399"/>
                  </a:cubicBezTo>
                  <a:cubicBezTo>
                    <a:pt x="2753" y="179"/>
                    <a:pt x="2575" y="0"/>
                    <a:pt x="2355" y="0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grpSp>
        <p:nvGrpSpPr>
          <p:cNvPr id="10" name="Group 9"/>
          <p:cNvGrpSpPr/>
          <p:nvPr userDrawn="1"/>
        </p:nvGrpSpPr>
        <p:grpSpPr>
          <a:xfrm flipH="1">
            <a:off x="11637433" y="6409324"/>
            <a:ext cx="224082" cy="221156"/>
            <a:chOff x="4328868" y="5502988"/>
            <a:chExt cx="500307" cy="493774"/>
          </a:xfrm>
        </p:grpSpPr>
        <p:sp>
          <p:nvSpPr>
            <p:cNvPr id="11" name="Freeform 10">
              <a:hlinkClick r:id="" action="ppaction://hlinkshowjump?jump=nextslide"/>
            </p:cNvPr>
            <p:cNvSpPr>
              <a:spLocks/>
            </p:cNvSpPr>
            <p:nvPr userDrawn="1"/>
          </p:nvSpPr>
          <p:spPr bwMode="auto">
            <a:xfrm>
              <a:off x="4520556" y="5649754"/>
              <a:ext cx="116933" cy="200242"/>
            </a:xfrm>
            <a:custGeom>
              <a:avLst/>
              <a:gdLst>
                <a:gd name="T0" fmla="*/ 417 w 425"/>
                <a:gd name="T1" fmla="*/ 77 h 728"/>
                <a:gd name="T2" fmla="*/ 131 w 425"/>
                <a:gd name="T3" fmla="*/ 364 h 728"/>
                <a:gd name="T4" fmla="*/ 417 w 425"/>
                <a:gd name="T5" fmla="*/ 650 h 728"/>
                <a:gd name="T6" fmla="*/ 425 w 425"/>
                <a:gd name="T7" fmla="*/ 667 h 728"/>
                <a:gd name="T8" fmla="*/ 417 w 425"/>
                <a:gd name="T9" fmla="*/ 684 h 728"/>
                <a:gd name="T10" fmla="*/ 381 w 425"/>
                <a:gd name="T11" fmla="*/ 720 h 728"/>
                <a:gd name="T12" fmla="*/ 364 w 425"/>
                <a:gd name="T13" fmla="*/ 728 h 728"/>
                <a:gd name="T14" fmla="*/ 347 w 425"/>
                <a:gd name="T15" fmla="*/ 720 h 728"/>
                <a:gd name="T16" fmla="*/ 8 w 425"/>
                <a:gd name="T17" fmla="*/ 381 h 728"/>
                <a:gd name="T18" fmla="*/ 0 w 425"/>
                <a:gd name="T19" fmla="*/ 364 h 728"/>
                <a:gd name="T20" fmla="*/ 8 w 425"/>
                <a:gd name="T21" fmla="*/ 347 h 728"/>
                <a:gd name="T22" fmla="*/ 347 w 425"/>
                <a:gd name="T23" fmla="*/ 7 h 728"/>
                <a:gd name="T24" fmla="*/ 364 w 425"/>
                <a:gd name="T25" fmla="*/ 0 h 728"/>
                <a:gd name="T26" fmla="*/ 381 w 425"/>
                <a:gd name="T27" fmla="*/ 7 h 728"/>
                <a:gd name="T28" fmla="*/ 417 w 425"/>
                <a:gd name="T29" fmla="*/ 44 h 728"/>
                <a:gd name="T30" fmla="*/ 425 w 425"/>
                <a:gd name="T31" fmla="*/ 60 h 728"/>
                <a:gd name="T32" fmla="*/ 417 w 425"/>
                <a:gd name="T33" fmla="*/ 7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25" h="728">
                  <a:moveTo>
                    <a:pt x="417" y="77"/>
                  </a:moveTo>
                  <a:cubicBezTo>
                    <a:pt x="131" y="364"/>
                    <a:pt x="131" y="364"/>
                    <a:pt x="131" y="364"/>
                  </a:cubicBezTo>
                  <a:cubicBezTo>
                    <a:pt x="417" y="650"/>
                    <a:pt x="417" y="650"/>
                    <a:pt x="417" y="650"/>
                  </a:cubicBezTo>
                  <a:cubicBezTo>
                    <a:pt x="422" y="655"/>
                    <a:pt x="425" y="661"/>
                    <a:pt x="425" y="667"/>
                  </a:cubicBezTo>
                  <a:cubicBezTo>
                    <a:pt x="425" y="673"/>
                    <a:pt x="422" y="680"/>
                    <a:pt x="417" y="684"/>
                  </a:cubicBezTo>
                  <a:cubicBezTo>
                    <a:pt x="381" y="720"/>
                    <a:pt x="381" y="720"/>
                    <a:pt x="381" y="720"/>
                  </a:cubicBezTo>
                  <a:cubicBezTo>
                    <a:pt x="377" y="725"/>
                    <a:pt x="370" y="728"/>
                    <a:pt x="364" y="728"/>
                  </a:cubicBezTo>
                  <a:cubicBezTo>
                    <a:pt x="358" y="728"/>
                    <a:pt x="352" y="725"/>
                    <a:pt x="347" y="720"/>
                  </a:cubicBezTo>
                  <a:cubicBezTo>
                    <a:pt x="8" y="381"/>
                    <a:pt x="8" y="381"/>
                    <a:pt x="8" y="381"/>
                  </a:cubicBezTo>
                  <a:cubicBezTo>
                    <a:pt x="3" y="376"/>
                    <a:pt x="0" y="369"/>
                    <a:pt x="0" y="364"/>
                  </a:cubicBezTo>
                  <a:cubicBezTo>
                    <a:pt x="0" y="358"/>
                    <a:pt x="3" y="351"/>
                    <a:pt x="8" y="347"/>
                  </a:cubicBezTo>
                  <a:cubicBezTo>
                    <a:pt x="347" y="7"/>
                    <a:pt x="347" y="7"/>
                    <a:pt x="347" y="7"/>
                  </a:cubicBezTo>
                  <a:cubicBezTo>
                    <a:pt x="352" y="3"/>
                    <a:pt x="358" y="0"/>
                    <a:pt x="364" y="0"/>
                  </a:cubicBezTo>
                  <a:cubicBezTo>
                    <a:pt x="370" y="0"/>
                    <a:pt x="377" y="3"/>
                    <a:pt x="381" y="7"/>
                  </a:cubicBezTo>
                  <a:cubicBezTo>
                    <a:pt x="417" y="44"/>
                    <a:pt x="417" y="44"/>
                    <a:pt x="417" y="44"/>
                  </a:cubicBezTo>
                  <a:cubicBezTo>
                    <a:pt x="422" y="48"/>
                    <a:pt x="425" y="54"/>
                    <a:pt x="425" y="60"/>
                  </a:cubicBezTo>
                  <a:cubicBezTo>
                    <a:pt x="425" y="66"/>
                    <a:pt x="422" y="73"/>
                    <a:pt x="417" y="77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2" name="Freeform 11">
              <a:hlinkClick r:id="" action="ppaction://hlinkshowjump?jump=nextslide"/>
            </p:cNvPr>
            <p:cNvSpPr>
              <a:spLocks noEditPoints="1"/>
            </p:cNvSpPr>
            <p:nvPr userDrawn="1"/>
          </p:nvSpPr>
          <p:spPr bwMode="auto">
            <a:xfrm>
              <a:off x="4328868" y="5502988"/>
              <a:ext cx="500307" cy="493774"/>
            </a:xfrm>
            <a:custGeom>
              <a:avLst/>
              <a:gdLst>
                <a:gd name="T0" fmla="*/ 2355 w 2753"/>
                <a:gd name="T1" fmla="*/ 114 h 2716"/>
                <a:gd name="T2" fmla="*/ 2639 w 2753"/>
                <a:gd name="T3" fmla="*/ 399 h 2716"/>
                <a:gd name="T4" fmla="*/ 2639 w 2753"/>
                <a:gd name="T5" fmla="*/ 2317 h 2716"/>
                <a:gd name="T6" fmla="*/ 2355 w 2753"/>
                <a:gd name="T7" fmla="*/ 2602 h 2716"/>
                <a:gd name="T8" fmla="*/ 398 w 2753"/>
                <a:gd name="T9" fmla="*/ 2602 h 2716"/>
                <a:gd name="T10" fmla="*/ 113 w 2753"/>
                <a:gd name="T11" fmla="*/ 2317 h 2716"/>
                <a:gd name="T12" fmla="*/ 113 w 2753"/>
                <a:gd name="T13" fmla="*/ 399 h 2716"/>
                <a:gd name="T14" fmla="*/ 398 w 2753"/>
                <a:gd name="T15" fmla="*/ 114 h 2716"/>
                <a:gd name="T16" fmla="*/ 2355 w 2753"/>
                <a:gd name="T17" fmla="*/ 114 h 2716"/>
                <a:gd name="T18" fmla="*/ 2355 w 2753"/>
                <a:gd name="T19" fmla="*/ 0 h 2716"/>
                <a:gd name="T20" fmla="*/ 398 w 2753"/>
                <a:gd name="T21" fmla="*/ 0 h 2716"/>
                <a:gd name="T22" fmla="*/ 0 w 2753"/>
                <a:gd name="T23" fmla="*/ 399 h 2716"/>
                <a:gd name="T24" fmla="*/ 0 w 2753"/>
                <a:gd name="T25" fmla="*/ 2317 h 2716"/>
                <a:gd name="T26" fmla="*/ 398 w 2753"/>
                <a:gd name="T27" fmla="*/ 2716 h 2716"/>
                <a:gd name="T28" fmla="*/ 2355 w 2753"/>
                <a:gd name="T29" fmla="*/ 2716 h 2716"/>
                <a:gd name="T30" fmla="*/ 2753 w 2753"/>
                <a:gd name="T31" fmla="*/ 2317 h 2716"/>
                <a:gd name="T32" fmla="*/ 2753 w 2753"/>
                <a:gd name="T33" fmla="*/ 399 h 2716"/>
                <a:gd name="T34" fmla="*/ 2355 w 2753"/>
                <a:gd name="T35" fmla="*/ 0 h 27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753" h="2716">
                  <a:moveTo>
                    <a:pt x="2355" y="114"/>
                  </a:moveTo>
                  <a:cubicBezTo>
                    <a:pt x="2512" y="114"/>
                    <a:pt x="2639" y="242"/>
                    <a:pt x="2639" y="399"/>
                  </a:cubicBezTo>
                  <a:cubicBezTo>
                    <a:pt x="2639" y="2317"/>
                    <a:pt x="2639" y="2317"/>
                    <a:pt x="2639" y="2317"/>
                  </a:cubicBezTo>
                  <a:cubicBezTo>
                    <a:pt x="2639" y="2474"/>
                    <a:pt x="2512" y="2602"/>
                    <a:pt x="2355" y="2602"/>
                  </a:cubicBezTo>
                  <a:cubicBezTo>
                    <a:pt x="398" y="2602"/>
                    <a:pt x="398" y="2602"/>
                    <a:pt x="398" y="2602"/>
                  </a:cubicBezTo>
                  <a:cubicBezTo>
                    <a:pt x="241" y="2602"/>
                    <a:pt x="113" y="2474"/>
                    <a:pt x="113" y="2317"/>
                  </a:cubicBezTo>
                  <a:cubicBezTo>
                    <a:pt x="113" y="399"/>
                    <a:pt x="113" y="399"/>
                    <a:pt x="113" y="399"/>
                  </a:cubicBezTo>
                  <a:cubicBezTo>
                    <a:pt x="113" y="242"/>
                    <a:pt x="241" y="114"/>
                    <a:pt x="398" y="114"/>
                  </a:cubicBezTo>
                  <a:cubicBezTo>
                    <a:pt x="2355" y="114"/>
                    <a:pt x="2355" y="114"/>
                    <a:pt x="2355" y="114"/>
                  </a:cubicBezTo>
                  <a:moveTo>
                    <a:pt x="2355" y="0"/>
                  </a:moveTo>
                  <a:cubicBezTo>
                    <a:pt x="398" y="0"/>
                    <a:pt x="398" y="0"/>
                    <a:pt x="398" y="0"/>
                  </a:cubicBezTo>
                  <a:cubicBezTo>
                    <a:pt x="178" y="0"/>
                    <a:pt x="0" y="179"/>
                    <a:pt x="0" y="399"/>
                  </a:cubicBezTo>
                  <a:cubicBezTo>
                    <a:pt x="0" y="2317"/>
                    <a:pt x="0" y="2317"/>
                    <a:pt x="0" y="2317"/>
                  </a:cubicBezTo>
                  <a:cubicBezTo>
                    <a:pt x="0" y="2538"/>
                    <a:pt x="178" y="2716"/>
                    <a:pt x="398" y="2716"/>
                  </a:cubicBezTo>
                  <a:cubicBezTo>
                    <a:pt x="2355" y="2716"/>
                    <a:pt x="2355" y="2716"/>
                    <a:pt x="2355" y="2716"/>
                  </a:cubicBezTo>
                  <a:cubicBezTo>
                    <a:pt x="2575" y="2716"/>
                    <a:pt x="2753" y="2538"/>
                    <a:pt x="2753" y="2317"/>
                  </a:cubicBezTo>
                  <a:cubicBezTo>
                    <a:pt x="2753" y="399"/>
                    <a:pt x="2753" y="399"/>
                    <a:pt x="2753" y="399"/>
                  </a:cubicBezTo>
                  <a:cubicBezTo>
                    <a:pt x="2753" y="179"/>
                    <a:pt x="2575" y="0"/>
                    <a:pt x="2355" y="0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grpSp>
        <p:nvGrpSpPr>
          <p:cNvPr id="14" name="Group 13"/>
          <p:cNvGrpSpPr/>
          <p:nvPr userDrawn="1"/>
        </p:nvGrpSpPr>
        <p:grpSpPr>
          <a:xfrm>
            <a:off x="0" y="6824981"/>
            <a:ext cx="12192000" cy="45719"/>
            <a:chOff x="0" y="6756401"/>
            <a:chExt cx="12192000" cy="114300"/>
          </a:xfrm>
        </p:grpSpPr>
        <p:sp>
          <p:nvSpPr>
            <p:cNvPr id="15" name="Rectangle 14"/>
            <p:cNvSpPr/>
            <p:nvPr/>
          </p:nvSpPr>
          <p:spPr>
            <a:xfrm>
              <a:off x="0" y="6756401"/>
              <a:ext cx="2443207" cy="1143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2427653" y="6756401"/>
              <a:ext cx="2443207" cy="1143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4855305" y="6756401"/>
              <a:ext cx="2443207" cy="1143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7305656" y="6756401"/>
              <a:ext cx="2443207" cy="1143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9748793" y="6756401"/>
              <a:ext cx="2443207" cy="1143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</p:grpSp>
      <p:grpSp>
        <p:nvGrpSpPr>
          <p:cNvPr id="20" name="Group 19"/>
          <p:cNvGrpSpPr/>
          <p:nvPr userDrawn="1"/>
        </p:nvGrpSpPr>
        <p:grpSpPr>
          <a:xfrm>
            <a:off x="0" y="3355522"/>
            <a:ext cx="12192000" cy="45719"/>
            <a:chOff x="0" y="6756401"/>
            <a:chExt cx="12192000" cy="114300"/>
          </a:xfrm>
        </p:grpSpPr>
        <p:sp>
          <p:nvSpPr>
            <p:cNvPr id="21" name="Rectangle 20"/>
            <p:cNvSpPr/>
            <p:nvPr/>
          </p:nvSpPr>
          <p:spPr>
            <a:xfrm>
              <a:off x="0" y="6756401"/>
              <a:ext cx="2443207" cy="1143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2427653" y="6756401"/>
              <a:ext cx="2443207" cy="1143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4855305" y="6756401"/>
              <a:ext cx="2443207" cy="1143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7305656" y="6756401"/>
              <a:ext cx="2443207" cy="1143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9748793" y="6756401"/>
              <a:ext cx="2443207" cy="1143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</p:grpSp>
      <p:sp>
        <p:nvSpPr>
          <p:cNvPr id="3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831850" y="1778000"/>
            <a:ext cx="1784350" cy="3276600"/>
          </a:xfrm>
          <a:custGeom>
            <a:avLst/>
            <a:gdLst>
              <a:gd name="connsiteX0" fmla="*/ 0 w 1739900"/>
              <a:gd name="connsiteY0" fmla="*/ 0 h 3276600"/>
              <a:gd name="connsiteX1" fmla="*/ 1739900 w 1739900"/>
              <a:gd name="connsiteY1" fmla="*/ 0 h 3276600"/>
              <a:gd name="connsiteX2" fmla="*/ 1739900 w 1739900"/>
              <a:gd name="connsiteY2" fmla="*/ 3276600 h 3276600"/>
              <a:gd name="connsiteX3" fmla="*/ 0 w 1739900"/>
              <a:gd name="connsiteY3" fmla="*/ 3276600 h 3276600"/>
              <a:gd name="connsiteX4" fmla="*/ 0 w 1739900"/>
              <a:gd name="connsiteY4" fmla="*/ 0 h 3276600"/>
              <a:gd name="connsiteX0" fmla="*/ 0 w 1739900"/>
              <a:gd name="connsiteY0" fmla="*/ 0 h 3276600"/>
              <a:gd name="connsiteX1" fmla="*/ 1701800 w 1739900"/>
              <a:gd name="connsiteY1" fmla="*/ 254000 h 3276600"/>
              <a:gd name="connsiteX2" fmla="*/ 1739900 w 1739900"/>
              <a:gd name="connsiteY2" fmla="*/ 3276600 h 3276600"/>
              <a:gd name="connsiteX3" fmla="*/ 0 w 1739900"/>
              <a:gd name="connsiteY3" fmla="*/ 3276600 h 3276600"/>
              <a:gd name="connsiteX4" fmla="*/ 0 w 1739900"/>
              <a:gd name="connsiteY4" fmla="*/ 0 h 3276600"/>
              <a:gd name="connsiteX0" fmla="*/ 38100 w 1778000"/>
              <a:gd name="connsiteY0" fmla="*/ 0 h 3276600"/>
              <a:gd name="connsiteX1" fmla="*/ 1739900 w 1778000"/>
              <a:gd name="connsiteY1" fmla="*/ 254000 h 3276600"/>
              <a:gd name="connsiteX2" fmla="*/ 1778000 w 1778000"/>
              <a:gd name="connsiteY2" fmla="*/ 3276600 h 3276600"/>
              <a:gd name="connsiteX3" fmla="*/ 0 w 1778000"/>
              <a:gd name="connsiteY3" fmla="*/ 3162300 h 3276600"/>
              <a:gd name="connsiteX4" fmla="*/ 38100 w 1778000"/>
              <a:gd name="connsiteY4" fmla="*/ 0 h 3276600"/>
              <a:gd name="connsiteX0" fmla="*/ 44450 w 1784350"/>
              <a:gd name="connsiteY0" fmla="*/ 0 h 3276600"/>
              <a:gd name="connsiteX1" fmla="*/ 1746250 w 1784350"/>
              <a:gd name="connsiteY1" fmla="*/ 254000 h 3276600"/>
              <a:gd name="connsiteX2" fmla="*/ 1784350 w 1784350"/>
              <a:gd name="connsiteY2" fmla="*/ 3276600 h 3276600"/>
              <a:gd name="connsiteX3" fmla="*/ 0 w 1784350"/>
              <a:gd name="connsiteY3" fmla="*/ 3187700 h 3276600"/>
              <a:gd name="connsiteX4" fmla="*/ 44450 w 1784350"/>
              <a:gd name="connsiteY4" fmla="*/ 0 h 3276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84350" h="3276600">
                <a:moveTo>
                  <a:pt x="44450" y="0"/>
                </a:moveTo>
                <a:lnTo>
                  <a:pt x="1746250" y="254000"/>
                </a:lnTo>
                <a:lnTo>
                  <a:pt x="1784350" y="3276600"/>
                </a:lnTo>
                <a:lnTo>
                  <a:pt x="0" y="3187700"/>
                </a:lnTo>
                <a:lnTo>
                  <a:pt x="44450" y="0"/>
                </a:lnTo>
                <a:close/>
              </a:path>
            </a:pathLst>
          </a:cu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325554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0" y="-1"/>
            <a:ext cx="12192000" cy="4847771"/>
          </a:xfrm>
        </p:spPr>
        <p:txBody>
          <a:bodyPr/>
          <a:lstStyle/>
          <a:p>
            <a:endParaRPr lang="id-ID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grpSp>
        <p:nvGrpSpPr>
          <p:cNvPr id="6" name="Group 5"/>
          <p:cNvGrpSpPr/>
          <p:nvPr userDrawn="1"/>
        </p:nvGrpSpPr>
        <p:grpSpPr>
          <a:xfrm>
            <a:off x="338952" y="6409324"/>
            <a:ext cx="224082" cy="221156"/>
            <a:chOff x="4328868" y="5502988"/>
            <a:chExt cx="500307" cy="493774"/>
          </a:xfrm>
        </p:grpSpPr>
        <p:sp>
          <p:nvSpPr>
            <p:cNvPr id="7" name="Freeform 6">
              <a:hlinkClick r:id="" action="ppaction://hlinkshowjump?jump=previousslide"/>
            </p:cNvPr>
            <p:cNvSpPr>
              <a:spLocks/>
            </p:cNvSpPr>
            <p:nvPr userDrawn="1"/>
          </p:nvSpPr>
          <p:spPr bwMode="auto">
            <a:xfrm>
              <a:off x="4520555" y="5649754"/>
              <a:ext cx="116933" cy="200242"/>
            </a:xfrm>
            <a:custGeom>
              <a:avLst/>
              <a:gdLst>
                <a:gd name="T0" fmla="*/ 417 w 425"/>
                <a:gd name="T1" fmla="*/ 77 h 728"/>
                <a:gd name="T2" fmla="*/ 131 w 425"/>
                <a:gd name="T3" fmla="*/ 364 h 728"/>
                <a:gd name="T4" fmla="*/ 417 w 425"/>
                <a:gd name="T5" fmla="*/ 650 h 728"/>
                <a:gd name="T6" fmla="*/ 425 w 425"/>
                <a:gd name="T7" fmla="*/ 667 h 728"/>
                <a:gd name="T8" fmla="*/ 417 w 425"/>
                <a:gd name="T9" fmla="*/ 684 h 728"/>
                <a:gd name="T10" fmla="*/ 381 w 425"/>
                <a:gd name="T11" fmla="*/ 720 h 728"/>
                <a:gd name="T12" fmla="*/ 364 w 425"/>
                <a:gd name="T13" fmla="*/ 728 h 728"/>
                <a:gd name="T14" fmla="*/ 347 w 425"/>
                <a:gd name="T15" fmla="*/ 720 h 728"/>
                <a:gd name="T16" fmla="*/ 8 w 425"/>
                <a:gd name="T17" fmla="*/ 381 h 728"/>
                <a:gd name="T18" fmla="*/ 0 w 425"/>
                <a:gd name="T19" fmla="*/ 364 h 728"/>
                <a:gd name="T20" fmla="*/ 8 w 425"/>
                <a:gd name="T21" fmla="*/ 347 h 728"/>
                <a:gd name="T22" fmla="*/ 347 w 425"/>
                <a:gd name="T23" fmla="*/ 7 h 728"/>
                <a:gd name="T24" fmla="*/ 364 w 425"/>
                <a:gd name="T25" fmla="*/ 0 h 728"/>
                <a:gd name="T26" fmla="*/ 381 w 425"/>
                <a:gd name="T27" fmla="*/ 7 h 728"/>
                <a:gd name="T28" fmla="*/ 417 w 425"/>
                <a:gd name="T29" fmla="*/ 44 h 728"/>
                <a:gd name="T30" fmla="*/ 425 w 425"/>
                <a:gd name="T31" fmla="*/ 60 h 728"/>
                <a:gd name="T32" fmla="*/ 417 w 425"/>
                <a:gd name="T33" fmla="*/ 7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25" h="728">
                  <a:moveTo>
                    <a:pt x="417" y="77"/>
                  </a:moveTo>
                  <a:cubicBezTo>
                    <a:pt x="131" y="364"/>
                    <a:pt x="131" y="364"/>
                    <a:pt x="131" y="364"/>
                  </a:cubicBezTo>
                  <a:cubicBezTo>
                    <a:pt x="417" y="650"/>
                    <a:pt x="417" y="650"/>
                    <a:pt x="417" y="650"/>
                  </a:cubicBezTo>
                  <a:cubicBezTo>
                    <a:pt x="422" y="655"/>
                    <a:pt x="425" y="661"/>
                    <a:pt x="425" y="667"/>
                  </a:cubicBezTo>
                  <a:cubicBezTo>
                    <a:pt x="425" y="673"/>
                    <a:pt x="422" y="680"/>
                    <a:pt x="417" y="684"/>
                  </a:cubicBezTo>
                  <a:cubicBezTo>
                    <a:pt x="381" y="720"/>
                    <a:pt x="381" y="720"/>
                    <a:pt x="381" y="720"/>
                  </a:cubicBezTo>
                  <a:cubicBezTo>
                    <a:pt x="377" y="725"/>
                    <a:pt x="370" y="728"/>
                    <a:pt x="364" y="728"/>
                  </a:cubicBezTo>
                  <a:cubicBezTo>
                    <a:pt x="358" y="728"/>
                    <a:pt x="352" y="725"/>
                    <a:pt x="347" y="720"/>
                  </a:cubicBezTo>
                  <a:cubicBezTo>
                    <a:pt x="8" y="381"/>
                    <a:pt x="8" y="381"/>
                    <a:pt x="8" y="381"/>
                  </a:cubicBezTo>
                  <a:cubicBezTo>
                    <a:pt x="3" y="376"/>
                    <a:pt x="0" y="369"/>
                    <a:pt x="0" y="364"/>
                  </a:cubicBezTo>
                  <a:cubicBezTo>
                    <a:pt x="0" y="358"/>
                    <a:pt x="3" y="351"/>
                    <a:pt x="8" y="347"/>
                  </a:cubicBezTo>
                  <a:cubicBezTo>
                    <a:pt x="347" y="7"/>
                    <a:pt x="347" y="7"/>
                    <a:pt x="347" y="7"/>
                  </a:cubicBezTo>
                  <a:cubicBezTo>
                    <a:pt x="352" y="3"/>
                    <a:pt x="358" y="0"/>
                    <a:pt x="364" y="0"/>
                  </a:cubicBezTo>
                  <a:cubicBezTo>
                    <a:pt x="370" y="0"/>
                    <a:pt x="377" y="3"/>
                    <a:pt x="381" y="7"/>
                  </a:cubicBezTo>
                  <a:cubicBezTo>
                    <a:pt x="417" y="44"/>
                    <a:pt x="417" y="44"/>
                    <a:pt x="417" y="44"/>
                  </a:cubicBezTo>
                  <a:cubicBezTo>
                    <a:pt x="422" y="48"/>
                    <a:pt x="425" y="54"/>
                    <a:pt x="425" y="60"/>
                  </a:cubicBezTo>
                  <a:cubicBezTo>
                    <a:pt x="425" y="66"/>
                    <a:pt x="422" y="73"/>
                    <a:pt x="417" y="77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9" name="Freeform 8">
              <a:hlinkClick r:id="" action="ppaction://hlinkshowjump?jump=previousslide"/>
            </p:cNvPr>
            <p:cNvSpPr>
              <a:spLocks noEditPoints="1"/>
            </p:cNvSpPr>
            <p:nvPr userDrawn="1"/>
          </p:nvSpPr>
          <p:spPr bwMode="auto">
            <a:xfrm>
              <a:off x="4328868" y="5502988"/>
              <a:ext cx="500307" cy="493774"/>
            </a:xfrm>
            <a:custGeom>
              <a:avLst/>
              <a:gdLst>
                <a:gd name="T0" fmla="*/ 2355 w 2753"/>
                <a:gd name="T1" fmla="*/ 114 h 2716"/>
                <a:gd name="T2" fmla="*/ 2639 w 2753"/>
                <a:gd name="T3" fmla="*/ 399 h 2716"/>
                <a:gd name="T4" fmla="*/ 2639 w 2753"/>
                <a:gd name="T5" fmla="*/ 2317 h 2716"/>
                <a:gd name="T6" fmla="*/ 2355 w 2753"/>
                <a:gd name="T7" fmla="*/ 2602 h 2716"/>
                <a:gd name="T8" fmla="*/ 398 w 2753"/>
                <a:gd name="T9" fmla="*/ 2602 h 2716"/>
                <a:gd name="T10" fmla="*/ 113 w 2753"/>
                <a:gd name="T11" fmla="*/ 2317 h 2716"/>
                <a:gd name="T12" fmla="*/ 113 w 2753"/>
                <a:gd name="T13" fmla="*/ 399 h 2716"/>
                <a:gd name="T14" fmla="*/ 398 w 2753"/>
                <a:gd name="T15" fmla="*/ 114 h 2716"/>
                <a:gd name="T16" fmla="*/ 2355 w 2753"/>
                <a:gd name="T17" fmla="*/ 114 h 2716"/>
                <a:gd name="T18" fmla="*/ 2355 w 2753"/>
                <a:gd name="T19" fmla="*/ 0 h 2716"/>
                <a:gd name="T20" fmla="*/ 398 w 2753"/>
                <a:gd name="T21" fmla="*/ 0 h 2716"/>
                <a:gd name="T22" fmla="*/ 0 w 2753"/>
                <a:gd name="T23" fmla="*/ 399 h 2716"/>
                <a:gd name="T24" fmla="*/ 0 w 2753"/>
                <a:gd name="T25" fmla="*/ 2317 h 2716"/>
                <a:gd name="T26" fmla="*/ 398 w 2753"/>
                <a:gd name="T27" fmla="*/ 2716 h 2716"/>
                <a:gd name="T28" fmla="*/ 2355 w 2753"/>
                <a:gd name="T29" fmla="*/ 2716 h 2716"/>
                <a:gd name="T30" fmla="*/ 2753 w 2753"/>
                <a:gd name="T31" fmla="*/ 2317 h 2716"/>
                <a:gd name="T32" fmla="*/ 2753 w 2753"/>
                <a:gd name="T33" fmla="*/ 399 h 2716"/>
                <a:gd name="T34" fmla="*/ 2355 w 2753"/>
                <a:gd name="T35" fmla="*/ 0 h 27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753" h="2716">
                  <a:moveTo>
                    <a:pt x="2355" y="114"/>
                  </a:moveTo>
                  <a:cubicBezTo>
                    <a:pt x="2512" y="114"/>
                    <a:pt x="2639" y="242"/>
                    <a:pt x="2639" y="399"/>
                  </a:cubicBezTo>
                  <a:cubicBezTo>
                    <a:pt x="2639" y="2317"/>
                    <a:pt x="2639" y="2317"/>
                    <a:pt x="2639" y="2317"/>
                  </a:cubicBezTo>
                  <a:cubicBezTo>
                    <a:pt x="2639" y="2474"/>
                    <a:pt x="2512" y="2602"/>
                    <a:pt x="2355" y="2602"/>
                  </a:cubicBezTo>
                  <a:cubicBezTo>
                    <a:pt x="398" y="2602"/>
                    <a:pt x="398" y="2602"/>
                    <a:pt x="398" y="2602"/>
                  </a:cubicBezTo>
                  <a:cubicBezTo>
                    <a:pt x="241" y="2602"/>
                    <a:pt x="113" y="2474"/>
                    <a:pt x="113" y="2317"/>
                  </a:cubicBezTo>
                  <a:cubicBezTo>
                    <a:pt x="113" y="399"/>
                    <a:pt x="113" y="399"/>
                    <a:pt x="113" y="399"/>
                  </a:cubicBezTo>
                  <a:cubicBezTo>
                    <a:pt x="113" y="242"/>
                    <a:pt x="241" y="114"/>
                    <a:pt x="398" y="114"/>
                  </a:cubicBezTo>
                  <a:cubicBezTo>
                    <a:pt x="2355" y="114"/>
                    <a:pt x="2355" y="114"/>
                    <a:pt x="2355" y="114"/>
                  </a:cubicBezTo>
                  <a:moveTo>
                    <a:pt x="2355" y="0"/>
                  </a:moveTo>
                  <a:cubicBezTo>
                    <a:pt x="398" y="0"/>
                    <a:pt x="398" y="0"/>
                    <a:pt x="398" y="0"/>
                  </a:cubicBezTo>
                  <a:cubicBezTo>
                    <a:pt x="178" y="0"/>
                    <a:pt x="0" y="179"/>
                    <a:pt x="0" y="399"/>
                  </a:cubicBezTo>
                  <a:cubicBezTo>
                    <a:pt x="0" y="2317"/>
                    <a:pt x="0" y="2317"/>
                    <a:pt x="0" y="2317"/>
                  </a:cubicBezTo>
                  <a:cubicBezTo>
                    <a:pt x="0" y="2538"/>
                    <a:pt x="178" y="2716"/>
                    <a:pt x="398" y="2716"/>
                  </a:cubicBezTo>
                  <a:cubicBezTo>
                    <a:pt x="2355" y="2716"/>
                    <a:pt x="2355" y="2716"/>
                    <a:pt x="2355" y="2716"/>
                  </a:cubicBezTo>
                  <a:cubicBezTo>
                    <a:pt x="2575" y="2716"/>
                    <a:pt x="2753" y="2538"/>
                    <a:pt x="2753" y="2317"/>
                  </a:cubicBezTo>
                  <a:cubicBezTo>
                    <a:pt x="2753" y="399"/>
                    <a:pt x="2753" y="399"/>
                    <a:pt x="2753" y="399"/>
                  </a:cubicBezTo>
                  <a:cubicBezTo>
                    <a:pt x="2753" y="179"/>
                    <a:pt x="2575" y="0"/>
                    <a:pt x="2355" y="0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grpSp>
        <p:nvGrpSpPr>
          <p:cNvPr id="10" name="Group 9"/>
          <p:cNvGrpSpPr/>
          <p:nvPr userDrawn="1"/>
        </p:nvGrpSpPr>
        <p:grpSpPr>
          <a:xfrm flipH="1">
            <a:off x="11637433" y="6409324"/>
            <a:ext cx="224082" cy="221156"/>
            <a:chOff x="4328868" y="5502988"/>
            <a:chExt cx="500307" cy="493774"/>
          </a:xfrm>
        </p:grpSpPr>
        <p:sp>
          <p:nvSpPr>
            <p:cNvPr id="11" name="Freeform 10">
              <a:hlinkClick r:id="" action="ppaction://hlinkshowjump?jump=nextslide"/>
            </p:cNvPr>
            <p:cNvSpPr>
              <a:spLocks/>
            </p:cNvSpPr>
            <p:nvPr userDrawn="1"/>
          </p:nvSpPr>
          <p:spPr bwMode="auto">
            <a:xfrm>
              <a:off x="4520556" y="5649754"/>
              <a:ext cx="116933" cy="200242"/>
            </a:xfrm>
            <a:custGeom>
              <a:avLst/>
              <a:gdLst>
                <a:gd name="T0" fmla="*/ 417 w 425"/>
                <a:gd name="T1" fmla="*/ 77 h 728"/>
                <a:gd name="T2" fmla="*/ 131 w 425"/>
                <a:gd name="T3" fmla="*/ 364 h 728"/>
                <a:gd name="T4" fmla="*/ 417 w 425"/>
                <a:gd name="T5" fmla="*/ 650 h 728"/>
                <a:gd name="T6" fmla="*/ 425 w 425"/>
                <a:gd name="T7" fmla="*/ 667 h 728"/>
                <a:gd name="T8" fmla="*/ 417 w 425"/>
                <a:gd name="T9" fmla="*/ 684 h 728"/>
                <a:gd name="T10" fmla="*/ 381 w 425"/>
                <a:gd name="T11" fmla="*/ 720 h 728"/>
                <a:gd name="T12" fmla="*/ 364 w 425"/>
                <a:gd name="T13" fmla="*/ 728 h 728"/>
                <a:gd name="T14" fmla="*/ 347 w 425"/>
                <a:gd name="T15" fmla="*/ 720 h 728"/>
                <a:gd name="T16" fmla="*/ 8 w 425"/>
                <a:gd name="T17" fmla="*/ 381 h 728"/>
                <a:gd name="T18" fmla="*/ 0 w 425"/>
                <a:gd name="T19" fmla="*/ 364 h 728"/>
                <a:gd name="T20" fmla="*/ 8 w 425"/>
                <a:gd name="T21" fmla="*/ 347 h 728"/>
                <a:gd name="T22" fmla="*/ 347 w 425"/>
                <a:gd name="T23" fmla="*/ 7 h 728"/>
                <a:gd name="T24" fmla="*/ 364 w 425"/>
                <a:gd name="T25" fmla="*/ 0 h 728"/>
                <a:gd name="T26" fmla="*/ 381 w 425"/>
                <a:gd name="T27" fmla="*/ 7 h 728"/>
                <a:gd name="T28" fmla="*/ 417 w 425"/>
                <a:gd name="T29" fmla="*/ 44 h 728"/>
                <a:gd name="T30" fmla="*/ 425 w 425"/>
                <a:gd name="T31" fmla="*/ 60 h 728"/>
                <a:gd name="T32" fmla="*/ 417 w 425"/>
                <a:gd name="T33" fmla="*/ 7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25" h="728">
                  <a:moveTo>
                    <a:pt x="417" y="77"/>
                  </a:moveTo>
                  <a:cubicBezTo>
                    <a:pt x="131" y="364"/>
                    <a:pt x="131" y="364"/>
                    <a:pt x="131" y="364"/>
                  </a:cubicBezTo>
                  <a:cubicBezTo>
                    <a:pt x="417" y="650"/>
                    <a:pt x="417" y="650"/>
                    <a:pt x="417" y="650"/>
                  </a:cubicBezTo>
                  <a:cubicBezTo>
                    <a:pt x="422" y="655"/>
                    <a:pt x="425" y="661"/>
                    <a:pt x="425" y="667"/>
                  </a:cubicBezTo>
                  <a:cubicBezTo>
                    <a:pt x="425" y="673"/>
                    <a:pt x="422" y="680"/>
                    <a:pt x="417" y="684"/>
                  </a:cubicBezTo>
                  <a:cubicBezTo>
                    <a:pt x="381" y="720"/>
                    <a:pt x="381" y="720"/>
                    <a:pt x="381" y="720"/>
                  </a:cubicBezTo>
                  <a:cubicBezTo>
                    <a:pt x="377" y="725"/>
                    <a:pt x="370" y="728"/>
                    <a:pt x="364" y="728"/>
                  </a:cubicBezTo>
                  <a:cubicBezTo>
                    <a:pt x="358" y="728"/>
                    <a:pt x="352" y="725"/>
                    <a:pt x="347" y="720"/>
                  </a:cubicBezTo>
                  <a:cubicBezTo>
                    <a:pt x="8" y="381"/>
                    <a:pt x="8" y="381"/>
                    <a:pt x="8" y="381"/>
                  </a:cubicBezTo>
                  <a:cubicBezTo>
                    <a:pt x="3" y="376"/>
                    <a:pt x="0" y="369"/>
                    <a:pt x="0" y="364"/>
                  </a:cubicBezTo>
                  <a:cubicBezTo>
                    <a:pt x="0" y="358"/>
                    <a:pt x="3" y="351"/>
                    <a:pt x="8" y="347"/>
                  </a:cubicBezTo>
                  <a:cubicBezTo>
                    <a:pt x="347" y="7"/>
                    <a:pt x="347" y="7"/>
                    <a:pt x="347" y="7"/>
                  </a:cubicBezTo>
                  <a:cubicBezTo>
                    <a:pt x="352" y="3"/>
                    <a:pt x="358" y="0"/>
                    <a:pt x="364" y="0"/>
                  </a:cubicBezTo>
                  <a:cubicBezTo>
                    <a:pt x="370" y="0"/>
                    <a:pt x="377" y="3"/>
                    <a:pt x="381" y="7"/>
                  </a:cubicBezTo>
                  <a:cubicBezTo>
                    <a:pt x="417" y="44"/>
                    <a:pt x="417" y="44"/>
                    <a:pt x="417" y="44"/>
                  </a:cubicBezTo>
                  <a:cubicBezTo>
                    <a:pt x="422" y="48"/>
                    <a:pt x="425" y="54"/>
                    <a:pt x="425" y="60"/>
                  </a:cubicBezTo>
                  <a:cubicBezTo>
                    <a:pt x="425" y="66"/>
                    <a:pt x="422" y="73"/>
                    <a:pt x="417" y="77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2" name="Freeform 11">
              <a:hlinkClick r:id="" action="ppaction://hlinkshowjump?jump=nextslide"/>
            </p:cNvPr>
            <p:cNvSpPr>
              <a:spLocks noEditPoints="1"/>
            </p:cNvSpPr>
            <p:nvPr userDrawn="1"/>
          </p:nvSpPr>
          <p:spPr bwMode="auto">
            <a:xfrm>
              <a:off x="4328868" y="5502988"/>
              <a:ext cx="500307" cy="493774"/>
            </a:xfrm>
            <a:custGeom>
              <a:avLst/>
              <a:gdLst>
                <a:gd name="T0" fmla="*/ 2355 w 2753"/>
                <a:gd name="T1" fmla="*/ 114 h 2716"/>
                <a:gd name="T2" fmla="*/ 2639 w 2753"/>
                <a:gd name="T3" fmla="*/ 399 h 2716"/>
                <a:gd name="T4" fmla="*/ 2639 w 2753"/>
                <a:gd name="T5" fmla="*/ 2317 h 2716"/>
                <a:gd name="T6" fmla="*/ 2355 w 2753"/>
                <a:gd name="T7" fmla="*/ 2602 h 2716"/>
                <a:gd name="T8" fmla="*/ 398 w 2753"/>
                <a:gd name="T9" fmla="*/ 2602 h 2716"/>
                <a:gd name="T10" fmla="*/ 113 w 2753"/>
                <a:gd name="T11" fmla="*/ 2317 h 2716"/>
                <a:gd name="T12" fmla="*/ 113 w 2753"/>
                <a:gd name="T13" fmla="*/ 399 h 2716"/>
                <a:gd name="T14" fmla="*/ 398 w 2753"/>
                <a:gd name="T15" fmla="*/ 114 h 2716"/>
                <a:gd name="T16" fmla="*/ 2355 w 2753"/>
                <a:gd name="T17" fmla="*/ 114 h 2716"/>
                <a:gd name="T18" fmla="*/ 2355 w 2753"/>
                <a:gd name="T19" fmla="*/ 0 h 2716"/>
                <a:gd name="T20" fmla="*/ 398 w 2753"/>
                <a:gd name="T21" fmla="*/ 0 h 2716"/>
                <a:gd name="T22" fmla="*/ 0 w 2753"/>
                <a:gd name="T23" fmla="*/ 399 h 2716"/>
                <a:gd name="T24" fmla="*/ 0 w 2753"/>
                <a:gd name="T25" fmla="*/ 2317 h 2716"/>
                <a:gd name="T26" fmla="*/ 398 w 2753"/>
                <a:gd name="T27" fmla="*/ 2716 h 2716"/>
                <a:gd name="T28" fmla="*/ 2355 w 2753"/>
                <a:gd name="T29" fmla="*/ 2716 h 2716"/>
                <a:gd name="T30" fmla="*/ 2753 w 2753"/>
                <a:gd name="T31" fmla="*/ 2317 h 2716"/>
                <a:gd name="T32" fmla="*/ 2753 w 2753"/>
                <a:gd name="T33" fmla="*/ 399 h 2716"/>
                <a:gd name="T34" fmla="*/ 2355 w 2753"/>
                <a:gd name="T35" fmla="*/ 0 h 27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753" h="2716">
                  <a:moveTo>
                    <a:pt x="2355" y="114"/>
                  </a:moveTo>
                  <a:cubicBezTo>
                    <a:pt x="2512" y="114"/>
                    <a:pt x="2639" y="242"/>
                    <a:pt x="2639" y="399"/>
                  </a:cubicBezTo>
                  <a:cubicBezTo>
                    <a:pt x="2639" y="2317"/>
                    <a:pt x="2639" y="2317"/>
                    <a:pt x="2639" y="2317"/>
                  </a:cubicBezTo>
                  <a:cubicBezTo>
                    <a:pt x="2639" y="2474"/>
                    <a:pt x="2512" y="2602"/>
                    <a:pt x="2355" y="2602"/>
                  </a:cubicBezTo>
                  <a:cubicBezTo>
                    <a:pt x="398" y="2602"/>
                    <a:pt x="398" y="2602"/>
                    <a:pt x="398" y="2602"/>
                  </a:cubicBezTo>
                  <a:cubicBezTo>
                    <a:pt x="241" y="2602"/>
                    <a:pt x="113" y="2474"/>
                    <a:pt x="113" y="2317"/>
                  </a:cubicBezTo>
                  <a:cubicBezTo>
                    <a:pt x="113" y="399"/>
                    <a:pt x="113" y="399"/>
                    <a:pt x="113" y="399"/>
                  </a:cubicBezTo>
                  <a:cubicBezTo>
                    <a:pt x="113" y="242"/>
                    <a:pt x="241" y="114"/>
                    <a:pt x="398" y="114"/>
                  </a:cubicBezTo>
                  <a:cubicBezTo>
                    <a:pt x="2355" y="114"/>
                    <a:pt x="2355" y="114"/>
                    <a:pt x="2355" y="114"/>
                  </a:cubicBezTo>
                  <a:moveTo>
                    <a:pt x="2355" y="0"/>
                  </a:moveTo>
                  <a:cubicBezTo>
                    <a:pt x="398" y="0"/>
                    <a:pt x="398" y="0"/>
                    <a:pt x="398" y="0"/>
                  </a:cubicBezTo>
                  <a:cubicBezTo>
                    <a:pt x="178" y="0"/>
                    <a:pt x="0" y="179"/>
                    <a:pt x="0" y="399"/>
                  </a:cubicBezTo>
                  <a:cubicBezTo>
                    <a:pt x="0" y="2317"/>
                    <a:pt x="0" y="2317"/>
                    <a:pt x="0" y="2317"/>
                  </a:cubicBezTo>
                  <a:cubicBezTo>
                    <a:pt x="0" y="2538"/>
                    <a:pt x="178" y="2716"/>
                    <a:pt x="398" y="2716"/>
                  </a:cubicBezTo>
                  <a:cubicBezTo>
                    <a:pt x="2355" y="2716"/>
                    <a:pt x="2355" y="2716"/>
                    <a:pt x="2355" y="2716"/>
                  </a:cubicBezTo>
                  <a:cubicBezTo>
                    <a:pt x="2575" y="2716"/>
                    <a:pt x="2753" y="2538"/>
                    <a:pt x="2753" y="2317"/>
                  </a:cubicBezTo>
                  <a:cubicBezTo>
                    <a:pt x="2753" y="399"/>
                    <a:pt x="2753" y="399"/>
                    <a:pt x="2753" y="399"/>
                  </a:cubicBezTo>
                  <a:cubicBezTo>
                    <a:pt x="2753" y="179"/>
                    <a:pt x="2575" y="0"/>
                    <a:pt x="2355" y="0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grpSp>
        <p:nvGrpSpPr>
          <p:cNvPr id="14" name="Group 13"/>
          <p:cNvGrpSpPr/>
          <p:nvPr userDrawn="1"/>
        </p:nvGrpSpPr>
        <p:grpSpPr>
          <a:xfrm>
            <a:off x="0" y="6824981"/>
            <a:ext cx="12192000" cy="45719"/>
            <a:chOff x="0" y="6756401"/>
            <a:chExt cx="12192000" cy="114300"/>
          </a:xfrm>
        </p:grpSpPr>
        <p:sp>
          <p:nvSpPr>
            <p:cNvPr id="15" name="Rectangle 14"/>
            <p:cNvSpPr/>
            <p:nvPr/>
          </p:nvSpPr>
          <p:spPr>
            <a:xfrm>
              <a:off x="0" y="6756401"/>
              <a:ext cx="2443207" cy="1143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2427653" y="6756401"/>
              <a:ext cx="2443207" cy="1143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4855305" y="6756401"/>
              <a:ext cx="2443207" cy="1143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7305656" y="6756401"/>
              <a:ext cx="2443207" cy="1143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9748793" y="6756401"/>
              <a:ext cx="2443207" cy="1143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</p:grpSp>
      <p:grpSp>
        <p:nvGrpSpPr>
          <p:cNvPr id="20" name="Group 19"/>
          <p:cNvGrpSpPr/>
          <p:nvPr userDrawn="1"/>
        </p:nvGrpSpPr>
        <p:grpSpPr>
          <a:xfrm>
            <a:off x="0" y="4850490"/>
            <a:ext cx="12192000" cy="45719"/>
            <a:chOff x="0" y="6756401"/>
            <a:chExt cx="12192000" cy="114300"/>
          </a:xfrm>
        </p:grpSpPr>
        <p:sp>
          <p:nvSpPr>
            <p:cNvPr id="21" name="Rectangle 20"/>
            <p:cNvSpPr/>
            <p:nvPr/>
          </p:nvSpPr>
          <p:spPr>
            <a:xfrm>
              <a:off x="0" y="6756401"/>
              <a:ext cx="2443207" cy="1143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2427653" y="6756401"/>
              <a:ext cx="2443207" cy="1143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4855305" y="6756401"/>
              <a:ext cx="2443207" cy="1143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7305656" y="6756401"/>
              <a:ext cx="2443207" cy="1143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9748793" y="6756401"/>
              <a:ext cx="2443207" cy="1143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</p:grpSp>
    </p:spTree>
    <p:extLst>
      <p:ext uri="{BB962C8B-B14F-4D97-AF65-F5344CB8AC3E}">
        <p14:creationId xmlns:p14="http://schemas.microsoft.com/office/powerpoint/2010/main" val="3030570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ne with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0" y="-1"/>
            <a:ext cx="12192000" cy="4847771"/>
          </a:xfrm>
        </p:spPr>
        <p:txBody>
          <a:bodyPr/>
          <a:lstStyle/>
          <a:p>
            <a:endParaRPr lang="id-ID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grpSp>
        <p:nvGrpSpPr>
          <p:cNvPr id="6" name="Group 5"/>
          <p:cNvGrpSpPr/>
          <p:nvPr userDrawn="1"/>
        </p:nvGrpSpPr>
        <p:grpSpPr>
          <a:xfrm>
            <a:off x="338952" y="6409324"/>
            <a:ext cx="224082" cy="221156"/>
            <a:chOff x="4328868" y="5502988"/>
            <a:chExt cx="500307" cy="493774"/>
          </a:xfrm>
        </p:grpSpPr>
        <p:sp>
          <p:nvSpPr>
            <p:cNvPr id="7" name="Freeform 6">
              <a:hlinkClick r:id="" action="ppaction://hlinkshowjump?jump=previousslide"/>
            </p:cNvPr>
            <p:cNvSpPr>
              <a:spLocks/>
            </p:cNvSpPr>
            <p:nvPr userDrawn="1"/>
          </p:nvSpPr>
          <p:spPr bwMode="auto">
            <a:xfrm>
              <a:off x="4520555" y="5649754"/>
              <a:ext cx="116933" cy="200242"/>
            </a:xfrm>
            <a:custGeom>
              <a:avLst/>
              <a:gdLst>
                <a:gd name="T0" fmla="*/ 417 w 425"/>
                <a:gd name="T1" fmla="*/ 77 h 728"/>
                <a:gd name="T2" fmla="*/ 131 w 425"/>
                <a:gd name="T3" fmla="*/ 364 h 728"/>
                <a:gd name="T4" fmla="*/ 417 w 425"/>
                <a:gd name="T5" fmla="*/ 650 h 728"/>
                <a:gd name="T6" fmla="*/ 425 w 425"/>
                <a:gd name="T7" fmla="*/ 667 h 728"/>
                <a:gd name="T8" fmla="*/ 417 w 425"/>
                <a:gd name="T9" fmla="*/ 684 h 728"/>
                <a:gd name="T10" fmla="*/ 381 w 425"/>
                <a:gd name="T11" fmla="*/ 720 h 728"/>
                <a:gd name="T12" fmla="*/ 364 w 425"/>
                <a:gd name="T13" fmla="*/ 728 h 728"/>
                <a:gd name="T14" fmla="*/ 347 w 425"/>
                <a:gd name="T15" fmla="*/ 720 h 728"/>
                <a:gd name="T16" fmla="*/ 8 w 425"/>
                <a:gd name="T17" fmla="*/ 381 h 728"/>
                <a:gd name="T18" fmla="*/ 0 w 425"/>
                <a:gd name="T19" fmla="*/ 364 h 728"/>
                <a:gd name="T20" fmla="*/ 8 w 425"/>
                <a:gd name="T21" fmla="*/ 347 h 728"/>
                <a:gd name="T22" fmla="*/ 347 w 425"/>
                <a:gd name="T23" fmla="*/ 7 h 728"/>
                <a:gd name="T24" fmla="*/ 364 w 425"/>
                <a:gd name="T25" fmla="*/ 0 h 728"/>
                <a:gd name="T26" fmla="*/ 381 w 425"/>
                <a:gd name="T27" fmla="*/ 7 h 728"/>
                <a:gd name="T28" fmla="*/ 417 w 425"/>
                <a:gd name="T29" fmla="*/ 44 h 728"/>
                <a:gd name="T30" fmla="*/ 425 w 425"/>
                <a:gd name="T31" fmla="*/ 60 h 728"/>
                <a:gd name="T32" fmla="*/ 417 w 425"/>
                <a:gd name="T33" fmla="*/ 7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25" h="728">
                  <a:moveTo>
                    <a:pt x="417" y="77"/>
                  </a:moveTo>
                  <a:cubicBezTo>
                    <a:pt x="131" y="364"/>
                    <a:pt x="131" y="364"/>
                    <a:pt x="131" y="364"/>
                  </a:cubicBezTo>
                  <a:cubicBezTo>
                    <a:pt x="417" y="650"/>
                    <a:pt x="417" y="650"/>
                    <a:pt x="417" y="650"/>
                  </a:cubicBezTo>
                  <a:cubicBezTo>
                    <a:pt x="422" y="655"/>
                    <a:pt x="425" y="661"/>
                    <a:pt x="425" y="667"/>
                  </a:cubicBezTo>
                  <a:cubicBezTo>
                    <a:pt x="425" y="673"/>
                    <a:pt x="422" y="680"/>
                    <a:pt x="417" y="684"/>
                  </a:cubicBezTo>
                  <a:cubicBezTo>
                    <a:pt x="381" y="720"/>
                    <a:pt x="381" y="720"/>
                    <a:pt x="381" y="720"/>
                  </a:cubicBezTo>
                  <a:cubicBezTo>
                    <a:pt x="377" y="725"/>
                    <a:pt x="370" y="728"/>
                    <a:pt x="364" y="728"/>
                  </a:cubicBezTo>
                  <a:cubicBezTo>
                    <a:pt x="358" y="728"/>
                    <a:pt x="352" y="725"/>
                    <a:pt x="347" y="720"/>
                  </a:cubicBezTo>
                  <a:cubicBezTo>
                    <a:pt x="8" y="381"/>
                    <a:pt x="8" y="381"/>
                    <a:pt x="8" y="381"/>
                  </a:cubicBezTo>
                  <a:cubicBezTo>
                    <a:pt x="3" y="376"/>
                    <a:pt x="0" y="369"/>
                    <a:pt x="0" y="364"/>
                  </a:cubicBezTo>
                  <a:cubicBezTo>
                    <a:pt x="0" y="358"/>
                    <a:pt x="3" y="351"/>
                    <a:pt x="8" y="347"/>
                  </a:cubicBezTo>
                  <a:cubicBezTo>
                    <a:pt x="347" y="7"/>
                    <a:pt x="347" y="7"/>
                    <a:pt x="347" y="7"/>
                  </a:cubicBezTo>
                  <a:cubicBezTo>
                    <a:pt x="352" y="3"/>
                    <a:pt x="358" y="0"/>
                    <a:pt x="364" y="0"/>
                  </a:cubicBezTo>
                  <a:cubicBezTo>
                    <a:pt x="370" y="0"/>
                    <a:pt x="377" y="3"/>
                    <a:pt x="381" y="7"/>
                  </a:cubicBezTo>
                  <a:cubicBezTo>
                    <a:pt x="417" y="44"/>
                    <a:pt x="417" y="44"/>
                    <a:pt x="417" y="44"/>
                  </a:cubicBezTo>
                  <a:cubicBezTo>
                    <a:pt x="422" y="48"/>
                    <a:pt x="425" y="54"/>
                    <a:pt x="425" y="60"/>
                  </a:cubicBezTo>
                  <a:cubicBezTo>
                    <a:pt x="425" y="66"/>
                    <a:pt x="422" y="73"/>
                    <a:pt x="417" y="77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9" name="Freeform 8">
              <a:hlinkClick r:id="" action="ppaction://hlinkshowjump?jump=previousslide"/>
            </p:cNvPr>
            <p:cNvSpPr>
              <a:spLocks noEditPoints="1"/>
            </p:cNvSpPr>
            <p:nvPr userDrawn="1"/>
          </p:nvSpPr>
          <p:spPr bwMode="auto">
            <a:xfrm>
              <a:off x="4328868" y="5502988"/>
              <a:ext cx="500307" cy="493774"/>
            </a:xfrm>
            <a:custGeom>
              <a:avLst/>
              <a:gdLst>
                <a:gd name="T0" fmla="*/ 2355 w 2753"/>
                <a:gd name="T1" fmla="*/ 114 h 2716"/>
                <a:gd name="T2" fmla="*/ 2639 w 2753"/>
                <a:gd name="T3" fmla="*/ 399 h 2716"/>
                <a:gd name="T4" fmla="*/ 2639 w 2753"/>
                <a:gd name="T5" fmla="*/ 2317 h 2716"/>
                <a:gd name="T6" fmla="*/ 2355 w 2753"/>
                <a:gd name="T7" fmla="*/ 2602 h 2716"/>
                <a:gd name="T8" fmla="*/ 398 w 2753"/>
                <a:gd name="T9" fmla="*/ 2602 h 2716"/>
                <a:gd name="T10" fmla="*/ 113 w 2753"/>
                <a:gd name="T11" fmla="*/ 2317 h 2716"/>
                <a:gd name="T12" fmla="*/ 113 w 2753"/>
                <a:gd name="T13" fmla="*/ 399 h 2716"/>
                <a:gd name="T14" fmla="*/ 398 w 2753"/>
                <a:gd name="T15" fmla="*/ 114 h 2716"/>
                <a:gd name="T16" fmla="*/ 2355 w 2753"/>
                <a:gd name="T17" fmla="*/ 114 h 2716"/>
                <a:gd name="T18" fmla="*/ 2355 w 2753"/>
                <a:gd name="T19" fmla="*/ 0 h 2716"/>
                <a:gd name="T20" fmla="*/ 398 w 2753"/>
                <a:gd name="T21" fmla="*/ 0 h 2716"/>
                <a:gd name="T22" fmla="*/ 0 w 2753"/>
                <a:gd name="T23" fmla="*/ 399 h 2716"/>
                <a:gd name="T24" fmla="*/ 0 w 2753"/>
                <a:gd name="T25" fmla="*/ 2317 h 2716"/>
                <a:gd name="T26" fmla="*/ 398 w 2753"/>
                <a:gd name="T27" fmla="*/ 2716 h 2716"/>
                <a:gd name="T28" fmla="*/ 2355 w 2753"/>
                <a:gd name="T29" fmla="*/ 2716 h 2716"/>
                <a:gd name="T30" fmla="*/ 2753 w 2753"/>
                <a:gd name="T31" fmla="*/ 2317 h 2716"/>
                <a:gd name="T32" fmla="*/ 2753 w 2753"/>
                <a:gd name="T33" fmla="*/ 399 h 2716"/>
                <a:gd name="T34" fmla="*/ 2355 w 2753"/>
                <a:gd name="T35" fmla="*/ 0 h 27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753" h="2716">
                  <a:moveTo>
                    <a:pt x="2355" y="114"/>
                  </a:moveTo>
                  <a:cubicBezTo>
                    <a:pt x="2512" y="114"/>
                    <a:pt x="2639" y="242"/>
                    <a:pt x="2639" y="399"/>
                  </a:cubicBezTo>
                  <a:cubicBezTo>
                    <a:pt x="2639" y="2317"/>
                    <a:pt x="2639" y="2317"/>
                    <a:pt x="2639" y="2317"/>
                  </a:cubicBezTo>
                  <a:cubicBezTo>
                    <a:pt x="2639" y="2474"/>
                    <a:pt x="2512" y="2602"/>
                    <a:pt x="2355" y="2602"/>
                  </a:cubicBezTo>
                  <a:cubicBezTo>
                    <a:pt x="398" y="2602"/>
                    <a:pt x="398" y="2602"/>
                    <a:pt x="398" y="2602"/>
                  </a:cubicBezTo>
                  <a:cubicBezTo>
                    <a:pt x="241" y="2602"/>
                    <a:pt x="113" y="2474"/>
                    <a:pt x="113" y="2317"/>
                  </a:cubicBezTo>
                  <a:cubicBezTo>
                    <a:pt x="113" y="399"/>
                    <a:pt x="113" y="399"/>
                    <a:pt x="113" y="399"/>
                  </a:cubicBezTo>
                  <a:cubicBezTo>
                    <a:pt x="113" y="242"/>
                    <a:pt x="241" y="114"/>
                    <a:pt x="398" y="114"/>
                  </a:cubicBezTo>
                  <a:cubicBezTo>
                    <a:pt x="2355" y="114"/>
                    <a:pt x="2355" y="114"/>
                    <a:pt x="2355" y="114"/>
                  </a:cubicBezTo>
                  <a:moveTo>
                    <a:pt x="2355" y="0"/>
                  </a:moveTo>
                  <a:cubicBezTo>
                    <a:pt x="398" y="0"/>
                    <a:pt x="398" y="0"/>
                    <a:pt x="398" y="0"/>
                  </a:cubicBezTo>
                  <a:cubicBezTo>
                    <a:pt x="178" y="0"/>
                    <a:pt x="0" y="179"/>
                    <a:pt x="0" y="399"/>
                  </a:cubicBezTo>
                  <a:cubicBezTo>
                    <a:pt x="0" y="2317"/>
                    <a:pt x="0" y="2317"/>
                    <a:pt x="0" y="2317"/>
                  </a:cubicBezTo>
                  <a:cubicBezTo>
                    <a:pt x="0" y="2538"/>
                    <a:pt x="178" y="2716"/>
                    <a:pt x="398" y="2716"/>
                  </a:cubicBezTo>
                  <a:cubicBezTo>
                    <a:pt x="2355" y="2716"/>
                    <a:pt x="2355" y="2716"/>
                    <a:pt x="2355" y="2716"/>
                  </a:cubicBezTo>
                  <a:cubicBezTo>
                    <a:pt x="2575" y="2716"/>
                    <a:pt x="2753" y="2538"/>
                    <a:pt x="2753" y="2317"/>
                  </a:cubicBezTo>
                  <a:cubicBezTo>
                    <a:pt x="2753" y="399"/>
                    <a:pt x="2753" y="399"/>
                    <a:pt x="2753" y="399"/>
                  </a:cubicBezTo>
                  <a:cubicBezTo>
                    <a:pt x="2753" y="179"/>
                    <a:pt x="2575" y="0"/>
                    <a:pt x="2355" y="0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grpSp>
        <p:nvGrpSpPr>
          <p:cNvPr id="10" name="Group 9"/>
          <p:cNvGrpSpPr/>
          <p:nvPr userDrawn="1"/>
        </p:nvGrpSpPr>
        <p:grpSpPr>
          <a:xfrm flipH="1">
            <a:off x="11637433" y="6409324"/>
            <a:ext cx="224082" cy="221156"/>
            <a:chOff x="4328868" y="5502988"/>
            <a:chExt cx="500307" cy="493774"/>
          </a:xfrm>
        </p:grpSpPr>
        <p:sp>
          <p:nvSpPr>
            <p:cNvPr id="11" name="Freeform 10">
              <a:hlinkClick r:id="" action="ppaction://hlinkshowjump?jump=nextslide"/>
            </p:cNvPr>
            <p:cNvSpPr>
              <a:spLocks/>
            </p:cNvSpPr>
            <p:nvPr userDrawn="1"/>
          </p:nvSpPr>
          <p:spPr bwMode="auto">
            <a:xfrm>
              <a:off x="4520556" y="5649754"/>
              <a:ext cx="116933" cy="200242"/>
            </a:xfrm>
            <a:custGeom>
              <a:avLst/>
              <a:gdLst>
                <a:gd name="T0" fmla="*/ 417 w 425"/>
                <a:gd name="T1" fmla="*/ 77 h 728"/>
                <a:gd name="T2" fmla="*/ 131 w 425"/>
                <a:gd name="T3" fmla="*/ 364 h 728"/>
                <a:gd name="T4" fmla="*/ 417 w 425"/>
                <a:gd name="T5" fmla="*/ 650 h 728"/>
                <a:gd name="T6" fmla="*/ 425 w 425"/>
                <a:gd name="T7" fmla="*/ 667 h 728"/>
                <a:gd name="T8" fmla="*/ 417 w 425"/>
                <a:gd name="T9" fmla="*/ 684 h 728"/>
                <a:gd name="T10" fmla="*/ 381 w 425"/>
                <a:gd name="T11" fmla="*/ 720 h 728"/>
                <a:gd name="T12" fmla="*/ 364 w 425"/>
                <a:gd name="T13" fmla="*/ 728 h 728"/>
                <a:gd name="T14" fmla="*/ 347 w 425"/>
                <a:gd name="T15" fmla="*/ 720 h 728"/>
                <a:gd name="T16" fmla="*/ 8 w 425"/>
                <a:gd name="T17" fmla="*/ 381 h 728"/>
                <a:gd name="T18" fmla="*/ 0 w 425"/>
                <a:gd name="T19" fmla="*/ 364 h 728"/>
                <a:gd name="T20" fmla="*/ 8 w 425"/>
                <a:gd name="T21" fmla="*/ 347 h 728"/>
                <a:gd name="T22" fmla="*/ 347 w 425"/>
                <a:gd name="T23" fmla="*/ 7 h 728"/>
                <a:gd name="T24" fmla="*/ 364 w 425"/>
                <a:gd name="T25" fmla="*/ 0 h 728"/>
                <a:gd name="T26" fmla="*/ 381 w 425"/>
                <a:gd name="T27" fmla="*/ 7 h 728"/>
                <a:gd name="T28" fmla="*/ 417 w 425"/>
                <a:gd name="T29" fmla="*/ 44 h 728"/>
                <a:gd name="T30" fmla="*/ 425 w 425"/>
                <a:gd name="T31" fmla="*/ 60 h 728"/>
                <a:gd name="T32" fmla="*/ 417 w 425"/>
                <a:gd name="T33" fmla="*/ 7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25" h="728">
                  <a:moveTo>
                    <a:pt x="417" y="77"/>
                  </a:moveTo>
                  <a:cubicBezTo>
                    <a:pt x="131" y="364"/>
                    <a:pt x="131" y="364"/>
                    <a:pt x="131" y="364"/>
                  </a:cubicBezTo>
                  <a:cubicBezTo>
                    <a:pt x="417" y="650"/>
                    <a:pt x="417" y="650"/>
                    <a:pt x="417" y="650"/>
                  </a:cubicBezTo>
                  <a:cubicBezTo>
                    <a:pt x="422" y="655"/>
                    <a:pt x="425" y="661"/>
                    <a:pt x="425" y="667"/>
                  </a:cubicBezTo>
                  <a:cubicBezTo>
                    <a:pt x="425" y="673"/>
                    <a:pt x="422" y="680"/>
                    <a:pt x="417" y="684"/>
                  </a:cubicBezTo>
                  <a:cubicBezTo>
                    <a:pt x="381" y="720"/>
                    <a:pt x="381" y="720"/>
                    <a:pt x="381" y="720"/>
                  </a:cubicBezTo>
                  <a:cubicBezTo>
                    <a:pt x="377" y="725"/>
                    <a:pt x="370" y="728"/>
                    <a:pt x="364" y="728"/>
                  </a:cubicBezTo>
                  <a:cubicBezTo>
                    <a:pt x="358" y="728"/>
                    <a:pt x="352" y="725"/>
                    <a:pt x="347" y="720"/>
                  </a:cubicBezTo>
                  <a:cubicBezTo>
                    <a:pt x="8" y="381"/>
                    <a:pt x="8" y="381"/>
                    <a:pt x="8" y="381"/>
                  </a:cubicBezTo>
                  <a:cubicBezTo>
                    <a:pt x="3" y="376"/>
                    <a:pt x="0" y="369"/>
                    <a:pt x="0" y="364"/>
                  </a:cubicBezTo>
                  <a:cubicBezTo>
                    <a:pt x="0" y="358"/>
                    <a:pt x="3" y="351"/>
                    <a:pt x="8" y="347"/>
                  </a:cubicBezTo>
                  <a:cubicBezTo>
                    <a:pt x="347" y="7"/>
                    <a:pt x="347" y="7"/>
                    <a:pt x="347" y="7"/>
                  </a:cubicBezTo>
                  <a:cubicBezTo>
                    <a:pt x="352" y="3"/>
                    <a:pt x="358" y="0"/>
                    <a:pt x="364" y="0"/>
                  </a:cubicBezTo>
                  <a:cubicBezTo>
                    <a:pt x="370" y="0"/>
                    <a:pt x="377" y="3"/>
                    <a:pt x="381" y="7"/>
                  </a:cubicBezTo>
                  <a:cubicBezTo>
                    <a:pt x="417" y="44"/>
                    <a:pt x="417" y="44"/>
                    <a:pt x="417" y="44"/>
                  </a:cubicBezTo>
                  <a:cubicBezTo>
                    <a:pt x="422" y="48"/>
                    <a:pt x="425" y="54"/>
                    <a:pt x="425" y="60"/>
                  </a:cubicBezTo>
                  <a:cubicBezTo>
                    <a:pt x="425" y="66"/>
                    <a:pt x="422" y="73"/>
                    <a:pt x="417" y="77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2" name="Freeform 11">
              <a:hlinkClick r:id="" action="ppaction://hlinkshowjump?jump=nextslide"/>
            </p:cNvPr>
            <p:cNvSpPr>
              <a:spLocks noEditPoints="1"/>
            </p:cNvSpPr>
            <p:nvPr userDrawn="1"/>
          </p:nvSpPr>
          <p:spPr bwMode="auto">
            <a:xfrm>
              <a:off x="4328868" y="5502988"/>
              <a:ext cx="500307" cy="493774"/>
            </a:xfrm>
            <a:custGeom>
              <a:avLst/>
              <a:gdLst>
                <a:gd name="T0" fmla="*/ 2355 w 2753"/>
                <a:gd name="T1" fmla="*/ 114 h 2716"/>
                <a:gd name="T2" fmla="*/ 2639 w 2753"/>
                <a:gd name="T3" fmla="*/ 399 h 2716"/>
                <a:gd name="T4" fmla="*/ 2639 w 2753"/>
                <a:gd name="T5" fmla="*/ 2317 h 2716"/>
                <a:gd name="T6" fmla="*/ 2355 w 2753"/>
                <a:gd name="T7" fmla="*/ 2602 h 2716"/>
                <a:gd name="T8" fmla="*/ 398 w 2753"/>
                <a:gd name="T9" fmla="*/ 2602 h 2716"/>
                <a:gd name="T10" fmla="*/ 113 w 2753"/>
                <a:gd name="T11" fmla="*/ 2317 h 2716"/>
                <a:gd name="T12" fmla="*/ 113 w 2753"/>
                <a:gd name="T13" fmla="*/ 399 h 2716"/>
                <a:gd name="T14" fmla="*/ 398 w 2753"/>
                <a:gd name="T15" fmla="*/ 114 h 2716"/>
                <a:gd name="T16" fmla="*/ 2355 w 2753"/>
                <a:gd name="T17" fmla="*/ 114 h 2716"/>
                <a:gd name="T18" fmla="*/ 2355 w 2753"/>
                <a:gd name="T19" fmla="*/ 0 h 2716"/>
                <a:gd name="T20" fmla="*/ 398 w 2753"/>
                <a:gd name="T21" fmla="*/ 0 h 2716"/>
                <a:gd name="T22" fmla="*/ 0 w 2753"/>
                <a:gd name="T23" fmla="*/ 399 h 2716"/>
                <a:gd name="T24" fmla="*/ 0 w 2753"/>
                <a:gd name="T25" fmla="*/ 2317 h 2716"/>
                <a:gd name="T26" fmla="*/ 398 w 2753"/>
                <a:gd name="T27" fmla="*/ 2716 h 2716"/>
                <a:gd name="T28" fmla="*/ 2355 w 2753"/>
                <a:gd name="T29" fmla="*/ 2716 h 2716"/>
                <a:gd name="T30" fmla="*/ 2753 w 2753"/>
                <a:gd name="T31" fmla="*/ 2317 h 2716"/>
                <a:gd name="T32" fmla="*/ 2753 w 2753"/>
                <a:gd name="T33" fmla="*/ 399 h 2716"/>
                <a:gd name="T34" fmla="*/ 2355 w 2753"/>
                <a:gd name="T35" fmla="*/ 0 h 27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753" h="2716">
                  <a:moveTo>
                    <a:pt x="2355" y="114"/>
                  </a:moveTo>
                  <a:cubicBezTo>
                    <a:pt x="2512" y="114"/>
                    <a:pt x="2639" y="242"/>
                    <a:pt x="2639" y="399"/>
                  </a:cubicBezTo>
                  <a:cubicBezTo>
                    <a:pt x="2639" y="2317"/>
                    <a:pt x="2639" y="2317"/>
                    <a:pt x="2639" y="2317"/>
                  </a:cubicBezTo>
                  <a:cubicBezTo>
                    <a:pt x="2639" y="2474"/>
                    <a:pt x="2512" y="2602"/>
                    <a:pt x="2355" y="2602"/>
                  </a:cubicBezTo>
                  <a:cubicBezTo>
                    <a:pt x="398" y="2602"/>
                    <a:pt x="398" y="2602"/>
                    <a:pt x="398" y="2602"/>
                  </a:cubicBezTo>
                  <a:cubicBezTo>
                    <a:pt x="241" y="2602"/>
                    <a:pt x="113" y="2474"/>
                    <a:pt x="113" y="2317"/>
                  </a:cubicBezTo>
                  <a:cubicBezTo>
                    <a:pt x="113" y="399"/>
                    <a:pt x="113" y="399"/>
                    <a:pt x="113" y="399"/>
                  </a:cubicBezTo>
                  <a:cubicBezTo>
                    <a:pt x="113" y="242"/>
                    <a:pt x="241" y="114"/>
                    <a:pt x="398" y="114"/>
                  </a:cubicBezTo>
                  <a:cubicBezTo>
                    <a:pt x="2355" y="114"/>
                    <a:pt x="2355" y="114"/>
                    <a:pt x="2355" y="114"/>
                  </a:cubicBezTo>
                  <a:moveTo>
                    <a:pt x="2355" y="0"/>
                  </a:moveTo>
                  <a:cubicBezTo>
                    <a:pt x="398" y="0"/>
                    <a:pt x="398" y="0"/>
                    <a:pt x="398" y="0"/>
                  </a:cubicBezTo>
                  <a:cubicBezTo>
                    <a:pt x="178" y="0"/>
                    <a:pt x="0" y="179"/>
                    <a:pt x="0" y="399"/>
                  </a:cubicBezTo>
                  <a:cubicBezTo>
                    <a:pt x="0" y="2317"/>
                    <a:pt x="0" y="2317"/>
                    <a:pt x="0" y="2317"/>
                  </a:cubicBezTo>
                  <a:cubicBezTo>
                    <a:pt x="0" y="2538"/>
                    <a:pt x="178" y="2716"/>
                    <a:pt x="398" y="2716"/>
                  </a:cubicBezTo>
                  <a:cubicBezTo>
                    <a:pt x="2355" y="2716"/>
                    <a:pt x="2355" y="2716"/>
                    <a:pt x="2355" y="2716"/>
                  </a:cubicBezTo>
                  <a:cubicBezTo>
                    <a:pt x="2575" y="2716"/>
                    <a:pt x="2753" y="2538"/>
                    <a:pt x="2753" y="2317"/>
                  </a:cubicBezTo>
                  <a:cubicBezTo>
                    <a:pt x="2753" y="399"/>
                    <a:pt x="2753" y="399"/>
                    <a:pt x="2753" y="399"/>
                  </a:cubicBezTo>
                  <a:cubicBezTo>
                    <a:pt x="2753" y="179"/>
                    <a:pt x="2575" y="0"/>
                    <a:pt x="2355" y="0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grpSp>
        <p:nvGrpSpPr>
          <p:cNvPr id="14" name="Group 13"/>
          <p:cNvGrpSpPr/>
          <p:nvPr userDrawn="1"/>
        </p:nvGrpSpPr>
        <p:grpSpPr>
          <a:xfrm>
            <a:off x="0" y="6824981"/>
            <a:ext cx="12192000" cy="45719"/>
            <a:chOff x="0" y="6756401"/>
            <a:chExt cx="12192000" cy="114300"/>
          </a:xfrm>
        </p:grpSpPr>
        <p:sp>
          <p:nvSpPr>
            <p:cNvPr id="15" name="Rectangle 14"/>
            <p:cNvSpPr/>
            <p:nvPr/>
          </p:nvSpPr>
          <p:spPr>
            <a:xfrm>
              <a:off x="0" y="6756401"/>
              <a:ext cx="2443207" cy="1143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2427653" y="6756401"/>
              <a:ext cx="2443207" cy="1143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4855305" y="6756401"/>
              <a:ext cx="2443207" cy="1143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7305656" y="6756401"/>
              <a:ext cx="2443207" cy="1143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9748793" y="6756401"/>
              <a:ext cx="2443207" cy="1143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</p:grpSp>
      <p:grpSp>
        <p:nvGrpSpPr>
          <p:cNvPr id="20" name="Group 19"/>
          <p:cNvGrpSpPr/>
          <p:nvPr userDrawn="1"/>
        </p:nvGrpSpPr>
        <p:grpSpPr>
          <a:xfrm>
            <a:off x="0" y="4850490"/>
            <a:ext cx="12192000" cy="45719"/>
            <a:chOff x="0" y="6756401"/>
            <a:chExt cx="12192000" cy="114300"/>
          </a:xfrm>
        </p:grpSpPr>
        <p:sp>
          <p:nvSpPr>
            <p:cNvPr id="21" name="Rectangle 20"/>
            <p:cNvSpPr/>
            <p:nvPr/>
          </p:nvSpPr>
          <p:spPr>
            <a:xfrm>
              <a:off x="0" y="6756401"/>
              <a:ext cx="2443207" cy="1143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2427653" y="6756401"/>
              <a:ext cx="2443207" cy="1143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4855305" y="6756401"/>
              <a:ext cx="2443207" cy="1143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7305656" y="6756401"/>
              <a:ext cx="2443207" cy="1143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9748793" y="6756401"/>
              <a:ext cx="2443207" cy="1143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</p:grpSp>
      <p:sp>
        <p:nvSpPr>
          <p:cNvPr id="3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2057400" y="1379538"/>
            <a:ext cx="4351338" cy="2430462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56952364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t mockup with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0" y="-1"/>
            <a:ext cx="12192000" cy="3846287"/>
          </a:xfrm>
        </p:spPr>
        <p:txBody>
          <a:bodyPr/>
          <a:lstStyle/>
          <a:p>
            <a:endParaRPr lang="id-ID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grpSp>
        <p:nvGrpSpPr>
          <p:cNvPr id="6" name="Group 5"/>
          <p:cNvGrpSpPr/>
          <p:nvPr userDrawn="1"/>
        </p:nvGrpSpPr>
        <p:grpSpPr>
          <a:xfrm>
            <a:off x="338952" y="6409324"/>
            <a:ext cx="224082" cy="221156"/>
            <a:chOff x="4328868" y="5502988"/>
            <a:chExt cx="500307" cy="493774"/>
          </a:xfrm>
        </p:grpSpPr>
        <p:sp>
          <p:nvSpPr>
            <p:cNvPr id="7" name="Freeform 6">
              <a:hlinkClick r:id="" action="ppaction://hlinkshowjump?jump=previousslide"/>
            </p:cNvPr>
            <p:cNvSpPr>
              <a:spLocks/>
            </p:cNvSpPr>
            <p:nvPr userDrawn="1"/>
          </p:nvSpPr>
          <p:spPr bwMode="auto">
            <a:xfrm>
              <a:off x="4520555" y="5649754"/>
              <a:ext cx="116933" cy="200242"/>
            </a:xfrm>
            <a:custGeom>
              <a:avLst/>
              <a:gdLst>
                <a:gd name="T0" fmla="*/ 417 w 425"/>
                <a:gd name="T1" fmla="*/ 77 h 728"/>
                <a:gd name="T2" fmla="*/ 131 w 425"/>
                <a:gd name="T3" fmla="*/ 364 h 728"/>
                <a:gd name="T4" fmla="*/ 417 w 425"/>
                <a:gd name="T5" fmla="*/ 650 h 728"/>
                <a:gd name="T6" fmla="*/ 425 w 425"/>
                <a:gd name="T7" fmla="*/ 667 h 728"/>
                <a:gd name="T8" fmla="*/ 417 w 425"/>
                <a:gd name="T9" fmla="*/ 684 h 728"/>
                <a:gd name="T10" fmla="*/ 381 w 425"/>
                <a:gd name="T11" fmla="*/ 720 h 728"/>
                <a:gd name="T12" fmla="*/ 364 w 425"/>
                <a:gd name="T13" fmla="*/ 728 h 728"/>
                <a:gd name="T14" fmla="*/ 347 w 425"/>
                <a:gd name="T15" fmla="*/ 720 h 728"/>
                <a:gd name="T16" fmla="*/ 8 w 425"/>
                <a:gd name="T17" fmla="*/ 381 h 728"/>
                <a:gd name="T18" fmla="*/ 0 w 425"/>
                <a:gd name="T19" fmla="*/ 364 h 728"/>
                <a:gd name="T20" fmla="*/ 8 w 425"/>
                <a:gd name="T21" fmla="*/ 347 h 728"/>
                <a:gd name="T22" fmla="*/ 347 w 425"/>
                <a:gd name="T23" fmla="*/ 7 h 728"/>
                <a:gd name="T24" fmla="*/ 364 w 425"/>
                <a:gd name="T25" fmla="*/ 0 h 728"/>
                <a:gd name="T26" fmla="*/ 381 w 425"/>
                <a:gd name="T27" fmla="*/ 7 h 728"/>
                <a:gd name="T28" fmla="*/ 417 w 425"/>
                <a:gd name="T29" fmla="*/ 44 h 728"/>
                <a:gd name="T30" fmla="*/ 425 w 425"/>
                <a:gd name="T31" fmla="*/ 60 h 728"/>
                <a:gd name="T32" fmla="*/ 417 w 425"/>
                <a:gd name="T33" fmla="*/ 7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25" h="728">
                  <a:moveTo>
                    <a:pt x="417" y="77"/>
                  </a:moveTo>
                  <a:cubicBezTo>
                    <a:pt x="131" y="364"/>
                    <a:pt x="131" y="364"/>
                    <a:pt x="131" y="364"/>
                  </a:cubicBezTo>
                  <a:cubicBezTo>
                    <a:pt x="417" y="650"/>
                    <a:pt x="417" y="650"/>
                    <a:pt x="417" y="650"/>
                  </a:cubicBezTo>
                  <a:cubicBezTo>
                    <a:pt x="422" y="655"/>
                    <a:pt x="425" y="661"/>
                    <a:pt x="425" y="667"/>
                  </a:cubicBezTo>
                  <a:cubicBezTo>
                    <a:pt x="425" y="673"/>
                    <a:pt x="422" y="680"/>
                    <a:pt x="417" y="684"/>
                  </a:cubicBezTo>
                  <a:cubicBezTo>
                    <a:pt x="381" y="720"/>
                    <a:pt x="381" y="720"/>
                    <a:pt x="381" y="720"/>
                  </a:cubicBezTo>
                  <a:cubicBezTo>
                    <a:pt x="377" y="725"/>
                    <a:pt x="370" y="728"/>
                    <a:pt x="364" y="728"/>
                  </a:cubicBezTo>
                  <a:cubicBezTo>
                    <a:pt x="358" y="728"/>
                    <a:pt x="352" y="725"/>
                    <a:pt x="347" y="720"/>
                  </a:cubicBezTo>
                  <a:cubicBezTo>
                    <a:pt x="8" y="381"/>
                    <a:pt x="8" y="381"/>
                    <a:pt x="8" y="381"/>
                  </a:cubicBezTo>
                  <a:cubicBezTo>
                    <a:pt x="3" y="376"/>
                    <a:pt x="0" y="369"/>
                    <a:pt x="0" y="364"/>
                  </a:cubicBezTo>
                  <a:cubicBezTo>
                    <a:pt x="0" y="358"/>
                    <a:pt x="3" y="351"/>
                    <a:pt x="8" y="347"/>
                  </a:cubicBezTo>
                  <a:cubicBezTo>
                    <a:pt x="347" y="7"/>
                    <a:pt x="347" y="7"/>
                    <a:pt x="347" y="7"/>
                  </a:cubicBezTo>
                  <a:cubicBezTo>
                    <a:pt x="352" y="3"/>
                    <a:pt x="358" y="0"/>
                    <a:pt x="364" y="0"/>
                  </a:cubicBezTo>
                  <a:cubicBezTo>
                    <a:pt x="370" y="0"/>
                    <a:pt x="377" y="3"/>
                    <a:pt x="381" y="7"/>
                  </a:cubicBezTo>
                  <a:cubicBezTo>
                    <a:pt x="417" y="44"/>
                    <a:pt x="417" y="44"/>
                    <a:pt x="417" y="44"/>
                  </a:cubicBezTo>
                  <a:cubicBezTo>
                    <a:pt x="422" y="48"/>
                    <a:pt x="425" y="54"/>
                    <a:pt x="425" y="60"/>
                  </a:cubicBezTo>
                  <a:cubicBezTo>
                    <a:pt x="425" y="66"/>
                    <a:pt x="422" y="73"/>
                    <a:pt x="417" y="77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9" name="Freeform 8">
              <a:hlinkClick r:id="" action="ppaction://hlinkshowjump?jump=previousslide"/>
            </p:cNvPr>
            <p:cNvSpPr>
              <a:spLocks noEditPoints="1"/>
            </p:cNvSpPr>
            <p:nvPr userDrawn="1"/>
          </p:nvSpPr>
          <p:spPr bwMode="auto">
            <a:xfrm>
              <a:off x="4328868" y="5502988"/>
              <a:ext cx="500307" cy="493774"/>
            </a:xfrm>
            <a:custGeom>
              <a:avLst/>
              <a:gdLst>
                <a:gd name="T0" fmla="*/ 2355 w 2753"/>
                <a:gd name="T1" fmla="*/ 114 h 2716"/>
                <a:gd name="T2" fmla="*/ 2639 w 2753"/>
                <a:gd name="T3" fmla="*/ 399 h 2716"/>
                <a:gd name="T4" fmla="*/ 2639 w 2753"/>
                <a:gd name="T5" fmla="*/ 2317 h 2716"/>
                <a:gd name="T6" fmla="*/ 2355 w 2753"/>
                <a:gd name="T7" fmla="*/ 2602 h 2716"/>
                <a:gd name="T8" fmla="*/ 398 w 2753"/>
                <a:gd name="T9" fmla="*/ 2602 h 2716"/>
                <a:gd name="T10" fmla="*/ 113 w 2753"/>
                <a:gd name="T11" fmla="*/ 2317 h 2716"/>
                <a:gd name="T12" fmla="*/ 113 w 2753"/>
                <a:gd name="T13" fmla="*/ 399 h 2716"/>
                <a:gd name="T14" fmla="*/ 398 w 2753"/>
                <a:gd name="T15" fmla="*/ 114 h 2716"/>
                <a:gd name="T16" fmla="*/ 2355 w 2753"/>
                <a:gd name="T17" fmla="*/ 114 h 2716"/>
                <a:gd name="T18" fmla="*/ 2355 w 2753"/>
                <a:gd name="T19" fmla="*/ 0 h 2716"/>
                <a:gd name="T20" fmla="*/ 398 w 2753"/>
                <a:gd name="T21" fmla="*/ 0 h 2716"/>
                <a:gd name="T22" fmla="*/ 0 w 2753"/>
                <a:gd name="T23" fmla="*/ 399 h 2716"/>
                <a:gd name="T24" fmla="*/ 0 w 2753"/>
                <a:gd name="T25" fmla="*/ 2317 h 2716"/>
                <a:gd name="T26" fmla="*/ 398 w 2753"/>
                <a:gd name="T27" fmla="*/ 2716 h 2716"/>
                <a:gd name="T28" fmla="*/ 2355 w 2753"/>
                <a:gd name="T29" fmla="*/ 2716 h 2716"/>
                <a:gd name="T30" fmla="*/ 2753 w 2753"/>
                <a:gd name="T31" fmla="*/ 2317 h 2716"/>
                <a:gd name="T32" fmla="*/ 2753 w 2753"/>
                <a:gd name="T33" fmla="*/ 399 h 2716"/>
                <a:gd name="T34" fmla="*/ 2355 w 2753"/>
                <a:gd name="T35" fmla="*/ 0 h 27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753" h="2716">
                  <a:moveTo>
                    <a:pt x="2355" y="114"/>
                  </a:moveTo>
                  <a:cubicBezTo>
                    <a:pt x="2512" y="114"/>
                    <a:pt x="2639" y="242"/>
                    <a:pt x="2639" y="399"/>
                  </a:cubicBezTo>
                  <a:cubicBezTo>
                    <a:pt x="2639" y="2317"/>
                    <a:pt x="2639" y="2317"/>
                    <a:pt x="2639" y="2317"/>
                  </a:cubicBezTo>
                  <a:cubicBezTo>
                    <a:pt x="2639" y="2474"/>
                    <a:pt x="2512" y="2602"/>
                    <a:pt x="2355" y="2602"/>
                  </a:cubicBezTo>
                  <a:cubicBezTo>
                    <a:pt x="398" y="2602"/>
                    <a:pt x="398" y="2602"/>
                    <a:pt x="398" y="2602"/>
                  </a:cubicBezTo>
                  <a:cubicBezTo>
                    <a:pt x="241" y="2602"/>
                    <a:pt x="113" y="2474"/>
                    <a:pt x="113" y="2317"/>
                  </a:cubicBezTo>
                  <a:cubicBezTo>
                    <a:pt x="113" y="399"/>
                    <a:pt x="113" y="399"/>
                    <a:pt x="113" y="399"/>
                  </a:cubicBezTo>
                  <a:cubicBezTo>
                    <a:pt x="113" y="242"/>
                    <a:pt x="241" y="114"/>
                    <a:pt x="398" y="114"/>
                  </a:cubicBezTo>
                  <a:cubicBezTo>
                    <a:pt x="2355" y="114"/>
                    <a:pt x="2355" y="114"/>
                    <a:pt x="2355" y="114"/>
                  </a:cubicBezTo>
                  <a:moveTo>
                    <a:pt x="2355" y="0"/>
                  </a:moveTo>
                  <a:cubicBezTo>
                    <a:pt x="398" y="0"/>
                    <a:pt x="398" y="0"/>
                    <a:pt x="398" y="0"/>
                  </a:cubicBezTo>
                  <a:cubicBezTo>
                    <a:pt x="178" y="0"/>
                    <a:pt x="0" y="179"/>
                    <a:pt x="0" y="399"/>
                  </a:cubicBezTo>
                  <a:cubicBezTo>
                    <a:pt x="0" y="2317"/>
                    <a:pt x="0" y="2317"/>
                    <a:pt x="0" y="2317"/>
                  </a:cubicBezTo>
                  <a:cubicBezTo>
                    <a:pt x="0" y="2538"/>
                    <a:pt x="178" y="2716"/>
                    <a:pt x="398" y="2716"/>
                  </a:cubicBezTo>
                  <a:cubicBezTo>
                    <a:pt x="2355" y="2716"/>
                    <a:pt x="2355" y="2716"/>
                    <a:pt x="2355" y="2716"/>
                  </a:cubicBezTo>
                  <a:cubicBezTo>
                    <a:pt x="2575" y="2716"/>
                    <a:pt x="2753" y="2538"/>
                    <a:pt x="2753" y="2317"/>
                  </a:cubicBezTo>
                  <a:cubicBezTo>
                    <a:pt x="2753" y="399"/>
                    <a:pt x="2753" y="399"/>
                    <a:pt x="2753" y="399"/>
                  </a:cubicBezTo>
                  <a:cubicBezTo>
                    <a:pt x="2753" y="179"/>
                    <a:pt x="2575" y="0"/>
                    <a:pt x="2355" y="0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grpSp>
        <p:nvGrpSpPr>
          <p:cNvPr id="10" name="Group 9"/>
          <p:cNvGrpSpPr/>
          <p:nvPr userDrawn="1"/>
        </p:nvGrpSpPr>
        <p:grpSpPr>
          <a:xfrm flipH="1">
            <a:off x="11637433" y="6409324"/>
            <a:ext cx="224082" cy="221156"/>
            <a:chOff x="4328868" y="5502988"/>
            <a:chExt cx="500307" cy="493774"/>
          </a:xfrm>
        </p:grpSpPr>
        <p:sp>
          <p:nvSpPr>
            <p:cNvPr id="11" name="Freeform 10">
              <a:hlinkClick r:id="" action="ppaction://hlinkshowjump?jump=nextslide"/>
            </p:cNvPr>
            <p:cNvSpPr>
              <a:spLocks/>
            </p:cNvSpPr>
            <p:nvPr userDrawn="1"/>
          </p:nvSpPr>
          <p:spPr bwMode="auto">
            <a:xfrm>
              <a:off x="4520556" y="5649754"/>
              <a:ext cx="116933" cy="200242"/>
            </a:xfrm>
            <a:custGeom>
              <a:avLst/>
              <a:gdLst>
                <a:gd name="T0" fmla="*/ 417 w 425"/>
                <a:gd name="T1" fmla="*/ 77 h 728"/>
                <a:gd name="T2" fmla="*/ 131 w 425"/>
                <a:gd name="T3" fmla="*/ 364 h 728"/>
                <a:gd name="T4" fmla="*/ 417 w 425"/>
                <a:gd name="T5" fmla="*/ 650 h 728"/>
                <a:gd name="T6" fmla="*/ 425 w 425"/>
                <a:gd name="T7" fmla="*/ 667 h 728"/>
                <a:gd name="T8" fmla="*/ 417 w 425"/>
                <a:gd name="T9" fmla="*/ 684 h 728"/>
                <a:gd name="T10" fmla="*/ 381 w 425"/>
                <a:gd name="T11" fmla="*/ 720 h 728"/>
                <a:gd name="T12" fmla="*/ 364 w 425"/>
                <a:gd name="T13" fmla="*/ 728 h 728"/>
                <a:gd name="T14" fmla="*/ 347 w 425"/>
                <a:gd name="T15" fmla="*/ 720 h 728"/>
                <a:gd name="T16" fmla="*/ 8 w 425"/>
                <a:gd name="T17" fmla="*/ 381 h 728"/>
                <a:gd name="T18" fmla="*/ 0 w 425"/>
                <a:gd name="T19" fmla="*/ 364 h 728"/>
                <a:gd name="T20" fmla="*/ 8 w 425"/>
                <a:gd name="T21" fmla="*/ 347 h 728"/>
                <a:gd name="T22" fmla="*/ 347 w 425"/>
                <a:gd name="T23" fmla="*/ 7 h 728"/>
                <a:gd name="T24" fmla="*/ 364 w 425"/>
                <a:gd name="T25" fmla="*/ 0 h 728"/>
                <a:gd name="T26" fmla="*/ 381 w 425"/>
                <a:gd name="T27" fmla="*/ 7 h 728"/>
                <a:gd name="T28" fmla="*/ 417 w 425"/>
                <a:gd name="T29" fmla="*/ 44 h 728"/>
                <a:gd name="T30" fmla="*/ 425 w 425"/>
                <a:gd name="T31" fmla="*/ 60 h 728"/>
                <a:gd name="T32" fmla="*/ 417 w 425"/>
                <a:gd name="T33" fmla="*/ 7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25" h="728">
                  <a:moveTo>
                    <a:pt x="417" y="77"/>
                  </a:moveTo>
                  <a:cubicBezTo>
                    <a:pt x="131" y="364"/>
                    <a:pt x="131" y="364"/>
                    <a:pt x="131" y="364"/>
                  </a:cubicBezTo>
                  <a:cubicBezTo>
                    <a:pt x="417" y="650"/>
                    <a:pt x="417" y="650"/>
                    <a:pt x="417" y="650"/>
                  </a:cubicBezTo>
                  <a:cubicBezTo>
                    <a:pt x="422" y="655"/>
                    <a:pt x="425" y="661"/>
                    <a:pt x="425" y="667"/>
                  </a:cubicBezTo>
                  <a:cubicBezTo>
                    <a:pt x="425" y="673"/>
                    <a:pt x="422" y="680"/>
                    <a:pt x="417" y="684"/>
                  </a:cubicBezTo>
                  <a:cubicBezTo>
                    <a:pt x="381" y="720"/>
                    <a:pt x="381" y="720"/>
                    <a:pt x="381" y="720"/>
                  </a:cubicBezTo>
                  <a:cubicBezTo>
                    <a:pt x="377" y="725"/>
                    <a:pt x="370" y="728"/>
                    <a:pt x="364" y="728"/>
                  </a:cubicBezTo>
                  <a:cubicBezTo>
                    <a:pt x="358" y="728"/>
                    <a:pt x="352" y="725"/>
                    <a:pt x="347" y="720"/>
                  </a:cubicBezTo>
                  <a:cubicBezTo>
                    <a:pt x="8" y="381"/>
                    <a:pt x="8" y="381"/>
                    <a:pt x="8" y="381"/>
                  </a:cubicBezTo>
                  <a:cubicBezTo>
                    <a:pt x="3" y="376"/>
                    <a:pt x="0" y="369"/>
                    <a:pt x="0" y="364"/>
                  </a:cubicBezTo>
                  <a:cubicBezTo>
                    <a:pt x="0" y="358"/>
                    <a:pt x="3" y="351"/>
                    <a:pt x="8" y="347"/>
                  </a:cubicBezTo>
                  <a:cubicBezTo>
                    <a:pt x="347" y="7"/>
                    <a:pt x="347" y="7"/>
                    <a:pt x="347" y="7"/>
                  </a:cubicBezTo>
                  <a:cubicBezTo>
                    <a:pt x="352" y="3"/>
                    <a:pt x="358" y="0"/>
                    <a:pt x="364" y="0"/>
                  </a:cubicBezTo>
                  <a:cubicBezTo>
                    <a:pt x="370" y="0"/>
                    <a:pt x="377" y="3"/>
                    <a:pt x="381" y="7"/>
                  </a:cubicBezTo>
                  <a:cubicBezTo>
                    <a:pt x="417" y="44"/>
                    <a:pt x="417" y="44"/>
                    <a:pt x="417" y="44"/>
                  </a:cubicBezTo>
                  <a:cubicBezTo>
                    <a:pt x="422" y="48"/>
                    <a:pt x="425" y="54"/>
                    <a:pt x="425" y="60"/>
                  </a:cubicBezTo>
                  <a:cubicBezTo>
                    <a:pt x="425" y="66"/>
                    <a:pt x="422" y="73"/>
                    <a:pt x="417" y="77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2" name="Freeform 11">
              <a:hlinkClick r:id="" action="ppaction://hlinkshowjump?jump=nextslide"/>
            </p:cNvPr>
            <p:cNvSpPr>
              <a:spLocks noEditPoints="1"/>
            </p:cNvSpPr>
            <p:nvPr userDrawn="1"/>
          </p:nvSpPr>
          <p:spPr bwMode="auto">
            <a:xfrm>
              <a:off x="4328868" y="5502988"/>
              <a:ext cx="500307" cy="493774"/>
            </a:xfrm>
            <a:custGeom>
              <a:avLst/>
              <a:gdLst>
                <a:gd name="T0" fmla="*/ 2355 w 2753"/>
                <a:gd name="T1" fmla="*/ 114 h 2716"/>
                <a:gd name="T2" fmla="*/ 2639 w 2753"/>
                <a:gd name="T3" fmla="*/ 399 h 2716"/>
                <a:gd name="T4" fmla="*/ 2639 w 2753"/>
                <a:gd name="T5" fmla="*/ 2317 h 2716"/>
                <a:gd name="T6" fmla="*/ 2355 w 2753"/>
                <a:gd name="T7" fmla="*/ 2602 h 2716"/>
                <a:gd name="T8" fmla="*/ 398 w 2753"/>
                <a:gd name="T9" fmla="*/ 2602 h 2716"/>
                <a:gd name="T10" fmla="*/ 113 w 2753"/>
                <a:gd name="T11" fmla="*/ 2317 h 2716"/>
                <a:gd name="T12" fmla="*/ 113 w 2753"/>
                <a:gd name="T13" fmla="*/ 399 h 2716"/>
                <a:gd name="T14" fmla="*/ 398 w 2753"/>
                <a:gd name="T15" fmla="*/ 114 h 2716"/>
                <a:gd name="T16" fmla="*/ 2355 w 2753"/>
                <a:gd name="T17" fmla="*/ 114 h 2716"/>
                <a:gd name="T18" fmla="*/ 2355 w 2753"/>
                <a:gd name="T19" fmla="*/ 0 h 2716"/>
                <a:gd name="T20" fmla="*/ 398 w 2753"/>
                <a:gd name="T21" fmla="*/ 0 h 2716"/>
                <a:gd name="T22" fmla="*/ 0 w 2753"/>
                <a:gd name="T23" fmla="*/ 399 h 2716"/>
                <a:gd name="T24" fmla="*/ 0 w 2753"/>
                <a:gd name="T25" fmla="*/ 2317 h 2716"/>
                <a:gd name="T26" fmla="*/ 398 w 2753"/>
                <a:gd name="T27" fmla="*/ 2716 h 2716"/>
                <a:gd name="T28" fmla="*/ 2355 w 2753"/>
                <a:gd name="T29" fmla="*/ 2716 h 2716"/>
                <a:gd name="T30" fmla="*/ 2753 w 2753"/>
                <a:gd name="T31" fmla="*/ 2317 h 2716"/>
                <a:gd name="T32" fmla="*/ 2753 w 2753"/>
                <a:gd name="T33" fmla="*/ 399 h 2716"/>
                <a:gd name="T34" fmla="*/ 2355 w 2753"/>
                <a:gd name="T35" fmla="*/ 0 h 27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753" h="2716">
                  <a:moveTo>
                    <a:pt x="2355" y="114"/>
                  </a:moveTo>
                  <a:cubicBezTo>
                    <a:pt x="2512" y="114"/>
                    <a:pt x="2639" y="242"/>
                    <a:pt x="2639" y="399"/>
                  </a:cubicBezTo>
                  <a:cubicBezTo>
                    <a:pt x="2639" y="2317"/>
                    <a:pt x="2639" y="2317"/>
                    <a:pt x="2639" y="2317"/>
                  </a:cubicBezTo>
                  <a:cubicBezTo>
                    <a:pt x="2639" y="2474"/>
                    <a:pt x="2512" y="2602"/>
                    <a:pt x="2355" y="2602"/>
                  </a:cubicBezTo>
                  <a:cubicBezTo>
                    <a:pt x="398" y="2602"/>
                    <a:pt x="398" y="2602"/>
                    <a:pt x="398" y="2602"/>
                  </a:cubicBezTo>
                  <a:cubicBezTo>
                    <a:pt x="241" y="2602"/>
                    <a:pt x="113" y="2474"/>
                    <a:pt x="113" y="2317"/>
                  </a:cubicBezTo>
                  <a:cubicBezTo>
                    <a:pt x="113" y="399"/>
                    <a:pt x="113" y="399"/>
                    <a:pt x="113" y="399"/>
                  </a:cubicBezTo>
                  <a:cubicBezTo>
                    <a:pt x="113" y="242"/>
                    <a:pt x="241" y="114"/>
                    <a:pt x="398" y="114"/>
                  </a:cubicBezTo>
                  <a:cubicBezTo>
                    <a:pt x="2355" y="114"/>
                    <a:pt x="2355" y="114"/>
                    <a:pt x="2355" y="114"/>
                  </a:cubicBezTo>
                  <a:moveTo>
                    <a:pt x="2355" y="0"/>
                  </a:moveTo>
                  <a:cubicBezTo>
                    <a:pt x="398" y="0"/>
                    <a:pt x="398" y="0"/>
                    <a:pt x="398" y="0"/>
                  </a:cubicBezTo>
                  <a:cubicBezTo>
                    <a:pt x="178" y="0"/>
                    <a:pt x="0" y="179"/>
                    <a:pt x="0" y="399"/>
                  </a:cubicBezTo>
                  <a:cubicBezTo>
                    <a:pt x="0" y="2317"/>
                    <a:pt x="0" y="2317"/>
                    <a:pt x="0" y="2317"/>
                  </a:cubicBezTo>
                  <a:cubicBezTo>
                    <a:pt x="0" y="2538"/>
                    <a:pt x="178" y="2716"/>
                    <a:pt x="398" y="2716"/>
                  </a:cubicBezTo>
                  <a:cubicBezTo>
                    <a:pt x="2355" y="2716"/>
                    <a:pt x="2355" y="2716"/>
                    <a:pt x="2355" y="2716"/>
                  </a:cubicBezTo>
                  <a:cubicBezTo>
                    <a:pt x="2575" y="2716"/>
                    <a:pt x="2753" y="2538"/>
                    <a:pt x="2753" y="2317"/>
                  </a:cubicBezTo>
                  <a:cubicBezTo>
                    <a:pt x="2753" y="399"/>
                    <a:pt x="2753" y="399"/>
                    <a:pt x="2753" y="399"/>
                  </a:cubicBezTo>
                  <a:cubicBezTo>
                    <a:pt x="2753" y="179"/>
                    <a:pt x="2575" y="0"/>
                    <a:pt x="2355" y="0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grpSp>
        <p:nvGrpSpPr>
          <p:cNvPr id="14" name="Group 13"/>
          <p:cNvGrpSpPr/>
          <p:nvPr userDrawn="1"/>
        </p:nvGrpSpPr>
        <p:grpSpPr>
          <a:xfrm>
            <a:off x="0" y="6824981"/>
            <a:ext cx="12192000" cy="45719"/>
            <a:chOff x="0" y="6756401"/>
            <a:chExt cx="12192000" cy="114300"/>
          </a:xfrm>
        </p:grpSpPr>
        <p:sp>
          <p:nvSpPr>
            <p:cNvPr id="15" name="Rectangle 14"/>
            <p:cNvSpPr/>
            <p:nvPr/>
          </p:nvSpPr>
          <p:spPr>
            <a:xfrm>
              <a:off x="0" y="6756401"/>
              <a:ext cx="2443207" cy="1143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2427653" y="6756401"/>
              <a:ext cx="2443207" cy="1143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4855305" y="6756401"/>
              <a:ext cx="2443207" cy="1143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7305656" y="6756401"/>
              <a:ext cx="2443207" cy="1143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9748793" y="6756401"/>
              <a:ext cx="2443207" cy="1143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</p:grpSp>
      <p:grpSp>
        <p:nvGrpSpPr>
          <p:cNvPr id="20" name="Group 19"/>
          <p:cNvGrpSpPr/>
          <p:nvPr userDrawn="1"/>
        </p:nvGrpSpPr>
        <p:grpSpPr>
          <a:xfrm>
            <a:off x="0" y="3843757"/>
            <a:ext cx="12192000" cy="45719"/>
            <a:chOff x="0" y="6756401"/>
            <a:chExt cx="12192000" cy="114300"/>
          </a:xfrm>
        </p:grpSpPr>
        <p:sp>
          <p:nvSpPr>
            <p:cNvPr id="21" name="Rectangle 20"/>
            <p:cNvSpPr/>
            <p:nvPr/>
          </p:nvSpPr>
          <p:spPr>
            <a:xfrm>
              <a:off x="0" y="6756401"/>
              <a:ext cx="2443207" cy="1143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2427653" y="6756401"/>
              <a:ext cx="2443207" cy="1143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4855305" y="6756401"/>
              <a:ext cx="2443207" cy="1143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7305656" y="6756401"/>
              <a:ext cx="2443207" cy="1143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9748793" y="6756401"/>
              <a:ext cx="2443207" cy="1143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</p:grpSp>
      <p:sp>
        <p:nvSpPr>
          <p:cNvPr id="26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357688" y="1534935"/>
            <a:ext cx="3487737" cy="2663825"/>
          </a:xfrm>
        </p:spPr>
        <p:txBody>
          <a:bodyPr>
            <a:normAutofit/>
          </a:bodyPr>
          <a:lstStyle>
            <a:lvl1pPr>
              <a:defRPr sz="1800"/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455452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ne Mock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0" y="-1"/>
            <a:ext cx="12192000" cy="4847771"/>
          </a:xfrm>
        </p:spPr>
        <p:txBody>
          <a:bodyPr/>
          <a:lstStyle/>
          <a:p>
            <a:endParaRPr lang="id-ID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grpSp>
        <p:nvGrpSpPr>
          <p:cNvPr id="6" name="Group 5"/>
          <p:cNvGrpSpPr/>
          <p:nvPr userDrawn="1"/>
        </p:nvGrpSpPr>
        <p:grpSpPr>
          <a:xfrm>
            <a:off x="338952" y="6409324"/>
            <a:ext cx="224082" cy="221156"/>
            <a:chOff x="4328868" y="5502988"/>
            <a:chExt cx="500307" cy="493774"/>
          </a:xfrm>
        </p:grpSpPr>
        <p:sp>
          <p:nvSpPr>
            <p:cNvPr id="7" name="Freeform 6">
              <a:hlinkClick r:id="" action="ppaction://hlinkshowjump?jump=previousslide"/>
            </p:cNvPr>
            <p:cNvSpPr>
              <a:spLocks/>
            </p:cNvSpPr>
            <p:nvPr userDrawn="1"/>
          </p:nvSpPr>
          <p:spPr bwMode="auto">
            <a:xfrm>
              <a:off x="4520555" y="5649754"/>
              <a:ext cx="116933" cy="200242"/>
            </a:xfrm>
            <a:custGeom>
              <a:avLst/>
              <a:gdLst>
                <a:gd name="T0" fmla="*/ 417 w 425"/>
                <a:gd name="T1" fmla="*/ 77 h 728"/>
                <a:gd name="T2" fmla="*/ 131 w 425"/>
                <a:gd name="T3" fmla="*/ 364 h 728"/>
                <a:gd name="T4" fmla="*/ 417 w 425"/>
                <a:gd name="T5" fmla="*/ 650 h 728"/>
                <a:gd name="T6" fmla="*/ 425 w 425"/>
                <a:gd name="T7" fmla="*/ 667 h 728"/>
                <a:gd name="T8" fmla="*/ 417 w 425"/>
                <a:gd name="T9" fmla="*/ 684 h 728"/>
                <a:gd name="T10" fmla="*/ 381 w 425"/>
                <a:gd name="T11" fmla="*/ 720 h 728"/>
                <a:gd name="T12" fmla="*/ 364 w 425"/>
                <a:gd name="T13" fmla="*/ 728 h 728"/>
                <a:gd name="T14" fmla="*/ 347 w 425"/>
                <a:gd name="T15" fmla="*/ 720 h 728"/>
                <a:gd name="T16" fmla="*/ 8 w 425"/>
                <a:gd name="T17" fmla="*/ 381 h 728"/>
                <a:gd name="T18" fmla="*/ 0 w 425"/>
                <a:gd name="T19" fmla="*/ 364 h 728"/>
                <a:gd name="T20" fmla="*/ 8 w 425"/>
                <a:gd name="T21" fmla="*/ 347 h 728"/>
                <a:gd name="T22" fmla="*/ 347 w 425"/>
                <a:gd name="T23" fmla="*/ 7 h 728"/>
                <a:gd name="T24" fmla="*/ 364 w 425"/>
                <a:gd name="T25" fmla="*/ 0 h 728"/>
                <a:gd name="T26" fmla="*/ 381 w 425"/>
                <a:gd name="T27" fmla="*/ 7 h 728"/>
                <a:gd name="T28" fmla="*/ 417 w 425"/>
                <a:gd name="T29" fmla="*/ 44 h 728"/>
                <a:gd name="T30" fmla="*/ 425 w 425"/>
                <a:gd name="T31" fmla="*/ 60 h 728"/>
                <a:gd name="T32" fmla="*/ 417 w 425"/>
                <a:gd name="T33" fmla="*/ 7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25" h="728">
                  <a:moveTo>
                    <a:pt x="417" y="77"/>
                  </a:moveTo>
                  <a:cubicBezTo>
                    <a:pt x="131" y="364"/>
                    <a:pt x="131" y="364"/>
                    <a:pt x="131" y="364"/>
                  </a:cubicBezTo>
                  <a:cubicBezTo>
                    <a:pt x="417" y="650"/>
                    <a:pt x="417" y="650"/>
                    <a:pt x="417" y="650"/>
                  </a:cubicBezTo>
                  <a:cubicBezTo>
                    <a:pt x="422" y="655"/>
                    <a:pt x="425" y="661"/>
                    <a:pt x="425" y="667"/>
                  </a:cubicBezTo>
                  <a:cubicBezTo>
                    <a:pt x="425" y="673"/>
                    <a:pt x="422" y="680"/>
                    <a:pt x="417" y="684"/>
                  </a:cubicBezTo>
                  <a:cubicBezTo>
                    <a:pt x="381" y="720"/>
                    <a:pt x="381" y="720"/>
                    <a:pt x="381" y="720"/>
                  </a:cubicBezTo>
                  <a:cubicBezTo>
                    <a:pt x="377" y="725"/>
                    <a:pt x="370" y="728"/>
                    <a:pt x="364" y="728"/>
                  </a:cubicBezTo>
                  <a:cubicBezTo>
                    <a:pt x="358" y="728"/>
                    <a:pt x="352" y="725"/>
                    <a:pt x="347" y="720"/>
                  </a:cubicBezTo>
                  <a:cubicBezTo>
                    <a:pt x="8" y="381"/>
                    <a:pt x="8" y="381"/>
                    <a:pt x="8" y="381"/>
                  </a:cubicBezTo>
                  <a:cubicBezTo>
                    <a:pt x="3" y="376"/>
                    <a:pt x="0" y="369"/>
                    <a:pt x="0" y="364"/>
                  </a:cubicBezTo>
                  <a:cubicBezTo>
                    <a:pt x="0" y="358"/>
                    <a:pt x="3" y="351"/>
                    <a:pt x="8" y="347"/>
                  </a:cubicBezTo>
                  <a:cubicBezTo>
                    <a:pt x="347" y="7"/>
                    <a:pt x="347" y="7"/>
                    <a:pt x="347" y="7"/>
                  </a:cubicBezTo>
                  <a:cubicBezTo>
                    <a:pt x="352" y="3"/>
                    <a:pt x="358" y="0"/>
                    <a:pt x="364" y="0"/>
                  </a:cubicBezTo>
                  <a:cubicBezTo>
                    <a:pt x="370" y="0"/>
                    <a:pt x="377" y="3"/>
                    <a:pt x="381" y="7"/>
                  </a:cubicBezTo>
                  <a:cubicBezTo>
                    <a:pt x="417" y="44"/>
                    <a:pt x="417" y="44"/>
                    <a:pt x="417" y="44"/>
                  </a:cubicBezTo>
                  <a:cubicBezTo>
                    <a:pt x="422" y="48"/>
                    <a:pt x="425" y="54"/>
                    <a:pt x="425" y="60"/>
                  </a:cubicBezTo>
                  <a:cubicBezTo>
                    <a:pt x="425" y="66"/>
                    <a:pt x="422" y="73"/>
                    <a:pt x="417" y="77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9" name="Freeform 8">
              <a:hlinkClick r:id="" action="ppaction://hlinkshowjump?jump=previousslide"/>
            </p:cNvPr>
            <p:cNvSpPr>
              <a:spLocks noEditPoints="1"/>
            </p:cNvSpPr>
            <p:nvPr userDrawn="1"/>
          </p:nvSpPr>
          <p:spPr bwMode="auto">
            <a:xfrm>
              <a:off x="4328868" y="5502988"/>
              <a:ext cx="500307" cy="493774"/>
            </a:xfrm>
            <a:custGeom>
              <a:avLst/>
              <a:gdLst>
                <a:gd name="T0" fmla="*/ 2355 w 2753"/>
                <a:gd name="T1" fmla="*/ 114 h 2716"/>
                <a:gd name="T2" fmla="*/ 2639 w 2753"/>
                <a:gd name="T3" fmla="*/ 399 h 2716"/>
                <a:gd name="T4" fmla="*/ 2639 w 2753"/>
                <a:gd name="T5" fmla="*/ 2317 h 2716"/>
                <a:gd name="T6" fmla="*/ 2355 w 2753"/>
                <a:gd name="T7" fmla="*/ 2602 h 2716"/>
                <a:gd name="T8" fmla="*/ 398 w 2753"/>
                <a:gd name="T9" fmla="*/ 2602 h 2716"/>
                <a:gd name="T10" fmla="*/ 113 w 2753"/>
                <a:gd name="T11" fmla="*/ 2317 h 2716"/>
                <a:gd name="T12" fmla="*/ 113 w 2753"/>
                <a:gd name="T13" fmla="*/ 399 h 2716"/>
                <a:gd name="T14" fmla="*/ 398 w 2753"/>
                <a:gd name="T15" fmla="*/ 114 h 2716"/>
                <a:gd name="T16" fmla="*/ 2355 w 2753"/>
                <a:gd name="T17" fmla="*/ 114 h 2716"/>
                <a:gd name="T18" fmla="*/ 2355 w 2753"/>
                <a:gd name="T19" fmla="*/ 0 h 2716"/>
                <a:gd name="T20" fmla="*/ 398 w 2753"/>
                <a:gd name="T21" fmla="*/ 0 h 2716"/>
                <a:gd name="T22" fmla="*/ 0 w 2753"/>
                <a:gd name="T23" fmla="*/ 399 h 2716"/>
                <a:gd name="T24" fmla="*/ 0 w 2753"/>
                <a:gd name="T25" fmla="*/ 2317 h 2716"/>
                <a:gd name="T26" fmla="*/ 398 w 2753"/>
                <a:gd name="T27" fmla="*/ 2716 h 2716"/>
                <a:gd name="T28" fmla="*/ 2355 w 2753"/>
                <a:gd name="T29" fmla="*/ 2716 h 2716"/>
                <a:gd name="T30" fmla="*/ 2753 w 2753"/>
                <a:gd name="T31" fmla="*/ 2317 h 2716"/>
                <a:gd name="T32" fmla="*/ 2753 w 2753"/>
                <a:gd name="T33" fmla="*/ 399 h 2716"/>
                <a:gd name="T34" fmla="*/ 2355 w 2753"/>
                <a:gd name="T35" fmla="*/ 0 h 27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753" h="2716">
                  <a:moveTo>
                    <a:pt x="2355" y="114"/>
                  </a:moveTo>
                  <a:cubicBezTo>
                    <a:pt x="2512" y="114"/>
                    <a:pt x="2639" y="242"/>
                    <a:pt x="2639" y="399"/>
                  </a:cubicBezTo>
                  <a:cubicBezTo>
                    <a:pt x="2639" y="2317"/>
                    <a:pt x="2639" y="2317"/>
                    <a:pt x="2639" y="2317"/>
                  </a:cubicBezTo>
                  <a:cubicBezTo>
                    <a:pt x="2639" y="2474"/>
                    <a:pt x="2512" y="2602"/>
                    <a:pt x="2355" y="2602"/>
                  </a:cubicBezTo>
                  <a:cubicBezTo>
                    <a:pt x="398" y="2602"/>
                    <a:pt x="398" y="2602"/>
                    <a:pt x="398" y="2602"/>
                  </a:cubicBezTo>
                  <a:cubicBezTo>
                    <a:pt x="241" y="2602"/>
                    <a:pt x="113" y="2474"/>
                    <a:pt x="113" y="2317"/>
                  </a:cubicBezTo>
                  <a:cubicBezTo>
                    <a:pt x="113" y="399"/>
                    <a:pt x="113" y="399"/>
                    <a:pt x="113" y="399"/>
                  </a:cubicBezTo>
                  <a:cubicBezTo>
                    <a:pt x="113" y="242"/>
                    <a:pt x="241" y="114"/>
                    <a:pt x="398" y="114"/>
                  </a:cubicBezTo>
                  <a:cubicBezTo>
                    <a:pt x="2355" y="114"/>
                    <a:pt x="2355" y="114"/>
                    <a:pt x="2355" y="114"/>
                  </a:cubicBezTo>
                  <a:moveTo>
                    <a:pt x="2355" y="0"/>
                  </a:moveTo>
                  <a:cubicBezTo>
                    <a:pt x="398" y="0"/>
                    <a:pt x="398" y="0"/>
                    <a:pt x="398" y="0"/>
                  </a:cubicBezTo>
                  <a:cubicBezTo>
                    <a:pt x="178" y="0"/>
                    <a:pt x="0" y="179"/>
                    <a:pt x="0" y="399"/>
                  </a:cubicBezTo>
                  <a:cubicBezTo>
                    <a:pt x="0" y="2317"/>
                    <a:pt x="0" y="2317"/>
                    <a:pt x="0" y="2317"/>
                  </a:cubicBezTo>
                  <a:cubicBezTo>
                    <a:pt x="0" y="2538"/>
                    <a:pt x="178" y="2716"/>
                    <a:pt x="398" y="2716"/>
                  </a:cubicBezTo>
                  <a:cubicBezTo>
                    <a:pt x="2355" y="2716"/>
                    <a:pt x="2355" y="2716"/>
                    <a:pt x="2355" y="2716"/>
                  </a:cubicBezTo>
                  <a:cubicBezTo>
                    <a:pt x="2575" y="2716"/>
                    <a:pt x="2753" y="2538"/>
                    <a:pt x="2753" y="2317"/>
                  </a:cubicBezTo>
                  <a:cubicBezTo>
                    <a:pt x="2753" y="399"/>
                    <a:pt x="2753" y="399"/>
                    <a:pt x="2753" y="399"/>
                  </a:cubicBezTo>
                  <a:cubicBezTo>
                    <a:pt x="2753" y="179"/>
                    <a:pt x="2575" y="0"/>
                    <a:pt x="2355" y="0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grpSp>
        <p:nvGrpSpPr>
          <p:cNvPr id="10" name="Group 9"/>
          <p:cNvGrpSpPr/>
          <p:nvPr userDrawn="1"/>
        </p:nvGrpSpPr>
        <p:grpSpPr>
          <a:xfrm flipH="1">
            <a:off x="11637433" y="6409324"/>
            <a:ext cx="224082" cy="221156"/>
            <a:chOff x="4328868" y="5502988"/>
            <a:chExt cx="500307" cy="493774"/>
          </a:xfrm>
        </p:grpSpPr>
        <p:sp>
          <p:nvSpPr>
            <p:cNvPr id="11" name="Freeform 10">
              <a:hlinkClick r:id="" action="ppaction://hlinkshowjump?jump=nextslide"/>
            </p:cNvPr>
            <p:cNvSpPr>
              <a:spLocks/>
            </p:cNvSpPr>
            <p:nvPr userDrawn="1"/>
          </p:nvSpPr>
          <p:spPr bwMode="auto">
            <a:xfrm>
              <a:off x="4520556" y="5649754"/>
              <a:ext cx="116933" cy="200242"/>
            </a:xfrm>
            <a:custGeom>
              <a:avLst/>
              <a:gdLst>
                <a:gd name="T0" fmla="*/ 417 w 425"/>
                <a:gd name="T1" fmla="*/ 77 h 728"/>
                <a:gd name="T2" fmla="*/ 131 w 425"/>
                <a:gd name="T3" fmla="*/ 364 h 728"/>
                <a:gd name="T4" fmla="*/ 417 w 425"/>
                <a:gd name="T5" fmla="*/ 650 h 728"/>
                <a:gd name="T6" fmla="*/ 425 w 425"/>
                <a:gd name="T7" fmla="*/ 667 h 728"/>
                <a:gd name="T8" fmla="*/ 417 w 425"/>
                <a:gd name="T9" fmla="*/ 684 h 728"/>
                <a:gd name="T10" fmla="*/ 381 w 425"/>
                <a:gd name="T11" fmla="*/ 720 h 728"/>
                <a:gd name="T12" fmla="*/ 364 w 425"/>
                <a:gd name="T13" fmla="*/ 728 h 728"/>
                <a:gd name="T14" fmla="*/ 347 w 425"/>
                <a:gd name="T15" fmla="*/ 720 h 728"/>
                <a:gd name="T16" fmla="*/ 8 w 425"/>
                <a:gd name="T17" fmla="*/ 381 h 728"/>
                <a:gd name="T18" fmla="*/ 0 w 425"/>
                <a:gd name="T19" fmla="*/ 364 h 728"/>
                <a:gd name="T20" fmla="*/ 8 w 425"/>
                <a:gd name="T21" fmla="*/ 347 h 728"/>
                <a:gd name="T22" fmla="*/ 347 w 425"/>
                <a:gd name="T23" fmla="*/ 7 h 728"/>
                <a:gd name="T24" fmla="*/ 364 w 425"/>
                <a:gd name="T25" fmla="*/ 0 h 728"/>
                <a:gd name="T26" fmla="*/ 381 w 425"/>
                <a:gd name="T27" fmla="*/ 7 h 728"/>
                <a:gd name="T28" fmla="*/ 417 w 425"/>
                <a:gd name="T29" fmla="*/ 44 h 728"/>
                <a:gd name="T30" fmla="*/ 425 w 425"/>
                <a:gd name="T31" fmla="*/ 60 h 728"/>
                <a:gd name="T32" fmla="*/ 417 w 425"/>
                <a:gd name="T33" fmla="*/ 7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25" h="728">
                  <a:moveTo>
                    <a:pt x="417" y="77"/>
                  </a:moveTo>
                  <a:cubicBezTo>
                    <a:pt x="131" y="364"/>
                    <a:pt x="131" y="364"/>
                    <a:pt x="131" y="364"/>
                  </a:cubicBezTo>
                  <a:cubicBezTo>
                    <a:pt x="417" y="650"/>
                    <a:pt x="417" y="650"/>
                    <a:pt x="417" y="650"/>
                  </a:cubicBezTo>
                  <a:cubicBezTo>
                    <a:pt x="422" y="655"/>
                    <a:pt x="425" y="661"/>
                    <a:pt x="425" y="667"/>
                  </a:cubicBezTo>
                  <a:cubicBezTo>
                    <a:pt x="425" y="673"/>
                    <a:pt x="422" y="680"/>
                    <a:pt x="417" y="684"/>
                  </a:cubicBezTo>
                  <a:cubicBezTo>
                    <a:pt x="381" y="720"/>
                    <a:pt x="381" y="720"/>
                    <a:pt x="381" y="720"/>
                  </a:cubicBezTo>
                  <a:cubicBezTo>
                    <a:pt x="377" y="725"/>
                    <a:pt x="370" y="728"/>
                    <a:pt x="364" y="728"/>
                  </a:cubicBezTo>
                  <a:cubicBezTo>
                    <a:pt x="358" y="728"/>
                    <a:pt x="352" y="725"/>
                    <a:pt x="347" y="720"/>
                  </a:cubicBezTo>
                  <a:cubicBezTo>
                    <a:pt x="8" y="381"/>
                    <a:pt x="8" y="381"/>
                    <a:pt x="8" y="381"/>
                  </a:cubicBezTo>
                  <a:cubicBezTo>
                    <a:pt x="3" y="376"/>
                    <a:pt x="0" y="369"/>
                    <a:pt x="0" y="364"/>
                  </a:cubicBezTo>
                  <a:cubicBezTo>
                    <a:pt x="0" y="358"/>
                    <a:pt x="3" y="351"/>
                    <a:pt x="8" y="347"/>
                  </a:cubicBezTo>
                  <a:cubicBezTo>
                    <a:pt x="347" y="7"/>
                    <a:pt x="347" y="7"/>
                    <a:pt x="347" y="7"/>
                  </a:cubicBezTo>
                  <a:cubicBezTo>
                    <a:pt x="352" y="3"/>
                    <a:pt x="358" y="0"/>
                    <a:pt x="364" y="0"/>
                  </a:cubicBezTo>
                  <a:cubicBezTo>
                    <a:pt x="370" y="0"/>
                    <a:pt x="377" y="3"/>
                    <a:pt x="381" y="7"/>
                  </a:cubicBezTo>
                  <a:cubicBezTo>
                    <a:pt x="417" y="44"/>
                    <a:pt x="417" y="44"/>
                    <a:pt x="417" y="44"/>
                  </a:cubicBezTo>
                  <a:cubicBezTo>
                    <a:pt x="422" y="48"/>
                    <a:pt x="425" y="54"/>
                    <a:pt x="425" y="60"/>
                  </a:cubicBezTo>
                  <a:cubicBezTo>
                    <a:pt x="425" y="66"/>
                    <a:pt x="422" y="73"/>
                    <a:pt x="417" y="77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2" name="Freeform 11">
              <a:hlinkClick r:id="" action="ppaction://hlinkshowjump?jump=nextslide"/>
            </p:cNvPr>
            <p:cNvSpPr>
              <a:spLocks noEditPoints="1"/>
            </p:cNvSpPr>
            <p:nvPr userDrawn="1"/>
          </p:nvSpPr>
          <p:spPr bwMode="auto">
            <a:xfrm>
              <a:off x="4328868" y="5502988"/>
              <a:ext cx="500307" cy="493774"/>
            </a:xfrm>
            <a:custGeom>
              <a:avLst/>
              <a:gdLst>
                <a:gd name="T0" fmla="*/ 2355 w 2753"/>
                <a:gd name="T1" fmla="*/ 114 h 2716"/>
                <a:gd name="T2" fmla="*/ 2639 w 2753"/>
                <a:gd name="T3" fmla="*/ 399 h 2716"/>
                <a:gd name="T4" fmla="*/ 2639 w 2753"/>
                <a:gd name="T5" fmla="*/ 2317 h 2716"/>
                <a:gd name="T6" fmla="*/ 2355 w 2753"/>
                <a:gd name="T7" fmla="*/ 2602 h 2716"/>
                <a:gd name="T8" fmla="*/ 398 w 2753"/>
                <a:gd name="T9" fmla="*/ 2602 h 2716"/>
                <a:gd name="T10" fmla="*/ 113 w 2753"/>
                <a:gd name="T11" fmla="*/ 2317 h 2716"/>
                <a:gd name="T12" fmla="*/ 113 w 2753"/>
                <a:gd name="T13" fmla="*/ 399 h 2716"/>
                <a:gd name="T14" fmla="*/ 398 w 2753"/>
                <a:gd name="T15" fmla="*/ 114 h 2716"/>
                <a:gd name="T16" fmla="*/ 2355 w 2753"/>
                <a:gd name="T17" fmla="*/ 114 h 2716"/>
                <a:gd name="T18" fmla="*/ 2355 w 2753"/>
                <a:gd name="T19" fmla="*/ 0 h 2716"/>
                <a:gd name="T20" fmla="*/ 398 w 2753"/>
                <a:gd name="T21" fmla="*/ 0 h 2716"/>
                <a:gd name="T22" fmla="*/ 0 w 2753"/>
                <a:gd name="T23" fmla="*/ 399 h 2716"/>
                <a:gd name="T24" fmla="*/ 0 w 2753"/>
                <a:gd name="T25" fmla="*/ 2317 h 2716"/>
                <a:gd name="T26" fmla="*/ 398 w 2753"/>
                <a:gd name="T27" fmla="*/ 2716 h 2716"/>
                <a:gd name="T28" fmla="*/ 2355 w 2753"/>
                <a:gd name="T29" fmla="*/ 2716 h 2716"/>
                <a:gd name="T30" fmla="*/ 2753 w 2753"/>
                <a:gd name="T31" fmla="*/ 2317 h 2716"/>
                <a:gd name="T32" fmla="*/ 2753 w 2753"/>
                <a:gd name="T33" fmla="*/ 399 h 2716"/>
                <a:gd name="T34" fmla="*/ 2355 w 2753"/>
                <a:gd name="T35" fmla="*/ 0 h 27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753" h="2716">
                  <a:moveTo>
                    <a:pt x="2355" y="114"/>
                  </a:moveTo>
                  <a:cubicBezTo>
                    <a:pt x="2512" y="114"/>
                    <a:pt x="2639" y="242"/>
                    <a:pt x="2639" y="399"/>
                  </a:cubicBezTo>
                  <a:cubicBezTo>
                    <a:pt x="2639" y="2317"/>
                    <a:pt x="2639" y="2317"/>
                    <a:pt x="2639" y="2317"/>
                  </a:cubicBezTo>
                  <a:cubicBezTo>
                    <a:pt x="2639" y="2474"/>
                    <a:pt x="2512" y="2602"/>
                    <a:pt x="2355" y="2602"/>
                  </a:cubicBezTo>
                  <a:cubicBezTo>
                    <a:pt x="398" y="2602"/>
                    <a:pt x="398" y="2602"/>
                    <a:pt x="398" y="2602"/>
                  </a:cubicBezTo>
                  <a:cubicBezTo>
                    <a:pt x="241" y="2602"/>
                    <a:pt x="113" y="2474"/>
                    <a:pt x="113" y="2317"/>
                  </a:cubicBezTo>
                  <a:cubicBezTo>
                    <a:pt x="113" y="399"/>
                    <a:pt x="113" y="399"/>
                    <a:pt x="113" y="399"/>
                  </a:cubicBezTo>
                  <a:cubicBezTo>
                    <a:pt x="113" y="242"/>
                    <a:pt x="241" y="114"/>
                    <a:pt x="398" y="114"/>
                  </a:cubicBezTo>
                  <a:cubicBezTo>
                    <a:pt x="2355" y="114"/>
                    <a:pt x="2355" y="114"/>
                    <a:pt x="2355" y="114"/>
                  </a:cubicBezTo>
                  <a:moveTo>
                    <a:pt x="2355" y="0"/>
                  </a:moveTo>
                  <a:cubicBezTo>
                    <a:pt x="398" y="0"/>
                    <a:pt x="398" y="0"/>
                    <a:pt x="398" y="0"/>
                  </a:cubicBezTo>
                  <a:cubicBezTo>
                    <a:pt x="178" y="0"/>
                    <a:pt x="0" y="179"/>
                    <a:pt x="0" y="399"/>
                  </a:cubicBezTo>
                  <a:cubicBezTo>
                    <a:pt x="0" y="2317"/>
                    <a:pt x="0" y="2317"/>
                    <a:pt x="0" y="2317"/>
                  </a:cubicBezTo>
                  <a:cubicBezTo>
                    <a:pt x="0" y="2538"/>
                    <a:pt x="178" y="2716"/>
                    <a:pt x="398" y="2716"/>
                  </a:cubicBezTo>
                  <a:cubicBezTo>
                    <a:pt x="2355" y="2716"/>
                    <a:pt x="2355" y="2716"/>
                    <a:pt x="2355" y="2716"/>
                  </a:cubicBezTo>
                  <a:cubicBezTo>
                    <a:pt x="2575" y="2716"/>
                    <a:pt x="2753" y="2538"/>
                    <a:pt x="2753" y="2317"/>
                  </a:cubicBezTo>
                  <a:cubicBezTo>
                    <a:pt x="2753" y="399"/>
                    <a:pt x="2753" y="399"/>
                    <a:pt x="2753" y="399"/>
                  </a:cubicBezTo>
                  <a:cubicBezTo>
                    <a:pt x="2753" y="179"/>
                    <a:pt x="2575" y="0"/>
                    <a:pt x="2355" y="0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grpSp>
        <p:nvGrpSpPr>
          <p:cNvPr id="14" name="Group 13"/>
          <p:cNvGrpSpPr/>
          <p:nvPr userDrawn="1"/>
        </p:nvGrpSpPr>
        <p:grpSpPr>
          <a:xfrm>
            <a:off x="0" y="6824981"/>
            <a:ext cx="12192000" cy="45719"/>
            <a:chOff x="0" y="6756401"/>
            <a:chExt cx="12192000" cy="114300"/>
          </a:xfrm>
        </p:grpSpPr>
        <p:sp>
          <p:nvSpPr>
            <p:cNvPr id="15" name="Rectangle 14"/>
            <p:cNvSpPr/>
            <p:nvPr/>
          </p:nvSpPr>
          <p:spPr>
            <a:xfrm>
              <a:off x="0" y="6756401"/>
              <a:ext cx="2443207" cy="1143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2427653" y="6756401"/>
              <a:ext cx="2443207" cy="1143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4855305" y="6756401"/>
              <a:ext cx="2443207" cy="1143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7305656" y="6756401"/>
              <a:ext cx="2443207" cy="1143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9748793" y="6756401"/>
              <a:ext cx="2443207" cy="1143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</p:grpSp>
      <p:grpSp>
        <p:nvGrpSpPr>
          <p:cNvPr id="20" name="Group 19"/>
          <p:cNvGrpSpPr/>
          <p:nvPr userDrawn="1"/>
        </p:nvGrpSpPr>
        <p:grpSpPr>
          <a:xfrm>
            <a:off x="0" y="4850490"/>
            <a:ext cx="12192000" cy="45719"/>
            <a:chOff x="0" y="6756401"/>
            <a:chExt cx="12192000" cy="114300"/>
          </a:xfrm>
        </p:grpSpPr>
        <p:sp>
          <p:nvSpPr>
            <p:cNvPr id="21" name="Rectangle 20"/>
            <p:cNvSpPr/>
            <p:nvPr/>
          </p:nvSpPr>
          <p:spPr>
            <a:xfrm>
              <a:off x="0" y="6756401"/>
              <a:ext cx="2443207" cy="1143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2427653" y="6756401"/>
              <a:ext cx="2443207" cy="1143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4855305" y="6756401"/>
              <a:ext cx="2443207" cy="1143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7305656" y="6756401"/>
              <a:ext cx="2443207" cy="1143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9748793" y="6756401"/>
              <a:ext cx="2443207" cy="1143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</p:grpSp>
      <p:sp>
        <p:nvSpPr>
          <p:cNvPr id="3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1549400" y="1943100"/>
            <a:ext cx="1828800" cy="2717800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46020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198546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ient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grpSp>
        <p:nvGrpSpPr>
          <p:cNvPr id="8" name="Group 7"/>
          <p:cNvGrpSpPr/>
          <p:nvPr userDrawn="1"/>
        </p:nvGrpSpPr>
        <p:grpSpPr>
          <a:xfrm>
            <a:off x="338952" y="6409324"/>
            <a:ext cx="224082" cy="221156"/>
            <a:chOff x="4328868" y="5502988"/>
            <a:chExt cx="500307" cy="493774"/>
          </a:xfrm>
        </p:grpSpPr>
        <p:sp>
          <p:nvSpPr>
            <p:cNvPr id="9" name="Freeform 8">
              <a:hlinkClick r:id="" action="ppaction://hlinkshowjump?jump=previousslide"/>
            </p:cNvPr>
            <p:cNvSpPr>
              <a:spLocks/>
            </p:cNvSpPr>
            <p:nvPr userDrawn="1"/>
          </p:nvSpPr>
          <p:spPr bwMode="auto">
            <a:xfrm>
              <a:off x="4520555" y="5649754"/>
              <a:ext cx="116933" cy="200242"/>
            </a:xfrm>
            <a:custGeom>
              <a:avLst/>
              <a:gdLst>
                <a:gd name="T0" fmla="*/ 417 w 425"/>
                <a:gd name="T1" fmla="*/ 77 h 728"/>
                <a:gd name="T2" fmla="*/ 131 w 425"/>
                <a:gd name="T3" fmla="*/ 364 h 728"/>
                <a:gd name="T4" fmla="*/ 417 w 425"/>
                <a:gd name="T5" fmla="*/ 650 h 728"/>
                <a:gd name="T6" fmla="*/ 425 w 425"/>
                <a:gd name="T7" fmla="*/ 667 h 728"/>
                <a:gd name="T8" fmla="*/ 417 w 425"/>
                <a:gd name="T9" fmla="*/ 684 h 728"/>
                <a:gd name="T10" fmla="*/ 381 w 425"/>
                <a:gd name="T11" fmla="*/ 720 h 728"/>
                <a:gd name="T12" fmla="*/ 364 w 425"/>
                <a:gd name="T13" fmla="*/ 728 h 728"/>
                <a:gd name="T14" fmla="*/ 347 w 425"/>
                <a:gd name="T15" fmla="*/ 720 h 728"/>
                <a:gd name="T16" fmla="*/ 8 w 425"/>
                <a:gd name="T17" fmla="*/ 381 h 728"/>
                <a:gd name="T18" fmla="*/ 0 w 425"/>
                <a:gd name="T19" fmla="*/ 364 h 728"/>
                <a:gd name="T20" fmla="*/ 8 w 425"/>
                <a:gd name="T21" fmla="*/ 347 h 728"/>
                <a:gd name="T22" fmla="*/ 347 w 425"/>
                <a:gd name="T23" fmla="*/ 7 h 728"/>
                <a:gd name="T24" fmla="*/ 364 w 425"/>
                <a:gd name="T25" fmla="*/ 0 h 728"/>
                <a:gd name="T26" fmla="*/ 381 w 425"/>
                <a:gd name="T27" fmla="*/ 7 h 728"/>
                <a:gd name="T28" fmla="*/ 417 w 425"/>
                <a:gd name="T29" fmla="*/ 44 h 728"/>
                <a:gd name="T30" fmla="*/ 425 w 425"/>
                <a:gd name="T31" fmla="*/ 60 h 728"/>
                <a:gd name="T32" fmla="*/ 417 w 425"/>
                <a:gd name="T33" fmla="*/ 7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25" h="728">
                  <a:moveTo>
                    <a:pt x="417" y="77"/>
                  </a:moveTo>
                  <a:cubicBezTo>
                    <a:pt x="131" y="364"/>
                    <a:pt x="131" y="364"/>
                    <a:pt x="131" y="364"/>
                  </a:cubicBezTo>
                  <a:cubicBezTo>
                    <a:pt x="417" y="650"/>
                    <a:pt x="417" y="650"/>
                    <a:pt x="417" y="650"/>
                  </a:cubicBezTo>
                  <a:cubicBezTo>
                    <a:pt x="422" y="655"/>
                    <a:pt x="425" y="661"/>
                    <a:pt x="425" y="667"/>
                  </a:cubicBezTo>
                  <a:cubicBezTo>
                    <a:pt x="425" y="673"/>
                    <a:pt x="422" y="680"/>
                    <a:pt x="417" y="684"/>
                  </a:cubicBezTo>
                  <a:cubicBezTo>
                    <a:pt x="381" y="720"/>
                    <a:pt x="381" y="720"/>
                    <a:pt x="381" y="720"/>
                  </a:cubicBezTo>
                  <a:cubicBezTo>
                    <a:pt x="377" y="725"/>
                    <a:pt x="370" y="728"/>
                    <a:pt x="364" y="728"/>
                  </a:cubicBezTo>
                  <a:cubicBezTo>
                    <a:pt x="358" y="728"/>
                    <a:pt x="352" y="725"/>
                    <a:pt x="347" y="720"/>
                  </a:cubicBezTo>
                  <a:cubicBezTo>
                    <a:pt x="8" y="381"/>
                    <a:pt x="8" y="381"/>
                    <a:pt x="8" y="381"/>
                  </a:cubicBezTo>
                  <a:cubicBezTo>
                    <a:pt x="3" y="376"/>
                    <a:pt x="0" y="369"/>
                    <a:pt x="0" y="364"/>
                  </a:cubicBezTo>
                  <a:cubicBezTo>
                    <a:pt x="0" y="358"/>
                    <a:pt x="3" y="351"/>
                    <a:pt x="8" y="347"/>
                  </a:cubicBezTo>
                  <a:cubicBezTo>
                    <a:pt x="347" y="7"/>
                    <a:pt x="347" y="7"/>
                    <a:pt x="347" y="7"/>
                  </a:cubicBezTo>
                  <a:cubicBezTo>
                    <a:pt x="352" y="3"/>
                    <a:pt x="358" y="0"/>
                    <a:pt x="364" y="0"/>
                  </a:cubicBezTo>
                  <a:cubicBezTo>
                    <a:pt x="370" y="0"/>
                    <a:pt x="377" y="3"/>
                    <a:pt x="381" y="7"/>
                  </a:cubicBezTo>
                  <a:cubicBezTo>
                    <a:pt x="417" y="44"/>
                    <a:pt x="417" y="44"/>
                    <a:pt x="417" y="44"/>
                  </a:cubicBezTo>
                  <a:cubicBezTo>
                    <a:pt x="422" y="48"/>
                    <a:pt x="425" y="54"/>
                    <a:pt x="425" y="60"/>
                  </a:cubicBezTo>
                  <a:cubicBezTo>
                    <a:pt x="425" y="66"/>
                    <a:pt x="422" y="73"/>
                    <a:pt x="417" y="77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0" name="Freeform 9">
              <a:hlinkClick r:id="" action="ppaction://hlinkshowjump?jump=previousslide"/>
            </p:cNvPr>
            <p:cNvSpPr>
              <a:spLocks noEditPoints="1"/>
            </p:cNvSpPr>
            <p:nvPr userDrawn="1"/>
          </p:nvSpPr>
          <p:spPr bwMode="auto">
            <a:xfrm>
              <a:off x="4328868" y="5502988"/>
              <a:ext cx="500307" cy="493774"/>
            </a:xfrm>
            <a:custGeom>
              <a:avLst/>
              <a:gdLst>
                <a:gd name="T0" fmla="*/ 2355 w 2753"/>
                <a:gd name="T1" fmla="*/ 114 h 2716"/>
                <a:gd name="T2" fmla="*/ 2639 w 2753"/>
                <a:gd name="T3" fmla="*/ 399 h 2716"/>
                <a:gd name="T4" fmla="*/ 2639 w 2753"/>
                <a:gd name="T5" fmla="*/ 2317 h 2716"/>
                <a:gd name="T6" fmla="*/ 2355 w 2753"/>
                <a:gd name="T7" fmla="*/ 2602 h 2716"/>
                <a:gd name="T8" fmla="*/ 398 w 2753"/>
                <a:gd name="T9" fmla="*/ 2602 h 2716"/>
                <a:gd name="T10" fmla="*/ 113 w 2753"/>
                <a:gd name="T11" fmla="*/ 2317 h 2716"/>
                <a:gd name="T12" fmla="*/ 113 w 2753"/>
                <a:gd name="T13" fmla="*/ 399 h 2716"/>
                <a:gd name="T14" fmla="*/ 398 w 2753"/>
                <a:gd name="T15" fmla="*/ 114 h 2716"/>
                <a:gd name="T16" fmla="*/ 2355 w 2753"/>
                <a:gd name="T17" fmla="*/ 114 h 2716"/>
                <a:gd name="T18" fmla="*/ 2355 w 2753"/>
                <a:gd name="T19" fmla="*/ 0 h 2716"/>
                <a:gd name="T20" fmla="*/ 398 w 2753"/>
                <a:gd name="T21" fmla="*/ 0 h 2716"/>
                <a:gd name="T22" fmla="*/ 0 w 2753"/>
                <a:gd name="T23" fmla="*/ 399 h 2716"/>
                <a:gd name="T24" fmla="*/ 0 w 2753"/>
                <a:gd name="T25" fmla="*/ 2317 h 2716"/>
                <a:gd name="T26" fmla="*/ 398 w 2753"/>
                <a:gd name="T27" fmla="*/ 2716 h 2716"/>
                <a:gd name="T28" fmla="*/ 2355 w 2753"/>
                <a:gd name="T29" fmla="*/ 2716 h 2716"/>
                <a:gd name="T30" fmla="*/ 2753 w 2753"/>
                <a:gd name="T31" fmla="*/ 2317 h 2716"/>
                <a:gd name="T32" fmla="*/ 2753 w 2753"/>
                <a:gd name="T33" fmla="*/ 399 h 2716"/>
                <a:gd name="T34" fmla="*/ 2355 w 2753"/>
                <a:gd name="T35" fmla="*/ 0 h 27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753" h="2716">
                  <a:moveTo>
                    <a:pt x="2355" y="114"/>
                  </a:moveTo>
                  <a:cubicBezTo>
                    <a:pt x="2512" y="114"/>
                    <a:pt x="2639" y="242"/>
                    <a:pt x="2639" y="399"/>
                  </a:cubicBezTo>
                  <a:cubicBezTo>
                    <a:pt x="2639" y="2317"/>
                    <a:pt x="2639" y="2317"/>
                    <a:pt x="2639" y="2317"/>
                  </a:cubicBezTo>
                  <a:cubicBezTo>
                    <a:pt x="2639" y="2474"/>
                    <a:pt x="2512" y="2602"/>
                    <a:pt x="2355" y="2602"/>
                  </a:cubicBezTo>
                  <a:cubicBezTo>
                    <a:pt x="398" y="2602"/>
                    <a:pt x="398" y="2602"/>
                    <a:pt x="398" y="2602"/>
                  </a:cubicBezTo>
                  <a:cubicBezTo>
                    <a:pt x="241" y="2602"/>
                    <a:pt x="113" y="2474"/>
                    <a:pt x="113" y="2317"/>
                  </a:cubicBezTo>
                  <a:cubicBezTo>
                    <a:pt x="113" y="399"/>
                    <a:pt x="113" y="399"/>
                    <a:pt x="113" y="399"/>
                  </a:cubicBezTo>
                  <a:cubicBezTo>
                    <a:pt x="113" y="242"/>
                    <a:pt x="241" y="114"/>
                    <a:pt x="398" y="114"/>
                  </a:cubicBezTo>
                  <a:cubicBezTo>
                    <a:pt x="2355" y="114"/>
                    <a:pt x="2355" y="114"/>
                    <a:pt x="2355" y="114"/>
                  </a:cubicBezTo>
                  <a:moveTo>
                    <a:pt x="2355" y="0"/>
                  </a:moveTo>
                  <a:cubicBezTo>
                    <a:pt x="398" y="0"/>
                    <a:pt x="398" y="0"/>
                    <a:pt x="398" y="0"/>
                  </a:cubicBezTo>
                  <a:cubicBezTo>
                    <a:pt x="178" y="0"/>
                    <a:pt x="0" y="179"/>
                    <a:pt x="0" y="399"/>
                  </a:cubicBezTo>
                  <a:cubicBezTo>
                    <a:pt x="0" y="2317"/>
                    <a:pt x="0" y="2317"/>
                    <a:pt x="0" y="2317"/>
                  </a:cubicBezTo>
                  <a:cubicBezTo>
                    <a:pt x="0" y="2538"/>
                    <a:pt x="178" y="2716"/>
                    <a:pt x="398" y="2716"/>
                  </a:cubicBezTo>
                  <a:cubicBezTo>
                    <a:pt x="2355" y="2716"/>
                    <a:pt x="2355" y="2716"/>
                    <a:pt x="2355" y="2716"/>
                  </a:cubicBezTo>
                  <a:cubicBezTo>
                    <a:pt x="2575" y="2716"/>
                    <a:pt x="2753" y="2538"/>
                    <a:pt x="2753" y="2317"/>
                  </a:cubicBezTo>
                  <a:cubicBezTo>
                    <a:pt x="2753" y="399"/>
                    <a:pt x="2753" y="399"/>
                    <a:pt x="2753" y="399"/>
                  </a:cubicBezTo>
                  <a:cubicBezTo>
                    <a:pt x="2753" y="179"/>
                    <a:pt x="2575" y="0"/>
                    <a:pt x="2355" y="0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grpSp>
        <p:nvGrpSpPr>
          <p:cNvPr id="11" name="Group 10"/>
          <p:cNvGrpSpPr/>
          <p:nvPr userDrawn="1"/>
        </p:nvGrpSpPr>
        <p:grpSpPr>
          <a:xfrm flipH="1">
            <a:off x="11637433" y="6409324"/>
            <a:ext cx="224082" cy="221156"/>
            <a:chOff x="4328868" y="5502988"/>
            <a:chExt cx="500307" cy="493774"/>
          </a:xfrm>
        </p:grpSpPr>
        <p:sp>
          <p:nvSpPr>
            <p:cNvPr id="13" name="Freeform 12">
              <a:hlinkClick r:id="" action="ppaction://hlinkshowjump?jump=nextslide"/>
            </p:cNvPr>
            <p:cNvSpPr>
              <a:spLocks/>
            </p:cNvSpPr>
            <p:nvPr userDrawn="1"/>
          </p:nvSpPr>
          <p:spPr bwMode="auto">
            <a:xfrm>
              <a:off x="4520556" y="5649754"/>
              <a:ext cx="116933" cy="200242"/>
            </a:xfrm>
            <a:custGeom>
              <a:avLst/>
              <a:gdLst>
                <a:gd name="T0" fmla="*/ 417 w 425"/>
                <a:gd name="T1" fmla="*/ 77 h 728"/>
                <a:gd name="T2" fmla="*/ 131 w 425"/>
                <a:gd name="T3" fmla="*/ 364 h 728"/>
                <a:gd name="T4" fmla="*/ 417 w 425"/>
                <a:gd name="T5" fmla="*/ 650 h 728"/>
                <a:gd name="T6" fmla="*/ 425 w 425"/>
                <a:gd name="T7" fmla="*/ 667 h 728"/>
                <a:gd name="T8" fmla="*/ 417 w 425"/>
                <a:gd name="T9" fmla="*/ 684 h 728"/>
                <a:gd name="T10" fmla="*/ 381 w 425"/>
                <a:gd name="T11" fmla="*/ 720 h 728"/>
                <a:gd name="T12" fmla="*/ 364 w 425"/>
                <a:gd name="T13" fmla="*/ 728 h 728"/>
                <a:gd name="T14" fmla="*/ 347 w 425"/>
                <a:gd name="T15" fmla="*/ 720 h 728"/>
                <a:gd name="T16" fmla="*/ 8 w 425"/>
                <a:gd name="T17" fmla="*/ 381 h 728"/>
                <a:gd name="T18" fmla="*/ 0 w 425"/>
                <a:gd name="T19" fmla="*/ 364 h 728"/>
                <a:gd name="T20" fmla="*/ 8 w 425"/>
                <a:gd name="T21" fmla="*/ 347 h 728"/>
                <a:gd name="T22" fmla="*/ 347 w 425"/>
                <a:gd name="T23" fmla="*/ 7 h 728"/>
                <a:gd name="T24" fmla="*/ 364 w 425"/>
                <a:gd name="T25" fmla="*/ 0 h 728"/>
                <a:gd name="T26" fmla="*/ 381 w 425"/>
                <a:gd name="T27" fmla="*/ 7 h 728"/>
                <a:gd name="T28" fmla="*/ 417 w 425"/>
                <a:gd name="T29" fmla="*/ 44 h 728"/>
                <a:gd name="T30" fmla="*/ 425 w 425"/>
                <a:gd name="T31" fmla="*/ 60 h 728"/>
                <a:gd name="T32" fmla="*/ 417 w 425"/>
                <a:gd name="T33" fmla="*/ 7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25" h="728">
                  <a:moveTo>
                    <a:pt x="417" y="77"/>
                  </a:moveTo>
                  <a:cubicBezTo>
                    <a:pt x="131" y="364"/>
                    <a:pt x="131" y="364"/>
                    <a:pt x="131" y="364"/>
                  </a:cubicBezTo>
                  <a:cubicBezTo>
                    <a:pt x="417" y="650"/>
                    <a:pt x="417" y="650"/>
                    <a:pt x="417" y="650"/>
                  </a:cubicBezTo>
                  <a:cubicBezTo>
                    <a:pt x="422" y="655"/>
                    <a:pt x="425" y="661"/>
                    <a:pt x="425" y="667"/>
                  </a:cubicBezTo>
                  <a:cubicBezTo>
                    <a:pt x="425" y="673"/>
                    <a:pt x="422" y="680"/>
                    <a:pt x="417" y="684"/>
                  </a:cubicBezTo>
                  <a:cubicBezTo>
                    <a:pt x="381" y="720"/>
                    <a:pt x="381" y="720"/>
                    <a:pt x="381" y="720"/>
                  </a:cubicBezTo>
                  <a:cubicBezTo>
                    <a:pt x="377" y="725"/>
                    <a:pt x="370" y="728"/>
                    <a:pt x="364" y="728"/>
                  </a:cubicBezTo>
                  <a:cubicBezTo>
                    <a:pt x="358" y="728"/>
                    <a:pt x="352" y="725"/>
                    <a:pt x="347" y="720"/>
                  </a:cubicBezTo>
                  <a:cubicBezTo>
                    <a:pt x="8" y="381"/>
                    <a:pt x="8" y="381"/>
                    <a:pt x="8" y="381"/>
                  </a:cubicBezTo>
                  <a:cubicBezTo>
                    <a:pt x="3" y="376"/>
                    <a:pt x="0" y="369"/>
                    <a:pt x="0" y="364"/>
                  </a:cubicBezTo>
                  <a:cubicBezTo>
                    <a:pt x="0" y="358"/>
                    <a:pt x="3" y="351"/>
                    <a:pt x="8" y="347"/>
                  </a:cubicBezTo>
                  <a:cubicBezTo>
                    <a:pt x="347" y="7"/>
                    <a:pt x="347" y="7"/>
                    <a:pt x="347" y="7"/>
                  </a:cubicBezTo>
                  <a:cubicBezTo>
                    <a:pt x="352" y="3"/>
                    <a:pt x="358" y="0"/>
                    <a:pt x="364" y="0"/>
                  </a:cubicBezTo>
                  <a:cubicBezTo>
                    <a:pt x="370" y="0"/>
                    <a:pt x="377" y="3"/>
                    <a:pt x="381" y="7"/>
                  </a:cubicBezTo>
                  <a:cubicBezTo>
                    <a:pt x="417" y="44"/>
                    <a:pt x="417" y="44"/>
                    <a:pt x="417" y="44"/>
                  </a:cubicBezTo>
                  <a:cubicBezTo>
                    <a:pt x="422" y="48"/>
                    <a:pt x="425" y="54"/>
                    <a:pt x="425" y="60"/>
                  </a:cubicBezTo>
                  <a:cubicBezTo>
                    <a:pt x="425" y="66"/>
                    <a:pt x="422" y="73"/>
                    <a:pt x="417" y="77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4" name="Freeform 13">
              <a:hlinkClick r:id="" action="ppaction://hlinkshowjump?jump=nextslide"/>
            </p:cNvPr>
            <p:cNvSpPr>
              <a:spLocks noEditPoints="1"/>
            </p:cNvSpPr>
            <p:nvPr userDrawn="1"/>
          </p:nvSpPr>
          <p:spPr bwMode="auto">
            <a:xfrm>
              <a:off x="4328868" y="5502988"/>
              <a:ext cx="500307" cy="493774"/>
            </a:xfrm>
            <a:custGeom>
              <a:avLst/>
              <a:gdLst>
                <a:gd name="T0" fmla="*/ 2355 w 2753"/>
                <a:gd name="T1" fmla="*/ 114 h 2716"/>
                <a:gd name="T2" fmla="*/ 2639 w 2753"/>
                <a:gd name="T3" fmla="*/ 399 h 2716"/>
                <a:gd name="T4" fmla="*/ 2639 w 2753"/>
                <a:gd name="T5" fmla="*/ 2317 h 2716"/>
                <a:gd name="T6" fmla="*/ 2355 w 2753"/>
                <a:gd name="T7" fmla="*/ 2602 h 2716"/>
                <a:gd name="T8" fmla="*/ 398 w 2753"/>
                <a:gd name="T9" fmla="*/ 2602 h 2716"/>
                <a:gd name="T10" fmla="*/ 113 w 2753"/>
                <a:gd name="T11" fmla="*/ 2317 h 2716"/>
                <a:gd name="T12" fmla="*/ 113 w 2753"/>
                <a:gd name="T13" fmla="*/ 399 h 2716"/>
                <a:gd name="T14" fmla="*/ 398 w 2753"/>
                <a:gd name="T15" fmla="*/ 114 h 2716"/>
                <a:gd name="T16" fmla="*/ 2355 w 2753"/>
                <a:gd name="T17" fmla="*/ 114 h 2716"/>
                <a:gd name="T18" fmla="*/ 2355 w 2753"/>
                <a:gd name="T19" fmla="*/ 0 h 2716"/>
                <a:gd name="T20" fmla="*/ 398 w 2753"/>
                <a:gd name="T21" fmla="*/ 0 h 2716"/>
                <a:gd name="T22" fmla="*/ 0 w 2753"/>
                <a:gd name="T23" fmla="*/ 399 h 2716"/>
                <a:gd name="T24" fmla="*/ 0 w 2753"/>
                <a:gd name="T25" fmla="*/ 2317 h 2716"/>
                <a:gd name="T26" fmla="*/ 398 w 2753"/>
                <a:gd name="T27" fmla="*/ 2716 h 2716"/>
                <a:gd name="T28" fmla="*/ 2355 w 2753"/>
                <a:gd name="T29" fmla="*/ 2716 h 2716"/>
                <a:gd name="T30" fmla="*/ 2753 w 2753"/>
                <a:gd name="T31" fmla="*/ 2317 h 2716"/>
                <a:gd name="T32" fmla="*/ 2753 w 2753"/>
                <a:gd name="T33" fmla="*/ 399 h 2716"/>
                <a:gd name="T34" fmla="*/ 2355 w 2753"/>
                <a:gd name="T35" fmla="*/ 0 h 27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753" h="2716">
                  <a:moveTo>
                    <a:pt x="2355" y="114"/>
                  </a:moveTo>
                  <a:cubicBezTo>
                    <a:pt x="2512" y="114"/>
                    <a:pt x="2639" y="242"/>
                    <a:pt x="2639" y="399"/>
                  </a:cubicBezTo>
                  <a:cubicBezTo>
                    <a:pt x="2639" y="2317"/>
                    <a:pt x="2639" y="2317"/>
                    <a:pt x="2639" y="2317"/>
                  </a:cubicBezTo>
                  <a:cubicBezTo>
                    <a:pt x="2639" y="2474"/>
                    <a:pt x="2512" y="2602"/>
                    <a:pt x="2355" y="2602"/>
                  </a:cubicBezTo>
                  <a:cubicBezTo>
                    <a:pt x="398" y="2602"/>
                    <a:pt x="398" y="2602"/>
                    <a:pt x="398" y="2602"/>
                  </a:cubicBezTo>
                  <a:cubicBezTo>
                    <a:pt x="241" y="2602"/>
                    <a:pt x="113" y="2474"/>
                    <a:pt x="113" y="2317"/>
                  </a:cubicBezTo>
                  <a:cubicBezTo>
                    <a:pt x="113" y="399"/>
                    <a:pt x="113" y="399"/>
                    <a:pt x="113" y="399"/>
                  </a:cubicBezTo>
                  <a:cubicBezTo>
                    <a:pt x="113" y="242"/>
                    <a:pt x="241" y="114"/>
                    <a:pt x="398" y="114"/>
                  </a:cubicBezTo>
                  <a:cubicBezTo>
                    <a:pt x="2355" y="114"/>
                    <a:pt x="2355" y="114"/>
                    <a:pt x="2355" y="114"/>
                  </a:cubicBezTo>
                  <a:moveTo>
                    <a:pt x="2355" y="0"/>
                  </a:moveTo>
                  <a:cubicBezTo>
                    <a:pt x="398" y="0"/>
                    <a:pt x="398" y="0"/>
                    <a:pt x="398" y="0"/>
                  </a:cubicBezTo>
                  <a:cubicBezTo>
                    <a:pt x="178" y="0"/>
                    <a:pt x="0" y="179"/>
                    <a:pt x="0" y="399"/>
                  </a:cubicBezTo>
                  <a:cubicBezTo>
                    <a:pt x="0" y="2317"/>
                    <a:pt x="0" y="2317"/>
                    <a:pt x="0" y="2317"/>
                  </a:cubicBezTo>
                  <a:cubicBezTo>
                    <a:pt x="0" y="2538"/>
                    <a:pt x="178" y="2716"/>
                    <a:pt x="398" y="2716"/>
                  </a:cubicBezTo>
                  <a:cubicBezTo>
                    <a:pt x="2355" y="2716"/>
                    <a:pt x="2355" y="2716"/>
                    <a:pt x="2355" y="2716"/>
                  </a:cubicBezTo>
                  <a:cubicBezTo>
                    <a:pt x="2575" y="2716"/>
                    <a:pt x="2753" y="2538"/>
                    <a:pt x="2753" y="2317"/>
                  </a:cubicBezTo>
                  <a:cubicBezTo>
                    <a:pt x="2753" y="399"/>
                    <a:pt x="2753" y="399"/>
                    <a:pt x="2753" y="399"/>
                  </a:cubicBezTo>
                  <a:cubicBezTo>
                    <a:pt x="2753" y="179"/>
                    <a:pt x="2575" y="0"/>
                    <a:pt x="2355" y="0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grpSp>
        <p:nvGrpSpPr>
          <p:cNvPr id="15" name="Group 14"/>
          <p:cNvGrpSpPr/>
          <p:nvPr userDrawn="1"/>
        </p:nvGrpSpPr>
        <p:grpSpPr>
          <a:xfrm>
            <a:off x="0" y="6824981"/>
            <a:ext cx="12192000" cy="45719"/>
            <a:chOff x="0" y="6756401"/>
            <a:chExt cx="12192000" cy="114300"/>
          </a:xfrm>
        </p:grpSpPr>
        <p:sp>
          <p:nvSpPr>
            <p:cNvPr id="16" name="Rectangle 15"/>
            <p:cNvSpPr/>
            <p:nvPr/>
          </p:nvSpPr>
          <p:spPr>
            <a:xfrm>
              <a:off x="0" y="6756401"/>
              <a:ext cx="2443207" cy="1143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2427653" y="6756401"/>
              <a:ext cx="2443207" cy="1143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4855305" y="6756401"/>
              <a:ext cx="2443207" cy="1143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7305656" y="6756401"/>
              <a:ext cx="2443207" cy="1143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9748793" y="6756401"/>
              <a:ext cx="2443207" cy="1143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</p:grpSp>
      <p:grpSp>
        <p:nvGrpSpPr>
          <p:cNvPr id="21" name="Group 20"/>
          <p:cNvGrpSpPr/>
          <p:nvPr userDrawn="1"/>
        </p:nvGrpSpPr>
        <p:grpSpPr>
          <a:xfrm>
            <a:off x="0" y="0"/>
            <a:ext cx="12192000" cy="45719"/>
            <a:chOff x="0" y="6756401"/>
            <a:chExt cx="12192000" cy="114300"/>
          </a:xfrm>
        </p:grpSpPr>
        <p:sp>
          <p:nvSpPr>
            <p:cNvPr id="22" name="Rectangle 21"/>
            <p:cNvSpPr/>
            <p:nvPr/>
          </p:nvSpPr>
          <p:spPr>
            <a:xfrm>
              <a:off x="0" y="6756401"/>
              <a:ext cx="2443207" cy="1143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2427653" y="6756401"/>
              <a:ext cx="2443207" cy="1143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4855305" y="6756401"/>
              <a:ext cx="2443207" cy="1143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7305656" y="6756401"/>
              <a:ext cx="2443207" cy="1143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9748793" y="6756401"/>
              <a:ext cx="2443207" cy="1143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</p:grpSp>
      <p:sp>
        <p:nvSpPr>
          <p:cNvPr id="41" name="Picture Placeholder 21"/>
          <p:cNvSpPr>
            <a:spLocks noGrp="1"/>
          </p:cNvSpPr>
          <p:nvPr>
            <p:ph type="pic" sz="quarter" idx="10"/>
          </p:nvPr>
        </p:nvSpPr>
        <p:spPr>
          <a:xfrm>
            <a:off x="0" y="1266825"/>
            <a:ext cx="1220400" cy="1220400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endParaRPr lang="id-ID"/>
          </a:p>
        </p:txBody>
      </p:sp>
      <p:sp>
        <p:nvSpPr>
          <p:cNvPr id="42" name="Picture Placeholder 21"/>
          <p:cNvSpPr>
            <a:spLocks noGrp="1"/>
          </p:cNvSpPr>
          <p:nvPr>
            <p:ph type="pic" sz="quarter" idx="12"/>
          </p:nvPr>
        </p:nvSpPr>
        <p:spPr>
          <a:xfrm>
            <a:off x="1216025" y="1266825"/>
            <a:ext cx="1220400" cy="1220400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endParaRPr lang="id-ID"/>
          </a:p>
        </p:txBody>
      </p:sp>
      <p:sp>
        <p:nvSpPr>
          <p:cNvPr id="43" name="Picture Placeholder 21"/>
          <p:cNvSpPr>
            <a:spLocks noGrp="1"/>
          </p:cNvSpPr>
          <p:nvPr>
            <p:ph type="pic" sz="quarter" idx="13"/>
          </p:nvPr>
        </p:nvSpPr>
        <p:spPr>
          <a:xfrm>
            <a:off x="2439988" y="1266825"/>
            <a:ext cx="1220400" cy="1220400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endParaRPr lang="id-ID"/>
          </a:p>
        </p:txBody>
      </p:sp>
      <p:sp>
        <p:nvSpPr>
          <p:cNvPr id="44" name="Picture Placeholder 21"/>
          <p:cNvSpPr>
            <a:spLocks noGrp="1"/>
          </p:cNvSpPr>
          <p:nvPr>
            <p:ph type="pic" sz="quarter" idx="14"/>
          </p:nvPr>
        </p:nvSpPr>
        <p:spPr>
          <a:xfrm>
            <a:off x="3654425" y="1266825"/>
            <a:ext cx="1220400" cy="1220400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endParaRPr lang="id-ID"/>
          </a:p>
        </p:txBody>
      </p:sp>
      <p:sp>
        <p:nvSpPr>
          <p:cNvPr id="45" name="Picture Placeholder 21"/>
          <p:cNvSpPr>
            <a:spLocks noGrp="1"/>
          </p:cNvSpPr>
          <p:nvPr>
            <p:ph type="pic" sz="quarter" idx="15"/>
          </p:nvPr>
        </p:nvSpPr>
        <p:spPr>
          <a:xfrm>
            <a:off x="4879975" y="1266825"/>
            <a:ext cx="1220400" cy="1220400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endParaRPr lang="id-ID"/>
          </a:p>
        </p:txBody>
      </p:sp>
      <p:sp>
        <p:nvSpPr>
          <p:cNvPr id="46" name="Picture Placeholder 21"/>
          <p:cNvSpPr>
            <a:spLocks noGrp="1"/>
          </p:cNvSpPr>
          <p:nvPr>
            <p:ph type="pic" sz="quarter" idx="16"/>
          </p:nvPr>
        </p:nvSpPr>
        <p:spPr>
          <a:xfrm>
            <a:off x="6094413" y="1266825"/>
            <a:ext cx="1220400" cy="1220400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endParaRPr lang="id-ID"/>
          </a:p>
        </p:txBody>
      </p:sp>
      <p:sp>
        <p:nvSpPr>
          <p:cNvPr id="47" name="Picture Placeholder 21"/>
          <p:cNvSpPr>
            <a:spLocks noGrp="1"/>
          </p:cNvSpPr>
          <p:nvPr>
            <p:ph type="pic" sz="quarter" idx="17"/>
          </p:nvPr>
        </p:nvSpPr>
        <p:spPr>
          <a:xfrm>
            <a:off x="7318375" y="1266825"/>
            <a:ext cx="1220400" cy="1220400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endParaRPr lang="id-ID"/>
          </a:p>
        </p:txBody>
      </p:sp>
      <p:sp>
        <p:nvSpPr>
          <p:cNvPr id="48" name="Picture Placeholder 21"/>
          <p:cNvSpPr>
            <a:spLocks noGrp="1"/>
          </p:cNvSpPr>
          <p:nvPr>
            <p:ph type="pic" sz="quarter" idx="18"/>
          </p:nvPr>
        </p:nvSpPr>
        <p:spPr>
          <a:xfrm>
            <a:off x="8532813" y="1266825"/>
            <a:ext cx="1220400" cy="1220400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endParaRPr lang="id-ID"/>
          </a:p>
        </p:txBody>
      </p:sp>
      <p:sp>
        <p:nvSpPr>
          <p:cNvPr id="49" name="Picture Placeholder 21"/>
          <p:cNvSpPr>
            <a:spLocks noGrp="1"/>
          </p:cNvSpPr>
          <p:nvPr>
            <p:ph type="pic" sz="quarter" idx="19"/>
          </p:nvPr>
        </p:nvSpPr>
        <p:spPr>
          <a:xfrm>
            <a:off x="9756775" y="1266825"/>
            <a:ext cx="1220400" cy="1220400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endParaRPr lang="id-ID"/>
          </a:p>
        </p:txBody>
      </p:sp>
      <p:sp>
        <p:nvSpPr>
          <p:cNvPr id="50" name="Picture Placeholder 21"/>
          <p:cNvSpPr>
            <a:spLocks noGrp="1"/>
          </p:cNvSpPr>
          <p:nvPr>
            <p:ph type="pic" sz="quarter" idx="20"/>
          </p:nvPr>
        </p:nvSpPr>
        <p:spPr>
          <a:xfrm>
            <a:off x="10971213" y="1266825"/>
            <a:ext cx="1220400" cy="1220400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endParaRPr lang="id-ID"/>
          </a:p>
        </p:txBody>
      </p:sp>
      <p:sp>
        <p:nvSpPr>
          <p:cNvPr id="51" name="Picture Placeholder 21"/>
          <p:cNvSpPr>
            <a:spLocks noGrp="1"/>
          </p:cNvSpPr>
          <p:nvPr>
            <p:ph type="pic" sz="quarter" idx="21"/>
          </p:nvPr>
        </p:nvSpPr>
        <p:spPr>
          <a:xfrm>
            <a:off x="0" y="50800"/>
            <a:ext cx="1220400" cy="1220400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endParaRPr lang="id-ID"/>
          </a:p>
        </p:txBody>
      </p:sp>
      <p:sp>
        <p:nvSpPr>
          <p:cNvPr id="52" name="Picture Placeholder 21"/>
          <p:cNvSpPr>
            <a:spLocks noGrp="1"/>
          </p:cNvSpPr>
          <p:nvPr>
            <p:ph type="pic" sz="quarter" idx="22"/>
          </p:nvPr>
        </p:nvSpPr>
        <p:spPr>
          <a:xfrm>
            <a:off x="1216025" y="50800"/>
            <a:ext cx="1220400" cy="1220400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endParaRPr lang="id-ID"/>
          </a:p>
        </p:txBody>
      </p:sp>
      <p:sp>
        <p:nvSpPr>
          <p:cNvPr id="53" name="Picture Placeholder 21"/>
          <p:cNvSpPr>
            <a:spLocks noGrp="1"/>
          </p:cNvSpPr>
          <p:nvPr>
            <p:ph type="pic" sz="quarter" idx="23"/>
          </p:nvPr>
        </p:nvSpPr>
        <p:spPr>
          <a:xfrm>
            <a:off x="2439988" y="50800"/>
            <a:ext cx="1220400" cy="1220400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endParaRPr lang="id-ID"/>
          </a:p>
        </p:txBody>
      </p:sp>
      <p:sp>
        <p:nvSpPr>
          <p:cNvPr id="54" name="Picture Placeholder 21"/>
          <p:cNvSpPr>
            <a:spLocks noGrp="1"/>
          </p:cNvSpPr>
          <p:nvPr>
            <p:ph type="pic" sz="quarter" idx="24"/>
          </p:nvPr>
        </p:nvSpPr>
        <p:spPr>
          <a:xfrm>
            <a:off x="3654425" y="50800"/>
            <a:ext cx="1220400" cy="1220400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endParaRPr lang="id-ID"/>
          </a:p>
        </p:txBody>
      </p:sp>
      <p:sp>
        <p:nvSpPr>
          <p:cNvPr id="55" name="Picture Placeholder 21"/>
          <p:cNvSpPr>
            <a:spLocks noGrp="1"/>
          </p:cNvSpPr>
          <p:nvPr>
            <p:ph type="pic" sz="quarter" idx="25"/>
          </p:nvPr>
        </p:nvSpPr>
        <p:spPr>
          <a:xfrm>
            <a:off x="4879975" y="50800"/>
            <a:ext cx="1220400" cy="1220400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endParaRPr lang="id-ID"/>
          </a:p>
        </p:txBody>
      </p:sp>
      <p:sp>
        <p:nvSpPr>
          <p:cNvPr id="56" name="Picture Placeholder 21"/>
          <p:cNvSpPr>
            <a:spLocks noGrp="1"/>
          </p:cNvSpPr>
          <p:nvPr>
            <p:ph type="pic" sz="quarter" idx="26"/>
          </p:nvPr>
        </p:nvSpPr>
        <p:spPr>
          <a:xfrm>
            <a:off x="6094413" y="50800"/>
            <a:ext cx="1220400" cy="1220400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endParaRPr lang="id-ID"/>
          </a:p>
        </p:txBody>
      </p:sp>
      <p:sp>
        <p:nvSpPr>
          <p:cNvPr id="57" name="Picture Placeholder 21"/>
          <p:cNvSpPr>
            <a:spLocks noGrp="1"/>
          </p:cNvSpPr>
          <p:nvPr>
            <p:ph type="pic" sz="quarter" idx="27"/>
          </p:nvPr>
        </p:nvSpPr>
        <p:spPr>
          <a:xfrm>
            <a:off x="7318375" y="50800"/>
            <a:ext cx="1220400" cy="1220400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endParaRPr lang="id-ID"/>
          </a:p>
        </p:txBody>
      </p:sp>
      <p:sp>
        <p:nvSpPr>
          <p:cNvPr id="58" name="Picture Placeholder 21"/>
          <p:cNvSpPr>
            <a:spLocks noGrp="1"/>
          </p:cNvSpPr>
          <p:nvPr>
            <p:ph type="pic" sz="quarter" idx="28"/>
          </p:nvPr>
        </p:nvSpPr>
        <p:spPr>
          <a:xfrm>
            <a:off x="8532813" y="50800"/>
            <a:ext cx="1220400" cy="1220400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endParaRPr lang="id-ID"/>
          </a:p>
        </p:txBody>
      </p:sp>
      <p:sp>
        <p:nvSpPr>
          <p:cNvPr id="59" name="Picture Placeholder 21"/>
          <p:cNvSpPr>
            <a:spLocks noGrp="1"/>
          </p:cNvSpPr>
          <p:nvPr>
            <p:ph type="pic" sz="quarter" idx="29"/>
          </p:nvPr>
        </p:nvSpPr>
        <p:spPr>
          <a:xfrm>
            <a:off x="9756775" y="50800"/>
            <a:ext cx="1220400" cy="1220400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endParaRPr lang="id-ID"/>
          </a:p>
        </p:txBody>
      </p:sp>
      <p:sp>
        <p:nvSpPr>
          <p:cNvPr id="60" name="Picture Placeholder 21"/>
          <p:cNvSpPr>
            <a:spLocks noGrp="1"/>
          </p:cNvSpPr>
          <p:nvPr>
            <p:ph type="pic" sz="quarter" idx="30"/>
          </p:nvPr>
        </p:nvSpPr>
        <p:spPr>
          <a:xfrm>
            <a:off x="10971213" y="50800"/>
            <a:ext cx="1220400" cy="1220400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endParaRPr lang="id-ID"/>
          </a:p>
        </p:txBody>
      </p:sp>
      <p:sp>
        <p:nvSpPr>
          <p:cNvPr id="61" name="Picture Placeholder 21"/>
          <p:cNvSpPr>
            <a:spLocks noGrp="1"/>
          </p:cNvSpPr>
          <p:nvPr>
            <p:ph type="pic" sz="quarter" idx="31"/>
          </p:nvPr>
        </p:nvSpPr>
        <p:spPr>
          <a:xfrm>
            <a:off x="387" y="2489200"/>
            <a:ext cx="1220400" cy="1220400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endParaRPr lang="id-ID"/>
          </a:p>
        </p:txBody>
      </p:sp>
      <p:sp>
        <p:nvSpPr>
          <p:cNvPr id="62" name="Picture Placeholder 21"/>
          <p:cNvSpPr>
            <a:spLocks noGrp="1"/>
          </p:cNvSpPr>
          <p:nvPr>
            <p:ph type="pic" sz="quarter" idx="32"/>
          </p:nvPr>
        </p:nvSpPr>
        <p:spPr>
          <a:xfrm>
            <a:off x="1216412" y="2489200"/>
            <a:ext cx="1220400" cy="1220400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endParaRPr lang="id-ID"/>
          </a:p>
        </p:txBody>
      </p:sp>
      <p:sp>
        <p:nvSpPr>
          <p:cNvPr id="63" name="Picture Placeholder 21"/>
          <p:cNvSpPr>
            <a:spLocks noGrp="1"/>
          </p:cNvSpPr>
          <p:nvPr>
            <p:ph type="pic" sz="quarter" idx="33"/>
          </p:nvPr>
        </p:nvSpPr>
        <p:spPr>
          <a:xfrm>
            <a:off x="2440375" y="2489200"/>
            <a:ext cx="1220400" cy="1220400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endParaRPr lang="id-ID"/>
          </a:p>
        </p:txBody>
      </p:sp>
      <p:sp>
        <p:nvSpPr>
          <p:cNvPr id="64" name="Picture Placeholder 21"/>
          <p:cNvSpPr>
            <a:spLocks noGrp="1"/>
          </p:cNvSpPr>
          <p:nvPr>
            <p:ph type="pic" sz="quarter" idx="34"/>
          </p:nvPr>
        </p:nvSpPr>
        <p:spPr>
          <a:xfrm>
            <a:off x="3654812" y="2489200"/>
            <a:ext cx="1220400" cy="1220400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endParaRPr lang="id-ID"/>
          </a:p>
        </p:txBody>
      </p:sp>
      <p:sp>
        <p:nvSpPr>
          <p:cNvPr id="65" name="Picture Placeholder 21"/>
          <p:cNvSpPr>
            <a:spLocks noGrp="1"/>
          </p:cNvSpPr>
          <p:nvPr>
            <p:ph type="pic" sz="quarter" idx="35"/>
          </p:nvPr>
        </p:nvSpPr>
        <p:spPr>
          <a:xfrm>
            <a:off x="4880362" y="2489200"/>
            <a:ext cx="1220400" cy="1220400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endParaRPr lang="id-ID"/>
          </a:p>
        </p:txBody>
      </p:sp>
      <p:sp>
        <p:nvSpPr>
          <p:cNvPr id="66" name="Picture Placeholder 21"/>
          <p:cNvSpPr>
            <a:spLocks noGrp="1"/>
          </p:cNvSpPr>
          <p:nvPr>
            <p:ph type="pic" sz="quarter" idx="36"/>
          </p:nvPr>
        </p:nvSpPr>
        <p:spPr>
          <a:xfrm>
            <a:off x="6094800" y="2489200"/>
            <a:ext cx="1220400" cy="1220400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endParaRPr lang="id-ID"/>
          </a:p>
        </p:txBody>
      </p:sp>
      <p:sp>
        <p:nvSpPr>
          <p:cNvPr id="67" name="Picture Placeholder 21"/>
          <p:cNvSpPr>
            <a:spLocks noGrp="1"/>
          </p:cNvSpPr>
          <p:nvPr>
            <p:ph type="pic" sz="quarter" idx="37"/>
          </p:nvPr>
        </p:nvSpPr>
        <p:spPr>
          <a:xfrm>
            <a:off x="7318762" y="2489200"/>
            <a:ext cx="1220400" cy="1220400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endParaRPr lang="id-ID"/>
          </a:p>
        </p:txBody>
      </p:sp>
      <p:sp>
        <p:nvSpPr>
          <p:cNvPr id="68" name="Picture Placeholder 21"/>
          <p:cNvSpPr>
            <a:spLocks noGrp="1"/>
          </p:cNvSpPr>
          <p:nvPr>
            <p:ph type="pic" sz="quarter" idx="38"/>
          </p:nvPr>
        </p:nvSpPr>
        <p:spPr>
          <a:xfrm>
            <a:off x="8533200" y="2489200"/>
            <a:ext cx="1220400" cy="1220400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endParaRPr lang="id-ID"/>
          </a:p>
        </p:txBody>
      </p:sp>
      <p:sp>
        <p:nvSpPr>
          <p:cNvPr id="69" name="Picture Placeholder 21"/>
          <p:cNvSpPr>
            <a:spLocks noGrp="1"/>
          </p:cNvSpPr>
          <p:nvPr>
            <p:ph type="pic" sz="quarter" idx="39"/>
          </p:nvPr>
        </p:nvSpPr>
        <p:spPr>
          <a:xfrm>
            <a:off x="9757162" y="2489200"/>
            <a:ext cx="1220400" cy="1220400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endParaRPr lang="id-ID"/>
          </a:p>
        </p:txBody>
      </p:sp>
      <p:sp>
        <p:nvSpPr>
          <p:cNvPr id="70" name="Picture Placeholder 21"/>
          <p:cNvSpPr>
            <a:spLocks noGrp="1"/>
          </p:cNvSpPr>
          <p:nvPr>
            <p:ph type="pic" sz="quarter" idx="40"/>
          </p:nvPr>
        </p:nvSpPr>
        <p:spPr>
          <a:xfrm>
            <a:off x="10971600" y="2489200"/>
            <a:ext cx="1220400" cy="1220400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55821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6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6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7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7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2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2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4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4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5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2" grpId="0"/>
      <p:bldP spid="43" grpId="0"/>
      <p:bldP spid="44" grpId="0"/>
      <p:bldP spid="45" grpId="0"/>
      <p:bldP spid="46" grpId="0"/>
      <p:bldP spid="47" grpId="0"/>
      <p:bldP spid="48" grpId="0"/>
      <p:bldP spid="49" grpId="0"/>
      <p:bldP spid="50" grpId="0"/>
      <p:bldP spid="51" grpId="0"/>
      <p:bldP spid="52" grpId="0"/>
      <p:bldP spid="53" grpId="0"/>
      <p:bldP spid="54" grpId="0"/>
      <p:bldP spid="55" grpId="0"/>
      <p:bldP spid="56" grpId="0"/>
      <p:bldP spid="57" grpId="0"/>
      <p:bldP spid="58" grpId="0"/>
      <p:bldP spid="59" grpId="0"/>
      <p:bldP spid="60" grpId="0"/>
      <p:bldP spid="61" grpId="0"/>
      <p:bldP spid="62" grpId="0"/>
      <p:bldP spid="63" grpId="0"/>
      <p:bldP spid="64" grpId="0"/>
      <p:bldP spid="65" grpId="0"/>
      <p:bldP spid="66" grpId="0"/>
      <p:bldP spid="67" grpId="0"/>
      <p:bldP spid="68" grpId="0"/>
      <p:bldP spid="69" grpId="0"/>
      <p:bldP spid="70" grpId="0"/>
    </p:bldLst>
  </p:timing>
  <p:extLst mod="1">
    <p:ext uri="{DCECCB84-F9BA-43D5-87BE-67443E8EF086}">
      <p15:sldGuideLst xmlns:p15="http://schemas.microsoft.com/office/powerpoint/2012/main"/>
    </p:ext>
  </p:extLs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2511845"/>
            <a:ext cx="12192000" cy="4346155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520502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132855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Meet the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5761" y="420593"/>
            <a:ext cx="10515600" cy="911682"/>
          </a:xfrm>
        </p:spPr>
        <p:txBody>
          <a:bodyPr/>
          <a:lstStyle>
            <a:lvl1pPr algn="ctr">
              <a:defRPr b="1"/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7" name="Rectangle 6"/>
          <p:cNvSpPr/>
          <p:nvPr userDrawn="1"/>
        </p:nvSpPr>
        <p:spPr>
          <a:xfrm>
            <a:off x="11408938" y="381349"/>
            <a:ext cx="468000" cy="46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400" b="1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391197" y="432787"/>
            <a:ext cx="503483" cy="365125"/>
          </a:xfrm>
        </p:spPr>
        <p:txBody>
          <a:bodyPr/>
          <a:lstStyle>
            <a:lvl1pPr algn="ctr">
              <a:defRPr sz="1400" b="1">
                <a:solidFill>
                  <a:schemeClr val="bg1"/>
                </a:solidFill>
              </a:defRPr>
            </a:lvl1pPr>
          </a:lstStyle>
          <a:p>
            <a:fld id="{250E94B5-8C35-4E38-8FC1-B73EBEBA3C09}" type="slidenum">
              <a:rPr lang="id-ID" smtClean="0"/>
              <a:pPr/>
              <a:t>‹#›</a:t>
            </a:fld>
            <a:endParaRPr lang="id-ID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845761" y="1138779"/>
            <a:ext cx="10515600" cy="366712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grpSp>
        <p:nvGrpSpPr>
          <p:cNvPr id="8" name="Group 7"/>
          <p:cNvGrpSpPr/>
          <p:nvPr userDrawn="1"/>
        </p:nvGrpSpPr>
        <p:grpSpPr>
          <a:xfrm>
            <a:off x="338952" y="6409324"/>
            <a:ext cx="224082" cy="221156"/>
            <a:chOff x="4328868" y="5502988"/>
            <a:chExt cx="500307" cy="493774"/>
          </a:xfrm>
        </p:grpSpPr>
        <p:sp>
          <p:nvSpPr>
            <p:cNvPr id="9" name="Freeform 8">
              <a:hlinkClick r:id="" action="ppaction://hlinkshowjump?jump=previousslide"/>
            </p:cNvPr>
            <p:cNvSpPr>
              <a:spLocks/>
            </p:cNvSpPr>
            <p:nvPr userDrawn="1"/>
          </p:nvSpPr>
          <p:spPr bwMode="auto">
            <a:xfrm>
              <a:off x="4520555" y="5649754"/>
              <a:ext cx="116933" cy="200242"/>
            </a:xfrm>
            <a:custGeom>
              <a:avLst/>
              <a:gdLst>
                <a:gd name="T0" fmla="*/ 417 w 425"/>
                <a:gd name="T1" fmla="*/ 77 h 728"/>
                <a:gd name="T2" fmla="*/ 131 w 425"/>
                <a:gd name="T3" fmla="*/ 364 h 728"/>
                <a:gd name="T4" fmla="*/ 417 w 425"/>
                <a:gd name="T5" fmla="*/ 650 h 728"/>
                <a:gd name="T6" fmla="*/ 425 w 425"/>
                <a:gd name="T7" fmla="*/ 667 h 728"/>
                <a:gd name="T8" fmla="*/ 417 w 425"/>
                <a:gd name="T9" fmla="*/ 684 h 728"/>
                <a:gd name="T10" fmla="*/ 381 w 425"/>
                <a:gd name="T11" fmla="*/ 720 h 728"/>
                <a:gd name="T12" fmla="*/ 364 w 425"/>
                <a:gd name="T13" fmla="*/ 728 h 728"/>
                <a:gd name="T14" fmla="*/ 347 w 425"/>
                <a:gd name="T15" fmla="*/ 720 h 728"/>
                <a:gd name="T16" fmla="*/ 8 w 425"/>
                <a:gd name="T17" fmla="*/ 381 h 728"/>
                <a:gd name="T18" fmla="*/ 0 w 425"/>
                <a:gd name="T19" fmla="*/ 364 h 728"/>
                <a:gd name="T20" fmla="*/ 8 w 425"/>
                <a:gd name="T21" fmla="*/ 347 h 728"/>
                <a:gd name="T22" fmla="*/ 347 w 425"/>
                <a:gd name="T23" fmla="*/ 7 h 728"/>
                <a:gd name="T24" fmla="*/ 364 w 425"/>
                <a:gd name="T25" fmla="*/ 0 h 728"/>
                <a:gd name="T26" fmla="*/ 381 w 425"/>
                <a:gd name="T27" fmla="*/ 7 h 728"/>
                <a:gd name="T28" fmla="*/ 417 w 425"/>
                <a:gd name="T29" fmla="*/ 44 h 728"/>
                <a:gd name="T30" fmla="*/ 425 w 425"/>
                <a:gd name="T31" fmla="*/ 60 h 728"/>
                <a:gd name="T32" fmla="*/ 417 w 425"/>
                <a:gd name="T33" fmla="*/ 7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25" h="728">
                  <a:moveTo>
                    <a:pt x="417" y="77"/>
                  </a:moveTo>
                  <a:cubicBezTo>
                    <a:pt x="131" y="364"/>
                    <a:pt x="131" y="364"/>
                    <a:pt x="131" y="364"/>
                  </a:cubicBezTo>
                  <a:cubicBezTo>
                    <a:pt x="417" y="650"/>
                    <a:pt x="417" y="650"/>
                    <a:pt x="417" y="650"/>
                  </a:cubicBezTo>
                  <a:cubicBezTo>
                    <a:pt x="422" y="655"/>
                    <a:pt x="425" y="661"/>
                    <a:pt x="425" y="667"/>
                  </a:cubicBezTo>
                  <a:cubicBezTo>
                    <a:pt x="425" y="673"/>
                    <a:pt x="422" y="680"/>
                    <a:pt x="417" y="684"/>
                  </a:cubicBezTo>
                  <a:cubicBezTo>
                    <a:pt x="381" y="720"/>
                    <a:pt x="381" y="720"/>
                    <a:pt x="381" y="720"/>
                  </a:cubicBezTo>
                  <a:cubicBezTo>
                    <a:pt x="377" y="725"/>
                    <a:pt x="370" y="728"/>
                    <a:pt x="364" y="728"/>
                  </a:cubicBezTo>
                  <a:cubicBezTo>
                    <a:pt x="358" y="728"/>
                    <a:pt x="352" y="725"/>
                    <a:pt x="347" y="720"/>
                  </a:cubicBezTo>
                  <a:cubicBezTo>
                    <a:pt x="8" y="381"/>
                    <a:pt x="8" y="381"/>
                    <a:pt x="8" y="381"/>
                  </a:cubicBezTo>
                  <a:cubicBezTo>
                    <a:pt x="3" y="376"/>
                    <a:pt x="0" y="369"/>
                    <a:pt x="0" y="364"/>
                  </a:cubicBezTo>
                  <a:cubicBezTo>
                    <a:pt x="0" y="358"/>
                    <a:pt x="3" y="351"/>
                    <a:pt x="8" y="347"/>
                  </a:cubicBezTo>
                  <a:cubicBezTo>
                    <a:pt x="347" y="7"/>
                    <a:pt x="347" y="7"/>
                    <a:pt x="347" y="7"/>
                  </a:cubicBezTo>
                  <a:cubicBezTo>
                    <a:pt x="352" y="3"/>
                    <a:pt x="358" y="0"/>
                    <a:pt x="364" y="0"/>
                  </a:cubicBezTo>
                  <a:cubicBezTo>
                    <a:pt x="370" y="0"/>
                    <a:pt x="377" y="3"/>
                    <a:pt x="381" y="7"/>
                  </a:cubicBezTo>
                  <a:cubicBezTo>
                    <a:pt x="417" y="44"/>
                    <a:pt x="417" y="44"/>
                    <a:pt x="417" y="44"/>
                  </a:cubicBezTo>
                  <a:cubicBezTo>
                    <a:pt x="422" y="48"/>
                    <a:pt x="425" y="54"/>
                    <a:pt x="425" y="60"/>
                  </a:cubicBezTo>
                  <a:cubicBezTo>
                    <a:pt x="425" y="66"/>
                    <a:pt x="422" y="73"/>
                    <a:pt x="417" y="77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0" name="Freeform 9">
              <a:hlinkClick r:id="" action="ppaction://hlinkshowjump?jump=previousslide"/>
            </p:cNvPr>
            <p:cNvSpPr>
              <a:spLocks noEditPoints="1"/>
            </p:cNvSpPr>
            <p:nvPr userDrawn="1"/>
          </p:nvSpPr>
          <p:spPr bwMode="auto">
            <a:xfrm>
              <a:off x="4328868" y="5502988"/>
              <a:ext cx="500307" cy="493774"/>
            </a:xfrm>
            <a:custGeom>
              <a:avLst/>
              <a:gdLst>
                <a:gd name="T0" fmla="*/ 2355 w 2753"/>
                <a:gd name="T1" fmla="*/ 114 h 2716"/>
                <a:gd name="T2" fmla="*/ 2639 w 2753"/>
                <a:gd name="T3" fmla="*/ 399 h 2716"/>
                <a:gd name="T4" fmla="*/ 2639 w 2753"/>
                <a:gd name="T5" fmla="*/ 2317 h 2716"/>
                <a:gd name="T6" fmla="*/ 2355 w 2753"/>
                <a:gd name="T7" fmla="*/ 2602 h 2716"/>
                <a:gd name="T8" fmla="*/ 398 w 2753"/>
                <a:gd name="T9" fmla="*/ 2602 h 2716"/>
                <a:gd name="T10" fmla="*/ 113 w 2753"/>
                <a:gd name="T11" fmla="*/ 2317 h 2716"/>
                <a:gd name="T12" fmla="*/ 113 w 2753"/>
                <a:gd name="T13" fmla="*/ 399 h 2716"/>
                <a:gd name="T14" fmla="*/ 398 w 2753"/>
                <a:gd name="T15" fmla="*/ 114 h 2716"/>
                <a:gd name="T16" fmla="*/ 2355 w 2753"/>
                <a:gd name="T17" fmla="*/ 114 h 2716"/>
                <a:gd name="T18" fmla="*/ 2355 w 2753"/>
                <a:gd name="T19" fmla="*/ 0 h 2716"/>
                <a:gd name="T20" fmla="*/ 398 w 2753"/>
                <a:gd name="T21" fmla="*/ 0 h 2716"/>
                <a:gd name="T22" fmla="*/ 0 w 2753"/>
                <a:gd name="T23" fmla="*/ 399 h 2716"/>
                <a:gd name="T24" fmla="*/ 0 w 2753"/>
                <a:gd name="T25" fmla="*/ 2317 h 2716"/>
                <a:gd name="T26" fmla="*/ 398 w 2753"/>
                <a:gd name="T27" fmla="*/ 2716 h 2716"/>
                <a:gd name="T28" fmla="*/ 2355 w 2753"/>
                <a:gd name="T29" fmla="*/ 2716 h 2716"/>
                <a:gd name="T30" fmla="*/ 2753 w 2753"/>
                <a:gd name="T31" fmla="*/ 2317 h 2716"/>
                <a:gd name="T32" fmla="*/ 2753 w 2753"/>
                <a:gd name="T33" fmla="*/ 399 h 2716"/>
                <a:gd name="T34" fmla="*/ 2355 w 2753"/>
                <a:gd name="T35" fmla="*/ 0 h 27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753" h="2716">
                  <a:moveTo>
                    <a:pt x="2355" y="114"/>
                  </a:moveTo>
                  <a:cubicBezTo>
                    <a:pt x="2512" y="114"/>
                    <a:pt x="2639" y="242"/>
                    <a:pt x="2639" y="399"/>
                  </a:cubicBezTo>
                  <a:cubicBezTo>
                    <a:pt x="2639" y="2317"/>
                    <a:pt x="2639" y="2317"/>
                    <a:pt x="2639" y="2317"/>
                  </a:cubicBezTo>
                  <a:cubicBezTo>
                    <a:pt x="2639" y="2474"/>
                    <a:pt x="2512" y="2602"/>
                    <a:pt x="2355" y="2602"/>
                  </a:cubicBezTo>
                  <a:cubicBezTo>
                    <a:pt x="398" y="2602"/>
                    <a:pt x="398" y="2602"/>
                    <a:pt x="398" y="2602"/>
                  </a:cubicBezTo>
                  <a:cubicBezTo>
                    <a:pt x="241" y="2602"/>
                    <a:pt x="113" y="2474"/>
                    <a:pt x="113" y="2317"/>
                  </a:cubicBezTo>
                  <a:cubicBezTo>
                    <a:pt x="113" y="399"/>
                    <a:pt x="113" y="399"/>
                    <a:pt x="113" y="399"/>
                  </a:cubicBezTo>
                  <a:cubicBezTo>
                    <a:pt x="113" y="242"/>
                    <a:pt x="241" y="114"/>
                    <a:pt x="398" y="114"/>
                  </a:cubicBezTo>
                  <a:cubicBezTo>
                    <a:pt x="2355" y="114"/>
                    <a:pt x="2355" y="114"/>
                    <a:pt x="2355" y="114"/>
                  </a:cubicBezTo>
                  <a:moveTo>
                    <a:pt x="2355" y="0"/>
                  </a:moveTo>
                  <a:cubicBezTo>
                    <a:pt x="398" y="0"/>
                    <a:pt x="398" y="0"/>
                    <a:pt x="398" y="0"/>
                  </a:cubicBezTo>
                  <a:cubicBezTo>
                    <a:pt x="178" y="0"/>
                    <a:pt x="0" y="179"/>
                    <a:pt x="0" y="399"/>
                  </a:cubicBezTo>
                  <a:cubicBezTo>
                    <a:pt x="0" y="2317"/>
                    <a:pt x="0" y="2317"/>
                    <a:pt x="0" y="2317"/>
                  </a:cubicBezTo>
                  <a:cubicBezTo>
                    <a:pt x="0" y="2538"/>
                    <a:pt x="178" y="2716"/>
                    <a:pt x="398" y="2716"/>
                  </a:cubicBezTo>
                  <a:cubicBezTo>
                    <a:pt x="2355" y="2716"/>
                    <a:pt x="2355" y="2716"/>
                    <a:pt x="2355" y="2716"/>
                  </a:cubicBezTo>
                  <a:cubicBezTo>
                    <a:pt x="2575" y="2716"/>
                    <a:pt x="2753" y="2538"/>
                    <a:pt x="2753" y="2317"/>
                  </a:cubicBezTo>
                  <a:cubicBezTo>
                    <a:pt x="2753" y="399"/>
                    <a:pt x="2753" y="399"/>
                    <a:pt x="2753" y="399"/>
                  </a:cubicBezTo>
                  <a:cubicBezTo>
                    <a:pt x="2753" y="179"/>
                    <a:pt x="2575" y="0"/>
                    <a:pt x="2355" y="0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grpSp>
        <p:nvGrpSpPr>
          <p:cNvPr id="11" name="Group 10"/>
          <p:cNvGrpSpPr/>
          <p:nvPr userDrawn="1"/>
        </p:nvGrpSpPr>
        <p:grpSpPr>
          <a:xfrm flipH="1">
            <a:off x="11637433" y="6409324"/>
            <a:ext cx="224082" cy="221156"/>
            <a:chOff x="4328868" y="5502988"/>
            <a:chExt cx="500307" cy="493774"/>
          </a:xfrm>
        </p:grpSpPr>
        <p:sp>
          <p:nvSpPr>
            <p:cNvPr id="13" name="Freeform 12">
              <a:hlinkClick r:id="" action="ppaction://hlinkshowjump?jump=nextslide"/>
            </p:cNvPr>
            <p:cNvSpPr>
              <a:spLocks/>
            </p:cNvSpPr>
            <p:nvPr userDrawn="1"/>
          </p:nvSpPr>
          <p:spPr bwMode="auto">
            <a:xfrm>
              <a:off x="4520556" y="5649754"/>
              <a:ext cx="116933" cy="200242"/>
            </a:xfrm>
            <a:custGeom>
              <a:avLst/>
              <a:gdLst>
                <a:gd name="T0" fmla="*/ 417 w 425"/>
                <a:gd name="T1" fmla="*/ 77 h 728"/>
                <a:gd name="T2" fmla="*/ 131 w 425"/>
                <a:gd name="T3" fmla="*/ 364 h 728"/>
                <a:gd name="T4" fmla="*/ 417 w 425"/>
                <a:gd name="T5" fmla="*/ 650 h 728"/>
                <a:gd name="T6" fmla="*/ 425 w 425"/>
                <a:gd name="T7" fmla="*/ 667 h 728"/>
                <a:gd name="T8" fmla="*/ 417 w 425"/>
                <a:gd name="T9" fmla="*/ 684 h 728"/>
                <a:gd name="T10" fmla="*/ 381 w 425"/>
                <a:gd name="T11" fmla="*/ 720 h 728"/>
                <a:gd name="T12" fmla="*/ 364 w 425"/>
                <a:gd name="T13" fmla="*/ 728 h 728"/>
                <a:gd name="T14" fmla="*/ 347 w 425"/>
                <a:gd name="T15" fmla="*/ 720 h 728"/>
                <a:gd name="T16" fmla="*/ 8 w 425"/>
                <a:gd name="T17" fmla="*/ 381 h 728"/>
                <a:gd name="T18" fmla="*/ 0 w 425"/>
                <a:gd name="T19" fmla="*/ 364 h 728"/>
                <a:gd name="T20" fmla="*/ 8 w 425"/>
                <a:gd name="T21" fmla="*/ 347 h 728"/>
                <a:gd name="T22" fmla="*/ 347 w 425"/>
                <a:gd name="T23" fmla="*/ 7 h 728"/>
                <a:gd name="T24" fmla="*/ 364 w 425"/>
                <a:gd name="T25" fmla="*/ 0 h 728"/>
                <a:gd name="T26" fmla="*/ 381 w 425"/>
                <a:gd name="T27" fmla="*/ 7 h 728"/>
                <a:gd name="T28" fmla="*/ 417 w 425"/>
                <a:gd name="T29" fmla="*/ 44 h 728"/>
                <a:gd name="T30" fmla="*/ 425 w 425"/>
                <a:gd name="T31" fmla="*/ 60 h 728"/>
                <a:gd name="T32" fmla="*/ 417 w 425"/>
                <a:gd name="T33" fmla="*/ 7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25" h="728">
                  <a:moveTo>
                    <a:pt x="417" y="77"/>
                  </a:moveTo>
                  <a:cubicBezTo>
                    <a:pt x="131" y="364"/>
                    <a:pt x="131" y="364"/>
                    <a:pt x="131" y="364"/>
                  </a:cubicBezTo>
                  <a:cubicBezTo>
                    <a:pt x="417" y="650"/>
                    <a:pt x="417" y="650"/>
                    <a:pt x="417" y="650"/>
                  </a:cubicBezTo>
                  <a:cubicBezTo>
                    <a:pt x="422" y="655"/>
                    <a:pt x="425" y="661"/>
                    <a:pt x="425" y="667"/>
                  </a:cubicBezTo>
                  <a:cubicBezTo>
                    <a:pt x="425" y="673"/>
                    <a:pt x="422" y="680"/>
                    <a:pt x="417" y="684"/>
                  </a:cubicBezTo>
                  <a:cubicBezTo>
                    <a:pt x="381" y="720"/>
                    <a:pt x="381" y="720"/>
                    <a:pt x="381" y="720"/>
                  </a:cubicBezTo>
                  <a:cubicBezTo>
                    <a:pt x="377" y="725"/>
                    <a:pt x="370" y="728"/>
                    <a:pt x="364" y="728"/>
                  </a:cubicBezTo>
                  <a:cubicBezTo>
                    <a:pt x="358" y="728"/>
                    <a:pt x="352" y="725"/>
                    <a:pt x="347" y="720"/>
                  </a:cubicBezTo>
                  <a:cubicBezTo>
                    <a:pt x="8" y="381"/>
                    <a:pt x="8" y="381"/>
                    <a:pt x="8" y="381"/>
                  </a:cubicBezTo>
                  <a:cubicBezTo>
                    <a:pt x="3" y="376"/>
                    <a:pt x="0" y="369"/>
                    <a:pt x="0" y="364"/>
                  </a:cubicBezTo>
                  <a:cubicBezTo>
                    <a:pt x="0" y="358"/>
                    <a:pt x="3" y="351"/>
                    <a:pt x="8" y="347"/>
                  </a:cubicBezTo>
                  <a:cubicBezTo>
                    <a:pt x="347" y="7"/>
                    <a:pt x="347" y="7"/>
                    <a:pt x="347" y="7"/>
                  </a:cubicBezTo>
                  <a:cubicBezTo>
                    <a:pt x="352" y="3"/>
                    <a:pt x="358" y="0"/>
                    <a:pt x="364" y="0"/>
                  </a:cubicBezTo>
                  <a:cubicBezTo>
                    <a:pt x="370" y="0"/>
                    <a:pt x="377" y="3"/>
                    <a:pt x="381" y="7"/>
                  </a:cubicBezTo>
                  <a:cubicBezTo>
                    <a:pt x="417" y="44"/>
                    <a:pt x="417" y="44"/>
                    <a:pt x="417" y="44"/>
                  </a:cubicBezTo>
                  <a:cubicBezTo>
                    <a:pt x="422" y="48"/>
                    <a:pt x="425" y="54"/>
                    <a:pt x="425" y="60"/>
                  </a:cubicBezTo>
                  <a:cubicBezTo>
                    <a:pt x="425" y="66"/>
                    <a:pt x="422" y="73"/>
                    <a:pt x="417" y="77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4" name="Freeform 13">
              <a:hlinkClick r:id="" action="ppaction://hlinkshowjump?jump=nextslide"/>
            </p:cNvPr>
            <p:cNvSpPr>
              <a:spLocks noEditPoints="1"/>
            </p:cNvSpPr>
            <p:nvPr userDrawn="1"/>
          </p:nvSpPr>
          <p:spPr bwMode="auto">
            <a:xfrm>
              <a:off x="4328868" y="5502988"/>
              <a:ext cx="500307" cy="493774"/>
            </a:xfrm>
            <a:custGeom>
              <a:avLst/>
              <a:gdLst>
                <a:gd name="T0" fmla="*/ 2355 w 2753"/>
                <a:gd name="T1" fmla="*/ 114 h 2716"/>
                <a:gd name="T2" fmla="*/ 2639 w 2753"/>
                <a:gd name="T3" fmla="*/ 399 h 2716"/>
                <a:gd name="T4" fmla="*/ 2639 w 2753"/>
                <a:gd name="T5" fmla="*/ 2317 h 2716"/>
                <a:gd name="T6" fmla="*/ 2355 w 2753"/>
                <a:gd name="T7" fmla="*/ 2602 h 2716"/>
                <a:gd name="T8" fmla="*/ 398 w 2753"/>
                <a:gd name="T9" fmla="*/ 2602 h 2716"/>
                <a:gd name="T10" fmla="*/ 113 w 2753"/>
                <a:gd name="T11" fmla="*/ 2317 h 2716"/>
                <a:gd name="T12" fmla="*/ 113 w 2753"/>
                <a:gd name="T13" fmla="*/ 399 h 2716"/>
                <a:gd name="T14" fmla="*/ 398 w 2753"/>
                <a:gd name="T15" fmla="*/ 114 h 2716"/>
                <a:gd name="T16" fmla="*/ 2355 w 2753"/>
                <a:gd name="T17" fmla="*/ 114 h 2716"/>
                <a:gd name="T18" fmla="*/ 2355 w 2753"/>
                <a:gd name="T19" fmla="*/ 0 h 2716"/>
                <a:gd name="T20" fmla="*/ 398 w 2753"/>
                <a:gd name="T21" fmla="*/ 0 h 2716"/>
                <a:gd name="T22" fmla="*/ 0 w 2753"/>
                <a:gd name="T23" fmla="*/ 399 h 2716"/>
                <a:gd name="T24" fmla="*/ 0 w 2753"/>
                <a:gd name="T25" fmla="*/ 2317 h 2716"/>
                <a:gd name="T26" fmla="*/ 398 w 2753"/>
                <a:gd name="T27" fmla="*/ 2716 h 2716"/>
                <a:gd name="T28" fmla="*/ 2355 w 2753"/>
                <a:gd name="T29" fmla="*/ 2716 h 2716"/>
                <a:gd name="T30" fmla="*/ 2753 w 2753"/>
                <a:gd name="T31" fmla="*/ 2317 h 2716"/>
                <a:gd name="T32" fmla="*/ 2753 w 2753"/>
                <a:gd name="T33" fmla="*/ 399 h 2716"/>
                <a:gd name="T34" fmla="*/ 2355 w 2753"/>
                <a:gd name="T35" fmla="*/ 0 h 27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753" h="2716">
                  <a:moveTo>
                    <a:pt x="2355" y="114"/>
                  </a:moveTo>
                  <a:cubicBezTo>
                    <a:pt x="2512" y="114"/>
                    <a:pt x="2639" y="242"/>
                    <a:pt x="2639" y="399"/>
                  </a:cubicBezTo>
                  <a:cubicBezTo>
                    <a:pt x="2639" y="2317"/>
                    <a:pt x="2639" y="2317"/>
                    <a:pt x="2639" y="2317"/>
                  </a:cubicBezTo>
                  <a:cubicBezTo>
                    <a:pt x="2639" y="2474"/>
                    <a:pt x="2512" y="2602"/>
                    <a:pt x="2355" y="2602"/>
                  </a:cubicBezTo>
                  <a:cubicBezTo>
                    <a:pt x="398" y="2602"/>
                    <a:pt x="398" y="2602"/>
                    <a:pt x="398" y="2602"/>
                  </a:cubicBezTo>
                  <a:cubicBezTo>
                    <a:pt x="241" y="2602"/>
                    <a:pt x="113" y="2474"/>
                    <a:pt x="113" y="2317"/>
                  </a:cubicBezTo>
                  <a:cubicBezTo>
                    <a:pt x="113" y="399"/>
                    <a:pt x="113" y="399"/>
                    <a:pt x="113" y="399"/>
                  </a:cubicBezTo>
                  <a:cubicBezTo>
                    <a:pt x="113" y="242"/>
                    <a:pt x="241" y="114"/>
                    <a:pt x="398" y="114"/>
                  </a:cubicBezTo>
                  <a:cubicBezTo>
                    <a:pt x="2355" y="114"/>
                    <a:pt x="2355" y="114"/>
                    <a:pt x="2355" y="114"/>
                  </a:cubicBezTo>
                  <a:moveTo>
                    <a:pt x="2355" y="0"/>
                  </a:moveTo>
                  <a:cubicBezTo>
                    <a:pt x="398" y="0"/>
                    <a:pt x="398" y="0"/>
                    <a:pt x="398" y="0"/>
                  </a:cubicBezTo>
                  <a:cubicBezTo>
                    <a:pt x="178" y="0"/>
                    <a:pt x="0" y="179"/>
                    <a:pt x="0" y="399"/>
                  </a:cubicBezTo>
                  <a:cubicBezTo>
                    <a:pt x="0" y="2317"/>
                    <a:pt x="0" y="2317"/>
                    <a:pt x="0" y="2317"/>
                  </a:cubicBezTo>
                  <a:cubicBezTo>
                    <a:pt x="0" y="2538"/>
                    <a:pt x="178" y="2716"/>
                    <a:pt x="398" y="2716"/>
                  </a:cubicBezTo>
                  <a:cubicBezTo>
                    <a:pt x="2355" y="2716"/>
                    <a:pt x="2355" y="2716"/>
                    <a:pt x="2355" y="2716"/>
                  </a:cubicBezTo>
                  <a:cubicBezTo>
                    <a:pt x="2575" y="2716"/>
                    <a:pt x="2753" y="2538"/>
                    <a:pt x="2753" y="2317"/>
                  </a:cubicBezTo>
                  <a:cubicBezTo>
                    <a:pt x="2753" y="399"/>
                    <a:pt x="2753" y="399"/>
                    <a:pt x="2753" y="399"/>
                  </a:cubicBezTo>
                  <a:cubicBezTo>
                    <a:pt x="2753" y="179"/>
                    <a:pt x="2575" y="0"/>
                    <a:pt x="2355" y="0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grpSp>
        <p:nvGrpSpPr>
          <p:cNvPr id="15" name="Group 14"/>
          <p:cNvGrpSpPr/>
          <p:nvPr userDrawn="1"/>
        </p:nvGrpSpPr>
        <p:grpSpPr>
          <a:xfrm>
            <a:off x="0" y="6824981"/>
            <a:ext cx="12192000" cy="45719"/>
            <a:chOff x="0" y="6756401"/>
            <a:chExt cx="12192000" cy="114300"/>
          </a:xfrm>
        </p:grpSpPr>
        <p:sp>
          <p:nvSpPr>
            <p:cNvPr id="16" name="Rectangle 15"/>
            <p:cNvSpPr/>
            <p:nvPr/>
          </p:nvSpPr>
          <p:spPr>
            <a:xfrm>
              <a:off x="0" y="6756401"/>
              <a:ext cx="2443207" cy="1143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2427653" y="6756401"/>
              <a:ext cx="2443207" cy="1143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4855305" y="6756401"/>
              <a:ext cx="2443207" cy="1143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7305656" y="6756401"/>
              <a:ext cx="2443207" cy="1143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9748793" y="6756401"/>
              <a:ext cx="2443207" cy="1143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</p:grpSp>
      <p:grpSp>
        <p:nvGrpSpPr>
          <p:cNvPr id="21" name="Group 20"/>
          <p:cNvGrpSpPr/>
          <p:nvPr userDrawn="1"/>
        </p:nvGrpSpPr>
        <p:grpSpPr>
          <a:xfrm>
            <a:off x="0" y="0"/>
            <a:ext cx="12192000" cy="45719"/>
            <a:chOff x="0" y="6756401"/>
            <a:chExt cx="12192000" cy="114300"/>
          </a:xfrm>
        </p:grpSpPr>
        <p:sp>
          <p:nvSpPr>
            <p:cNvPr id="22" name="Rectangle 21"/>
            <p:cNvSpPr/>
            <p:nvPr/>
          </p:nvSpPr>
          <p:spPr>
            <a:xfrm>
              <a:off x="0" y="6756401"/>
              <a:ext cx="2443207" cy="1143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2427653" y="6756401"/>
              <a:ext cx="2443207" cy="1143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4855305" y="6756401"/>
              <a:ext cx="2443207" cy="1143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7305656" y="6756401"/>
              <a:ext cx="2443207" cy="1143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9748793" y="6756401"/>
              <a:ext cx="2443207" cy="1143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</p:grpSp>
      <p:sp>
        <p:nvSpPr>
          <p:cNvPr id="31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1304066" y="1815903"/>
            <a:ext cx="1692000" cy="1692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600"/>
            </a:lvl1pPr>
          </a:lstStyle>
          <a:p>
            <a:endParaRPr lang="id-ID" dirty="0"/>
          </a:p>
        </p:txBody>
      </p:sp>
      <p:sp>
        <p:nvSpPr>
          <p:cNvPr id="32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3928610" y="1815903"/>
            <a:ext cx="1692000" cy="1692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600"/>
            </a:lvl1pPr>
          </a:lstStyle>
          <a:p>
            <a:endParaRPr lang="id-ID" dirty="0"/>
          </a:p>
        </p:txBody>
      </p:sp>
      <p:sp>
        <p:nvSpPr>
          <p:cNvPr id="33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6592935" y="1815903"/>
            <a:ext cx="1692000" cy="1692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600"/>
            </a:lvl1pPr>
          </a:lstStyle>
          <a:p>
            <a:endParaRPr lang="id-ID" dirty="0"/>
          </a:p>
        </p:txBody>
      </p:sp>
      <p:sp>
        <p:nvSpPr>
          <p:cNvPr id="34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9216377" y="1815903"/>
            <a:ext cx="1692000" cy="1692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600"/>
            </a:lvl1pPr>
          </a:lstStyle>
          <a:p>
            <a:endParaRPr lang="id-ID" dirty="0"/>
          </a:p>
        </p:txBody>
      </p:sp>
      <p:sp>
        <p:nvSpPr>
          <p:cNvPr id="35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1304066" y="4011222"/>
            <a:ext cx="1692000" cy="1692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600"/>
            </a:lvl1pPr>
          </a:lstStyle>
          <a:p>
            <a:endParaRPr lang="id-ID" dirty="0"/>
          </a:p>
        </p:txBody>
      </p:sp>
      <p:sp>
        <p:nvSpPr>
          <p:cNvPr id="36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3928610" y="4011222"/>
            <a:ext cx="1692000" cy="1692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600"/>
            </a:lvl1pPr>
          </a:lstStyle>
          <a:p>
            <a:endParaRPr lang="id-ID" dirty="0"/>
          </a:p>
        </p:txBody>
      </p:sp>
      <p:sp>
        <p:nvSpPr>
          <p:cNvPr id="37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6592935" y="4011222"/>
            <a:ext cx="1692000" cy="1692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600"/>
            </a:lvl1pPr>
          </a:lstStyle>
          <a:p>
            <a:endParaRPr lang="id-ID" dirty="0"/>
          </a:p>
        </p:txBody>
      </p:sp>
      <p:sp>
        <p:nvSpPr>
          <p:cNvPr id="38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9216377" y="4011222"/>
            <a:ext cx="1692000" cy="1692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600"/>
            </a:lvl1pPr>
          </a:lstStyle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3803488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1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1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1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</p:bldLst>
  </p:timing>
  <p:extLst mod="1"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ptop Mock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5761" y="420593"/>
            <a:ext cx="10515600" cy="911682"/>
          </a:xfrm>
        </p:spPr>
        <p:txBody>
          <a:bodyPr/>
          <a:lstStyle>
            <a:lvl1pPr algn="ctr">
              <a:defRPr b="1"/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7" name="Rectangle 6"/>
          <p:cNvSpPr/>
          <p:nvPr userDrawn="1"/>
        </p:nvSpPr>
        <p:spPr>
          <a:xfrm>
            <a:off x="11408938" y="381349"/>
            <a:ext cx="468000" cy="46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400" b="1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391197" y="432787"/>
            <a:ext cx="503483" cy="365125"/>
          </a:xfrm>
        </p:spPr>
        <p:txBody>
          <a:bodyPr/>
          <a:lstStyle>
            <a:lvl1pPr algn="ctr">
              <a:defRPr sz="1400" b="1">
                <a:solidFill>
                  <a:schemeClr val="bg1"/>
                </a:solidFill>
              </a:defRPr>
            </a:lvl1pPr>
          </a:lstStyle>
          <a:p>
            <a:fld id="{250E94B5-8C35-4E38-8FC1-B73EBEBA3C09}" type="slidenum">
              <a:rPr lang="id-ID" smtClean="0"/>
              <a:pPr/>
              <a:t>‹#›</a:t>
            </a:fld>
            <a:endParaRPr lang="id-ID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845761" y="1138779"/>
            <a:ext cx="10515600" cy="366712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grpSp>
        <p:nvGrpSpPr>
          <p:cNvPr id="8" name="Group 7"/>
          <p:cNvGrpSpPr/>
          <p:nvPr userDrawn="1"/>
        </p:nvGrpSpPr>
        <p:grpSpPr>
          <a:xfrm>
            <a:off x="338952" y="6409324"/>
            <a:ext cx="224082" cy="221156"/>
            <a:chOff x="4328868" y="5502988"/>
            <a:chExt cx="500307" cy="493774"/>
          </a:xfrm>
        </p:grpSpPr>
        <p:sp>
          <p:nvSpPr>
            <p:cNvPr id="9" name="Freeform 8">
              <a:hlinkClick r:id="" action="ppaction://hlinkshowjump?jump=previousslide"/>
            </p:cNvPr>
            <p:cNvSpPr>
              <a:spLocks/>
            </p:cNvSpPr>
            <p:nvPr userDrawn="1"/>
          </p:nvSpPr>
          <p:spPr bwMode="auto">
            <a:xfrm>
              <a:off x="4520555" y="5649754"/>
              <a:ext cx="116933" cy="200242"/>
            </a:xfrm>
            <a:custGeom>
              <a:avLst/>
              <a:gdLst>
                <a:gd name="T0" fmla="*/ 417 w 425"/>
                <a:gd name="T1" fmla="*/ 77 h 728"/>
                <a:gd name="T2" fmla="*/ 131 w 425"/>
                <a:gd name="T3" fmla="*/ 364 h 728"/>
                <a:gd name="T4" fmla="*/ 417 w 425"/>
                <a:gd name="T5" fmla="*/ 650 h 728"/>
                <a:gd name="T6" fmla="*/ 425 w 425"/>
                <a:gd name="T7" fmla="*/ 667 h 728"/>
                <a:gd name="T8" fmla="*/ 417 w 425"/>
                <a:gd name="T9" fmla="*/ 684 h 728"/>
                <a:gd name="T10" fmla="*/ 381 w 425"/>
                <a:gd name="T11" fmla="*/ 720 h 728"/>
                <a:gd name="T12" fmla="*/ 364 w 425"/>
                <a:gd name="T13" fmla="*/ 728 h 728"/>
                <a:gd name="T14" fmla="*/ 347 w 425"/>
                <a:gd name="T15" fmla="*/ 720 h 728"/>
                <a:gd name="T16" fmla="*/ 8 w 425"/>
                <a:gd name="T17" fmla="*/ 381 h 728"/>
                <a:gd name="T18" fmla="*/ 0 w 425"/>
                <a:gd name="T19" fmla="*/ 364 h 728"/>
                <a:gd name="T20" fmla="*/ 8 w 425"/>
                <a:gd name="T21" fmla="*/ 347 h 728"/>
                <a:gd name="T22" fmla="*/ 347 w 425"/>
                <a:gd name="T23" fmla="*/ 7 h 728"/>
                <a:gd name="T24" fmla="*/ 364 w 425"/>
                <a:gd name="T25" fmla="*/ 0 h 728"/>
                <a:gd name="T26" fmla="*/ 381 w 425"/>
                <a:gd name="T27" fmla="*/ 7 h 728"/>
                <a:gd name="T28" fmla="*/ 417 w 425"/>
                <a:gd name="T29" fmla="*/ 44 h 728"/>
                <a:gd name="T30" fmla="*/ 425 w 425"/>
                <a:gd name="T31" fmla="*/ 60 h 728"/>
                <a:gd name="T32" fmla="*/ 417 w 425"/>
                <a:gd name="T33" fmla="*/ 7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25" h="728">
                  <a:moveTo>
                    <a:pt x="417" y="77"/>
                  </a:moveTo>
                  <a:cubicBezTo>
                    <a:pt x="131" y="364"/>
                    <a:pt x="131" y="364"/>
                    <a:pt x="131" y="364"/>
                  </a:cubicBezTo>
                  <a:cubicBezTo>
                    <a:pt x="417" y="650"/>
                    <a:pt x="417" y="650"/>
                    <a:pt x="417" y="650"/>
                  </a:cubicBezTo>
                  <a:cubicBezTo>
                    <a:pt x="422" y="655"/>
                    <a:pt x="425" y="661"/>
                    <a:pt x="425" y="667"/>
                  </a:cubicBezTo>
                  <a:cubicBezTo>
                    <a:pt x="425" y="673"/>
                    <a:pt x="422" y="680"/>
                    <a:pt x="417" y="684"/>
                  </a:cubicBezTo>
                  <a:cubicBezTo>
                    <a:pt x="381" y="720"/>
                    <a:pt x="381" y="720"/>
                    <a:pt x="381" y="720"/>
                  </a:cubicBezTo>
                  <a:cubicBezTo>
                    <a:pt x="377" y="725"/>
                    <a:pt x="370" y="728"/>
                    <a:pt x="364" y="728"/>
                  </a:cubicBezTo>
                  <a:cubicBezTo>
                    <a:pt x="358" y="728"/>
                    <a:pt x="352" y="725"/>
                    <a:pt x="347" y="720"/>
                  </a:cubicBezTo>
                  <a:cubicBezTo>
                    <a:pt x="8" y="381"/>
                    <a:pt x="8" y="381"/>
                    <a:pt x="8" y="381"/>
                  </a:cubicBezTo>
                  <a:cubicBezTo>
                    <a:pt x="3" y="376"/>
                    <a:pt x="0" y="369"/>
                    <a:pt x="0" y="364"/>
                  </a:cubicBezTo>
                  <a:cubicBezTo>
                    <a:pt x="0" y="358"/>
                    <a:pt x="3" y="351"/>
                    <a:pt x="8" y="347"/>
                  </a:cubicBezTo>
                  <a:cubicBezTo>
                    <a:pt x="347" y="7"/>
                    <a:pt x="347" y="7"/>
                    <a:pt x="347" y="7"/>
                  </a:cubicBezTo>
                  <a:cubicBezTo>
                    <a:pt x="352" y="3"/>
                    <a:pt x="358" y="0"/>
                    <a:pt x="364" y="0"/>
                  </a:cubicBezTo>
                  <a:cubicBezTo>
                    <a:pt x="370" y="0"/>
                    <a:pt x="377" y="3"/>
                    <a:pt x="381" y="7"/>
                  </a:cubicBezTo>
                  <a:cubicBezTo>
                    <a:pt x="417" y="44"/>
                    <a:pt x="417" y="44"/>
                    <a:pt x="417" y="44"/>
                  </a:cubicBezTo>
                  <a:cubicBezTo>
                    <a:pt x="422" y="48"/>
                    <a:pt x="425" y="54"/>
                    <a:pt x="425" y="60"/>
                  </a:cubicBezTo>
                  <a:cubicBezTo>
                    <a:pt x="425" y="66"/>
                    <a:pt x="422" y="73"/>
                    <a:pt x="417" y="77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0" name="Freeform 9">
              <a:hlinkClick r:id="" action="ppaction://hlinkshowjump?jump=previousslide"/>
            </p:cNvPr>
            <p:cNvSpPr>
              <a:spLocks noEditPoints="1"/>
            </p:cNvSpPr>
            <p:nvPr userDrawn="1"/>
          </p:nvSpPr>
          <p:spPr bwMode="auto">
            <a:xfrm>
              <a:off x="4328868" y="5502988"/>
              <a:ext cx="500307" cy="493774"/>
            </a:xfrm>
            <a:custGeom>
              <a:avLst/>
              <a:gdLst>
                <a:gd name="T0" fmla="*/ 2355 w 2753"/>
                <a:gd name="T1" fmla="*/ 114 h 2716"/>
                <a:gd name="T2" fmla="*/ 2639 w 2753"/>
                <a:gd name="T3" fmla="*/ 399 h 2716"/>
                <a:gd name="T4" fmla="*/ 2639 w 2753"/>
                <a:gd name="T5" fmla="*/ 2317 h 2716"/>
                <a:gd name="T6" fmla="*/ 2355 w 2753"/>
                <a:gd name="T7" fmla="*/ 2602 h 2716"/>
                <a:gd name="T8" fmla="*/ 398 w 2753"/>
                <a:gd name="T9" fmla="*/ 2602 h 2716"/>
                <a:gd name="T10" fmla="*/ 113 w 2753"/>
                <a:gd name="T11" fmla="*/ 2317 h 2716"/>
                <a:gd name="T12" fmla="*/ 113 w 2753"/>
                <a:gd name="T13" fmla="*/ 399 h 2716"/>
                <a:gd name="T14" fmla="*/ 398 w 2753"/>
                <a:gd name="T15" fmla="*/ 114 h 2716"/>
                <a:gd name="T16" fmla="*/ 2355 w 2753"/>
                <a:gd name="T17" fmla="*/ 114 h 2716"/>
                <a:gd name="T18" fmla="*/ 2355 w 2753"/>
                <a:gd name="T19" fmla="*/ 0 h 2716"/>
                <a:gd name="T20" fmla="*/ 398 w 2753"/>
                <a:gd name="T21" fmla="*/ 0 h 2716"/>
                <a:gd name="T22" fmla="*/ 0 w 2753"/>
                <a:gd name="T23" fmla="*/ 399 h 2716"/>
                <a:gd name="T24" fmla="*/ 0 w 2753"/>
                <a:gd name="T25" fmla="*/ 2317 h 2716"/>
                <a:gd name="T26" fmla="*/ 398 w 2753"/>
                <a:gd name="T27" fmla="*/ 2716 h 2716"/>
                <a:gd name="T28" fmla="*/ 2355 w 2753"/>
                <a:gd name="T29" fmla="*/ 2716 h 2716"/>
                <a:gd name="T30" fmla="*/ 2753 w 2753"/>
                <a:gd name="T31" fmla="*/ 2317 h 2716"/>
                <a:gd name="T32" fmla="*/ 2753 w 2753"/>
                <a:gd name="T33" fmla="*/ 399 h 2716"/>
                <a:gd name="T34" fmla="*/ 2355 w 2753"/>
                <a:gd name="T35" fmla="*/ 0 h 27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753" h="2716">
                  <a:moveTo>
                    <a:pt x="2355" y="114"/>
                  </a:moveTo>
                  <a:cubicBezTo>
                    <a:pt x="2512" y="114"/>
                    <a:pt x="2639" y="242"/>
                    <a:pt x="2639" y="399"/>
                  </a:cubicBezTo>
                  <a:cubicBezTo>
                    <a:pt x="2639" y="2317"/>
                    <a:pt x="2639" y="2317"/>
                    <a:pt x="2639" y="2317"/>
                  </a:cubicBezTo>
                  <a:cubicBezTo>
                    <a:pt x="2639" y="2474"/>
                    <a:pt x="2512" y="2602"/>
                    <a:pt x="2355" y="2602"/>
                  </a:cubicBezTo>
                  <a:cubicBezTo>
                    <a:pt x="398" y="2602"/>
                    <a:pt x="398" y="2602"/>
                    <a:pt x="398" y="2602"/>
                  </a:cubicBezTo>
                  <a:cubicBezTo>
                    <a:pt x="241" y="2602"/>
                    <a:pt x="113" y="2474"/>
                    <a:pt x="113" y="2317"/>
                  </a:cubicBezTo>
                  <a:cubicBezTo>
                    <a:pt x="113" y="399"/>
                    <a:pt x="113" y="399"/>
                    <a:pt x="113" y="399"/>
                  </a:cubicBezTo>
                  <a:cubicBezTo>
                    <a:pt x="113" y="242"/>
                    <a:pt x="241" y="114"/>
                    <a:pt x="398" y="114"/>
                  </a:cubicBezTo>
                  <a:cubicBezTo>
                    <a:pt x="2355" y="114"/>
                    <a:pt x="2355" y="114"/>
                    <a:pt x="2355" y="114"/>
                  </a:cubicBezTo>
                  <a:moveTo>
                    <a:pt x="2355" y="0"/>
                  </a:moveTo>
                  <a:cubicBezTo>
                    <a:pt x="398" y="0"/>
                    <a:pt x="398" y="0"/>
                    <a:pt x="398" y="0"/>
                  </a:cubicBezTo>
                  <a:cubicBezTo>
                    <a:pt x="178" y="0"/>
                    <a:pt x="0" y="179"/>
                    <a:pt x="0" y="399"/>
                  </a:cubicBezTo>
                  <a:cubicBezTo>
                    <a:pt x="0" y="2317"/>
                    <a:pt x="0" y="2317"/>
                    <a:pt x="0" y="2317"/>
                  </a:cubicBezTo>
                  <a:cubicBezTo>
                    <a:pt x="0" y="2538"/>
                    <a:pt x="178" y="2716"/>
                    <a:pt x="398" y="2716"/>
                  </a:cubicBezTo>
                  <a:cubicBezTo>
                    <a:pt x="2355" y="2716"/>
                    <a:pt x="2355" y="2716"/>
                    <a:pt x="2355" y="2716"/>
                  </a:cubicBezTo>
                  <a:cubicBezTo>
                    <a:pt x="2575" y="2716"/>
                    <a:pt x="2753" y="2538"/>
                    <a:pt x="2753" y="2317"/>
                  </a:cubicBezTo>
                  <a:cubicBezTo>
                    <a:pt x="2753" y="399"/>
                    <a:pt x="2753" y="399"/>
                    <a:pt x="2753" y="399"/>
                  </a:cubicBezTo>
                  <a:cubicBezTo>
                    <a:pt x="2753" y="179"/>
                    <a:pt x="2575" y="0"/>
                    <a:pt x="2355" y="0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grpSp>
        <p:nvGrpSpPr>
          <p:cNvPr id="11" name="Group 10"/>
          <p:cNvGrpSpPr/>
          <p:nvPr userDrawn="1"/>
        </p:nvGrpSpPr>
        <p:grpSpPr>
          <a:xfrm flipH="1">
            <a:off x="11637433" y="6409324"/>
            <a:ext cx="224082" cy="221156"/>
            <a:chOff x="4328868" y="5502988"/>
            <a:chExt cx="500307" cy="493774"/>
          </a:xfrm>
        </p:grpSpPr>
        <p:sp>
          <p:nvSpPr>
            <p:cNvPr id="13" name="Freeform 12">
              <a:hlinkClick r:id="" action="ppaction://hlinkshowjump?jump=nextslide"/>
            </p:cNvPr>
            <p:cNvSpPr>
              <a:spLocks/>
            </p:cNvSpPr>
            <p:nvPr userDrawn="1"/>
          </p:nvSpPr>
          <p:spPr bwMode="auto">
            <a:xfrm>
              <a:off x="4520556" y="5649754"/>
              <a:ext cx="116933" cy="200242"/>
            </a:xfrm>
            <a:custGeom>
              <a:avLst/>
              <a:gdLst>
                <a:gd name="T0" fmla="*/ 417 w 425"/>
                <a:gd name="T1" fmla="*/ 77 h 728"/>
                <a:gd name="T2" fmla="*/ 131 w 425"/>
                <a:gd name="T3" fmla="*/ 364 h 728"/>
                <a:gd name="T4" fmla="*/ 417 w 425"/>
                <a:gd name="T5" fmla="*/ 650 h 728"/>
                <a:gd name="T6" fmla="*/ 425 w 425"/>
                <a:gd name="T7" fmla="*/ 667 h 728"/>
                <a:gd name="T8" fmla="*/ 417 w 425"/>
                <a:gd name="T9" fmla="*/ 684 h 728"/>
                <a:gd name="T10" fmla="*/ 381 w 425"/>
                <a:gd name="T11" fmla="*/ 720 h 728"/>
                <a:gd name="T12" fmla="*/ 364 w 425"/>
                <a:gd name="T13" fmla="*/ 728 h 728"/>
                <a:gd name="T14" fmla="*/ 347 w 425"/>
                <a:gd name="T15" fmla="*/ 720 h 728"/>
                <a:gd name="T16" fmla="*/ 8 w 425"/>
                <a:gd name="T17" fmla="*/ 381 h 728"/>
                <a:gd name="T18" fmla="*/ 0 w 425"/>
                <a:gd name="T19" fmla="*/ 364 h 728"/>
                <a:gd name="T20" fmla="*/ 8 w 425"/>
                <a:gd name="T21" fmla="*/ 347 h 728"/>
                <a:gd name="T22" fmla="*/ 347 w 425"/>
                <a:gd name="T23" fmla="*/ 7 h 728"/>
                <a:gd name="T24" fmla="*/ 364 w 425"/>
                <a:gd name="T25" fmla="*/ 0 h 728"/>
                <a:gd name="T26" fmla="*/ 381 w 425"/>
                <a:gd name="T27" fmla="*/ 7 h 728"/>
                <a:gd name="T28" fmla="*/ 417 w 425"/>
                <a:gd name="T29" fmla="*/ 44 h 728"/>
                <a:gd name="T30" fmla="*/ 425 w 425"/>
                <a:gd name="T31" fmla="*/ 60 h 728"/>
                <a:gd name="T32" fmla="*/ 417 w 425"/>
                <a:gd name="T33" fmla="*/ 7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25" h="728">
                  <a:moveTo>
                    <a:pt x="417" y="77"/>
                  </a:moveTo>
                  <a:cubicBezTo>
                    <a:pt x="131" y="364"/>
                    <a:pt x="131" y="364"/>
                    <a:pt x="131" y="364"/>
                  </a:cubicBezTo>
                  <a:cubicBezTo>
                    <a:pt x="417" y="650"/>
                    <a:pt x="417" y="650"/>
                    <a:pt x="417" y="650"/>
                  </a:cubicBezTo>
                  <a:cubicBezTo>
                    <a:pt x="422" y="655"/>
                    <a:pt x="425" y="661"/>
                    <a:pt x="425" y="667"/>
                  </a:cubicBezTo>
                  <a:cubicBezTo>
                    <a:pt x="425" y="673"/>
                    <a:pt x="422" y="680"/>
                    <a:pt x="417" y="684"/>
                  </a:cubicBezTo>
                  <a:cubicBezTo>
                    <a:pt x="381" y="720"/>
                    <a:pt x="381" y="720"/>
                    <a:pt x="381" y="720"/>
                  </a:cubicBezTo>
                  <a:cubicBezTo>
                    <a:pt x="377" y="725"/>
                    <a:pt x="370" y="728"/>
                    <a:pt x="364" y="728"/>
                  </a:cubicBezTo>
                  <a:cubicBezTo>
                    <a:pt x="358" y="728"/>
                    <a:pt x="352" y="725"/>
                    <a:pt x="347" y="720"/>
                  </a:cubicBezTo>
                  <a:cubicBezTo>
                    <a:pt x="8" y="381"/>
                    <a:pt x="8" y="381"/>
                    <a:pt x="8" y="381"/>
                  </a:cubicBezTo>
                  <a:cubicBezTo>
                    <a:pt x="3" y="376"/>
                    <a:pt x="0" y="369"/>
                    <a:pt x="0" y="364"/>
                  </a:cubicBezTo>
                  <a:cubicBezTo>
                    <a:pt x="0" y="358"/>
                    <a:pt x="3" y="351"/>
                    <a:pt x="8" y="347"/>
                  </a:cubicBezTo>
                  <a:cubicBezTo>
                    <a:pt x="347" y="7"/>
                    <a:pt x="347" y="7"/>
                    <a:pt x="347" y="7"/>
                  </a:cubicBezTo>
                  <a:cubicBezTo>
                    <a:pt x="352" y="3"/>
                    <a:pt x="358" y="0"/>
                    <a:pt x="364" y="0"/>
                  </a:cubicBezTo>
                  <a:cubicBezTo>
                    <a:pt x="370" y="0"/>
                    <a:pt x="377" y="3"/>
                    <a:pt x="381" y="7"/>
                  </a:cubicBezTo>
                  <a:cubicBezTo>
                    <a:pt x="417" y="44"/>
                    <a:pt x="417" y="44"/>
                    <a:pt x="417" y="44"/>
                  </a:cubicBezTo>
                  <a:cubicBezTo>
                    <a:pt x="422" y="48"/>
                    <a:pt x="425" y="54"/>
                    <a:pt x="425" y="60"/>
                  </a:cubicBezTo>
                  <a:cubicBezTo>
                    <a:pt x="425" y="66"/>
                    <a:pt x="422" y="73"/>
                    <a:pt x="417" y="77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4" name="Freeform 13">
              <a:hlinkClick r:id="" action="ppaction://hlinkshowjump?jump=nextslide"/>
            </p:cNvPr>
            <p:cNvSpPr>
              <a:spLocks noEditPoints="1"/>
            </p:cNvSpPr>
            <p:nvPr userDrawn="1"/>
          </p:nvSpPr>
          <p:spPr bwMode="auto">
            <a:xfrm>
              <a:off x="4328868" y="5502988"/>
              <a:ext cx="500307" cy="493774"/>
            </a:xfrm>
            <a:custGeom>
              <a:avLst/>
              <a:gdLst>
                <a:gd name="T0" fmla="*/ 2355 w 2753"/>
                <a:gd name="T1" fmla="*/ 114 h 2716"/>
                <a:gd name="T2" fmla="*/ 2639 w 2753"/>
                <a:gd name="T3" fmla="*/ 399 h 2716"/>
                <a:gd name="T4" fmla="*/ 2639 w 2753"/>
                <a:gd name="T5" fmla="*/ 2317 h 2716"/>
                <a:gd name="T6" fmla="*/ 2355 w 2753"/>
                <a:gd name="T7" fmla="*/ 2602 h 2716"/>
                <a:gd name="T8" fmla="*/ 398 w 2753"/>
                <a:gd name="T9" fmla="*/ 2602 h 2716"/>
                <a:gd name="T10" fmla="*/ 113 w 2753"/>
                <a:gd name="T11" fmla="*/ 2317 h 2716"/>
                <a:gd name="T12" fmla="*/ 113 w 2753"/>
                <a:gd name="T13" fmla="*/ 399 h 2716"/>
                <a:gd name="T14" fmla="*/ 398 w 2753"/>
                <a:gd name="T15" fmla="*/ 114 h 2716"/>
                <a:gd name="T16" fmla="*/ 2355 w 2753"/>
                <a:gd name="T17" fmla="*/ 114 h 2716"/>
                <a:gd name="T18" fmla="*/ 2355 w 2753"/>
                <a:gd name="T19" fmla="*/ 0 h 2716"/>
                <a:gd name="T20" fmla="*/ 398 w 2753"/>
                <a:gd name="T21" fmla="*/ 0 h 2716"/>
                <a:gd name="T22" fmla="*/ 0 w 2753"/>
                <a:gd name="T23" fmla="*/ 399 h 2716"/>
                <a:gd name="T24" fmla="*/ 0 w 2753"/>
                <a:gd name="T25" fmla="*/ 2317 h 2716"/>
                <a:gd name="T26" fmla="*/ 398 w 2753"/>
                <a:gd name="T27" fmla="*/ 2716 h 2716"/>
                <a:gd name="T28" fmla="*/ 2355 w 2753"/>
                <a:gd name="T29" fmla="*/ 2716 h 2716"/>
                <a:gd name="T30" fmla="*/ 2753 w 2753"/>
                <a:gd name="T31" fmla="*/ 2317 h 2716"/>
                <a:gd name="T32" fmla="*/ 2753 w 2753"/>
                <a:gd name="T33" fmla="*/ 399 h 2716"/>
                <a:gd name="T34" fmla="*/ 2355 w 2753"/>
                <a:gd name="T35" fmla="*/ 0 h 27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753" h="2716">
                  <a:moveTo>
                    <a:pt x="2355" y="114"/>
                  </a:moveTo>
                  <a:cubicBezTo>
                    <a:pt x="2512" y="114"/>
                    <a:pt x="2639" y="242"/>
                    <a:pt x="2639" y="399"/>
                  </a:cubicBezTo>
                  <a:cubicBezTo>
                    <a:pt x="2639" y="2317"/>
                    <a:pt x="2639" y="2317"/>
                    <a:pt x="2639" y="2317"/>
                  </a:cubicBezTo>
                  <a:cubicBezTo>
                    <a:pt x="2639" y="2474"/>
                    <a:pt x="2512" y="2602"/>
                    <a:pt x="2355" y="2602"/>
                  </a:cubicBezTo>
                  <a:cubicBezTo>
                    <a:pt x="398" y="2602"/>
                    <a:pt x="398" y="2602"/>
                    <a:pt x="398" y="2602"/>
                  </a:cubicBezTo>
                  <a:cubicBezTo>
                    <a:pt x="241" y="2602"/>
                    <a:pt x="113" y="2474"/>
                    <a:pt x="113" y="2317"/>
                  </a:cubicBezTo>
                  <a:cubicBezTo>
                    <a:pt x="113" y="399"/>
                    <a:pt x="113" y="399"/>
                    <a:pt x="113" y="399"/>
                  </a:cubicBezTo>
                  <a:cubicBezTo>
                    <a:pt x="113" y="242"/>
                    <a:pt x="241" y="114"/>
                    <a:pt x="398" y="114"/>
                  </a:cubicBezTo>
                  <a:cubicBezTo>
                    <a:pt x="2355" y="114"/>
                    <a:pt x="2355" y="114"/>
                    <a:pt x="2355" y="114"/>
                  </a:cubicBezTo>
                  <a:moveTo>
                    <a:pt x="2355" y="0"/>
                  </a:moveTo>
                  <a:cubicBezTo>
                    <a:pt x="398" y="0"/>
                    <a:pt x="398" y="0"/>
                    <a:pt x="398" y="0"/>
                  </a:cubicBezTo>
                  <a:cubicBezTo>
                    <a:pt x="178" y="0"/>
                    <a:pt x="0" y="179"/>
                    <a:pt x="0" y="399"/>
                  </a:cubicBezTo>
                  <a:cubicBezTo>
                    <a:pt x="0" y="2317"/>
                    <a:pt x="0" y="2317"/>
                    <a:pt x="0" y="2317"/>
                  </a:cubicBezTo>
                  <a:cubicBezTo>
                    <a:pt x="0" y="2538"/>
                    <a:pt x="178" y="2716"/>
                    <a:pt x="398" y="2716"/>
                  </a:cubicBezTo>
                  <a:cubicBezTo>
                    <a:pt x="2355" y="2716"/>
                    <a:pt x="2355" y="2716"/>
                    <a:pt x="2355" y="2716"/>
                  </a:cubicBezTo>
                  <a:cubicBezTo>
                    <a:pt x="2575" y="2716"/>
                    <a:pt x="2753" y="2538"/>
                    <a:pt x="2753" y="2317"/>
                  </a:cubicBezTo>
                  <a:cubicBezTo>
                    <a:pt x="2753" y="399"/>
                    <a:pt x="2753" y="399"/>
                    <a:pt x="2753" y="399"/>
                  </a:cubicBezTo>
                  <a:cubicBezTo>
                    <a:pt x="2753" y="179"/>
                    <a:pt x="2575" y="0"/>
                    <a:pt x="2355" y="0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grpSp>
        <p:nvGrpSpPr>
          <p:cNvPr id="15" name="Group 14"/>
          <p:cNvGrpSpPr/>
          <p:nvPr userDrawn="1"/>
        </p:nvGrpSpPr>
        <p:grpSpPr>
          <a:xfrm>
            <a:off x="0" y="6824981"/>
            <a:ext cx="12192000" cy="45719"/>
            <a:chOff x="0" y="6756401"/>
            <a:chExt cx="12192000" cy="114300"/>
          </a:xfrm>
        </p:grpSpPr>
        <p:sp>
          <p:nvSpPr>
            <p:cNvPr id="16" name="Rectangle 15"/>
            <p:cNvSpPr/>
            <p:nvPr/>
          </p:nvSpPr>
          <p:spPr>
            <a:xfrm>
              <a:off x="0" y="6756401"/>
              <a:ext cx="2443207" cy="1143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2427653" y="6756401"/>
              <a:ext cx="2443207" cy="1143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4855305" y="6756401"/>
              <a:ext cx="2443207" cy="1143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7305656" y="6756401"/>
              <a:ext cx="2443207" cy="1143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9748793" y="6756401"/>
              <a:ext cx="2443207" cy="1143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</p:grpSp>
      <p:grpSp>
        <p:nvGrpSpPr>
          <p:cNvPr id="21" name="Group 20"/>
          <p:cNvGrpSpPr/>
          <p:nvPr userDrawn="1"/>
        </p:nvGrpSpPr>
        <p:grpSpPr>
          <a:xfrm>
            <a:off x="0" y="0"/>
            <a:ext cx="12192000" cy="45719"/>
            <a:chOff x="0" y="6756401"/>
            <a:chExt cx="12192000" cy="114300"/>
          </a:xfrm>
        </p:grpSpPr>
        <p:sp>
          <p:nvSpPr>
            <p:cNvPr id="22" name="Rectangle 21"/>
            <p:cNvSpPr/>
            <p:nvPr/>
          </p:nvSpPr>
          <p:spPr>
            <a:xfrm>
              <a:off x="0" y="6756401"/>
              <a:ext cx="2443207" cy="1143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2427653" y="6756401"/>
              <a:ext cx="2443207" cy="1143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4855305" y="6756401"/>
              <a:ext cx="2443207" cy="1143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7305656" y="6756401"/>
              <a:ext cx="2443207" cy="1143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9748793" y="6756401"/>
              <a:ext cx="2443207" cy="1143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</p:grpSp>
      <p:sp>
        <p:nvSpPr>
          <p:cNvPr id="6" name="Picture Placeholder 5"/>
          <p:cNvSpPr>
            <a:spLocks noGrp="1"/>
          </p:cNvSpPr>
          <p:nvPr>
            <p:ph type="pic" sz="quarter" idx="14"/>
          </p:nvPr>
        </p:nvSpPr>
        <p:spPr>
          <a:xfrm>
            <a:off x="1457325" y="2028825"/>
            <a:ext cx="5676900" cy="3676650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936484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extLst mod="1"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C Mock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5761" y="420593"/>
            <a:ext cx="10515600" cy="911682"/>
          </a:xfrm>
        </p:spPr>
        <p:txBody>
          <a:bodyPr/>
          <a:lstStyle>
            <a:lvl1pPr algn="ctr">
              <a:defRPr b="1"/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7" name="Rectangle 6"/>
          <p:cNvSpPr/>
          <p:nvPr userDrawn="1"/>
        </p:nvSpPr>
        <p:spPr>
          <a:xfrm>
            <a:off x="11408938" y="381349"/>
            <a:ext cx="468000" cy="46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400" b="1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391197" y="432787"/>
            <a:ext cx="503483" cy="365125"/>
          </a:xfrm>
        </p:spPr>
        <p:txBody>
          <a:bodyPr/>
          <a:lstStyle>
            <a:lvl1pPr algn="ctr">
              <a:defRPr sz="1400" b="1">
                <a:solidFill>
                  <a:schemeClr val="bg1"/>
                </a:solidFill>
              </a:defRPr>
            </a:lvl1pPr>
          </a:lstStyle>
          <a:p>
            <a:fld id="{250E94B5-8C35-4E38-8FC1-B73EBEBA3C09}" type="slidenum">
              <a:rPr lang="id-ID" smtClean="0"/>
              <a:pPr/>
              <a:t>‹#›</a:t>
            </a:fld>
            <a:endParaRPr lang="id-ID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845761" y="1138779"/>
            <a:ext cx="10515600" cy="366712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grpSp>
        <p:nvGrpSpPr>
          <p:cNvPr id="8" name="Group 7"/>
          <p:cNvGrpSpPr/>
          <p:nvPr userDrawn="1"/>
        </p:nvGrpSpPr>
        <p:grpSpPr>
          <a:xfrm>
            <a:off x="338952" y="6409324"/>
            <a:ext cx="224082" cy="221156"/>
            <a:chOff x="4328868" y="5502988"/>
            <a:chExt cx="500307" cy="493774"/>
          </a:xfrm>
        </p:grpSpPr>
        <p:sp>
          <p:nvSpPr>
            <p:cNvPr id="9" name="Freeform 8">
              <a:hlinkClick r:id="" action="ppaction://hlinkshowjump?jump=previousslide"/>
            </p:cNvPr>
            <p:cNvSpPr>
              <a:spLocks/>
            </p:cNvSpPr>
            <p:nvPr userDrawn="1"/>
          </p:nvSpPr>
          <p:spPr bwMode="auto">
            <a:xfrm>
              <a:off x="4520555" y="5649754"/>
              <a:ext cx="116933" cy="200242"/>
            </a:xfrm>
            <a:custGeom>
              <a:avLst/>
              <a:gdLst>
                <a:gd name="T0" fmla="*/ 417 w 425"/>
                <a:gd name="T1" fmla="*/ 77 h 728"/>
                <a:gd name="T2" fmla="*/ 131 w 425"/>
                <a:gd name="T3" fmla="*/ 364 h 728"/>
                <a:gd name="T4" fmla="*/ 417 w 425"/>
                <a:gd name="T5" fmla="*/ 650 h 728"/>
                <a:gd name="T6" fmla="*/ 425 w 425"/>
                <a:gd name="T7" fmla="*/ 667 h 728"/>
                <a:gd name="T8" fmla="*/ 417 w 425"/>
                <a:gd name="T9" fmla="*/ 684 h 728"/>
                <a:gd name="T10" fmla="*/ 381 w 425"/>
                <a:gd name="T11" fmla="*/ 720 h 728"/>
                <a:gd name="T12" fmla="*/ 364 w 425"/>
                <a:gd name="T13" fmla="*/ 728 h 728"/>
                <a:gd name="T14" fmla="*/ 347 w 425"/>
                <a:gd name="T15" fmla="*/ 720 h 728"/>
                <a:gd name="T16" fmla="*/ 8 w 425"/>
                <a:gd name="T17" fmla="*/ 381 h 728"/>
                <a:gd name="T18" fmla="*/ 0 w 425"/>
                <a:gd name="T19" fmla="*/ 364 h 728"/>
                <a:gd name="T20" fmla="*/ 8 w 425"/>
                <a:gd name="T21" fmla="*/ 347 h 728"/>
                <a:gd name="T22" fmla="*/ 347 w 425"/>
                <a:gd name="T23" fmla="*/ 7 h 728"/>
                <a:gd name="T24" fmla="*/ 364 w 425"/>
                <a:gd name="T25" fmla="*/ 0 h 728"/>
                <a:gd name="T26" fmla="*/ 381 w 425"/>
                <a:gd name="T27" fmla="*/ 7 h 728"/>
                <a:gd name="T28" fmla="*/ 417 w 425"/>
                <a:gd name="T29" fmla="*/ 44 h 728"/>
                <a:gd name="T30" fmla="*/ 425 w 425"/>
                <a:gd name="T31" fmla="*/ 60 h 728"/>
                <a:gd name="T32" fmla="*/ 417 w 425"/>
                <a:gd name="T33" fmla="*/ 7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25" h="728">
                  <a:moveTo>
                    <a:pt x="417" y="77"/>
                  </a:moveTo>
                  <a:cubicBezTo>
                    <a:pt x="131" y="364"/>
                    <a:pt x="131" y="364"/>
                    <a:pt x="131" y="364"/>
                  </a:cubicBezTo>
                  <a:cubicBezTo>
                    <a:pt x="417" y="650"/>
                    <a:pt x="417" y="650"/>
                    <a:pt x="417" y="650"/>
                  </a:cubicBezTo>
                  <a:cubicBezTo>
                    <a:pt x="422" y="655"/>
                    <a:pt x="425" y="661"/>
                    <a:pt x="425" y="667"/>
                  </a:cubicBezTo>
                  <a:cubicBezTo>
                    <a:pt x="425" y="673"/>
                    <a:pt x="422" y="680"/>
                    <a:pt x="417" y="684"/>
                  </a:cubicBezTo>
                  <a:cubicBezTo>
                    <a:pt x="381" y="720"/>
                    <a:pt x="381" y="720"/>
                    <a:pt x="381" y="720"/>
                  </a:cubicBezTo>
                  <a:cubicBezTo>
                    <a:pt x="377" y="725"/>
                    <a:pt x="370" y="728"/>
                    <a:pt x="364" y="728"/>
                  </a:cubicBezTo>
                  <a:cubicBezTo>
                    <a:pt x="358" y="728"/>
                    <a:pt x="352" y="725"/>
                    <a:pt x="347" y="720"/>
                  </a:cubicBezTo>
                  <a:cubicBezTo>
                    <a:pt x="8" y="381"/>
                    <a:pt x="8" y="381"/>
                    <a:pt x="8" y="381"/>
                  </a:cubicBezTo>
                  <a:cubicBezTo>
                    <a:pt x="3" y="376"/>
                    <a:pt x="0" y="369"/>
                    <a:pt x="0" y="364"/>
                  </a:cubicBezTo>
                  <a:cubicBezTo>
                    <a:pt x="0" y="358"/>
                    <a:pt x="3" y="351"/>
                    <a:pt x="8" y="347"/>
                  </a:cubicBezTo>
                  <a:cubicBezTo>
                    <a:pt x="347" y="7"/>
                    <a:pt x="347" y="7"/>
                    <a:pt x="347" y="7"/>
                  </a:cubicBezTo>
                  <a:cubicBezTo>
                    <a:pt x="352" y="3"/>
                    <a:pt x="358" y="0"/>
                    <a:pt x="364" y="0"/>
                  </a:cubicBezTo>
                  <a:cubicBezTo>
                    <a:pt x="370" y="0"/>
                    <a:pt x="377" y="3"/>
                    <a:pt x="381" y="7"/>
                  </a:cubicBezTo>
                  <a:cubicBezTo>
                    <a:pt x="417" y="44"/>
                    <a:pt x="417" y="44"/>
                    <a:pt x="417" y="44"/>
                  </a:cubicBezTo>
                  <a:cubicBezTo>
                    <a:pt x="422" y="48"/>
                    <a:pt x="425" y="54"/>
                    <a:pt x="425" y="60"/>
                  </a:cubicBezTo>
                  <a:cubicBezTo>
                    <a:pt x="425" y="66"/>
                    <a:pt x="422" y="73"/>
                    <a:pt x="417" y="77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0" name="Freeform 9">
              <a:hlinkClick r:id="" action="ppaction://hlinkshowjump?jump=previousslide"/>
            </p:cNvPr>
            <p:cNvSpPr>
              <a:spLocks noEditPoints="1"/>
            </p:cNvSpPr>
            <p:nvPr userDrawn="1"/>
          </p:nvSpPr>
          <p:spPr bwMode="auto">
            <a:xfrm>
              <a:off x="4328868" y="5502988"/>
              <a:ext cx="500307" cy="493774"/>
            </a:xfrm>
            <a:custGeom>
              <a:avLst/>
              <a:gdLst>
                <a:gd name="T0" fmla="*/ 2355 w 2753"/>
                <a:gd name="T1" fmla="*/ 114 h 2716"/>
                <a:gd name="T2" fmla="*/ 2639 w 2753"/>
                <a:gd name="T3" fmla="*/ 399 h 2716"/>
                <a:gd name="T4" fmla="*/ 2639 w 2753"/>
                <a:gd name="T5" fmla="*/ 2317 h 2716"/>
                <a:gd name="T6" fmla="*/ 2355 w 2753"/>
                <a:gd name="T7" fmla="*/ 2602 h 2716"/>
                <a:gd name="T8" fmla="*/ 398 w 2753"/>
                <a:gd name="T9" fmla="*/ 2602 h 2716"/>
                <a:gd name="T10" fmla="*/ 113 w 2753"/>
                <a:gd name="T11" fmla="*/ 2317 h 2716"/>
                <a:gd name="T12" fmla="*/ 113 w 2753"/>
                <a:gd name="T13" fmla="*/ 399 h 2716"/>
                <a:gd name="T14" fmla="*/ 398 w 2753"/>
                <a:gd name="T15" fmla="*/ 114 h 2716"/>
                <a:gd name="T16" fmla="*/ 2355 w 2753"/>
                <a:gd name="T17" fmla="*/ 114 h 2716"/>
                <a:gd name="T18" fmla="*/ 2355 w 2753"/>
                <a:gd name="T19" fmla="*/ 0 h 2716"/>
                <a:gd name="T20" fmla="*/ 398 w 2753"/>
                <a:gd name="T21" fmla="*/ 0 h 2716"/>
                <a:gd name="T22" fmla="*/ 0 w 2753"/>
                <a:gd name="T23" fmla="*/ 399 h 2716"/>
                <a:gd name="T24" fmla="*/ 0 w 2753"/>
                <a:gd name="T25" fmla="*/ 2317 h 2716"/>
                <a:gd name="T26" fmla="*/ 398 w 2753"/>
                <a:gd name="T27" fmla="*/ 2716 h 2716"/>
                <a:gd name="T28" fmla="*/ 2355 w 2753"/>
                <a:gd name="T29" fmla="*/ 2716 h 2716"/>
                <a:gd name="T30" fmla="*/ 2753 w 2753"/>
                <a:gd name="T31" fmla="*/ 2317 h 2716"/>
                <a:gd name="T32" fmla="*/ 2753 w 2753"/>
                <a:gd name="T33" fmla="*/ 399 h 2716"/>
                <a:gd name="T34" fmla="*/ 2355 w 2753"/>
                <a:gd name="T35" fmla="*/ 0 h 27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753" h="2716">
                  <a:moveTo>
                    <a:pt x="2355" y="114"/>
                  </a:moveTo>
                  <a:cubicBezTo>
                    <a:pt x="2512" y="114"/>
                    <a:pt x="2639" y="242"/>
                    <a:pt x="2639" y="399"/>
                  </a:cubicBezTo>
                  <a:cubicBezTo>
                    <a:pt x="2639" y="2317"/>
                    <a:pt x="2639" y="2317"/>
                    <a:pt x="2639" y="2317"/>
                  </a:cubicBezTo>
                  <a:cubicBezTo>
                    <a:pt x="2639" y="2474"/>
                    <a:pt x="2512" y="2602"/>
                    <a:pt x="2355" y="2602"/>
                  </a:cubicBezTo>
                  <a:cubicBezTo>
                    <a:pt x="398" y="2602"/>
                    <a:pt x="398" y="2602"/>
                    <a:pt x="398" y="2602"/>
                  </a:cubicBezTo>
                  <a:cubicBezTo>
                    <a:pt x="241" y="2602"/>
                    <a:pt x="113" y="2474"/>
                    <a:pt x="113" y="2317"/>
                  </a:cubicBezTo>
                  <a:cubicBezTo>
                    <a:pt x="113" y="399"/>
                    <a:pt x="113" y="399"/>
                    <a:pt x="113" y="399"/>
                  </a:cubicBezTo>
                  <a:cubicBezTo>
                    <a:pt x="113" y="242"/>
                    <a:pt x="241" y="114"/>
                    <a:pt x="398" y="114"/>
                  </a:cubicBezTo>
                  <a:cubicBezTo>
                    <a:pt x="2355" y="114"/>
                    <a:pt x="2355" y="114"/>
                    <a:pt x="2355" y="114"/>
                  </a:cubicBezTo>
                  <a:moveTo>
                    <a:pt x="2355" y="0"/>
                  </a:moveTo>
                  <a:cubicBezTo>
                    <a:pt x="398" y="0"/>
                    <a:pt x="398" y="0"/>
                    <a:pt x="398" y="0"/>
                  </a:cubicBezTo>
                  <a:cubicBezTo>
                    <a:pt x="178" y="0"/>
                    <a:pt x="0" y="179"/>
                    <a:pt x="0" y="399"/>
                  </a:cubicBezTo>
                  <a:cubicBezTo>
                    <a:pt x="0" y="2317"/>
                    <a:pt x="0" y="2317"/>
                    <a:pt x="0" y="2317"/>
                  </a:cubicBezTo>
                  <a:cubicBezTo>
                    <a:pt x="0" y="2538"/>
                    <a:pt x="178" y="2716"/>
                    <a:pt x="398" y="2716"/>
                  </a:cubicBezTo>
                  <a:cubicBezTo>
                    <a:pt x="2355" y="2716"/>
                    <a:pt x="2355" y="2716"/>
                    <a:pt x="2355" y="2716"/>
                  </a:cubicBezTo>
                  <a:cubicBezTo>
                    <a:pt x="2575" y="2716"/>
                    <a:pt x="2753" y="2538"/>
                    <a:pt x="2753" y="2317"/>
                  </a:cubicBezTo>
                  <a:cubicBezTo>
                    <a:pt x="2753" y="399"/>
                    <a:pt x="2753" y="399"/>
                    <a:pt x="2753" y="399"/>
                  </a:cubicBezTo>
                  <a:cubicBezTo>
                    <a:pt x="2753" y="179"/>
                    <a:pt x="2575" y="0"/>
                    <a:pt x="2355" y="0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grpSp>
        <p:nvGrpSpPr>
          <p:cNvPr id="11" name="Group 10"/>
          <p:cNvGrpSpPr/>
          <p:nvPr userDrawn="1"/>
        </p:nvGrpSpPr>
        <p:grpSpPr>
          <a:xfrm flipH="1">
            <a:off x="11637433" y="6409324"/>
            <a:ext cx="224082" cy="221156"/>
            <a:chOff x="4328868" y="5502988"/>
            <a:chExt cx="500307" cy="493774"/>
          </a:xfrm>
        </p:grpSpPr>
        <p:sp>
          <p:nvSpPr>
            <p:cNvPr id="13" name="Freeform 12">
              <a:hlinkClick r:id="" action="ppaction://hlinkshowjump?jump=nextslide"/>
            </p:cNvPr>
            <p:cNvSpPr>
              <a:spLocks/>
            </p:cNvSpPr>
            <p:nvPr userDrawn="1"/>
          </p:nvSpPr>
          <p:spPr bwMode="auto">
            <a:xfrm>
              <a:off x="4520556" y="5649754"/>
              <a:ext cx="116933" cy="200242"/>
            </a:xfrm>
            <a:custGeom>
              <a:avLst/>
              <a:gdLst>
                <a:gd name="T0" fmla="*/ 417 w 425"/>
                <a:gd name="T1" fmla="*/ 77 h 728"/>
                <a:gd name="T2" fmla="*/ 131 w 425"/>
                <a:gd name="T3" fmla="*/ 364 h 728"/>
                <a:gd name="T4" fmla="*/ 417 w 425"/>
                <a:gd name="T5" fmla="*/ 650 h 728"/>
                <a:gd name="T6" fmla="*/ 425 w 425"/>
                <a:gd name="T7" fmla="*/ 667 h 728"/>
                <a:gd name="T8" fmla="*/ 417 w 425"/>
                <a:gd name="T9" fmla="*/ 684 h 728"/>
                <a:gd name="T10" fmla="*/ 381 w 425"/>
                <a:gd name="T11" fmla="*/ 720 h 728"/>
                <a:gd name="T12" fmla="*/ 364 w 425"/>
                <a:gd name="T13" fmla="*/ 728 h 728"/>
                <a:gd name="T14" fmla="*/ 347 w 425"/>
                <a:gd name="T15" fmla="*/ 720 h 728"/>
                <a:gd name="T16" fmla="*/ 8 w 425"/>
                <a:gd name="T17" fmla="*/ 381 h 728"/>
                <a:gd name="T18" fmla="*/ 0 w 425"/>
                <a:gd name="T19" fmla="*/ 364 h 728"/>
                <a:gd name="T20" fmla="*/ 8 w 425"/>
                <a:gd name="T21" fmla="*/ 347 h 728"/>
                <a:gd name="T22" fmla="*/ 347 w 425"/>
                <a:gd name="T23" fmla="*/ 7 h 728"/>
                <a:gd name="T24" fmla="*/ 364 w 425"/>
                <a:gd name="T25" fmla="*/ 0 h 728"/>
                <a:gd name="T26" fmla="*/ 381 w 425"/>
                <a:gd name="T27" fmla="*/ 7 h 728"/>
                <a:gd name="T28" fmla="*/ 417 w 425"/>
                <a:gd name="T29" fmla="*/ 44 h 728"/>
                <a:gd name="T30" fmla="*/ 425 w 425"/>
                <a:gd name="T31" fmla="*/ 60 h 728"/>
                <a:gd name="T32" fmla="*/ 417 w 425"/>
                <a:gd name="T33" fmla="*/ 7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25" h="728">
                  <a:moveTo>
                    <a:pt x="417" y="77"/>
                  </a:moveTo>
                  <a:cubicBezTo>
                    <a:pt x="131" y="364"/>
                    <a:pt x="131" y="364"/>
                    <a:pt x="131" y="364"/>
                  </a:cubicBezTo>
                  <a:cubicBezTo>
                    <a:pt x="417" y="650"/>
                    <a:pt x="417" y="650"/>
                    <a:pt x="417" y="650"/>
                  </a:cubicBezTo>
                  <a:cubicBezTo>
                    <a:pt x="422" y="655"/>
                    <a:pt x="425" y="661"/>
                    <a:pt x="425" y="667"/>
                  </a:cubicBezTo>
                  <a:cubicBezTo>
                    <a:pt x="425" y="673"/>
                    <a:pt x="422" y="680"/>
                    <a:pt x="417" y="684"/>
                  </a:cubicBezTo>
                  <a:cubicBezTo>
                    <a:pt x="381" y="720"/>
                    <a:pt x="381" y="720"/>
                    <a:pt x="381" y="720"/>
                  </a:cubicBezTo>
                  <a:cubicBezTo>
                    <a:pt x="377" y="725"/>
                    <a:pt x="370" y="728"/>
                    <a:pt x="364" y="728"/>
                  </a:cubicBezTo>
                  <a:cubicBezTo>
                    <a:pt x="358" y="728"/>
                    <a:pt x="352" y="725"/>
                    <a:pt x="347" y="720"/>
                  </a:cubicBezTo>
                  <a:cubicBezTo>
                    <a:pt x="8" y="381"/>
                    <a:pt x="8" y="381"/>
                    <a:pt x="8" y="381"/>
                  </a:cubicBezTo>
                  <a:cubicBezTo>
                    <a:pt x="3" y="376"/>
                    <a:pt x="0" y="369"/>
                    <a:pt x="0" y="364"/>
                  </a:cubicBezTo>
                  <a:cubicBezTo>
                    <a:pt x="0" y="358"/>
                    <a:pt x="3" y="351"/>
                    <a:pt x="8" y="347"/>
                  </a:cubicBezTo>
                  <a:cubicBezTo>
                    <a:pt x="347" y="7"/>
                    <a:pt x="347" y="7"/>
                    <a:pt x="347" y="7"/>
                  </a:cubicBezTo>
                  <a:cubicBezTo>
                    <a:pt x="352" y="3"/>
                    <a:pt x="358" y="0"/>
                    <a:pt x="364" y="0"/>
                  </a:cubicBezTo>
                  <a:cubicBezTo>
                    <a:pt x="370" y="0"/>
                    <a:pt x="377" y="3"/>
                    <a:pt x="381" y="7"/>
                  </a:cubicBezTo>
                  <a:cubicBezTo>
                    <a:pt x="417" y="44"/>
                    <a:pt x="417" y="44"/>
                    <a:pt x="417" y="44"/>
                  </a:cubicBezTo>
                  <a:cubicBezTo>
                    <a:pt x="422" y="48"/>
                    <a:pt x="425" y="54"/>
                    <a:pt x="425" y="60"/>
                  </a:cubicBezTo>
                  <a:cubicBezTo>
                    <a:pt x="425" y="66"/>
                    <a:pt x="422" y="73"/>
                    <a:pt x="417" y="77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4" name="Freeform 13">
              <a:hlinkClick r:id="" action="ppaction://hlinkshowjump?jump=nextslide"/>
            </p:cNvPr>
            <p:cNvSpPr>
              <a:spLocks noEditPoints="1"/>
            </p:cNvSpPr>
            <p:nvPr userDrawn="1"/>
          </p:nvSpPr>
          <p:spPr bwMode="auto">
            <a:xfrm>
              <a:off x="4328868" y="5502988"/>
              <a:ext cx="500307" cy="493774"/>
            </a:xfrm>
            <a:custGeom>
              <a:avLst/>
              <a:gdLst>
                <a:gd name="T0" fmla="*/ 2355 w 2753"/>
                <a:gd name="T1" fmla="*/ 114 h 2716"/>
                <a:gd name="T2" fmla="*/ 2639 w 2753"/>
                <a:gd name="T3" fmla="*/ 399 h 2716"/>
                <a:gd name="T4" fmla="*/ 2639 w 2753"/>
                <a:gd name="T5" fmla="*/ 2317 h 2716"/>
                <a:gd name="T6" fmla="*/ 2355 w 2753"/>
                <a:gd name="T7" fmla="*/ 2602 h 2716"/>
                <a:gd name="T8" fmla="*/ 398 w 2753"/>
                <a:gd name="T9" fmla="*/ 2602 h 2716"/>
                <a:gd name="T10" fmla="*/ 113 w 2753"/>
                <a:gd name="T11" fmla="*/ 2317 h 2716"/>
                <a:gd name="T12" fmla="*/ 113 w 2753"/>
                <a:gd name="T13" fmla="*/ 399 h 2716"/>
                <a:gd name="T14" fmla="*/ 398 w 2753"/>
                <a:gd name="T15" fmla="*/ 114 h 2716"/>
                <a:gd name="T16" fmla="*/ 2355 w 2753"/>
                <a:gd name="T17" fmla="*/ 114 h 2716"/>
                <a:gd name="T18" fmla="*/ 2355 w 2753"/>
                <a:gd name="T19" fmla="*/ 0 h 2716"/>
                <a:gd name="T20" fmla="*/ 398 w 2753"/>
                <a:gd name="T21" fmla="*/ 0 h 2716"/>
                <a:gd name="T22" fmla="*/ 0 w 2753"/>
                <a:gd name="T23" fmla="*/ 399 h 2716"/>
                <a:gd name="T24" fmla="*/ 0 w 2753"/>
                <a:gd name="T25" fmla="*/ 2317 h 2716"/>
                <a:gd name="T26" fmla="*/ 398 w 2753"/>
                <a:gd name="T27" fmla="*/ 2716 h 2716"/>
                <a:gd name="T28" fmla="*/ 2355 w 2753"/>
                <a:gd name="T29" fmla="*/ 2716 h 2716"/>
                <a:gd name="T30" fmla="*/ 2753 w 2753"/>
                <a:gd name="T31" fmla="*/ 2317 h 2716"/>
                <a:gd name="T32" fmla="*/ 2753 w 2753"/>
                <a:gd name="T33" fmla="*/ 399 h 2716"/>
                <a:gd name="T34" fmla="*/ 2355 w 2753"/>
                <a:gd name="T35" fmla="*/ 0 h 27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753" h="2716">
                  <a:moveTo>
                    <a:pt x="2355" y="114"/>
                  </a:moveTo>
                  <a:cubicBezTo>
                    <a:pt x="2512" y="114"/>
                    <a:pt x="2639" y="242"/>
                    <a:pt x="2639" y="399"/>
                  </a:cubicBezTo>
                  <a:cubicBezTo>
                    <a:pt x="2639" y="2317"/>
                    <a:pt x="2639" y="2317"/>
                    <a:pt x="2639" y="2317"/>
                  </a:cubicBezTo>
                  <a:cubicBezTo>
                    <a:pt x="2639" y="2474"/>
                    <a:pt x="2512" y="2602"/>
                    <a:pt x="2355" y="2602"/>
                  </a:cubicBezTo>
                  <a:cubicBezTo>
                    <a:pt x="398" y="2602"/>
                    <a:pt x="398" y="2602"/>
                    <a:pt x="398" y="2602"/>
                  </a:cubicBezTo>
                  <a:cubicBezTo>
                    <a:pt x="241" y="2602"/>
                    <a:pt x="113" y="2474"/>
                    <a:pt x="113" y="2317"/>
                  </a:cubicBezTo>
                  <a:cubicBezTo>
                    <a:pt x="113" y="399"/>
                    <a:pt x="113" y="399"/>
                    <a:pt x="113" y="399"/>
                  </a:cubicBezTo>
                  <a:cubicBezTo>
                    <a:pt x="113" y="242"/>
                    <a:pt x="241" y="114"/>
                    <a:pt x="398" y="114"/>
                  </a:cubicBezTo>
                  <a:cubicBezTo>
                    <a:pt x="2355" y="114"/>
                    <a:pt x="2355" y="114"/>
                    <a:pt x="2355" y="114"/>
                  </a:cubicBezTo>
                  <a:moveTo>
                    <a:pt x="2355" y="0"/>
                  </a:moveTo>
                  <a:cubicBezTo>
                    <a:pt x="398" y="0"/>
                    <a:pt x="398" y="0"/>
                    <a:pt x="398" y="0"/>
                  </a:cubicBezTo>
                  <a:cubicBezTo>
                    <a:pt x="178" y="0"/>
                    <a:pt x="0" y="179"/>
                    <a:pt x="0" y="399"/>
                  </a:cubicBezTo>
                  <a:cubicBezTo>
                    <a:pt x="0" y="2317"/>
                    <a:pt x="0" y="2317"/>
                    <a:pt x="0" y="2317"/>
                  </a:cubicBezTo>
                  <a:cubicBezTo>
                    <a:pt x="0" y="2538"/>
                    <a:pt x="178" y="2716"/>
                    <a:pt x="398" y="2716"/>
                  </a:cubicBezTo>
                  <a:cubicBezTo>
                    <a:pt x="2355" y="2716"/>
                    <a:pt x="2355" y="2716"/>
                    <a:pt x="2355" y="2716"/>
                  </a:cubicBezTo>
                  <a:cubicBezTo>
                    <a:pt x="2575" y="2716"/>
                    <a:pt x="2753" y="2538"/>
                    <a:pt x="2753" y="2317"/>
                  </a:cubicBezTo>
                  <a:cubicBezTo>
                    <a:pt x="2753" y="399"/>
                    <a:pt x="2753" y="399"/>
                    <a:pt x="2753" y="399"/>
                  </a:cubicBezTo>
                  <a:cubicBezTo>
                    <a:pt x="2753" y="179"/>
                    <a:pt x="2575" y="0"/>
                    <a:pt x="2355" y="0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grpSp>
        <p:nvGrpSpPr>
          <p:cNvPr id="15" name="Group 14"/>
          <p:cNvGrpSpPr/>
          <p:nvPr userDrawn="1"/>
        </p:nvGrpSpPr>
        <p:grpSpPr>
          <a:xfrm>
            <a:off x="0" y="6824981"/>
            <a:ext cx="12192000" cy="45719"/>
            <a:chOff x="0" y="6756401"/>
            <a:chExt cx="12192000" cy="114300"/>
          </a:xfrm>
        </p:grpSpPr>
        <p:sp>
          <p:nvSpPr>
            <p:cNvPr id="16" name="Rectangle 15"/>
            <p:cNvSpPr/>
            <p:nvPr/>
          </p:nvSpPr>
          <p:spPr>
            <a:xfrm>
              <a:off x="0" y="6756401"/>
              <a:ext cx="2443207" cy="1143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2427653" y="6756401"/>
              <a:ext cx="2443207" cy="1143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4855305" y="6756401"/>
              <a:ext cx="2443207" cy="1143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7305656" y="6756401"/>
              <a:ext cx="2443207" cy="1143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9748793" y="6756401"/>
              <a:ext cx="2443207" cy="1143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</p:grpSp>
      <p:grpSp>
        <p:nvGrpSpPr>
          <p:cNvPr id="21" name="Group 20"/>
          <p:cNvGrpSpPr/>
          <p:nvPr userDrawn="1"/>
        </p:nvGrpSpPr>
        <p:grpSpPr>
          <a:xfrm>
            <a:off x="0" y="0"/>
            <a:ext cx="12192000" cy="45719"/>
            <a:chOff x="0" y="6756401"/>
            <a:chExt cx="12192000" cy="114300"/>
          </a:xfrm>
        </p:grpSpPr>
        <p:sp>
          <p:nvSpPr>
            <p:cNvPr id="22" name="Rectangle 21"/>
            <p:cNvSpPr/>
            <p:nvPr/>
          </p:nvSpPr>
          <p:spPr>
            <a:xfrm>
              <a:off x="0" y="6756401"/>
              <a:ext cx="2443207" cy="1143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2427653" y="6756401"/>
              <a:ext cx="2443207" cy="1143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4855305" y="6756401"/>
              <a:ext cx="2443207" cy="1143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7305656" y="6756401"/>
              <a:ext cx="2443207" cy="1143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9748793" y="6756401"/>
              <a:ext cx="2443207" cy="1143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</p:grpSp>
      <p:sp>
        <p:nvSpPr>
          <p:cNvPr id="6" name="Picture Placeholder 5"/>
          <p:cNvSpPr>
            <a:spLocks noGrp="1"/>
          </p:cNvSpPr>
          <p:nvPr>
            <p:ph type="pic" sz="quarter" idx="14"/>
          </p:nvPr>
        </p:nvSpPr>
        <p:spPr>
          <a:xfrm>
            <a:off x="807660" y="2019300"/>
            <a:ext cx="4896000" cy="2984500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21972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extLst mod="1"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owser mock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5761" y="420593"/>
            <a:ext cx="10515600" cy="911682"/>
          </a:xfrm>
        </p:spPr>
        <p:txBody>
          <a:bodyPr/>
          <a:lstStyle>
            <a:lvl1pPr algn="ctr">
              <a:defRPr b="1"/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7" name="Rectangle 6"/>
          <p:cNvSpPr/>
          <p:nvPr userDrawn="1"/>
        </p:nvSpPr>
        <p:spPr>
          <a:xfrm>
            <a:off x="11408938" y="381349"/>
            <a:ext cx="468000" cy="46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400" b="1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391197" y="432787"/>
            <a:ext cx="503483" cy="365125"/>
          </a:xfrm>
        </p:spPr>
        <p:txBody>
          <a:bodyPr/>
          <a:lstStyle>
            <a:lvl1pPr algn="ctr">
              <a:defRPr sz="1400" b="1">
                <a:solidFill>
                  <a:schemeClr val="bg1"/>
                </a:solidFill>
              </a:defRPr>
            </a:lvl1pPr>
          </a:lstStyle>
          <a:p>
            <a:fld id="{250E94B5-8C35-4E38-8FC1-B73EBEBA3C09}" type="slidenum">
              <a:rPr lang="id-ID" smtClean="0"/>
              <a:pPr/>
              <a:t>‹#›</a:t>
            </a:fld>
            <a:endParaRPr lang="id-ID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845761" y="1138779"/>
            <a:ext cx="10515600" cy="366712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grpSp>
        <p:nvGrpSpPr>
          <p:cNvPr id="8" name="Group 7"/>
          <p:cNvGrpSpPr/>
          <p:nvPr userDrawn="1"/>
        </p:nvGrpSpPr>
        <p:grpSpPr>
          <a:xfrm>
            <a:off x="338952" y="6409324"/>
            <a:ext cx="224082" cy="221156"/>
            <a:chOff x="4328868" y="5502988"/>
            <a:chExt cx="500307" cy="493774"/>
          </a:xfrm>
        </p:grpSpPr>
        <p:sp>
          <p:nvSpPr>
            <p:cNvPr id="9" name="Freeform 8">
              <a:hlinkClick r:id="" action="ppaction://hlinkshowjump?jump=previousslide"/>
            </p:cNvPr>
            <p:cNvSpPr>
              <a:spLocks/>
            </p:cNvSpPr>
            <p:nvPr userDrawn="1"/>
          </p:nvSpPr>
          <p:spPr bwMode="auto">
            <a:xfrm>
              <a:off x="4520555" y="5649754"/>
              <a:ext cx="116933" cy="200242"/>
            </a:xfrm>
            <a:custGeom>
              <a:avLst/>
              <a:gdLst>
                <a:gd name="T0" fmla="*/ 417 w 425"/>
                <a:gd name="T1" fmla="*/ 77 h 728"/>
                <a:gd name="T2" fmla="*/ 131 w 425"/>
                <a:gd name="T3" fmla="*/ 364 h 728"/>
                <a:gd name="T4" fmla="*/ 417 w 425"/>
                <a:gd name="T5" fmla="*/ 650 h 728"/>
                <a:gd name="T6" fmla="*/ 425 w 425"/>
                <a:gd name="T7" fmla="*/ 667 h 728"/>
                <a:gd name="T8" fmla="*/ 417 w 425"/>
                <a:gd name="T9" fmla="*/ 684 h 728"/>
                <a:gd name="T10" fmla="*/ 381 w 425"/>
                <a:gd name="T11" fmla="*/ 720 h 728"/>
                <a:gd name="T12" fmla="*/ 364 w 425"/>
                <a:gd name="T13" fmla="*/ 728 h 728"/>
                <a:gd name="T14" fmla="*/ 347 w 425"/>
                <a:gd name="T15" fmla="*/ 720 h 728"/>
                <a:gd name="T16" fmla="*/ 8 w 425"/>
                <a:gd name="T17" fmla="*/ 381 h 728"/>
                <a:gd name="T18" fmla="*/ 0 w 425"/>
                <a:gd name="T19" fmla="*/ 364 h 728"/>
                <a:gd name="T20" fmla="*/ 8 w 425"/>
                <a:gd name="T21" fmla="*/ 347 h 728"/>
                <a:gd name="T22" fmla="*/ 347 w 425"/>
                <a:gd name="T23" fmla="*/ 7 h 728"/>
                <a:gd name="T24" fmla="*/ 364 w 425"/>
                <a:gd name="T25" fmla="*/ 0 h 728"/>
                <a:gd name="T26" fmla="*/ 381 w 425"/>
                <a:gd name="T27" fmla="*/ 7 h 728"/>
                <a:gd name="T28" fmla="*/ 417 w 425"/>
                <a:gd name="T29" fmla="*/ 44 h 728"/>
                <a:gd name="T30" fmla="*/ 425 w 425"/>
                <a:gd name="T31" fmla="*/ 60 h 728"/>
                <a:gd name="T32" fmla="*/ 417 w 425"/>
                <a:gd name="T33" fmla="*/ 7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25" h="728">
                  <a:moveTo>
                    <a:pt x="417" y="77"/>
                  </a:moveTo>
                  <a:cubicBezTo>
                    <a:pt x="131" y="364"/>
                    <a:pt x="131" y="364"/>
                    <a:pt x="131" y="364"/>
                  </a:cubicBezTo>
                  <a:cubicBezTo>
                    <a:pt x="417" y="650"/>
                    <a:pt x="417" y="650"/>
                    <a:pt x="417" y="650"/>
                  </a:cubicBezTo>
                  <a:cubicBezTo>
                    <a:pt x="422" y="655"/>
                    <a:pt x="425" y="661"/>
                    <a:pt x="425" y="667"/>
                  </a:cubicBezTo>
                  <a:cubicBezTo>
                    <a:pt x="425" y="673"/>
                    <a:pt x="422" y="680"/>
                    <a:pt x="417" y="684"/>
                  </a:cubicBezTo>
                  <a:cubicBezTo>
                    <a:pt x="381" y="720"/>
                    <a:pt x="381" y="720"/>
                    <a:pt x="381" y="720"/>
                  </a:cubicBezTo>
                  <a:cubicBezTo>
                    <a:pt x="377" y="725"/>
                    <a:pt x="370" y="728"/>
                    <a:pt x="364" y="728"/>
                  </a:cubicBezTo>
                  <a:cubicBezTo>
                    <a:pt x="358" y="728"/>
                    <a:pt x="352" y="725"/>
                    <a:pt x="347" y="720"/>
                  </a:cubicBezTo>
                  <a:cubicBezTo>
                    <a:pt x="8" y="381"/>
                    <a:pt x="8" y="381"/>
                    <a:pt x="8" y="381"/>
                  </a:cubicBezTo>
                  <a:cubicBezTo>
                    <a:pt x="3" y="376"/>
                    <a:pt x="0" y="369"/>
                    <a:pt x="0" y="364"/>
                  </a:cubicBezTo>
                  <a:cubicBezTo>
                    <a:pt x="0" y="358"/>
                    <a:pt x="3" y="351"/>
                    <a:pt x="8" y="347"/>
                  </a:cubicBezTo>
                  <a:cubicBezTo>
                    <a:pt x="347" y="7"/>
                    <a:pt x="347" y="7"/>
                    <a:pt x="347" y="7"/>
                  </a:cubicBezTo>
                  <a:cubicBezTo>
                    <a:pt x="352" y="3"/>
                    <a:pt x="358" y="0"/>
                    <a:pt x="364" y="0"/>
                  </a:cubicBezTo>
                  <a:cubicBezTo>
                    <a:pt x="370" y="0"/>
                    <a:pt x="377" y="3"/>
                    <a:pt x="381" y="7"/>
                  </a:cubicBezTo>
                  <a:cubicBezTo>
                    <a:pt x="417" y="44"/>
                    <a:pt x="417" y="44"/>
                    <a:pt x="417" y="44"/>
                  </a:cubicBezTo>
                  <a:cubicBezTo>
                    <a:pt x="422" y="48"/>
                    <a:pt x="425" y="54"/>
                    <a:pt x="425" y="60"/>
                  </a:cubicBezTo>
                  <a:cubicBezTo>
                    <a:pt x="425" y="66"/>
                    <a:pt x="422" y="73"/>
                    <a:pt x="417" y="77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0" name="Freeform 9">
              <a:hlinkClick r:id="" action="ppaction://hlinkshowjump?jump=previousslide"/>
            </p:cNvPr>
            <p:cNvSpPr>
              <a:spLocks noEditPoints="1"/>
            </p:cNvSpPr>
            <p:nvPr userDrawn="1"/>
          </p:nvSpPr>
          <p:spPr bwMode="auto">
            <a:xfrm>
              <a:off x="4328868" y="5502988"/>
              <a:ext cx="500307" cy="493774"/>
            </a:xfrm>
            <a:custGeom>
              <a:avLst/>
              <a:gdLst>
                <a:gd name="T0" fmla="*/ 2355 w 2753"/>
                <a:gd name="T1" fmla="*/ 114 h 2716"/>
                <a:gd name="T2" fmla="*/ 2639 w 2753"/>
                <a:gd name="T3" fmla="*/ 399 h 2716"/>
                <a:gd name="T4" fmla="*/ 2639 w 2753"/>
                <a:gd name="T5" fmla="*/ 2317 h 2716"/>
                <a:gd name="T6" fmla="*/ 2355 w 2753"/>
                <a:gd name="T7" fmla="*/ 2602 h 2716"/>
                <a:gd name="T8" fmla="*/ 398 w 2753"/>
                <a:gd name="T9" fmla="*/ 2602 h 2716"/>
                <a:gd name="T10" fmla="*/ 113 w 2753"/>
                <a:gd name="T11" fmla="*/ 2317 h 2716"/>
                <a:gd name="T12" fmla="*/ 113 w 2753"/>
                <a:gd name="T13" fmla="*/ 399 h 2716"/>
                <a:gd name="T14" fmla="*/ 398 w 2753"/>
                <a:gd name="T15" fmla="*/ 114 h 2716"/>
                <a:gd name="T16" fmla="*/ 2355 w 2753"/>
                <a:gd name="T17" fmla="*/ 114 h 2716"/>
                <a:gd name="T18" fmla="*/ 2355 w 2753"/>
                <a:gd name="T19" fmla="*/ 0 h 2716"/>
                <a:gd name="T20" fmla="*/ 398 w 2753"/>
                <a:gd name="T21" fmla="*/ 0 h 2716"/>
                <a:gd name="T22" fmla="*/ 0 w 2753"/>
                <a:gd name="T23" fmla="*/ 399 h 2716"/>
                <a:gd name="T24" fmla="*/ 0 w 2753"/>
                <a:gd name="T25" fmla="*/ 2317 h 2716"/>
                <a:gd name="T26" fmla="*/ 398 w 2753"/>
                <a:gd name="T27" fmla="*/ 2716 h 2716"/>
                <a:gd name="T28" fmla="*/ 2355 w 2753"/>
                <a:gd name="T29" fmla="*/ 2716 h 2716"/>
                <a:gd name="T30" fmla="*/ 2753 w 2753"/>
                <a:gd name="T31" fmla="*/ 2317 h 2716"/>
                <a:gd name="T32" fmla="*/ 2753 w 2753"/>
                <a:gd name="T33" fmla="*/ 399 h 2716"/>
                <a:gd name="T34" fmla="*/ 2355 w 2753"/>
                <a:gd name="T35" fmla="*/ 0 h 27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753" h="2716">
                  <a:moveTo>
                    <a:pt x="2355" y="114"/>
                  </a:moveTo>
                  <a:cubicBezTo>
                    <a:pt x="2512" y="114"/>
                    <a:pt x="2639" y="242"/>
                    <a:pt x="2639" y="399"/>
                  </a:cubicBezTo>
                  <a:cubicBezTo>
                    <a:pt x="2639" y="2317"/>
                    <a:pt x="2639" y="2317"/>
                    <a:pt x="2639" y="2317"/>
                  </a:cubicBezTo>
                  <a:cubicBezTo>
                    <a:pt x="2639" y="2474"/>
                    <a:pt x="2512" y="2602"/>
                    <a:pt x="2355" y="2602"/>
                  </a:cubicBezTo>
                  <a:cubicBezTo>
                    <a:pt x="398" y="2602"/>
                    <a:pt x="398" y="2602"/>
                    <a:pt x="398" y="2602"/>
                  </a:cubicBezTo>
                  <a:cubicBezTo>
                    <a:pt x="241" y="2602"/>
                    <a:pt x="113" y="2474"/>
                    <a:pt x="113" y="2317"/>
                  </a:cubicBezTo>
                  <a:cubicBezTo>
                    <a:pt x="113" y="399"/>
                    <a:pt x="113" y="399"/>
                    <a:pt x="113" y="399"/>
                  </a:cubicBezTo>
                  <a:cubicBezTo>
                    <a:pt x="113" y="242"/>
                    <a:pt x="241" y="114"/>
                    <a:pt x="398" y="114"/>
                  </a:cubicBezTo>
                  <a:cubicBezTo>
                    <a:pt x="2355" y="114"/>
                    <a:pt x="2355" y="114"/>
                    <a:pt x="2355" y="114"/>
                  </a:cubicBezTo>
                  <a:moveTo>
                    <a:pt x="2355" y="0"/>
                  </a:moveTo>
                  <a:cubicBezTo>
                    <a:pt x="398" y="0"/>
                    <a:pt x="398" y="0"/>
                    <a:pt x="398" y="0"/>
                  </a:cubicBezTo>
                  <a:cubicBezTo>
                    <a:pt x="178" y="0"/>
                    <a:pt x="0" y="179"/>
                    <a:pt x="0" y="399"/>
                  </a:cubicBezTo>
                  <a:cubicBezTo>
                    <a:pt x="0" y="2317"/>
                    <a:pt x="0" y="2317"/>
                    <a:pt x="0" y="2317"/>
                  </a:cubicBezTo>
                  <a:cubicBezTo>
                    <a:pt x="0" y="2538"/>
                    <a:pt x="178" y="2716"/>
                    <a:pt x="398" y="2716"/>
                  </a:cubicBezTo>
                  <a:cubicBezTo>
                    <a:pt x="2355" y="2716"/>
                    <a:pt x="2355" y="2716"/>
                    <a:pt x="2355" y="2716"/>
                  </a:cubicBezTo>
                  <a:cubicBezTo>
                    <a:pt x="2575" y="2716"/>
                    <a:pt x="2753" y="2538"/>
                    <a:pt x="2753" y="2317"/>
                  </a:cubicBezTo>
                  <a:cubicBezTo>
                    <a:pt x="2753" y="399"/>
                    <a:pt x="2753" y="399"/>
                    <a:pt x="2753" y="399"/>
                  </a:cubicBezTo>
                  <a:cubicBezTo>
                    <a:pt x="2753" y="179"/>
                    <a:pt x="2575" y="0"/>
                    <a:pt x="2355" y="0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grpSp>
        <p:nvGrpSpPr>
          <p:cNvPr id="11" name="Group 10"/>
          <p:cNvGrpSpPr/>
          <p:nvPr userDrawn="1"/>
        </p:nvGrpSpPr>
        <p:grpSpPr>
          <a:xfrm flipH="1">
            <a:off x="11637433" y="6409324"/>
            <a:ext cx="224082" cy="221156"/>
            <a:chOff x="4328868" y="5502988"/>
            <a:chExt cx="500307" cy="493774"/>
          </a:xfrm>
        </p:grpSpPr>
        <p:sp>
          <p:nvSpPr>
            <p:cNvPr id="13" name="Freeform 12">
              <a:hlinkClick r:id="" action="ppaction://hlinkshowjump?jump=nextslide"/>
            </p:cNvPr>
            <p:cNvSpPr>
              <a:spLocks/>
            </p:cNvSpPr>
            <p:nvPr userDrawn="1"/>
          </p:nvSpPr>
          <p:spPr bwMode="auto">
            <a:xfrm>
              <a:off x="4520556" y="5649754"/>
              <a:ext cx="116933" cy="200242"/>
            </a:xfrm>
            <a:custGeom>
              <a:avLst/>
              <a:gdLst>
                <a:gd name="T0" fmla="*/ 417 w 425"/>
                <a:gd name="T1" fmla="*/ 77 h 728"/>
                <a:gd name="T2" fmla="*/ 131 w 425"/>
                <a:gd name="T3" fmla="*/ 364 h 728"/>
                <a:gd name="T4" fmla="*/ 417 w 425"/>
                <a:gd name="T5" fmla="*/ 650 h 728"/>
                <a:gd name="T6" fmla="*/ 425 w 425"/>
                <a:gd name="T7" fmla="*/ 667 h 728"/>
                <a:gd name="T8" fmla="*/ 417 w 425"/>
                <a:gd name="T9" fmla="*/ 684 h 728"/>
                <a:gd name="T10" fmla="*/ 381 w 425"/>
                <a:gd name="T11" fmla="*/ 720 h 728"/>
                <a:gd name="T12" fmla="*/ 364 w 425"/>
                <a:gd name="T13" fmla="*/ 728 h 728"/>
                <a:gd name="T14" fmla="*/ 347 w 425"/>
                <a:gd name="T15" fmla="*/ 720 h 728"/>
                <a:gd name="T16" fmla="*/ 8 w 425"/>
                <a:gd name="T17" fmla="*/ 381 h 728"/>
                <a:gd name="T18" fmla="*/ 0 w 425"/>
                <a:gd name="T19" fmla="*/ 364 h 728"/>
                <a:gd name="T20" fmla="*/ 8 w 425"/>
                <a:gd name="T21" fmla="*/ 347 h 728"/>
                <a:gd name="T22" fmla="*/ 347 w 425"/>
                <a:gd name="T23" fmla="*/ 7 h 728"/>
                <a:gd name="T24" fmla="*/ 364 w 425"/>
                <a:gd name="T25" fmla="*/ 0 h 728"/>
                <a:gd name="T26" fmla="*/ 381 w 425"/>
                <a:gd name="T27" fmla="*/ 7 h 728"/>
                <a:gd name="T28" fmla="*/ 417 w 425"/>
                <a:gd name="T29" fmla="*/ 44 h 728"/>
                <a:gd name="T30" fmla="*/ 425 w 425"/>
                <a:gd name="T31" fmla="*/ 60 h 728"/>
                <a:gd name="T32" fmla="*/ 417 w 425"/>
                <a:gd name="T33" fmla="*/ 7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25" h="728">
                  <a:moveTo>
                    <a:pt x="417" y="77"/>
                  </a:moveTo>
                  <a:cubicBezTo>
                    <a:pt x="131" y="364"/>
                    <a:pt x="131" y="364"/>
                    <a:pt x="131" y="364"/>
                  </a:cubicBezTo>
                  <a:cubicBezTo>
                    <a:pt x="417" y="650"/>
                    <a:pt x="417" y="650"/>
                    <a:pt x="417" y="650"/>
                  </a:cubicBezTo>
                  <a:cubicBezTo>
                    <a:pt x="422" y="655"/>
                    <a:pt x="425" y="661"/>
                    <a:pt x="425" y="667"/>
                  </a:cubicBezTo>
                  <a:cubicBezTo>
                    <a:pt x="425" y="673"/>
                    <a:pt x="422" y="680"/>
                    <a:pt x="417" y="684"/>
                  </a:cubicBezTo>
                  <a:cubicBezTo>
                    <a:pt x="381" y="720"/>
                    <a:pt x="381" y="720"/>
                    <a:pt x="381" y="720"/>
                  </a:cubicBezTo>
                  <a:cubicBezTo>
                    <a:pt x="377" y="725"/>
                    <a:pt x="370" y="728"/>
                    <a:pt x="364" y="728"/>
                  </a:cubicBezTo>
                  <a:cubicBezTo>
                    <a:pt x="358" y="728"/>
                    <a:pt x="352" y="725"/>
                    <a:pt x="347" y="720"/>
                  </a:cubicBezTo>
                  <a:cubicBezTo>
                    <a:pt x="8" y="381"/>
                    <a:pt x="8" y="381"/>
                    <a:pt x="8" y="381"/>
                  </a:cubicBezTo>
                  <a:cubicBezTo>
                    <a:pt x="3" y="376"/>
                    <a:pt x="0" y="369"/>
                    <a:pt x="0" y="364"/>
                  </a:cubicBezTo>
                  <a:cubicBezTo>
                    <a:pt x="0" y="358"/>
                    <a:pt x="3" y="351"/>
                    <a:pt x="8" y="347"/>
                  </a:cubicBezTo>
                  <a:cubicBezTo>
                    <a:pt x="347" y="7"/>
                    <a:pt x="347" y="7"/>
                    <a:pt x="347" y="7"/>
                  </a:cubicBezTo>
                  <a:cubicBezTo>
                    <a:pt x="352" y="3"/>
                    <a:pt x="358" y="0"/>
                    <a:pt x="364" y="0"/>
                  </a:cubicBezTo>
                  <a:cubicBezTo>
                    <a:pt x="370" y="0"/>
                    <a:pt x="377" y="3"/>
                    <a:pt x="381" y="7"/>
                  </a:cubicBezTo>
                  <a:cubicBezTo>
                    <a:pt x="417" y="44"/>
                    <a:pt x="417" y="44"/>
                    <a:pt x="417" y="44"/>
                  </a:cubicBezTo>
                  <a:cubicBezTo>
                    <a:pt x="422" y="48"/>
                    <a:pt x="425" y="54"/>
                    <a:pt x="425" y="60"/>
                  </a:cubicBezTo>
                  <a:cubicBezTo>
                    <a:pt x="425" y="66"/>
                    <a:pt x="422" y="73"/>
                    <a:pt x="417" y="77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4" name="Freeform 13">
              <a:hlinkClick r:id="" action="ppaction://hlinkshowjump?jump=nextslide"/>
            </p:cNvPr>
            <p:cNvSpPr>
              <a:spLocks noEditPoints="1"/>
            </p:cNvSpPr>
            <p:nvPr userDrawn="1"/>
          </p:nvSpPr>
          <p:spPr bwMode="auto">
            <a:xfrm>
              <a:off x="4328868" y="5502988"/>
              <a:ext cx="500307" cy="493774"/>
            </a:xfrm>
            <a:custGeom>
              <a:avLst/>
              <a:gdLst>
                <a:gd name="T0" fmla="*/ 2355 w 2753"/>
                <a:gd name="T1" fmla="*/ 114 h 2716"/>
                <a:gd name="T2" fmla="*/ 2639 w 2753"/>
                <a:gd name="T3" fmla="*/ 399 h 2716"/>
                <a:gd name="T4" fmla="*/ 2639 w 2753"/>
                <a:gd name="T5" fmla="*/ 2317 h 2716"/>
                <a:gd name="T6" fmla="*/ 2355 w 2753"/>
                <a:gd name="T7" fmla="*/ 2602 h 2716"/>
                <a:gd name="T8" fmla="*/ 398 w 2753"/>
                <a:gd name="T9" fmla="*/ 2602 h 2716"/>
                <a:gd name="T10" fmla="*/ 113 w 2753"/>
                <a:gd name="T11" fmla="*/ 2317 h 2716"/>
                <a:gd name="T12" fmla="*/ 113 w 2753"/>
                <a:gd name="T13" fmla="*/ 399 h 2716"/>
                <a:gd name="T14" fmla="*/ 398 w 2753"/>
                <a:gd name="T15" fmla="*/ 114 h 2716"/>
                <a:gd name="T16" fmla="*/ 2355 w 2753"/>
                <a:gd name="T17" fmla="*/ 114 h 2716"/>
                <a:gd name="T18" fmla="*/ 2355 w 2753"/>
                <a:gd name="T19" fmla="*/ 0 h 2716"/>
                <a:gd name="T20" fmla="*/ 398 w 2753"/>
                <a:gd name="T21" fmla="*/ 0 h 2716"/>
                <a:gd name="T22" fmla="*/ 0 w 2753"/>
                <a:gd name="T23" fmla="*/ 399 h 2716"/>
                <a:gd name="T24" fmla="*/ 0 w 2753"/>
                <a:gd name="T25" fmla="*/ 2317 h 2716"/>
                <a:gd name="T26" fmla="*/ 398 w 2753"/>
                <a:gd name="T27" fmla="*/ 2716 h 2716"/>
                <a:gd name="T28" fmla="*/ 2355 w 2753"/>
                <a:gd name="T29" fmla="*/ 2716 h 2716"/>
                <a:gd name="T30" fmla="*/ 2753 w 2753"/>
                <a:gd name="T31" fmla="*/ 2317 h 2716"/>
                <a:gd name="T32" fmla="*/ 2753 w 2753"/>
                <a:gd name="T33" fmla="*/ 399 h 2716"/>
                <a:gd name="T34" fmla="*/ 2355 w 2753"/>
                <a:gd name="T35" fmla="*/ 0 h 27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753" h="2716">
                  <a:moveTo>
                    <a:pt x="2355" y="114"/>
                  </a:moveTo>
                  <a:cubicBezTo>
                    <a:pt x="2512" y="114"/>
                    <a:pt x="2639" y="242"/>
                    <a:pt x="2639" y="399"/>
                  </a:cubicBezTo>
                  <a:cubicBezTo>
                    <a:pt x="2639" y="2317"/>
                    <a:pt x="2639" y="2317"/>
                    <a:pt x="2639" y="2317"/>
                  </a:cubicBezTo>
                  <a:cubicBezTo>
                    <a:pt x="2639" y="2474"/>
                    <a:pt x="2512" y="2602"/>
                    <a:pt x="2355" y="2602"/>
                  </a:cubicBezTo>
                  <a:cubicBezTo>
                    <a:pt x="398" y="2602"/>
                    <a:pt x="398" y="2602"/>
                    <a:pt x="398" y="2602"/>
                  </a:cubicBezTo>
                  <a:cubicBezTo>
                    <a:pt x="241" y="2602"/>
                    <a:pt x="113" y="2474"/>
                    <a:pt x="113" y="2317"/>
                  </a:cubicBezTo>
                  <a:cubicBezTo>
                    <a:pt x="113" y="399"/>
                    <a:pt x="113" y="399"/>
                    <a:pt x="113" y="399"/>
                  </a:cubicBezTo>
                  <a:cubicBezTo>
                    <a:pt x="113" y="242"/>
                    <a:pt x="241" y="114"/>
                    <a:pt x="398" y="114"/>
                  </a:cubicBezTo>
                  <a:cubicBezTo>
                    <a:pt x="2355" y="114"/>
                    <a:pt x="2355" y="114"/>
                    <a:pt x="2355" y="114"/>
                  </a:cubicBezTo>
                  <a:moveTo>
                    <a:pt x="2355" y="0"/>
                  </a:moveTo>
                  <a:cubicBezTo>
                    <a:pt x="398" y="0"/>
                    <a:pt x="398" y="0"/>
                    <a:pt x="398" y="0"/>
                  </a:cubicBezTo>
                  <a:cubicBezTo>
                    <a:pt x="178" y="0"/>
                    <a:pt x="0" y="179"/>
                    <a:pt x="0" y="399"/>
                  </a:cubicBezTo>
                  <a:cubicBezTo>
                    <a:pt x="0" y="2317"/>
                    <a:pt x="0" y="2317"/>
                    <a:pt x="0" y="2317"/>
                  </a:cubicBezTo>
                  <a:cubicBezTo>
                    <a:pt x="0" y="2538"/>
                    <a:pt x="178" y="2716"/>
                    <a:pt x="398" y="2716"/>
                  </a:cubicBezTo>
                  <a:cubicBezTo>
                    <a:pt x="2355" y="2716"/>
                    <a:pt x="2355" y="2716"/>
                    <a:pt x="2355" y="2716"/>
                  </a:cubicBezTo>
                  <a:cubicBezTo>
                    <a:pt x="2575" y="2716"/>
                    <a:pt x="2753" y="2538"/>
                    <a:pt x="2753" y="2317"/>
                  </a:cubicBezTo>
                  <a:cubicBezTo>
                    <a:pt x="2753" y="399"/>
                    <a:pt x="2753" y="399"/>
                    <a:pt x="2753" y="399"/>
                  </a:cubicBezTo>
                  <a:cubicBezTo>
                    <a:pt x="2753" y="179"/>
                    <a:pt x="2575" y="0"/>
                    <a:pt x="2355" y="0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grpSp>
        <p:nvGrpSpPr>
          <p:cNvPr id="15" name="Group 14"/>
          <p:cNvGrpSpPr/>
          <p:nvPr userDrawn="1"/>
        </p:nvGrpSpPr>
        <p:grpSpPr>
          <a:xfrm>
            <a:off x="0" y="6824981"/>
            <a:ext cx="12192000" cy="45719"/>
            <a:chOff x="0" y="6756401"/>
            <a:chExt cx="12192000" cy="114300"/>
          </a:xfrm>
        </p:grpSpPr>
        <p:sp>
          <p:nvSpPr>
            <p:cNvPr id="16" name="Rectangle 15"/>
            <p:cNvSpPr/>
            <p:nvPr/>
          </p:nvSpPr>
          <p:spPr>
            <a:xfrm>
              <a:off x="0" y="6756401"/>
              <a:ext cx="2443207" cy="1143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2427653" y="6756401"/>
              <a:ext cx="2443207" cy="1143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4855305" y="6756401"/>
              <a:ext cx="2443207" cy="1143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7305656" y="6756401"/>
              <a:ext cx="2443207" cy="1143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9748793" y="6756401"/>
              <a:ext cx="2443207" cy="1143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</p:grpSp>
      <p:grpSp>
        <p:nvGrpSpPr>
          <p:cNvPr id="21" name="Group 20"/>
          <p:cNvGrpSpPr/>
          <p:nvPr userDrawn="1"/>
        </p:nvGrpSpPr>
        <p:grpSpPr>
          <a:xfrm>
            <a:off x="0" y="0"/>
            <a:ext cx="12192000" cy="45719"/>
            <a:chOff x="0" y="6756401"/>
            <a:chExt cx="12192000" cy="114300"/>
          </a:xfrm>
        </p:grpSpPr>
        <p:sp>
          <p:nvSpPr>
            <p:cNvPr id="22" name="Rectangle 21"/>
            <p:cNvSpPr/>
            <p:nvPr/>
          </p:nvSpPr>
          <p:spPr>
            <a:xfrm>
              <a:off x="0" y="6756401"/>
              <a:ext cx="2443207" cy="1143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2427653" y="6756401"/>
              <a:ext cx="2443207" cy="1143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4855305" y="6756401"/>
              <a:ext cx="2443207" cy="1143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7305656" y="6756401"/>
              <a:ext cx="2443207" cy="1143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9748793" y="6756401"/>
              <a:ext cx="2443207" cy="1143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</p:grpSp>
      <p:sp>
        <p:nvSpPr>
          <p:cNvPr id="6" name="Picture Placeholder 5"/>
          <p:cNvSpPr>
            <a:spLocks noGrp="1"/>
          </p:cNvSpPr>
          <p:nvPr>
            <p:ph type="pic" sz="quarter" idx="14"/>
          </p:nvPr>
        </p:nvSpPr>
        <p:spPr>
          <a:xfrm>
            <a:off x="4521200" y="2286000"/>
            <a:ext cx="2946400" cy="2176463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endParaRPr lang="id-ID"/>
          </a:p>
        </p:txBody>
      </p:sp>
      <p:sp>
        <p:nvSpPr>
          <p:cNvPr id="32" name="Picture Placeholder 5"/>
          <p:cNvSpPr>
            <a:spLocks noGrp="1"/>
          </p:cNvSpPr>
          <p:nvPr>
            <p:ph type="pic" sz="quarter" idx="15"/>
          </p:nvPr>
        </p:nvSpPr>
        <p:spPr>
          <a:xfrm>
            <a:off x="7450667" y="2172942"/>
            <a:ext cx="2563560" cy="1936827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endParaRPr lang="id-ID"/>
          </a:p>
        </p:txBody>
      </p:sp>
      <p:sp>
        <p:nvSpPr>
          <p:cNvPr id="33" name="Picture Placeholder 5"/>
          <p:cNvSpPr>
            <a:spLocks noGrp="1"/>
          </p:cNvSpPr>
          <p:nvPr>
            <p:ph type="pic" sz="quarter" idx="16"/>
          </p:nvPr>
        </p:nvSpPr>
        <p:spPr>
          <a:xfrm>
            <a:off x="2013110" y="2172863"/>
            <a:ext cx="2563560" cy="1936827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endParaRPr lang="id-ID"/>
          </a:p>
        </p:txBody>
      </p:sp>
      <p:sp>
        <p:nvSpPr>
          <p:cNvPr id="34" name="Picture Placeholder 5"/>
          <p:cNvSpPr>
            <a:spLocks noGrp="1"/>
          </p:cNvSpPr>
          <p:nvPr>
            <p:ph type="pic" sz="quarter" idx="17"/>
          </p:nvPr>
        </p:nvSpPr>
        <p:spPr>
          <a:xfrm>
            <a:off x="9538740" y="2004623"/>
            <a:ext cx="2236920" cy="1703002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endParaRPr lang="id-ID"/>
          </a:p>
        </p:txBody>
      </p:sp>
      <p:sp>
        <p:nvSpPr>
          <p:cNvPr id="36" name="Picture Placeholder 5"/>
          <p:cNvSpPr>
            <a:spLocks noGrp="1"/>
          </p:cNvSpPr>
          <p:nvPr>
            <p:ph type="pic" sz="quarter" idx="18"/>
          </p:nvPr>
        </p:nvSpPr>
        <p:spPr>
          <a:xfrm>
            <a:off x="347481" y="2004623"/>
            <a:ext cx="2236920" cy="1703002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868661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extLst mod="1"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61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D7214A-B52F-4E60-9405-5F20099871D9}" type="datetime1">
              <a:rPr lang="id-ID" smtClean="0"/>
              <a:t>30/07/2018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d-ID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0E94B5-8C35-4E38-8FC1-B73EBEBA3C09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022817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4" r:id="rId2"/>
    <p:sldLayoutId id="2147483721" r:id="rId3"/>
    <p:sldLayoutId id="2147483714" r:id="rId4"/>
    <p:sldLayoutId id="2147483716" r:id="rId5"/>
    <p:sldLayoutId id="2147483715" r:id="rId6"/>
    <p:sldLayoutId id="2147483713" r:id="rId7"/>
    <p:sldLayoutId id="2147483707" r:id="rId8"/>
    <p:sldLayoutId id="2147483704" r:id="rId9"/>
    <p:sldLayoutId id="2147483687" r:id="rId10"/>
    <p:sldLayoutId id="2147483671" r:id="rId11"/>
    <p:sldLayoutId id="2147483672" r:id="rId12"/>
    <p:sldLayoutId id="2147483678" r:id="rId13"/>
    <p:sldLayoutId id="2147483679" r:id="rId14"/>
    <p:sldLayoutId id="2147483677" r:id="rId15"/>
    <p:sldLayoutId id="2147483680" r:id="rId16"/>
    <p:sldLayoutId id="2147483681" r:id="rId17"/>
    <p:sldLayoutId id="2147483682" r:id="rId18"/>
    <p:sldLayoutId id="2147483683" r:id="rId19"/>
    <p:sldLayoutId id="2147483684" r:id="rId20"/>
    <p:sldLayoutId id="2147483685" r:id="rId21"/>
    <p:sldLayoutId id="2147483686" r:id="rId22"/>
    <p:sldLayoutId id="2147483720" r:id="rId23"/>
    <p:sldLayoutId id="2147483717" r:id="rId24"/>
    <p:sldLayoutId id="2147483719" r:id="rId25"/>
    <p:sldLayoutId id="2147483718" r:id="rId26"/>
    <p:sldLayoutId id="2147483689" r:id="rId27"/>
    <p:sldLayoutId id="2147483692" r:id="rId28"/>
    <p:sldLayoutId id="2147483693" r:id="rId29"/>
    <p:sldLayoutId id="2147483694" r:id="rId30"/>
    <p:sldLayoutId id="2147483695" r:id="rId31"/>
    <p:sldLayoutId id="2147483696" r:id="rId32"/>
    <p:sldLayoutId id="2147483697" r:id="rId33"/>
    <p:sldLayoutId id="2147483699" r:id="rId34"/>
    <p:sldLayoutId id="2147483698" r:id="rId35"/>
    <p:sldLayoutId id="2147483700" r:id="rId36"/>
    <p:sldLayoutId id="2147483701" r:id="rId37"/>
    <p:sldLayoutId id="2147483690" r:id="rId38"/>
    <p:sldLayoutId id="2147483691" r:id="rId39"/>
    <p:sldLayoutId id="2147483676" r:id="rId40"/>
    <p:sldLayoutId id="2147483675" r:id="rId41"/>
    <p:sldLayoutId id="2147483673" r:id="rId42"/>
    <p:sldLayoutId id="2147483674" r:id="rId43"/>
    <p:sldLayoutId id="2147483670" r:id="rId44"/>
    <p:sldLayoutId id="2147483658" r:id="rId45"/>
    <p:sldLayoutId id="2147483656" r:id="rId46"/>
    <p:sldLayoutId id="2147483712" r:id="rId47"/>
    <p:sldLayoutId id="2147483711" r:id="rId48"/>
    <p:sldLayoutId id="2147483708" r:id="rId49"/>
    <p:sldLayoutId id="2147483705" r:id="rId50"/>
    <p:sldLayoutId id="2147483703" r:id="rId51"/>
    <p:sldLayoutId id="2147483667" r:id="rId52"/>
    <p:sldLayoutId id="2147483669" r:id="rId53"/>
    <p:sldLayoutId id="2147483706" r:id="rId54"/>
    <p:sldLayoutId id="2147483688" r:id="rId55"/>
    <p:sldLayoutId id="2147483710" r:id="rId56"/>
    <p:sldLayoutId id="2147483709" r:id="rId57"/>
    <p:sldLayoutId id="2147483702" r:id="rId58"/>
    <p:sldLayoutId id="2147483722" r:id="rId59"/>
    <p:sldLayoutId id="2147483723" r:id="rId60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d-ID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91D645-CE04-4838-B192-FA008DD9FEC2}" type="datetimeFigureOut">
              <a:rPr lang="id-ID" smtClean="0"/>
              <a:t>30/07/2018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A56F1B-C519-4DE7-B085-8574403D1239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7388993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727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d-ID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52.jp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51.png"/><Relationship Id="rId5" Type="http://schemas.openxmlformats.org/officeDocument/2006/relationships/image" Target="../media/image50.jpg"/><Relationship Id="rId4" Type="http://schemas.openxmlformats.org/officeDocument/2006/relationships/image" Target="../media/image4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g"/><Relationship Id="rId13" Type="http://schemas.openxmlformats.org/officeDocument/2006/relationships/image" Target="../media/image64.jpg"/><Relationship Id="rId3" Type="http://schemas.openxmlformats.org/officeDocument/2006/relationships/image" Target="../media/image54.jpg"/><Relationship Id="rId7" Type="http://schemas.openxmlformats.org/officeDocument/2006/relationships/image" Target="../media/image58.jpg"/><Relationship Id="rId12" Type="http://schemas.openxmlformats.org/officeDocument/2006/relationships/image" Target="../media/image63.jpg"/><Relationship Id="rId2" Type="http://schemas.openxmlformats.org/officeDocument/2006/relationships/image" Target="../media/image53.jpg"/><Relationship Id="rId16" Type="http://schemas.openxmlformats.org/officeDocument/2006/relationships/image" Target="../media/image67.jp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57.jpg"/><Relationship Id="rId11" Type="http://schemas.openxmlformats.org/officeDocument/2006/relationships/image" Target="../media/image62.jpg"/><Relationship Id="rId5" Type="http://schemas.openxmlformats.org/officeDocument/2006/relationships/image" Target="../media/image56.jpg"/><Relationship Id="rId15" Type="http://schemas.openxmlformats.org/officeDocument/2006/relationships/image" Target="../media/image66.jpg"/><Relationship Id="rId10" Type="http://schemas.openxmlformats.org/officeDocument/2006/relationships/image" Target="../media/image61.jpg"/><Relationship Id="rId4" Type="http://schemas.openxmlformats.org/officeDocument/2006/relationships/image" Target="../media/image55.jpg"/><Relationship Id="rId9" Type="http://schemas.openxmlformats.org/officeDocument/2006/relationships/image" Target="../media/image60.jpg"/><Relationship Id="rId14" Type="http://schemas.openxmlformats.org/officeDocument/2006/relationships/image" Target="../media/image65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7" Type="http://schemas.openxmlformats.org/officeDocument/2006/relationships/image" Target="../media/image74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png"/><Relationship Id="rId5" Type="http://schemas.openxmlformats.org/officeDocument/2006/relationships/image" Target="../media/image68.png"/><Relationship Id="rId4" Type="http://schemas.openxmlformats.org/officeDocument/2006/relationships/image" Target="../media/image72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9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5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7.png"/><Relationship Id="rId4" Type="http://schemas.openxmlformats.org/officeDocument/2006/relationships/image" Target="../media/image6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39.xml"/><Relationship Id="rId4" Type="http://schemas.microsoft.com/office/2007/relationships/hdphoto" Target="../media/hdphoto1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39.xml"/><Relationship Id="rId5" Type="http://schemas.microsoft.com/office/2007/relationships/hdphoto" Target="../media/hdphoto2.wdp"/><Relationship Id="rId4" Type="http://schemas.openxmlformats.org/officeDocument/2006/relationships/image" Target="../media/image8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jpeg"/><Relationship Id="rId3" Type="http://schemas.openxmlformats.org/officeDocument/2006/relationships/image" Target="../media/image84.jpg"/><Relationship Id="rId7" Type="http://schemas.openxmlformats.org/officeDocument/2006/relationships/image" Target="../media/image88.jp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87.jpg"/><Relationship Id="rId5" Type="http://schemas.openxmlformats.org/officeDocument/2006/relationships/image" Target="../media/image86.jpg"/><Relationship Id="rId4" Type="http://schemas.openxmlformats.org/officeDocument/2006/relationships/image" Target="../media/image85.jpg"/><Relationship Id="rId9" Type="http://schemas.openxmlformats.org/officeDocument/2006/relationships/image" Target="../media/image90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jpeg"/><Relationship Id="rId3" Type="http://schemas.openxmlformats.org/officeDocument/2006/relationships/image" Target="../media/image84.jpg"/><Relationship Id="rId7" Type="http://schemas.openxmlformats.org/officeDocument/2006/relationships/image" Target="../media/image88.jp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87.jpg"/><Relationship Id="rId5" Type="http://schemas.openxmlformats.org/officeDocument/2006/relationships/image" Target="../media/image86.jpg"/><Relationship Id="rId4" Type="http://schemas.openxmlformats.org/officeDocument/2006/relationships/image" Target="../media/image85.jpg"/><Relationship Id="rId9" Type="http://schemas.openxmlformats.org/officeDocument/2006/relationships/image" Target="../media/image90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jpeg"/><Relationship Id="rId3" Type="http://schemas.openxmlformats.org/officeDocument/2006/relationships/image" Target="../media/image92.png"/><Relationship Id="rId7" Type="http://schemas.openxmlformats.org/officeDocument/2006/relationships/image" Target="../media/image96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95.jpeg"/><Relationship Id="rId5" Type="http://schemas.openxmlformats.org/officeDocument/2006/relationships/image" Target="../media/image94.jpeg"/><Relationship Id="rId4" Type="http://schemas.openxmlformats.org/officeDocument/2006/relationships/image" Target="../media/image9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39.xml"/><Relationship Id="rId5" Type="http://schemas.openxmlformats.org/officeDocument/2006/relationships/image" Target="../media/image101.jpeg"/><Relationship Id="rId4" Type="http://schemas.openxmlformats.org/officeDocument/2006/relationships/image" Target="../media/image100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106.png"/><Relationship Id="rId5" Type="http://schemas.openxmlformats.org/officeDocument/2006/relationships/image" Target="../media/image105.jpeg"/><Relationship Id="rId4" Type="http://schemas.openxmlformats.org/officeDocument/2006/relationships/image" Target="../media/image104.gi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5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6.jpeg"/><Relationship Id="rId4" Type="http://schemas.openxmlformats.org/officeDocument/2006/relationships/image" Target="../media/image5.gi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59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9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9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2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g"/><Relationship Id="rId1" Type="http://schemas.openxmlformats.org/officeDocument/2006/relationships/slideLayout" Target="../slideLayouts/slideLayout2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8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28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g"/><Relationship Id="rId1" Type="http://schemas.openxmlformats.org/officeDocument/2006/relationships/slideLayout" Target="../slideLayouts/slideLayout28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g"/><Relationship Id="rId1" Type="http://schemas.openxmlformats.org/officeDocument/2006/relationships/slideLayout" Target="../slideLayouts/slideLayout28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gif"/><Relationship Id="rId1" Type="http://schemas.openxmlformats.org/officeDocument/2006/relationships/slideLayout" Target="../slideLayouts/slideLayout2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g"/><Relationship Id="rId1" Type="http://schemas.openxmlformats.org/officeDocument/2006/relationships/slideLayout" Target="../slideLayouts/slideLayout28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gif"/><Relationship Id="rId1" Type="http://schemas.openxmlformats.org/officeDocument/2006/relationships/slideLayout" Target="../slideLayouts/slideLayout28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g"/><Relationship Id="rId1" Type="http://schemas.openxmlformats.org/officeDocument/2006/relationships/slideLayout" Target="../slideLayouts/slideLayout28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8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8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g"/><Relationship Id="rId1" Type="http://schemas.openxmlformats.org/officeDocument/2006/relationships/slideLayout" Target="../slideLayouts/slideLayout28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28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28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g"/><Relationship Id="rId1" Type="http://schemas.openxmlformats.org/officeDocument/2006/relationships/slideLayout" Target="../slideLayouts/slideLayout28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g"/><Relationship Id="rId1" Type="http://schemas.openxmlformats.org/officeDocument/2006/relationships/slideLayout" Target="../slideLayouts/slideLayout28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g"/><Relationship Id="rId1" Type="http://schemas.openxmlformats.org/officeDocument/2006/relationships/slideLayout" Target="../slideLayouts/slideLayout28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28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gif"/><Relationship Id="rId1" Type="http://schemas.openxmlformats.org/officeDocument/2006/relationships/slideLayout" Target="../slideLayouts/slideLayout28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28.xml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6.png"/><Relationship Id="rId13" Type="http://schemas.openxmlformats.org/officeDocument/2006/relationships/image" Target="../media/image141.png"/><Relationship Id="rId18" Type="http://schemas.openxmlformats.org/officeDocument/2006/relationships/image" Target="../media/image146.png"/><Relationship Id="rId26" Type="http://schemas.openxmlformats.org/officeDocument/2006/relationships/image" Target="../media/image154.png"/><Relationship Id="rId39" Type="http://schemas.openxmlformats.org/officeDocument/2006/relationships/image" Target="../media/image167.jpeg"/><Relationship Id="rId3" Type="http://schemas.openxmlformats.org/officeDocument/2006/relationships/image" Target="../media/image131.jpeg"/><Relationship Id="rId21" Type="http://schemas.openxmlformats.org/officeDocument/2006/relationships/image" Target="../media/image149.jpeg"/><Relationship Id="rId34" Type="http://schemas.openxmlformats.org/officeDocument/2006/relationships/image" Target="../media/image162.png"/><Relationship Id="rId7" Type="http://schemas.openxmlformats.org/officeDocument/2006/relationships/image" Target="../media/image135.png"/><Relationship Id="rId12" Type="http://schemas.openxmlformats.org/officeDocument/2006/relationships/image" Target="../media/image140.png"/><Relationship Id="rId17" Type="http://schemas.openxmlformats.org/officeDocument/2006/relationships/image" Target="../media/image145.png"/><Relationship Id="rId25" Type="http://schemas.openxmlformats.org/officeDocument/2006/relationships/image" Target="../media/image153.png"/><Relationship Id="rId33" Type="http://schemas.openxmlformats.org/officeDocument/2006/relationships/image" Target="../media/image161.jpeg"/><Relationship Id="rId38" Type="http://schemas.openxmlformats.org/officeDocument/2006/relationships/image" Target="../media/image166.png"/><Relationship Id="rId2" Type="http://schemas.openxmlformats.org/officeDocument/2006/relationships/image" Target="../media/image130.png"/><Relationship Id="rId16" Type="http://schemas.openxmlformats.org/officeDocument/2006/relationships/image" Target="../media/image144.png"/><Relationship Id="rId20" Type="http://schemas.openxmlformats.org/officeDocument/2006/relationships/image" Target="../media/image148.jpeg"/><Relationship Id="rId29" Type="http://schemas.openxmlformats.org/officeDocument/2006/relationships/image" Target="../media/image157.jpeg"/><Relationship Id="rId41" Type="http://schemas.openxmlformats.org/officeDocument/2006/relationships/image" Target="../media/image169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4.png"/><Relationship Id="rId11" Type="http://schemas.openxmlformats.org/officeDocument/2006/relationships/image" Target="../media/image139.jfif"/><Relationship Id="rId24" Type="http://schemas.openxmlformats.org/officeDocument/2006/relationships/image" Target="../media/image152.png"/><Relationship Id="rId32" Type="http://schemas.openxmlformats.org/officeDocument/2006/relationships/image" Target="../media/image160.png"/><Relationship Id="rId37" Type="http://schemas.openxmlformats.org/officeDocument/2006/relationships/image" Target="../media/image165.jpeg"/><Relationship Id="rId40" Type="http://schemas.openxmlformats.org/officeDocument/2006/relationships/image" Target="../media/image168.jpeg"/><Relationship Id="rId5" Type="http://schemas.openxmlformats.org/officeDocument/2006/relationships/image" Target="../media/image133.png"/><Relationship Id="rId15" Type="http://schemas.openxmlformats.org/officeDocument/2006/relationships/image" Target="../media/image143.png"/><Relationship Id="rId23" Type="http://schemas.openxmlformats.org/officeDocument/2006/relationships/image" Target="../media/image151.png"/><Relationship Id="rId28" Type="http://schemas.openxmlformats.org/officeDocument/2006/relationships/image" Target="../media/image156.png"/><Relationship Id="rId36" Type="http://schemas.openxmlformats.org/officeDocument/2006/relationships/image" Target="../media/image164.jpeg"/><Relationship Id="rId10" Type="http://schemas.openxmlformats.org/officeDocument/2006/relationships/image" Target="../media/image138.png"/><Relationship Id="rId19" Type="http://schemas.openxmlformats.org/officeDocument/2006/relationships/image" Target="../media/image147.png"/><Relationship Id="rId31" Type="http://schemas.openxmlformats.org/officeDocument/2006/relationships/image" Target="../media/image159.png"/><Relationship Id="rId4" Type="http://schemas.openxmlformats.org/officeDocument/2006/relationships/image" Target="../media/image132.png"/><Relationship Id="rId9" Type="http://schemas.openxmlformats.org/officeDocument/2006/relationships/image" Target="../media/image137.png"/><Relationship Id="rId14" Type="http://schemas.openxmlformats.org/officeDocument/2006/relationships/image" Target="../media/image142.jpeg"/><Relationship Id="rId22" Type="http://schemas.openxmlformats.org/officeDocument/2006/relationships/image" Target="../media/image150.png"/><Relationship Id="rId27" Type="http://schemas.openxmlformats.org/officeDocument/2006/relationships/image" Target="../media/image155.png"/><Relationship Id="rId30" Type="http://schemas.openxmlformats.org/officeDocument/2006/relationships/image" Target="../media/image158.png"/><Relationship Id="rId35" Type="http://schemas.openxmlformats.org/officeDocument/2006/relationships/image" Target="../media/image163.jpe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3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0.xml"/><Relationship Id="rId4" Type="http://schemas.openxmlformats.org/officeDocument/2006/relationships/image" Target="../media/image224.sv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g"/><Relationship Id="rId13" Type="http://schemas.openxmlformats.org/officeDocument/2006/relationships/image" Target="../media/image34.png"/><Relationship Id="rId18" Type="http://schemas.openxmlformats.org/officeDocument/2006/relationships/image" Target="../media/image39.png"/><Relationship Id="rId3" Type="http://schemas.openxmlformats.org/officeDocument/2006/relationships/image" Target="../media/image24.jpeg"/><Relationship Id="rId21" Type="http://schemas.openxmlformats.org/officeDocument/2006/relationships/image" Target="../media/image42.png"/><Relationship Id="rId7" Type="http://schemas.openxmlformats.org/officeDocument/2006/relationships/image" Target="../media/image28.jpg"/><Relationship Id="rId12" Type="http://schemas.openxmlformats.org/officeDocument/2006/relationships/image" Target="../media/image33.jpg"/><Relationship Id="rId17" Type="http://schemas.openxmlformats.org/officeDocument/2006/relationships/image" Target="../media/image38.png"/><Relationship Id="rId25" Type="http://schemas.openxmlformats.org/officeDocument/2006/relationships/image" Target="../media/image46.png"/><Relationship Id="rId2" Type="http://schemas.openxmlformats.org/officeDocument/2006/relationships/image" Target="../media/image23.png"/><Relationship Id="rId16" Type="http://schemas.openxmlformats.org/officeDocument/2006/relationships/image" Target="../media/image37.png"/><Relationship Id="rId20" Type="http://schemas.openxmlformats.org/officeDocument/2006/relationships/image" Target="../media/image41.png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24" Type="http://schemas.openxmlformats.org/officeDocument/2006/relationships/image" Target="../media/image45.png"/><Relationship Id="rId5" Type="http://schemas.openxmlformats.org/officeDocument/2006/relationships/image" Target="../media/image26.png"/><Relationship Id="rId15" Type="http://schemas.openxmlformats.org/officeDocument/2006/relationships/image" Target="../media/image36.jpeg"/><Relationship Id="rId23" Type="http://schemas.openxmlformats.org/officeDocument/2006/relationships/image" Target="../media/image44.jpg"/><Relationship Id="rId10" Type="http://schemas.openxmlformats.org/officeDocument/2006/relationships/image" Target="../media/image31.jpeg"/><Relationship Id="rId19" Type="http://schemas.openxmlformats.org/officeDocument/2006/relationships/image" Target="../media/image40.jpeg"/><Relationship Id="rId4" Type="http://schemas.openxmlformats.org/officeDocument/2006/relationships/image" Target="../media/image25.jpeg"/><Relationship Id="rId9" Type="http://schemas.openxmlformats.org/officeDocument/2006/relationships/image" Target="../media/image30.png"/><Relationship Id="rId14" Type="http://schemas.openxmlformats.org/officeDocument/2006/relationships/image" Target="../media/image35.jpg"/><Relationship Id="rId22" Type="http://schemas.openxmlformats.org/officeDocument/2006/relationships/image" Target="../media/image4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Placeholder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Picture Placeholder 2"/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5" name="Rectangle 32"/>
          <p:cNvSpPr/>
          <p:nvPr/>
        </p:nvSpPr>
        <p:spPr>
          <a:xfrm>
            <a:off x="0" y="0"/>
            <a:ext cx="12192000" cy="6858001"/>
          </a:xfrm>
          <a:prstGeom prst="rect">
            <a:avLst/>
          </a:prstGeom>
          <a:solidFill>
            <a:srgbClr val="0070C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013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687011" y="2969103"/>
            <a:ext cx="48179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НЕФТИ И ГАЗА</a:t>
            </a:r>
            <a:endParaRPr lang="id-ID" sz="32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Rectangle 7"/>
          <p:cNvSpPr/>
          <p:nvPr/>
        </p:nvSpPr>
        <p:spPr>
          <a:xfrm>
            <a:off x="4288707" y="2441022"/>
            <a:ext cx="342730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spc="225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КАЗАХСКИЙ ИНСТИТУТ</a:t>
            </a:r>
            <a:endParaRPr lang="en-US" sz="1600" b="1" spc="225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Rectangle 17"/>
          <p:cNvSpPr/>
          <p:nvPr/>
        </p:nvSpPr>
        <p:spPr>
          <a:xfrm>
            <a:off x="3957857" y="4097348"/>
            <a:ext cx="427626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solidFill>
                  <a:schemeClr val="accent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</a:t>
            </a:r>
            <a:r>
              <a:rPr lang="ru-RU" sz="1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ачество, </a:t>
            </a:r>
            <a:r>
              <a:rPr lang="ru-RU" sz="1400" dirty="0">
                <a:solidFill>
                  <a:schemeClr val="accent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</a:t>
            </a:r>
            <a:r>
              <a:rPr lang="ru-RU" sz="1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нновации, </a:t>
            </a:r>
            <a:r>
              <a:rPr lang="ru-RU" sz="1400" dirty="0">
                <a:solidFill>
                  <a:schemeClr val="accent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</a:t>
            </a:r>
            <a:r>
              <a:rPr lang="ru-RU" sz="1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адежность, </a:t>
            </a:r>
            <a:r>
              <a:rPr lang="ru-RU" sz="1400" dirty="0">
                <a:solidFill>
                  <a:schemeClr val="accent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</a:t>
            </a:r>
            <a:r>
              <a:rPr lang="ru-RU" sz="1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арантии</a:t>
            </a:r>
            <a:endParaRPr lang="en-US" sz="14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9" name="Straight Connector 27">
            <a:extLst>
              <a:ext uri="{FF2B5EF4-FFF2-40B4-BE49-F238E27FC236}">
                <a16:creationId xmlns:a16="http://schemas.microsoft.com/office/drawing/2014/main" id="{BEB035E0-09F5-4C65-8AD7-B222232796E0}"/>
              </a:ext>
            </a:extLst>
          </p:cNvPr>
          <p:cNvCxnSpPr>
            <a:cxnSpLocks/>
          </p:cNvCxnSpPr>
          <p:nvPr/>
        </p:nvCxnSpPr>
        <p:spPr>
          <a:xfrm>
            <a:off x="5797749" y="2111996"/>
            <a:ext cx="409221" cy="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37">
            <a:extLst>
              <a:ext uri="{FF2B5EF4-FFF2-40B4-BE49-F238E27FC236}">
                <a16:creationId xmlns:a16="http://schemas.microsoft.com/office/drawing/2014/main" id="{03D7B1CC-959E-45E8-B4F0-79E21B7551F3}"/>
              </a:ext>
            </a:extLst>
          </p:cNvPr>
          <p:cNvSpPr/>
          <p:nvPr/>
        </p:nvSpPr>
        <p:spPr>
          <a:xfrm>
            <a:off x="4076527" y="3940740"/>
            <a:ext cx="4038929" cy="620995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013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Rectangle 17"/>
          <p:cNvSpPr/>
          <p:nvPr/>
        </p:nvSpPr>
        <p:spPr>
          <a:xfrm>
            <a:off x="4236762" y="1572027"/>
            <a:ext cx="33274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Группа компаний</a:t>
            </a:r>
            <a:endParaRPr lang="en-US" sz="14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3152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500"/>
                            </p:stCondLst>
                            <p:childTnLst>
                              <p:par>
                                <p:cTn id="3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500"/>
                            </p:stCondLst>
                            <p:childTnLst>
                              <p:par>
                                <p:cTn id="3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/>
      <p:bldP spid="8" grpId="0"/>
      <p:bldP spid="10" grpId="0" animBg="1"/>
      <p:bldP spid="1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 smtClean="0">
                <a:solidFill>
                  <a:schemeClr val="accent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Интегрированная система менеджмента</a:t>
            </a:r>
            <a:endParaRPr lang="id-ID" sz="3200" dirty="0">
              <a:solidFill>
                <a:schemeClr val="accent3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0E94B5-8C35-4E38-8FC1-B73EBEBA3C09}" type="slidenum">
              <a:rPr lang="id-ID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/>
              <a:t>10</a:t>
            </a:fld>
            <a:endParaRPr lang="id-ID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6" name="Рисунок 3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5543" y="1676400"/>
            <a:ext cx="1516577" cy="2156850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358" y="1676400"/>
            <a:ext cx="1478140" cy="2156850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7687" y="1676400"/>
            <a:ext cx="1462919" cy="2156850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6723" y="3730172"/>
            <a:ext cx="1536215" cy="2159700"/>
          </a:xfrm>
          <a:prstGeom prst="rect">
            <a:avLst/>
          </a:prstGeom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2761" y="3730172"/>
            <a:ext cx="1539468" cy="2159700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1247" y="3730172"/>
            <a:ext cx="1527907" cy="2159700"/>
          </a:xfrm>
          <a:prstGeom prst="rect">
            <a:avLst/>
          </a:prstGeom>
        </p:spPr>
      </p:pic>
      <p:sp>
        <p:nvSpPr>
          <p:cNvPr id="42" name="Прямоугольник 41"/>
          <p:cNvSpPr/>
          <p:nvPr/>
        </p:nvSpPr>
        <p:spPr>
          <a:xfrm>
            <a:off x="668358" y="3477650"/>
            <a:ext cx="355600" cy="3556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5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01</a:t>
            </a:r>
          </a:p>
        </p:txBody>
      </p:sp>
      <p:sp>
        <p:nvSpPr>
          <p:cNvPr id="44" name="Прямоугольник 43"/>
          <p:cNvSpPr/>
          <p:nvPr/>
        </p:nvSpPr>
        <p:spPr>
          <a:xfrm>
            <a:off x="2367687" y="3477650"/>
            <a:ext cx="355600" cy="3556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5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02</a:t>
            </a:r>
          </a:p>
        </p:txBody>
      </p:sp>
      <p:sp>
        <p:nvSpPr>
          <p:cNvPr id="45" name="Прямоугольник 44"/>
          <p:cNvSpPr/>
          <p:nvPr/>
        </p:nvSpPr>
        <p:spPr>
          <a:xfrm>
            <a:off x="4035543" y="3477650"/>
            <a:ext cx="355600" cy="3556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5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03</a:t>
            </a:r>
            <a:endParaRPr lang="ru-RU" sz="11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6" name="Прямоугольник 45"/>
          <p:cNvSpPr/>
          <p:nvPr/>
        </p:nvSpPr>
        <p:spPr>
          <a:xfrm>
            <a:off x="6571247" y="5534272"/>
            <a:ext cx="355600" cy="355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5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04</a:t>
            </a:r>
            <a:endParaRPr lang="ru-RU" sz="1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7" name="Прямоугольник 46"/>
          <p:cNvSpPr/>
          <p:nvPr/>
        </p:nvSpPr>
        <p:spPr>
          <a:xfrm>
            <a:off x="8292761" y="5534272"/>
            <a:ext cx="355600" cy="355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5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05</a:t>
            </a:r>
          </a:p>
        </p:txBody>
      </p:sp>
      <p:sp>
        <p:nvSpPr>
          <p:cNvPr id="48" name="Прямоугольник 47"/>
          <p:cNvSpPr/>
          <p:nvPr/>
        </p:nvSpPr>
        <p:spPr>
          <a:xfrm>
            <a:off x="10106723" y="5534272"/>
            <a:ext cx="355600" cy="355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5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06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7016741" y="1851180"/>
            <a:ext cx="6099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01</a:t>
            </a:r>
          </a:p>
        </p:txBody>
      </p:sp>
      <p:sp>
        <p:nvSpPr>
          <p:cNvPr id="50" name="TextBox 23"/>
          <p:cNvSpPr txBox="1"/>
          <p:nvPr/>
        </p:nvSpPr>
        <p:spPr>
          <a:xfrm>
            <a:off x="7508889" y="1818458"/>
            <a:ext cx="36448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d-ID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ISO </a:t>
            </a:r>
            <a:r>
              <a:rPr lang="en-US" sz="1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14001:2004 –</a:t>
            </a:r>
            <a:r>
              <a:rPr lang="ru-RU" sz="1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Система менеджмента окружающей среды </a:t>
            </a:r>
            <a:r>
              <a:rPr lang="en-US" sz="1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id-ID" sz="1200" b="1" dirty="0">
              <a:solidFill>
                <a:schemeClr val="tx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ru-RU" sz="12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id-ID" sz="12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7016741" y="2279005"/>
            <a:ext cx="6099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02</a:t>
            </a:r>
          </a:p>
        </p:txBody>
      </p:sp>
      <p:sp>
        <p:nvSpPr>
          <p:cNvPr id="52" name="TextBox 23"/>
          <p:cNvSpPr txBox="1"/>
          <p:nvPr/>
        </p:nvSpPr>
        <p:spPr>
          <a:xfrm>
            <a:off x="7508888" y="2246283"/>
            <a:ext cx="40544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d-ID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ISO </a:t>
            </a:r>
            <a:r>
              <a:rPr lang="en-US" sz="1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18001:2007 –</a:t>
            </a:r>
            <a:r>
              <a:rPr lang="ru-RU" sz="1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Система менеджмента профессиональной безопасности и здоровья</a:t>
            </a:r>
            <a:endParaRPr lang="id-ID" sz="1200" b="1" dirty="0">
              <a:solidFill>
                <a:schemeClr val="tx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ru-RU" sz="12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id-ID" sz="1200" b="1" dirty="0">
              <a:solidFill>
                <a:schemeClr val="tx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7016741" y="2716906"/>
            <a:ext cx="6099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03</a:t>
            </a:r>
          </a:p>
        </p:txBody>
      </p:sp>
      <p:sp>
        <p:nvSpPr>
          <p:cNvPr id="54" name="TextBox 23"/>
          <p:cNvSpPr txBox="1"/>
          <p:nvPr/>
        </p:nvSpPr>
        <p:spPr>
          <a:xfrm>
            <a:off x="7508889" y="2684184"/>
            <a:ext cx="38524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d-ID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ISO </a:t>
            </a:r>
            <a:r>
              <a:rPr lang="en-US" sz="1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9001:2008 – </a:t>
            </a:r>
            <a:r>
              <a:rPr lang="ru-RU" sz="1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Система менеджмента качества</a:t>
            </a:r>
            <a:r>
              <a:rPr lang="en-US" sz="1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id-ID" sz="1200" b="1" dirty="0">
              <a:solidFill>
                <a:schemeClr val="tx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ru-RU" sz="12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id-ID" sz="1200" b="1" dirty="0">
              <a:solidFill>
                <a:schemeClr val="tx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1149341" y="4368038"/>
            <a:ext cx="6099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16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</a:t>
            </a:r>
            <a:r>
              <a:rPr lang="en-US" sz="16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lang="id-ID" sz="16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6" name="TextBox 23"/>
          <p:cNvSpPr txBox="1"/>
          <p:nvPr/>
        </p:nvSpPr>
        <p:spPr>
          <a:xfrm>
            <a:off x="1641489" y="4309916"/>
            <a:ext cx="37228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d-ID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2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СТ РК</a:t>
            </a:r>
            <a:r>
              <a:rPr lang="en-US" sz="12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</a:t>
            </a:r>
            <a:r>
              <a:rPr lang="ru-RU" sz="12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ИСО</a:t>
            </a:r>
            <a:r>
              <a:rPr lang="en-US" sz="12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9001: 2009</a:t>
            </a:r>
            <a:r>
              <a:rPr lang="ru-RU" sz="12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– Система менеджмента качества</a:t>
            </a:r>
            <a:endParaRPr lang="id-ID" sz="1200" b="1" dirty="0">
              <a:solidFill>
                <a:schemeClr val="tx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1149341" y="4811936"/>
            <a:ext cx="6099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16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</a:t>
            </a:r>
            <a:r>
              <a:rPr lang="en-US" sz="16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endParaRPr lang="id-ID" sz="16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8" name="TextBox 23"/>
          <p:cNvSpPr txBox="1"/>
          <p:nvPr/>
        </p:nvSpPr>
        <p:spPr>
          <a:xfrm>
            <a:off x="1641489" y="4753814"/>
            <a:ext cx="39972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d-ID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2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СТ РК ИСО </a:t>
            </a:r>
            <a:r>
              <a:rPr lang="en-US" sz="12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14001:2006 </a:t>
            </a:r>
            <a:r>
              <a:rPr lang="ru-RU" sz="12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– Система экологического менеджмента</a:t>
            </a:r>
            <a:endParaRPr lang="id-ID" sz="1200" b="1" dirty="0">
              <a:solidFill>
                <a:schemeClr val="tx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9" name="Chevron 44"/>
          <p:cNvSpPr/>
          <p:nvPr/>
        </p:nvSpPr>
        <p:spPr>
          <a:xfrm>
            <a:off x="6815772" y="1921088"/>
            <a:ext cx="198738" cy="198738"/>
          </a:xfrm>
          <a:prstGeom prst="chevron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0" name="Chevron 45"/>
          <p:cNvSpPr/>
          <p:nvPr/>
        </p:nvSpPr>
        <p:spPr>
          <a:xfrm>
            <a:off x="6815772" y="2348913"/>
            <a:ext cx="198738" cy="198738"/>
          </a:xfrm>
          <a:prstGeom prst="chevron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1" name="Chevron 46"/>
          <p:cNvSpPr/>
          <p:nvPr/>
        </p:nvSpPr>
        <p:spPr>
          <a:xfrm>
            <a:off x="6815772" y="2786814"/>
            <a:ext cx="198738" cy="198738"/>
          </a:xfrm>
          <a:prstGeom prst="chevron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2" name="Chevron 47"/>
          <p:cNvSpPr/>
          <p:nvPr/>
        </p:nvSpPr>
        <p:spPr>
          <a:xfrm>
            <a:off x="948372" y="4437946"/>
            <a:ext cx="198738" cy="198738"/>
          </a:xfrm>
          <a:prstGeom prst="chevron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3" name="Chevron 48"/>
          <p:cNvSpPr/>
          <p:nvPr/>
        </p:nvSpPr>
        <p:spPr>
          <a:xfrm>
            <a:off x="945524" y="4881844"/>
            <a:ext cx="198738" cy="198738"/>
          </a:xfrm>
          <a:prstGeom prst="chevron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1136641" y="5219032"/>
            <a:ext cx="6099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16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</a:t>
            </a:r>
            <a:r>
              <a:rPr lang="en-US" sz="16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</a:t>
            </a:r>
            <a:endParaRPr lang="id-ID" sz="16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5" name="TextBox 23"/>
          <p:cNvSpPr txBox="1"/>
          <p:nvPr/>
        </p:nvSpPr>
        <p:spPr>
          <a:xfrm>
            <a:off x="1692660" y="5215863"/>
            <a:ext cx="32306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d-ID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2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СТ РК </a:t>
            </a:r>
            <a:r>
              <a:rPr lang="en-US" sz="12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OHSAS 18001:2008</a:t>
            </a:r>
            <a:r>
              <a:rPr lang="ru-RU" sz="12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– Система менеджмента профессиональной безопасности и здоровья</a:t>
            </a:r>
            <a:endParaRPr lang="id-ID" sz="1200" b="1" dirty="0">
              <a:solidFill>
                <a:schemeClr val="tx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6" name="Chevron 59"/>
          <p:cNvSpPr/>
          <p:nvPr/>
        </p:nvSpPr>
        <p:spPr>
          <a:xfrm>
            <a:off x="935672" y="5288940"/>
            <a:ext cx="198738" cy="198738"/>
          </a:xfrm>
          <a:prstGeom prst="chevron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7238096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500"/>
                            </p:stCondLst>
                            <p:childTnLst>
                              <p:par>
                                <p:cTn id="5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00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3500"/>
                            </p:stCondLst>
                            <p:childTnLst>
                              <p:par>
                                <p:cTn id="6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4000"/>
                            </p:stCondLst>
                            <p:childTnLst>
                              <p:par>
                                <p:cTn id="6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4500"/>
                            </p:stCondLst>
                            <p:childTnLst>
                              <p:par>
                                <p:cTn id="6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0"/>
                            </p:stCondLst>
                            <p:childTnLst>
                              <p:par>
                                <p:cTn id="7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500"/>
                            </p:stCondLst>
                            <p:childTnLst>
                              <p:par>
                                <p:cTn id="7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6000"/>
                            </p:stCondLst>
                            <p:childTnLst>
                              <p:par>
                                <p:cTn id="8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  <p:bldP spid="50" grpId="0"/>
      <p:bldP spid="51" grpId="0"/>
      <p:bldP spid="52" grpId="0"/>
      <p:bldP spid="53" grpId="0"/>
      <p:bldP spid="54" grpId="0"/>
      <p:bldP spid="55" grpId="0"/>
      <p:bldP spid="56" grpId="0"/>
      <p:bldP spid="57" grpId="0"/>
      <p:bldP spid="58" grpId="0"/>
      <p:bldP spid="59" grpId="0" animBg="1"/>
      <p:bldP spid="60" grpId="0" animBg="1"/>
      <p:bldP spid="61" grpId="0" animBg="1"/>
      <p:bldP spid="62" grpId="0" animBg="1"/>
      <p:bldP spid="63" grpId="0" animBg="1"/>
      <p:bldP spid="64" grpId="0"/>
      <p:bldP spid="65" grpId="0"/>
      <p:bldP spid="6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1127338" y="104318"/>
            <a:ext cx="10515600" cy="911682"/>
          </a:xfrm>
        </p:spPr>
        <p:txBody>
          <a:bodyPr>
            <a:noAutofit/>
          </a:bodyPr>
          <a:lstStyle/>
          <a:p>
            <a:r>
              <a:rPr lang="ru-RU" sz="3200" dirty="0" smtClean="0">
                <a:solidFill>
                  <a:schemeClr val="accent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АО «КИНГ» обладает всеми необходимыми лицензиями</a:t>
            </a:r>
            <a:endParaRPr lang="id-ID" sz="3200" dirty="0">
              <a:solidFill>
                <a:schemeClr val="accent3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0E94B5-8C35-4E38-8FC1-B73EBEBA3C09}" type="slidenum">
              <a:rPr lang="id-ID" smtClean="0"/>
              <a:pPr/>
              <a:t>11</a:t>
            </a:fld>
            <a:endParaRPr lang="id-ID"/>
          </a:p>
        </p:txBody>
      </p:sp>
      <p:pic>
        <p:nvPicPr>
          <p:cNvPr id="92" name="Рисунок 91"/>
          <p:cNvPicPr>
            <a:picLocks noGrp="1" noChangeAspect="1"/>
          </p:cNvPicPr>
          <p:nvPr>
            <p:ph type="pic" sz="quarter"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7824" t="-7537" r="-20709" b="-2133"/>
          <a:stretch/>
        </p:blipFill>
        <p:spPr>
          <a:xfrm>
            <a:off x="1127338" y="1257300"/>
            <a:ext cx="1548100" cy="173990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93" name="Рисунок 92"/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317" t="-2298" r="-14173" b="-1054"/>
          <a:stretch/>
        </p:blipFill>
        <p:spPr>
          <a:xfrm>
            <a:off x="1127338" y="3035300"/>
            <a:ext cx="1548100" cy="1739900"/>
          </a:xfrm>
          <a:ln w="12700">
            <a:solidFill>
              <a:schemeClr val="tx1"/>
            </a:solidFill>
          </a:ln>
        </p:spPr>
      </p:pic>
      <p:pic>
        <p:nvPicPr>
          <p:cNvPr id="94" name="Рисунок 93"/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483" t="1092" r="-6786" b="547"/>
          <a:stretch/>
        </p:blipFill>
        <p:spPr>
          <a:xfrm>
            <a:off x="1856938" y="4813300"/>
            <a:ext cx="2861169" cy="1739900"/>
          </a:xfrm>
          <a:ln w="12700">
            <a:solidFill>
              <a:schemeClr val="tx1"/>
            </a:solidFill>
          </a:ln>
        </p:spPr>
      </p:pic>
      <p:pic>
        <p:nvPicPr>
          <p:cNvPr id="95" name="Рисунок 94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076" t="26" r="-13747" b="2531"/>
          <a:stretch/>
        </p:blipFill>
        <p:spPr>
          <a:xfrm>
            <a:off x="2719054" y="1257300"/>
            <a:ext cx="1548100" cy="1739900"/>
          </a:xfrm>
          <a:ln w="12700">
            <a:solidFill>
              <a:schemeClr val="tx1"/>
            </a:solidFill>
          </a:ln>
        </p:spPr>
      </p:pic>
      <p:pic>
        <p:nvPicPr>
          <p:cNvPr id="96" name="Рисунок 95"/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2618" t="-1758" r="-22278" b="-3763"/>
          <a:stretch/>
        </p:blipFill>
        <p:spPr>
          <a:xfrm>
            <a:off x="2719054" y="3035300"/>
            <a:ext cx="1548100" cy="1739900"/>
          </a:xfrm>
          <a:ln w="12700">
            <a:solidFill>
              <a:schemeClr val="tx1"/>
            </a:solidFill>
          </a:ln>
        </p:spPr>
      </p:pic>
      <p:pic>
        <p:nvPicPr>
          <p:cNvPr id="97" name="Рисунок 96"/>
          <p:cNvPicPr>
            <a:picLocks noGrp="1" noChangeAspect="1"/>
          </p:cNvPicPr>
          <p:nvPr>
            <p:ph type="pic" sz="quarter" idx="16"/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438" t="-1205" r="-15954" b="497"/>
          <a:stretch/>
        </p:blipFill>
        <p:spPr>
          <a:xfrm>
            <a:off x="4319362" y="1257300"/>
            <a:ext cx="1548100" cy="1739900"/>
          </a:xfrm>
          <a:ln w="12700">
            <a:solidFill>
              <a:schemeClr val="tx1"/>
            </a:solidFill>
          </a:ln>
        </p:spPr>
      </p:pic>
      <p:pic>
        <p:nvPicPr>
          <p:cNvPr id="98" name="Рисунок 97"/>
          <p:cNvPicPr>
            <a:picLocks noGrp="1" noChangeAspect="1"/>
          </p:cNvPicPr>
          <p:nvPr>
            <p:ph type="pic" sz="quarter" idx="17"/>
          </p:nvPr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436" t="1096" r="-15901" b="266"/>
          <a:stretch/>
        </p:blipFill>
        <p:spPr>
          <a:xfrm>
            <a:off x="4310770" y="3035300"/>
            <a:ext cx="1548100" cy="1739900"/>
          </a:xfrm>
          <a:ln w="12700">
            <a:solidFill>
              <a:schemeClr val="tx1"/>
            </a:solidFill>
          </a:ln>
        </p:spPr>
      </p:pic>
      <p:pic>
        <p:nvPicPr>
          <p:cNvPr id="99" name="Рисунок 98"/>
          <p:cNvPicPr>
            <a:picLocks noGrp="1" noChangeAspect="1"/>
          </p:cNvPicPr>
          <p:nvPr>
            <p:ph type="pic" sz="quarter" idx="18"/>
          </p:nvPr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231" r="-2091"/>
          <a:stretch/>
        </p:blipFill>
        <p:spPr>
          <a:xfrm>
            <a:off x="4774569" y="4813300"/>
            <a:ext cx="2580852" cy="1739900"/>
          </a:xfrm>
          <a:ln w="12700">
            <a:solidFill>
              <a:schemeClr val="tx1"/>
            </a:solidFill>
          </a:ln>
        </p:spPr>
      </p:pic>
      <p:pic>
        <p:nvPicPr>
          <p:cNvPr id="100" name="Рисунок 99"/>
          <p:cNvPicPr>
            <a:picLocks noGrp="1" noChangeAspect="1"/>
          </p:cNvPicPr>
          <p:nvPr>
            <p:ph type="pic" sz="quarter" idx="19"/>
          </p:nvPr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195" t="-1114" r="-20324" b="881"/>
          <a:stretch/>
        </p:blipFill>
        <p:spPr>
          <a:xfrm>
            <a:off x="5919670" y="1257300"/>
            <a:ext cx="1548100" cy="1739900"/>
          </a:xfrm>
          <a:ln w="12700">
            <a:solidFill>
              <a:schemeClr val="tx1"/>
            </a:solidFill>
          </a:ln>
        </p:spPr>
      </p:pic>
      <p:pic>
        <p:nvPicPr>
          <p:cNvPr id="101" name="Рисунок 100"/>
          <p:cNvPicPr>
            <a:picLocks noGrp="1" noChangeAspect="1"/>
          </p:cNvPicPr>
          <p:nvPr>
            <p:ph type="pic" sz="quarter" idx="20"/>
          </p:nvPr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7273" t="-4628" r="-18319" b="-1481"/>
          <a:stretch/>
        </p:blipFill>
        <p:spPr>
          <a:xfrm>
            <a:off x="5919670" y="3035300"/>
            <a:ext cx="1548100" cy="1739900"/>
          </a:xfrm>
          <a:ln w="12700">
            <a:solidFill>
              <a:schemeClr val="tx1"/>
            </a:solidFill>
          </a:ln>
        </p:spPr>
      </p:pic>
      <p:pic>
        <p:nvPicPr>
          <p:cNvPr id="102" name="Рисунок 101"/>
          <p:cNvPicPr>
            <a:picLocks noGrp="1" noChangeAspect="1"/>
          </p:cNvPicPr>
          <p:nvPr>
            <p:ph type="pic" sz="quarter" idx="22"/>
          </p:nvPr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764" t="-559" r="-23511" b="-60"/>
          <a:stretch/>
        </p:blipFill>
        <p:spPr>
          <a:xfrm>
            <a:off x="7519978" y="1257300"/>
            <a:ext cx="1548100" cy="1739900"/>
          </a:xfrm>
          <a:ln w="12700">
            <a:solidFill>
              <a:schemeClr val="tx1"/>
            </a:solidFill>
          </a:ln>
        </p:spPr>
      </p:pic>
      <p:pic>
        <p:nvPicPr>
          <p:cNvPr id="103" name="Рисунок 102"/>
          <p:cNvPicPr>
            <a:picLocks noGrp="1" noChangeAspect="1"/>
          </p:cNvPicPr>
          <p:nvPr>
            <p:ph type="pic" sz="quarter" idx="4294967295"/>
          </p:nvPr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759" t="557" r="-17841" b="-841"/>
          <a:stretch/>
        </p:blipFill>
        <p:spPr>
          <a:xfrm>
            <a:off x="7528570" y="3035300"/>
            <a:ext cx="1548100" cy="173990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04" name="Рисунок 103"/>
          <p:cNvPicPr>
            <a:picLocks noGrp="1" noChangeAspect="1"/>
          </p:cNvPicPr>
          <p:nvPr>
            <p:ph type="pic" sz="quarter" idx="4294967295"/>
          </p:nvPr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346" r="-1522"/>
          <a:stretch/>
        </p:blipFill>
        <p:spPr>
          <a:xfrm>
            <a:off x="7411883" y="4813300"/>
            <a:ext cx="2551853" cy="173990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05" name="Рисунок 104"/>
          <p:cNvPicPr>
            <a:picLocks noGrp="1" noChangeAspect="1"/>
          </p:cNvPicPr>
          <p:nvPr>
            <p:ph type="pic" sz="quarter" idx="4294967295"/>
          </p:nvPr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330" t="-1696" r="-27520" b="-6"/>
          <a:stretch/>
        </p:blipFill>
        <p:spPr>
          <a:xfrm>
            <a:off x="9128878" y="1257300"/>
            <a:ext cx="1548100" cy="173990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06" name="Рисунок 105"/>
          <p:cNvPicPr>
            <a:picLocks noGrp="1" noChangeAspect="1"/>
          </p:cNvPicPr>
          <p:nvPr>
            <p:ph type="pic" sz="quarter" idx="4294967295"/>
          </p:nvPr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3002" t="-2236" r="-24352" b="-4860"/>
          <a:stretch/>
        </p:blipFill>
        <p:spPr>
          <a:xfrm>
            <a:off x="9137470" y="3035300"/>
            <a:ext cx="1548100" cy="173990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226618322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9" y="1"/>
            <a:ext cx="12192000" cy="6858000"/>
          </a:xfrm>
          <a:prstGeom prst="rect">
            <a:avLst/>
          </a:prstGeom>
          <a:solidFill>
            <a:schemeClr val="accent1">
              <a:lumMod val="7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208519" y="2810768"/>
            <a:ext cx="3780000" cy="584775"/>
          </a:xfrm>
          <a:prstGeom prst="rect">
            <a:avLst/>
          </a:prstGeom>
          <a:noFill/>
          <a:ln w="44450">
            <a:solidFill>
              <a:srgbClr val="FFFF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АО КИНГ</a:t>
            </a:r>
            <a:endParaRPr lang="id-ID" sz="3200" b="1" dirty="0">
              <a:solidFill>
                <a:srgbClr val="FFFF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Freeform 10"/>
          <p:cNvSpPr/>
          <p:nvPr/>
        </p:nvSpPr>
        <p:spPr>
          <a:xfrm rot="16200000">
            <a:off x="7988519" y="-1"/>
            <a:ext cx="4203481" cy="4203481"/>
          </a:xfrm>
          <a:custGeom>
            <a:avLst/>
            <a:gdLst>
              <a:gd name="connsiteX0" fmla="*/ 4203481 w 4203481"/>
              <a:gd name="connsiteY0" fmla="*/ 0 h 4203481"/>
              <a:gd name="connsiteX1" fmla="*/ 4203481 w 4203481"/>
              <a:gd name="connsiteY1" fmla="*/ 4203481 h 4203481"/>
              <a:gd name="connsiteX2" fmla="*/ 0 w 4203481"/>
              <a:gd name="connsiteY2" fmla="*/ 4203481 h 42034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203481" h="4203481">
                <a:moveTo>
                  <a:pt x="4203481" y="0"/>
                </a:moveTo>
                <a:lnTo>
                  <a:pt x="4203481" y="4203481"/>
                </a:lnTo>
                <a:lnTo>
                  <a:pt x="0" y="4203481"/>
                </a:lnTo>
                <a:close/>
              </a:path>
            </a:pathLst>
          </a:custGeom>
          <a:solidFill>
            <a:schemeClr val="accent4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d-ID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Freeform 11"/>
          <p:cNvSpPr/>
          <p:nvPr/>
        </p:nvSpPr>
        <p:spPr>
          <a:xfrm rot="16200000">
            <a:off x="0" y="2515646"/>
            <a:ext cx="4342354" cy="4342354"/>
          </a:xfrm>
          <a:custGeom>
            <a:avLst/>
            <a:gdLst>
              <a:gd name="connsiteX0" fmla="*/ 0 w 4342354"/>
              <a:gd name="connsiteY0" fmla="*/ 0 h 4342354"/>
              <a:gd name="connsiteX1" fmla="*/ 4342354 w 4342354"/>
              <a:gd name="connsiteY1" fmla="*/ 0 h 4342354"/>
              <a:gd name="connsiteX2" fmla="*/ 0 w 4342354"/>
              <a:gd name="connsiteY2" fmla="*/ 4342354 h 4342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342354" h="4342354">
                <a:moveTo>
                  <a:pt x="0" y="0"/>
                </a:moveTo>
                <a:lnTo>
                  <a:pt x="4342354" y="0"/>
                </a:lnTo>
                <a:lnTo>
                  <a:pt x="0" y="4342354"/>
                </a:lnTo>
                <a:close/>
              </a:path>
            </a:pathLst>
          </a:custGeom>
          <a:solidFill>
            <a:schemeClr val="accent4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d-ID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0012028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1" grpId="0" animBg="1"/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>
                <a:solidFill>
                  <a:schemeClr val="accent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АО КИНГ</a:t>
            </a:r>
            <a:endParaRPr lang="id-ID" sz="3200" dirty="0">
              <a:solidFill>
                <a:schemeClr val="accent3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0E94B5-8C35-4E38-8FC1-B73EBEBA3C09}" type="slidenum">
              <a:rPr lang="id-ID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/>
              <a:t>13</a:t>
            </a:fld>
            <a:endParaRPr lang="id-ID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26132" y="5718679"/>
            <a:ext cx="160532" cy="16053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solidFill>
                <a:schemeClr val="tx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86664" y="5660446"/>
            <a:ext cx="1263016" cy="276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Казахстан</a:t>
            </a:r>
            <a:endParaRPr lang="id-ID" sz="1200" dirty="0">
              <a:solidFill>
                <a:schemeClr val="tx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495477" y="3690236"/>
            <a:ext cx="414189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100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АО «КИНГ» представлен в: 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г. Алматы - головной офис;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г. Астана – филиал;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473365" y="2647521"/>
            <a:ext cx="19299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Год основания</a:t>
            </a:r>
            <a:endParaRPr lang="id-ID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449954" y="1601267"/>
            <a:ext cx="410196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100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АО «КИНГ»</a:t>
            </a:r>
            <a:r>
              <a:rPr lang="en-US" sz="1100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1100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одна из крупнейших инжиниринговых компаний в Республики Казахстан, обладающая огромным опытом и предоставляющая услуги в проектировании и комплексном </a:t>
            </a:r>
            <a:r>
              <a:rPr lang="ru-RU" sz="1100" dirty="0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научно-инжиниринговом </a:t>
            </a:r>
            <a:r>
              <a:rPr lang="ru-RU" sz="1100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обеспечении объектов нефтегазовой и электроэнергетической отраслей на территории страны.</a:t>
            </a:r>
            <a:endParaRPr lang="id-ID" sz="1100" dirty="0">
              <a:solidFill>
                <a:schemeClr val="tx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477512" y="3147433"/>
            <a:ext cx="15207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2002</a:t>
            </a:r>
            <a:endParaRPr lang="id-ID" sz="2800" b="1" dirty="0">
              <a:solidFill>
                <a:schemeClr val="accent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7783129" y="6015889"/>
            <a:ext cx="1681029" cy="340574"/>
            <a:chOff x="7619566" y="5087295"/>
            <a:chExt cx="1635887" cy="340574"/>
          </a:xfrm>
        </p:grpSpPr>
        <p:grpSp>
          <p:nvGrpSpPr>
            <p:cNvPr id="20" name="Group 19"/>
            <p:cNvGrpSpPr/>
            <p:nvPr/>
          </p:nvGrpSpPr>
          <p:grpSpPr>
            <a:xfrm flipH="1">
              <a:off x="7619566" y="5087295"/>
              <a:ext cx="143904" cy="340574"/>
              <a:chOff x="5505537" y="930389"/>
              <a:chExt cx="333375" cy="788988"/>
            </a:xfrm>
            <a:solidFill>
              <a:schemeClr val="accent1"/>
            </a:solidFill>
          </p:grpSpPr>
          <p:sp>
            <p:nvSpPr>
              <p:cNvPr id="48" name="Oval 27"/>
              <p:cNvSpPr>
                <a:spLocks noChangeArrowheads="1"/>
              </p:cNvSpPr>
              <p:nvPr/>
            </p:nvSpPr>
            <p:spPr bwMode="auto">
              <a:xfrm>
                <a:off x="5602373" y="930389"/>
                <a:ext cx="141288" cy="13970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>
                  <a:solidFill>
                    <a:srgbClr val="40404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49" name="Freeform 28"/>
              <p:cNvSpPr>
                <a:spLocks/>
              </p:cNvSpPr>
              <p:nvPr/>
            </p:nvSpPr>
            <p:spPr bwMode="auto">
              <a:xfrm>
                <a:off x="5505537" y="1084378"/>
                <a:ext cx="333375" cy="634999"/>
              </a:xfrm>
              <a:custGeom>
                <a:avLst/>
                <a:gdLst>
                  <a:gd name="T0" fmla="*/ 87 w 87"/>
                  <a:gd name="T1" fmla="*/ 24 h 168"/>
                  <a:gd name="T2" fmla="*/ 62 w 87"/>
                  <a:gd name="T3" fmla="*/ 0 h 168"/>
                  <a:gd name="T4" fmla="*/ 37 w 87"/>
                  <a:gd name="T5" fmla="*/ 0 h 168"/>
                  <a:gd name="T6" fmla="*/ 35 w 87"/>
                  <a:gd name="T7" fmla="*/ 0 h 168"/>
                  <a:gd name="T8" fmla="*/ 25 w 87"/>
                  <a:gd name="T9" fmla="*/ 0 h 168"/>
                  <a:gd name="T10" fmla="*/ 0 w 87"/>
                  <a:gd name="T11" fmla="*/ 24 h 168"/>
                  <a:gd name="T12" fmla="*/ 0 w 87"/>
                  <a:gd name="T13" fmla="*/ 24 h 168"/>
                  <a:gd name="T14" fmla="*/ 0 w 87"/>
                  <a:gd name="T15" fmla="*/ 73 h 168"/>
                  <a:gd name="T16" fmla="*/ 8 w 87"/>
                  <a:gd name="T17" fmla="*/ 81 h 168"/>
                  <a:gd name="T18" fmla="*/ 16 w 87"/>
                  <a:gd name="T19" fmla="*/ 73 h 168"/>
                  <a:gd name="T20" fmla="*/ 16 w 87"/>
                  <a:gd name="T21" fmla="*/ 44 h 168"/>
                  <a:gd name="T22" fmla="*/ 16 w 87"/>
                  <a:gd name="T23" fmla="*/ 28 h 168"/>
                  <a:gd name="T24" fmla="*/ 20 w 87"/>
                  <a:gd name="T25" fmla="*/ 28 h 168"/>
                  <a:gd name="T26" fmla="*/ 20 w 87"/>
                  <a:gd name="T27" fmla="*/ 46 h 168"/>
                  <a:gd name="T28" fmla="*/ 20 w 87"/>
                  <a:gd name="T29" fmla="*/ 77 h 168"/>
                  <a:gd name="T30" fmla="*/ 20 w 87"/>
                  <a:gd name="T31" fmla="*/ 81 h 168"/>
                  <a:gd name="T32" fmla="*/ 20 w 87"/>
                  <a:gd name="T33" fmla="*/ 157 h 168"/>
                  <a:gd name="T34" fmla="*/ 31 w 87"/>
                  <a:gd name="T35" fmla="*/ 168 h 168"/>
                  <a:gd name="T36" fmla="*/ 41 w 87"/>
                  <a:gd name="T37" fmla="*/ 157 h 168"/>
                  <a:gd name="T38" fmla="*/ 41 w 87"/>
                  <a:gd name="T39" fmla="*/ 81 h 168"/>
                  <a:gd name="T40" fmla="*/ 46 w 87"/>
                  <a:gd name="T41" fmla="*/ 81 h 168"/>
                  <a:gd name="T42" fmla="*/ 46 w 87"/>
                  <a:gd name="T43" fmla="*/ 157 h 168"/>
                  <a:gd name="T44" fmla="*/ 56 w 87"/>
                  <a:gd name="T45" fmla="*/ 168 h 168"/>
                  <a:gd name="T46" fmla="*/ 67 w 87"/>
                  <a:gd name="T47" fmla="*/ 157 h 168"/>
                  <a:gd name="T48" fmla="*/ 67 w 87"/>
                  <a:gd name="T49" fmla="*/ 81 h 168"/>
                  <a:gd name="T50" fmla="*/ 67 w 87"/>
                  <a:gd name="T51" fmla="*/ 77 h 168"/>
                  <a:gd name="T52" fmla="*/ 67 w 87"/>
                  <a:gd name="T53" fmla="*/ 46 h 168"/>
                  <a:gd name="T54" fmla="*/ 67 w 87"/>
                  <a:gd name="T55" fmla="*/ 28 h 168"/>
                  <a:gd name="T56" fmla="*/ 71 w 87"/>
                  <a:gd name="T57" fmla="*/ 28 h 168"/>
                  <a:gd name="T58" fmla="*/ 71 w 87"/>
                  <a:gd name="T59" fmla="*/ 44 h 168"/>
                  <a:gd name="T60" fmla="*/ 71 w 87"/>
                  <a:gd name="T61" fmla="*/ 73 h 168"/>
                  <a:gd name="T62" fmla="*/ 79 w 87"/>
                  <a:gd name="T63" fmla="*/ 81 h 168"/>
                  <a:gd name="T64" fmla="*/ 87 w 87"/>
                  <a:gd name="T65" fmla="*/ 73 h 168"/>
                  <a:gd name="T66" fmla="*/ 87 w 87"/>
                  <a:gd name="T67" fmla="*/ 24 h 168"/>
                  <a:gd name="T68" fmla="*/ 87 w 87"/>
                  <a:gd name="T69" fmla="*/ 24 h 1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7" h="168">
                    <a:moveTo>
                      <a:pt x="87" y="24"/>
                    </a:moveTo>
                    <a:cubicBezTo>
                      <a:pt x="87" y="11"/>
                      <a:pt x="75" y="0"/>
                      <a:pt x="62" y="0"/>
                    </a:cubicBezTo>
                    <a:cubicBezTo>
                      <a:pt x="37" y="0"/>
                      <a:pt x="37" y="0"/>
                      <a:pt x="37" y="0"/>
                    </a:cubicBezTo>
                    <a:cubicBezTo>
                      <a:pt x="35" y="0"/>
                      <a:pt x="35" y="0"/>
                      <a:pt x="35" y="0"/>
                    </a:cubicBezTo>
                    <a:cubicBezTo>
                      <a:pt x="25" y="0"/>
                      <a:pt x="25" y="0"/>
                      <a:pt x="25" y="0"/>
                    </a:cubicBezTo>
                    <a:cubicBezTo>
                      <a:pt x="12" y="0"/>
                      <a:pt x="0" y="11"/>
                      <a:pt x="0" y="24"/>
                    </a:cubicBezTo>
                    <a:cubicBezTo>
                      <a:pt x="0" y="24"/>
                      <a:pt x="0" y="24"/>
                      <a:pt x="0" y="24"/>
                    </a:cubicBezTo>
                    <a:cubicBezTo>
                      <a:pt x="0" y="73"/>
                      <a:pt x="0" y="73"/>
                      <a:pt x="0" y="73"/>
                    </a:cubicBezTo>
                    <a:cubicBezTo>
                      <a:pt x="0" y="78"/>
                      <a:pt x="4" y="81"/>
                      <a:pt x="8" y="81"/>
                    </a:cubicBezTo>
                    <a:cubicBezTo>
                      <a:pt x="13" y="81"/>
                      <a:pt x="16" y="78"/>
                      <a:pt x="16" y="73"/>
                    </a:cubicBezTo>
                    <a:cubicBezTo>
                      <a:pt x="16" y="44"/>
                      <a:pt x="16" y="44"/>
                      <a:pt x="16" y="44"/>
                    </a:cubicBezTo>
                    <a:cubicBezTo>
                      <a:pt x="16" y="28"/>
                      <a:pt x="16" y="28"/>
                      <a:pt x="16" y="28"/>
                    </a:cubicBezTo>
                    <a:cubicBezTo>
                      <a:pt x="20" y="28"/>
                      <a:pt x="20" y="28"/>
                      <a:pt x="20" y="28"/>
                    </a:cubicBezTo>
                    <a:cubicBezTo>
                      <a:pt x="20" y="46"/>
                      <a:pt x="20" y="46"/>
                      <a:pt x="20" y="46"/>
                    </a:cubicBezTo>
                    <a:cubicBezTo>
                      <a:pt x="20" y="77"/>
                      <a:pt x="20" y="77"/>
                      <a:pt x="20" y="77"/>
                    </a:cubicBezTo>
                    <a:cubicBezTo>
                      <a:pt x="20" y="81"/>
                      <a:pt x="20" y="81"/>
                      <a:pt x="20" y="81"/>
                    </a:cubicBezTo>
                    <a:cubicBezTo>
                      <a:pt x="20" y="157"/>
                      <a:pt x="20" y="157"/>
                      <a:pt x="20" y="157"/>
                    </a:cubicBezTo>
                    <a:cubicBezTo>
                      <a:pt x="20" y="163"/>
                      <a:pt x="25" y="168"/>
                      <a:pt x="31" y="168"/>
                    </a:cubicBezTo>
                    <a:cubicBezTo>
                      <a:pt x="37" y="168"/>
                      <a:pt x="41" y="163"/>
                      <a:pt x="41" y="157"/>
                    </a:cubicBezTo>
                    <a:cubicBezTo>
                      <a:pt x="41" y="81"/>
                      <a:pt x="41" y="81"/>
                      <a:pt x="41" y="81"/>
                    </a:cubicBezTo>
                    <a:cubicBezTo>
                      <a:pt x="46" y="81"/>
                      <a:pt x="46" y="81"/>
                      <a:pt x="46" y="81"/>
                    </a:cubicBezTo>
                    <a:cubicBezTo>
                      <a:pt x="46" y="157"/>
                      <a:pt x="46" y="157"/>
                      <a:pt x="46" y="157"/>
                    </a:cubicBezTo>
                    <a:cubicBezTo>
                      <a:pt x="46" y="163"/>
                      <a:pt x="50" y="168"/>
                      <a:pt x="56" y="168"/>
                    </a:cubicBezTo>
                    <a:cubicBezTo>
                      <a:pt x="62" y="168"/>
                      <a:pt x="67" y="163"/>
                      <a:pt x="67" y="157"/>
                    </a:cubicBezTo>
                    <a:cubicBezTo>
                      <a:pt x="67" y="81"/>
                      <a:pt x="67" y="81"/>
                      <a:pt x="67" y="81"/>
                    </a:cubicBezTo>
                    <a:cubicBezTo>
                      <a:pt x="67" y="77"/>
                      <a:pt x="67" y="77"/>
                      <a:pt x="67" y="77"/>
                    </a:cubicBezTo>
                    <a:cubicBezTo>
                      <a:pt x="67" y="46"/>
                      <a:pt x="67" y="46"/>
                      <a:pt x="67" y="46"/>
                    </a:cubicBezTo>
                    <a:cubicBezTo>
                      <a:pt x="67" y="28"/>
                      <a:pt x="67" y="28"/>
                      <a:pt x="67" y="28"/>
                    </a:cubicBezTo>
                    <a:cubicBezTo>
                      <a:pt x="71" y="28"/>
                      <a:pt x="71" y="28"/>
                      <a:pt x="71" y="28"/>
                    </a:cubicBezTo>
                    <a:cubicBezTo>
                      <a:pt x="71" y="44"/>
                      <a:pt x="71" y="44"/>
                      <a:pt x="71" y="44"/>
                    </a:cubicBezTo>
                    <a:cubicBezTo>
                      <a:pt x="71" y="73"/>
                      <a:pt x="71" y="73"/>
                      <a:pt x="71" y="73"/>
                    </a:cubicBezTo>
                    <a:cubicBezTo>
                      <a:pt x="71" y="78"/>
                      <a:pt x="74" y="81"/>
                      <a:pt x="79" y="81"/>
                    </a:cubicBezTo>
                    <a:cubicBezTo>
                      <a:pt x="83" y="81"/>
                      <a:pt x="87" y="78"/>
                      <a:pt x="87" y="73"/>
                    </a:cubicBezTo>
                    <a:cubicBezTo>
                      <a:pt x="87" y="24"/>
                      <a:pt x="87" y="24"/>
                      <a:pt x="87" y="24"/>
                    </a:cubicBezTo>
                    <a:cubicBezTo>
                      <a:pt x="87" y="24"/>
                      <a:pt x="87" y="24"/>
                      <a:pt x="87" y="2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>
                  <a:solidFill>
                    <a:srgbClr val="40404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grpSp>
          <p:nvGrpSpPr>
            <p:cNvPr id="21" name="Group 20"/>
            <p:cNvGrpSpPr/>
            <p:nvPr/>
          </p:nvGrpSpPr>
          <p:grpSpPr>
            <a:xfrm flipH="1">
              <a:off x="7785739" y="5087295"/>
              <a:ext cx="143904" cy="340574"/>
              <a:chOff x="5505537" y="930389"/>
              <a:chExt cx="333375" cy="788988"/>
            </a:xfrm>
            <a:solidFill>
              <a:schemeClr val="accent1"/>
            </a:solidFill>
          </p:grpSpPr>
          <p:sp>
            <p:nvSpPr>
              <p:cNvPr id="46" name="Oval 27"/>
              <p:cNvSpPr>
                <a:spLocks noChangeArrowheads="1"/>
              </p:cNvSpPr>
              <p:nvPr/>
            </p:nvSpPr>
            <p:spPr bwMode="auto">
              <a:xfrm>
                <a:off x="5602373" y="930389"/>
                <a:ext cx="141288" cy="13970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>
                  <a:solidFill>
                    <a:srgbClr val="40404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47" name="Freeform 28"/>
              <p:cNvSpPr>
                <a:spLocks/>
              </p:cNvSpPr>
              <p:nvPr/>
            </p:nvSpPr>
            <p:spPr bwMode="auto">
              <a:xfrm>
                <a:off x="5505537" y="1084378"/>
                <a:ext cx="333375" cy="634999"/>
              </a:xfrm>
              <a:custGeom>
                <a:avLst/>
                <a:gdLst>
                  <a:gd name="T0" fmla="*/ 87 w 87"/>
                  <a:gd name="T1" fmla="*/ 24 h 168"/>
                  <a:gd name="T2" fmla="*/ 62 w 87"/>
                  <a:gd name="T3" fmla="*/ 0 h 168"/>
                  <a:gd name="T4" fmla="*/ 37 w 87"/>
                  <a:gd name="T5" fmla="*/ 0 h 168"/>
                  <a:gd name="T6" fmla="*/ 35 w 87"/>
                  <a:gd name="T7" fmla="*/ 0 h 168"/>
                  <a:gd name="T8" fmla="*/ 25 w 87"/>
                  <a:gd name="T9" fmla="*/ 0 h 168"/>
                  <a:gd name="T10" fmla="*/ 0 w 87"/>
                  <a:gd name="T11" fmla="*/ 24 h 168"/>
                  <a:gd name="T12" fmla="*/ 0 w 87"/>
                  <a:gd name="T13" fmla="*/ 24 h 168"/>
                  <a:gd name="T14" fmla="*/ 0 w 87"/>
                  <a:gd name="T15" fmla="*/ 73 h 168"/>
                  <a:gd name="T16" fmla="*/ 8 w 87"/>
                  <a:gd name="T17" fmla="*/ 81 h 168"/>
                  <a:gd name="T18" fmla="*/ 16 w 87"/>
                  <a:gd name="T19" fmla="*/ 73 h 168"/>
                  <a:gd name="T20" fmla="*/ 16 w 87"/>
                  <a:gd name="T21" fmla="*/ 44 h 168"/>
                  <a:gd name="T22" fmla="*/ 16 w 87"/>
                  <a:gd name="T23" fmla="*/ 28 h 168"/>
                  <a:gd name="T24" fmla="*/ 20 w 87"/>
                  <a:gd name="T25" fmla="*/ 28 h 168"/>
                  <a:gd name="T26" fmla="*/ 20 w 87"/>
                  <a:gd name="T27" fmla="*/ 46 h 168"/>
                  <a:gd name="T28" fmla="*/ 20 w 87"/>
                  <a:gd name="T29" fmla="*/ 77 h 168"/>
                  <a:gd name="T30" fmla="*/ 20 w 87"/>
                  <a:gd name="T31" fmla="*/ 81 h 168"/>
                  <a:gd name="T32" fmla="*/ 20 w 87"/>
                  <a:gd name="T33" fmla="*/ 157 h 168"/>
                  <a:gd name="T34" fmla="*/ 31 w 87"/>
                  <a:gd name="T35" fmla="*/ 168 h 168"/>
                  <a:gd name="T36" fmla="*/ 41 w 87"/>
                  <a:gd name="T37" fmla="*/ 157 h 168"/>
                  <a:gd name="T38" fmla="*/ 41 w 87"/>
                  <a:gd name="T39" fmla="*/ 81 h 168"/>
                  <a:gd name="T40" fmla="*/ 46 w 87"/>
                  <a:gd name="T41" fmla="*/ 81 h 168"/>
                  <a:gd name="T42" fmla="*/ 46 w 87"/>
                  <a:gd name="T43" fmla="*/ 157 h 168"/>
                  <a:gd name="T44" fmla="*/ 56 w 87"/>
                  <a:gd name="T45" fmla="*/ 168 h 168"/>
                  <a:gd name="T46" fmla="*/ 67 w 87"/>
                  <a:gd name="T47" fmla="*/ 157 h 168"/>
                  <a:gd name="T48" fmla="*/ 67 w 87"/>
                  <a:gd name="T49" fmla="*/ 81 h 168"/>
                  <a:gd name="T50" fmla="*/ 67 w 87"/>
                  <a:gd name="T51" fmla="*/ 77 h 168"/>
                  <a:gd name="T52" fmla="*/ 67 w 87"/>
                  <a:gd name="T53" fmla="*/ 46 h 168"/>
                  <a:gd name="T54" fmla="*/ 67 w 87"/>
                  <a:gd name="T55" fmla="*/ 28 h 168"/>
                  <a:gd name="T56" fmla="*/ 71 w 87"/>
                  <a:gd name="T57" fmla="*/ 28 h 168"/>
                  <a:gd name="T58" fmla="*/ 71 w 87"/>
                  <a:gd name="T59" fmla="*/ 44 h 168"/>
                  <a:gd name="T60" fmla="*/ 71 w 87"/>
                  <a:gd name="T61" fmla="*/ 73 h 168"/>
                  <a:gd name="T62" fmla="*/ 79 w 87"/>
                  <a:gd name="T63" fmla="*/ 81 h 168"/>
                  <a:gd name="T64" fmla="*/ 87 w 87"/>
                  <a:gd name="T65" fmla="*/ 73 h 168"/>
                  <a:gd name="T66" fmla="*/ 87 w 87"/>
                  <a:gd name="T67" fmla="*/ 24 h 168"/>
                  <a:gd name="T68" fmla="*/ 87 w 87"/>
                  <a:gd name="T69" fmla="*/ 24 h 1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7" h="168">
                    <a:moveTo>
                      <a:pt x="87" y="24"/>
                    </a:moveTo>
                    <a:cubicBezTo>
                      <a:pt x="87" y="11"/>
                      <a:pt x="75" y="0"/>
                      <a:pt x="62" y="0"/>
                    </a:cubicBezTo>
                    <a:cubicBezTo>
                      <a:pt x="37" y="0"/>
                      <a:pt x="37" y="0"/>
                      <a:pt x="37" y="0"/>
                    </a:cubicBezTo>
                    <a:cubicBezTo>
                      <a:pt x="35" y="0"/>
                      <a:pt x="35" y="0"/>
                      <a:pt x="35" y="0"/>
                    </a:cubicBezTo>
                    <a:cubicBezTo>
                      <a:pt x="25" y="0"/>
                      <a:pt x="25" y="0"/>
                      <a:pt x="25" y="0"/>
                    </a:cubicBezTo>
                    <a:cubicBezTo>
                      <a:pt x="12" y="0"/>
                      <a:pt x="0" y="11"/>
                      <a:pt x="0" y="24"/>
                    </a:cubicBezTo>
                    <a:cubicBezTo>
                      <a:pt x="0" y="24"/>
                      <a:pt x="0" y="24"/>
                      <a:pt x="0" y="24"/>
                    </a:cubicBezTo>
                    <a:cubicBezTo>
                      <a:pt x="0" y="73"/>
                      <a:pt x="0" y="73"/>
                      <a:pt x="0" y="73"/>
                    </a:cubicBezTo>
                    <a:cubicBezTo>
                      <a:pt x="0" y="78"/>
                      <a:pt x="4" y="81"/>
                      <a:pt x="8" y="81"/>
                    </a:cubicBezTo>
                    <a:cubicBezTo>
                      <a:pt x="13" y="81"/>
                      <a:pt x="16" y="78"/>
                      <a:pt x="16" y="73"/>
                    </a:cubicBezTo>
                    <a:cubicBezTo>
                      <a:pt x="16" y="44"/>
                      <a:pt x="16" y="44"/>
                      <a:pt x="16" y="44"/>
                    </a:cubicBezTo>
                    <a:cubicBezTo>
                      <a:pt x="16" y="28"/>
                      <a:pt x="16" y="28"/>
                      <a:pt x="16" y="28"/>
                    </a:cubicBezTo>
                    <a:cubicBezTo>
                      <a:pt x="20" y="28"/>
                      <a:pt x="20" y="28"/>
                      <a:pt x="20" y="28"/>
                    </a:cubicBezTo>
                    <a:cubicBezTo>
                      <a:pt x="20" y="46"/>
                      <a:pt x="20" y="46"/>
                      <a:pt x="20" y="46"/>
                    </a:cubicBezTo>
                    <a:cubicBezTo>
                      <a:pt x="20" y="77"/>
                      <a:pt x="20" y="77"/>
                      <a:pt x="20" y="77"/>
                    </a:cubicBezTo>
                    <a:cubicBezTo>
                      <a:pt x="20" y="81"/>
                      <a:pt x="20" y="81"/>
                      <a:pt x="20" y="81"/>
                    </a:cubicBezTo>
                    <a:cubicBezTo>
                      <a:pt x="20" y="157"/>
                      <a:pt x="20" y="157"/>
                      <a:pt x="20" y="157"/>
                    </a:cubicBezTo>
                    <a:cubicBezTo>
                      <a:pt x="20" y="163"/>
                      <a:pt x="25" y="168"/>
                      <a:pt x="31" y="168"/>
                    </a:cubicBezTo>
                    <a:cubicBezTo>
                      <a:pt x="37" y="168"/>
                      <a:pt x="41" y="163"/>
                      <a:pt x="41" y="157"/>
                    </a:cubicBezTo>
                    <a:cubicBezTo>
                      <a:pt x="41" y="81"/>
                      <a:pt x="41" y="81"/>
                      <a:pt x="41" y="81"/>
                    </a:cubicBezTo>
                    <a:cubicBezTo>
                      <a:pt x="46" y="81"/>
                      <a:pt x="46" y="81"/>
                      <a:pt x="46" y="81"/>
                    </a:cubicBezTo>
                    <a:cubicBezTo>
                      <a:pt x="46" y="157"/>
                      <a:pt x="46" y="157"/>
                      <a:pt x="46" y="157"/>
                    </a:cubicBezTo>
                    <a:cubicBezTo>
                      <a:pt x="46" y="163"/>
                      <a:pt x="50" y="168"/>
                      <a:pt x="56" y="168"/>
                    </a:cubicBezTo>
                    <a:cubicBezTo>
                      <a:pt x="62" y="168"/>
                      <a:pt x="67" y="163"/>
                      <a:pt x="67" y="157"/>
                    </a:cubicBezTo>
                    <a:cubicBezTo>
                      <a:pt x="67" y="81"/>
                      <a:pt x="67" y="81"/>
                      <a:pt x="67" y="81"/>
                    </a:cubicBezTo>
                    <a:cubicBezTo>
                      <a:pt x="67" y="77"/>
                      <a:pt x="67" y="77"/>
                      <a:pt x="67" y="77"/>
                    </a:cubicBezTo>
                    <a:cubicBezTo>
                      <a:pt x="67" y="46"/>
                      <a:pt x="67" y="46"/>
                      <a:pt x="67" y="46"/>
                    </a:cubicBezTo>
                    <a:cubicBezTo>
                      <a:pt x="67" y="28"/>
                      <a:pt x="67" y="28"/>
                      <a:pt x="67" y="28"/>
                    </a:cubicBezTo>
                    <a:cubicBezTo>
                      <a:pt x="71" y="28"/>
                      <a:pt x="71" y="28"/>
                      <a:pt x="71" y="28"/>
                    </a:cubicBezTo>
                    <a:cubicBezTo>
                      <a:pt x="71" y="44"/>
                      <a:pt x="71" y="44"/>
                      <a:pt x="71" y="44"/>
                    </a:cubicBezTo>
                    <a:cubicBezTo>
                      <a:pt x="71" y="73"/>
                      <a:pt x="71" y="73"/>
                      <a:pt x="71" y="73"/>
                    </a:cubicBezTo>
                    <a:cubicBezTo>
                      <a:pt x="71" y="78"/>
                      <a:pt x="74" y="81"/>
                      <a:pt x="79" y="81"/>
                    </a:cubicBezTo>
                    <a:cubicBezTo>
                      <a:pt x="83" y="81"/>
                      <a:pt x="87" y="78"/>
                      <a:pt x="87" y="73"/>
                    </a:cubicBezTo>
                    <a:cubicBezTo>
                      <a:pt x="87" y="24"/>
                      <a:pt x="87" y="24"/>
                      <a:pt x="87" y="24"/>
                    </a:cubicBezTo>
                    <a:cubicBezTo>
                      <a:pt x="87" y="24"/>
                      <a:pt x="87" y="24"/>
                      <a:pt x="87" y="2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>
                  <a:solidFill>
                    <a:srgbClr val="40404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grpSp>
          <p:nvGrpSpPr>
            <p:cNvPr id="22" name="Group 21"/>
            <p:cNvGrpSpPr/>
            <p:nvPr/>
          </p:nvGrpSpPr>
          <p:grpSpPr>
            <a:xfrm flipH="1">
              <a:off x="7949822" y="5087295"/>
              <a:ext cx="143904" cy="340574"/>
              <a:chOff x="5505537" y="930389"/>
              <a:chExt cx="333375" cy="788988"/>
            </a:xfrm>
            <a:solidFill>
              <a:schemeClr val="accent1"/>
            </a:solidFill>
          </p:grpSpPr>
          <p:sp>
            <p:nvSpPr>
              <p:cNvPr id="44" name="Oval 43"/>
              <p:cNvSpPr>
                <a:spLocks noChangeArrowheads="1"/>
              </p:cNvSpPr>
              <p:nvPr/>
            </p:nvSpPr>
            <p:spPr bwMode="auto">
              <a:xfrm>
                <a:off x="5602373" y="930389"/>
                <a:ext cx="141288" cy="13970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>
                  <a:solidFill>
                    <a:srgbClr val="40404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45" name="Freeform 44"/>
              <p:cNvSpPr>
                <a:spLocks/>
              </p:cNvSpPr>
              <p:nvPr/>
            </p:nvSpPr>
            <p:spPr bwMode="auto">
              <a:xfrm>
                <a:off x="5505537" y="1084378"/>
                <a:ext cx="333375" cy="634999"/>
              </a:xfrm>
              <a:custGeom>
                <a:avLst/>
                <a:gdLst>
                  <a:gd name="T0" fmla="*/ 87 w 87"/>
                  <a:gd name="T1" fmla="*/ 24 h 168"/>
                  <a:gd name="T2" fmla="*/ 62 w 87"/>
                  <a:gd name="T3" fmla="*/ 0 h 168"/>
                  <a:gd name="T4" fmla="*/ 37 w 87"/>
                  <a:gd name="T5" fmla="*/ 0 h 168"/>
                  <a:gd name="T6" fmla="*/ 35 w 87"/>
                  <a:gd name="T7" fmla="*/ 0 h 168"/>
                  <a:gd name="T8" fmla="*/ 25 w 87"/>
                  <a:gd name="T9" fmla="*/ 0 h 168"/>
                  <a:gd name="T10" fmla="*/ 0 w 87"/>
                  <a:gd name="T11" fmla="*/ 24 h 168"/>
                  <a:gd name="T12" fmla="*/ 0 w 87"/>
                  <a:gd name="T13" fmla="*/ 24 h 168"/>
                  <a:gd name="T14" fmla="*/ 0 w 87"/>
                  <a:gd name="T15" fmla="*/ 73 h 168"/>
                  <a:gd name="T16" fmla="*/ 8 w 87"/>
                  <a:gd name="T17" fmla="*/ 81 h 168"/>
                  <a:gd name="T18" fmla="*/ 16 w 87"/>
                  <a:gd name="T19" fmla="*/ 73 h 168"/>
                  <a:gd name="T20" fmla="*/ 16 w 87"/>
                  <a:gd name="T21" fmla="*/ 44 h 168"/>
                  <a:gd name="T22" fmla="*/ 16 w 87"/>
                  <a:gd name="T23" fmla="*/ 28 h 168"/>
                  <a:gd name="T24" fmla="*/ 20 w 87"/>
                  <a:gd name="T25" fmla="*/ 28 h 168"/>
                  <a:gd name="T26" fmla="*/ 20 w 87"/>
                  <a:gd name="T27" fmla="*/ 46 h 168"/>
                  <a:gd name="T28" fmla="*/ 20 w 87"/>
                  <a:gd name="T29" fmla="*/ 77 h 168"/>
                  <a:gd name="T30" fmla="*/ 20 w 87"/>
                  <a:gd name="T31" fmla="*/ 81 h 168"/>
                  <a:gd name="T32" fmla="*/ 20 w 87"/>
                  <a:gd name="T33" fmla="*/ 157 h 168"/>
                  <a:gd name="T34" fmla="*/ 31 w 87"/>
                  <a:gd name="T35" fmla="*/ 168 h 168"/>
                  <a:gd name="T36" fmla="*/ 41 w 87"/>
                  <a:gd name="T37" fmla="*/ 157 h 168"/>
                  <a:gd name="T38" fmla="*/ 41 w 87"/>
                  <a:gd name="T39" fmla="*/ 81 h 168"/>
                  <a:gd name="T40" fmla="*/ 46 w 87"/>
                  <a:gd name="T41" fmla="*/ 81 h 168"/>
                  <a:gd name="T42" fmla="*/ 46 w 87"/>
                  <a:gd name="T43" fmla="*/ 157 h 168"/>
                  <a:gd name="T44" fmla="*/ 56 w 87"/>
                  <a:gd name="T45" fmla="*/ 168 h 168"/>
                  <a:gd name="T46" fmla="*/ 67 w 87"/>
                  <a:gd name="T47" fmla="*/ 157 h 168"/>
                  <a:gd name="T48" fmla="*/ 67 w 87"/>
                  <a:gd name="T49" fmla="*/ 81 h 168"/>
                  <a:gd name="T50" fmla="*/ 67 w 87"/>
                  <a:gd name="T51" fmla="*/ 77 h 168"/>
                  <a:gd name="T52" fmla="*/ 67 w 87"/>
                  <a:gd name="T53" fmla="*/ 46 h 168"/>
                  <a:gd name="T54" fmla="*/ 67 w 87"/>
                  <a:gd name="T55" fmla="*/ 28 h 168"/>
                  <a:gd name="T56" fmla="*/ 71 w 87"/>
                  <a:gd name="T57" fmla="*/ 28 h 168"/>
                  <a:gd name="T58" fmla="*/ 71 w 87"/>
                  <a:gd name="T59" fmla="*/ 44 h 168"/>
                  <a:gd name="T60" fmla="*/ 71 w 87"/>
                  <a:gd name="T61" fmla="*/ 73 h 168"/>
                  <a:gd name="T62" fmla="*/ 79 w 87"/>
                  <a:gd name="T63" fmla="*/ 81 h 168"/>
                  <a:gd name="T64" fmla="*/ 87 w 87"/>
                  <a:gd name="T65" fmla="*/ 73 h 168"/>
                  <a:gd name="T66" fmla="*/ 87 w 87"/>
                  <a:gd name="T67" fmla="*/ 24 h 168"/>
                  <a:gd name="T68" fmla="*/ 87 w 87"/>
                  <a:gd name="T69" fmla="*/ 24 h 1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7" h="168">
                    <a:moveTo>
                      <a:pt x="87" y="24"/>
                    </a:moveTo>
                    <a:cubicBezTo>
                      <a:pt x="87" y="11"/>
                      <a:pt x="75" y="0"/>
                      <a:pt x="62" y="0"/>
                    </a:cubicBezTo>
                    <a:cubicBezTo>
                      <a:pt x="37" y="0"/>
                      <a:pt x="37" y="0"/>
                      <a:pt x="37" y="0"/>
                    </a:cubicBezTo>
                    <a:cubicBezTo>
                      <a:pt x="35" y="0"/>
                      <a:pt x="35" y="0"/>
                      <a:pt x="35" y="0"/>
                    </a:cubicBezTo>
                    <a:cubicBezTo>
                      <a:pt x="25" y="0"/>
                      <a:pt x="25" y="0"/>
                      <a:pt x="25" y="0"/>
                    </a:cubicBezTo>
                    <a:cubicBezTo>
                      <a:pt x="12" y="0"/>
                      <a:pt x="0" y="11"/>
                      <a:pt x="0" y="24"/>
                    </a:cubicBezTo>
                    <a:cubicBezTo>
                      <a:pt x="0" y="24"/>
                      <a:pt x="0" y="24"/>
                      <a:pt x="0" y="24"/>
                    </a:cubicBezTo>
                    <a:cubicBezTo>
                      <a:pt x="0" y="73"/>
                      <a:pt x="0" y="73"/>
                      <a:pt x="0" y="73"/>
                    </a:cubicBezTo>
                    <a:cubicBezTo>
                      <a:pt x="0" y="78"/>
                      <a:pt x="4" y="81"/>
                      <a:pt x="8" y="81"/>
                    </a:cubicBezTo>
                    <a:cubicBezTo>
                      <a:pt x="13" y="81"/>
                      <a:pt x="16" y="78"/>
                      <a:pt x="16" y="73"/>
                    </a:cubicBezTo>
                    <a:cubicBezTo>
                      <a:pt x="16" y="44"/>
                      <a:pt x="16" y="44"/>
                      <a:pt x="16" y="44"/>
                    </a:cubicBezTo>
                    <a:cubicBezTo>
                      <a:pt x="16" y="28"/>
                      <a:pt x="16" y="28"/>
                      <a:pt x="16" y="28"/>
                    </a:cubicBezTo>
                    <a:cubicBezTo>
                      <a:pt x="20" y="28"/>
                      <a:pt x="20" y="28"/>
                      <a:pt x="20" y="28"/>
                    </a:cubicBezTo>
                    <a:cubicBezTo>
                      <a:pt x="20" y="46"/>
                      <a:pt x="20" y="46"/>
                      <a:pt x="20" y="46"/>
                    </a:cubicBezTo>
                    <a:cubicBezTo>
                      <a:pt x="20" y="77"/>
                      <a:pt x="20" y="77"/>
                      <a:pt x="20" y="77"/>
                    </a:cubicBezTo>
                    <a:cubicBezTo>
                      <a:pt x="20" y="81"/>
                      <a:pt x="20" y="81"/>
                      <a:pt x="20" y="81"/>
                    </a:cubicBezTo>
                    <a:cubicBezTo>
                      <a:pt x="20" y="157"/>
                      <a:pt x="20" y="157"/>
                      <a:pt x="20" y="157"/>
                    </a:cubicBezTo>
                    <a:cubicBezTo>
                      <a:pt x="20" y="163"/>
                      <a:pt x="25" y="168"/>
                      <a:pt x="31" y="168"/>
                    </a:cubicBezTo>
                    <a:cubicBezTo>
                      <a:pt x="37" y="168"/>
                      <a:pt x="41" y="163"/>
                      <a:pt x="41" y="157"/>
                    </a:cubicBezTo>
                    <a:cubicBezTo>
                      <a:pt x="41" y="81"/>
                      <a:pt x="41" y="81"/>
                      <a:pt x="41" y="81"/>
                    </a:cubicBezTo>
                    <a:cubicBezTo>
                      <a:pt x="46" y="81"/>
                      <a:pt x="46" y="81"/>
                      <a:pt x="46" y="81"/>
                    </a:cubicBezTo>
                    <a:cubicBezTo>
                      <a:pt x="46" y="157"/>
                      <a:pt x="46" y="157"/>
                      <a:pt x="46" y="157"/>
                    </a:cubicBezTo>
                    <a:cubicBezTo>
                      <a:pt x="46" y="163"/>
                      <a:pt x="50" y="168"/>
                      <a:pt x="56" y="168"/>
                    </a:cubicBezTo>
                    <a:cubicBezTo>
                      <a:pt x="62" y="168"/>
                      <a:pt x="67" y="163"/>
                      <a:pt x="67" y="157"/>
                    </a:cubicBezTo>
                    <a:cubicBezTo>
                      <a:pt x="67" y="81"/>
                      <a:pt x="67" y="81"/>
                      <a:pt x="67" y="81"/>
                    </a:cubicBezTo>
                    <a:cubicBezTo>
                      <a:pt x="67" y="77"/>
                      <a:pt x="67" y="77"/>
                      <a:pt x="67" y="77"/>
                    </a:cubicBezTo>
                    <a:cubicBezTo>
                      <a:pt x="67" y="46"/>
                      <a:pt x="67" y="46"/>
                      <a:pt x="67" y="46"/>
                    </a:cubicBezTo>
                    <a:cubicBezTo>
                      <a:pt x="67" y="28"/>
                      <a:pt x="67" y="28"/>
                      <a:pt x="67" y="28"/>
                    </a:cubicBezTo>
                    <a:cubicBezTo>
                      <a:pt x="71" y="28"/>
                      <a:pt x="71" y="28"/>
                      <a:pt x="71" y="28"/>
                    </a:cubicBezTo>
                    <a:cubicBezTo>
                      <a:pt x="71" y="44"/>
                      <a:pt x="71" y="44"/>
                      <a:pt x="71" y="44"/>
                    </a:cubicBezTo>
                    <a:cubicBezTo>
                      <a:pt x="71" y="73"/>
                      <a:pt x="71" y="73"/>
                      <a:pt x="71" y="73"/>
                    </a:cubicBezTo>
                    <a:cubicBezTo>
                      <a:pt x="71" y="78"/>
                      <a:pt x="74" y="81"/>
                      <a:pt x="79" y="81"/>
                    </a:cubicBezTo>
                    <a:cubicBezTo>
                      <a:pt x="83" y="81"/>
                      <a:pt x="87" y="78"/>
                      <a:pt x="87" y="73"/>
                    </a:cubicBezTo>
                    <a:cubicBezTo>
                      <a:pt x="87" y="24"/>
                      <a:pt x="87" y="24"/>
                      <a:pt x="87" y="24"/>
                    </a:cubicBezTo>
                    <a:cubicBezTo>
                      <a:pt x="87" y="24"/>
                      <a:pt x="87" y="24"/>
                      <a:pt x="87" y="2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>
                  <a:solidFill>
                    <a:srgbClr val="40404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grpSp>
          <p:nvGrpSpPr>
            <p:cNvPr id="23" name="Group 22"/>
            <p:cNvGrpSpPr/>
            <p:nvPr/>
          </p:nvGrpSpPr>
          <p:grpSpPr>
            <a:xfrm flipH="1">
              <a:off x="8115995" y="5087295"/>
              <a:ext cx="143904" cy="340574"/>
              <a:chOff x="5505537" y="930389"/>
              <a:chExt cx="333375" cy="788988"/>
            </a:xfrm>
            <a:solidFill>
              <a:schemeClr val="accent1"/>
            </a:solidFill>
          </p:grpSpPr>
          <p:sp>
            <p:nvSpPr>
              <p:cNvPr id="42" name="Oval 27"/>
              <p:cNvSpPr>
                <a:spLocks noChangeArrowheads="1"/>
              </p:cNvSpPr>
              <p:nvPr/>
            </p:nvSpPr>
            <p:spPr bwMode="auto">
              <a:xfrm>
                <a:off x="5602373" y="930389"/>
                <a:ext cx="141288" cy="13970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>
                  <a:solidFill>
                    <a:srgbClr val="40404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43" name="Freeform 28"/>
              <p:cNvSpPr>
                <a:spLocks/>
              </p:cNvSpPr>
              <p:nvPr/>
            </p:nvSpPr>
            <p:spPr bwMode="auto">
              <a:xfrm>
                <a:off x="5505537" y="1084378"/>
                <a:ext cx="333375" cy="634999"/>
              </a:xfrm>
              <a:custGeom>
                <a:avLst/>
                <a:gdLst>
                  <a:gd name="T0" fmla="*/ 87 w 87"/>
                  <a:gd name="T1" fmla="*/ 24 h 168"/>
                  <a:gd name="T2" fmla="*/ 62 w 87"/>
                  <a:gd name="T3" fmla="*/ 0 h 168"/>
                  <a:gd name="T4" fmla="*/ 37 w 87"/>
                  <a:gd name="T5" fmla="*/ 0 h 168"/>
                  <a:gd name="T6" fmla="*/ 35 w 87"/>
                  <a:gd name="T7" fmla="*/ 0 h 168"/>
                  <a:gd name="T8" fmla="*/ 25 w 87"/>
                  <a:gd name="T9" fmla="*/ 0 h 168"/>
                  <a:gd name="T10" fmla="*/ 0 w 87"/>
                  <a:gd name="T11" fmla="*/ 24 h 168"/>
                  <a:gd name="T12" fmla="*/ 0 w 87"/>
                  <a:gd name="T13" fmla="*/ 24 h 168"/>
                  <a:gd name="T14" fmla="*/ 0 w 87"/>
                  <a:gd name="T15" fmla="*/ 73 h 168"/>
                  <a:gd name="T16" fmla="*/ 8 w 87"/>
                  <a:gd name="T17" fmla="*/ 81 h 168"/>
                  <a:gd name="T18" fmla="*/ 16 w 87"/>
                  <a:gd name="T19" fmla="*/ 73 h 168"/>
                  <a:gd name="T20" fmla="*/ 16 w 87"/>
                  <a:gd name="T21" fmla="*/ 44 h 168"/>
                  <a:gd name="T22" fmla="*/ 16 w 87"/>
                  <a:gd name="T23" fmla="*/ 28 h 168"/>
                  <a:gd name="T24" fmla="*/ 20 w 87"/>
                  <a:gd name="T25" fmla="*/ 28 h 168"/>
                  <a:gd name="T26" fmla="*/ 20 w 87"/>
                  <a:gd name="T27" fmla="*/ 46 h 168"/>
                  <a:gd name="T28" fmla="*/ 20 w 87"/>
                  <a:gd name="T29" fmla="*/ 77 h 168"/>
                  <a:gd name="T30" fmla="*/ 20 w 87"/>
                  <a:gd name="T31" fmla="*/ 81 h 168"/>
                  <a:gd name="T32" fmla="*/ 20 w 87"/>
                  <a:gd name="T33" fmla="*/ 157 h 168"/>
                  <a:gd name="T34" fmla="*/ 31 w 87"/>
                  <a:gd name="T35" fmla="*/ 168 h 168"/>
                  <a:gd name="T36" fmla="*/ 41 w 87"/>
                  <a:gd name="T37" fmla="*/ 157 h 168"/>
                  <a:gd name="T38" fmla="*/ 41 w 87"/>
                  <a:gd name="T39" fmla="*/ 81 h 168"/>
                  <a:gd name="T40" fmla="*/ 46 w 87"/>
                  <a:gd name="T41" fmla="*/ 81 h 168"/>
                  <a:gd name="T42" fmla="*/ 46 w 87"/>
                  <a:gd name="T43" fmla="*/ 157 h 168"/>
                  <a:gd name="T44" fmla="*/ 56 w 87"/>
                  <a:gd name="T45" fmla="*/ 168 h 168"/>
                  <a:gd name="T46" fmla="*/ 67 w 87"/>
                  <a:gd name="T47" fmla="*/ 157 h 168"/>
                  <a:gd name="T48" fmla="*/ 67 w 87"/>
                  <a:gd name="T49" fmla="*/ 81 h 168"/>
                  <a:gd name="T50" fmla="*/ 67 w 87"/>
                  <a:gd name="T51" fmla="*/ 77 h 168"/>
                  <a:gd name="T52" fmla="*/ 67 w 87"/>
                  <a:gd name="T53" fmla="*/ 46 h 168"/>
                  <a:gd name="T54" fmla="*/ 67 w 87"/>
                  <a:gd name="T55" fmla="*/ 28 h 168"/>
                  <a:gd name="T56" fmla="*/ 71 w 87"/>
                  <a:gd name="T57" fmla="*/ 28 h 168"/>
                  <a:gd name="T58" fmla="*/ 71 w 87"/>
                  <a:gd name="T59" fmla="*/ 44 h 168"/>
                  <a:gd name="T60" fmla="*/ 71 w 87"/>
                  <a:gd name="T61" fmla="*/ 73 h 168"/>
                  <a:gd name="T62" fmla="*/ 79 w 87"/>
                  <a:gd name="T63" fmla="*/ 81 h 168"/>
                  <a:gd name="T64" fmla="*/ 87 w 87"/>
                  <a:gd name="T65" fmla="*/ 73 h 168"/>
                  <a:gd name="T66" fmla="*/ 87 w 87"/>
                  <a:gd name="T67" fmla="*/ 24 h 168"/>
                  <a:gd name="T68" fmla="*/ 87 w 87"/>
                  <a:gd name="T69" fmla="*/ 24 h 1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7" h="168">
                    <a:moveTo>
                      <a:pt x="87" y="24"/>
                    </a:moveTo>
                    <a:cubicBezTo>
                      <a:pt x="87" y="11"/>
                      <a:pt x="75" y="0"/>
                      <a:pt x="62" y="0"/>
                    </a:cubicBezTo>
                    <a:cubicBezTo>
                      <a:pt x="37" y="0"/>
                      <a:pt x="37" y="0"/>
                      <a:pt x="37" y="0"/>
                    </a:cubicBezTo>
                    <a:cubicBezTo>
                      <a:pt x="35" y="0"/>
                      <a:pt x="35" y="0"/>
                      <a:pt x="35" y="0"/>
                    </a:cubicBezTo>
                    <a:cubicBezTo>
                      <a:pt x="25" y="0"/>
                      <a:pt x="25" y="0"/>
                      <a:pt x="25" y="0"/>
                    </a:cubicBezTo>
                    <a:cubicBezTo>
                      <a:pt x="12" y="0"/>
                      <a:pt x="0" y="11"/>
                      <a:pt x="0" y="24"/>
                    </a:cubicBezTo>
                    <a:cubicBezTo>
                      <a:pt x="0" y="24"/>
                      <a:pt x="0" y="24"/>
                      <a:pt x="0" y="24"/>
                    </a:cubicBezTo>
                    <a:cubicBezTo>
                      <a:pt x="0" y="73"/>
                      <a:pt x="0" y="73"/>
                      <a:pt x="0" y="73"/>
                    </a:cubicBezTo>
                    <a:cubicBezTo>
                      <a:pt x="0" y="78"/>
                      <a:pt x="4" y="81"/>
                      <a:pt x="8" y="81"/>
                    </a:cubicBezTo>
                    <a:cubicBezTo>
                      <a:pt x="13" y="81"/>
                      <a:pt x="16" y="78"/>
                      <a:pt x="16" y="73"/>
                    </a:cubicBezTo>
                    <a:cubicBezTo>
                      <a:pt x="16" y="44"/>
                      <a:pt x="16" y="44"/>
                      <a:pt x="16" y="44"/>
                    </a:cubicBezTo>
                    <a:cubicBezTo>
                      <a:pt x="16" y="28"/>
                      <a:pt x="16" y="28"/>
                      <a:pt x="16" y="28"/>
                    </a:cubicBezTo>
                    <a:cubicBezTo>
                      <a:pt x="20" y="28"/>
                      <a:pt x="20" y="28"/>
                      <a:pt x="20" y="28"/>
                    </a:cubicBezTo>
                    <a:cubicBezTo>
                      <a:pt x="20" y="46"/>
                      <a:pt x="20" y="46"/>
                      <a:pt x="20" y="46"/>
                    </a:cubicBezTo>
                    <a:cubicBezTo>
                      <a:pt x="20" y="77"/>
                      <a:pt x="20" y="77"/>
                      <a:pt x="20" y="77"/>
                    </a:cubicBezTo>
                    <a:cubicBezTo>
                      <a:pt x="20" y="81"/>
                      <a:pt x="20" y="81"/>
                      <a:pt x="20" y="81"/>
                    </a:cubicBezTo>
                    <a:cubicBezTo>
                      <a:pt x="20" y="157"/>
                      <a:pt x="20" y="157"/>
                      <a:pt x="20" y="157"/>
                    </a:cubicBezTo>
                    <a:cubicBezTo>
                      <a:pt x="20" y="163"/>
                      <a:pt x="25" y="168"/>
                      <a:pt x="31" y="168"/>
                    </a:cubicBezTo>
                    <a:cubicBezTo>
                      <a:pt x="37" y="168"/>
                      <a:pt x="41" y="163"/>
                      <a:pt x="41" y="157"/>
                    </a:cubicBezTo>
                    <a:cubicBezTo>
                      <a:pt x="41" y="81"/>
                      <a:pt x="41" y="81"/>
                      <a:pt x="41" y="81"/>
                    </a:cubicBezTo>
                    <a:cubicBezTo>
                      <a:pt x="46" y="81"/>
                      <a:pt x="46" y="81"/>
                      <a:pt x="46" y="81"/>
                    </a:cubicBezTo>
                    <a:cubicBezTo>
                      <a:pt x="46" y="157"/>
                      <a:pt x="46" y="157"/>
                      <a:pt x="46" y="157"/>
                    </a:cubicBezTo>
                    <a:cubicBezTo>
                      <a:pt x="46" y="163"/>
                      <a:pt x="50" y="168"/>
                      <a:pt x="56" y="168"/>
                    </a:cubicBezTo>
                    <a:cubicBezTo>
                      <a:pt x="62" y="168"/>
                      <a:pt x="67" y="163"/>
                      <a:pt x="67" y="157"/>
                    </a:cubicBezTo>
                    <a:cubicBezTo>
                      <a:pt x="67" y="81"/>
                      <a:pt x="67" y="81"/>
                      <a:pt x="67" y="81"/>
                    </a:cubicBezTo>
                    <a:cubicBezTo>
                      <a:pt x="67" y="77"/>
                      <a:pt x="67" y="77"/>
                      <a:pt x="67" y="77"/>
                    </a:cubicBezTo>
                    <a:cubicBezTo>
                      <a:pt x="67" y="46"/>
                      <a:pt x="67" y="46"/>
                      <a:pt x="67" y="46"/>
                    </a:cubicBezTo>
                    <a:cubicBezTo>
                      <a:pt x="67" y="28"/>
                      <a:pt x="67" y="28"/>
                      <a:pt x="67" y="28"/>
                    </a:cubicBezTo>
                    <a:cubicBezTo>
                      <a:pt x="71" y="28"/>
                      <a:pt x="71" y="28"/>
                      <a:pt x="71" y="28"/>
                    </a:cubicBezTo>
                    <a:cubicBezTo>
                      <a:pt x="71" y="44"/>
                      <a:pt x="71" y="44"/>
                      <a:pt x="71" y="44"/>
                    </a:cubicBezTo>
                    <a:cubicBezTo>
                      <a:pt x="71" y="73"/>
                      <a:pt x="71" y="73"/>
                      <a:pt x="71" y="73"/>
                    </a:cubicBezTo>
                    <a:cubicBezTo>
                      <a:pt x="71" y="78"/>
                      <a:pt x="74" y="81"/>
                      <a:pt x="79" y="81"/>
                    </a:cubicBezTo>
                    <a:cubicBezTo>
                      <a:pt x="83" y="81"/>
                      <a:pt x="87" y="78"/>
                      <a:pt x="87" y="73"/>
                    </a:cubicBezTo>
                    <a:cubicBezTo>
                      <a:pt x="87" y="24"/>
                      <a:pt x="87" y="24"/>
                      <a:pt x="87" y="24"/>
                    </a:cubicBezTo>
                    <a:cubicBezTo>
                      <a:pt x="87" y="24"/>
                      <a:pt x="87" y="24"/>
                      <a:pt x="87" y="2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>
                  <a:solidFill>
                    <a:srgbClr val="40404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grpSp>
          <p:nvGrpSpPr>
            <p:cNvPr id="24" name="Group 23"/>
            <p:cNvGrpSpPr/>
            <p:nvPr/>
          </p:nvGrpSpPr>
          <p:grpSpPr>
            <a:xfrm flipH="1">
              <a:off x="8285100" y="5087295"/>
              <a:ext cx="143904" cy="340574"/>
              <a:chOff x="5505537" y="930389"/>
              <a:chExt cx="333375" cy="788988"/>
            </a:xfrm>
            <a:solidFill>
              <a:schemeClr val="accent1"/>
            </a:solidFill>
          </p:grpSpPr>
          <p:sp>
            <p:nvSpPr>
              <p:cNvPr id="40" name="Oval 27"/>
              <p:cNvSpPr>
                <a:spLocks noChangeArrowheads="1"/>
              </p:cNvSpPr>
              <p:nvPr/>
            </p:nvSpPr>
            <p:spPr bwMode="auto">
              <a:xfrm>
                <a:off x="5602373" y="930389"/>
                <a:ext cx="141288" cy="13970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>
                  <a:solidFill>
                    <a:srgbClr val="40404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41" name="Freeform 28"/>
              <p:cNvSpPr>
                <a:spLocks/>
              </p:cNvSpPr>
              <p:nvPr/>
            </p:nvSpPr>
            <p:spPr bwMode="auto">
              <a:xfrm>
                <a:off x="5505537" y="1084378"/>
                <a:ext cx="333375" cy="634999"/>
              </a:xfrm>
              <a:custGeom>
                <a:avLst/>
                <a:gdLst>
                  <a:gd name="T0" fmla="*/ 87 w 87"/>
                  <a:gd name="T1" fmla="*/ 24 h 168"/>
                  <a:gd name="T2" fmla="*/ 62 w 87"/>
                  <a:gd name="T3" fmla="*/ 0 h 168"/>
                  <a:gd name="T4" fmla="*/ 37 w 87"/>
                  <a:gd name="T5" fmla="*/ 0 h 168"/>
                  <a:gd name="T6" fmla="*/ 35 w 87"/>
                  <a:gd name="T7" fmla="*/ 0 h 168"/>
                  <a:gd name="T8" fmla="*/ 25 w 87"/>
                  <a:gd name="T9" fmla="*/ 0 h 168"/>
                  <a:gd name="T10" fmla="*/ 0 w 87"/>
                  <a:gd name="T11" fmla="*/ 24 h 168"/>
                  <a:gd name="T12" fmla="*/ 0 w 87"/>
                  <a:gd name="T13" fmla="*/ 24 h 168"/>
                  <a:gd name="T14" fmla="*/ 0 w 87"/>
                  <a:gd name="T15" fmla="*/ 73 h 168"/>
                  <a:gd name="T16" fmla="*/ 8 w 87"/>
                  <a:gd name="T17" fmla="*/ 81 h 168"/>
                  <a:gd name="T18" fmla="*/ 16 w 87"/>
                  <a:gd name="T19" fmla="*/ 73 h 168"/>
                  <a:gd name="T20" fmla="*/ 16 w 87"/>
                  <a:gd name="T21" fmla="*/ 44 h 168"/>
                  <a:gd name="T22" fmla="*/ 16 w 87"/>
                  <a:gd name="T23" fmla="*/ 28 h 168"/>
                  <a:gd name="T24" fmla="*/ 20 w 87"/>
                  <a:gd name="T25" fmla="*/ 28 h 168"/>
                  <a:gd name="T26" fmla="*/ 20 w 87"/>
                  <a:gd name="T27" fmla="*/ 46 h 168"/>
                  <a:gd name="T28" fmla="*/ 20 w 87"/>
                  <a:gd name="T29" fmla="*/ 77 h 168"/>
                  <a:gd name="T30" fmla="*/ 20 w 87"/>
                  <a:gd name="T31" fmla="*/ 81 h 168"/>
                  <a:gd name="T32" fmla="*/ 20 w 87"/>
                  <a:gd name="T33" fmla="*/ 157 h 168"/>
                  <a:gd name="T34" fmla="*/ 31 w 87"/>
                  <a:gd name="T35" fmla="*/ 168 h 168"/>
                  <a:gd name="T36" fmla="*/ 41 w 87"/>
                  <a:gd name="T37" fmla="*/ 157 h 168"/>
                  <a:gd name="T38" fmla="*/ 41 w 87"/>
                  <a:gd name="T39" fmla="*/ 81 h 168"/>
                  <a:gd name="T40" fmla="*/ 46 w 87"/>
                  <a:gd name="T41" fmla="*/ 81 h 168"/>
                  <a:gd name="T42" fmla="*/ 46 w 87"/>
                  <a:gd name="T43" fmla="*/ 157 h 168"/>
                  <a:gd name="T44" fmla="*/ 56 w 87"/>
                  <a:gd name="T45" fmla="*/ 168 h 168"/>
                  <a:gd name="T46" fmla="*/ 67 w 87"/>
                  <a:gd name="T47" fmla="*/ 157 h 168"/>
                  <a:gd name="T48" fmla="*/ 67 w 87"/>
                  <a:gd name="T49" fmla="*/ 81 h 168"/>
                  <a:gd name="T50" fmla="*/ 67 w 87"/>
                  <a:gd name="T51" fmla="*/ 77 h 168"/>
                  <a:gd name="T52" fmla="*/ 67 w 87"/>
                  <a:gd name="T53" fmla="*/ 46 h 168"/>
                  <a:gd name="T54" fmla="*/ 67 w 87"/>
                  <a:gd name="T55" fmla="*/ 28 h 168"/>
                  <a:gd name="T56" fmla="*/ 71 w 87"/>
                  <a:gd name="T57" fmla="*/ 28 h 168"/>
                  <a:gd name="T58" fmla="*/ 71 w 87"/>
                  <a:gd name="T59" fmla="*/ 44 h 168"/>
                  <a:gd name="T60" fmla="*/ 71 w 87"/>
                  <a:gd name="T61" fmla="*/ 73 h 168"/>
                  <a:gd name="T62" fmla="*/ 79 w 87"/>
                  <a:gd name="T63" fmla="*/ 81 h 168"/>
                  <a:gd name="T64" fmla="*/ 87 w 87"/>
                  <a:gd name="T65" fmla="*/ 73 h 168"/>
                  <a:gd name="T66" fmla="*/ 87 w 87"/>
                  <a:gd name="T67" fmla="*/ 24 h 168"/>
                  <a:gd name="T68" fmla="*/ 87 w 87"/>
                  <a:gd name="T69" fmla="*/ 24 h 1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7" h="168">
                    <a:moveTo>
                      <a:pt x="87" y="24"/>
                    </a:moveTo>
                    <a:cubicBezTo>
                      <a:pt x="87" y="11"/>
                      <a:pt x="75" y="0"/>
                      <a:pt x="62" y="0"/>
                    </a:cubicBezTo>
                    <a:cubicBezTo>
                      <a:pt x="37" y="0"/>
                      <a:pt x="37" y="0"/>
                      <a:pt x="37" y="0"/>
                    </a:cubicBezTo>
                    <a:cubicBezTo>
                      <a:pt x="35" y="0"/>
                      <a:pt x="35" y="0"/>
                      <a:pt x="35" y="0"/>
                    </a:cubicBezTo>
                    <a:cubicBezTo>
                      <a:pt x="25" y="0"/>
                      <a:pt x="25" y="0"/>
                      <a:pt x="25" y="0"/>
                    </a:cubicBezTo>
                    <a:cubicBezTo>
                      <a:pt x="12" y="0"/>
                      <a:pt x="0" y="11"/>
                      <a:pt x="0" y="24"/>
                    </a:cubicBezTo>
                    <a:cubicBezTo>
                      <a:pt x="0" y="24"/>
                      <a:pt x="0" y="24"/>
                      <a:pt x="0" y="24"/>
                    </a:cubicBezTo>
                    <a:cubicBezTo>
                      <a:pt x="0" y="73"/>
                      <a:pt x="0" y="73"/>
                      <a:pt x="0" y="73"/>
                    </a:cubicBezTo>
                    <a:cubicBezTo>
                      <a:pt x="0" y="78"/>
                      <a:pt x="4" y="81"/>
                      <a:pt x="8" y="81"/>
                    </a:cubicBezTo>
                    <a:cubicBezTo>
                      <a:pt x="13" y="81"/>
                      <a:pt x="16" y="78"/>
                      <a:pt x="16" y="73"/>
                    </a:cubicBezTo>
                    <a:cubicBezTo>
                      <a:pt x="16" y="44"/>
                      <a:pt x="16" y="44"/>
                      <a:pt x="16" y="44"/>
                    </a:cubicBezTo>
                    <a:cubicBezTo>
                      <a:pt x="16" y="28"/>
                      <a:pt x="16" y="28"/>
                      <a:pt x="16" y="28"/>
                    </a:cubicBezTo>
                    <a:cubicBezTo>
                      <a:pt x="20" y="28"/>
                      <a:pt x="20" y="28"/>
                      <a:pt x="20" y="28"/>
                    </a:cubicBezTo>
                    <a:cubicBezTo>
                      <a:pt x="20" y="46"/>
                      <a:pt x="20" y="46"/>
                      <a:pt x="20" y="46"/>
                    </a:cubicBezTo>
                    <a:cubicBezTo>
                      <a:pt x="20" y="77"/>
                      <a:pt x="20" y="77"/>
                      <a:pt x="20" y="77"/>
                    </a:cubicBezTo>
                    <a:cubicBezTo>
                      <a:pt x="20" y="81"/>
                      <a:pt x="20" y="81"/>
                      <a:pt x="20" y="81"/>
                    </a:cubicBezTo>
                    <a:cubicBezTo>
                      <a:pt x="20" y="157"/>
                      <a:pt x="20" y="157"/>
                      <a:pt x="20" y="157"/>
                    </a:cubicBezTo>
                    <a:cubicBezTo>
                      <a:pt x="20" y="163"/>
                      <a:pt x="25" y="168"/>
                      <a:pt x="31" y="168"/>
                    </a:cubicBezTo>
                    <a:cubicBezTo>
                      <a:pt x="37" y="168"/>
                      <a:pt x="41" y="163"/>
                      <a:pt x="41" y="157"/>
                    </a:cubicBezTo>
                    <a:cubicBezTo>
                      <a:pt x="41" y="81"/>
                      <a:pt x="41" y="81"/>
                      <a:pt x="41" y="81"/>
                    </a:cubicBezTo>
                    <a:cubicBezTo>
                      <a:pt x="46" y="81"/>
                      <a:pt x="46" y="81"/>
                      <a:pt x="46" y="81"/>
                    </a:cubicBezTo>
                    <a:cubicBezTo>
                      <a:pt x="46" y="157"/>
                      <a:pt x="46" y="157"/>
                      <a:pt x="46" y="157"/>
                    </a:cubicBezTo>
                    <a:cubicBezTo>
                      <a:pt x="46" y="163"/>
                      <a:pt x="50" y="168"/>
                      <a:pt x="56" y="168"/>
                    </a:cubicBezTo>
                    <a:cubicBezTo>
                      <a:pt x="62" y="168"/>
                      <a:pt x="67" y="163"/>
                      <a:pt x="67" y="157"/>
                    </a:cubicBezTo>
                    <a:cubicBezTo>
                      <a:pt x="67" y="81"/>
                      <a:pt x="67" y="81"/>
                      <a:pt x="67" y="81"/>
                    </a:cubicBezTo>
                    <a:cubicBezTo>
                      <a:pt x="67" y="77"/>
                      <a:pt x="67" y="77"/>
                      <a:pt x="67" y="77"/>
                    </a:cubicBezTo>
                    <a:cubicBezTo>
                      <a:pt x="67" y="46"/>
                      <a:pt x="67" y="46"/>
                      <a:pt x="67" y="46"/>
                    </a:cubicBezTo>
                    <a:cubicBezTo>
                      <a:pt x="67" y="28"/>
                      <a:pt x="67" y="28"/>
                      <a:pt x="67" y="28"/>
                    </a:cubicBezTo>
                    <a:cubicBezTo>
                      <a:pt x="71" y="28"/>
                      <a:pt x="71" y="28"/>
                      <a:pt x="71" y="28"/>
                    </a:cubicBezTo>
                    <a:cubicBezTo>
                      <a:pt x="71" y="44"/>
                      <a:pt x="71" y="44"/>
                      <a:pt x="71" y="44"/>
                    </a:cubicBezTo>
                    <a:cubicBezTo>
                      <a:pt x="71" y="73"/>
                      <a:pt x="71" y="73"/>
                      <a:pt x="71" y="73"/>
                    </a:cubicBezTo>
                    <a:cubicBezTo>
                      <a:pt x="71" y="78"/>
                      <a:pt x="74" y="81"/>
                      <a:pt x="79" y="81"/>
                    </a:cubicBezTo>
                    <a:cubicBezTo>
                      <a:pt x="83" y="81"/>
                      <a:pt x="87" y="78"/>
                      <a:pt x="87" y="73"/>
                    </a:cubicBezTo>
                    <a:cubicBezTo>
                      <a:pt x="87" y="24"/>
                      <a:pt x="87" y="24"/>
                      <a:pt x="87" y="24"/>
                    </a:cubicBezTo>
                    <a:cubicBezTo>
                      <a:pt x="87" y="24"/>
                      <a:pt x="87" y="24"/>
                      <a:pt x="87" y="2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>
                  <a:solidFill>
                    <a:srgbClr val="40404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grpSp>
          <p:nvGrpSpPr>
            <p:cNvPr id="25" name="Group 24"/>
            <p:cNvGrpSpPr/>
            <p:nvPr/>
          </p:nvGrpSpPr>
          <p:grpSpPr>
            <a:xfrm flipH="1">
              <a:off x="8451272" y="5087295"/>
              <a:ext cx="143904" cy="340574"/>
              <a:chOff x="5505537" y="930389"/>
              <a:chExt cx="333375" cy="788988"/>
            </a:xfrm>
            <a:solidFill>
              <a:schemeClr val="accent1"/>
            </a:solidFill>
          </p:grpSpPr>
          <p:sp>
            <p:nvSpPr>
              <p:cNvPr id="38" name="Oval 27"/>
              <p:cNvSpPr>
                <a:spLocks noChangeArrowheads="1"/>
              </p:cNvSpPr>
              <p:nvPr/>
            </p:nvSpPr>
            <p:spPr bwMode="auto">
              <a:xfrm>
                <a:off x="5602373" y="930389"/>
                <a:ext cx="141288" cy="13970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>
                  <a:solidFill>
                    <a:srgbClr val="40404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39" name="Freeform 28"/>
              <p:cNvSpPr>
                <a:spLocks/>
              </p:cNvSpPr>
              <p:nvPr/>
            </p:nvSpPr>
            <p:spPr bwMode="auto">
              <a:xfrm>
                <a:off x="5505537" y="1084378"/>
                <a:ext cx="333375" cy="634999"/>
              </a:xfrm>
              <a:custGeom>
                <a:avLst/>
                <a:gdLst>
                  <a:gd name="T0" fmla="*/ 87 w 87"/>
                  <a:gd name="T1" fmla="*/ 24 h 168"/>
                  <a:gd name="T2" fmla="*/ 62 w 87"/>
                  <a:gd name="T3" fmla="*/ 0 h 168"/>
                  <a:gd name="T4" fmla="*/ 37 w 87"/>
                  <a:gd name="T5" fmla="*/ 0 h 168"/>
                  <a:gd name="T6" fmla="*/ 35 w 87"/>
                  <a:gd name="T7" fmla="*/ 0 h 168"/>
                  <a:gd name="T8" fmla="*/ 25 w 87"/>
                  <a:gd name="T9" fmla="*/ 0 h 168"/>
                  <a:gd name="T10" fmla="*/ 0 w 87"/>
                  <a:gd name="T11" fmla="*/ 24 h 168"/>
                  <a:gd name="T12" fmla="*/ 0 w 87"/>
                  <a:gd name="T13" fmla="*/ 24 h 168"/>
                  <a:gd name="T14" fmla="*/ 0 w 87"/>
                  <a:gd name="T15" fmla="*/ 73 h 168"/>
                  <a:gd name="T16" fmla="*/ 8 w 87"/>
                  <a:gd name="T17" fmla="*/ 81 h 168"/>
                  <a:gd name="T18" fmla="*/ 16 w 87"/>
                  <a:gd name="T19" fmla="*/ 73 h 168"/>
                  <a:gd name="T20" fmla="*/ 16 w 87"/>
                  <a:gd name="T21" fmla="*/ 44 h 168"/>
                  <a:gd name="T22" fmla="*/ 16 w 87"/>
                  <a:gd name="T23" fmla="*/ 28 h 168"/>
                  <a:gd name="T24" fmla="*/ 20 w 87"/>
                  <a:gd name="T25" fmla="*/ 28 h 168"/>
                  <a:gd name="T26" fmla="*/ 20 w 87"/>
                  <a:gd name="T27" fmla="*/ 46 h 168"/>
                  <a:gd name="T28" fmla="*/ 20 w 87"/>
                  <a:gd name="T29" fmla="*/ 77 h 168"/>
                  <a:gd name="T30" fmla="*/ 20 w 87"/>
                  <a:gd name="T31" fmla="*/ 81 h 168"/>
                  <a:gd name="T32" fmla="*/ 20 w 87"/>
                  <a:gd name="T33" fmla="*/ 157 h 168"/>
                  <a:gd name="T34" fmla="*/ 31 w 87"/>
                  <a:gd name="T35" fmla="*/ 168 h 168"/>
                  <a:gd name="T36" fmla="*/ 41 w 87"/>
                  <a:gd name="T37" fmla="*/ 157 h 168"/>
                  <a:gd name="T38" fmla="*/ 41 w 87"/>
                  <a:gd name="T39" fmla="*/ 81 h 168"/>
                  <a:gd name="T40" fmla="*/ 46 w 87"/>
                  <a:gd name="T41" fmla="*/ 81 h 168"/>
                  <a:gd name="T42" fmla="*/ 46 w 87"/>
                  <a:gd name="T43" fmla="*/ 157 h 168"/>
                  <a:gd name="T44" fmla="*/ 56 w 87"/>
                  <a:gd name="T45" fmla="*/ 168 h 168"/>
                  <a:gd name="T46" fmla="*/ 67 w 87"/>
                  <a:gd name="T47" fmla="*/ 157 h 168"/>
                  <a:gd name="T48" fmla="*/ 67 w 87"/>
                  <a:gd name="T49" fmla="*/ 81 h 168"/>
                  <a:gd name="T50" fmla="*/ 67 w 87"/>
                  <a:gd name="T51" fmla="*/ 77 h 168"/>
                  <a:gd name="T52" fmla="*/ 67 w 87"/>
                  <a:gd name="T53" fmla="*/ 46 h 168"/>
                  <a:gd name="T54" fmla="*/ 67 w 87"/>
                  <a:gd name="T55" fmla="*/ 28 h 168"/>
                  <a:gd name="T56" fmla="*/ 71 w 87"/>
                  <a:gd name="T57" fmla="*/ 28 h 168"/>
                  <a:gd name="T58" fmla="*/ 71 w 87"/>
                  <a:gd name="T59" fmla="*/ 44 h 168"/>
                  <a:gd name="T60" fmla="*/ 71 w 87"/>
                  <a:gd name="T61" fmla="*/ 73 h 168"/>
                  <a:gd name="T62" fmla="*/ 79 w 87"/>
                  <a:gd name="T63" fmla="*/ 81 h 168"/>
                  <a:gd name="T64" fmla="*/ 87 w 87"/>
                  <a:gd name="T65" fmla="*/ 73 h 168"/>
                  <a:gd name="T66" fmla="*/ 87 w 87"/>
                  <a:gd name="T67" fmla="*/ 24 h 168"/>
                  <a:gd name="T68" fmla="*/ 87 w 87"/>
                  <a:gd name="T69" fmla="*/ 24 h 1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7" h="168">
                    <a:moveTo>
                      <a:pt x="87" y="24"/>
                    </a:moveTo>
                    <a:cubicBezTo>
                      <a:pt x="87" y="11"/>
                      <a:pt x="75" y="0"/>
                      <a:pt x="62" y="0"/>
                    </a:cubicBezTo>
                    <a:cubicBezTo>
                      <a:pt x="37" y="0"/>
                      <a:pt x="37" y="0"/>
                      <a:pt x="37" y="0"/>
                    </a:cubicBezTo>
                    <a:cubicBezTo>
                      <a:pt x="35" y="0"/>
                      <a:pt x="35" y="0"/>
                      <a:pt x="35" y="0"/>
                    </a:cubicBezTo>
                    <a:cubicBezTo>
                      <a:pt x="25" y="0"/>
                      <a:pt x="25" y="0"/>
                      <a:pt x="25" y="0"/>
                    </a:cubicBezTo>
                    <a:cubicBezTo>
                      <a:pt x="12" y="0"/>
                      <a:pt x="0" y="11"/>
                      <a:pt x="0" y="24"/>
                    </a:cubicBezTo>
                    <a:cubicBezTo>
                      <a:pt x="0" y="24"/>
                      <a:pt x="0" y="24"/>
                      <a:pt x="0" y="24"/>
                    </a:cubicBezTo>
                    <a:cubicBezTo>
                      <a:pt x="0" y="73"/>
                      <a:pt x="0" y="73"/>
                      <a:pt x="0" y="73"/>
                    </a:cubicBezTo>
                    <a:cubicBezTo>
                      <a:pt x="0" y="78"/>
                      <a:pt x="4" y="81"/>
                      <a:pt x="8" y="81"/>
                    </a:cubicBezTo>
                    <a:cubicBezTo>
                      <a:pt x="13" y="81"/>
                      <a:pt x="16" y="78"/>
                      <a:pt x="16" y="73"/>
                    </a:cubicBezTo>
                    <a:cubicBezTo>
                      <a:pt x="16" y="44"/>
                      <a:pt x="16" y="44"/>
                      <a:pt x="16" y="44"/>
                    </a:cubicBezTo>
                    <a:cubicBezTo>
                      <a:pt x="16" y="28"/>
                      <a:pt x="16" y="28"/>
                      <a:pt x="16" y="28"/>
                    </a:cubicBezTo>
                    <a:cubicBezTo>
                      <a:pt x="20" y="28"/>
                      <a:pt x="20" y="28"/>
                      <a:pt x="20" y="28"/>
                    </a:cubicBezTo>
                    <a:cubicBezTo>
                      <a:pt x="20" y="46"/>
                      <a:pt x="20" y="46"/>
                      <a:pt x="20" y="46"/>
                    </a:cubicBezTo>
                    <a:cubicBezTo>
                      <a:pt x="20" y="77"/>
                      <a:pt x="20" y="77"/>
                      <a:pt x="20" y="77"/>
                    </a:cubicBezTo>
                    <a:cubicBezTo>
                      <a:pt x="20" y="81"/>
                      <a:pt x="20" y="81"/>
                      <a:pt x="20" y="81"/>
                    </a:cubicBezTo>
                    <a:cubicBezTo>
                      <a:pt x="20" y="157"/>
                      <a:pt x="20" y="157"/>
                      <a:pt x="20" y="157"/>
                    </a:cubicBezTo>
                    <a:cubicBezTo>
                      <a:pt x="20" y="163"/>
                      <a:pt x="25" y="168"/>
                      <a:pt x="31" y="168"/>
                    </a:cubicBezTo>
                    <a:cubicBezTo>
                      <a:pt x="37" y="168"/>
                      <a:pt x="41" y="163"/>
                      <a:pt x="41" y="157"/>
                    </a:cubicBezTo>
                    <a:cubicBezTo>
                      <a:pt x="41" y="81"/>
                      <a:pt x="41" y="81"/>
                      <a:pt x="41" y="81"/>
                    </a:cubicBezTo>
                    <a:cubicBezTo>
                      <a:pt x="46" y="81"/>
                      <a:pt x="46" y="81"/>
                      <a:pt x="46" y="81"/>
                    </a:cubicBezTo>
                    <a:cubicBezTo>
                      <a:pt x="46" y="157"/>
                      <a:pt x="46" y="157"/>
                      <a:pt x="46" y="157"/>
                    </a:cubicBezTo>
                    <a:cubicBezTo>
                      <a:pt x="46" y="163"/>
                      <a:pt x="50" y="168"/>
                      <a:pt x="56" y="168"/>
                    </a:cubicBezTo>
                    <a:cubicBezTo>
                      <a:pt x="62" y="168"/>
                      <a:pt x="67" y="163"/>
                      <a:pt x="67" y="157"/>
                    </a:cubicBezTo>
                    <a:cubicBezTo>
                      <a:pt x="67" y="81"/>
                      <a:pt x="67" y="81"/>
                      <a:pt x="67" y="81"/>
                    </a:cubicBezTo>
                    <a:cubicBezTo>
                      <a:pt x="67" y="77"/>
                      <a:pt x="67" y="77"/>
                      <a:pt x="67" y="77"/>
                    </a:cubicBezTo>
                    <a:cubicBezTo>
                      <a:pt x="67" y="46"/>
                      <a:pt x="67" y="46"/>
                      <a:pt x="67" y="46"/>
                    </a:cubicBezTo>
                    <a:cubicBezTo>
                      <a:pt x="67" y="28"/>
                      <a:pt x="67" y="28"/>
                      <a:pt x="67" y="28"/>
                    </a:cubicBezTo>
                    <a:cubicBezTo>
                      <a:pt x="71" y="28"/>
                      <a:pt x="71" y="28"/>
                      <a:pt x="71" y="28"/>
                    </a:cubicBezTo>
                    <a:cubicBezTo>
                      <a:pt x="71" y="44"/>
                      <a:pt x="71" y="44"/>
                      <a:pt x="71" y="44"/>
                    </a:cubicBezTo>
                    <a:cubicBezTo>
                      <a:pt x="71" y="73"/>
                      <a:pt x="71" y="73"/>
                      <a:pt x="71" y="73"/>
                    </a:cubicBezTo>
                    <a:cubicBezTo>
                      <a:pt x="71" y="78"/>
                      <a:pt x="74" y="81"/>
                      <a:pt x="79" y="81"/>
                    </a:cubicBezTo>
                    <a:cubicBezTo>
                      <a:pt x="83" y="81"/>
                      <a:pt x="87" y="78"/>
                      <a:pt x="87" y="73"/>
                    </a:cubicBezTo>
                    <a:cubicBezTo>
                      <a:pt x="87" y="24"/>
                      <a:pt x="87" y="24"/>
                      <a:pt x="87" y="24"/>
                    </a:cubicBezTo>
                    <a:cubicBezTo>
                      <a:pt x="87" y="24"/>
                      <a:pt x="87" y="24"/>
                      <a:pt x="87" y="2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>
                  <a:solidFill>
                    <a:srgbClr val="40404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grpSp>
          <p:nvGrpSpPr>
            <p:cNvPr id="26" name="Group 25"/>
            <p:cNvGrpSpPr/>
            <p:nvPr/>
          </p:nvGrpSpPr>
          <p:grpSpPr>
            <a:xfrm flipH="1">
              <a:off x="8615356" y="5087295"/>
              <a:ext cx="143904" cy="340574"/>
              <a:chOff x="5505537" y="930389"/>
              <a:chExt cx="333375" cy="788988"/>
            </a:xfrm>
            <a:solidFill>
              <a:schemeClr val="accent1"/>
            </a:solidFill>
          </p:grpSpPr>
          <p:sp>
            <p:nvSpPr>
              <p:cNvPr id="36" name="Oval 35"/>
              <p:cNvSpPr>
                <a:spLocks noChangeArrowheads="1"/>
              </p:cNvSpPr>
              <p:nvPr/>
            </p:nvSpPr>
            <p:spPr bwMode="auto">
              <a:xfrm>
                <a:off x="5602373" y="930389"/>
                <a:ext cx="141288" cy="13970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>
                  <a:solidFill>
                    <a:srgbClr val="40404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37" name="Freeform 36"/>
              <p:cNvSpPr>
                <a:spLocks/>
              </p:cNvSpPr>
              <p:nvPr/>
            </p:nvSpPr>
            <p:spPr bwMode="auto">
              <a:xfrm>
                <a:off x="5505537" y="1084378"/>
                <a:ext cx="333375" cy="634999"/>
              </a:xfrm>
              <a:custGeom>
                <a:avLst/>
                <a:gdLst>
                  <a:gd name="T0" fmla="*/ 87 w 87"/>
                  <a:gd name="T1" fmla="*/ 24 h 168"/>
                  <a:gd name="T2" fmla="*/ 62 w 87"/>
                  <a:gd name="T3" fmla="*/ 0 h 168"/>
                  <a:gd name="T4" fmla="*/ 37 w 87"/>
                  <a:gd name="T5" fmla="*/ 0 h 168"/>
                  <a:gd name="T6" fmla="*/ 35 w 87"/>
                  <a:gd name="T7" fmla="*/ 0 h 168"/>
                  <a:gd name="T8" fmla="*/ 25 w 87"/>
                  <a:gd name="T9" fmla="*/ 0 h 168"/>
                  <a:gd name="T10" fmla="*/ 0 w 87"/>
                  <a:gd name="T11" fmla="*/ 24 h 168"/>
                  <a:gd name="T12" fmla="*/ 0 w 87"/>
                  <a:gd name="T13" fmla="*/ 24 h 168"/>
                  <a:gd name="T14" fmla="*/ 0 w 87"/>
                  <a:gd name="T15" fmla="*/ 73 h 168"/>
                  <a:gd name="T16" fmla="*/ 8 w 87"/>
                  <a:gd name="T17" fmla="*/ 81 h 168"/>
                  <a:gd name="T18" fmla="*/ 16 w 87"/>
                  <a:gd name="T19" fmla="*/ 73 h 168"/>
                  <a:gd name="T20" fmla="*/ 16 w 87"/>
                  <a:gd name="T21" fmla="*/ 44 h 168"/>
                  <a:gd name="T22" fmla="*/ 16 w 87"/>
                  <a:gd name="T23" fmla="*/ 28 h 168"/>
                  <a:gd name="T24" fmla="*/ 20 w 87"/>
                  <a:gd name="T25" fmla="*/ 28 h 168"/>
                  <a:gd name="T26" fmla="*/ 20 w 87"/>
                  <a:gd name="T27" fmla="*/ 46 h 168"/>
                  <a:gd name="T28" fmla="*/ 20 w 87"/>
                  <a:gd name="T29" fmla="*/ 77 h 168"/>
                  <a:gd name="T30" fmla="*/ 20 w 87"/>
                  <a:gd name="T31" fmla="*/ 81 h 168"/>
                  <a:gd name="T32" fmla="*/ 20 w 87"/>
                  <a:gd name="T33" fmla="*/ 157 h 168"/>
                  <a:gd name="T34" fmla="*/ 31 w 87"/>
                  <a:gd name="T35" fmla="*/ 168 h 168"/>
                  <a:gd name="T36" fmla="*/ 41 w 87"/>
                  <a:gd name="T37" fmla="*/ 157 h 168"/>
                  <a:gd name="T38" fmla="*/ 41 w 87"/>
                  <a:gd name="T39" fmla="*/ 81 h 168"/>
                  <a:gd name="T40" fmla="*/ 46 w 87"/>
                  <a:gd name="T41" fmla="*/ 81 h 168"/>
                  <a:gd name="T42" fmla="*/ 46 w 87"/>
                  <a:gd name="T43" fmla="*/ 157 h 168"/>
                  <a:gd name="T44" fmla="*/ 56 w 87"/>
                  <a:gd name="T45" fmla="*/ 168 h 168"/>
                  <a:gd name="T46" fmla="*/ 67 w 87"/>
                  <a:gd name="T47" fmla="*/ 157 h 168"/>
                  <a:gd name="T48" fmla="*/ 67 w 87"/>
                  <a:gd name="T49" fmla="*/ 81 h 168"/>
                  <a:gd name="T50" fmla="*/ 67 w 87"/>
                  <a:gd name="T51" fmla="*/ 77 h 168"/>
                  <a:gd name="T52" fmla="*/ 67 w 87"/>
                  <a:gd name="T53" fmla="*/ 46 h 168"/>
                  <a:gd name="T54" fmla="*/ 67 w 87"/>
                  <a:gd name="T55" fmla="*/ 28 h 168"/>
                  <a:gd name="T56" fmla="*/ 71 w 87"/>
                  <a:gd name="T57" fmla="*/ 28 h 168"/>
                  <a:gd name="T58" fmla="*/ 71 w 87"/>
                  <a:gd name="T59" fmla="*/ 44 h 168"/>
                  <a:gd name="T60" fmla="*/ 71 w 87"/>
                  <a:gd name="T61" fmla="*/ 73 h 168"/>
                  <a:gd name="T62" fmla="*/ 79 w 87"/>
                  <a:gd name="T63" fmla="*/ 81 h 168"/>
                  <a:gd name="T64" fmla="*/ 87 w 87"/>
                  <a:gd name="T65" fmla="*/ 73 h 168"/>
                  <a:gd name="T66" fmla="*/ 87 w 87"/>
                  <a:gd name="T67" fmla="*/ 24 h 168"/>
                  <a:gd name="T68" fmla="*/ 87 w 87"/>
                  <a:gd name="T69" fmla="*/ 24 h 1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7" h="168">
                    <a:moveTo>
                      <a:pt x="87" y="24"/>
                    </a:moveTo>
                    <a:cubicBezTo>
                      <a:pt x="87" y="11"/>
                      <a:pt x="75" y="0"/>
                      <a:pt x="62" y="0"/>
                    </a:cubicBezTo>
                    <a:cubicBezTo>
                      <a:pt x="37" y="0"/>
                      <a:pt x="37" y="0"/>
                      <a:pt x="37" y="0"/>
                    </a:cubicBezTo>
                    <a:cubicBezTo>
                      <a:pt x="35" y="0"/>
                      <a:pt x="35" y="0"/>
                      <a:pt x="35" y="0"/>
                    </a:cubicBezTo>
                    <a:cubicBezTo>
                      <a:pt x="25" y="0"/>
                      <a:pt x="25" y="0"/>
                      <a:pt x="25" y="0"/>
                    </a:cubicBezTo>
                    <a:cubicBezTo>
                      <a:pt x="12" y="0"/>
                      <a:pt x="0" y="11"/>
                      <a:pt x="0" y="24"/>
                    </a:cubicBezTo>
                    <a:cubicBezTo>
                      <a:pt x="0" y="24"/>
                      <a:pt x="0" y="24"/>
                      <a:pt x="0" y="24"/>
                    </a:cubicBezTo>
                    <a:cubicBezTo>
                      <a:pt x="0" y="73"/>
                      <a:pt x="0" y="73"/>
                      <a:pt x="0" y="73"/>
                    </a:cubicBezTo>
                    <a:cubicBezTo>
                      <a:pt x="0" y="78"/>
                      <a:pt x="4" y="81"/>
                      <a:pt x="8" y="81"/>
                    </a:cubicBezTo>
                    <a:cubicBezTo>
                      <a:pt x="13" y="81"/>
                      <a:pt x="16" y="78"/>
                      <a:pt x="16" y="73"/>
                    </a:cubicBezTo>
                    <a:cubicBezTo>
                      <a:pt x="16" y="44"/>
                      <a:pt x="16" y="44"/>
                      <a:pt x="16" y="44"/>
                    </a:cubicBezTo>
                    <a:cubicBezTo>
                      <a:pt x="16" y="28"/>
                      <a:pt x="16" y="28"/>
                      <a:pt x="16" y="28"/>
                    </a:cubicBezTo>
                    <a:cubicBezTo>
                      <a:pt x="20" y="28"/>
                      <a:pt x="20" y="28"/>
                      <a:pt x="20" y="28"/>
                    </a:cubicBezTo>
                    <a:cubicBezTo>
                      <a:pt x="20" y="46"/>
                      <a:pt x="20" y="46"/>
                      <a:pt x="20" y="46"/>
                    </a:cubicBezTo>
                    <a:cubicBezTo>
                      <a:pt x="20" y="77"/>
                      <a:pt x="20" y="77"/>
                      <a:pt x="20" y="77"/>
                    </a:cubicBezTo>
                    <a:cubicBezTo>
                      <a:pt x="20" y="81"/>
                      <a:pt x="20" y="81"/>
                      <a:pt x="20" y="81"/>
                    </a:cubicBezTo>
                    <a:cubicBezTo>
                      <a:pt x="20" y="157"/>
                      <a:pt x="20" y="157"/>
                      <a:pt x="20" y="157"/>
                    </a:cubicBezTo>
                    <a:cubicBezTo>
                      <a:pt x="20" y="163"/>
                      <a:pt x="25" y="168"/>
                      <a:pt x="31" y="168"/>
                    </a:cubicBezTo>
                    <a:cubicBezTo>
                      <a:pt x="37" y="168"/>
                      <a:pt x="41" y="163"/>
                      <a:pt x="41" y="157"/>
                    </a:cubicBezTo>
                    <a:cubicBezTo>
                      <a:pt x="41" y="81"/>
                      <a:pt x="41" y="81"/>
                      <a:pt x="41" y="81"/>
                    </a:cubicBezTo>
                    <a:cubicBezTo>
                      <a:pt x="46" y="81"/>
                      <a:pt x="46" y="81"/>
                      <a:pt x="46" y="81"/>
                    </a:cubicBezTo>
                    <a:cubicBezTo>
                      <a:pt x="46" y="157"/>
                      <a:pt x="46" y="157"/>
                      <a:pt x="46" y="157"/>
                    </a:cubicBezTo>
                    <a:cubicBezTo>
                      <a:pt x="46" y="163"/>
                      <a:pt x="50" y="168"/>
                      <a:pt x="56" y="168"/>
                    </a:cubicBezTo>
                    <a:cubicBezTo>
                      <a:pt x="62" y="168"/>
                      <a:pt x="67" y="163"/>
                      <a:pt x="67" y="157"/>
                    </a:cubicBezTo>
                    <a:cubicBezTo>
                      <a:pt x="67" y="81"/>
                      <a:pt x="67" y="81"/>
                      <a:pt x="67" y="81"/>
                    </a:cubicBezTo>
                    <a:cubicBezTo>
                      <a:pt x="67" y="77"/>
                      <a:pt x="67" y="77"/>
                      <a:pt x="67" y="77"/>
                    </a:cubicBezTo>
                    <a:cubicBezTo>
                      <a:pt x="67" y="46"/>
                      <a:pt x="67" y="46"/>
                      <a:pt x="67" y="46"/>
                    </a:cubicBezTo>
                    <a:cubicBezTo>
                      <a:pt x="67" y="28"/>
                      <a:pt x="67" y="28"/>
                      <a:pt x="67" y="28"/>
                    </a:cubicBezTo>
                    <a:cubicBezTo>
                      <a:pt x="71" y="28"/>
                      <a:pt x="71" y="28"/>
                      <a:pt x="71" y="28"/>
                    </a:cubicBezTo>
                    <a:cubicBezTo>
                      <a:pt x="71" y="44"/>
                      <a:pt x="71" y="44"/>
                      <a:pt x="71" y="44"/>
                    </a:cubicBezTo>
                    <a:cubicBezTo>
                      <a:pt x="71" y="73"/>
                      <a:pt x="71" y="73"/>
                      <a:pt x="71" y="73"/>
                    </a:cubicBezTo>
                    <a:cubicBezTo>
                      <a:pt x="71" y="78"/>
                      <a:pt x="74" y="81"/>
                      <a:pt x="79" y="81"/>
                    </a:cubicBezTo>
                    <a:cubicBezTo>
                      <a:pt x="83" y="81"/>
                      <a:pt x="87" y="78"/>
                      <a:pt x="87" y="73"/>
                    </a:cubicBezTo>
                    <a:cubicBezTo>
                      <a:pt x="87" y="24"/>
                      <a:pt x="87" y="24"/>
                      <a:pt x="87" y="24"/>
                    </a:cubicBezTo>
                    <a:cubicBezTo>
                      <a:pt x="87" y="24"/>
                      <a:pt x="87" y="24"/>
                      <a:pt x="87" y="2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>
                  <a:solidFill>
                    <a:srgbClr val="40404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grpSp>
          <p:nvGrpSpPr>
            <p:cNvPr id="27" name="Group 26"/>
            <p:cNvGrpSpPr/>
            <p:nvPr/>
          </p:nvGrpSpPr>
          <p:grpSpPr>
            <a:xfrm flipH="1">
              <a:off x="8781528" y="5087295"/>
              <a:ext cx="143904" cy="340574"/>
              <a:chOff x="5505537" y="930389"/>
              <a:chExt cx="333375" cy="788988"/>
            </a:xfrm>
            <a:solidFill>
              <a:schemeClr val="bg2"/>
            </a:solidFill>
          </p:grpSpPr>
          <p:sp>
            <p:nvSpPr>
              <p:cNvPr id="34" name="Oval 33"/>
              <p:cNvSpPr>
                <a:spLocks noChangeArrowheads="1"/>
              </p:cNvSpPr>
              <p:nvPr/>
            </p:nvSpPr>
            <p:spPr bwMode="auto">
              <a:xfrm>
                <a:off x="5602373" y="930389"/>
                <a:ext cx="141288" cy="13970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>
                  <a:solidFill>
                    <a:srgbClr val="40404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35" name="Freeform 34"/>
              <p:cNvSpPr>
                <a:spLocks/>
              </p:cNvSpPr>
              <p:nvPr/>
            </p:nvSpPr>
            <p:spPr bwMode="auto">
              <a:xfrm>
                <a:off x="5505537" y="1084378"/>
                <a:ext cx="333375" cy="634999"/>
              </a:xfrm>
              <a:custGeom>
                <a:avLst/>
                <a:gdLst>
                  <a:gd name="T0" fmla="*/ 87 w 87"/>
                  <a:gd name="T1" fmla="*/ 24 h 168"/>
                  <a:gd name="T2" fmla="*/ 62 w 87"/>
                  <a:gd name="T3" fmla="*/ 0 h 168"/>
                  <a:gd name="T4" fmla="*/ 37 w 87"/>
                  <a:gd name="T5" fmla="*/ 0 h 168"/>
                  <a:gd name="T6" fmla="*/ 35 w 87"/>
                  <a:gd name="T7" fmla="*/ 0 h 168"/>
                  <a:gd name="T8" fmla="*/ 25 w 87"/>
                  <a:gd name="T9" fmla="*/ 0 h 168"/>
                  <a:gd name="T10" fmla="*/ 0 w 87"/>
                  <a:gd name="T11" fmla="*/ 24 h 168"/>
                  <a:gd name="T12" fmla="*/ 0 w 87"/>
                  <a:gd name="T13" fmla="*/ 24 h 168"/>
                  <a:gd name="T14" fmla="*/ 0 w 87"/>
                  <a:gd name="T15" fmla="*/ 73 h 168"/>
                  <a:gd name="T16" fmla="*/ 8 w 87"/>
                  <a:gd name="T17" fmla="*/ 81 h 168"/>
                  <a:gd name="T18" fmla="*/ 16 w 87"/>
                  <a:gd name="T19" fmla="*/ 73 h 168"/>
                  <a:gd name="T20" fmla="*/ 16 w 87"/>
                  <a:gd name="T21" fmla="*/ 44 h 168"/>
                  <a:gd name="T22" fmla="*/ 16 w 87"/>
                  <a:gd name="T23" fmla="*/ 28 h 168"/>
                  <a:gd name="T24" fmla="*/ 20 w 87"/>
                  <a:gd name="T25" fmla="*/ 28 h 168"/>
                  <a:gd name="T26" fmla="*/ 20 w 87"/>
                  <a:gd name="T27" fmla="*/ 46 h 168"/>
                  <a:gd name="T28" fmla="*/ 20 w 87"/>
                  <a:gd name="T29" fmla="*/ 77 h 168"/>
                  <a:gd name="T30" fmla="*/ 20 w 87"/>
                  <a:gd name="T31" fmla="*/ 81 h 168"/>
                  <a:gd name="T32" fmla="*/ 20 w 87"/>
                  <a:gd name="T33" fmla="*/ 157 h 168"/>
                  <a:gd name="T34" fmla="*/ 31 w 87"/>
                  <a:gd name="T35" fmla="*/ 168 h 168"/>
                  <a:gd name="T36" fmla="*/ 41 w 87"/>
                  <a:gd name="T37" fmla="*/ 157 h 168"/>
                  <a:gd name="T38" fmla="*/ 41 w 87"/>
                  <a:gd name="T39" fmla="*/ 81 h 168"/>
                  <a:gd name="T40" fmla="*/ 46 w 87"/>
                  <a:gd name="T41" fmla="*/ 81 h 168"/>
                  <a:gd name="T42" fmla="*/ 46 w 87"/>
                  <a:gd name="T43" fmla="*/ 157 h 168"/>
                  <a:gd name="T44" fmla="*/ 56 w 87"/>
                  <a:gd name="T45" fmla="*/ 168 h 168"/>
                  <a:gd name="T46" fmla="*/ 67 w 87"/>
                  <a:gd name="T47" fmla="*/ 157 h 168"/>
                  <a:gd name="T48" fmla="*/ 67 w 87"/>
                  <a:gd name="T49" fmla="*/ 81 h 168"/>
                  <a:gd name="T50" fmla="*/ 67 w 87"/>
                  <a:gd name="T51" fmla="*/ 77 h 168"/>
                  <a:gd name="T52" fmla="*/ 67 w 87"/>
                  <a:gd name="T53" fmla="*/ 46 h 168"/>
                  <a:gd name="T54" fmla="*/ 67 w 87"/>
                  <a:gd name="T55" fmla="*/ 28 h 168"/>
                  <a:gd name="T56" fmla="*/ 71 w 87"/>
                  <a:gd name="T57" fmla="*/ 28 h 168"/>
                  <a:gd name="T58" fmla="*/ 71 w 87"/>
                  <a:gd name="T59" fmla="*/ 44 h 168"/>
                  <a:gd name="T60" fmla="*/ 71 w 87"/>
                  <a:gd name="T61" fmla="*/ 73 h 168"/>
                  <a:gd name="T62" fmla="*/ 79 w 87"/>
                  <a:gd name="T63" fmla="*/ 81 h 168"/>
                  <a:gd name="T64" fmla="*/ 87 w 87"/>
                  <a:gd name="T65" fmla="*/ 73 h 168"/>
                  <a:gd name="T66" fmla="*/ 87 w 87"/>
                  <a:gd name="T67" fmla="*/ 24 h 168"/>
                  <a:gd name="T68" fmla="*/ 87 w 87"/>
                  <a:gd name="T69" fmla="*/ 24 h 1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7" h="168">
                    <a:moveTo>
                      <a:pt x="87" y="24"/>
                    </a:moveTo>
                    <a:cubicBezTo>
                      <a:pt x="87" y="11"/>
                      <a:pt x="75" y="0"/>
                      <a:pt x="62" y="0"/>
                    </a:cubicBezTo>
                    <a:cubicBezTo>
                      <a:pt x="37" y="0"/>
                      <a:pt x="37" y="0"/>
                      <a:pt x="37" y="0"/>
                    </a:cubicBezTo>
                    <a:cubicBezTo>
                      <a:pt x="35" y="0"/>
                      <a:pt x="35" y="0"/>
                      <a:pt x="35" y="0"/>
                    </a:cubicBezTo>
                    <a:cubicBezTo>
                      <a:pt x="25" y="0"/>
                      <a:pt x="25" y="0"/>
                      <a:pt x="25" y="0"/>
                    </a:cubicBezTo>
                    <a:cubicBezTo>
                      <a:pt x="12" y="0"/>
                      <a:pt x="0" y="11"/>
                      <a:pt x="0" y="24"/>
                    </a:cubicBezTo>
                    <a:cubicBezTo>
                      <a:pt x="0" y="24"/>
                      <a:pt x="0" y="24"/>
                      <a:pt x="0" y="24"/>
                    </a:cubicBezTo>
                    <a:cubicBezTo>
                      <a:pt x="0" y="73"/>
                      <a:pt x="0" y="73"/>
                      <a:pt x="0" y="73"/>
                    </a:cubicBezTo>
                    <a:cubicBezTo>
                      <a:pt x="0" y="78"/>
                      <a:pt x="4" y="81"/>
                      <a:pt x="8" y="81"/>
                    </a:cubicBezTo>
                    <a:cubicBezTo>
                      <a:pt x="13" y="81"/>
                      <a:pt x="16" y="78"/>
                      <a:pt x="16" y="73"/>
                    </a:cubicBezTo>
                    <a:cubicBezTo>
                      <a:pt x="16" y="44"/>
                      <a:pt x="16" y="44"/>
                      <a:pt x="16" y="44"/>
                    </a:cubicBezTo>
                    <a:cubicBezTo>
                      <a:pt x="16" y="28"/>
                      <a:pt x="16" y="28"/>
                      <a:pt x="16" y="28"/>
                    </a:cubicBezTo>
                    <a:cubicBezTo>
                      <a:pt x="20" y="28"/>
                      <a:pt x="20" y="28"/>
                      <a:pt x="20" y="28"/>
                    </a:cubicBezTo>
                    <a:cubicBezTo>
                      <a:pt x="20" y="46"/>
                      <a:pt x="20" y="46"/>
                      <a:pt x="20" y="46"/>
                    </a:cubicBezTo>
                    <a:cubicBezTo>
                      <a:pt x="20" y="77"/>
                      <a:pt x="20" y="77"/>
                      <a:pt x="20" y="77"/>
                    </a:cubicBezTo>
                    <a:cubicBezTo>
                      <a:pt x="20" y="81"/>
                      <a:pt x="20" y="81"/>
                      <a:pt x="20" y="81"/>
                    </a:cubicBezTo>
                    <a:cubicBezTo>
                      <a:pt x="20" y="157"/>
                      <a:pt x="20" y="157"/>
                      <a:pt x="20" y="157"/>
                    </a:cubicBezTo>
                    <a:cubicBezTo>
                      <a:pt x="20" y="163"/>
                      <a:pt x="25" y="168"/>
                      <a:pt x="31" y="168"/>
                    </a:cubicBezTo>
                    <a:cubicBezTo>
                      <a:pt x="37" y="168"/>
                      <a:pt x="41" y="163"/>
                      <a:pt x="41" y="157"/>
                    </a:cubicBezTo>
                    <a:cubicBezTo>
                      <a:pt x="41" y="81"/>
                      <a:pt x="41" y="81"/>
                      <a:pt x="41" y="81"/>
                    </a:cubicBezTo>
                    <a:cubicBezTo>
                      <a:pt x="46" y="81"/>
                      <a:pt x="46" y="81"/>
                      <a:pt x="46" y="81"/>
                    </a:cubicBezTo>
                    <a:cubicBezTo>
                      <a:pt x="46" y="157"/>
                      <a:pt x="46" y="157"/>
                      <a:pt x="46" y="157"/>
                    </a:cubicBezTo>
                    <a:cubicBezTo>
                      <a:pt x="46" y="163"/>
                      <a:pt x="50" y="168"/>
                      <a:pt x="56" y="168"/>
                    </a:cubicBezTo>
                    <a:cubicBezTo>
                      <a:pt x="62" y="168"/>
                      <a:pt x="67" y="163"/>
                      <a:pt x="67" y="157"/>
                    </a:cubicBezTo>
                    <a:cubicBezTo>
                      <a:pt x="67" y="81"/>
                      <a:pt x="67" y="81"/>
                      <a:pt x="67" y="81"/>
                    </a:cubicBezTo>
                    <a:cubicBezTo>
                      <a:pt x="67" y="77"/>
                      <a:pt x="67" y="77"/>
                      <a:pt x="67" y="77"/>
                    </a:cubicBezTo>
                    <a:cubicBezTo>
                      <a:pt x="67" y="46"/>
                      <a:pt x="67" y="46"/>
                      <a:pt x="67" y="46"/>
                    </a:cubicBezTo>
                    <a:cubicBezTo>
                      <a:pt x="67" y="28"/>
                      <a:pt x="67" y="28"/>
                      <a:pt x="67" y="28"/>
                    </a:cubicBezTo>
                    <a:cubicBezTo>
                      <a:pt x="71" y="28"/>
                      <a:pt x="71" y="28"/>
                      <a:pt x="71" y="28"/>
                    </a:cubicBezTo>
                    <a:cubicBezTo>
                      <a:pt x="71" y="44"/>
                      <a:pt x="71" y="44"/>
                      <a:pt x="71" y="44"/>
                    </a:cubicBezTo>
                    <a:cubicBezTo>
                      <a:pt x="71" y="73"/>
                      <a:pt x="71" y="73"/>
                      <a:pt x="71" y="73"/>
                    </a:cubicBezTo>
                    <a:cubicBezTo>
                      <a:pt x="71" y="78"/>
                      <a:pt x="74" y="81"/>
                      <a:pt x="79" y="81"/>
                    </a:cubicBezTo>
                    <a:cubicBezTo>
                      <a:pt x="83" y="81"/>
                      <a:pt x="87" y="78"/>
                      <a:pt x="87" y="73"/>
                    </a:cubicBezTo>
                    <a:cubicBezTo>
                      <a:pt x="87" y="24"/>
                      <a:pt x="87" y="24"/>
                      <a:pt x="87" y="24"/>
                    </a:cubicBezTo>
                    <a:cubicBezTo>
                      <a:pt x="87" y="24"/>
                      <a:pt x="87" y="24"/>
                      <a:pt x="87" y="2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>
                  <a:solidFill>
                    <a:srgbClr val="40404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grpSp>
          <p:nvGrpSpPr>
            <p:cNvPr id="28" name="Group 27"/>
            <p:cNvGrpSpPr/>
            <p:nvPr/>
          </p:nvGrpSpPr>
          <p:grpSpPr>
            <a:xfrm flipH="1">
              <a:off x="8945376" y="5087295"/>
              <a:ext cx="143904" cy="340574"/>
              <a:chOff x="5505537" y="930389"/>
              <a:chExt cx="333375" cy="788988"/>
            </a:xfrm>
            <a:solidFill>
              <a:schemeClr val="bg2"/>
            </a:solidFill>
          </p:grpSpPr>
          <p:sp>
            <p:nvSpPr>
              <p:cNvPr id="32" name="Oval 31"/>
              <p:cNvSpPr>
                <a:spLocks noChangeArrowheads="1"/>
              </p:cNvSpPr>
              <p:nvPr/>
            </p:nvSpPr>
            <p:spPr bwMode="auto">
              <a:xfrm>
                <a:off x="5602373" y="930389"/>
                <a:ext cx="141288" cy="13970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>
                  <a:solidFill>
                    <a:srgbClr val="40404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33" name="Freeform 32"/>
              <p:cNvSpPr>
                <a:spLocks/>
              </p:cNvSpPr>
              <p:nvPr/>
            </p:nvSpPr>
            <p:spPr bwMode="auto">
              <a:xfrm>
                <a:off x="5505537" y="1084378"/>
                <a:ext cx="333375" cy="634999"/>
              </a:xfrm>
              <a:custGeom>
                <a:avLst/>
                <a:gdLst>
                  <a:gd name="T0" fmla="*/ 87 w 87"/>
                  <a:gd name="T1" fmla="*/ 24 h 168"/>
                  <a:gd name="T2" fmla="*/ 62 w 87"/>
                  <a:gd name="T3" fmla="*/ 0 h 168"/>
                  <a:gd name="T4" fmla="*/ 37 w 87"/>
                  <a:gd name="T5" fmla="*/ 0 h 168"/>
                  <a:gd name="T6" fmla="*/ 35 w 87"/>
                  <a:gd name="T7" fmla="*/ 0 h 168"/>
                  <a:gd name="T8" fmla="*/ 25 w 87"/>
                  <a:gd name="T9" fmla="*/ 0 h 168"/>
                  <a:gd name="T10" fmla="*/ 0 w 87"/>
                  <a:gd name="T11" fmla="*/ 24 h 168"/>
                  <a:gd name="T12" fmla="*/ 0 w 87"/>
                  <a:gd name="T13" fmla="*/ 24 h 168"/>
                  <a:gd name="T14" fmla="*/ 0 w 87"/>
                  <a:gd name="T15" fmla="*/ 73 h 168"/>
                  <a:gd name="T16" fmla="*/ 8 w 87"/>
                  <a:gd name="T17" fmla="*/ 81 h 168"/>
                  <a:gd name="T18" fmla="*/ 16 w 87"/>
                  <a:gd name="T19" fmla="*/ 73 h 168"/>
                  <a:gd name="T20" fmla="*/ 16 w 87"/>
                  <a:gd name="T21" fmla="*/ 44 h 168"/>
                  <a:gd name="T22" fmla="*/ 16 w 87"/>
                  <a:gd name="T23" fmla="*/ 28 h 168"/>
                  <a:gd name="T24" fmla="*/ 20 w 87"/>
                  <a:gd name="T25" fmla="*/ 28 h 168"/>
                  <a:gd name="T26" fmla="*/ 20 w 87"/>
                  <a:gd name="T27" fmla="*/ 46 h 168"/>
                  <a:gd name="T28" fmla="*/ 20 w 87"/>
                  <a:gd name="T29" fmla="*/ 77 h 168"/>
                  <a:gd name="T30" fmla="*/ 20 w 87"/>
                  <a:gd name="T31" fmla="*/ 81 h 168"/>
                  <a:gd name="T32" fmla="*/ 20 w 87"/>
                  <a:gd name="T33" fmla="*/ 157 h 168"/>
                  <a:gd name="T34" fmla="*/ 31 w 87"/>
                  <a:gd name="T35" fmla="*/ 168 h 168"/>
                  <a:gd name="T36" fmla="*/ 41 w 87"/>
                  <a:gd name="T37" fmla="*/ 157 h 168"/>
                  <a:gd name="T38" fmla="*/ 41 w 87"/>
                  <a:gd name="T39" fmla="*/ 81 h 168"/>
                  <a:gd name="T40" fmla="*/ 46 w 87"/>
                  <a:gd name="T41" fmla="*/ 81 h 168"/>
                  <a:gd name="T42" fmla="*/ 46 w 87"/>
                  <a:gd name="T43" fmla="*/ 157 h 168"/>
                  <a:gd name="T44" fmla="*/ 56 w 87"/>
                  <a:gd name="T45" fmla="*/ 168 h 168"/>
                  <a:gd name="T46" fmla="*/ 67 w 87"/>
                  <a:gd name="T47" fmla="*/ 157 h 168"/>
                  <a:gd name="T48" fmla="*/ 67 w 87"/>
                  <a:gd name="T49" fmla="*/ 81 h 168"/>
                  <a:gd name="T50" fmla="*/ 67 w 87"/>
                  <a:gd name="T51" fmla="*/ 77 h 168"/>
                  <a:gd name="T52" fmla="*/ 67 w 87"/>
                  <a:gd name="T53" fmla="*/ 46 h 168"/>
                  <a:gd name="T54" fmla="*/ 67 w 87"/>
                  <a:gd name="T55" fmla="*/ 28 h 168"/>
                  <a:gd name="T56" fmla="*/ 71 w 87"/>
                  <a:gd name="T57" fmla="*/ 28 h 168"/>
                  <a:gd name="T58" fmla="*/ 71 w 87"/>
                  <a:gd name="T59" fmla="*/ 44 h 168"/>
                  <a:gd name="T60" fmla="*/ 71 w 87"/>
                  <a:gd name="T61" fmla="*/ 73 h 168"/>
                  <a:gd name="T62" fmla="*/ 79 w 87"/>
                  <a:gd name="T63" fmla="*/ 81 h 168"/>
                  <a:gd name="T64" fmla="*/ 87 w 87"/>
                  <a:gd name="T65" fmla="*/ 73 h 168"/>
                  <a:gd name="T66" fmla="*/ 87 w 87"/>
                  <a:gd name="T67" fmla="*/ 24 h 168"/>
                  <a:gd name="T68" fmla="*/ 87 w 87"/>
                  <a:gd name="T69" fmla="*/ 24 h 1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7" h="168">
                    <a:moveTo>
                      <a:pt x="87" y="24"/>
                    </a:moveTo>
                    <a:cubicBezTo>
                      <a:pt x="87" y="11"/>
                      <a:pt x="75" y="0"/>
                      <a:pt x="62" y="0"/>
                    </a:cubicBezTo>
                    <a:cubicBezTo>
                      <a:pt x="37" y="0"/>
                      <a:pt x="37" y="0"/>
                      <a:pt x="37" y="0"/>
                    </a:cubicBezTo>
                    <a:cubicBezTo>
                      <a:pt x="35" y="0"/>
                      <a:pt x="35" y="0"/>
                      <a:pt x="35" y="0"/>
                    </a:cubicBezTo>
                    <a:cubicBezTo>
                      <a:pt x="25" y="0"/>
                      <a:pt x="25" y="0"/>
                      <a:pt x="25" y="0"/>
                    </a:cubicBezTo>
                    <a:cubicBezTo>
                      <a:pt x="12" y="0"/>
                      <a:pt x="0" y="11"/>
                      <a:pt x="0" y="24"/>
                    </a:cubicBezTo>
                    <a:cubicBezTo>
                      <a:pt x="0" y="24"/>
                      <a:pt x="0" y="24"/>
                      <a:pt x="0" y="24"/>
                    </a:cubicBezTo>
                    <a:cubicBezTo>
                      <a:pt x="0" y="73"/>
                      <a:pt x="0" y="73"/>
                      <a:pt x="0" y="73"/>
                    </a:cubicBezTo>
                    <a:cubicBezTo>
                      <a:pt x="0" y="78"/>
                      <a:pt x="4" y="81"/>
                      <a:pt x="8" y="81"/>
                    </a:cubicBezTo>
                    <a:cubicBezTo>
                      <a:pt x="13" y="81"/>
                      <a:pt x="16" y="78"/>
                      <a:pt x="16" y="73"/>
                    </a:cubicBezTo>
                    <a:cubicBezTo>
                      <a:pt x="16" y="44"/>
                      <a:pt x="16" y="44"/>
                      <a:pt x="16" y="44"/>
                    </a:cubicBezTo>
                    <a:cubicBezTo>
                      <a:pt x="16" y="28"/>
                      <a:pt x="16" y="28"/>
                      <a:pt x="16" y="28"/>
                    </a:cubicBezTo>
                    <a:cubicBezTo>
                      <a:pt x="20" y="28"/>
                      <a:pt x="20" y="28"/>
                      <a:pt x="20" y="28"/>
                    </a:cubicBezTo>
                    <a:cubicBezTo>
                      <a:pt x="20" y="46"/>
                      <a:pt x="20" y="46"/>
                      <a:pt x="20" y="46"/>
                    </a:cubicBezTo>
                    <a:cubicBezTo>
                      <a:pt x="20" y="77"/>
                      <a:pt x="20" y="77"/>
                      <a:pt x="20" y="77"/>
                    </a:cubicBezTo>
                    <a:cubicBezTo>
                      <a:pt x="20" y="81"/>
                      <a:pt x="20" y="81"/>
                      <a:pt x="20" y="81"/>
                    </a:cubicBezTo>
                    <a:cubicBezTo>
                      <a:pt x="20" y="157"/>
                      <a:pt x="20" y="157"/>
                      <a:pt x="20" y="157"/>
                    </a:cubicBezTo>
                    <a:cubicBezTo>
                      <a:pt x="20" y="163"/>
                      <a:pt x="25" y="168"/>
                      <a:pt x="31" y="168"/>
                    </a:cubicBezTo>
                    <a:cubicBezTo>
                      <a:pt x="37" y="168"/>
                      <a:pt x="41" y="163"/>
                      <a:pt x="41" y="157"/>
                    </a:cubicBezTo>
                    <a:cubicBezTo>
                      <a:pt x="41" y="81"/>
                      <a:pt x="41" y="81"/>
                      <a:pt x="41" y="81"/>
                    </a:cubicBezTo>
                    <a:cubicBezTo>
                      <a:pt x="46" y="81"/>
                      <a:pt x="46" y="81"/>
                      <a:pt x="46" y="81"/>
                    </a:cubicBezTo>
                    <a:cubicBezTo>
                      <a:pt x="46" y="157"/>
                      <a:pt x="46" y="157"/>
                      <a:pt x="46" y="157"/>
                    </a:cubicBezTo>
                    <a:cubicBezTo>
                      <a:pt x="46" y="163"/>
                      <a:pt x="50" y="168"/>
                      <a:pt x="56" y="168"/>
                    </a:cubicBezTo>
                    <a:cubicBezTo>
                      <a:pt x="62" y="168"/>
                      <a:pt x="67" y="163"/>
                      <a:pt x="67" y="157"/>
                    </a:cubicBezTo>
                    <a:cubicBezTo>
                      <a:pt x="67" y="81"/>
                      <a:pt x="67" y="81"/>
                      <a:pt x="67" y="81"/>
                    </a:cubicBezTo>
                    <a:cubicBezTo>
                      <a:pt x="67" y="77"/>
                      <a:pt x="67" y="77"/>
                      <a:pt x="67" y="77"/>
                    </a:cubicBezTo>
                    <a:cubicBezTo>
                      <a:pt x="67" y="46"/>
                      <a:pt x="67" y="46"/>
                      <a:pt x="67" y="46"/>
                    </a:cubicBezTo>
                    <a:cubicBezTo>
                      <a:pt x="67" y="28"/>
                      <a:pt x="67" y="28"/>
                      <a:pt x="67" y="28"/>
                    </a:cubicBezTo>
                    <a:cubicBezTo>
                      <a:pt x="71" y="28"/>
                      <a:pt x="71" y="28"/>
                      <a:pt x="71" y="28"/>
                    </a:cubicBezTo>
                    <a:cubicBezTo>
                      <a:pt x="71" y="44"/>
                      <a:pt x="71" y="44"/>
                      <a:pt x="71" y="44"/>
                    </a:cubicBezTo>
                    <a:cubicBezTo>
                      <a:pt x="71" y="73"/>
                      <a:pt x="71" y="73"/>
                      <a:pt x="71" y="73"/>
                    </a:cubicBezTo>
                    <a:cubicBezTo>
                      <a:pt x="71" y="78"/>
                      <a:pt x="74" y="81"/>
                      <a:pt x="79" y="81"/>
                    </a:cubicBezTo>
                    <a:cubicBezTo>
                      <a:pt x="83" y="81"/>
                      <a:pt x="87" y="78"/>
                      <a:pt x="87" y="73"/>
                    </a:cubicBezTo>
                    <a:cubicBezTo>
                      <a:pt x="87" y="24"/>
                      <a:pt x="87" y="24"/>
                      <a:pt x="87" y="24"/>
                    </a:cubicBezTo>
                    <a:cubicBezTo>
                      <a:pt x="87" y="24"/>
                      <a:pt x="87" y="24"/>
                      <a:pt x="87" y="2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>
                  <a:solidFill>
                    <a:srgbClr val="40404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grpSp>
          <p:nvGrpSpPr>
            <p:cNvPr id="29" name="Group 28"/>
            <p:cNvGrpSpPr/>
            <p:nvPr/>
          </p:nvGrpSpPr>
          <p:grpSpPr>
            <a:xfrm flipH="1">
              <a:off x="9111549" y="5087295"/>
              <a:ext cx="143904" cy="340574"/>
              <a:chOff x="5505537" y="930389"/>
              <a:chExt cx="333375" cy="788988"/>
            </a:xfrm>
            <a:solidFill>
              <a:schemeClr val="bg2"/>
            </a:solidFill>
          </p:grpSpPr>
          <p:sp>
            <p:nvSpPr>
              <p:cNvPr id="30" name="Oval 29"/>
              <p:cNvSpPr>
                <a:spLocks noChangeArrowheads="1"/>
              </p:cNvSpPr>
              <p:nvPr/>
            </p:nvSpPr>
            <p:spPr bwMode="auto">
              <a:xfrm>
                <a:off x="5602373" y="930389"/>
                <a:ext cx="141288" cy="13970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>
                  <a:solidFill>
                    <a:srgbClr val="40404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31" name="Freeform 30"/>
              <p:cNvSpPr>
                <a:spLocks/>
              </p:cNvSpPr>
              <p:nvPr/>
            </p:nvSpPr>
            <p:spPr bwMode="auto">
              <a:xfrm>
                <a:off x="5505537" y="1084378"/>
                <a:ext cx="333375" cy="634999"/>
              </a:xfrm>
              <a:custGeom>
                <a:avLst/>
                <a:gdLst>
                  <a:gd name="T0" fmla="*/ 87 w 87"/>
                  <a:gd name="T1" fmla="*/ 24 h 168"/>
                  <a:gd name="T2" fmla="*/ 62 w 87"/>
                  <a:gd name="T3" fmla="*/ 0 h 168"/>
                  <a:gd name="T4" fmla="*/ 37 w 87"/>
                  <a:gd name="T5" fmla="*/ 0 h 168"/>
                  <a:gd name="T6" fmla="*/ 35 w 87"/>
                  <a:gd name="T7" fmla="*/ 0 h 168"/>
                  <a:gd name="T8" fmla="*/ 25 w 87"/>
                  <a:gd name="T9" fmla="*/ 0 h 168"/>
                  <a:gd name="T10" fmla="*/ 0 w 87"/>
                  <a:gd name="T11" fmla="*/ 24 h 168"/>
                  <a:gd name="T12" fmla="*/ 0 w 87"/>
                  <a:gd name="T13" fmla="*/ 24 h 168"/>
                  <a:gd name="T14" fmla="*/ 0 w 87"/>
                  <a:gd name="T15" fmla="*/ 73 h 168"/>
                  <a:gd name="T16" fmla="*/ 8 w 87"/>
                  <a:gd name="T17" fmla="*/ 81 h 168"/>
                  <a:gd name="T18" fmla="*/ 16 w 87"/>
                  <a:gd name="T19" fmla="*/ 73 h 168"/>
                  <a:gd name="T20" fmla="*/ 16 w 87"/>
                  <a:gd name="T21" fmla="*/ 44 h 168"/>
                  <a:gd name="T22" fmla="*/ 16 w 87"/>
                  <a:gd name="T23" fmla="*/ 28 h 168"/>
                  <a:gd name="T24" fmla="*/ 20 w 87"/>
                  <a:gd name="T25" fmla="*/ 28 h 168"/>
                  <a:gd name="T26" fmla="*/ 20 w 87"/>
                  <a:gd name="T27" fmla="*/ 46 h 168"/>
                  <a:gd name="T28" fmla="*/ 20 w 87"/>
                  <a:gd name="T29" fmla="*/ 77 h 168"/>
                  <a:gd name="T30" fmla="*/ 20 w 87"/>
                  <a:gd name="T31" fmla="*/ 81 h 168"/>
                  <a:gd name="T32" fmla="*/ 20 w 87"/>
                  <a:gd name="T33" fmla="*/ 157 h 168"/>
                  <a:gd name="T34" fmla="*/ 31 w 87"/>
                  <a:gd name="T35" fmla="*/ 168 h 168"/>
                  <a:gd name="T36" fmla="*/ 41 w 87"/>
                  <a:gd name="T37" fmla="*/ 157 h 168"/>
                  <a:gd name="T38" fmla="*/ 41 w 87"/>
                  <a:gd name="T39" fmla="*/ 81 h 168"/>
                  <a:gd name="T40" fmla="*/ 46 w 87"/>
                  <a:gd name="T41" fmla="*/ 81 h 168"/>
                  <a:gd name="T42" fmla="*/ 46 w 87"/>
                  <a:gd name="T43" fmla="*/ 157 h 168"/>
                  <a:gd name="T44" fmla="*/ 56 w 87"/>
                  <a:gd name="T45" fmla="*/ 168 h 168"/>
                  <a:gd name="T46" fmla="*/ 67 w 87"/>
                  <a:gd name="T47" fmla="*/ 157 h 168"/>
                  <a:gd name="T48" fmla="*/ 67 w 87"/>
                  <a:gd name="T49" fmla="*/ 81 h 168"/>
                  <a:gd name="T50" fmla="*/ 67 w 87"/>
                  <a:gd name="T51" fmla="*/ 77 h 168"/>
                  <a:gd name="T52" fmla="*/ 67 w 87"/>
                  <a:gd name="T53" fmla="*/ 46 h 168"/>
                  <a:gd name="T54" fmla="*/ 67 w 87"/>
                  <a:gd name="T55" fmla="*/ 28 h 168"/>
                  <a:gd name="T56" fmla="*/ 71 w 87"/>
                  <a:gd name="T57" fmla="*/ 28 h 168"/>
                  <a:gd name="T58" fmla="*/ 71 w 87"/>
                  <a:gd name="T59" fmla="*/ 44 h 168"/>
                  <a:gd name="T60" fmla="*/ 71 w 87"/>
                  <a:gd name="T61" fmla="*/ 73 h 168"/>
                  <a:gd name="T62" fmla="*/ 79 w 87"/>
                  <a:gd name="T63" fmla="*/ 81 h 168"/>
                  <a:gd name="T64" fmla="*/ 87 w 87"/>
                  <a:gd name="T65" fmla="*/ 73 h 168"/>
                  <a:gd name="T66" fmla="*/ 87 w 87"/>
                  <a:gd name="T67" fmla="*/ 24 h 168"/>
                  <a:gd name="T68" fmla="*/ 87 w 87"/>
                  <a:gd name="T69" fmla="*/ 24 h 1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7" h="168">
                    <a:moveTo>
                      <a:pt x="87" y="24"/>
                    </a:moveTo>
                    <a:cubicBezTo>
                      <a:pt x="87" y="11"/>
                      <a:pt x="75" y="0"/>
                      <a:pt x="62" y="0"/>
                    </a:cubicBezTo>
                    <a:cubicBezTo>
                      <a:pt x="37" y="0"/>
                      <a:pt x="37" y="0"/>
                      <a:pt x="37" y="0"/>
                    </a:cubicBezTo>
                    <a:cubicBezTo>
                      <a:pt x="35" y="0"/>
                      <a:pt x="35" y="0"/>
                      <a:pt x="35" y="0"/>
                    </a:cubicBezTo>
                    <a:cubicBezTo>
                      <a:pt x="25" y="0"/>
                      <a:pt x="25" y="0"/>
                      <a:pt x="25" y="0"/>
                    </a:cubicBezTo>
                    <a:cubicBezTo>
                      <a:pt x="12" y="0"/>
                      <a:pt x="0" y="11"/>
                      <a:pt x="0" y="24"/>
                    </a:cubicBezTo>
                    <a:cubicBezTo>
                      <a:pt x="0" y="24"/>
                      <a:pt x="0" y="24"/>
                      <a:pt x="0" y="24"/>
                    </a:cubicBezTo>
                    <a:cubicBezTo>
                      <a:pt x="0" y="73"/>
                      <a:pt x="0" y="73"/>
                      <a:pt x="0" y="73"/>
                    </a:cubicBezTo>
                    <a:cubicBezTo>
                      <a:pt x="0" y="78"/>
                      <a:pt x="4" y="81"/>
                      <a:pt x="8" y="81"/>
                    </a:cubicBezTo>
                    <a:cubicBezTo>
                      <a:pt x="13" y="81"/>
                      <a:pt x="16" y="78"/>
                      <a:pt x="16" y="73"/>
                    </a:cubicBezTo>
                    <a:cubicBezTo>
                      <a:pt x="16" y="44"/>
                      <a:pt x="16" y="44"/>
                      <a:pt x="16" y="44"/>
                    </a:cubicBezTo>
                    <a:cubicBezTo>
                      <a:pt x="16" y="28"/>
                      <a:pt x="16" y="28"/>
                      <a:pt x="16" y="28"/>
                    </a:cubicBezTo>
                    <a:cubicBezTo>
                      <a:pt x="20" y="28"/>
                      <a:pt x="20" y="28"/>
                      <a:pt x="20" y="28"/>
                    </a:cubicBezTo>
                    <a:cubicBezTo>
                      <a:pt x="20" y="46"/>
                      <a:pt x="20" y="46"/>
                      <a:pt x="20" y="46"/>
                    </a:cubicBezTo>
                    <a:cubicBezTo>
                      <a:pt x="20" y="77"/>
                      <a:pt x="20" y="77"/>
                      <a:pt x="20" y="77"/>
                    </a:cubicBezTo>
                    <a:cubicBezTo>
                      <a:pt x="20" y="81"/>
                      <a:pt x="20" y="81"/>
                      <a:pt x="20" y="81"/>
                    </a:cubicBezTo>
                    <a:cubicBezTo>
                      <a:pt x="20" y="157"/>
                      <a:pt x="20" y="157"/>
                      <a:pt x="20" y="157"/>
                    </a:cubicBezTo>
                    <a:cubicBezTo>
                      <a:pt x="20" y="163"/>
                      <a:pt x="25" y="168"/>
                      <a:pt x="31" y="168"/>
                    </a:cubicBezTo>
                    <a:cubicBezTo>
                      <a:pt x="37" y="168"/>
                      <a:pt x="41" y="163"/>
                      <a:pt x="41" y="157"/>
                    </a:cubicBezTo>
                    <a:cubicBezTo>
                      <a:pt x="41" y="81"/>
                      <a:pt x="41" y="81"/>
                      <a:pt x="41" y="81"/>
                    </a:cubicBezTo>
                    <a:cubicBezTo>
                      <a:pt x="46" y="81"/>
                      <a:pt x="46" y="81"/>
                      <a:pt x="46" y="81"/>
                    </a:cubicBezTo>
                    <a:cubicBezTo>
                      <a:pt x="46" y="157"/>
                      <a:pt x="46" y="157"/>
                      <a:pt x="46" y="157"/>
                    </a:cubicBezTo>
                    <a:cubicBezTo>
                      <a:pt x="46" y="163"/>
                      <a:pt x="50" y="168"/>
                      <a:pt x="56" y="168"/>
                    </a:cubicBezTo>
                    <a:cubicBezTo>
                      <a:pt x="62" y="168"/>
                      <a:pt x="67" y="163"/>
                      <a:pt x="67" y="157"/>
                    </a:cubicBezTo>
                    <a:cubicBezTo>
                      <a:pt x="67" y="81"/>
                      <a:pt x="67" y="81"/>
                      <a:pt x="67" y="81"/>
                    </a:cubicBezTo>
                    <a:cubicBezTo>
                      <a:pt x="67" y="77"/>
                      <a:pt x="67" y="77"/>
                      <a:pt x="67" y="77"/>
                    </a:cubicBezTo>
                    <a:cubicBezTo>
                      <a:pt x="67" y="46"/>
                      <a:pt x="67" y="46"/>
                      <a:pt x="67" y="46"/>
                    </a:cubicBezTo>
                    <a:cubicBezTo>
                      <a:pt x="67" y="28"/>
                      <a:pt x="67" y="28"/>
                      <a:pt x="67" y="28"/>
                    </a:cubicBezTo>
                    <a:cubicBezTo>
                      <a:pt x="71" y="28"/>
                      <a:pt x="71" y="28"/>
                      <a:pt x="71" y="28"/>
                    </a:cubicBezTo>
                    <a:cubicBezTo>
                      <a:pt x="71" y="44"/>
                      <a:pt x="71" y="44"/>
                      <a:pt x="71" y="44"/>
                    </a:cubicBezTo>
                    <a:cubicBezTo>
                      <a:pt x="71" y="73"/>
                      <a:pt x="71" y="73"/>
                      <a:pt x="71" y="73"/>
                    </a:cubicBezTo>
                    <a:cubicBezTo>
                      <a:pt x="71" y="78"/>
                      <a:pt x="74" y="81"/>
                      <a:pt x="79" y="81"/>
                    </a:cubicBezTo>
                    <a:cubicBezTo>
                      <a:pt x="83" y="81"/>
                      <a:pt x="87" y="78"/>
                      <a:pt x="87" y="73"/>
                    </a:cubicBezTo>
                    <a:cubicBezTo>
                      <a:pt x="87" y="24"/>
                      <a:pt x="87" y="24"/>
                      <a:pt x="87" y="24"/>
                    </a:cubicBezTo>
                    <a:cubicBezTo>
                      <a:pt x="87" y="24"/>
                      <a:pt x="87" y="24"/>
                      <a:pt x="87" y="2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>
                  <a:solidFill>
                    <a:srgbClr val="40404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</p:grpSp>
      <p:grpSp>
        <p:nvGrpSpPr>
          <p:cNvPr id="50" name="Group 49"/>
          <p:cNvGrpSpPr/>
          <p:nvPr/>
        </p:nvGrpSpPr>
        <p:grpSpPr>
          <a:xfrm>
            <a:off x="9500936" y="6020389"/>
            <a:ext cx="1797986" cy="337973"/>
            <a:chOff x="9699876" y="5088596"/>
            <a:chExt cx="1749703" cy="337973"/>
          </a:xfrm>
        </p:grpSpPr>
        <p:grpSp>
          <p:nvGrpSpPr>
            <p:cNvPr id="51" name="Group 50"/>
            <p:cNvGrpSpPr/>
            <p:nvPr/>
          </p:nvGrpSpPr>
          <p:grpSpPr>
            <a:xfrm>
              <a:off x="9699876" y="5088596"/>
              <a:ext cx="157310" cy="337973"/>
              <a:chOff x="5670652" y="1738427"/>
              <a:chExt cx="363539" cy="781050"/>
            </a:xfrm>
            <a:solidFill>
              <a:schemeClr val="accent2"/>
            </a:solidFill>
          </p:grpSpPr>
          <p:sp>
            <p:nvSpPr>
              <p:cNvPr id="79" name="Oval 25"/>
              <p:cNvSpPr>
                <a:spLocks noChangeArrowheads="1"/>
              </p:cNvSpPr>
              <p:nvPr/>
            </p:nvSpPr>
            <p:spPr bwMode="auto">
              <a:xfrm>
                <a:off x="5781760" y="1738427"/>
                <a:ext cx="141288" cy="13970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>
                  <a:solidFill>
                    <a:srgbClr val="40404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80" name="Freeform 26"/>
              <p:cNvSpPr>
                <a:spLocks/>
              </p:cNvSpPr>
              <p:nvPr/>
            </p:nvSpPr>
            <p:spPr bwMode="auto">
              <a:xfrm>
                <a:off x="5670652" y="1889240"/>
                <a:ext cx="363539" cy="630237"/>
              </a:xfrm>
              <a:custGeom>
                <a:avLst/>
                <a:gdLst>
                  <a:gd name="T0" fmla="*/ 94 w 95"/>
                  <a:gd name="T1" fmla="*/ 64 h 167"/>
                  <a:gd name="T2" fmla="*/ 80 w 95"/>
                  <a:gd name="T3" fmla="*/ 19 h 167"/>
                  <a:gd name="T4" fmla="*/ 79 w 95"/>
                  <a:gd name="T5" fmla="*/ 18 h 167"/>
                  <a:gd name="T6" fmla="*/ 56 w 95"/>
                  <a:gd name="T7" fmla="*/ 0 h 167"/>
                  <a:gd name="T8" fmla="*/ 49 w 95"/>
                  <a:gd name="T9" fmla="*/ 0 h 167"/>
                  <a:gd name="T10" fmla="*/ 46 w 95"/>
                  <a:gd name="T11" fmla="*/ 0 h 167"/>
                  <a:gd name="T12" fmla="*/ 39 w 95"/>
                  <a:gd name="T13" fmla="*/ 0 h 167"/>
                  <a:gd name="T14" fmla="*/ 16 w 95"/>
                  <a:gd name="T15" fmla="*/ 18 h 167"/>
                  <a:gd name="T16" fmla="*/ 15 w 95"/>
                  <a:gd name="T17" fmla="*/ 19 h 167"/>
                  <a:gd name="T18" fmla="*/ 1 w 95"/>
                  <a:gd name="T19" fmla="*/ 64 h 167"/>
                  <a:gd name="T20" fmla="*/ 5 w 95"/>
                  <a:gd name="T21" fmla="*/ 73 h 167"/>
                  <a:gd name="T22" fmla="*/ 15 w 95"/>
                  <a:gd name="T23" fmla="*/ 69 h 167"/>
                  <a:gd name="T24" fmla="*/ 28 w 95"/>
                  <a:gd name="T25" fmla="*/ 25 h 167"/>
                  <a:gd name="T26" fmla="*/ 32 w 95"/>
                  <a:gd name="T27" fmla="*/ 25 h 167"/>
                  <a:gd name="T28" fmla="*/ 8 w 95"/>
                  <a:gd name="T29" fmla="*/ 100 h 167"/>
                  <a:gd name="T30" fmla="*/ 27 w 95"/>
                  <a:gd name="T31" fmla="*/ 100 h 167"/>
                  <a:gd name="T32" fmla="*/ 27 w 95"/>
                  <a:gd name="T33" fmla="*/ 158 h 167"/>
                  <a:gd name="T34" fmla="*/ 36 w 95"/>
                  <a:gd name="T35" fmla="*/ 167 h 167"/>
                  <a:gd name="T36" fmla="*/ 44 w 95"/>
                  <a:gd name="T37" fmla="*/ 158 h 167"/>
                  <a:gd name="T38" fmla="*/ 44 w 95"/>
                  <a:gd name="T39" fmla="*/ 100 h 167"/>
                  <a:gd name="T40" fmla="*/ 51 w 95"/>
                  <a:gd name="T41" fmla="*/ 100 h 167"/>
                  <a:gd name="T42" fmla="*/ 51 w 95"/>
                  <a:gd name="T43" fmla="*/ 158 h 167"/>
                  <a:gd name="T44" fmla="*/ 59 w 95"/>
                  <a:gd name="T45" fmla="*/ 167 h 167"/>
                  <a:gd name="T46" fmla="*/ 68 w 95"/>
                  <a:gd name="T47" fmla="*/ 158 h 167"/>
                  <a:gd name="T48" fmla="*/ 68 w 95"/>
                  <a:gd name="T49" fmla="*/ 100 h 167"/>
                  <a:gd name="T50" fmla="*/ 87 w 95"/>
                  <a:gd name="T51" fmla="*/ 100 h 167"/>
                  <a:gd name="T52" fmla="*/ 63 w 95"/>
                  <a:gd name="T53" fmla="*/ 25 h 167"/>
                  <a:gd name="T54" fmla="*/ 67 w 95"/>
                  <a:gd name="T55" fmla="*/ 25 h 167"/>
                  <a:gd name="T56" fmla="*/ 80 w 95"/>
                  <a:gd name="T57" fmla="*/ 69 h 167"/>
                  <a:gd name="T58" fmla="*/ 90 w 95"/>
                  <a:gd name="T59" fmla="*/ 73 h 167"/>
                  <a:gd name="T60" fmla="*/ 94 w 95"/>
                  <a:gd name="T61" fmla="*/ 64 h 1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95" h="167">
                    <a:moveTo>
                      <a:pt x="94" y="64"/>
                    </a:moveTo>
                    <a:cubicBezTo>
                      <a:pt x="80" y="19"/>
                      <a:pt x="80" y="19"/>
                      <a:pt x="80" y="19"/>
                    </a:cubicBezTo>
                    <a:cubicBezTo>
                      <a:pt x="80" y="19"/>
                      <a:pt x="79" y="18"/>
                      <a:pt x="79" y="18"/>
                    </a:cubicBezTo>
                    <a:cubicBezTo>
                      <a:pt x="74" y="4"/>
                      <a:pt x="61" y="0"/>
                      <a:pt x="56" y="0"/>
                    </a:cubicBezTo>
                    <a:cubicBezTo>
                      <a:pt x="52" y="0"/>
                      <a:pt x="53" y="0"/>
                      <a:pt x="49" y="0"/>
                    </a:cubicBezTo>
                    <a:cubicBezTo>
                      <a:pt x="48" y="0"/>
                      <a:pt x="47" y="0"/>
                      <a:pt x="46" y="0"/>
                    </a:cubicBezTo>
                    <a:cubicBezTo>
                      <a:pt x="42" y="0"/>
                      <a:pt x="43" y="0"/>
                      <a:pt x="39" y="0"/>
                    </a:cubicBezTo>
                    <a:cubicBezTo>
                      <a:pt x="34" y="0"/>
                      <a:pt x="21" y="4"/>
                      <a:pt x="16" y="18"/>
                    </a:cubicBezTo>
                    <a:cubicBezTo>
                      <a:pt x="16" y="18"/>
                      <a:pt x="15" y="19"/>
                      <a:pt x="15" y="19"/>
                    </a:cubicBezTo>
                    <a:cubicBezTo>
                      <a:pt x="1" y="64"/>
                      <a:pt x="1" y="64"/>
                      <a:pt x="1" y="64"/>
                    </a:cubicBezTo>
                    <a:cubicBezTo>
                      <a:pt x="0" y="68"/>
                      <a:pt x="2" y="72"/>
                      <a:pt x="5" y="73"/>
                    </a:cubicBezTo>
                    <a:cubicBezTo>
                      <a:pt x="9" y="74"/>
                      <a:pt x="13" y="72"/>
                      <a:pt x="15" y="69"/>
                    </a:cubicBezTo>
                    <a:cubicBezTo>
                      <a:pt x="28" y="25"/>
                      <a:pt x="28" y="25"/>
                      <a:pt x="28" y="25"/>
                    </a:cubicBezTo>
                    <a:cubicBezTo>
                      <a:pt x="32" y="25"/>
                      <a:pt x="32" y="25"/>
                      <a:pt x="32" y="25"/>
                    </a:cubicBezTo>
                    <a:cubicBezTo>
                      <a:pt x="8" y="100"/>
                      <a:pt x="8" y="100"/>
                      <a:pt x="8" y="100"/>
                    </a:cubicBezTo>
                    <a:cubicBezTo>
                      <a:pt x="27" y="100"/>
                      <a:pt x="27" y="100"/>
                      <a:pt x="27" y="100"/>
                    </a:cubicBezTo>
                    <a:cubicBezTo>
                      <a:pt x="27" y="158"/>
                      <a:pt x="27" y="158"/>
                      <a:pt x="27" y="158"/>
                    </a:cubicBezTo>
                    <a:cubicBezTo>
                      <a:pt x="27" y="163"/>
                      <a:pt x="31" y="167"/>
                      <a:pt x="36" y="167"/>
                    </a:cubicBezTo>
                    <a:cubicBezTo>
                      <a:pt x="41" y="167"/>
                      <a:pt x="44" y="163"/>
                      <a:pt x="44" y="158"/>
                    </a:cubicBezTo>
                    <a:cubicBezTo>
                      <a:pt x="44" y="100"/>
                      <a:pt x="44" y="100"/>
                      <a:pt x="44" y="100"/>
                    </a:cubicBezTo>
                    <a:cubicBezTo>
                      <a:pt x="51" y="100"/>
                      <a:pt x="51" y="100"/>
                      <a:pt x="51" y="100"/>
                    </a:cubicBezTo>
                    <a:cubicBezTo>
                      <a:pt x="51" y="158"/>
                      <a:pt x="51" y="158"/>
                      <a:pt x="51" y="158"/>
                    </a:cubicBezTo>
                    <a:cubicBezTo>
                      <a:pt x="51" y="163"/>
                      <a:pt x="54" y="167"/>
                      <a:pt x="59" y="167"/>
                    </a:cubicBezTo>
                    <a:cubicBezTo>
                      <a:pt x="64" y="167"/>
                      <a:pt x="68" y="163"/>
                      <a:pt x="68" y="158"/>
                    </a:cubicBezTo>
                    <a:cubicBezTo>
                      <a:pt x="68" y="100"/>
                      <a:pt x="68" y="100"/>
                      <a:pt x="68" y="100"/>
                    </a:cubicBezTo>
                    <a:cubicBezTo>
                      <a:pt x="87" y="100"/>
                      <a:pt x="87" y="100"/>
                      <a:pt x="87" y="100"/>
                    </a:cubicBezTo>
                    <a:cubicBezTo>
                      <a:pt x="63" y="25"/>
                      <a:pt x="63" y="25"/>
                      <a:pt x="63" y="25"/>
                    </a:cubicBezTo>
                    <a:cubicBezTo>
                      <a:pt x="67" y="25"/>
                      <a:pt x="67" y="25"/>
                      <a:pt x="67" y="25"/>
                    </a:cubicBezTo>
                    <a:cubicBezTo>
                      <a:pt x="80" y="69"/>
                      <a:pt x="80" y="69"/>
                      <a:pt x="80" y="69"/>
                    </a:cubicBezTo>
                    <a:cubicBezTo>
                      <a:pt x="82" y="72"/>
                      <a:pt x="86" y="74"/>
                      <a:pt x="90" y="73"/>
                    </a:cubicBezTo>
                    <a:cubicBezTo>
                      <a:pt x="93" y="72"/>
                      <a:pt x="95" y="68"/>
                      <a:pt x="94" y="6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>
                  <a:solidFill>
                    <a:srgbClr val="40404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grpSp>
          <p:nvGrpSpPr>
            <p:cNvPr id="52" name="Group 51"/>
            <p:cNvGrpSpPr/>
            <p:nvPr/>
          </p:nvGrpSpPr>
          <p:grpSpPr>
            <a:xfrm>
              <a:off x="9876092" y="5088596"/>
              <a:ext cx="157310" cy="337973"/>
              <a:chOff x="5670652" y="1738427"/>
              <a:chExt cx="363539" cy="781050"/>
            </a:xfrm>
            <a:solidFill>
              <a:schemeClr val="accent2"/>
            </a:solidFill>
          </p:grpSpPr>
          <p:sp>
            <p:nvSpPr>
              <p:cNvPr id="77" name="Oval 25"/>
              <p:cNvSpPr>
                <a:spLocks noChangeArrowheads="1"/>
              </p:cNvSpPr>
              <p:nvPr/>
            </p:nvSpPr>
            <p:spPr bwMode="auto">
              <a:xfrm>
                <a:off x="5781760" y="1738427"/>
                <a:ext cx="141288" cy="13970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>
                  <a:solidFill>
                    <a:srgbClr val="40404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78" name="Freeform 26"/>
              <p:cNvSpPr>
                <a:spLocks/>
              </p:cNvSpPr>
              <p:nvPr/>
            </p:nvSpPr>
            <p:spPr bwMode="auto">
              <a:xfrm>
                <a:off x="5670652" y="1889240"/>
                <a:ext cx="363539" cy="630237"/>
              </a:xfrm>
              <a:custGeom>
                <a:avLst/>
                <a:gdLst>
                  <a:gd name="T0" fmla="*/ 94 w 95"/>
                  <a:gd name="T1" fmla="*/ 64 h 167"/>
                  <a:gd name="T2" fmla="*/ 80 w 95"/>
                  <a:gd name="T3" fmla="*/ 19 h 167"/>
                  <a:gd name="T4" fmla="*/ 79 w 95"/>
                  <a:gd name="T5" fmla="*/ 18 h 167"/>
                  <a:gd name="T6" fmla="*/ 56 w 95"/>
                  <a:gd name="T7" fmla="*/ 0 h 167"/>
                  <a:gd name="T8" fmla="*/ 49 w 95"/>
                  <a:gd name="T9" fmla="*/ 0 h 167"/>
                  <a:gd name="T10" fmla="*/ 46 w 95"/>
                  <a:gd name="T11" fmla="*/ 0 h 167"/>
                  <a:gd name="T12" fmla="*/ 39 w 95"/>
                  <a:gd name="T13" fmla="*/ 0 h 167"/>
                  <a:gd name="T14" fmla="*/ 16 w 95"/>
                  <a:gd name="T15" fmla="*/ 18 h 167"/>
                  <a:gd name="T16" fmla="*/ 15 w 95"/>
                  <a:gd name="T17" fmla="*/ 19 h 167"/>
                  <a:gd name="T18" fmla="*/ 1 w 95"/>
                  <a:gd name="T19" fmla="*/ 64 h 167"/>
                  <a:gd name="T20" fmla="*/ 5 w 95"/>
                  <a:gd name="T21" fmla="*/ 73 h 167"/>
                  <a:gd name="T22" fmla="*/ 15 w 95"/>
                  <a:gd name="T23" fmla="*/ 69 h 167"/>
                  <a:gd name="T24" fmla="*/ 28 w 95"/>
                  <a:gd name="T25" fmla="*/ 25 h 167"/>
                  <a:gd name="T26" fmla="*/ 32 w 95"/>
                  <a:gd name="T27" fmla="*/ 25 h 167"/>
                  <a:gd name="T28" fmla="*/ 8 w 95"/>
                  <a:gd name="T29" fmla="*/ 100 h 167"/>
                  <a:gd name="T30" fmla="*/ 27 w 95"/>
                  <a:gd name="T31" fmla="*/ 100 h 167"/>
                  <a:gd name="T32" fmla="*/ 27 w 95"/>
                  <a:gd name="T33" fmla="*/ 158 h 167"/>
                  <a:gd name="T34" fmla="*/ 36 w 95"/>
                  <a:gd name="T35" fmla="*/ 167 h 167"/>
                  <a:gd name="T36" fmla="*/ 44 w 95"/>
                  <a:gd name="T37" fmla="*/ 158 h 167"/>
                  <a:gd name="T38" fmla="*/ 44 w 95"/>
                  <a:gd name="T39" fmla="*/ 100 h 167"/>
                  <a:gd name="T40" fmla="*/ 51 w 95"/>
                  <a:gd name="T41" fmla="*/ 100 h 167"/>
                  <a:gd name="T42" fmla="*/ 51 w 95"/>
                  <a:gd name="T43" fmla="*/ 158 h 167"/>
                  <a:gd name="T44" fmla="*/ 59 w 95"/>
                  <a:gd name="T45" fmla="*/ 167 h 167"/>
                  <a:gd name="T46" fmla="*/ 68 w 95"/>
                  <a:gd name="T47" fmla="*/ 158 h 167"/>
                  <a:gd name="T48" fmla="*/ 68 w 95"/>
                  <a:gd name="T49" fmla="*/ 100 h 167"/>
                  <a:gd name="T50" fmla="*/ 87 w 95"/>
                  <a:gd name="T51" fmla="*/ 100 h 167"/>
                  <a:gd name="T52" fmla="*/ 63 w 95"/>
                  <a:gd name="T53" fmla="*/ 25 h 167"/>
                  <a:gd name="T54" fmla="*/ 67 w 95"/>
                  <a:gd name="T55" fmla="*/ 25 h 167"/>
                  <a:gd name="T56" fmla="*/ 80 w 95"/>
                  <a:gd name="T57" fmla="*/ 69 h 167"/>
                  <a:gd name="T58" fmla="*/ 90 w 95"/>
                  <a:gd name="T59" fmla="*/ 73 h 167"/>
                  <a:gd name="T60" fmla="*/ 94 w 95"/>
                  <a:gd name="T61" fmla="*/ 64 h 1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95" h="167">
                    <a:moveTo>
                      <a:pt x="94" y="64"/>
                    </a:moveTo>
                    <a:cubicBezTo>
                      <a:pt x="80" y="19"/>
                      <a:pt x="80" y="19"/>
                      <a:pt x="80" y="19"/>
                    </a:cubicBezTo>
                    <a:cubicBezTo>
                      <a:pt x="80" y="19"/>
                      <a:pt x="79" y="18"/>
                      <a:pt x="79" y="18"/>
                    </a:cubicBezTo>
                    <a:cubicBezTo>
                      <a:pt x="74" y="4"/>
                      <a:pt x="61" y="0"/>
                      <a:pt x="56" y="0"/>
                    </a:cubicBezTo>
                    <a:cubicBezTo>
                      <a:pt x="52" y="0"/>
                      <a:pt x="53" y="0"/>
                      <a:pt x="49" y="0"/>
                    </a:cubicBezTo>
                    <a:cubicBezTo>
                      <a:pt x="48" y="0"/>
                      <a:pt x="47" y="0"/>
                      <a:pt x="46" y="0"/>
                    </a:cubicBezTo>
                    <a:cubicBezTo>
                      <a:pt x="42" y="0"/>
                      <a:pt x="43" y="0"/>
                      <a:pt x="39" y="0"/>
                    </a:cubicBezTo>
                    <a:cubicBezTo>
                      <a:pt x="34" y="0"/>
                      <a:pt x="21" y="4"/>
                      <a:pt x="16" y="18"/>
                    </a:cubicBezTo>
                    <a:cubicBezTo>
                      <a:pt x="16" y="18"/>
                      <a:pt x="15" y="19"/>
                      <a:pt x="15" y="19"/>
                    </a:cubicBezTo>
                    <a:cubicBezTo>
                      <a:pt x="1" y="64"/>
                      <a:pt x="1" y="64"/>
                      <a:pt x="1" y="64"/>
                    </a:cubicBezTo>
                    <a:cubicBezTo>
                      <a:pt x="0" y="68"/>
                      <a:pt x="2" y="72"/>
                      <a:pt x="5" y="73"/>
                    </a:cubicBezTo>
                    <a:cubicBezTo>
                      <a:pt x="9" y="74"/>
                      <a:pt x="13" y="72"/>
                      <a:pt x="15" y="69"/>
                    </a:cubicBezTo>
                    <a:cubicBezTo>
                      <a:pt x="28" y="25"/>
                      <a:pt x="28" y="25"/>
                      <a:pt x="28" y="25"/>
                    </a:cubicBezTo>
                    <a:cubicBezTo>
                      <a:pt x="32" y="25"/>
                      <a:pt x="32" y="25"/>
                      <a:pt x="32" y="25"/>
                    </a:cubicBezTo>
                    <a:cubicBezTo>
                      <a:pt x="8" y="100"/>
                      <a:pt x="8" y="100"/>
                      <a:pt x="8" y="100"/>
                    </a:cubicBezTo>
                    <a:cubicBezTo>
                      <a:pt x="27" y="100"/>
                      <a:pt x="27" y="100"/>
                      <a:pt x="27" y="100"/>
                    </a:cubicBezTo>
                    <a:cubicBezTo>
                      <a:pt x="27" y="158"/>
                      <a:pt x="27" y="158"/>
                      <a:pt x="27" y="158"/>
                    </a:cubicBezTo>
                    <a:cubicBezTo>
                      <a:pt x="27" y="163"/>
                      <a:pt x="31" y="167"/>
                      <a:pt x="36" y="167"/>
                    </a:cubicBezTo>
                    <a:cubicBezTo>
                      <a:pt x="41" y="167"/>
                      <a:pt x="44" y="163"/>
                      <a:pt x="44" y="158"/>
                    </a:cubicBezTo>
                    <a:cubicBezTo>
                      <a:pt x="44" y="100"/>
                      <a:pt x="44" y="100"/>
                      <a:pt x="44" y="100"/>
                    </a:cubicBezTo>
                    <a:cubicBezTo>
                      <a:pt x="51" y="100"/>
                      <a:pt x="51" y="100"/>
                      <a:pt x="51" y="100"/>
                    </a:cubicBezTo>
                    <a:cubicBezTo>
                      <a:pt x="51" y="158"/>
                      <a:pt x="51" y="158"/>
                      <a:pt x="51" y="158"/>
                    </a:cubicBezTo>
                    <a:cubicBezTo>
                      <a:pt x="51" y="163"/>
                      <a:pt x="54" y="167"/>
                      <a:pt x="59" y="167"/>
                    </a:cubicBezTo>
                    <a:cubicBezTo>
                      <a:pt x="64" y="167"/>
                      <a:pt x="68" y="163"/>
                      <a:pt x="68" y="158"/>
                    </a:cubicBezTo>
                    <a:cubicBezTo>
                      <a:pt x="68" y="100"/>
                      <a:pt x="68" y="100"/>
                      <a:pt x="68" y="100"/>
                    </a:cubicBezTo>
                    <a:cubicBezTo>
                      <a:pt x="87" y="100"/>
                      <a:pt x="87" y="100"/>
                      <a:pt x="87" y="100"/>
                    </a:cubicBezTo>
                    <a:cubicBezTo>
                      <a:pt x="63" y="25"/>
                      <a:pt x="63" y="25"/>
                      <a:pt x="63" y="25"/>
                    </a:cubicBezTo>
                    <a:cubicBezTo>
                      <a:pt x="67" y="25"/>
                      <a:pt x="67" y="25"/>
                      <a:pt x="67" y="25"/>
                    </a:cubicBezTo>
                    <a:cubicBezTo>
                      <a:pt x="80" y="69"/>
                      <a:pt x="80" y="69"/>
                      <a:pt x="80" y="69"/>
                    </a:cubicBezTo>
                    <a:cubicBezTo>
                      <a:pt x="82" y="72"/>
                      <a:pt x="86" y="74"/>
                      <a:pt x="90" y="73"/>
                    </a:cubicBezTo>
                    <a:cubicBezTo>
                      <a:pt x="93" y="72"/>
                      <a:pt x="95" y="68"/>
                      <a:pt x="94" y="6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>
                  <a:solidFill>
                    <a:srgbClr val="40404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grpSp>
          <p:nvGrpSpPr>
            <p:cNvPr id="53" name="Group 52"/>
            <p:cNvGrpSpPr/>
            <p:nvPr/>
          </p:nvGrpSpPr>
          <p:grpSpPr>
            <a:xfrm>
              <a:off x="10052307" y="5088596"/>
              <a:ext cx="157310" cy="337973"/>
              <a:chOff x="5670652" y="1738427"/>
              <a:chExt cx="363539" cy="781050"/>
            </a:xfrm>
            <a:solidFill>
              <a:schemeClr val="accent2"/>
            </a:solidFill>
          </p:grpSpPr>
          <p:sp>
            <p:nvSpPr>
              <p:cNvPr id="75" name="Oval 25"/>
              <p:cNvSpPr>
                <a:spLocks noChangeArrowheads="1"/>
              </p:cNvSpPr>
              <p:nvPr/>
            </p:nvSpPr>
            <p:spPr bwMode="auto">
              <a:xfrm>
                <a:off x="5781760" y="1738427"/>
                <a:ext cx="141288" cy="13970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>
                  <a:solidFill>
                    <a:srgbClr val="40404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76" name="Freeform 26"/>
              <p:cNvSpPr>
                <a:spLocks/>
              </p:cNvSpPr>
              <p:nvPr/>
            </p:nvSpPr>
            <p:spPr bwMode="auto">
              <a:xfrm>
                <a:off x="5670652" y="1889240"/>
                <a:ext cx="363539" cy="630237"/>
              </a:xfrm>
              <a:custGeom>
                <a:avLst/>
                <a:gdLst>
                  <a:gd name="T0" fmla="*/ 94 w 95"/>
                  <a:gd name="T1" fmla="*/ 64 h 167"/>
                  <a:gd name="T2" fmla="*/ 80 w 95"/>
                  <a:gd name="T3" fmla="*/ 19 h 167"/>
                  <a:gd name="T4" fmla="*/ 79 w 95"/>
                  <a:gd name="T5" fmla="*/ 18 h 167"/>
                  <a:gd name="T6" fmla="*/ 56 w 95"/>
                  <a:gd name="T7" fmla="*/ 0 h 167"/>
                  <a:gd name="T8" fmla="*/ 49 w 95"/>
                  <a:gd name="T9" fmla="*/ 0 h 167"/>
                  <a:gd name="T10" fmla="*/ 46 w 95"/>
                  <a:gd name="T11" fmla="*/ 0 h 167"/>
                  <a:gd name="T12" fmla="*/ 39 w 95"/>
                  <a:gd name="T13" fmla="*/ 0 h 167"/>
                  <a:gd name="T14" fmla="*/ 16 w 95"/>
                  <a:gd name="T15" fmla="*/ 18 h 167"/>
                  <a:gd name="T16" fmla="*/ 15 w 95"/>
                  <a:gd name="T17" fmla="*/ 19 h 167"/>
                  <a:gd name="T18" fmla="*/ 1 w 95"/>
                  <a:gd name="T19" fmla="*/ 64 h 167"/>
                  <a:gd name="T20" fmla="*/ 5 w 95"/>
                  <a:gd name="T21" fmla="*/ 73 h 167"/>
                  <a:gd name="T22" fmla="*/ 15 w 95"/>
                  <a:gd name="T23" fmla="*/ 69 h 167"/>
                  <a:gd name="T24" fmla="*/ 28 w 95"/>
                  <a:gd name="T25" fmla="*/ 25 h 167"/>
                  <a:gd name="T26" fmla="*/ 32 w 95"/>
                  <a:gd name="T27" fmla="*/ 25 h 167"/>
                  <a:gd name="T28" fmla="*/ 8 w 95"/>
                  <a:gd name="T29" fmla="*/ 100 h 167"/>
                  <a:gd name="T30" fmla="*/ 27 w 95"/>
                  <a:gd name="T31" fmla="*/ 100 h 167"/>
                  <a:gd name="T32" fmla="*/ 27 w 95"/>
                  <a:gd name="T33" fmla="*/ 158 h 167"/>
                  <a:gd name="T34" fmla="*/ 36 w 95"/>
                  <a:gd name="T35" fmla="*/ 167 h 167"/>
                  <a:gd name="T36" fmla="*/ 44 w 95"/>
                  <a:gd name="T37" fmla="*/ 158 h 167"/>
                  <a:gd name="T38" fmla="*/ 44 w 95"/>
                  <a:gd name="T39" fmla="*/ 100 h 167"/>
                  <a:gd name="T40" fmla="*/ 51 w 95"/>
                  <a:gd name="T41" fmla="*/ 100 h 167"/>
                  <a:gd name="T42" fmla="*/ 51 w 95"/>
                  <a:gd name="T43" fmla="*/ 158 h 167"/>
                  <a:gd name="T44" fmla="*/ 59 w 95"/>
                  <a:gd name="T45" fmla="*/ 167 h 167"/>
                  <a:gd name="T46" fmla="*/ 68 w 95"/>
                  <a:gd name="T47" fmla="*/ 158 h 167"/>
                  <a:gd name="T48" fmla="*/ 68 w 95"/>
                  <a:gd name="T49" fmla="*/ 100 h 167"/>
                  <a:gd name="T50" fmla="*/ 87 w 95"/>
                  <a:gd name="T51" fmla="*/ 100 h 167"/>
                  <a:gd name="T52" fmla="*/ 63 w 95"/>
                  <a:gd name="T53" fmla="*/ 25 h 167"/>
                  <a:gd name="T54" fmla="*/ 67 w 95"/>
                  <a:gd name="T55" fmla="*/ 25 h 167"/>
                  <a:gd name="T56" fmla="*/ 80 w 95"/>
                  <a:gd name="T57" fmla="*/ 69 h 167"/>
                  <a:gd name="T58" fmla="*/ 90 w 95"/>
                  <a:gd name="T59" fmla="*/ 73 h 167"/>
                  <a:gd name="T60" fmla="*/ 94 w 95"/>
                  <a:gd name="T61" fmla="*/ 64 h 1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95" h="167">
                    <a:moveTo>
                      <a:pt x="94" y="64"/>
                    </a:moveTo>
                    <a:cubicBezTo>
                      <a:pt x="80" y="19"/>
                      <a:pt x="80" y="19"/>
                      <a:pt x="80" y="19"/>
                    </a:cubicBezTo>
                    <a:cubicBezTo>
                      <a:pt x="80" y="19"/>
                      <a:pt x="79" y="18"/>
                      <a:pt x="79" y="18"/>
                    </a:cubicBezTo>
                    <a:cubicBezTo>
                      <a:pt x="74" y="4"/>
                      <a:pt x="61" y="0"/>
                      <a:pt x="56" y="0"/>
                    </a:cubicBezTo>
                    <a:cubicBezTo>
                      <a:pt x="52" y="0"/>
                      <a:pt x="53" y="0"/>
                      <a:pt x="49" y="0"/>
                    </a:cubicBezTo>
                    <a:cubicBezTo>
                      <a:pt x="48" y="0"/>
                      <a:pt x="47" y="0"/>
                      <a:pt x="46" y="0"/>
                    </a:cubicBezTo>
                    <a:cubicBezTo>
                      <a:pt x="42" y="0"/>
                      <a:pt x="43" y="0"/>
                      <a:pt x="39" y="0"/>
                    </a:cubicBezTo>
                    <a:cubicBezTo>
                      <a:pt x="34" y="0"/>
                      <a:pt x="21" y="4"/>
                      <a:pt x="16" y="18"/>
                    </a:cubicBezTo>
                    <a:cubicBezTo>
                      <a:pt x="16" y="18"/>
                      <a:pt x="15" y="19"/>
                      <a:pt x="15" y="19"/>
                    </a:cubicBezTo>
                    <a:cubicBezTo>
                      <a:pt x="1" y="64"/>
                      <a:pt x="1" y="64"/>
                      <a:pt x="1" y="64"/>
                    </a:cubicBezTo>
                    <a:cubicBezTo>
                      <a:pt x="0" y="68"/>
                      <a:pt x="2" y="72"/>
                      <a:pt x="5" y="73"/>
                    </a:cubicBezTo>
                    <a:cubicBezTo>
                      <a:pt x="9" y="74"/>
                      <a:pt x="13" y="72"/>
                      <a:pt x="15" y="69"/>
                    </a:cubicBezTo>
                    <a:cubicBezTo>
                      <a:pt x="28" y="25"/>
                      <a:pt x="28" y="25"/>
                      <a:pt x="28" y="25"/>
                    </a:cubicBezTo>
                    <a:cubicBezTo>
                      <a:pt x="32" y="25"/>
                      <a:pt x="32" y="25"/>
                      <a:pt x="32" y="25"/>
                    </a:cubicBezTo>
                    <a:cubicBezTo>
                      <a:pt x="8" y="100"/>
                      <a:pt x="8" y="100"/>
                      <a:pt x="8" y="100"/>
                    </a:cubicBezTo>
                    <a:cubicBezTo>
                      <a:pt x="27" y="100"/>
                      <a:pt x="27" y="100"/>
                      <a:pt x="27" y="100"/>
                    </a:cubicBezTo>
                    <a:cubicBezTo>
                      <a:pt x="27" y="158"/>
                      <a:pt x="27" y="158"/>
                      <a:pt x="27" y="158"/>
                    </a:cubicBezTo>
                    <a:cubicBezTo>
                      <a:pt x="27" y="163"/>
                      <a:pt x="31" y="167"/>
                      <a:pt x="36" y="167"/>
                    </a:cubicBezTo>
                    <a:cubicBezTo>
                      <a:pt x="41" y="167"/>
                      <a:pt x="44" y="163"/>
                      <a:pt x="44" y="158"/>
                    </a:cubicBezTo>
                    <a:cubicBezTo>
                      <a:pt x="44" y="100"/>
                      <a:pt x="44" y="100"/>
                      <a:pt x="44" y="100"/>
                    </a:cubicBezTo>
                    <a:cubicBezTo>
                      <a:pt x="51" y="100"/>
                      <a:pt x="51" y="100"/>
                      <a:pt x="51" y="100"/>
                    </a:cubicBezTo>
                    <a:cubicBezTo>
                      <a:pt x="51" y="158"/>
                      <a:pt x="51" y="158"/>
                      <a:pt x="51" y="158"/>
                    </a:cubicBezTo>
                    <a:cubicBezTo>
                      <a:pt x="51" y="163"/>
                      <a:pt x="54" y="167"/>
                      <a:pt x="59" y="167"/>
                    </a:cubicBezTo>
                    <a:cubicBezTo>
                      <a:pt x="64" y="167"/>
                      <a:pt x="68" y="163"/>
                      <a:pt x="68" y="158"/>
                    </a:cubicBezTo>
                    <a:cubicBezTo>
                      <a:pt x="68" y="100"/>
                      <a:pt x="68" y="100"/>
                      <a:pt x="68" y="100"/>
                    </a:cubicBezTo>
                    <a:cubicBezTo>
                      <a:pt x="87" y="100"/>
                      <a:pt x="87" y="100"/>
                      <a:pt x="87" y="100"/>
                    </a:cubicBezTo>
                    <a:cubicBezTo>
                      <a:pt x="63" y="25"/>
                      <a:pt x="63" y="25"/>
                      <a:pt x="63" y="25"/>
                    </a:cubicBezTo>
                    <a:cubicBezTo>
                      <a:pt x="67" y="25"/>
                      <a:pt x="67" y="25"/>
                      <a:pt x="67" y="25"/>
                    </a:cubicBezTo>
                    <a:cubicBezTo>
                      <a:pt x="80" y="69"/>
                      <a:pt x="80" y="69"/>
                      <a:pt x="80" y="69"/>
                    </a:cubicBezTo>
                    <a:cubicBezTo>
                      <a:pt x="82" y="72"/>
                      <a:pt x="86" y="74"/>
                      <a:pt x="90" y="73"/>
                    </a:cubicBezTo>
                    <a:cubicBezTo>
                      <a:pt x="93" y="72"/>
                      <a:pt x="95" y="68"/>
                      <a:pt x="94" y="6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>
                  <a:solidFill>
                    <a:srgbClr val="40404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grpSp>
          <p:nvGrpSpPr>
            <p:cNvPr id="54" name="Group 53"/>
            <p:cNvGrpSpPr/>
            <p:nvPr/>
          </p:nvGrpSpPr>
          <p:grpSpPr>
            <a:xfrm>
              <a:off x="10228523" y="5088596"/>
              <a:ext cx="157310" cy="337973"/>
              <a:chOff x="5670652" y="1738427"/>
              <a:chExt cx="363539" cy="781050"/>
            </a:xfrm>
            <a:solidFill>
              <a:schemeClr val="accent2"/>
            </a:solidFill>
          </p:grpSpPr>
          <p:sp>
            <p:nvSpPr>
              <p:cNvPr id="73" name="Oval 25"/>
              <p:cNvSpPr>
                <a:spLocks noChangeArrowheads="1"/>
              </p:cNvSpPr>
              <p:nvPr/>
            </p:nvSpPr>
            <p:spPr bwMode="auto">
              <a:xfrm>
                <a:off x="5781760" y="1738427"/>
                <a:ext cx="141288" cy="13970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>
                  <a:solidFill>
                    <a:srgbClr val="40404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74" name="Freeform 26"/>
              <p:cNvSpPr>
                <a:spLocks/>
              </p:cNvSpPr>
              <p:nvPr/>
            </p:nvSpPr>
            <p:spPr bwMode="auto">
              <a:xfrm>
                <a:off x="5670652" y="1889240"/>
                <a:ext cx="363539" cy="630237"/>
              </a:xfrm>
              <a:custGeom>
                <a:avLst/>
                <a:gdLst>
                  <a:gd name="T0" fmla="*/ 94 w 95"/>
                  <a:gd name="T1" fmla="*/ 64 h 167"/>
                  <a:gd name="T2" fmla="*/ 80 w 95"/>
                  <a:gd name="T3" fmla="*/ 19 h 167"/>
                  <a:gd name="T4" fmla="*/ 79 w 95"/>
                  <a:gd name="T5" fmla="*/ 18 h 167"/>
                  <a:gd name="T6" fmla="*/ 56 w 95"/>
                  <a:gd name="T7" fmla="*/ 0 h 167"/>
                  <a:gd name="T8" fmla="*/ 49 w 95"/>
                  <a:gd name="T9" fmla="*/ 0 h 167"/>
                  <a:gd name="T10" fmla="*/ 46 w 95"/>
                  <a:gd name="T11" fmla="*/ 0 h 167"/>
                  <a:gd name="T12" fmla="*/ 39 w 95"/>
                  <a:gd name="T13" fmla="*/ 0 h 167"/>
                  <a:gd name="T14" fmla="*/ 16 w 95"/>
                  <a:gd name="T15" fmla="*/ 18 h 167"/>
                  <a:gd name="T16" fmla="*/ 15 w 95"/>
                  <a:gd name="T17" fmla="*/ 19 h 167"/>
                  <a:gd name="T18" fmla="*/ 1 w 95"/>
                  <a:gd name="T19" fmla="*/ 64 h 167"/>
                  <a:gd name="T20" fmla="*/ 5 w 95"/>
                  <a:gd name="T21" fmla="*/ 73 h 167"/>
                  <a:gd name="T22" fmla="*/ 15 w 95"/>
                  <a:gd name="T23" fmla="*/ 69 h 167"/>
                  <a:gd name="T24" fmla="*/ 28 w 95"/>
                  <a:gd name="T25" fmla="*/ 25 h 167"/>
                  <a:gd name="T26" fmla="*/ 32 w 95"/>
                  <a:gd name="T27" fmla="*/ 25 h 167"/>
                  <a:gd name="T28" fmla="*/ 8 w 95"/>
                  <a:gd name="T29" fmla="*/ 100 h 167"/>
                  <a:gd name="T30" fmla="*/ 27 w 95"/>
                  <a:gd name="T31" fmla="*/ 100 h 167"/>
                  <a:gd name="T32" fmla="*/ 27 w 95"/>
                  <a:gd name="T33" fmla="*/ 158 h 167"/>
                  <a:gd name="T34" fmla="*/ 36 w 95"/>
                  <a:gd name="T35" fmla="*/ 167 h 167"/>
                  <a:gd name="T36" fmla="*/ 44 w 95"/>
                  <a:gd name="T37" fmla="*/ 158 h 167"/>
                  <a:gd name="T38" fmla="*/ 44 w 95"/>
                  <a:gd name="T39" fmla="*/ 100 h 167"/>
                  <a:gd name="T40" fmla="*/ 51 w 95"/>
                  <a:gd name="T41" fmla="*/ 100 h 167"/>
                  <a:gd name="T42" fmla="*/ 51 w 95"/>
                  <a:gd name="T43" fmla="*/ 158 h 167"/>
                  <a:gd name="T44" fmla="*/ 59 w 95"/>
                  <a:gd name="T45" fmla="*/ 167 h 167"/>
                  <a:gd name="T46" fmla="*/ 68 w 95"/>
                  <a:gd name="T47" fmla="*/ 158 h 167"/>
                  <a:gd name="T48" fmla="*/ 68 w 95"/>
                  <a:gd name="T49" fmla="*/ 100 h 167"/>
                  <a:gd name="T50" fmla="*/ 87 w 95"/>
                  <a:gd name="T51" fmla="*/ 100 h 167"/>
                  <a:gd name="T52" fmla="*/ 63 w 95"/>
                  <a:gd name="T53" fmla="*/ 25 h 167"/>
                  <a:gd name="T54" fmla="*/ 67 w 95"/>
                  <a:gd name="T55" fmla="*/ 25 h 167"/>
                  <a:gd name="T56" fmla="*/ 80 w 95"/>
                  <a:gd name="T57" fmla="*/ 69 h 167"/>
                  <a:gd name="T58" fmla="*/ 90 w 95"/>
                  <a:gd name="T59" fmla="*/ 73 h 167"/>
                  <a:gd name="T60" fmla="*/ 94 w 95"/>
                  <a:gd name="T61" fmla="*/ 64 h 1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95" h="167">
                    <a:moveTo>
                      <a:pt x="94" y="64"/>
                    </a:moveTo>
                    <a:cubicBezTo>
                      <a:pt x="80" y="19"/>
                      <a:pt x="80" y="19"/>
                      <a:pt x="80" y="19"/>
                    </a:cubicBezTo>
                    <a:cubicBezTo>
                      <a:pt x="80" y="19"/>
                      <a:pt x="79" y="18"/>
                      <a:pt x="79" y="18"/>
                    </a:cubicBezTo>
                    <a:cubicBezTo>
                      <a:pt x="74" y="4"/>
                      <a:pt x="61" y="0"/>
                      <a:pt x="56" y="0"/>
                    </a:cubicBezTo>
                    <a:cubicBezTo>
                      <a:pt x="52" y="0"/>
                      <a:pt x="53" y="0"/>
                      <a:pt x="49" y="0"/>
                    </a:cubicBezTo>
                    <a:cubicBezTo>
                      <a:pt x="48" y="0"/>
                      <a:pt x="47" y="0"/>
                      <a:pt x="46" y="0"/>
                    </a:cubicBezTo>
                    <a:cubicBezTo>
                      <a:pt x="42" y="0"/>
                      <a:pt x="43" y="0"/>
                      <a:pt x="39" y="0"/>
                    </a:cubicBezTo>
                    <a:cubicBezTo>
                      <a:pt x="34" y="0"/>
                      <a:pt x="21" y="4"/>
                      <a:pt x="16" y="18"/>
                    </a:cubicBezTo>
                    <a:cubicBezTo>
                      <a:pt x="16" y="18"/>
                      <a:pt x="15" y="19"/>
                      <a:pt x="15" y="19"/>
                    </a:cubicBezTo>
                    <a:cubicBezTo>
                      <a:pt x="1" y="64"/>
                      <a:pt x="1" y="64"/>
                      <a:pt x="1" y="64"/>
                    </a:cubicBezTo>
                    <a:cubicBezTo>
                      <a:pt x="0" y="68"/>
                      <a:pt x="2" y="72"/>
                      <a:pt x="5" y="73"/>
                    </a:cubicBezTo>
                    <a:cubicBezTo>
                      <a:pt x="9" y="74"/>
                      <a:pt x="13" y="72"/>
                      <a:pt x="15" y="69"/>
                    </a:cubicBezTo>
                    <a:cubicBezTo>
                      <a:pt x="28" y="25"/>
                      <a:pt x="28" y="25"/>
                      <a:pt x="28" y="25"/>
                    </a:cubicBezTo>
                    <a:cubicBezTo>
                      <a:pt x="32" y="25"/>
                      <a:pt x="32" y="25"/>
                      <a:pt x="32" y="25"/>
                    </a:cubicBezTo>
                    <a:cubicBezTo>
                      <a:pt x="8" y="100"/>
                      <a:pt x="8" y="100"/>
                      <a:pt x="8" y="100"/>
                    </a:cubicBezTo>
                    <a:cubicBezTo>
                      <a:pt x="27" y="100"/>
                      <a:pt x="27" y="100"/>
                      <a:pt x="27" y="100"/>
                    </a:cubicBezTo>
                    <a:cubicBezTo>
                      <a:pt x="27" y="158"/>
                      <a:pt x="27" y="158"/>
                      <a:pt x="27" y="158"/>
                    </a:cubicBezTo>
                    <a:cubicBezTo>
                      <a:pt x="27" y="163"/>
                      <a:pt x="31" y="167"/>
                      <a:pt x="36" y="167"/>
                    </a:cubicBezTo>
                    <a:cubicBezTo>
                      <a:pt x="41" y="167"/>
                      <a:pt x="44" y="163"/>
                      <a:pt x="44" y="158"/>
                    </a:cubicBezTo>
                    <a:cubicBezTo>
                      <a:pt x="44" y="100"/>
                      <a:pt x="44" y="100"/>
                      <a:pt x="44" y="100"/>
                    </a:cubicBezTo>
                    <a:cubicBezTo>
                      <a:pt x="51" y="100"/>
                      <a:pt x="51" y="100"/>
                      <a:pt x="51" y="100"/>
                    </a:cubicBezTo>
                    <a:cubicBezTo>
                      <a:pt x="51" y="158"/>
                      <a:pt x="51" y="158"/>
                      <a:pt x="51" y="158"/>
                    </a:cubicBezTo>
                    <a:cubicBezTo>
                      <a:pt x="51" y="163"/>
                      <a:pt x="54" y="167"/>
                      <a:pt x="59" y="167"/>
                    </a:cubicBezTo>
                    <a:cubicBezTo>
                      <a:pt x="64" y="167"/>
                      <a:pt x="68" y="163"/>
                      <a:pt x="68" y="158"/>
                    </a:cubicBezTo>
                    <a:cubicBezTo>
                      <a:pt x="68" y="100"/>
                      <a:pt x="68" y="100"/>
                      <a:pt x="68" y="100"/>
                    </a:cubicBezTo>
                    <a:cubicBezTo>
                      <a:pt x="87" y="100"/>
                      <a:pt x="87" y="100"/>
                      <a:pt x="87" y="100"/>
                    </a:cubicBezTo>
                    <a:cubicBezTo>
                      <a:pt x="63" y="25"/>
                      <a:pt x="63" y="25"/>
                      <a:pt x="63" y="25"/>
                    </a:cubicBezTo>
                    <a:cubicBezTo>
                      <a:pt x="67" y="25"/>
                      <a:pt x="67" y="25"/>
                      <a:pt x="67" y="25"/>
                    </a:cubicBezTo>
                    <a:cubicBezTo>
                      <a:pt x="80" y="69"/>
                      <a:pt x="80" y="69"/>
                      <a:pt x="80" y="69"/>
                    </a:cubicBezTo>
                    <a:cubicBezTo>
                      <a:pt x="82" y="72"/>
                      <a:pt x="86" y="74"/>
                      <a:pt x="90" y="73"/>
                    </a:cubicBezTo>
                    <a:cubicBezTo>
                      <a:pt x="93" y="72"/>
                      <a:pt x="95" y="68"/>
                      <a:pt x="94" y="6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>
                  <a:solidFill>
                    <a:srgbClr val="40404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grpSp>
          <p:nvGrpSpPr>
            <p:cNvPr id="55" name="Group 54"/>
            <p:cNvGrpSpPr/>
            <p:nvPr/>
          </p:nvGrpSpPr>
          <p:grpSpPr>
            <a:xfrm>
              <a:off x="10404738" y="5088596"/>
              <a:ext cx="157310" cy="337973"/>
              <a:chOff x="5670652" y="1738427"/>
              <a:chExt cx="363539" cy="781050"/>
            </a:xfrm>
            <a:solidFill>
              <a:schemeClr val="accent2"/>
            </a:solidFill>
          </p:grpSpPr>
          <p:sp>
            <p:nvSpPr>
              <p:cNvPr id="71" name="Oval 25"/>
              <p:cNvSpPr>
                <a:spLocks noChangeArrowheads="1"/>
              </p:cNvSpPr>
              <p:nvPr/>
            </p:nvSpPr>
            <p:spPr bwMode="auto">
              <a:xfrm>
                <a:off x="5781760" y="1738427"/>
                <a:ext cx="141288" cy="13970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>
                  <a:solidFill>
                    <a:srgbClr val="40404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72" name="Freeform 26"/>
              <p:cNvSpPr>
                <a:spLocks/>
              </p:cNvSpPr>
              <p:nvPr/>
            </p:nvSpPr>
            <p:spPr bwMode="auto">
              <a:xfrm>
                <a:off x="5670652" y="1889240"/>
                <a:ext cx="363539" cy="630237"/>
              </a:xfrm>
              <a:custGeom>
                <a:avLst/>
                <a:gdLst>
                  <a:gd name="T0" fmla="*/ 94 w 95"/>
                  <a:gd name="T1" fmla="*/ 64 h 167"/>
                  <a:gd name="T2" fmla="*/ 80 w 95"/>
                  <a:gd name="T3" fmla="*/ 19 h 167"/>
                  <a:gd name="T4" fmla="*/ 79 w 95"/>
                  <a:gd name="T5" fmla="*/ 18 h 167"/>
                  <a:gd name="T6" fmla="*/ 56 w 95"/>
                  <a:gd name="T7" fmla="*/ 0 h 167"/>
                  <a:gd name="T8" fmla="*/ 49 w 95"/>
                  <a:gd name="T9" fmla="*/ 0 h 167"/>
                  <a:gd name="T10" fmla="*/ 46 w 95"/>
                  <a:gd name="T11" fmla="*/ 0 h 167"/>
                  <a:gd name="T12" fmla="*/ 39 w 95"/>
                  <a:gd name="T13" fmla="*/ 0 h 167"/>
                  <a:gd name="T14" fmla="*/ 16 w 95"/>
                  <a:gd name="T15" fmla="*/ 18 h 167"/>
                  <a:gd name="T16" fmla="*/ 15 w 95"/>
                  <a:gd name="T17" fmla="*/ 19 h 167"/>
                  <a:gd name="T18" fmla="*/ 1 w 95"/>
                  <a:gd name="T19" fmla="*/ 64 h 167"/>
                  <a:gd name="T20" fmla="*/ 5 w 95"/>
                  <a:gd name="T21" fmla="*/ 73 h 167"/>
                  <a:gd name="T22" fmla="*/ 15 w 95"/>
                  <a:gd name="T23" fmla="*/ 69 h 167"/>
                  <a:gd name="T24" fmla="*/ 28 w 95"/>
                  <a:gd name="T25" fmla="*/ 25 h 167"/>
                  <a:gd name="T26" fmla="*/ 32 w 95"/>
                  <a:gd name="T27" fmla="*/ 25 h 167"/>
                  <a:gd name="T28" fmla="*/ 8 w 95"/>
                  <a:gd name="T29" fmla="*/ 100 h 167"/>
                  <a:gd name="T30" fmla="*/ 27 w 95"/>
                  <a:gd name="T31" fmla="*/ 100 h 167"/>
                  <a:gd name="T32" fmla="*/ 27 w 95"/>
                  <a:gd name="T33" fmla="*/ 158 h 167"/>
                  <a:gd name="T34" fmla="*/ 36 w 95"/>
                  <a:gd name="T35" fmla="*/ 167 h 167"/>
                  <a:gd name="T36" fmla="*/ 44 w 95"/>
                  <a:gd name="T37" fmla="*/ 158 h 167"/>
                  <a:gd name="T38" fmla="*/ 44 w 95"/>
                  <a:gd name="T39" fmla="*/ 100 h 167"/>
                  <a:gd name="T40" fmla="*/ 51 w 95"/>
                  <a:gd name="T41" fmla="*/ 100 h 167"/>
                  <a:gd name="T42" fmla="*/ 51 w 95"/>
                  <a:gd name="T43" fmla="*/ 158 h 167"/>
                  <a:gd name="T44" fmla="*/ 59 w 95"/>
                  <a:gd name="T45" fmla="*/ 167 h 167"/>
                  <a:gd name="T46" fmla="*/ 68 w 95"/>
                  <a:gd name="T47" fmla="*/ 158 h 167"/>
                  <a:gd name="T48" fmla="*/ 68 w 95"/>
                  <a:gd name="T49" fmla="*/ 100 h 167"/>
                  <a:gd name="T50" fmla="*/ 87 w 95"/>
                  <a:gd name="T51" fmla="*/ 100 h 167"/>
                  <a:gd name="T52" fmla="*/ 63 w 95"/>
                  <a:gd name="T53" fmla="*/ 25 h 167"/>
                  <a:gd name="T54" fmla="*/ 67 w 95"/>
                  <a:gd name="T55" fmla="*/ 25 h 167"/>
                  <a:gd name="T56" fmla="*/ 80 w 95"/>
                  <a:gd name="T57" fmla="*/ 69 h 167"/>
                  <a:gd name="T58" fmla="*/ 90 w 95"/>
                  <a:gd name="T59" fmla="*/ 73 h 167"/>
                  <a:gd name="T60" fmla="*/ 94 w 95"/>
                  <a:gd name="T61" fmla="*/ 64 h 1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95" h="167">
                    <a:moveTo>
                      <a:pt x="94" y="64"/>
                    </a:moveTo>
                    <a:cubicBezTo>
                      <a:pt x="80" y="19"/>
                      <a:pt x="80" y="19"/>
                      <a:pt x="80" y="19"/>
                    </a:cubicBezTo>
                    <a:cubicBezTo>
                      <a:pt x="80" y="19"/>
                      <a:pt x="79" y="18"/>
                      <a:pt x="79" y="18"/>
                    </a:cubicBezTo>
                    <a:cubicBezTo>
                      <a:pt x="74" y="4"/>
                      <a:pt x="61" y="0"/>
                      <a:pt x="56" y="0"/>
                    </a:cubicBezTo>
                    <a:cubicBezTo>
                      <a:pt x="52" y="0"/>
                      <a:pt x="53" y="0"/>
                      <a:pt x="49" y="0"/>
                    </a:cubicBezTo>
                    <a:cubicBezTo>
                      <a:pt x="48" y="0"/>
                      <a:pt x="47" y="0"/>
                      <a:pt x="46" y="0"/>
                    </a:cubicBezTo>
                    <a:cubicBezTo>
                      <a:pt x="42" y="0"/>
                      <a:pt x="43" y="0"/>
                      <a:pt x="39" y="0"/>
                    </a:cubicBezTo>
                    <a:cubicBezTo>
                      <a:pt x="34" y="0"/>
                      <a:pt x="21" y="4"/>
                      <a:pt x="16" y="18"/>
                    </a:cubicBezTo>
                    <a:cubicBezTo>
                      <a:pt x="16" y="18"/>
                      <a:pt x="15" y="19"/>
                      <a:pt x="15" y="19"/>
                    </a:cubicBezTo>
                    <a:cubicBezTo>
                      <a:pt x="1" y="64"/>
                      <a:pt x="1" y="64"/>
                      <a:pt x="1" y="64"/>
                    </a:cubicBezTo>
                    <a:cubicBezTo>
                      <a:pt x="0" y="68"/>
                      <a:pt x="2" y="72"/>
                      <a:pt x="5" y="73"/>
                    </a:cubicBezTo>
                    <a:cubicBezTo>
                      <a:pt x="9" y="74"/>
                      <a:pt x="13" y="72"/>
                      <a:pt x="15" y="69"/>
                    </a:cubicBezTo>
                    <a:cubicBezTo>
                      <a:pt x="28" y="25"/>
                      <a:pt x="28" y="25"/>
                      <a:pt x="28" y="25"/>
                    </a:cubicBezTo>
                    <a:cubicBezTo>
                      <a:pt x="32" y="25"/>
                      <a:pt x="32" y="25"/>
                      <a:pt x="32" y="25"/>
                    </a:cubicBezTo>
                    <a:cubicBezTo>
                      <a:pt x="8" y="100"/>
                      <a:pt x="8" y="100"/>
                      <a:pt x="8" y="100"/>
                    </a:cubicBezTo>
                    <a:cubicBezTo>
                      <a:pt x="27" y="100"/>
                      <a:pt x="27" y="100"/>
                      <a:pt x="27" y="100"/>
                    </a:cubicBezTo>
                    <a:cubicBezTo>
                      <a:pt x="27" y="158"/>
                      <a:pt x="27" y="158"/>
                      <a:pt x="27" y="158"/>
                    </a:cubicBezTo>
                    <a:cubicBezTo>
                      <a:pt x="27" y="163"/>
                      <a:pt x="31" y="167"/>
                      <a:pt x="36" y="167"/>
                    </a:cubicBezTo>
                    <a:cubicBezTo>
                      <a:pt x="41" y="167"/>
                      <a:pt x="44" y="163"/>
                      <a:pt x="44" y="158"/>
                    </a:cubicBezTo>
                    <a:cubicBezTo>
                      <a:pt x="44" y="100"/>
                      <a:pt x="44" y="100"/>
                      <a:pt x="44" y="100"/>
                    </a:cubicBezTo>
                    <a:cubicBezTo>
                      <a:pt x="51" y="100"/>
                      <a:pt x="51" y="100"/>
                      <a:pt x="51" y="100"/>
                    </a:cubicBezTo>
                    <a:cubicBezTo>
                      <a:pt x="51" y="158"/>
                      <a:pt x="51" y="158"/>
                      <a:pt x="51" y="158"/>
                    </a:cubicBezTo>
                    <a:cubicBezTo>
                      <a:pt x="51" y="163"/>
                      <a:pt x="54" y="167"/>
                      <a:pt x="59" y="167"/>
                    </a:cubicBezTo>
                    <a:cubicBezTo>
                      <a:pt x="64" y="167"/>
                      <a:pt x="68" y="163"/>
                      <a:pt x="68" y="158"/>
                    </a:cubicBezTo>
                    <a:cubicBezTo>
                      <a:pt x="68" y="100"/>
                      <a:pt x="68" y="100"/>
                      <a:pt x="68" y="100"/>
                    </a:cubicBezTo>
                    <a:cubicBezTo>
                      <a:pt x="87" y="100"/>
                      <a:pt x="87" y="100"/>
                      <a:pt x="87" y="100"/>
                    </a:cubicBezTo>
                    <a:cubicBezTo>
                      <a:pt x="63" y="25"/>
                      <a:pt x="63" y="25"/>
                      <a:pt x="63" y="25"/>
                    </a:cubicBezTo>
                    <a:cubicBezTo>
                      <a:pt x="67" y="25"/>
                      <a:pt x="67" y="25"/>
                      <a:pt x="67" y="25"/>
                    </a:cubicBezTo>
                    <a:cubicBezTo>
                      <a:pt x="80" y="69"/>
                      <a:pt x="80" y="69"/>
                      <a:pt x="80" y="69"/>
                    </a:cubicBezTo>
                    <a:cubicBezTo>
                      <a:pt x="82" y="72"/>
                      <a:pt x="86" y="74"/>
                      <a:pt x="90" y="73"/>
                    </a:cubicBezTo>
                    <a:cubicBezTo>
                      <a:pt x="93" y="72"/>
                      <a:pt x="95" y="68"/>
                      <a:pt x="94" y="6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>
                  <a:solidFill>
                    <a:srgbClr val="40404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grpSp>
          <p:nvGrpSpPr>
            <p:cNvPr id="56" name="Group 55"/>
            <p:cNvGrpSpPr/>
            <p:nvPr/>
          </p:nvGrpSpPr>
          <p:grpSpPr>
            <a:xfrm>
              <a:off x="10580954" y="5088596"/>
              <a:ext cx="157310" cy="337973"/>
              <a:chOff x="5670652" y="1738427"/>
              <a:chExt cx="363539" cy="781050"/>
            </a:xfrm>
            <a:solidFill>
              <a:schemeClr val="accent2"/>
            </a:solidFill>
          </p:grpSpPr>
          <p:sp>
            <p:nvSpPr>
              <p:cNvPr id="69" name="Oval 25"/>
              <p:cNvSpPr>
                <a:spLocks noChangeArrowheads="1"/>
              </p:cNvSpPr>
              <p:nvPr/>
            </p:nvSpPr>
            <p:spPr bwMode="auto">
              <a:xfrm>
                <a:off x="5781760" y="1738427"/>
                <a:ext cx="141288" cy="13970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>
                  <a:solidFill>
                    <a:srgbClr val="40404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70" name="Freeform 26"/>
              <p:cNvSpPr>
                <a:spLocks/>
              </p:cNvSpPr>
              <p:nvPr/>
            </p:nvSpPr>
            <p:spPr bwMode="auto">
              <a:xfrm>
                <a:off x="5670652" y="1889240"/>
                <a:ext cx="363539" cy="630237"/>
              </a:xfrm>
              <a:custGeom>
                <a:avLst/>
                <a:gdLst>
                  <a:gd name="T0" fmla="*/ 94 w 95"/>
                  <a:gd name="T1" fmla="*/ 64 h 167"/>
                  <a:gd name="T2" fmla="*/ 80 w 95"/>
                  <a:gd name="T3" fmla="*/ 19 h 167"/>
                  <a:gd name="T4" fmla="*/ 79 w 95"/>
                  <a:gd name="T5" fmla="*/ 18 h 167"/>
                  <a:gd name="T6" fmla="*/ 56 w 95"/>
                  <a:gd name="T7" fmla="*/ 0 h 167"/>
                  <a:gd name="T8" fmla="*/ 49 w 95"/>
                  <a:gd name="T9" fmla="*/ 0 h 167"/>
                  <a:gd name="T10" fmla="*/ 46 w 95"/>
                  <a:gd name="T11" fmla="*/ 0 h 167"/>
                  <a:gd name="T12" fmla="*/ 39 w 95"/>
                  <a:gd name="T13" fmla="*/ 0 h 167"/>
                  <a:gd name="T14" fmla="*/ 16 w 95"/>
                  <a:gd name="T15" fmla="*/ 18 h 167"/>
                  <a:gd name="T16" fmla="*/ 15 w 95"/>
                  <a:gd name="T17" fmla="*/ 19 h 167"/>
                  <a:gd name="T18" fmla="*/ 1 w 95"/>
                  <a:gd name="T19" fmla="*/ 64 h 167"/>
                  <a:gd name="T20" fmla="*/ 5 w 95"/>
                  <a:gd name="T21" fmla="*/ 73 h 167"/>
                  <a:gd name="T22" fmla="*/ 15 w 95"/>
                  <a:gd name="T23" fmla="*/ 69 h 167"/>
                  <a:gd name="T24" fmla="*/ 28 w 95"/>
                  <a:gd name="T25" fmla="*/ 25 h 167"/>
                  <a:gd name="T26" fmla="*/ 32 w 95"/>
                  <a:gd name="T27" fmla="*/ 25 h 167"/>
                  <a:gd name="T28" fmla="*/ 8 w 95"/>
                  <a:gd name="T29" fmla="*/ 100 h 167"/>
                  <a:gd name="T30" fmla="*/ 27 w 95"/>
                  <a:gd name="T31" fmla="*/ 100 h 167"/>
                  <a:gd name="T32" fmla="*/ 27 w 95"/>
                  <a:gd name="T33" fmla="*/ 158 h 167"/>
                  <a:gd name="T34" fmla="*/ 36 w 95"/>
                  <a:gd name="T35" fmla="*/ 167 h 167"/>
                  <a:gd name="T36" fmla="*/ 44 w 95"/>
                  <a:gd name="T37" fmla="*/ 158 h 167"/>
                  <a:gd name="T38" fmla="*/ 44 w 95"/>
                  <a:gd name="T39" fmla="*/ 100 h 167"/>
                  <a:gd name="T40" fmla="*/ 51 w 95"/>
                  <a:gd name="T41" fmla="*/ 100 h 167"/>
                  <a:gd name="T42" fmla="*/ 51 w 95"/>
                  <a:gd name="T43" fmla="*/ 158 h 167"/>
                  <a:gd name="T44" fmla="*/ 59 w 95"/>
                  <a:gd name="T45" fmla="*/ 167 h 167"/>
                  <a:gd name="T46" fmla="*/ 68 w 95"/>
                  <a:gd name="T47" fmla="*/ 158 h 167"/>
                  <a:gd name="T48" fmla="*/ 68 w 95"/>
                  <a:gd name="T49" fmla="*/ 100 h 167"/>
                  <a:gd name="T50" fmla="*/ 87 w 95"/>
                  <a:gd name="T51" fmla="*/ 100 h 167"/>
                  <a:gd name="T52" fmla="*/ 63 w 95"/>
                  <a:gd name="T53" fmla="*/ 25 h 167"/>
                  <a:gd name="T54" fmla="*/ 67 w 95"/>
                  <a:gd name="T55" fmla="*/ 25 h 167"/>
                  <a:gd name="T56" fmla="*/ 80 w 95"/>
                  <a:gd name="T57" fmla="*/ 69 h 167"/>
                  <a:gd name="T58" fmla="*/ 90 w 95"/>
                  <a:gd name="T59" fmla="*/ 73 h 167"/>
                  <a:gd name="T60" fmla="*/ 94 w 95"/>
                  <a:gd name="T61" fmla="*/ 64 h 1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95" h="167">
                    <a:moveTo>
                      <a:pt x="94" y="64"/>
                    </a:moveTo>
                    <a:cubicBezTo>
                      <a:pt x="80" y="19"/>
                      <a:pt x="80" y="19"/>
                      <a:pt x="80" y="19"/>
                    </a:cubicBezTo>
                    <a:cubicBezTo>
                      <a:pt x="80" y="19"/>
                      <a:pt x="79" y="18"/>
                      <a:pt x="79" y="18"/>
                    </a:cubicBezTo>
                    <a:cubicBezTo>
                      <a:pt x="74" y="4"/>
                      <a:pt x="61" y="0"/>
                      <a:pt x="56" y="0"/>
                    </a:cubicBezTo>
                    <a:cubicBezTo>
                      <a:pt x="52" y="0"/>
                      <a:pt x="53" y="0"/>
                      <a:pt x="49" y="0"/>
                    </a:cubicBezTo>
                    <a:cubicBezTo>
                      <a:pt x="48" y="0"/>
                      <a:pt x="47" y="0"/>
                      <a:pt x="46" y="0"/>
                    </a:cubicBezTo>
                    <a:cubicBezTo>
                      <a:pt x="42" y="0"/>
                      <a:pt x="43" y="0"/>
                      <a:pt x="39" y="0"/>
                    </a:cubicBezTo>
                    <a:cubicBezTo>
                      <a:pt x="34" y="0"/>
                      <a:pt x="21" y="4"/>
                      <a:pt x="16" y="18"/>
                    </a:cubicBezTo>
                    <a:cubicBezTo>
                      <a:pt x="16" y="18"/>
                      <a:pt x="15" y="19"/>
                      <a:pt x="15" y="19"/>
                    </a:cubicBezTo>
                    <a:cubicBezTo>
                      <a:pt x="1" y="64"/>
                      <a:pt x="1" y="64"/>
                      <a:pt x="1" y="64"/>
                    </a:cubicBezTo>
                    <a:cubicBezTo>
                      <a:pt x="0" y="68"/>
                      <a:pt x="2" y="72"/>
                      <a:pt x="5" y="73"/>
                    </a:cubicBezTo>
                    <a:cubicBezTo>
                      <a:pt x="9" y="74"/>
                      <a:pt x="13" y="72"/>
                      <a:pt x="15" y="69"/>
                    </a:cubicBezTo>
                    <a:cubicBezTo>
                      <a:pt x="28" y="25"/>
                      <a:pt x="28" y="25"/>
                      <a:pt x="28" y="25"/>
                    </a:cubicBezTo>
                    <a:cubicBezTo>
                      <a:pt x="32" y="25"/>
                      <a:pt x="32" y="25"/>
                      <a:pt x="32" y="25"/>
                    </a:cubicBezTo>
                    <a:cubicBezTo>
                      <a:pt x="8" y="100"/>
                      <a:pt x="8" y="100"/>
                      <a:pt x="8" y="100"/>
                    </a:cubicBezTo>
                    <a:cubicBezTo>
                      <a:pt x="27" y="100"/>
                      <a:pt x="27" y="100"/>
                      <a:pt x="27" y="100"/>
                    </a:cubicBezTo>
                    <a:cubicBezTo>
                      <a:pt x="27" y="158"/>
                      <a:pt x="27" y="158"/>
                      <a:pt x="27" y="158"/>
                    </a:cubicBezTo>
                    <a:cubicBezTo>
                      <a:pt x="27" y="163"/>
                      <a:pt x="31" y="167"/>
                      <a:pt x="36" y="167"/>
                    </a:cubicBezTo>
                    <a:cubicBezTo>
                      <a:pt x="41" y="167"/>
                      <a:pt x="44" y="163"/>
                      <a:pt x="44" y="158"/>
                    </a:cubicBezTo>
                    <a:cubicBezTo>
                      <a:pt x="44" y="100"/>
                      <a:pt x="44" y="100"/>
                      <a:pt x="44" y="100"/>
                    </a:cubicBezTo>
                    <a:cubicBezTo>
                      <a:pt x="51" y="100"/>
                      <a:pt x="51" y="100"/>
                      <a:pt x="51" y="100"/>
                    </a:cubicBezTo>
                    <a:cubicBezTo>
                      <a:pt x="51" y="158"/>
                      <a:pt x="51" y="158"/>
                      <a:pt x="51" y="158"/>
                    </a:cubicBezTo>
                    <a:cubicBezTo>
                      <a:pt x="51" y="163"/>
                      <a:pt x="54" y="167"/>
                      <a:pt x="59" y="167"/>
                    </a:cubicBezTo>
                    <a:cubicBezTo>
                      <a:pt x="64" y="167"/>
                      <a:pt x="68" y="163"/>
                      <a:pt x="68" y="158"/>
                    </a:cubicBezTo>
                    <a:cubicBezTo>
                      <a:pt x="68" y="100"/>
                      <a:pt x="68" y="100"/>
                      <a:pt x="68" y="100"/>
                    </a:cubicBezTo>
                    <a:cubicBezTo>
                      <a:pt x="87" y="100"/>
                      <a:pt x="87" y="100"/>
                      <a:pt x="87" y="100"/>
                    </a:cubicBezTo>
                    <a:cubicBezTo>
                      <a:pt x="63" y="25"/>
                      <a:pt x="63" y="25"/>
                      <a:pt x="63" y="25"/>
                    </a:cubicBezTo>
                    <a:cubicBezTo>
                      <a:pt x="67" y="25"/>
                      <a:pt x="67" y="25"/>
                      <a:pt x="67" y="25"/>
                    </a:cubicBezTo>
                    <a:cubicBezTo>
                      <a:pt x="80" y="69"/>
                      <a:pt x="80" y="69"/>
                      <a:pt x="80" y="69"/>
                    </a:cubicBezTo>
                    <a:cubicBezTo>
                      <a:pt x="82" y="72"/>
                      <a:pt x="86" y="74"/>
                      <a:pt x="90" y="73"/>
                    </a:cubicBezTo>
                    <a:cubicBezTo>
                      <a:pt x="93" y="72"/>
                      <a:pt x="95" y="68"/>
                      <a:pt x="94" y="6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>
                  <a:solidFill>
                    <a:srgbClr val="40404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grpSp>
          <p:nvGrpSpPr>
            <p:cNvPr id="57" name="Group 56"/>
            <p:cNvGrpSpPr/>
            <p:nvPr/>
          </p:nvGrpSpPr>
          <p:grpSpPr>
            <a:xfrm>
              <a:off x="10757170" y="5088596"/>
              <a:ext cx="157310" cy="337973"/>
              <a:chOff x="5670652" y="1738427"/>
              <a:chExt cx="363539" cy="781050"/>
            </a:xfrm>
            <a:solidFill>
              <a:schemeClr val="bg2"/>
            </a:solidFill>
          </p:grpSpPr>
          <p:sp>
            <p:nvSpPr>
              <p:cNvPr id="67" name="Oval 25"/>
              <p:cNvSpPr>
                <a:spLocks noChangeArrowheads="1"/>
              </p:cNvSpPr>
              <p:nvPr/>
            </p:nvSpPr>
            <p:spPr bwMode="auto">
              <a:xfrm>
                <a:off x="5781760" y="1738427"/>
                <a:ext cx="141288" cy="13970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>
                  <a:solidFill>
                    <a:srgbClr val="40404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68" name="Freeform 26"/>
              <p:cNvSpPr>
                <a:spLocks/>
              </p:cNvSpPr>
              <p:nvPr/>
            </p:nvSpPr>
            <p:spPr bwMode="auto">
              <a:xfrm>
                <a:off x="5670652" y="1889240"/>
                <a:ext cx="363539" cy="630237"/>
              </a:xfrm>
              <a:custGeom>
                <a:avLst/>
                <a:gdLst>
                  <a:gd name="T0" fmla="*/ 94 w 95"/>
                  <a:gd name="T1" fmla="*/ 64 h 167"/>
                  <a:gd name="T2" fmla="*/ 80 w 95"/>
                  <a:gd name="T3" fmla="*/ 19 h 167"/>
                  <a:gd name="T4" fmla="*/ 79 w 95"/>
                  <a:gd name="T5" fmla="*/ 18 h 167"/>
                  <a:gd name="T6" fmla="*/ 56 w 95"/>
                  <a:gd name="T7" fmla="*/ 0 h 167"/>
                  <a:gd name="T8" fmla="*/ 49 w 95"/>
                  <a:gd name="T9" fmla="*/ 0 h 167"/>
                  <a:gd name="T10" fmla="*/ 46 w 95"/>
                  <a:gd name="T11" fmla="*/ 0 h 167"/>
                  <a:gd name="T12" fmla="*/ 39 w 95"/>
                  <a:gd name="T13" fmla="*/ 0 h 167"/>
                  <a:gd name="T14" fmla="*/ 16 w 95"/>
                  <a:gd name="T15" fmla="*/ 18 h 167"/>
                  <a:gd name="T16" fmla="*/ 15 w 95"/>
                  <a:gd name="T17" fmla="*/ 19 h 167"/>
                  <a:gd name="T18" fmla="*/ 1 w 95"/>
                  <a:gd name="T19" fmla="*/ 64 h 167"/>
                  <a:gd name="T20" fmla="*/ 5 w 95"/>
                  <a:gd name="T21" fmla="*/ 73 h 167"/>
                  <a:gd name="T22" fmla="*/ 15 w 95"/>
                  <a:gd name="T23" fmla="*/ 69 h 167"/>
                  <a:gd name="T24" fmla="*/ 28 w 95"/>
                  <a:gd name="T25" fmla="*/ 25 h 167"/>
                  <a:gd name="T26" fmla="*/ 32 w 95"/>
                  <a:gd name="T27" fmla="*/ 25 h 167"/>
                  <a:gd name="T28" fmla="*/ 8 w 95"/>
                  <a:gd name="T29" fmla="*/ 100 h 167"/>
                  <a:gd name="T30" fmla="*/ 27 w 95"/>
                  <a:gd name="T31" fmla="*/ 100 h 167"/>
                  <a:gd name="T32" fmla="*/ 27 w 95"/>
                  <a:gd name="T33" fmla="*/ 158 h 167"/>
                  <a:gd name="T34" fmla="*/ 36 w 95"/>
                  <a:gd name="T35" fmla="*/ 167 h 167"/>
                  <a:gd name="T36" fmla="*/ 44 w 95"/>
                  <a:gd name="T37" fmla="*/ 158 h 167"/>
                  <a:gd name="T38" fmla="*/ 44 w 95"/>
                  <a:gd name="T39" fmla="*/ 100 h 167"/>
                  <a:gd name="T40" fmla="*/ 51 w 95"/>
                  <a:gd name="T41" fmla="*/ 100 h 167"/>
                  <a:gd name="T42" fmla="*/ 51 w 95"/>
                  <a:gd name="T43" fmla="*/ 158 h 167"/>
                  <a:gd name="T44" fmla="*/ 59 w 95"/>
                  <a:gd name="T45" fmla="*/ 167 h 167"/>
                  <a:gd name="T46" fmla="*/ 68 w 95"/>
                  <a:gd name="T47" fmla="*/ 158 h 167"/>
                  <a:gd name="T48" fmla="*/ 68 w 95"/>
                  <a:gd name="T49" fmla="*/ 100 h 167"/>
                  <a:gd name="T50" fmla="*/ 87 w 95"/>
                  <a:gd name="T51" fmla="*/ 100 h 167"/>
                  <a:gd name="T52" fmla="*/ 63 w 95"/>
                  <a:gd name="T53" fmla="*/ 25 h 167"/>
                  <a:gd name="T54" fmla="*/ 67 w 95"/>
                  <a:gd name="T55" fmla="*/ 25 h 167"/>
                  <a:gd name="T56" fmla="*/ 80 w 95"/>
                  <a:gd name="T57" fmla="*/ 69 h 167"/>
                  <a:gd name="T58" fmla="*/ 90 w 95"/>
                  <a:gd name="T59" fmla="*/ 73 h 167"/>
                  <a:gd name="T60" fmla="*/ 94 w 95"/>
                  <a:gd name="T61" fmla="*/ 64 h 1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95" h="167">
                    <a:moveTo>
                      <a:pt x="94" y="64"/>
                    </a:moveTo>
                    <a:cubicBezTo>
                      <a:pt x="80" y="19"/>
                      <a:pt x="80" y="19"/>
                      <a:pt x="80" y="19"/>
                    </a:cubicBezTo>
                    <a:cubicBezTo>
                      <a:pt x="80" y="19"/>
                      <a:pt x="79" y="18"/>
                      <a:pt x="79" y="18"/>
                    </a:cubicBezTo>
                    <a:cubicBezTo>
                      <a:pt x="74" y="4"/>
                      <a:pt x="61" y="0"/>
                      <a:pt x="56" y="0"/>
                    </a:cubicBezTo>
                    <a:cubicBezTo>
                      <a:pt x="52" y="0"/>
                      <a:pt x="53" y="0"/>
                      <a:pt x="49" y="0"/>
                    </a:cubicBezTo>
                    <a:cubicBezTo>
                      <a:pt x="48" y="0"/>
                      <a:pt x="47" y="0"/>
                      <a:pt x="46" y="0"/>
                    </a:cubicBezTo>
                    <a:cubicBezTo>
                      <a:pt x="42" y="0"/>
                      <a:pt x="43" y="0"/>
                      <a:pt x="39" y="0"/>
                    </a:cubicBezTo>
                    <a:cubicBezTo>
                      <a:pt x="34" y="0"/>
                      <a:pt x="21" y="4"/>
                      <a:pt x="16" y="18"/>
                    </a:cubicBezTo>
                    <a:cubicBezTo>
                      <a:pt x="16" y="18"/>
                      <a:pt x="15" y="19"/>
                      <a:pt x="15" y="19"/>
                    </a:cubicBezTo>
                    <a:cubicBezTo>
                      <a:pt x="1" y="64"/>
                      <a:pt x="1" y="64"/>
                      <a:pt x="1" y="64"/>
                    </a:cubicBezTo>
                    <a:cubicBezTo>
                      <a:pt x="0" y="68"/>
                      <a:pt x="2" y="72"/>
                      <a:pt x="5" y="73"/>
                    </a:cubicBezTo>
                    <a:cubicBezTo>
                      <a:pt x="9" y="74"/>
                      <a:pt x="13" y="72"/>
                      <a:pt x="15" y="69"/>
                    </a:cubicBezTo>
                    <a:cubicBezTo>
                      <a:pt x="28" y="25"/>
                      <a:pt x="28" y="25"/>
                      <a:pt x="28" y="25"/>
                    </a:cubicBezTo>
                    <a:cubicBezTo>
                      <a:pt x="32" y="25"/>
                      <a:pt x="32" y="25"/>
                      <a:pt x="32" y="25"/>
                    </a:cubicBezTo>
                    <a:cubicBezTo>
                      <a:pt x="8" y="100"/>
                      <a:pt x="8" y="100"/>
                      <a:pt x="8" y="100"/>
                    </a:cubicBezTo>
                    <a:cubicBezTo>
                      <a:pt x="27" y="100"/>
                      <a:pt x="27" y="100"/>
                      <a:pt x="27" y="100"/>
                    </a:cubicBezTo>
                    <a:cubicBezTo>
                      <a:pt x="27" y="158"/>
                      <a:pt x="27" y="158"/>
                      <a:pt x="27" y="158"/>
                    </a:cubicBezTo>
                    <a:cubicBezTo>
                      <a:pt x="27" y="163"/>
                      <a:pt x="31" y="167"/>
                      <a:pt x="36" y="167"/>
                    </a:cubicBezTo>
                    <a:cubicBezTo>
                      <a:pt x="41" y="167"/>
                      <a:pt x="44" y="163"/>
                      <a:pt x="44" y="158"/>
                    </a:cubicBezTo>
                    <a:cubicBezTo>
                      <a:pt x="44" y="100"/>
                      <a:pt x="44" y="100"/>
                      <a:pt x="44" y="100"/>
                    </a:cubicBezTo>
                    <a:cubicBezTo>
                      <a:pt x="51" y="100"/>
                      <a:pt x="51" y="100"/>
                      <a:pt x="51" y="100"/>
                    </a:cubicBezTo>
                    <a:cubicBezTo>
                      <a:pt x="51" y="158"/>
                      <a:pt x="51" y="158"/>
                      <a:pt x="51" y="158"/>
                    </a:cubicBezTo>
                    <a:cubicBezTo>
                      <a:pt x="51" y="163"/>
                      <a:pt x="54" y="167"/>
                      <a:pt x="59" y="167"/>
                    </a:cubicBezTo>
                    <a:cubicBezTo>
                      <a:pt x="64" y="167"/>
                      <a:pt x="68" y="163"/>
                      <a:pt x="68" y="158"/>
                    </a:cubicBezTo>
                    <a:cubicBezTo>
                      <a:pt x="68" y="100"/>
                      <a:pt x="68" y="100"/>
                      <a:pt x="68" y="100"/>
                    </a:cubicBezTo>
                    <a:cubicBezTo>
                      <a:pt x="87" y="100"/>
                      <a:pt x="87" y="100"/>
                      <a:pt x="87" y="100"/>
                    </a:cubicBezTo>
                    <a:cubicBezTo>
                      <a:pt x="63" y="25"/>
                      <a:pt x="63" y="25"/>
                      <a:pt x="63" y="25"/>
                    </a:cubicBezTo>
                    <a:cubicBezTo>
                      <a:pt x="67" y="25"/>
                      <a:pt x="67" y="25"/>
                      <a:pt x="67" y="25"/>
                    </a:cubicBezTo>
                    <a:cubicBezTo>
                      <a:pt x="80" y="69"/>
                      <a:pt x="80" y="69"/>
                      <a:pt x="80" y="69"/>
                    </a:cubicBezTo>
                    <a:cubicBezTo>
                      <a:pt x="82" y="72"/>
                      <a:pt x="86" y="74"/>
                      <a:pt x="90" y="73"/>
                    </a:cubicBezTo>
                    <a:cubicBezTo>
                      <a:pt x="93" y="72"/>
                      <a:pt x="95" y="68"/>
                      <a:pt x="94" y="6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>
                  <a:solidFill>
                    <a:srgbClr val="40404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grpSp>
          <p:nvGrpSpPr>
            <p:cNvPr id="58" name="Group 57"/>
            <p:cNvGrpSpPr/>
            <p:nvPr/>
          </p:nvGrpSpPr>
          <p:grpSpPr>
            <a:xfrm>
              <a:off x="10933386" y="5088596"/>
              <a:ext cx="157310" cy="337973"/>
              <a:chOff x="5670652" y="1738427"/>
              <a:chExt cx="363539" cy="781050"/>
            </a:xfrm>
            <a:solidFill>
              <a:schemeClr val="bg2"/>
            </a:solidFill>
          </p:grpSpPr>
          <p:sp>
            <p:nvSpPr>
              <p:cNvPr id="65" name="Oval 25"/>
              <p:cNvSpPr>
                <a:spLocks noChangeArrowheads="1"/>
              </p:cNvSpPr>
              <p:nvPr/>
            </p:nvSpPr>
            <p:spPr bwMode="auto">
              <a:xfrm>
                <a:off x="5781760" y="1738427"/>
                <a:ext cx="141288" cy="13970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>
                  <a:solidFill>
                    <a:srgbClr val="40404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66" name="Freeform 26"/>
              <p:cNvSpPr>
                <a:spLocks/>
              </p:cNvSpPr>
              <p:nvPr/>
            </p:nvSpPr>
            <p:spPr bwMode="auto">
              <a:xfrm>
                <a:off x="5670652" y="1889240"/>
                <a:ext cx="363539" cy="630237"/>
              </a:xfrm>
              <a:custGeom>
                <a:avLst/>
                <a:gdLst>
                  <a:gd name="T0" fmla="*/ 94 w 95"/>
                  <a:gd name="T1" fmla="*/ 64 h 167"/>
                  <a:gd name="T2" fmla="*/ 80 w 95"/>
                  <a:gd name="T3" fmla="*/ 19 h 167"/>
                  <a:gd name="T4" fmla="*/ 79 w 95"/>
                  <a:gd name="T5" fmla="*/ 18 h 167"/>
                  <a:gd name="T6" fmla="*/ 56 w 95"/>
                  <a:gd name="T7" fmla="*/ 0 h 167"/>
                  <a:gd name="T8" fmla="*/ 49 w 95"/>
                  <a:gd name="T9" fmla="*/ 0 h 167"/>
                  <a:gd name="T10" fmla="*/ 46 w 95"/>
                  <a:gd name="T11" fmla="*/ 0 h 167"/>
                  <a:gd name="T12" fmla="*/ 39 w 95"/>
                  <a:gd name="T13" fmla="*/ 0 h 167"/>
                  <a:gd name="T14" fmla="*/ 16 w 95"/>
                  <a:gd name="T15" fmla="*/ 18 h 167"/>
                  <a:gd name="T16" fmla="*/ 15 w 95"/>
                  <a:gd name="T17" fmla="*/ 19 h 167"/>
                  <a:gd name="T18" fmla="*/ 1 w 95"/>
                  <a:gd name="T19" fmla="*/ 64 h 167"/>
                  <a:gd name="T20" fmla="*/ 5 w 95"/>
                  <a:gd name="T21" fmla="*/ 73 h 167"/>
                  <a:gd name="T22" fmla="*/ 15 w 95"/>
                  <a:gd name="T23" fmla="*/ 69 h 167"/>
                  <a:gd name="T24" fmla="*/ 28 w 95"/>
                  <a:gd name="T25" fmla="*/ 25 h 167"/>
                  <a:gd name="T26" fmla="*/ 32 w 95"/>
                  <a:gd name="T27" fmla="*/ 25 h 167"/>
                  <a:gd name="T28" fmla="*/ 8 w 95"/>
                  <a:gd name="T29" fmla="*/ 100 h 167"/>
                  <a:gd name="T30" fmla="*/ 27 w 95"/>
                  <a:gd name="T31" fmla="*/ 100 h 167"/>
                  <a:gd name="T32" fmla="*/ 27 w 95"/>
                  <a:gd name="T33" fmla="*/ 158 h 167"/>
                  <a:gd name="T34" fmla="*/ 36 w 95"/>
                  <a:gd name="T35" fmla="*/ 167 h 167"/>
                  <a:gd name="T36" fmla="*/ 44 w 95"/>
                  <a:gd name="T37" fmla="*/ 158 h 167"/>
                  <a:gd name="T38" fmla="*/ 44 w 95"/>
                  <a:gd name="T39" fmla="*/ 100 h 167"/>
                  <a:gd name="T40" fmla="*/ 51 w 95"/>
                  <a:gd name="T41" fmla="*/ 100 h 167"/>
                  <a:gd name="T42" fmla="*/ 51 w 95"/>
                  <a:gd name="T43" fmla="*/ 158 h 167"/>
                  <a:gd name="T44" fmla="*/ 59 w 95"/>
                  <a:gd name="T45" fmla="*/ 167 h 167"/>
                  <a:gd name="T46" fmla="*/ 68 w 95"/>
                  <a:gd name="T47" fmla="*/ 158 h 167"/>
                  <a:gd name="T48" fmla="*/ 68 w 95"/>
                  <a:gd name="T49" fmla="*/ 100 h 167"/>
                  <a:gd name="T50" fmla="*/ 87 w 95"/>
                  <a:gd name="T51" fmla="*/ 100 h 167"/>
                  <a:gd name="T52" fmla="*/ 63 w 95"/>
                  <a:gd name="T53" fmla="*/ 25 h 167"/>
                  <a:gd name="T54" fmla="*/ 67 w 95"/>
                  <a:gd name="T55" fmla="*/ 25 h 167"/>
                  <a:gd name="T56" fmla="*/ 80 w 95"/>
                  <a:gd name="T57" fmla="*/ 69 h 167"/>
                  <a:gd name="T58" fmla="*/ 90 w 95"/>
                  <a:gd name="T59" fmla="*/ 73 h 167"/>
                  <a:gd name="T60" fmla="*/ 94 w 95"/>
                  <a:gd name="T61" fmla="*/ 64 h 1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95" h="167">
                    <a:moveTo>
                      <a:pt x="94" y="64"/>
                    </a:moveTo>
                    <a:cubicBezTo>
                      <a:pt x="80" y="19"/>
                      <a:pt x="80" y="19"/>
                      <a:pt x="80" y="19"/>
                    </a:cubicBezTo>
                    <a:cubicBezTo>
                      <a:pt x="80" y="19"/>
                      <a:pt x="79" y="18"/>
                      <a:pt x="79" y="18"/>
                    </a:cubicBezTo>
                    <a:cubicBezTo>
                      <a:pt x="74" y="4"/>
                      <a:pt x="61" y="0"/>
                      <a:pt x="56" y="0"/>
                    </a:cubicBezTo>
                    <a:cubicBezTo>
                      <a:pt x="52" y="0"/>
                      <a:pt x="53" y="0"/>
                      <a:pt x="49" y="0"/>
                    </a:cubicBezTo>
                    <a:cubicBezTo>
                      <a:pt x="48" y="0"/>
                      <a:pt x="47" y="0"/>
                      <a:pt x="46" y="0"/>
                    </a:cubicBezTo>
                    <a:cubicBezTo>
                      <a:pt x="42" y="0"/>
                      <a:pt x="43" y="0"/>
                      <a:pt x="39" y="0"/>
                    </a:cubicBezTo>
                    <a:cubicBezTo>
                      <a:pt x="34" y="0"/>
                      <a:pt x="21" y="4"/>
                      <a:pt x="16" y="18"/>
                    </a:cubicBezTo>
                    <a:cubicBezTo>
                      <a:pt x="16" y="18"/>
                      <a:pt x="15" y="19"/>
                      <a:pt x="15" y="19"/>
                    </a:cubicBezTo>
                    <a:cubicBezTo>
                      <a:pt x="1" y="64"/>
                      <a:pt x="1" y="64"/>
                      <a:pt x="1" y="64"/>
                    </a:cubicBezTo>
                    <a:cubicBezTo>
                      <a:pt x="0" y="68"/>
                      <a:pt x="2" y="72"/>
                      <a:pt x="5" y="73"/>
                    </a:cubicBezTo>
                    <a:cubicBezTo>
                      <a:pt x="9" y="74"/>
                      <a:pt x="13" y="72"/>
                      <a:pt x="15" y="69"/>
                    </a:cubicBezTo>
                    <a:cubicBezTo>
                      <a:pt x="28" y="25"/>
                      <a:pt x="28" y="25"/>
                      <a:pt x="28" y="25"/>
                    </a:cubicBezTo>
                    <a:cubicBezTo>
                      <a:pt x="32" y="25"/>
                      <a:pt x="32" y="25"/>
                      <a:pt x="32" y="25"/>
                    </a:cubicBezTo>
                    <a:cubicBezTo>
                      <a:pt x="8" y="100"/>
                      <a:pt x="8" y="100"/>
                      <a:pt x="8" y="100"/>
                    </a:cubicBezTo>
                    <a:cubicBezTo>
                      <a:pt x="27" y="100"/>
                      <a:pt x="27" y="100"/>
                      <a:pt x="27" y="100"/>
                    </a:cubicBezTo>
                    <a:cubicBezTo>
                      <a:pt x="27" y="158"/>
                      <a:pt x="27" y="158"/>
                      <a:pt x="27" y="158"/>
                    </a:cubicBezTo>
                    <a:cubicBezTo>
                      <a:pt x="27" y="163"/>
                      <a:pt x="31" y="167"/>
                      <a:pt x="36" y="167"/>
                    </a:cubicBezTo>
                    <a:cubicBezTo>
                      <a:pt x="41" y="167"/>
                      <a:pt x="44" y="163"/>
                      <a:pt x="44" y="158"/>
                    </a:cubicBezTo>
                    <a:cubicBezTo>
                      <a:pt x="44" y="100"/>
                      <a:pt x="44" y="100"/>
                      <a:pt x="44" y="100"/>
                    </a:cubicBezTo>
                    <a:cubicBezTo>
                      <a:pt x="51" y="100"/>
                      <a:pt x="51" y="100"/>
                      <a:pt x="51" y="100"/>
                    </a:cubicBezTo>
                    <a:cubicBezTo>
                      <a:pt x="51" y="158"/>
                      <a:pt x="51" y="158"/>
                      <a:pt x="51" y="158"/>
                    </a:cubicBezTo>
                    <a:cubicBezTo>
                      <a:pt x="51" y="163"/>
                      <a:pt x="54" y="167"/>
                      <a:pt x="59" y="167"/>
                    </a:cubicBezTo>
                    <a:cubicBezTo>
                      <a:pt x="64" y="167"/>
                      <a:pt x="68" y="163"/>
                      <a:pt x="68" y="158"/>
                    </a:cubicBezTo>
                    <a:cubicBezTo>
                      <a:pt x="68" y="100"/>
                      <a:pt x="68" y="100"/>
                      <a:pt x="68" y="100"/>
                    </a:cubicBezTo>
                    <a:cubicBezTo>
                      <a:pt x="87" y="100"/>
                      <a:pt x="87" y="100"/>
                      <a:pt x="87" y="100"/>
                    </a:cubicBezTo>
                    <a:cubicBezTo>
                      <a:pt x="63" y="25"/>
                      <a:pt x="63" y="25"/>
                      <a:pt x="63" y="25"/>
                    </a:cubicBezTo>
                    <a:cubicBezTo>
                      <a:pt x="67" y="25"/>
                      <a:pt x="67" y="25"/>
                      <a:pt x="67" y="25"/>
                    </a:cubicBezTo>
                    <a:cubicBezTo>
                      <a:pt x="80" y="69"/>
                      <a:pt x="80" y="69"/>
                      <a:pt x="80" y="69"/>
                    </a:cubicBezTo>
                    <a:cubicBezTo>
                      <a:pt x="82" y="72"/>
                      <a:pt x="86" y="74"/>
                      <a:pt x="90" y="73"/>
                    </a:cubicBezTo>
                    <a:cubicBezTo>
                      <a:pt x="93" y="72"/>
                      <a:pt x="95" y="68"/>
                      <a:pt x="94" y="6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>
                  <a:solidFill>
                    <a:srgbClr val="40404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grpSp>
          <p:nvGrpSpPr>
            <p:cNvPr id="59" name="Group 58"/>
            <p:cNvGrpSpPr/>
            <p:nvPr/>
          </p:nvGrpSpPr>
          <p:grpSpPr>
            <a:xfrm>
              <a:off x="11116054" y="5088596"/>
              <a:ext cx="157310" cy="337973"/>
              <a:chOff x="5670652" y="1738427"/>
              <a:chExt cx="363539" cy="781050"/>
            </a:xfrm>
            <a:solidFill>
              <a:schemeClr val="bg2"/>
            </a:solidFill>
          </p:grpSpPr>
          <p:sp>
            <p:nvSpPr>
              <p:cNvPr id="63" name="Oval 25"/>
              <p:cNvSpPr>
                <a:spLocks noChangeArrowheads="1"/>
              </p:cNvSpPr>
              <p:nvPr/>
            </p:nvSpPr>
            <p:spPr bwMode="auto">
              <a:xfrm>
                <a:off x="5781760" y="1738427"/>
                <a:ext cx="141288" cy="13970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>
                  <a:solidFill>
                    <a:srgbClr val="40404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64" name="Freeform 26"/>
              <p:cNvSpPr>
                <a:spLocks/>
              </p:cNvSpPr>
              <p:nvPr/>
            </p:nvSpPr>
            <p:spPr bwMode="auto">
              <a:xfrm>
                <a:off x="5670652" y="1889240"/>
                <a:ext cx="363539" cy="630237"/>
              </a:xfrm>
              <a:custGeom>
                <a:avLst/>
                <a:gdLst>
                  <a:gd name="T0" fmla="*/ 94 w 95"/>
                  <a:gd name="T1" fmla="*/ 64 h 167"/>
                  <a:gd name="T2" fmla="*/ 80 w 95"/>
                  <a:gd name="T3" fmla="*/ 19 h 167"/>
                  <a:gd name="T4" fmla="*/ 79 w 95"/>
                  <a:gd name="T5" fmla="*/ 18 h 167"/>
                  <a:gd name="T6" fmla="*/ 56 w 95"/>
                  <a:gd name="T7" fmla="*/ 0 h 167"/>
                  <a:gd name="T8" fmla="*/ 49 w 95"/>
                  <a:gd name="T9" fmla="*/ 0 h 167"/>
                  <a:gd name="T10" fmla="*/ 46 w 95"/>
                  <a:gd name="T11" fmla="*/ 0 h 167"/>
                  <a:gd name="T12" fmla="*/ 39 w 95"/>
                  <a:gd name="T13" fmla="*/ 0 h 167"/>
                  <a:gd name="T14" fmla="*/ 16 w 95"/>
                  <a:gd name="T15" fmla="*/ 18 h 167"/>
                  <a:gd name="T16" fmla="*/ 15 w 95"/>
                  <a:gd name="T17" fmla="*/ 19 h 167"/>
                  <a:gd name="T18" fmla="*/ 1 w 95"/>
                  <a:gd name="T19" fmla="*/ 64 h 167"/>
                  <a:gd name="T20" fmla="*/ 5 w 95"/>
                  <a:gd name="T21" fmla="*/ 73 h 167"/>
                  <a:gd name="T22" fmla="*/ 15 w 95"/>
                  <a:gd name="T23" fmla="*/ 69 h 167"/>
                  <a:gd name="T24" fmla="*/ 28 w 95"/>
                  <a:gd name="T25" fmla="*/ 25 h 167"/>
                  <a:gd name="T26" fmla="*/ 32 w 95"/>
                  <a:gd name="T27" fmla="*/ 25 h 167"/>
                  <a:gd name="T28" fmla="*/ 8 w 95"/>
                  <a:gd name="T29" fmla="*/ 100 h 167"/>
                  <a:gd name="T30" fmla="*/ 27 w 95"/>
                  <a:gd name="T31" fmla="*/ 100 h 167"/>
                  <a:gd name="T32" fmla="*/ 27 w 95"/>
                  <a:gd name="T33" fmla="*/ 158 h 167"/>
                  <a:gd name="T34" fmla="*/ 36 w 95"/>
                  <a:gd name="T35" fmla="*/ 167 h 167"/>
                  <a:gd name="T36" fmla="*/ 44 w 95"/>
                  <a:gd name="T37" fmla="*/ 158 h 167"/>
                  <a:gd name="T38" fmla="*/ 44 w 95"/>
                  <a:gd name="T39" fmla="*/ 100 h 167"/>
                  <a:gd name="T40" fmla="*/ 51 w 95"/>
                  <a:gd name="T41" fmla="*/ 100 h 167"/>
                  <a:gd name="T42" fmla="*/ 51 w 95"/>
                  <a:gd name="T43" fmla="*/ 158 h 167"/>
                  <a:gd name="T44" fmla="*/ 59 w 95"/>
                  <a:gd name="T45" fmla="*/ 167 h 167"/>
                  <a:gd name="T46" fmla="*/ 68 w 95"/>
                  <a:gd name="T47" fmla="*/ 158 h 167"/>
                  <a:gd name="T48" fmla="*/ 68 w 95"/>
                  <a:gd name="T49" fmla="*/ 100 h 167"/>
                  <a:gd name="T50" fmla="*/ 87 w 95"/>
                  <a:gd name="T51" fmla="*/ 100 h 167"/>
                  <a:gd name="T52" fmla="*/ 63 w 95"/>
                  <a:gd name="T53" fmla="*/ 25 h 167"/>
                  <a:gd name="T54" fmla="*/ 67 w 95"/>
                  <a:gd name="T55" fmla="*/ 25 h 167"/>
                  <a:gd name="T56" fmla="*/ 80 w 95"/>
                  <a:gd name="T57" fmla="*/ 69 h 167"/>
                  <a:gd name="T58" fmla="*/ 90 w 95"/>
                  <a:gd name="T59" fmla="*/ 73 h 167"/>
                  <a:gd name="T60" fmla="*/ 94 w 95"/>
                  <a:gd name="T61" fmla="*/ 64 h 1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95" h="167">
                    <a:moveTo>
                      <a:pt x="94" y="64"/>
                    </a:moveTo>
                    <a:cubicBezTo>
                      <a:pt x="80" y="19"/>
                      <a:pt x="80" y="19"/>
                      <a:pt x="80" y="19"/>
                    </a:cubicBezTo>
                    <a:cubicBezTo>
                      <a:pt x="80" y="19"/>
                      <a:pt x="79" y="18"/>
                      <a:pt x="79" y="18"/>
                    </a:cubicBezTo>
                    <a:cubicBezTo>
                      <a:pt x="74" y="4"/>
                      <a:pt x="61" y="0"/>
                      <a:pt x="56" y="0"/>
                    </a:cubicBezTo>
                    <a:cubicBezTo>
                      <a:pt x="52" y="0"/>
                      <a:pt x="53" y="0"/>
                      <a:pt x="49" y="0"/>
                    </a:cubicBezTo>
                    <a:cubicBezTo>
                      <a:pt x="48" y="0"/>
                      <a:pt x="47" y="0"/>
                      <a:pt x="46" y="0"/>
                    </a:cubicBezTo>
                    <a:cubicBezTo>
                      <a:pt x="42" y="0"/>
                      <a:pt x="43" y="0"/>
                      <a:pt x="39" y="0"/>
                    </a:cubicBezTo>
                    <a:cubicBezTo>
                      <a:pt x="34" y="0"/>
                      <a:pt x="21" y="4"/>
                      <a:pt x="16" y="18"/>
                    </a:cubicBezTo>
                    <a:cubicBezTo>
                      <a:pt x="16" y="18"/>
                      <a:pt x="15" y="19"/>
                      <a:pt x="15" y="19"/>
                    </a:cubicBezTo>
                    <a:cubicBezTo>
                      <a:pt x="1" y="64"/>
                      <a:pt x="1" y="64"/>
                      <a:pt x="1" y="64"/>
                    </a:cubicBezTo>
                    <a:cubicBezTo>
                      <a:pt x="0" y="68"/>
                      <a:pt x="2" y="72"/>
                      <a:pt x="5" y="73"/>
                    </a:cubicBezTo>
                    <a:cubicBezTo>
                      <a:pt x="9" y="74"/>
                      <a:pt x="13" y="72"/>
                      <a:pt x="15" y="69"/>
                    </a:cubicBezTo>
                    <a:cubicBezTo>
                      <a:pt x="28" y="25"/>
                      <a:pt x="28" y="25"/>
                      <a:pt x="28" y="25"/>
                    </a:cubicBezTo>
                    <a:cubicBezTo>
                      <a:pt x="32" y="25"/>
                      <a:pt x="32" y="25"/>
                      <a:pt x="32" y="25"/>
                    </a:cubicBezTo>
                    <a:cubicBezTo>
                      <a:pt x="8" y="100"/>
                      <a:pt x="8" y="100"/>
                      <a:pt x="8" y="100"/>
                    </a:cubicBezTo>
                    <a:cubicBezTo>
                      <a:pt x="27" y="100"/>
                      <a:pt x="27" y="100"/>
                      <a:pt x="27" y="100"/>
                    </a:cubicBezTo>
                    <a:cubicBezTo>
                      <a:pt x="27" y="158"/>
                      <a:pt x="27" y="158"/>
                      <a:pt x="27" y="158"/>
                    </a:cubicBezTo>
                    <a:cubicBezTo>
                      <a:pt x="27" y="163"/>
                      <a:pt x="31" y="167"/>
                      <a:pt x="36" y="167"/>
                    </a:cubicBezTo>
                    <a:cubicBezTo>
                      <a:pt x="41" y="167"/>
                      <a:pt x="44" y="163"/>
                      <a:pt x="44" y="158"/>
                    </a:cubicBezTo>
                    <a:cubicBezTo>
                      <a:pt x="44" y="100"/>
                      <a:pt x="44" y="100"/>
                      <a:pt x="44" y="100"/>
                    </a:cubicBezTo>
                    <a:cubicBezTo>
                      <a:pt x="51" y="100"/>
                      <a:pt x="51" y="100"/>
                      <a:pt x="51" y="100"/>
                    </a:cubicBezTo>
                    <a:cubicBezTo>
                      <a:pt x="51" y="158"/>
                      <a:pt x="51" y="158"/>
                      <a:pt x="51" y="158"/>
                    </a:cubicBezTo>
                    <a:cubicBezTo>
                      <a:pt x="51" y="163"/>
                      <a:pt x="54" y="167"/>
                      <a:pt x="59" y="167"/>
                    </a:cubicBezTo>
                    <a:cubicBezTo>
                      <a:pt x="64" y="167"/>
                      <a:pt x="68" y="163"/>
                      <a:pt x="68" y="158"/>
                    </a:cubicBezTo>
                    <a:cubicBezTo>
                      <a:pt x="68" y="100"/>
                      <a:pt x="68" y="100"/>
                      <a:pt x="68" y="100"/>
                    </a:cubicBezTo>
                    <a:cubicBezTo>
                      <a:pt x="87" y="100"/>
                      <a:pt x="87" y="100"/>
                      <a:pt x="87" y="100"/>
                    </a:cubicBezTo>
                    <a:cubicBezTo>
                      <a:pt x="63" y="25"/>
                      <a:pt x="63" y="25"/>
                      <a:pt x="63" y="25"/>
                    </a:cubicBezTo>
                    <a:cubicBezTo>
                      <a:pt x="67" y="25"/>
                      <a:pt x="67" y="25"/>
                      <a:pt x="67" y="25"/>
                    </a:cubicBezTo>
                    <a:cubicBezTo>
                      <a:pt x="80" y="69"/>
                      <a:pt x="80" y="69"/>
                      <a:pt x="80" y="69"/>
                    </a:cubicBezTo>
                    <a:cubicBezTo>
                      <a:pt x="82" y="72"/>
                      <a:pt x="86" y="74"/>
                      <a:pt x="90" y="73"/>
                    </a:cubicBezTo>
                    <a:cubicBezTo>
                      <a:pt x="93" y="72"/>
                      <a:pt x="95" y="68"/>
                      <a:pt x="94" y="6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>
                  <a:solidFill>
                    <a:srgbClr val="40404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grpSp>
          <p:nvGrpSpPr>
            <p:cNvPr id="60" name="Group 59"/>
            <p:cNvGrpSpPr/>
            <p:nvPr/>
          </p:nvGrpSpPr>
          <p:grpSpPr>
            <a:xfrm>
              <a:off x="11292269" y="5088596"/>
              <a:ext cx="157310" cy="337973"/>
              <a:chOff x="5670652" y="1738427"/>
              <a:chExt cx="363539" cy="781050"/>
            </a:xfrm>
            <a:solidFill>
              <a:schemeClr val="bg2"/>
            </a:solidFill>
          </p:grpSpPr>
          <p:sp>
            <p:nvSpPr>
              <p:cNvPr id="61" name="Oval 25"/>
              <p:cNvSpPr>
                <a:spLocks noChangeArrowheads="1"/>
              </p:cNvSpPr>
              <p:nvPr/>
            </p:nvSpPr>
            <p:spPr bwMode="auto">
              <a:xfrm>
                <a:off x="5781760" y="1738427"/>
                <a:ext cx="141288" cy="13970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>
                  <a:solidFill>
                    <a:srgbClr val="40404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62" name="Freeform 26"/>
              <p:cNvSpPr>
                <a:spLocks/>
              </p:cNvSpPr>
              <p:nvPr/>
            </p:nvSpPr>
            <p:spPr bwMode="auto">
              <a:xfrm>
                <a:off x="5670652" y="1889240"/>
                <a:ext cx="363539" cy="630237"/>
              </a:xfrm>
              <a:custGeom>
                <a:avLst/>
                <a:gdLst>
                  <a:gd name="T0" fmla="*/ 94 w 95"/>
                  <a:gd name="T1" fmla="*/ 64 h 167"/>
                  <a:gd name="T2" fmla="*/ 80 w 95"/>
                  <a:gd name="T3" fmla="*/ 19 h 167"/>
                  <a:gd name="T4" fmla="*/ 79 w 95"/>
                  <a:gd name="T5" fmla="*/ 18 h 167"/>
                  <a:gd name="T6" fmla="*/ 56 w 95"/>
                  <a:gd name="T7" fmla="*/ 0 h 167"/>
                  <a:gd name="T8" fmla="*/ 49 w 95"/>
                  <a:gd name="T9" fmla="*/ 0 h 167"/>
                  <a:gd name="T10" fmla="*/ 46 w 95"/>
                  <a:gd name="T11" fmla="*/ 0 h 167"/>
                  <a:gd name="T12" fmla="*/ 39 w 95"/>
                  <a:gd name="T13" fmla="*/ 0 h 167"/>
                  <a:gd name="T14" fmla="*/ 16 w 95"/>
                  <a:gd name="T15" fmla="*/ 18 h 167"/>
                  <a:gd name="T16" fmla="*/ 15 w 95"/>
                  <a:gd name="T17" fmla="*/ 19 h 167"/>
                  <a:gd name="T18" fmla="*/ 1 w 95"/>
                  <a:gd name="T19" fmla="*/ 64 h 167"/>
                  <a:gd name="T20" fmla="*/ 5 w 95"/>
                  <a:gd name="T21" fmla="*/ 73 h 167"/>
                  <a:gd name="T22" fmla="*/ 15 w 95"/>
                  <a:gd name="T23" fmla="*/ 69 h 167"/>
                  <a:gd name="T24" fmla="*/ 28 w 95"/>
                  <a:gd name="T25" fmla="*/ 25 h 167"/>
                  <a:gd name="T26" fmla="*/ 32 w 95"/>
                  <a:gd name="T27" fmla="*/ 25 h 167"/>
                  <a:gd name="T28" fmla="*/ 8 w 95"/>
                  <a:gd name="T29" fmla="*/ 100 h 167"/>
                  <a:gd name="T30" fmla="*/ 27 w 95"/>
                  <a:gd name="T31" fmla="*/ 100 h 167"/>
                  <a:gd name="T32" fmla="*/ 27 w 95"/>
                  <a:gd name="T33" fmla="*/ 158 h 167"/>
                  <a:gd name="T34" fmla="*/ 36 w 95"/>
                  <a:gd name="T35" fmla="*/ 167 h 167"/>
                  <a:gd name="T36" fmla="*/ 44 w 95"/>
                  <a:gd name="T37" fmla="*/ 158 h 167"/>
                  <a:gd name="T38" fmla="*/ 44 w 95"/>
                  <a:gd name="T39" fmla="*/ 100 h 167"/>
                  <a:gd name="T40" fmla="*/ 51 w 95"/>
                  <a:gd name="T41" fmla="*/ 100 h 167"/>
                  <a:gd name="T42" fmla="*/ 51 w 95"/>
                  <a:gd name="T43" fmla="*/ 158 h 167"/>
                  <a:gd name="T44" fmla="*/ 59 w 95"/>
                  <a:gd name="T45" fmla="*/ 167 h 167"/>
                  <a:gd name="T46" fmla="*/ 68 w 95"/>
                  <a:gd name="T47" fmla="*/ 158 h 167"/>
                  <a:gd name="T48" fmla="*/ 68 w 95"/>
                  <a:gd name="T49" fmla="*/ 100 h 167"/>
                  <a:gd name="T50" fmla="*/ 87 w 95"/>
                  <a:gd name="T51" fmla="*/ 100 h 167"/>
                  <a:gd name="T52" fmla="*/ 63 w 95"/>
                  <a:gd name="T53" fmla="*/ 25 h 167"/>
                  <a:gd name="T54" fmla="*/ 67 w 95"/>
                  <a:gd name="T55" fmla="*/ 25 h 167"/>
                  <a:gd name="T56" fmla="*/ 80 w 95"/>
                  <a:gd name="T57" fmla="*/ 69 h 167"/>
                  <a:gd name="T58" fmla="*/ 90 w 95"/>
                  <a:gd name="T59" fmla="*/ 73 h 167"/>
                  <a:gd name="T60" fmla="*/ 94 w 95"/>
                  <a:gd name="T61" fmla="*/ 64 h 1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95" h="167">
                    <a:moveTo>
                      <a:pt x="94" y="64"/>
                    </a:moveTo>
                    <a:cubicBezTo>
                      <a:pt x="80" y="19"/>
                      <a:pt x="80" y="19"/>
                      <a:pt x="80" y="19"/>
                    </a:cubicBezTo>
                    <a:cubicBezTo>
                      <a:pt x="80" y="19"/>
                      <a:pt x="79" y="18"/>
                      <a:pt x="79" y="18"/>
                    </a:cubicBezTo>
                    <a:cubicBezTo>
                      <a:pt x="74" y="4"/>
                      <a:pt x="61" y="0"/>
                      <a:pt x="56" y="0"/>
                    </a:cubicBezTo>
                    <a:cubicBezTo>
                      <a:pt x="52" y="0"/>
                      <a:pt x="53" y="0"/>
                      <a:pt x="49" y="0"/>
                    </a:cubicBezTo>
                    <a:cubicBezTo>
                      <a:pt x="48" y="0"/>
                      <a:pt x="47" y="0"/>
                      <a:pt x="46" y="0"/>
                    </a:cubicBezTo>
                    <a:cubicBezTo>
                      <a:pt x="42" y="0"/>
                      <a:pt x="43" y="0"/>
                      <a:pt x="39" y="0"/>
                    </a:cubicBezTo>
                    <a:cubicBezTo>
                      <a:pt x="34" y="0"/>
                      <a:pt x="21" y="4"/>
                      <a:pt x="16" y="18"/>
                    </a:cubicBezTo>
                    <a:cubicBezTo>
                      <a:pt x="16" y="18"/>
                      <a:pt x="15" y="19"/>
                      <a:pt x="15" y="19"/>
                    </a:cubicBezTo>
                    <a:cubicBezTo>
                      <a:pt x="1" y="64"/>
                      <a:pt x="1" y="64"/>
                      <a:pt x="1" y="64"/>
                    </a:cubicBezTo>
                    <a:cubicBezTo>
                      <a:pt x="0" y="68"/>
                      <a:pt x="2" y="72"/>
                      <a:pt x="5" y="73"/>
                    </a:cubicBezTo>
                    <a:cubicBezTo>
                      <a:pt x="9" y="74"/>
                      <a:pt x="13" y="72"/>
                      <a:pt x="15" y="69"/>
                    </a:cubicBezTo>
                    <a:cubicBezTo>
                      <a:pt x="28" y="25"/>
                      <a:pt x="28" y="25"/>
                      <a:pt x="28" y="25"/>
                    </a:cubicBezTo>
                    <a:cubicBezTo>
                      <a:pt x="32" y="25"/>
                      <a:pt x="32" y="25"/>
                      <a:pt x="32" y="25"/>
                    </a:cubicBezTo>
                    <a:cubicBezTo>
                      <a:pt x="8" y="100"/>
                      <a:pt x="8" y="100"/>
                      <a:pt x="8" y="100"/>
                    </a:cubicBezTo>
                    <a:cubicBezTo>
                      <a:pt x="27" y="100"/>
                      <a:pt x="27" y="100"/>
                      <a:pt x="27" y="100"/>
                    </a:cubicBezTo>
                    <a:cubicBezTo>
                      <a:pt x="27" y="158"/>
                      <a:pt x="27" y="158"/>
                      <a:pt x="27" y="158"/>
                    </a:cubicBezTo>
                    <a:cubicBezTo>
                      <a:pt x="27" y="163"/>
                      <a:pt x="31" y="167"/>
                      <a:pt x="36" y="167"/>
                    </a:cubicBezTo>
                    <a:cubicBezTo>
                      <a:pt x="41" y="167"/>
                      <a:pt x="44" y="163"/>
                      <a:pt x="44" y="158"/>
                    </a:cubicBezTo>
                    <a:cubicBezTo>
                      <a:pt x="44" y="100"/>
                      <a:pt x="44" y="100"/>
                      <a:pt x="44" y="100"/>
                    </a:cubicBezTo>
                    <a:cubicBezTo>
                      <a:pt x="51" y="100"/>
                      <a:pt x="51" y="100"/>
                      <a:pt x="51" y="100"/>
                    </a:cubicBezTo>
                    <a:cubicBezTo>
                      <a:pt x="51" y="158"/>
                      <a:pt x="51" y="158"/>
                      <a:pt x="51" y="158"/>
                    </a:cubicBezTo>
                    <a:cubicBezTo>
                      <a:pt x="51" y="163"/>
                      <a:pt x="54" y="167"/>
                      <a:pt x="59" y="167"/>
                    </a:cubicBezTo>
                    <a:cubicBezTo>
                      <a:pt x="64" y="167"/>
                      <a:pt x="68" y="163"/>
                      <a:pt x="68" y="158"/>
                    </a:cubicBezTo>
                    <a:cubicBezTo>
                      <a:pt x="68" y="100"/>
                      <a:pt x="68" y="100"/>
                      <a:pt x="68" y="100"/>
                    </a:cubicBezTo>
                    <a:cubicBezTo>
                      <a:pt x="87" y="100"/>
                      <a:pt x="87" y="100"/>
                      <a:pt x="87" y="100"/>
                    </a:cubicBezTo>
                    <a:cubicBezTo>
                      <a:pt x="63" y="25"/>
                      <a:pt x="63" y="25"/>
                      <a:pt x="63" y="25"/>
                    </a:cubicBezTo>
                    <a:cubicBezTo>
                      <a:pt x="67" y="25"/>
                      <a:pt x="67" y="25"/>
                      <a:pt x="67" y="25"/>
                    </a:cubicBezTo>
                    <a:cubicBezTo>
                      <a:pt x="80" y="69"/>
                      <a:pt x="80" y="69"/>
                      <a:pt x="80" y="69"/>
                    </a:cubicBezTo>
                    <a:cubicBezTo>
                      <a:pt x="82" y="72"/>
                      <a:pt x="86" y="74"/>
                      <a:pt x="90" y="73"/>
                    </a:cubicBezTo>
                    <a:cubicBezTo>
                      <a:pt x="93" y="72"/>
                      <a:pt x="95" y="68"/>
                      <a:pt x="94" y="6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>
                  <a:solidFill>
                    <a:srgbClr val="40404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</p:grpSp>
      <p:sp>
        <p:nvSpPr>
          <p:cNvPr id="82" name="TextBox 81"/>
          <p:cNvSpPr txBox="1"/>
          <p:nvPr/>
        </p:nvSpPr>
        <p:spPr>
          <a:xfrm>
            <a:off x="9820094" y="5221703"/>
            <a:ext cx="16542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более</a:t>
            </a:r>
          </a:p>
          <a:p>
            <a:r>
              <a:rPr lang="ru-RU" sz="2800" b="1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600 </a:t>
            </a:r>
            <a:r>
              <a:rPr lang="ru-RU" sz="1000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сотрудников</a:t>
            </a:r>
            <a:endParaRPr lang="id-ID" sz="1000" dirty="0">
              <a:solidFill>
                <a:schemeClr val="accent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369" name="Group 16"/>
          <p:cNvGrpSpPr/>
          <p:nvPr/>
        </p:nvGrpSpPr>
        <p:grpSpPr>
          <a:xfrm>
            <a:off x="420933" y="2317707"/>
            <a:ext cx="6345525" cy="2718141"/>
            <a:chOff x="3843499" y="3719582"/>
            <a:chExt cx="16665619" cy="8244192"/>
          </a:xfrm>
          <a:solidFill>
            <a:schemeClr val="bg1">
              <a:lumMod val="85000"/>
            </a:schemeClr>
          </a:solidFill>
        </p:grpSpPr>
        <p:sp>
          <p:nvSpPr>
            <p:cNvPr id="370" name="Freeform 781"/>
            <p:cNvSpPr>
              <a:spLocks/>
            </p:cNvSpPr>
            <p:nvPr/>
          </p:nvSpPr>
          <p:spPr bwMode="auto">
            <a:xfrm>
              <a:off x="9818027" y="3757809"/>
              <a:ext cx="85988" cy="38227"/>
            </a:xfrm>
            <a:custGeom>
              <a:avLst/>
              <a:gdLst>
                <a:gd name="T0" fmla="*/ 4 w 9"/>
                <a:gd name="T1" fmla="*/ 3 h 4"/>
                <a:gd name="T2" fmla="*/ 1 w 9"/>
                <a:gd name="T3" fmla="*/ 2 h 4"/>
                <a:gd name="T4" fmla="*/ 5 w 9"/>
                <a:gd name="T5" fmla="*/ 2 h 4"/>
                <a:gd name="T6" fmla="*/ 0 w 9"/>
                <a:gd name="T7" fmla="*/ 0 h 4"/>
                <a:gd name="T8" fmla="*/ 9 w 9"/>
                <a:gd name="T9" fmla="*/ 2 h 4"/>
                <a:gd name="T10" fmla="*/ 5 w 9"/>
                <a:gd name="T11" fmla="*/ 2 h 4"/>
                <a:gd name="T12" fmla="*/ 4 w 9"/>
                <a:gd name="T13" fmla="*/ 3 h 4"/>
                <a:gd name="T14" fmla="*/ 4 w 9"/>
                <a:gd name="T15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" h="4">
                  <a:moveTo>
                    <a:pt x="4" y="3"/>
                  </a:moveTo>
                  <a:cubicBezTo>
                    <a:pt x="4" y="3"/>
                    <a:pt x="1" y="2"/>
                    <a:pt x="1" y="2"/>
                  </a:cubicBezTo>
                  <a:cubicBezTo>
                    <a:pt x="1" y="2"/>
                    <a:pt x="4" y="2"/>
                    <a:pt x="5" y="2"/>
                  </a:cubicBezTo>
                  <a:cubicBezTo>
                    <a:pt x="3" y="1"/>
                    <a:pt x="1" y="2"/>
                    <a:pt x="0" y="0"/>
                  </a:cubicBezTo>
                  <a:cubicBezTo>
                    <a:pt x="1" y="1"/>
                    <a:pt x="8" y="0"/>
                    <a:pt x="9" y="2"/>
                  </a:cubicBezTo>
                  <a:cubicBezTo>
                    <a:pt x="9" y="2"/>
                    <a:pt x="6" y="2"/>
                    <a:pt x="5" y="2"/>
                  </a:cubicBezTo>
                  <a:cubicBezTo>
                    <a:pt x="5" y="2"/>
                    <a:pt x="7" y="4"/>
                    <a:pt x="4" y="3"/>
                  </a:cubicBezTo>
                  <a:cubicBezTo>
                    <a:pt x="3" y="3"/>
                    <a:pt x="6" y="4"/>
                    <a:pt x="4" y="3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71" name="Freeform 403"/>
            <p:cNvSpPr>
              <a:spLocks/>
            </p:cNvSpPr>
            <p:nvPr/>
          </p:nvSpPr>
          <p:spPr bwMode="auto">
            <a:xfrm>
              <a:off x="16859435" y="9558687"/>
              <a:ext cx="1904460" cy="1423937"/>
            </a:xfrm>
            <a:custGeom>
              <a:avLst/>
              <a:gdLst>
                <a:gd name="T0" fmla="*/ 96 w 204"/>
                <a:gd name="T1" fmla="*/ 3 h 152"/>
                <a:gd name="T2" fmla="*/ 97 w 204"/>
                <a:gd name="T3" fmla="*/ 7 h 152"/>
                <a:gd name="T4" fmla="*/ 86 w 204"/>
                <a:gd name="T5" fmla="*/ 13 h 152"/>
                <a:gd name="T6" fmla="*/ 76 w 204"/>
                <a:gd name="T7" fmla="*/ 24 h 152"/>
                <a:gd name="T8" fmla="*/ 71 w 204"/>
                <a:gd name="T9" fmla="*/ 15 h 152"/>
                <a:gd name="T10" fmla="*/ 65 w 204"/>
                <a:gd name="T11" fmla="*/ 19 h 152"/>
                <a:gd name="T12" fmla="*/ 62 w 204"/>
                <a:gd name="T13" fmla="*/ 22 h 152"/>
                <a:gd name="T14" fmla="*/ 59 w 204"/>
                <a:gd name="T15" fmla="*/ 26 h 152"/>
                <a:gd name="T16" fmla="*/ 55 w 204"/>
                <a:gd name="T17" fmla="*/ 33 h 152"/>
                <a:gd name="T18" fmla="*/ 51 w 204"/>
                <a:gd name="T19" fmla="*/ 30 h 152"/>
                <a:gd name="T20" fmla="*/ 47 w 204"/>
                <a:gd name="T21" fmla="*/ 38 h 152"/>
                <a:gd name="T22" fmla="*/ 24 w 204"/>
                <a:gd name="T23" fmla="*/ 50 h 152"/>
                <a:gd name="T24" fmla="*/ 7 w 204"/>
                <a:gd name="T25" fmla="*/ 60 h 152"/>
                <a:gd name="T26" fmla="*/ 3 w 204"/>
                <a:gd name="T27" fmla="*/ 68 h 152"/>
                <a:gd name="T28" fmla="*/ 4 w 204"/>
                <a:gd name="T29" fmla="*/ 82 h 152"/>
                <a:gd name="T30" fmla="*/ 7 w 204"/>
                <a:gd name="T31" fmla="*/ 91 h 152"/>
                <a:gd name="T32" fmla="*/ 13 w 204"/>
                <a:gd name="T33" fmla="*/ 106 h 152"/>
                <a:gd name="T34" fmla="*/ 11 w 204"/>
                <a:gd name="T35" fmla="*/ 121 h 152"/>
                <a:gd name="T36" fmla="*/ 30 w 204"/>
                <a:gd name="T37" fmla="*/ 125 h 152"/>
                <a:gd name="T38" fmla="*/ 54 w 204"/>
                <a:gd name="T39" fmla="*/ 121 h 152"/>
                <a:gd name="T40" fmla="*/ 73 w 204"/>
                <a:gd name="T41" fmla="*/ 112 h 152"/>
                <a:gd name="T42" fmla="*/ 96 w 204"/>
                <a:gd name="T43" fmla="*/ 111 h 152"/>
                <a:gd name="T44" fmla="*/ 111 w 204"/>
                <a:gd name="T45" fmla="*/ 121 h 152"/>
                <a:gd name="T46" fmla="*/ 116 w 204"/>
                <a:gd name="T47" fmla="*/ 125 h 152"/>
                <a:gd name="T48" fmla="*/ 125 w 204"/>
                <a:gd name="T49" fmla="*/ 120 h 152"/>
                <a:gd name="T50" fmla="*/ 122 w 204"/>
                <a:gd name="T51" fmla="*/ 129 h 152"/>
                <a:gd name="T52" fmla="*/ 131 w 204"/>
                <a:gd name="T53" fmla="*/ 132 h 152"/>
                <a:gd name="T54" fmla="*/ 145 w 204"/>
                <a:gd name="T55" fmla="*/ 147 h 152"/>
                <a:gd name="T56" fmla="*/ 161 w 204"/>
                <a:gd name="T57" fmla="*/ 145 h 152"/>
                <a:gd name="T58" fmla="*/ 165 w 204"/>
                <a:gd name="T59" fmla="*/ 149 h 152"/>
                <a:gd name="T60" fmla="*/ 174 w 204"/>
                <a:gd name="T61" fmla="*/ 145 h 152"/>
                <a:gd name="T62" fmla="*/ 194 w 204"/>
                <a:gd name="T63" fmla="*/ 118 h 152"/>
                <a:gd name="T64" fmla="*/ 200 w 204"/>
                <a:gd name="T65" fmla="*/ 108 h 152"/>
                <a:gd name="T66" fmla="*/ 202 w 204"/>
                <a:gd name="T67" fmla="*/ 96 h 152"/>
                <a:gd name="T68" fmla="*/ 201 w 204"/>
                <a:gd name="T69" fmla="*/ 83 h 152"/>
                <a:gd name="T70" fmla="*/ 196 w 204"/>
                <a:gd name="T71" fmla="*/ 70 h 152"/>
                <a:gd name="T72" fmla="*/ 184 w 204"/>
                <a:gd name="T73" fmla="*/ 59 h 152"/>
                <a:gd name="T74" fmla="*/ 180 w 204"/>
                <a:gd name="T75" fmla="*/ 50 h 152"/>
                <a:gd name="T76" fmla="*/ 166 w 204"/>
                <a:gd name="T77" fmla="*/ 36 h 152"/>
                <a:gd name="T78" fmla="*/ 161 w 204"/>
                <a:gd name="T79" fmla="*/ 20 h 152"/>
                <a:gd name="T80" fmla="*/ 152 w 204"/>
                <a:gd name="T81" fmla="*/ 8 h 152"/>
                <a:gd name="T82" fmla="*/ 145 w 204"/>
                <a:gd name="T83" fmla="*/ 6 h 152"/>
                <a:gd name="T84" fmla="*/ 143 w 204"/>
                <a:gd name="T85" fmla="*/ 16 h 152"/>
                <a:gd name="T86" fmla="*/ 130 w 204"/>
                <a:gd name="T87" fmla="*/ 31 h 152"/>
                <a:gd name="T88" fmla="*/ 115 w 204"/>
                <a:gd name="T89" fmla="*/ 17 h 152"/>
                <a:gd name="T90" fmla="*/ 118 w 204"/>
                <a:gd name="T91" fmla="*/ 11 h 152"/>
                <a:gd name="T92" fmla="*/ 117 w 204"/>
                <a:gd name="T93" fmla="*/ 8 h 152"/>
                <a:gd name="T94" fmla="*/ 109 w 204"/>
                <a:gd name="T95" fmla="*/ 7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204" h="152">
                  <a:moveTo>
                    <a:pt x="101" y="4"/>
                  </a:moveTo>
                  <a:cubicBezTo>
                    <a:pt x="99" y="4"/>
                    <a:pt x="98" y="2"/>
                    <a:pt x="96" y="2"/>
                  </a:cubicBezTo>
                  <a:cubicBezTo>
                    <a:pt x="95" y="1"/>
                    <a:pt x="95" y="2"/>
                    <a:pt x="96" y="3"/>
                  </a:cubicBezTo>
                  <a:cubicBezTo>
                    <a:pt x="96" y="4"/>
                    <a:pt x="98" y="3"/>
                    <a:pt x="98" y="3"/>
                  </a:cubicBezTo>
                  <a:cubicBezTo>
                    <a:pt x="99" y="4"/>
                    <a:pt x="98" y="6"/>
                    <a:pt x="99" y="6"/>
                  </a:cubicBezTo>
                  <a:cubicBezTo>
                    <a:pt x="99" y="7"/>
                    <a:pt x="98" y="7"/>
                    <a:pt x="97" y="7"/>
                  </a:cubicBezTo>
                  <a:cubicBezTo>
                    <a:pt x="96" y="8"/>
                    <a:pt x="95" y="8"/>
                    <a:pt x="94" y="8"/>
                  </a:cubicBezTo>
                  <a:cubicBezTo>
                    <a:pt x="92" y="7"/>
                    <a:pt x="92" y="8"/>
                    <a:pt x="90" y="8"/>
                  </a:cubicBezTo>
                  <a:cubicBezTo>
                    <a:pt x="87" y="9"/>
                    <a:pt x="88" y="12"/>
                    <a:pt x="86" y="13"/>
                  </a:cubicBezTo>
                  <a:cubicBezTo>
                    <a:pt x="84" y="15"/>
                    <a:pt x="83" y="18"/>
                    <a:pt x="84" y="20"/>
                  </a:cubicBezTo>
                  <a:cubicBezTo>
                    <a:pt x="86" y="23"/>
                    <a:pt x="81" y="21"/>
                    <a:pt x="80" y="21"/>
                  </a:cubicBezTo>
                  <a:cubicBezTo>
                    <a:pt x="79" y="21"/>
                    <a:pt x="76" y="24"/>
                    <a:pt x="76" y="24"/>
                  </a:cubicBezTo>
                  <a:cubicBezTo>
                    <a:pt x="76" y="24"/>
                    <a:pt x="75" y="19"/>
                    <a:pt x="74" y="18"/>
                  </a:cubicBezTo>
                  <a:cubicBezTo>
                    <a:pt x="74" y="17"/>
                    <a:pt x="73" y="17"/>
                    <a:pt x="72" y="17"/>
                  </a:cubicBezTo>
                  <a:cubicBezTo>
                    <a:pt x="71" y="16"/>
                    <a:pt x="71" y="16"/>
                    <a:pt x="71" y="15"/>
                  </a:cubicBezTo>
                  <a:cubicBezTo>
                    <a:pt x="70" y="14"/>
                    <a:pt x="70" y="16"/>
                    <a:pt x="70" y="17"/>
                  </a:cubicBezTo>
                  <a:cubicBezTo>
                    <a:pt x="69" y="17"/>
                    <a:pt x="68" y="17"/>
                    <a:pt x="68" y="16"/>
                  </a:cubicBezTo>
                  <a:cubicBezTo>
                    <a:pt x="66" y="16"/>
                    <a:pt x="67" y="20"/>
                    <a:pt x="65" y="19"/>
                  </a:cubicBezTo>
                  <a:cubicBezTo>
                    <a:pt x="65" y="19"/>
                    <a:pt x="64" y="18"/>
                    <a:pt x="64" y="18"/>
                  </a:cubicBezTo>
                  <a:cubicBezTo>
                    <a:pt x="63" y="19"/>
                    <a:pt x="63" y="19"/>
                    <a:pt x="63" y="19"/>
                  </a:cubicBezTo>
                  <a:cubicBezTo>
                    <a:pt x="60" y="18"/>
                    <a:pt x="62" y="22"/>
                    <a:pt x="62" y="22"/>
                  </a:cubicBezTo>
                  <a:cubicBezTo>
                    <a:pt x="62" y="22"/>
                    <a:pt x="60" y="22"/>
                    <a:pt x="60" y="22"/>
                  </a:cubicBezTo>
                  <a:cubicBezTo>
                    <a:pt x="60" y="23"/>
                    <a:pt x="61" y="23"/>
                    <a:pt x="61" y="23"/>
                  </a:cubicBezTo>
                  <a:cubicBezTo>
                    <a:pt x="60" y="25"/>
                    <a:pt x="59" y="23"/>
                    <a:pt x="59" y="26"/>
                  </a:cubicBezTo>
                  <a:cubicBezTo>
                    <a:pt x="59" y="27"/>
                    <a:pt x="60" y="27"/>
                    <a:pt x="60" y="28"/>
                  </a:cubicBezTo>
                  <a:cubicBezTo>
                    <a:pt x="60" y="30"/>
                    <a:pt x="53" y="26"/>
                    <a:pt x="53" y="29"/>
                  </a:cubicBezTo>
                  <a:cubicBezTo>
                    <a:pt x="53" y="30"/>
                    <a:pt x="57" y="32"/>
                    <a:pt x="55" y="33"/>
                  </a:cubicBezTo>
                  <a:cubicBezTo>
                    <a:pt x="54" y="33"/>
                    <a:pt x="54" y="32"/>
                    <a:pt x="54" y="33"/>
                  </a:cubicBezTo>
                  <a:cubicBezTo>
                    <a:pt x="53" y="34"/>
                    <a:pt x="53" y="34"/>
                    <a:pt x="52" y="33"/>
                  </a:cubicBezTo>
                  <a:cubicBezTo>
                    <a:pt x="51" y="33"/>
                    <a:pt x="52" y="31"/>
                    <a:pt x="51" y="30"/>
                  </a:cubicBezTo>
                  <a:cubicBezTo>
                    <a:pt x="50" y="28"/>
                    <a:pt x="48" y="32"/>
                    <a:pt x="47" y="33"/>
                  </a:cubicBezTo>
                  <a:cubicBezTo>
                    <a:pt x="47" y="34"/>
                    <a:pt x="46" y="35"/>
                    <a:pt x="46" y="36"/>
                  </a:cubicBezTo>
                  <a:cubicBezTo>
                    <a:pt x="46" y="36"/>
                    <a:pt x="47" y="37"/>
                    <a:pt x="47" y="38"/>
                  </a:cubicBezTo>
                  <a:cubicBezTo>
                    <a:pt x="47" y="38"/>
                    <a:pt x="45" y="40"/>
                    <a:pt x="44" y="41"/>
                  </a:cubicBezTo>
                  <a:cubicBezTo>
                    <a:pt x="41" y="44"/>
                    <a:pt x="38" y="46"/>
                    <a:pt x="34" y="47"/>
                  </a:cubicBezTo>
                  <a:cubicBezTo>
                    <a:pt x="31" y="47"/>
                    <a:pt x="28" y="49"/>
                    <a:pt x="24" y="50"/>
                  </a:cubicBezTo>
                  <a:cubicBezTo>
                    <a:pt x="21" y="51"/>
                    <a:pt x="18" y="51"/>
                    <a:pt x="15" y="53"/>
                  </a:cubicBezTo>
                  <a:cubicBezTo>
                    <a:pt x="13" y="55"/>
                    <a:pt x="12" y="55"/>
                    <a:pt x="10" y="56"/>
                  </a:cubicBezTo>
                  <a:cubicBezTo>
                    <a:pt x="9" y="57"/>
                    <a:pt x="7" y="60"/>
                    <a:pt x="7" y="60"/>
                  </a:cubicBezTo>
                  <a:cubicBezTo>
                    <a:pt x="6" y="60"/>
                    <a:pt x="7" y="57"/>
                    <a:pt x="7" y="56"/>
                  </a:cubicBezTo>
                  <a:cubicBezTo>
                    <a:pt x="5" y="56"/>
                    <a:pt x="4" y="61"/>
                    <a:pt x="4" y="61"/>
                  </a:cubicBezTo>
                  <a:cubicBezTo>
                    <a:pt x="5" y="64"/>
                    <a:pt x="3" y="65"/>
                    <a:pt x="3" y="68"/>
                  </a:cubicBezTo>
                  <a:cubicBezTo>
                    <a:pt x="3" y="69"/>
                    <a:pt x="8" y="80"/>
                    <a:pt x="6" y="81"/>
                  </a:cubicBezTo>
                  <a:cubicBezTo>
                    <a:pt x="6" y="81"/>
                    <a:pt x="3" y="77"/>
                    <a:pt x="3" y="77"/>
                  </a:cubicBezTo>
                  <a:cubicBezTo>
                    <a:pt x="3" y="78"/>
                    <a:pt x="6" y="81"/>
                    <a:pt x="4" y="82"/>
                  </a:cubicBezTo>
                  <a:cubicBezTo>
                    <a:pt x="2" y="82"/>
                    <a:pt x="2" y="77"/>
                    <a:pt x="0" y="77"/>
                  </a:cubicBezTo>
                  <a:cubicBezTo>
                    <a:pt x="0" y="77"/>
                    <a:pt x="6" y="85"/>
                    <a:pt x="6" y="86"/>
                  </a:cubicBezTo>
                  <a:cubicBezTo>
                    <a:pt x="7" y="87"/>
                    <a:pt x="6" y="89"/>
                    <a:pt x="7" y="91"/>
                  </a:cubicBezTo>
                  <a:cubicBezTo>
                    <a:pt x="8" y="93"/>
                    <a:pt x="9" y="94"/>
                    <a:pt x="10" y="96"/>
                  </a:cubicBezTo>
                  <a:cubicBezTo>
                    <a:pt x="11" y="97"/>
                    <a:pt x="11" y="100"/>
                    <a:pt x="11" y="101"/>
                  </a:cubicBezTo>
                  <a:cubicBezTo>
                    <a:pt x="11" y="103"/>
                    <a:pt x="12" y="105"/>
                    <a:pt x="13" y="106"/>
                  </a:cubicBezTo>
                  <a:cubicBezTo>
                    <a:pt x="14" y="109"/>
                    <a:pt x="14" y="110"/>
                    <a:pt x="14" y="113"/>
                  </a:cubicBezTo>
                  <a:cubicBezTo>
                    <a:pt x="14" y="114"/>
                    <a:pt x="14" y="119"/>
                    <a:pt x="14" y="119"/>
                  </a:cubicBezTo>
                  <a:cubicBezTo>
                    <a:pt x="13" y="120"/>
                    <a:pt x="12" y="120"/>
                    <a:pt x="11" y="121"/>
                  </a:cubicBezTo>
                  <a:cubicBezTo>
                    <a:pt x="10" y="124"/>
                    <a:pt x="12" y="124"/>
                    <a:pt x="13" y="125"/>
                  </a:cubicBezTo>
                  <a:cubicBezTo>
                    <a:pt x="17" y="127"/>
                    <a:pt x="20" y="129"/>
                    <a:pt x="25" y="128"/>
                  </a:cubicBezTo>
                  <a:cubicBezTo>
                    <a:pt x="27" y="127"/>
                    <a:pt x="29" y="126"/>
                    <a:pt x="30" y="125"/>
                  </a:cubicBezTo>
                  <a:cubicBezTo>
                    <a:pt x="33" y="124"/>
                    <a:pt x="32" y="125"/>
                    <a:pt x="33" y="123"/>
                  </a:cubicBezTo>
                  <a:cubicBezTo>
                    <a:pt x="35" y="121"/>
                    <a:pt x="42" y="121"/>
                    <a:pt x="44" y="122"/>
                  </a:cubicBezTo>
                  <a:cubicBezTo>
                    <a:pt x="47" y="122"/>
                    <a:pt x="52" y="124"/>
                    <a:pt x="54" y="121"/>
                  </a:cubicBezTo>
                  <a:cubicBezTo>
                    <a:pt x="55" y="120"/>
                    <a:pt x="55" y="118"/>
                    <a:pt x="57" y="117"/>
                  </a:cubicBezTo>
                  <a:cubicBezTo>
                    <a:pt x="59" y="116"/>
                    <a:pt x="61" y="115"/>
                    <a:pt x="63" y="114"/>
                  </a:cubicBezTo>
                  <a:cubicBezTo>
                    <a:pt x="66" y="112"/>
                    <a:pt x="70" y="114"/>
                    <a:pt x="73" y="112"/>
                  </a:cubicBezTo>
                  <a:cubicBezTo>
                    <a:pt x="78" y="110"/>
                    <a:pt x="82" y="110"/>
                    <a:pt x="88" y="109"/>
                  </a:cubicBezTo>
                  <a:cubicBezTo>
                    <a:pt x="89" y="109"/>
                    <a:pt x="90" y="108"/>
                    <a:pt x="92" y="108"/>
                  </a:cubicBezTo>
                  <a:cubicBezTo>
                    <a:pt x="93" y="109"/>
                    <a:pt x="95" y="110"/>
                    <a:pt x="96" y="111"/>
                  </a:cubicBezTo>
                  <a:cubicBezTo>
                    <a:pt x="97" y="111"/>
                    <a:pt x="107" y="113"/>
                    <a:pt x="107" y="114"/>
                  </a:cubicBezTo>
                  <a:cubicBezTo>
                    <a:pt x="106" y="115"/>
                    <a:pt x="105" y="118"/>
                    <a:pt x="107" y="117"/>
                  </a:cubicBezTo>
                  <a:cubicBezTo>
                    <a:pt x="108" y="117"/>
                    <a:pt x="110" y="120"/>
                    <a:pt x="111" y="121"/>
                  </a:cubicBezTo>
                  <a:cubicBezTo>
                    <a:pt x="112" y="122"/>
                    <a:pt x="112" y="123"/>
                    <a:pt x="112" y="125"/>
                  </a:cubicBezTo>
                  <a:cubicBezTo>
                    <a:pt x="113" y="126"/>
                    <a:pt x="115" y="128"/>
                    <a:pt x="115" y="128"/>
                  </a:cubicBezTo>
                  <a:cubicBezTo>
                    <a:pt x="115" y="127"/>
                    <a:pt x="114" y="126"/>
                    <a:pt x="116" y="125"/>
                  </a:cubicBezTo>
                  <a:cubicBezTo>
                    <a:pt x="117" y="124"/>
                    <a:pt x="118" y="123"/>
                    <a:pt x="120" y="122"/>
                  </a:cubicBezTo>
                  <a:cubicBezTo>
                    <a:pt x="121" y="121"/>
                    <a:pt x="126" y="116"/>
                    <a:pt x="125" y="115"/>
                  </a:cubicBezTo>
                  <a:cubicBezTo>
                    <a:pt x="126" y="117"/>
                    <a:pt x="125" y="118"/>
                    <a:pt x="125" y="120"/>
                  </a:cubicBezTo>
                  <a:cubicBezTo>
                    <a:pt x="126" y="121"/>
                    <a:pt x="124" y="122"/>
                    <a:pt x="124" y="122"/>
                  </a:cubicBezTo>
                  <a:cubicBezTo>
                    <a:pt x="123" y="124"/>
                    <a:pt x="123" y="125"/>
                    <a:pt x="123" y="126"/>
                  </a:cubicBezTo>
                  <a:cubicBezTo>
                    <a:pt x="123" y="128"/>
                    <a:pt x="119" y="129"/>
                    <a:pt x="122" y="129"/>
                  </a:cubicBezTo>
                  <a:cubicBezTo>
                    <a:pt x="126" y="129"/>
                    <a:pt x="124" y="125"/>
                    <a:pt x="125" y="123"/>
                  </a:cubicBezTo>
                  <a:cubicBezTo>
                    <a:pt x="125" y="123"/>
                    <a:pt x="129" y="127"/>
                    <a:pt x="128" y="129"/>
                  </a:cubicBezTo>
                  <a:cubicBezTo>
                    <a:pt x="125" y="133"/>
                    <a:pt x="129" y="130"/>
                    <a:pt x="131" y="132"/>
                  </a:cubicBezTo>
                  <a:cubicBezTo>
                    <a:pt x="134" y="135"/>
                    <a:pt x="134" y="136"/>
                    <a:pt x="134" y="139"/>
                  </a:cubicBezTo>
                  <a:cubicBezTo>
                    <a:pt x="133" y="142"/>
                    <a:pt x="137" y="145"/>
                    <a:pt x="139" y="145"/>
                  </a:cubicBezTo>
                  <a:cubicBezTo>
                    <a:pt x="141" y="146"/>
                    <a:pt x="143" y="147"/>
                    <a:pt x="145" y="147"/>
                  </a:cubicBezTo>
                  <a:cubicBezTo>
                    <a:pt x="147" y="147"/>
                    <a:pt x="151" y="152"/>
                    <a:pt x="153" y="151"/>
                  </a:cubicBezTo>
                  <a:cubicBezTo>
                    <a:pt x="155" y="150"/>
                    <a:pt x="157" y="149"/>
                    <a:pt x="158" y="147"/>
                  </a:cubicBezTo>
                  <a:cubicBezTo>
                    <a:pt x="158" y="147"/>
                    <a:pt x="160" y="144"/>
                    <a:pt x="161" y="145"/>
                  </a:cubicBezTo>
                  <a:cubicBezTo>
                    <a:pt x="161" y="146"/>
                    <a:pt x="159" y="147"/>
                    <a:pt x="160" y="148"/>
                  </a:cubicBezTo>
                  <a:cubicBezTo>
                    <a:pt x="161" y="149"/>
                    <a:pt x="161" y="146"/>
                    <a:pt x="162" y="146"/>
                  </a:cubicBezTo>
                  <a:cubicBezTo>
                    <a:pt x="162" y="146"/>
                    <a:pt x="164" y="149"/>
                    <a:pt x="165" y="149"/>
                  </a:cubicBezTo>
                  <a:cubicBezTo>
                    <a:pt x="165" y="150"/>
                    <a:pt x="167" y="152"/>
                    <a:pt x="168" y="152"/>
                  </a:cubicBezTo>
                  <a:cubicBezTo>
                    <a:pt x="167" y="152"/>
                    <a:pt x="170" y="149"/>
                    <a:pt x="170" y="149"/>
                  </a:cubicBezTo>
                  <a:cubicBezTo>
                    <a:pt x="172" y="148"/>
                    <a:pt x="173" y="146"/>
                    <a:pt x="174" y="145"/>
                  </a:cubicBezTo>
                  <a:cubicBezTo>
                    <a:pt x="177" y="144"/>
                    <a:pt x="185" y="146"/>
                    <a:pt x="185" y="142"/>
                  </a:cubicBezTo>
                  <a:cubicBezTo>
                    <a:pt x="186" y="137"/>
                    <a:pt x="187" y="134"/>
                    <a:pt x="188" y="130"/>
                  </a:cubicBezTo>
                  <a:cubicBezTo>
                    <a:pt x="190" y="126"/>
                    <a:pt x="191" y="122"/>
                    <a:pt x="194" y="118"/>
                  </a:cubicBezTo>
                  <a:cubicBezTo>
                    <a:pt x="195" y="117"/>
                    <a:pt x="197" y="116"/>
                    <a:pt x="198" y="114"/>
                  </a:cubicBezTo>
                  <a:cubicBezTo>
                    <a:pt x="198" y="113"/>
                    <a:pt x="198" y="113"/>
                    <a:pt x="198" y="112"/>
                  </a:cubicBezTo>
                  <a:cubicBezTo>
                    <a:pt x="199" y="111"/>
                    <a:pt x="200" y="110"/>
                    <a:pt x="200" y="108"/>
                  </a:cubicBezTo>
                  <a:cubicBezTo>
                    <a:pt x="201" y="106"/>
                    <a:pt x="200" y="104"/>
                    <a:pt x="201" y="102"/>
                  </a:cubicBezTo>
                  <a:cubicBezTo>
                    <a:pt x="201" y="101"/>
                    <a:pt x="202" y="100"/>
                    <a:pt x="202" y="99"/>
                  </a:cubicBezTo>
                  <a:cubicBezTo>
                    <a:pt x="203" y="98"/>
                    <a:pt x="201" y="97"/>
                    <a:pt x="202" y="96"/>
                  </a:cubicBezTo>
                  <a:cubicBezTo>
                    <a:pt x="203" y="95"/>
                    <a:pt x="204" y="92"/>
                    <a:pt x="203" y="91"/>
                  </a:cubicBezTo>
                  <a:cubicBezTo>
                    <a:pt x="203" y="89"/>
                    <a:pt x="202" y="88"/>
                    <a:pt x="202" y="87"/>
                  </a:cubicBezTo>
                  <a:cubicBezTo>
                    <a:pt x="201" y="86"/>
                    <a:pt x="201" y="84"/>
                    <a:pt x="201" y="83"/>
                  </a:cubicBezTo>
                  <a:cubicBezTo>
                    <a:pt x="200" y="79"/>
                    <a:pt x="203" y="77"/>
                    <a:pt x="202" y="73"/>
                  </a:cubicBezTo>
                  <a:cubicBezTo>
                    <a:pt x="202" y="74"/>
                    <a:pt x="201" y="76"/>
                    <a:pt x="200" y="76"/>
                  </a:cubicBezTo>
                  <a:cubicBezTo>
                    <a:pt x="198" y="76"/>
                    <a:pt x="197" y="72"/>
                    <a:pt x="196" y="70"/>
                  </a:cubicBezTo>
                  <a:cubicBezTo>
                    <a:pt x="194" y="67"/>
                    <a:pt x="190" y="67"/>
                    <a:pt x="190" y="62"/>
                  </a:cubicBezTo>
                  <a:cubicBezTo>
                    <a:pt x="189" y="60"/>
                    <a:pt x="188" y="60"/>
                    <a:pt x="187" y="59"/>
                  </a:cubicBezTo>
                  <a:cubicBezTo>
                    <a:pt x="185" y="58"/>
                    <a:pt x="185" y="61"/>
                    <a:pt x="184" y="59"/>
                  </a:cubicBezTo>
                  <a:cubicBezTo>
                    <a:pt x="184" y="56"/>
                    <a:pt x="183" y="55"/>
                    <a:pt x="181" y="53"/>
                  </a:cubicBezTo>
                  <a:cubicBezTo>
                    <a:pt x="181" y="53"/>
                    <a:pt x="180" y="52"/>
                    <a:pt x="180" y="51"/>
                  </a:cubicBezTo>
                  <a:cubicBezTo>
                    <a:pt x="179" y="51"/>
                    <a:pt x="180" y="49"/>
                    <a:pt x="180" y="50"/>
                  </a:cubicBezTo>
                  <a:cubicBezTo>
                    <a:pt x="178" y="48"/>
                    <a:pt x="176" y="47"/>
                    <a:pt x="174" y="46"/>
                  </a:cubicBezTo>
                  <a:cubicBezTo>
                    <a:pt x="172" y="44"/>
                    <a:pt x="169" y="45"/>
                    <a:pt x="168" y="43"/>
                  </a:cubicBezTo>
                  <a:cubicBezTo>
                    <a:pt x="166" y="41"/>
                    <a:pt x="167" y="37"/>
                    <a:pt x="166" y="36"/>
                  </a:cubicBezTo>
                  <a:cubicBezTo>
                    <a:pt x="166" y="34"/>
                    <a:pt x="166" y="32"/>
                    <a:pt x="165" y="31"/>
                  </a:cubicBezTo>
                  <a:cubicBezTo>
                    <a:pt x="164" y="30"/>
                    <a:pt x="163" y="30"/>
                    <a:pt x="163" y="28"/>
                  </a:cubicBezTo>
                  <a:cubicBezTo>
                    <a:pt x="163" y="26"/>
                    <a:pt x="163" y="23"/>
                    <a:pt x="161" y="20"/>
                  </a:cubicBezTo>
                  <a:cubicBezTo>
                    <a:pt x="160" y="20"/>
                    <a:pt x="158" y="17"/>
                    <a:pt x="158" y="18"/>
                  </a:cubicBezTo>
                  <a:cubicBezTo>
                    <a:pt x="156" y="18"/>
                    <a:pt x="156" y="19"/>
                    <a:pt x="155" y="17"/>
                  </a:cubicBezTo>
                  <a:cubicBezTo>
                    <a:pt x="153" y="15"/>
                    <a:pt x="154" y="11"/>
                    <a:pt x="152" y="8"/>
                  </a:cubicBezTo>
                  <a:cubicBezTo>
                    <a:pt x="152" y="7"/>
                    <a:pt x="148" y="0"/>
                    <a:pt x="148" y="0"/>
                  </a:cubicBezTo>
                  <a:cubicBezTo>
                    <a:pt x="147" y="0"/>
                    <a:pt x="147" y="2"/>
                    <a:pt x="147" y="3"/>
                  </a:cubicBezTo>
                  <a:cubicBezTo>
                    <a:pt x="147" y="4"/>
                    <a:pt x="146" y="5"/>
                    <a:pt x="145" y="6"/>
                  </a:cubicBezTo>
                  <a:cubicBezTo>
                    <a:pt x="145" y="6"/>
                    <a:pt x="143" y="8"/>
                    <a:pt x="144" y="9"/>
                  </a:cubicBezTo>
                  <a:cubicBezTo>
                    <a:pt x="144" y="9"/>
                    <a:pt x="146" y="9"/>
                    <a:pt x="145" y="10"/>
                  </a:cubicBezTo>
                  <a:cubicBezTo>
                    <a:pt x="144" y="10"/>
                    <a:pt x="143" y="15"/>
                    <a:pt x="143" y="16"/>
                  </a:cubicBezTo>
                  <a:cubicBezTo>
                    <a:pt x="144" y="18"/>
                    <a:pt x="144" y="20"/>
                    <a:pt x="144" y="22"/>
                  </a:cubicBezTo>
                  <a:cubicBezTo>
                    <a:pt x="143" y="26"/>
                    <a:pt x="143" y="36"/>
                    <a:pt x="137" y="36"/>
                  </a:cubicBezTo>
                  <a:cubicBezTo>
                    <a:pt x="133" y="36"/>
                    <a:pt x="133" y="32"/>
                    <a:pt x="130" y="31"/>
                  </a:cubicBezTo>
                  <a:cubicBezTo>
                    <a:pt x="128" y="30"/>
                    <a:pt x="126" y="30"/>
                    <a:pt x="124" y="28"/>
                  </a:cubicBezTo>
                  <a:cubicBezTo>
                    <a:pt x="123" y="27"/>
                    <a:pt x="112" y="21"/>
                    <a:pt x="113" y="20"/>
                  </a:cubicBezTo>
                  <a:cubicBezTo>
                    <a:pt x="113" y="19"/>
                    <a:pt x="114" y="18"/>
                    <a:pt x="115" y="17"/>
                  </a:cubicBezTo>
                  <a:cubicBezTo>
                    <a:pt x="115" y="16"/>
                    <a:pt x="117" y="16"/>
                    <a:pt x="117" y="15"/>
                  </a:cubicBezTo>
                  <a:cubicBezTo>
                    <a:pt x="117" y="15"/>
                    <a:pt x="116" y="14"/>
                    <a:pt x="116" y="13"/>
                  </a:cubicBezTo>
                  <a:cubicBezTo>
                    <a:pt x="117" y="12"/>
                    <a:pt x="117" y="12"/>
                    <a:pt x="118" y="11"/>
                  </a:cubicBezTo>
                  <a:cubicBezTo>
                    <a:pt x="118" y="10"/>
                    <a:pt x="120" y="9"/>
                    <a:pt x="121" y="8"/>
                  </a:cubicBezTo>
                  <a:cubicBezTo>
                    <a:pt x="121" y="7"/>
                    <a:pt x="119" y="5"/>
                    <a:pt x="118" y="6"/>
                  </a:cubicBezTo>
                  <a:cubicBezTo>
                    <a:pt x="118" y="6"/>
                    <a:pt x="117" y="8"/>
                    <a:pt x="117" y="8"/>
                  </a:cubicBezTo>
                  <a:cubicBezTo>
                    <a:pt x="116" y="7"/>
                    <a:pt x="116" y="7"/>
                    <a:pt x="115" y="6"/>
                  </a:cubicBezTo>
                  <a:cubicBezTo>
                    <a:pt x="115" y="5"/>
                    <a:pt x="113" y="7"/>
                    <a:pt x="112" y="7"/>
                  </a:cubicBezTo>
                  <a:cubicBezTo>
                    <a:pt x="111" y="8"/>
                    <a:pt x="110" y="7"/>
                    <a:pt x="109" y="7"/>
                  </a:cubicBezTo>
                  <a:cubicBezTo>
                    <a:pt x="107" y="6"/>
                    <a:pt x="104" y="5"/>
                    <a:pt x="101" y="4"/>
                  </a:cubicBezTo>
                  <a:cubicBezTo>
                    <a:pt x="99" y="4"/>
                    <a:pt x="103" y="5"/>
                    <a:pt x="101" y="4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72" name="Freeform 404"/>
            <p:cNvSpPr>
              <a:spLocks/>
            </p:cNvSpPr>
            <p:nvPr/>
          </p:nvSpPr>
          <p:spPr bwMode="auto">
            <a:xfrm>
              <a:off x="11416754" y="5927165"/>
              <a:ext cx="372610" cy="563840"/>
            </a:xfrm>
            <a:custGeom>
              <a:avLst/>
              <a:gdLst>
                <a:gd name="T0" fmla="*/ 7 w 40"/>
                <a:gd name="T1" fmla="*/ 0 h 60"/>
                <a:gd name="T2" fmla="*/ 4 w 40"/>
                <a:gd name="T3" fmla="*/ 3 h 60"/>
                <a:gd name="T4" fmla="*/ 2 w 40"/>
                <a:gd name="T5" fmla="*/ 8 h 60"/>
                <a:gd name="T6" fmla="*/ 5 w 40"/>
                <a:gd name="T7" fmla="*/ 14 h 60"/>
                <a:gd name="T8" fmla="*/ 3 w 40"/>
                <a:gd name="T9" fmla="*/ 18 h 60"/>
                <a:gd name="T10" fmla="*/ 3 w 40"/>
                <a:gd name="T11" fmla="*/ 19 h 60"/>
                <a:gd name="T12" fmla="*/ 2 w 40"/>
                <a:gd name="T13" fmla="*/ 23 h 60"/>
                <a:gd name="T14" fmla="*/ 5 w 40"/>
                <a:gd name="T15" fmla="*/ 23 h 60"/>
                <a:gd name="T16" fmla="*/ 7 w 40"/>
                <a:gd name="T17" fmla="*/ 19 h 60"/>
                <a:gd name="T18" fmla="*/ 7 w 40"/>
                <a:gd name="T19" fmla="*/ 23 h 60"/>
                <a:gd name="T20" fmla="*/ 11 w 40"/>
                <a:gd name="T21" fmla="*/ 27 h 60"/>
                <a:gd name="T22" fmla="*/ 14 w 40"/>
                <a:gd name="T23" fmla="*/ 30 h 60"/>
                <a:gd name="T24" fmla="*/ 16 w 40"/>
                <a:gd name="T25" fmla="*/ 36 h 60"/>
                <a:gd name="T26" fmla="*/ 8 w 40"/>
                <a:gd name="T27" fmla="*/ 39 h 60"/>
                <a:gd name="T28" fmla="*/ 9 w 40"/>
                <a:gd name="T29" fmla="*/ 42 h 60"/>
                <a:gd name="T30" fmla="*/ 5 w 40"/>
                <a:gd name="T31" fmla="*/ 47 h 60"/>
                <a:gd name="T32" fmla="*/ 9 w 40"/>
                <a:gd name="T33" fmla="*/ 48 h 60"/>
                <a:gd name="T34" fmla="*/ 18 w 40"/>
                <a:gd name="T35" fmla="*/ 48 h 60"/>
                <a:gd name="T36" fmla="*/ 10 w 40"/>
                <a:gd name="T37" fmla="*/ 52 h 60"/>
                <a:gd name="T38" fmla="*/ 7 w 40"/>
                <a:gd name="T39" fmla="*/ 55 h 60"/>
                <a:gd name="T40" fmla="*/ 3 w 40"/>
                <a:gd name="T41" fmla="*/ 59 h 60"/>
                <a:gd name="T42" fmla="*/ 5 w 40"/>
                <a:gd name="T43" fmla="*/ 60 h 60"/>
                <a:gd name="T44" fmla="*/ 12 w 40"/>
                <a:gd name="T45" fmla="*/ 57 h 60"/>
                <a:gd name="T46" fmla="*/ 19 w 40"/>
                <a:gd name="T47" fmla="*/ 55 h 60"/>
                <a:gd name="T48" fmla="*/ 27 w 40"/>
                <a:gd name="T49" fmla="*/ 54 h 60"/>
                <a:gd name="T50" fmla="*/ 38 w 40"/>
                <a:gd name="T51" fmla="*/ 51 h 60"/>
                <a:gd name="T52" fmla="*/ 38 w 40"/>
                <a:gd name="T53" fmla="*/ 46 h 60"/>
                <a:gd name="T54" fmla="*/ 32 w 40"/>
                <a:gd name="T55" fmla="*/ 41 h 60"/>
                <a:gd name="T56" fmla="*/ 31 w 40"/>
                <a:gd name="T57" fmla="*/ 36 h 60"/>
                <a:gd name="T58" fmla="*/ 30 w 40"/>
                <a:gd name="T59" fmla="*/ 34 h 60"/>
                <a:gd name="T60" fmla="*/ 23 w 40"/>
                <a:gd name="T61" fmla="*/ 25 h 60"/>
                <a:gd name="T62" fmla="*/ 12 w 40"/>
                <a:gd name="T63" fmla="*/ 18 h 60"/>
                <a:gd name="T64" fmla="*/ 14 w 40"/>
                <a:gd name="T65" fmla="*/ 16 h 60"/>
                <a:gd name="T66" fmla="*/ 21 w 40"/>
                <a:gd name="T67" fmla="*/ 8 h 60"/>
                <a:gd name="T68" fmla="*/ 9 w 40"/>
                <a:gd name="T69" fmla="*/ 7 h 60"/>
                <a:gd name="T70" fmla="*/ 9 w 40"/>
                <a:gd name="T71" fmla="*/ 6 h 60"/>
                <a:gd name="T72" fmla="*/ 15 w 40"/>
                <a:gd name="T73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40" h="60">
                  <a:moveTo>
                    <a:pt x="15" y="0"/>
                  </a:moveTo>
                  <a:cubicBezTo>
                    <a:pt x="12" y="0"/>
                    <a:pt x="10" y="1"/>
                    <a:pt x="7" y="0"/>
                  </a:cubicBezTo>
                  <a:cubicBezTo>
                    <a:pt x="6" y="0"/>
                    <a:pt x="5" y="0"/>
                    <a:pt x="5" y="1"/>
                  </a:cubicBezTo>
                  <a:cubicBezTo>
                    <a:pt x="6" y="3"/>
                    <a:pt x="5" y="2"/>
                    <a:pt x="4" y="3"/>
                  </a:cubicBezTo>
                  <a:cubicBezTo>
                    <a:pt x="5" y="2"/>
                    <a:pt x="5" y="4"/>
                    <a:pt x="5" y="4"/>
                  </a:cubicBezTo>
                  <a:cubicBezTo>
                    <a:pt x="4" y="6"/>
                    <a:pt x="1" y="5"/>
                    <a:pt x="2" y="8"/>
                  </a:cubicBezTo>
                  <a:cubicBezTo>
                    <a:pt x="4" y="10"/>
                    <a:pt x="3" y="11"/>
                    <a:pt x="2" y="13"/>
                  </a:cubicBezTo>
                  <a:cubicBezTo>
                    <a:pt x="2" y="15"/>
                    <a:pt x="4" y="15"/>
                    <a:pt x="5" y="14"/>
                  </a:cubicBezTo>
                  <a:cubicBezTo>
                    <a:pt x="4" y="15"/>
                    <a:pt x="5" y="15"/>
                    <a:pt x="5" y="16"/>
                  </a:cubicBezTo>
                  <a:cubicBezTo>
                    <a:pt x="5" y="15"/>
                    <a:pt x="3" y="18"/>
                    <a:pt x="3" y="18"/>
                  </a:cubicBezTo>
                  <a:cubicBezTo>
                    <a:pt x="2" y="18"/>
                    <a:pt x="0" y="18"/>
                    <a:pt x="0" y="20"/>
                  </a:cubicBezTo>
                  <a:cubicBezTo>
                    <a:pt x="1" y="20"/>
                    <a:pt x="2" y="18"/>
                    <a:pt x="3" y="19"/>
                  </a:cubicBezTo>
                  <a:cubicBezTo>
                    <a:pt x="3" y="20"/>
                    <a:pt x="3" y="21"/>
                    <a:pt x="3" y="21"/>
                  </a:cubicBezTo>
                  <a:cubicBezTo>
                    <a:pt x="2" y="22"/>
                    <a:pt x="2" y="23"/>
                    <a:pt x="2" y="23"/>
                  </a:cubicBezTo>
                  <a:cubicBezTo>
                    <a:pt x="2" y="24"/>
                    <a:pt x="3" y="22"/>
                    <a:pt x="4" y="22"/>
                  </a:cubicBezTo>
                  <a:cubicBezTo>
                    <a:pt x="4" y="21"/>
                    <a:pt x="5" y="23"/>
                    <a:pt x="5" y="23"/>
                  </a:cubicBezTo>
                  <a:cubicBezTo>
                    <a:pt x="6" y="23"/>
                    <a:pt x="5" y="19"/>
                    <a:pt x="4" y="19"/>
                  </a:cubicBezTo>
                  <a:cubicBezTo>
                    <a:pt x="5" y="19"/>
                    <a:pt x="7" y="20"/>
                    <a:pt x="7" y="19"/>
                  </a:cubicBezTo>
                  <a:cubicBezTo>
                    <a:pt x="7" y="19"/>
                    <a:pt x="6" y="20"/>
                    <a:pt x="6" y="20"/>
                  </a:cubicBezTo>
                  <a:cubicBezTo>
                    <a:pt x="6" y="21"/>
                    <a:pt x="7" y="22"/>
                    <a:pt x="7" y="23"/>
                  </a:cubicBezTo>
                  <a:cubicBezTo>
                    <a:pt x="7" y="24"/>
                    <a:pt x="4" y="27"/>
                    <a:pt x="7" y="27"/>
                  </a:cubicBezTo>
                  <a:cubicBezTo>
                    <a:pt x="7" y="27"/>
                    <a:pt x="10" y="27"/>
                    <a:pt x="11" y="27"/>
                  </a:cubicBezTo>
                  <a:cubicBezTo>
                    <a:pt x="12" y="26"/>
                    <a:pt x="15" y="26"/>
                    <a:pt x="15" y="26"/>
                  </a:cubicBezTo>
                  <a:cubicBezTo>
                    <a:pt x="14" y="28"/>
                    <a:pt x="13" y="28"/>
                    <a:pt x="14" y="30"/>
                  </a:cubicBezTo>
                  <a:cubicBezTo>
                    <a:pt x="15" y="33"/>
                    <a:pt x="15" y="31"/>
                    <a:pt x="16" y="32"/>
                  </a:cubicBezTo>
                  <a:cubicBezTo>
                    <a:pt x="16" y="33"/>
                    <a:pt x="15" y="35"/>
                    <a:pt x="16" y="36"/>
                  </a:cubicBezTo>
                  <a:cubicBezTo>
                    <a:pt x="17" y="38"/>
                    <a:pt x="14" y="38"/>
                    <a:pt x="13" y="38"/>
                  </a:cubicBezTo>
                  <a:cubicBezTo>
                    <a:pt x="11" y="39"/>
                    <a:pt x="10" y="37"/>
                    <a:pt x="8" y="39"/>
                  </a:cubicBezTo>
                  <a:cubicBezTo>
                    <a:pt x="7" y="41"/>
                    <a:pt x="12" y="40"/>
                    <a:pt x="11" y="41"/>
                  </a:cubicBezTo>
                  <a:cubicBezTo>
                    <a:pt x="11" y="41"/>
                    <a:pt x="9" y="42"/>
                    <a:pt x="9" y="42"/>
                  </a:cubicBezTo>
                  <a:cubicBezTo>
                    <a:pt x="9" y="43"/>
                    <a:pt x="10" y="43"/>
                    <a:pt x="9" y="44"/>
                  </a:cubicBezTo>
                  <a:cubicBezTo>
                    <a:pt x="8" y="45"/>
                    <a:pt x="7" y="46"/>
                    <a:pt x="5" y="47"/>
                  </a:cubicBezTo>
                  <a:cubicBezTo>
                    <a:pt x="4" y="48"/>
                    <a:pt x="6" y="49"/>
                    <a:pt x="6" y="49"/>
                  </a:cubicBezTo>
                  <a:cubicBezTo>
                    <a:pt x="7" y="49"/>
                    <a:pt x="9" y="48"/>
                    <a:pt x="9" y="48"/>
                  </a:cubicBezTo>
                  <a:cubicBezTo>
                    <a:pt x="9" y="49"/>
                    <a:pt x="12" y="49"/>
                    <a:pt x="13" y="50"/>
                  </a:cubicBezTo>
                  <a:cubicBezTo>
                    <a:pt x="15" y="50"/>
                    <a:pt x="17" y="48"/>
                    <a:pt x="18" y="48"/>
                  </a:cubicBezTo>
                  <a:cubicBezTo>
                    <a:pt x="18" y="48"/>
                    <a:pt x="16" y="53"/>
                    <a:pt x="13" y="52"/>
                  </a:cubicBezTo>
                  <a:cubicBezTo>
                    <a:pt x="12" y="51"/>
                    <a:pt x="11" y="52"/>
                    <a:pt x="10" y="52"/>
                  </a:cubicBezTo>
                  <a:cubicBezTo>
                    <a:pt x="8" y="52"/>
                    <a:pt x="9" y="51"/>
                    <a:pt x="8" y="51"/>
                  </a:cubicBezTo>
                  <a:cubicBezTo>
                    <a:pt x="8" y="51"/>
                    <a:pt x="8" y="54"/>
                    <a:pt x="7" y="55"/>
                  </a:cubicBezTo>
                  <a:cubicBezTo>
                    <a:pt x="7" y="55"/>
                    <a:pt x="6" y="56"/>
                    <a:pt x="5" y="57"/>
                  </a:cubicBezTo>
                  <a:cubicBezTo>
                    <a:pt x="5" y="57"/>
                    <a:pt x="3" y="58"/>
                    <a:pt x="3" y="59"/>
                  </a:cubicBezTo>
                  <a:cubicBezTo>
                    <a:pt x="3" y="59"/>
                    <a:pt x="5" y="59"/>
                    <a:pt x="5" y="59"/>
                  </a:cubicBezTo>
                  <a:cubicBezTo>
                    <a:pt x="5" y="59"/>
                    <a:pt x="4" y="59"/>
                    <a:pt x="5" y="60"/>
                  </a:cubicBezTo>
                  <a:cubicBezTo>
                    <a:pt x="5" y="60"/>
                    <a:pt x="7" y="57"/>
                    <a:pt x="8" y="57"/>
                  </a:cubicBezTo>
                  <a:cubicBezTo>
                    <a:pt x="9" y="57"/>
                    <a:pt x="11" y="58"/>
                    <a:pt x="12" y="57"/>
                  </a:cubicBezTo>
                  <a:cubicBezTo>
                    <a:pt x="14" y="57"/>
                    <a:pt x="13" y="55"/>
                    <a:pt x="15" y="55"/>
                  </a:cubicBezTo>
                  <a:cubicBezTo>
                    <a:pt x="16" y="54"/>
                    <a:pt x="17" y="55"/>
                    <a:pt x="19" y="55"/>
                  </a:cubicBezTo>
                  <a:cubicBezTo>
                    <a:pt x="20" y="56"/>
                    <a:pt x="21" y="54"/>
                    <a:pt x="23" y="55"/>
                  </a:cubicBezTo>
                  <a:cubicBezTo>
                    <a:pt x="24" y="56"/>
                    <a:pt x="26" y="55"/>
                    <a:pt x="27" y="54"/>
                  </a:cubicBezTo>
                  <a:cubicBezTo>
                    <a:pt x="29" y="54"/>
                    <a:pt x="32" y="54"/>
                    <a:pt x="34" y="54"/>
                  </a:cubicBezTo>
                  <a:cubicBezTo>
                    <a:pt x="34" y="54"/>
                    <a:pt x="38" y="51"/>
                    <a:pt x="38" y="51"/>
                  </a:cubicBezTo>
                  <a:cubicBezTo>
                    <a:pt x="37" y="50"/>
                    <a:pt x="33" y="51"/>
                    <a:pt x="33" y="50"/>
                  </a:cubicBezTo>
                  <a:cubicBezTo>
                    <a:pt x="33" y="49"/>
                    <a:pt x="37" y="46"/>
                    <a:pt x="38" y="46"/>
                  </a:cubicBezTo>
                  <a:cubicBezTo>
                    <a:pt x="39" y="44"/>
                    <a:pt x="40" y="40"/>
                    <a:pt x="36" y="40"/>
                  </a:cubicBezTo>
                  <a:cubicBezTo>
                    <a:pt x="35" y="40"/>
                    <a:pt x="33" y="41"/>
                    <a:pt x="32" y="41"/>
                  </a:cubicBezTo>
                  <a:cubicBezTo>
                    <a:pt x="30" y="40"/>
                    <a:pt x="32" y="40"/>
                    <a:pt x="32" y="39"/>
                  </a:cubicBezTo>
                  <a:cubicBezTo>
                    <a:pt x="32" y="38"/>
                    <a:pt x="32" y="37"/>
                    <a:pt x="31" y="36"/>
                  </a:cubicBezTo>
                  <a:cubicBezTo>
                    <a:pt x="31" y="36"/>
                    <a:pt x="27" y="35"/>
                    <a:pt x="28" y="34"/>
                  </a:cubicBezTo>
                  <a:cubicBezTo>
                    <a:pt x="28" y="34"/>
                    <a:pt x="30" y="35"/>
                    <a:pt x="30" y="34"/>
                  </a:cubicBezTo>
                  <a:cubicBezTo>
                    <a:pt x="31" y="33"/>
                    <a:pt x="30" y="32"/>
                    <a:pt x="29" y="31"/>
                  </a:cubicBezTo>
                  <a:cubicBezTo>
                    <a:pt x="26" y="29"/>
                    <a:pt x="25" y="29"/>
                    <a:pt x="23" y="25"/>
                  </a:cubicBezTo>
                  <a:cubicBezTo>
                    <a:pt x="22" y="23"/>
                    <a:pt x="21" y="21"/>
                    <a:pt x="18" y="19"/>
                  </a:cubicBezTo>
                  <a:cubicBezTo>
                    <a:pt x="17" y="18"/>
                    <a:pt x="13" y="20"/>
                    <a:pt x="12" y="18"/>
                  </a:cubicBezTo>
                  <a:cubicBezTo>
                    <a:pt x="12" y="18"/>
                    <a:pt x="18" y="17"/>
                    <a:pt x="17" y="16"/>
                  </a:cubicBezTo>
                  <a:cubicBezTo>
                    <a:pt x="17" y="16"/>
                    <a:pt x="15" y="17"/>
                    <a:pt x="14" y="16"/>
                  </a:cubicBezTo>
                  <a:cubicBezTo>
                    <a:pt x="14" y="16"/>
                    <a:pt x="18" y="15"/>
                    <a:pt x="18" y="15"/>
                  </a:cubicBezTo>
                  <a:cubicBezTo>
                    <a:pt x="19" y="14"/>
                    <a:pt x="22" y="9"/>
                    <a:pt x="21" y="8"/>
                  </a:cubicBezTo>
                  <a:cubicBezTo>
                    <a:pt x="20" y="6"/>
                    <a:pt x="17" y="6"/>
                    <a:pt x="15" y="6"/>
                  </a:cubicBezTo>
                  <a:cubicBezTo>
                    <a:pt x="14" y="7"/>
                    <a:pt x="9" y="7"/>
                    <a:pt x="9" y="7"/>
                  </a:cubicBezTo>
                  <a:cubicBezTo>
                    <a:pt x="9" y="7"/>
                    <a:pt x="11" y="6"/>
                    <a:pt x="11" y="6"/>
                  </a:cubicBezTo>
                  <a:cubicBezTo>
                    <a:pt x="11" y="6"/>
                    <a:pt x="9" y="5"/>
                    <a:pt x="9" y="6"/>
                  </a:cubicBezTo>
                  <a:cubicBezTo>
                    <a:pt x="9" y="5"/>
                    <a:pt x="18" y="1"/>
                    <a:pt x="15" y="0"/>
                  </a:cubicBezTo>
                  <a:cubicBezTo>
                    <a:pt x="14" y="0"/>
                    <a:pt x="17" y="1"/>
                    <a:pt x="15" y="0"/>
                  </a:cubicBezTo>
                  <a:close/>
                </a:path>
              </a:pathLst>
            </a:custGeom>
            <a:solidFill>
              <a:srgbClr val="E4E4E4"/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73" name="Freeform 405"/>
            <p:cNvSpPr>
              <a:spLocks/>
            </p:cNvSpPr>
            <p:nvPr/>
          </p:nvSpPr>
          <p:spPr bwMode="auto">
            <a:xfrm>
              <a:off x="10566434" y="5337841"/>
              <a:ext cx="503186" cy="245289"/>
            </a:xfrm>
            <a:custGeom>
              <a:avLst/>
              <a:gdLst>
                <a:gd name="T0" fmla="*/ 53 w 54"/>
                <a:gd name="T1" fmla="*/ 10 h 26"/>
                <a:gd name="T2" fmla="*/ 49 w 54"/>
                <a:gd name="T3" fmla="*/ 9 h 26"/>
                <a:gd name="T4" fmla="*/ 50 w 54"/>
                <a:gd name="T5" fmla="*/ 8 h 26"/>
                <a:gd name="T6" fmla="*/ 48 w 54"/>
                <a:gd name="T7" fmla="*/ 7 h 26"/>
                <a:gd name="T8" fmla="*/ 49 w 54"/>
                <a:gd name="T9" fmla="*/ 6 h 26"/>
                <a:gd name="T10" fmla="*/ 46 w 54"/>
                <a:gd name="T11" fmla="*/ 5 h 26"/>
                <a:gd name="T12" fmla="*/ 48 w 54"/>
                <a:gd name="T13" fmla="*/ 3 h 26"/>
                <a:gd name="T14" fmla="*/ 43 w 54"/>
                <a:gd name="T15" fmla="*/ 3 h 26"/>
                <a:gd name="T16" fmla="*/ 39 w 54"/>
                <a:gd name="T17" fmla="*/ 1 h 26"/>
                <a:gd name="T18" fmla="*/ 39 w 54"/>
                <a:gd name="T19" fmla="*/ 4 h 26"/>
                <a:gd name="T20" fmla="*/ 36 w 54"/>
                <a:gd name="T21" fmla="*/ 5 h 26"/>
                <a:gd name="T22" fmla="*/ 32 w 54"/>
                <a:gd name="T23" fmla="*/ 5 h 26"/>
                <a:gd name="T24" fmla="*/ 32 w 54"/>
                <a:gd name="T25" fmla="*/ 9 h 26"/>
                <a:gd name="T26" fmla="*/ 26 w 54"/>
                <a:gd name="T27" fmla="*/ 5 h 26"/>
                <a:gd name="T28" fmla="*/ 25 w 54"/>
                <a:gd name="T29" fmla="*/ 8 h 26"/>
                <a:gd name="T30" fmla="*/ 21 w 54"/>
                <a:gd name="T31" fmla="*/ 5 h 26"/>
                <a:gd name="T32" fmla="*/ 21 w 54"/>
                <a:gd name="T33" fmla="*/ 9 h 26"/>
                <a:gd name="T34" fmla="*/ 19 w 54"/>
                <a:gd name="T35" fmla="*/ 9 h 26"/>
                <a:gd name="T36" fmla="*/ 17 w 54"/>
                <a:gd name="T37" fmla="*/ 12 h 26"/>
                <a:gd name="T38" fmla="*/ 14 w 54"/>
                <a:gd name="T39" fmla="*/ 8 h 26"/>
                <a:gd name="T40" fmla="*/ 16 w 54"/>
                <a:gd name="T41" fmla="*/ 8 h 26"/>
                <a:gd name="T42" fmla="*/ 14 w 54"/>
                <a:gd name="T43" fmla="*/ 5 h 26"/>
                <a:gd name="T44" fmla="*/ 7 w 54"/>
                <a:gd name="T45" fmla="*/ 2 h 26"/>
                <a:gd name="T46" fmla="*/ 9 w 54"/>
                <a:gd name="T47" fmla="*/ 4 h 26"/>
                <a:gd name="T48" fmla="*/ 8 w 54"/>
                <a:gd name="T49" fmla="*/ 4 h 26"/>
                <a:gd name="T50" fmla="*/ 10 w 54"/>
                <a:gd name="T51" fmla="*/ 8 h 26"/>
                <a:gd name="T52" fmla="*/ 5 w 54"/>
                <a:gd name="T53" fmla="*/ 6 h 26"/>
                <a:gd name="T54" fmla="*/ 3 w 54"/>
                <a:gd name="T55" fmla="*/ 6 h 26"/>
                <a:gd name="T56" fmla="*/ 5 w 54"/>
                <a:gd name="T57" fmla="*/ 7 h 26"/>
                <a:gd name="T58" fmla="*/ 5 w 54"/>
                <a:gd name="T59" fmla="*/ 8 h 26"/>
                <a:gd name="T60" fmla="*/ 2 w 54"/>
                <a:gd name="T61" fmla="*/ 7 h 26"/>
                <a:gd name="T62" fmla="*/ 1 w 54"/>
                <a:gd name="T63" fmla="*/ 9 h 26"/>
                <a:gd name="T64" fmla="*/ 8 w 54"/>
                <a:gd name="T65" fmla="*/ 10 h 26"/>
                <a:gd name="T66" fmla="*/ 13 w 54"/>
                <a:gd name="T67" fmla="*/ 11 h 26"/>
                <a:gd name="T68" fmla="*/ 11 w 54"/>
                <a:gd name="T69" fmla="*/ 12 h 26"/>
                <a:gd name="T70" fmla="*/ 12 w 54"/>
                <a:gd name="T71" fmla="*/ 13 h 26"/>
                <a:gd name="T72" fmla="*/ 8 w 54"/>
                <a:gd name="T73" fmla="*/ 14 h 26"/>
                <a:gd name="T74" fmla="*/ 3 w 54"/>
                <a:gd name="T75" fmla="*/ 15 h 26"/>
                <a:gd name="T76" fmla="*/ 10 w 54"/>
                <a:gd name="T77" fmla="*/ 16 h 26"/>
                <a:gd name="T78" fmla="*/ 12 w 54"/>
                <a:gd name="T79" fmla="*/ 18 h 26"/>
                <a:gd name="T80" fmla="*/ 15 w 54"/>
                <a:gd name="T81" fmla="*/ 17 h 26"/>
                <a:gd name="T82" fmla="*/ 13 w 54"/>
                <a:gd name="T83" fmla="*/ 18 h 26"/>
                <a:gd name="T84" fmla="*/ 15 w 54"/>
                <a:gd name="T85" fmla="*/ 18 h 26"/>
                <a:gd name="T86" fmla="*/ 10 w 54"/>
                <a:gd name="T87" fmla="*/ 23 h 26"/>
                <a:gd name="T88" fmla="*/ 15 w 54"/>
                <a:gd name="T89" fmla="*/ 23 h 26"/>
                <a:gd name="T90" fmla="*/ 21 w 54"/>
                <a:gd name="T91" fmla="*/ 24 h 26"/>
                <a:gd name="T92" fmla="*/ 20 w 54"/>
                <a:gd name="T93" fmla="*/ 24 h 26"/>
                <a:gd name="T94" fmla="*/ 22 w 54"/>
                <a:gd name="T95" fmla="*/ 25 h 26"/>
                <a:gd name="T96" fmla="*/ 29 w 54"/>
                <a:gd name="T97" fmla="*/ 26 h 26"/>
                <a:gd name="T98" fmla="*/ 33 w 54"/>
                <a:gd name="T99" fmla="*/ 25 h 26"/>
                <a:gd name="T100" fmla="*/ 39 w 54"/>
                <a:gd name="T101" fmla="*/ 23 h 26"/>
                <a:gd name="T102" fmla="*/ 46 w 54"/>
                <a:gd name="T103" fmla="*/ 19 h 26"/>
                <a:gd name="T104" fmla="*/ 52 w 54"/>
                <a:gd name="T105" fmla="*/ 16 h 26"/>
                <a:gd name="T106" fmla="*/ 52 w 54"/>
                <a:gd name="T107" fmla="*/ 14 h 26"/>
                <a:gd name="T108" fmla="*/ 54 w 54"/>
                <a:gd name="T109" fmla="*/ 13 h 26"/>
                <a:gd name="T110" fmla="*/ 52 w 54"/>
                <a:gd name="T111" fmla="*/ 12 h 26"/>
                <a:gd name="T112" fmla="*/ 53 w 54"/>
                <a:gd name="T113" fmla="*/ 10 h 26"/>
                <a:gd name="T114" fmla="*/ 53 w 54"/>
                <a:gd name="T115" fmla="*/ 1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54" h="26">
                  <a:moveTo>
                    <a:pt x="53" y="10"/>
                  </a:moveTo>
                  <a:cubicBezTo>
                    <a:pt x="53" y="10"/>
                    <a:pt x="49" y="9"/>
                    <a:pt x="49" y="9"/>
                  </a:cubicBezTo>
                  <a:cubicBezTo>
                    <a:pt x="49" y="9"/>
                    <a:pt x="50" y="8"/>
                    <a:pt x="50" y="8"/>
                  </a:cubicBezTo>
                  <a:cubicBezTo>
                    <a:pt x="49" y="8"/>
                    <a:pt x="47" y="8"/>
                    <a:pt x="48" y="7"/>
                  </a:cubicBezTo>
                  <a:cubicBezTo>
                    <a:pt x="48" y="7"/>
                    <a:pt x="49" y="6"/>
                    <a:pt x="49" y="6"/>
                  </a:cubicBezTo>
                  <a:cubicBezTo>
                    <a:pt x="48" y="5"/>
                    <a:pt x="46" y="5"/>
                    <a:pt x="46" y="5"/>
                  </a:cubicBezTo>
                  <a:cubicBezTo>
                    <a:pt x="46" y="4"/>
                    <a:pt x="48" y="3"/>
                    <a:pt x="48" y="3"/>
                  </a:cubicBezTo>
                  <a:cubicBezTo>
                    <a:pt x="48" y="3"/>
                    <a:pt x="44" y="4"/>
                    <a:pt x="43" y="3"/>
                  </a:cubicBezTo>
                  <a:cubicBezTo>
                    <a:pt x="42" y="2"/>
                    <a:pt x="41" y="1"/>
                    <a:pt x="39" y="1"/>
                  </a:cubicBezTo>
                  <a:cubicBezTo>
                    <a:pt x="38" y="1"/>
                    <a:pt x="40" y="3"/>
                    <a:pt x="39" y="4"/>
                  </a:cubicBezTo>
                  <a:cubicBezTo>
                    <a:pt x="38" y="5"/>
                    <a:pt x="37" y="4"/>
                    <a:pt x="36" y="5"/>
                  </a:cubicBezTo>
                  <a:cubicBezTo>
                    <a:pt x="35" y="6"/>
                    <a:pt x="34" y="5"/>
                    <a:pt x="32" y="5"/>
                  </a:cubicBezTo>
                  <a:cubicBezTo>
                    <a:pt x="30" y="4"/>
                    <a:pt x="33" y="8"/>
                    <a:pt x="32" y="9"/>
                  </a:cubicBezTo>
                  <a:cubicBezTo>
                    <a:pt x="32" y="9"/>
                    <a:pt x="28" y="2"/>
                    <a:pt x="26" y="5"/>
                  </a:cubicBezTo>
                  <a:cubicBezTo>
                    <a:pt x="25" y="5"/>
                    <a:pt x="26" y="7"/>
                    <a:pt x="25" y="8"/>
                  </a:cubicBezTo>
                  <a:cubicBezTo>
                    <a:pt x="25" y="9"/>
                    <a:pt x="22" y="5"/>
                    <a:pt x="21" y="5"/>
                  </a:cubicBezTo>
                  <a:cubicBezTo>
                    <a:pt x="20" y="5"/>
                    <a:pt x="23" y="9"/>
                    <a:pt x="21" y="9"/>
                  </a:cubicBezTo>
                  <a:cubicBezTo>
                    <a:pt x="20" y="9"/>
                    <a:pt x="20" y="9"/>
                    <a:pt x="19" y="9"/>
                  </a:cubicBezTo>
                  <a:cubicBezTo>
                    <a:pt x="18" y="9"/>
                    <a:pt x="17" y="11"/>
                    <a:pt x="17" y="12"/>
                  </a:cubicBezTo>
                  <a:cubicBezTo>
                    <a:pt x="17" y="11"/>
                    <a:pt x="14" y="9"/>
                    <a:pt x="14" y="8"/>
                  </a:cubicBezTo>
                  <a:cubicBezTo>
                    <a:pt x="14" y="8"/>
                    <a:pt x="16" y="8"/>
                    <a:pt x="16" y="8"/>
                  </a:cubicBezTo>
                  <a:cubicBezTo>
                    <a:pt x="16" y="7"/>
                    <a:pt x="14" y="5"/>
                    <a:pt x="14" y="5"/>
                  </a:cubicBezTo>
                  <a:cubicBezTo>
                    <a:pt x="13" y="5"/>
                    <a:pt x="8" y="0"/>
                    <a:pt x="7" y="2"/>
                  </a:cubicBezTo>
                  <a:cubicBezTo>
                    <a:pt x="7" y="3"/>
                    <a:pt x="10" y="3"/>
                    <a:pt x="9" y="4"/>
                  </a:cubicBezTo>
                  <a:cubicBezTo>
                    <a:pt x="9" y="4"/>
                    <a:pt x="9" y="4"/>
                    <a:pt x="8" y="4"/>
                  </a:cubicBezTo>
                  <a:cubicBezTo>
                    <a:pt x="10" y="3"/>
                    <a:pt x="11" y="7"/>
                    <a:pt x="10" y="8"/>
                  </a:cubicBezTo>
                  <a:cubicBezTo>
                    <a:pt x="10" y="8"/>
                    <a:pt x="2" y="1"/>
                    <a:pt x="5" y="6"/>
                  </a:cubicBezTo>
                  <a:cubicBezTo>
                    <a:pt x="5" y="6"/>
                    <a:pt x="3" y="6"/>
                    <a:pt x="3" y="6"/>
                  </a:cubicBezTo>
                  <a:cubicBezTo>
                    <a:pt x="3" y="7"/>
                    <a:pt x="5" y="7"/>
                    <a:pt x="5" y="7"/>
                  </a:cubicBezTo>
                  <a:cubicBezTo>
                    <a:pt x="5" y="6"/>
                    <a:pt x="5" y="8"/>
                    <a:pt x="5" y="8"/>
                  </a:cubicBezTo>
                  <a:cubicBezTo>
                    <a:pt x="5" y="8"/>
                    <a:pt x="3" y="7"/>
                    <a:pt x="2" y="7"/>
                  </a:cubicBezTo>
                  <a:cubicBezTo>
                    <a:pt x="3" y="7"/>
                    <a:pt x="0" y="10"/>
                    <a:pt x="1" y="9"/>
                  </a:cubicBezTo>
                  <a:cubicBezTo>
                    <a:pt x="0" y="11"/>
                    <a:pt x="8" y="10"/>
                    <a:pt x="8" y="10"/>
                  </a:cubicBezTo>
                  <a:cubicBezTo>
                    <a:pt x="9" y="10"/>
                    <a:pt x="13" y="11"/>
                    <a:pt x="13" y="11"/>
                  </a:cubicBezTo>
                  <a:cubicBezTo>
                    <a:pt x="12" y="11"/>
                    <a:pt x="11" y="11"/>
                    <a:pt x="11" y="12"/>
                  </a:cubicBezTo>
                  <a:cubicBezTo>
                    <a:pt x="11" y="12"/>
                    <a:pt x="12" y="13"/>
                    <a:pt x="12" y="13"/>
                  </a:cubicBezTo>
                  <a:cubicBezTo>
                    <a:pt x="11" y="14"/>
                    <a:pt x="9" y="14"/>
                    <a:pt x="8" y="14"/>
                  </a:cubicBezTo>
                  <a:cubicBezTo>
                    <a:pt x="8" y="14"/>
                    <a:pt x="2" y="15"/>
                    <a:pt x="3" y="15"/>
                  </a:cubicBezTo>
                  <a:cubicBezTo>
                    <a:pt x="5" y="16"/>
                    <a:pt x="8" y="15"/>
                    <a:pt x="10" y="16"/>
                  </a:cubicBezTo>
                  <a:cubicBezTo>
                    <a:pt x="11" y="17"/>
                    <a:pt x="11" y="18"/>
                    <a:pt x="12" y="18"/>
                  </a:cubicBezTo>
                  <a:cubicBezTo>
                    <a:pt x="12" y="18"/>
                    <a:pt x="14" y="17"/>
                    <a:pt x="15" y="17"/>
                  </a:cubicBezTo>
                  <a:cubicBezTo>
                    <a:pt x="14" y="17"/>
                    <a:pt x="13" y="18"/>
                    <a:pt x="13" y="18"/>
                  </a:cubicBezTo>
                  <a:cubicBezTo>
                    <a:pt x="13" y="19"/>
                    <a:pt x="15" y="18"/>
                    <a:pt x="15" y="18"/>
                  </a:cubicBezTo>
                  <a:cubicBezTo>
                    <a:pt x="16" y="19"/>
                    <a:pt x="8" y="23"/>
                    <a:pt x="10" y="23"/>
                  </a:cubicBezTo>
                  <a:cubicBezTo>
                    <a:pt x="12" y="24"/>
                    <a:pt x="14" y="23"/>
                    <a:pt x="15" y="23"/>
                  </a:cubicBezTo>
                  <a:cubicBezTo>
                    <a:pt x="17" y="23"/>
                    <a:pt x="19" y="23"/>
                    <a:pt x="21" y="24"/>
                  </a:cubicBezTo>
                  <a:cubicBezTo>
                    <a:pt x="20" y="23"/>
                    <a:pt x="20" y="24"/>
                    <a:pt x="20" y="24"/>
                  </a:cubicBezTo>
                  <a:cubicBezTo>
                    <a:pt x="21" y="25"/>
                    <a:pt x="22" y="25"/>
                    <a:pt x="22" y="25"/>
                  </a:cubicBezTo>
                  <a:cubicBezTo>
                    <a:pt x="24" y="26"/>
                    <a:pt x="27" y="26"/>
                    <a:pt x="29" y="26"/>
                  </a:cubicBezTo>
                  <a:cubicBezTo>
                    <a:pt x="31" y="26"/>
                    <a:pt x="31" y="25"/>
                    <a:pt x="33" y="25"/>
                  </a:cubicBezTo>
                  <a:cubicBezTo>
                    <a:pt x="35" y="24"/>
                    <a:pt x="37" y="24"/>
                    <a:pt x="39" y="23"/>
                  </a:cubicBezTo>
                  <a:cubicBezTo>
                    <a:pt x="42" y="21"/>
                    <a:pt x="43" y="20"/>
                    <a:pt x="46" y="19"/>
                  </a:cubicBezTo>
                  <a:cubicBezTo>
                    <a:pt x="48" y="19"/>
                    <a:pt x="49" y="16"/>
                    <a:pt x="52" y="16"/>
                  </a:cubicBezTo>
                  <a:cubicBezTo>
                    <a:pt x="52" y="15"/>
                    <a:pt x="53" y="15"/>
                    <a:pt x="52" y="14"/>
                  </a:cubicBezTo>
                  <a:cubicBezTo>
                    <a:pt x="51" y="13"/>
                    <a:pt x="53" y="13"/>
                    <a:pt x="54" y="13"/>
                  </a:cubicBezTo>
                  <a:cubicBezTo>
                    <a:pt x="54" y="13"/>
                    <a:pt x="52" y="12"/>
                    <a:pt x="52" y="12"/>
                  </a:cubicBezTo>
                  <a:cubicBezTo>
                    <a:pt x="52" y="11"/>
                    <a:pt x="54" y="10"/>
                    <a:pt x="53" y="10"/>
                  </a:cubicBezTo>
                  <a:cubicBezTo>
                    <a:pt x="51" y="9"/>
                    <a:pt x="54" y="10"/>
                    <a:pt x="53" y="10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74" name="Freeform 406"/>
            <p:cNvSpPr>
              <a:spLocks/>
            </p:cNvSpPr>
            <p:nvPr/>
          </p:nvSpPr>
          <p:spPr bwMode="auto">
            <a:xfrm>
              <a:off x="14085545" y="4439516"/>
              <a:ext cx="840765" cy="579771"/>
            </a:xfrm>
            <a:custGeom>
              <a:avLst/>
              <a:gdLst>
                <a:gd name="T0" fmla="*/ 77 w 90"/>
                <a:gd name="T1" fmla="*/ 2 h 62"/>
                <a:gd name="T2" fmla="*/ 66 w 90"/>
                <a:gd name="T3" fmla="*/ 6 h 62"/>
                <a:gd name="T4" fmla="*/ 51 w 90"/>
                <a:gd name="T5" fmla="*/ 8 h 62"/>
                <a:gd name="T6" fmla="*/ 48 w 90"/>
                <a:gd name="T7" fmla="*/ 9 h 62"/>
                <a:gd name="T8" fmla="*/ 39 w 90"/>
                <a:gd name="T9" fmla="*/ 11 h 62"/>
                <a:gd name="T10" fmla="*/ 32 w 90"/>
                <a:gd name="T11" fmla="*/ 14 h 62"/>
                <a:gd name="T12" fmla="*/ 26 w 90"/>
                <a:gd name="T13" fmla="*/ 19 h 62"/>
                <a:gd name="T14" fmla="*/ 26 w 90"/>
                <a:gd name="T15" fmla="*/ 21 h 62"/>
                <a:gd name="T16" fmla="*/ 27 w 90"/>
                <a:gd name="T17" fmla="*/ 23 h 62"/>
                <a:gd name="T18" fmla="*/ 23 w 90"/>
                <a:gd name="T19" fmla="*/ 25 h 62"/>
                <a:gd name="T20" fmla="*/ 21 w 90"/>
                <a:gd name="T21" fmla="*/ 28 h 62"/>
                <a:gd name="T22" fmla="*/ 21 w 90"/>
                <a:gd name="T23" fmla="*/ 29 h 62"/>
                <a:gd name="T24" fmla="*/ 14 w 90"/>
                <a:gd name="T25" fmla="*/ 31 h 62"/>
                <a:gd name="T26" fmla="*/ 19 w 90"/>
                <a:gd name="T27" fmla="*/ 34 h 62"/>
                <a:gd name="T28" fmla="*/ 9 w 90"/>
                <a:gd name="T29" fmla="*/ 38 h 62"/>
                <a:gd name="T30" fmla="*/ 6 w 90"/>
                <a:gd name="T31" fmla="*/ 41 h 62"/>
                <a:gd name="T32" fmla="*/ 5 w 90"/>
                <a:gd name="T33" fmla="*/ 47 h 62"/>
                <a:gd name="T34" fmla="*/ 4 w 90"/>
                <a:gd name="T35" fmla="*/ 53 h 62"/>
                <a:gd name="T36" fmla="*/ 12 w 90"/>
                <a:gd name="T37" fmla="*/ 55 h 62"/>
                <a:gd name="T38" fmla="*/ 12 w 90"/>
                <a:gd name="T39" fmla="*/ 56 h 62"/>
                <a:gd name="T40" fmla="*/ 16 w 90"/>
                <a:gd name="T41" fmla="*/ 62 h 62"/>
                <a:gd name="T42" fmla="*/ 26 w 90"/>
                <a:gd name="T43" fmla="*/ 61 h 62"/>
                <a:gd name="T44" fmla="*/ 26 w 90"/>
                <a:gd name="T45" fmla="*/ 59 h 62"/>
                <a:gd name="T46" fmla="*/ 20 w 90"/>
                <a:gd name="T47" fmla="*/ 48 h 62"/>
                <a:gd name="T48" fmla="*/ 20 w 90"/>
                <a:gd name="T49" fmla="*/ 42 h 62"/>
                <a:gd name="T50" fmla="*/ 22 w 90"/>
                <a:gd name="T51" fmla="*/ 40 h 62"/>
                <a:gd name="T52" fmla="*/ 21 w 90"/>
                <a:gd name="T53" fmla="*/ 36 h 62"/>
                <a:gd name="T54" fmla="*/ 27 w 90"/>
                <a:gd name="T55" fmla="*/ 34 h 62"/>
                <a:gd name="T56" fmla="*/ 27 w 90"/>
                <a:gd name="T57" fmla="*/ 32 h 62"/>
                <a:gd name="T58" fmla="*/ 32 w 90"/>
                <a:gd name="T59" fmla="*/ 31 h 62"/>
                <a:gd name="T60" fmla="*/ 35 w 90"/>
                <a:gd name="T61" fmla="*/ 29 h 62"/>
                <a:gd name="T62" fmla="*/ 35 w 90"/>
                <a:gd name="T63" fmla="*/ 26 h 62"/>
                <a:gd name="T64" fmla="*/ 42 w 90"/>
                <a:gd name="T65" fmla="*/ 24 h 62"/>
                <a:gd name="T66" fmla="*/ 45 w 90"/>
                <a:gd name="T67" fmla="*/ 22 h 62"/>
                <a:gd name="T68" fmla="*/ 58 w 90"/>
                <a:gd name="T69" fmla="*/ 15 h 62"/>
                <a:gd name="T70" fmla="*/ 81 w 90"/>
                <a:gd name="T71" fmla="*/ 8 h 62"/>
                <a:gd name="T72" fmla="*/ 84 w 90"/>
                <a:gd name="T73" fmla="*/ 1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90" h="62">
                  <a:moveTo>
                    <a:pt x="84" y="1"/>
                  </a:moveTo>
                  <a:cubicBezTo>
                    <a:pt x="81" y="1"/>
                    <a:pt x="80" y="0"/>
                    <a:pt x="77" y="2"/>
                  </a:cubicBezTo>
                  <a:cubicBezTo>
                    <a:pt x="76" y="2"/>
                    <a:pt x="72" y="3"/>
                    <a:pt x="73" y="4"/>
                  </a:cubicBezTo>
                  <a:cubicBezTo>
                    <a:pt x="72" y="4"/>
                    <a:pt x="68" y="6"/>
                    <a:pt x="66" y="6"/>
                  </a:cubicBezTo>
                  <a:cubicBezTo>
                    <a:pt x="64" y="6"/>
                    <a:pt x="61" y="7"/>
                    <a:pt x="59" y="8"/>
                  </a:cubicBezTo>
                  <a:cubicBezTo>
                    <a:pt x="56" y="8"/>
                    <a:pt x="54" y="8"/>
                    <a:pt x="51" y="8"/>
                  </a:cubicBezTo>
                  <a:cubicBezTo>
                    <a:pt x="51" y="8"/>
                    <a:pt x="45" y="8"/>
                    <a:pt x="46" y="9"/>
                  </a:cubicBezTo>
                  <a:cubicBezTo>
                    <a:pt x="46" y="9"/>
                    <a:pt x="48" y="9"/>
                    <a:pt x="48" y="9"/>
                  </a:cubicBezTo>
                  <a:cubicBezTo>
                    <a:pt x="47" y="10"/>
                    <a:pt x="45" y="10"/>
                    <a:pt x="44" y="11"/>
                  </a:cubicBezTo>
                  <a:cubicBezTo>
                    <a:pt x="43" y="11"/>
                    <a:pt x="41" y="11"/>
                    <a:pt x="39" y="11"/>
                  </a:cubicBezTo>
                  <a:cubicBezTo>
                    <a:pt x="38" y="11"/>
                    <a:pt x="38" y="11"/>
                    <a:pt x="36" y="12"/>
                  </a:cubicBezTo>
                  <a:cubicBezTo>
                    <a:pt x="35" y="15"/>
                    <a:pt x="34" y="14"/>
                    <a:pt x="32" y="14"/>
                  </a:cubicBezTo>
                  <a:cubicBezTo>
                    <a:pt x="30" y="15"/>
                    <a:pt x="31" y="17"/>
                    <a:pt x="28" y="17"/>
                  </a:cubicBezTo>
                  <a:cubicBezTo>
                    <a:pt x="26" y="17"/>
                    <a:pt x="27" y="19"/>
                    <a:pt x="26" y="19"/>
                  </a:cubicBezTo>
                  <a:cubicBezTo>
                    <a:pt x="25" y="20"/>
                    <a:pt x="22" y="18"/>
                    <a:pt x="23" y="19"/>
                  </a:cubicBezTo>
                  <a:cubicBezTo>
                    <a:pt x="23" y="20"/>
                    <a:pt x="26" y="21"/>
                    <a:pt x="26" y="21"/>
                  </a:cubicBezTo>
                  <a:cubicBezTo>
                    <a:pt x="26" y="21"/>
                    <a:pt x="22" y="22"/>
                    <a:pt x="22" y="22"/>
                  </a:cubicBezTo>
                  <a:cubicBezTo>
                    <a:pt x="22" y="23"/>
                    <a:pt x="27" y="23"/>
                    <a:pt x="27" y="23"/>
                  </a:cubicBezTo>
                  <a:cubicBezTo>
                    <a:pt x="27" y="24"/>
                    <a:pt x="20" y="24"/>
                    <a:pt x="21" y="25"/>
                  </a:cubicBezTo>
                  <a:cubicBezTo>
                    <a:pt x="21" y="24"/>
                    <a:pt x="23" y="25"/>
                    <a:pt x="23" y="25"/>
                  </a:cubicBezTo>
                  <a:cubicBezTo>
                    <a:pt x="21" y="26"/>
                    <a:pt x="20" y="25"/>
                    <a:pt x="20" y="26"/>
                  </a:cubicBezTo>
                  <a:cubicBezTo>
                    <a:pt x="19" y="27"/>
                    <a:pt x="21" y="28"/>
                    <a:pt x="21" y="28"/>
                  </a:cubicBezTo>
                  <a:cubicBezTo>
                    <a:pt x="20" y="28"/>
                    <a:pt x="19" y="28"/>
                    <a:pt x="18" y="28"/>
                  </a:cubicBezTo>
                  <a:cubicBezTo>
                    <a:pt x="18" y="28"/>
                    <a:pt x="20" y="29"/>
                    <a:pt x="21" y="29"/>
                  </a:cubicBezTo>
                  <a:cubicBezTo>
                    <a:pt x="19" y="29"/>
                    <a:pt x="18" y="29"/>
                    <a:pt x="17" y="30"/>
                  </a:cubicBezTo>
                  <a:cubicBezTo>
                    <a:pt x="16" y="31"/>
                    <a:pt x="15" y="31"/>
                    <a:pt x="14" y="31"/>
                  </a:cubicBezTo>
                  <a:cubicBezTo>
                    <a:pt x="12" y="32"/>
                    <a:pt x="12" y="33"/>
                    <a:pt x="14" y="33"/>
                  </a:cubicBezTo>
                  <a:cubicBezTo>
                    <a:pt x="15" y="33"/>
                    <a:pt x="18" y="34"/>
                    <a:pt x="19" y="34"/>
                  </a:cubicBezTo>
                  <a:cubicBezTo>
                    <a:pt x="17" y="35"/>
                    <a:pt x="15" y="33"/>
                    <a:pt x="15" y="36"/>
                  </a:cubicBezTo>
                  <a:cubicBezTo>
                    <a:pt x="15" y="37"/>
                    <a:pt x="10" y="37"/>
                    <a:pt x="9" y="38"/>
                  </a:cubicBezTo>
                  <a:cubicBezTo>
                    <a:pt x="8" y="39"/>
                    <a:pt x="9" y="39"/>
                    <a:pt x="9" y="40"/>
                  </a:cubicBezTo>
                  <a:cubicBezTo>
                    <a:pt x="9" y="40"/>
                    <a:pt x="6" y="41"/>
                    <a:pt x="6" y="41"/>
                  </a:cubicBezTo>
                  <a:cubicBezTo>
                    <a:pt x="2" y="42"/>
                    <a:pt x="7" y="42"/>
                    <a:pt x="7" y="43"/>
                  </a:cubicBezTo>
                  <a:cubicBezTo>
                    <a:pt x="8" y="44"/>
                    <a:pt x="5" y="47"/>
                    <a:pt x="5" y="47"/>
                  </a:cubicBezTo>
                  <a:cubicBezTo>
                    <a:pt x="3" y="49"/>
                    <a:pt x="0" y="47"/>
                    <a:pt x="0" y="51"/>
                  </a:cubicBezTo>
                  <a:cubicBezTo>
                    <a:pt x="0" y="55"/>
                    <a:pt x="2" y="53"/>
                    <a:pt x="4" y="53"/>
                  </a:cubicBezTo>
                  <a:cubicBezTo>
                    <a:pt x="6" y="54"/>
                    <a:pt x="7" y="55"/>
                    <a:pt x="9" y="54"/>
                  </a:cubicBezTo>
                  <a:cubicBezTo>
                    <a:pt x="9" y="54"/>
                    <a:pt x="11" y="56"/>
                    <a:pt x="12" y="55"/>
                  </a:cubicBezTo>
                  <a:cubicBezTo>
                    <a:pt x="12" y="55"/>
                    <a:pt x="10" y="55"/>
                    <a:pt x="10" y="56"/>
                  </a:cubicBezTo>
                  <a:cubicBezTo>
                    <a:pt x="11" y="56"/>
                    <a:pt x="12" y="56"/>
                    <a:pt x="12" y="56"/>
                  </a:cubicBezTo>
                  <a:cubicBezTo>
                    <a:pt x="12" y="56"/>
                    <a:pt x="10" y="60"/>
                    <a:pt x="10" y="60"/>
                  </a:cubicBezTo>
                  <a:cubicBezTo>
                    <a:pt x="12" y="61"/>
                    <a:pt x="14" y="61"/>
                    <a:pt x="16" y="62"/>
                  </a:cubicBezTo>
                  <a:cubicBezTo>
                    <a:pt x="19" y="62"/>
                    <a:pt x="20" y="62"/>
                    <a:pt x="23" y="62"/>
                  </a:cubicBezTo>
                  <a:cubicBezTo>
                    <a:pt x="24" y="61"/>
                    <a:pt x="25" y="61"/>
                    <a:pt x="26" y="61"/>
                  </a:cubicBezTo>
                  <a:cubicBezTo>
                    <a:pt x="27" y="62"/>
                    <a:pt x="28" y="62"/>
                    <a:pt x="30" y="62"/>
                  </a:cubicBezTo>
                  <a:cubicBezTo>
                    <a:pt x="31" y="62"/>
                    <a:pt x="27" y="59"/>
                    <a:pt x="26" y="59"/>
                  </a:cubicBezTo>
                  <a:cubicBezTo>
                    <a:pt x="24" y="57"/>
                    <a:pt x="23" y="55"/>
                    <a:pt x="22" y="53"/>
                  </a:cubicBezTo>
                  <a:cubicBezTo>
                    <a:pt x="20" y="51"/>
                    <a:pt x="21" y="50"/>
                    <a:pt x="20" y="48"/>
                  </a:cubicBezTo>
                  <a:cubicBezTo>
                    <a:pt x="19" y="45"/>
                    <a:pt x="18" y="45"/>
                    <a:pt x="20" y="43"/>
                  </a:cubicBezTo>
                  <a:cubicBezTo>
                    <a:pt x="21" y="43"/>
                    <a:pt x="20" y="43"/>
                    <a:pt x="20" y="42"/>
                  </a:cubicBezTo>
                  <a:cubicBezTo>
                    <a:pt x="21" y="41"/>
                    <a:pt x="24" y="42"/>
                    <a:pt x="24" y="41"/>
                  </a:cubicBezTo>
                  <a:cubicBezTo>
                    <a:pt x="24" y="41"/>
                    <a:pt x="22" y="40"/>
                    <a:pt x="22" y="40"/>
                  </a:cubicBezTo>
                  <a:cubicBezTo>
                    <a:pt x="23" y="39"/>
                    <a:pt x="26" y="40"/>
                    <a:pt x="26" y="39"/>
                  </a:cubicBezTo>
                  <a:cubicBezTo>
                    <a:pt x="26" y="38"/>
                    <a:pt x="21" y="37"/>
                    <a:pt x="21" y="36"/>
                  </a:cubicBezTo>
                  <a:cubicBezTo>
                    <a:pt x="21" y="36"/>
                    <a:pt x="29" y="37"/>
                    <a:pt x="29" y="37"/>
                  </a:cubicBezTo>
                  <a:cubicBezTo>
                    <a:pt x="29" y="36"/>
                    <a:pt x="27" y="35"/>
                    <a:pt x="27" y="34"/>
                  </a:cubicBezTo>
                  <a:cubicBezTo>
                    <a:pt x="27" y="33"/>
                    <a:pt x="30" y="35"/>
                    <a:pt x="31" y="34"/>
                  </a:cubicBezTo>
                  <a:cubicBezTo>
                    <a:pt x="31" y="33"/>
                    <a:pt x="27" y="31"/>
                    <a:pt x="27" y="32"/>
                  </a:cubicBezTo>
                  <a:cubicBezTo>
                    <a:pt x="27" y="31"/>
                    <a:pt x="31" y="33"/>
                    <a:pt x="32" y="32"/>
                  </a:cubicBezTo>
                  <a:cubicBezTo>
                    <a:pt x="32" y="32"/>
                    <a:pt x="33" y="31"/>
                    <a:pt x="32" y="31"/>
                  </a:cubicBezTo>
                  <a:cubicBezTo>
                    <a:pt x="32" y="31"/>
                    <a:pt x="30" y="29"/>
                    <a:pt x="30" y="29"/>
                  </a:cubicBezTo>
                  <a:cubicBezTo>
                    <a:pt x="32" y="29"/>
                    <a:pt x="33" y="30"/>
                    <a:pt x="35" y="29"/>
                  </a:cubicBezTo>
                  <a:cubicBezTo>
                    <a:pt x="35" y="28"/>
                    <a:pt x="37" y="27"/>
                    <a:pt x="37" y="27"/>
                  </a:cubicBezTo>
                  <a:cubicBezTo>
                    <a:pt x="37" y="26"/>
                    <a:pt x="35" y="26"/>
                    <a:pt x="35" y="26"/>
                  </a:cubicBezTo>
                  <a:cubicBezTo>
                    <a:pt x="36" y="26"/>
                    <a:pt x="39" y="26"/>
                    <a:pt x="39" y="24"/>
                  </a:cubicBezTo>
                  <a:cubicBezTo>
                    <a:pt x="39" y="22"/>
                    <a:pt x="41" y="25"/>
                    <a:pt x="42" y="24"/>
                  </a:cubicBezTo>
                  <a:cubicBezTo>
                    <a:pt x="42" y="24"/>
                    <a:pt x="41" y="23"/>
                    <a:pt x="41" y="23"/>
                  </a:cubicBezTo>
                  <a:cubicBezTo>
                    <a:pt x="42" y="22"/>
                    <a:pt x="45" y="23"/>
                    <a:pt x="45" y="22"/>
                  </a:cubicBezTo>
                  <a:cubicBezTo>
                    <a:pt x="46" y="21"/>
                    <a:pt x="45" y="20"/>
                    <a:pt x="44" y="20"/>
                  </a:cubicBezTo>
                  <a:cubicBezTo>
                    <a:pt x="49" y="18"/>
                    <a:pt x="53" y="16"/>
                    <a:pt x="58" y="15"/>
                  </a:cubicBezTo>
                  <a:cubicBezTo>
                    <a:pt x="61" y="14"/>
                    <a:pt x="65" y="13"/>
                    <a:pt x="68" y="12"/>
                  </a:cubicBezTo>
                  <a:cubicBezTo>
                    <a:pt x="73" y="11"/>
                    <a:pt x="77" y="10"/>
                    <a:pt x="81" y="8"/>
                  </a:cubicBezTo>
                  <a:cubicBezTo>
                    <a:pt x="83" y="8"/>
                    <a:pt x="86" y="6"/>
                    <a:pt x="88" y="4"/>
                  </a:cubicBezTo>
                  <a:cubicBezTo>
                    <a:pt x="90" y="2"/>
                    <a:pt x="86" y="1"/>
                    <a:pt x="84" y="1"/>
                  </a:cubicBezTo>
                  <a:cubicBezTo>
                    <a:pt x="82" y="1"/>
                    <a:pt x="86" y="1"/>
                    <a:pt x="84" y="1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75" name="Freeform 407"/>
            <p:cNvSpPr>
              <a:spLocks/>
            </p:cNvSpPr>
            <p:nvPr/>
          </p:nvSpPr>
          <p:spPr bwMode="auto">
            <a:xfrm>
              <a:off x="16241600" y="4197415"/>
              <a:ext cx="299364" cy="149721"/>
            </a:xfrm>
            <a:custGeom>
              <a:avLst/>
              <a:gdLst>
                <a:gd name="T0" fmla="*/ 16 w 32"/>
                <a:gd name="T1" fmla="*/ 6 h 16"/>
                <a:gd name="T2" fmla="*/ 19 w 32"/>
                <a:gd name="T3" fmla="*/ 1 h 16"/>
                <a:gd name="T4" fmla="*/ 16 w 32"/>
                <a:gd name="T5" fmla="*/ 0 h 16"/>
                <a:gd name="T6" fmla="*/ 15 w 32"/>
                <a:gd name="T7" fmla="*/ 2 h 16"/>
                <a:gd name="T8" fmla="*/ 10 w 32"/>
                <a:gd name="T9" fmla="*/ 2 h 16"/>
                <a:gd name="T10" fmla="*/ 9 w 32"/>
                <a:gd name="T11" fmla="*/ 4 h 16"/>
                <a:gd name="T12" fmla="*/ 12 w 32"/>
                <a:gd name="T13" fmla="*/ 4 h 16"/>
                <a:gd name="T14" fmla="*/ 10 w 32"/>
                <a:gd name="T15" fmla="*/ 8 h 16"/>
                <a:gd name="T16" fmla="*/ 5 w 32"/>
                <a:gd name="T17" fmla="*/ 10 h 16"/>
                <a:gd name="T18" fmla="*/ 1 w 32"/>
                <a:gd name="T19" fmla="*/ 15 h 16"/>
                <a:gd name="T20" fmla="*/ 8 w 32"/>
                <a:gd name="T21" fmla="*/ 15 h 16"/>
                <a:gd name="T22" fmla="*/ 17 w 32"/>
                <a:gd name="T23" fmla="*/ 14 h 16"/>
                <a:gd name="T24" fmla="*/ 28 w 32"/>
                <a:gd name="T25" fmla="*/ 12 h 16"/>
                <a:gd name="T26" fmla="*/ 29 w 32"/>
                <a:gd name="T27" fmla="*/ 7 h 16"/>
                <a:gd name="T28" fmla="*/ 22 w 32"/>
                <a:gd name="T29" fmla="*/ 3 h 16"/>
                <a:gd name="T30" fmla="*/ 16 w 32"/>
                <a:gd name="T31" fmla="*/ 6 h 16"/>
                <a:gd name="T32" fmla="*/ 16 w 32"/>
                <a:gd name="T33" fmla="*/ 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2" h="16">
                  <a:moveTo>
                    <a:pt x="16" y="6"/>
                  </a:moveTo>
                  <a:cubicBezTo>
                    <a:pt x="16" y="6"/>
                    <a:pt x="19" y="2"/>
                    <a:pt x="19" y="1"/>
                  </a:cubicBezTo>
                  <a:cubicBezTo>
                    <a:pt x="18" y="0"/>
                    <a:pt x="17" y="0"/>
                    <a:pt x="16" y="0"/>
                  </a:cubicBezTo>
                  <a:cubicBezTo>
                    <a:pt x="15" y="0"/>
                    <a:pt x="15" y="2"/>
                    <a:pt x="15" y="2"/>
                  </a:cubicBezTo>
                  <a:cubicBezTo>
                    <a:pt x="13" y="2"/>
                    <a:pt x="12" y="0"/>
                    <a:pt x="10" y="2"/>
                  </a:cubicBezTo>
                  <a:cubicBezTo>
                    <a:pt x="10" y="2"/>
                    <a:pt x="8" y="3"/>
                    <a:pt x="9" y="4"/>
                  </a:cubicBezTo>
                  <a:cubicBezTo>
                    <a:pt x="10" y="4"/>
                    <a:pt x="11" y="5"/>
                    <a:pt x="12" y="4"/>
                  </a:cubicBezTo>
                  <a:cubicBezTo>
                    <a:pt x="10" y="5"/>
                    <a:pt x="5" y="6"/>
                    <a:pt x="10" y="8"/>
                  </a:cubicBezTo>
                  <a:cubicBezTo>
                    <a:pt x="7" y="7"/>
                    <a:pt x="6" y="8"/>
                    <a:pt x="5" y="10"/>
                  </a:cubicBezTo>
                  <a:cubicBezTo>
                    <a:pt x="4" y="11"/>
                    <a:pt x="0" y="15"/>
                    <a:pt x="1" y="15"/>
                  </a:cubicBezTo>
                  <a:cubicBezTo>
                    <a:pt x="3" y="16"/>
                    <a:pt x="6" y="16"/>
                    <a:pt x="8" y="15"/>
                  </a:cubicBezTo>
                  <a:cubicBezTo>
                    <a:pt x="11" y="13"/>
                    <a:pt x="14" y="13"/>
                    <a:pt x="17" y="14"/>
                  </a:cubicBezTo>
                  <a:cubicBezTo>
                    <a:pt x="21" y="14"/>
                    <a:pt x="24" y="13"/>
                    <a:pt x="28" y="12"/>
                  </a:cubicBezTo>
                  <a:cubicBezTo>
                    <a:pt x="30" y="11"/>
                    <a:pt x="32" y="8"/>
                    <a:pt x="29" y="7"/>
                  </a:cubicBezTo>
                  <a:cubicBezTo>
                    <a:pt x="27" y="6"/>
                    <a:pt x="24" y="2"/>
                    <a:pt x="22" y="3"/>
                  </a:cubicBezTo>
                  <a:cubicBezTo>
                    <a:pt x="20" y="3"/>
                    <a:pt x="18" y="6"/>
                    <a:pt x="16" y="6"/>
                  </a:cubicBezTo>
                  <a:cubicBezTo>
                    <a:pt x="15" y="6"/>
                    <a:pt x="17" y="6"/>
                    <a:pt x="16" y="6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76" name="Freeform 408"/>
            <p:cNvSpPr>
              <a:spLocks/>
            </p:cNvSpPr>
            <p:nvPr/>
          </p:nvSpPr>
          <p:spPr bwMode="auto">
            <a:xfrm>
              <a:off x="15999561" y="4111405"/>
              <a:ext cx="280256" cy="149721"/>
            </a:xfrm>
            <a:custGeom>
              <a:avLst/>
              <a:gdLst>
                <a:gd name="T0" fmla="*/ 26 w 30"/>
                <a:gd name="T1" fmla="*/ 10 h 16"/>
                <a:gd name="T2" fmla="*/ 28 w 30"/>
                <a:gd name="T3" fmla="*/ 7 h 16"/>
                <a:gd name="T4" fmla="*/ 29 w 30"/>
                <a:gd name="T5" fmla="*/ 5 h 16"/>
                <a:gd name="T6" fmla="*/ 26 w 30"/>
                <a:gd name="T7" fmla="*/ 3 h 16"/>
                <a:gd name="T8" fmla="*/ 22 w 30"/>
                <a:gd name="T9" fmla="*/ 3 h 16"/>
                <a:gd name="T10" fmla="*/ 17 w 30"/>
                <a:gd name="T11" fmla="*/ 4 h 16"/>
                <a:gd name="T12" fmla="*/ 18 w 30"/>
                <a:gd name="T13" fmla="*/ 1 h 16"/>
                <a:gd name="T14" fmla="*/ 12 w 30"/>
                <a:gd name="T15" fmla="*/ 1 h 16"/>
                <a:gd name="T16" fmla="*/ 5 w 30"/>
                <a:gd name="T17" fmla="*/ 4 h 16"/>
                <a:gd name="T18" fmla="*/ 7 w 30"/>
                <a:gd name="T19" fmla="*/ 4 h 16"/>
                <a:gd name="T20" fmla="*/ 0 w 30"/>
                <a:gd name="T21" fmla="*/ 8 h 16"/>
                <a:gd name="T22" fmla="*/ 4 w 30"/>
                <a:gd name="T23" fmla="*/ 9 h 16"/>
                <a:gd name="T24" fmla="*/ 7 w 30"/>
                <a:gd name="T25" fmla="*/ 12 h 16"/>
                <a:gd name="T26" fmla="*/ 12 w 30"/>
                <a:gd name="T27" fmla="*/ 13 h 16"/>
                <a:gd name="T28" fmla="*/ 19 w 30"/>
                <a:gd name="T29" fmla="*/ 16 h 16"/>
                <a:gd name="T30" fmla="*/ 28 w 30"/>
                <a:gd name="T31" fmla="*/ 15 h 16"/>
                <a:gd name="T32" fmla="*/ 26 w 30"/>
                <a:gd name="T33" fmla="*/ 10 h 16"/>
                <a:gd name="T34" fmla="*/ 26 w 30"/>
                <a:gd name="T35" fmla="*/ 1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0" h="16">
                  <a:moveTo>
                    <a:pt x="26" y="10"/>
                  </a:moveTo>
                  <a:cubicBezTo>
                    <a:pt x="29" y="11"/>
                    <a:pt x="27" y="9"/>
                    <a:pt x="28" y="7"/>
                  </a:cubicBezTo>
                  <a:cubicBezTo>
                    <a:pt x="28" y="6"/>
                    <a:pt x="29" y="6"/>
                    <a:pt x="29" y="5"/>
                  </a:cubicBezTo>
                  <a:cubicBezTo>
                    <a:pt x="29" y="4"/>
                    <a:pt x="27" y="3"/>
                    <a:pt x="26" y="3"/>
                  </a:cubicBezTo>
                  <a:cubicBezTo>
                    <a:pt x="25" y="2"/>
                    <a:pt x="23" y="2"/>
                    <a:pt x="22" y="3"/>
                  </a:cubicBezTo>
                  <a:cubicBezTo>
                    <a:pt x="22" y="3"/>
                    <a:pt x="17" y="4"/>
                    <a:pt x="17" y="4"/>
                  </a:cubicBezTo>
                  <a:cubicBezTo>
                    <a:pt x="17" y="4"/>
                    <a:pt x="21" y="2"/>
                    <a:pt x="18" y="1"/>
                  </a:cubicBezTo>
                  <a:cubicBezTo>
                    <a:pt x="16" y="0"/>
                    <a:pt x="14" y="1"/>
                    <a:pt x="12" y="1"/>
                  </a:cubicBezTo>
                  <a:cubicBezTo>
                    <a:pt x="11" y="1"/>
                    <a:pt x="6" y="2"/>
                    <a:pt x="5" y="4"/>
                  </a:cubicBezTo>
                  <a:cubicBezTo>
                    <a:pt x="5" y="4"/>
                    <a:pt x="7" y="4"/>
                    <a:pt x="7" y="4"/>
                  </a:cubicBezTo>
                  <a:cubicBezTo>
                    <a:pt x="7" y="4"/>
                    <a:pt x="0" y="7"/>
                    <a:pt x="0" y="8"/>
                  </a:cubicBezTo>
                  <a:cubicBezTo>
                    <a:pt x="0" y="8"/>
                    <a:pt x="4" y="9"/>
                    <a:pt x="4" y="9"/>
                  </a:cubicBezTo>
                  <a:cubicBezTo>
                    <a:pt x="5" y="9"/>
                    <a:pt x="6" y="11"/>
                    <a:pt x="7" y="12"/>
                  </a:cubicBezTo>
                  <a:cubicBezTo>
                    <a:pt x="9" y="13"/>
                    <a:pt x="10" y="13"/>
                    <a:pt x="12" y="13"/>
                  </a:cubicBezTo>
                  <a:cubicBezTo>
                    <a:pt x="14" y="14"/>
                    <a:pt x="17" y="16"/>
                    <a:pt x="19" y="16"/>
                  </a:cubicBezTo>
                  <a:cubicBezTo>
                    <a:pt x="22" y="16"/>
                    <a:pt x="25" y="16"/>
                    <a:pt x="28" y="15"/>
                  </a:cubicBezTo>
                  <a:cubicBezTo>
                    <a:pt x="30" y="15"/>
                    <a:pt x="26" y="10"/>
                    <a:pt x="26" y="10"/>
                  </a:cubicBezTo>
                  <a:cubicBezTo>
                    <a:pt x="27" y="10"/>
                    <a:pt x="25" y="10"/>
                    <a:pt x="26" y="10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77" name="Freeform 409"/>
            <p:cNvSpPr>
              <a:spLocks/>
            </p:cNvSpPr>
            <p:nvPr/>
          </p:nvSpPr>
          <p:spPr bwMode="auto">
            <a:xfrm>
              <a:off x="15916758" y="4120960"/>
              <a:ext cx="140127" cy="47785"/>
            </a:xfrm>
            <a:custGeom>
              <a:avLst/>
              <a:gdLst>
                <a:gd name="T0" fmla="*/ 9 w 15"/>
                <a:gd name="T1" fmla="*/ 1 h 5"/>
                <a:gd name="T2" fmla="*/ 4 w 15"/>
                <a:gd name="T3" fmla="*/ 1 h 5"/>
                <a:gd name="T4" fmla="*/ 0 w 15"/>
                <a:gd name="T5" fmla="*/ 1 h 5"/>
                <a:gd name="T6" fmla="*/ 1 w 15"/>
                <a:gd name="T7" fmla="*/ 3 h 5"/>
                <a:gd name="T8" fmla="*/ 6 w 15"/>
                <a:gd name="T9" fmla="*/ 5 h 5"/>
                <a:gd name="T10" fmla="*/ 9 w 15"/>
                <a:gd name="T11" fmla="*/ 1 h 5"/>
                <a:gd name="T12" fmla="*/ 9 w 15"/>
                <a:gd name="T13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" h="5">
                  <a:moveTo>
                    <a:pt x="9" y="1"/>
                  </a:moveTo>
                  <a:cubicBezTo>
                    <a:pt x="8" y="1"/>
                    <a:pt x="6" y="1"/>
                    <a:pt x="4" y="1"/>
                  </a:cubicBezTo>
                  <a:cubicBezTo>
                    <a:pt x="3" y="1"/>
                    <a:pt x="1" y="0"/>
                    <a:pt x="0" y="1"/>
                  </a:cubicBezTo>
                  <a:cubicBezTo>
                    <a:pt x="0" y="1"/>
                    <a:pt x="0" y="3"/>
                    <a:pt x="1" y="3"/>
                  </a:cubicBezTo>
                  <a:cubicBezTo>
                    <a:pt x="3" y="4"/>
                    <a:pt x="4" y="5"/>
                    <a:pt x="6" y="5"/>
                  </a:cubicBezTo>
                  <a:cubicBezTo>
                    <a:pt x="8" y="5"/>
                    <a:pt x="15" y="2"/>
                    <a:pt x="9" y="1"/>
                  </a:cubicBezTo>
                  <a:cubicBezTo>
                    <a:pt x="8" y="1"/>
                    <a:pt x="10" y="2"/>
                    <a:pt x="9" y="1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78" name="Freeform 410"/>
            <p:cNvSpPr>
              <a:spLocks/>
            </p:cNvSpPr>
            <p:nvPr/>
          </p:nvSpPr>
          <p:spPr bwMode="auto">
            <a:xfrm>
              <a:off x="15942235" y="3990355"/>
              <a:ext cx="235667" cy="149721"/>
            </a:xfrm>
            <a:custGeom>
              <a:avLst/>
              <a:gdLst>
                <a:gd name="T0" fmla="*/ 7 w 25"/>
                <a:gd name="T1" fmla="*/ 15 h 16"/>
                <a:gd name="T2" fmla="*/ 3 w 25"/>
                <a:gd name="T3" fmla="*/ 13 h 16"/>
                <a:gd name="T4" fmla="*/ 4 w 25"/>
                <a:gd name="T5" fmla="*/ 12 h 16"/>
                <a:gd name="T6" fmla="*/ 0 w 25"/>
                <a:gd name="T7" fmla="*/ 12 h 16"/>
                <a:gd name="T8" fmla="*/ 3 w 25"/>
                <a:gd name="T9" fmla="*/ 11 h 16"/>
                <a:gd name="T10" fmla="*/ 2 w 25"/>
                <a:gd name="T11" fmla="*/ 10 h 16"/>
                <a:gd name="T12" fmla="*/ 6 w 25"/>
                <a:gd name="T13" fmla="*/ 6 h 16"/>
                <a:gd name="T14" fmla="*/ 5 w 25"/>
                <a:gd name="T15" fmla="*/ 6 h 16"/>
                <a:gd name="T16" fmla="*/ 11 w 25"/>
                <a:gd name="T17" fmla="*/ 3 h 16"/>
                <a:gd name="T18" fmla="*/ 18 w 25"/>
                <a:gd name="T19" fmla="*/ 0 h 16"/>
                <a:gd name="T20" fmla="*/ 20 w 25"/>
                <a:gd name="T21" fmla="*/ 4 h 16"/>
                <a:gd name="T22" fmla="*/ 25 w 25"/>
                <a:gd name="T23" fmla="*/ 7 h 16"/>
                <a:gd name="T24" fmla="*/ 21 w 25"/>
                <a:gd name="T25" fmla="*/ 9 h 16"/>
                <a:gd name="T26" fmla="*/ 23 w 25"/>
                <a:gd name="T27" fmla="*/ 12 h 16"/>
                <a:gd name="T28" fmla="*/ 19 w 25"/>
                <a:gd name="T29" fmla="*/ 13 h 16"/>
                <a:gd name="T30" fmla="*/ 7 w 25"/>
                <a:gd name="T31" fmla="*/ 15 h 16"/>
                <a:gd name="T32" fmla="*/ 7 w 25"/>
                <a:gd name="T33" fmla="*/ 15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5" h="16">
                  <a:moveTo>
                    <a:pt x="7" y="15"/>
                  </a:moveTo>
                  <a:cubicBezTo>
                    <a:pt x="6" y="14"/>
                    <a:pt x="4" y="14"/>
                    <a:pt x="3" y="13"/>
                  </a:cubicBezTo>
                  <a:cubicBezTo>
                    <a:pt x="2" y="12"/>
                    <a:pt x="4" y="12"/>
                    <a:pt x="4" y="12"/>
                  </a:cubicBezTo>
                  <a:cubicBezTo>
                    <a:pt x="4" y="12"/>
                    <a:pt x="0" y="13"/>
                    <a:pt x="0" y="12"/>
                  </a:cubicBezTo>
                  <a:cubicBezTo>
                    <a:pt x="0" y="10"/>
                    <a:pt x="3" y="11"/>
                    <a:pt x="3" y="11"/>
                  </a:cubicBezTo>
                  <a:cubicBezTo>
                    <a:pt x="3" y="10"/>
                    <a:pt x="2" y="10"/>
                    <a:pt x="2" y="10"/>
                  </a:cubicBezTo>
                  <a:cubicBezTo>
                    <a:pt x="2" y="10"/>
                    <a:pt x="7" y="7"/>
                    <a:pt x="6" y="6"/>
                  </a:cubicBezTo>
                  <a:cubicBezTo>
                    <a:pt x="6" y="6"/>
                    <a:pt x="5" y="6"/>
                    <a:pt x="5" y="6"/>
                  </a:cubicBezTo>
                  <a:cubicBezTo>
                    <a:pt x="6" y="4"/>
                    <a:pt x="9" y="4"/>
                    <a:pt x="11" y="3"/>
                  </a:cubicBezTo>
                  <a:cubicBezTo>
                    <a:pt x="13" y="2"/>
                    <a:pt x="16" y="1"/>
                    <a:pt x="18" y="0"/>
                  </a:cubicBezTo>
                  <a:cubicBezTo>
                    <a:pt x="18" y="0"/>
                    <a:pt x="19" y="3"/>
                    <a:pt x="20" y="4"/>
                  </a:cubicBezTo>
                  <a:cubicBezTo>
                    <a:pt x="20" y="4"/>
                    <a:pt x="25" y="6"/>
                    <a:pt x="25" y="7"/>
                  </a:cubicBezTo>
                  <a:cubicBezTo>
                    <a:pt x="25" y="8"/>
                    <a:pt x="20" y="7"/>
                    <a:pt x="21" y="9"/>
                  </a:cubicBezTo>
                  <a:cubicBezTo>
                    <a:pt x="21" y="9"/>
                    <a:pt x="23" y="10"/>
                    <a:pt x="23" y="12"/>
                  </a:cubicBezTo>
                  <a:cubicBezTo>
                    <a:pt x="22" y="12"/>
                    <a:pt x="20" y="12"/>
                    <a:pt x="19" y="13"/>
                  </a:cubicBezTo>
                  <a:cubicBezTo>
                    <a:pt x="16" y="14"/>
                    <a:pt x="10" y="16"/>
                    <a:pt x="7" y="15"/>
                  </a:cubicBezTo>
                  <a:cubicBezTo>
                    <a:pt x="6" y="14"/>
                    <a:pt x="9" y="16"/>
                    <a:pt x="7" y="15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79" name="Freeform 411"/>
            <p:cNvSpPr>
              <a:spLocks/>
            </p:cNvSpPr>
            <p:nvPr/>
          </p:nvSpPr>
          <p:spPr bwMode="auto">
            <a:xfrm>
              <a:off x="18426316" y="4579679"/>
              <a:ext cx="235667" cy="76452"/>
            </a:xfrm>
            <a:custGeom>
              <a:avLst/>
              <a:gdLst>
                <a:gd name="T0" fmla="*/ 5 w 25"/>
                <a:gd name="T1" fmla="*/ 3 h 8"/>
                <a:gd name="T2" fmla="*/ 3 w 25"/>
                <a:gd name="T3" fmla="*/ 1 h 8"/>
                <a:gd name="T4" fmla="*/ 1 w 25"/>
                <a:gd name="T5" fmla="*/ 2 h 8"/>
                <a:gd name="T6" fmla="*/ 2 w 25"/>
                <a:gd name="T7" fmla="*/ 4 h 8"/>
                <a:gd name="T8" fmla="*/ 5 w 25"/>
                <a:gd name="T9" fmla="*/ 6 h 8"/>
                <a:gd name="T10" fmla="*/ 16 w 25"/>
                <a:gd name="T11" fmla="*/ 8 h 8"/>
                <a:gd name="T12" fmla="*/ 24 w 25"/>
                <a:gd name="T13" fmla="*/ 5 h 8"/>
                <a:gd name="T14" fmla="*/ 23 w 25"/>
                <a:gd name="T15" fmla="*/ 6 h 8"/>
                <a:gd name="T16" fmla="*/ 20 w 25"/>
                <a:gd name="T17" fmla="*/ 4 h 8"/>
                <a:gd name="T18" fmla="*/ 15 w 25"/>
                <a:gd name="T19" fmla="*/ 4 h 8"/>
                <a:gd name="T20" fmla="*/ 10 w 25"/>
                <a:gd name="T21" fmla="*/ 2 h 8"/>
                <a:gd name="T22" fmla="*/ 5 w 25"/>
                <a:gd name="T23" fmla="*/ 3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5" h="8">
                  <a:moveTo>
                    <a:pt x="5" y="3"/>
                  </a:moveTo>
                  <a:cubicBezTo>
                    <a:pt x="4" y="3"/>
                    <a:pt x="4" y="1"/>
                    <a:pt x="3" y="1"/>
                  </a:cubicBezTo>
                  <a:cubicBezTo>
                    <a:pt x="3" y="0"/>
                    <a:pt x="1" y="2"/>
                    <a:pt x="1" y="2"/>
                  </a:cubicBezTo>
                  <a:cubicBezTo>
                    <a:pt x="0" y="4"/>
                    <a:pt x="1" y="4"/>
                    <a:pt x="2" y="4"/>
                  </a:cubicBezTo>
                  <a:cubicBezTo>
                    <a:pt x="3" y="4"/>
                    <a:pt x="4" y="6"/>
                    <a:pt x="5" y="6"/>
                  </a:cubicBezTo>
                  <a:cubicBezTo>
                    <a:pt x="9" y="7"/>
                    <a:pt x="12" y="8"/>
                    <a:pt x="16" y="8"/>
                  </a:cubicBezTo>
                  <a:cubicBezTo>
                    <a:pt x="17" y="8"/>
                    <a:pt x="25" y="7"/>
                    <a:pt x="24" y="5"/>
                  </a:cubicBezTo>
                  <a:cubicBezTo>
                    <a:pt x="23" y="5"/>
                    <a:pt x="23" y="6"/>
                    <a:pt x="23" y="6"/>
                  </a:cubicBezTo>
                  <a:cubicBezTo>
                    <a:pt x="22" y="6"/>
                    <a:pt x="21" y="5"/>
                    <a:pt x="20" y="4"/>
                  </a:cubicBezTo>
                  <a:cubicBezTo>
                    <a:pt x="19" y="4"/>
                    <a:pt x="17" y="3"/>
                    <a:pt x="15" y="4"/>
                  </a:cubicBezTo>
                  <a:cubicBezTo>
                    <a:pt x="14" y="4"/>
                    <a:pt x="12" y="2"/>
                    <a:pt x="10" y="2"/>
                  </a:cubicBezTo>
                  <a:cubicBezTo>
                    <a:pt x="8" y="2"/>
                    <a:pt x="7" y="3"/>
                    <a:pt x="5" y="3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80" name="Freeform 412"/>
            <p:cNvSpPr>
              <a:spLocks/>
            </p:cNvSpPr>
            <p:nvPr/>
          </p:nvSpPr>
          <p:spPr bwMode="auto">
            <a:xfrm>
              <a:off x="18126952" y="4729398"/>
              <a:ext cx="197453" cy="76452"/>
            </a:xfrm>
            <a:custGeom>
              <a:avLst/>
              <a:gdLst>
                <a:gd name="T0" fmla="*/ 2 w 21"/>
                <a:gd name="T1" fmla="*/ 6 h 8"/>
                <a:gd name="T2" fmla="*/ 8 w 21"/>
                <a:gd name="T3" fmla="*/ 6 h 8"/>
                <a:gd name="T4" fmla="*/ 14 w 21"/>
                <a:gd name="T5" fmla="*/ 8 h 8"/>
                <a:gd name="T6" fmla="*/ 19 w 21"/>
                <a:gd name="T7" fmla="*/ 7 h 8"/>
                <a:gd name="T8" fmla="*/ 17 w 21"/>
                <a:gd name="T9" fmla="*/ 4 h 8"/>
                <a:gd name="T10" fmla="*/ 7 w 21"/>
                <a:gd name="T11" fmla="*/ 2 h 8"/>
                <a:gd name="T12" fmla="*/ 4 w 21"/>
                <a:gd name="T13" fmla="*/ 5 h 8"/>
                <a:gd name="T14" fmla="*/ 2 w 21"/>
                <a:gd name="T15" fmla="*/ 6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" h="8">
                  <a:moveTo>
                    <a:pt x="2" y="6"/>
                  </a:moveTo>
                  <a:cubicBezTo>
                    <a:pt x="5" y="6"/>
                    <a:pt x="6" y="6"/>
                    <a:pt x="8" y="6"/>
                  </a:cubicBezTo>
                  <a:cubicBezTo>
                    <a:pt x="10" y="7"/>
                    <a:pt x="12" y="7"/>
                    <a:pt x="14" y="8"/>
                  </a:cubicBezTo>
                  <a:cubicBezTo>
                    <a:pt x="16" y="8"/>
                    <a:pt x="18" y="8"/>
                    <a:pt x="19" y="7"/>
                  </a:cubicBezTo>
                  <a:cubicBezTo>
                    <a:pt x="21" y="6"/>
                    <a:pt x="18" y="5"/>
                    <a:pt x="17" y="4"/>
                  </a:cubicBezTo>
                  <a:cubicBezTo>
                    <a:pt x="14" y="2"/>
                    <a:pt x="11" y="0"/>
                    <a:pt x="7" y="2"/>
                  </a:cubicBezTo>
                  <a:cubicBezTo>
                    <a:pt x="5" y="3"/>
                    <a:pt x="5" y="4"/>
                    <a:pt x="4" y="5"/>
                  </a:cubicBezTo>
                  <a:cubicBezTo>
                    <a:pt x="3" y="5"/>
                    <a:pt x="0" y="6"/>
                    <a:pt x="2" y="6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81" name="Freeform 413"/>
            <p:cNvSpPr>
              <a:spLocks/>
            </p:cNvSpPr>
            <p:nvPr/>
          </p:nvSpPr>
          <p:spPr bwMode="auto">
            <a:xfrm>
              <a:off x="18136507" y="4694361"/>
              <a:ext cx="76432" cy="44598"/>
            </a:xfrm>
            <a:custGeom>
              <a:avLst/>
              <a:gdLst>
                <a:gd name="T0" fmla="*/ 3 w 8"/>
                <a:gd name="T1" fmla="*/ 5 h 5"/>
                <a:gd name="T2" fmla="*/ 4 w 8"/>
                <a:gd name="T3" fmla="*/ 1 h 5"/>
                <a:gd name="T4" fmla="*/ 3 w 8"/>
                <a:gd name="T5" fmla="*/ 5 h 5"/>
                <a:gd name="T6" fmla="*/ 3 w 8"/>
                <a:gd name="T7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5">
                  <a:moveTo>
                    <a:pt x="3" y="5"/>
                  </a:moveTo>
                  <a:cubicBezTo>
                    <a:pt x="0" y="5"/>
                    <a:pt x="1" y="0"/>
                    <a:pt x="4" y="1"/>
                  </a:cubicBezTo>
                  <a:cubicBezTo>
                    <a:pt x="8" y="2"/>
                    <a:pt x="6" y="4"/>
                    <a:pt x="3" y="5"/>
                  </a:cubicBezTo>
                  <a:cubicBezTo>
                    <a:pt x="1" y="5"/>
                    <a:pt x="5" y="5"/>
                    <a:pt x="3" y="5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82" name="Freeform 414"/>
            <p:cNvSpPr>
              <a:spLocks/>
            </p:cNvSpPr>
            <p:nvPr/>
          </p:nvSpPr>
          <p:spPr bwMode="auto">
            <a:xfrm>
              <a:off x="17932683" y="4560566"/>
              <a:ext cx="28662" cy="47785"/>
            </a:xfrm>
            <a:custGeom>
              <a:avLst/>
              <a:gdLst>
                <a:gd name="T0" fmla="*/ 1 w 3"/>
                <a:gd name="T1" fmla="*/ 3 h 5"/>
                <a:gd name="T2" fmla="*/ 3 w 3"/>
                <a:gd name="T3" fmla="*/ 1 h 5"/>
                <a:gd name="T4" fmla="*/ 1 w 3"/>
                <a:gd name="T5" fmla="*/ 5 h 5"/>
                <a:gd name="T6" fmla="*/ 1 w 3"/>
                <a:gd name="T7" fmla="*/ 3 h 5"/>
                <a:gd name="T8" fmla="*/ 1 w 3"/>
                <a:gd name="T9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5">
                  <a:moveTo>
                    <a:pt x="1" y="3"/>
                  </a:moveTo>
                  <a:cubicBezTo>
                    <a:pt x="0" y="2"/>
                    <a:pt x="2" y="0"/>
                    <a:pt x="3" y="1"/>
                  </a:cubicBezTo>
                  <a:cubicBezTo>
                    <a:pt x="3" y="2"/>
                    <a:pt x="2" y="5"/>
                    <a:pt x="1" y="5"/>
                  </a:cubicBezTo>
                  <a:cubicBezTo>
                    <a:pt x="1" y="5"/>
                    <a:pt x="1" y="3"/>
                    <a:pt x="1" y="3"/>
                  </a:cubicBezTo>
                  <a:cubicBezTo>
                    <a:pt x="0" y="2"/>
                    <a:pt x="1" y="3"/>
                    <a:pt x="1" y="3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83" name="Freeform 415"/>
            <p:cNvSpPr>
              <a:spLocks/>
            </p:cNvSpPr>
            <p:nvPr/>
          </p:nvSpPr>
          <p:spPr bwMode="auto">
            <a:xfrm>
              <a:off x="17932683" y="4700729"/>
              <a:ext cx="38217" cy="47785"/>
            </a:xfrm>
            <a:custGeom>
              <a:avLst/>
              <a:gdLst>
                <a:gd name="T0" fmla="*/ 4 w 4"/>
                <a:gd name="T1" fmla="*/ 4 h 5"/>
                <a:gd name="T2" fmla="*/ 0 w 4"/>
                <a:gd name="T3" fmla="*/ 1 h 5"/>
                <a:gd name="T4" fmla="*/ 4 w 4"/>
                <a:gd name="T5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5">
                  <a:moveTo>
                    <a:pt x="4" y="4"/>
                  </a:moveTo>
                  <a:cubicBezTo>
                    <a:pt x="4" y="3"/>
                    <a:pt x="1" y="0"/>
                    <a:pt x="0" y="1"/>
                  </a:cubicBezTo>
                  <a:cubicBezTo>
                    <a:pt x="0" y="1"/>
                    <a:pt x="3" y="5"/>
                    <a:pt x="4" y="4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84" name="Freeform 416"/>
            <p:cNvSpPr>
              <a:spLocks/>
            </p:cNvSpPr>
            <p:nvPr/>
          </p:nvSpPr>
          <p:spPr bwMode="auto">
            <a:xfrm>
              <a:off x="17996378" y="4525526"/>
              <a:ext cx="394905" cy="149721"/>
            </a:xfrm>
            <a:custGeom>
              <a:avLst/>
              <a:gdLst>
                <a:gd name="T0" fmla="*/ 34 w 42"/>
                <a:gd name="T1" fmla="*/ 4 h 16"/>
                <a:gd name="T2" fmla="*/ 29 w 42"/>
                <a:gd name="T3" fmla="*/ 3 h 16"/>
                <a:gd name="T4" fmla="*/ 23 w 42"/>
                <a:gd name="T5" fmla="*/ 0 h 16"/>
                <a:gd name="T6" fmla="*/ 22 w 42"/>
                <a:gd name="T7" fmla="*/ 2 h 16"/>
                <a:gd name="T8" fmla="*/ 20 w 42"/>
                <a:gd name="T9" fmla="*/ 6 h 16"/>
                <a:gd name="T10" fmla="*/ 11 w 42"/>
                <a:gd name="T11" fmla="*/ 1 h 16"/>
                <a:gd name="T12" fmla="*/ 4 w 42"/>
                <a:gd name="T13" fmla="*/ 3 h 16"/>
                <a:gd name="T14" fmla="*/ 2 w 42"/>
                <a:gd name="T15" fmla="*/ 6 h 16"/>
                <a:gd name="T16" fmla="*/ 1 w 42"/>
                <a:gd name="T17" fmla="*/ 10 h 16"/>
                <a:gd name="T18" fmla="*/ 9 w 42"/>
                <a:gd name="T19" fmla="*/ 14 h 16"/>
                <a:gd name="T20" fmla="*/ 13 w 42"/>
                <a:gd name="T21" fmla="*/ 15 h 16"/>
                <a:gd name="T22" fmla="*/ 15 w 42"/>
                <a:gd name="T23" fmla="*/ 13 h 16"/>
                <a:gd name="T24" fmla="*/ 16 w 42"/>
                <a:gd name="T25" fmla="*/ 14 h 16"/>
                <a:gd name="T26" fmla="*/ 18 w 42"/>
                <a:gd name="T27" fmla="*/ 14 h 16"/>
                <a:gd name="T28" fmla="*/ 25 w 42"/>
                <a:gd name="T29" fmla="*/ 12 h 16"/>
                <a:gd name="T30" fmla="*/ 28 w 42"/>
                <a:gd name="T31" fmla="*/ 14 h 16"/>
                <a:gd name="T32" fmla="*/ 34 w 42"/>
                <a:gd name="T33" fmla="*/ 13 h 16"/>
                <a:gd name="T34" fmla="*/ 33 w 42"/>
                <a:gd name="T35" fmla="*/ 12 h 16"/>
                <a:gd name="T36" fmla="*/ 37 w 42"/>
                <a:gd name="T37" fmla="*/ 12 h 16"/>
                <a:gd name="T38" fmla="*/ 39 w 42"/>
                <a:gd name="T39" fmla="*/ 11 h 16"/>
                <a:gd name="T40" fmla="*/ 40 w 42"/>
                <a:gd name="T41" fmla="*/ 9 h 16"/>
                <a:gd name="T42" fmla="*/ 39 w 42"/>
                <a:gd name="T43" fmla="*/ 9 h 16"/>
                <a:gd name="T44" fmla="*/ 42 w 42"/>
                <a:gd name="T45" fmla="*/ 6 h 16"/>
                <a:gd name="T46" fmla="*/ 34 w 42"/>
                <a:gd name="T47" fmla="*/ 4 h 16"/>
                <a:gd name="T48" fmla="*/ 34 w 42"/>
                <a:gd name="T49" fmla="*/ 4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2" h="16">
                  <a:moveTo>
                    <a:pt x="34" y="4"/>
                  </a:moveTo>
                  <a:cubicBezTo>
                    <a:pt x="32" y="3"/>
                    <a:pt x="31" y="4"/>
                    <a:pt x="29" y="3"/>
                  </a:cubicBezTo>
                  <a:cubicBezTo>
                    <a:pt x="29" y="3"/>
                    <a:pt x="24" y="0"/>
                    <a:pt x="23" y="0"/>
                  </a:cubicBezTo>
                  <a:cubicBezTo>
                    <a:pt x="23" y="0"/>
                    <a:pt x="24" y="1"/>
                    <a:pt x="22" y="2"/>
                  </a:cubicBezTo>
                  <a:cubicBezTo>
                    <a:pt x="20" y="2"/>
                    <a:pt x="22" y="5"/>
                    <a:pt x="20" y="6"/>
                  </a:cubicBezTo>
                  <a:cubicBezTo>
                    <a:pt x="19" y="6"/>
                    <a:pt x="12" y="1"/>
                    <a:pt x="11" y="1"/>
                  </a:cubicBezTo>
                  <a:cubicBezTo>
                    <a:pt x="9" y="0"/>
                    <a:pt x="4" y="1"/>
                    <a:pt x="4" y="3"/>
                  </a:cubicBezTo>
                  <a:cubicBezTo>
                    <a:pt x="4" y="5"/>
                    <a:pt x="0" y="4"/>
                    <a:pt x="2" y="6"/>
                  </a:cubicBezTo>
                  <a:cubicBezTo>
                    <a:pt x="3" y="7"/>
                    <a:pt x="0" y="9"/>
                    <a:pt x="1" y="10"/>
                  </a:cubicBezTo>
                  <a:cubicBezTo>
                    <a:pt x="3" y="12"/>
                    <a:pt x="6" y="13"/>
                    <a:pt x="9" y="14"/>
                  </a:cubicBezTo>
                  <a:cubicBezTo>
                    <a:pt x="10" y="15"/>
                    <a:pt x="12" y="16"/>
                    <a:pt x="13" y="15"/>
                  </a:cubicBezTo>
                  <a:cubicBezTo>
                    <a:pt x="14" y="15"/>
                    <a:pt x="14" y="12"/>
                    <a:pt x="15" y="13"/>
                  </a:cubicBezTo>
                  <a:cubicBezTo>
                    <a:pt x="15" y="13"/>
                    <a:pt x="15" y="14"/>
                    <a:pt x="16" y="14"/>
                  </a:cubicBezTo>
                  <a:cubicBezTo>
                    <a:pt x="17" y="14"/>
                    <a:pt x="18" y="14"/>
                    <a:pt x="18" y="14"/>
                  </a:cubicBezTo>
                  <a:cubicBezTo>
                    <a:pt x="20" y="13"/>
                    <a:pt x="22" y="13"/>
                    <a:pt x="25" y="12"/>
                  </a:cubicBezTo>
                  <a:cubicBezTo>
                    <a:pt x="27" y="12"/>
                    <a:pt x="27" y="14"/>
                    <a:pt x="28" y="14"/>
                  </a:cubicBezTo>
                  <a:cubicBezTo>
                    <a:pt x="29" y="14"/>
                    <a:pt x="34" y="13"/>
                    <a:pt x="34" y="13"/>
                  </a:cubicBezTo>
                  <a:cubicBezTo>
                    <a:pt x="34" y="13"/>
                    <a:pt x="33" y="12"/>
                    <a:pt x="33" y="12"/>
                  </a:cubicBezTo>
                  <a:cubicBezTo>
                    <a:pt x="33" y="11"/>
                    <a:pt x="36" y="12"/>
                    <a:pt x="37" y="12"/>
                  </a:cubicBezTo>
                  <a:cubicBezTo>
                    <a:pt x="37" y="12"/>
                    <a:pt x="39" y="12"/>
                    <a:pt x="39" y="11"/>
                  </a:cubicBezTo>
                  <a:cubicBezTo>
                    <a:pt x="39" y="10"/>
                    <a:pt x="40" y="9"/>
                    <a:pt x="40" y="9"/>
                  </a:cubicBezTo>
                  <a:cubicBezTo>
                    <a:pt x="40" y="9"/>
                    <a:pt x="40" y="9"/>
                    <a:pt x="39" y="9"/>
                  </a:cubicBezTo>
                  <a:cubicBezTo>
                    <a:pt x="39" y="8"/>
                    <a:pt x="42" y="7"/>
                    <a:pt x="42" y="6"/>
                  </a:cubicBezTo>
                  <a:cubicBezTo>
                    <a:pt x="41" y="5"/>
                    <a:pt x="36" y="4"/>
                    <a:pt x="34" y="4"/>
                  </a:cubicBezTo>
                  <a:cubicBezTo>
                    <a:pt x="32" y="3"/>
                    <a:pt x="36" y="4"/>
                    <a:pt x="34" y="4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85" name="Freeform 417"/>
            <p:cNvSpPr>
              <a:spLocks/>
            </p:cNvSpPr>
            <p:nvPr/>
          </p:nvSpPr>
          <p:spPr bwMode="auto">
            <a:xfrm>
              <a:off x="18222495" y="4570124"/>
              <a:ext cx="73248" cy="76452"/>
            </a:xfrm>
            <a:custGeom>
              <a:avLst/>
              <a:gdLst>
                <a:gd name="T0" fmla="*/ 7 w 8"/>
                <a:gd name="T1" fmla="*/ 6 h 8"/>
                <a:gd name="T2" fmla="*/ 4 w 8"/>
                <a:gd name="T3" fmla="*/ 0 h 8"/>
                <a:gd name="T4" fmla="*/ 6 w 8"/>
                <a:gd name="T5" fmla="*/ 2 h 8"/>
                <a:gd name="T6" fmla="*/ 7 w 8"/>
                <a:gd name="T7" fmla="*/ 6 h 8"/>
                <a:gd name="T8" fmla="*/ 7 w 8"/>
                <a:gd name="T9" fmla="*/ 6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8">
                  <a:moveTo>
                    <a:pt x="7" y="6"/>
                  </a:moveTo>
                  <a:cubicBezTo>
                    <a:pt x="6" y="7"/>
                    <a:pt x="0" y="1"/>
                    <a:pt x="4" y="0"/>
                  </a:cubicBezTo>
                  <a:cubicBezTo>
                    <a:pt x="5" y="0"/>
                    <a:pt x="8" y="0"/>
                    <a:pt x="6" y="2"/>
                  </a:cubicBezTo>
                  <a:cubicBezTo>
                    <a:pt x="3" y="4"/>
                    <a:pt x="7" y="4"/>
                    <a:pt x="7" y="6"/>
                  </a:cubicBezTo>
                  <a:cubicBezTo>
                    <a:pt x="6" y="8"/>
                    <a:pt x="7" y="5"/>
                    <a:pt x="7" y="6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86" name="Freeform 418"/>
            <p:cNvSpPr>
              <a:spLocks/>
            </p:cNvSpPr>
            <p:nvPr/>
          </p:nvSpPr>
          <p:spPr bwMode="auto">
            <a:xfrm>
              <a:off x="19445425" y="5076623"/>
              <a:ext cx="101909" cy="57338"/>
            </a:xfrm>
            <a:custGeom>
              <a:avLst/>
              <a:gdLst>
                <a:gd name="T0" fmla="*/ 3 w 11"/>
                <a:gd name="T1" fmla="*/ 4 h 6"/>
                <a:gd name="T2" fmla="*/ 1 w 11"/>
                <a:gd name="T3" fmla="*/ 1 h 6"/>
                <a:gd name="T4" fmla="*/ 6 w 11"/>
                <a:gd name="T5" fmla="*/ 1 h 6"/>
                <a:gd name="T6" fmla="*/ 3 w 11"/>
                <a:gd name="T7" fmla="*/ 4 h 6"/>
                <a:gd name="T8" fmla="*/ 3 w 11"/>
                <a:gd name="T9" fmla="*/ 4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6">
                  <a:moveTo>
                    <a:pt x="3" y="4"/>
                  </a:moveTo>
                  <a:cubicBezTo>
                    <a:pt x="1" y="3"/>
                    <a:pt x="0" y="3"/>
                    <a:pt x="1" y="1"/>
                  </a:cubicBezTo>
                  <a:cubicBezTo>
                    <a:pt x="2" y="0"/>
                    <a:pt x="4" y="1"/>
                    <a:pt x="6" y="1"/>
                  </a:cubicBezTo>
                  <a:cubicBezTo>
                    <a:pt x="11" y="2"/>
                    <a:pt x="6" y="6"/>
                    <a:pt x="3" y="4"/>
                  </a:cubicBezTo>
                  <a:cubicBezTo>
                    <a:pt x="2" y="3"/>
                    <a:pt x="4" y="5"/>
                    <a:pt x="3" y="4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87" name="Freeform 419"/>
            <p:cNvSpPr>
              <a:spLocks/>
            </p:cNvSpPr>
            <p:nvPr/>
          </p:nvSpPr>
          <p:spPr bwMode="auto">
            <a:xfrm>
              <a:off x="19247970" y="5898496"/>
              <a:ext cx="57323" cy="47785"/>
            </a:xfrm>
            <a:custGeom>
              <a:avLst/>
              <a:gdLst>
                <a:gd name="T0" fmla="*/ 5 w 6"/>
                <a:gd name="T1" fmla="*/ 2 h 5"/>
                <a:gd name="T2" fmla="*/ 5 w 6"/>
                <a:gd name="T3" fmla="*/ 1 h 5"/>
                <a:gd name="T4" fmla="*/ 2 w 6"/>
                <a:gd name="T5" fmla="*/ 1 h 5"/>
                <a:gd name="T6" fmla="*/ 1 w 6"/>
                <a:gd name="T7" fmla="*/ 3 h 5"/>
                <a:gd name="T8" fmla="*/ 0 w 6"/>
                <a:gd name="T9" fmla="*/ 4 h 5"/>
                <a:gd name="T10" fmla="*/ 5 w 6"/>
                <a:gd name="T11" fmla="*/ 2 h 5"/>
                <a:gd name="T12" fmla="*/ 5 w 6"/>
                <a:gd name="T13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5">
                  <a:moveTo>
                    <a:pt x="5" y="2"/>
                  </a:moveTo>
                  <a:cubicBezTo>
                    <a:pt x="6" y="2"/>
                    <a:pt x="5" y="1"/>
                    <a:pt x="5" y="1"/>
                  </a:cubicBezTo>
                  <a:cubicBezTo>
                    <a:pt x="4" y="0"/>
                    <a:pt x="3" y="1"/>
                    <a:pt x="2" y="1"/>
                  </a:cubicBezTo>
                  <a:cubicBezTo>
                    <a:pt x="1" y="1"/>
                    <a:pt x="0" y="2"/>
                    <a:pt x="1" y="3"/>
                  </a:cubicBezTo>
                  <a:cubicBezTo>
                    <a:pt x="1" y="3"/>
                    <a:pt x="0" y="5"/>
                    <a:pt x="0" y="4"/>
                  </a:cubicBezTo>
                  <a:cubicBezTo>
                    <a:pt x="0" y="4"/>
                    <a:pt x="5" y="2"/>
                    <a:pt x="5" y="2"/>
                  </a:cubicBezTo>
                  <a:cubicBezTo>
                    <a:pt x="6" y="2"/>
                    <a:pt x="3" y="3"/>
                    <a:pt x="5" y="2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88" name="Freeform 420"/>
            <p:cNvSpPr>
              <a:spLocks/>
            </p:cNvSpPr>
            <p:nvPr/>
          </p:nvSpPr>
          <p:spPr bwMode="auto">
            <a:xfrm>
              <a:off x="18005931" y="6172454"/>
              <a:ext cx="47770" cy="25484"/>
            </a:xfrm>
            <a:custGeom>
              <a:avLst/>
              <a:gdLst>
                <a:gd name="T0" fmla="*/ 3 w 5"/>
                <a:gd name="T1" fmla="*/ 3 h 3"/>
                <a:gd name="T2" fmla="*/ 3 w 5"/>
                <a:gd name="T3" fmla="*/ 0 h 3"/>
                <a:gd name="T4" fmla="*/ 3 w 5"/>
                <a:gd name="T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" h="3">
                  <a:moveTo>
                    <a:pt x="3" y="3"/>
                  </a:moveTo>
                  <a:cubicBezTo>
                    <a:pt x="1" y="3"/>
                    <a:pt x="0" y="1"/>
                    <a:pt x="3" y="0"/>
                  </a:cubicBezTo>
                  <a:cubicBezTo>
                    <a:pt x="5" y="0"/>
                    <a:pt x="4" y="3"/>
                    <a:pt x="3" y="3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89" name="Freeform 421"/>
            <p:cNvSpPr>
              <a:spLocks/>
            </p:cNvSpPr>
            <p:nvPr/>
          </p:nvSpPr>
          <p:spPr bwMode="auto">
            <a:xfrm>
              <a:off x="18846696" y="6452780"/>
              <a:ext cx="47770" cy="44598"/>
            </a:xfrm>
            <a:custGeom>
              <a:avLst/>
              <a:gdLst>
                <a:gd name="T0" fmla="*/ 5 w 5"/>
                <a:gd name="T1" fmla="*/ 1 h 5"/>
                <a:gd name="T2" fmla="*/ 1 w 5"/>
                <a:gd name="T3" fmla="*/ 5 h 5"/>
                <a:gd name="T4" fmla="*/ 4 w 5"/>
                <a:gd name="T5" fmla="*/ 3 h 5"/>
                <a:gd name="T6" fmla="*/ 5 w 5"/>
                <a:gd name="T7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5">
                  <a:moveTo>
                    <a:pt x="5" y="1"/>
                  </a:moveTo>
                  <a:cubicBezTo>
                    <a:pt x="5" y="1"/>
                    <a:pt x="0" y="5"/>
                    <a:pt x="1" y="5"/>
                  </a:cubicBezTo>
                  <a:cubicBezTo>
                    <a:pt x="2" y="5"/>
                    <a:pt x="4" y="3"/>
                    <a:pt x="4" y="3"/>
                  </a:cubicBezTo>
                  <a:cubicBezTo>
                    <a:pt x="5" y="2"/>
                    <a:pt x="5" y="0"/>
                    <a:pt x="5" y="1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90" name="Freeform 422"/>
            <p:cNvSpPr>
              <a:spLocks/>
            </p:cNvSpPr>
            <p:nvPr/>
          </p:nvSpPr>
          <p:spPr bwMode="auto">
            <a:xfrm>
              <a:off x="18818035" y="6526047"/>
              <a:ext cx="19109" cy="9556"/>
            </a:xfrm>
            <a:custGeom>
              <a:avLst/>
              <a:gdLst>
                <a:gd name="T0" fmla="*/ 1 w 2"/>
                <a:gd name="T1" fmla="*/ 0 h 1"/>
                <a:gd name="T2" fmla="*/ 1 w 2"/>
                <a:gd name="T3" fmla="*/ 1 h 1"/>
                <a:gd name="T4" fmla="*/ 1 w 2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">
                  <a:moveTo>
                    <a:pt x="1" y="0"/>
                  </a:moveTo>
                  <a:cubicBezTo>
                    <a:pt x="1" y="0"/>
                    <a:pt x="0" y="1"/>
                    <a:pt x="1" y="1"/>
                  </a:cubicBezTo>
                  <a:cubicBezTo>
                    <a:pt x="1" y="1"/>
                    <a:pt x="2" y="0"/>
                    <a:pt x="1" y="0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91" name="Freeform 423"/>
            <p:cNvSpPr>
              <a:spLocks/>
            </p:cNvSpPr>
            <p:nvPr/>
          </p:nvSpPr>
          <p:spPr bwMode="auto">
            <a:xfrm>
              <a:off x="18687463" y="6675768"/>
              <a:ext cx="28662" cy="9556"/>
            </a:xfrm>
            <a:custGeom>
              <a:avLst/>
              <a:gdLst>
                <a:gd name="T0" fmla="*/ 2 w 3"/>
                <a:gd name="T1" fmla="*/ 0 h 1"/>
                <a:gd name="T2" fmla="*/ 1 w 3"/>
                <a:gd name="T3" fmla="*/ 1 h 1"/>
                <a:gd name="T4" fmla="*/ 2 w 3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1">
                  <a:moveTo>
                    <a:pt x="2" y="0"/>
                  </a:moveTo>
                  <a:cubicBezTo>
                    <a:pt x="2" y="0"/>
                    <a:pt x="0" y="1"/>
                    <a:pt x="1" y="1"/>
                  </a:cubicBezTo>
                  <a:cubicBezTo>
                    <a:pt x="1" y="1"/>
                    <a:pt x="3" y="0"/>
                    <a:pt x="2" y="0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92" name="Freeform 424"/>
            <p:cNvSpPr>
              <a:spLocks/>
            </p:cNvSpPr>
            <p:nvPr/>
          </p:nvSpPr>
          <p:spPr bwMode="auto">
            <a:xfrm>
              <a:off x="18575996" y="6723551"/>
              <a:ext cx="66879" cy="38227"/>
            </a:xfrm>
            <a:custGeom>
              <a:avLst/>
              <a:gdLst>
                <a:gd name="T0" fmla="*/ 6 w 7"/>
                <a:gd name="T1" fmla="*/ 0 h 4"/>
                <a:gd name="T2" fmla="*/ 1 w 7"/>
                <a:gd name="T3" fmla="*/ 3 h 4"/>
                <a:gd name="T4" fmla="*/ 6 w 7"/>
                <a:gd name="T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4">
                  <a:moveTo>
                    <a:pt x="6" y="0"/>
                  </a:moveTo>
                  <a:cubicBezTo>
                    <a:pt x="5" y="0"/>
                    <a:pt x="0" y="2"/>
                    <a:pt x="1" y="3"/>
                  </a:cubicBezTo>
                  <a:cubicBezTo>
                    <a:pt x="2" y="4"/>
                    <a:pt x="7" y="0"/>
                    <a:pt x="6" y="0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93" name="Freeform 425"/>
            <p:cNvSpPr>
              <a:spLocks/>
            </p:cNvSpPr>
            <p:nvPr/>
          </p:nvSpPr>
          <p:spPr bwMode="auto">
            <a:xfrm>
              <a:off x="18502748" y="6761778"/>
              <a:ext cx="54139" cy="35042"/>
            </a:xfrm>
            <a:custGeom>
              <a:avLst/>
              <a:gdLst>
                <a:gd name="T0" fmla="*/ 5 w 6"/>
                <a:gd name="T1" fmla="*/ 0 h 4"/>
                <a:gd name="T2" fmla="*/ 1 w 6"/>
                <a:gd name="T3" fmla="*/ 3 h 4"/>
                <a:gd name="T4" fmla="*/ 5 w 6"/>
                <a:gd name="T5" fmla="*/ 0 h 4"/>
                <a:gd name="T6" fmla="*/ 5 w 6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4">
                  <a:moveTo>
                    <a:pt x="5" y="0"/>
                  </a:moveTo>
                  <a:cubicBezTo>
                    <a:pt x="5" y="0"/>
                    <a:pt x="0" y="2"/>
                    <a:pt x="1" y="3"/>
                  </a:cubicBezTo>
                  <a:cubicBezTo>
                    <a:pt x="2" y="4"/>
                    <a:pt x="5" y="0"/>
                    <a:pt x="5" y="0"/>
                  </a:cubicBezTo>
                  <a:cubicBezTo>
                    <a:pt x="5" y="0"/>
                    <a:pt x="6" y="0"/>
                    <a:pt x="5" y="0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94" name="Freeform 426"/>
            <p:cNvSpPr>
              <a:spLocks/>
            </p:cNvSpPr>
            <p:nvPr/>
          </p:nvSpPr>
          <p:spPr bwMode="auto">
            <a:xfrm>
              <a:off x="18454978" y="6790447"/>
              <a:ext cx="47770" cy="44598"/>
            </a:xfrm>
            <a:custGeom>
              <a:avLst/>
              <a:gdLst>
                <a:gd name="T0" fmla="*/ 4 w 5"/>
                <a:gd name="T1" fmla="*/ 0 h 5"/>
                <a:gd name="T2" fmla="*/ 0 w 5"/>
                <a:gd name="T3" fmla="*/ 4 h 5"/>
                <a:gd name="T4" fmla="*/ 4 w 5"/>
                <a:gd name="T5" fmla="*/ 0 h 5"/>
                <a:gd name="T6" fmla="*/ 4 w 5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5">
                  <a:moveTo>
                    <a:pt x="4" y="0"/>
                  </a:moveTo>
                  <a:cubicBezTo>
                    <a:pt x="4" y="0"/>
                    <a:pt x="0" y="4"/>
                    <a:pt x="0" y="4"/>
                  </a:cubicBezTo>
                  <a:cubicBezTo>
                    <a:pt x="2" y="5"/>
                    <a:pt x="4" y="0"/>
                    <a:pt x="4" y="0"/>
                  </a:cubicBezTo>
                  <a:cubicBezTo>
                    <a:pt x="4" y="0"/>
                    <a:pt x="5" y="0"/>
                    <a:pt x="4" y="0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95" name="Freeform 427"/>
            <p:cNvSpPr>
              <a:spLocks/>
            </p:cNvSpPr>
            <p:nvPr/>
          </p:nvSpPr>
          <p:spPr bwMode="auto">
            <a:xfrm>
              <a:off x="18445422" y="6854158"/>
              <a:ext cx="9553" cy="9556"/>
            </a:xfrm>
            <a:custGeom>
              <a:avLst/>
              <a:gdLst>
                <a:gd name="T0" fmla="*/ 1 w 1"/>
                <a:gd name="T1" fmla="*/ 0 h 1"/>
                <a:gd name="T2" fmla="*/ 1 w 1"/>
                <a:gd name="T3" fmla="*/ 1 h 1"/>
                <a:gd name="T4" fmla="*/ 1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0" y="0"/>
                    <a:pt x="0" y="1"/>
                    <a:pt x="1" y="1"/>
                  </a:cubicBezTo>
                  <a:cubicBezTo>
                    <a:pt x="1" y="1"/>
                    <a:pt x="1" y="0"/>
                    <a:pt x="1" y="0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96" name="Freeform 428"/>
            <p:cNvSpPr>
              <a:spLocks/>
            </p:cNvSpPr>
            <p:nvPr/>
          </p:nvSpPr>
          <p:spPr bwMode="auto">
            <a:xfrm>
              <a:off x="18397652" y="6815931"/>
              <a:ext cx="47770" cy="38227"/>
            </a:xfrm>
            <a:custGeom>
              <a:avLst/>
              <a:gdLst>
                <a:gd name="T0" fmla="*/ 4 w 5"/>
                <a:gd name="T1" fmla="*/ 1 h 4"/>
                <a:gd name="T2" fmla="*/ 0 w 5"/>
                <a:gd name="T3" fmla="*/ 4 h 4"/>
                <a:gd name="T4" fmla="*/ 4 w 5"/>
                <a:gd name="T5" fmla="*/ 1 h 4"/>
                <a:gd name="T6" fmla="*/ 4 w 5"/>
                <a:gd name="T7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4">
                  <a:moveTo>
                    <a:pt x="4" y="1"/>
                  </a:moveTo>
                  <a:cubicBezTo>
                    <a:pt x="2" y="2"/>
                    <a:pt x="0" y="3"/>
                    <a:pt x="0" y="4"/>
                  </a:cubicBezTo>
                  <a:cubicBezTo>
                    <a:pt x="0" y="4"/>
                    <a:pt x="4" y="1"/>
                    <a:pt x="4" y="1"/>
                  </a:cubicBezTo>
                  <a:cubicBezTo>
                    <a:pt x="3" y="1"/>
                    <a:pt x="5" y="0"/>
                    <a:pt x="4" y="1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97" name="Freeform 429"/>
            <p:cNvSpPr>
              <a:spLocks/>
            </p:cNvSpPr>
            <p:nvPr/>
          </p:nvSpPr>
          <p:spPr bwMode="auto">
            <a:xfrm>
              <a:off x="18053701" y="7163156"/>
              <a:ext cx="19109" cy="28669"/>
            </a:xfrm>
            <a:custGeom>
              <a:avLst/>
              <a:gdLst>
                <a:gd name="T0" fmla="*/ 1 w 2"/>
                <a:gd name="T1" fmla="*/ 0 h 3"/>
                <a:gd name="T2" fmla="*/ 1 w 2"/>
                <a:gd name="T3" fmla="*/ 3 h 3"/>
                <a:gd name="T4" fmla="*/ 1 w 2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3">
                  <a:moveTo>
                    <a:pt x="1" y="0"/>
                  </a:moveTo>
                  <a:cubicBezTo>
                    <a:pt x="1" y="0"/>
                    <a:pt x="0" y="3"/>
                    <a:pt x="1" y="3"/>
                  </a:cubicBezTo>
                  <a:cubicBezTo>
                    <a:pt x="2" y="3"/>
                    <a:pt x="2" y="0"/>
                    <a:pt x="1" y="0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grpSp>
          <p:nvGrpSpPr>
            <p:cNvPr id="398" name="Group 47"/>
            <p:cNvGrpSpPr/>
            <p:nvPr/>
          </p:nvGrpSpPr>
          <p:grpSpPr>
            <a:xfrm>
              <a:off x="17709756" y="6761778"/>
              <a:ext cx="697449" cy="662593"/>
              <a:chOff x="5961121" y="2686387"/>
              <a:chExt cx="288233" cy="273757"/>
            </a:xfrm>
            <a:grpFill/>
          </p:grpSpPr>
          <p:sp>
            <p:nvSpPr>
              <p:cNvPr id="763" name="Freeform 430"/>
              <p:cNvSpPr>
                <a:spLocks/>
              </p:cNvSpPr>
              <p:nvPr/>
            </p:nvSpPr>
            <p:spPr bwMode="auto">
              <a:xfrm>
                <a:off x="6130902" y="2686387"/>
                <a:ext cx="118452" cy="100026"/>
              </a:xfrm>
              <a:custGeom>
                <a:avLst/>
                <a:gdLst>
                  <a:gd name="T0" fmla="*/ 28 w 31"/>
                  <a:gd name="T1" fmla="*/ 10 h 26"/>
                  <a:gd name="T2" fmla="*/ 29 w 31"/>
                  <a:gd name="T3" fmla="*/ 7 h 26"/>
                  <a:gd name="T4" fmla="*/ 27 w 31"/>
                  <a:gd name="T5" fmla="*/ 10 h 26"/>
                  <a:gd name="T6" fmla="*/ 20 w 31"/>
                  <a:gd name="T7" fmla="*/ 8 h 26"/>
                  <a:gd name="T8" fmla="*/ 11 w 31"/>
                  <a:gd name="T9" fmla="*/ 1 h 26"/>
                  <a:gd name="T10" fmla="*/ 11 w 31"/>
                  <a:gd name="T11" fmla="*/ 5 h 26"/>
                  <a:gd name="T12" fmla="*/ 9 w 31"/>
                  <a:gd name="T13" fmla="*/ 11 h 26"/>
                  <a:gd name="T14" fmla="*/ 7 w 31"/>
                  <a:gd name="T15" fmla="*/ 14 h 26"/>
                  <a:gd name="T16" fmla="*/ 4 w 31"/>
                  <a:gd name="T17" fmla="*/ 14 h 26"/>
                  <a:gd name="T18" fmla="*/ 5 w 31"/>
                  <a:gd name="T19" fmla="*/ 16 h 26"/>
                  <a:gd name="T20" fmla="*/ 1 w 31"/>
                  <a:gd name="T21" fmla="*/ 18 h 26"/>
                  <a:gd name="T22" fmla="*/ 2 w 31"/>
                  <a:gd name="T23" fmla="*/ 23 h 26"/>
                  <a:gd name="T24" fmla="*/ 4 w 31"/>
                  <a:gd name="T25" fmla="*/ 25 h 26"/>
                  <a:gd name="T26" fmla="*/ 6 w 31"/>
                  <a:gd name="T27" fmla="*/ 23 h 26"/>
                  <a:gd name="T28" fmla="*/ 7 w 31"/>
                  <a:gd name="T29" fmla="*/ 23 h 26"/>
                  <a:gd name="T30" fmla="*/ 4 w 31"/>
                  <a:gd name="T31" fmla="*/ 20 h 26"/>
                  <a:gd name="T32" fmla="*/ 7 w 31"/>
                  <a:gd name="T33" fmla="*/ 19 h 26"/>
                  <a:gd name="T34" fmla="*/ 12 w 31"/>
                  <a:gd name="T35" fmla="*/ 18 h 26"/>
                  <a:gd name="T36" fmla="*/ 17 w 31"/>
                  <a:gd name="T37" fmla="*/ 21 h 26"/>
                  <a:gd name="T38" fmla="*/ 21 w 31"/>
                  <a:gd name="T39" fmla="*/ 16 h 26"/>
                  <a:gd name="T40" fmla="*/ 31 w 31"/>
                  <a:gd name="T41" fmla="*/ 14 h 26"/>
                  <a:gd name="T42" fmla="*/ 29 w 31"/>
                  <a:gd name="T43" fmla="*/ 12 h 26"/>
                  <a:gd name="T44" fmla="*/ 28 w 31"/>
                  <a:gd name="T45" fmla="*/ 10 h 26"/>
                  <a:gd name="T46" fmla="*/ 28 w 31"/>
                  <a:gd name="T47" fmla="*/ 1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31" h="26">
                    <a:moveTo>
                      <a:pt x="28" y="10"/>
                    </a:moveTo>
                    <a:cubicBezTo>
                      <a:pt x="28" y="10"/>
                      <a:pt x="29" y="8"/>
                      <a:pt x="29" y="7"/>
                    </a:cubicBezTo>
                    <a:cubicBezTo>
                      <a:pt x="29" y="8"/>
                      <a:pt x="27" y="10"/>
                      <a:pt x="27" y="10"/>
                    </a:cubicBezTo>
                    <a:cubicBezTo>
                      <a:pt x="25" y="10"/>
                      <a:pt x="21" y="9"/>
                      <a:pt x="20" y="8"/>
                    </a:cubicBezTo>
                    <a:cubicBezTo>
                      <a:pt x="17" y="7"/>
                      <a:pt x="15" y="2"/>
                      <a:pt x="11" y="1"/>
                    </a:cubicBezTo>
                    <a:cubicBezTo>
                      <a:pt x="9" y="0"/>
                      <a:pt x="10" y="4"/>
                      <a:pt x="11" y="5"/>
                    </a:cubicBezTo>
                    <a:cubicBezTo>
                      <a:pt x="11" y="7"/>
                      <a:pt x="10" y="9"/>
                      <a:pt x="9" y="11"/>
                    </a:cubicBezTo>
                    <a:cubicBezTo>
                      <a:pt x="8" y="12"/>
                      <a:pt x="10" y="15"/>
                      <a:pt x="7" y="14"/>
                    </a:cubicBezTo>
                    <a:cubicBezTo>
                      <a:pt x="7" y="14"/>
                      <a:pt x="5" y="13"/>
                      <a:pt x="4" y="14"/>
                    </a:cubicBezTo>
                    <a:cubicBezTo>
                      <a:pt x="4" y="15"/>
                      <a:pt x="5" y="16"/>
                      <a:pt x="5" y="16"/>
                    </a:cubicBezTo>
                    <a:cubicBezTo>
                      <a:pt x="5" y="16"/>
                      <a:pt x="2" y="18"/>
                      <a:pt x="1" y="18"/>
                    </a:cubicBezTo>
                    <a:cubicBezTo>
                      <a:pt x="0" y="20"/>
                      <a:pt x="3" y="21"/>
                      <a:pt x="2" y="23"/>
                    </a:cubicBezTo>
                    <a:cubicBezTo>
                      <a:pt x="1" y="24"/>
                      <a:pt x="3" y="26"/>
                      <a:pt x="4" y="25"/>
                    </a:cubicBezTo>
                    <a:cubicBezTo>
                      <a:pt x="5" y="24"/>
                      <a:pt x="5" y="23"/>
                      <a:pt x="6" y="23"/>
                    </a:cubicBezTo>
                    <a:cubicBezTo>
                      <a:pt x="6" y="23"/>
                      <a:pt x="7" y="24"/>
                      <a:pt x="7" y="23"/>
                    </a:cubicBezTo>
                    <a:cubicBezTo>
                      <a:pt x="7" y="22"/>
                      <a:pt x="5" y="21"/>
                      <a:pt x="4" y="20"/>
                    </a:cubicBezTo>
                    <a:cubicBezTo>
                      <a:pt x="3" y="18"/>
                      <a:pt x="7" y="19"/>
                      <a:pt x="7" y="19"/>
                    </a:cubicBezTo>
                    <a:cubicBezTo>
                      <a:pt x="9" y="19"/>
                      <a:pt x="10" y="17"/>
                      <a:pt x="12" y="18"/>
                    </a:cubicBezTo>
                    <a:cubicBezTo>
                      <a:pt x="14" y="19"/>
                      <a:pt x="15" y="20"/>
                      <a:pt x="17" y="21"/>
                    </a:cubicBezTo>
                    <a:cubicBezTo>
                      <a:pt x="20" y="23"/>
                      <a:pt x="19" y="17"/>
                      <a:pt x="21" y="16"/>
                    </a:cubicBezTo>
                    <a:cubicBezTo>
                      <a:pt x="21" y="16"/>
                      <a:pt x="31" y="16"/>
                      <a:pt x="31" y="14"/>
                    </a:cubicBezTo>
                    <a:cubicBezTo>
                      <a:pt x="30" y="13"/>
                      <a:pt x="27" y="15"/>
                      <a:pt x="29" y="12"/>
                    </a:cubicBezTo>
                    <a:cubicBezTo>
                      <a:pt x="30" y="11"/>
                      <a:pt x="27" y="12"/>
                      <a:pt x="28" y="10"/>
                    </a:cubicBezTo>
                    <a:cubicBezTo>
                      <a:pt x="29" y="7"/>
                      <a:pt x="28" y="11"/>
                      <a:pt x="28" y="10"/>
                    </a:cubicBezTo>
                    <a:close/>
                  </a:path>
                </a:pathLst>
              </a:custGeom>
              <a:grpFill/>
              <a:ln w="4763" cap="flat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013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764" name="Freeform 431"/>
              <p:cNvSpPr>
                <a:spLocks/>
              </p:cNvSpPr>
              <p:nvPr/>
            </p:nvSpPr>
            <p:spPr bwMode="auto">
              <a:xfrm>
                <a:off x="5961121" y="2778517"/>
                <a:ext cx="215847" cy="181627"/>
              </a:xfrm>
              <a:custGeom>
                <a:avLst/>
                <a:gdLst>
                  <a:gd name="T0" fmla="*/ 52 w 56"/>
                  <a:gd name="T1" fmla="*/ 1 h 47"/>
                  <a:gd name="T2" fmla="*/ 51 w 56"/>
                  <a:gd name="T3" fmla="*/ 1 h 47"/>
                  <a:gd name="T4" fmla="*/ 52 w 56"/>
                  <a:gd name="T5" fmla="*/ 3 h 47"/>
                  <a:gd name="T6" fmla="*/ 49 w 56"/>
                  <a:gd name="T7" fmla="*/ 3 h 47"/>
                  <a:gd name="T8" fmla="*/ 47 w 56"/>
                  <a:gd name="T9" fmla="*/ 5 h 47"/>
                  <a:gd name="T10" fmla="*/ 45 w 56"/>
                  <a:gd name="T11" fmla="*/ 6 h 47"/>
                  <a:gd name="T12" fmla="*/ 46 w 56"/>
                  <a:gd name="T13" fmla="*/ 7 h 47"/>
                  <a:gd name="T14" fmla="*/ 46 w 56"/>
                  <a:gd name="T15" fmla="*/ 10 h 47"/>
                  <a:gd name="T16" fmla="*/ 46 w 56"/>
                  <a:gd name="T17" fmla="*/ 13 h 47"/>
                  <a:gd name="T18" fmla="*/ 41 w 56"/>
                  <a:gd name="T19" fmla="*/ 22 h 47"/>
                  <a:gd name="T20" fmla="*/ 36 w 56"/>
                  <a:gd name="T21" fmla="*/ 27 h 47"/>
                  <a:gd name="T22" fmla="*/ 31 w 56"/>
                  <a:gd name="T23" fmla="*/ 27 h 47"/>
                  <a:gd name="T24" fmla="*/ 32 w 56"/>
                  <a:gd name="T25" fmla="*/ 24 h 47"/>
                  <a:gd name="T26" fmla="*/ 30 w 56"/>
                  <a:gd name="T27" fmla="*/ 25 h 47"/>
                  <a:gd name="T28" fmla="*/ 29 w 56"/>
                  <a:gd name="T29" fmla="*/ 27 h 47"/>
                  <a:gd name="T30" fmla="*/ 25 w 56"/>
                  <a:gd name="T31" fmla="*/ 33 h 47"/>
                  <a:gd name="T32" fmla="*/ 25 w 56"/>
                  <a:gd name="T33" fmla="*/ 34 h 47"/>
                  <a:gd name="T34" fmla="*/ 23 w 56"/>
                  <a:gd name="T35" fmla="*/ 36 h 47"/>
                  <a:gd name="T36" fmla="*/ 21 w 56"/>
                  <a:gd name="T37" fmla="*/ 35 h 47"/>
                  <a:gd name="T38" fmla="*/ 17 w 56"/>
                  <a:gd name="T39" fmla="*/ 35 h 47"/>
                  <a:gd name="T40" fmla="*/ 9 w 56"/>
                  <a:gd name="T41" fmla="*/ 36 h 47"/>
                  <a:gd name="T42" fmla="*/ 2 w 56"/>
                  <a:gd name="T43" fmla="*/ 42 h 47"/>
                  <a:gd name="T44" fmla="*/ 1 w 56"/>
                  <a:gd name="T45" fmla="*/ 44 h 47"/>
                  <a:gd name="T46" fmla="*/ 3 w 56"/>
                  <a:gd name="T47" fmla="*/ 43 h 47"/>
                  <a:gd name="T48" fmla="*/ 5 w 56"/>
                  <a:gd name="T49" fmla="*/ 44 h 47"/>
                  <a:gd name="T50" fmla="*/ 22 w 56"/>
                  <a:gd name="T51" fmla="*/ 40 h 47"/>
                  <a:gd name="T52" fmla="*/ 21 w 56"/>
                  <a:gd name="T53" fmla="*/ 43 h 47"/>
                  <a:gd name="T54" fmla="*/ 24 w 56"/>
                  <a:gd name="T55" fmla="*/ 47 h 47"/>
                  <a:gd name="T56" fmla="*/ 27 w 56"/>
                  <a:gd name="T57" fmla="*/ 44 h 47"/>
                  <a:gd name="T58" fmla="*/ 30 w 56"/>
                  <a:gd name="T59" fmla="*/ 43 h 47"/>
                  <a:gd name="T60" fmla="*/ 31 w 56"/>
                  <a:gd name="T61" fmla="*/ 40 h 47"/>
                  <a:gd name="T62" fmla="*/ 38 w 56"/>
                  <a:gd name="T63" fmla="*/ 39 h 47"/>
                  <a:gd name="T64" fmla="*/ 41 w 56"/>
                  <a:gd name="T65" fmla="*/ 40 h 47"/>
                  <a:gd name="T66" fmla="*/ 43 w 56"/>
                  <a:gd name="T67" fmla="*/ 37 h 47"/>
                  <a:gd name="T68" fmla="*/ 45 w 56"/>
                  <a:gd name="T69" fmla="*/ 35 h 47"/>
                  <a:gd name="T70" fmla="*/ 46 w 56"/>
                  <a:gd name="T71" fmla="*/ 38 h 47"/>
                  <a:gd name="T72" fmla="*/ 48 w 56"/>
                  <a:gd name="T73" fmla="*/ 37 h 47"/>
                  <a:gd name="T74" fmla="*/ 49 w 56"/>
                  <a:gd name="T75" fmla="*/ 35 h 47"/>
                  <a:gd name="T76" fmla="*/ 49 w 56"/>
                  <a:gd name="T77" fmla="*/ 32 h 47"/>
                  <a:gd name="T78" fmla="*/ 51 w 56"/>
                  <a:gd name="T79" fmla="*/ 26 h 47"/>
                  <a:gd name="T80" fmla="*/ 51 w 56"/>
                  <a:gd name="T81" fmla="*/ 19 h 47"/>
                  <a:gd name="T82" fmla="*/ 53 w 56"/>
                  <a:gd name="T83" fmla="*/ 19 h 47"/>
                  <a:gd name="T84" fmla="*/ 55 w 56"/>
                  <a:gd name="T85" fmla="*/ 17 h 47"/>
                  <a:gd name="T86" fmla="*/ 55 w 56"/>
                  <a:gd name="T87" fmla="*/ 9 h 47"/>
                  <a:gd name="T88" fmla="*/ 52 w 56"/>
                  <a:gd name="T89" fmla="*/ 1 h 47"/>
                  <a:gd name="T90" fmla="*/ 52 w 56"/>
                  <a:gd name="T91" fmla="*/ 1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56" h="47">
                    <a:moveTo>
                      <a:pt x="52" y="1"/>
                    </a:moveTo>
                    <a:cubicBezTo>
                      <a:pt x="51" y="1"/>
                      <a:pt x="51" y="0"/>
                      <a:pt x="51" y="1"/>
                    </a:cubicBezTo>
                    <a:cubicBezTo>
                      <a:pt x="49" y="2"/>
                      <a:pt x="51" y="2"/>
                      <a:pt x="52" y="3"/>
                    </a:cubicBezTo>
                    <a:cubicBezTo>
                      <a:pt x="53" y="4"/>
                      <a:pt x="50" y="5"/>
                      <a:pt x="49" y="3"/>
                    </a:cubicBezTo>
                    <a:cubicBezTo>
                      <a:pt x="48" y="1"/>
                      <a:pt x="47" y="4"/>
                      <a:pt x="47" y="5"/>
                    </a:cubicBezTo>
                    <a:cubicBezTo>
                      <a:pt x="46" y="5"/>
                      <a:pt x="45" y="6"/>
                      <a:pt x="45" y="6"/>
                    </a:cubicBezTo>
                    <a:cubicBezTo>
                      <a:pt x="45" y="8"/>
                      <a:pt x="46" y="7"/>
                      <a:pt x="46" y="7"/>
                    </a:cubicBezTo>
                    <a:cubicBezTo>
                      <a:pt x="46" y="8"/>
                      <a:pt x="46" y="9"/>
                      <a:pt x="46" y="10"/>
                    </a:cubicBezTo>
                    <a:cubicBezTo>
                      <a:pt x="46" y="11"/>
                      <a:pt x="47" y="11"/>
                      <a:pt x="46" y="13"/>
                    </a:cubicBezTo>
                    <a:cubicBezTo>
                      <a:pt x="44" y="16"/>
                      <a:pt x="43" y="19"/>
                      <a:pt x="41" y="22"/>
                    </a:cubicBezTo>
                    <a:cubicBezTo>
                      <a:pt x="40" y="23"/>
                      <a:pt x="37" y="27"/>
                      <a:pt x="36" y="27"/>
                    </a:cubicBezTo>
                    <a:cubicBezTo>
                      <a:pt x="34" y="27"/>
                      <a:pt x="32" y="28"/>
                      <a:pt x="31" y="27"/>
                    </a:cubicBezTo>
                    <a:cubicBezTo>
                      <a:pt x="30" y="26"/>
                      <a:pt x="32" y="25"/>
                      <a:pt x="32" y="24"/>
                    </a:cubicBezTo>
                    <a:cubicBezTo>
                      <a:pt x="33" y="23"/>
                      <a:pt x="30" y="25"/>
                      <a:pt x="30" y="25"/>
                    </a:cubicBezTo>
                    <a:cubicBezTo>
                      <a:pt x="29" y="26"/>
                      <a:pt x="29" y="26"/>
                      <a:pt x="29" y="27"/>
                    </a:cubicBezTo>
                    <a:cubicBezTo>
                      <a:pt x="29" y="30"/>
                      <a:pt x="26" y="31"/>
                      <a:pt x="25" y="33"/>
                    </a:cubicBezTo>
                    <a:cubicBezTo>
                      <a:pt x="25" y="33"/>
                      <a:pt x="25" y="34"/>
                      <a:pt x="25" y="34"/>
                    </a:cubicBezTo>
                    <a:cubicBezTo>
                      <a:pt x="25" y="35"/>
                      <a:pt x="23" y="36"/>
                      <a:pt x="23" y="36"/>
                    </a:cubicBezTo>
                    <a:cubicBezTo>
                      <a:pt x="22" y="36"/>
                      <a:pt x="23" y="35"/>
                      <a:pt x="21" y="35"/>
                    </a:cubicBezTo>
                    <a:cubicBezTo>
                      <a:pt x="20" y="35"/>
                      <a:pt x="19" y="35"/>
                      <a:pt x="17" y="35"/>
                    </a:cubicBezTo>
                    <a:cubicBezTo>
                      <a:pt x="14" y="36"/>
                      <a:pt x="12" y="35"/>
                      <a:pt x="9" y="36"/>
                    </a:cubicBezTo>
                    <a:cubicBezTo>
                      <a:pt x="7" y="38"/>
                      <a:pt x="4" y="40"/>
                      <a:pt x="2" y="42"/>
                    </a:cubicBezTo>
                    <a:cubicBezTo>
                      <a:pt x="0" y="42"/>
                      <a:pt x="0" y="45"/>
                      <a:pt x="1" y="44"/>
                    </a:cubicBezTo>
                    <a:cubicBezTo>
                      <a:pt x="2" y="44"/>
                      <a:pt x="2" y="43"/>
                      <a:pt x="3" y="43"/>
                    </a:cubicBezTo>
                    <a:cubicBezTo>
                      <a:pt x="4" y="44"/>
                      <a:pt x="5" y="45"/>
                      <a:pt x="5" y="44"/>
                    </a:cubicBezTo>
                    <a:cubicBezTo>
                      <a:pt x="10" y="43"/>
                      <a:pt x="17" y="39"/>
                      <a:pt x="22" y="40"/>
                    </a:cubicBezTo>
                    <a:cubicBezTo>
                      <a:pt x="23" y="41"/>
                      <a:pt x="21" y="43"/>
                      <a:pt x="21" y="43"/>
                    </a:cubicBezTo>
                    <a:cubicBezTo>
                      <a:pt x="22" y="44"/>
                      <a:pt x="23" y="47"/>
                      <a:pt x="24" y="47"/>
                    </a:cubicBezTo>
                    <a:cubicBezTo>
                      <a:pt x="25" y="46"/>
                      <a:pt x="26" y="45"/>
                      <a:pt x="27" y="44"/>
                    </a:cubicBezTo>
                    <a:cubicBezTo>
                      <a:pt x="28" y="42"/>
                      <a:pt x="28" y="43"/>
                      <a:pt x="30" y="43"/>
                    </a:cubicBezTo>
                    <a:cubicBezTo>
                      <a:pt x="29" y="43"/>
                      <a:pt x="28" y="35"/>
                      <a:pt x="31" y="40"/>
                    </a:cubicBezTo>
                    <a:cubicBezTo>
                      <a:pt x="32" y="42"/>
                      <a:pt x="37" y="40"/>
                      <a:pt x="38" y="39"/>
                    </a:cubicBezTo>
                    <a:cubicBezTo>
                      <a:pt x="40" y="36"/>
                      <a:pt x="40" y="42"/>
                      <a:pt x="41" y="40"/>
                    </a:cubicBezTo>
                    <a:cubicBezTo>
                      <a:pt x="41" y="39"/>
                      <a:pt x="42" y="37"/>
                      <a:pt x="43" y="37"/>
                    </a:cubicBezTo>
                    <a:cubicBezTo>
                      <a:pt x="44" y="36"/>
                      <a:pt x="44" y="37"/>
                      <a:pt x="45" y="35"/>
                    </a:cubicBezTo>
                    <a:cubicBezTo>
                      <a:pt x="45" y="35"/>
                      <a:pt x="45" y="39"/>
                      <a:pt x="46" y="38"/>
                    </a:cubicBezTo>
                    <a:cubicBezTo>
                      <a:pt x="46" y="38"/>
                      <a:pt x="47" y="38"/>
                      <a:pt x="48" y="37"/>
                    </a:cubicBezTo>
                    <a:cubicBezTo>
                      <a:pt x="49" y="37"/>
                      <a:pt x="48" y="36"/>
                      <a:pt x="49" y="35"/>
                    </a:cubicBezTo>
                    <a:cubicBezTo>
                      <a:pt x="51" y="34"/>
                      <a:pt x="51" y="34"/>
                      <a:pt x="49" y="32"/>
                    </a:cubicBezTo>
                    <a:cubicBezTo>
                      <a:pt x="48" y="31"/>
                      <a:pt x="51" y="28"/>
                      <a:pt x="51" y="26"/>
                    </a:cubicBezTo>
                    <a:cubicBezTo>
                      <a:pt x="52" y="24"/>
                      <a:pt x="50" y="21"/>
                      <a:pt x="51" y="19"/>
                    </a:cubicBezTo>
                    <a:cubicBezTo>
                      <a:pt x="52" y="18"/>
                      <a:pt x="52" y="19"/>
                      <a:pt x="53" y="19"/>
                    </a:cubicBezTo>
                    <a:cubicBezTo>
                      <a:pt x="54" y="19"/>
                      <a:pt x="55" y="17"/>
                      <a:pt x="55" y="17"/>
                    </a:cubicBezTo>
                    <a:cubicBezTo>
                      <a:pt x="56" y="14"/>
                      <a:pt x="56" y="11"/>
                      <a:pt x="55" y="9"/>
                    </a:cubicBezTo>
                    <a:cubicBezTo>
                      <a:pt x="55" y="8"/>
                      <a:pt x="52" y="1"/>
                      <a:pt x="52" y="1"/>
                    </a:cubicBezTo>
                    <a:cubicBezTo>
                      <a:pt x="52" y="1"/>
                      <a:pt x="52" y="1"/>
                      <a:pt x="52" y="1"/>
                    </a:cubicBezTo>
                    <a:close/>
                  </a:path>
                </a:pathLst>
              </a:custGeom>
              <a:grpFill/>
              <a:ln w="4763" cap="flat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013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sp>
          <p:nvSpPr>
            <p:cNvPr id="399" name="Freeform 432"/>
            <p:cNvSpPr>
              <a:spLocks/>
            </p:cNvSpPr>
            <p:nvPr/>
          </p:nvSpPr>
          <p:spPr bwMode="auto">
            <a:xfrm>
              <a:off x="17884911" y="7370216"/>
              <a:ext cx="19109" cy="25484"/>
            </a:xfrm>
            <a:custGeom>
              <a:avLst/>
              <a:gdLst>
                <a:gd name="T0" fmla="*/ 2 w 2"/>
                <a:gd name="T1" fmla="*/ 0 h 3"/>
                <a:gd name="T2" fmla="*/ 0 w 2"/>
                <a:gd name="T3" fmla="*/ 1 h 3"/>
                <a:gd name="T4" fmla="*/ 2 w 2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3">
                  <a:moveTo>
                    <a:pt x="2" y="0"/>
                  </a:moveTo>
                  <a:cubicBezTo>
                    <a:pt x="2" y="0"/>
                    <a:pt x="0" y="1"/>
                    <a:pt x="0" y="1"/>
                  </a:cubicBezTo>
                  <a:cubicBezTo>
                    <a:pt x="1" y="3"/>
                    <a:pt x="2" y="1"/>
                    <a:pt x="2" y="0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00" name="Freeform 433"/>
            <p:cNvSpPr>
              <a:spLocks/>
            </p:cNvSpPr>
            <p:nvPr/>
          </p:nvSpPr>
          <p:spPr bwMode="auto">
            <a:xfrm>
              <a:off x="17773446" y="7370216"/>
              <a:ext cx="121018" cy="92380"/>
            </a:xfrm>
            <a:custGeom>
              <a:avLst/>
              <a:gdLst>
                <a:gd name="T0" fmla="*/ 11 w 13"/>
                <a:gd name="T1" fmla="*/ 2 h 10"/>
                <a:gd name="T2" fmla="*/ 7 w 13"/>
                <a:gd name="T3" fmla="*/ 2 h 10"/>
                <a:gd name="T4" fmla="*/ 5 w 13"/>
                <a:gd name="T5" fmla="*/ 3 h 10"/>
                <a:gd name="T6" fmla="*/ 3 w 13"/>
                <a:gd name="T7" fmla="*/ 4 h 10"/>
                <a:gd name="T8" fmla="*/ 0 w 13"/>
                <a:gd name="T9" fmla="*/ 6 h 10"/>
                <a:gd name="T10" fmla="*/ 3 w 13"/>
                <a:gd name="T11" fmla="*/ 9 h 10"/>
                <a:gd name="T12" fmla="*/ 6 w 13"/>
                <a:gd name="T13" fmla="*/ 6 h 10"/>
                <a:gd name="T14" fmla="*/ 10 w 13"/>
                <a:gd name="T15" fmla="*/ 6 h 10"/>
                <a:gd name="T16" fmla="*/ 11 w 13"/>
                <a:gd name="T17" fmla="*/ 2 h 10"/>
                <a:gd name="T18" fmla="*/ 11 w 13"/>
                <a:gd name="T19" fmla="*/ 2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" h="10">
                  <a:moveTo>
                    <a:pt x="11" y="2"/>
                  </a:moveTo>
                  <a:cubicBezTo>
                    <a:pt x="9" y="2"/>
                    <a:pt x="9" y="0"/>
                    <a:pt x="7" y="2"/>
                  </a:cubicBezTo>
                  <a:cubicBezTo>
                    <a:pt x="6" y="2"/>
                    <a:pt x="5" y="4"/>
                    <a:pt x="5" y="3"/>
                  </a:cubicBezTo>
                  <a:cubicBezTo>
                    <a:pt x="4" y="2"/>
                    <a:pt x="3" y="4"/>
                    <a:pt x="3" y="4"/>
                  </a:cubicBezTo>
                  <a:cubicBezTo>
                    <a:pt x="2" y="6"/>
                    <a:pt x="1" y="5"/>
                    <a:pt x="0" y="6"/>
                  </a:cubicBezTo>
                  <a:cubicBezTo>
                    <a:pt x="0" y="5"/>
                    <a:pt x="2" y="9"/>
                    <a:pt x="3" y="9"/>
                  </a:cubicBezTo>
                  <a:cubicBezTo>
                    <a:pt x="3" y="10"/>
                    <a:pt x="5" y="6"/>
                    <a:pt x="6" y="6"/>
                  </a:cubicBezTo>
                  <a:cubicBezTo>
                    <a:pt x="7" y="6"/>
                    <a:pt x="9" y="7"/>
                    <a:pt x="10" y="6"/>
                  </a:cubicBezTo>
                  <a:cubicBezTo>
                    <a:pt x="11" y="6"/>
                    <a:pt x="13" y="3"/>
                    <a:pt x="11" y="2"/>
                  </a:cubicBezTo>
                  <a:cubicBezTo>
                    <a:pt x="10" y="2"/>
                    <a:pt x="11" y="2"/>
                    <a:pt x="11" y="2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01" name="Freeform 434"/>
            <p:cNvSpPr>
              <a:spLocks/>
            </p:cNvSpPr>
            <p:nvPr/>
          </p:nvSpPr>
          <p:spPr bwMode="auto">
            <a:xfrm>
              <a:off x="17652427" y="7405258"/>
              <a:ext cx="101909" cy="149721"/>
            </a:xfrm>
            <a:custGeom>
              <a:avLst/>
              <a:gdLst>
                <a:gd name="T0" fmla="*/ 7 w 11"/>
                <a:gd name="T1" fmla="*/ 0 h 16"/>
                <a:gd name="T2" fmla="*/ 2 w 11"/>
                <a:gd name="T3" fmla="*/ 2 h 16"/>
                <a:gd name="T4" fmla="*/ 0 w 11"/>
                <a:gd name="T5" fmla="*/ 6 h 16"/>
                <a:gd name="T6" fmla="*/ 2 w 11"/>
                <a:gd name="T7" fmla="*/ 6 h 16"/>
                <a:gd name="T8" fmla="*/ 3 w 11"/>
                <a:gd name="T9" fmla="*/ 4 h 16"/>
                <a:gd name="T10" fmla="*/ 4 w 11"/>
                <a:gd name="T11" fmla="*/ 5 h 16"/>
                <a:gd name="T12" fmla="*/ 3 w 11"/>
                <a:gd name="T13" fmla="*/ 10 h 16"/>
                <a:gd name="T14" fmla="*/ 3 w 11"/>
                <a:gd name="T15" fmla="*/ 11 h 16"/>
                <a:gd name="T16" fmla="*/ 3 w 11"/>
                <a:gd name="T17" fmla="*/ 13 h 16"/>
                <a:gd name="T18" fmla="*/ 5 w 11"/>
                <a:gd name="T19" fmla="*/ 12 h 16"/>
                <a:gd name="T20" fmla="*/ 6 w 11"/>
                <a:gd name="T21" fmla="*/ 15 h 16"/>
                <a:gd name="T22" fmla="*/ 8 w 11"/>
                <a:gd name="T23" fmla="*/ 12 h 16"/>
                <a:gd name="T24" fmla="*/ 11 w 11"/>
                <a:gd name="T25" fmla="*/ 7 h 16"/>
                <a:gd name="T26" fmla="*/ 10 w 11"/>
                <a:gd name="T27" fmla="*/ 2 h 16"/>
                <a:gd name="T28" fmla="*/ 7 w 11"/>
                <a:gd name="T29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" h="16">
                  <a:moveTo>
                    <a:pt x="7" y="0"/>
                  </a:moveTo>
                  <a:cubicBezTo>
                    <a:pt x="5" y="0"/>
                    <a:pt x="3" y="1"/>
                    <a:pt x="2" y="2"/>
                  </a:cubicBezTo>
                  <a:cubicBezTo>
                    <a:pt x="0" y="3"/>
                    <a:pt x="0" y="4"/>
                    <a:pt x="0" y="6"/>
                  </a:cubicBezTo>
                  <a:cubicBezTo>
                    <a:pt x="0" y="5"/>
                    <a:pt x="3" y="5"/>
                    <a:pt x="2" y="6"/>
                  </a:cubicBezTo>
                  <a:cubicBezTo>
                    <a:pt x="3" y="5"/>
                    <a:pt x="2" y="4"/>
                    <a:pt x="3" y="4"/>
                  </a:cubicBezTo>
                  <a:cubicBezTo>
                    <a:pt x="3" y="4"/>
                    <a:pt x="4" y="4"/>
                    <a:pt x="4" y="5"/>
                  </a:cubicBezTo>
                  <a:cubicBezTo>
                    <a:pt x="4" y="7"/>
                    <a:pt x="4" y="8"/>
                    <a:pt x="3" y="10"/>
                  </a:cubicBezTo>
                  <a:cubicBezTo>
                    <a:pt x="2" y="11"/>
                    <a:pt x="3" y="11"/>
                    <a:pt x="3" y="11"/>
                  </a:cubicBezTo>
                  <a:cubicBezTo>
                    <a:pt x="3" y="12"/>
                    <a:pt x="3" y="13"/>
                    <a:pt x="3" y="13"/>
                  </a:cubicBezTo>
                  <a:cubicBezTo>
                    <a:pt x="3" y="16"/>
                    <a:pt x="5" y="12"/>
                    <a:pt x="5" y="12"/>
                  </a:cubicBezTo>
                  <a:cubicBezTo>
                    <a:pt x="5" y="12"/>
                    <a:pt x="5" y="15"/>
                    <a:pt x="6" y="15"/>
                  </a:cubicBezTo>
                  <a:cubicBezTo>
                    <a:pt x="6" y="16"/>
                    <a:pt x="8" y="13"/>
                    <a:pt x="8" y="12"/>
                  </a:cubicBezTo>
                  <a:cubicBezTo>
                    <a:pt x="10" y="10"/>
                    <a:pt x="10" y="8"/>
                    <a:pt x="11" y="7"/>
                  </a:cubicBezTo>
                  <a:cubicBezTo>
                    <a:pt x="11" y="5"/>
                    <a:pt x="10" y="4"/>
                    <a:pt x="10" y="2"/>
                  </a:cubicBezTo>
                  <a:cubicBezTo>
                    <a:pt x="10" y="0"/>
                    <a:pt x="7" y="2"/>
                    <a:pt x="7" y="0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02" name="Freeform 435"/>
            <p:cNvSpPr>
              <a:spLocks/>
            </p:cNvSpPr>
            <p:nvPr/>
          </p:nvSpPr>
          <p:spPr bwMode="auto">
            <a:xfrm>
              <a:off x="17550518" y="7771599"/>
              <a:ext cx="35033" cy="28669"/>
            </a:xfrm>
            <a:custGeom>
              <a:avLst/>
              <a:gdLst>
                <a:gd name="T0" fmla="*/ 4 w 4"/>
                <a:gd name="T1" fmla="*/ 0 h 3"/>
                <a:gd name="T2" fmla="*/ 1 w 4"/>
                <a:gd name="T3" fmla="*/ 3 h 3"/>
                <a:gd name="T4" fmla="*/ 4 w 4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3">
                  <a:moveTo>
                    <a:pt x="4" y="0"/>
                  </a:moveTo>
                  <a:cubicBezTo>
                    <a:pt x="3" y="0"/>
                    <a:pt x="0" y="1"/>
                    <a:pt x="1" y="3"/>
                  </a:cubicBezTo>
                  <a:cubicBezTo>
                    <a:pt x="1" y="3"/>
                    <a:pt x="4" y="0"/>
                    <a:pt x="4" y="0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03" name="Freeform 436"/>
            <p:cNvSpPr>
              <a:spLocks/>
            </p:cNvSpPr>
            <p:nvPr/>
          </p:nvSpPr>
          <p:spPr bwMode="auto">
            <a:xfrm>
              <a:off x="17633319" y="7679216"/>
              <a:ext cx="19109" cy="15928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1 h 2"/>
                <a:gd name="T4" fmla="*/ 2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1" y="0"/>
                    <a:pt x="0" y="1"/>
                    <a:pt x="0" y="1"/>
                  </a:cubicBezTo>
                  <a:cubicBezTo>
                    <a:pt x="0" y="2"/>
                    <a:pt x="2" y="0"/>
                    <a:pt x="2" y="0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04" name="Freeform 437"/>
            <p:cNvSpPr>
              <a:spLocks/>
            </p:cNvSpPr>
            <p:nvPr/>
          </p:nvSpPr>
          <p:spPr bwMode="auto">
            <a:xfrm>
              <a:off x="17381727" y="7873535"/>
              <a:ext cx="19109" cy="9556"/>
            </a:xfrm>
            <a:custGeom>
              <a:avLst/>
              <a:gdLst>
                <a:gd name="T0" fmla="*/ 2 w 2"/>
                <a:gd name="T1" fmla="*/ 0 h 1"/>
                <a:gd name="T2" fmla="*/ 1 w 2"/>
                <a:gd name="T3" fmla="*/ 1 h 1"/>
                <a:gd name="T4" fmla="*/ 2 w 2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cubicBezTo>
                    <a:pt x="1" y="0"/>
                    <a:pt x="0" y="1"/>
                    <a:pt x="1" y="1"/>
                  </a:cubicBezTo>
                  <a:cubicBezTo>
                    <a:pt x="2" y="1"/>
                    <a:pt x="2" y="0"/>
                    <a:pt x="2" y="0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05" name="Freeform 438"/>
            <p:cNvSpPr>
              <a:spLocks/>
            </p:cNvSpPr>
            <p:nvPr/>
          </p:nvSpPr>
          <p:spPr bwMode="auto">
            <a:xfrm>
              <a:off x="17203386" y="7838493"/>
              <a:ext cx="111465" cy="156092"/>
            </a:xfrm>
            <a:custGeom>
              <a:avLst/>
              <a:gdLst>
                <a:gd name="T0" fmla="*/ 8 w 12"/>
                <a:gd name="T1" fmla="*/ 1 h 17"/>
                <a:gd name="T2" fmla="*/ 0 w 12"/>
                <a:gd name="T3" fmla="*/ 8 h 17"/>
                <a:gd name="T4" fmla="*/ 1 w 12"/>
                <a:gd name="T5" fmla="*/ 14 h 17"/>
                <a:gd name="T6" fmla="*/ 3 w 12"/>
                <a:gd name="T7" fmla="*/ 17 h 17"/>
                <a:gd name="T8" fmla="*/ 8 w 12"/>
                <a:gd name="T9" fmla="*/ 1 h 17"/>
                <a:gd name="T10" fmla="*/ 8 w 12"/>
                <a:gd name="T11" fmla="*/ 1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" h="17">
                  <a:moveTo>
                    <a:pt x="8" y="1"/>
                  </a:moveTo>
                  <a:cubicBezTo>
                    <a:pt x="5" y="0"/>
                    <a:pt x="1" y="6"/>
                    <a:pt x="0" y="8"/>
                  </a:cubicBezTo>
                  <a:cubicBezTo>
                    <a:pt x="0" y="10"/>
                    <a:pt x="0" y="12"/>
                    <a:pt x="1" y="14"/>
                  </a:cubicBezTo>
                  <a:cubicBezTo>
                    <a:pt x="1" y="14"/>
                    <a:pt x="3" y="17"/>
                    <a:pt x="3" y="17"/>
                  </a:cubicBezTo>
                  <a:cubicBezTo>
                    <a:pt x="4" y="15"/>
                    <a:pt x="12" y="2"/>
                    <a:pt x="8" y="1"/>
                  </a:cubicBezTo>
                  <a:cubicBezTo>
                    <a:pt x="7" y="1"/>
                    <a:pt x="9" y="1"/>
                    <a:pt x="8" y="1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06" name="Freeform 439"/>
            <p:cNvSpPr>
              <a:spLocks/>
            </p:cNvSpPr>
            <p:nvPr/>
          </p:nvSpPr>
          <p:spPr bwMode="auto">
            <a:xfrm>
              <a:off x="16652429" y="8099708"/>
              <a:ext cx="130574" cy="92380"/>
            </a:xfrm>
            <a:custGeom>
              <a:avLst/>
              <a:gdLst>
                <a:gd name="T0" fmla="*/ 13 w 14"/>
                <a:gd name="T1" fmla="*/ 1 h 10"/>
                <a:gd name="T2" fmla="*/ 9 w 14"/>
                <a:gd name="T3" fmla="*/ 0 h 10"/>
                <a:gd name="T4" fmla="*/ 4 w 14"/>
                <a:gd name="T5" fmla="*/ 2 h 10"/>
                <a:gd name="T6" fmla="*/ 4 w 14"/>
                <a:gd name="T7" fmla="*/ 9 h 10"/>
                <a:gd name="T8" fmla="*/ 11 w 14"/>
                <a:gd name="T9" fmla="*/ 6 h 10"/>
                <a:gd name="T10" fmla="*/ 13 w 14"/>
                <a:gd name="T11" fmla="*/ 1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" h="10">
                  <a:moveTo>
                    <a:pt x="13" y="1"/>
                  </a:moveTo>
                  <a:cubicBezTo>
                    <a:pt x="12" y="1"/>
                    <a:pt x="11" y="0"/>
                    <a:pt x="9" y="0"/>
                  </a:cubicBezTo>
                  <a:cubicBezTo>
                    <a:pt x="7" y="0"/>
                    <a:pt x="6" y="1"/>
                    <a:pt x="4" y="2"/>
                  </a:cubicBezTo>
                  <a:cubicBezTo>
                    <a:pt x="2" y="4"/>
                    <a:pt x="0" y="7"/>
                    <a:pt x="4" y="9"/>
                  </a:cubicBezTo>
                  <a:cubicBezTo>
                    <a:pt x="6" y="10"/>
                    <a:pt x="10" y="8"/>
                    <a:pt x="11" y="6"/>
                  </a:cubicBezTo>
                  <a:cubicBezTo>
                    <a:pt x="11" y="5"/>
                    <a:pt x="14" y="1"/>
                    <a:pt x="13" y="1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07" name="Freeform 440"/>
            <p:cNvSpPr>
              <a:spLocks/>
            </p:cNvSpPr>
            <p:nvPr/>
          </p:nvSpPr>
          <p:spPr bwMode="auto">
            <a:xfrm>
              <a:off x="17184277" y="8163419"/>
              <a:ext cx="187897" cy="264400"/>
            </a:xfrm>
            <a:custGeom>
              <a:avLst/>
              <a:gdLst>
                <a:gd name="T0" fmla="*/ 12 w 20"/>
                <a:gd name="T1" fmla="*/ 2 h 28"/>
                <a:gd name="T2" fmla="*/ 9 w 20"/>
                <a:gd name="T3" fmla="*/ 2 h 28"/>
                <a:gd name="T4" fmla="*/ 4 w 20"/>
                <a:gd name="T5" fmla="*/ 3 h 28"/>
                <a:gd name="T6" fmla="*/ 3 w 20"/>
                <a:gd name="T7" fmla="*/ 11 h 28"/>
                <a:gd name="T8" fmla="*/ 3 w 20"/>
                <a:gd name="T9" fmla="*/ 13 h 28"/>
                <a:gd name="T10" fmla="*/ 0 w 20"/>
                <a:gd name="T11" fmla="*/ 13 h 28"/>
                <a:gd name="T12" fmla="*/ 3 w 20"/>
                <a:gd name="T13" fmla="*/ 22 h 28"/>
                <a:gd name="T14" fmla="*/ 5 w 20"/>
                <a:gd name="T15" fmla="*/ 20 h 28"/>
                <a:gd name="T16" fmla="*/ 7 w 20"/>
                <a:gd name="T17" fmla="*/ 22 h 28"/>
                <a:gd name="T18" fmla="*/ 4 w 20"/>
                <a:gd name="T19" fmla="*/ 23 h 28"/>
                <a:gd name="T20" fmla="*/ 8 w 20"/>
                <a:gd name="T21" fmla="*/ 26 h 28"/>
                <a:gd name="T22" fmla="*/ 11 w 20"/>
                <a:gd name="T23" fmla="*/ 25 h 28"/>
                <a:gd name="T24" fmla="*/ 15 w 20"/>
                <a:gd name="T25" fmla="*/ 28 h 28"/>
                <a:gd name="T26" fmla="*/ 14 w 20"/>
                <a:gd name="T27" fmla="*/ 25 h 28"/>
                <a:gd name="T28" fmla="*/ 17 w 20"/>
                <a:gd name="T29" fmla="*/ 24 h 28"/>
                <a:gd name="T30" fmla="*/ 10 w 20"/>
                <a:gd name="T31" fmla="*/ 22 h 28"/>
                <a:gd name="T32" fmla="*/ 9 w 20"/>
                <a:gd name="T33" fmla="*/ 16 h 28"/>
                <a:gd name="T34" fmla="*/ 12 w 20"/>
                <a:gd name="T35" fmla="*/ 12 h 28"/>
                <a:gd name="T36" fmla="*/ 13 w 20"/>
                <a:gd name="T37" fmla="*/ 7 h 28"/>
                <a:gd name="T38" fmla="*/ 12 w 20"/>
                <a:gd name="T39" fmla="*/ 2 h 28"/>
                <a:gd name="T40" fmla="*/ 12 w 20"/>
                <a:gd name="T41" fmla="*/ 2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0" h="28">
                  <a:moveTo>
                    <a:pt x="12" y="2"/>
                  </a:moveTo>
                  <a:cubicBezTo>
                    <a:pt x="10" y="1"/>
                    <a:pt x="11" y="5"/>
                    <a:pt x="9" y="2"/>
                  </a:cubicBezTo>
                  <a:cubicBezTo>
                    <a:pt x="8" y="0"/>
                    <a:pt x="4" y="1"/>
                    <a:pt x="4" y="3"/>
                  </a:cubicBezTo>
                  <a:cubicBezTo>
                    <a:pt x="3" y="6"/>
                    <a:pt x="4" y="8"/>
                    <a:pt x="3" y="11"/>
                  </a:cubicBezTo>
                  <a:cubicBezTo>
                    <a:pt x="3" y="12"/>
                    <a:pt x="3" y="13"/>
                    <a:pt x="3" y="13"/>
                  </a:cubicBezTo>
                  <a:cubicBezTo>
                    <a:pt x="2" y="14"/>
                    <a:pt x="0" y="13"/>
                    <a:pt x="0" y="13"/>
                  </a:cubicBezTo>
                  <a:cubicBezTo>
                    <a:pt x="0" y="13"/>
                    <a:pt x="2" y="22"/>
                    <a:pt x="3" y="22"/>
                  </a:cubicBezTo>
                  <a:cubicBezTo>
                    <a:pt x="3" y="22"/>
                    <a:pt x="4" y="19"/>
                    <a:pt x="5" y="20"/>
                  </a:cubicBezTo>
                  <a:cubicBezTo>
                    <a:pt x="5" y="20"/>
                    <a:pt x="7" y="21"/>
                    <a:pt x="7" y="22"/>
                  </a:cubicBezTo>
                  <a:cubicBezTo>
                    <a:pt x="7" y="23"/>
                    <a:pt x="4" y="21"/>
                    <a:pt x="4" y="23"/>
                  </a:cubicBezTo>
                  <a:cubicBezTo>
                    <a:pt x="4" y="25"/>
                    <a:pt x="6" y="27"/>
                    <a:pt x="8" y="26"/>
                  </a:cubicBezTo>
                  <a:cubicBezTo>
                    <a:pt x="9" y="26"/>
                    <a:pt x="10" y="24"/>
                    <a:pt x="11" y="25"/>
                  </a:cubicBezTo>
                  <a:cubicBezTo>
                    <a:pt x="11" y="25"/>
                    <a:pt x="15" y="28"/>
                    <a:pt x="15" y="28"/>
                  </a:cubicBezTo>
                  <a:cubicBezTo>
                    <a:pt x="16" y="27"/>
                    <a:pt x="13" y="26"/>
                    <a:pt x="14" y="25"/>
                  </a:cubicBezTo>
                  <a:cubicBezTo>
                    <a:pt x="13" y="26"/>
                    <a:pt x="20" y="28"/>
                    <a:pt x="17" y="24"/>
                  </a:cubicBezTo>
                  <a:cubicBezTo>
                    <a:pt x="15" y="22"/>
                    <a:pt x="11" y="25"/>
                    <a:pt x="10" y="22"/>
                  </a:cubicBezTo>
                  <a:cubicBezTo>
                    <a:pt x="9" y="20"/>
                    <a:pt x="9" y="19"/>
                    <a:pt x="9" y="16"/>
                  </a:cubicBezTo>
                  <a:cubicBezTo>
                    <a:pt x="9" y="14"/>
                    <a:pt x="11" y="14"/>
                    <a:pt x="12" y="12"/>
                  </a:cubicBezTo>
                  <a:cubicBezTo>
                    <a:pt x="14" y="10"/>
                    <a:pt x="14" y="9"/>
                    <a:pt x="13" y="7"/>
                  </a:cubicBezTo>
                  <a:cubicBezTo>
                    <a:pt x="13" y="7"/>
                    <a:pt x="13" y="2"/>
                    <a:pt x="12" y="2"/>
                  </a:cubicBezTo>
                  <a:cubicBezTo>
                    <a:pt x="11" y="2"/>
                    <a:pt x="13" y="2"/>
                    <a:pt x="12" y="2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08" name="Freeform 441"/>
            <p:cNvSpPr>
              <a:spLocks/>
            </p:cNvSpPr>
            <p:nvPr/>
          </p:nvSpPr>
          <p:spPr bwMode="auto">
            <a:xfrm>
              <a:off x="17343512" y="8389592"/>
              <a:ext cx="57323" cy="73269"/>
            </a:xfrm>
            <a:custGeom>
              <a:avLst/>
              <a:gdLst>
                <a:gd name="T0" fmla="*/ 3 w 6"/>
                <a:gd name="T1" fmla="*/ 1 h 8"/>
                <a:gd name="T2" fmla="*/ 1 w 6"/>
                <a:gd name="T3" fmla="*/ 1 h 8"/>
                <a:gd name="T4" fmla="*/ 0 w 6"/>
                <a:gd name="T5" fmla="*/ 3 h 8"/>
                <a:gd name="T6" fmla="*/ 2 w 6"/>
                <a:gd name="T7" fmla="*/ 6 h 8"/>
                <a:gd name="T8" fmla="*/ 5 w 6"/>
                <a:gd name="T9" fmla="*/ 7 h 8"/>
                <a:gd name="T10" fmla="*/ 4 w 6"/>
                <a:gd name="T11" fmla="*/ 4 h 8"/>
                <a:gd name="T12" fmla="*/ 3 w 6"/>
                <a:gd name="T13" fmla="*/ 1 h 8"/>
                <a:gd name="T14" fmla="*/ 3 w 6"/>
                <a:gd name="T15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" h="8">
                  <a:moveTo>
                    <a:pt x="3" y="1"/>
                  </a:moveTo>
                  <a:cubicBezTo>
                    <a:pt x="3" y="1"/>
                    <a:pt x="2" y="0"/>
                    <a:pt x="1" y="1"/>
                  </a:cubicBezTo>
                  <a:cubicBezTo>
                    <a:pt x="1" y="2"/>
                    <a:pt x="0" y="2"/>
                    <a:pt x="0" y="3"/>
                  </a:cubicBezTo>
                  <a:cubicBezTo>
                    <a:pt x="1" y="4"/>
                    <a:pt x="0" y="5"/>
                    <a:pt x="2" y="6"/>
                  </a:cubicBezTo>
                  <a:cubicBezTo>
                    <a:pt x="2" y="6"/>
                    <a:pt x="6" y="8"/>
                    <a:pt x="5" y="7"/>
                  </a:cubicBezTo>
                  <a:cubicBezTo>
                    <a:pt x="5" y="6"/>
                    <a:pt x="5" y="5"/>
                    <a:pt x="4" y="4"/>
                  </a:cubicBezTo>
                  <a:cubicBezTo>
                    <a:pt x="2" y="4"/>
                    <a:pt x="2" y="1"/>
                    <a:pt x="3" y="1"/>
                  </a:cubicBezTo>
                  <a:cubicBezTo>
                    <a:pt x="2" y="1"/>
                    <a:pt x="4" y="1"/>
                    <a:pt x="3" y="1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09" name="Freeform 442"/>
            <p:cNvSpPr>
              <a:spLocks/>
            </p:cNvSpPr>
            <p:nvPr/>
          </p:nvSpPr>
          <p:spPr bwMode="auto">
            <a:xfrm>
              <a:off x="17381727" y="8453303"/>
              <a:ext cx="92356" cy="124237"/>
            </a:xfrm>
            <a:custGeom>
              <a:avLst/>
              <a:gdLst>
                <a:gd name="T0" fmla="*/ 4 w 10"/>
                <a:gd name="T1" fmla="*/ 0 h 13"/>
                <a:gd name="T2" fmla="*/ 2 w 10"/>
                <a:gd name="T3" fmla="*/ 1 h 13"/>
                <a:gd name="T4" fmla="*/ 4 w 10"/>
                <a:gd name="T5" fmla="*/ 4 h 13"/>
                <a:gd name="T6" fmla="*/ 4 w 10"/>
                <a:gd name="T7" fmla="*/ 9 h 13"/>
                <a:gd name="T8" fmla="*/ 5 w 10"/>
                <a:gd name="T9" fmla="*/ 13 h 13"/>
                <a:gd name="T10" fmla="*/ 5 w 10"/>
                <a:gd name="T11" fmla="*/ 11 h 13"/>
                <a:gd name="T12" fmla="*/ 9 w 10"/>
                <a:gd name="T13" fmla="*/ 8 h 13"/>
                <a:gd name="T14" fmla="*/ 8 w 10"/>
                <a:gd name="T15" fmla="*/ 6 h 13"/>
                <a:gd name="T16" fmla="*/ 9 w 10"/>
                <a:gd name="T17" fmla="*/ 5 h 13"/>
                <a:gd name="T18" fmla="*/ 7 w 10"/>
                <a:gd name="T19" fmla="*/ 1 h 13"/>
                <a:gd name="T20" fmla="*/ 4 w 10"/>
                <a:gd name="T21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" h="13">
                  <a:moveTo>
                    <a:pt x="4" y="0"/>
                  </a:moveTo>
                  <a:cubicBezTo>
                    <a:pt x="3" y="0"/>
                    <a:pt x="4" y="0"/>
                    <a:pt x="2" y="1"/>
                  </a:cubicBezTo>
                  <a:cubicBezTo>
                    <a:pt x="1" y="2"/>
                    <a:pt x="3" y="3"/>
                    <a:pt x="4" y="4"/>
                  </a:cubicBezTo>
                  <a:cubicBezTo>
                    <a:pt x="5" y="6"/>
                    <a:pt x="0" y="7"/>
                    <a:pt x="4" y="9"/>
                  </a:cubicBezTo>
                  <a:cubicBezTo>
                    <a:pt x="5" y="10"/>
                    <a:pt x="3" y="12"/>
                    <a:pt x="5" y="13"/>
                  </a:cubicBezTo>
                  <a:cubicBezTo>
                    <a:pt x="6" y="13"/>
                    <a:pt x="6" y="12"/>
                    <a:pt x="5" y="11"/>
                  </a:cubicBezTo>
                  <a:cubicBezTo>
                    <a:pt x="3" y="5"/>
                    <a:pt x="9" y="10"/>
                    <a:pt x="9" y="8"/>
                  </a:cubicBezTo>
                  <a:cubicBezTo>
                    <a:pt x="9" y="7"/>
                    <a:pt x="7" y="6"/>
                    <a:pt x="8" y="6"/>
                  </a:cubicBezTo>
                  <a:cubicBezTo>
                    <a:pt x="8" y="5"/>
                    <a:pt x="10" y="6"/>
                    <a:pt x="9" y="5"/>
                  </a:cubicBezTo>
                  <a:cubicBezTo>
                    <a:pt x="8" y="4"/>
                    <a:pt x="6" y="3"/>
                    <a:pt x="7" y="1"/>
                  </a:cubicBezTo>
                  <a:cubicBezTo>
                    <a:pt x="7" y="0"/>
                    <a:pt x="5" y="0"/>
                    <a:pt x="4" y="0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10" name="Freeform 443"/>
            <p:cNvSpPr>
              <a:spLocks/>
            </p:cNvSpPr>
            <p:nvPr/>
          </p:nvSpPr>
          <p:spPr bwMode="auto">
            <a:xfrm>
              <a:off x="17212936" y="8399150"/>
              <a:ext cx="57323" cy="73269"/>
            </a:xfrm>
            <a:custGeom>
              <a:avLst/>
              <a:gdLst>
                <a:gd name="T0" fmla="*/ 6 w 6"/>
                <a:gd name="T1" fmla="*/ 5 h 8"/>
                <a:gd name="T2" fmla="*/ 0 w 6"/>
                <a:gd name="T3" fmla="*/ 2 h 8"/>
                <a:gd name="T4" fmla="*/ 3 w 6"/>
                <a:gd name="T5" fmla="*/ 6 h 8"/>
                <a:gd name="T6" fmla="*/ 6 w 6"/>
                <a:gd name="T7" fmla="*/ 5 h 8"/>
                <a:gd name="T8" fmla="*/ 6 w 6"/>
                <a:gd name="T9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8">
                  <a:moveTo>
                    <a:pt x="6" y="5"/>
                  </a:moveTo>
                  <a:cubicBezTo>
                    <a:pt x="5" y="4"/>
                    <a:pt x="3" y="0"/>
                    <a:pt x="0" y="2"/>
                  </a:cubicBezTo>
                  <a:cubicBezTo>
                    <a:pt x="0" y="2"/>
                    <a:pt x="3" y="5"/>
                    <a:pt x="3" y="6"/>
                  </a:cubicBezTo>
                  <a:cubicBezTo>
                    <a:pt x="3" y="8"/>
                    <a:pt x="6" y="8"/>
                    <a:pt x="6" y="5"/>
                  </a:cubicBezTo>
                  <a:cubicBezTo>
                    <a:pt x="6" y="5"/>
                    <a:pt x="6" y="6"/>
                    <a:pt x="6" y="5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11" name="Freeform 444"/>
            <p:cNvSpPr>
              <a:spLocks/>
            </p:cNvSpPr>
            <p:nvPr/>
          </p:nvSpPr>
          <p:spPr bwMode="auto">
            <a:xfrm>
              <a:off x="17279818" y="8472417"/>
              <a:ext cx="82803" cy="95566"/>
            </a:xfrm>
            <a:custGeom>
              <a:avLst/>
              <a:gdLst>
                <a:gd name="T0" fmla="*/ 3 w 9"/>
                <a:gd name="T1" fmla="*/ 2 h 10"/>
                <a:gd name="T2" fmla="*/ 0 w 9"/>
                <a:gd name="T3" fmla="*/ 2 h 10"/>
                <a:gd name="T4" fmla="*/ 2 w 9"/>
                <a:gd name="T5" fmla="*/ 4 h 10"/>
                <a:gd name="T6" fmla="*/ 1 w 9"/>
                <a:gd name="T7" fmla="*/ 9 h 10"/>
                <a:gd name="T8" fmla="*/ 6 w 9"/>
                <a:gd name="T9" fmla="*/ 6 h 10"/>
                <a:gd name="T10" fmla="*/ 3 w 9"/>
                <a:gd name="T11" fmla="*/ 2 h 10"/>
                <a:gd name="T12" fmla="*/ 3 w 9"/>
                <a:gd name="T13" fmla="*/ 2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10">
                  <a:moveTo>
                    <a:pt x="3" y="2"/>
                  </a:moveTo>
                  <a:cubicBezTo>
                    <a:pt x="2" y="1"/>
                    <a:pt x="1" y="1"/>
                    <a:pt x="0" y="2"/>
                  </a:cubicBezTo>
                  <a:cubicBezTo>
                    <a:pt x="0" y="3"/>
                    <a:pt x="2" y="3"/>
                    <a:pt x="2" y="4"/>
                  </a:cubicBezTo>
                  <a:cubicBezTo>
                    <a:pt x="3" y="5"/>
                    <a:pt x="0" y="8"/>
                    <a:pt x="1" y="9"/>
                  </a:cubicBezTo>
                  <a:cubicBezTo>
                    <a:pt x="1" y="10"/>
                    <a:pt x="5" y="6"/>
                    <a:pt x="6" y="6"/>
                  </a:cubicBezTo>
                  <a:cubicBezTo>
                    <a:pt x="9" y="6"/>
                    <a:pt x="3" y="2"/>
                    <a:pt x="3" y="2"/>
                  </a:cubicBezTo>
                  <a:cubicBezTo>
                    <a:pt x="1" y="0"/>
                    <a:pt x="3" y="2"/>
                    <a:pt x="3" y="2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12" name="Freeform 445"/>
            <p:cNvSpPr>
              <a:spLocks/>
            </p:cNvSpPr>
            <p:nvPr/>
          </p:nvSpPr>
          <p:spPr bwMode="auto">
            <a:xfrm>
              <a:off x="17298926" y="8529755"/>
              <a:ext cx="63695" cy="101936"/>
            </a:xfrm>
            <a:custGeom>
              <a:avLst/>
              <a:gdLst>
                <a:gd name="T0" fmla="*/ 6 w 7"/>
                <a:gd name="T1" fmla="*/ 1 h 11"/>
                <a:gd name="T2" fmla="*/ 3 w 7"/>
                <a:gd name="T3" fmla="*/ 5 h 11"/>
                <a:gd name="T4" fmla="*/ 3 w 7"/>
                <a:gd name="T5" fmla="*/ 9 h 11"/>
                <a:gd name="T6" fmla="*/ 5 w 7"/>
                <a:gd name="T7" fmla="*/ 6 h 11"/>
                <a:gd name="T8" fmla="*/ 6 w 7"/>
                <a:gd name="T9" fmla="*/ 1 h 11"/>
                <a:gd name="T10" fmla="*/ 6 w 7"/>
                <a:gd name="T11" fmla="*/ 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" h="11">
                  <a:moveTo>
                    <a:pt x="6" y="1"/>
                  </a:moveTo>
                  <a:cubicBezTo>
                    <a:pt x="3" y="1"/>
                    <a:pt x="4" y="4"/>
                    <a:pt x="3" y="5"/>
                  </a:cubicBezTo>
                  <a:cubicBezTo>
                    <a:pt x="0" y="7"/>
                    <a:pt x="1" y="7"/>
                    <a:pt x="3" y="9"/>
                  </a:cubicBezTo>
                  <a:cubicBezTo>
                    <a:pt x="6" y="11"/>
                    <a:pt x="4" y="8"/>
                    <a:pt x="5" y="6"/>
                  </a:cubicBezTo>
                  <a:cubicBezTo>
                    <a:pt x="5" y="6"/>
                    <a:pt x="7" y="0"/>
                    <a:pt x="6" y="1"/>
                  </a:cubicBezTo>
                  <a:cubicBezTo>
                    <a:pt x="5" y="1"/>
                    <a:pt x="6" y="0"/>
                    <a:pt x="6" y="1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13" name="Freeform 446"/>
            <p:cNvSpPr>
              <a:spLocks/>
            </p:cNvSpPr>
            <p:nvPr/>
          </p:nvSpPr>
          <p:spPr bwMode="auto">
            <a:xfrm>
              <a:off x="17353063" y="8520200"/>
              <a:ext cx="38217" cy="73269"/>
            </a:xfrm>
            <a:custGeom>
              <a:avLst/>
              <a:gdLst>
                <a:gd name="T0" fmla="*/ 3 w 4"/>
                <a:gd name="T1" fmla="*/ 1 h 8"/>
                <a:gd name="T2" fmla="*/ 0 w 4"/>
                <a:gd name="T3" fmla="*/ 8 h 8"/>
                <a:gd name="T4" fmla="*/ 3 w 4"/>
                <a:gd name="T5" fmla="*/ 5 h 8"/>
                <a:gd name="T6" fmla="*/ 3 w 4"/>
                <a:gd name="T7" fmla="*/ 1 h 8"/>
                <a:gd name="T8" fmla="*/ 3 w 4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8">
                  <a:moveTo>
                    <a:pt x="3" y="1"/>
                  </a:moveTo>
                  <a:cubicBezTo>
                    <a:pt x="2" y="1"/>
                    <a:pt x="0" y="7"/>
                    <a:pt x="0" y="8"/>
                  </a:cubicBezTo>
                  <a:cubicBezTo>
                    <a:pt x="0" y="8"/>
                    <a:pt x="2" y="6"/>
                    <a:pt x="3" y="5"/>
                  </a:cubicBezTo>
                  <a:cubicBezTo>
                    <a:pt x="3" y="5"/>
                    <a:pt x="4" y="0"/>
                    <a:pt x="3" y="1"/>
                  </a:cubicBezTo>
                  <a:cubicBezTo>
                    <a:pt x="2" y="1"/>
                    <a:pt x="3" y="1"/>
                    <a:pt x="3" y="1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14" name="Freeform 447"/>
            <p:cNvSpPr>
              <a:spLocks/>
            </p:cNvSpPr>
            <p:nvPr/>
          </p:nvSpPr>
          <p:spPr bwMode="auto">
            <a:xfrm>
              <a:off x="17372174" y="8567983"/>
              <a:ext cx="57323" cy="35042"/>
            </a:xfrm>
            <a:custGeom>
              <a:avLst/>
              <a:gdLst>
                <a:gd name="T0" fmla="*/ 1 w 6"/>
                <a:gd name="T1" fmla="*/ 1 h 4"/>
                <a:gd name="T2" fmla="*/ 3 w 6"/>
                <a:gd name="T3" fmla="*/ 3 h 4"/>
                <a:gd name="T4" fmla="*/ 1 w 6"/>
                <a:gd name="T5" fmla="*/ 1 h 4"/>
                <a:gd name="T6" fmla="*/ 1 w 6"/>
                <a:gd name="T7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4">
                  <a:moveTo>
                    <a:pt x="1" y="1"/>
                  </a:moveTo>
                  <a:cubicBezTo>
                    <a:pt x="0" y="3"/>
                    <a:pt x="1" y="4"/>
                    <a:pt x="3" y="3"/>
                  </a:cubicBezTo>
                  <a:cubicBezTo>
                    <a:pt x="6" y="3"/>
                    <a:pt x="2" y="0"/>
                    <a:pt x="1" y="1"/>
                  </a:cubicBezTo>
                  <a:cubicBezTo>
                    <a:pt x="1" y="2"/>
                    <a:pt x="2" y="1"/>
                    <a:pt x="1" y="1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15" name="Freeform 448"/>
            <p:cNvSpPr>
              <a:spLocks/>
            </p:cNvSpPr>
            <p:nvPr/>
          </p:nvSpPr>
          <p:spPr bwMode="auto">
            <a:xfrm>
              <a:off x="17372174" y="8593469"/>
              <a:ext cx="130574" cy="197506"/>
            </a:xfrm>
            <a:custGeom>
              <a:avLst/>
              <a:gdLst>
                <a:gd name="T0" fmla="*/ 10 w 14"/>
                <a:gd name="T1" fmla="*/ 0 h 21"/>
                <a:gd name="T2" fmla="*/ 9 w 14"/>
                <a:gd name="T3" fmla="*/ 2 h 21"/>
                <a:gd name="T4" fmla="*/ 7 w 14"/>
                <a:gd name="T5" fmla="*/ 4 h 21"/>
                <a:gd name="T6" fmla="*/ 3 w 14"/>
                <a:gd name="T7" fmla="*/ 6 h 21"/>
                <a:gd name="T8" fmla="*/ 2 w 14"/>
                <a:gd name="T9" fmla="*/ 11 h 21"/>
                <a:gd name="T10" fmla="*/ 2 w 14"/>
                <a:gd name="T11" fmla="*/ 14 h 21"/>
                <a:gd name="T12" fmla="*/ 3 w 14"/>
                <a:gd name="T13" fmla="*/ 18 h 21"/>
                <a:gd name="T14" fmla="*/ 8 w 14"/>
                <a:gd name="T15" fmla="*/ 19 h 21"/>
                <a:gd name="T16" fmla="*/ 8 w 14"/>
                <a:gd name="T17" fmla="*/ 16 h 21"/>
                <a:gd name="T18" fmla="*/ 10 w 14"/>
                <a:gd name="T19" fmla="*/ 12 h 21"/>
                <a:gd name="T20" fmla="*/ 12 w 14"/>
                <a:gd name="T21" fmla="*/ 17 h 21"/>
                <a:gd name="T22" fmla="*/ 13 w 14"/>
                <a:gd name="T23" fmla="*/ 14 h 21"/>
                <a:gd name="T24" fmla="*/ 13 w 14"/>
                <a:gd name="T25" fmla="*/ 10 h 21"/>
                <a:gd name="T26" fmla="*/ 10 w 14"/>
                <a:gd name="T27" fmla="*/ 0 h 21"/>
                <a:gd name="T28" fmla="*/ 10 w 14"/>
                <a:gd name="T29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4" h="21">
                  <a:moveTo>
                    <a:pt x="10" y="0"/>
                  </a:moveTo>
                  <a:cubicBezTo>
                    <a:pt x="9" y="0"/>
                    <a:pt x="9" y="1"/>
                    <a:pt x="9" y="2"/>
                  </a:cubicBezTo>
                  <a:cubicBezTo>
                    <a:pt x="9" y="3"/>
                    <a:pt x="9" y="3"/>
                    <a:pt x="7" y="4"/>
                  </a:cubicBezTo>
                  <a:cubicBezTo>
                    <a:pt x="6" y="4"/>
                    <a:pt x="4" y="6"/>
                    <a:pt x="3" y="6"/>
                  </a:cubicBezTo>
                  <a:cubicBezTo>
                    <a:pt x="1" y="9"/>
                    <a:pt x="0" y="9"/>
                    <a:pt x="2" y="11"/>
                  </a:cubicBezTo>
                  <a:cubicBezTo>
                    <a:pt x="3" y="12"/>
                    <a:pt x="2" y="13"/>
                    <a:pt x="2" y="14"/>
                  </a:cubicBezTo>
                  <a:cubicBezTo>
                    <a:pt x="1" y="16"/>
                    <a:pt x="2" y="17"/>
                    <a:pt x="3" y="18"/>
                  </a:cubicBezTo>
                  <a:cubicBezTo>
                    <a:pt x="5" y="19"/>
                    <a:pt x="7" y="19"/>
                    <a:pt x="8" y="19"/>
                  </a:cubicBezTo>
                  <a:cubicBezTo>
                    <a:pt x="11" y="21"/>
                    <a:pt x="9" y="18"/>
                    <a:pt x="8" y="16"/>
                  </a:cubicBezTo>
                  <a:cubicBezTo>
                    <a:pt x="8" y="16"/>
                    <a:pt x="8" y="12"/>
                    <a:pt x="10" y="12"/>
                  </a:cubicBezTo>
                  <a:cubicBezTo>
                    <a:pt x="11" y="12"/>
                    <a:pt x="11" y="17"/>
                    <a:pt x="12" y="17"/>
                  </a:cubicBezTo>
                  <a:cubicBezTo>
                    <a:pt x="12" y="17"/>
                    <a:pt x="13" y="14"/>
                    <a:pt x="13" y="14"/>
                  </a:cubicBezTo>
                  <a:cubicBezTo>
                    <a:pt x="14" y="12"/>
                    <a:pt x="14" y="11"/>
                    <a:pt x="13" y="10"/>
                  </a:cubicBezTo>
                  <a:cubicBezTo>
                    <a:pt x="13" y="7"/>
                    <a:pt x="13" y="1"/>
                    <a:pt x="10" y="0"/>
                  </a:cubicBezTo>
                  <a:cubicBezTo>
                    <a:pt x="9" y="0"/>
                    <a:pt x="10" y="1"/>
                    <a:pt x="10" y="0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16" name="Freeform 449"/>
            <p:cNvSpPr>
              <a:spLocks/>
            </p:cNvSpPr>
            <p:nvPr/>
          </p:nvSpPr>
          <p:spPr bwMode="auto">
            <a:xfrm>
              <a:off x="17289371" y="8631694"/>
              <a:ext cx="111465" cy="95566"/>
            </a:xfrm>
            <a:custGeom>
              <a:avLst/>
              <a:gdLst>
                <a:gd name="T0" fmla="*/ 8 w 12"/>
                <a:gd name="T1" fmla="*/ 1 h 10"/>
                <a:gd name="T2" fmla="*/ 2 w 12"/>
                <a:gd name="T3" fmla="*/ 4 h 10"/>
                <a:gd name="T4" fmla="*/ 0 w 12"/>
                <a:gd name="T5" fmla="*/ 10 h 10"/>
                <a:gd name="T6" fmla="*/ 2 w 12"/>
                <a:gd name="T7" fmla="*/ 6 h 10"/>
                <a:gd name="T8" fmla="*/ 4 w 12"/>
                <a:gd name="T9" fmla="*/ 6 h 10"/>
                <a:gd name="T10" fmla="*/ 6 w 12"/>
                <a:gd name="T11" fmla="*/ 7 h 10"/>
                <a:gd name="T12" fmla="*/ 8 w 12"/>
                <a:gd name="T13" fmla="*/ 7 h 10"/>
                <a:gd name="T14" fmla="*/ 8 w 12"/>
                <a:gd name="T15" fmla="*/ 5 h 10"/>
                <a:gd name="T16" fmla="*/ 8 w 12"/>
                <a:gd name="T17" fmla="*/ 1 h 10"/>
                <a:gd name="T18" fmla="*/ 8 w 12"/>
                <a:gd name="T19" fmla="*/ 1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" h="10">
                  <a:moveTo>
                    <a:pt x="8" y="1"/>
                  </a:moveTo>
                  <a:cubicBezTo>
                    <a:pt x="6" y="0"/>
                    <a:pt x="5" y="4"/>
                    <a:pt x="2" y="4"/>
                  </a:cubicBezTo>
                  <a:cubicBezTo>
                    <a:pt x="0" y="5"/>
                    <a:pt x="0" y="9"/>
                    <a:pt x="0" y="10"/>
                  </a:cubicBezTo>
                  <a:cubicBezTo>
                    <a:pt x="1" y="9"/>
                    <a:pt x="1" y="7"/>
                    <a:pt x="2" y="6"/>
                  </a:cubicBezTo>
                  <a:cubicBezTo>
                    <a:pt x="2" y="6"/>
                    <a:pt x="4" y="5"/>
                    <a:pt x="4" y="6"/>
                  </a:cubicBezTo>
                  <a:cubicBezTo>
                    <a:pt x="4" y="7"/>
                    <a:pt x="6" y="7"/>
                    <a:pt x="6" y="7"/>
                  </a:cubicBezTo>
                  <a:cubicBezTo>
                    <a:pt x="7" y="7"/>
                    <a:pt x="7" y="8"/>
                    <a:pt x="8" y="7"/>
                  </a:cubicBezTo>
                  <a:cubicBezTo>
                    <a:pt x="8" y="7"/>
                    <a:pt x="8" y="5"/>
                    <a:pt x="8" y="5"/>
                  </a:cubicBezTo>
                  <a:cubicBezTo>
                    <a:pt x="9" y="3"/>
                    <a:pt x="11" y="2"/>
                    <a:pt x="8" y="1"/>
                  </a:cubicBezTo>
                  <a:cubicBezTo>
                    <a:pt x="7" y="1"/>
                    <a:pt x="12" y="3"/>
                    <a:pt x="8" y="1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17" name="Freeform 450"/>
            <p:cNvSpPr>
              <a:spLocks/>
            </p:cNvSpPr>
            <p:nvPr/>
          </p:nvSpPr>
          <p:spPr bwMode="auto">
            <a:xfrm>
              <a:off x="17063256" y="8539313"/>
              <a:ext cx="111465" cy="111494"/>
            </a:xfrm>
            <a:custGeom>
              <a:avLst/>
              <a:gdLst>
                <a:gd name="T0" fmla="*/ 11 w 12"/>
                <a:gd name="T1" fmla="*/ 0 h 12"/>
                <a:gd name="T2" fmla="*/ 6 w 12"/>
                <a:gd name="T3" fmla="*/ 6 h 12"/>
                <a:gd name="T4" fmla="*/ 0 w 12"/>
                <a:gd name="T5" fmla="*/ 12 h 12"/>
                <a:gd name="T6" fmla="*/ 4 w 12"/>
                <a:gd name="T7" fmla="*/ 10 h 12"/>
                <a:gd name="T8" fmla="*/ 8 w 12"/>
                <a:gd name="T9" fmla="*/ 7 h 12"/>
                <a:gd name="T10" fmla="*/ 10 w 12"/>
                <a:gd name="T11" fmla="*/ 3 h 12"/>
                <a:gd name="T12" fmla="*/ 11 w 12"/>
                <a:gd name="T13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12">
                  <a:moveTo>
                    <a:pt x="11" y="0"/>
                  </a:moveTo>
                  <a:cubicBezTo>
                    <a:pt x="9" y="1"/>
                    <a:pt x="7" y="4"/>
                    <a:pt x="6" y="6"/>
                  </a:cubicBezTo>
                  <a:cubicBezTo>
                    <a:pt x="5" y="7"/>
                    <a:pt x="0" y="10"/>
                    <a:pt x="0" y="12"/>
                  </a:cubicBezTo>
                  <a:cubicBezTo>
                    <a:pt x="0" y="12"/>
                    <a:pt x="3" y="11"/>
                    <a:pt x="4" y="10"/>
                  </a:cubicBezTo>
                  <a:cubicBezTo>
                    <a:pt x="5" y="10"/>
                    <a:pt x="7" y="8"/>
                    <a:pt x="8" y="7"/>
                  </a:cubicBezTo>
                  <a:cubicBezTo>
                    <a:pt x="8" y="5"/>
                    <a:pt x="9" y="4"/>
                    <a:pt x="10" y="3"/>
                  </a:cubicBezTo>
                  <a:cubicBezTo>
                    <a:pt x="11" y="3"/>
                    <a:pt x="12" y="0"/>
                    <a:pt x="11" y="0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18" name="Freeform 451"/>
            <p:cNvSpPr>
              <a:spLocks/>
            </p:cNvSpPr>
            <p:nvPr/>
          </p:nvSpPr>
          <p:spPr bwMode="auto">
            <a:xfrm>
              <a:off x="17391283" y="8399150"/>
              <a:ext cx="19109" cy="9556"/>
            </a:xfrm>
            <a:custGeom>
              <a:avLst/>
              <a:gdLst>
                <a:gd name="T0" fmla="*/ 0 w 2"/>
                <a:gd name="T1" fmla="*/ 1 h 1"/>
                <a:gd name="T2" fmla="*/ 1 w 2"/>
                <a:gd name="T3" fmla="*/ 0 h 1"/>
                <a:gd name="T4" fmla="*/ 0 w 2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">
                  <a:moveTo>
                    <a:pt x="0" y="1"/>
                  </a:moveTo>
                  <a:cubicBezTo>
                    <a:pt x="1" y="1"/>
                    <a:pt x="2" y="0"/>
                    <a:pt x="1" y="0"/>
                  </a:cubicBezTo>
                  <a:cubicBezTo>
                    <a:pt x="0" y="0"/>
                    <a:pt x="0" y="1"/>
                    <a:pt x="0" y="1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19" name="Freeform 452"/>
            <p:cNvSpPr>
              <a:spLocks/>
            </p:cNvSpPr>
            <p:nvPr/>
          </p:nvSpPr>
          <p:spPr bwMode="auto">
            <a:xfrm>
              <a:off x="16037776" y="8781415"/>
              <a:ext cx="522294" cy="544729"/>
            </a:xfrm>
            <a:custGeom>
              <a:avLst/>
              <a:gdLst>
                <a:gd name="T0" fmla="*/ 12 w 56"/>
                <a:gd name="T1" fmla="*/ 3 h 58"/>
                <a:gd name="T2" fmla="*/ 4 w 56"/>
                <a:gd name="T3" fmla="*/ 2 h 58"/>
                <a:gd name="T4" fmla="*/ 2 w 56"/>
                <a:gd name="T5" fmla="*/ 3 h 58"/>
                <a:gd name="T6" fmla="*/ 6 w 56"/>
                <a:gd name="T7" fmla="*/ 9 h 58"/>
                <a:gd name="T8" fmla="*/ 11 w 56"/>
                <a:gd name="T9" fmla="*/ 13 h 58"/>
                <a:gd name="T10" fmla="*/ 13 w 56"/>
                <a:gd name="T11" fmla="*/ 17 h 58"/>
                <a:gd name="T12" fmla="*/ 17 w 56"/>
                <a:gd name="T13" fmla="*/ 19 h 58"/>
                <a:gd name="T14" fmla="*/ 20 w 56"/>
                <a:gd name="T15" fmla="*/ 26 h 58"/>
                <a:gd name="T16" fmla="*/ 22 w 56"/>
                <a:gd name="T17" fmla="*/ 28 h 58"/>
                <a:gd name="T18" fmla="*/ 26 w 56"/>
                <a:gd name="T19" fmla="*/ 33 h 58"/>
                <a:gd name="T20" fmla="*/ 30 w 56"/>
                <a:gd name="T21" fmla="*/ 42 h 58"/>
                <a:gd name="T22" fmla="*/ 41 w 56"/>
                <a:gd name="T23" fmla="*/ 52 h 58"/>
                <a:gd name="T24" fmla="*/ 46 w 56"/>
                <a:gd name="T25" fmla="*/ 57 h 58"/>
                <a:gd name="T26" fmla="*/ 54 w 56"/>
                <a:gd name="T27" fmla="*/ 57 h 58"/>
                <a:gd name="T28" fmla="*/ 54 w 56"/>
                <a:gd name="T29" fmla="*/ 46 h 58"/>
                <a:gd name="T30" fmla="*/ 55 w 56"/>
                <a:gd name="T31" fmla="*/ 44 h 58"/>
                <a:gd name="T32" fmla="*/ 52 w 56"/>
                <a:gd name="T33" fmla="*/ 41 h 58"/>
                <a:gd name="T34" fmla="*/ 50 w 56"/>
                <a:gd name="T35" fmla="*/ 40 h 58"/>
                <a:gd name="T36" fmla="*/ 48 w 56"/>
                <a:gd name="T37" fmla="*/ 42 h 58"/>
                <a:gd name="T38" fmla="*/ 48 w 56"/>
                <a:gd name="T39" fmla="*/ 38 h 58"/>
                <a:gd name="T40" fmla="*/ 47 w 56"/>
                <a:gd name="T41" fmla="*/ 36 h 58"/>
                <a:gd name="T42" fmla="*/ 44 w 56"/>
                <a:gd name="T43" fmla="*/ 34 h 58"/>
                <a:gd name="T44" fmla="*/ 42 w 56"/>
                <a:gd name="T45" fmla="*/ 30 h 58"/>
                <a:gd name="T46" fmla="*/ 42 w 56"/>
                <a:gd name="T47" fmla="*/ 29 h 58"/>
                <a:gd name="T48" fmla="*/ 43 w 56"/>
                <a:gd name="T49" fmla="*/ 28 h 58"/>
                <a:gd name="T50" fmla="*/ 38 w 56"/>
                <a:gd name="T51" fmla="*/ 27 h 58"/>
                <a:gd name="T52" fmla="*/ 38 w 56"/>
                <a:gd name="T53" fmla="*/ 25 h 58"/>
                <a:gd name="T54" fmla="*/ 36 w 56"/>
                <a:gd name="T55" fmla="*/ 24 h 58"/>
                <a:gd name="T56" fmla="*/ 37 w 56"/>
                <a:gd name="T57" fmla="*/ 23 h 58"/>
                <a:gd name="T58" fmla="*/ 35 w 56"/>
                <a:gd name="T59" fmla="*/ 22 h 58"/>
                <a:gd name="T60" fmla="*/ 34 w 56"/>
                <a:gd name="T61" fmla="*/ 21 h 58"/>
                <a:gd name="T62" fmla="*/ 31 w 56"/>
                <a:gd name="T63" fmla="*/ 19 h 58"/>
                <a:gd name="T64" fmla="*/ 30 w 56"/>
                <a:gd name="T65" fmla="*/ 19 h 58"/>
                <a:gd name="T66" fmla="*/ 25 w 56"/>
                <a:gd name="T67" fmla="*/ 16 h 58"/>
                <a:gd name="T68" fmla="*/ 21 w 56"/>
                <a:gd name="T69" fmla="*/ 11 h 58"/>
                <a:gd name="T70" fmla="*/ 16 w 56"/>
                <a:gd name="T71" fmla="*/ 7 h 58"/>
                <a:gd name="T72" fmla="*/ 12 w 56"/>
                <a:gd name="T73" fmla="*/ 3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56" h="58">
                  <a:moveTo>
                    <a:pt x="12" y="3"/>
                  </a:moveTo>
                  <a:cubicBezTo>
                    <a:pt x="9" y="3"/>
                    <a:pt x="7" y="3"/>
                    <a:pt x="4" y="2"/>
                  </a:cubicBezTo>
                  <a:cubicBezTo>
                    <a:pt x="2" y="1"/>
                    <a:pt x="0" y="0"/>
                    <a:pt x="2" y="3"/>
                  </a:cubicBezTo>
                  <a:cubicBezTo>
                    <a:pt x="3" y="5"/>
                    <a:pt x="4" y="8"/>
                    <a:pt x="6" y="9"/>
                  </a:cubicBezTo>
                  <a:cubicBezTo>
                    <a:pt x="8" y="10"/>
                    <a:pt x="10" y="11"/>
                    <a:pt x="11" y="13"/>
                  </a:cubicBezTo>
                  <a:cubicBezTo>
                    <a:pt x="12" y="14"/>
                    <a:pt x="12" y="16"/>
                    <a:pt x="13" y="17"/>
                  </a:cubicBezTo>
                  <a:cubicBezTo>
                    <a:pt x="15" y="18"/>
                    <a:pt x="16" y="18"/>
                    <a:pt x="17" y="19"/>
                  </a:cubicBezTo>
                  <a:cubicBezTo>
                    <a:pt x="19" y="21"/>
                    <a:pt x="19" y="24"/>
                    <a:pt x="20" y="26"/>
                  </a:cubicBezTo>
                  <a:cubicBezTo>
                    <a:pt x="21" y="27"/>
                    <a:pt x="22" y="28"/>
                    <a:pt x="22" y="28"/>
                  </a:cubicBezTo>
                  <a:cubicBezTo>
                    <a:pt x="24" y="30"/>
                    <a:pt x="25" y="31"/>
                    <a:pt x="26" y="33"/>
                  </a:cubicBezTo>
                  <a:cubicBezTo>
                    <a:pt x="28" y="36"/>
                    <a:pt x="28" y="39"/>
                    <a:pt x="30" y="42"/>
                  </a:cubicBezTo>
                  <a:cubicBezTo>
                    <a:pt x="34" y="45"/>
                    <a:pt x="37" y="49"/>
                    <a:pt x="41" y="52"/>
                  </a:cubicBezTo>
                  <a:cubicBezTo>
                    <a:pt x="43" y="54"/>
                    <a:pt x="44" y="55"/>
                    <a:pt x="46" y="57"/>
                  </a:cubicBezTo>
                  <a:cubicBezTo>
                    <a:pt x="47" y="57"/>
                    <a:pt x="53" y="58"/>
                    <a:pt x="54" y="57"/>
                  </a:cubicBezTo>
                  <a:cubicBezTo>
                    <a:pt x="55" y="56"/>
                    <a:pt x="53" y="48"/>
                    <a:pt x="54" y="46"/>
                  </a:cubicBezTo>
                  <a:cubicBezTo>
                    <a:pt x="54" y="45"/>
                    <a:pt x="56" y="45"/>
                    <a:pt x="55" y="44"/>
                  </a:cubicBezTo>
                  <a:cubicBezTo>
                    <a:pt x="54" y="43"/>
                    <a:pt x="53" y="42"/>
                    <a:pt x="52" y="41"/>
                  </a:cubicBezTo>
                  <a:cubicBezTo>
                    <a:pt x="52" y="41"/>
                    <a:pt x="51" y="40"/>
                    <a:pt x="50" y="40"/>
                  </a:cubicBezTo>
                  <a:cubicBezTo>
                    <a:pt x="49" y="40"/>
                    <a:pt x="49" y="42"/>
                    <a:pt x="48" y="42"/>
                  </a:cubicBezTo>
                  <a:cubicBezTo>
                    <a:pt x="49" y="42"/>
                    <a:pt x="48" y="38"/>
                    <a:pt x="48" y="38"/>
                  </a:cubicBezTo>
                  <a:cubicBezTo>
                    <a:pt x="47" y="37"/>
                    <a:pt x="47" y="37"/>
                    <a:pt x="47" y="36"/>
                  </a:cubicBezTo>
                  <a:cubicBezTo>
                    <a:pt x="47" y="35"/>
                    <a:pt x="45" y="34"/>
                    <a:pt x="44" y="34"/>
                  </a:cubicBezTo>
                  <a:cubicBezTo>
                    <a:pt x="43" y="33"/>
                    <a:pt x="41" y="32"/>
                    <a:pt x="42" y="30"/>
                  </a:cubicBezTo>
                  <a:cubicBezTo>
                    <a:pt x="42" y="30"/>
                    <a:pt x="41" y="29"/>
                    <a:pt x="42" y="29"/>
                  </a:cubicBezTo>
                  <a:cubicBezTo>
                    <a:pt x="42" y="28"/>
                    <a:pt x="43" y="29"/>
                    <a:pt x="43" y="28"/>
                  </a:cubicBezTo>
                  <a:cubicBezTo>
                    <a:pt x="44" y="26"/>
                    <a:pt x="38" y="26"/>
                    <a:pt x="38" y="27"/>
                  </a:cubicBezTo>
                  <a:cubicBezTo>
                    <a:pt x="38" y="26"/>
                    <a:pt x="42" y="25"/>
                    <a:pt x="38" y="25"/>
                  </a:cubicBezTo>
                  <a:cubicBezTo>
                    <a:pt x="37" y="25"/>
                    <a:pt x="36" y="24"/>
                    <a:pt x="36" y="24"/>
                  </a:cubicBezTo>
                  <a:cubicBezTo>
                    <a:pt x="36" y="23"/>
                    <a:pt x="37" y="23"/>
                    <a:pt x="37" y="23"/>
                  </a:cubicBezTo>
                  <a:cubicBezTo>
                    <a:pt x="37" y="22"/>
                    <a:pt x="35" y="22"/>
                    <a:pt x="35" y="22"/>
                  </a:cubicBezTo>
                  <a:cubicBezTo>
                    <a:pt x="35" y="22"/>
                    <a:pt x="36" y="21"/>
                    <a:pt x="34" y="21"/>
                  </a:cubicBezTo>
                  <a:cubicBezTo>
                    <a:pt x="33" y="20"/>
                    <a:pt x="32" y="20"/>
                    <a:pt x="31" y="19"/>
                  </a:cubicBezTo>
                  <a:cubicBezTo>
                    <a:pt x="28" y="15"/>
                    <a:pt x="30" y="19"/>
                    <a:pt x="30" y="19"/>
                  </a:cubicBezTo>
                  <a:cubicBezTo>
                    <a:pt x="29" y="19"/>
                    <a:pt x="26" y="16"/>
                    <a:pt x="25" y="16"/>
                  </a:cubicBezTo>
                  <a:cubicBezTo>
                    <a:pt x="24" y="14"/>
                    <a:pt x="23" y="12"/>
                    <a:pt x="21" y="11"/>
                  </a:cubicBezTo>
                  <a:cubicBezTo>
                    <a:pt x="19" y="10"/>
                    <a:pt x="18" y="9"/>
                    <a:pt x="16" y="7"/>
                  </a:cubicBezTo>
                  <a:cubicBezTo>
                    <a:pt x="15" y="6"/>
                    <a:pt x="14" y="3"/>
                    <a:pt x="12" y="3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20" name="Freeform 453"/>
            <p:cNvSpPr>
              <a:spLocks/>
            </p:cNvSpPr>
            <p:nvPr/>
          </p:nvSpPr>
          <p:spPr bwMode="auto">
            <a:xfrm>
              <a:off x="16130132" y="8978921"/>
              <a:ext cx="47770" cy="47785"/>
            </a:xfrm>
            <a:custGeom>
              <a:avLst/>
              <a:gdLst>
                <a:gd name="T0" fmla="*/ 4 w 5"/>
                <a:gd name="T1" fmla="*/ 4 h 5"/>
                <a:gd name="T2" fmla="*/ 1 w 5"/>
                <a:gd name="T3" fmla="*/ 0 h 5"/>
                <a:gd name="T4" fmla="*/ 4 w 5"/>
                <a:gd name="T5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" h="5">
                  <a:moveTo>
                    <a:pt x="4" y="4"/>
                  </a:moveTo>
                  <a:cubicBezTo>
                    <a:pt x="5" y="3"/>
                    <a:pt x="2" y="0"/>
                    <a:pt x="1" y="0"/>
                  </a:cubicBezTo>
                  <a:cubicBezTo>
                    <a:pt x="0" y="1"/>
                    <a:pt x="3" y="5"/>
                    <a:pt x="4" y="4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21" name="Freeform 454"/>
            <p:cNvSpPr>
              <a:spLocks/>
            </p:cNvSpPr>
            <p:nvPr/>
          </p:nvSpPr>
          <p:spPr bwMode="auto">
            <a:xfrm>
              <a:off x="16197014" y="9090415"/>
              <a:ext cx="44586" cy="47785"/>
            </a:xfrm>
            <a:custGeom>
              <a:avLst/>
              <a:gdLst>
                <a:gd name="T0" fmla="*/ 4 w 5"/>
                <a:gd name="T1" fmla="*/ 4 h 5"/>
                <a:gd name="T2" fmla="*/ 1 w 5"/>
                <a:gd name="T3" fmla="*/ 0 h 5"/>
                <a:gd name="T4" fmla="*/ 4 w 5"/>
                <a:gd name="T5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" h="5">
                  <a:moveTo>
                    <a:pt x="4" y="4"/>
                  </a:moveTo>
                  <a:cubicBezTo>
                    <a:pt x="5" y="3"/>
                    <a:pt x="2" y="0"/>
                    <a:pt x="1" y="0"/>
                  </a:cubicBezTo>
                  <a:cubicBezTo>
                    <a:pt x="0" y="1"/>
                    <a:pt x="3" y="5"/>
                    <a:pt x="4" y="4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22" name="Freeform 455"/>
            <p:cNvSpPr>
              <a:spLocks/>
            </p:cNvSpPr>
            <p:nvPr/>
          </p:nvSpPr>
          <p:spPr bwMode="auto">
            <a:xfrm>
              <a:off x="16512300" y="9119082"/>
              <a:ext cx="66879" cy="66896"/>
            </a:xfrm>
            <a:custGeom>
              <a:avLst/>
              <a:gdLst>
                <a:gd name="T0" fmla="*/ 7 w 7"/>
                <a:gd name="T1" fmla="*/ 7 h 7"/>
                <a:gd name="T2" fmla="*/ 5 w 7"/>
                <a:gd name="T3" fmla="*/ 3 h 7"/>
                <a:gd name="T4" fmla="*/ 0 w 7"/>
                <a:gd name="T5" fmla="*/ 1 h 7"/>
                <a:gd name="T6" fmla="*/ 1 w 7"/>
                <a:gd name="T7" fmla="*/ 3 h 7"/>
                <a:gd name="T8" fmla="*/ 3 w 7"/>
                <a:gd name="T9" fmla="*/ 5 h 7"/>
                <a:gd name="T10" fmla="*/ 7 w 7"/>
                <a:gd name="T11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" h="7">
                  <a:moveTo>
                    <a:pt x="7" y="7"/>
                  </a:moveTo>
                  <a:cubicBezTo>
                    <a:pt x="7" y="5"/>
                    <a:pt x="5" y="5"/>
                    <a:pt x="5" y="3"/>
                  </a:cubicBezTo>
                  <a:cubicBezTo>
                    <a:pt x="5" y="1"/>
                    <a:pt x="2" y="0"/>
                    <a:pt x="0" y="1"/>
                  </a:cubicBezTo>
                  <a:cubicBezTo>
                    <a:pt x="0" y="2"/>
                    <a:pt x="0" y="3"/>
                    <a:pt x="1" y="3"/>
                  </a:cubicBezTo>
                  <a:cubicBezTo>
                    <a:pt x="3" y="3"/>
                    <a:pt x="2" y="4"/>
                    <a:pt x="3" y="5"/>
                  </a:cubicBezTo>
                  <a:cubicBezTo>
                    <a:pt x="3" y="6"/>
                    <a:pt x="7" y="7"/>
                    <a:pt x="7" y="7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23" name="Freeform 456"/>
            <p:cNvSpPr>
              <a:spLocks/>
            </p:cNvSpPr>
            <p:nvPr/>
          </p:nvSpPr>
          <p:spPr bwMode="auto">
            <a:xfrm>
              <a:off x="16617396" y="9166867"/>
              <a:ext cx="35033" cy="35042"/>
            </a:xfrm>
            <a:custGeom>
              <a:avLst/>
              <a:gdLst>
                <a:gd name="T0" fmla="*/ 2 w 4"/>
                <a:gd name="T1" fmla="*/ 3 h 4"/>
                <a:gd name="T2" fmla="*/ 2 w 4"/>
                <a:gd name="T3" fmla="*/ 0 h 4"/>
                <a:gd name="T4" fmla="*/ 2 w 4"/>
                <a:gd name="T5" fmla="*/ 3 h 4"/>
                <a:gd name="T6" fmla="*/ 2 w 4"/>
                <a:gd name="T7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4">
                  <a:moveTo>
                    <a:pt x="2" y="3"/>
                  </a:moveTo>
                  <a:cubicBezTo>
                    <a:pt x="0" y="4"/>
                    <a:pt x="0" y="1"/>
                    <a:pt x="2" y="0"/>
                  </a:cubicBezTo>
                  <a:cubicBezTo>
                    <a:pt x="4" y="0"/>
                    <a:pt x="4" y="3"/>
                    <a:pt x="2" y="3"/>
                  </a:cubicBezTo>
                  <a:cubicBezTo>
                    <a:pt x="1" y="4"/>
                    <a:pt x="3" y="3"/>
                    <a:pt x="2" y="3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24" name="Freeform 457"/>
            <p:cNvSpPr>
              <a:spLocks/>
            </p:cNvSpPr>
            <p:nvPr/>
          </p:nvSpPr>
          <p:spPr bwMode="auto">
            <a:xfrm>
              <a:off x="16521853" y="9326144"/>
              <a:ext cx="429938" cy="140163"/>
            </a:xfrm>
            <a:custGeom>
              <a:avLst/>
              <a:gdLst>
                <a:gd name="T0" fmla="*/ 9 w 46"/>
                <a:gd name="T1" fmla="*/ 0 h 15"/>
                <a:gd name="T2" fmla="*/ 3 w 46"/>
                <a:gd name="T3" fmla="*/ 0 h 15"/>
                <a:gd name="T4" fmla="*/ 0 w 46"/>
                <a:gd name="T5" fmla="*/ 4 h 15"/>
                <a:gd name="T6" fmla="*/ 5 w 46"/>
                <a:gd name="T7" fmla="*/ 6 h 15"/>
                <a:gd name="T8" fmla="*/ 11 w 46"/>
                <a:gd name="T9" fmla="*/ 9 h 15"/>
                <a:gd name="T10" fmla="*/ 15 w 46"/>
                <a:gd name="T11" fmla="*/ 9 h 15"/>
                <a:gd name="T12" fmla="*/ 24 w 46"/>
                <a:gd name="T13" fmla="*/ 11 h 15"/>
                <a:gd name="T14" fmla="*/ 40 w 46"/>
                <a:gd name="T15" fmla="*/ 13 h 15"/>
                <a:gd name="T16" fmla="*/ 45 w 46"/>
                <a:gd name="T17" fmla="*/ 13 h 15"/>
                <a:gd name="T18" fmla="*/ 43 w 46"/>
                <a:gd name="T19" fmla="*/ 9 h 15"/>
                <a:gd name="T20" fmla="*/ 41 w 46"/>
                <a:gd name="T21" fmla="*/ 9 h 15"/>
                <a:gd name="T22" fmla="*/ 37 w 46"/>
                <a:gd name="T23" fmla="*/ 9 h 15"/>
                <a:gd name="T24" fmla="*/ 35 w 46"/>
                <a:gd name="T25" fmla="*/ 6 h 15"/>
                <a:gd name="T26" fmla="*/ 32 w 46"/>
                <a:gd name="T27" fmla="*/ 4 h 15"/>
                <a:gd name="T28" fmla="*/ 27 w 46"/>
                <a:gd name="T29" fmla="*/ 3 h 15"/>
                <a:gd name="T30" fmla="*/ 25 w 46"/>
                <a:gd name="T31" fmla="*/ 4 h 15"/>
                <a:gd name="T32" fmla="*/ 21 w 46"/>
                <a:gd name="T33" fmla="*/ 5 h 15"/>
                <a:gd name="T34" fmla="*/ 15 w 46"/>
                <a:gd name="T35" fmla="*/ 3 h 15"/>
                <a:gd name="T36" fmla="*/ 11 w 46"/>
                <a:gd name="T37" fmla="*/ 2 h 15"/>
                <a:gd name="T38" fmla="*/ 9 w 46"/>
                <a:gd name="T39" fmla="*/ 0 h 15"/>
                <a:gd name="T40" fmla="*/ 9 w 46"/>
                <a:gd name="T41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6" h="15">
                  <a:moveTo>
                    <a:pt x="9" y="0"/>
                  </a:moveTo>
                  <a:cubicBezTo>
                    <a:pt x="7" y="1"/>
                    <a:pt x="6" y="0"/>
                    <a:pt x="3" y="0"/>
                  </a:cubicBezTo>
                  <a:cubicBezTo>
                    <a:pt x="3" y="0"/>
                    <a:pt x="0" y="3"/>
                    <a:pt x="0" y="4"/>
                  </a:cubicBezTo>
                  <a:cubicBezTo>
                    <a:pt x="0" y="5"/>
                    <a:pt x="4" y="4"/>
                    <a:pt x="5" y="6"/>
                  </a:cubicBezTo>
                  <a:cubicBezTo>
                    <a:pt x="6" y="8"/>
                    <a:pt x="9" y="8"/>
                    <a:pt x="11" y="9"/>
                  </a:cubicBezTo>
                  <a:cubicBezTo>
                    <a:pt x="13" y="9"/>
                    <a:pt x="14" y="9"/>
                    <a:pt x="15" y="9"/>
                  </a:cubicBezTo>
                  <a:cubicBezTo>
                    <a:pt x="18" y="9"/>
                    <a:pt x="21" y="10"/>
                    <a:pt x="24" y="11"/>
                  </a:cubicBezTo>
                  <a:cubicBezTo>
                    <a:pt x="29" y="12"/>
                    <a:pt x="35" y="11"/>
                    <a:pt x="40" y="13"/>
                  </a:cubicBezTo>
                  <a:cubicBezTo>
                    <a:pt x="41" y="13"/>
                    <a:pt x="44" y="15"/>
                    <a:pt x="45" y="13"/>
                  </a:cubicBezTo>
                  <a:cubicBezTo>
                    <a:pt x="46" y="13"/>
                    <a:pt x="44" y="9"/>
                    <a:pt x="43" y="9"/>
                  </a:cubicBezTo>
                  <a:cubicBezTo>
                    <a:pt x="42" y="8"/>
                    <a:pt x="42" y="9"/>
                    <a:pt x="41" y="9"/>
                  </a:cubicBezTo>
                  <a:cubicBezTo>
                    <a:pt x="39" y="10"/>
                    <a:pt x="38" y="9"/>
                    <a:pt x="37" y="9"/>
                  </a:cubicBezTo>
                  <a:cubicBezTo>
                    <a:pt x="36" y="8"/>
                    <a:pt x="36" y="7"/>
                    <a:pt x="35" y="6"/>
                  </a:cubicBezTo>
                  <a:cubicBezTo>
                    <a:pt x="35" y="5"/>
                    <a:pt x="33" y="5"/>
                    <a:pt x="32" y="4"/>
                  </a:cubicBezTo>
                  <a:cubicBezTo>
                    <a:pt x="31" y="4"/>
                    <a:pt x="28" y="3"/>
                    <a:pt x="27" y="3"/>
                  </a:cubicBezTo>
                  <a:cubicBezTo>
                    <a:pt x="26" y="3"/>
                    <a:pt x="25" y="4"/>
                    <a:pt x="25" y="4"/>
                  </a:cubicBezTo>
                  <a:cubicBezTo>
                    <a:pt x="24" y="5"/>
                    <a:pt x="23" y="5"/>
                    <a:pt x="21" y="5"/>
                  </a:cubicBezTo>
                  <a:cubicBezTo>
                    <a:pt x="19" y="5"/>
                    <a:pt x="17" y="4"/>
                    <a:pt x="15" y="3"/>
                  </a:cubicBezTo>
                  <a:cubicBezTo>
                    <a:pt x="14" y="2"/>
                    <a:pt x="12" y="2"/>
                    <a:pt x="11" y="2"/>
                  </a:cubicBezTo>
                  <a:cubicBezTo>
                    <a:pt x="11" y="2"/>
                    <a:pt x="10" y="0"/>
                    <a:pt x="9" y="0"/>
                  </a:cubicBezTo>
                  <a:cubicBezTo>
                    <a:pt x="8" y="1"/>
                    <a:pt x="10" y="0"/>
                    <a:pt x="9" y="0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25" name="Freeform 458"/>
            <p:cNvSpPr>
              <a:spLocks/>
            </p:cNvSpPr>
            <p:nvPr/>
          </p:nvSpPr>
          <p:spPr bwMode="auto">
            <a:xfrm>
              <a:off x="16840326" y="9361183"/>
              <a:ext cx="73248" cy="28669"/>
            </a:xfrm>
            <a:custGeom>
              <a:avLst/>
              <a:gdLst>
                <a:gd name="T0" fmla="*/ 3 w 8"/>
                <a:gd name="T1" fmla="*/ 3 h 3"/>
                <a:gd name="T2" fmla="*/ 8 w 8"/>
                <a:gd name="T3" fmla="*/ 1 h 3"/>
                <a:gd name="T4" fmla="*/ 3 w 8"/>
                <a:gd name="T5" fmla="*/ 3 h 3"/>
                <a:gd name="T6" fmla="*/ 3 w 8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3" y="3"/>
                  </a:moveTo>
                  <a:cubicBezTo>
                    <a:pt x="0" y="2"/>
                    <a:pt x="7" y="0"/>
                    <a:pt x="8" y="1"/>
                  </a:cubicBezTo>
                  <a:cubicBezTo>
                    <a:pt x="8" y="2"/>
                    <a:pt x="4" y="3"/>
                    <a:pt x="3" y="3"/>
                  </a:cubicBezTo>
                  <a:cubicBezTo>
                    <a:pt x="2" y="3"/>
                    <a:pt x="4" y="3"/>
                    <a:pt x="3" y="3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26" name="Freeform 459"/>
            <p:cNvSpPr>
              <a:spLocks/>
            </p:cNvSpPr>
            <p:nvPr/>
          </p:nvSpPr>
          <p:spPr bwMode="auto">
            <a:xfrm>
              <a:off x="16942236" y="9428080"/>
              <a:ext cx="57323" cy="38227"/>
            </a:xfrm>
            <a:custGeom>
              <a:avLst/>
              <a:gdLst>
                <a:gd name="T0" fmla="*/ 3 w 6"/>
                <a:gd name="T1" fmla="*/ 0 h 4"/>
                <a:gd name="T2" fmla="*/ 1 w 6"/>
                <a:gd name="T3" fmla="*/ 1 h 4"/>
                <a:gd name="T4" fmla="*/ 3 w 6"/>
                <a:gd name="T5" fmla="*/ 4 h 4"/>
                <a:gd name="T6" fmla="*/ 3 w 6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4">
                  <a:moveTo>
                    <a:pt x="3" y="0"/>
                  </a:moveTo>
                  <a:cubicBezTo>
                    <a:pt x="2" y="0"/>
                    <a:pt x="0" y="0"/>
                    <a:pt x="1" y="1"/>
                  </a:cubicBezTo>
                  <a:cubicBezTo>
                    <a:pt x="1" y="1"/>
                    <a:pt x="3" y="4"/>
                    <a:pt x="3" y="4"/>
                  </a:cubicBezTo>
                  <a:cubicBezTo>
                    <a:pt x="5" y="4"/>
                    <a:pt x="6" y="0"/>
                    <a:pt x="3" y="0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27" name="Freeform 460"/>
            <p:cNvSpPr>
              <a:spLocks/>
            </p:cNvSpPr>
            <p:nvPr/>
          </p:nvSpPr>
          <p:spPr bwMode="auto">
            <a:xfrm>
              <a:off x="16999562" y="9437635"/>
              <a:ext cx="44586" cy="28669"/>
            </a:xfrm>
            <a:custGeom>
              <a:avLst/>
              <a:gdLst>
                <a:gd name="T0" fmla="*/ 4 w 5"/>
                <a:gd name="T1" fmla="*/ 1 h 3"/>
                <a:gd name="T2" fmla="*/ 2 w 5"/>
                <a:gd name="T3" fmla="*/ 0 h 3"/>
                <a:gd name="T4" fmla="*/ 1 w 5"/>
                <a:gd name="T5" fmla="*/ 2 h 3"/>
                <a:gd name="T6" fmla="*/ 2 w 5"/>
                <a:gd name="T7" fmla="*/ 2 h 3"/>
                <a:gd name="T8" fmla="*/ 4 w 5"/>
                <a:gd name="T9" fmla="*/ 1 h 3"/>
                <a:gd name="T10" fmla="*/ 4 w 5"/>
                <a:gd name="T11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3">
                  <a:moveTo>
                    <a:pt x="4" y="1"/>
                  </a:moveTo>
                  <a:cubicBezTo>
                    <a:pt x="4" y="1"/>
                    <a:pt x="3" y="0"/>
                    <a:pt x="2" y="0"/>
                  </a:cubicBezTo>
                  <a:cubicBezTo>
                    <a:pt x="2" y="1"/>
                    <a:pt x="0" y="2"/>
                    <a:pt x="1" y="2"/>
                  </a:cubicBezTo>
                  <a:cubicBezTo>
                    <a:pt x="1" y="2"/>
                    <a:pt x="2" y="3"/>
                    <a:pt x="2" y="2"/>
                  </a:cubicBezTo>
                  <a:cubicBezTo>
                    <a:pt x="3" y="2"/>
                    <a:pt x="5" y="2"/>
                    <a:pt x="4" y="1"/>
                  </a:cubicBezTo>
                  <a:cubicBezTo>
                    <a:pt x="4" y="1"/>
                    <a:pt x="5" y="2"/>
                    <a:pt x="4" y="1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28" name="Freeform 461"/>
            <p:cNvSpPr>
              <a:spLocks/>
            </p:cNvSpPr>
            <p:nvPr/>
          </p:nvSpPr>
          <p:spPr bwMode="auto">
            <a:xfrm>
              <a:off x="17034592" y="9437635"/>
              <a:ext cx="66879" cy="38227"/>
            </a:xfrm>
            <a:custGeom>
              <a:avLst/>
              <a:gdLst>
                <a:gd name="T0" fmla="*/ 2 w 7"/>
                <a:gd name="T1" fmla="*/ 1 h 4"/>
                <a:gd name="T2" fmla="*/ 2 w 7"/>
                <a:gd name="T3" fmla="*/ 4 h 4"/>
                <a:gd name="T4" fmla="*/ 6 w 7"/>
                <a:gd name="T5" fmla="*/ 3 h 4"/>
                <a:gd name="T6" fmla="*/ 5 w 7"/>
                <a:gd name="T7" fmla="*/ 1 h 4"/>
                <a:gd name="T8" fmla="*/ 2 w 7"/>
                <a:gd name="T9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4">
                  <a:moveTo>
                    <a:pt x="2" y="1"/>
                  </a:moveTo>
                  <a:cubicBezTo>
                    <a:pt x="1" y="2"/>
                    <a:pt x="0" y="4"/>
                    <a:pt x="2" y="4"/>
                  </a:cubicBezTo>
                  <a:cubicBezTo>
                    <a:pt x="4" y="4"/>
                    <a:pt x="5" y="4"/>
                    <a:pt x="6" y="3"/>
                  </a:cubicBezTo>
                  <a:cubicBezTo>
                    <a:pt x="7" y="3"/>
                    <a:pt x="5" y="2"/>
                    <a:pt x="5" y="1"/>
                  </a:cubicBezTo>
                  <a:cubicBezTo>
                    <a:pt x="4" y="0"/>
                    <a:pt x="3" y="0"/>
                    <a:pt x="2" y="1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29" name="Freeform 462"/>
            <p:cNvSpPr>
              <a:spLocks/>
            </p:cNvSpPr>
            <p:nvPr/>
          </p:nvSpPr>
          <p:spPr bwMode="auto">
            <a:xfrm>
              <a:off x="17082363" y="9428080"/>
              <a:ext cx="76432" cy="47785"/>
            </a:xfrm>
            <a:custGeom>
              <a:avLst/>
              <a:gdLst>
                <a:gd name="T0" fmla="*/ 1 w 8"/>
                <a:gd name="T1" fmla="*/ 0 h 5"/>
                <a:gd name="T2" fmla="*/ 0 w 8"/>
                <a:gd name="T3" fmla="*/ 1 h 5"/>
                <a:gd name="T4" fmla="*/ 2 w 8"/>
                <a:gd name="T5" fmla="*/ 2 h 5"/>
                <a:gd name="T6" fmla="*/ 2 w 8"/>
                <a:gd name="T7" fmla="*/ 3 h 5"/>
                <a:gd name="T8" fmla="*/ 7 w 8"/>
                <a:gd name="T9" fmla="*/ 4 h 5"/>
                <a:gd name="T10" fmla="*/ 7 w 8"/>
                <a:gd name="T11" fmla="*/ 1 h 5"/>
                <a:gd name="T12" fmla="*/ 1 w 8"/>
                <a:gd name="T13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5">
                  <a:moveTo>
                    <a:pt x="1" y="0"/>
                  </a:moveTo>
                  <a:cubicBezTo>
                    <a:pt x="0" y="0"/>
                    <a:pt x="0" y="0"/>
                    <a:pt x="0" y="1"/>
                  </a:cubicBezTo>
                  <a:cubicBezTo>
                    <a:pt x="0" y="1"/>
                    <a:pt x="2" y="1"/>
                    <a:pt x="2" y="2"/>
                  </a:cubicBezTo>
                  <a:cubicBezTo>
                    <a:pt x="2" y="2"/>
                    <a:pt x="2" y="3"/>
                    <a:pt x="2" y="3"/>
                  </a:cubicBezTo>
                  <a:cubicBezTo>
                    <a:pt x="2" y="4"/>
                    <a:pt x="6" y="5"/>
                    <a:pt x="7" y="4"/>
                  </a:cubicBezTo>
                  <a:cubicBezTo>
                    <a:pt x="8" y="3"/>
                    <a:pt x="8" y="2"/>
                    <a:pt x="7" y="1"/>
                  </a:cubicBezTo>
                  <a:cubicBezTo>
                    <a:pt x="5" y="1"/>
                    <a:pt x="3" y="1"/>
                    <a:pt x="1" y="0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30" name="Freeform 463"/>
            <p:cNvSpPr>
              <a:spLocks/>
            </p:cNvSpPr>
            <p:nvPr/>
          </p:nvSpPr>
          <p:spPr bwMode="auto">
            <a:xfrm>
              <a:off x="17184277" y="9437635"/>
              <a:ext cx="114649" cy="38227"/>
            </a:xfrm>
            <a:custGeom>
              <a:avLst/>
              <a:gdLst>
                <a:gd name="T0" fmla="*/ 2 w 12"/>
                <a:gd name="T1" fmla="*/ 0 h 4"/>
                <a:gd name="T2" fmla="*/ 0 w 12"/>
                <a:gd name="T3" fmla="*/ 2 h 4"/>
                <a:gd name="T4" fmla="*/ 12 w 12"/>
                <a:gd name="T5" fmla="*/ 2 h 4"/>
                <a:gd name="T6" fmla="*/ 9 w 12"/>
                <a:gd name="T7" fmla="*/ 2 h 4"/>
                <a:gd name="T8" fmla="*/ 2 w 12"/>
                <a:gd name="T9" fmla="*/ 0 h 4"/>
                <a:gd name="T10" fmla="*/ 2 w 12"/>
                <a:gd name="T11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" h="4">
                  <a:moveTo>
                    <a:pt x="2" y="0"/>
                  </a:moveTo>
                  <a:cubicBezTo>
                    <a:pt x="2" y="0"/>
                    <a:pt x="0" y="1"/>
                    <a:pt x="0" y="2"/>
                  </a:cubicBezTo>
                  <a:cubicBezTo>
                    <a:pt x="0" y="2"/>
                    <a:pt x="11" y="4"/>
                    <a:pt x="12" y="2"/>
                  </a:cubicBezTo>
                  <a:cubicBezTo>
                    <a:pt x="12" y="1"/>
                    <a:pt x="9" y="2"/>
                    <a:pt x="9" y="2"/>
                  </a:cubicBezTo>
                  <a:cubicBezTo>
                    <a:pt x="7" y="2"/>
                    <a:pt x="4" y="1"/>
                    <a:pt x="2" y="0"/>
                  </a:cubicBezTo>
                  <a:cubicBezTo>
                    <a:pt x="2" y="0"/>
                    <a:pt x="3" y="0"/>
                    <a:pt x="2" y="0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31" name="Freeform 464"/>
            <p:cNvSpPr>
              <a:spLocks/>
            </p:cNvSpPr>
            <p:nvPr/>
          </p:nvSpPr>
          <p:spPr bwMode="auto">
            <a:xfrm>
              <a:off x="17149244" y="9491791"/>
              <a:ext cx="101909" cy="57338"/>
            </a:xfrm>
            <a:custGeom>
              <a:avLst/>
              <a:gdLst>
                <a:gd name="T0" fmla="*/ 0 w 11"/>
                <a:gd name="T1" fmla="*/ 0 h 6"/>
                <a:gd name="T2" fmla="*/ 8 w 11"/>
                <a:gd name="T3" fmla="*/ 4 h 6"/>
                <a:gd name="T4" fmla="*/ 0 w 11"/>
                <a:gd name="T5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" h="6">
                  <a:moveTo>
                    <a:pt x="0" y="0"/>
                  </a:moveTo>
                  <a:cubicBezTo>
                    <a:pt x="1" y="0"/>
                    <a:pt x="7" y="6"/>
                    <a:pt x="8" y="4"/>
                  </a:cubicBezTo>
                  <a:cubicBezTo>
                    <a:pt x="11" y="1"/>
                    <a:pt x="1" y="0"/>
                    <a:pt x="0" y="0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32" name="Freeform 465"/>
            <p:cNvSpPr>
              <a:spLocks/>
            </p:cNvSpPr>
            <p:nvPr/>
          </p:nvSpPr>
          <p:spPr bwMode="auto">
            <a:xfrm>
              <a:off x="17474083" y="9192351"/>
              <a:ext cx="57323" cy="38227"/>
            </a:xfrm>
            <a:custGeom>
              <a:avLst/>
              <a:gdLst>
                <a:gd name="T0" fmla="*/ 3 w 6"/>
                <a:gd name="T1" fmla="*/ 3 h 4"/>
                <a:gd name="T2" fmla="*/ 4 w 6"/>
                <a:gd name="T3" fmla="*/ 0 h 4"/>
                <a:gd name="T4" fmla="*/ 3 w 6"/>
                <a:gd name="T5" fmla="*/ 3 h 4"/>
                <a:gd name="T6" fmla="*/ 3 w 6"/>
                <a:gd name="T7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4">
                  <a:moveTo>
                    <a:pt x="3" y="3"/>
                  </a:moveTo>
                  <a:cubicBezTo>
                    <a:pt x="0" y="4"/>
                    <a:pt x="1" y="0"/>
                    <a:pt x="4" y="0"/>
                  </a:cubicBezTo>
                  <a:cubicBezTo>
                    <a:pt x="6" y="0"/>
                    <a:pt x="5" y="3"/>
                    <a:pt x="3" y="3"/>
                  </a:cubicBezTo>
                  <a:cubicBezTo>
                    <a:pt x="2" y="4"/>
                    <a:pt x="5" y="3"/>
                    <a:pt x="3" y="3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33" name="Freeform 466"/>
            <p:cNvSpPr>
              <a:spLocks/>
            </p:cNvSpPr>
            <p:nvPr/>
          </p:nvSpPr>
          <p:spPr bwMode="auto">
            <a:xfrm>
              <a:off x="17569627" y="9185981"/>
              <a:ext cx="140127" cy="44598"/>
            </a:xfrm>
            <a:custGeom>
              <a:avLst/>
              <a:gdLst>
                <a:gd name="T0" fmla="*/ 2 w 15"/>
                <a:gd name="T1" fmla="*/ 3 h 5"/>
                <a:gd name="T2" fmla="*/ 1 w 15"/>
                <a:gd name="T3" fmla="*/ 1 h 5"/>
                <a:gd name="T4" fmla="*/ 5 w 15"/>
                <a:gd name="T5" fmla="*/ 0 h 5"/>
                <a:gd name="T6" fmla="*/ 13 w 15"/>
                <a:gd name="T7" fmla="*/ 2 h 5"/>
                <a:gd name="T8" fmla="*/ 15 w 15"/>
                <a:gd name="T9" fmla="*/ 5 h 5"/>
                <a:gd name="T10" fmla="*/ 11 w 15"/>
                <a:gd name="T11" fmla="*/ 3 h 5"/>
                <a:gd name="T12" fmla="*/ 2 w 15"/>
                <a:gd name="T13" fmla="*/ 3 h 5"/>
                <a:gd name="T14" fmla="*/ 2 w 15"/>
                <a:gd name="T15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" h="5">
                  <a:moveTo>
                    <a:pt x="2" y="3"/>
                  </a:moveTo>
                  <a:cubicBezTo>
                    <a:pt x="1" y="3"/>
                    <a:pt x="0" y="2"/>
                    <a:pt x="1" y="1"/>
                  </a:cubicBezTo>
                  <a:cubicBezTo>
                    <a:pt x="2" y="0"/>
                    <a:pt x="3" y="0"/>
                    <a:pt x="5" y="0"/>
                  </a:cubicBezTo>
                  <a:cubicBezTo>
                    <a:pt x="8" y="0"/>
                    <a:pt x="10" y="0"/>
                    <a:pt x="13" y="2"/>
                  </a:cubicBezTo>
                  <a:cubicBezTo>
                    <a:pt x="14" y="3"/>
                    <a:pt x="15" y="4"/>
                    <a:pt x="15" y="5"/>
                  </a:cubicBezTo>
                  <a:cubicBezTo>
                    <a:pt x="14" y="5"/>
                    <a:pt x="11" y="3"/>
                    <a:pt x="11" y="3"/>
                  </a:cubicBezTo>
                  <a:cubicBezTo>
                    <a:pt x="8" y="2"/>
                    <a:pt x="5" y="3"/>
                    <a:pt x="2" y="3"/>
                  </a:cubicBezTo>
                  <a:cubicBezTo>
                    <a:pt x="1" y="3"/>
                    <a:pt x="3" y="3"/>
                    <a:pt x="2" y="3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34" name="Freeform 467"/>
            <p:cNvSpPr>
              <a:spLocks/>
            </p:cNvSpPr>
            <p:nvPr/>
          </p:nvSpPr>
          <p:spPr bwMode="auto">
            <a:xfrm>
              <a:off x="17139689" y="8969361"/>
              <a:ext cx="299364" cy="337667"/>
            </a:xfrm>
            <a:custGeom>
              <a:avLst/>
              <a:gdLst>
                <a:gd name="T0" fmla="*/ 13 w 32"/>
                <a:gd name="T1" fmla="*/ 32 h 36"/>
                <a:gd name="T2" fmla="*/ 14 w 32"/>
                <a:gd name="T3" fmla="*/ 30 h 36"/>
                <a:gd name="T4" fmla="*/ 11 w 32"/>
                <a:gd name="T5" fmla="*/ 28 h 36"/>
                <a:gd name="T6" fmla="*/ 12 w 32"/>
                <a:gd name="T7" fmla="*/ 23 h 36"/>
                <a:gd name="T8" fmla="*/ 8 w 32"/>
                <a:gd name="T9" fmla="*/ 23 h 36"/>
                <a:gd name="T10" fmla="*/ 8 w 32"/>
                <a:gd name="T11" fmla="*/ 29 h 36"/>
                <a:gd name="T12" fmla="*/ 8 w 32"/>
                <a:gd name="T13" fmla="*/ 30 h 36"/>
                <a:gd name="T14" fmla="*/ 7 w 32"/>
                <a:gd name="T15" fmla="*/ 34 h 36"/>
                <a:gd name="T16" fmla="*/ 4 w 32"/>
                <a:gd name="T17" fmla="*/ 36 h 36"/>
                <a:gd name="T18" fmla="*/ 4 w 32"/>
                <a:gd name="T19" fmla="*/ 31 h 36"/>
                <a:gd name="T20" fmla="*/ 2 w 32"/>
                <a:gd name="T21" fmla="*/ 26 h 36"/>
                <a:gd name="T22" fmla="*/ 1 w 32"/>
                <a:gd name="T23" fmla="*/ 21 h 36"/>
                <a:gd name="T24" fmla="*/ 3 w 32"/>
                <a:gd name="T25" fmla="*/ 14 h 36"/>
                <a:gd name="T26" fmla="*/ 9 w 32"/>
                <a:gd name="T27" fmla="*/ 5 h 36"/>
                <a:gd name="T28" fmla="*/ 11 w 32"/>
                <a:gd name="T29" fmla="*/ 2 h 36"/>
                <a:gd name="T30" fmla="*/ 18 w 32"/>
                <a:gd name="T31" fmla="*/ 4 h 36"/>
                <a:gd name="T32" fmla="*/ 25 w 32"/>
                <a:gd name="T33" fmla="*/ 4 h 36"/>
                <a:gd name="T34" fmla="*/ 32 w 32"/>
                <a:gd name="T35" fmla="*/ 1 h 36"/>
                <a:gd name="T36" fmla="*/ 29 w 32"/>
                <a:gd name="T37" fmla="*/ 6 h 36"/>
                <a:gd name="T38" fmla="*/ 23 w 32"/>
                <a:gd name="T39" fmla="*/ 7 h 36"/>
                <a:gd name="T40" fmla="*/ 10 w 32"/>
                <a:gd name="T41" fmla="*/ 7 h 36"/>
                <a:gd name="T42" fmla="*/ 6 w 32"/>
                <a:gd name="T43" fmla="*/ 10 h 36"/>
                <a:gd name="T44" fmla="*/ 10 w 32"/>
                <a:gd name="T45" fmla="*/ 15 h 36"/>
                <a:gd name="T46" fmla="*/ 13 w 32"/>
                <a:gd name="T47" fmla="*/ 14 h 36"/>
                <a:gd name="T48" fmla="*/ 20 w 32"/>
                <a:gd name="T49" fmla="*/ 13 h 36"/>
                <a:gd name="T50" fmla="*/ 17 w 32"/>
                <a:gd name="T51" fmla="*/ 16 h 36"/>
                <a:gd name="T52" fmla="*/ 13 w 32"/>
                <a:gd name="T53" fmla="*/ 17 h 36"/>
                <a:gd name="T54" fmla="*/ 14 w 32"/>
                <a:gd name="T55" fmla="*/ 20 h 36"/>
                <a:gd name="T56" fmla="*/ 18 w 32"/>
                <a:gd name="T57" fmla="*/ 25 h 36"/>
                <a:gd name="T58" fmla="*/ 19 w 32"/>
                <a:gd name="T59" fmla="*/ 28 h 36"/>
                <a:gd name="T60" fmla="*/ 22 w 32"/>
                <a:gd name="T61" fmla="*/ 30 h 36"/>
                <a:gd name="T62" fmla="*/ 13 w 32"/>
                <a:gd name="T63" fmla="*/ 32 h 36"/>
                <a:gd name="T64" fmla="*/ 13 w 32"/>
                <a:gd name="T65" fmla="*/ 32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2" h="36">
                  <a:moveTo>
                    <a:pt x="13" y="32"/>
                  </a:moveTo>
                  <a:cubicBezTo>
                    <a:pt x="13" y="31"/>
                    <a:pt x="14" y="31"/>
                    <a:pt x="14" y="30"/>
                  </a:cubicBezTo>
                  <a:cubicBezTo>
                    <a:pt x="14" y="29"/>
                    <a:pt x="12" y="28"/>
                    <a:pt x="11" y="28"/>
                  </a:cubicBezTo>
                  <a:cubicBezTo>
                    <a:pt x="10" y="26"/>
                    <a:pt x="12" y="25"/>
                    <a:pt x="12" y="23"/>
                  </a:cubicBezTo>
                  <a:cubicBezTo>
                    <a:pt x="12" y="22"/>
                    <a:pt x="8" y="22"/>
                    <a:pt x="8" y="23"/>
                  </a:cubicBezTo>
                  <a:cubicBezTo>
                    <a:pt x="7" y="25"/>
                    <a:pt x="8" y="27"/>
                    <a:pt x="8" y="29"/>
                  </a:cubicBezTo>
                  <a:cubicBezTo>
                    <a:pt x="7" y="29"/>
                    <a:pt x="8" y="30"/>
                    <a:pt x="8" y="30"/>
                  </a:cubicBezTo>
                  <a:cubicBezTo>
                    <a:pt x="8" y="32"/>
                    <a:pt x="7" y="33"/>
                    <a:pt x="7" y="34"/>
                  </a:cubicBezTo>
                  <a:cubicBezTo>
                    <a:pt x="6" y="36"/>
                    <a:pt x="7" y="36"/>
                    <a:pt x="4" y="36"/>
                  </a:cubicBezTo>
                  <a:cubicBezTo>
                    <a:pt x="1" y="36"/>
                    <a:pt x="4" y="32"/>
                    <a:pt x="4" y="31"/>
                  </a:cubicBezTo>
                  <a:cubicBezTo>
                    <a:pt x="5" y="30"/>
                    <a:pt x="4" y="27"/>
                    <a:pt x="2" y="26"/>
                  </a:cubicBezTo>
                  <a:cubicBezTo>
                    <a:pt x="0" y="25"/>
                    <a:pt x="0" y="23"/>
                    <a:pt x="1" y="21"/>
                  </a:cubicBezTo>
                  <a:cubicBezTo>
                    <a:pt x="2" y="19"/>
                    <a:pt x="2" y="16"/>
                    <a:pt x="3" y="14"/>
                  </a:cubicBezTo>
                  <a:cubicBezTo>
                    <a:pt x="5" y="11"/>
                    <a:pt x="4" y="5"/>
                    <a:pt x="9" y="5"/>
                  </a:cubicBezTo>
                  <a:cubicBezTo>
                    <a:pt x="10" y="5"/>
                    <a:pt x="9" y="2"/>
                    <a:pt x="11" y="2"/>
                  </a:cubicBezTo>
                  <a:cubicBezTo>
                    <a:pt x="14" y="3"/>
                    <a:pt x="16" y="4"/>
                    <a:pt x="18" y="4"/>
                  </a:cubicBezTo>
                  <a:cubicBezTo>
                    <a:pt x="20" y="4"/>
                    <a:pt x="23" y="5"/>
                    <a:pt x="25" y="4"/>
                  </a:cubicBezTo>
                  <a:cubicBezTo>
                    <a:pt x="26" y="4"/>
                    <a:pt x="32" y="0"/>
                    <a:pt x="32" y="1"/>
                  </a:cubicBezTo>
                  <a:cubicBezTo>
                    <a:pt x="32" y="2"/>
                    <a:pt x="29" y="5"/>
                    <a:pt x="29" y="6"/>
                  </a:cubicBezTo>
                  <a:cubicBezTo>
                    <a:pt x="27" y="7"/>
                    <a:pt x="25" y="7"/>
                    <a:pt x="23" y="7"/>
                  </a:cubicBezTo>
                  <a:cubicBezTo>
                    <a:pt x="18" y="6"/>
                    <a:pt x="14" y="7"/>
                    <a:pt x="10" y="7"/>
                  </a:cubicBezTo>
                  <a:cubicBezTo>
                    <a:pt x="7" y="6"/>
                    <a:pt x="6" y="7"/>
                    <a:pt x="6" y="10"/>
                  </a:cubicBezTo>
                  <a:cubicBezTo>
                    <a:pt x="6" y="13"/>
                    <a:pt x="9" y="13"/>
                    <a:pt x="10" y="15"/>
                  </a:cubicBezTo>
                  <a:cubicBezTo>
                    <a:pt x="11" y="17"/>
                    <a:pt x="12" y="15"/>
                    <a:pt x="13" y="14"/>
                  </a:cubicBezTo>
                  <a:cubicBezTo>
                    <a:pt x="13" y="13"/>
                    <a:pt x="20" y="12"/>
                    <a:pt x="20" y="13"/>
                  </a:cubicBezTo>
                  <a:cubicBezTo>
                    <a:pt x="21" y="13"/>
                    <a:pt x="18" y="16"/>
                    <a:pt x="17" y="16"/>
                  </a:cubicBezTo>
                  <a:cubicBezTo>
                    <a:pt x="15" y="18"/>
                    <a:pt x="15" y="18"/>
                    <a:pt x="13" y="17"/>
                  </a:cubicBezTo>
                  <a:cubicBezTo>
                    <a:pt x="13" y="17"/>
                    <a:pt x="14" y="20"/>
                    <a:pt x="14" y="20"/>
                  </a:cubicBezTo>
                  <a:cubicBezTo>
                    <a:pt x="15" y="21"/>
                    <a:pt x="18" y="23"/>
                    <a:pt x="18" y="25"/>
                  </a:cubicBezTo>
                  <a:cubicBezTo>
                    <a:pt x="18" y="26"/>
                    <a:pt x="18" y="27"/>
                    <a:pt x="19" y="28"/>
                  </a:cubicBezTo>
                  <a:cubicBezTo>
                    <a:pt x="19" y="28"/>
                    <a:pt x="21" y="30"/>
                    <a:pt x="22" y="30"/>
                  </a:cubicBezTo>
                  <a:cubicBezTo>
                    <a:pt x="20" y="31"/>
                    <a:pt x="15" y="33"/>
                    <a:pt x="13" y="32"/>
                  </a:cubicBezTo>
                  <a:cubicBezTo>
                    <a:pt x="13" y="31"/>
                    <a:pt x="14" y="33"/>
                    <a:pt x="13" y="32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35" name="Freeform 468"/>
            <p:cNvSpPr>
              <a:spLocks/>
            </p:cNvSpPr>
            <p:nvPr/>
          </p:nvSpPr>
          <p:spPr bwMode="auto">
            <a:xfrm>
              <a:off x="17540962" y="8950247"/>
              <a:ext cx="73248" cy="140163"/>
            </a:xfrm>
            <a:custGeom>
              <a:avLst/>
              <a:gdLst>
                <a:gd name="T0" fmla="*/ 3 w 8"/>
                <a:gd name="T1" fmla="*/ 2 h 15"/>
                <a:gd name="T2" fmla="*/ 3 w 8"/>
                <a:gd name="T3" fmla="*/ 0 h 15"/>
                <a:gd name="T4" fmla="*/ 0 w 8"/>
                <a:gd name="T5" fmla="*/ 4 h 15"/>
                <a:gd name="T6" fmla="*/ 1 w 8"/>
                <a:gd name="T7" fmla="*/ 8 h 15"/>
                <a:gd name="T8" fmla="*/ 2 w 8"/>
                <a:gd name="T9" fmla="*/ 12 h 15"/>
                <a:gd name="T10" fmla="*/ 5 w 8"/>
                <a:gd name="T11" fmla="*/ 15 h 15"/>
                <a:gd name="T12" fmla="*/ 4 w 8"/>
                <a:gd name="T13" fmla="*/ 13 h 15"/>
                <a:gd name="T14" fmla="*/ 3 w 8"/>
                <a:gd name="T15" fmla="*/ 9 h 15"/>
                <a:gd name="T16" fmla="*/ 7 w 8"/>
                <a:gd name="T17" fmla="*/ 9 h 15"/>
                <a:gd name="T18" fmla="*/ 5 w 8"/>
                <a:gd name="T19" fmla="*/ 7 h 15"/>
                <a:gd name="T20" fmla="*/ 6 w 8"/>
                <a:gd name="T21" fmla="*/ 5 h 15"/>
                <a:gd name="T22" fmla="*/ 2 w 8"/>
                <a:gd name="T23" fmla="*/ 6 h 15"/>
                <a:gd name="T24" fmla="*/ 3 w 8"/>
                <a:gd name="T25" fmla="*/ 2 h 15"/>
                <a:gd name="T26" fmla="*/ 3 w 8"/>
                <a:gd name="T27" fmla="*/ 2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" h="15">
                  <a:moveTo>
                    <a:pt x="3" y="2"/>
                  </a:moveTo>
                  <a:cubicBezTo>
                    <a:pt x="3" y="1"/>
                    <a:pt x="3" y="1"/>
                    <a:pt x="3" y="0"/>
                  </a:cubicBezTo>
                  <a:cubicBezTo>
                    <a:pt x="2" y="0"/>
                    <a:pt x="0" y="3"/>
                    <a:pt x="0" y="4"/>
                  </a:cubicBezTo>
                  <a:cubicBezTo>
                    <a:pt x="0" y="5"/>
                    <a:pt x="1" y="6"/>
                    <a:pt x="1" y="8"/>
                  </a:cubicBezTo>
                  <a:cubicBezTo>
                    <a:pt x="1" y="9"/>
                    <a:pt x="1" y="11"/>
                    <a:pt x="2" y="12"/>
                  </a:cubicBezTo>
                  <a:cubicBezTo>
                    <a:pt x="2" y="12"/>
                    <a:pt x="5" y="15"/>
                    <a:pt x="5" y="15"/>
                  </a:cubicBezTo>
                  <a:cubicBezTo>
                    <a:pt x="5" y="15"/>
                    <a:pt x="4" y="13"/>
                    <a:pt x="4" y="13"/>
                  </a:cubicBezTo>
                  <a:cubicBezTo>
                    <a:pt x="3" y="12"/>
                    <a:pt x="3" y="10"/>
                    <a:pt x="3" y="9"/>
                  </a:cubicBezTo>
                  <a:cubicBezTo>
                    <a:pt x="3" y="8"/>
                    <a:pt x="7" y="9"/>
                    <a:pt x="7" y="9"/>
                  </a:cubicBezTo>
                  <a:cubicBezTo>
                    <a:pt x="8" y="9"/>
                    <a:pt x="6" y="8"/>
                    <a:pt x="5" y="7"/>
                  </a:cubicBezTo>
                  <a:cubicBezTo>
                    <a:pt x="5" y="7"/>
                    <a:pt x="6" y="6"/>
                    <a:pt x="6" y="5"/>
                  </a:cubicBezTo>
                  <a:cubicBezTo>
                    <a:pt x="7" y="1"/>
                    <a:pt x="3" y="6"/>
                    <a:pt x="2" y="6"/>
                  </a:cubicBezTo>
                  <a:cubicBezTo>
                    <a:pt x="2" y="6"/>
                    <a:pt x="4" y="3"/>
                    <a:pt x="3" y="2"/>
                  </a:cubicBezTo>
                  <a:cubicBezTo>
                    <a:pt x="3" y="1"/>
                    <a:pt x="4" y="3"/>
                    <a:pt x="3" y="2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36" name="Freeform 469"/>
            <p:cNvSpPr>
              <a:spLocks/>
            </p:cNvSpPr>
            <p:nvPr/>
          </p:nvSpPr>
          <p:spPr bwMode="auto">
            <a:xfrm>
              <a:off x="17579182" y="8931136"/>
              <a:ext cx="25477" cy="19114"/>
            </a:xfrm>
            <a:custGeom>
              <a:avLst/>
              <a:gdLst>
                <a:gd name="T0" fmla="*/ 1 w 3"/>
                <a:gd name="T1" fmla="*/ 2 h 2"/>
                <a:gd name="T2" fmla="*/ 2 w 3"/>
                <a:gd name="T3" fmla="*/ 0 h 2"/>
                <a:gd name="T4" fmla="*/ 1 w 3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1" y="2"/>
                  </a:moveTo>
                  <a:cubicBezTo>
                    <a:pt x="0" y="2"/>
                    <a:pt x="1" y="0"/>
                    <a:pt x="2" y="0"/>
                  </a:cubicBezTo>
                  <a:cubicBezTo>
                    <a:pt x="3" y="0"/>
                    <a:pt x="2" y="2"/>
                    <a:pt x="1" y="2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37" name="Freeform 470"/>
            <p:cNvSpPr>
              <a:spLocks/>
            </p:cNvSpPr>
            <p:nvPr/>
          </p:nvSpPr>
          <p:spPr bwMode="auto">
            <a:xfrm>
              <a:off x="17681092" y="9052186"/>
              <a:ext cx="44586" cy="19114"/>
            </a:xfrm>
            <a:custGeom>
              <a:avLst/>
              <a:gdLst>
                <a:gd name="T0" fmla="*/ 5 w 5"/>
                <a:gd name="T1" fmla="*/ 1 h 2"/>
                <a:gd name="T2" fmla="*/ 0 w 5"/>
                <a:gd name="T3" fmla="*/ 1 h 2"/>
                <a:gd name="T4" fmla="*/ 5 w 5"/>
                <a:gd name="T5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" h="2">
                  <a:moveTo>
                    <a:pt x="5" y="1"/>
                  </a:moveTo>
                  <a:cubicBezTo>
                    <a:pt x="5" y="0"/>
                    <a:pt x="0" y="0"/>
                    <a:pt x="0" y="1"/>
                  </a:cubicBezTo>
                  <a:cubicBezTo>
                    <a:pt x="0" y="1"/>
                    <a:pt x="5" y="2"/>
                    <a:pt x="5" y="1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38" name="Freeform 471"/>
            <p:cNvSpPr>
              <a:spLocks/>
            </p:cNvSpPr>
            <p:nvPr/>
          </p:nvSpPr>
          <p:spPr bwMode="auto">
            <a:xfrm>
              <a:off x="17690647" y="9061741"/>
              <a:ext cx="175160" cy="105124"/>
            </a:xfrm>
            <a:custGeom>
              <a:avLst/>
              <a:gdLst>
                <a:gd name="T0" fmla="*/ 10 w 19"/>
                <a:gd name="T1" fmla="*/ 1 h 11"/>
                <a:gd name="T2" fmla="*/ 4 w 19"/>
                <a:gd name="T3" fmla="*/ 3 h 11"/>
                <a:gd name="T4" fmla="*/ 3 w 19"/>
                <a:gd name="T5" fmla="*/ 4 h 11"/>
                <a:gd name="T6" fmla="*/ 1 w 19"/>
                <a:gd name="T7" fmla="*/ 3 h 11"/>
                <a:gd name="T8" fmla="*/ 3 w 19"/>
                <a:gd name="T9" fmla="*/ 6 h 11"/>
                <a:gd name="T10" fmla="*/ 6 w 19"/>
                <a:gd name="T11" fmla="*/ 7 h 11"/>
                <a:gd name="T12" fmla="*/ 9 w 19"/>
                <a:gd name="T13" fmla="*/ 10 h 11"/>
                <a:gd name="T14" fmla="*/ 14 w 19"/>
                <a:gd name="T15" fmla="*/ 10 h 11"/>
                <a:gd name="T16" fmla="*/ 18 w 19"/>
                <a:gd name="T17" fmla="*/ 5 h 11"/>
                <a:gd name="T18" fmla="*/ 15 w 19"/>
                <a:gd name="T19" fmla="*/ 2 h 11"/>
                <a:gd name="T20" fmla="*/ 10 w 19"/>
                <a:gd name="T21" fmla="*/ 1 h 11"/>
                <a:gd name="T22" fmla="*/ 10 w 19"/>
                <a:gd name="T23" fmla="*/ 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9" h="11">
                  <a:moveTo>
                    <a:pt x="10" y="1"/>
                  </a:moveTo>
                  <a:cubicBezTo>
                    <a:pt x="9" y="0"/>
                    <a:pt x="5" y="2"/>
                    <a:pt x="4" y="3"/>
                  </a:cubicBezTo>
                  <a:cubicBezTo>
                    <a:pt x="3" y="3"/>
                    <a:pt x="4" y="3"/>
                    <a:pt x="3" y="4"/>
                  </a:cubicBezTo>
                  <a:cubicBezTo>
                    <a:pt x="3" y="5"/>
                    <a:pt x="2" y="3"/>
                    <a:pt x="1" y="3"/>
                  </a:cubicBezTo>
                  <a:cubicBezTo>
                    <a:pt x="0" y="3"/>
                    <a:pt x="2" y="6"/>
                    <a:pt x="3" y="6"/>
                  </a:cubicBezTo>
                  <a:cubicBezTo>
                    <a:pt x="3" y="7"/>
                    <a:pt x="5" y="7"/>
                    <a:pt x="6" y="7"/>
                  </a:cubicBezTo>
                  <a:cubicBezTo>
                    <a:pt x="8" y="7"/>
                    <a:pt x="8" y="9"/>
                    <a:pt x="9" y="10"/>
                  </a:cubicBezTo>
                  <a:cubicBezTo>
                    <a:pt x="10" y="11"/>
                    <a:pt x="13" y="10"/>
                    <a:pt x="14" y="10"/>
                  </a:cubicBezTo>
                  <a:cubicBezTo>
                    <a:pt x="18" y="10"/>
                    <a:pt x="19" y="8"/>
                    <a:pt x="18" y="5"/>
                  </a:cubicBezTo>
                  <a:cubicBezTo>
                    <a:pt x="18" y="3"/>
                    <a:pt x="17" y="2"/>
                    <a:pt x="15" y="2"/>
                  </a:cubicBezTo>
                  <a:cubicBezTo>
                    <a:pt x="14" y="2"/>
                    <a:pt x="12" y="1"/>
                    <a:pt x="10" y="1"/>
                  </a:cubicBezTo>
                  <a:cubicBezTo>
                    <a:pt x="10" y="1"/>
                    <a:pt x="11" y="1"/>
                    <a:pt x="10" y="1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39" name="Freeform 472"/>
            <p:cNvSpPr>
              <a:spLocks/>
            </p:cNvSpPr>
            <p:nvPr/>
          </p:nvSpPr>
          <p:spPr bwMode="auto">
            <a:xfrm>
              <a:off x="18521857" y="9240134"/>
              <a:ext cx="194268" cy="111494"/>
            </a:xfrm>
            <a:custGeom>
              <a:avLst/>
              <a:gdLst>
                <a:gd name="T0" fmla="*/ 0 w 21"/>
                <a:gd name="T1" fmla="*/ 8 h 12"/>
                <a:gd name="T2" fmla="*/ 6 w 21"/>
                <a:gd name="T3" fmla="*/ 8 h 12"/>
                <a:gd name="T4" fmla="*/ 9 w 21"/>
                <a:gd name="T5" fmla="*/ 7 h 12"/>
                <a:gd name="T6" fmla="*/ 13 w 21"/>
                <a:gd name="T7" fmla="*/ 7 h 12"/>
                <a:gd name="T8" fmla="*/ 14 w 21"/>
                <a:gd name="T9" fmla="*/ 5 h 12"/>
                <a:gd name="T10" fmla="*/ 17 w 21"/>
                <a:gd name="T11" fmla="*/ 3 h 12"/>
                <a:gd name="T12" fmla="*/ 20 w 21"/>
                <a:gd name="T13" fmla="*/ 4 h 12"/>
                <a:gd name="T14" fmla="*/ 18 w 21"/>
                <a:gd name="T15" fmla="*/ 7 h 12"/>
                <a:gd name="T16" fmla="*/ 11 w 21"/>
                <a:gd name="T17" fmla="*/ 11 h 12"/>
                <a:gd name="T18" fmla="*/ 0 w 21"/>
                <a:gd name="T19" fmla="*/ 8 h 12"/>
                <a:gd name="T20" fmla="*/ 0 w 21"/>
                <a:gd name="T21" fmla="*/ 8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1" h="12">
                  <a:moveTo>
                    <a:pt x="0" y="8"/>
                  </a:moveTo>
                  <a:cubicBezTo>
                    <a:pt x="1" y="7"/>
                    <a:pt x="5" y="8"/>
                    <a:pt x="6" y="8"/>
                  </a:cubicBezTo>
                  <a:cubicBezTo>
                    <a:pt x="7" y="8"/>
                    <a:pt x="8" y="6"/>
                    <a:pt x="9" y="7"/>
                  </a:cubicBezTo>
                  <a:cubicBezTo>
                    <a:pt x="10" y="8"/>
                    <a:pt x="12" y="8"/>
                    <a:pt x="13" y="7"/>
                  </a:cubicBezTo>
                  <a:cubicBezTo>
                    <a:pt x="13" y="6"/>
                    <a:pt x="14" y="5"/>
                    <a:pt x="14" y="5"/>
                  </a:cubicBezTo>
                  <a:cubicBezTo>
                    <a:pt x="15" y="5"/>
                    <a:pt x="17" y="5"/>
                    <a:pt x="17" y="3"/>
                  </a:cubicBezTo>
                  <a:cubicBezTo>
                    <a:pt x="17" y="0"/>
                    <a:pt x="21" y="2"/>
                    <a:pt x="20" y="4"/>
                  </a:cubicBezTo>
                  <a:cubicBezTo>
                    <a:pt x="19" y="5"/>
                    <a:pt x="18" y="7"/>
                    <a:pt x="18" y="7"/>
                  </a:cubicBezTo>
                  <a:cubicBezTo>
                    <a:pt x="15" y="8"/>
                    <a:pt x="14" y="10"/>
                    <a:pt x="11" y="11"/>
                  </a:cubicBezTo>
                  <a:cubicBezTo>
                    <a:pt x="9" y="12"/>
                    <a:pt x="0" y="11"/>
                    <a:pt x="0" y="8"/>
                  </a:cubicBezTo>
                  <a:cubicBezTo>
                    <a:pt x="0" y="7"/>
                    <a:pt x="0" y="10"/>
                    <a:pt x="0" y="8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40" name="Freeform 473"/>
            <p:cNvSpPr>
              <a:spLocks/>
            </p:cNvSpPr>
            <p:nvPr/>
          </p:nvSpPr>
          <p:spPr bwMode="auto">
            <a:xfrm>
              <a:off x="18802113" y="9297472"/>
              <a:ext cx="82803" cy="101936"/>
            </a:xfrm>
            <a:custGeom>
              <a:avLst/>
              <a:gdLst>
                <a:gd name="T0" fmla="*/ 1 w 9"/>
                <a:gd name="T1" fmla="*/ 0 h 11"/>
                <a:gd name="T2" fmla="*/ 8 w 9"/>
                <a:gd name="T3" fmla="*/ 8 h 11"/>
                <a:gd name="T4" fmla="*/ 5 w 9"/>
                <a:gd name="T5" fmla="*/ 4 h 11"/>
                <a:gd name="T6" fmla="*/ 1 w 9"/>
                <a:gd name="T7" fmla="*/ 0 h 11"/>
                <a:gd name="T8" fmla="*/ 1 w 9"/>
                <a:gd name="T9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11">
                  <a:moveTo>
                    <a:pt x="1" y="0"/>
                  </a:moveTo>
                  <a:cubicBezTo>
                    <a:pt x="0" y="1"/>
                    <a:pt x="5" y="11"/>
                    <a:pt x="8" y="8"/>
                  </a:cubicBezTo>
                  <a:cubicBezTo>
                    <a:pt x="9" y="6"/>
                    <a:pt x="6" y="4"/>
                    <a:pt x="5" y="4"/>
                  </a:cubicBezTo>
                  <a:cubicBezTo>
                    <a:pt x="4" y="3"/>
                    <a:pt x="1" y="0"/>
                    <a:pt x="1" y="0"/>
                  </a:cubicBezTo>
                  <a:cubicBezTo>
                    <a:pt x="0" y="1"/>
                    <a:pt x="2" y="0"/>
                    <a:pt x="1" y="0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41" name="Freeform 474"/>
            <p:cNvSpPr>
              <a:spLocks/>
            </p:cNvSpPr>
            <p:nvPr/>
          </p:nvSpPr>
          <p:spPr bwMode="auto">
            <a:xfrm>
              <a:off x="19044149" y="9485423"/>
              <a:ext cx="54139" cy="54153"/>
            </a:xfrm>
            <a:custGeom>
              <a:avLst/>
              <a:gdLst>
                <a:gd name="T0" fmla="*/ 6 w 6"/>
                <a:gd name="T1" fmla="*/ 4 h 6"/>
                <a:gd name="T2" fmla="*/ 1 w 6"/>
                <a:gd name="T3" fmla="*/ 2 h 6"/>
                <a:gd name="T4" fmla="*/ 6 w 6"/>
                <a:gd name="T5" fmla="*/ 4 h 6"/>
                <a:gd name="T6" fmla="*/ 6 w 6"/>
                <a:gd name="T7" fmla="*/ 4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6">
                  <a:moveTo>
                    <a:pt x="6" y="4"/>
                  </a:moveTo>
                  <a:cubicBezTo>
                    <a:pt x="6" y="2"/>
                    <a:pt x="0" y="0"/>
                    <a:pt x="1" y="2"/>
                  </a:cubicBezTo>
                  <a:cubicBezTo>
                    <a:pt x="1" y="3"/>
                    <a:pt x="6" y="5"/>
                    <a:pt x="6" y="4"/>
                  </a:cubicBezTo>
                  <a:cubicBezTo>
                    <a:pt x="6" y="3"/>
                    <a:pt x="6" y="6"/>
                    <a:pt x="6" y="4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42" name="Freeform 475"/>
            <p:cNvSpPr>
              <a:spLocks/>
            </p:cNvSpPr>
            <p:nvPr/>
          </p:nvSpPr>
          <p:spPr bwMode="auto">
            <a:xfrm>
              <a:off x="18986825" y="9399411"/>
              <a:ext cx="85988" cy="57338"/>
            </a:xfrm>
            <a:custGeom>
              <a:avLst/>
              <a:gdLst>
                <a:gd name="T0" fmla="*/ 8 w 9"/>
                <a:gd name="T1" fmla="*/ 6 h 6"/>
                <a:gd name="T2" fmla="*/ 0 w 9"/>
                <a:gd name="T3" fmla="*/ 1 h 6"/>
                <a:gd name="T4" fmla="*/ 3 w 9"/>
                <a:gd name="T5" fmla="*/ 4 h 6"/>
                <a:gd name="T6" fmla="*/ 8 w 9"/>
                <a:gd name="T7" fmla="*/ 6 h 6"/>
                <a:gd name="T8" fmla="*/ 8 w 9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6">
                  <a:moveTo>
                    <a:pt x="8" y="6"/>
                  </a:moveTo>
                  <a:cubicBezTo>
                    <a:pt x="6" y="5"/>
                    <a:pt x="3" y="0"/>
                    <a:pt x="0" y="1"/>
                  </a:cubicBezTo>
                  <a:cubicBezTo>
                    <a:pt x="0" y="2"/>
                    <a:pt x="3" y="3"/>
                    <a:pt x="3" y="4"/>
                  </a:cubicBezTo>
                  <a:cubicBezTo>
                    <a:pt x="5" y="4"/>
                    <a:pt x="6" y="5"/>
                    <a:pt x="8" y="6"/>
                  </a:cubicBezTo>
                  <a:cubicBezTo>
                    <a:pt x="9" y="6"/>
                    <a:pt x="6" y="5"/>
                    <a:pt x="8" y="6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43" name="Freeform 476"/>
            <p:cNvSpPr>
              <a:spLocks/>
            </p:cNvSpPr>
            <p:nvPr/>
          </p:nvSpPr>
          <p:spPr bwMode="auto">
            <a:xfrm>
              <a:off x="18904022" y="9361183"/>
              <a:ext cx="38217" cy="47785"/>
            </a:xfrm>
            <a:custGeom>
              <a:avLst/>
              <a:gdLst>
                <a:gd name="T0" fmla="*/ 4 w 4"/>
                <a:gd name="T1" fmla="*/ 4 h 5"/>
                <a:gd name="T2" fmla="*/ 0 w 4"/>
                <a:gd name="T3" fmla="*/ 0 h 5"/>
                <a:gd name="T4" fmla="*/ 4 w 4"/>
                <a:gd name="T5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5">
                  <a:moveTo>
                    <a:pt x="4" y="4"/>
                  </a:moveTo>
                  <a:cubicBezTo>
                    <a:pt x="4" y="2"/>
                    <a:pt x="0" y="0"/>
                    <a:pt x="0" y="0"/>
                  </a:cubicBezTo>
                  <a:cubicBezTo>
                    <a:pt x="0" y="1"/>
                    <a:pt x="4" y="5"/>
                    <a:pt x="4" y="4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44" name="Freeform 477"/>
            <p:cNvSpPr>
              <a:spLocks/>
            </p:cNvSpPr>
            <p:nvPr/>
          </p:nvSpPr>
          <p:spPr bwMode="auto">
            <a:xfrm>
              <a:off x="19247970" y="10017406"/>
              <a:ext cx="149680" cy="111494"/>
            </a:xfrm>
            <a:custGeom>
              <a:avLst/>
              <a:gdLst>
                <a:gd name="T0" fmla="*/ 15 w 16"/>
                <a:gd name="T1" fmla="*/ 11 h 12"/>
                <a:gd name="T2" fmla="*/ 2 w 16"/>
                <a:gd name="T3" fmla="*/ 0 h 12"/>
                <a:gd name="T4" fmla="*/ 15 w 16"/>
                <a:gd name="T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" h="12">
                  <a:moveTo>
                    <a:pt x="15" y="11"/>
                  </a:moveTo>
                  <a:cubicBezTo>
                    <a:pt x="16" y="12"/>
                    <a:pt x="3" y="0"/>
                    <a:pt x="2" y="0"/>
                  </a:cubicBezTo>
                  <a:cubicBezTo>
                    <a:pt x="0" y="0"/>
                    <a:pt x="7" y="9"/>
                    <a:pt x="15" y="11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45" name="Freeform 478"/>
            <p:cNvSpPr>
              <a:spLocks/>
            </p:cNvSpPr>
            <p:nvPr/>
          </p:nvSpPr>
          <p:spPr bwMode="auto">
            <a:xfrm>
              <a:off x="19649244" y="10727782"/>
              <a:ext cx="105096" cy="130608"/>
            </a:xfrm>
            <a:custGeom>
              <a:avLst/>
              <a:gdLst>
                <a:gd name="T0" fmla="*/ 11 w 11"/>
                <a:gd name="T1" fmla="*/ 14 h 14"/>
                <a:gd name="T2" fmla="*/ 9 w 11"/>
                <a:gd name="T3" fmla="*/ 10 h 14"/>
                <a:gd name="T4" fmla="*/ 9 w 11"/>
                <a:gd name="T5" fmla="*/ 7 h 14"/>
                <a:gd name="T6" fmla="*/ 0 w 11"/>
                <a:gd name="T7" fmla="*/ 0 h 14"/>
                <a:gd name="T8" fmla="*/ 3 w 11"/>
                <a:gd name="T9" fmla="*/ 4 h 14"/>
                <a:gd name="T10" fmla="*/ 5 w 11"/>
                <a:gd name="T11" fmla="*/ 8 h 14"/>
                <a:gd name="T12" fmla="*/ 8 w 11"/>
                <a:gd name="T13" fmla="*/ 11 h 14"/>
                <a:gd name="T14" fmla="*/ 11 w 11"/>
                <a:gd name="T15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" h="14">
                  <a:moveTo>
                    <a:pt x="11" y="14"/>
                  </a:moveTo>
                  <a:cubicBezTo>
                    <a:pt x="10" y="12"/>
                    <a:pt x="11" y="11"/>
                    <a:pt x="9" y="10"/>
                  </a:cubicBezTo>
                  <a:cubicBezTo>
                    <a:pt x="8" y="8"/>
                    <a:pt x="9" y="8"/>
                    <a:pt x="9" y="7"/>
                  </a:cubicBezTo>
                  <a:cubicBezTo>
                    <a:pt x="8" y="5"/>
                    <a:pt x="0" y="1"/>
                    <a:pt x="0" y="0"/>
                  </a:cubicBezTo>
                  <a:cubicBezTo>
                    <a:pt x="0" y="1"/>
                    <a:pt x="3" y="3"/>
                    <a:pt x="3" y="4"/>
                  </a:cubicBezTo>
                  <a:cubicBezTo>
                    <a:pt x="4" y="6"/>
                    <a:pt x="4" y="7"/>
                    <a:pt x="5" y="8"/>
                  </a:cubicBezTo>
                  <a:cubicBezTo>
                    <a:pt x="6" y="9"/>
                    <a:pt x="9" y="10"/>
                    <a:pt x="8" y="11"/>
                  </a:cubicBezTo>
                  <a:cubicBezTo>
                    <a:pt x="8" y="13"/>
                    <a:pt x="9" y="13"/>
                    <a:pt x="11" y="14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46" name="Freeform 479"/>
            <p:cNvSpPr>
              <a:spLocks/>
            </p:cNvSpPr>
            <p:nvPr/>
          </p:nvSpPr>
          <p:spPr bwMode="auto">
            <a:xfrm>
              <a:off x="19677908" y="10848834"/>
              <a:ext cx="242036" cy="283514"/>
            </a:xfrm>
            <a:custGeom>
              <a:avLst/>
              <a:gdLst>
                <a:gd name="T0" fmla="*/ 8 w 26"/>
                <a:gd name="T1" fmla="*/ 2 h 30"/>
                <a:gd name="T2" fmla="*/ 7 w 26"/>
                <a:gd name="T3" fmla="*/ 11 h 30"/>
                <a:gd name="T4" fmla="*/ 5 w 26"/>
                <a:gd name="T5" fmla="*/ 18 h 30"/>
                <a:gd name="T6" fmla="*/ 9 w 26"/>
                <a:gd name="T7" fmla="*/ 25 h 30"/>
                <a:gd name="T8" fmla="*/ 14 w 26"/>
                <a:gd name="T9" fmla="*/ 26 h 30"/>
                <a:gd name="T10" fmla="*/ 17 w 26"/>
                <a:gd name="T11" fmla="*/ 22 h 30"/>
                <a:gd name="T12" fmla="*/ 18 w 26"/>
                <a:gd name="T13" fmla="*/ 16 h 30"/>
                <a:gd name="T14" fmla="*/ 22 w 26"/>
                <a:gd name="T15" fmla="*/ 14 h 30"/>
                <a:gd name="T16" fmla="*/ 26 w 26"/>
                <a:gd name="T17" fmla="*/ 10 h 30"/>
                <a:gd name="T18" fmla="*/ 25 w 26"/>
                <a:gd name="T19" fmla="*/ 6 h 30"/>
                <a:gd name="T20" fmla="*/ 20 w 26"/>
                <a:gd name="T21" fmla="*/ 8 h 30"/>
                <a:gd name="T22" fmla="*/ 14 w 26"/>
                <a:gd name="T23" fmla="*/ 5 h 30"/>
                <a:gd name="T24" fmla="*/ 11 w 26"/>
                <a:gd name="T25" fmla="*/ 0 h 30"/>
                <a:gd name="T26" fmla="*/ 11 w 26"/>
                <a:gd name="T27" fmla="*/ 3 h 30"/>
                <a:gd name="T28" fmla="*/ 8 w 26"/>
                <a:gd name="T29" fmla="*/ 2 h 30"/>
                <a:gd name="T30" fmla="*/ 8 w 26"/>
                <a:gd name="T31" fmla="*/ 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6" h="30">
                  <a:moveTo>
                    <a:pt x="8" y="2"/>
                  </a:moveTo>
                  <a:cubicBezTo>
                    <a:pt x="7" y="2"/>
                    <a:pt x="7" y="9"/>
                    <a:pt x="7" y="11"/>
                  </a:cubicBezTo>
                  <a:cubicBezTo>
                    <a:pt x="6" y="13"/>
                    <a:pt x="0" y="16"/>
                    <a:pt x="5" y="18"/>
                  </a:cubicBezTo>
                  <a:cubicBezTo>
                    <a:pt x="8" y="19"/>
                    <a:pt x="11" y="21"/>
                    <a:pt x="9" y="25"/>
                  </a:cubicBezTo>
                  <a:cubicBezTo>
                    <a:pt x="6" y="30"/>
                    <a:pt x="11" y="29"/>
                    <a:pt x="14" y="26"/>
                  </a:cubicBezTo>
                  <a:cubicBezTo>
                    <a:pt x="15" y="25"/>
                    <a:pt x="16" y="23"/>
                    <a:pt x="17" y="22"/>
                  </a:cubicBezTo>
                  <a:cubicBezTo>
                    <a:pt x="19" y="19"/>
                    <a:pt x="18" y="19"/>
                    <a:pt x="18" y="16"/>
                  </a:cubicBezTo>
                  <a:cubicBezTo>
                    <a:pt x="19" y="14"/>
                    <a:pt x="21" y="14"/>
                    <a:pt x="22" y="14"/>
                  </a:cubicBezTo>
                  <a:cubicBezTo>
                    <a:pt x="23" y="15"/>
                    <a:pt x="25" y="11"/>
                    <a:pt x="26" y="10"/>
                  </a:cubicBezTo>
                  <a:cubicBezTo>
                    <a:pt x="26" y="9"/>
                    <a:pt x="26" y="6"/>
                    <a:pt x="25" y="6"/>
                  </a:cubicBezTo>
                  <a:cubicBezTo>
                    <a:pt x="23" y="6"/>
                    <a:pt x="21" y="8"/>
                    <a:pt x="20" y="8"/>
                  </a:cubicBezTo>
                  <a:cubicBezTo>
                    <a:pt x="18" y="8"/>
                    <a:pt x="15" y="7"/>
                    <a:pt x="14" y="5"/>
                  </a:cubicBezTo>
                  <a:cubicBezTo>
                    <a:pt x="13" y="4"/>
                    <a:pt x="13" y="0"/>
                    <a:pt x="11" y="0"/>
                  </a:cubicBezTo>
                  <a:cubicBezTo>
                    <a:pt x="11" y="0"/>
                    <a:pt x="11" y="3"/>
                    <a:pt x="11" y="3"/>
                  </a:cubicBezTo>
                  <a:cubicBezTo>
                    <a:pt x="10" y="3"/>
                    <a:pt x="9" y="1"/>
                    <a:pt x="8" y="2"/>
                  </a:cubicBezTo>
                  <a:cubicBezTo>
                    <a:pt x="7" y="2"/>
                    <a:pt x="9" y="1"/>
                    <a:pt x="8" y="2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47" name="Freeform 480"/>
            <p:cNvSpPr>
              <a:spLocks/>
            </p:cNvSpPr>
            <p:nvPr/>
          </p:nvSpPr>
          <p:spPr bwMode="auto">
            <a:xfrm>
              <a:off x="19359438" y="11055894"/>
              <a:ext cx="366243" cy="356781"/>
            </a:xfrm>
            <a:custGeom>
              <a:avLst/>
              <a:gdLst>
                <a:gd name="T0" fmla="*/ 33 w 39"/>
                <a:gd name="T1" fmla="*/ 4 h 38"/>
                <a:gd name="T2" fmla="*/ 30 w 39"/>
                <a:gd name="T3" fmla="*/ 1 h 38"/>
                <a:gd name="T4" fmla="*/ 26 w 39"/>
                <a:gd name="T5" fmla="*/ 8 h 38"/>
                <a:gd name="T6" fmla="*/ 22 w 39"/>
                <a:gd name="T7" fmla="*/ 13 h 38"/>
                <a:gd name="T8" fmla="*/ 15 w 39"/>
                <a:gd name="T9" fmla="*/ 18 h 38"/>
                <a:gd name="T10" fmla="*/ 9 w 39"/>
                <a:gd name="T11" fmla="*/ 22 h 38"/>
                <a:gd name="T12" fmla="*/ 4 w 39"/>
                <a:gd name="T13" fmla="*/ 27 h 38"/>
                <a:gd name="T14" fmla="*/ 2 w 39"/>
                <a:gd name="T15" fmla="*/ 33 h 38"/>
                <a:gd name="T16" fmla="*/ 1 w 39"/>
                <a:gd name="T17" fmla="*/ 34 h 38"/>
                <a:gd name="T18" fmla="*/ 3 w 39"/>
                <a:gd name="T19" fmla="*/ 35 h 38"/>
                <a:gd name="T20" fmla="*/ 10 w 39"/>
                <a:gd name="T21" fmla="*/ 37 h 38"/>
                <a:gd name="T22" fmla="*/ 19 w 39"/>
                <a:gd name="T23" fmla="*/ 34 h 38"/>
                <a:gd name="T24" fmla="*/ 22 w 39"/>
                <a:gd name="T25" fmla="*/ 27 h 38"/>
                <a:gd name="T26" fmla="*/ 27 w 39"/>
                <a:gd name="T27" fmla="*/ 22 h 38"/>
                <a:gd name="T28" fmla="*/ 29 w 39"/>
                <a:gd name="T29" fmla="*/ 21 h 38"/>
                <a:gd name="T30" fmla="*/ 33 w 39"/>
                <a:gd name="T31" fmla="*/ 21 h 38"/>
                <a:gd name="T32" fmla="*/ 32 w 39"/>
                <a:gd name="T33" fmla="*/ 19 h 38"/>
                <a:gd name="T34" fmla="*/ 32 w 39"/>
                <a:gd name="T35" fmla="*/ 17 h 38"/>
                <a:gd name="T36" fmla="*/ 38 w 39"/>
                <a:gd name="T37" fmla="*/ 9 h 38"/>
                <a:gd name="T38" fmla="*/ 38 w 39"/>
                <a:gd name="T39" fmla="*/ 6 h 38"/>
                <a:gd name="T40" fmla="*/ 38 w 39"/>
                <a:gd name="T41" fmla="*/ 4 h 38"/>
                <a:gd name="T42" fmla="*/ 37 w 39"/>
                <a:gd name="T43" fmla="*/ 4 h 38"/>
                <a:gd name="T44" fmla="*/ 37 w 39"/>
                <a:gd name="T45" fmla="*/ 2 h 38"/>
                <a:gd name="T46" fmla="*/ 33 w 39"/>
                <a:gd name="T47" fmla="*/ 4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9" h="38">
                  <a:moveTo>
                    <a:pt x="33" y="4"/>
                  </a:moveTo>
                  <a:cubicBezTo>
                    <a:pt x="33" y="4"/>
                    <a:pt x="32" y="0"/>
                    <a:pt x="30" y="1"/>
                  </a:cubicBezTo>
                  <a:cubicBezTo>
                    <a:pt x="27" y="3"/>
                    <a:pt x="28" y="5"/>
                    <a:pt x="26" y="8"/>
                  </a:cubicBezTo>
                  <a:cubicBezTo>
                    <a:pt x="25" y="9"/>
                    <a:pt x="24" y="12"/>
                    <a:pt x="22" y="13"/>
                  </a:cubicBezTo>
                  <a:cubicBezTo>
                    <a:pt x="20" y="16"/>
                    <a:pt x="18" y="17"/>
                    <a:pt x="15" y="18"/>
                  </a:cubicBezTo>
                  <a:cubicBezTo>
                    <a:pt x="13" y="19"/>
                    <a:pt x="12" y="21"/>
                    <a:pt x="9" y="22"/>
                  </a:cubicBezTo>
                  <a:cubicBezTo>
                    <a:pt x="7" y="23"/>
                    <a:pt x="7" y="27"/>
                    <a:pt x="4" y="27"/>
                  </a:cubicBezTo>
                  <a:cubicBezTo>
                    <a:pt x="0" y="28"/>
                    <a:pt x="4" y="31"/>
                    <a:pt x="2" y="33"/>
                  </a:cubicBezTo>
                  <a:cubicBezTo>
                    <a:pt x="1" y="33"/>
                    <a:pt x="0" y="33"/>
                    <a:pt x="1" y="34"/>
                  </a:cubicBezTo>
                  <a:cubicBezTo>
                    <a:pt x="1" y="35"/>
                    <a:pt x="1" y="35"/>
                    <a:pt x="3" y="35"/>
                  </a:cubicBezTo>
                  <a:cubicBezTo>
                    <a:pt x="5" y="35"/>
                    <a:pt x="8" y="37"/>
                    <a:pt x="10" y="37"/>
                  </a:cubicBezTo>
                  <a:cubicBezTo>
                    <a:pt x="14" y="38"/>
                    <a:pt x="16" y="36"/>
                    <a:pt x="19" y="34"/>
                  </a:cubicBezTo>
                  <a:cubicBezTo>
                    <a:pt x="21" y="32"/>
                    <a:pt x="22" y="30"/>
                    <a:pt x="22" y="27"/>
                  </a:cubicBezTo>
                  <a:cubicBezTo>
                    <a:pt x="23" y="24"/>
                    <a:pt x="24" y="24"/>
                    <a:pt x="27" y="22"/>
                  </a:cubicBezTo>
                  <a:cubicBezTo>
                    <a:pt x="28" y="22"/>
                    <a:pt x="28" y="21"/>
                    <a:pt x="29" y="21"/>
                  </a:cubicBezTo>
                  <a:cubicBezTo>
                    <a:pt x="30" y="21"/>
                    <a:pt x="31" y="21"/>
                    <a:pt x="33" y="21"/>
                  </a:cubicBezTo>
                  <a:cubicBezTo>
                    <a:pt x="34" y="20"/>
                    <a:pt x="33" y="19"/>
                    <a:pt x="32" y="19"/>
                  </a:cubicBezTo>
                  <a:cubicBezTo>
                    <a:pt x="31" y="18"/>
                    <a:pt x="31" y="18"/>
                    <a:pt x="32" y="17"/>
                  </a:cubicBezTo>
                  <a:cubicBezTo>
                    <a:pt x="34" y="14"/>
                    <a:pt x="36" y="12"/>
                    <a:pt x="38" y="9"/>
                  </a:cubicBezTo>
                  <a:cubicBezTo>
                    <a:pt x="38" y="8"/>
                    <a:pt x="38" y="7"/>
                    <a:pt x="38" y="6"/>
                  </a:cubicBezTo>
                  <a:cubicBezTo>
                    <a:pt x="38" y="5"/>
                    <a:pt x="38" y="5"/>
                    <a:pt x="38" y="4"/>
                  </a:cubicBezTo>
                  <a:cubicBezTo>
                    <a:pt x="39" y="3"/>
                    <a:pt x="37" y="4"/>
                    <a:pt x="37" y="4"/>
                  </a:cubicBezTo>
                  <a:cubicBezTo>
                    <a:pt x="37" y="3"/>
                    <a:pt x="37" y="3"/>
                    <a:pt x="37" y="2"/>
                  </a:cubicBezTo>
                  <a:cubicBezTo>
                    <a:pt x="36" y="3"/>
                    <a:pt x="35" y="5"/>
                    <a:pt x="33" y="4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48" name="Freeform 481"/>
            <p:cNvSpPr>
              <a:spLocks/>
            </p:cNvSpPr>
            <p:nvPr/>
          </p:nvSpPr>
          <p:spPr bwMode="auto">
            <a:xfrm>
              <a:off x="19416761" y="11412677"/>
              <a:ext cx="19109" cy="19114"/>
            </a:xfrm>
            <a:custGeom>
              <a:avLst/>
              <a:gdLst>
                <a:gd name="T0" fmla="*/ 2 w 2"/>
                <a:gd name="T1" fmla="*/ 2 h 2"/>
                <a:gd name="T2" fmla="*/ 1 w 2"/>
                <a:gd name="T3" fmla="*/ 0 h 2"/>
                <a:gd name="T4" fmla="*/ 0 w 2"/>
                <a:gd name="T5" fmla="*/ 2 h 2"/>
                <a:gd name="T6" fmla="*/ 2 w 2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">
                  <a:moveTo>
                    <a:pt x="2" y="2"/>
                  </a:moveTo>
                  <a:cubicBezTo>
                    <a:pt x="2" y="1"/>
                    <a:pt x="1" y="1"/>
                    <a:pt x="1" y="0"/>
                  </a:cubicBezTo>
                  <a:cubicBezTo>
                    <a:pt x="0" y="1"/>
                    <a:pt x="0" y="1"/>
                    <a:pt x="0" y="2"/>
                  </a:cubicBezTo>
                  <a:cubicBezTo>
                    <a:pt x="1" y="2"/>
                    <a:pt x="2" y="2"/>
                    <a:pt x="2" y="2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49" name="Freeform 482"/>
            <p:cNvSpPr>
              <a:spLocks/>
            </p:cNvSpPr>
            <p:nvPr/>
          </p:nvSpPr>
          <p:spPr bwMode="auto">
            <a:xfrm>
              <a:off x="18343513" y="11065452"/>
              <a:ext cx="178346" cy="168835"/>
            </a:xfrm>
            <a:custGeom>
              <a:avLst/>
              <a:gdLst>
                <a:gd name="T0" fmla="*/ 0 w 19"/>
                <a:gd name="T1" fmla="*/ 2 h 18"/>
                <a:gd name="T2" fmla="*/ 2 w 19"/>
                <a:gd name="T3" fmla="*/ 7 h 18"/>
                <a:gd name="T4" fmla="*/ 4 w 19"/>
                <a:gd name="T5" fmla="*/ 10 h 18"/>
                <a:gd name="T6" fmla="*/ 3 w 19"/>
                <a:gd name="T7" fmla="*/ 12 h 18"/>
                <a:gd name="T8" fmla="*/ 9 w 19"/>
                <a:gd name="T9" fmla="*/ 18 h 18"/>
                <a:gd name="T10" fmla="*/ 12 w 19"/>
                <a:gd name="T11" fmla="*/ 15 h 18"/>
                <a:gd name="T12" fmla="*/ 13 w 19"/>
                <a:gd name="T13" fmla="*/ 17 h 18"/>
                <a:gd name="T14" fmla="*/ 14 w 19"/>
                <a:gd name="T15" fmla="*/ 14 h 18"/>
                <a:gd name="T16" fmla="*/ 16 w 19"/>
                <a:gd name="T17" fmla="*/ 15 h 18"/>
                <a:gd name="T18" fmla="*/ 18 w 19"/>
                <a:gd name="T19" fmla="*/ 7 h 18"/>
                <a:gd name="T20" fmla="*/ 16 w 19"/>
                <a:gd name="T21" fmla="*/ 1 h 18"/>
                <a:gd name="T22" fmla="*/ 7 w 19"/>
                <a:gd name="T23" fmla="*/ 3 h 18"/>
                <a:gd name="T24" fmla="*/ 0 w 19"/>
                <a:gd name="T25" fmla="*/ 2 h 18"/>
                <a:gd name="T26" fmla="*/ 0 w 19"/>
                <a:gd name="T27" fmla="*/ 2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9" h="18">
                  <a:moveTo>
                    <a:pt x="0" y="2"/>
                  </a:moveTo>
                  <a:cubicBezTo>
                    <a:pt x="0" y="3"/>
                    <a:pt x="2" y="6"/>
                    <a:pt x="2" y="7"/>
                  </a:cubicBezTo>
                  <a:cubicBezTo>
                    <a:pt x="3" y="8"/>
                    <a:pt x="4" y="9"/>
                    <a:pt x="4" y="10"/>
                  </a:cubicBezTo>
                  <a:cubicBezTo>
                    <a:pt x="4" y="11"/>
                    <a:pt x="3" y="11"/>
                    <a:pt x="3" y="12"/>
                  </a:cubicBezTo>
                  <a:cubicBezTo>
                    <a:pt x="4" y="15"/>
                    <a:pt x="7" y="17"/>
                    <a:pt x="9" y="18"/>
                  </a:cubicBezTo>
                  <a:cubicBezTo>
                    <a:pt x="11" y="18"/>
                    <a:pt x="11" y="16"/>
                    <a:pt x="12" y="15"/>
                  </a:cubicBezTo>
                  <a:cubicBezTo>
                    <a:pt x="12" y="15"/>
                    <a:pt x="13" y="17"/>
                    <a:pt x="13" y="17"/>
                  </a:cubicBezTo>
                  <a:cubicBezTo>
                    <a:pt x="13" y="16"/>
                    <a:pt x="13" y="14"/>
                    <a:pt x="14" y="14"/>
                  </a:cubicBezTo>
                  <a:cubicBezTo>
                    <a:pt x="15" y="13"/>
                    <a:pt x="15" y="15"/>
                    <a:pt x="16" y="15"/>
                  </a:cubicBezTo>
                  <a:cubicBezTo>
                    <a:pt x="15" y="15"/>
                    <a:pt x="18" y="8"/>
                    <a:pt x="18" y="7"/>
                  </a:cubicBezTo>
                  <a:cubicBezTo>
                    <a:pt x="18" y="6"/>
                    <a:pt x="19" y="0"/>
                    <a:pt x="16" y="1"/>
                  </a:cubicBezTo>
                  <a:cubicBezTo>
                    <a:pt x="13" y="2"/>
                    <a:pt x="10" y="4"/>
                    <a:pt x="7" y="3"/>
                  </a:cubicBezTo>
                  <a:cubicBezTo>
                    <a:pt x="6" y="3"/>
                    <a:pt x="1" y="0"/>
                    <a:pt x="0" y="2"/>
                  </a:cubicBezTo>
                  <a:cubicBezTo>
                    <a:pt x="0" y="3"/>
                    <a:pt x="1" y="0"/>
                    <a:pt x="0" y="2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50" name="Freeform 483"/>
            <p:cNvSpPr>
              <a:spLocks/>
            </p:cNvSpPr>
            <p:nvPr/>
          </p:nvSpPr>
          <p:spPr bwMode="auto">
            <a:xfrm>
              <a:off x="18483640" y="11017669"/>
              <a:ext cx="28662" cy="47785"/>
            </a:xfrm>
            <a:custGeom>
              <a:avLst/>
              <a:gdLst>
                <a:gd name="T0" fmla="*/ 3 w 3"/>
                <a:gd name="T1" fmla="*/ 4 h 5"/>
                <a:gd name="T2" fmla="*/ 1 w 3"/>
                <a:gd name="T3" fmla="*/ 0 h 5"/>
                <a:gd name="T4" fmla="*/ 3 w 3"/>
                <a:gd name="T5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5">
                  <a:moveTo>
                    <a:pt x="3" y="4"/>
                  </a:moveTo>
                  <a:cubicBezTo>
                    <a:pt x="3" y="5"/>
                    <a:pt x="0" y="1"/>
                    <a:pt x="1" y="0"/>
                  </a:cubicBezTo>
                  <a:cubicBezTo>
                    <a:pt x="2" y="0"/>
                    <a:pt x="3" y="1"/>
                    <a:pt x="3" y="4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51" name="Freeform 484"/>
            <p:cNvSpPr>
              <a:spLocks/>
            </p:cNvSpPr>
            <p:nvPr/>
          </p:nvSpPr>
          <p:spPr bwMode="auto">
            <a:xfrm>
              <a:off x="18295742" y="11017669"/>
              <a:ext cx="19109" cy="19114"/>
            </a:xfrm>
            <a:custGeom>
              <a:avLst/>
              <a:gdLst>
                <a:gd name="T0" fmla="*/ 1 w 2"/>
                <a:gd name="T1" fmla="*/ 2 h 2"/>
                <a:gd name="T2" fmla="*/ 1 w 2"/>
                <a:gd name="T3" fmla="*/ 0 h 2"/>
                <a:gd name="T4" fmla="*/ 1 w 2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1" y="2"/>
                  </a:moveTo>
                  <a:cubicBezTo>
                    <a:pt x="0" y="2"/>
                    <a:pt x="0" y="0"/>
                    <a:pt x="1" y="0"/>
                  </a:cubicBezTo>
                  <a:cubicBezTo>
                    <a:pt x="2" y="0"/>
                    <a:pt x="2" y="2"/>
                    <a:pt x="1" y="2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52" name="Freeform 485"/>
            <p:cNvSpPr>
              <a:spLocks/>
            </p:cNvSpPr>
            <p:nvPr/>
          </p:nvSpPr>
          <p:spPr bwMode="auto">
            <a:xfrm>
              <a:off x="15384910" y="8593469"/>
              <a:ext cx="101909" cy="168835"/>
            </a:xfrm>
            <a:custGeom>
              <a:avLst/>
              <a:gdLst>
                <a:gd name="T0" fmla="*/ 2 w 11"/>
                <a:gd name="T1" fmla="*/ 0 h 18"/>
                <a:gd name="T2" fmla="*/ 1 w 11"/>
                <a:gd name="T3" fmla="*/ 0 h 18"/>
                <a:gd name="T4" fmla="*/ 1 w 11"/>
                <a:gd name="T5" fmla="*/ 3 h 18"/>
                <a:gd name="T6" fmla="*/ 0 w 11"/>
                <a:gd name="T7" fmla="*/ 8 h 18"/>
                <a:gd name="T8" fmla="*/ 4 w 11"/>
                <a:gd name="T9" fmla="*/ 18 h 18"/>
                <a:gd name="T10" fmla="*/ 9 w 11"/>
                <a:gd name="T11" fmla="*/ 15 h 18"/>
                <a:gd name="T12" fmla="*/ 9 w 11"/>
                <a:gd name="T13" fmla="*/ 8 h 18"/>
                <a:gd name="T14" fmla="*/ 2 w 11"/>
                <a:gd name="T15" fmla="*/ 0 h 18"/>
                <a:gd name="T16" fmla="*/ 2 w 11"/>
                <a:gd name="T17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18">
                  <a:moveTo>
                    <a:pt x="2" y="0"/>
                  </a:move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1" y="3"/>
                    <a:pt x="1" y="3"/>
                  </a:cubicBezTo>
                  <a:cubicBezTo>
                    <a:pt x="1" y="5"/>
                    <a:pt x="0" y="6"/>
                    <a:pt x="0" y="8"/>
                  </a:cubicBezTo>
                  <a:cubicBezTo>
                    <a:pt x="0" y="11"/>
                    <a:pt x="0" y="18"/>
                    <a:pt x="4" y="18"/>
                  </a:cubicBezTo>
                  <a:cubicBezTo>
                    <a:pt x="6" y="18"/>
                    <a:pt x="9" y="17"/>
                    <a:pt x="9" y="15"/>
                  </a:cubicBezTo>
                  <a:cubicBezTo>
                    <a:pt x="11" y="13"/>
                    <a:pt x="9" y="10"/>
                    <a:pt x="9" y="8"/>
                  </a:cubicBezTo>
                  <a:cubicBezTo>
                    <a:pt x="7" y="6"/>
                    <a:pt x="5" y="0"/>
                    <a:pt x="2" y="0"/>
                  </a:cubicBezTo>
                  <a:cubicBezTo>
                    <a:pt x="1" y="0"/>
                    <a:pt x="3" y="0"/>
                    <a:pt x="2" y="0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53" name="Freeform 486"/>
            <p:cNvSpPr>
              <a:spLocks/>
            </p:cNvSpPr>
            <p:nvPr/>
          </p:nvSpPr>
          <p:spPr bwMode="auto">
            <a:xfrm>
              <a:off x="13665165" y="9606473"/>
              <a:ext cx="337579" cy="653035"/>
            </a:xfrm>
            <a:custGeom>
              <a:avLst/>
              <a:gdLst>
                <a:gd name="T0" fmla="*/ 31 w 36"/>
                <a:gd name="T1" fmla="*/ 2 h 70"/>
                <a:gd name="T2" fmla="*/ 29 w 36"/>
                <a:gd name="T3" fmla="*/ 0 h 70"/>
                <a:gd name="T4" fmla="*/ 28 w 36"/>
                <a:gd name="T5" fmla="*/ 3 h 70"/>
                <a:gd name="T6" fmla="*/ 26 w 36"/>
                <a:gd name="T7" fmla="*/ 8 h 70"/>
                <a:gd name="T8" fmla="*/ 23 w 36"/>
                <a:gd name="T9" fmla="*/ 8 h 70"/>
                <a:gd name="T10" fmla="*/ 23 w 36"/>
                <a:gd name="T11" fmla="*/ 10 h 70"/>
                <a:gd name="T12" fmla="*/ 22 w 36"/>
                <a:gd name="T13" fmla="*/ 12 h 70"/>
                <a:gd name="T14" fmla="*/ 23 w 36"/>
                <a:gd name="T15" fmla="*/ 13 h 70"/>
                <a:gd name="T16" fmla="*/ 21 w 36"/>
                <a:gd name="T17" fmla="*/ 14 h 70"/>
                <a:gd name="T18" fmla="*/ 19 w 36"/>
                <a:gd name="T19" fmla="*/ 16 h 70"/>
                <a:gd name="T20" fmla="*/ 15 w 36"/>
                <a:gd name="T21" fmla="*/ 18 h 70"/>
                <a:gd name="T22" fmla="*/ 15 w 36"/>
                <a:gd name="T23" fmla="*/ 19 h 70"/>
                <a:gd name="T24" fmla="*/ 13 w 36"/>
                <a:gd name="T25" fmla="*/ 19 h 70"/>
                <a:gd name="T26" fmla="*/ 8 w 36"/>
                <a:gd name="T27" fmla="*/ 21 h 70"/>
                <a:gd name="T28" fmla="*/ 6 w 36"/>
                <a:gd name="T29" fmla="*/ 21 h 70"/>
                <a:gd name="T30" fmla="*/ 4 w 36"/>
                <a:gd name="T31" fmla="*/ 27 h 70"/>
                <a:gd name="T32" fmla="*/ 4 w 36"/>
                <a:gd name="T33" fmla="*/ 44 h 70"/>
                <a:gd name="T34" fmla="*/ 0 w 36"/>
                <a:gd name="T35" fmla="*/ 51 h 70"/>
                <a:gd name="T36" fmla="*/ 0 w 36"/>
                <a:gd name="T37" fmla="*/ 55 h 70"/>
                <a:gd name="T38" fmla="*/ 2 w 36"/>
                <a:gd name="T39" fmla="*/ 59 h 70"/>
                <a:gd name="T40" fmla="*/ 5 w 36"/>
                <a:gd name="T41" fmla="*/ 68 h 70"/>
                <a:gd name="T42" fmla="*/ 16 w 36"/>
                <a:gd name="T43" fmla="*/ 68 h 70"/>
                <a:gd name="T44" fmla="*/ 24 w 36"/>
                <a:gd name="T45" fmla="*/ 50 h 70"/>
                <a:gd name="T46" fmla="*/ 31 w 36"/>
                <a:gd name="T47" fmla="*/ 30 h 70"/>
                <a:gd name="T48" fmla="*/ 32 w 36"/>
                <a:gd name="T49" fmla="*/ 23 h 70"/>
                <a:gd name="T50" fmla="*/ 34 w 36"/>
                <a:gd name="T51" fmla="*/ 19 h 70"/>
                <a:gd name="T52" fmla="*/ 36 w 36"/>
                <a:gd name="T53" fmla="*/ 17 h 70"/>
                <a:gd name="T54" fmla="*/ 35 w 36"/>
                <a:gd name="T55" fmla="*/ 11 h 70"/>
                <a:gd name="T56" fmla="*/ 31 w 36"/>
                <a:gd name="T57" fmla="*/ 2 h 70"/>
                <a:gd name="T58" fmla="*/ 31 w 36"/>
                <a:gd name="T59" fmla="*/ 2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6" h="70">
                  <a:moveTo>
                    <a:pt x="31" y="2"/>
                  </a:moveTo>
                  <a:cubicBezTo>
                    <a:pt x="31" y="2"/>
                    <a:pt x="30" y="0"/>
                    <a:pt x="29" y="0"/>
                  </a:cubicBezTo>
                  <a:cubicBezTo>
                    <a:pt x="29" y="1"/>
                    <a:pt x="28" y="2"/>
                    <a:pt x="28" y="3"/>
                  </a:cubicBezTo>
                  <a:cubicBezTo>
                    <a:pt x="27" y="5"/>
                    <a:pt x="27" y="6"/>
                    <a:pt x="26" y="8"/>
                  </a:cubicBezTo>
                  <a:cubicBezTo>
                    <a:pt x="25" y="9"/>
                    <a:pt x="24" y="8"/>
                    <a:pt x="23" y="8"/>
                  </a:cubicBezTo>
                  <a:cubicBezTo>
                    <a:pt x="23" y="8"/>
                    <a:pt x="24" y="9"/>
                    <a:pt x="23" y="10"/>
                  </a:cubicBezTo>
                  <a:cubicBezTo>
                    <a:pt x="23" y="11"/>
                    <a:pt x="22" y="11"/>
                    <a:pt x="22" y="12"/>
                  </a:cubicBezTo>
                  <a:cubicBezTo>
                    <a:pt x="22" y="12"/>
                    <a:pt x="23" y="13"/>
                    <a:pt x="23" y="13"/>
                  </a:cubicBezTo>
                  <a:cubicBezTo>
                    <a:pt x="23" y="14"/>
                    <a:pt x="22" y="13"/>
                    <a:pt x="21" y="14"/>
                  </a:cubicBezTo>
                  <a:cubicBezTo>
                    <a:pt x="20" y="14"/>
                    <a:pt x="20" y="15"/>
                    <a:pt x="19" y="16"/>
                  </a:cubicBezTo>
                  <a:cubicBezTo>
                    <a:pt x="18" y="17"/>
                    <a:pt x="17" y="17"/>
                    <a:pt x="15" y="18"/>
                  </a:cubicBezTo>
                  <a:cubicBezTo>
                    <a:pt x="14" y="18"/>
                    <a:pt x="16" y="19"/>
                    <a:pt x="15" y="19"/>
                  </a:cubicBezTo>
                  <a:cubicBezTo>
                    <a:pt x="15" y="20"/>
                    <a:pt x="13" y="18"/>
                    <a:pt x="13" y="19"/>
                  </a:cubicBezTo>
                  <a:cubicBezTo>
                    <a:pt x="11" y="20"/>
                    <a:pt x="10" y="20"/>
                    <a:pt x="8" y="21"/>
                  </a:cubicBezTo>
                  <a:cubicBezTo>
                    <a:pt x="7" y="21"/>
                    <a:pt x="6" y="20"/>
                    <a:pt x="6" y="21"/>
                  </a:cubicBezTo>
                  <a:cubicBezTo>
                    <a:pt x="5" y="23"/>
                    <a:pt x="5" y="25"/>
                    <a:pt x="4" y="27"/>
                  </a:cubicBezTo>
                  <a:cubicBezTo>
                    <a:pt x="3" y="32"/>
                    <a:pt x="8" y="39"/>
                    <a:pt x="4" y="44"/>
                  </a:cubicBezTo>
                  <a:cubicBezTo>
                    <a:pt x="3" y="46"/>
                    <a:pt x="1" y="48"/>
                    <a:pt x="0" y="51"/>
                  </a:cubicBezTo>
                  <a:cubicBezTo>
                    <a:pt x="0" y="52"/>
                    <a:pt x="0" y="54"/>
                    <a:pt x="0" y="55"/>
                  </a:cubicBezTo>
                  <a:cubicBezTo>
                    <a:pt x="1" y="56"/>
                    <a:pt x="3" y="57"/>
                    <a:pt x="2" y="59"/>
                  </a:cubicBezTo>
                  <a:cubicBezTo>
                    <a:pt x="1" y="62"/>
                    <a:pt x="2" y="66"/>
                    <a:pt x="5" y="68"/>
                  </a:cubicBezTo>
                  <a:cubicBezTo>
                    <a:pt x="8" y="70"/>
                    <a:pt x="11" y="70"/>
                    <a:pt x="16" y="68"/>
                  </a:cubicBezTo>
                  <a:cubicBezTo>
                    <a:pt x="21" y="66"/>
                    <a:pt x="22" y="55"/>
                    <a:pt x="24" y="50"/>
                  </a:cubicBezTo>
                  <a:cubicBezTo>
                    <a:pt x="26" y="43"/>
                    <a:pt x="29" y="37"/>
                    <a:pt x="31" y="30"/>
                  </a:cubicBezTo>
                  <a:cubicBezTo>
                    <a:pt x="31" y="28"/>
                    <a:pt x="31" y="25"/>
                    <a:pt x="32" y="23"/>
                  </a:cubicBezTo>
                  <a:cubicBezTo>
                    <a:pt x="33" y="22"/>
                    <a:pt x="31" y="14"/>
                    <a:pt x="34" y="19"/>
                  </a:cubicBezTo>
                  <a:cubicBezTo>
                    <a:pt x="35" y="20"/>
                    <a:pt x="35" y="18"/>
                    <a:pt x="36" y="17"/>
                  </a:cubicBezTo>
                  <a:cubicBezTo>
                    <a:pt x="36" y="15"/>
                    <a:pt x="35" y="13"/>
                    <a:pt x="35" y="11"/>
                  </a:cubicBezTo>
                  <a:cubicBezTo>
                    <a:pt x="34" y="9"/>
                    <a:pt x="33" y="4"/>
                    <a:pt x="31" y="2"/>
                  </a:cubicBezTo>
                  <a:cubicBezTo>
                    <a:pt x="30" y="1"/>
                    <a:pt x="32" y="2"/>
                    <a:pt x="31" y="2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54" name="Freeform 487"/>
            <p:cNvSpPr>
              <a:spLocks/>
            </p:cNvSpPr>
            <p:nvPr/>
          </p:nvSpPr>
          <p:spPr bwMode="auto">
            <a:xfrm>
              <a:off x="14413572" y="5028840"/>
              <a:ext cx="101909" cy="76452"/>
            </a:xfrm>
            <a:custGeom>
              <a:avLst/>
              <a:gdLst>
                <a:gd name="T0" fmla="*/ 9 w 11"/>
                <a:gd name="T1" fmla="*/ 7 h 8"/>
                <a:gd name="T2" fmla="*/ 8 w 11"/>
                <a:gd name="T3" fmla="*/ 4 h 8"/>
                <a:gd name="T4" fmla="*/ 3 w 11"/>
                <a:gd name="T5" fmla="*/ 0 h 8"/>
                <a:gd name="T6" fmla="*/ 1 w 11"/>
                <a:gd name="T7" fmla="*/ 2 h 8"/>
                <a:gd name="T8" fmla="*/ 3 w 11"/>
                <a:gd name="T9" fmla="*/ 5 h 8"/>
                <a:gd name="T10" fmla="*/ 9 w 11"/>
                <a:gd name="T11" fmla="*/ 7 h 8"/>
                <a:gd name="T12" fmla="*/ 9 w 11"/>
                <a:gd name="T13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" h="8">
                  <a:moveTo>
                    <a:pt x="9" y="7"/>
                  </a:moveTo>
                  <a:cubicBezTo>
                    <a:pt x="11" y="8"/>
                    <a:pt x="9" y="5"/>
                    <a:pt x="8" y="4"/>
                  </a:cubicBezTo>
                  <a:cubicBezTo>
                    <a:pt x="7" y="3"/>
                    <a:pt x="4" y="1"/>
                    <a:pt x="3" y="0"/>
                  </a:cubicBezTo>
                  <a:cubicBezTo>
                    <a:pt x="2" y="0"/>
                    <a:pt x="1" y="1"/>
                    <a:pt x="1" y="2"/>
                  </a:cubicBezTo>
                  <a:cubicBezTo>
                    <a:pt x="0" y="3"/>
                    <a:pt x="2" y="4"/>
                    <a:pt x="3" y="5"/>
                  </a:cubicBezTo>
                  <a:cubicBezTo>
                    <a:pt x="5" y="6"/>
                    <a:pt x="7" y="7"/>
                    <a:pt x="9" y="7"/>
                  </a:cubicBezTo>
                  <a:cubicBezTo>
                    <a:pt x="10" y="7"/>
                    <a:pt x="7" y="7"/>
                    <a:pt x="9" y="7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55" name="Freeform 488"/>
            <p:cNvSpPr>
              <a:spLocks/>
            </p:cNvSpPr>
            <p:nvPr/>
          </p:nvSpPr>
          <p:spPr bwMode="auto">
            <a:xfrm>
              <a:off x="13926310" y="5086181"/>
              <a:ext cx="101909" cy="92380"/>
            </a:xfrm>
            <a:custGeom>
              <a:avLst/>
              <a:gdLst>
                <a:gd name="T0" fmla="*/ 10 w 11"/>
                <a:gd name="T1" fmla="*/ 6 h 10"/>
                <a:gd name="T2" fmla="*/ 6 w 11"/>
                <a:gd name="T3" fmla="*/ 10 h 10"/>
                <a:gd name="T4" fmla="*/ 0 w 11"/>
                <a:gd name="T5" fmla="*/ 6 h 10"/>
                <a:gd name="T6" fmla="*/ 10 w 11"/>
                <a:gd name="T7" fmla="*/ 6 h 10"/>
                <a:gd name="T8" fmla="*/ 10 w 11"/>
                <a:gd name="T9" fmla="*/ 6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0">
                  <a:moveTo>
                    <a:pt x="10" y="6"/>
                  </a:moveTo>
                  <a:cubicBezTo>
                    <a:pt x="10" y="8"/>
                    <a:pt x="7" y="9"/>
                    <a:pt x="6" y="10"/>
                  </a:cubicBezTo>
                  <a:cubicBezTo>
                    <a:pt x="4" y="10"/>
                    <a:pt x="0" y="9"/>
                    <a:pt x="0" y="6"/>
                  </a:cubicBezTo>
                  <a:cubicBezTo>
                    <a:pt x="1" y="0"/>
                    <a:pt x="11" y="6"/>
                    <a:pt x="10" y="6"/>
                  </a:cubicBezTo>
                  <a:cubicBezTo>
                    <a:pt x="10" y="7"/>
                    <a:pt x="11" y="5"/>
                    <a:pt x="10" y="6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56" name="Freeform 489"/>
            <p:cNvSpPr>
              <a:spLocks/>
            </p:cNvSpPr>
            <p:nvPr/>
          </p:nvSpPr>
          <p:spPr bwMode="auto">
            <a:xfrm>
              <a:off x="14945419" y="4767625"/>
              <a:ext cx="82803" cy="47785"/>
            </a:xfrm>
            <a:custGeom>
              <a:avLst/>
              <a:gdLst>
                <a:gd name="T0" fmla="*/ 9 w 9"/>
                <a:gd name="T1" fmla="*/ 3 h 5"/>
                <a:gd name="T2" fmla="*/ 4 w 9"/>
                <a:gd name="T3" fmla="*/ 5 h 5"/>
                <a:gd name="T4" fmla="*/ 1 w 9"/>
                <a:gd name="T5" fmla="*/ 1 h 5"/>
                <a:gd name="T6" fmla="*/ 6 w 9"/>
                <a:gd name="T7" fmla="*/ 1 h 5"/>
                <a:gd name="T8" fmla="*/ 9 w 9"/>
                <a:gd name="T9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5">
                  <a:moveTo>
                    <a:pt x="9" y="3"/>
                  </a:moveTo>
                  <a:cubicBezTo>
                    <a:pt x="7" y="4"/>
                    <a:pt x="6" y="4"/>
                    <a:pt x="4" y="5"/>
                  </a:cubicBezTo>
                  <a:cubicBezTo>
                    <a:pt x="2" y="5"/>
                    <a:pt x="0" y="3"/>
                    <a:pt x="1" y="1"/>
                  </a:cubicBezTo>
                  <a:cubicBezTo>
                    <a:pt x="1" y="0"/>
                    <a:pt x="5" y="0"/>
                    <a:pt x="6" y="1"/>
                  </a:cubicBezTo>
                  <a:cubicBezTo>
                    <a:pt x="7" y="1"/>
                    <a:pt x="8" y="3"/>
                    <a:pt x="9" y="3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57" name="Freeform 490"/>
            <p:cNvSpPr>
              <a:spLocks/>
            </p:cNvSpPr>
            <p:nvPr/>
          </p:nvSpPr>
          <p:spPr bwMode="auto">
            <a:xfrm>
              <a:off x="16811662" y="4675245"/>
              <a:ext cx="92356" cy="44598"/>
            </a:xfrm>
            <a:custGeom>
              <a:avLst/>
              <a:gdLst>
                <a:gd name="T0" fmla="*/ 6 w 10"/>
                <a:gd name="T1" fmla="*/ 5 h 5"/>
                <a:gd name="T2" fmla="*/ 1 w 10"/>
                <a:gd name="T3" fmla="*/ 4 h 5"/>
                <a:gd name="T4" fmla="*/ 4 w 10"/>
                <a:gd name="T5" fmla="*/ 1 h 5"/>
                <a:gd name="T6" fmla="*/ 9 w 10"/>
                <a:gd name="T7" fmla="*/ 1 h 5"/>
                <a:gd name="T8" fmla="*/ 6 w 10"/>
                <a:gd name="T9" fmla="*/ 5 h 5"/>
                <a:gd name="T10" fmla="*/ 6 w 10"/>
                <a:gd name="T11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" h="5">
                  <a:moveTo>
                    <a:pt x="6" y="5"/>
                  </a:moveTo>
                  <a:cubicBezTo>
                    <a:pt x="4" y="5"/>
                    <a:pt x="2" y="4"/>
                    <a:pt x="1" y="4"/>
                  </a:cubicBezTo>
                  <a:cubicBezTo>
                    <a:pt x="0" y="3"/>
                    <a:pt x="3" y="1"/>
                    <a:pt x="4" y="1"/>
                  </a:cubicBezTo>
                  <a:cubicBezTo>
                    <a:pt x="5" y="0"/>
                    <a:pt x="8" y="0"/>
                    <a:pt x="9" y="1"/>
                  </a:cubicBezTo>
                  <a:cubicBezTo>
                    <a:pt x="10" y="2"/>
                    <a:pt x="7" y="5"/>
                    <a:pt x="6" y="5"/>
                  </a:cubicBezTo>
                  <a:cubicBezTo>
                    <a:pt x="4" y="5"/>
                    <a:pt x="6" y="5"/>
                    <a:pt x="6" y="5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58" name="Freeform 491"/>
            <p:cNvSpPr>
              <a:spLocks/>
            </p:cNvSpPr>
            <p:nvPr/>
          </p:nvSpPr>
          <p:spPr bwMode="auto">
            <a:xfrm>
              <a:off x="15868988" y="3999911"/>
              <a:ext cx="57323" cy="19114"/>
            </a:xfrm>
            <a:custGeom>
              <a:avLst/>
              <a:gdLst>
                <a:gd name="T0" fmla="*/ 6 w 6"/>
                <a:gd name="T1" fmla="*/ 1 h 2"/>
                <a:gd name="T2" fmla="*/ 0 w 6"/>
                <a:gd name="T3" fmla="*/ 1 h 2"/>
                <a:gd name="T4" fmla="*/ 6 w 6"/>
                <a:gd name="T5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2">
                  <a:moveTo>
                    <a:pt x="6" y="1"/>
                  </a:moveTo>
                  <a:cubicBezTo>
                    <a:pt x="6" y="2"/>
                    <a:pt x="0" y="2"/>
                    <a:pt x="0" y="1"/>
                  </a:cubicBezTo>
                  <a:cubicBezTo>
                    <a:pt x="0" y="0"/>
                    <a:pt x="6" y="0"/>
                    <a:pt x="6" y="1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59" name="Freeform 492"/>
            <p:cNvSpPr>
              <a:spLocks/>
            </p:cNvSpPr>
            <p:nvPr/>
          </p:nvSpPr>
          <p:spPr bwMode="auto">
            <a:xfrm>
              <a:off x="15346696" y="4805855"/>
              <a:ext cx="54139" cy="38227"/>
            </a:xfrm>
            <a:custGeom>
              <a:avLst/>
              <a:gdLst>
                <a:gd name="T0" fmla="*/ 5 w 6"/>
                <a:gd name="T1" fmla="*/ 4 h 4"/>
                <a:gd name="T2" fmla="*/ 2 w 6"/>
                <a:gd name="T3" fmla="*/ 1 h 4"/>
                <a:gd name="T4" fmla="*/ 5 w 6"/>
                <a:gd name="T5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4">
                  <a:moveTo>
                    <a:pt x="5" y="4"/>
                  </a:moveTo>
                  <a:cubicBezTo>
                    <a:pt x="4" y="4"/>
                    <a:pt x="0" y="3"/>
                    <a:pt x="2" y="1"/>
                  </a:cubicBezTo>
                  <a:cubicBezTo>
                    <a:pt x="5" y="0"/>
                    <a:pt x="6" y="4"/>
                    <a:pt x="5" y="4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60" name="Freeform 493"/>
            <p:cNvSpPr>
              <a:spLocks/>
            </p:cNvSpPr>
            <p:nvPr/>
          </p:nvSpPr>
          <p:spPr bwMode="auto">
            <a:xfrm>
              <a:off x="12098282" y="6892386"/>
              <a:ext cx="54139" cy="101936"/>
            </a:xfrm>
            <a:custGeom>
              <a:avLst/>
              <a:gdLst>
                <a:gd name="T0" fmla="*/ 5 w 6"/>
                <a:gd name="T1" fmla="*/ 1 h 11"/>
                <a:gd name="T2" fmla="*/ 5 w 6"/>
                <a:gd name="T3" fmla="*/ 7 h 11"/>
                <a:gd name="T4" fmla="*/ 3 w 6"/>
                <a:gd name="T5" fmla="*/ 10 h 11"/>
                <a:gd name="T6" fmla="*/ 1 w 6"/>
                <a:gd name="T7" fmla="*/ 4 h 11"/>
                <a:gd name="T8" fmla="*/ 5 w 6"/>
                <a:gd name="T9" fmla="*/ 1 h 11"/>
                <a:gd name="T10" fmla="*/ 5 w 6"/>
                <a:gd name="T11" fmla="*/ 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1">
                  <a:moveTo>
                    <a:pt x="5" y="1"/>
                  </a:moveTo>
                  <a:cubicBezTo>
                    <a:pt x="5" y="3"/>
                    <a:pt x="6" y="5"/>
                    <a:pt x="5" y="7"/>
                  </a:cubicBezTo>
                  <a:cubicBezTo>
                    <a:pt x="4" y="8"/>
                    <a:pt x="5" y="11"/>
                    <a:pt x="3" y="10"/>
                  </a:cubicBezTo>
                  <a:cubicBezTo>
                    <a:pt x="1" y="8"/>
                    <a:pt x="0" y="6"/>
                    <a:pt x="1" y="4"/>
                  </a:cubicBezTo>
                  <a:cubicBezTo>
                    <a:pt x="1" y="3"/>
                    <a:pt x="5" y="0"/>
                    <a:pt x="5" y="1"/>
                  </a:cubicBezTo>
                  <a:cubicBezTo>
                    <a:pt x="5" y="2"/>
                    <a:pt x="5" y="0"/>
                    <a:pt x="5" y="1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61" name="Freeform 494"/>
            <p:cNvSpPr>
              <a:spLocks/>
            </p:cNvSpPr>
            <p:nvPr/>
          </p:nvSpPr>
          <p:spPr bwMode="auto">
            <a:xfrm>
              <a:off x="12079173" y="6984768"/>
              <a:ext cx="82803" cy="140163"/>
            </a:xfrm>
            <a:custGeom>
              <a:avLst/>
              <a:gdLst>
                <a:gd name="T0" fmla="*/ 7 w 9"/>
                <a:gd name="T1" fmla="*/ 3 h 15"/>
                <a:gd name="T2" fmla="*/ 5 w 9"/>
                <a:gd name="T3" fmla="*/ 2 h 15"/>
                <a:gd name="T4" fmla="*/ 0 w 9"/>
                <a:gd name="T5" fmla="*/ 2 h 15"/>
                <a:gd name="T6" fmla="*/ 1 w 9"/>
                <a:gd name="T7" fmla="*/ 8 h 15"/>
                <a:gd name="T8" fmla="*/ 2 w 9"/>
                <a:gd name="T9" fmla="*/ 13 h 15"/>
                <a:gd name="T10" fmla="*/ 4 w 9"/>
                <a:gd name="T11" fmla="*/ 14 h 15"/>
                <a:gd name="T12" fmla="*/ 8 w 9"/>
                <a:gd name="T13" fmla="*/ 10 h 15"/>
                <a:gd name="T14" fmla="*/ 7 w 9"/>
                <a:gd name="T15" fmla="*/ 3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" h="15">
                  <a:moveTo>
                    <a:pt x="7" y="3"/>
                  </a:moveTo>
                  <a:cubicBezTo>
                    <a:pt x="6" y="3"/>
                    <a:pt x="7" y="0"/>
                    <a:pt x="5" y="2"/>
                  </a:cubicBezTo>
                  <a:cubicBezTo>
                    <a:pt x="2" y="4"/>
                    <a:pt x="3" y="4"/>
                    <a:pt x="0" y="2"/>
                  </a:cubicBezTo>
                  <a:cubicBezTo>
                    <a:pt x="0" y="2"/>
                    <a:pt x="1" y="8"/>
                    <a:pt x="1" y="8"/>
                  </a:cubicBezTo>
                  <a:cubicBezTo>
                    <a:pt x="2" y="10"/>
                    <a:pt x="2" y="11"/>
                    <a:pt x="2" y="13"/>
                  </a:cubicBezTo>
                  <a:cubicBezTo>
                    <a:pt x="2" y="14"/>
                    <a:pt x="2" y="15"/>
                    <a:pt x="4" y="14"/>
                  </a:cubicBezTo>
                  <a:cubicBezTo>
                    <a:pt x="6" y="13"/>
                    <a:pt x="8" y="13"/>
                    <a:pt x="8" y="10"/>
                  </a:cubicBezTo>
                  <a:cubicBezTo>
                    <a:pt x="8" y="9"/>
                    <a:pt x="9" y="3"/>
                    <a:pt x="7" y="3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62" name="Freeform 495"/>
            <p:cNvSpPr>
              <a:spLocks/>
            </p:cNvSpPr>
            <p:nvPr/>
          </p:nvSpPr>
          <p:spPr bwMode="auto">
            <a:xfrm>
              <a:off x="12273444" y="7153601"/>
              <a:ext cx="149680" cy="92380"/>
            </a:xfrm>
            <a:custGeom>
              <a:avLst/>
              <a:gdLst>
                <a:gd name="T0" fmla="*/ 5 w 16"/>
                <a:gd name="T1" fmla="*/ 1 h 10"/>
                <a:gd name="T2" fmla="*/ 0 w 16"/>
                <a:gd name="T3" fmla="*/ 2 h 10"/>
                <a:gd name="T4" fmla="*/ 3 w 16"/>
                <a:gd name="T5" fmla="*/ 5 h 10"/>
                <a:gd name="T6" fmla="*/ 8 w 16"/>
                <a:gd name="T7" fmla="*/ 7 h 10"/>
                <a:gd name="T8" fmla="*/ 14 w 16"/>
                <a:gd name="T9" fmla="*/ 8 h 10"/>
                <a:gd name="T10" fmla="*/ 13 w 16"/>
                <a:gd name="T11" fmla="*/ 4 h 10"/>
                <a:gd name="T12" fmla="*/ 15 w 16"/>
                <a:gd name="T13" fmla="*/ 1 h 10"/>
                <a:gd name="T14" fmla="*/ 11 w 16"/>
                <a:gd name="T15" fmla="*/ 1 h 10"/>
                <a:gd name="T16" fmla="*/ 5 w 16"/>
                <a:gd name="T17" fmla="*/ 1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10">
                  <a:moveTo>
                    <a:pt x="5" y="1"/>
                  </a:moveTo>
                  <a:cubicBezTo>
                    <a:pt x="4" y="1"/>
                    <a:pt x="1" y="1"/>
                    <a:pt x="0" y="2"/>
                  </a:cubicBezTo>
                  <a:cubicBezTo>
                    <a:pt x="0" y="3"/>
                    <a:pt x="2" y="4"/>
                    <a:pt x="3" y="5"/>
                  </a:cubicBezTo>
                  <a:cubicBezTo>
                    <a:pt x="5" y="5"/>
                    <a:pt x="7" y="6"/>
                    <a:pt x="8" y="7"/>
                  </a:cubicBezTo>
                  <a:cubicBezTo>
                    <a:pt x="10" y="8"/>
                    <a:pt x="12" y="10"/>
                    <a:pt x="14" y="8"/>
                  </a:cubicBezTo>
                  <a:cubicBezTo>
                    <a:pt x="16" y="7"/>
                    <a:pt x="12" y="6"/>
                    <a:pt x="13" y="4"/>
                  </a:cubicBezTo>
                  <a:cubicBezTo>
                    <a:pt x="13" y="4"/>
                    <a:pt x="16" y="2"/>
                    <a:pt x="15" y="1"/>
                  </a:cubicBezTo>
                  <a:cubicBezTo>
                    <a:pt x="15" y="0"/>
                    <a:pt x="11" y="1"/>
                    <a:pt x="11" y="1"/>
                  </a:cubicBezTo>
                  <a:cubicBezTo>
                    <a:pt x="9" y="2"/>
                    <a:pt x="7" y="1"/>
                    <a:pt x="5" y="1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63" name="Freeform 496"/>
            <p:cNvSpPr>
              <a:spLocks/>
            </p:cNvSpPr>
            <p:nvPr/>
          </p:nvSpPr>
          <p:spPr bwMode="auto">
            <a:xfrm>
              <a:off x="13161977" y="7284208"/>
              <a:ext cx="121018" cy="66896"/>
            </a:xfrm>
            <a:custGeom>
              <a:avLst/>
              <a:gdLst>
                <a:gd name="T0" fmla="*/ 12 w 13"/>
                <a:gd name="T1" fmla="*/ 1 h 7"/>
                <a:gd name="T2" fmla="*/ 10 w 13"/>
                <a:gd name="T3" fmla="*/ 2 h 7"/>
                <a:gd name="T4" fmla="*/ 10 w 13"/>
                <a:gd name="T5" fmla="*/ 5 h 7"/>
                <a:gd name="T6" fmla="*/ 6 w 13"/>
                <a:gd name="T7" fmla="*/ 6 h 7"/>
                <a:gd name="T8" fmla="*/ 2 w 13"/>
                <a:gd name="T9" fmla="*/ 6 h 7"/>
                <a:gd name="T10" fmla="*/ 5 w 13"/>
                <a:gd name="T11" fmla="*/ 3 h 7"/>
                <a:gd name="T12" fmla="*/ 12 w 13"/>
                <a:gd name="T13" fmla="*/ 1 h 7"/>
                <a:gd name="T14" fmla="*/ 12 w 13"/>
                <a:gd name="T15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" h="7">
                  <a:moveTo>
                    <a:pt x="12" y="1"/>
                  </a:moveTo>
                  <a:cubicBezTo>
                    <a:pt x="12" y="1"/>
                    <a:pt x="10" y="2"/>
                    <a:pt x="10" y="2"/>
                  </a:cubicBezTo>
                  <a:cubicBezTo>
                    <a:pt x="9" y="3"/>
                    <a:pt x="10" y="5"/>
                    <a:pt x="10" y="5"/>
                  </a:cubicBezTo>
                  <a:cubicBezTo>
                    <a:pt x="9" y="5"/>
                    <a:pt x="7" y="5"/>
                    <a:pt x="6" y="6"/>
                  </a:cubicBezTo>
                  <a:cubicBezTo>
                    <a:pt x="4" y="7"/>
                    <a:pt x="3" y="7"/>
                    <a:pt x="2" y="6"/>
                  </a:cubicBezTo>
                  <a:cubicBezTo>
                    <a:pt x="0" y="4"/>
                    <a:pt x="4" y="3"/>
                    <a:pt x="5" y="3"/>
                  </a:cubicBezTo>
                  <a:cubicBezTo>
                    <a:pt x="7" y="3"/>
                    <a:pt x="10" y="2"/>
                    <a:pt x="12" y="1"/>
                  </a:cubicBezTo>
                  <a:cubicBezTo>
                    <a:pt x="13" y="0"/>
                    <a:pt x="11" y="2"/>
                    <a:pt x="12" y="1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64" name="Freeform 497"/>
            <p:cNvSpPr>
              <a:spLocks/>
            </p:cNvSpPr>
            <p:nvPr/>
          </p:nvSpPr>
          <p:spPr bwMode="auto">
            <a:xfrm>
              <a:off x="12760705" y="7293764"/>
              <a:ext cx="140127" cy="38227"/>
            </a:xfrm>
            <a:custGeom>
              <a:avLst/>
              <a:gdLst>
                <a:gd name="T0" fmla="*/ 8 w 15"/>
                <a:gd name="T1" fmla="*/ 4 h 4"/>
                <a:gd name="T2" fmla="*/ 1 w 15"/>
                <a:gd name="T3" fmla="*/ 1 h 4"/>
                <a:gd name="T4" fmla="*/ 7 w 15"/>
                <a:gd name="T5" fmla="*/ 1 h 4"/>
                <a:gd name="T6" fmla="*/ 15 w 15"/>
                <a:gd name="T7" fmla="*/ 2 h 4"/>
                <a:gd name="T8" fmla="*/ 13 w 15"/>
                <a:gd name="T9" fmla="*/ 3 h 4"/>
                <a:gd name="T10" fmla="*/ 8 w 15"/>
                <a:gd name="T11" fmla="*/ 4 h 4"/>
                <a:gd name="T12" fmla="*/ 8 w 15"/>
                <a:gd name="T13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" h="4">
                  <a:moveTo>
                    <a:pt x="8" y="4"/>
                  </a:moveTo>
                  <a:cubicBezTo>
                    <a:pt x="7" y="4"/>
                    <a:pt x="0" y="2"/>
                    <a:pt x="1" y="1"/>
                  </a:cubicBezTo>
                  <a:cubicBezTo>
                    <a:pt x="1" y="0"/>
                    <a:pt x="7" y="1"/>
                    <a:pt x="7" y="1"/>
                  </a:cubicBezTo>
                  <a:cubicBezTo>
                    <a:pt x="10" y="2"/>
                    <a:pt x="12" y="2"/>
                    <a:pt x="15" y="2"/>
                  </a:cubicBezTo>
                  <a:cubicBezTo>
                    <a:pt x="15" y="2"/>
                    <a:pt x="13" y="3"/>
                    <a:pt x="13" y="3"/>
                  </a:cubicBezTo>
                  <a:cubicBezTo>
                    <a:pt x="12" y="4"/>
                    <a:pt x="10" y="4"/>
                    <a:pt x="8" y="4"/>
                  </a:cubicBezTo>
                  <a:cubicBezTo>
                    <a:pt x="6" y="4"/>
                    <a:pt x="9" y="4"/>
                    <a:pt x="8" y="4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65" name="Freeform 498"/>
            <p:cNvSpPr>
              <a:spLocks/>
            </p:cNvSpPr>
            <p:nvPr/>
          </p:nvSpPr>
          <p:spPr bwMode="auto">
            <a:xfrm>
              <a:off x="12693826" y="5917609"/>
              <a:ext cx="66879" cy="66896"/>
            </a:xfrm>
            <a:custGeom>
              <a:avLst/>
              <a:gdLst>
                <a:gd name="T0" fmla="*/ 1 w 7"/>
                <a:gd name="T1" fmla="*/ 4 h 7"/>
                <a:gd name="T2" fmla="*/ 1 w 7"/>
                <a:gd name="T3" fmla="*/ 1 h 7"/>
                <a:gd name="T4" fmla="*/ 7 w 7"/>
                <a:gd name="T5" fmla="*/ 1 h 7"/>
                <a:gd name="T6" fmla="*/ 1 w 7"/>
                <a:gd name="T7" fmla="*/ 4 h 7"/>
                <a:gd name="T8" fmla="*/ 1 w 7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7">
                  <a:moveTo>
                    <a:pt x="1" y="4"/>
                  </a:moveTo>
                  <a:cubicBezTo>
                    <a:pt x="1" y="3"/>
                    <a:pt x="0" y="1"/>
                    <a:pt x="1" y="1"/>
                  </a:cubicBezTo>
                  <a:cubicBezTo>
                    <a:pt x="2" y="1"/>
                    <a:pt x="7" y="0"/>
                    <a:pt x="7" y="1"/>
                  </a:cubicBezTo>
                  <a:cubicBezTo>
                    <a:pt x="7" y="2"/>
                    <a:pt x="2" y="6"/>
                    <a:pt x="1" y="4"/>
                  </a:cubicBezTo>
                  <a:cubicBezTo>
                    <a:pt x="1" y="1"/>
                    <a:pt x="2" y="7"/>
                    <a:pt x="1" y="4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66" name="Freeform 499"/>
            <p:cNvSpPr>
              <a:spLocks/>
            </p:cNvSpPr>
            <p:nvPr/>
          </p:nvSpPr>
          <p:spPr bwMode="auto">
            <a:xfrm>
              <a:off x="12703380" y="5892125"/>
              <a:ext cx="47770" cy="25484"/>
            </a:xfrm>
            <a:custGeom>
              <a:avLst/>
              <a:gdLst>
                <a:gd name="T0" fmla="*/ 3 w 5"/>
                <a:gd name="T1" fmla="*/ 2 h 3"/>
                <a:gd name="T2" fmla="*/ 0 w 5"/>
                <a:gd name="T3" fmla="*/ 1 h 3"/>
                <a:gd name="T4" fmla="*/ 4 w 5"/>
                <a:gd name="T5" fmla="*/ 1 h 3"/>
                <a:gd name="T6" fmla="*/ 3 w 5"/>
                <a:gd name="T7" fmla="*/ 2 h 3"/>
                <a:gd name="T8" fmla="*/ 3 w 5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">
                  <a:moveTo>
                    <a:pt x="3" y="2"/>
                  </a:moveTo>
                  <a:cubicBezTo>
                    <a:pt x="2" y="2"/>
                    <a:pt x="0" y="1"/>
                    <a:pt x="0" y="1"/>
                  </a:cubicBezTo>
                  <a:cubicBezTo>
                    <a:pt x="0" y="1"/>
                    <a:pt x="4" y="0"/>
                    <a:pt x="4" y="1"/>
                  </a:cubicBezTo>
                  <a:cubicBezTo>
                    <a:pt x="5" y="2"/>
                    <a:pt x="4" y="3"/>
                    <a:pt x="3" y="2"/>
                  </a:cubicBezTo>
                  <a:cubicBezTo>
                    <a:pt x="1" y="2"/>
                    <a:pt x="5" y="3"/>
                    <a:pt x="3" y="2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67" name="Freeform 500"/>
            <p:cNvSpPr>
              <a:spLocks/>
            </p:cNvSpPr>
            <p:nvPr/>
          </p:nvSpPr>
          <p:spPr bwMode="auto">
            <a:xfrm>
              <a:off x="12509111" y="5955834"/>
              <a:ext cx="54139" cy="92380"/>
            </a:xfrm>
            <a:custGeom>
              <a:avLst/>
              <a:gdLst>
                <a:gd name="T0" fmla="*/ 6 w 6"/>
                <a:gd name="T1" fmla="*/ 2 h 10"/>
                <a:gd name="T2" fmla="*/ 3 w 6"/>
                <a:gd name="T3" fmla="*/ 9 h 10"/>
                <a:gd name="T4" fmla="*/ 6 w 6"/>
                <a:gd name="T5" fmla="*/ 2 h 10"/>
                <a:gd name="T6" fmla="*/ 6 w 6"/>
                <a:gd name="T7" fmla="*/ 2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0">
                  <a:moveTo>
                    <a:pt x="6" y="2"/>
                  </a:moveTo>
                  <a:cubicBezTo>
                    <a:pt x="6" y="0"/>
                    <a:pt x="0" y="10"/>
                    <a:pt x="3" y="9"/>
                  </a:cubicBezTo>
                  <a:cubicBezTo>
                    <a:pt x="4" y="9"/>
                    <a:pt x="6" y="3"/>
                    <a:pt x="6" y="2"/>
                  </a:cubicBezTo>
                  <a:cubicBezTo>
                    <a:pt x="6" y="1"/>
                    <a:pt x="6" y="3"/>
                    <a:pt x="6" y="2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68" name="Freeform 501"/>
            <p:cNvSpPr>
              <a:spLocks/>
            </p:cNvSpPr>
            <p:nvPr/>
          </p:nvSpPr>
          <p:spPr bwMode="auto">
            <a:xfrm>
              <a:off x="12591917" y="5796557"/>
              <a:ext cx="38217" cy="38227"/>
            </a:xfrm>
            <a:custGeom>
              <a:avLst/>
              <a:gdLst>
                <a:gd name="T0" fmla="*/ 3 w 4"/>
                <a:gd name="T1" fmla="*/ 3 h 4"/>
                <a:gd name="T2" fmla="*/ 1 w 4"/>
                <a:gd name="T3" fmla="*/ 1 h 4"/>
                <a:gd name="T4" fmla="*/ 3 w 4"/>
                <a:gd name="T5" fmla="*/ 0 h 4"/>
                <a:gd name="T6" fmla="*/ 3 w 4"/>
                <a:gd name="T7" fmla="*/ 3 h 4"/>
                <a:gd name="T8" fmla="*/ 3 w 4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3" y="3"/>
                  </a:moveTo>
                  <a:cubicBezTo>
                    <a:pt x="2" y="3"/>
                    <a:pt x="0" y="2"/>
                    <a:pt x="1" y="1"/>
                  </a:cubicBezTo>
                  <a:cubicBezTo>
                    <a:pt x="2" y="1"/>
                    <a:pt x="3" y="0"/>
                    <a:pt x="3" y="0"/>
                  </a:cubicBezTo>
                  <a:cubicBezTo>
                    <a:pt x="4" y="0"/>
                    <a:pt x="4" y="2"/>
                    <a:pt x="3" y="3"/>
                  </a:cubicBezTo>
                  <a:cubicBezTo>
                    <a:pt x="2" y="4"/>
                    <a:pt x="4" y="2"/>
                    <a:pt x="3" y="3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69" name="Freeform 502"/>
            <p:cNvSpPr>
              <a:spLocks/>
            </p:cNvSpPr>
            <p:nvPr/>
          </p:nvSpPr>
          <p:spPr bwMode="auto">
            <a:xfrm>
              <a:off x="12219302" y="6086441"/>
              <a:ext cx="54139" cy="86010"/>
            </a:xfrm>
            <a:custGeom>
              <a:avLst/>
              <a:gdLst>
                <a:gd name="T0" fmla="*/ 6 w 6"/>
                <a:gd name="T1" fmla="*/ 2 h 9"/>
                <a:gd name="T2" fmla="*/ 6 w 6"/>
                <a:gd name="T3" fmla="*/ 4 h 9"/>
                <a:gd name="T4" fmla="*/ 5 w 6"/>
                <a:gd name="T5" fmla="*/ 9 h 9"/>
                <a:gd name="T6" fmla="*/ 0 w 6"/>
                <a:gd name="T7" fmla="*/ 3 h 9"/>
                <a:gd name="T8" fmla="*/ 3 w 6"/>
                <a:gd name="T9" fmla="*/ 3 h 9"/>
                <a:gd name="T10" fmla="*/ 6 w 6"/>
                <a:gd name="T11" fmla="*/ 2 h 9"/>
                <a:gd name="T12" fmla="*/ 6 w 6"/>
                <a:gd name="T13" fmla="*/ 2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9">
                  <a:moveTo>
                    <a:pt x="6" y="2"/>
                  </a:moveTo>
                  <a:cubicBezTo>
                    <a:pt x="6" y="1"/>
                    <a:pt x="6" y="4"/>
                    <a:pt x="6" y="4"/>
                  </a:cubicBezTo>
                  <a:cubicBezTo>
                    <a:pt x="6" y="6"/>
                    <a:pt x="6" y="8"/>
                    <a:pt x="5" y="9"/>
                  </a:cubicBezTo>
                  <a:cubicBezTo>
                    <a:pt x="5" y="9"/>
                    <a:pt x="0" y="5"/>
                    <a:pt x="0" y="3"/>
                  </a:cubicBezTo>
                  <a:cubicBezTo>
                    <a:pt x="0" y="3"/>
                    <a:pt x="2" y="2"/>
                    <a:pt x="3" y="3"/>
                  </a:cubicBezTo>
                  <a:cubicBezTo>
                    <a:pt x="4" y="4"/>
                    <a:pt x="5" y="4"/>
                    <a:pt x="6" y="2"/>
                  </a:cubicBezTo>
                  <a:cubicBezTo>
                    <a:pt x="6" y="0"/>
                    <a:pt x="6" y="3"/>
                    <a:pt x="6" y="2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70" name="Freeform 503"/>
            <p:cNvSpPr>
              <a:spLocks/>
            </p:cNvSpPr>
            <p:nvPr/>
          </p:nvSpPr>
          <p:spPr bwMode="auto">
            <a:xfrm>
              <a:off x="12152426" y="6105555"/>
              <a:ext cx="76432" cy="76452"/>
            </a:xfrm>
            <a:custGeom>
              <a:avLst/>
              <a:gdLst>
                <a:gd name="T0" fmla="*/ 6 w 8"/>
                <a:gd name="T1" fmla="*/ 7 h 8"/>
                <a:gd name="T2" fmla="*/ 1 w 8"/>
                <a:gd name="T3" fmla="*/ 4 h 8"/>
                <a:gd name="T4" fmla="*/ 6 w 8"/>
                <a:gd name="T5" fmla="*/ 7 h 8"/>
                <a:gd name="T6" fmla="*/ 6 w 8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8">
                  <a:moveTo>
                    <a:pt x="6" y="7"/>
                  </a:moveTo>
                  <a:cubicBezTo>
                    <a:pt x="5" y="8"/>
                    <a:pt x="0" y="5"/>
                    <a:pt x="1" y="4"/>
                  </a:cubicBezTo>
                  <a:cubicBezTo>
                    <a:pt x="3" y="0"/>
                    <a:pt x="8" y="5"/>
                    <a:pt x="6" y="7"/>
                  </a:cubicBezTo>
                  <a:cubicBezTo>
                    <a:pt x="5" y="8"/>
                    <a:pt x="7" y="6"/>
                    <a:pt x="6" y="7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71" name="Freeform 504"/>
            <p:cNvSpPr>
              <a:spLocks/>
            </p:cNvSpPr>
            <p:nvPr/>
          </p:nvSpPr>
          <p:spPr bwMode="auto">
            <a:xfrm>
              <a:off x="11818028" y="7070776"/>
              <a:ext cx="44586" cy="35042"/>
            </a:xfrm>
            <a:custGeom>
              <a:avLst/>
              <a:gdLst>
                <a:gd name="T0" fmla="*/ 4 w 5"/>
                <a:gd name="T1" fmla="*/ 2 h 4"/>
                <a:gd name="T2" fmla="*/ 3 w 5"/>
                <a:gd name="T3" fmla="*/ 3 h 4"/>
                <a:gd name="T4" fmla="*/ 0 w 5"/>
                <a:gd name="T5" fmla="*/ 2 h 4"/>
                <a:gd name="T6" fmla="*/ 4 w 5"/>
                <a:gd name="T7" fmla="*/ 0 h 4"/>
                <a:gd name="T8" fmla="*/ 4 w 5"/>
                <a:gd name="T9" fmla="*/ 2 h 4"/>
                <a:gd name="T10" fmla="*/ 4 w 5"/>
                <a:gd name="T11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4">
                  <a:moveTo>
                    <a:pt x="4" y="2"/>
                  </a:moveTo>
                  <a:cubicBezTo>
                    <a:pt x="5" y="1"/>
                    <a:pt x="4" y="4"/>
                    <a:pt x="3" y="3"/>
                  </a:cubicBezTo>
                  <a:cubicBezTo>
                    <a:pt x="3" y="3"/>
                    <a:pt x="0" y="2"/>
                    <a:pt x="0" y="2"/>
                  </a:cubicBezTo>
                  <a:cubicBezTo>
                    <a:pt x="0" y="2"/>
                    <a:pt x="3" y="0"/>
                    <a:pt x="4" y="0"/>
                  </a:cubicBezTo>
                  <a:cubicBezTo>
                    <a:pt x="4" y="0"/>
                    <a:pt x="3" y="2"/>
                    <a:pt x="4" y="2"/>
                  </a:cubicBezTo>
                  <a:cubicBezTo>
                    <a:pt x="5" y="1"/>
                    <a:pt x="3" y="2"/>
                    <a:pt x="4" y="2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72" name="Freeform 505"/>
            <p:cNvSpPr>
              <a:spLocks/>
            </p:cNvSpPr>
            <p:nvPr/>
          </p:nvSpPr>
          <p:spPr bwMode="auto">
            <a:xfrm>
              <a:off x="11359426" y="5927165"/>
              <a:ext cx="57323" cy="57338"/>
            </a:xfrm>
            <a:custGeom>
              <a:avLst/>
              <a:gdLst>
                <a:gd name="T0" fmla="*/ 5 w 6"/>
                <a:gd name="T1" fmla="*/ 1 h 6"/>
                <a:gd name="T2" fmla="*/ 4 w 6"/>
                <a:gd name="T3" fmla="*/ 5 h 6"/>
                <a:gd name="T4" fmla="*/ 1 w 6"/>
                <a:gd name="T5" fmla="*/ 5 h 6"/>
                <a:gd name="T6" fmla="*/ 5 w 6"/>
                <a:gd name="T7" fmla="*/ 1 h 6"/>
                <a:gd name="T8" fmla="*/ 5 w 6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6">
                  <a:moveTo>
                    <a:pt x="5" y="1"/>
                  </a:moveTo>
                  <a:cubicBezTo>
                    <a:pt x="6" y="2"/>
                    <a:pt x="4" y="3"/>
                    <a:pt x="4" y="5"/>
                  </a:cubicBezTo>
                  <a:cubicBezTo>
                    <a:pt x="3" y="6"/>
                    <a:pt x="2" y="6"/>
                    <a:pt x="1" y="5"/>
                  </a:cubicBezTo>
                  <a:cubicBezTo>
                    <a:pt x="0" y="4"/>
                    <a:pt x="5" y="0"/>
                    <a:pt x="5" y="1"/>
                  </a:cubicBezTo>
                  <a:cubicBezTo>
                    <a:pt x="6" y="2"/>
                    <a:pt x="5" y="0"/>
                    <a:pt x="5" y="1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73" name="Freeform 506"/>
            <p:cNvSpPr>
              <a:spLocks/>
            </p:cNvSpPr>
            <p:nvPr/>
          </p:nvSpPr>
          <p:spPr bwMode="auto">
            <a:xfrm>
              <a:off x="11388093" y="5994061"/>
              <a:ext cx="28662" cy="28669"/>
            </a:xfrm>
            <a:custGeom>
              <a:avLst/>
              <a:gdLst>
                <a:gd name="T0" fmla="*/ 3 w 3"/>
                <a:gd name="T1" fmla="*/ 1 h 3"/>
                <a:gd name="T2" fmla="*/ 0 w 3"/>
                <a:gd name="T3" fmla="*/ 2 h 3"/>
                <a:gd name="T4" fmla="*/ 2 w 3"/>
                <a:gd name="T5" fmla="*/ 3 h 3"/>
                <a:gd name="T6" fmla="*/ 3 w 3"/>
                <a:gd name="T7" fmla="*/ 1 h 3"/>
                <a:gd name="T8" fmla="*/ 3 w 3"/>
                <a:gd name="T9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3" y="1"/>
                  </a:moveTo>
                  <a:cubicBezTo>
                    <a:pt x="2" y="1"/>
                    <a:pt x="0" y="1"/>
                    <a:pt x="0" y="2"/>
                  </a:cubicBezTo>
                  <a:cubicBezTo>
                    <a:pt x="0" y="3"/>
                    <a:pt x="2" y="3"/>
                    <a:pt x="2" y="3"/>
                  </a:cubicBezTo>
                  <a:cubicBezTo>
                    <a:pt x="3" y="3"/>
                    <a:pt x="3" y="0"/>
                    <a:pt x="3" y="1"/>
                  </a:cubicBezTo>
                  <a:cubicBezTo>
                    <a:pt x="2" y="1"/>
                    <a:pt x="3" y="1"/>
                    <a:pt x="3" y="1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74" name="Freeform 507"/>
            <p:cNvSpPr>
              <a:spLocks/>
            </p:cNvSpPr>
            <p:nvPr/>
          </p:nvSpPr>
          <p:spPr bwMode="auto">
            <a:xfrm>
              <a:off x="11416754" y="6022733"/>
              <a:ext cx="15924" cy="9556"/>
            </a:xfrm>
            <a:custGeom>
              <a:avLst/>
              <a:gdLst>
                <a:gd name="T0" fmla="*/ 2 w 2"/>
                <a:gd name="T1" fmla="*/ 0 h 1"/>
                <a:gd name="T2" fmla="*/ 1 w 2"/>
                <a:gd name="T3" fmla="*/ 1 h 1"/>
                <a:gd name="T4" fmla="*/ 2 w 2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cubicBezTo>
                    <a:pt x="1" y="0"/>
                    <a:pt x="0" y="1"/>
                    <a:pt x="1" y="1"/>
                  </a:cubicBezTo>
                  <a:cubicBezTo>
                    <a:pt x="2" y="1"/>
                    <a:pt x="2" y="0"/>
                    <a:pt x="2" y="0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75" name="Freeform 508"/>
            <p:cNvSpPr>
              <a:spLocks/>
            </p:cNvSpPr>
            <p:nvPr/>
          </p:nvSpPr>
          <p:spPr bwMode="auto">
            <a:xfrm>
              <a:off x="11416754" y="6048217"/>
              <a:ext cx="9553" cy="19114"/>
            </a:xfrm>
            <a:custGeom>
              <a:avLst/>
              <a:gdLst>
                <a:gd name="T0" fmla="*/ 1 w 1"/>
                <a:gd name="T1" fmla="*/ 0 h 2"/>
                <a:gd name="T2" fmla="*/ 0 w 1"/>
                <a:gd name="T3" fmla="*/ 2 h 2"/>
                <a:gd name="T4" fmla="*/ 1 w 1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2">
                  <a:moveTo>
                    <a:pt x="1" y="0"/>
                  </a:moveTo>
                  <a:cubicBezTo>
                    <a:pt x="1" y="1"/>
                    <a:pt x="0" y="2"/>
                    <a:pt x="0" y="2"/>
                  </a:cubicBezTo>
                  <a:cubicBezTo>
                    <a:pt x="1" y="2"/>
                    <a:pt x="1" y="0"/>
                    <a:pt x="1" y="0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76" name="Freeform 509"/>
            <p:cNvSpPr>
              <a:spLocks/>
            </p:cNvSpPr>
            <p:nvPr/>
          </p:nvSpPr>
          <p:spPr bwMode="auto">
            <a:xfrm>
              <a:off x="11416754" y="6067328"/>
              <a:ext cx="15924" cy="9556"/>
            </a:xfrm>
            <a:custGeom>
              <a:avLst/>
              <a:gdLst>
                <a:gd name="T0" fmla="*/ 2 w 2"/>
                <a:gd name="T1" fmla="*/ 0 h 1"/>
                <a:gd name="T2" fmla="*/ 1 w 2"/>
                <a:gd name="T3" fmla="*/ 1 h 1"/>
                <a:gd name="T4" fmla="*/ 2 w 2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cubicBezTo>
                    <a:pt x="1" y="0"/>
                    <a:pt x="0" y="1"/>
                    <a:pt x="1" y="1"/>
                  </a:cubicBezTo>
                  <a:cubicBezTo>
                    <a:pt x="2" y="1"/>
                    <a:pt x="2" y="0"/>
                    <a:pt x="2" y="0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77" name="Freeform 510"/>
            <p:cNvSpPr>
              <a:spLocks/>
            </p:cNvSpPr>
            <p:nvPr/>
          </p:nvSpPr>
          <p:spPr bwMode="auto">
            <a:xfrm>
              <a:off x="11490002" y="6207491"/>
              <a:ext cx="9553" cy="19114"/>
            </a:xfrm>
            <a:custGeom>
              <a:avLst/>
              <a:gdLst>
                <a:gd name="T0" fmla="*/ 0 w 1"/>
                <a:gd name="T1" fmla="*/ 0 h 2"/>
                <a:gd name="T2" fmla="*/ 0 w 1"/>
                <a:gd name="T3" fmla="*/ 2 h 2"/>
                <a:gd name="T4" fmla="*/ 0 w 1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2">
                  <a:moveTo>
                    <a:pt x="0" y="0"/>
                  </a:moveTo>
                  <a:cubicBezTo>
                    <a:pt x="0" y="1"/>
                    <a:pt x="0" y="2"/>
                    <a:pt x="0" y="2"/>
                  </a:cubicBezTo>
                  <a:cubicBezTo>
                    <a:pt x="0" y="2"/>
                    <a:pt x="1" y="0"/>
                    <a:pt x="0" y="0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78" name="Freeform 511"/>
            <p:cNvSpPr>
              <a:spLocks/>
            </p:cNvSpPr>
            <p:nvPr/>
          </p:nvSpPr>
          <p:spPr bwMode="auto">
            <a:xfrm>
              <a:off x="11630131" y="5787002"/>
              <a:ext cx="19109" cy="38227"/>
            </a:xfrm>
            <a:custGeom>
              <a:avLst/>
              <a:gdLst>
                <a:gd name="T0" fmla="*/ 1 w 2"/>
                <a:gd name="T1" fmla="*/ 4 h 4"/>
                <a:gd name="T2" fmla="*/ 2 w 2"/>
                <a:gd name="T3" fmla="*/ 1 h 4"/>
                <a:gd name="T4" fmla="*/ 1 w 2"/>
                <a:gd name="T5" fmla="*/ 4 h 4"/>
                <a:gd name="T6" fmla="*/ 1 w 2"/>
                <a:gd name="T7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4">
                  <a:moveTo>
                    <a:pt x="1" y="4"/>
                  </a:moveTo>
                  <a:cubicBezTo>
                    <a:pt x="0" y="3"/>
                    <a:pt x="0" y="1"/>
                    <a:pt x="2" y="1"/>
                  </a:cubicBezTo>
                  <a:cubicBezTo>
                    <a:pt x="2" y="0"/>
                    <a:pt x="2" y="4"/>
                    <a:pt x="1" y="4"/>
                  </a:cubicBezTo>
                  <a:cubicBezTo>
                    <a:pt x="0" y="3"/>
                    <a:pt x="1" y="4"/>
                    <a:pt x="1" y="4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79" name="Freeform 512"/>
            <p:cNvSpPr>
              <a:spLocks/>
            </p:cNvSpPr>
            <p:nvPr/>
          </p:nvSpPr>
          <p:spPr bwMode="auto">
            <a:xfrm>
              <a:off x="8260699" y="11747159"/>
              <a:ext cx="111465" cy="57338"/>
            </a:xfrm>
            <a:custGeom>
              <a:avLst/>
              <a:gdLst>
                <a:gd name="T0" fmla="*/ 10 w 12"/>
                <a:gd name="T1" fmla="*/ 3 h 6"/>
                <a:gd name="T2" fmla="*/ 8 w 12"/>
                <a:gd name="T3" fmla="*/ 2 h 6"/>
                <a:gd name="T4" fmla="*/ 5 w 12"/>
                <a:gd name="T5" fmla="*/ 2 h 6"/>
                <a:gd name="T6" fmla="*/ 3 w 12"/>
                <a:gd name="T7" fmla="*/ 1 h 6"/>
                <a:gd name="T8" fmla="*/ 0 w 12"/>
                <a:gd name="T9" fmla="*/ 3 h 6"/>
                <a:gd name="T10" fmla="*/ 2 w 12"/>
                <a:gd name="T11" fmla="*/ 5 h 6"/>
                <a:gd name="T12" fmla="*/ 6 w 12"/>
                <a:gd name="T13" fmla="*/ 5 h 6"/>
                <a:gd name="T14" fmla="*/ 11 w 12"/>
                <a:gd name="T15" fmla="*/ 3 h 6"/>
                <a:gd name="T16" fmla="*/ 10 w 12"/>
                <a:gd name="T17" fmla="*/ 3 h 6"/>
                <a:gd name="T18" fmla="*/ 10 w 12"/>
                <a:gd name="T19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" h="6">
                  <a:moveTo>
                    <a:pt x="10" y="3"/>
                  </a:moveTo>
                  <a:cubicBezTo>
                    <a:pt x="9" y="3"/>
                    <a:pt x="9" y="2"/>
                    <a:pt x="8" y="2"/>
                  </a:cubicBezTo>
                  <a:cubicBezTo>
                    <a:pt x="7" y="2"/>
                    <a:pt x="6" y="2"/>
                    <a:pt x="5" y="2"/>
                  </a:cubicBezTo>
                  <a:cubicBezTo>
                    <a:pt x="4" y="2"/>
                    <a:pt x="4" y="0"/>
                    <a:pt x="3" y="1"/>
                  </a:cubicBezTo>
                  <a:cubicBezTo>
                    <a:pt x="3" y="1"/>
                    <a:pt x="0" y="3"/>
                    <a:pt x="0" y="3"/>
                  </a:cubicBezTo>
                  <a:cubicBezTo>
                    <a:pt x="0" y="3"/>
                    <a:pt x="2" y="5"/>
                    <a:pt x="2" y="5"/>
                  </a:cubicBezTo>
                  <a:cubicBezTo>
                    <a:pt x="3" y="6"/>
                    <a:pt x="5" y="5"/>
                    <a:pt x="6" y="5"/>
                  </a:cubicBezTo>
                  <a:cubicBezTo>
                    <a:pt x="7" y="5"/>
                    <a:pt x="11" y="4"/>
                    <a:pt x="11" y="3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9" y="3"/>
                    <a:pt x="12" y="2"/>
                    <a:pt x="10" y="3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80" name="Freeform 513"/>
            <p:cNvSpPr>
              <a:spLocks/>
            </p:cNvSpPr>
            <p:nvPr/>
          </p:nvSpPr>
          <p:spPr bwMode="auto">
            <a:xfrm>
              <a:off x="8251144" y="11804497"/>
              <a:ext cx="82803" cy="57338"/>
            </a:xfrm>
            <a:custGeom>
              <a:avLst/>
              <a:gdLst>
                <a:gd name="T0" fmla="*/ 7 w 9"/>
                <a:gd name="T1" fmla="*/ 3 h 6"/>
                <a:gd name="T2" fmla="*/ 0 w 9"/>
                <a:gd name="T3" fmla="*/ 1 h 6"/>
                <a:gd name="T4" fmla="*/ 2 w 9"/>
                <a:gd name="T5" fmla="*/ 2 h 6"/>
                <a:gd name="T6" fmla="*/ 1 w 9"/>
                <a:gd name="T7" fmla="*/ 5 h 6"/>
                <a:gd name="T8" fmla="*/ 3 w 9"/>
                <a:gd name="T9" fmla="*/ 5 h 6"/>
                <a:gd name="T10" fmla="*/ 4 w 9"/>
                <a:gd name="T11" fmla="*/ 5 h 6"/>
                <a:gd name="T12" fmla="*/ 7 w 9"/>
                <a:gd name="T13" fmla="*/ 3 h 6"/>
                <a:gd name="T14" fmla="*/ 7 w 9"/>
                <a:gd name="T15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" h="6">
                  <a:moveTo>
                    <a:pt x="7" y="3"/>
                  </a:moveTo>
                  <a:cubicBezTo>
                    <a:pt x="7" y="2"/>
                    <a:pt x="0" y="0"/>
                    <a:pt x="0" y="1"/>
                  </a:cubicBezTo>
                  <a:cubicBezTo>
                    <a:pt x="0" y="1"/>
                    <a:pt x="2" y="2"/>
                    <a:pt x="2" y="2"/>
                  </a:cubicBezTo>
                  <a:cubicBezTo>
                    <a:pt x="3" y="3"/>
                    <a:pt x="1" y="4"/>
                    <a:pt x="1" y="5"/>
                  </a:cubicBezTo>
                  <a:cubicBezTo>
                    <a:pt x="1" y="6"/>
                    <a:pt x="3" y="5"/>
                    <a:pt x="3" y="5"/>
                  </a:cubicBezTo>
                  <a:cubicBezTo>
                    <a:pt x="4" y="4"/>
                    <a:pt x="3" y="5"/>
                    <a:pt x="4" y="5"/>
                  </a:cubicBezTo>
                  <a:cubicBezTo>
                    <a:pt x="5" y="6"/>
                    <a:pt x="9" y="4"/>
                    <a:pt x="7" y="3"/>
                  </a:cubicBezTo>
                  <a:cubicBezTo>
                    <a:pt x="6" y="2"/>
                    <a:pt x="8" y="3"/>
                    <a:pt x="7" y="3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81" name="Freeform 514"/>
            <p:cNvSpPr>
              <a:spLocks/>
            </p:cNvSpPr>
            <p:nvPr/>
          </p:nvSpPr>
          <p:spPr bwMode="auto">
            <a:xfrm>
              <a:off x="8241593" y="11731231"/>
              <a:ext cx="73248" cy="44598"/>
            </a:xfrm>
            <a:custGeom>
              <a:avLst/>
              <a:gdLst>
                <a:gd name="T0" fmla="*/ 6 w 8"/>
                <a:gd name="T1" fmla="*/ 0 h 5"/>
                <a:gd name="T2" fmla="*/ 3 w 8"/>
                <a:gd name="T3" fmla="*/ 1 h 5"/>
                <a:gd name="T4" fmla="*/ 0 w 8"/>
                <a:gd name="T5" fmla="*/ 1 h 5"/>
                <a:gd name="T6" fmla="*/ 0 w 8"/>
                <a:gd name="T7" fmla="*/ 3 h 5"/>
                <a:gd name="T8" fmla="*/ 5 w 8"/>
                <a:gd name="T9" fmla="*/ 2 h 5"/>
                <a:gd name="T10" fmla="*/ 6 w 8"/>
                <a:gd name="T11" fmla="*/ 0 h 5"/>
                <a:gd name="T12" fmla="*/ 6 w 8"/>
                <a:gd name="T13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5">
                  <a:moveTo>
                    <a:pt x="6" y="0"/>
                  </a:moveTo>
                  <a:cubicBezTo>
                    <a:pt x="5" y="0"/>
                    <a:pt x="4" y="1"/>
                    <a:pt x="3" y="1"/>
                  </a:cubicBezTo>
                  <a:cubicBezTo>
                    <a:pt x="2" y="0"/>
                    <a:pt x="0" y="1"/>
                    <a:pt x="0" y="1"/>
                  </a:cubicBezTo>
                  <a:cubicBezTo>
                    <a:pt x="1" y="0"/>
                    <a:pt x="0" y="4"/>
                    <a:pt x="0" y="3"/>
                  </a:cubicBezTo>
                  <a:cubicBezTo>
                    <a:pt x="1" y="5"/>
                    <a:pt x="4" y="3"/>
                    <a:pt x="5" y="2"/>
                  </a:cubicBezTo>
                  <a:cubicBezTo>
                    <a:pt x="6" y="2"/>
                    <a:pt x="8" y="0"/>
                    <a:pt x="6" y="0"/>
                  </a:cubicBezTo>
                  <a:cubicBezTo>
                    <a:pt x="5" y="0"/>
                    <a:pt x="8" y="0"/>
                    <a:pt x="6" y="0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82" name="Freeform 515"/>
            <p:cNvSpPr>
              <a:spLocks/>
            </p:cNvSpPr>
            <p:nvPr/>
          </p:nvSpPr>
          <p:spPr bwMode="auto">
            <a:xfrm>
              <a:off x="8203376" y="11766272"/>
              <a:ext cx="76432" cy="47785"/>
            </a:xfrm>
            <a:custGeom>
              <a:avLst/>
              <a:gdLst>
                <a:gd name="T0" fmla="*/ 7 w 8"/>
                <a:gd name="T1" fmla="*/ 4 h 5"/>
                <a:gd name="T2" fmla="*/ 1 w 8"/>
                <a:gd name="T3" fmla="*/ 1 h 5"/>
                <a:gd name="T4" fmla="*/ 7 w 8"/>
                <a:gd name="T5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" h="5">
                  <a:moveTo>
                    <a:pt x="7" y="4"/>
                  </a:moveTo>
                  <a:cubicBezTo>
                    <a:pt x="6" y="3"/>
                    <a:pt x="0" y="0"/>
                    <a:pt x="1" y="1"/>
                  </a:cubicBezTo>
                  <a:cubicBezTo>
                    <a:pt x="2" y="2"/>
                    <a:pt x="8" y="5"/>
                    <a:pt x="7" y="4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83" name="Freeform 516"/>
            <p:cNvSpPr>
              <a:spLocks/>
            </p:cNvSpPr>
            <p:nvPr/>
          </p:nvSpPr>
          <p:spPr bwMode="auto">
            <a:xfrm>
              <a:off x="8184267" y="11702559"/>
              <a:ext cx="28662" cy="28669"/>
            </a:xfrm>
            <a:custGeom>
              <a:avLst/>
              <a:gdLst>
                <a:gd name="T0" fmla="*/ 2 w 3"/>
                <a:gd name="T1" fmla="*/ 2 h 3"/>
                <a:gd name="T2" fmla="*/ 0 w 3"/>
                <a:gd name="T3" fmla="*/ 1 h 3"/>
                <a:gd name="T4" fmla="*/ 2 w 3"/>
                <a:gd name="T5" fmla="*/ 2 h 3"/>
                <a:gd name="T6" fmla="*/ 2 w 3"/>
                <a:gd name="T7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3">
                  <a:moveTo>
                    <a:pt x="2" y="2"/>
                  </a:moveTo>
                  <a:cubicBezTo>
                    <a:pt x="2" y="3"/>
                    <a:pt x="1" y="2"/>
                    <a:pt x="0" y="1"/>
                  </a:cubicBezTo>
                  <a:cubicBezTo>
                    <a:pt x="0" y="0"/>
                    <a:pt x="3" y="0"/>
                    <a:pt x="2" y="2"/>
                  </a:cubicBezTo>
                  <a:cubicBezTo>
                    <a:pt x="2" y="3"/>
                    <a:pt x="2" y="1"/>
                    <a:pt x="2" y="2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84" name="Freeform 517"/>
            <p:cNvSpPr>
              <a:spLocks/>
            </p:cNvSpPr>
            <p:nvPr/>
          </p:nvSpPr>
          <p:spPr bwMode="auto">
            <a:xfrm>
              <a:off x="8184267" y="11626107"/>
              <a:ext cx="66879" cy="66896"/>
            </a:xfrm>
            <a:custGeom>
              <a:avLst/>
              <a:gdLst>
                <a:gd name="T0" fmla="*/ 5 w 7"/>
                <a:gd name="T1" fmla="*/ 2 h 7"/>
                <a:gd name="T2" fmla="*/ 4 w 7"/>
                <a:gd name="T3" fmla="*/ 0 h 7"/>
                <a:gd name="T4" fmla="*/ 2 w 7"/>
                <a:gd name="T5" fmla="*/ 1 h 7"/>
                <a:gd name="T6" fmla="*/ 0 w 7"/>
                <a:gd name="T7" fmla="*/ 1 h 7"/>
                <a:gd name="T8" fmla="*/ 2 w 7"/>
                <a:gd name="T9" fmla="*/ 4 h 7"/>
                <a:gd name="T10" fmla="*/ 0 w 7"/>
                <a:gd name="T11" fmla="*/ 6 h 7"/>
                <a:gd name="T12" fmla="*/ 3 w 7"/>
                <a:gd name="T13" fmla="*/ 5 h 7"/>
                <a:gd name="T14" fmla="*/ 4 w 7"/>
                <a:gd name="T15" fmla="*/ 2 h 7"/>
                <a:gd name="T16" fmla="*/ 4 w 7"/>
                <a:gd name="T17" fmla="*/ 4 h 7"/>
                <a:gd name="T18" fmla="*/ 6 w 7"/>
                <a:gd name="T19" fmla="*/ 2 h 7"/>
                <a:gd name="T20" fmla="*/ 5 w 7"/>
                <a:gd name="T21" fmla="*/ 2 h 7"/>
                <a:gd name="T22" fmla="*/ 5 w 7"/>
                <a:gd name="T23" fmla="*/ 2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" h="7">
                  <a:moveTo>
                    <a:pt x="5" y="2"/>
                  </a:moveTo>
                  <a:cubicBezTo>
                    <a:pt x="5" y="1"/>
                    <a:pt x="4" y="1"/>
                    <a:pt x="4" y="0"/>
                  </a:cubicBezTo>
                  <a:cubicBezTo>
                    <a:pt x="3" y="0"/>
                    <a:pt x="1" y="0"/>
                    <a:pt x="2" y="1"/>
                  </a:cubicBezTo>
                  <a:cubicBezTo>
                    <a:pt x="4" y="3"/>
                    <a:pt x="1" y="2"/>
                    <a:pt x="0" y="1"/>
                  </a:cubicBezTo>
                  <a:cubicBezTo>
                    <a:pt x="1" y="3"/>
                    <a:pt x="2" y="3"/>
                    <a:pt x="2" y="4"/>
                  </a:cubicBezTo>
                  <a:cubicBezTo>
                    <a:pt x="3" y="6"/>
                    <a:pt x="1" y="5"/>
                    <a:pt x="0" y="6"/>
                  </a:cubicBezTo>
                  <a:cubicBezTo>
                    <a:pt x="0" y="7"/>
                    <a:pt x="4" y="6"/>
                    <a:pt x="3" y="5"/>
                  </a:cubicBezTo>
                  <a:cubicBezTo>
                    <a:pt x="3" y="5"/>
                    <a:pt x="4" y="3"/>
                    <a:pt x="4" y="2"/>
                  </a:cubicBezTo>
                  <a:cubicBezTo>
                    <a:pt x="4" y="2"/>
                    <a:pt x="4" y="3"/>
                    <a:pt x="4" y="4"/>
                  </a:cubicBezTo>
                  <a:cubicBezTo>
                    <a:pt x="4" y="3"/>
                    <a:pt x="6" y="2"/>
                    <a:pt x="6" y="2"/>
                  </a:cubicBezTo>
                  <a:cubicBezTo>
                    <a:pt x="6" y="2"/>
                    <a:pt x="6" y="2"/>
                    <a:pt x="5" y="2"/>
                  </a:cubicBezTo>
                  <a:cubicBezTo>
                    <a:pt x="5" y="1"/>
                    <a:pt x="7" y="2"/>
                    <a:pt x="5" y="2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85" name="Freeform 518"/>
            <p:cNvSpPr>
              <a:spLocks/>
            </p:cNvSpPr>
            <p:nvPr/>
          </p:nvSpPr>
          <p:spPr bwMode="auto">
            <a:xfrm>
              <a:off x="8174712" y="11505057"/>
              <a:ext cx="47770" cy="101936"/>
            </a:xfrm>
            <a:custGeom>
              <a:avLst/>
              <a:gdLst>
                <a:gd name="T0" fmla="*/ 5 w 5"/>
                <a:gd name="T1" fmla="*/ 7 h 11"/>
                <a:gd name="T2" fmla="*/ 2 w 5"/>
                <a:gd name="T3" fmla="*/ 2 h 11"/>
                <a:gd name="T4" fmla="*/ 1 w 5"/>
                <a:gd name="T5" fmla="*/ 6 h 11"/>
                <a:gd name="T6" fmla="*/ 0 w 5"/>
                <a:gd name="T7" fmla="*/ 9 h 11"/>
                <a:gd name="T8" fmla="*/ 2 w 5"/>
                <a:gd name="T9" fmla="*/ 7 h 11"/>
                <a:gd name="T10" fmla="*/ 5 w 5"/>
                <a:gd name="T11" fmla="*/ 7 h 11"/>
                <a:gd name="T12" fmla="*/ 5 w 5"/>
                <a:gd name="T13" fmla="*/ 7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" h="11">
                  <a:moveTo>
                    <a:pt x="5" y="7"/>
                  </a:moveTo>
                  <a:cubicBezTo>
                    <a:pt x="5" y="6"/>
                    <a:pt x="4" y="0"/>
                    <a:pt x="2" y="2"/>
                  </a:cubicBezTo>
                  <a:cubicBezTo>
                    <a:pt x="2" y="3"/>
                    <a:pt x="3" y="6"/>
                    <a:pt x="1" y="6"/>
                  </a:cubicBezTo>
                  <a:cubicBezTo>
                    <a:pt x="0" y="6"/>
                    <a:pt x="0" y="7"/>
                    <a:pt x="0" y="9"/>
                  </a:cubicBezTo>
                  <a:cubicBezTo>
                    <a:pt x="1" y="9"/>
                    <a:pt x="2" y="7"/>
                    <a:pt x="2" y="7"/>
                  </a:cubicBezTo>
                  <a:cubicBezTo>
                    <a:pt x="1" y="7"/>
                    <a:pt x="5" y="11"/>
                    <a:pt x="5" y="7"/>
                  </a:cubicBezTo>
                  <a:cubicBezTo>
                    <a:pt x="5" y="6"/>
                    <a:pt x="5" y="8"/>
                    <a:pt x="5" y="7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86" name="Freeform 519"/>
            <p:cNvSpPr>
              <a:spLocks/>
            </p:cNvSpPr>
            <p:nvPr/>
          </p:nvSpPr>
          <p:spPr bwMode="auto">
            <a:xfrm>
              <a:off x="8165159" y="11587880"/>
              <a:ext cx="28662" cy="57338"/>
            </a:xfrm>
            <a:custGeom>
              <a:avLst/>
              <a:gdLst>
                <a:gd name="T0" fmla="*/ 3 w 3"/>
                <a:gd name="T1" fmla="*/ 2 h 6"/>
                <a:gd name="T2" fmla="*/ 1 w 3"/>
                <a:gd name="T3" fmla="*/ 6 h 6"/>
                <a:gd name="T4" fmla="*/ 3 w 3"/>
                <a:gd name="T5" fmla="*/ 2 h 6"/>
                <a:gd name="T6" fmla="*/ 3 w 3"/>
                <a:gd name="T7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6">
                  <a:moveTo>
                    <a:pt x="3" y="2"/>
                  </a:moveTo>
                  <a:cubicBezTo>
                    <a:pt x="2" y="0"/>
                    <a:pt x="0" y="5"/>
                    <a:pt x="1" y="6"/>
                  </a:cubicBezTo>
                  <a:cubicBezTo>
                    <a:pt x="0" y="5"/>
                    <a:pt x="3" y="3"/>
                    <a:pt x="3" y="2"/>
                  </a:cubicBezTo>
                  <a:cubicBezTo>
                    <a:pt x="2" y="1"/>
                    <a:pt x="3" y="2"/>
                    <a:pt x="3" y="2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87" name="Freeform 520"/>
            <p:cNvSpPr>
              <a:spLocks/>
            </p:cNvSpPr>
            <p:nvPr/>
          </p:nvSpPr>
          <p:spPr bwMode="auto">
            <a:xfrm>
              <a:off x="8165159" y="11466830"/>
              <a:ext cx="47770" cy="66896"/>
            </a:xfrm>
            <a:custGeom>
              <a:avLst/>
              <a:gdLst>
                <a:gd name="T0" fmla="*/ 4 w 5"/>
                <a:gd name="T1" fmla="*/ 2 h 7"/>
                <a:gd name="T2" fmla="*/ 3 w 5"/>
                <a:gd name="T3" fmla="*/ 0 h 7"/>
                <a:gd name="T4" fmla="*/ 2 w 5"/>
                <a:gd name="T5" fmla="*/ 3 h 7"/>
                <a:gd name="T6" fmla="*/ 1 w 5"/>
                <a:gd name="T7" fmla="*/ 2 h 7"/>
                <a:gd name="T8" fmla="*/ 0 w 5"/>
                <a:gd name="T9" fmla="*/ 5 h 7"/>
                <a:gd name="T10" fmla="*/ 2 w 5"/>
                <a:gd name="T11" fmla="*/ 7 h 7"/>
                <a:gd name="T12" fmla="*/ 5 w 5"/>
                <a:gd name="T13" fmla="*/ 5 h 7"/>
                <a:gd name="T14" fmla="*/ 4 w 5"/>
                <a:gd name="T15" fmla="*/ 2 h 7"/>
                <a:gd name="T16" fmla="*/ 4 w 5"/>
                <a:gd name="T17" fmla="*/ 2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" h="7">
                  <a:moveTo>
                    <a:pt x="4" y="2"/>
                  </a:moveTo>
                  <a:cubicBezTo>
                    <a:pt x="3" y="3"/>
                    <a:pt x="3" y="0"/>
                    <a:pt x="3" y="0"/>
                  </a:cubicBezTo>
                  <a:cubicBezTo>
                    <a:pt x="3" y="0"/>
                    <a:pt x="3" y="3"/>
                    <a:pt x="2" y="3"/>
                  </a:cubicBezTo>
                  <a:cubicBezTo>
                    <a:pt x="2" y="3"/>
                    <a:pt x="2" y="2"/>
                    <a:pt x="1" y="2"/>
                  </a:cubicBezTo>
                  <a:cubicBezTo>
                    <a:pt x="2" y="2"/>
                    <a:pt x="0" y="5"/>
                    <a:pt x="0" y="5"/>
                  </a:cubicBezTo>
                  <a:cubicBezTo>
                    <a:pt x="0" y="4"/>
                    <a:pt x="4" y="5"/>
                    <a:pt x="2" y="7"/>
                  </a:cubicBezTo>
                  <a:cubicBezTo>
                    <a:pt x="3" y="6"/>
                    <a:pt x="5" y="6"/>
                    <a:pt x="5" y="5"/>
                  </a:cubicBezTo>
                  <a:cubicBezTo>
                    <a:pt x="5" y="4"/>
                    <a:pt x="4" y="1"/>
                    <a:pt x="4" y="2"/>
                  </a:cubicBezTo>
                  <a:cubicBezTo>
                    <a:pt x="3" y="3"/>
                    <a:pt x="4" y="1"/>
                    <a:pt x="4" y="2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88" name="Freeform 521"/>
            <p:cNvSpPr>
              <a:spLocks/>
            </p:cNvSpPr>
            <p:nvPr/>
          </p:nvSpPr>
          <p:spPr bwMode="auto">
            <a:xfrm>
              <a:off x="8212931" y="11282067"/>
              <a:ext cx="47770" cy="44598"/>
            </a:xfrm>
            <a:custGeom>
              <a:avLst/>
              <a:gdLst>
                <a:gd name="T0" fmla="*/ 3 w 5"/>
                <a:gd name="T1" fmla="*/ 4 h 5"/>
                <a:gd name="T2" fmla="*/ 3 w 5"/>
                <a:gd name="T3" fmla="*/ 0 h 5"/>
                <a:gd name="T4" fmla="*/ 0 w 5"/>
                <a:gd name="T5" fmla="*/ 0 h 5"/>
                <a:gd name="T6" fmla="*/ 2 w 5"/>
                <a:gd name="T7" fmla="*/ 1 h 5"/>
                <a:gd name="T8" fmla="*/ 3 w 5"/>
                <a:gd name="T9" fmla="*/ 4 h 5"/>
                <a:gd name="T10" fmla="*/ 3 w 5"/>
                <a:gd name="T11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5">
                  <a:moveTo>
                    <a:pt x="3" y="4"/>
                  </a:moveTo>
                  <a:cubicBezTo>
                    <a:pt x="5" y="2"/>
                    <a:pt x="2" y="2"/>
                    <a:pt x="3" y="0"/>
                  </a:cubicBezTo>
                  <a:cubicBezTo>
                    <a:pt x="3" y="0"/>
                    <a:pt x="1" y="0"/>
                    <a:pt x="0" y="0"/>
                  </a:cubicBezTo>
                  <a:cubicBezTo>
                    <a:pt x="0" y="0"/>
                    <a:pt x="2" y="1"/>
                    <a:pt x="2" y="1"/>
                  </a:cubicBezTo>
                  <a:cubicBezTo>
                    <a:pt x="2" y="2"/>
                    <a:pt x="3" y="4"/>
                    <a:pt x="3" y="4"/>
                  </a:cubicBezTo>
                  <a:cubicBezTo>
                    <a:pt x="4" y="3"/>
                    <a:pt x="2" y="5"/>
                    <a:pt x="3" y="4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89" name="Freeform 522"/>
            <p:cNvSpPr>
              <a:spLocks/>
            </p:cNvSpPr>
            <p:nvPr/>
          </p:nvSpPr>
          <p:spPr bwMode="auto">
            <a:xfrm>
              <a:off x="8222485" y="11113235"/>
              <a:ext cx="57323" cy="101936"/>
            </a:xfrm>
            <a:custGeom>
              <a:avLst/>
              <a:gdLst>
                <a:gd name="T0" fmla="*/ 3 w 6"/>
                <a:gd name="T1" fmla="*/ 10 h 11"/>
                <a:gd name="T2" fmla="*/ 0 w 6"/>
                <a:gd name="T3" fmla="*/ 9 h 11"/>
                <a:gd name="T4" fmla="*/ 1 w 6"/>
                <a:gd name="T5" fmla="*/ 2 h 11"/>
                <a:gd name="T6" fmla="*/ 4 w 6"/>
                <a:gd name="T7" fmla="*/ 3 h 11"/>
                <a:gd name="T8" fmla="*/ 3 w 6"/>
                <a:gd name="T9" fmla="*/ 10 h 11"/>
                <a:gd name="T10" fmla="*/ 3 w 6"/>
                <a:gd name="T11" fmla="*/ 1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1">
                  <a:moveTo>
                    <a:pt x="3" y="10"/>
                  </a:moveTo>
                  <a:cubicBezTo>
                    <a:pt x="1" y="11"/>
                    <a:pt x="0" y="11"/>
                    <a:pt x="0" y="9"/>
                  </a:cubicBezTo>
                  <a:cubicBezTo>
                    <a:pt x="1" y="7"/>
                    <a:pt x="1" y="4"/>
                    <a:pt x="1" y="2"/>
                  </a:cubicBezTo>
                  <a:cubicBezTo>
                    <a:pt x="1" y="0"/>
                    <a:pt x="5" y="0"/>
                    <a:pt x="4" y="3"/>
                  </a:cubicBezTo>
                  <a:cubicBezTo>
                    <a:pt x="4" y="5"/>
                    <a:pt x="6" y="8"/>
                    <a:pt x="3" y="10"/>
                  </a:cubicBezTo>
                  <a:cubicBezTo>
                    <a:pt x="2" y="10"/>
                    <a:pt x="4" y="9"/>
                    <a:pt x="3" y="10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90" name="Freeform 523"/>
            <p:cNvSpPr>
              <a:spLocks/>
            </p:cNvSpPr>
            <p:nvPr/>
          </p:nvSpPr>
          <p:spPr bwMode="auto">
            <a:xfrm>
              <a:off x="8410382" y="8462859"/>
              <a:ext cx="44586" cy="38227"/>
            </a:xfrm>
            <a:custGeom>
              <a:avLst/>
              <a:gdLst>
                <a:gd name="T0" fmla="*/ 3 w 5"/>
                <a:gd name="T1" fmla="*/ 3 h 4"/>
                <a:gd name="T2" fmla="*/ 1 w 5"/>
                <a:gd name="T3" fmla="*/ 1 h 4"/>
                <a:gd name="T4" fmla="*/ 3 w 5"/>
                <a:gd name="T5" fmla="*/ 3 h 4"/>
                <a:gd name="T6" fmla="*/ 3 w 5"/>
                <a:gd name="T7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4">
                  <a:moveTo>
                    <a:pt x="3" y="3"/>
                  </a:moveTo>
                  <a:cubicBezTo>
                    <a:pt x="2" y="4"/>
                    <a:pt x="0" y="3"/>
                    <a:pt x="1" y="1"/>
                  </a:cubicBezTo>
                  <a:cubicBezTo>
                    <a:pt x="1" y="0"/>
                    <a:pt x="5" y="2"/>
                    <a:pt x="3" y="3"/>
                  </a:cubicBezTo>
                  <a:cubicBezTo>
                    <a:pt x="2" y="4"/>
                    <a:pt x="5" y="2"/>
                    <a:pt x="3" y="3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91" name="Freeform 524"/>
            <p:cNvSpPr>
              <a:spLocks/>
            </p:cNvSpPr>
            <p:nvPr/>
          </p:nvSpPr>
          <p:spPr bwMode="auto">
            <a:xfrm>
              <a:off x="8811656" y="8520200"/>
              <a:ext cx="54139" cy="73269"/>
            </a:xfrm>
            <a:custGeom>
              <a:avLst/>
              <a:gdLst>
                <a:gd name="T0" fmla="*/ 1 w 6"/>
                <a:gd name="T1" fmla="*/ 5 h 8"/>
                <a:gd name="T2" fmla="*/ 2 w 6"/>
                <a:gd name="T3" fmla="*/ 4 h 8"/>
                <a:gd name="T4" fmla="*/ 4 w 6"/>
                <a:gd name="T5" fmla="*/ 2 h 8"/>
                <a:gd name="T6" fmla="*/ 1 w 6"/>
                <a:gd name="T7" fmla="*/ 5 h 8"/>
                <a:gd name="T8" fmla="*/ 1 w 6"/>
                <a:gd name="T9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8">
                  <a:moveTo>
                    <a:pt x="1" y="5"/>
                  </a:moveTo>
                  <a:cubicBezTo>
                    <a:pt x="0" y="4"/>
                    <a:pt x="2" y="4"/>
                    <a:pt x="2" y="4"/>
                  </a:cubicBezTo>
                  <a:cubicBezTo>
                    <a:pt x="3" y="4"/>
                    <a:pt x="3" y="0"/>
                    <a:pt x="4" y="2"/>
                  </a:cubicBezTo>
                  <a:cubicBezTo>
                    <a:pt x="6" y="4"/>
                    <a:pt x="2" y="8"/>
                    <a:pt x="1" y="5"/>
                  </a:cubicBezTo>
                  <a:cubicBezTo>
                    <a:pt x="0" y="4"/>
                    <a:pt x="1" y="6"/>
                    <a:pt x="1" y="5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92" name="Freeform 525"/>
            <p:cNvSpPr>
              <a:spLocks/>
            </p:cNvSpPr>
            <p:nvPr/>
          </p:nvSpPr>
          <p:spPr bwMode="auto">
            <a:xfrm>
              <a:off x="9324397" y="9026702"/>
              <a:ext cx="130574" cy="121050"/>
            </a:xfrm>
            <a:custGeom>
              <a:avLst/>
              <a:gdLst>
                <a:gd name="T0" fmla="*/ 12 w 14"/>
                <a:gd name="T1" fmla="*/ 4 h 13"/>
                <a:gd name="T2" fmla="*/ 10 w 14"/>
                <a:gd name="T3" fmla="*/ 3 h 13"/>
                <a:gd name="T4" fmla="*/ 6 w 14"/>
                <a:gd name="T5" fmla="*/ 1 h 13"/>
                <a:gd name="T6" fmla="*/ 2 w 14"/>
                <a:gd name="T7" fmla="*/ 1 h 13"/>
                <a:gd name="T8" fmla="*/ 1 w 14"/>
                <a:gd name="T9" fmla="*/ 2 h 13"/>
                <a:gd name="T10" fmla="*/ 2 w 14"/>
                <a:gd name="T11" fmla="*/ 4 h 13"/>
                <a:gd name="T12" fmla="*/ 1 w 14"/>
                <a:gd name="T13" fmla="*/ 7 h 13"/>
                <a:gd name="T14" fmla="*/ 2 w 14"/>
                <a:gd name="T15" fmla="*/ 10 h 13"/>
                <a:gd name="T16" fmla="*/ 4 w 14"/>
                <a:gd name="T17" fmla="*/ 10 h 13"/>
                <a:gd name="T18" fmla="*/ 7 w 14"/>
                <a:gd name="T19" fmla="*/ 12 h 13"/>
                <a:gd name="T20" fmla="*/ 10 w 14"/>
                <a:gd name="T21" fmla="*/ 10 h 13"/>
                <a:gd name="T22" fmla="*/ 12 w 14"/>
                <a:gd name="T23" fmla="*/ 4 h 13"/>
                <a:gd name="T24" fmla="*/ 12 w 14"/>
                <a:gd name="T25" fmla="*/ 4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" h="13">
                  <a:moveTo>
                    <a:pt x="12" y="4"/>
                  </a:moveTo>
                  <a:cubicBezTo>
                    <a:pt x="12" y="3"/>
                    <a:pt x="11" y="3"/>
                    <a:pt x="10" y="3"/>
                  </a:cubicBezTo>
                  <a:cubicBezTo>
                    <a:pt x="8" y="2"/>
                    <a:pt x="8" y="1"/>
                    <a:pt x="6" y="1"/>
                  </a:cubicBezTo>
                  <a:cubicBezTo>
                    <a:pt x="5" y="0"/>
                    <a:pt x="3" y="0"/>
                    <a:pt x="2" y="1"/>
                  </a:cubicBezTo>
                  <a:cubicBezTo>
                    <a:pt x="2" y="1"/>
                    <a:pt x="2" y="2"/>
                    <a:pt x="1" y="2"/>
                  </a:cubicBezTo>
                  <a:cubicBezTo>
                    <a:pt x="0" y="4"/>
                    <a:pt x="1" y="3"/>
                    <a:pt x="2" y="4"/>
                  </a:cubicBezTo>
                  <a:cubicBezTo>
                    <a:pt x="2" y="4"/>
                    <a:pt x="1" y="7"/>
                    <a:pt x="1" y="7"/>
                  </a:cubicBezTo>
                  <a:cubicBezTo>
                    <a:pt x="1" y="9"/>
                    <a:pt x="1" y="9"/>
                    <a:pt x="2" y="10"/>
                  </a:cubicBezTo>
                  <a:cubicBezTo>
                    <a:pt x="3" y="11"/>
                    <a:pt x="3" y="10"/>
                    <a:pt x="4" y="10"/>
                  </a:cubicBezTo>
                  <a:cubicBezTo>
                    <a:pt x="6" y="10"/>
                    <a:pt x="5" y="12"/>
                    <a:pt x="7" y="12"/>
                  </a:cubicBezTo>
                  <a:cubicBezTo>
                    <a:pt x="9" y="13"/>
                    <a:pt x="8" y="11"/>
                    <a:pt x="10" y="10"/>
                  </a:cubicBezTo>
                  <a:cubicBezTo>
                    <a:pt x="12" y="8"/>
                    <a:pt x="14" y="7"/>
                    <a:pt x="12" y="4"/>
                  </a:cubicBezTo>
                  <a:cubicBezTo>
                    <a:pt x="12" y="2"/>
                    <a:pt x="14" y="8"/>
                    <a:pt x="12" y="4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93" name="Freeform 526"/>
            <p:cNvSpPr>
              <a:spLocks/>
            </p:cNvSpPr>
            <p:nvPr/>
          </p:nvSpPr>
          <p:spPr bwMode="auto">
            <a:xfrm>
              <a:off x="8560064" y="8163419"/>
              <a:ext cx="92356" cy="38227"/>
            </a:xfrm>
            <a:custGeom>
              <a:avLst/>
              <a:gdLst>
                <a:gd name="T0" fmla="*/ 9 w 10"/>
                <a:gd name="T1" fmla="*/ 2 h 4"/>
                <a:gd name="T2" fmla="*/ 4 w 10"/>
                <a:gd name="T3" fmla="*/ 0 h 4"/>
                <a:gd name="T4" fmla="*/ 1 w 10"/>
                <a:gd name="T5" fmla="*/ 3 h 4"/>
                <a:gd name="T6" fmla="*/ 9 w 10"/>
                <a:gd name="T7" fmla="*/ 2 h 4"/>
                <a:gd name="T8" fmla="*/ 9 w 10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">
                  <a:moveTo>
                    <a:pt x="9" y="2"/>
                  </a:moveTo>
                  <a:cubicBezTo>
                    <a:pt x="7" y="1"/>
                    <a:pt x="6" y="0"/>
                    <a:pt x="4" y="0"/>
                  </a:cubicBezTo>
                  <a:cubicBezTo>
                    <a:pt x="3" y="0"/>
                    <a:pt x="0" y="1"/>
                    <a:pt x="1" y="3"/>
                  </a:cubicBezTo>
                  <a:cubicBezTo>
                    <a:pt x="2" y="4"/>
                    <a:pt x="9" y="2"/>
                    <a:pt x="9" y="2"/>
                  </a:cubicBezTo>
                  <a:cubicBezTo>
                    <a:pt x="6" y="1"/>
                    <a:pt x="10" y="3"/>
                    <a:pt x="9" y="2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94" name="Freeform 527"/>
            <p:cNvSpPr>
              <a:spLocks/>
            </p:cNvSpPr>
            <p:nvPr/>
          </p:nvSpPr>
          <p:spPr bwMode="auto">
            <a:xfrm>
              <a:off x="8034585" y="8153861"/>
              <a:ext cx="105096" cy="47785"/>
            </a:xfrm>
            <a:custGeom>
              <a:avLst/>
              <a:gdLst>
                <a:gd name="T0" fmla="*/ 10 w 11"/>
                <a:gd name="T1" fmla="*/ 4 h 5"/>
                <a:gd name="T2" fmla="*/ 0 w 11"/>
                <a:gd name="T3" fmla="*/ 2 h 5"/>
                <a:gd name="T4" fmla="*/ 5 w 11"/>
                <a:gd name="T5" fmla="*/ 5 h 5"/>
                <a:gd name="T6" fmla="*/ 10 w 11"/>
                <a:gd name="T7" fmla="*/ 4 h 5"/>
                <a:gd name="T8" fmla="*/ 10 w 11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5">
                  <a:moveTo>
                    <a:pt x="10" y="4"/>
                  </a:moveTo>
                  <a:cubicBezTo>
                    <a:pt x="10" y="1"/>
                    <a:pt x="2" y="0"/>
                    <a:pt x="0" y="2"/>
                  </a:cubicBezTo>
                  <a:cubicBezTo>
                    <a:pt x="0" y="2"/>
                    <a:pt x="4" y="5"/>
                    <a:pt x="5" y="5"/>
                  </a:cubicBezTo>
                  <a:cubicBezTo>
                    <a:pt x="6" y="5"/>
                    <a:pt x="11" y="4"/>
                    <a:pt x="10" y="4"/>
                  </a:cubicBezTo>
                  <a:cubicBezTo>
                    <a:pt x="10" y="3"/>
                    <a:pt x="11" y="5"/>
                    <a:pt x="10" y="4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95" name="Freeform 528"/>
            <p:cNvSpPr>
              <a:spLocks/>
            </p:cNvSpPr>
            <p:nvPr/>
          </p:nvSpPr>
          <p:spPr bwMode="auto">
            <a:xfrm>
              <a:off x="7747963" y="7940431"/>
              <a:ext cx="484077" cy="168835"/>
            </a:xfrm>
            <a:custGeom>
              <a:avLst/>
              <a:gdLst>
                <a:gd name="T0" fmla="*/ 52 w 52"/>
                <a:gd name="T1" fmla="*/ 16 h 18"/>
                <a:gd name="T2" fmla="*/ 41 w 52"/>
                <a:gd name="T3" fmla="*/ 17 h 18"/>
                <a:gd name="T4" fmla="*/ 35 w 52"/>
                <a:gd name="T5" fmla="*/ 17 h 18"/>
                <a:gd name="T6" fmla="*/ 37 w 52"/>
                <a:gd name="T7" fmla="*/ 14 h 18"/>
                <a:gd name="T8" fmla="*/ 32 w 52"/>
                <a:gd name="T9" fmla="*/ 11 h 18"/>
                <a:gd name="T10" fmla="*/ 28 w 52"/>
                <a:gd name="T11" fmla="*/ 8 h 18"/>
                <a:gd name="T12" fmla="*/ 20 w 52"/>
                <a:gd name="T13" fmla="*/ 5 h 18"/>
                <a:gd name="T14" fmla="*/ 14 w 52"/>
                <a:gd name="T15" fmla="*/ 5 h 18"/>
                <a:gd name="T16" fmla="*/ 16 w 52"/>
                <a:gd name="T17" fmla="*/ 3 h 18"/>
                <a:gd name="T18" fmla="*/ 8 w 52"/>
                <a:gd name="T19" fmla="*/ 3 h 18"/>
                <a:gd name="T20" fmla="*/ 0 w 52"/>
                <a:gd name="T21" fmla="*/ 6 h 18"/>
                <a:gd name="T22" fmla="*/ 6 w 52"/>
                <a:gd name="T23" fmla="*/ 2 h 18"/>
                <a:gd name="T24" fmla="*/ 16 w 52"/>
                <a:gd name="T25" fmla="*/ 0 h 18"/>
                <a:gd name="T26" fmla="*/ 24 w 52"/>
                <a:gd name="T27" fmla="*/ 1 h 18"/>
                <a:gd name="T28" fmla="*/ 31 w 52"/>
                <a:gd name="T29" fmla="*/ 4 h 18"/>
                <a:gd name="T30" fmla="*/ 32 w 52"/>
                <a:gd name="T31" fmla="*/ 4 h 18"/>
                <a:gd name="T32" fmla="*/ 34 w 52"/>
                <a:gd name="T33" fmla="*/ 5 h 18"/>
                <a:gd name="T34" fmla="*/ 38 w 52"/>
                <a:gd name="T35" fmla="*/ 8 h 18"/>
                <a:gd name="T36" fmla="*/ 45 w 52"/>
                <a:gd name="T37" fmla="*/ 11 h 18"/>
                <a:gd name="T38" fmla="*/ 52 w 52"/>
                <a:gd name="T39" fmla="*/ 16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2" h="18">
                  <a:moveTo>
                    <a:pt x="52" y="16"/>
                  </a:moveTo>
                  <a:cubicBezTo>
                    <a:pt x="52" y="17"/>
                    <a:pt x="42" y="17"/>
                    <a:pt x="41" y="17"/>
                  </a:cubicBezTo>
                  <a:cubicBezTo>
                    <a:pt x="39" y="17"/>
                    <a:pt x="37" y="18"/>
                    <a:pt x="35" y="17"/>
                  </a:cubicBezTo>
                  <a:cubicBezTo>
                    <a:pt x="34" y="16"/>
                    <a:pt x="41" y="15"/>
                    <a:pt x="37" y="14"/>
                  </a:cubicBezTo>
                  <a:cubicBezTo>
                    <a:pt x="35" y="13"/>
                    <a:pt x="33" y="13"/>
                    <a:pt x="32" y="11"/>
                  </a:cubicBezTo>
                  <a:cubicBezTo>
                    <a:pt x="30" y="9"/>
                    <a:pt x="31" y="8"/>
                    <a:pt x="28" y="8"/>
                  </a:cubicBezTo>
                  <a:cubicBezTo>
                    <a:pt x="24" y="9"/>
                    <a:pt x="23" y="6"/>
                    <a:pt x="20" y="5"/>
                  </a:cubicBezTo>
                  <a:cubicBezTo>
                    <a:pt x="19" y="5"/>
                    <a:pt x="15" y="6"/>
                    <a:pt x="14" y="5"/>
                  </a:cubicBezTo>
                  <a:cubicBezTo>
                    <a:pt x="14" y="4"/>
                    <a:pt x="16" y="4"/>
                    <a:pt x="16" y="3"/>
                  </a:cubicBezTo>
                  <a:cubicBezTo>
                    <a:pt x="16" y="2"/>
                    <a:pt x="9" y="3"/>
                    <a:pt x="8" y="3"/>
                  </a:cubicBezTo>
                  <a:cubicBezTo>
                    <a:pt x="8" y="4"/>
                    <a:pt x="0" y="7"/>
                    <a:pt x="0" y="6"/>
                  </a:cubicBezTo>
                  <a:cubicBezTo>
                    <a:pt x="0" y="4"/>
                    <a:pt x="4" y="2"/>
                    <a:pt x="6" y="2"/>
                  </a:cubicBezTo>
                  <a:cubicBezTo>
                    <a:pt x="9" y="0"/>
                    <a:pt x="12" y="0"/>
                    <a:pt x="16" y="0"/>
                  </a:cubicBezTo>
                  <a:cubicBezTo>
                    <a:pt x="18" y="0"/>
                    <a:pt x="22" y="0"/>
                    <a:pt x="24" y="1"/>
                  </a:cubicBezTo>
                  <a:cubicBezTo>
                    <a:pt x="26" y="2"/>
                    <a:pt x="28" y="4"/>
                    <a:pt x="31" y="4"/>
                  </a:cubicBezTo>
                  <a:cubicBezTo>
                    <a:pt x="31" y="4"/>
                    <a:pt x="31" y="3"/>
                    <a:pt x="32" y="4"/>
                  </a:cubicBezTo>
                  <a:cubicBezTo>
                    <a:pt x="33" y="5"/>
                    <a:pt x="33" y="5"/>
                    <a:pt x="34" y="5"/>
                  </a:cubicBezTo>
                  <a:cubicBezTo>
                    <a:pt x="35" y="6"/>
                    <a:pt x="37" y="7"/>
                    <a:pt x="38" y="8"/>
                  </a:cubicBezTo>
                  <a:cubicBezTo>
                    <a:pt x="40" y="9"/>
                    <a:pt x="44" y="9"/>
                    <a:pt x="45" y="11"/>
                  </a:cubicBezTo>
                  <a:cubicBezTo>
                    <a:pt x="47" y="13"/>
                    <a:pt x="52" y="13"/>
                    <a:pt x="52" y="16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96" name="Freeform 529"/>
            <p:cNvSpPr>
              <a:spLocks/>
            </p:cNvSpPr>
            <p:nvPr/>
          </p:nvSpPr>
          <p:spPr bwMode="auto">
            <a:xfrm>
              <a:off x="8034585" y="7838493"/>
              <a:ext cx="38217" cy="35042"/>
            </a:xfrm>
            <a:custGeom>
              <a:avLst/>
              <a:gdLst>
                <a:gd name="T0" fmla="*/ 2 w 4"/>
                <a:gd name="T1" fmla="*/ 4 h 4"/>
                <a:gd name="T2" fmla="*/ 1 w 4"/>
                <a:gd name="T3" fmla="*/ 0 h 4"/>
                <a:gd name="T4" fmla="*/ 2 w 4"/>
                <a:gd name="T5" fmla="*/ 4 h 4"/>
                <a:gd name="T6" fmla="*/ 2 w 4"/>
                <a:gd name="T7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4">
                  <a:moveTo>
                    <a:pt x="2" y="4"/>
                  </a:moveTo>
                  <a:cubicBezTo>
                    <a:pt x="0" y="4"/>
                    <a:pt x="1" y="1"/>
                    <a:pt x="1" y="0"/>
                  </a:cubicBezTo>
                  <a:cubicBezTo>
                    <a:pt x="2" y="0"/>
                    <a:pt x="4" y="4"/>
                    <a:pt x="2" y="4"/>
                  </a:cubicBezTo>
                  <a:cubicBezTo>
                    <a:pt x="1" y="4"/>
                    <a:pt x="4" y="4"/>
                    <a:pt x="2" y="4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97" name="Freeform 530"/>
            <p:cNvSpPr>
              <a:spLocks/>
            </p:cNvSpPr>
            <p:nvPr/>
          </p:nvSpPr>
          <p:spPr bwMode="auto">
            <a:xfrm>
              <a:off x="8270255" y="8032812"/>
              <a:ext cx="19109" cy="19114"/>
            </a:xfrm>
            <a:custGeom>
              <a:avLst/>
              <a:gdLst>
                <a:gd name="T0" fmla="*/ 2 w 2"/>
                <a:gd name="T1" fmla="*/ 1 h 2"/>
                <a:gd name="T2" fmla="*/ 0 w 2"/>
                <a:gd name="T3" fmla="*/ 1 h 2"/>
                <a:gd name="T4" fmla="*/ 2 w 2"/>
                <a:gd name="T5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1"/>
                  </a:moveTo>
                  <a:cubicBezTo>
                    <a:pt x="2" y="0"/>
                    <a:pt x="0" y="0"/>
                    <a:pt x="0" y="1"/>
                  </a:cubicBezTo>
                  <a:cubicBezTo>
                    <a:pt x="0" y="1"/>
                    <a:pt x="2" y="2"/>
                    <a:pt x="2" y="1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98" name="Freeform 531"/>
            <p:cNvSpPr>
              <a:spLocks/>
            </p:cNvSpPr>
            <p:nvPr/>
          </p:nvSpPr>
          <p:spPr bwMode="auto">
            <a:xfrm>
              <a:off x="8830764" y="6656657"/>
              <a:ext cx="54139" cy="95566"/>
            </a:xfrm>
            <a:custGeom>
              <a:avLst/>
              <a:gdLst>
                <a:gd name="T0" fmla="*/ 3 w 6"/>
                <a:gd name="T1" fmla="*/ 8 h 10"/>
                <a:gd name="T2" fmla="*/ 0 w 6"/>
                <a:gd name="T3" fmla="*/ 7 h 10"/>
                <a:gd name="T4" fmla="*/ 4 w 6"/>
                <a:gd name="T5" fmla="*/ 2 h 10"/>
                <a:gd name="T6" fmla="*/ 6 w 6"/>
                <a:gd name="T7" fmla="*/ 4 h 10"/>
                <a:gd name="T8" fmla="*/ 3 w 6"/>
                <a:gd name="T9" fmla="*/ 8 h 10"/>
                <a:gd name="T10" fmla="*/ 3 w 6"/>
                <a:gd name="T11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0">
                  <a:moveTo>
                    <a:pt x="3" y="8"/>
                  </a:moveTo>
                  <a:cubicBezTo>
                    <a:pt x="2" y="10"/>
                    <a:pt x="0" y="9"/>
                    <a:pt x="0" y="7"/>
                  </a:cubicBezTo>
                  <a:cubicBezTo>
                    <a:pt x="1" y="6"/>
                    <a:pt x="3" y="3"/>
                    <a:pt x="4" y="2"/>
                  </a:cubicBezTo>
                  <a:cubicBezTo>
                    <a:pt x="6" y="0"/>
                    <a:pt x="6" y="3"/>
                    <a:pt x="6" y="4"/>
                  </a:cubicBezTo>
                  <a:cubicBezTo>
                    <a:pt x="6" y="6"/>
                    <a:pt x="3" y="6"/>
                    <a:pt x="3" y="8"/>
                  </a:cubicBezTo>
                  <a:cubicBezTo>
                    <a:pt x="2" y="10"/>
                    <a:pt x="3" y="8"/>
                    <a:pt x="3" y="8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99" name="Freeform 532"/>
            <p:cNvSpPr>
              <a:spLocks/>
            </p:cNvSpPr>
            <p:nvPr/>
          </p:nvSpPr>
          <p:spPr bwMode="auto">
            <a:xfrm>
              <a:off x="8856242" y="6704440"/>
              <a:ext cx="66879" cy="38227"/>
            </a:xfrm>
            <a:custGeom>
              <a:avLst/>
              <a:gdLst>
                <a:gd name="T0" fmla="*/ 3 w 7"/>
                <a:gd name="T1" fmla="*/ 4 h 4"/>
                <a:gd name="T2" fmla="*/ 5 w 7"/>
                <a:gd name="T3" fmla="*/ 1 h 4"/>
                <a:gd name="T4" fmla="*/ 3 w 7"/>
                <a:gd name="T5" fmla="*/ 4 h 4"/>
                <a:gd name="T6" fmla="*/ 3 w 7"/>
                <a:gd name="T7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" h="4">
                  <a:moveTo>
                    <a:pt x="3" y="4"/>
                  </a:moveTo>
                  <a:cubicBezTo>
                    <a:pt x="0" y="4"/>
                    <a:pt x="3" y="0"/>
                    <a:pt x="5" y="1"/>
                  </a:cubicBezTo>
                  <a:cubicBezTo>
                    <a:pt x="7" y="1"/>
                    <a:pt x="4" y="4"/>
                    <a:pt x="3" y="4"/>
                  </a:cubicBezTo>
                  <a:cubicBezTo>
                    <a:pt x="2" y="4"/>
                    <a:pt x="4" y="4"/>
                    <a:pt x="3" y="4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00" name="Freeform 533"/>
            <p:cNvSpPr>
              <a:spLocks/>
            </p:cNvSpPr>
            <p:nvPr/>
          </p:nvSpPr>
          <p:spPr bwMode="auto">
            <a:xfrm>
              <a:off x="8671526" y="6666212"/>
              <a:ext cx="140127" cy="66896"/>
            </a:xfrm>
            <a:custGeom>
              <a:avLst/>
              <a:gdLst>
                <a:gd name="T0" fmla="*/ 11 w 15"/>
                <a:gd name="T1" fmla="*/ 6 h 7"/>
                <a:gd name="T2" fmla="*/ 10 w 15"/>
                <a:gd name="T3" fmla="*/ 5 h 7"/>
                <a:gd name="T4" fmla="*/ 7 w 15"/>
                <a:gd name="T5" fmla="*/ 5 h 7"/>
                <a:gd name="T6" fmla="*/ 3 w 15"/>
                <a:gd name="T7" fmla="*/ 0 h 7"/>
                <a:gd name="T8" fmla="*/ 6 w 15"/>
                <a:gd name="T9" fmla="*/ 2 h 7"/>
                <a:gd name="T10" fmla="*/ 8 w 15"/>
                <a:gd name="T11" fmla="*/ 3 h 7"/>
                <a:gd name="T12" fmla="*/ 15 w 15"/>
                <a:gd name="T13" fmla="*/ 3 h 7"/>
                <a:gd name="T14" fmla="*/ 11 w 15"/>
                <a:gd name="T15" fmla="*/ 6 h 7"/>
                <a:gd name="T16" fmla="*/ 11 w 15"/>
                <a:gd name="T17" fmla="*/ 6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7">
                  <a:moveTo>
                    <a:pt x="11" y="6"/>
                  </a:moveTo>
                  <a:cubicBezTo>
                    <a:pt x="10" y="6"/>
                    <a:pt x="10" y="6"/>
                    <a:pt x="10" y="5"/>
                  </a:cubicBezTo>
                  <a:cubicBezTo>
                    <a:pt x="10" y="5"/>
                    <a:pt x="8" y="6"/>
                    <a:pt x="7" y="5"/>
                  </a:cubicBezTo>
                  <a:cubicBezTo>
                    <a:pt x="7" y="4"/>
                    <a:pt x="0" y="1"/>
                    <a:pt x="3" y="0"/>
                  </a:cubicBezTo>
                  <a:cubicBezTo>
                    <a:pt x="4" y="0"/>
                    <a:pt x="5" y="2"/>
                    <a:pt x="6" y="2"/>
                  </a:cubicBezTo>
                  <a:cubicBezTo>
                    <a:pt x="7" y="3"/>
                    <a:pt x="7" y="2"/>
                    <a:pt x="8" y="3"/>
                  </a:cubicBezTo>
                  <a:cubicBezTo>
                    <a:pt x="9" y="4"/>
                    <a:pt x="13" y="2"/>
                    <a:pt x="15" y="3"/>
                  </a:cubicBezTo>
                  <a:cubicBezTo>
                    <a:pt x="14" y="3"/>
                    <a:pt x="12" y="6"/>
                    <a:pt x="11" y="6"/>
                  </a:cubicBezTo>
                  <a:cubicBezTo>
                    <a:pt x="9" y="7"/>
                    <a:pt x="12" y="6"/>
                    <a:pt x="11" y="6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01" name="Freeform 534"/>
            <p:cNvSpPr>
              <a:spLocks/>
            </p:cNvSpPr>
            <p:nvPr/>
          </p:nvSpPr>
          <p:spPr bwMode="auto">
            <a:xfrm>
              <a:off x="8700193" y="6481449"/>
              <a:ext cx="146495" cy="73269"/>
            </a:xfrm>
            <a:custGeom>
              <a:avLst/>
              <a:gdLst>
                <a:gd name="T0" fmla="*/ 13 w 16"/>
                <a:gd name="T1" fmla="*/ 6 h 8"/>
                <a:gd name="T2" fmla="*/ 0 w 16"/>
                <a:gd name="T3" fmla="*/ 2 h 8"/>
                <a:gd name="T4" fmla="*/ 13 w 16"/>
                <a:gd name="T5" fmla="*/ 6 h 8"/>
                <a:gd name="T6" fmla="*/ 13 w 16"/>
                <a:gd name="T7" fmla="*/ 6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8">
                  <a:moveTo>
                    <a:pt x="13" y="6"/>
                  </a:moveTo>
                  <a:cubicBezTo>
                    <a:pt x="11" y="8"/>
                    <a:pt x="1" y="4"/>
                    <a:pt x="0" y="2"/>
                  </a:cubicBezTo>
                  <a:cubicBezTo>
                    <a:pt x="0" y="0"/>
                    <a:pt x="16" y="4"/>
                    <a:pt x="13" y="6"/>
                  </a:cubicBezTo>
                  <a:cubicBezTo>
                    <a:pt x="12" y="7"/>
                    <a:pt x="14" y="5"/>
                    <a:pt x="13" y="6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02" name="Freeform 535"/>
            <p:cNvSpPr>
              <a:spLocks/>
            </p:cNvSpPr>
            <p:nvPr/>
          </p:nvSpPr>
          <p:spPr bwMode="auto">
            <a:xfrm>
              <a:off x="8932676" y="6385884"/>
              <a:ext cx="299364" cy="289884"/>
            </a:xfrm>
            <a:custGeom>
              <a:avLst/>
              <a:gdLst>
                <a:gd name="T0" fmla="*/ 19 w 32"/>
                <a:gd name="T1" fmla="*/ 1 h 31"/>
                <a:gd name="T2" fmla="*/ 17 w 32"/>
                <a:gd name="T3" fmla="*/ 0 h 31"/>
                <a:gd name="T4" fmla="*/ 14 w 32"/>
                <a:gd name="T5" fmla="*/ 2 h 31"/>
                <a:gd name="T6" fmla="*/ 11 w 32"/>
                <a:gd name="T7" fmla="*/ 5 h 31"/>
                <a:gd name="T8" fmla="*/ 9 w 32"/>
                <a:gd name="T9" fmla="*/ 7 h 31"/>
                <a:gd name="T10" fmla="*/ 7 w 32"/>
                <a:gd name="T11" fmla="*/ 13 h 31"/>
                <a:gd name="T12" fmla="*/ 5 w 32"/>
                <a:gd name="T13" fmla="*/ 17 h 31"/>
                <a:gd name="T14" fmla="*/ 2 w 32"/>
                <a:gd name="T15" fmla="*/ 19 h 31"/>
                <a:gd name="T16" fmla="*/ 4 w 32"/>
                <a:gd name="T17" fmla="*/ 21 h 31"/>
                <a:gd name="T18" fmla="*/ 0 w 32"/>
                <a:gd name="T19" fmla="*/ 25 h 31"/>
                <a:gd name="T20" fmla="*/ 4 w 32"/>
                <a:gd name="T21" fmla="*/ 25 h 31"/>
                <a:gd name="T22" fmla="*/ 10 w 32"/>
                <a:gd name="T23" fmla="*/ 26 h 31"/>
                <a:gd name="T24" fmla="*/ 19 w 32"/>
                <a:gd name="T25" fmla="*/ 27 h 31"/>
                <a:gd name="T26" fmla="*/ 22 w 32"/>
                <a:gd name="T27" fmla="*/ 26 h 31"/>
                <a:gd name="T28" fmla="*/ 19 w 32"/>
                <a:gd name="T29" fmla="*/ 30 h 31"/>
                <a:gd name="T30" fmla="*/ 22 w 32"/>
                <a:gd name="T31" fmla="*/ 28 h 31"/>
                <a:gd name="T32" fmla="*/ 27 w 32"/>
                <a:gd name="T33" fmla="*/ 26 h 31"/>
                <a:gd name="T34" fmla="*/ 32 w 32"/>
                <a:gd name="T35" fmla="*/ 20 h 31"/>
                <a:gd name="T36" fmla="*/ 29 w 32"/>
                <a:gd name="T37" fmla="*/ 20 h 31"/>
                <a:gd name="T38" fmla="*/ 26 w 32"/>
                <a:gd name="T39" fmla="*/ 18 h 31"/>
                <a:gd name="T40" fmla="*/ 29 w 32"/>
                <a:gd name="T41" fmla="*/ 15 h 31"/>
                <a:gd name="T42" fmla="*/ 26 w 32"/>
                <a:gd name="T43" fmla="*/ 15 h 31"/>
                <a:gd name="T44" fmla="*/ 24 w 32"/>
                <a:gd name="T45" fmla="*/ 13 h 31"/>
                <a:gd name="T46" fmla="*/ 21 w 32"/>
                <a:gd name="T47" fmla="*/ 16 h 31"/>
                <a:gd name="T48" fmla="*/ 18 w 32"/>
                <a:gd name="T49" fmla="*/ 13 h 31"/>
                <a:gd name="T50" fmla="*/ 19 w 32"/>
                <a:gd name="T51" fmla="*/ 11 h 31"/>
                <a:gd name="T52" fmla="*/ 16 w 32"/>
                <a:gd name="T53" fmla="*/ 9 h 31"/>
                <a:gd name="T54" fmla="*/ 14 w 32"/>
                <a:gd name="T55" fmla="*/ 12 h 31"/>
                <a:gd name="T56" fmla="*/ 16 w 32"/>
                <a:gd name="T57" fmla="*/ 7 h 31"/>
                <a:gd name="T58" fmla="*/ 18 w 32"/>
                <a:gd name="T59" fmla="*/ 4 h 31"/>
                <a:gd name="T60" fmla="*/ 18 w 32"/>
                <a:gd name="T61" fmla="*/ 2 h 31"/>
                <a:gd name="T62" fmla="*/ 19 w 32"/>
                <a:gd name="T63" fmla="*/ 1 h 31"/>
                <a:gd name="T64" fmla="*/ 19 w 32"/>
                <a:gd name="T65" fmla="*/ 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2" h="31">
                  <a:moveTo>
                    <a:pt x="19" y="1"/>
                  </a:moveTo>
                  <a:cubicBezTo>
                    <a:pt x="20" y="0"/>
                    <a:pt x="17" y="0"/>
                    <a:pt x="17" y="0"/>
                  </a:cubicBezTo>
                  <a:cubicBezTo>
                    <a:pt x="16" y="0"/>
                    <a:pt x="15" y="1"/>
                    <a:pt x="14" y="2"/>
                  </a:cubicBezTo>
                  <a:cubicBezTo>
                    <a:pt x="13" y="3"/>
                    <a:pt x="12" y="4"/>
                    <a:pt x="11" y="5"/>
                  </a:cubicBezTo>
                  <a:cubicBezTo>
                    <a:pt x="11" y="6"/>
                    <a:pt x="10" y="7"/>
                    <a:pt x="9" y="7"/>
                  </a:cubicBezTo>
                  <a:cubicBezTo>
                    <a:pt x="9" y="9"/>
                    <a:pt x="8" y="11"/>
                    <a:pt x="7" y="13"/>
                  </a:cubicBezTo>
                  <a:cubicBezTo>
                    <a:pt x="7" y="15"/>
                    <a:pt x="6" y="16"/>
                    <a:pt x="5" y="17"/>
                  </a:cubicBezTo>
                  <a:cubicBezTo>
                    <a:pt x="4" y="18"/>
                    <a:pt x="2" y="19"/>
                    <a:pt x="2" y="19"/>
                  </a:cubicBezTo>
                  <a:cubicBezTo>
                    <a:pt x="2" y="20"/>
                    <a:pt x="4" y="20"/>
                    <a:pt x="4" y="21"/>
                  </a:cubicBezTo>
                  <a:cubicBezTo>
                    <a:pt x="4" y="22"/>
                    <a:pt x="0" y="24"/>
                    <a:pt x="0" y="25"/>
                  </a:cubicBezTo>
                  <a:cubicBezTo>
                    <a:pt x="0" y="27"/>
                    <a:pt x="3" y="26"/>
                    <a:pt x="4" y="25"/>
                  </a:cubicBezTo>
                  <a:cubicBezTo>
                    <a:pt x="6" y="25"/>
                    <a:pt x="8" y="26"/>
                    <a:pt x="10" y="26"/>
                  </a:cubicBezTo>
                  <a:cubicBezTo>
                    <a:pt x="13" y="27"/>
                    <a:pt x="16" y="26"/>
                    <a:pt x="19" y="27"/>
                  </a:cubicBezTo>
                  <a:cubicBezTo>
                    <a:pt x="19" y="27"/>
                    <a:pt x="22" y="25"/>
                    <a:pt x="22" y="26"/>
                  </a:cubicBezTo>
                  <a:cubicBezTo>
                    <a:pt x="22" y="27"/>
                    <a:pt x="19" y="30"/>
                    <a:pt x="19" y="30"/>
                  </a:cubicBezTo>
                  <a:cubicBezTo>
                    <a:pt x="20" y="31"/>
                    <a:pt x="22" y="28"/>
                    <a:pt x="22" y="28"/>
                  </a:cubicBezTo>
                  <a:cubicBezTo>
                    <a:pt x="24" y="27"/>
                    <a:pt x="26" y="27"/>
                    <a:pt x="27" y="26"/>
                  </a:cubicBezTo>
                  <a:cubicBezTo>
                    <a:pt x="27" y="25"/>
                    <a:pt x="32" y="20"/>
                    <a:pt x="32" y="20"/>
                  </a:cubicBezTo>
                  <a:cubicBezTo>
                    <a:pt x="31" y="19"/>
                    <a:pt x="30" y="20"/>
                    <a:pt x="29" y="20"/>
                  </a:cubicBezTo>
                  <a:cubicBezTo>
                    <a:pt x="29" y="20"/>
                    <a:pt x="26" y="18"/>
                    <a:pt x="26" y="18"/>
                  </a:cubicBezTo>
                  <a:cubicBezTo>
                    <a:pt x="26" y="17"/>
                    <a:pt x="30" y="16"/>
                    <a:pt x="29" y="15"/>
                  </a:cubicBezTo>
                  <a:cubicBezTo>
                    <a:pt x="29" y="14"/>
                    <a:pt x="27" y="15"/>
                    <a:pt x="26" y="15"/>
                  </a:cubicBezTo>
                  <a:cubicBezTo>
                    <a:pt x="25" y="15"/>
                    <a:pt x="25" y="13"/>
                    <a:pt x="24" y="13"/>
                  </a:cubicBezTo>
                  <a:cubicBezTo>
                    <a:pt x="24" y="13"/>
                    <a:pt x="21" y="16"/>
                    <a:pt x="21" y="16"/>
                  </a:cubicBezTo>
                  <a:cubicBezTo>
                    <a:pt x="20" y="14"/>
                    <a:pt x="20" y="14"/>
                    <a:pt x="18" y="13"/>
                  </a:cubicBezTo>
                  <a:cubicBezTo>
                    <a:pt x="16" y="12"/>
                    <a:pt x="19" y="12"/>
                    <a:pt x="19" y="11"/>
                  </a:cubicBezTo>
                  <a:cubicBezTo>
                    <a:pt x="19" y="11"/>
                    <a:pt x="17" y="9"/>
                    <a:pt x="16" y="9"/>
                  </a:cubicBezTo>
                  <a:cubicBezTo>
                    <a:pt x="16" y="10"/>
                    <a:pt x="14" y="13"/>
                    <a:pt x="14" y="12"/>
                  </a:cubicBezTo>
                  <a:cubicBezTo>
                    <a:pt x="12" y="11"/>
                    <a:pt x="15" y="7"/>
                    <a:pt x="16" y="7"/>
                  </a:cubicBezTo>
                  <a:cubicBezTo>
                    <a:pt x="17" y="6"/>
                    <a:pt x="17" y="5"/>
                    <a:pt x="18" y="4"/>
                  </a:cubicBezTo>
                  <a:cubicBezTo>
                    <a:pt x="18" y="3"/>
                    <a:pt x="18" y="2"/>
                    <a:pt x="18" y="2"/>
                  </a:cubicBezTo>
                  <a:cubicBezTo>
                    <a:pt x="18" y="2"/>
                    <a:pt x="19" y="1"/>
                    <a:pt x="19" y="1"/>
                  </a:cubicBezTo>
                  <a:cubicBezTo>
                    <a:pt x="20" y="0"/>
                    <a:pt x="19" y="1"/>
                    <a:pt x="19" y="1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03" name="Freeform 536"/>
            <p:cNvSpPr>
              <a:spLocks/>
            </p:cNvSpPr>
            <p:nvPr/>
          </p:nvSpPr>
          <p:spPr bwMode="auto">
            <a:xfrm>
              <a:off x="9174715" y="6592943"/>
              <a:ext cx="76432" cy="92380"/>
            </a:xfrm>
            <a:custGeom>
              <a:avLst/>
              <a:gdLst>
                <a:gd name="T0" fmla="*/ 6 w 8"/>
                <a:gd name="T1" fmla="*/ 1 h 10"/>
                <a:gd name="T2" fmla="*/ 1 w 8"/>
                <a:gd name="T3" fmla="*/ 9 h 10"/>
                <a:gd name="T4" fmla="*/ 4 w 8"/>
                <a:gd name="T5" fmla="*/ 7 h 10"/>
                <a:gd name="T6" fmla="*/ 3 w 8"/>
                <a:gd name="T7" fmla="*/ 10 h 10"/>
                <a:gd name="T8" fmla="*/ 6 w 8"/>
                <a:gd name="T9" fmla="*/ 8 h 10"/>
                <a:gd name="T10" fmla="*/ 8 w 8"/>
                <a:gd name="T11" fmla="*/ 4 h 10"/>
                <a:gd name="T12" fmla="*/ 5 w 8"/>
                <a:gd name="T13" fmla="*/ 4 h 10"/>
                <a:gd name="T14" fmla="*/ 6 w 8"/>
                <a:gd name="T15" fmla="*/ 1 h 10"/>
                <a:gd name="T16" fmla="*/ 6 w 8"/>
                <a:gd name="T17" fmla="*/ 1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10">
                  <a:moveTo>
                    <a:pt x="6" y="1"/>
                  </a:moveTo>
                  <a:cubicBezTo>
                    <a:pt x="5" y="2"/>
                    <a:pt x="0" y="6"/>
                    <a:pt x="1" y="9"/>
                  </a:cubicBezTo>
                  <a:cubicBezTo>
                    <a:pt x="1" y="9"/>
                    <a:pt x="3" y="6"/>
                    <a:pt x="4" y="7"/>
                  </a:cubicBezTo>
                  <a:cubicBezTo>
                    <a:pt x="4" y="7"/>
                    <a:pt x="3" y="10"/>
                    <a:pt x="3" y="10"/>
                  </a:cubicBezTo>
                  <a:cubicBezTo>
                    <a:pt x="4" y="10"/>
                    <a:pt x="6" y="9"/>
                    <a:pt x="6" y="8"/>
                  </a:cubicBezTo>
                  <a:cubicBezTo>
                    <a:pt x="6" y="7"/>
                    <a:pt x="7" y="6"/>
                    <a:pt x="8" y="4"/>
                  </a:cubicBezTo>
                  <a:cubicBezTo>
                    <a:pt x="8" y="2"/>
                    <a:pt x="6" y="4"/>
                    <a:pt x="5" y="4"/>
                  </a:cubicBezTo>
                  <a:cubicBezTo>
                    <a:pt x="6" y="4"/>
                    <a:pt x="6" y="0"/>
                    <a:pt x="6" y="1"/>
                  </a:cubicBezTo>
                  <a:cubicBezTo>
                    <a:pt x="5" y="1"/>
                    <a:pt x="7" y="0"/>
                    <a:pt x="6" y="1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04" name="Freeform 537"/>
            <p:cNvSpPr>
              <a:spLocks/>
            </p:cNvSpPr>
            <p:nvPr/>
          </p:nvSpPr>
          <p:spPr bwMode="auto">
            <a:xfrm>
              <a:off x="8652423" y="5694619"/>
              <a:ext cx="28662" cy="54153"/>
            </a:xfrm>
            <a:custGeom>
              <a:avLst/>
              <a:gdLst>
                <a:gd name="T0" fmla="*/ 3 w 3"/>
                <a:gd name="T1" fmla="*/ 4 h 6"/>
                <a:gd name="T2" fmla="*/ 1 w 3"/>
                <a:gd name="T3" fmla="*/ 1 h 6"/>
                <a:gd name="T4" fmla="*/ 1 w 3"/>
                <a:gd name="T5" fmla="*/ 2 h 6"/>
                <a:gd name="T6" fmla="*/ 0 w 3"/>
                <a:gd name="T7" fmla="*/ 2 h 6"/>
                <a:gd name="T8" fmla="*/ 3 w 3"/>
                <a:gd name="T9" fmla="*/ 4 h 6"/>
                <a:gd name="T10" fmla="*/ 3 w 3"/>
                <a:gd name="T11" fmla="*/ 4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6">
                  <a:moveTo>
                    <a:pt x="3" y="4"/>
                  </a:moveTo>
                  <a:cubicBezTo>
                    <a:pt x="3" y="3"/>
                    <a:pt x="1" y="0"/>
                    <a:pt x="1" y="1"/>
                  </a:cubicBezTo>
                  <a:cubicBezTo>
                    <a:pt x="1" y="1"/>
                    <a:pt x="1" y="1"/>
                    <a:pt x="1" y="2"/>
                  </a:cubicBezTo>
                  <a:cubicBezTo>
                    <a:pt x="1" y="2"/>
                    <a:pt x="0" y="2"/>
                    <a:pt x="0" y="2"/>
                  </a:cubicBezTo>
                  <a:cubicBezTo>
                    <a:pt x="0" y="2"/>
                    <a:pt x="3" y="6"/>
                    <a:pt x="3" y="4"/>
                  </a:cubicBezTo>
                  <a:cubicBezTo>
                    <a:pt x="3" y="3"/>
                    <a:pt x="3" y="6"/>
                    <a:pt x="3" y="4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05" name="Freeform 538"/>
            <p:cNvSpPr>
              <a:spLocks/>
            </p:cNvSpPr>
            <p:nvPr/>
          </p:nvSpPr>
          <p:spPr bwMode="auto">
            <a:xfrm>
              <a:off x="8512296" y="5787002"/>
              <a:ext cx="28662" cy="28669"/>
            </a:xfrm>
            <a:custGeom>
              <a:avLst/>
              <a:gdLst>
                <a:gd name="T0" fmla="*/ 2 w 3"/>
                <a:gd name="T1" fmla="*/ 1 h 3"/>
                <a:gd name="T2" fmla="*/ 0 w 3"/>
                <a:gd name="T3" fmla="*/ 2 h 3"/>
                <a:gd name="T4" fmla="*/ 2 w 3"/>
                <a:gd name="T5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3">
                  <a:moveTo>
                    <a:pt x="2" y="1"/>
                  </a:moveTo>
                  <a:cubicBezTo>
                    <a:pt x="2" y="0"/>
                    <a:pt x="0" y="2"/>
                    <a:pt x="0" y="2"/>
                  </a:cubicBezTo>
                  <a:cubicBezTo>
                    <a:pt x="1" y="3"/>
                    <a:pt x="3" y="2"/>
                    <a:pt x="2" y="1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06" name="Freeform 539"/>
            <p:cNvSpPr>
              <a:spLocks/>
            </p:cNvSpPr>
            <p:nvPr/>
          </p:nvSpPr>
          <p:spPr bwMode="auto">
            <a:xfrm>
              <a:off x="7868981" y="6283948"/>
              <a:ext cx="63695" cy="38227"/>
            </a:xfrm>
            <a:custGeom>
              <a:avLst/>
              <a:gdLst>
                <a:gd name="T0" fmla="*/ 7 w 7"/>
                <a:gd name="T1" fmla="*/ 3 h 4"/>
                <a:gd name="T2" fmla="*/ 1 w 7"/>
                <a:gd name="T3" fmla="*/ 1 h 4"/>
                <a:gd name="T4" fmla="*/ 7 w 7"/>
                <a:gd name="T5" fmla="*/ 3 h 4"/>
                <a:gd name="T6" fmla="*/ 7 w 7"/>
                <a:gd name="T7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" h="4">
                  <a:moveTo>
                    <a:pt x="7" y="3"/>
                  </a:moveTo>
                  <a:cubicBezTo>
                    <a:pt x="7" y="0"/>
                    <a:pt x="3" y="0"/>
                    <a:pt x="1" y="1"/>
                  </a:cubicBezTo>
                  <a:cubicBezTo>
                    <a:pt x="0" y="1"/>
                    <a:pt x="7" y="4"/>
                    <a:pt x="7" y="3"/>
                  </a:cubicBezTo>
                  <a:cubicBezTo>
                    <a:pt x="7" y="0"/>
                    <a:pt x="7" y="4"/>
                    <a:pt x="7" y="3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07" name="Freeform 540"/>
            <p:cNvSpPr>
              <a:spLocks/>
            </p:cNvSpPr>
            <p:nvPr/>
          </p:nvSpPr>
          <p:spPr bwMode="auto">
            <a:xfrm>
              <a:off x="7970890" y="6057775"/>
              <a:ext cx="57323" cy="57338"/>
            </a:xfrm>
            <a:custGeom>
              <a:avLst/>
              <a:gdLst>
                <a:gd name="T0" fmla="*/ 3 w 6"/>
                <a:gd name="T1" fmla="*/ 5 h 6"/>
                <a:gd name="T2" fmla="*/ 0 w 6"/>
                <a:gd name="T3" fmla="*/ 3 h 6"/>
                <a:gd name="T4" fmla="*/ 4 w 6"/>
                <a:gd name="T5" fmla="*/ 2 h 6"/>
                <a:gd name="T6" fmla="*/ 3 w 6"/>
                <a:gd name="T7" fmla="*/ 5 h 6"/>
                <a:gd name="T8" fmla="*/ 3 w 6"/>
                <a:gd name="T9" fmla="*/ 5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6">
                  <a:moveTo>
                    <a:pt x="3" y="5"/>
                  </a:moveTo>
                  <a:cubicBezTo>
                    <a:pt x="2" y="4"/>
                    <a:pt x="1" y="4"/>
                    <a:pt x="0" y="3"/>
                  </a:cubicBezTo>
                  <a:cubicBezTo>
                    <a:pt x="1" y="3"/>
                    <a:pt x="3" y="0"/>
                    <a:pt x="4" y="2"/>
                  </a:cubicBezTo>
                  <a:cubicBezTo>
                    <a:pt x="6" y="3"/>
                    <a:pt x="5" y="6"/>
                    <a:pt x="3" y="5"/>
                  </a:cubicBezTo>
                  <a:cubicBezTo>
                    <a:pt x="2" y="4"/>
                    <a:pt x="4" y="6"/>
                    <a:pt x="3" y="5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08" name="Freeform 541"/>
            <p:cNvSpPr>
              <a:spLocks/>
            </p:cNvSpPr>
            <p:nvPr/>
          </p:nvSpPr>
          <p:spPr bwMode="auto">
            <a:xfrm>
              <a:off x="7942229" y="5656392"/>
              <a:ext cx="57323" cy="66896"/>
            </a:xfrm>
            <a:custGeom>
              <a:avLst/>
              <a:gdLst>
                <a:gd name="T0" fmla="*/ 3 w 6"/>
                <a:gd name="T1" fmla="*/ 6 h 7"/>
                <a:gd name="T2" fmla="*/ 4 w 6"/>
                <a:gd name="T3" fmla="*/ 1 h 7"/>
                <a:gd name="T4" fmla="*/ 3 w 6"/>
                <a:gd name="T5" fmla="*/ 6 h 7"/>
                <a:gd name="T6" fmla="*/ 3 w 6"/>
                <a:gd name="T7" fmla="*/ 6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7">
                  <a:moveTo>
                    <a:pt x="3" y="6"/>
                  </a:moveTo>
                  <a:cubicBezTo>
                    <a:pt x="0" y="7"/>
                    <a:pt x="1" y="0"/>
                    <a:pt x="4" y="1"/>
                  </a:cubicBezTo>
                  <a:cubicBezTo>
                    <a:pt x="6" y="1"/>
                    <a:pt x="5" y="6"/>
                    <a:pt x="3" y="6"/>
                  </a:cubicBezTo>
                  <a:cubicBezTo>
                    <a:pt x="2" y="6"/>
                    <a:pt x="6" y="6"/>
                    <a:pt x="3" y="6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09" name="Freeform 542"/>
            <p:cNvSpPr>
              <a:spLocks/>
            </p:cNvSpPr>
            <p:nvPr/>
          </p:nvSpPr>
          <p:spPr bwMode="auto">
            <a:xfrm>
              <a:off x="7782993" y="5618167"/>
              <a:ext cx="111465" cy="57338"/>
            </a:xfrm>
            <a:custGeom>
              <a:avLst/>
              <a:gdLst>
                <a:gd name="T0" fmla="*/ 4 w 12"/>
                <a:gd name="T1" fmla="*/ 6 h 6"/>
                <a:gd name="T2" fmla="*/ 1 w 12"/>
                <a:gd name="T3" fmla="*/ 3 h 6"/>
                <a:gd name="T4" fmla="*/ 8 w 12"/>
                <a:gd name="T5" fmla="*/ 0 h 6"/>
                <a:gd name="T6" fmla="*/ 4 w 12"/>
                <a:gd name="T7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6">
                  <a:moveTo>
                    <a:pt x="4" y="6"/>
                  </a:moveTo>
                  <a:cubicBezTo>
                    <a:pt x="2" y="6"/>
                    <a:pt x="0" y="5"/>
                    <a:pt x="1" y="3"/>
                  </a:cubicBezTo>
                  <a:cubicBezTo>
                    <a:pt x="2" y="1"/>
                    <a:pt x="5" y="1"/>
                    <a:pt x="8" y="0"/>
                  </a:cubicBezTo>
                  <a:cubicBezTo>
                    <a:pt x="12" y="0"/>
                    <a:pt x="6" y="6"/>
                    <a:pt x="4" y="6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10" name="Freeform 543"/>
            <p:cNvSpPr>
              <a:spLocks/>
            </p:cNvSpPr>
            <p:nvPr/>
          </p:nvSpPr>
          <p:spPr bwMode="auto">
            <a:xfrm>
              <a:off x="8018661" y="5583125"/>
              <a:ext cx="63695" cy="25484"/>
            </a:xfrm>
            <a:custGeom>
              <a:avLst/>
              <a:gdLst>
                <a:gd name="T0" fmla="*/ 5 w 7"/>
                <a:gd name="T1" fmla="*/ 3 h 3"/>
                <a:gd name="T2" fmla="*/ 3 w 7"/>
                <a:gd name="T3" fmla="*/ 0 h 3"/>
                <a:gd name="T4" fmla="*/ 7 w 7"/>
                <a:gd name="T5" fmla="*/ 1 h 3"/>
                <a:gd name="T6" fmla="*/ 5 w 7"/>
                <a:gd name="T7" fmla="*/ 3 h 3"/>
                <a:gd name="T8" fmla="*/ 5 w 7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3">
                  <a:moveTo>
                    <a:pt x="5" y="3"/>
                  </a:moveTo>
                  <a:cubicBezTo>
                    <a:pt x="4" y="3"/>
                    <a:pt x="0" y="0"/>
                    <a:pt x="3" y="0"/>
                  </a:cubicBezTo>
                  <a:cubicBezTo>
                    <a:pt x="4" y="0"/>
                    <a:pt x="6" y="0"/>
                    <a:pt x="7" y="1"/>
                  </a:cubicBezTo>
                  <a:cubicBezTo>
                    <a:pt x="7" y="1"/>
                    <a:pt x="6" y="3"/>
                    <a:pt x="5" y="3"/>
                  </a:cubicBezTo>
                  <a:cubicBezTo>
                    <a:pt x="4" y="3"/>
                    <a:pt x="7" y="3"/>
                    <a:pt x="5" y="3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11" name="Freeform 544"/>
            <p:cNvSpPr>
              <a:spLocks/>
            </p:cNvSpPr>
            <p:nvPr/>
          </p:nvSpPr>
          <p:spPr bwMode="auto">
            <a:xfrm>
              <a:off x="7623756" y="5395179"/>
              <a:ext cx="318473" cy="222990"/>
            </a:xfrm>
            <a:custGeom>
              <a:avLst/>
              <a:gdLst>
                <a:gd name="T0" fmla="*/ 31 w 34"/>
                <a:gd name="T1" fmla="*/ 21 h 24"/>
                <a:gd name="T2" fmla="*/ 25 w 34"/>
                <a:gd name="T3" fmla="*/ 18 h 24"/>
                <a:gd name="T4" fmla="*/ 24 w 34"/>
                <a:gd name="T5" fmla="*/ 16 h 24"/>
                <a:gd name="T6" fmla="*/ 22 w 34"/>
                <a:gd name="T7" fmla="*/ 17 h 24"/>
                <a:gd name="T8" fmla="*/ 18 w 34"/>
                <a:gd name="T9" fmla="*/ 16 h 24"/>
                <a:gd name="T10" fmla="*/ 16 w 34"/>
                <a:gd name="T11" fmla="*/ 19 h 24"/>
                <a:gd name="T12" fmla="*/ 11 w 34"/>
                <a:gd name="T13" fmla="*/ 23 h 24"/>
                <a:gd name="T14" fmla="*/ 8 w 34"/>
                <a:gd name="T15" fmla="*/ 19 h 24"/>
                <a:gd name="T16" fmla="*/ 2 w 34"/>
                <a:gd name="T17" fmla="*/ 19 h 24"/>
                <a:gd name="T18" fmla="*/ 4 w 34"/>
                <a:gd name="T19" fmla="*/ 16 h 24"/>
                <a:gd name="T20" fmla="*/ 5 w 34"/>
                <a:gd name="T21" fmla="*/ 10 h 24"/>
                <a:gd name="T22" fmla="*/ 6 w 34"/>
                <a:gd name="T23" fmla="*/ 3 h 24"/>
                <a:gd name="T24" fmla="*/ 11 w 34"/>
                <a:gd name="T25" fmla="*/ 3 h 24"/>
                <a:gd name="T26" fmla="*/ 12 w 34"/>
                <a:gd name="T27" fmla="*/ 5 h 24"/>
                <a:gd name="T28" fmla="*/ 14 w 34"/>
                <a:gd name="T29" fmla="*/ 4 h 24"/>
                <a:gd name="T30" fmla="*/ 17 w 34"/>
                <a:gd name="T31" fmla="*/ 6 h 24"/>
                <a:gd name="T32" fmla="*/ 20 w 34"/>
                <a:gd name="T33" fmla="*/ 7 h 24"/>
                <a:gd name="T34" fmla="*/ 25 w 34"/>
                <a:gd name="T35" fmla="*/ 10 h 24"/>
                <a:gd name="T36" fmla="*/ 28 w 34"/>
                <a:gd name="T37" fmla="*/ 15 h 24"/>
                <a:gd name="T38" fmla="*/ 30 w 34"/>
                <a:gd name="T39" fmla="*/ 15 h 24"/>
                <a:gd name="T40" fmla="*/ 33 w 34"/>
                <a:gd name="T41" fmla="*/ 17 h 24"/>
                <a:gd name="T42" fmla="*/ 34 w 34"/>
                <a:gd name="T43" fmla="*/ 18 h 24"/>
                <a:gd name="T44" fmla="*/ 31 w 34"/>
                <a:gd name="T45" fmla="*/ 21 h 24"/>
                <a:gd name="T46" fmla="*/ 31 w 34"/>
                <a:gd name="T47" fmla="*/ 21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4" h="24">
                  <a:moveTo>
                    <a:pt x="31" y="21"/>
                  </a:moveTo>
                  <a:cubicBezTo>
                    <a:pt x="30" y="20"/>
                    <a:pt x="27" y="19"/>
                    <a:pt x="25" y="18"/>
                  </a:cubicBezTo>
                  <a:cubicBezTo>
                    <a:pt x="24" y="18"/>
                    <a:pt x="25" y="17"/>
                    <a:pt x="24" y="16"/>
                  </a:cubicBezTo>
                  <a:cubicBezTo>
                    <a:pt x="24" y="16"/>
                    <a:pt x="22" y="17"/>
                    <a:pt x="22" y="17"/>
                  </a:cubicBezTo>
                  <a:cubicBezTo>
                    <a:pt x="20" y="17"/>
                    <a:pt x="20" y="15"/>
                    <a:pt x="18" y="16"/>
                  </a:cubicBezTo>
                  <a:cubicBezTo>
                    <a:pt x="18" y="17"/>
                    <a:pt x="17" y="18"/>
                    <a:pt x="16" y="19"/>
                  </a:cubicBezTo>
                  <a:cubicBezTo>
                    <a:pt x="14" y="20"/>
                    <a:pt x="13" y="22"/>
                    <a:pt x="11" y="23"/>
                  </a:cubicBezTo>
                  <a:cubicBezTo>
                    <a:pt x="8" y="24"/>
                    <a:pt x="10" y="20"/>
                    <a:pt x="8" y="19"/>
                  </a:cubicBezTo>
                  <a:cubicBezTo>
                    <a:pt x="8" y="18"/>
                    <a:pt x="3" y="19"/>
                    <a:pt x="2" y="19"/>
                  </a:cubicBezTo>
                  <a:cubicBezTo>
                    <a:pt x="0" y="19"/>
                    <a:pt x="4" y="16"/>
                    <a:pt x="4" y="16"/>
                  </a:cubicBezTo>
                  <a:cubicBezTo>
                    <a:pt x="6" y="14"/>
                    <a:pt x="5" y="12"/>
                    <a:pt x="5" y="10"/>
                  </a:cubicBezTo>
                  <a:cubicBezTo>
                    <a:pt x="5" y="8"/>
                    <a:pt x="5" y="5"/>
                    <a:pt x="6" y="3"/>
                  </a:cubicBezTo>
                  <a:cubicBezTo>
                    <a:pt x="7" y="0"/>
                    <a:pt x="10" y="0"/>
                    <a:pt x="11" y="3"/>
                  </a:cubicBezTo>
                  <a:cubicBezTo>
                    <a:pt x="11" y="4"/>
                    <a:pt x="11" y="6"/>
                    <a:pt x="12" y="5"/>
                  </a:cubicBezTo>
                  <a:cubicBezTo>
                    <a:pt x="13" y="5"/>
                    <a:pt x="13" y="4"/>
                    <a:pt x="14" y="4"/>
                  </a:cubicBezTo>
                  <a:cubicBezTo>
                    <a:pt x="15" y="5"/>
                    <a:pt x="16" y="6"/>
                    <a:pt x="17" y="6"/>
                  </a:cubicBezTo>
                  <a:cubicBezTo>
                    <a:pt x="18" y="7"/>
                    <a:pt x="19" y="7"/>
                    <a:pt x="20" y="7"/>
                  </a:cubicBezTo>
                  <a:cubicBezTo>
                    <a:pt x="21" y="8"/>
                    <a:pt x="23" y="9"/>
                    <a:pt x="25" y="10"/>
                  </a:cubicBezTo>
                  <a:cubicBezTo>
                    <a:pt x="28" y="11"/>
                    <a:pt x="28" y="12"/>
                    <a:pt x="28" y="15"/>
                  </a:cubicBezTo>
                  <a:cubicBezTo>
                    <a:pt x="28" y="16"/>
                    <a:pt x="30" y="16"/>
                    <a:pt x="30" y="15"/>
                  </a:cubicBezTo>
                  <a:cubicBezTo>
                    <a:pt x="32" y="15"/>
                    <a:pt x="32" y="16"/>
                    <a:pt x="33" y="17"/>
                  </a:cubicBezTo>
                  <a:cubicBezTo>
                    <a:pt x="34" y="17"/>
                    <a:pt x="34" y="17"/>
                    <a:pt x="34" y="18"/>
                  </a:cubicBezTo>
                  <a:cubicBezTo>
                    <a:pt x="33" y="19"/>
                    <a:pt x="33" y="21"/>
                    <a:pt x="31" y="21"/>
                  </a:cubicBezTo>
                  <a:cubicBezTo>
                    <a:pt x="30" y="20"/>
                    <a:pt x="33" y="21"/>
                    <a:pt x="31" y="21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12" name="Freeform 545"/>
            <p:cNvSpPr>
              <a:spLocks/>
            </p:cNvSpPr>
            <p:nvPr/>
          </p:nvSpPr>
          <p:spPr bwMode="auto">
            <a:xfrm>
              <a:off x="7747963" y="5376063"/>
              <a:ext cx="63695" cy="47785"/>
            </a:xfrm>
            <a:custGeom>
              <a:avLst/>
              <a:gdLst>
                <a:gd name="T0" fmla="*/ 5 w 7"/>
                <a:gd name="T1" fmla="*/ 4 h 5"/>
                <a:gd name="T2" fmla="*/ 1 w 7"/>
                <a:gd name="T3" fmla="*/ 0 h 5"/>
                <a:gd name="T4" fmla="*/ 5 w 7"/>
                <a:gd name="T5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">
                  <a:moveTo>
                    <a:pt x="5" y="4"/>
                  </a:moveTo>
                  <a:cubicBezTo>
                    <a:pt x="3" y="5"/>
                    <a:pt x="0" y="0"/>
                    <a:pt x="1" y="0"/>
                  </a:cubicBezTo>
                  <a:cubicBezTo>
                    <a:pt x="2" y="1"/>
                    <a:pt x="7" y="3"/>
                    <a:pt x="5" y="4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13" name="Freeform 546"/>
            <p:cNvSpPr>
              <a:spLocks/>
            </p:cNvSpPr>
            <p:nvPr/>
          </p:nvSpPr>
          <p:spPr bwMode="auto">
            <a:xfrm>
              <a:off x="7728852" y="5385621"/>
              <a:ext cx="35033" cy="47785"/>
            </a:xfrm>
            <a:custGeom>
              <a:avLst/>
              <a:gdLst>
                <a:gd name="T0" fmla="*/ 3 w 4"/>
                <a:gd name="T1" fmla="*/ 4 h 5"/>
                <a:gd name="T2" fmla="*/ 0 w 4"/>
                <a:gd name="T3" fmla="*/ 1 h 5"/>
                <a:gd name="T4" fmla="*/ 3 w 4"/>
                <a:gd name="T5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5">
                  <a:moveTo>
                    <a:pt x="3" y="4"/>
                  </a:moveTo>
                  <a:cubicBezTo>
                    <a:pt x="1" y="5"/>
                    <a:pt x="0" y="2"/>
                    <a:pt x="0" y="1"/>
                  </a:cubicBezTo>
                  <a:cubicBezTo>
                    <a:pt x="1" y="0"/>
                    <a:pt x="4" y="3"/>
                    <a:pt x="3" y="4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14" name="Freeform 547"/>
            <p:cNvSpPr>
              <a:spLocks/>
            </p:cNvSpPr>
            <p:nvPr/>
          </p:nvSpPr>
          <p:spPr bwMode="auto">
            <a:xfrm>
              <a:off x="7642864" y="5207233"/>
              <a:ext cx="28662" cy="57338"/>
            </a:xfrm>
            <a:custGeom>
              <a:avLst/>
              <a:gdLst>
                <a:gd name="T0" fmla="*/ 3 w 3"/>
                <a:gd name="T1" fmla="*/ 5 h 6"/>
                <a:gd name="T2" fmla="*/ 3 w 3"/>
                <a:gd name="T3" fmla="*/ 2 h 6"/>
                <a:gd name="T4" fmla="*/ 1 w 3"/>
                <a:gd name="T5" fmla="*/ 1 h 6"/>
                <a:gd name="T6" fmla="*/ 1 w 3"/>
                <a:gd name="T7" fmla="*/ 4 h 6"/>
                <a:gd name="T8" fmla="*/ 3 w 3"/>
                <a:gd name="T9" fmla="*/ 5 h 6"/>
                <a:gd name="T10" fmla="*/ 3 w 3"/>
                <a:gd name="T11" fmla="*/ 5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6">
                  <a:moveTo>
                    <a:pt x="3" y="5"/>
                  </a:moveTo>
                  <a:cubicBezTo>
                    <a:pt x="3" y="4"/>
                    <a:pt x="3" y="3"/>
                    <a:pt x="3" y="2"/>
                  </a:cubicBezTo>
                  <a:cubicBezTo>
                    <a:pt x="3" y="2"/>
                    <a:pt x="1" y="0"/>
                    <a:pt x="1" y="1"/>
                  </a:cubicBezTo>
                  <a:cubicBezTo>
                    <a:pt x="1" y="2"/>
                    <a:pt x="0" y="4"/>
                    <a:pt x="1" y="4"/>
                  </a:cubicBezTo>
                  <a:cubicBezTo>
                    <a:pt x="1" y="5"/>
                    <a:pt x="2" y="6"/>
                    <a:pt x="3" y="5"/>
                  </a:cubicBezTo>
                  <a:cubicBezTo>
                    <a:pt x="3" y="4"/>
                    <a:pt x="2" y="6"/>
                    <a:pt x="3" y="5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15" name="Freeform 548"/>
            <p:cNvSpPr>
              <a:spLocks/>
            </p:cNvSpPr>
            <p:nvPr/>
          </p:nvSpPr>
          <p:spPr bwMode="auto">
            <a:xfrm>
              <a:off x="7502737" y="4719845"/>
              <a:ext cx="1343951" cy="984332"/>
            </a:xfrm>
            <a:custGeom>
              <a:avLst/>
              <a:gdLst>
                <a:gd name="T0" fmla="*/ 63 w 144"/>
                <a:gd name="T1" fmla="*/ 86 h 105"/>
                <a:gd name="T2" fmla="*/ 81 w 144"/>
                <a:gd name="T3" fmla="*/ 76 h 105"/>
                <a:gd name="T4" fmla="*/ 91 w 144"/>
                <a:gd name="T5" fmla="*/ 67 h 105"/>
                <a:gd name="T6" fmla="*/ 103 w 144"/>
                <a:gd name="T7" fmla="*/ 68 h 105"/>
                <a:gd name="T8" fmla="*/ 87 w 144"/>
                <a:gd name="T9" fmla="*/ 66 h 105"/>
                <a:gd name="T10" fmla="*/ 80 w 144"/>
                <a:gd name="T11" fmla="*/ 48 h 105"/>
                <a:gd name="T12" fmla="*/ 67 w 144"/>
                <a:gd name="T13" fmla="*/ 49 h 105"/>
                <a:gd name="T14" fmla="*/ 64 w 144"/>
                <a:gd name="T15" fmla="*/ 40 h 105"/>
                <a:gd name="T16" fmla="*/ 54 w 144"/>
                <a:gd name="T17" fmla="*/ 32 h 105"/>
                <a:gd name="T18" fmla="*/ 53 w 144"/>
                <a:gd name="T19" fmla="*/ 38 h 105"/>
                <a:gd name="T20" fmla="*/ 52 w 144"/>
                <a:gd name="T21" fmla="*/ 39 h 105"/>
                <a:gd name="T22" fmla="*/ 37 w 144"/>
                <a:gd name="T23" fmla="*/ 38 h 105"/>
                <a:gd name="T24" fmla="*/ 5 w 144"/>
                <a:gd name="T25" fmla="*/ 32 h 105"/>
                <a:gd name="T26" fmla="*/ 8 w 144"/>
                <a:gd name="T27" fmla="*/ 26 h 105"/>
                <a:gd name="T28" fmla="*/ 16 w 144"/>
                <a:gd name="T29" fmla="*/ 2 h 105"/>
                <a:gd name="T30" fmla="*/ 18 w 144"/>
                <a:gd name="T31" fmla="*/ 18 h 105"/>
                <a:gd name="T32" fmla="*/ 26 w 144"/>
                <a:gd name="T33" fmla="*/ 29 h 105"/>
                <a:gd name="T34" fmla="*/ 20 w 144"/>
                <a:gd name="T35" fmla="*/ 19 h 105"/>
                <a:gd name="T36" fmla="*/ 22 w 144"/>
                <a:gd name="T37" fmla="*/ 13 h 105"/>
                <a:gd name="T38" fmla="*/ 25 w 144"/>
                <a:gd name="T39" fmla="*/ 7 h 105"/>
                <a:gd name="T40" fmla="*/ 34 w 144"/>
                <a:gd name="T41" fmla="*/ 3 h 105"/>
                <a:gd name="T42" fmla="*/ 43 w 144"/>
                <a:gd name="T43" fmla="*/ 16 h 105"/>
                <a:gd name="T44" fmla="*/ 52 w 144"/>
                <a:gd name="T45" fmla="*/ 16 h 105"/>
                <a:gd name="T46" fmla="*/ 54 w 144"/>
                <a:gd name="T47" fmla="*/ 15 h 105"/>
                <a:gd name="T48" fmla="*/ 66 w 144"/>
                <a:gd name="T49" fmla="*/ 13 h 105"/>
                <a:gd name="T50" fmla="*/ 70 w 144"/>
                <a:gd name="T51" fmla="*/ 21 h 105"/>
                <a:gd name="T52" fmla="*/ 76 w 144"/>
                <a:gd name="T53" fmla="*/ 22 h 105"/>
                <a:gd name="T54" fmla="*/ 81 w 144"/>
                <a:gd name="T55" fmla="*/ 23 h 105"/>
                <a:gd name="T56" fmla="*/ 86 w 144"/>
                <a:gd name="T57" fmla="*/ 23 h 105"/>
                <a:gd name="T58" fmla="*/ 92 w 144"/>
                <a:gd name="T59" fmla="*/ 28 h 105"/>
                <a:gd name="T60" fmla="*/ 94 w 144"/>
                <a:gd name="T61" fmla="*/ 31 h 105"/>
                <a:gd name="T62" fmla="*/ 100 w 144"/>
                <a:gd name="T63" fmla="*/ 29 h 105"/>
                <a:gd name="T64" fmla="*/ 99 w 144"/>
                <a:gd name="T65" fmla="*/ 38 h 105"/>
                <a:gd name="T66" fmla="*/ 104 w 144"/>
                <a:gd name="T67" fmla="*/ 38 h 105"/>
                <a:gd name="T68" fmla="*/ 109 w 144"/>
                <a:gd name="T69" fmla="*/ 40 h 105"/>
                <a:gd name="T70" fmla="*/ 106 w 144"/>
                <a:gd name="T71" fmla="*/ 45 h 105"/>
                <a:gd name="T72" fmla="*/ 118 w 144"/>
                <a:gd name="T73" fmla="*/ 54 h 105"/>
                <a:gd name="T74" fmla="*/ 124 w 144"/>
                <a:gd name="T75" fmla="*/ 55 h 105"/>
                <a:gd name="T76" fmla="*/ 128 w 144"/>
                <a:gd name="T77" fmla="*/ 60 h 105"/>
                <a:gd name="T78" fmla="*/ 141 w 144"/>
                <a:gd name="T79" fmla="*/ 64 h 105"/>
                <a:gd name="T80" fmla="*/ 139 w 144"/>
                <a:gd name="T81" fmla="*/ 69 h 105"/>
                <a:gd name="T82" fmla="*/ 133 w 144"/>
                <a:gd name="T83" fmla="*/ 73 h 105"/>
                <a:gd name="T84" fmla="*/ 128 w 144"/>
                <a:gd name="T85" fmla="*/ 77 h 105"/>
                <a:gd name="T86" fmla="*/ 125 w 144"/>
                <a:gd name="T87" fmla="*/ 74 h 105"/>
                <a:gd name="T88" fmla="*/ 120 w 144"/>
                <a:gd name="T89" fmla="*/ 72 h 105"/>
                <a:gd name="T90" fmla="*/ 113 w 144"/>
                <a:gd name="T91" fmla="*/ 67 h 105"/>
                <a:gd name="T92" fmla="*/ 108 w 144"/>
                <a:gd name="T93" fmla="*/ 70 h 105"/>
                <a:gd name="T94" fmla="*/ 118 w 144"/>
                <a:gd name="T95" fmla="*/ 80 h 105"/>
                <a:gd name="T96" fmla="*/ 123 w 144"/>
                <a:gd name="T97" fmla="*/ 82 h 105"/>
                <a:gd name="T98" fmla="*/ 128 w 144"/>
                <a:gd name="T99" fmla="*/ 93 h 105"/>
                <a:gd name="T100" fmla="*/ 126 w 144"/>
                <a:gd name="T101" fmla="*/ 95 h 105"/>
                <a:gd name="T102" fmla="*/ 118 w 144"/>
                <a:gd name="T103" fmla="*/ 96 h 105"/>
                <a:gd name="T104" fmla="*/ 110 w 144"/>
                <a:gd name="T105" fmla="*/ 93 h 105"/>
                <a:gd name="T106" fmla="*/ 109 w 144"/>
                <a:gd name="T107" fmla="*/ 94 h 105"/>
                <a:gd name="T108" fmla="*/ 103 w 144"/>
                <a:gd name="T109" fmla="*/ 99 h 105"/>
                <a:gd name="T110" fmla="*/ 91 w 144"/>
                <a:gd name="T111" fmla="*/ 90 h 105"/>
                <a:gd name="T112" fmla="*/ 77 w 144"/>
                <a:gd name="T113" fmla="*/ 83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44" h="105">
                  <a:moveTo>
                    <a:pt x="77" y="83"/>
                  </a:moveTo>
                  <a:cubicBezTo>
                    <a:pt x="76" y="86"/>
                    <a:pt x="74" y="83"/>
                    <a:pt x="71" y="84"/>
                  </a:cubicBezTo>
                  <a:cubicBezTo>
                    <a:pt x="70" y="84"/>
                    <a:pt x="69" y="85"/>
                    <a:pt x="68" y="86"/>
                  </a:cubicBezTo>
                  <a:cubicBezTo>
                    <a:pt x="66" y="87"/>
                    <a:pt x="65" y="86"/>
                    <a:pt x="63" y="86"/>
                  </a:cubicBezTo>
                  <a:cubicBezTo>
                    <a:pt x="60" y="85"/>
                    <a:pt x="56" y="83"/>
                    <a:pt x="60" y="80"/>
                  </a:cubicBezTo>
                  <a:cubicBezTo>
                    <a:pt x="62" y="78"/>
                    <a:pt x="62" y="76"/>
                    <a:pt x="65" y="76"/>
                  </a:cubicBezTo>
                  <a:cubicBezTo>
                    <a:pt x="68" y="77"/>
                    <a:pt x="71" y="78"/>
                    <a:pt x="75" y="77"/>
                  </a:cubicBezTo>
                  <a:cubicBezTo>
                    <a:pt x="77" y="77"/>
                    <a:pt x="79" y="76"/>
                    <a:pt x="81" y="76"/>
                  </a:cubicBezTo>
                  <a:cubicBezTo>
                    <a:pt x="82" y="76"/>
                    <a:pt x="81" y="75"/>
                    <a:pt x="81" y="74"/>
                  </a:cubicBezTo>
                  <a:cubicBezTo>
                    <a:pt x="78" y="72"/>
                    <a:pt x="77" y="71"/>
                    <a:pt x="80" y="69"/>
                  </a:cubicBezTo>
                  <a:cubicBezTo>
                    <a:pt x="82" y="66"/>
                    <a:pt x="84" y="66"/>
                    <a:pt x="87" y="66"/>
                  </a:cubicBezTo>
                  <a:cubicBezTo>
                    <a:pt x="88" y="66"/>
                    <a:pt x="90" y="66"/>
                    <a:pt x="91" y="67"/>
                  </a:cubicBezTo>
                  <a:cubicBezTo>
                    <a:pt x="93" y="68"/>
                    <a:pt x="93" y="69"/>
                    <a:pt x="93" y="71"/>
                  </a:cubicBezTo>
                  <a:cubicBezTo>
                    <a:pt x="94" y="73"/>
                    <a:pt x="95" y="70"/>
                    <a:pt x="96" y="70"/>
                  </a:cubicBezTo>
                  <a:cubicBezTo>
                    <a:pt x="96" y="69"/>
                    <a:pt x="99" y="70"/>
                    <a:pt x="99" y="70"/>
                  </a:cubicBezTo>
                  <a:cubicBezTo>
                    <a:pt x="100" y="70"/>
                    <a:pt x="103" y="70"/>
                    <a:pt x="103" y="68"/>
                  </a:cubicBezTo>
                  <a:cubicBezTo>
                    <a:pt x="103" y="67"/>
                    <a:pt x="100" y="66"/>
                    <a:pt x="99" y="66"/>
                  </a:cubicBezTo>
                  <a:cubicBezTo>
                    <a:pt x="97" y="65"/>
                    <a:pt x="96" y="64"/>
                    <a:pt x="95" y="63"/>
                  </a:cubicBezTo>
                  <a:cubicBezTo>
                    <a:pt x="94" y="63"/>
                    <a:pt x="93" y="65"/>
                    <a:pt x="93" y="66"/>
                  </a:cubicBezTo>
                  <a:cubicBezTo>
                    <a:pt x="92" y="67"/>
                    <a:pt x="88" y="66"/>
                    <a:pt x="87" y="66"/>
                  </a:cubicBezTo>
                  <a:cubicBezTo>
                    <a:pt x="81" y="65"/>
                    <a:pt x="89" y="63"/>
                    <a:pt x="88" y="61"/>
                  </a:cubicBezTo>
                  <a:cubicBezTo>
                    <a:pt x="87" y="58"/>
                    <a:pt x="86" y="54"/>
                    <a:pt x="84" y="52"/>
                  </a:cubicBezTo>
                  <a:cubicBezTo>
                    <a:pt x="83" y="52"/>
                    <a:pt x="81" y="53"/>
                    <a:pt x="81" y="52"/>
                  </a:cubicBezTo>
                  <a:cubicBezTo>
                    <a:pt x="81" y="51"/>
                    <a:pt x="81" y="49"/>
                    <a:pt x="80" y="48"/>
                  </a:cubicBezTo>
                  <a:cubicBezTo>
                    <a:pt x="79" y="47"/>
                    <a:pt x="78" y="53"/>
                    <a:pt x="79" y="53"/>
                  </a:cubicBezTo>
                  <a:cubicBezTo>
                    <a:pt x="78" y="53"/>
                    <a:pt x="75" y="46"/>
                    <a:pt x="75" y="46"/>
                  </a:cubicBezTo>
                  <a:cubicBezTo>
                    <a:pt x="73" y="46"/>
                    <a:pt x="72" y="47"/>
                    <a:pt x="71" y="48"/>
                  </a:cubicBezTo>
                  <a:cubicBezTo>
                    <a:pt x="70" y="48"/>
                    <a:pt x="67" y="50"/>
                    <a:pt x="67" y="49"/>
                  </a:cubicBezTo>
                  <a:cubicBezTo>
                    <a:pt x="67" y="46"/>
                    <a:pt x="66" y="46"/>
                    <a:pt x="69" y="46"/>
                  </a:cubicBezTo>
                  <a:cubicBezTo>
                    <a:pt x="70" y="46"/>
                    <a:pt x="71" y="45"/>
                    <a:pt x="71" y="44"/>
                  </a:cubicBezTo>
                  <a:cubicBezTo>
                    <a:pt x="72" y="43"/>
                    <a:pt x="69" y="43"/>
                    <a:pt x="69" y="43"/>
                  </a:cubicBezTo>
                  <a:cubicBezTo>
                    <a:pt x="68" y="42"/>
                    <a:pt x="64" y="40"/>
                    <a:pt x="64" y="40"/>
                  </a:cubicBezTo>
                  <a:cubicBezTo>
                    <a:pt x="64" y="37"/>
                    <a:pt x="63" y="39"/>
                    <a:pt x="62" y="39"/>
                  </a:cubicBezTo>
                  <a:cubicBezTo>
                    <a:pt x="61" y="39"/>
                    <a:pt x="62" y="34"/>
                    <a:pt x="60" y="35"/>
                  </a:cubicBezTo>
                  <a:cubicBezTo>
                    <a:pt x="59" y="35"/>
                    <a:pt x="59" y="36"/>
                    <a:pt x="57" y="34"/>
                  </a:cubicBezTo>
                  <a:cubicBezTo>
                    <a:pt x="56" y="34"/>
                    <a:pt x="55" y="32"/>
                    <a:pt x="54" y="32"/>
                  </a:cubicBezTo>
                  <a:cubicBezTo>
                    <a:pt x="54" y="32"/>
                    <a:pt x="55" y="33"/>
                    <a:pt x="55" y="33"/>
                  </a:cubicBezTo>
                  <a:cubicBezTo>
                    <a:pt x="55" y="33"/>
                    <a:pt x="52" y="33"/>
                    <a:pt x="52" y="34"/>
                  </a:cubicBezTo>
                  <a:cubicBezTo>
                    <a:pt x="53" y="35"/>
                    <a:pt x="55" y="34"/>
                    <a:pt x="56" y="36"/>
                  </a:cubicBezTo>
                  <a:cubicBezTo>
                    <a:pt x="56" y="38"/>
                    <a:pt x="54" y="38"/>
                    <a:pt x="53" y="38"/>
                  </a:cubicBezTo>
                  <a:cubicBezTo>
                    <a:pt x="51" y="39"/>
                    <a:pt x="46" y="35"/>
                    <a:pt x="44" y="37"/>
                  </a:cubicBezTo>
                  <a:cubicBezTo>
                    <a:pt x="43" y="37"/>
                    <a:pt x="45" y="38"/>
                    <a:pt x="46" y="39"/>
                  </a:cubicBezTo>
                  <a:cubicBezTo>
                    <a:pt x="46" y="40"/>
                    <a:pt x="47" y="39"/>
                    <a:pt x="48" y="39"/>
                  </a:cubicBezTo>
                  <a:cubicBezTo>
                    <a:pt x="49" y="39"/>
                    <a:pt x="52" y="38"/>
                    <a:pt x="52" y="39"/>
                  </a:cubicBezTo>
                  <a:cubicBezTo>
                    <a:pt x="52" y="40"/>
                    <a:pt x="51" y="41"/>
                    <a:pt x="50" y="42"/>
                  </a:cubicBezTo>
                  <a:cubicBezTo>
                    <a:pt x="50" y="42"/>
                    <a:pt x="39" y="35"/>
                    <a:pt x="37" y="36"/>
                  </a:cubicBezTo>
                  <a:cubicBezTo>
                    <a:pt x="38" y="36"/>
                    <a:pt x="39" y="37"/>
                    <a:pt x="40" y="37"/>
                  </a:cubicBezTo>
                  <a:cubicBezTo>
                    <a:pt x="42" y="39"/>
                    <a:pt x="37" y="38"/>
                    <a:pt x="37" y="38"/>
                  </a:cubicBezTo>
                  <a:cubicBezTo>
                    <a:pt x="34" y="36"/>
                    <a:pt x="30" y="38"/>
                    <a:pt x="27" y="37"/>
                  </a:cubicBezTo>
                  <a:cubicBezTo>
                    <a:pt x="23" y="36"/>
                    <a:pt x="20" y="37"/>
                    <a:pt x="17" y="34"/>
                  </a:cubicBezTo>
                  <a:cubicBezTo>
                    <a:pt x="14" y="32"/>
                    <a:pt x="12" y="35"/>
                    <a:pt x="9" y="34"/>
                  </a:cubicBezTo>
                  <a:cubicBezTo>
                    <a:pt x="8" y="33"/>
                    <a:pt x="6" y="33"/>
                    <a:pt x="5" y="32"/>
                  </a:cubicBezTo>
                  <a:cubicBezTo>
                    <a:pt x="5" y="31"/>
                    <a:pt x="2" y="28"/>
                    <a:pt x="4" y="28"/>
                  </a:cubicBezTo>
                  <a:cubicBezTo>
                    <a:pt x="7" y="28"/>
                    <a:pt x="11" y="31"/>
                    <a:pt x="14" y="29"/>
                  </a:cubicBezTo>
                  <a:cubicBezTo>
                    <a:pt x="15" y="28"/>
                    <a:pt x="13" y="27"/>
                    <a:pt x="13" y="27"/>
                  </a:cubicBezTo>
                  <a:cubicBezTo>
                    <a:pt x="11" y="26"/>
                    <a:pt x="9" y="26"/>
                    <a:pt x="8" y="26"/>
                  </a:cubicBezTo>
                  <a:cubicBezTo>
                    <a:pt x="5" y="26"/>
                    <a:pt x="0" y="26"/>
                    <a:pt x="0" y="23"/>
                  </a:cubicBezTo>
                  <a:cubicBezTo>
                    <a:pt x="0" y="19"/>
                    <a:pt x="0" y="16"/>
                    <a:pt x="2" y="12"/>
                  </a:cubicBezTo>
                  <a:cubicBezTo>
                    <a:pt x="3" y="9"/>
                    <a:pt x="6" y="7"/>
                    <a:pt x="9" y="5"/>
                  </a:cubicBezTo>
                  <a:cubicBezTo>
                    <a:pt x="11" y="3"/>
                    <a:pt x="13" y="3"/>
                    <a:pt x="16" y="2"/>
                  </a:cubicBezTo>
                  <a:cubicBezTo>
                    <a:pt x="18" y="2"/>
                    <a:pt x="24" y="0"/>
                    <a:pt x="25" y="3"/>
                  </a:cubicBezTo>
                  <a:cubicBezTo>
                    <a:pt x="25" y="2"/>
                    <a:pt x="20" y="7"/>
                    <a:pt x="19" y="7"/>
                  </a:cubicBezTo>
                  <a:cubicBezTo>
                    <a:pt x="17" y="9"/>
                    <a:pt x="15" y="11"/>
                    <a:pt x="17" y="13"/>
                  </a:cubicBezTo>
                  <a:cubicBezTo>
                    <a:pt x="19" y="15"/>
                    <a:pt x="17" y="16"/>
                    <a:pt x="18" y="18"/>
                  </a:cubicBezTo>
                  <a:cubicBezTo>
                    <a:pt x="18" y="20"/>
                    <a:pt x="20" y="21"/>
                    <a:pt x="21" y="22"/>
                  </a:cubicBezTo>
                  <a:cubicBezTo>
                    <a:pt x="22" y="23"/>
                    <a:pt x="24" y="24"/>
                    <a:pt x="25" y="25"/>
                  </a:cubicBezTo>
                  <a:cubicBezTo>
                    <a:pt x="26" y="26"/>
                    <a:pt x="22" y="26"/>
                    <a:pt x="22" y="27"/>
                  </a:cubicBezTo>
                  <a:cubicBezTo>
                    <a:pt x="22" y="26"/>
                    <a:pt x="26" y="29"/>
                    <a:pt x="26" y="29"/>
                  </a:cubicBezTo>
                  <a:cubicBezTo>
                    <a:pt x="27" y="28"/>
                    <a:pt x="26" y="26"/>
                    <a:pt x="26" y="25"/>
                  </a:cubicBezTo>
                  <a:cubicBezTo>
                    <a:pt x="26" y="25"/>
                    <a:pt x="28" y="24"/>
                    <a:pt x="27" y="23"/>
                  </a:cubicBezTo>
                  <a:cubicBezTo>
                    <a:pt x="26" y="22"/>
                    <a:pt x="22" y="21"/>
                    <a:pt x="21" y="20"/>
                  </a:cubicBezTo>
                  <a:cubicBezTo>
                    <a:pt x="20" y="20"/>
                    <a:pt x="19" y="19"/>
                    <a:pt x="20" y="19"/>
                  </a:cubicBezTo>
                  <a:cubicBezTo>
                    <a:pt x="22" y="19"/>
                    <a:pt x="22" y="18"/>
                    <a:pt x="23" y="17"/>
                  </a:cubicBezTo>
                  <a:cubicBezTo>
                    <a:pt x="25" y="16"/>
                    <a:pt x="28" y="18"/>
                    <a:pt x="29" y="19"/>
                  </a:cubicBezTo>
                  <a:cubicBezTo>
                    <a:pt x="28" y="18"/>
                    <a:pt x="27" y="17"/>
                    <a:pt x="27" y="16"/>
                  </a:cubicBezTo>
                  <a:cubicBezTo>
                    <a:pt x="27" y="14"/>
                    <a:pt x="22" y="15"/>
                    <a:pt x="22" y="13"/>
                  </a:cubicBezTo>
                  <a:cubicBezTo>
                    <a:pt x="20" y="7"/>
                    <a:pt x="29" y="12"/>
                    <a:pt x="29" y="12"/>
                  </a:cubicBezTo>
                  <a:cubicBezTo>
                    <a:pt x="29" y="11"/>
                    <a:pt x="23" y="9"/>
                    <a:pt x="23" y="9"/>
                  </a:cubicBezTo>
                  <a:cubicBezTo>
                    <a:pt x="23" y="8"/>
                    <a:pt x="28" y="9"/>
                    <a:pt x="28" y="9"/>
                  </a:cubicBezTo>
                  <a:cubicBezTo>
                    <a:pt x="28" y="8"/>
                    <a:pt x="25" y="7"/>
                    <a:pt x="25" y="7"/>
                  </a:cubicBezTo>
                  <a:cubicBezTo>
                    <a:pt x="24" y="6"/>
                    <a:pt x="25" y="6"/>
                    <a:pt x="26" y="6"/>
                  </a:cubicBezTo>
                  <a:cubicBezTo>
                    <a:pt x="27" y="7"/>
                    <a:pt x="27" y="6"/>
                    <a:pt x="28" y="6"/>
                  </a:cubicBezTo>
                  <a:cubicBezTo>
                    <a:pt x="30" y="5"/>
                    <a:pt x="30" y="6"/>
                    <a:pt x="32" y="6"/>
                  </a:cubicBezTo>
                  <a:cubicBezTo>
                    <a:pt x="29" y="5"/>
                    <a:pt x="33" y="3"/>
                    <a:pt x="34" y="3"/>
                  </a:cubicBezTo>
                  <a:cubicBezTo>
                    <a:pt x="36" y="2"/>
                    <a:pt x="42" y="2"/>
                    <a:pt x="43" y="4"/>
                  </a:cubicBezTo>
                  <a:cubicBezTo>
                    <a:pt x="44" y="5"/>
                    <a:pt x="44" y="6"/>
                    <a:pt x="44" y="7"/>
                  </a:cubicBezTo>
                  <a:cubicBezTo>
                    <a:pt x="45" y="8"/>
                    <a:pt x="46" y="9"/>
                    <a:pt x="47" y="10"/>
                  </a:cubicBezTo>
                  <a:cubicBezTo>
                    <a:pt x="48" y="12"/>
                    <a:pt x="43" y="16"/>
                    <a:pt x="43" y="16"/>
                  </a:cubicBezTo>
                  <a:cubicBezTo>
                    <a:pt x="44" y="17"/>
                    <a:pt x="46" y="14"/>
                    <a:pt x="47" y="14"/>
                  </a:cubicBezTo>
                  <a:cubicBezTo>
                    <a:pt x="47" y="14"/>
                    <a:pt x="45" y="20"/>
                    <a:pt x="46" y="19"/>
                  </a:cubicBezTo>
                  <a:cubicBezTo>
                    <a:pt x="47" y="19"/>
                    <a:pt x="47" y="17"/>
                    <a:pt x="48" y="17"/>
                  </a:cubicBezTo>
                  <a:cubicBezTo>
                    <a:pt x="50" y="17"/>
                    <a:pt x="50" y="18"/>
                    <a:pt x="52" y="16"/>
                  </a:cubicBezTo>
                  <a:cubicBezTo>
                    <a:pt x="53" y="15"/>
                    <a:pt x="53" y="16"/>
                    <a:pt x="54" y="17"/>
                  </a:cubicBezTo>
                  <a:cubicBezTo>
                    <a:pt x="55" y="18"/>
                    <a:pt x="54" y="18"/>
                    <a:pt x="54" y="19"/>
                  </a:cubicBezTo>
                  <a:cubicBezTo>
                    <a:pt x="54" y="20"/>
                    <a:pt x="59" y="21"/>
                    <a:pt x="60" y="21"/>
                  </a:cubicBezTo>
                  <a:cubicBezTo>
                    <a:pt x="60" y="21"/>
                    <a:pt x="55" y="16"/>
                    <a:pt x="54" y="15"/>
                  </a:cubicBezTo>
                  <a:cubicBezTo>
                    <a:pt x="54" y="15"/>
                    <a:pt x="63" y="18"/>
                    <a:pt x="63" y="17"/>
                  </a:cubicBezTo>
                  <a:cubicBezTo>
                    <a:pt x="63" y="17"/>
                    <a:pt x="57" y="16"/>
                    <a:pt x="57" y="14"/>
                  </a:cubicBezTo>
                  <a:cubicBezTo>
                    <a:pt x="57" y="13"/>
                    <a:pt x="60" y="12"/>
                    <a:pt x="61" y="12"/>
                  </a:cubicBezTo>
                  <a:cubicBezTo>
                    <a:pt x="63" y="11"/>
                    <a:pt x="64" y="12"/>
                    <a:pt x="66" y="13"/>
                  </a:cubicBezTo>
                  <a:cubicBezTo>
                    <a:pt x="69" y="14"/>
                    <a:pt x="73" y="13"/>
                    <a:pt x="74" y="17"/>
                  </a:cubicBezTo>
                  <a:cubicBezTo>
                    <a:pt x="74" y="17"/>
                    <a:pt x="67" y="17"/>
                    <a:pt x="68" y="20"/>
                  </a:cubicBezTo>
                  <a:cubicBezTo>
                    <a:pt x="68" y="19"/>
                    <a:pt x="71" y="18"/>
                    <a:pt x="71" y="18"/>
                  </a:cubicBezTo>
                  <a:cubicBezTo>
                    <a:pt x="73" y="18"/>
                    <a:pt x="70" y="20"/>
                    <a:pt x="70" y="21"/>
                  </a:cubicBezTo>
                  <a:cubicBezTo>
                    <a:pt x="70" y="21"/>
                    <a:pt x="73" y="19"/>
                    <a:pt x="73" y="19"/>
                  </a:cubicBezTo>
                  <a:cubicBezTo>
                    <a:pt x="73" y="18"/>
                    <a:pt x="77" y="18"/>
                    <a:pt x="78" y="19"/>
                  </a:cubicBezTo>
                  <a:cubicBezTo>
                    <a:pt x="82" y="19"/>
                    <a:pt x="73" y="22"/>
                    <a:pt x="74" y="23"/>
                  </a:cubicBezTo>
                  <a:cubicBezTo>
                    <a:pt x="74" y="23"/>
                    <a:pt x="76" y="21"/>
                    <a:pt x="76" y="22"/>
                  </a:cubicBezTo>
                  <a:cubicBezTo>
                    <a:pt x="76" y="23"/>
                    <a:pt x="74" y="25"/>
                    <a:pt x="75" y="26"/>
                  </a:cubicBezTo>
                  <a:cubicBezTo>
                    <a:pt x="74" y="25"/>
                    <a:pt x="78" y="21"/>
                    <a:pt x="79" y="22"/>
                  </a:cubicBezTo>
                  <a:cubicBezTo>
                    <a:pt x="79" y="24"/>
                    <a:pt x="78" y="26"/>
                    <a:pt x="79" y="27"/>
                  </a:cubicBezTo>
                  <a:cubicBezTo>
                    <a:pt x="79" y="27"/>
                    <a:pt x="79" y="23"/>
                    <a:pt x="81" y="23"/>
                  </a:cubicBezTo>
                  <a:cubicBezTo>
                    <a:pt x="83" y="24"/>
                    <a:pt x="80" y="27"/>
                    <a:pt x="81" y="28"/>
                  </a:cubicBezTo>
                  <a:cubicBezTo>
                    <a:pt x="81" y="28"/>
                    <a:pt x="82" y="25"/>
                    <a:pt x="83" y="25"/>
                  </a:cubicBezTo>
                  <a:cubicBezTo>
                    <a:pt x="83" y="25"/>
                    <a:pt x="82" y="28"/>
                    <a:pt x="83" y="28"/>
                  </a:cubicBezTo>
                  <a:cubicBezTo>
                    <a:pt x="82" y="28"/>
                    <a:pt x="85" y="24"/>
                    <a:pt x="86" y="23"/>
                  </a:cubicBezTo>
                  <a:cubicBezTo>
                    <a:pt x="87" y="22"/>
                    <a:pt x="90" y="23"/>
                    <a:pt x="91" y="24"/>
                  </a:cubicBezTo>
                  <a:cubicBezTo>
                    <a:pt x="93" y="25"/>
                    <a:pt x="94" y="27"/>
                    <a:pt x="91" y="27"/>
                  </a:cubicBezTo>
                  <a:cubicBezTo>
                    <a:pt x="90" y="27"/>
                    <a:pt x="86" y="27"/>
                    <a:pt x="86" y="30"/>
                  </a:cubicBezTo>
                  <a:cubicBezTo>
                    <a:pt x="86" y="29"/>
                    <a:pt x="92" y="27"/>
                    <a:pt x="92" y="28"/>
                  </a:cubicBezTo>
                  <a:cubicBezTo>
                    <a:pt x="92" y="28"/>
                    <a:pt x="88" y="30"/>
                    <a:pt x="88" y="31"/>
                  </a:cubicBezTo>
                  <a:cubicBezTo>
                    <a:pt x="88" y="30"/>
                    <a:pt x="92" y="30"/>
                    <a:pt x="92" y="30"/>
                  </a:cubicBezTo>
                  <a:cubicBezTo>
                    <a:pt x="93" y="29"/>
                    <a:pt x="95" y="26"/>
                    <a:pt x="96" y="27"/>
                  </a:cubicBezTo>
                  <a:cubicBezTo>
                    <a:pt x="97" y="29"/>
                    <a:pt x="96" y="31"/>
                    <a:pt x="94" y="31"/>
                  </a:cubicBezTo>
                  <a:cubicBezTo>
                    <a:pt x="93" y="32"/>
                    <a:pt x="92" y="33"/>
                    <a:pt x="91" y="34"/>
                  </a:cubicBezTo>
                  <a:cubicBezTo>
                    <a:pt x="91" y="34"/>
                    <a:pt x="93" y="32"/>
                    <a:pt x="94" y="32"/>
                  </a:cubicBezTo>
                  <a:cubicBezTo>
                    <a:pt x="94" y="32"/>
                    <a:pt x="93" y="36"/>
                    <a:pt x="93" y="36"/>
                  </a:cubicBezTo>
                  <a:cubicBezTo>
                    <a:pt x="92" y="34"/>
                    <a:pt x="99" y="27"/>
                    <a:pt x="100" y="29"/>
                  </a:cubicBezTo>
                  <a:cubicBezTo>
                    <a:pt x="101" y="30"/>
                    <a:pt x="99" y="31"/>
                    <a:pt x="98" y="31"/>
                  </a:cubicBezTo>
                  <a:cubicBezTo>
                    <a:pt x="99" y="31"/>
                    <a:pt x="102" y="31"/>
                    <a:pt x="103" y="31"/>
                  </a:cubicBezTo>
                  <a:cubicBezTo>
                    <a:pt x="104" y="31"/>
                    <a:pt x="106" y="31"/>
                    <a:pt x="107" y="32"/>
                  </a:cubicBezTo>
                  <a:cubicBezTo>
                    <a:pt x="108" y="35"/>
                    <a:pt x="98" y="35"/>
                    <a:pt x="99" y="38"/>
                  </a:cubicBezTo>
                  <a:cubicBezTo>
                    <a:pt x="99" y="38"/>
                    <a:pt x="102" y="35"/>
                    <a:pt x="103" y="35"/>
                  </a:cubicBezTo>
                  <a:cubicBezTo>
                    <a:pt x="104" y="35"/>
                    <a:pt x="106" y="35"/>
                    <a:pt x="106" y="36"/>
                  </a:cubicBezTo>
                  <a:cubicBezTo>
                    <a:pt x="107" y="37"/>
                    <a:pt x="101" y="39"/>
                    <a:pt x="101" y="39"/>
                  </a:cubicBezTo>
                  <a:cubicBezTo>
                    <a:pt x="101" y="39"/>
                    <a:pt x="104" y="38"/>
                    <a:pt x="104" y="38"/>
                  </a:cubicBezTo>
                  <a:cubicBezTo>
                    <a:pt x="105" y="38"/>
                    <a:pt x="107" y="37"/>
                    <a:pt x="108" y="36"/>
                  </a:cubicBezTo>
                  <a:cubicBezTo>
                    <a:pt x="109" y="36"/>
                    <a:pt x="108" y="35"/>
                    <a:pt x="109" y="34"/>
                  </a:cubicBezTo>
                  <a:cubicBezTo>
                    <a:pt x="110" y="34"/>
                    <a:pt x="112" y="36"/>
                    <a:pt x="112" y="37"/>
                  </a:cubicBezTo>
                  <a:cubicBezTo>
                    <a:pt x="116" y="40"/>
                    <a:pt x="112" y="39"/>
                    <a:pt x="109" y="40"/>
                  </a:cubicBezTo>
                  <a:cubicBezTo>
                    <a:pt x="109" y="40"/>
                    <a:pt x="102" y="42"/>
                    <a:pt x="102" y="41"/>
                  </a:cubicBezTo>
                  <a:cubicBezTo>
                    <a:pt x="102" y="42"/>
                    <a:pt x="118" y="42"/>
                    <a:pt x="117" y="44"/>
                  </a:cubicBezTo>
                  <a:cubicBezTo>
                    <a:pt x="116" y="45"/>
                    <a:pt x="111" y="45"/>
                    <a:pt x="110" y="44"/>
                  </a:cubicBezTo>
                  <a:cubicBezTo>
                    <a:pt x="110" y="44"/>
                    <a:pt x="106" y="45"/>
                    <a:pt x="106" y="45"/>
                  </a:cubicBezTo>
                  <a:cubicBezTo>
                    <a:pt x="107" y="46"/>
                    <a:pt x="110" y="45"/>
                    <a:pt x="110" y="46"/>
                  </a:cubicBezTo>
                  <a:cubicBezTo>
                    <a:pt x="111" y="46"/>
                    <a:pt x="107" y="47"/>
                    <a:pt x="107" y="48"/>
                  </a:cubicBezTo>
                  <a:cubicBezTo>
                    <a:pt x="107" y="50"/>
                    <a:pt x="111" y="51"/>
                    <a:pt x="112" y="51"/>
                  </a:cubicBezTo>
                  <a:cubicBezTo>
                    <a:pt x="114" y="52"/>
                    <a:pt x="117" y="52"/>
                    <a:pt x="118" y="54"/>
                  </a:cubicBezTo>
                  <a:cubicBezTo>
                    <a:pt x="119" y="55"/>
                    <a:pt x="119" y="56"/>
                    <a:pt x="120" y="56"/>
                  </a:cubicBezTo>
                  <a:cubicBezTo>
                    <a:pt x="120" y="56"/>
                    <a:pt x="122" y="55"/>
                    <a:pt x="122" y="55"/>
                  </a:cubicBezTo>
                  <a:cubicBezTo>
                    <a:pt x="122" y="55"/>
                    <a:pt x="122" y="57"/>
                    <a:pt x="123" y="57"/>
                  </a:cubicBezTo>
                  <a:cubicBezTo>
                    <a:pt x="123" y="57"/>
                    <a:pt x="123" y="55"/>
                    <a:pt x="124" y="55"/>
                  </a:cubicBezTo>
                  <a:cubicBezTo>
                    <a:pt x="124" y="55"/>
                    <a:pt x="124" y="57"/>
                    <a:pt x="124" y="57"/>
                  </a:cubicBezTo>
                  <a:cubicBezTo>
                    <a:pt x="124" y="58"/>
                    <a:pt x="126" y="57"/>
                    <a:pt x="127" y="57"/>
                  </a:cubicBezTo>
                  <a:cubicBezTo>
                    <a:pt x="127" y="57"/>
                    <a:pt x="129" y="58"/>
                    <a:pt x="129" y="59"/>
                  </a:cubicBezTo>
                  <a:cubicBezTo>
                    <a:pt x="129" y="60"/>
                    <a:pt x="128" y="59"/>
                    <a:pt x="128" y="60"/>
                  </a:cubicBezTo>
                  <a:cubicBezTo>
                    <a:pt x="129" y="59"/>
                    <a:pt x="138" y="62"/>
                    <a:pt x="138" y="62"/>
                  </a:cubicBezTo>
                  <a:cubicBezTo>
                    <a:pt x="137" y="63"/>
                    <a:pt x="137" y="63"/>
                    <a:pt x="137" y="63"/>
                  </a:cubicBezTo>
                  <a:cubicBezTo>
                    <a:pt x="137" y="64"/>
                    <a:pt x="139" y="63"/>
                    <a:pt x="139" y="63"/>
                  </a:cubicBezTo>
                  <a:cubicBezTo>
                    <a:pt x="140" y="62"/>
                    <a:pt x="140" y="63"/>
                    <a:pt x="141" y="64"/>
                  </a:cubicBezTo>
                  <a:cubicBezTo>
                    <a:pt x="142" y="64"/>
                    <a:pt x="144" y="66"/>
                    <a:pt x="143" y="67"/>
                  </a:cubicBezTo>
                  <a:cubicBezTo>
                    <a:pt x="143" y="67"/>
                    <a:pt x="141" y="67"/>
                    <a:pt x="141" y="67"/>
                  </a:cubicBezTo>
                  <a:cubicBezTo>
                    <a:pt x="141" y="68"/>
                    <a:pt x="143" y="68"/>
                    <a:pt x="142" y="69"/>
                  </a:cubicBezTo>
                  <a:cubicBezTo>
                    <a:pt x="142" y="69"/>
                    <a:pt x="139" y="69"/>
                    <a:pt x="139" y="69"/>
                  </a:cubicBezTo>
                  <a:cubicBezTo>
                    <a:pt x="137" y="70"/>
                    <a:pt x="139" y="70"/>
                    <a:pt x="139" y="71"/>
                  </a:cubicBezTo>
                  <a:cubicBezTo>
                    <a:pt x="140" y="73"/>
                    <a:pt x="136" y="71"/>
                    <a:pt x="135" y="71"/>
                  </a:cubicBezTo>
                  <a:cubicBezTo>
                    <a:pt x="136" y="72"/>
                    <a:pt x="138" y="73"/>
                    <a:pt x="137" y="74"/>
                  </a:cubicBezTo>
                  <a:cubicBezTo>
                    <a:pt x="136" y="74"/>
                    <a:pt x="132" y="74"/>
                    <a:pt x="133" y="73"/>
                  </a:cubicBezTo>
                  <a:cubicBezTo>
                    <a:pt x="132" y="74"/>
                    <a:pt x="135" y="76"/>
                    <a:pt x="134" y="77"/>
                  </a:cubicBezTo>
                  <a:cubicBezTo>
                    <a:pt x="133" y="77"/>
                    <a:pt x="133" y="75"/>
                    <a:pt x="132" y="76"/>
                  </a:cubicBezTo>
                  <a:cubicBezTo>
                    <a:pt x="131" y="77"/>
                    <a:pt x="135" y="82"/>
                    <a:pt x="131" y="79"/>
                  </a:cubicBezTo>
                  <a:cubicBezTo>
                    <a:pt x="131" y="79"/>
                    <a:pt x="128" y="77"/>
                    <a:pt x="128" y="77"/>
                  </a:cubicBezTo>
                  <a:cubicBezTo>
                    <a:pt x="127" y="78"/>
                    <a:pt x="127" y="79"/>
                    <a:pt x="126" y="79"/>
                  </a:cubicBezTo>
                  <a:cubicBezTo>
                    <a:pt x="126" y="78"/>
                    <a:pt x="127" y="77"/>
                    <a:pt x="127" y="76"/>
                  </a:cubicBezTo>
                  <a:cubicBezTo>
                    <a:pt x="127" y="77"/>
                    <a:pt x="125" y="77"/>
                    <a:pt x="125" y="77"/>
                  </a:cubicBezTo>
                  <a:cubicBezTo>
                    <a:pt x="124" y="76"/>
                    <a:pt x="126" y="75"/>
                    <a:pt x="125" y="74"/>
                  </a:cubicBezTo>
                  <a:cubicBezTo>
                    <a:pt x="125" y="74"/>
                    <a:pt x="123" y="75"/>
                    <a:pt x="123" y="75"/>
                  </a:cubicBezTo>
                  <a:cubicBezTo>
                    <a:pt x="122" y="74"/>
                    <a:pt x="123" y="72"/>
                    <a:pt x="123" y="72"/>
                  </a:cubicBezTo>
                  <a:cubicBezTo>
                    <a:pt x="124" y="72"/>
                    <a:pt x="128" y="70"/>
                    <a:pt x="127" y="70"/>
                  </a:cubicBezTo>
                  <a:cubicBezTo>
                    <a:pt x="126" y="69"/>
                    <a:pt x="122" y="73"/>
                    <a:pt x="120" y="72"/>
                  </a:cubicBezTo>
                  <a:cubicBezTo>
                    <a:pt x="120" y="72"/>
                    <a:pt x="123" y="69"/>
                    <a:pt x="122" y="69"/>
                  </a:cubicBezTo>
                  <a:cubicBezTo>
                    <a:pt x="121" y="69"/>
                    <a:pt x="120" y="71"/>
                    <a:pt x="119" y="70"/>
                  </a:cubicBezTo>
                  <a:cubicBezTo>
                    <a:pt x="118" y="69"/>
                    <a:pt x="117" y="69"/>
                    <a:pt x="116" y="68"/>
                  </a:cubicBezTo>
                  <a:cubicBezTo>
                    <a:pt x="115" y="67"/>
                    <a:pt x="114" y="66"/>
                    <a:pt x="113" y="67"/>
                  </a:cubicBezTo>
                  <a:cubicBezTo>
                    <a:pt x="113" y="68"/>
                    <a:pt x="113" y="68"/>
                    <a:pt x="113" y="69"/>
                  </a:cubicBezTo>
                  <a:cubicBezTo>
                    <a:pt x="113" y="69"/>
                    <a:pt x="112" y="69"/>
                    <a:pt x="112" y="69"/>
                  </a:cubicBezTo>
                  <a:cubicBezTo>
                    <a:pt x="112" y="70"/>
                    <a:pt x="116" y="72"/>
                    <a:pt x="112" y="72"/>
                  </a:cubicBezTo>
                  <a:cubicBezTo>
                    <a:pt x="111" y="72"/>
                    <a:pt x="107" y="71"/>
                    <a:pt x="108" y="70"/>
                  </a:cubicBezTo>
                  <a:cubicBezTo>
                    <a:pt x="107" y="72"/>
                    <a:pt x="111" y="74"/>
                    <a:pt x="112" y="75"/>
                  </a:cubicBezTo>
                  <a:cubicBezTo>
                    <a:pt x="114" y="75"/>
                    <a:pt x="114" y="78"/>
                    <a:pt x="115" y="79"/>
                  </a:cubicBezTo>
                  <a:cubicBezTo>
                    <a:pt x="116" y="80"/>
                    <a:pt x="116" y="81"/>
                    <a:pt x="117" y="81"/>
                  </a:cubicBezTo>
                  <a:cubicBezTo>
                    <a:pt x="118" y="81"/>
                    <a:pt x="117" y="80"/>
                    <a:pt x="118" y="80"/>
                  </a:cubicBezTo>
                  <a:cubicBezTo>
                    <a:pt x="118" y="80"/>
                    <a:pt x="119" y="81"/>
                    <a:pt x="119" y="82"/>
                  </a:cubicBezTo>
                  <a:cubicBezTo>
                    <a:pt x="120" y="83"/>
                    <a:pt x="120" y="82"/>
                    <a:pt x="121" y="81"/>
                  </a:cubicBezTo>
                  <a:cubicBezTo>
                    <a:pt x="122" y="81"/>
                    <a:pt x="121" y="85"/>
                    <a:pt x="122" y="84"/>
                  </a:cubicBezTo>
                  <a:cubicBezTo>
                    <a:pt x="123" y="84"/>
                    <a:pt x="122" y="83"/>
                    <a:pt x="123" y="82"/>
                  </a:cubicBezTo>
                  <a:cubicBezTo>
                    <a:pt x="123" y="82"/>
                    <a:pt x="123" y="84"/>
                    <a:pt x="123" y="85"/>
                  </a:cubicBezTo>
                  <a:cubicBezTo>
                    <a:pt x="123" y="86"/>
                    <a:pt x="123" y="86"/>
                    <a:pt x="124" y="87"/>
                  </a:cubicBezTo>
                  <a:cubicBezTo>
                    <a:pt x="125" y="87"/>
                    <a:pt x="126" y="88"/>
                    <a:pt x="126" y="89"/>
                  </a:cubicBezTo>
                  <a:cubicBezTo>
                    <a:pt x="127" y="89"/>
                    <a:pt x="128" y="93"/>
                    <a:pt x="128" y="93"/>
                  </a:cubicBezTo>
                  <a:cubicBezTo>
                    <a:pt x="127" y="92"/>
                    <a:pt x="127" y="91"/>
                    <a:pt x="127" y="91"/>
                  </a:cubicBezTo>
                  <a:cubicBezTo>
                    <a:pt x="126" y="91"/>
                    <a:pt x="127" y="95"/>
                    <a:pt x="127" y="95"/>
                  </a:cubicBezTo>
                  <a:cubicBezTo>
                    <a:pt x="127" y="95"/>
                    <a:pt x="125" y="91"/>
                    <a:pt x="124" y="90"/>
                  </a:cubicBezTo>
                  <a:cubicBezTo>
                    <a:pt x="124" y="90"/>
                    <a:pt x="125" y="94"/>
                    <a:pt x="126" y="95"/>
                  </a:cubicBezTo>
                  <a:cubicBezTo>
                    <a:pt x="126" y="98"/>
                    <a:pt x="124" y="95"/>
                    <a:pt x="124" y="96"/>
                  </a:cubicBezTo>
                  <a:cubicBezTo>
                    <a:pt x="123" y="97"/>
                    <a:pt x="128" y="99"/>
                    <a:pt x="128" y="100"/>
                  </a:cubicBezTo>
                  <a:cubicBezTo>
                    <a:pt x="128" y="101"/>
                    <a:pt x="119" y="95"/>
                    <a:pt x="118" y="95"/>
                  </a:cubicBezTo>
                  <a:cubicBezTo>
                    <a:pt x="118" y="95"/>
                    <a:pt x="118" y="96"/>
                    <a:pt x="118" y="96"/>
                  </a:cubicBezTo>
                  <a:cubicBezTo>
                    <a:pt x="118" y="97"/>
                    <a:pt x="116" y="93"/>
                    <a:pt x="115" y="93"/>
                  </a:cubicBezTo>
                  <a:cubicBezTo>
                    <a:pt x="115" y="93"/>
                    <a:pt x="116" y="95"/>
                    <a:pt x="116" y="95"/>
                  </a:cubicBezTo>
                  <a:cubicBezTo>
                    <a:pt x="115" y="96"/>
                    <a:pt x="113" y="92"/>
                    <a:pt x="112" y="91"/>
                  </a:cubicBezTo>
                  <a:cubicBezTo>
                    <a:pt x="111" y="90"/>
                    <a:pt x="111" y="92"/>
                    <a:pt x="110" y="93"/>
                  </a:cubicBezTo>
                  <a:cubicBezTo>
                    <a:pt x="110" y="94"/>
                    <a:pt x="108" y="90"/>
                    <a:pt x="108" y="90"/>
                  </a:cubicBezTo>
                  <a:cubicBezTo>
                    <a:pt x="108" y="90"/>
                    <a:pt x="105" y="90"/>
                    <a:pt x="105" y="90"/>
                  </a:cubicBezTo>
                  <a:cubicBezTo>
                    <a:pt x="105" y="91"/>
                    <a:pt x="106" y="92"/>
                    <a:pt x="107" y="92"/>
                  </a:cubicBezTo>
                  <a:cubicBezTo>
                    <a:pt x="108" y="93"/>
                    <a:pt x="108" y="93"/>
                    <a:pt x="109" y="94"/>
                  </a:cubicBezTo>
                  <a:cubicBezTo>
                    <a:pt x="110" y="95"/>
                    <a:pt x="112" y="96"/>
                    <a:pt x="114" y="97"/>
                  </a:cubicBezTo>
                  <a:cubicBezTo>
                    <a:pt x="116" y="99"/>
                    <a:pt x="117" y="100"/>
                    <a:pt x="118" y="102"/>
                  </a:cubicBezTo>
                  <a:cubicBezTo>
                    <a:pt x="120" y="105"/>
                    <a:pt x="120" y="105"/>
                    <a:pt x="117" y="104"/>
                  </a:cubicBezTo>
                  <a:cubicBezTo>
                    <a:pt x="113" y="102"/>
                    <a:pt x="106" y="103"/>
                    <a:pt x="103" y="99"/>
                  </a:cubicBezTo>
                  <a:cubicBezTo>
                    <a:pt x="102" y="97"/>
                    <a:pt x="99" y="99"/>
                    <a:pt x="97" y="97"/>
                  </a:cubicBezTo>
                  <a:cubicBezTo>
                    <a:pt x="96" y="96"/>
                    <a:pt x="90" y="94"/>
                    <a:pt x="90" y="93"/>
                  </a:cubicBezTo>
                  <a:cubicBezTo>
                    <a:pt x="90" y="92"/>
                    <a:pt x="93" y="93"/>
                    <a:pt x="93" y="92"/>
                  </a:cubicBezTo>
                  <a:cubicBezTo>
                    <a:pt x="94" y="91"/>
                    <a:pt x="91" y="90"/>
                    <a:pt x="91" y="90"/>
                  </a:cubicBezTo>
                  <a:cubicBezTo>
                    <a:pt x="88" y="89"/>
                    <a:pt x="86" y="87"/>
                    <a:pt x="84" y="86"/>
                  </a:cubicBezTo>
                  <a:cubicBezTo>
                    <a:pt x="83" y="85"/>
                    <a:pt x="84" y="84"/>
                    <a:pt x="82" y="84"/>
                  </a:cubicBezTo>
                  <a:cubicBezTo>
                    <a:pt x="82" y="83"/>
                    <a:pt x="77" y="83"/>
                    <a:pt x="77" y="83"/>
                  </a:cubicBezTo>
                  <a:cubicBezTo>
                    <a:pt x="77" y="84"/>
                    <a:pt x="78" y="82"/>
                    <a:pt x="77" y="83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16" name="Freeform 549"/>
            <p:cNvSpPr>
              <a:spLocks/>
            </p:cNvSpPr>
            <p:nvPr/>
          </p:nvSpPr>
          <p:spPr bwMode="auto">
            <a:xfrm>
              <a:off x="8372164" y="5637283"/>
              <a:ext cx="57323" cy="19114"/>
            </a:xfrm>
            <a:custGeom>
              <a:avLst/>
              <a:gdLst>
                <a:gd name="T0" fmla="*/ 5 w 6"/>
                <a:gd name="T1" fmla="*/ 1 h 2"/>
                <a:gd name="T2" fmla="*/ 1 w 6"/>
                <a:gd name="T3" fmla="*/ 0 h 2"/>
                <a:gd name="T4" fmla="*/ 5 w 6"/>
                <a:gd name="T5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2">
                  <a:moveTo>
                    <a:pt x="5" y="1"/>
                  </a:moveTo>
                  <a:cubicBezTo>
                    <a:pt x="5" y="2"/>
                    <a:pt x="0" y="0"/>
                    <a:pt x="1" y="0"/>
                  </a:cubicBezTo>
                  <a:cubicBezTo>
                    <a:pt x="3" y="0"/>
                    <a:pt x="6" y="0"/>
                    <a:pt x="5" y="1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17" name="Freeform 550"/>
            <p:cNvSpPr>
              <a:spLocks/>
            </p:cNvSpPr>
            <p:nvPr/>
          </p:nvSpPr>
          <p:spPr bwMode="auto">
            <a:xfrm>
              <a:off x="8203376" y="5226347"/>
              <a:ext cx="76432" cy="19114"/>
            </a:xfrm>
            <a:custGeom>
              <a:avLst/>
              <a:gdLst>
                <a:gd name="T0" fmla="*/ 7 w 8"/>
                <a:gd name="T1" fmla="*/ 1 h 2"/>
                <a:gd name="T2" fmla="*/ 2 w 8"/>
                <a:gd name="T3" fmla="*/ 2 h 2"/>
                <a:gd name="T4" fmla="*/ 3 w 8"/>
                <a:gd name="T5" fmla="*/ 0 h 2"/>
                <a:gd name="T6" fmla="*/ 7 w 8"/>
                <a:gd name="T7" fmla="*/ 1 h 2"/>
                <a:gd name="T8" fmla="*/ 7 w 8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2">
                  <a:moveTo>
                    <a:pt x="7" y="1"/>
                  </a:moveTo>
                  <a:cubicBezTo>
                    <a:pt x="8" y="2"/>
                    <a:pt x="3" y="2"/>
                    <a:pt x="2" y="2"/>
                  </a:cubicBezTo>
                  <a:cubicBezTo>
                    <a:pt x="0" y="1"/>
                    <a:pt x="2" y="0"/>
                    <a:pt x="3" y="0"/>
                  </a:cubicBezTo>
                  <a:cubicBezTo>
                    <a:pt x="5" y="0"/>
                    <a:pt x="7" y="0"/>
                    <a:pt x="7" y="1"/>
                  </a:cubicBezTo>
                  <a:cubicBezTo>
                    <a:pt x="8" y="2"/>
                    <a:pt x="7" y="0"/>
                    <a:pt x="7" y="1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18" name="Freeform 551"/>
            <p:cNvSpPr>
              <a:spLocks/>
            </p:cNvSpPr>
            <p:nvPr/>
          </p:nvSpPr>
          <p:spPr bwMode="auto">
            <a:xfrm>
              <a:off x="8091911" y="5207233"/>
              <a:ext cx="111465" cy="92380"/>
            </a:xfrm>
            <a:custGeom>
              <a:avLst/>
              <a:gdLst>
                <a:gd name="T0" fmla="*/ 10 w 12"/>
                <a:gd name="T1" fmla="*/ 7 h 10"/>
                <a:gd name="T2" fmla="*/ 3 w 12"/>
                <a:gd name="T3" fmla="*/ 9 h 10"/>
                <a:gd name="T4" fmla="*/ 2 w 12"/>
                <a:gd name="T5" fmla="*/ 2 h 10"/>
                <a:gd name="T6" fmla="*/ 9 w 12"/>
                <a:gd name="T7" fmla="*/ 0 h 10"/>
                <a:gd name="T8" fmla="*/ 10 w 12"/>
                <a:gd name="T9" fmla="*/ 7 h 10"/>
                <a:gd name="T10" fmla="*/ 10 w 12"/>
                <a:gd name="T11" fmla="*/ 7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" h="10">
                  <a:moveTo>
                    <a:pt x="10" y="7"/>
                  </a:moveTo>
                  <a:cubicBezTo>
                    <a:pt x="8" y="8"/>
                    <a:pt x="6" y="10"/>
                    <a:pt x="3" y="9"/>
                  </a:cubicBezTo>
                  <a:cubicBezTo>
                    <a:pt x="0" y="7"/>
                    <a:pt x="0" y="4"/>
                    <a:pt x="2" y="2"/>
                  </a:cubicBezTo>
                  <a:cubicBezTo>
                    <a:pt x="3" y="0"/>
                    <a:pt x="7" y="0"/>
                    <a:pt x="9" y="0"/>
                  </a:cubicBezTo>
                  <a:cubicBezTo>
                    <a:pt x="11" y="0"/>
                    <a:pt x="12" y="5"/>
                    <a:pt x="10" y="7"/>
                  </a:cubicBezTo>
                  <a:cubicBezTo>
                    <a:pt x="9" y="8"/>
                    <a:pt x="12" y="6"/>
                    <a:pt x="10" y="7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19" name="Freeform 552"/>
            <p:cNvSpPr>
              <a:spLocks/>
            </p:cNvSpPr>
            <p:nvPr/>
          </p:nvSpPr>
          <p:spPr bwMode="auto">
            <a:xfrm>
              <a:off x="7989999" y="5124408"/>
              <a:ext cx="63695" cy="35042"/>
            </a:xfrm>
            <a:custGeom>
              <a:avLst/>
              <a:gdLst>
                <a:gd name="T0" fmla="*/ 1 w 7"/>
                <a:gd name="T1" fmla="*/ 4 h 4"/>
                <a:gd name="T2" fmla="*/ 5 w 7"/>
                <a:gd name="T3" fmla="*/ 0 h 4"/>
                <a:gd name="T4" fmla="*/ 1 w 7"/>
                <a:gd name="T5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4">
                  <a:moveTo>
                    <a:pt x="1" y="4"/>
                  </a:moveTo>
                  <a:cubicBezTo>
                    <a:pt x="0" y="4"/>
                    <a:pt x="4" y="0"/>
                    <a:pt x="5" y="0"/>
                  </a:cubicBezTo>
                  <a:cubicBezTo>
                    <a:pt x="7" y="1"/>
                    <a:pt x="3" y="4"/>
                    <a:pt x="1" y="4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20" name="Freeform 553"/>
            <p:cNvSpPr>
              <a:spLocks/>
            </p:cNvSpPr>
            <p:nvPr/>
          </p:nvSpPr>
          <p:spPr bwMode="auto">
            <a:xfrm>
              <a:off x="8082358" y="5114850"/>
              <a:ext cx="57323" cy="28669"/>
            </a:xfrm>
            <a:custGeom>
              <a:avLst/>
              <a:gdLst>
                <a:gd name="T0" fmla="*/ 2 w 6"/>
                <a:gd name="T1" fmla="*/ 3 h 3"/>
                <a:gd name="T2" fmla="*/ 2 w 6"/>
                <a:gd name="T3" fmla="*/ 1 h 3"/>
                <a:gd name="T4" fmla="*/ 2 w 6"/>
                <a:gd name="T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3">
                  <a:moveTo>
                    <a:pt x="2" y="3"/>
                  </a:moveTo>
                  <a:cubicBezTo>
                    <a:pt x="2" y="3"/>
                    <a:pt x="0" y="1"/>
                    <a:pt x="2" y="1"/>
                  </a:cubicBezTo>
                  <a:cubicBezTo>
                    <a:pt x="3" y="0"/>
                    <a:pt x="6" y="3"/>
                    <a:pt x="2" y="3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21" name="Freeform 554"/>
            <p:cNvSpPr>
              <a:spLocks/>
            </p:cNvSpPr>
            <p:nvPr/>
          </p:nvSpPr>
          <p:spPr bwMode="auto">
            <a:xfrm>
              <a:off x="8028216" y="5095739"/>
              <a:ext cx="44586" cy="19114"/>
            </a:xfrm>
            <a:custGeom>
              <a:avLst/>
              <a:gdLst>
                <a:gd name="T0" fmla="*/ 0 w 5"/>
                <a:gd name="T1" fmla="*/ 1 h 2"/>
                <a:gd name="T2" fmla="*/ 4 w 5"/>
                <a:gd name="T3" fmla="*/ 0 h 2"/>
                <a:gd name="T4" fmla="*/ 0 w 5"/>
                <a:gd name="T5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" h="2">
                  <a:moveTo>
                    <a:pt x="0" y="1"/>
                  </a:moveTo>
                  <a:cubicBezTo>
                    <a:pt x="2" y="2"/>
                    <a:pt x="5" y="1"/>
                    <a:pt x="4" y="0"/>
                  </a:cubicBezTo>
                  <a:cubicBezTo>
                    <a:pt x="2" y="0"/>
                    <a:pt x="0" y="1"/>
                    <a:pt x="0" y="1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22" name="Freeform 555"/>
            <p:cNvSpPr>
              <a:spLocks/>
            </p:cNvSpPr>
            <p:nvPr/>
          </p:nvSpPr>
          <p:spPr bwMode="auto">
            <a:xfrm>
              <a:off x="7913567" y="4738956"/>
              <a:ext cx="245223" cy="105124"/>
            </a:xfrm>
            <a:custGeom>
              <a:avLst/>
              <a:gdLst>
                <a:gd name="T0" fmla="*/ 25 w 26"/>
                <a:gd name="T1" fmla="*/ 9 h 11"/>
                <a:gd name="T2" fmla="*/ 18 w 26"/>
                <a:gd name="T3" fmla="*/ 8 h 11"/>
                <a:gd name="T4" fmla="*/ 10 w 26"/>
                <a:gd name="T5" fmla="*/ 10 h 11"/>
                <a:gd name="T6" fmla="*/ 3 w 26"/>
                <a:gd name="T7" fmla="*/ 6 h 11"/>
                <a:gd name="T8" fmla="*/ 2 w 26"/>
                <a:gd name="T9" fmla="*/ 1 h 11"/>
                <a:gd name="T10" fmla="*/ 8 w 26"/>
                <a:gd name="T11" fmla="*/ 2 h 11"/>
                <a:gd name="T12" fmla="*/ 17 w 26"/>
                <a:gd name="T13" fmla="*/ 2 h 11"/>
                <a:gd name="T14" fmla="*/ 22 w 26"/>
                <a:gd name="T15" fmla="*/ 5 h 11"/>
                <a:gd name="T16" fmla="*/ 25 w 26"/>
                <a:gd name="T17" fmla="*/ 9 h 11"/>
                <a:gd name="T18" fmla="*/ 25 w 26"/>
                <a:gd name="T19" fmla="*/ 9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6" h="11">
                  <a:moveTo>
                    <a:pt x="25" y="9"/>
                  </a:moveTo>
                  <a:cubicBezTo>
                    <a:pt x="22" y="9"/>
                    <a:pt x="20" y="8"/>
                    <a:pt x="18" y="8"/>
                  </a:cubicBezTo>
                  <a:cubicBezTo>
                    <a:pt x="15" y="8"/>
                    <a:pt x="13" y="10"/>
                    <a:pt x="10" y="10"/>
                  </a:cubicBezTo>
                  <a:cubicBezTo>
                    <a:pt x="7" y="11"/>
                    <a:pt x="6" y="7"/>
                    <a:pt x="3" y="6"/>
                  </a:cubicBezTo>
                  <a:cubicBezTo>
                    <a:pt x="2" y="5"/>
                    <a:pt x="0" y="3"/>
                    <a:pt x="2" y="1"/>
                  </a:cubicBezTo>
                  <a:cubicBezTo>
                    <a:pt x="3" y="0"/>
                    <a:pt x="7" y="2"/>
                    <a:pt x="8" y="2"/>
                  </a:cubicBezTo>
                  <a:cubicBezTo>
                    <a:pt x="11" y="3"/>
                    <a:pt x="14" y="1"/>
                    <a:pt x="17" y="2"/>
                  </a:cubicBezTo>
                  <a:cubicBezTo>
                    <a:pt x="19" y="2"/>
                    <a:pt x="20" y="4"/>
                    <a:pt x="22" y="5"/>
                  </a:cubicBezTo>
                  <a:cubicBezTo>
                    <a:pt x="22" y="6"/>
                    <a:pt x="25" y="9"/>
                    <a:pt x="25" y="9"/>
                  </a:cubicBezTo>
                  <a:cubicBezTo>
                    <a:pt x="23" y="9"/>
                    <a:pt x="26" y="9"/>
                    <a:pt x="25" y="9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23" name="Freeform 556"/>
            <p:cNvSpPr>
              <a:spLocks/>
            </p:cNvSpPr>
            <p:nvPr/>
          </p:nvSpPr>
          <p:spPr bwMode="auto">
            <a:xfrm>
              <a:off x="5709742" y="6433669"/>
              <a:ext cx="270700" cy="178393"/>
            </a:xfrm>
            <a:custGeom>
              <a:avLst/>
              <a:gdLst>
                <a:gd name="T0" fmla="*/ 27 w 29"/>
                <a:gd name="T1" fmla="*/ 16 h 19"/>
                <a:gd name="T2" fmla="*/ 24 w 29"/>
                <a:gd name="T3" fmla="*/ 12 h 19"/>
                <a:gd name="T4" fmla="*/ 19 w 29"/>
                <a:gd name="T5" fmla="*/ 10 h 19"/>
                <a:gd name="T6" fmla="*/ 14 w 29"/>
                <a:gd name="T7" fmla="*/ 3 h 19"/>
                <a:gd name="T8" fmla="*/ 8 w 29"/>
                <a:gd name="T9" fmla="*/ 2 h 19"/>
                <a:gd name="T10" fmla="*/ 2 w 29"/>
                <a:gd name="T11" fmla="*/ 0 h 19"/>
                <a:gd name="T12" fmla="*/ 3 w 29"/>
                <a:gd name="T13" fmla="*/ 2 h 19"/>
                <a:gd name="T14" fmla="*/ 5 w 29"/>
                <a:gd name="T15" fmla="*/ 3 h 19"/>
                <a:gd name="T16" fmla="*/ 6 w 29"/>
                <a:gd name="T17" fmla="*/ 4 h 19"/>
                <a:gd name="T18" fmla="*/ 4 w 29"/>
                <a:gd name="T19" fmla="*/ 2 h 19"/>
                <a:gd name="T20" fmla="*/ 4 w 29"/>
                <a:gd name="T21" fmla="*/ 4 h 19"/>
                <a:gd name="T22" fmla="*/ 7 w 29"/>
                <a:gd name="T23" fmla="*/ 6 h 19"/>
                <a:gd name="T24" fmla="*/ 12 w 29"/>
                <a:gd name="T25" fmla="*/ 9 h 19"/>
                <a:gd name="T26" fmla="*/ 10 w 29"/>
                <a:gd name="T27" fmla="*/ 10 h 19"/>
                <a:gd name="T28" fmla="*/ 14 w 29"/>
                <a:gd name="T29" fmla="*/ 10 h 19"/>
                <a:gd name="T30" fmla="*/ 14 w 29"/>
                <a:gd name="T31" fmla="*/ 12 h 19"/>
                <a:gd name="T32" fmla="*/ 19 w 29"/>
                <a:gd name="T33" fmla="*/ 12 h 19"/>
                <a:gd name="T34" fmla="*/ 27 w 29"/>
                <a:gd name="T35" fmla="*/ 16 h 19"/>
                <a:gd name="T36" fmla="*/ 27 w 29"/>
                <a:gd name="T37" fmla="*/ 16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9" h="19">
                  <a:moveTo>
                    <a:pt x="27" y="16"/>
                  </a:moveTo>
                  <a:cubicBezTo>
                    <a:pt x="26" y="15"/>
                    <a:pt x="25" y="13"/>
                    <a:pt x="24" y="12"/>
                  </a:cubicBezTo>
                  <a:cubicBezTo>
                    <a:pt x="23" y="10"/>
                    <a:pt x="21" y="10"/>
                    <a:pt x="19" y="10"/>
                  </a:cubicBezTo>
                  <a:cubicBezTo>
                    <a:pt x="17" y="8"/>
                    <a:pt x="17" y="4"/>
                    <a:pt x="14" y="3"/>
                  </a:cubicBezTo>
                  <a:cubicBezTo>
                    <a:pt x="13" y="3"/>
                    <a:pt x="10" y="3"/>
                    <a:pt x="8" y="2"/>
                  </a:cubicBezTo>
                  <a:cubicBezTo>
                    <a:pt x="7" y="1"/>
                    <a:pt x="5" y="0"/>
                    <a:pt x="2" y="0"/>
                  </a:cubicBezTo>
                  <a:cubicBezTo>
                    <a:pt x="0" y="0"/>
                    <a:pt x="1" y="2"/>
                    <a:pt x="3" y="2"/>
                  </a:cubicBezTo>
                  <a:cubicBezTo>
                    <a:pt x="4" y="2"/>
                    <a:pt x="4" y="2"/>
                    <a:pt x="5" y="3"/>
                  </a:cubicBezTo>
                  <a:cubicBezTo>
                    <a:pt x="5" y="3"/>
                    <a:pt x="6" y="4"/>
                    <a:pt x="6" y="4"/>
                  </a:cubicBezTo>
                  <a:cubicBezTo>
                    <a:pt x="5" y="4"/>
                    <a:pt x="4" y="3"/>
                    <a:pt x="4" y="2"/>
                  </a:cubicBezTo>
                  <a:cubicBezTo>
                    <a:pt x="4" y="2"/>
                    <a:pt x="4" y="4"/>
                    <a:pt x="4" y="4"/>
                  </a:cubicBezTo>
                  <a:cubicBezTo>
                    <a:pt x="4" y="6"/>
                    <a:pt x="6" y="6"/>
                    <a:pt x="7" y="6"/>
                  </a:cubicBezTo>
                  <a:cubicBezTo>
                    <a:pt x="7" y="6"/>
                    <a:pt x="12" y="9"/>
                    <a:pt x="12" y="9"/>
                  </a:cubicBezTo>
                  <a:cubicBezTo>
                    <a:pt x="12" y="9"/>
                    <a:pt x="11" y="9"/>
                    <a:pt x="10" y="10"/>
                  </a:cubicBezTo>
                  <a:cubicBezTo>
                    <a:pt x="10" y="10"/>
                    <a:pt x="14" y="10"/>
                    <a:pt x="14" y="10"/>
                  </a:cubicBezTo>
                  <a:cubicBezTo>
                    <a:pt x="16" y="11"/>
                    <a:pt x="14" y="12"/>
                    <a:pt x="14" y="12"/>
                  </a:cubicBezTo>
                  <a:cubicBezTo>
                    <a:pt x="15" y="13"/>
                    <a:pt x="18" y="12"/>
                    <a:pt x="19" y="12"/>
                  </a:cubicBezTo>
                  <a:cubicBezTo>
                    <a:pt x="14" y="13"/>
                    <a:pt x="29" y="19"/>
                    <a:pt x="27" y="16"/>
                  </a:cubicBezTo>
                  <a:cubicBezTo>
                    <a:pt x="26" y="15"/>
                    <a:pt x="28" y="18"/>
                    <a:pt x="27" y="16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24" name="Freeform 557"/>
            <p:cNvSpPr>
              <a:spLocks/>
            </p:cNvSpPr>
            <p:nvPr/>
          </p:nvSpPr>
          <p:spPr bwMode="auto">
            <a:xfrm>
              <a:off x="5496368" y="6226607"/>
              <a:ext cx="121018" cy="130608"/>
            </a:xfrm>
            <a:custGeom>
              <a:avLst/>
              <a:gdLst>
                <a:gd name="T0" fmla="*/ 11 w 13"/>
                <a:gd name="T1" fmla="*/ 14 h 14"/>
                <a:gd name="T2" fmla="*/ 11 w 13"/>
                <a:gd name="T3" fmla="*/ 14 h 14"/>
                <a:gd name="T4" fmla="*/ 8 w 13"/>
                <a:gd name="T5" fmla="*/ 11 h 14"/>
                <a:gd name="T6" fmla="*/ 7 w 13"/>
                <a:gd name="T7" fmla="*/ 7 h 14"/>
                <a:gd name="T8" fmla="*/ 6 w 13"/>
                <a:gd name="T9" fmla="*/ 5 h 14"/>
                <a:gd name="T10" fmla="*/ 7 w 13"/>
                <a:gd name="T11" fmla="*/ 2 h 14"/>
                <a:gd name="T12" fmla="*/ 4 w 13"/>
                <a:gd name="T13" fmla="*/ 4 h 14"/>
                <a:gd name="T14" fmla="*/ 6 w 13"/>
                <a:gd name="T15" fmla="*/ 1 h 14"/>
                <a:gd name="T16" fmla="*/ 1 w 13"/>
                <a:gd name="T17" fmla="*/ 0 h 14"/>
                <a:gd name="T18" fmla="*/ 3 w 13"/>
                <a:gd name="T19" fmla="*/ 6 h 14"/>
                <a:gd name="T20" fmla="*/ 11 w 13"/>
                <a:gd name="T21" fmla="*/ 14 h 14"/>
                <a:gd name="T22" fmla="*/ 11 w 13"/>
                <a:gd name="T23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3" h="14">
                  <a:moveTo>
                    <a:pt x="11" y="14"/>
                  </a:moveTo>
                  <a:cubicBezTo>
                    <a:pt x="11" y="14"/>
                    <a:pt x="11" y="14"/>
                    <a:pt x="11" y="14"/>
                  </a:cubicBezTo>
                  <a:cubicBezTo>
                    <a:pt x="11" y="13"/>
                    <a:pt x="9" y="11"/>
                    <a:pt x="8" y="11"/>
                  </a:cubicBezTo>
                  <a:cubicBezTo>
                    <a:pt x="7" y="9"/>
                    <a:pt x="8" y="8"/>
                    <a:pt x="7" y="7"/>
                  </a:cubicBezTo>
                  <a:cubicBezTo>
                    <a:pt x="6" y="6"/>
                    <a:pt x="6" y="6"/>
                    <a:pt x="6" y="5"/>
                  </a:cubicBezTo>
                  <a:cubicBezTo>
                    <a:pt x="5" y="3"/>
                    <a:pt x="6" y="3"/>
                    <a:pt x="7" y="2"/>
                  </a:cubicBezTo>
                  <a:cubicBezTo>
                    <a:pt x="9" y="0"/>
                    <a:pt x="3" y="3"/>
                    <a:pt x="4" y="4"/>
                  </a:cubicBezTo>
                  <a:cubicBezTo>
                    <a:pt x="3" y="3"/>
                    <a:pt x="6" y="1"/>
                    <a:pt x="6" y="1"/>
                  </a:cubicBezTo>
                  <a:cubicBezTo>
                    <a:pt x="5" y="0"/>
                    <a:pt x="1" y="0"/>
                    <a:pt x="1" y="0"/>
                  </a:cubicBezTo>
                  <a:cubicBezTo>
                    <a:pt x="0" y="1"/>
                    <a:pt x="2" y="5"/>
                    <a:pt x="3" y="6"/>
                  </a:cubicBezTo>
                  <a:cubicBezTo>
                    <a:pt x="5" y="8"/>
                    <a:pt x="8" y="13"/>
                    <a:pt x="11" y="14"/>
                  </a:cubicBezTo>
                  <a:cubicBezTo>
                    <a:pt x="13" y="14"/>
                    <a:pt x="8" y="13"/>
                    <a:pt x="11" y="14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25" name="Freeform 558"/>
            <p:cNvSpPr>
              <a:spLocks/>
            </p:cNvSpPr>
            <p:nvPr/>
          </p:nvSpPr>
          <p:spPr bwMode="auto">
            <a:xfrm>
              <a:off x="5505923" y="6076886"/>
              <a:ext cx="38217" cy="38227"/>
            </a:xfrm>
            <a:custGeom>
              <a:avLst/>
              <a:gdLst>
                <a:gd name="T0" fmla="*/ 3 w 4"/>
                <a:gd name="T1" fmla="*/ 3 h 4"/>
                <a:gd name="T2" fmla="*/ 2 w 4"/>
                <a:gd name="T3" fmla="*/ 1 h 4"/>
                <a:gd name="T4" fmla="*/ 3 w 4"/>
                <a:gd name="T5" fmla="*/ 3 h 4"/>
                <a:gd name="T6" fmla="*/ 3 w 4"/>
                <a:gd name="T7" fmla="*/ 3 h 4"/>
                <a:gd name="T8" fmla="*/ 3 w 4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3" y="3"/>
                  </a:moveTo>
                  <a:cubicBezTo>
                    <a:pt x="2" y="2"/>
                    <a:pt x="0" y="2"/>
                    <a:pt x="2" y="1"/>
                  </a:cubicBezTo>
                  <a:cubicBezTo>
                    <a:pt x="3" y="0"/>
                    <a:pt x="4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2" y="2"/>
                    <a:pt x="4" y="4"/>
                    <a:pt x="3" y="3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26" name="Freeform 559"/>
            <p:cNvSpPr>
              <a:spLocks/>
            </p:cNvSpPr>
            <p:nvPr/>
          </p:nvSpPr>
          <p:spPr bwMode="auto">
            <a:xfrm>
              <a:off x="5458150" y="6032291"/>
              <a:ext cx="57323" cy="54153"/>
            </a:xfrm>
            <a:custGeom>
              <a:avLst/>
              <a:gdLst>
                <a:gd name="T0" fmla="*/ 5 w 6"/>
                <a:gd name="T1" fmla="*/ 2 h 6"/>
                <a:gd name="T2" fmla="*/ 0 w 6"/>
                <a:gd name="T3" fmla="*/ 1 h 6"/>
                <a:gd name="T4" fmla="*/ 1 w 6"/>
                <a:gd name="T5" fmla="*/ 3 h 6"/>
                <a:gd name="T6" fmla="*/ 1 w 6"/>
                <a:gd name="T7" fmla="*/ 6 h 6"/>
                <a:gd name="T8" fmla="*/ 5 w 6"/>
                <a:gd name="T9" fmla="*/ 5 h 6"/>
                <a:gd name="T10" fmla="*/ 3 w 6"/>
                <a:gd name="T11" fmla="*/ 3 h 6"/>
                <a:gd name="T12" fmla="*/ 5 w 6"/>
                <a:gd name="T13" fmla="*/ 2 h 6"/>
                <a:gd name="T14" fmla="*/ 5 w 6"/>
                <a:gd name="T15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" h="6">
                  <a:moveTo>
                    <a:pt x="5" y="2"/>
                  </a:moveTo>
                  <a:cubicBezTo>
                    <a:pt x="4" y="2"/>
                    <a:pt x="1" y="0"/>
                    <a:pt x="0" y="1"/>
                  </a:cubicBezTo>
                  <a:cubicBezTo>
                    <a:pt x="1" y="0"/>
                    <a:pt x="2" y="4"/>
                    <a:pt x="1" y="3"/>
                  </a:cubicBezTo>
                  <a:cubicBezTo>
                    <a:pt x="1" y="4"/>
                    <a:pt x="1" y="5"/>
                    <a:pt x="1" y="6"/>
                  </a:cubicBezTo>
                  <a:cubicBezTo>
                    <a:pt x="1" y="5"/>
                    <a:pt x="5" y="4"/>
                    <a:pt x="5" y="5"/>
                  </a:cubicBezTo>
                  <a:cubicBezTo>
                    <a:pt x="5" y="4"/>
                    <a:pt x="4" y="4"/>
                    <a:pt x="3" y="3"/>
                  </a:cubicBezTo>
                  <a:cubicBezTo>
                    <a:pt x="4" y="4"/>
                    <a:pt x="6" y="2"/>
                    <a:pt x="5" y="2"/>
                  </a:cubicBezTo>
                  <a:cubicBezTo>
                    <a:pt x="4" y="2"/>
                    <a:pt x="6" y="2"/>
                    <a:pt x="5" y="2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27" name="Freeform 560"/>
            <p:cNvSpPr>
              <a:spLocks/>
            </p:cNvSpPr>
            <p:nvPr/>
          </p:nvSpPr>
          <p:spPr bwMode="auto">
            <a:xfrm>
              <a:off x="5432673" y="6048217"/>
              <a:ext cx="35033" cy="57338"/>
            </a:xfrm>
            <a:custGeom>
              <a:avLst/>
              <a:gdLst>
                <a:gd name="T0" fmla="*/ 2 w 4"/>
                <a:gd name="T1" fmla="*/ 0 h 6"/>
                <a:gd name="T2" fmla="*/ 2 w 4"/>
                <a:gd name="T3" fmla="*/ 2 h 6"/>
                <a:gd name="T4" fmla="*/ 2 w 4"/>
                <a:gd name="T5" fmla="*/ 5 h 6"/>
                <a:gd name="T6" fmla="*/ 3 w 4"/>
                <a:gd name="T7" fmla="*/ 3 h 6"/>
                <a:gd name="T8" fmla="*/ 2 w 4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6">
                  <a:moveTo>
                    <a:pt x="2" y="0"/>
                  </a:moveTo>
                  <a:cubicBezTo>
                    <a:pt x="0" y="0"/>
                    <a:pt x="2" y="1"/>
                    <a:pt x="2" y="2"/>
                  </a:cubicBezTo>
                  <a:cubicBezTo>
                    <a:pt x="2" y="3"/>
                    <a:pt x="1" y="5"/>
                    <a:pt x="2" y="5"/>
                  </a:cubicBezTo>
                  <a:cubicBezTo>
                    <a:pt x="3" y="6"/>
                    <a:pt x="3" y="3"/>
                    <a:pt x="3" y="3"/>
                  </a:cubicBezTo>
                  <a:cubicBezTo>
                    <a:pt x="3" y="2"/>
                    <a:pt x="4" y="0"/>
                    <a:pt x="2" y="0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28" name="Freeform 561"/>
            <p:cNvSpPr>
              <a:spLocks/>
            </p:cNvSpPr>
            <p:nvPr/>
          </p:nvSpPr>
          <p:spPr bwMode="auto">
            <a:xfrm>
              <a:off x="5375347" y="5994061"/>
              <a:ext cx="47770" cy="101936"/>
            </a:xfrm>
            <a:custGeom>
              <a:avLst/>
              <a:gdLst>
                <a:gd name="T0" fmla="*/ 4 w 5"/>
                <a:gd name="T1" fmla="*/ 10 h 11"/>
                <a:gd name="T2" fmla="*/ 2 w 5"/>
                <a:gd name="T3" fmla="*/ 6 h 11"/>
                <a:gd name="T4" fmla="*/ 1 w 5"/>
                <a:gd name="T5" fmla="*/ 3 h 11"/>
                <a:gd name="T6" fmla="*/ 5 w 5"/>
                <a:gd name="T7" fmla="*/ 5 h 11"/>
                <a:gd name="T8" fmla="*/ 4 w 5"/>
                <a:gd name="T9" fmla="*/ 10 h 11"/>
                <a:gd name="T10" fmla="*/ 4 w 5"/>
                <a:gd name="T11" fmla="*/ 1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1">
                  <a:moveTo>
                    <a:pt x="4" y="10"/>
                  </a:moveTo>
                  <a:cubicBezTo>
                    <a:pt x="4" y="9"/>
                    <a:pt x="2" y="6"/>
                    <a:pt x="2" y="6"/>
                  </a:cubicBezTo>
                  <a:cubicBezTo>
                    <a:pt x="4" y="4"/>
                    <a:pt x="0" y="4"/>
                    <a:pt x="1" y="3"/>
                  </a:cubicBezTo>
                  <a:cubicBezTo>
                    <a:pt x="2" y="0"/>
                    <a:pt x="5" y="5"/>
                    <a:pt x="5" y="5"/>
                  </a:cubicBezTo>
                  <a:cubicBezTo>
                    <a:pt x="5" y="6"/>
                    <a:pt x="5" y="11"/>
                    <a:pt x="4" y="10"/>
                  </a:cubicBezTo>
                  <a:cubicBezTo>
                    <a:pt x="4" y="9"/>
                    <a:pt x="5" y="11"/>
                    <a:pt x="4" y="10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29" name="Freeform 562"/>
            <p:cNvSpPr>
              <a:spLocks/>
            </p:cNvSpPr>
            <p:nvPr/>
          </p:nvSpPr>
          <p:spPr bwMode="auto">
            <a:xfrm>
              <a:off x="5337130" y="5955834"/>
              <a:ext cx="66879" cy="66896"/>
            </a:xfrm>
            <a:custGeom>
              <a:avLst/>
              <a:gdLst>
                <a:gd name="T0" fmla="*/ 4 w 7"/>
                <a:gd name="T1" fmla="*/ 6 h 7"/>
                <a:gd name="T2" fmla="*/ 2 w 7"/>
                <a:gd name="T3" fmla="*/ 3 h 7"/>
                <a:gd name="T4" fmla="*/ 0 w 7"/>
                <a:gd name="T5" fmla="*/ 2 h 7"/>
                <a:gd name="T6" fmla="*/ 5 w 7"/>
                <a:gd name="T7" fmla="*/ 1 h 7"/>
                <a:gd name="T8" fmla="*/ 4 w 7"/>
                <a:gd name="T9" fmla="*/ 3 h 7"/>
                <a:gd name="T10" fmla="*/ 7 w 7"/>
                <a:gd name="T11" fmla="*/ 4 h 7"/>
                <a:gd name="T12" fmla="*/ 5 w 7"/>
                <a:gd name="T13" fmla="*/ 5 h 7"/>
                <a:gd name="T14" fmla="*/ 4 w 7"/>
                <a:gd name="T15" fmla="*/ 6 h 7"/>
                <a:gd name="T16" fmla="*/ 4 w 7"/>
                <a:gd name="T17" fmla="*/ 6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7">
                  <a:moveTo>
                    <a:pt x="4" y="6"/>
                  </a:moveTo>
                  <a:cubicBezTo>
                    <a:pt x="2" y="4"/>
                    <a:pt x="1" y="4"/>
                    <a:pt x="2" y="3"/>
                  </a:cubicBezTo>
                  <a:cubicBezTo>
                    <a:pt x="2" y="2"/>
                    <a:pt x="0" y="2"/>
                    <a:pt x="0" y="2"/>
                  </a:cubicBezTo>
                  <a:cubicBezTo>
                    <a:pt x="0" y="1"/>
                    <a:pt x="4" y="0"/>
                    <a:pt x="5" y="1"/>
                  </a:cubicBezTo>
                  <a:cubicBezTo>
                    <a:pt x="5" y="1"/>
                    <a:pt x="3" y="2"/>
                    <a:pt x="4" y="3"/>
                  </a:cubicBezTo>
                  <a:cubicBezTo>
                    <a:pt x="5" y="3"/>
                    <a:pt x="7" y="4"/>
                    <a:pt x="7" y="4"/>
                  </a:cubicBezTo>
                  <a:cubicBezTo>
                    <a:pt x="7" y="5"/>
                    <a:pt x="5" y="5"/>
                    <a:pt x="5" y="5"/>
                  </a:cubicBezTo>
                  <a:cubicBezTo>
                    <a:pt x="4" y="5"/>
                    <a:pt x="5" y="7"/>
                    <a:pt x="4" y="6"/>
                  </a:cubicBezTo>
                  <a:cubicBezTo>
                    <a:pt x="2" y="5"/>
                    <a:pt x="4" y="6"/>
                    <a:pt x="4" y="6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30" name="Freeform 563"/>
            <p:cNvSpPr>
              <a:spLocks/>
            </p:cNvSpPr>
            <p:nvPr/>
          </p:nvSpPr>
          <p:spPr bwMode="auto">
            <a:xfrm>
              <a:off x="5404009" y="5955834"/>
              <a:ext cx="63695" cy="86010"/>
            </a:xfrm>
            <a:custGeom>
              <a:avLst/>
              <a:gdLst>
                <a:gd name="T0" fmla="*/ 3 w 7"/>
                <a:gd name="T1" fmla="*/ 8 h 9"/>
                <a:gd name="T2" fmla="*/ 4 w 7"/>
                <a:gd name="T3" fmla="*/ 6 h 9"/>
                <a:gd name="T4" fmla="*/ 2 w 7"/>
                <a:gd name="T5" fmla="*/ 4 h 9"/>
                <a:gd name="T6" fmla="*/ 3 w 7"/>
                <a:gd name="T7" fmla="*/ 1 h 9"/>
                <a:gd name="T8" fmla="*/ 6 w 7"/>
                <a:gd name="T9" fmla="*/ 5 h 9"/>
                <a:gd name="T10" fmla="*/ 3 w 7"/>
                <a:gd name="T11" fmla="*/ 8 h 9"/>
                <a:gd name="T12" fmla="*/ 3 w 7"/>
                <a:gd name="T13" fmla="*/ 8 h 9"/>
                <a:gd name="T14" fmla="*/ 3 w 7"/>
                <a:gd name="T15" fmla="*/ 8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" h="9">
                  <a:moveTo>
                    <a:pt x="3" y="8"/>
                  </a:moveTo>
                  <a:cubicBezTo>
                    <a:pt x="4" y="7"/>
                    <a:pt x="5" y="7"/>
                    <a:pt x="4" y="6"/>
                  </a:cubicBezTo>
                  <a:cubicBezTo>
                    <a:pt x="4" y="5"/>
                    <a:pt x="2" y="5"/>
                    <a:pt x="2" y="4"/>
                  </a:cubicBezTo>
                  <a:cubicBezTo>
                    <a:pt x="3" y="3"/>
                    <a:pt x="0" y="0"/>
                    <a:pt x="3" y="1"/>
                  </a:cubicBezTo>
                  <a:cubicBezTo>
                    <a:pt x="6" y="2"/>
                    <a:pt x="6" y="3"/>
                    <a:pt x="6" y="5"/>
                  </a:cubicBezTo>
                  <a:cubicBezTo>
                    <a:pt x="7" y="7"/>
                    <a:pt x="3" y="8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4" y="7"/>
                    <a:pt x="2" y="9"/>
                    <a:pt x="3" y="8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31" name="Freeform 564"/>
            <p:cNvSpPr>
              <a:spLocks/>
            </p:cNvSpPr>
            <p:nvPr/>
          </p:nvSpPr>
          <p:spPr bwMode="auto">
            <a:xfrm>
              <a:off x="5384900" y="5974948"/>
              <a:ext cx="28662" cy="9556"/>
            </a:xfrm>
            <a:custGeom>
              <a:avLst/>
              <a:gdLst>
                <a:gd name="T0" fmla="*/ 2 w 3"/>
                <a:gd name="T1" fmla="*/ 1 h 1"/>
                <a:gd name="T2" fmla="*/ 0 w 3"/>
                <a:gd name="T3" fmla="*/ 0 h 1"/>
                <a:gd name="T4" fmla="*/ 3 w 3"/>
                <a:gd name="T5" fmla="*/ 0 h 1"/>
                <a:gd name="T6" fmla="*/ 2 w 3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1">
                  <a:moveTo>
                    <a:pt x="2" y="1"/>
                  </a:moveTo>
                  <a:cubicBezTo>
                    <a:pt x="1" y="1"/>
                    <a:pt x="0" y="1"/>
                    <a:pt x="0" y="0"/>
                  </a:cubicBezTo>
                  <a:cubicBezTo>
                    <a:pt x="0" y="0"/>
                    <a:pt x="2" y="0"/>
                    <a:pt x="3" y="0"/>
                  </a:cubicBezTo>
                  <a:cubicBezTo>
                    <a:pt x="3" y="0"/>
                    <a:pt x="2" y="1"/>
                    <a:pt x="2" y="1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32" name="Freeform 565"/>
            <p:cNvSpPr>
              <a:spLocks/>
            </p:cNvSpPr>
            <p:nvPr/>
          </p:nvSpPr>
          <p:spPr bwMode="auto">
            <a:xfrm>
              <a:off x="4486812" y="5984506"/>
              <a:ext cx="124202" cy="63711"/>
            </a:xfrm>
            <a:custGeom>
              <a:avLst/>
              <a:gdLst>
                <a:gd name="T0" fmla="*/ 10 w 13"/>
                <a:gd name="T1" fmla="*/ 1 h 7"/>
                <a:gd name="T2" fmla="*/ 7 w 13"/>
                <a:gd name="T3" fmla="*/ 1 h 7"/>
                <a:gd name="T4" fmla="*/ 5 w 13"/>
                <a:gd name="T5" fmla="*/ 1 h 7"/>
                <a:gd name="T6" fmla="*/ 5 w 13"/>
                <a:gd name="T7" fmla="*/ 4 h 7"/>
                <a:gd name="T8" fmla="*/ 1 w 13"/>
                <a:gd name="T9" fmla="*/ 3 h 7"/>
                <a:gd name="T10" fmla="*/ 1 w 13"/>
                <a:gd name="T11" fmla="*/ 6 h 7"/>
                <a:gd name="T12" fmla="*/ 11 w 13"/>
                <a:gd name="T13" fmla="*/ 4 h 7"/>
                <a:gd name="T14" fmla="*/ 9 w 13"/>
                <a:gd name="T15" fmla="*/ 3 h 7"/>
                <a:gd name="T16" fmla="*/ 12 w 13"/>
                <a:gd name="T17" fmla="*/ 3 h 7"/>
                <a:gd name="T18" fmla="*/ 10 w 13"/>
                <a:gd name="T19" fmla="*/ 1 h 7"/>
                <a:gd name="T20" fmla="*/ 10 w 13"/>
                <a:gd name="T21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" h="7">
                  <a:moveTo>
                    <a:pt x="10" y="1"/>
                  </a:moveTo>
                  <a:cubicBezTo>
                    <a:pt x="9" y="1"/>
                    <a:pt x="8" y="1"/>
                    <a:pt x="7" y="1"/>
                  </a:cubicBezTo>
                  <a:cubicBezTo>
                    <a:pt x="6" y="1"/>
                    <a:pt x="6" y="1"/>
                    <a:pt x="5" y="1"/>
                  </a:cubicBezTo>
                  <a:cubicBezTo>
                    <a:pt x="3" y="2"/>
                    <a:pt x="4" y="4"/>
                    <a:pt x="5" y="4"/>
                  </a:cubicBezTo>
                  <a:cubicBezTo>
                    <a:pt x="4" y="4"/>
                    <a:pt x="2" y="1"/>
                    <a:pt x="1" y="3"/>
                  </a:cubicBezTo>
                  <a:cubicBezTo>
                    <a:pt x="0" y="4"/>
                    <a:pt x="0" y="5"/>
                    <a:pt x="1" y="6"/>
                  </a:cubicBezTo>
                  <a:cubicBezTo>
                    <a:pt x="2" y="7"/>
                    <a:pt x="10" y="5"/>
                    <a:pt x="11" y="4"/>
                  </a:cubicBezTo>
                  <a:cubicBezTo>
                    <a:pt x="11" y="4"/>
                    <a:pt x="10" y="3"/>
                    <a:pt x="9" y="3"/>
                  </a:cubicBezTo>
                  <a:cubicBezTo>
                    <a:pt x="10" y="3"/>
                    <a:pt x="12" y="3"/>
                    <a:pt x="12" y="3"/>
                  </a:cubicBezTo>
                  <a:cubicBezTo>
                    <a:pt x="13" y="2"/>
                    <a:pt x="11" y="0"/>
                    <a:pt x="10" y="1"/>
                  </a:cubicBezTo>
                  <a:cubicBezTo>
                    <a:pt x="9" y="1"/>
                    <a:pt x="11" y="0"/>
                    <a:pt x="10" y="1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33" name="Freeform 566"/>
            <p:cNvSpPr>
              <a:spLocks/>
            </p:cNvSpPr>
            <p:nvPr/>
          </p:nvSpPr>
          <p:spPr bwMode="auto">
            <a:xfrm>
              <a:off x="4534582" y="5927165"/>
              <a:ext cx="76432" cy="66896"/>
            </a:xfrm>
            <a:custGeom>
              <a:avLst/>
              <a:gdLst>
                <a:gd name="T0" fmla="*/ 2 w 8"/>
                <a:gd name="T1" fmla="*/ 6 h 7"/>
                <a:gd name="T2" fmla="*/ 5 w 8"/>
                <a:gd name="T3" fmla="*/ 4 h 7"/>
                <a:gd name="T4" fmla="*/ 8 w 8"/>
                <a:gd name="T5" fmla="*/ 4 h 7"/>
                <a:gd name="T6" fmla="*/ 5 w 8"/>
                <a:gd name="T7" fmla="*/ 2 h 7"/>
                <a:gd name="T8" fmla="*/ 2 w 8"/>
                <a:gd name="T9" fmla="*/ 6 h 7"/>
                <a:gd name="T10" fmla="*/ 2 w 8"/>
                <a:gd name="T11" fmla="*/ 6 h 7"/>
                <a:gd name="T12" fmla="*/ 2 w 8"/>
                <a:gd name="T13" fmla="*/ 6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7">
                  <a:moveTo>
                    <a:pt x="2" y="6"/>
                  </a:moveTo>
                  <a:cubicBezTo>
                    <a:pt x="3" y="5"/>
                    <a:pt x="4" y="5"/>
                    <a:pt x="5" y="4"/>
                  </a:cubicBezTo>
                  <a:cubicBezTo>
                    <a:pt x="6" y="4"/>
                    <a:pt x="8" y="4"/>
                    <a:pt x="8" y="4"/>
                  </a:cubicBezTo>
                  <a:cubicBezTo>
                    <a:pt x="8" y="4"/>
                    <a:pt x="7" y="0"/>
                    <a:pt x="5" y="2"/>
                  </a:cubicBezTo>
                  <a:cubicBezTo>
                    <a:pt x="5" y="2"/>
                    <a:pt x="1" y="5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4" y="5"/>
                    <a:pt x="0" y="7"/>
                    <a:pt x="2" y="6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34" name="Freeform 567"/>
            <p:cNvSpPr>
              <a:spLocks/>
            </p:cNvSpPr>
            <p:nvPr/>
          </p:nvSpPr>
          <p:spPr bwMode="auto">
            <a:xfrm>
              <a:off x="4002734" y="6182007"/>
              <a:ext cx="92356" cy="35042"/>
            </a:xfrm>
            <a:custGeom>
              <a:avLst/>
              <a:gdLst>
                <a:gd name="T0" fmla="*/ 9 w 10"/>
                <a:gd name="T1" fmla="*/ 2 h 4"/>
                <a:gd name="T2" fmla="*/ 9 w 10"/>
                <a:gd name="T3" fmla="*/ 1 h 4"/>
                <a:gd name="T4" fmla="*/ 6 w 10"/>
                <a:gd name="T5" fmla="*/ 0 h 4"/>
                <a:gd name="T6" fmla="*/ 2 w 10"/>
                <a:gd name="T7" fmla="*/ 2 h 4"/>
                <a:gd name="T8" fmla="*/ 3 w 10"/>
                <a:gd name="T9" fmla="*/ 4 h 4"/>
                <a:gd name="T10" fmla="*/ 9 w 10"/>
                <a:gd name="T11" fmla="*/ 2 h 4"/>
                <a:gd name="T12" fmla="*/ 9 w 10"/>
                <a:gd name="T13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4">
                  <a:moveTo>
                    <a:pt x="9" y="2"/>
                  </a:moveTo>
                  <a:cubicBezTo>
                    <a:pt x="10" y="2"/>
                    <a:pt x="8" y="1"/>
                    <a:pt x="9" y="1"/>
                  </a:cubicBezTo>
                  <a:cubicBezTo>
                    <a:pt x="8" y="0"/>
                    <a:pt x="7" y="0"/>
                    <a:pt x="6" y="0"/>
                  </a:cubicBezTo>
                  <a:cubicBezTo>
                    <a:pt x="5" y="1"/>
                    <a:pt x="3" y="1"/>
                    <a:pt x="2" y="2"/>
                  </a:cubicBezTo>
                  <a:cubicBezTo>
                    <a:pt x="0" y="3"/>
                    <a:pt x="2" y="4"/>
                    <a:pt x="3" y="4"/>
                  </a:cubicBezTo>
                  <a:cubicBezTo>
                    <a:pt x="5" y="4"/>
                    <a:pt x="7" y="1"/>
                    <a:pt x="9" y="2"/>
                  </a:cubicBezTo>
                  <a:cubicBezTo>
                    <a:pt x="10" y="2"/>
                    <a:pt x="7" y="1"/>
                    <a:pt x="9" y="2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35" name="Freeform 568"/>
            <p:cNvSpPr>
              <a:spLocks/>
            </p:cNvSpPr>
            <p:nvPr/>
          </p:nvSpPr>
          <p:spPr bwMode="auto">
            <a:xfrm>
              <a:off x="3891269" y="6236163"/>
              <a:ext cx="54139" cy="47785"/>
            </a:xfrm>
            <a:custGeom>
              <a:avLst/>
              <a:gdLst>
                <a:gd name="T0" fmla="*/ 6 w 6"/>
                <a:gd name="T1" fmla="*/ 2 h 5"/>
                <a:gd name="T2" fmla="*/ 3 w 6"/>
                <a:gd name="T3" fmla="*/ 2 h 5"/>
                <a:gd name="T4" fmla="*/ 3 w 6"/>
                <a:gd name="T5" fmla="*/ 4 h 5"/>
                <a:gd name="T6" fmla="*/ 0 w 6"/>
                <a:gd name="T7" fmla="*/ 5 h 5"/>
                <a:gd name="T8" fmla="*/ 6 w 6"/>
                <a:gd name="T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5">
                  <a:moveTo>
                    <a:pt x="6" y="2"/>
                  </a:moveTo>
                  <a:cubicBezTo>
                    <a:pt x="6" y="0"/>
                    <a:pt x="4" y="1"/>
                    <a:pt x="3" y="2"/>
                  </a:cubicBezTo>
                  <a:cubicBezTo>
                    <a:pt x="3" y="2"/>
                    <a:pt x="3" y="3"/>
                    <a:pt x="3" y="4"/>
                  </a:cubicBezTo>
                  <a:cubicBezTo>
                    <a:pt x="2" y="4"/>
                    <a:pt x="0" y="5"/>
                    <a:pt x="0" y="5"/>
                  </a:cubicBezTo>
                  <a:cubicBezTo>
                    <a:pt x="0" y="5"/>
                    <a:pt x="6" y="5"/>
                    <a:pt x="6" y="2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36" name="Freeform 569"/>
            <p:cNvSpPr>
              <a:spLocks/>
            </p:cNvSpPr>
            <p:nvPr/>
          </p:nvSpPr>
          <p:spPr bwMode="auto">
            <a:xfrm>
              <a:off x="7066431" y="5076623"/>
              <a:ext cx="194268" cy="121050"/>
            </a:xfrm>
            <a:custGeom>
              <a:avLst/>
              <a:gdLst>
                <a:gd name="T0" fmla="*/ 19 w 21"/>
                <a:gd name="T1" fmla="*/ 9 h 13"/>
                <a:gd name="T2" fmla="*/ 18 w 21"/>
                <a:gd name="T3" fmla="*/ 7 h 13"/>
                <a:gd name="T4" fmla="*/ 14 w 21"/>
                <a:gd name="T5" fmla="*/ 4 h 13"/>
                <a:gd name="T6" fmla="*/ 8 w 21"/>
                <a:gd name="T7" fmla="*/ 1 h 13"/>
                <a:gd name="T8" fmla="*/ 5 w 21"/>
                <a:gd name="T9" fmla="*/ 6 h 13"/>
                <a:gd name="T10" fmla="*/ 0 w 21"/>
                <a:gd name="T11" fmla="*/ 8 h 13"/>
                <a:gd name="T12" fmla="*/ 7 w 21"/>
                <a:gd name="T13" fmla="*/ 11 h 13"/>
                <a:gd name="T14" fmla="*/ 15 w 21"/>
                <a:gd name="T15" fmla="*/ 12 h 13"/>
                <a:gd name="T16" fmla="*/ 20 w 21"/>
                <a:gd name="T17" fmla="*/ 9 h 13"/>
                <a:gd name="T18" fmla="*/ 19 w 21"/>
                <a:gd name="T19" fmla="*/ 9 h 13"/>
                <a:gd name="T20" fmla="*/ 19 w 21"/>
                <a:gd name="T21" fmla="*/ 9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1" h="13">
                  <a:moveTo>
                    <a:pt x="19" y="9"/>
                  </a:moveTo>
                  <a:cubicBezTo>
                    <a:pt x="15" y="10"/>
                    <a:pt x="19" y="8"/>
                    <a:pt x="18" y="7"/>
                  </a:cubicBezTo>
                  <a:cubicBezTo>
                    <a:pt x="17" y="7"/>
                    <a:pt x="15" y="4"/>
                    <a:pt x="14" y="4"/>
                  </a:cubicBezTo>
                  <a:cubicBezTo>
                    <a:pt x="12" y="4"/>
                    <a:pt x="10" y="1"/>
                    <a:pt x="8" y="1"/>
                  </a:cubicBezTo>
                  <a:cubicBezTo>
                    <a:pt x="6" y="0"/>
                    <a:pt x="6" y="5"/>
                    <a:pt x="5" y="6"/>
                  </a:cubicBezTo>
                  <a:cubicBezTo>
                    <a:pt x="4" y="6"/>
                    <a:pt x="0" y="6"/>
                    <a:pt x="0" y="8"/>
                  </a:cubicBezTo>
                  <a:cubicBezTo>
                    <a:pt x="1" y="10"/>
                    <a:pt x="6" y="11"/>
                    <a:pt x="7" y="11"/>
                  </a:cubicBezTo>
                  <a:cubicBezTo>
                    <a:pt x="9" y="12"/>
                    <a:pt x="13" y="13"/>
                    <a:pt x="15" y="12"/>
                  </a:cubicBezTo>
                  <a:cubicBezTo>
                    <a:pt x="15" y="12"/>
                    <a:pt x="20" y="10"/>
                    <a:pt x="20" y="9"/>
                  </a:cubicBezTo>
                  <a:cubicBezTo>
                    <a:pt x="20" y="9"/>
                    <a:pt x="19" y="9"/>
                    <a:pt x="19" y="9"/>
                  </a:cubicBezTo>
                  <a:cubicBezTo>
                    <a:pt x="18" y="10"/>
                    <a:pt x="21" y="9"/>
                    <a:pt x="19" y="9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37" name="Freeform 570"/>
            <p:cNvSpPr>
              <a:spLocks/>
            </p:cNvSpPr>
            <p:nvPr/>
          </p:nvSpPr>
          <p:spPr bwMode="auto">
            <a:xfrm>
              <a:off x="6999554" y="5133964"/>
              <a:ext cx="47770" cy="35042"/>
            </a:xfrm>
            <a:custGeom>
              <a:avLst/>
              <a:gdLst>
                <a:gd name="T0" fmla="*/ 2 w 5"/>
                <a:gd name="T1" fmla="*/ 4 h 4"/>
                <a:gd name="T2" fmla="*/ 4 w 5"/>
                <a:gd name="T3" fmla="*/ 1 h 4"/>
                <a:gd name="T4" fmla="*/ 2 w 5"/>
                <a:gd name="T5" fmla="*/ 4 h 4"/>
                <a:gd name="T6" fmla="*/ 2 w 5"/>
                <a:gd name="T7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4">
                  <a:moveTo>
                    <a:pt x="2" y="4"/>
                  </a:moveTo>
                  <a:cubicBezTo>
                    <a:pt x="0" y="4"/>
                    <a:pt x="4" y="0"/>
                    <a:pt x="4" y="1"/>
                  </a:cubicBezTo>
                  <a:cubicBezTo>
                    <a:pt x="5" y="1"/>
                    <a:pt x="3" y="4"/>
                    <a:pt x="2" y="4"/>
                  </a:cubicBezTo>
                  <a:cubicBezTo>
                    <a:pt x="1" y="4"/>
                    <a:pt x="4" y="4"/>
                    <a:pt x="2" y="4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38" name="Freeform 571"/>
            <p:cNvSpPr>
              <a:spLocks/>
            </p:cNvSpPr>
            <p:nvPr/>
          </p:nvSpPr>
          <p:spPr bwMode="auto">
            <a:xfrm>
              <a:off x="6942228" y="5169003"/>
              <a:ext cx="19109" cy="19114"/>
            </a:xfrm>
            <a:custGeom>
              <a:avLst/>
              <a:gdLst>
                <a:gd name="T0" fmla="*/ 1 w 2"/>
                <a:gd name="T1" fmla="*/ 2 h 2"/>
                <a:gd name="T2" fmla="*/ 1 w 2"/>
                <a:gd name="T3" fmla="*/ 0 h 2"/>
                <a:gd name="T4" fmla="*/ 1 w 2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1" y="2"/>
                  </a:moveTo>
                  <a:cubicBezTo>
                    <a:pt x="0" y="2"/>
                    <a:pt x="0" y="1"/>
                    <a:pt x="1" y="0"/>
                  </a:cubicBezTo>
                  <a:cubicBezTo>
                    <a:pt x="2" y="0"/>
                    <a:pt x="2" y="2"/>
                    <a:pt x="1" y="2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39" name="Freeform 572"/>
            <p:cNvSpPr>
              <a:spLocks/>
            </p:cNvSpPr>
            <p:nvPr/>
          </p:nvSpPr>
          <p:spPr bwMode="auto">
            <a:xfrm>
              <a:off x="6139678" y="4777183"/>
              <a:ext cx="859874" cy="420492"/>
            </a:xfrm>
            <a:custGeom>
              <a:avLst/>
              <a:gdLst>
                <a:gd name="T0" fmla="*/ 76 w 92"/>
                <a:gd name="T1" fmla="*/ 41 h 45"/>
                <a:gd name="T2" fmla="*/ 71 w 92"/>
                <a:gd name="T3" fmla="*/ 39 h 45"/>
                <a:gd name="T4" fmla="*/ 61 w 92"/>
                <a:gd name="T5" fmla="*/ 38 h 45"/>
                <a:gd name="T6" fmla="*/ 45 w 92"/>
                <a:gd name="T7" fmla="*/ 43 h 45"/>
                <a:gd name="T8" fmla="*/ 29 w 92"/>
                <a:gd name="T9" fmla="*/ 41 h 45"/>
                <a:gd name="T10" fmla="*/ 21 w 92"/>
                <a:gd name="T11" fmla="*/ 38 h 45"/>
                <a:gd name="T12" fmla="*/ 10 w 92"/>
                <a:gd name="T13" fmla="*/ 31 h 45"/>
                <a:gd name="T14" fmla="*/ 40 w 92"/>
                <a:gd name="T15" fmla="*/ 29 h 45"/>
                <a:gd name="T16" fmla="*/ 9 w 92"/>
                <a:gd name="T17" fmla="*/ 26 h 45"/>
                <a:gd name="T18" fmla="*/ 16 w 92"/>
                <a:gd name="T19" fmla="*/ 19 h 45"/>
                <a:gd name="T20" fmla="*/ 14 w 92"/>
                <a:gd name="T21" fmla="*/ 18 h 45"/>
                <a:gd name="T22" fmla="*/ 7 w 92"/>
                <a:gd name="T23" fmla="*/ 17 h 45"/>
                <a:gd name="T24" fmla="*/ 4 w 92"/>
                <a:gd name="T25" fmla="*/ 11 h 45"/>
                <a:gd name="T26" fmla="*/ 8 w 92"/>
                <a:gd name="T27" fmla="*/ 7 h 45"/>
                <a:gd name="T28" fmla="*/ 24 w 92"/>
                <a:gd name="T29" fmla="*/ 1 h 45"/>
                <a:gd name="T30" fmla="*/ 29 w 92"/>
                <a:gd name="T31" fmla="*/ 7 h 45"/>
                <a:gd name="T32" fmla="*/ 39 w 92"/>
                <a:gd name="T33" fmla="*/ 6 h 45"/>
                <a:gd name="T34" fmla="*/ 43 w 92"/>
                <a:gd name="T35" fmla="*/ 8 h 45"/>
                <a:gd name="T36" fmla="*/ 47 w 92"/>
                <a:gd name="T37" fmla="*/ 9 h 45"/>
                <a:gd name="T38" fmla="*/ 43 w 92"/>
                <a:gd name="T39" fmla="*/ 4 h 45"/>
                <a:gd name="T40" fmla="*/ 54 w 92"/>
                <a:gd name="T41" fmla="*/ 10 h 45"/>
                <a:gd name="T42" fmla="*/ 60 w 92"/>
                <a:gd name="T43" fmla="*/ 14 h 45"/>
                <a:gd name="T44" fmla="*/ 59 w 92"/>
                <a:gd name="T45" fmla="*/ 1 h 45"/>
                <a:gd name="T46" fmla="*/ 69 w 92"/>
                <a:gd name="T47" fmla="*/ 6 h 45"/>
                <a:gd name="T48" fmla="*/ 74 w 92"/>
                <a:gd name="T49" fmla="*/ 19 h 45"/>
                <a:gd name="T50" fmla="*/ 82 w 92"/>
                <a:gd name="T51" fmla="*/ 26 h 45"/>
                <a:gd name="T52" fmla="*/ 92 w 92"/>
                <a:gd name="T53" fmla="*/ 33 h 45"/>
                <a:gd name="T54" fmla="*/ 83 w 92"/>
                <a:gd name="T55" fmla="*/ 35 h 45"/>
                <a:gd name="T56" fmla="*/ 81 w 92"/>
                <a:gd name="T57" fmla="*/ 36 h 45"/>
                <a:gd name="T58" fmla="*/ 85 w 92"/>
                <a:gd name="T59" fmla="*/ 36 h 45"/>
                <a:gd name="T60" fmla="*/ 89 w 92"/>
                <a:gd name="T61" fmla="*/ 39 h 45"/>
                <a:gd name="T62" fmla="*/ 83 w 92"/>
                <a:gd name="T63" fmla="*/ 41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92" h="45">
                  <a:moveTo>
                    <a:pt x="83" y="41"/>
                  </a:moveTo>
                  <a:cubicBezTo>
                    <a:pt x="81" y="41"/>
                    <a:pt x="79" y="41"/>
                    <a:pt x="76" y="41"/>
                  </a:cubicBezTo>
                  <a:cubicBezTo>
                    <a:pt x="75" y="41"/>
                    <a:pt x="74" y="41"/>
                    <a:pt x="73" y="41"/>
                  </a:cubicBezTo>
                  <a:cubicBezTo>
                    <a:pt x="72" y="41"/>
                    <a:pt x="72" y="40"/>
                    <a:pt x="71" y="39"/>
                  </a:cubicBezTo>
                  <a:cubicBezTo>
                    <a:pt x="70" y="39"/>
                    <a:pt x="66" y="40"/>
                    <a:pt x="65" y="38"/>
                  </a:cubicBezTo>
                  <a:cubicBezTo>
                    <a:pt x="65" y="35"/>
                    <a:pt x="63" y="37"/>
                    <a:pt x="61" y="38"/>
                  </a:cubicBezTo>
                  <a:cubicBezTo>
                    <a:pt x="58" y="40"/>
                    <a:pt x="56" y="39"/>
                    <a:pt x="54" y="40"/>
                  </a:cubicBezTo>
                  <a:cubicBezTo>
                    <a:pt x="51" y="41"/>
                    <a:pt x="48" y="42"/>
                    <a:pt x="45" y="43"/>
                  </a:cubicBezTo>
                  <a:cubicBezTo>
                    <a:pt x="41" y="43"/>
                    <a:pt x="35" y="45"/>
                    <a:pt x="31" y="43"/>
                  </a:cubicBezTo>
                  <a:cubicBezTo>
                    <a:pt x="31" y="43"/>
                    <a:pt x="29" y="42"/>
                    <a:pt x="29" y="41"/>
                  </a:cubicBezTo>
                  <a:cubicBezTo>
                    <a:pt x="29" y="40"/>
                    <a:pt x="29" y="38"/>
                    <a:pt x="27" y="38"/>
                  </a:cubicBezTo>
                  <a:cubicBezTo>
                    <a:pt x="25" y="38"/>
                    <a:pt x="23" y="38"/>
                    <a:pt x="21" y="38"/>
                  </a:cubicBezTo>
                  <a:cubicBezTo>
                    <a:pt x="19" y="38"/>
                    <a:pt x="17" y="38"/>
                    <a:pt x="15" y="36"/>
                  </a:cubicBezTo>
                  <a:cubicBezTo>
                    <a:pt x="14" y="36"/>
                    <a:pt x="9" y="32"/>
                    <a:pt x="10" y="31"/>
                  </a:cubicBezTo>
                  <a:cubicBezTo>
                    <a:pt x="16" y="28"/>
                    <a:pt x="23" y="29"/>
                    <a:pt x="28" y="29"/>
                  </a:cubicBezTo>
                  <a:cubicBezTo>
                    <a:pt x="29" y="29"/>
                    <a:pt x="40" y="29"/>
                    <a:pt x="40" y="29"/>
                  </a:cubicBezTo>
                  <a:cubicBezTo>
                    <a:pt x="40" y="27"/>
                    <a:pt x="26" y="25"/>
                    <a:pt x="25" y="25"/>
                  </a:cubicBezTo>
                  <a:cubicBezTo>
                    <a:pt x="20" y="25"/>
                    <a:pt x="14" y="28"/>
                    <a:pt x="9" y="26"/>
                  </a:cubicBezTo>
                  <a:cubicBezTo>
                    <a:pt x="7" y="25"/>
                    <a:pt x="3" y="23"/>
                    <a:pt x="7" y="21"/>
                  </a:cubicBezTo>
                  <a:cubicBezTo>
                    <a:pt x="10" y="20"/>
                    <a:pt x="13" y="19"/>
                    <a:pt x="16" y="19"/>
                  </a:cubicBezTo>
                  <a:cubicBezTo>
                    <a:pt x="18" y="18"/>
                    <a:pt x="20" y="18"/>
                    <a:pt x="21" y="18"/>
                  </a:cubicBezTo>
                  <a:cubicBezTo>
                    <a:pt x="19" y="19"/>
                    <a:pt x="16" y="18"/>
                    <a:pt x="14" y="18"/>
                  </a:cubicBezTo>
                  <a:cubicBezTo>
                    <a:pt x="13" y="18"/>
                    <a:pt x="7" y="19"/>
                    <a:pt x="6" y="18"/>
                  </a:cubicBezTo>
                  <a:cubicBezTo>
                    <a:pt x="6" y="18"/>
                    <a:pt x="7" y="17"/>
                    <a:pt x="7" y="17"/>
                  </a:cubicBezTo>
                  <a:cubicBezTo>
                    <a:pt x="7" y="16"/>
                    <a:pt x="0" y="17"/>
                    <a:pt x="1" y="15"/>
                  </a:cubicBezTo>
                  <a:cubicBezTo>
                    <a:pt x="2" y="14"/>
                    <a:pt x="3" y="12"/>
                    <a:pt x="4" y="11"/>
                  </a:cubicBezTo>
                  <a:cubicBezTo>
                    <a:pt x="8" y="10"/>
                    <a:pt x="4" y="10"/>
                    <a:pt x="4" y="9"/>
                  </a:cubicBezTo>
                  <a:cubicBezTo>
                    <a:pt x="4" y="9"/>
                    <a:pt x="7" y="7"/>
                    <a:pt x="8" y="7"/>
                  </a:cubicBezTo>
                  <a:cubicBezTo>
                    <a:pt x="10" y="6"/>
                    <a:pt x="11" y="5"/>
                    <a:pt x="13" y="4"/>
                  </a:cubicBezTo>
                  <a:cubicBezTo>
                    <a:pt x="17" y="2"/>
                    <a:pt x="20" y="1"/>
                    <a:pt x="24" y="1"/>
                  </a:cubicBezTo>
                  <a:cubicBezTo>
                    <a:pt x="29" y="1"/>
                    <a:pt x="24" y="7"/>
                    <a:pt x="24" y="7"/>
                  </a:cubicBezTo>
                  <a:cubicBezTo>
                    <a:pt x="26" y="8"/>
                    <a:pt x="28" y="8"/>
                    <a:pt x="29" y="7"/>
                  </a:cubicBezTo>
                  <a:cubicBezTo>
                    <a:pt x="30" y="7"/>
                    <a:pt x="30" y="4"/>
                    <a:pt x="31" y="4"/>
                  </a:cubicBezTo>
                  <a:cubicBezTo>
                    <a:pt x="33" y="4"/>
                    <a:pt x="37" y="4"/>
                    <a:pt x="39" y="6"/>
                  </a:cubicBezTo>
                  <a:cubicBezTo>
                    <a:pt x="42" y="8"/>
                    <a:pt x="35" y="11"/>
                    <a:pt x="40" y="10"/>
                  </a:cubicBezTo>
                  <a:cubicBezTo>
                    <a:pt x="41" y="10"/>
                    <a:pt x="42" y="9"/>
                    <a:pt x="43" y="8"/>
                  </a:cubicBezTo>
                  <a:cubicBezTo>
                    <a:pt x="44" y="8"/>
                    <a:pt x="44" y="8"/>
                    <a:pt x="45" y="8"/>
                  </a:cubicBezTo>
                  <a:cubicBezTo>
                    <a:pt x="46" y="8"/>
                    <a:pt x="46" y="8"/>
                    <a:pt x="47" y="9"/>
                  </a:cubicBezTo>
                  <a:cubicBezTo>
                    <a:pt x="48" y="9"/>
                    <a:pt x="48" y="7"/>
                    <a:pt x="48" y="6"/>
                  </a:cubicBezTo>
                  <a:cubicBezTo>
                    <a:pt x="47" y="6"/>
                    <a:pt x="44" y="4"/>
                    <a:pt x="43" y="4"/>
                  </a:cubicBezTo>
                  <a:cubicBezTo>
                    <a:pt x="45" y="3"/>
                    <a:pt x="49" y="5"/>
                    <a:pt x="50" y="6"/>
                  </a:cubicBezTo>
                  <a:cubicBezTo>
                    <a:pt x="53" y="7"/>
                    <a:pt x="53" y="8"/>
                    <a:pt x="54" y="10"/>
                  </a:cubicBezTo>
                  <a:cubicBezTo>
                    <a:pt x="54" y="11"/>
                    <a:pt x="54" y="16"/>
                    <a:pt x="56" y="16"/>
                  </a:cubicBezTo>
                  <a:cubicBezTo>
                    <a:pt x="57" y="16"/>
                    <a:pt x="61" y="16"/>
                    <a:pt x="60" y="14"/>
                  </a:cubicBezTo>
                  <a:cubicBezTo>
                    <a:pt x="59" y="10"/>
                    <a:pt x="57" y="7"/>
                    <a:pt x="56" y="3"/>
                  </a:cubicBezTo>
                  <a:cubicBezTo>
                    <a:pt x="55" y="0"/>
                    <a:pt x="58" y="1"/>
                    <a:pt x="59" y="1"/>
                  </a:cubicBezTo>
                  <a:cubicBezTo>
                    <a:pt x="62" y="2"/>
                    <a:pt x="62" y="0"/>
                    <a:pt x="64" y="1"/>
                  </a:cubicBezTo>
                  <a:cubicBezTo>
                    <a:pt x="66" y="3"/>
                    <a:pt x="69" y="4"/>
                    <a:pt x="69" y="6"/>
                  </a:cubicBezTo>
                  <a:cubicBezTo>
                    <a:pt x="70" y="9"/>
                    <a:pt x="71" y="11"/>
                    <a:pt x="73" y="13"/>
                  </a:cubicBezTo>
                  <a:cubicBezTo>
                    <a:pt x="74" y="16"/>
                    <a:pt x="75" y="17"/>
                    <a:pt x="74" y="19"/>
                  </a:cubicBezTo>
                  <a:cubicBezTo>
                    <a:pt x="73" y="22"/>
                    <a:pt x="76" y="25"/>
                    <a:pt x="78" y="26"/>
                  </a:cubicBezTo>
                  <a:cubicBezTo>
                    <a:pt x="79" y="26"/>
                    <a:pt x="81" y="26"/>
                    <a:pt x="82" y="26"/>
                  </a:cubicBezTo>
                  <a:cubicBezTo>
                    <a:pt x="83" y="27"/>
                    <a:pt x="84" y="28"/>
                    <a:pt x="85" y="28"/>
                  </a:cubicBezTo>
                  <a:cubicBezTo>
                    <a:pt x="88" y="29"/>
                    <a:pt x="92" y="29"/>
                    <a:pt x="92" y="33"/>
                  </a:cubicBezTo>
                  <a:cubicBezTo>
                    <a:pt x="92" y="35"/>
                    <a:pt x="83" y="32"/>
                    <a:pt x="83" y="32"/>
                  </a:cubicBezTo>
                  <a:cubicBezTo>
                    <a:pt x="83" y="33"/>
                    <a:pt x="83" y="34"/>
                    <a:pt x="83" y="35"/>
                  </a:cubicBezTo>
                  <a:cubicBezTo>
                    <a:pt x="83" y="35"/>
                    <a:pt x="80" y="35"/>
                    <a:pt x="80" y="35"/>
                  </a:cubicBezTo>
                  <a:cubicBezTo>
                    <a:pt x="81" y="35"/>
                    <a:pt x="81" y="36"/>
                    <a:pt x="81" y="36"/>
                  </a:cubicBezTo>
                  <a:cubicBezTo>
                    <a:pt x="81" y="37"/>
                    <a:pt x="81" y="38"/>
                    <a:pt x="81" y="38"/>
                  </a:cubicBezTo>
                  <a:cubicBezTo>
                    <a:pt x="81" y="38"/>
                    <a:pt x="85" y="36"/>
                    <a:pt x="85" y="36"/>
                  </a:cubicBezTo>
                  <a:cubicBezTo>
                    <a:pt x="87" y="36"/>
                    <a:pt x="86" y="37"/>
                    <a:pt x="86" y="38"/>
                  </a:cubicBezTo>
                  <a:cubicBezTo>
                    <a:pt x="86" y="38"/>
                    <a:pt x="88" y="38"/>
                    <a:pt x="89" y="39"/>
                  </a:cubicBezTo>
                  <a:cubicBezTo>
                    <a:pt x="89" y="39"/>
                    <a:pt x="83" y="41"/>
                    <a:pt x="83" y="41"/>
                  </a:cubicBezTo>
                  <a:cubicBezTo>
                    <a:pt x="81" y="41"/>
                    <a:pt x="86" y="41"/>
                    <a:pt x="83" y="41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40" name="Freeform 573"/>
            <p:cNvSpPr>
              <a:spLocks/>
            </p:cNvSpPr>
            <p:nvPr/>
          </p:nvSpPr>
          <p:spPr bwMode="auto">
            <a:xfrm>
              <a:off x="6709745" y="4738956"/>
              <a:ext cx="130574" cy="86010"/>
            </a:xfrm>
            <a:custGeom>
              <a:avLst/>
              <a:gdLst>
                <a:gd name="T0" fmla="*/ 9 w 14"/>
                <a:gd name="T1" fmla="*/ 8 h 9"/>
                <a:gd name="T2" fmla="*/ 5 w 14"/>
                <a:gd name="T3" fmla="*/ 5 h 9"/>
                <a:gd name="T4" fmla="*/ 0 w 14"/>
                <a:gd name="T5" fmla="*/ 3 h 9"/>
                <a:gd name="T6" fmla="*/ 4 w 14"/>
                <a:gd name="T7" fmla="*/ 0 h 9"/>
                <a:gd name="T8" fmla="*/ 10 w 14"/>
                <a:gd name="T9" fmla="*/ 1 h 9"/>
                <a:gd name="T10" fmla="*/ 12 w 14"/>
                <a:gd name="T11" fmla="*/ 4 h 9"/>
                <a:gd name="T12" fmla="*/ 9 w 14"/>
                <a:gd name="T13" fmla="*/ 8 h 9"/>
                <a:gd name="T14" fmla="*/ 9 w 14"/>
                <a:gd name="T15" fmla="*/ 8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" h="9">
                  <a:moveTo>
                    <a:pt x="9" y="8"/>
                  </a:moveTo>
                  <a:cubicBezTo>
                    <a:pt x="7" y="8"/>
                    <a:pt x="6" y="5"/>
                    <a:pt x="5" y="5"/>
                  </a:cubicBezTo>
                  <a:cubicBezTo>
                    <a:pt x="4" y="4"/>
                    <a:pt x="0" y="3"/>
                    <a:pt x="0" y="3"/>
                  </a:cubicBezTo>
                  <a:cubicBezTo>
                    <a:pt x="1" y="2"/>
                    <a:pt x="3" y="1"/>
                    <a:pt x="4" y="0"/>
                  </a:cubicBezTo>
                  <a:cubicBezTo>
                    <a:pt x="6" y="0"/>
                    <a:pt x="8" y="0"/>
                    <a:pt x="10" y="1"/>
                  </a:cubicBezTo>
                  <a:cubicBezTo>
                    <a:pt x="12" y="2"/>
                    <a:pt x="14" y="2"/>
                    <a:pt x="12" y="4"/>
                  </a:cubicBezTo>
                  <a:cubicBezTo>
                    <a:pt x="11" y="5"/>
                    <a:pt x="10" y="9"/>
                    <a:pt x="9" y="8"/>
                  </a:cubicBezTo>
                  <a:cubicBezTo>
                    <a:pt x="8" y="8"/>
                    <a:pt x="9" y="8"/>
                    <a:pt x="9" y="8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41" name="Freeform 574"/>
            <p:cNvSpPr>
              <a:spLocks/>
            </p:cNvSpPr>
            <p:nvPr/>
          </p:nvSpPr>
          <p:spPr bwMode="auto">
            <a:xfrm>
              <a:off x="6916751" y="4700729"/>
              <a:ext cx="296178" cy="273958"/>
            </a:xfrm>
            <a:custGeom>
              <a:avLst/>
              <a:gdLst>
                <a:gd name="T0" fmla="*/ 18 w 32"/>
                <a:gd name="T1" fmla="*/ 27 h 29"/>
                <a:gd name="T2" fmla="*/ 10 w 32"/>
                <a:gd name="T3" fmla="*/ 19 h 29"/>
                <a:gd name="T4" fmla="*/ 1 w 32"/>
                <a:gd name="T5" fmla="*/ 15 h 29"/>
                <a:gd name="T6" fmla="*/ 0 w 32"/>
                <a:gd name="T7" fmla="*/ 13 h 29"/>
                <a:gd name="T8" fmla="*/ 4 w 32"/>
                <a:gd name="T9" fmla="*/ 12 h 29"/>
                <a:gd name="T10" fmla="*/ 11 w 32"/>
                <a:gd name="T11" fmla="*/ 14 h 29"/>
                <a:gd name="T12" fmla="*/ 11 w 32"/>
                <a:gd name="T13" fmla="*/ 12 h 29"/>
                <a:gd name="T14" fmla="*/ 13 w 32"/>
                <a:gd name="T15" fmla="*/ 11 h 29"/>
                <a:gd name="T16" fmla="*/ 7 w 32"/>
                <a:gd name="T17" fmla="*/ 8 h 29"/>
                <a:gd name="T18" fmla="*/ 7 w 32"/>
                <a:gd name="T19" fmla="*/ 6 h 29"/>
                <a:gd name="T20" fmla="*/ 10 w 32"/>
                <a:gd name="T21" fmla="*/ 7 h 29"/>
                <a:gd name="T22" fmla="*/ 11 w 32"/>
                <a:gd name="T23" fmla="*/ 5 h 29"/>
                <a:gd name="T24" fmla="*/ 8 w 32"/>
                <a:gd name="T25" fmla="*/ 4 h 29"/>
                <a:gd name="T26" fmla="*/ 10 w 32"/>
                <a:gd name="T27" fmla="*/ 3 h 29"/>
                <a:gd name="T28" fmla="*/ 14 w 32"/>
                <a:gd name="T29" fmla="*/ 4 h 29"/>
                <a:gd name="T30" fmla="*/ 13 w 32"/>
                <a:gd name="T31" fmla="*/ 3 h 29"/>
                <a:gd name="T32" fmla="*/ 19 w 32"/>
                <a:gd name="T33" fmla="*/ 5 h 29"/>
                <a:gd name="T34" fmla="*/ 18 w 32"/>
                <a:gd name="T35" fmla="*/ 3 h 29"/>
                <a:gd name="T36" fmla="*/ 19 w 32"/>
                <a:gd name="T37" fmla="*/ 3 h 29"/>
                <a:gd name="T38" fmla="*/ 17 w 32"/>
                <a:gd name="T39" fmla="*/ 2 h 29"/>
                <a:gd name="T40" fmla="*/ 25 w 32"/>
                <a:gd name="T41" fmla="*/ 1 h 29"/>
                <a:gd name="T42" fmla="*/ 23 w 32"/>
                <a:gd name="T43" fmla="*/ 3 h 29"/>
                <a:gd name="T44" fmla="*/ 28 w 32"/>
                <a:gd name="T45" fmla="*/ 4 h 29"/>
                <a:gd name="T46" fmla="*/ 27 w 32"/>
                <a:gd name="T47" fmla="*/ 7 h 29"/>
                <a:gd name="T48" fmla="*/ 26 w 32"/>
                <a:gd name="T49" fmla="*/ 8 h 29"/>
                <a:gd name="T50" fmla="*/ 23 w 32"/>
                <a:gd name="T51" fmla="*/ 10 h 29"/>
                <a:gd name="T52" fmla="*/ 21 w 32"/>
                <a:gd name="T53" fmla="*/ 13 h 29"/>
                <a:gd name="T54" fmla="*/ 24 w 32"/>
                <a:gd name="T55" fmla="*/ 11 h 29"/>
                <a:gd name="T56" fmla="*/ 26 w 32"/>
                <a:gd name="T57" fmla="*/ 13 h 29"/>
                <a:gd name="T58" fmla="*/ 29 w 32"/>
                <a:gd name="T59" fmla="*/ 13 h 29"/>
                <a:gd name="T60" fmla="*/ 28 w 32"/>
                <a:gd name="T61" fmla="*/ 10 h 29"/>
                <a:gd name="T62" fmla="*/ 30 w 32"/>
                <a:gd name="T63" fmla="*/ 11 h 29"/>
                <a:gd name="T64" fmla="*/ 30 w 32"/>
                <a:gd name="T65" fmla="*/ 14 h 29"/>
                <a:gd name="T66" fmla="*/ 31 w 32"/>
                <a:gd name="T67" fmla="*/ 17 h 29"/>
                <a:gd name="T68" fmla="*/ 28 w 32"/>
                <a:gd name="T69" fmla="*/ 23 h 29"/>
                <a:gd name="T70" fmla="*/ 22 w 32"/>
                <a:gd name="T71" fmla="*/ 23 h 29"/>
                <a:gd name="T72" fmla="*/ 21 w 32"/>
                <a:gd name="T73" fmla="*/ 23 h 29"/>
                <a:gd name="T74" fmla="*/ 23 w 32"/>
                <a:gd name="T75" fmla="*/ 26 h 29"/>
                <a:gd name="T76" fmla="*/ 18 w 32"/>
                <a:gd name="T77" fmla="*/ 27 h 29"/>
                <a:gd name="T78" fmla="*/ 18 w 32"/>
                <a:gd name="T79" fmla="*/ 27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32" h="29">
                  <a:moveTo>
                    <a:pt x="18" y="27"/>
                  </a:moveTo>
                  <a:cubicBezTo>
                    <a:pt x="15" y="25"/>
                    <a:pt x="13" y="21"/>
                    <a:pt x="10" y="19"/>
                  </a:cubicBezTo>
                  <a:cubicBezTo>
                    <a:pt x="7" y="18"/>
                    <a:pt x="4" y="16"/>
                    <a:pt x="1" y="15"/>
                  </a:cubicBezTo>
                  <a:cubicBezTo>
                    <a:pt x="0" y="14"/>
                    <a:pt x="0" y="14"/>
                    <a:pt x="0" y="13"/>
                  </a:cubicBezTo>
                  <a:cubicBezTo>
                    <a:pt x="0" y="10"/>
                    <a:pt x="2" y="11"/>
                    <a:pt x="4" y="12"/>
                  </a:cubicBezTo>
                  <a:cubicBezTo>
                    <a:pt x="6" y="13"/>
                    <a:pt x="8" y="15"/>
                    <a:pt x="11" y="14"/>
                  </a:cubicBezTo>
                  <a:cubicBezTo>
                    <a:pt x="12" y="14"/>
                    <a:pt x="11" y="12"/>
                    <a:pt x="11" y="12"/>
                  </a:cubicBezTo>
                  <a:cubicBezTo>
                    <a:pt x="11" y="11"/>
                    <a:pt x="13" y="12"/>
                    <a:pt x="13" y="11"/>
                  </a:cubicBezTo>
                  <a:cubicBezTo>
                    <a:pt x="14" y="10"/>
                    <a:pt x="7" y="8"/>
                    <a:pt x="7" y="8"/>
                  </a:cubicBezTo>
                  <a:cubicBezTo>
                    <a:pt x="5" y="7"/>
                    <a:pt x="6" y="6"/>
                    <a:pt x="7" y="6"/>
                  </a:cubicBezTo>
                  <a:cubicBezTo>
                    <a:pt x="9" y="5"/>
                    <a:pt x="9" y="6"/>
                    <a:pt x="10" y="7"/>
                  </a:cubicBezTo>
                  <a:cubicBezTo>
                    <a:pt x="10" y="7"/>
                    <a:pt x="11" y="5"/>
                    <a:pt x="11" y="5"/>
                  </a:cubicBezTo>
                  <a:cubicBezTo>
                    <a:pt x="12" y="5"/>
                    <a:pt x="8" y="4"/>
                    <a:pt x="8" y="4"/>
                  </a:cubicBezTo>
                  <a:cubicBezTo>
                    <a:pt x="8" y="4"/>
                    <a:pt x="10" y="3"/>
                    <a:pt x="10" y="3"/>
                  </a:cubicBezTo>
                  <a:cubicBezTo>
                    <a:pt x="11" y="3"/>
                    <a:pt x="13" y="4"/>
                    <a:pt x="14" y="4"/>
                  </a:cubicBezTo>
                  <a:cubicBezTo>
                    <a:pt x="14" y="4"/>
                    <a:pt x="13" y="3"/>
                    <a:pt x="13" y="3"/>
                  </a:cubicBezTo>
                  <a:cubicBezTo>
                    <a:pt x="14" y="2"/>
                    <a:pt x="18" y="5"/>
                    <a:pt x="19" y="5"/>
                  </a:cubicBezTo>
                  <a:cubicBezTo>
                    <a:pt x="20" y="4"/>
                    <a:pt x="18" y="4"/>
                    <a:pt x="18" y="3"/>
                  </a:cubicBezTo>
                  <a:cubicBezTo>
                    <a:pt x="18" y="3"/>
                    <a:pt x="19" y="3"/>
                    <a:pt x="19" y="3"/>
                  </a:cubicBezTo>
                  <a:cubicBezTo>
                    <a:pt x="19" y="3"/>
                    <a:pt x="17" y="3"/>
                    <a:pt x="17" y="2"/>
                  </a:cubicBezTo>
                  <a:cubicBezTo>
                    <a:pt x="17" y="2"/>
                    <a:pt x="24" y="0"/>
                    <a:pt x="25" y="1"/>
                  </a:cubicBezTo>
                  <a:cubicBezTo>
                    <a:pt x="26" y="1"/>
                    <a:pt x="23" y="2"/>
                    <a:pt x="23" y="3"/>
                  </a:cubicBezTo>
                  <a:cubicBezTo>
                    <a:pt x="24" y="4"/>
                    <a:pt x="27" y="3"/>
                    <a:pt x="28" y="4"/>
                  </a:cubicBezTo>
                  <a:cubicBezTo>
                    <a:pt x="28" y="5"/>
                    <a:pt x="24" y="7"/>
                    <a:pt x="27" y="7"/>
                  </a:cubicBezTo>
                  <a:cubicBezTo>
                    <a:pt x="28" y="7"/>
                    <a:pt x="27" y="8"/>
                    <a:pt x="26" y="8"/>
                  </a:cubicBezTo>
                  <a:cubicBezTo>
                    <a:pt x="25" y="8"/>
                    <a:pt x="24" y="8"/>
                    <a:pt x="23" y="10"/>
                  </a:cubicBezTo>
                  <a:cubicBezTo>
                    <a:pt x="23" y="10"/>
                    <a:pt x="21" y="13"/>
                    <a:pt x="21" y="13"/>
                  </a:cubicBezTo>
                  <a:cubicBezTo>
                    <a:pt x="22" y="13"/>
                    <a:pt x="23" y="11"/>
                    <a:pt x="24" y="11"/>
                  </a:cubicBezTo>
                  <a:cubicBezTo>
                    <a:pt x="25" y="11"/>
                    <a:pt x="25" y="12"/>
                    <a:pt x="26" y="13"/>
                  </a:cubicBezTo>
                  <a:cubicBezTo>
                    <a:pt x="27" y="13"/>
                    <a:pt x="30" y="17"/>
                    <a:pt x="29" y="13"/>
                  </a:cubicBezTo>
                  <a:cubicBezTo>
                    <a:pt x="29" y="12"/>
                    <a:pt x="27" y="11"/>
                    <a:pt x="28" y="10"/>
                  </a:cubicBezTo>
                  <a:cubicBezTo>
                    <a:pt x="29" y="10"/>
                    <a:pt x="30" y="10"/>
                    <a:pt x="30" y="11"/>
                  </a:cubicBezTo>
                  <a:cubicBezTo>
                    <a:pt x="30" y="12"/>
                    <a:pt x="29" y="13"/>
                    <a:pt x="30" y="14"/>
                  </a:cubicBezTo>
                  <a:cubicBezTo>
                    <a:pt x="31" y="15"/>
                    <a:pt x="32" y="16"/>
                    <a:pt x="31" y="17"/>
                  </a:cubicBezTo>
                  <a:cubicBezTo>
                    <a:pt x="29" y="19"/>
                    <a:pt x="32" y="22"/>
                    <a:pt x="28" y="23"/>
                  </a:cubicBezTo>
                  <a:cubicBezTo>
                    <a:pt x="28" y="23"/>
                    <a:pt x="21" y="25"/>
                    <a:pt x="22" y="23"/>
                  </a:cubicBezTo>
                  <a:cubicBezTo>
                    <a:pt x="22" y="22"/>
                    <a:pt x="21" y="22"/>
                    <a:pt x="21" y="23"/>
                  </a:cubicBezTo>
                  <a:cubicBezTo>
                    <a:pt x="22" y="24"/>
                    <a:pt x="22" y="25"/>
                    <a:pt x="23" y="26"/>
                  </a:cubicBezTo>
                  <a:cubicBezTo>
                    <a:pt x="23" y="28"/>
                    <a:pt x="19" y="27"/>
                    <a:pt x="18" y="27"/>
                  </a:cubicBezTo>
                  <a:cubicBezTo>
                    <a:pt x="17" y="26"/>
                    <a:pt x="22" y="29"/>
                    <a:pt x="18" y="27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42" name="Freeform 575"/>
            <p:cNvSpPr>
              <a:spLocks/>
            </p:cNvSpPr>
            <p:nvPr/>
          </p:nvSpPr>
          <p:spPr bwMode="auto">
            <a:xfrm>
              <a:off x="7232037" y="4700729"/>
              <a:ext cx="261145" cy="207060"/>
            </a:xfrm>
            <a:custGeom>
              <a:avLst/>
              <a:gdLst>
                <a:gd name="T0" fmla="*/ 7 w 28"/>
                <a:gd name="T1" fmla="*/ 22 h 22"/>
                <a:gd name="T2" fmla="*/ 3 w 28"/>
                <a:gd name="T3" fmla="*/ 19 h 22"/>
                <a:gd name="T4" fmla="*/ 1 w 28"/>
                <a:gd name="T5" fmla="*/ 11 h 22"/>
                <a:gd name="T6" fmla="*/ 1 w 28"/>
                <a:gd name="T7" fmla="*/ 4 h 22"/>
                <a:gd name="T8" fmla="*/ 6 w 28"/>
                <a:gd name="T9" fmla="*/ 4 h 22"/>
                <a:gd name="T10" fmla="*/ 5 w 28"/>
                <a:gd name="T11" fmla="*/ 1 h 22"/>
                <a:gd name="T12" fmla="*/ 16 w 28"/>
                <a:gd name="T13" fmla="*/ 2 h 22"/>
                <a:gd name="T14" fmla="*/ 25 w 28"/>
                <a:gd name="T15" fmla="*/ 3 h 22"/>
                <a:gd name="T16" fmla="*/ 23 w 28"/>
                <a:gd name="T17" fmla="*/ 8 h 22"/>
                <a:gd name="T18" fmla="*/ 19 w 28"/>
                <a:gd name="T19" fmla="*/ 13 h 22"/>
                <a:gd name="T20" fmla="*/ 12 w 28"/>
                <a:gd name="T21" fmla="*/ 13 h 22"/>
                <a:gd name="T22" fmla="*/ 10 w 28"/>
                <a:gd name="T23" fmla="*/ 14 h 22"/>
                <a:gd name="T24" fmla="*/ 11 w 28"/>
                <a:gd name="T25" fmla="*/ 17 h 22"/>
                <a:gd name="T26" fmla="*/ 7 w 28"/>
                <a:gd name="T27" fmla="*/ 22 h 22"/>
                <a:gd name="T28" fmla="*/ 7 w 28"/>
                <a:gd name="T29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8" h="22">
                  <a:moveTo>
                    <a:pt x="7" y="22"/>
                  </a:moveTo>
                  <a:cubicBezTo>
                    <a:pt x="5" y="21"/>
                    <a:pt x="3" y="21"/>
                    <a:pt x="3" y="19"/>
                  </a:cubicBezTo>
                  <a:cubicBezTo>
                    <a:pt x="3" y="16"/>
                    <a:pt x="0" y="14"/>
                    <a:pt x="1" y="11"/>
                  </a:cubicBezTo>
                  <a:cubicBezTo>
                    <a:pt x="1" y="9"/>
                    <a:pt x="0" y="6"/>
                    <a:pt x="1" y="4"/>
                  </a:cubicBezTo>
                  <a:cubicBezTo>
                    <a:pt x="2" y="4"/>
                    <a:pt x="6" y="5"/>
                    <a:pt x="6" y="4"/>
                  </a:cubicBezTo>
                  <a:cubicBezTo>
                    <a:pt x="6" y="3"/>
                    <a:pt x="0" y="3"/>
                    <a:pt x="5" y="1"/>
                  </a:cubicBezTo>
                  <a:cubicBezTo>
                    <a:pt x="9" y="0"/>
                    <a:pt x="12" y="1"/>
                    <a:pt x="16" y="2"/>
                  </a:cubicBezTo>
                  <a:cubicBezTo>
                    <a:pt x="19" y="2"/>
                    <a:pt x="22" y="2"/>
                    <a:pt x="25" y="3"/>
                  </a:cubicBezTo>
                  <a:cubicBezTo>
                    <a:pt x="28" y="4"/>
                    <a:pt x="25" y="6"/>
                    <a:pt x="23" y="8"/>
                  </a:cubicBezTo>
                  <a:cubicBezTo>
                    <a:pt x="22" y="10"/>
                    <a:pt x="21" y="12"/>
                    <a:pt x="19" y="13"/>
                  </a:cubicBezTo>
                  <a:cubicBezTo>
                    <a:pt x="18" y="15"/>
                    <a:pt x="14" y="13"/>
                    <a:pt x="12" y="13"/>
                  </a:cubicBezTo>
                  <a:cubicBezTo>
                    <a:pt x="12" y="13"/>
                    <a:pt x="9" y="13"/>
                    <a:pt x="10" y="14"/>
                  </a:cubicBezTo>
                  <a:cubicBezTo>
                    <a:pt x="10" y="15"/>
                    <a:pt x="12" y="15"/>
                    <a:pt x="11" y="17"/>
                  </a:cubicBezTo>
                  <a:cubicBezTo>
                    <a:pt x="10" y="17"/>
                    <a:pt x="8" y="22"/>
                    <a:pt x="7" y="22"/>
                  </a:cubicBezTo>
                  <a:cubicBezTo>
                    <a:pt x="5" y="21"/>
                    <a:pt x="8" y="22"/>
                    <a:pt x="7" y="22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43" name="Freeform 576"/>
            <p:cNvSpPr>
              <a:spLocks/>
            </p:cNvSpPr>
            <p:nvPr/>
          </p:nvSpPr>
          <p:spPr bwMode="auto">
            <a:xfrm>
              <a:off x="5833947" y="4675245"/>
              <a:ext cx="503186" cy="308998"/>
            </a:xfrm>
            <a:custGeom>
              <a:avLst/>
              <a:gdLst>
                <a:gd name="T0" fmla="*/ 52 w 54"/>
                <a:gd name="T1" fmla="*/ 10 h 33"/>
                <a:gd name="T2" fmla="*/ 45 w 54"/>
                <a:gd name="T3" fmla="*/ 4 h 33"/>
                <a:gd name="T4" fmla="*/ 41 w 54"/>
                <a:gd name="T5" fmla="*/ 3 h 33"/>
                <a:gd name="T6" fmla="*/ 35 w 54"/>
                <a:gd name="T7" fmla="*/ 4 h 33"/>
                <a:gd name="T8" fmla="*/ 32 w 54"/>
                <a:gd name="T9" fmla="*/ 3 h 33"/>
                <a:gd name="T10" fmla="*/ 27 w 54"/>
                <a:gd name="T11" fmla="*/ 1 h 33"/>
                <a:gd name="T12" fmla="*/ 20 w 54"/>
                <a:gd name="T13" fmla="*/ 0 h 33"/>
                <a:gd name="T14" fmla="*/ 11 w 54"/>
                <a:gd name="T15" fmla="*/ 1 h 33"/>
                <a:gd name="T16" fmla="*/ 8 w 54"/>
                <a:gd name="T17" fmla="*/ 3 h 33"/>
                <a:gd name="T18" fmla="*/ 7 w 54"/>
                <a:gd name="T19" fmla="*/ 11 h 33"/>
                <a:gd name="T20" fmla="*/ 7 w 54"/>
                <a:gd name="T21" fmla="*/ 15 h 33"/>
                <a:gd name="T22" fmla="*/ 4 w 54"/>
                <a:gd name="T23" fmla="*/ 18 h 33"/>
                <a:gd name="T24" fmla="*/ 0 w 54"/>
                <a:gd name="T25" fmla="*/ 24 h 33"/>
                <a:gd name="T26" fmla="*/ 7 w 54"/>
                <a:gd name="T27" fmla="*/ 26 h 33"/>
                <a:gd name="T28" fmla="*/ 15 w 54"/>
                <a:gd name="T29" fmla="*/ 32 h 33"/>
                <a:gd name="T30" fmla="*/ 19 w 54"/>
                <a:gd name="T31" fmla="*/ 30 h 33"/>
                <a:gd name="T32" fmla="*/ 25 w 54"/>
                <a:gd name="T33" fmla="*/ 29 h 33"/>
                <a:gd name="T34" fmla="*/ 28 w 54"/>
                <a:gd name="T35" fmla="*/ 26 h 33"/>
                <a:gd name="T36" fmla="*/ 31 w 54"/>
                <a:gd name="T37" fmla="*/ 21 h 33"/>
                <a:gd name="T38" fmla="*/ 37 w 54"/>
                <a:gd name="T39" fmla="*/ 17 h 33"/>
                <a:gd name="T40" fmla="*/ 46 w 54"/>
                <a:gd name="T41" fmla="*/ 13 h 33"/>
                <a:gd name="T42" fmla="*/ 52 w 54"/>
                <a:gd name="T43" fmla="*/ 10 h 33"/>
                <a:gd name="T44" fmla="*/ 52 w 54"/>
                <a:gd name="T45" fmla="*/ 1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54" h="33">
                  <a:moveTo>
                    <a:pt x="52" y="10"/>
                  </a:moveTo>
                  <a:cubicBezTo>
                    <a:pt x="50" y="8"/>
                    <a:pt x="48" y="6"/>
                    <a:pt x="45" y="4"/>
                  </a:cubicBezTo>
                  <a:cubicBezTo>
                    <a:pt x="44" y="4"/>
                    <a:pt x="42" y="3"/>
                    <a:pt x="41" y="3"/>
                  </a:cubicBezTo>
                  <a:cubicBezTo>
                    <a:pt x="38" y="2"/>
                    <a:pt x="37" y="3"/>
                    <a:pt x="35" y="4"/>
                  </a:cubicBezTo>
                  <a:cubicBezTo>
                    <a:pt x="34" y="4"/>
                    <a:pt x="33" y="3"/>
                    <a:pt x="32" y="3"/>
                  </a:cubicBezTo>
                  <a:cubicBezTo>
                    <a:pt x="31" y="2"/>
                    <a:pt x="29" y="2"/>
                    <a:pt x="27" y="1"/>
                  </a:cubicBezTo>
                  <a:cubicBezTo>
                    <a:pt x="25" y="1"/>
                    <a:pt x="22" y="0"/>
                    <a:pt x="20" y="0"/>
                  </a:cubicBezTo>
                  <a:cubicBezTo>
                    <a:pt x="17" y="0"/>
                    <a:pt x="14" y="1"/>
                    <a:pt x="11" y="1"/>
                  </a:cubicBezTo>
                  <a:cubicBezTo>
                    <a:pt x="9" y="2"/>
                    <a:pt x="6" y="1"/>
                    <a:pt x="8" y="3"/>
                  </a:cubicBezTo>
                  <a:cubicBezTo>
                    <a:pt x="10" y="7"/>
                    <a:pt x="10" y="8"/>
                    <a:pt x="7" y="11"/>
                  </a:cubicBezTo>
                  <a:cubicBezTo>
                    <a:pt x="5" y="13"/>
                    <a:pt x="7" y="14"/>
                    <a:pt x="7" y="15"/>
                  </a:cubicBezTo>
                  <a:cubicBezTo>
                    <a:pt x="6" y="16"/>
                    <a:pt x="4" y="16"/>
                    <a:pt x="4" y="18"/>
                  </a:cubicBezTo>
                  <a:cubicBezTo>
                    <a:pt x="3" y="20"/>
                    <a:pt x="1" y="22"/>
                    <a:pt x="0" y="24"/>
                  </a:cubicBezTo>
                  <a:cubicBezTo>
                    <a:pt x="0" y="25"/>
                    <a:pt x="6" y="26"/>
                    <a:pt x="7" y="26"/>
                  </a:cubicBezTo>
                  <a:cubicBezTo>
                    <a:pt x="10" y="28"/>
                    <a:pt x="12" y="32"/>
                    <a:pt x="15" y="32"/>
                  </a:cubicBezTo>
                  <a:cubicBezTo>
                    <a:pt x="16" y="33"/>
                    <a:pt x="18" y="31"/>
                    <a:pt x="19" y="30"/>
                  </a:cubicBezTo>
                  <a:cubicBezTo>
                    <a:pt x="21" y="29"/>
                    <a:pt x="23" y="30"/>
                    <a:pt x="25" y="29"/>
                  </a:cubicBezTo>
                  <a:cubicBezTo>
                    <a:pt x="27" y="29"/>
                    <a:pt x="27" y="28"/>
                    <a:pt x="28" y="26"/>
                  </a:cubicBezTo>
                  <a:cubicBezTo>
                    <a:pt x="28" y="24"/>
                    <a:pt x="28" y="23"/>
                    <a:pt x="31" y="21"/>
                  </a:cubicBezTo>
                  <a:cubicBezTo>
                    <a:pt x="33" y="20"/>
                    <a:pt x="34" y="18"/>
                    <a:pt x="37" y="17"/>
                  </a:cubicBezTo>
                  <a:cubicBezTo>
                    <a:pt x="40" y="15"/>
                    <a:pt x="43" y="14"/>
                    <a:pt x="46" y="13"/>
                  </a:cubicBezTo>
                  <a:cubicBezTo>
                    <a:pt x="46" y="13"/>
                    <a:pt x="53" y="10"/>
                    <a:pt x="52" y="10"/>
                  </a:cubicBezTo>
                  <a:cubicBezTo>
                    <a:pt x="51" y="9"/>
                    <a:pt x="54" y="11"/>
                    <a:pt x="52" y="10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44" name="Freeform 577"/>
            <p:cNvSpPr>
              <a:spLocks/>
            </p:cNvSpPr>
            <p:nvPr/>
          </p:nvSpPr>
          <p:spPr bwMode="auto">
            <a:xfrm>
              <a:off x="6811655" y="4589235"/>
              <a:ext cx="66879" cy="38227"/>
            </a:xfrm>
            <a:custGeom>
              <a:avLst/>
              <a:gdLst>
                <a:gd name="T0" fmla="*/ 4 w 7"/>
                <a:gd name="T1" fmla="*/ 4 h 4"/>
                <a:gd name="T2" fmla="*/ 1 w 7"/>
                <a:gd name="T3" fmla="*/ 3 h 4"/>
                <a:gd name="T4" fmla="*/ 3 w 7"/>
                <a:gd name="T5" fmla="*/ 0 h 4"/>
                <a:gd name="T6" fmla="*/ 4 w 7"/>
                <a:gd name="T7" fmla="*/ 4 h 4"/>
                <a:gd name="T8" fmla="*/ 4 w 7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4">
                  <a:moveTo>
                    <a:pt x="4" y="4"/>
                  </a:moveTo>
                  <a:cubicBezTo>
                    <a:pt x="3" y="4"/>
                    <a:pt x="1" y="4"/>
                    <a:pt x="1" y="3"/>
                  </a:cubicBezTo>
                  <a:cubicBezTo>
                    <a:pt x="0" y="2"/>
                    <a:pt x="3" y="0"/>
                    <a:pt x="3" y="0"/>
                  </a:cubicBezTo>
                  <a:cubicBezTo>
                    <a:pt x="6" y="0"/>
                    <a:pt x="7" y="4"/>
                    <a:pt x="4" y="4"/>
                  </a:cubicBezTo>
                  <a:cubicBezTo>
                    <a:pt x="1" y="3"/>
                    <a:pt x="6" y="4"/>
                    <a:pt x="4" y="4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45" name="Freeform 578"/>
            <p:cNvSpPr>
              <a:spLocks/>
            </p:cNvSpPr>
            <p:nvPr/>
          </p:nvSpPr>
          <p:spPr bwMode="auto">
            <a:xfrm>
              <a:off x="6235221" y="4420403"/>
              <a:ext cx="560509" cy="264400"/>
            </a:xfrm>
            <a:custGeom>
              <a:avLst/>
              <a:gdLst>
                <a:gd name="T0" fmla="*/ 50 w 60"/>
                <a:gd name="T1" fmla="*/ 22 h 28"/>
                <a:gd name="T2" fmla="*/ 48 w 60"/>
                <a:gd name="T3" fmla="*/ 21 h 28"/>
                <a:gd name="T4" fmla="*/ 46 w 60"/>
                <a:gd name="T5" fmla="*/ 23 h 28"/>
                <a:gd name="T6" fmla="*/ 43 w 60"/>
                <a:gd name="T7" fmla="*/ 22 h 28"/>
                <a:gd name="T8" fmla="*/ 40 w 60"/>
                <a:gd name="T9" fmla="*/ 23 h 28"/>
                <a:gd name="T10" fmla="*/ 24 w 60"/>
                <a:gd name="T11" fmla="*/ 27 h 28"/>
                <a:gd name="T12" fmla="*/ 19 w 60"/>
                <a:gd name="T13" fmla="*/ 28 h 28"/>
                <a:gd name="T14" fmla="*/ 17 w 60"/>
                <a:gd name="T15" fmla="*/ 24 h 28"/>
                <a:gd name="T16" fmla="*/ 24 w 60"/>
                <a:gd name="T17" fmla="*/ 22 h 28"/>
                <a:gd name="T18" fmla="*/ 29 w 60"/>
                <a:gd name="T19" fmla="*/ 22 h 28"/>
                <a:gd name="T20" fmla="*/ 31 w 60"/>
                <a:gd name="T21" fmla="*/ 20 h 28"/>
                <a:gd name="T22" fmla="*/ 24 w 60"/>
                <a:gd name="T23" fmla="*/ 20 h 28"/>
                <a:gd name="T24" fmla="*/ 19 w 60"/>
                <a:gd name="T25" fmla="*/ 21 h 28"/>
                <a:gd name="T26" fmla="*/ 19 w 60"/>
                <a:gd name="T27" fmla="*/ 19 h 28"/>
                <a:gd name="T28" fmla="*/ 12 w 60"/>
                <a:gd name="T29" fmla="*/ 21 h 28"/>
                <a:gd name="T30" fmla="*/ 11 w 60"/>
                <a:gd name="T31" fmla="*/ 22 h 28"/>
                <a:gd name="T32" fmla="*/ 9 w 60"/>
                <a:gd name="T33" fmla="*/ 23 h 28"/>
                <a:gd name="T34" fmla="*/ 5 w 60"/>
                <a:gd name="T35" fmla="*/ 21 h 28"/>
                <a:gd name="T36" fmla="*/ 0 w 60"/>
                <a:gd name="T37" fmla="*/ 20 h 28"/>
                <a:gd name="T38" fmla="*/ 4 w 60"/>
                <a:gd name="T39" fmla="*/ 18 h 28"/>
                <a:gd name="T40" fmla="*/ 9 w 60"/>
                <a:gd name="T41" fmla="*/ 17 h 28"/>
                <a:gd name="T42" fmla="*/ 11 w 60"/>
                <a:gd name="T43" fmla="*/ 16 h 28"/>
                <a:gd name="T44" fmla="*/ 5 w 60"/>
                <a:gd name="T45" fmla="*/ 16 h 28"/>
                <a:gd name="T46" fmla="*/ 4 w 60"/>
                <a:gd name="T47" fmla="*/ 14 h 28"/>
                <a:gd name="T48" fmla="*/ 12 w 60"/>
                <a:gd name="T49" fmla="*/ 13 h 28"/>
                <a:gd name="T50" fmla="*/ 4 w 60"/>
                <a:gd name="T51" fmla="*/ 12 h 28"/>
                <a:gd name="T52" fmla="*/ 13 w 60"/>
                <a:gd name="T53" fmla="*/ 10 h 28"/>
                <a:gd name="T54" fmla="*/ 9 w 60"/>
                <a:gd name="T55" fmla="*/ 8 h 28"/>
                <a:gd name="T56" fmla="*/ 14 w 60"/>
                <a:gd name="T57" fmla="*/ 6 h 28"/>
                <a:gd name="T58" fmla="*/ 17 w 60"/>
                <a:gd name="T59" fmla="*/ 10 h 28"/>
                <a:gd name="T60" fmla="*/ 25 w 60"/>
                <a:gd name="T61" fmla="*/ 11 h 28"/>
                <a:gd name="T62" fmla="*/ 29 w 60"/>
                <a:gd name="T63" fmla="*/ 14 h 28"/>
                <a:gd name="T64" fmla="*/ 32 w 60"/>
                <a:gd name="T65" fmla="*/ 17 h 28"/>
                <a:gd name="T66" fmla="*/ 39 w 60"/>
                <a:gd name="T67" fmla="*/ 16 h 28"/>
                <a:gd name="T68" fmla="*/ 37 w 60"/>
                <a:gd name="T69" fmla="*/ 13 h 28"/>
                <a:gd name="T70" fmla="*/ 38 w 60"/>
                <a:gd name="T71" fmla="*/ 9 h 28"/>
                <a:gd name="T72" fmla="*/ 36 w 60"/>
                <a:gd name="T73" fmla="*/ 8 h 28"/>
                <a:gd name="T74" fmla="*/ 38 w 60"/>
                <a:gd name="T75" fmla="*/ 5 h 28"/>
                <a:gd name="T76" fmla="*/ 43 w 60"/>
                <a:gd name="T77" fmla="*/ 3 h 28"/>
                <a:gd name="T78" fmla="*/ 44 w 60"/>
                <a:gd name="T79" fmla="*/ 7 h 28"/>
                <a:gd name="T80" fmla="*/ 45 w 60"/>
                <a:gd name="T81" fmla="*/ 9 h 28"/>
                <a:gd name="T82" fmla="*/ 44 w 60"/>
                <a:gd name="T83" fmla="*/ 10 h 28"/>
                <a:gd name="T84" fmla="*/ 47 w 60"/>
                <a:gd name="T85" fmla="*/ 11 h 28"/>
                <a:gd name="T86" fmla="*/ 51 w 60"/>
                <a:gd name="T87" fmla="*/ 14 h 28"/>
                <a:gd name="T88" fmla="*/ 53 w 60"/>
                <a:gd name="T89" fmla="*/ 13 h 28"/>
                <a:gd name="T90" fmla="*/ 57 w 60"/>
                <a:gd name="T91" fmla="*/ 12 h 28"/>
                <a:gd name="T92" fmla="*/ 59 w 60"/>
                <a:gd name="T93" fmla="*/ 15 h 28"/>
                <a:gd name="T94" fmla="*/ 58 w 60"/>
                <a:gd name="T95" fmla="*/ 20 h 28"/>
                <a:gd name="T96" fmla="*/ 50 w 60"/>
                <a:gd name="T97" fmla="*/ 22 h 28"/>
                <a:gd name="T98" fmla="*/ 50 w 60"/>
                <a:gd name="T99" fmla="*/ 22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60" h="28">
                  <a:moveTo>
                    <a:pt x="50" y="22"/>
                  </a:moveTo>
                  <a:cubicBezTo>
                    <a:pt x="49" y="22"/>
                    <a:pt x="49" y="21"/>
                    <a:pt x="48" y="21"/>
                  </a:cubicBezTo>
                  <a:cubicBezTo>
                    <a:pt x="48" y="21"/>
                    <a:pt x="46" y="22"/>
                    <a:pt x="46" y="23"/>
                  </a:cubicBezTo>
                  <a:cubicBezTo>
                    <a:pt x="45" y="23"/>
                    <a:pt x="44" y="23"/>
                    <a:pt x="43" y="22"/>
                  </a:cubicBezTo>
                  <a:cubicBezTo>
                    <a:pt x="42" y="22"/>
                    <a:pt x="41" y="22"/>
                    <a:pt x="40" y="23"/>
                  </a:cubicBezTo>
                  <a:cubicBezTo>
                    <a:pt x="35" y="25"/>
                    <a:pt x="30" y="26"/>
                    <a:pt x="24" y="27"/>
                  </a:cubicBezTo>
                  <a:cubicBezTo>
                    <a:pt x="23" y="27"/>
                    <a:pt x="20" y="28"/>
                    <a:pt x="19" y="28"/>
                  </a:cubicBezTo>
                  <a:cubicBezTo>
                    <a:pt x="17" y="27"/>
                    <a:pt x="13" y="26"/>
                    <a:pt x="17" y="24"/>
                  </a:cubicBezTo>
                  <a:cubicBezTo>
                    <a:pt x="19" y="24"/>
                    <a:pt x="22" y="22"/>
                    <a:pt x="24" y="22"/>
                  </a:cubicBezTo>
                  <a:cubicBezTo>
                    <a:pt x="26" y="22"/>
                    <a:pt x="28" y="22"/>
                    <a:pt x="29" y="22"/>
                  </a:cubicBezTo>
                  <a:cubicBezTo>
                    <a:pt x="29" y="22"/>
                    <a:pt x="32" y="20"/>
                    <a:pt x="31" y="20"/>
                  </a:cubicBezTo>
                  <a:cubicBezTo>
                    <a:pt x="30" y="19"/>
                    <a:pt x="25" y="20"/>
                    <a:pt x="24" y="20"/>
                  </a:cubicBezTo>
                  <a:cubicBezTo>
                    <a:pt x="22" y="21"/>
                    <a:pt x="21" y="21"/>
                    <a:pt x="19" y="21"/>
                  </a:cubicBezTo>
                  <a:cubicBezTo>
                    <a:pt x="17" y="21"/>
                    <a:pt x="19" y="20"/>
                    <a:pt x="19" y="19"/>
                  </a:cubicBezTo>
                  <a:cubicBezTo>
                    <a:pt x="19" y="16"/>
                    <a:pt x="13" y="21"/>
                    <a:pt x="12" y="21"/>
                  </a:cubicBezTo>
                  <a:cubicBezTo>
                    <a:pt x="12" y="21"/>
                    <a:pt x="11" y="22"/>
                    <a:pt x="11" y="22"/>
                  </a:cubicBezTo>
                  <a:cubicBezTo>
                    <a:pt x="9" y="20"/>
                    <a:pt x="9" y="22"/>
                    <a:pt x="9" y="23"/>
                  </a:cubicBezTo>
                  <a:cubicBezTo>
                    <a:pt x="9" y="23"/>
                    <a:pt x="6" y="21"/>
                    <a:pt x="5" y="21"/>
                  </a:cubicBezTo>
                  <a:cubicBezTo>
                    <a:pt x="4" y="21"/>
                    <a:pt x="0" y="22"/>
                    <a:pt x="0" y="20"/>
                  </a:cubicBezTo>
                  <a:cubicBezTo>
                    <a:pt x="0" y="18"/>
                    <a:pt x="2" y="19"/>
                    <a:pt x="4" y="18"/>
                  </a:cubicBezTo>
                  <a:cubicBezTo>
                    <a:pt x="6" y="18"/>
                    <a:pt x="8" y="18"/>
                    <a:pt x="9" y="17"/>
                  </a:cubicBezTo>
                  <a:cubicBezTo>
                    <a:pt x="9" y="17"/>
                    <a:pt x="12" y="16"/>
                    <a:pt x="11" y="16"/>
                  </a:cubicBezTo>
                  <a:cubicBezTo>
                    <a:pt x="9" y="15"/>
                    <a:pt x="6" y="16"/>
                    <a:pt x="5" y="16"/>
                  </a:cubicBezTo>
                  <a:cubicBezTo>
                    <a:pt x="2" y="16"/>
                    <a:pt x="0" y="14"/>
                    <a:pt x="4" y="14"/>
                  </a:cubicBezTo>
                  <a:cubicBezTo>
                    <a:pt x="6" y="14"/>
                    <a:pt x="10" y="13"/>
                    <a:pt x="12" y="13"/>
                  </a:cubicBezTo>
                  <a:cubicBezTo>
                    <a:pt x="11" y="13"/>
                    <a:pt x="4" y="14"/>
                    <a:pt x="4" y="12"/>
                  </a:cubicBezTo>
                  <a:cubicBezTo>
                    <a:pt x="3" y="10"/>
                    <a:pt x="12" y="11"/>
                    <a:pt x="13" y="10"/>
                  </a:cubicBezTo>
                  <a:cubicBezTo>
                    <a:pt x="13" y="10"/>
                    <a:pt x="9" y="9"/>
                    <a:pt x="9" y="8"/>
                  </a:cubicBezTo>
                  <a:cubicBezTo>
                    <a:pt x="8" y="7"/>
                    <a:pt x="14" y="6"/>
                    <a:pt x="14" y="6"/>
                  </a:cubicBezTo>
                  <a:cubicBezTo>
                    <a:pt x="17" y="6"/>
                    <a:pt x="15" y="10"/>
                    <a:pt x="17" y="10"/>
                  </a:cubicBezTo>
                  <a:cubicBezTo>
                    <a:pt x="20" y="10"/>
                    <a:pt x="22" y="10"/>
                    <a:pt x="25" y="11"/>
                  </a:cubicBezTo>
                  <a:cubicBezTo>
                    <a:pt x="26" y="12"/>
                    <a:pt x="28" y="13"/>
                    <a:pt x="29" y="14"/>
                  </a:cubicBezTo>
                  <a:cubicBezTo>
                    <a:pt x="31" y="16"/>
                    <a:pt x="30" y="17"/>
                    <a:pt x="32" y="17"/>
                  </a:cubicBezTo>
                  <a:cubicBezTo>
                    <a:pt x="35" y="17"/>
                    <a:pt x="37" y="17"/>
                    <a:pt x="39" y="16"/>
                  </a:cubicBezTo>
                  <a:cubicBezTo>
                    <a:pt x="43" y="15"/>
                    <a:pt x="37" y="14"/>
                    <a:pt x="37" y="13"/>
                  </a:cubicBezTo>
                  <a:cubicBezTo>
                    <a:pt x="37" y="13"/>
                    <a:pt x="45" y="12"/>
                    <a:pt x="38" y="9"/>
                  </a:cubicBezTo>
                  <a:cubicBezTo>
                    <a:pt x="37" y="9"/>
                    <a:pt x="35" y="9"/>
                    <a:pt x="36" y="8"/>
                  </a:cubicBezTo>
                  <a:cubicBezTo>
                    <a:pt x="37" y="7"/>
                    <a:pt x="38" y="6"/>
                    <a:pt x="38" y="5"/>
                  </a:cubicBezTo>
                  <a:cubicBezTo>
                    <a:pt x="39" y="4"/>
                    <a:pt x="43" y="0"/>
                    <a:pt x="43" y="3"/>
                  </a:cubicBezTo>
                  <a:cubicBezTo>
                    <a:pt x="43" y="4"/>
                    <a:pt x="44" y="5"/>
                    <a:pt x="44" y="7"/>
                  </a:cubicBezTo>
                  <a:cubicBezTo>
                    <a:pt x="45" y="7"/>
                    <a:pt x="45" y="8"/>
                    <a:pt x="45" y="9"/>
                  </a:cubicBezTo>
                  <a:cubicBezTo>
                    <a:pt x="46" y="10"/>
                    <a:pt x="44" y="9"/>
                    <a:pt x="44" y="10"/>
                  </a:cubicBezTo>
                  <a:cubicBezTo>
                    <a:pt x="44" y="12"/>
                    <a:pt x="47" y="10"/>
                    <a:pt x="47" y="11"/>
                  </a:cubicBezTo>
                  <a:cubicBezTo>
                    <a:pt x="47" y="13"/>
                    <a:pt x="50" y="14"/>
                    <a:pt x="51" y="14"/>
                  </a:cubicBezTo>
                  <a:cubicBezTo>
                    <a:pt x="53" y="14"/>
                    <a:pt x="53" y="15"/>
                    <a:pt x="53" y="13"/>
                  </a:cubicBezTo>
                  <a:cubicBezTo>
                    <a:pt x="53" y="11"/>
                    <a:pt x="55" y="11"/>
                    <a:pt x="57" y="12"/>
                  </a:cubicBezTo>
                  <a:cubicBezTo>
                    <a:pt x="58" y="12"/>
                    <a:pt x="60" y="14"/>
                    <a:pt x="59" y="15"/>
                  </a:cubicBezTo>
                  <a:cubicBezTo>
                    <a:pt x="59" y="16"/>
                    <a:pt x="58" y="19"/>
                    <a:pt x="58" y="20"/>
                  </a:cubicBezTo>
                  <a:cubicBezTo>
                    <a:pt x="57" y="21"/>
                    <a:pt x="51" y="22"/>
                    <a:pt x="50" y="22"/>
                  </a:cubicBezTo>
                  <a:cubicBezTo>
                    <a:pt x="48" y="21"/>
                    <a:pt x="51" y="22"/>
                    <a:pt x="50" y="22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46" name="Freeform 579"/>
            <p:cNvSpPr>
              <a:spLocks/>
            </p:cNvSpPr>
            <p:nvPr/>
          </p:nvSpPr>
          <p:spPr bwMode="auto">
            <a:xfrm>
              <a:off x="6139678" y="4525526"/>
              <a:ext cx="95541" cy="63711"/>
            </a:xfrm>
            <a:custGeom>
              <a:avLst/>
              <a:gdLst>
                <a:gd name="T0" fmla="*/ 9 w 10"/>
                <a:gd name="T1" fmla="*/ 1 h 7"/>
                <a:gd name="T2" fmla="*/ 0 w 10"/>
                <a:gd name="T3" fmla="*/ 5 h 7"/>
                <a:gd name="T4" fmla="*/ 6 w 10"/>
                <a:gd name="T5" fmla="*/ 5 h 7"/>
                <a:gd name="T6" fmla="*/ 9 w 10"/>
                <a:gd name="T7" fmla="*/ 1 h 7"/>
                <a:gd name="T8" fmla="*/ 9 w 10"/>
                <a:gd name="T9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7">
                  <a:moveTo>
                    <a:pt x="9" y="1"/>
                  </a:moveTo>
                  <a:cubicBezTo>
                    <a:pt x="8" y="1"/>
                    <a:pt x="0" y="5"/>
                    <a:pt x="0" y="5"/>
                  </a:cubicBezTo>
                  <a:cubicBezTo>
                    <a:pt x="2" y="6"/>
                    <a:pt x="5" y="7"/>
                    <a:pt x="6" y="5"/>
                  </a:cubicBezTo>
                  <a:cubicBezTo>
                    <a:pt x="7" y="4"/>
                    <a:pt x="9" y="0"/>
                    <a:pt x="9" y="1"/>
                  </a:cubicBezTo>
                  <a:cubicBezTo>
                    <a:pt x="7" y="1"/>
                    <a:pt x="10" y="0"/>
                    <a:pt x="9" y="1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47" name="Freeform 580"/>
            <p:cNvSpPr>
              <a:spLocks/>
            </p:cNvSpPr>
            <p:nvPr/>
          </p:nvSpPr>
          <p:spPr bwMode="auto">
            <a:xfrm>
              <a:off x="5974074" y="4385363"/>
              <a:ext cx="343950" cy="159279"/>
            </a:xfrm>
            <a:custGeom>
              <a:avLst/>
              <a:gdLst>
                <a:gd name="T0" fmla="*/ 30 w 37"/>
                <a:gd name="T1" fmla="*/ 12 h 17"/>
                <a:gd name="T2" fmla="*/ 27 w 37"/>
                <a:gd name="T3" fmla="*/ 13 h 17"/>
                <a:gd name="T4" fmla="*/ 26 w 37"/>
                <a:gd name="T5" fmla="*/ 10 h 17"/>
                <a:gd name="T6" fmla="*/ 23 w 37"/>
                <a:gd name="T7" fmla="*/ 8 h 17"/>
                <a:gd name="T8" fmla="*/ 22 w 37"/>
                <a:gd name="T9" fmla="*/ 10 h 17"/>
                <a:gd name="T10" fmla="*/ 21 w 37"/>
                <a:gd name="T11" fmla="*/ 9 h 17"/>
                <a:gd name="T12" fmla="*/ 20 w 37"/>
                <a:gd name="T13" fmla="*/ 13 h 17"/>
                <a:gd name="T14" fmla="*/ 17 w 37"/>
                <a:gd name="T15" fmla="*/ 14 h 17"/>
                <a:gd name="T16" fmla="*/ 16 w 37"/>
                <a:gd name="T17" fmla="*/ 16 h 17"/>
                <a:gd name="T18" fmla="*/ 12 w 37"/>
                <a:gd name="T19" fmla="*/ 17 h 17"/>
                <a:gd name="T20" fmla="*/ 10 w 37"/>
                <a:gd name="T21" fmla="*/ 15 h 17"/>
                <a:gd name="T22" fmla="*/ 5 w 37"/>
                <a:gd name="T23" fmla="*/ 16 h 17"/>
                <a:gd name="T24" fmla="*/ 1 w 37"/>
                <a:gd name="T25" fmla="*/ 17 h 17"/>
                <a:gd name="T26" fmla="*/ 2 w 37"/>
                <a:gd name="T27" fmla="*/ 13 h 17"/>
                <a:gd name="T28" fmla="*/ 0 w 37"/>
                <a:gd name="T29" fmla="*/ 14 h 17"/>
                <a:gd name="T30" fmla="*/ 6 w 37"/>
                <a:gd name="T31" fmla="*/ 12 h 17"/>
                <a:gd name="T32" fmla="*/ 9 w 37"/>
                <a:gd name="T33" fmla="*/ 10 h 17"/>
                <a:gd name="T34" fmla="*/ 13 w 37"/>
                <a:gd name="T35" fmla="*/ 7 h 17"/>
                <a:gd name="T36" fmla="*/ 18 w 37"/>
                <a:gd name="T37" fmla="*/ 3 h 17"/>
                <a:gd name="T38" fmla="*/ 24 w 37"/>
                <a:gd name="T39" fmla="*/ 3 h 17"/>
                <a:gd name="T40" fmla="*/ 30 w 37"/>
                <a:gd name="T41" fmla="*/ 3 h 17"/>
                <a:gd name="T42" fmla="*/ 32 w 37"/>
                <a:gd name="T43" fmla="*/ 0 h 17"/>
                <a:gd name="T44" fmla="*/ 36 w 37"/>
                <a:gd name="T45" fmla="*/ 2 h 17"/>
                <a:gd name="T46" fmla="*/ 34 w 37"/>
                <a:gd name="T47" fmla="*/ 4 h 17"/>
                <a:gd name="T48" fmla="*/ 34 w 37"/>
                <a:gd name="T49" fmla="*/ 7 h 17"/>
                <a:gd name="T50" fmla="*/ 35 w 37"/>
                <a:gd name="T51" fmla="*/ 9 h 17"/>
                <a:gd name="T52" fmla="*/ 31 w 37"/>
                <a:gd name="T53" fmla="*/ 10 h 17"/>
                <a:gd name="T54" fmla="*/ 30 w 37"/>
                <a:gd name="T55" fmla="*/ 12 h 17"/>
                <a:gd name="T56" fmla="*/ 30 w 37"/>
                <a:gd name="T57" fmla="*/ 12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37" h="17">
                  <a:moveTo>
                    <a:pt x="30" y="12"/>
                  </a:moveTo>
                  <a:cubicBezTo>
                    <a:pt x="29" y="13"/>
                    <a:pt x="27" y="13"/>
                    <a:pt x="27" y="13"/>
                  </a:cubicBezTo>
                  <a:cubicBezTo>
                    <a:pt x="24" y="13"/>
                    <a:pt x="25" y="11"/>
                    <a:pt x="26" y="10"/>
                  </a:cubicBezTo>
                  <a:cubicBezTo>
                    <a:pt x="27" y="8"/>
                    <a:pt x="24" y="7"/>
                    <a:pt x="23" y="8"/>
                  </a:cubicBezTo>
                  <a:cubicBezTo>
                    <a:pt x="23" y="9"/>
                    <a:pt x="23" y="10"/>
                    <a:pt x="22" y="10"/>
                  </a:cubicBezTo>
                  <a:cubicBezTo>
                    <a:pt x="22" y="10"/>
                    <a:pt x="21" y="10"/>
                    <a:pt x="21" y="9"/>
                  </a:cubicBezTo>
                  <a:cubicBezTo>
                    <a:pt x="20" y="10"/>
                    <a:pt x="21" y="12"/>
                    <a:pt x="20" y="13"/>
                  </a:cubicBezTo>
                  <a:cubicBezTo>
                    <a:pt x="19" y="15"/>
                    <a:pt x="18" y="13"/>
                    <a:pt x="17" y="14"/>
                  </a:cubicBezTo>
                  <a:cubicBezTo>
                    <a:pt x="16" y="14"/>
                    <a:pt x="17" y="16"/>
                    <a:pt x="16" y="16"/>
                  </a:cubicBezTo>
                  <a:cubicBezTo>
                    <a:pt x="16" y="17"/>
                    <a:pt x="13" y="17"/>
                    <a:pt x="12" y="17"/>
                  </a:cubicBezTo>
                  <a:cubicBezTo>
                    <a:pt x="11" y="16"/>
                    <a:pt x="11" y="14"/>
                    <a:pt x="10" y="15"/>
                  </a:cubicBezTo>
                  <a:cubicBezTo>
                    <a:pt x="8" y="16"/>
                    <a:pt x="7" y="16"/>
                    <a:pt x="5" y="16"/>
                  </a:cubicBezTo>
                  <a:cubicBezTo>
                    <a:pt x="4" y="16"/>
                    <a:pt x="2" y="17"/>
                    <a:pt x="1" y="17"/>
                  </a:cubicBezTo>
                  <a:cubicBezTo>
                    <a:pt x="0" y="17"/>
                    <a:pt x="3" y="14"/>
                    <a:pt x="2" y="13"/>
                  </a:cubicBezTo>
                  <a:cubicBezTo>
                    <a:pt x="2" y="13"/>
                    <a:pt x="1" y="14"/>
                    <a:pt x="0" y="14"/>
                  </a:cubicBezTo>
                  <a:cubicBezTo>
                    <a:pt x="0" y="13"/>
                    <a:pt x="5" y="12"/>
                    <a:pt x="6" y="12"/>
                  </a:cubicBezTo>
                  <a:cubicBezTo>
                    <a:pt x="8" y="12"/>
                    <a:pt x="8" y="11"/>
                    <a:pt x="9" y="10"/>
                  </a:cubicBezTo>
                  <a:cubicBezTo>
                    <a:pt x="11" y="8"/>
                    <a:pt x="12" y="8"/>
                    <a:pt x="13" y="7"/>
                  </a:cubicBezTo>
                  <a:cubicBezTo>
                    <a:pt x="15" y="5"/>
                    <a:pt x="16" y="3"/>
                    <a:pt x="18" y="3"/>
                  </a:cubicBezTo>
                  <a:cubicBezTo>
                    <a:pt x="20" y="2"/>
                    <a:pt x="22" y="2"/>
                    <a:pt x="24" y="3"/>
                  </a:cubicBezTo>
                  <a:cubicBezTo>
                    <a:pt x="26" y="3"/>
                    <a:pt x="29" y="4"/>
                    <a:pt x="30" y="3"/>
                  </a:cubicBezTo>
                  <a:cubicBezTo>
                    <a:pt x="31" y="2"/>
                    <a:pt x="30" y="0"/>
                    <a:pt x="32" y="0"/>
                  </a:cubicBezTo>
                  <a:cubicBezTo>
                    <a:pt x="32" y="0"/>
                    <a:pt x="36" y="1"/>
                    <a:pt x="36" y="2"/>
                  </a:cubicBezTo>
                  <a:cubicBezTo>
                    <a:pt x="37" y="2"/>
                    <a:pt x="34" y="3"/>
                    <a:pt x="34" y="4"/>
                  </a:cubicBezTo>
                  <a:cubicBezTo>
                    <a:pt x="34" y="5"/>
                    <a:pt x="37" y="6"/>
                    <a:pt x="34" y="7"/>
                  </a:cubicBezTo>
                  <a:cubicBezTo>
                    <a:pt x="33" y="8"/>
                    <a:pt x="36" y="9"/>
                    <a:pt x="35" y="9"/>
                  </a:cubicBezTo>
                  <a:cubicBezTo>
                    <a:pt x="33" y="10"/>
                    <a:pt x="32" y="10"/>
                    <a:pt x="31" y="10"/>
                  </a:cubicBezTo>
                  <a:cubicBezTo>
                    <a:pt x="31" y="11"/>
                    <a:pt x="31" y="11"/>
                    <a:pt x="30" y="12"/>
                  </a:cubicBezTo>
                  <a:cubicBezTo>
                    <a:pt x="29" y="13"/>
                    <a:pt x="31" y="11"/>
                    <a:pt x="30" y="12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48" name="Freeform 581"/>
            <p:cNvSpPr>
              <a:spLocks/>
            </p:cNvSpPr>
            <p:nvPr/>
          </p:nvSpPr>
          <p:spPr bwMode="auto">
            <a:xfrm>
              <a:off x="6346686" y="4449069"/>
              <a:ext cx="73248" cy="19114"/>
            </a:xfrm>
            <a:custGeom>
              <a:avLst/>
              <a:gdLst>
                <a:gd name="T0" fmla="*/ 6 w 8"/>
                <a:gd name="T1" fmla="*/ 2 h 2"/>
                <a:gd name="T2" fmla="*/ 3 w 8"/>
                <a:gd name="T3" fmla="*/ 0 h 2"/>
                <a:gd name="T4" fmla="*/ 6 w 8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" h="2">
                  <a:moveTo>
                    <a:pt x="6" y="2"/>
                  </a:moveTo>
                  <a:cubicBezTo>
                    <a:pt x="4" y="2"/>
                    <a:pt x="0" y="1"/>
                    <a:pt x="3" y="0"/>
                  </a:cubicBezTo>
                  <a:cubicBezTo>
                    <a:pt x="5" y="0"/>
                    <a:pt x="8" y="2"/>
                    <a:pt x="6" y="2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49" name="Freeform 582"/>
            <p:cNvSpPr>
              <a:spLocks/>
            </p:cNvSpPr>
            <p:nvPr/>
          </p:nvSpPr>
          <p:spPr bwMode="auto">
            <a:xfrm>
              <a:off x="6410381" y="4318467"/>
              <a:ext cx="197453" cy="92380"/>
            </a:xfrm>
            <a:custGeom>
              <a:avLst/>
              <a:gdLst>
                <a:gd name="T0" fmla="*/ 7 w 21"/>
                <a:gd name="T1" fmla="*/ 9 h 10"/>
                <a:gd name="T2" fmla="*/ 2 w 21"/>
                <a:gd name="T3" fmla="*/ 4 h 10"/>
                <a:gd name="T4" fmla="*/ 9 w 21"/>
                <a:gd name="T5" fmla="*/ 2 h 10"/>
                <a:gd name="T6" fmla="*/ 17 w 21"/>
                <a:gd name="T7" fmla="*/ 0 h 10"/>
                <a:gd name="T8" fmla="*/ 19 w 21"/>
                <a:gd name="T9" fmla="*/ 2 h 10"/>
                <a:gd name="T10" fmla="*/ 14 w 21"/>
                <a:gd name="T11" fmla="*/ 4 h 10"/>
                <a:gd name="T12" fmla="*/ 15 w 21"/>
                <a:gd name="T13" fmla="*/ 7 h 10"/>
                <a:gd name="T14" fmla="*/ 7 w 21"/>
                <a:gd name="T15" fmla="*/ 9 h 10"/>
                <a:gd name="T16" fmla="*/ 7 w 21"/>
                <a:gd name="T17" fmla="*/ 9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10">
                  <a:moveTo>
                    <a:pt x="7" y="9"/>
                  </a:moveTo>
                  <a:cubicBezTo>
                    <a:pt x="6" y="9"/>
                    <a:pt x="0" y="6"/>
                    <a:pt x="2" y="4"/>
                  </a:cubicBezTo>
                  <a:cubicBezTo>
                    <a:pt x="4" y="2"/>
                    <a:pt x="7" y="2"/>
                    <a:pt x="9" y="2"/>
                  </a:cubicBezTo>
                  <a:cubicBezTo>
                    <a:pt x="12" y="1"/>
                    <a:pt x="15" y="0"/>
                    <a:pt x="17" y="0"/>
                  </a:cubicBezTo>
                  <a:cubicBezTo>
                    <a:pt x="18" y="0"/>
                    <a:pt x="21" y="1"/>
                    <a:pt x="19" y="2"/>
                  </a:cubicBezTo>
                  <a:cubicBezTo>
                    <a:pt x="18" y="3"/>
                    <a:pt x="15" y="2"/>
                    <a:pt x="14" y="4"/>
                  </a:cubicBezTo>
                  <a:cubicBezTo>
                    <a:pt x="14" y="4"/>
                    <a:pt x="19" y="6"/>
                    <a:pt x="15" y="7"/>
                  </a:cubicBezTo>
                  <a:cubicBezTo>
                    <a:pt x="13" y="8"/>
                    <a:pt x="10" y="10"/>
                    <a:pt x="7" y="9"/>
                  </a:cubicBezTo>
                  <a:cubicBezTo>
                    <a:pt x="5" y="9"/>
                    <a:pt x="9" y="10"/>
                    <a:pt x="7" y="9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50" name="Freeform 583"/>
            <p:cNvSpPr>
              <a:spLocks/>
            </p:cNvSpPr>
            <p:nvPr/>
          </p:nvSpPr>
          <p:spPr bwMode="auto">
            <a:xfrm>
              <a:off x="6327577" y="4337578"/>
              <a:ext cx="73248" cy="38227"/>
            </a:xfrm>
            <a:custGeom>
              <a:avLst/>
              <a:gdLst>
                <a:gd name="T0" fmla="*/ 6 w 8"/>
                <a:gd name="T1" fmla="*/ 4 h 4"/>
                <a:gd name="T2" fmla="*/ 3 w 8"/>
                <a:gd name="T3" fmla="*/ 0 h 4"/>
                <a:gd name="T4" fmla="*/ 6 w 8"/>
                <a:gd name="T5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" h="4">
                  <a:moveTo>
                    <a:pt x="6" y="4"/>
                  </a:moveTo>
                  <a:cubicBezTo>
                    <a:pt x="4" y="4"/>
                    <a:pt x="0" y="0"/>
                    <a:pt x="3" y="0"/>
                  </a:cubicBezTo>
                  <a:cubicBezTo>
                    <a:pt x="6" y="0"/>
                    <a:pt x="8" y="3"/>
                    <a:pt x="6" y="4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51" name="Freeform 584"/>
            <p:cNvSpPr>
              <a:spLocks/>
            </p:cNvSpPr>
            <p:nvPr/>
          </p:nvSpPr>
          <p:spPr bwMode="auto">
            <a:xfrm>
              <a:off x="6429489" y="4251568"/>
              <a:ext cx="197453" cy="66896"/>
            </a:xfrm>
            <a:custGeom>
              <a:avLst/>
              <a:gdLst>
                <a:gd name="T0" fmla="*/ 1 w 21"/>
                <a:gd name="T1" fmla="*/ 5 h 7"/>
                <a:gd name="T2" fmla="*/ 4 w 21"/>
                <a:gd name="T3" fmla="*/ 4 h 7"/>
                <a:gd name="T4" fmla="*/ 9 w 21"/>
                <a:gd name="T5" fmla="*/ 1 h 7"/>
                <a:gd name="T6" fmla="*/ 18 w 21"/>
                <a:gd name="T7" fmla="*/ 3 h 7"/>
                <a:gd name="T8" fmla="*/ 11 w 21"/>
                <a:gd name="T9" fmla="*/ 6 h 7"/>
                <a:gd name="T10" fmla="*/ 6 w 21"/>
                <a:gd name="T11" fmla="*/ 6 h 7"/>
                <a:gd name="T12" fmla="*/ 1 w 21"/>
                <a:gd name="T13" fmla="*/ 5 h 7"/>
                <a:gd name="T14" fmla="*/ 1 w 21"/>
                <a:gd name="T15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" h="7">
                  <a:moveTo>
                    <a:pt x="1" y="5"/>
                  </a:moveTo>
                  <a:cubicBezTo>
                    <a:pt x="0" y="5"/>
                    <a:pt x="3" y="4"/>
                    <a:pt x="4" y="4"/>
                  </a:cubicBezTo>
                  <a:cubicBezTo>
                    <a:pt x="6" y="3"/>
                    <a:pt x="7" y="2"/>
                    <a:pt x="9" y="1"/>
                  </a:cubicBezTo>
                  <a:cubicBezTo>
                    <a:pt x="12" y="0"/>
                    <a:pt x="15" y="1"/>
                    <a:pt x="18" y="3"/>
                  </a:cubicBezTo>
                  <a:cubicBezTo>
                    <a:pt x="21" y="6"/>
                    <a:pt x="12" y="6"/>
                    <a:pt x="11" y="6"/>
                  </a:cubicBezTo>
                  <a:cubicBezTo>
                    <a:pt x="9" y="6"/>
                    <a:pt x="8" y="7"/>
                    <a:pt x="6" y="6"/>
                  </a:cubicBezTo>
                  <a:cubicBezTo>
                    <a:pt x="4" y="5"/>
                    <a:pt x="2" y="6"/>
                    <a:pt x="1" y="5"/>
                  </a:cubicBezTo>
                  <a:cubicBezTo>
                    <a:pt x="0" y="4"/>
                    <a:pt x="2" y="6"/>
                    <a:pt x="1" y="5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52" name="Freeform 585"/>
            <p:cNvSpPr>
              <a:spLocks/>
            </p:cNvSpPr>
            <p:nvPr/>
          </p:nvSpPr>
          <p:spPr bwMode="auto">
            <a:xfrm>
              <a:off x="6907195" y="4449069"/>
              <a:ext cx="261145" cy="178393"/>
            </a:xfrm>
            <a:custGeom>
              <a:avLst/>
              <a:gdLst>
                <a:gd name="T0" fmla="*/ 22 w 28"/>
                <a:gd name="T1" fmla="*/ 19 h 19"/>
                <a:gd name="T2" fmla="*/ 15 w 28"/>
                <a:gd name="T3" fmla="*/ 19 h 19"/>
                <a:gd name="T4" fmla="*/ 15 w 28"/>
                <a:gd name="T5" fmla="*/ 17 h 19"/>
                <a:gd name="T6" fmla="*/ 12 w 28"/>
                <a:gd name="T7" fmla="*/ 15 h 19"/>
                <a:gd name="T8" fmla="*/ 17 w 28"/>
                <a:gd name="T9" fmla="*/ 13 h 19"/>
                <a:gd name="T10" fmla="*/ 16 w 28"/>
                <a:gd name="T11" fmla="*/ 12 h 19"/>
                <a:gd name="T12" fmla="*/ 9 w 28"/>
                <a:gd name="T13" fmla="*/ 13 h 19"/>
                <a:gd name="T14" fmla="*/ 2 w 28"/>
                <a:gd name="T15" fmla="*/ 13 h 19"/>
                <a:gd name="T16" fmla="*/ 1 w 28"/>
                <a:gd name="T17" fmla="*/ 12 h 19"/>
                <a:gd name="T18" fmla="*/ 7 w 28"/>
                <a:gd name="T19" fmla="*/ 10 h 19"/>
                <a:gd name="T20" fmla="*/ 4 w 28"/>
                <a:gd name="T21" fmla="*/ 8 h 19"/>
                <a:gd name="T22" fmla="*/ 7 w 28"/>
                <a:gd name="T23" fmla="*/ 6 h 19"/>
                <a:gd name="T24" fmla="*/ 3 w 28"/>
                <a:gd name="T25" fmla="*/ 6 h 19"/>
                <a:gd name="T26" fmla="*/ 7 w 28"/>
                <a:gd name="T27" fmla="*/ 4 h 19"/>
                <a:gd name="T28" fmla="*/ 13 w 28"/>
                <a:gd name="T29" fmla="*/ 8 h 19"/>
                <a:gd name="T30" fmla="*/ 16 w 28"/>
                <a:gd name="T31" fmla="*/ 9 h 19"/>
                <a:gd name="T32" fmla="*/ 13 w 28"/>
                <a:gd name="T33" fmla="*/ 7 h 19"/>
                <a:gd name="T34" fmla="*/ 14 w 28"/>
                <a:gd name="T35" fmla="*/ 5 h 19"/>
                <a:gd name="T36" fmla="*/ 11 w 28"/>
                <a:gd name="T37" fmla="*/ 4 h 19"/>
                <a:gd name="T38" fmla="*/ 11 w 28"/>
                <a:gd name="T39" fmla="*/ 2 h 19"/>
                <a:gd name="T40" fmla="*/ 7 w 28"/>
                <a:gd name="T41" fmla="*/ 3 h 19"/>
                <a:gd name="T42" fmla="*/ 13 w 28"/>
                <a:gd name="T43" fmla="*/ 1 h 19"/>
                <a:gd name="T44" fmla="*/ 12 w 28"/>
                <a:gd name="T45" fmla="*/ 2 h 19"/>
                <a:gd name="T46" fmla="*/ 15 w 28"/>
                <a:gd name="T47" fmla="*/ 3 h 19"/>
                <a:gd name="T48" fmla="*/ 21 w 28"/>
                <a:gd name="T49" fmla="*/ 2 h 19"/>
                <a:gd name="T50" fmla="*/ 26 w 28"/>
                <a:gd name="T51" fmla="*/ 8 h 19"/>
                <a:gd name="T52" fmla="*/ 27 w 28"/>
                <a:gd name="T53" fmla="*/ 12 h 19"/>
                <a:gd name="T54" fmla="*/ 26 w 28"/>
                <a:gd name="T55" fmla="*/ 14 h 19"/>
                <a:gd name="T56" fmla="*/ 26 w 28"/>
                <a:gd name="T57" fmla="*/ 17 h 19"/>
                <a:gd name="T58" fmla="*/ 22 w 28"/>
                <a:gd name="T59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8" h="19">
                  <a:moveTo>
                    <a:pt x="22" y="19"/>
                  </a:moveTo>
                  <a:cubicBezTo>
                    <a:pt x="20" y="19"/>
                    <a:pt x="17" y="19"/>
                    <a:pt x="15" y="19"/>
                  </a:cubicBezTo>
                  <a:cubicBezTo>
                    <a:pt x="12" y="19"/>
                    <a:pt x="15" y="18"/>
                    <a:pt x="15" y="17"/>
                  </a:cubicBezTo>
                  <a:cubicBezTo>
                    <a:pt x="16" y="16"/>
                    <a:pt x="11" y="16"/>
                    <a:pt x="12" y="15"/>
                  </a:cubicBezTo>
                  <a:cubicBezTo>
                    <a:pt x="13" y="14"/>
                    <a:pt x="15" y="13"/>
                    <a:pt x="17" y="13"/>
                  </a:cubicBezTo>
                  <a:cubicBezTo>
                    <a:pt x="18" y="12"/>
                    <a:pt x="17" y="12"/>
                    <a:pt x="16" y="12"/>
                  </a:cubicBezTo>
                  <a:cubicBezTo>
                    <a:pt x="14" y="11"/>
                    <a:pt x="12" y="12"/>
                    <a:pt x="9" y="13"/>
                  </a:cubicBezTo>
                  <a:cubicBezTo>
                    <a:pt x="7" y="13"/>
                    <a:pt x="5" y="13"/>
                    <a:pt x="2" y="13"/>
                  </a:cubicBezTo>
                  <a:cubicBezTo>
                    <a:pt x="2" y="14"/>
                    <a:pt x="0" y="14"/>
                    <a:pt x="1" y="12"/>
                  </a:cubicBezTo>
                  <a:cubicBezTo>
                    <a:pt x="3" y="10"/>
                    <a:pt x="5" y="11"/>
                    <a:pt x="7" y="10"/>
                  </a:cubicBezTo>
                  <a:cubicBezTo>
                    <a:pt x="11" y="9"/>
                    <a:pt x="4" y="9"/>
                    <a:pt x="4" y="8"/>
                  </a:cubicBezTo>
                  <a:cubicBezTo>
                    <a:pt x="3" y="8"/>
                    <a:pt x="7" y="6"/>
                    <a:pt x="7" y="6"/>
                  </a:cubicBezTo>
                  <a:cubicBezTo>
                    <a:pt x="7" y="6"/>
                    <a:pt x="4" y="6"/>
                    <a:pt x="3" y="6"/>
                  </a:cubicBezTo>
                  <a:cubicBezTo>
                    <a:pt x="3" y="5"/>
                    <a:pt x="6" y="4"/>
                    <a:pt x="7" y="4"/>
                  </a:cubicBezTo>
                  <a:cubicBezTo>
                    <a:pt x="9" y="4"/>
                    <a:pt x="11" y="7"/>
                    <a:pt x="13" y="8"/>
                  </a:cubicBezTo>
                  <a:cubicBezTo>
                    <a:pt x="14" y="8"/>
                    <a:pt x="15" y="10"/>
                    <a:pt x="16" y="9"/>
                  </a:cubicBezTo>
                  <a:cubicBezTo>
                    <a:pt x="19" y="7"/>
                    <a:pt x="13" y="7"/>
                    <a:pt x="13" y="7"/>
                  </a:cubicBezTo>
                  <a:cubicBezTo>
                    <a:pt x="14" y="7"/>
                    <a:pt x="18" y="6"/>
                    <a:pt x="14" y="5"/>
                  </a:cubicBezTo>
                  <a:cubicBezTo>
                    <a:pt x="13" y="5"/>
                    <a:pt x="12" y="5"/>
                    <a:pt x="11" y="4"/>
                  </a:cubicBezTo>
                  <a:cubicBezTo>
                    <a:pt x="9" y="3"/>
                    <a:pt x="11" y="3"/>
                    <a:pt x="11" y="2"/>
                  </a:cubicBezTo>
                  <a:cubicBezTo>
                    <a:pt x="10" y="2"/>
                    <a:pt x="7" y="3"/>
                    <a:pt x="7" y="3"/>
                  </a:cubicBezTo>
                  <a:cubicBezTo>
                    <a:pt x="6" y="2"/>
                    <a:pt x="13" y="1"/>
                    <a:pt x="13" y="1"/>
                  </a:cubicBezTo>
                  <a:cubicBezTo>
                    <a:pt x="13" y="1"/>
                    <a:pt x="12" y="2"/>
                    <a:pt x="12" y="2"/>
                  </a:cubicBezTo>
                  <a:cubicBezTo>
                    <a:pt x="11" y="3"/>
                    <a:pt x="14" y="3"/>
                    <a:pt x="15" y="3"/>
                  </a:cubicBezTo>
                  <a:cubicBezTo>
                    <a:pt x="18" y="4"/>
                    <a:pt x="19" y="4"/>
                    <a:pt x="21" y="2"/>
                  </a:cubicBezTo>
                  <a:cubicBezTo>
                    <a:pt x="24" y="0"/>
                    <a:pt x="27" y="6"/>
                    <a:pt x="26" y="8"/>
                  </a:cubicBezTo>
                  <a:cubicBezTo>
                    <a:pt x="26" y="10"/>
                    <a:pt x="26" y="11"/>
                    <a:pt x="27" y="12"/>
                  </a:cubicBezTo>
                  <a:cubicBezTo>
                    <a:pt x="28" y="14"/>
                    <a:pt x="28" y="15"/>
                    <a:pt x="26" y="14"/>
                  </a:cubicBezTo>
                  <a:cubicBezTo>
                    <a:pt x="24" y="12"/>
                    <a:pt x="25" y="16"/>
                    <a:pt x="26" y="17"/>
                  </a:cubicBezTo>
                  <a:cubicBezTo>
                    <a:pt x="27" y="18"/>
                    <a:pt x="23" y="19"/>
                    <a:pt x="22" y="19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53" name="Freeform 586"/>
            <p:cNvSpPr>
              <a:spLocks/>
            </p:cNvSpPr>
            <p:nvPr/>
          </p:nvSpPr>
          <p:spPr bwMode="auto">
            <a:xfrm>
              <a:off x="6878534" y="4535082"/>
              <a:ext cx="82803" cy="25484"/>
            </a:xfrm>
            <a:custGeom>
              <a:avLst/>
              <a:gdLst>
                <a:gd name="T0" fmla="*/ 1 w 9"/>
                <a:gd name="T1" fmla="*/ 3 h 3"/>
                <a:gd name="T2" fmla="*/ 7 w 9"/>
                <a:gd name="T3" fmla="*/ 0 h 3"/>
                <a:gd name="T4" fmla="*/ 1 w 9"/>
                <a:gd name="T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" h="3">
                  <a:moveTo>
                    <a:pt x="1" y="3"/>
                  </a:moveTo>
                  <a:cubicBezTo>
                    <a:pt x="4" y="2"/>
                    <a:pt x="9" y="0"/>
                    <a:pt x="7" y="0"/>
                  </a:cubicBezTo>
                  <a:cubicBezTo>
                    <a:pt x="4" y="0"/>
                    <a:pt x="0" y="3"/>
                    <a:pt x="1" y="3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54" name="Freeform 587"/>
            <p:cNvSpPr>
              <a:spLocks/>
            </p:cNvSpPr>
            <p:nvPr/>
          </p:nvSpPr>
          <p:spPr bwMode="auto">
            <a:xfrm>
              <a:off x="6859425" y="4525526"/>
              <a:ext cx="76432" cy="19114"/>
            </a:xfrm>
            <a:custGeom>
              <a:avLst/>
              <a:gdLst>
                <a:gd name="T0" fmla="*/ 1 w 8"/>
                <a:gd name="T1" fmla="*/ 2 h 2"/>
                <a:gd name="T2" fmla="*/ 6 w 8"/>
                <a:gd name="T3" fmla="*/ 0 h 2"/>
                <a:gd name="T4" fmla="*/ 1 w 8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" h="2">
                  <a:moveTo>
                    <a:pt x="1" y="2"/>
                  </a:moveTo>
                  <a:cubicBezTo>
                    <a:pt x="0" y="2"/>
                    <a:pt x="4" y="0"/>
                    <a:pt x="6" y="0"/>
                  </a:cubicBezTo>
                  <a:cubicBezTo>
                    <a:pt x="8" y="0"/>
                    <a:pt x="4" y="2"/>
                    <a:pt x="1" y="2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55" name="Freeform 588"/>
            <p:cNvSpPr>
              <a:spLocks/>
            </p:cNvSpPr>
            <p:nvPr/>
          </p:nvSpPr>
          <p:spPr bwMode="auto">
            <a:xfrm>
              <a:off x="6821208" y="4496854"/>
              <a:ext cx="95541" cy="47785"/>
            </a:xfrm>
            <a:custGeom>
              <a:avLst/>
              <a:gdLst>
                <a:gd name="T0" fmla="*/ 2 w 10"/>
                <a:gd name="T1" fmla="*/ 3 h 5"/>
                <a:gd name="T2" fmla="*/ 10 w 10"/>
                <a:gd name="T3" fmla="*/ 1 h 5"/>
                <a:gd name="T4" fmla="*/ 2 w 10"/>
                <a:gd name="T5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" h="5">
                  <a:moveTo>
                    <a:pt x="2" y="3"/>
                  </a:moveTo>
                  <a:cubicBezTo>
                    <a:pt x="0" y="2"/>
                    <a:pt x="10" y="0"/>
                    <a:pt x="10" y="1"/>
                  </a:cubicBezTo>
                  <a:cubicBezTo>
                    <a:pt x="10" y="2"/>
                    <a:pt x="6" y="5"/>
                    <a:pt x="2" y="3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56" name="Freeform 589"/>
            <p:cNvSpPr>
              <a:spLocks/>
            </p:cNvSpPr>
            <p:nvPr/>
          </p:nvSpPr>
          <p:spPr bwMode="auto">
            <a:xfrm>
              <a:off x="6830763" y="4458630"/>
              <a:ext cx="66879" cy="47785"/>
            </a:xfrm>
            <a:custGeom>
              <a:avLst/>
              <a:gdLst>
                <a:gd name="T0" fmla="*/ 1 w 7"/>
                <a:gd name="T1" fmla="*/ 5 h 5"/>
                <a:gd name="T2" fmla="*/ 0 w 7"/>
                <a:gd name="T3" fmla="*/ 1 h 5"/>
                <a:gd name="T4" fmla="*/ 4 w 7"/>
                <a:gd name="T5" fmla="*/ 2 h 5"/>
                <a:gd name="T6" fmla="*/ 7 w 7"/>
                <a:gd name="T7" fmla="*/ 4 h 5"/>
                <a:gd name="T8" fmla="*/ 1 w 7"/>
                <a:gd name="T9" fmla="*/ 5 h 5"/>
                <a:gd name="T10" fmla="*/ 1 w 7"/>
                <a:gd name="T11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" h="5">
                  <a:moveTo>
                    <a:pt x="1" y="5"/>
                  </a:moveTo>
                  <a:cubicBezTo>
                    <a:pt x="0" y="4"/>
                    <a:pt x="0" y="2"/>
                    <a:pt x="0" y="1"/>
                  </a:cubicBezTo>
                  <a:cubicBezTo>
                    <a:pt x="1" y="0"/>
                    <a:pt x="3" y="1"/>
                    <a:pt x="4" y="2"/>
                  </a:cubicBezTo>
                  <a:cubicBezTo>
                    <a:pt x="4" y="2"/>
                    <a:pt x="7" y="3"/>
                    <a:pt x="7" y="4"/>
                  </a:cubicBezTo>
                  <a:cubicBezTo>
                    <a:pt x="7" y="4"/>
                    <a:pt x="2" y="5"/>
                    <a:pt x="1" y="5"/>
                  </a:cubicBezTo>
                  <a:cubicBezTo>
                    <a:pt x="0" y="4"/>
                    <a:pt x="4" y="5"/>
                    <a:pt x="1" y="5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57" name="Freeform 590"/>
            <p:cNvSpPr>
              <a:spLocks/>
            </p:cNvSpPr>
            <p:nvPr/>
          </p:nvSpPr>
          <p:spPr bwMode="auto">
            <a:xfrm>
              <a:off x="6738407" y="4347133"/>
              <a:ext cx="111465" cy="82827"/>
            </a:xfrm>
            <a:custGeom>
              <a:avLst/>
              <a:gdLst>
                <a:gd name="T0" fmla="*/ 8 w 12"/>
                <a:gd name="T1" fmla="*/ 8 h 9"/>
                <a:gd name="T2" fmla="*/ 3 w 12"/>
                <a:gd name="T3" fmla="*/ 1 h 9"/>
                <a:gd name="T4" fmla="*/ 8 w 12"/>
                <a:gd name="T5" fmla="*/ 8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" h="9">
                  <a:moveTo>
                    <a:pt x="8" y="8"/>
                  </a:moveTo>
                  <a:cubicBezTo>
                    <a:pt x="6" y="9"/>
                    <a:pt x="0" y="0"/>
                    <a:pt x="3" y="1"/>
                  </a:cubicBezTo>
                  <a:cubicBezTo>
                    <a:pt x="6" y="3"/>
                    <a:pt x="12" y="8"/>
                    <a:pt x="8" y="8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58" name="Freeform 591"/>
            <p:cNvSpPr>
              <a:spLocks/>
            </p:cNvSpPr>
            <p:nvPr/>
          </p:nvSpPr>
          <p:spPr bwMode="auto">
            <a:xfrm>
              <a:off x="6916751" y="4337578"/>
              <a:ext cx="82803" cy="28669"/>
            </a:xfrm>
            <a:custGeom>
              <a:avLst/>
              <a:gdLst>
                <a:gd name="T0" fmla="*/ 2 w 9"/>
                <a:gd name="T1" fmla="*/ 1 h 3"/>
                <a:gd name="T2" fmla="*/ 8 w 9"/>
                <a:gd name="T3" fmla="*/ 2 h 3"/>
                <a:gd name="T4" fmla="*/ 2 w 9"/>
                <a:gd name="T5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" h="3">
                  <a:moveTo>
                    <a:pt x="2" y="1"/>
                  </a:moveTo>
                  <a:cubicBezTo>
                    <a:pt x="5" y="0"/>
                    <a:pt x="9" y="2"/>
                    <a:pt x="8" y="2"/>
                  </a:cubicBezTo>
                  <a:cubicBezTo>
                    <a:pt x="3" y="3"/>
                    <a:pt x="0" y="2"/>
                    <a:pt x="2" y="1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59" name="Freeform 592"/>
            <p:cNvSpPr>
              <a:spLocks/>
            </p:cNvSpPr>
            <p:nvPr/>
          </p:nvSpPr>
          <p:spPr bwMode="auto">
            <a:xfrm>
              <a:off x="6757513" y="4187857"/>
              <a:ext cx="334395" cy="178393"/>
            </a:xfrm>
            <a:custGeom>
              <a:avLst/>
              <a:gdLst>
                <a:gd name="T0" fmla="*/ 28 w 36"/>
                <a:gd name="T1" fmla="*/ 17 h 19"/>
                <a:gd name="T2" fmla="*/ 27 w 36"/>
                <a:gd name="T3" fmla="*/ 15 h 19"/>
                <a:gd name="T4" fmla="*/ 22 w 36"/>
                <a:gd name="T5" fmla="*/ 13 h 19"/>
                <a:gd name="T6" fmla="*/ 14 w 36"/>
                <a:gd name="T7" fmla="*/ 14 h 19"/>
                <a:gd name="T8" fmla="*/ 18 w 36"/>
                <a:gd name="T9" fmla="*/ 12 h 19"/>
                <a:gd name="T10" fmla="*/ 8 w 36"/>
                <a:gd name="T11" fmla="*/ 12 h 19"/>
                <a:gd name="T12" fmla="*/ 13 w 36"/>
                <a:gd name="T13" fmla="*/ 10 h 19"/>
                <a:gd name="T14" fmla="*/ 12 w 36"/>
                <a:gd name="T15" fmla="*/ 9 h 19"/>
                <a:gd name="T16" fmla="*/ 13 w 36"/>
                <a:gd name="T17" fmla="*/ 8 h 19"/>
                <a:gd name="T18" fmla="*/ 11 w 36"/>
                <a:gd name="T19" fmla="*/ 8 h 19"/>
                <a:gd name="T20" fmla="*/ 10 w 36"/>
                <a:gd name="T21" fmla="*/ 6 h 19"/>
                <a:gd name="T22" fmla="*/ 6 w 36"/>
                <a:gd name="T23" fmla="*/ 6 h 19"/>
                <a:gd name="T24" fmla="*/ 3 w 36"/>
                <a:gd name="T25" fmla="*/ 5 h 19"/>
                <a:gd name="T26" fmla="*/ 9 w 36"/>
                <a:gd name="T27" fmla="*/ 2 h 19"/>
                <a:gd name="T28" fmla="*/ 16 w 36"/>
                <a:gd name="T29" fmla="*/ 1 h 19"/>
                <a:gd name="T30" fmla="*/ 18 w 36"/>
                <a:gd name="T31" fmla="*/ 5 h 19"/>
                <a:gd name="T32" fmla="*/ 22 w 36"/>
                <a:gd name="T33" fmla="*/ 4 h 19"/>
                <a:gd name="T34" fmla="*/ 25 w 36"/>
                <a:gd name="T35" fmla="*/ 7 h 19"/>
                <a:gd name="T36" fmla="*/ 30 w 36"/>
                <a:gd name="T37" fmla="*/ 7 h 19"/>
                <a:gd name="T38" fmla="*/ 33 w 36"/>
                <a:gd name="T39" fmla="*/ 12 h 19"/>
                <a:gd name="T40" fmla="*/ 34 w 36"/>
                <a:gd name="T41" fmla="*/ 16 h 19"/>
                <a:gd name="T42" fmla="*/ 28 w 36"/>
                <a:gd name="T43" fmla="*/ 17 h 19"/>
                <a:gd name="T44" fmla="*/ 28 w 36"/>
                <a:gd name="T45" fmla="*/ 17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6" h="19">
                  <a:moveTo>
                    <a:pt x="28" y="17"/>
                  </a:moveTo>
                  <a:cubicBezTo>
                    <a:pt x="27" y="17"/>
                    <a:pt x="27" y="16"/>
                    <a:pt x="27" y="15"/>
                  </a:cubicBezTo>
                  <a:cubicBezTo>
                    <a:pt x="26" y="14"/>
                    <a:pt x="23" y="13"/>
                    <a:pt x="22" y="13"/>
                  </a:cubicBezTo>
                  <a:cubicBezTo>
                    <a:pt x="21" y="13"/>
                    <a:pt x="14" y="15"/>
                    <a:pt x="14" y="14"/>
                  </a:cubicBezTo>
                  <a:cubicBezTo>
                    <a:pt x="14" y="14"/>
                    <a:pt x="18" y="12"/>
                    <a:pt x="18" y="12"/>
                  </a:cubicBezTo>
                  <a:cubicBezTo>
                    <a:pt x="15" y="11"/>
                    <a:pt x="11" y="14"/>
                    <a:pt x="8" y="12"/>
                  </a:cubicBezTo>
                  <a:cubicBezTo>
                    <a:pt x="2" y="9"/>
                    <a:pt x="13" y="10"/>
                    <a:pt x="13" y="10"/>
                  </a:cubicBezTo>
                  <a:cubicBezTo>
                    <a:pt x="13" y="10"/>
                    <a:pt x="12" y="9"/>
                    <a:pt x="12" y="9"/>
                  </a:cubicBezTo>
                  <a:cubicBezTo>
                    <a:pt x="12" y="9"/>
                    <a:pt x="13" y="8"/>
                    <a:pt x="13" y="8"/>
                  </a:cubicBezTo>
                  <a:cubicBezTo>
                    <a:pt x="14" y="7"/>
                    <a:pt x="11" y="8"/>
                    <a:pt x="11" y="8"/>
                  </a:cubicBezTo>
                  <a:cubicBezTo>
                    <a:pt x="10" y="7"/>
                    <a:pt x="12" y="6"/>
                    <a:pt x="10" y="6"/>
                  </a:cubicBezTo>
                  <a:cubicBezTo>
                    <a:pt x="9" y="6"/>
                    <a:pt x="7" y="7"/>
                    <a:pt x="6" y="6"/>
                  </a:cubicBezTo>
                  <a:cubicBezTo>
                    <a:pt x="6" y="5"/>
                    <a:pt x="4" y="6"/>
                    <a:pt x="3" y="5"/>
                  </a:cubicBezTo>
                  <a:cubicBezTo>
                    <a:pt x="0" y="0"/>
                    <a:pt x="7" y="2"/>
                    <a:pt x="9" y="2"/>
                  </a:cubicBezTo>
                  <a:cubicBezTo>
                    <a:pt x="11" y="1"/>
                    <a:pt x="14" y="0"/>
                    <a:pt x="16" y="1"/>
                  </a:cubicBezTo>
                  <a:cubicBezTo>
                    <a:pt x="19" y="2"/>
                    <a:pt x="14" y="7"/>
                    <a:pt x="18" y="5"/>
                  </a:cubicBezTo>
                  <a:cubicBezTo>
                    <a:pt x="19" y="5"/>
                    <a:pt x="21" y="3"/>
                    <a:pt x="22" y="4"/>
                  </a:cubicBezTo>
                  <a:cubicBezTo>
                    <a:pt x="23" y="5"/>
                    <a:pt x="24" y="7"/>
                    <a:pt x="25" y="7"/>
                  </a:cubicBezTo>
                  <a:cubicBezTo>
                    <a:pt x="26" y="7"/>
                    <a:pt x="29" y="6"/>
                    <a:pt x="30" y="7"/>
                  </a:cubicBezTo>
                  <a:cubicBezTo>
                    <a:pt x="32" y="8"/>
                    <a:pt x="32" y="11"/>
                    <a:pt x="33" y="12"/>
                  </a:cubicBezTo>
                  <a:cubicBezTo>
                    <a:pt x="34" y="14"/>
                    <a:pt x="36" y="15"/>
                    <a:pt x="34" y="16"/>
                  </a:cubicBezTo>
                  <a:cubicBezTo>
                    <a:pt x="33" y="18"/>
                    <a:pt x="30" y="18"/>
                    <a:pt x="28" y="17"/>
                  </a:cubicBezTo>
                  <a:cubicBezTo>
                    <a:pt x="27" y="16"/>
                    <a:pt x="31" y="19"/>
                    <a:pt x="28" y="17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60" name="Freeform 593"/>
            <p:cNvSpPr>
              <a:spLocks/>
            </p:cNvSpPr>
            <p:nvPr/>
          </p:nvSpPr>
          <p:spPr bwMode="auto">
            <a:xfrm>
              <a:off x="7018660" y="4101847"/>
              <a:ext cx="101909" cy="47785"/>
            </a:xfrm>
            <a:custGeom>
              <a:avLst/>
              <a:gdLst>
                <a:gd name="T0" fmla="*/ 8 w 11"/>
                <a:gd name="T1" fmla="*/ 5 h 5"/>
                <a:gd name="T2" fmla="*/ 4 w 11"/>
                <a:gd name="T3" fmla="*/ 4 h 5"/>
                <a:gd name="T4" fmla="*/ 2 w 11"/>
                <a:gd name="T5" fmla="*/ 3 h 5"/>
                <a:gd name="T6" fmla="*/ 7 w 11"/>
                <a:gd name="T7" fmla="*/ 2 h 5"/>
                <a:gd name="T8" fmla="*/ 8 w 11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5">
                  <a:moveTo>
                    <a:pt x="8" y="5"/>
                  </a:moveTo>
                  <a:cubicBezTo>
                    <a:pt x="6" y="5"/>
                    <a:pt x="6" y="4"/>
                    <a:pt x="4" y="4"/>
                  </a:cubicBezTo>
                  <a:cubicBezTo>
                    <a:pt x="4" y="4"/>
                    <a:pt x="0" y="4"/>
                    <a:pt x="2" y="3"/>
                  </a:cubicBezTo>
                  <a:cubicBezTo>
                    <a:pt x="3" y="1"/>
                    <a:pt x="6" y="0"/>
                    <a:pt x="7" y="2"/>
                  </a:cubicBezTo>
                  <a:cubicBezTo>
                    <a:pt x="9" y="3"/>
                    <a:pt x="11" y="5"/>
                    <a:pt x="8" y="5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61" name="Freeform 594"/>
            <p:cNvSpPr>
              <a:spLocks/>
            </p:cNvSpPr>
            <p:nvPr/>
          </p:nvSpPr>
          <p:spPr bwMode="auto">
            <a:xfrm>
              <a:off x="7101463" y="4251568"/>
              <a:ext cx="187897" cy="105124"/>
            </a:xfrm>
            <a:custGeom>
              <a:avLst/>
              <a:gdLst>
                <a:gd name="T0" fmla="*/ 8 w 20"/>
                <a:gd name="T1" fmla="*/ 7 h 11"/>
                <a:gd name="T2" fmla="*/ 3 w 20"/>
                <a:gd name="T3" fmla="*/ 5 h 11"/>
                <a:gd name="T4" fmla="*/ 4 w 20"/>
                <a:gd name="T5" fmla="*/ 3 h 11"/>
                <a:gd name="T6" fmla="*/ 1 w 20"/>
                <a:gd name="T7" fmla="*/ 1 h 11"/>
                <a:gd name="T8" fmla="*/ 6 w 20"/>
                <a:gd name="T9" fmla="*/ 1 h 11"/>
                <a:gd name="T10" fmla="*/ 12 w 20"/>
                <a:gd name="T11" fmla="*/ 3 h 11"/>
                <a:gd name="T12" fmla="*/ 16 w 20"/>
                <a:gd name="T13" fmla="*/ 3 h 11"/>
                <a:gd name="T14" fmla="*/ 19 w 20"/>
                <a:gd name="T15" fmla="*/ 4 h 11"/>
                <a:gd name="T16" fmla="*/ 18 w 20"/>
                <a:gd name="T17" fmla="*/ 8 h 11"/>
                <a:gd name="T18" fmla="*/ 15 w 20"/>
                <a:gd name="T19" fmla="*/ 10 h 11"/>
                <a:gd name="T20" fmla="*/ 9 w 20"/>
                <a:gd name="T21" fmla="*/ 11 h 11"/>
                <a:gd name="T22" fmla="*/ 4 w 20"/>
                <a:gd name="T23" fmla="*/ 8 h 11"/>
                <a:gd name="T24" fmla="*/ 8 w 20"/>
                <a:gd name="T25" fmla="*/ 7 h 11"/>
                <a:gd name="T26" fmla="*/ 8 w 20"/>
                <a:gd name="T27" fmla="*/ 7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" h="11">
                  <a:moveTo>
                    <a:pt x="8" y="7"/>
                  </a:moveTo>
                  <a:cubicBezTo>
                    <a:pt x="6" y="7"/>
                    <a:pt x="4" y="6"/>
                    <a:pt x="3" y="5"/>
                  </a:cubicBezTo>
                  <a:cubicBezTo>
                    <a:pt x="0" y="4"/>
                    <a:pt x="4" y="3"/>
                    <a:pt x="4" y="3"/>
                  </a:cubicBezTo>
                  <a:cubicBezTo>
                    <a:pt x="4" y="2"/>
                    <a:pt x="2" y="1"/>
                    <a:pt x="1" y="1"/>
                  </a:cubicBezTo>
                  <a:cubicBezTo>
                    <a:pt x="1" y="0"/>
                    <a:pt x="6" y="1"/>
                    <a:pt x="6" y="1"/>
                  </a:cubicBezTo>
                  <a:cubicBezTo>
                    <a:pt x="8" y="1"/>
                    <a:pt x="10" y="2"/>
                    <a:pt x="12" y="3"/>
                  </a:cubicBezTo>
                  <a:cubicBezTo>
                    <a:pt x="14" y="3"/>
                    <a:pt x="15" y="3"/>
                    <a:pt x="16" y="3"/>
                  </a:cubicBezTo>
                  <a:cubicBezTo>
                    <a:pt x="17" y="3"/>
                    <a:pt x="20" y="4"/>
                    <a:pt x="19" y="4"/>
                  </a:cubicBezTo>
                  <a:cubicBezTo>
                    <a:pt x="17" y="6"/>
                    <a:pt x="16" y="5"/>
                    <a:pt x="18" y="8"/>
                  </a:cubicBezTo>
                  <a:cubicBezTo>
                    <a:pt x="19" y="9"/>
                    <a:pt x="16" y="9"/>
                    <a:pt x="15" y="10"/>
                  </a:cubicBezTo>
                  <a:cubicBezTo>
                    <a:pt x="13" y="10"/>
                    <a:pt x="11" y="11"/>
                    <a:pt x="9" y="11"/>
                  </a:cubicBezTo>
                  <a:cubicBezTo>
                    <a:pt x="8" y="10"/>
                    <a:pt x="4" y="9"/>
                    <a:pt x="4" y="8"/>
                  </a:cubicBezTo>
                  <a:cubicBezTo>
                    <a:pt x="4" y="8"/>
                    <a:pt x="10" y="7"/>
                    <a:pt x="8" y="7"/>
                  </a:cubicBezTo>
                  <a:cubicBezTo>
                    <a:pt x="5" y="6"/>
                    <a:pt x="10" y="7"/>
                    <a:pt x="8" y="7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62" name="Freeform 595"/>
            <p:cNvSpPr>
              <a:spLocks/>
            </p:cNvSpPr>
            <p:nvPr/>
          </p:nvSpPr>
          <p:spPr bwMode="auto">
            <a:xfrm>
              <a:off x="7206560" y="4347133"/>
              <a:ext cx="165604" cy="47785"/>
            </a:xfrm>
            <a:custGeom>
              <a:avLst/>
              <a:gdLst>
                <a:gd name="T0" fmla="*/ 14 w 18"/>
                <a:gd name="T1" fmla="*/ 5 h 5"/>
                <a:gd name="T2" fmla="*/ 16 w 18"/>
                <a:gd name="T3" fmla="*/ 2 h 5"/>
                <a:gd name="T4" fmla="*/ 13 w 18"/>
                <a:gd name="T5" fmla="*/ 1 h 5"/>
                <a:gd name="T6" fmla="*/ 3 w 18"/>
                <a:gd name="T7" fmla="*/ 1 h 5"/>
                <a:gd name="T8" fmla="*/ 4 w 18"/>
                <a:gd name="T9" fmla="*/ 4 h 5"/>
                <a:gd name="T10" fmla="*/ 14 w 18"/>
                <a:gd name="T11" fmla="*/ 5 h 5"/>
                <a:gd name="T12" fmla="*/ 14 w 18"/>
                <a:gd name="T13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" h="5">
                  <a:moveTo>
                    <a:pt x="14" y="5"/>
                  </a:moveTo>
                  <a:cubicBezTo>
                    <a:pt x="14" y="4"/>
                    <a:pt x="18" y="2"/>
                    <a:pt x="16" y="2"/>
                  </a:cubicBezTo>
                  <a:cubicBezTo>
                    <a:pt x="15" y="1"/>
                    <a:pt x="14" y="1"/>
                    <a:pt x="13" y="1"/>
                  </a:cubicBezTo>
                  <a:cubicBezTo>
                    <a:pt x="10" y="1"/>
                    <a:pt x="6" y="0"/>
                    <a:pt x="3" y="1"/>
                  </a:cubicBezTo>
                  <a:cubicBezTo>
                    <a:pt x="0" y="1"/>
                    <a:pt x="1" y="4"/>
                    <a:pt x="4" y="4"/>
                  </a:cubicBezTo>
                  <a:cubicBezTo>
                    <a:pt x="7" y="4"/>
                    <a:pt x="11" y="5"/>
                    <a:pt x="14" y="5"/>
                  </a:cubicBezTo>
                  <a:cubicBezTo>
                    <a:pt x="16" y="4"/>
                    <a:pt x="12" y="5"/>
                    <a:pt x="14" y="5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63" name="Freeform 596"/>
            <p:cNvSpPr>
              <a:spLocks/>
            </p:cNvSpPr>
            <p:nvPr/>
          </p:nvSpPr>
          <p:spPr bwMode="auto">
            <a:xfrm>
              <a:off x="7197007" y="4560566"/>
              <a:ext cx="156051" cy="105124"/>
            </a:xfrm>
            <a:custGeom>
              <a:avLst/>
              <a:gdLst>
                <a:gd name="T0" fmla="*/ 7 w 17"/>
                <a:gd name="T1" fmla="*/ 1 h 11"/>
                <a:gd name="T2" fmla="*/ 1 w 17"/>
                <a:gd name="T3" fmla="*/ 6 h 11"/>
                <a:gd name="T4" fmla="*/ 10 w 17"/>
                <a:gd name="T5" fmla="*/ 10 h 11"/>
                <a:gd name="T6" fmla="*/ 15 w 17"/>
                <a:gd name="T7" fmla="*/ 10 h 11"/>
                <a:gd name="T8" fmla="*/ 15 w 17"/>
                <a:gd name="T9" fmla="*/ 8 h 11"/>
                <a:gd name="T10" fmla="*/ 16 w 17"/>
                <a:gd name="T11" fmla="*/ 6 h 11"/>
                <a:gd name="T12" fmla="*/ 7 w 17"/>
                <a:gd name="T13" fmla="*/ 1 h 11"/>
                <a:gd name="T14" fmla="*/ 7 w 17"/>
                <a:gd name="T15" fmla="*/ 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7" h="11">
                  <a:moveTo>
                    <a:pt x="7" y="1"/>
                  </a:moveTo>
                  <a:cubicBezTo>
                    <a:pt x="5" y="0"/>
                    <a:pt x="2" y="4"/>
                    <a:pt x="1" y="6"/>
                  </a:cubicBezTo>
                  <a:cubicBezTo>
                    <a:pt x="0" y="8"/>
                    <a:pt x="8" y="10"/>
                    <a:pt x="10" y="10"/>
                  </a:cubicBezTo>
                  <a:cubicBezTo>
                    <a:pt x="11" y="11"/>
                    <a:pt x="14" y="11"/>
                    <a:pt x="15" y="10"/>
                  </a:cubicBezTo>
                  <a:cubicBezTo>
                    <a:pt x="16" y="10"/>
                    <a:pt x="15" y="9"/>
                    <a:pt x="15" y="8"/>
                  </a:cubicBezTo>
                  <a:cubicBezTo>
                    <a:pt x="15" y="7"/>
                    <a:pt x="15" y="6"/>
                    <a:pt x="16" y="6"/>
                  </a:cubicBezTo>
                  <a:cubicBezTo>
                    <a:pt x="17" y="4"/>
                    <a:pt x="9" y="1"/>
                    <a:pt x="7" y="1"/>
                  </a:cubicBezTo>
                  <a:cubicBezTo>
                    <a:pt x="5" y="0"/>
                    <a:pt x="8" y="1"/>
                    <a:pt x="7" y="1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64" name="Freeform 597"/>
            <p:cNvSpPr>
              <a:spLocks/>
            </p:cNvSpPr>
            <p:nvPr/>
          </p:nvSpPr>
          <p:spPr bwMode="auto">
            <a:xfrm>
              <a:off x="7270254" y="4535082"/>
              <a:ext cx="38217" cy="25484"/>
            </a:xfrm>
            <a:custGeom>
              <a:avLst/>
              <a:gdLst>
                <a:gd name="T0" fmla="*/ 3 w 4"/>
                <a:gd name="T1" fmla="*/ 2 h 3"/>
                <a:gd name="T2" fmla="*/ 1 w 4"/>
                <a:gd name="T3" fmla="*/ 1 h 3"/>
                <a:gd name="T4" fmla="*/ 3 w 4"/>
                <a:gd name="T5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3">
                  <a:moveTo>
                    <a:pt x="3" y="2"/>
                  </a:moveTo>
                  <a:cubicBezTo>
                    <a:pt x="1" y="3"/>
                    <a:pt x="0" y="1"/>
                    <a:pt x="1" y="1"/>
                  </a:cubicBezTo>
                  <a:cubicBezTo>
                    <a:pt x="2" y="0"/>
                    <a:pt x="4" y="2"/>
                    <a:pt x="3" y="2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65" name="Freeform 598"/>
            <p:cNvSpPr>
              <a:spLocks/>
            </p:cNvSpPr>
            <p:nvPr/>
          </p:nvSpPr>
          <p:spPr bwMode="auto">
            <a:xfrm>
              <a:off x="7439043" y="4366247"/>
              <a:ext cx="82803" cy="54153"/>
            </a:xfrm>
            <a:custGeom>
              <a:avLst/>
              <a:gdLst>
                <a:gd name="T0" fmla="*/ 1 w 9"/>
                <a:gd name="T1" fmla="*/ 5 h 6"/>
                <a:gd name="T2" fmla="*/ 1 w 9"/>
                <a:gd name="T3" fmla="*/ 1 h 6"/>
                <a:gd name="T4" fmla="*/ 5 w 9"/>
                <a:gd name="T5" fmla="*/ 1 h 6"/>
                <a:gd name="T6" fmla="*/ 9 w 9"/>
                <a:gd name="T7" fmla="*/ 3 h 6"/>
                <a:gd name="T8" fmla="*/ 5 w 9"/>
                <a:gd name="T9" fmla="*/ 5 h 6"/>
                <a:gd name="T10" fmla="*/ 1 w 9"/>
                <a:gd name="T11" fmla="*/ 5 h 6"/>
                <a:gd name="T12" fmla="*/ 1 w 9"/>
                <a:gd name="T13" fmla="*/ 5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6">
                  <a:moveTo>
                    <a:pt x="1" y="5"/>
                  </a:moveTo>
                  <a:cubicBezTo>
                    <a:pt x="1" y="5"/>
                    <a:pt x="2" y="2"/>
                    <a:pt x="1" y="1"/>
                  </a:cubicBezTo>
                  <a:cubicBezTo>
                    <a:pt x="1" y="0"/>
                    <a:pt x="4" y="1"/>
                    <a:pt x="5" y="1"/>
                  </a:cubicBezTo>
                  <a:cubicBezTo>
                    <a:pt x="6" y="1"/>
                    <a:pt x="9" y="2"/>
                    <a:pt x="9" y="3"/>
                  </a:cubicBezTo>
                  <a:cubicBezTo>
                    <a:pt x="8" y="4"/>
                    <a:pt x="6" y="5"/>
                    <a:pt x="5" y="5"/>
                  </a:cubicBezTo>
                  <a:cubicBezTo>
                    <a:pt x="3" y="6"/>
                    <a:pt x="3" y="6"/>
                    <a:pt x="1" y="5"/>
                  </a:cubicBezTo>
                  <a:cubicBezTo>
                    <a:pt x="0" y="4"/>
                    <a:pt x="2" y="6"/>
                    <a:pt x="1" y="5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66" name="Freeform 599"/>
            <p:cNvSpPr>
              <a:spLocks/>
            </p:cNvSpPr>
            <p:nvPr/>
          </p:nvSpPr>
          <p:spPr bwMode="auto">
            <a:xfrm>
              <a:off x="7483629" y="4449069"/>
              <a:ext cx="28662" cy="38227"/>
            </a:xfrm>
            <a:custGeom>
              <a:avLst/>
              <a:gdLst>
                <a:gd name="T0" fmla="*/ 2 w 3"/>
                <a:gd name="T1" fmla="*/ 1 h 4"/>
                <a:gd name="T2" fmla="*/ 1 w 3"/>
                <a:gd name="T3" fmla="*/ 3 h 4"/>
                <a:gd name="T4" fmla="*/ 2 w 3"/>
                <a:gd name="T5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4">
                  <a:moveTo>
                    <a:pt x="2" y="1"/>
                  </a:moveTo>
                  <a:cubicBezTo>
                    <a:pt x="0" y="0"/>
                    <a:pt x="0" y="3"/>
                    <a:pt x="1" y="3"/>
                  </a:cubicBezTo>
                  <a:cubicBezTo>
                    <a:pt x="2" y="4"/>
                    <a:pt x="3" y="2"/>
                    <a:pt x="2" y="1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67" name="Freeform 600"/>
            <p:cNvSpPr>
              <a:spLocks/>
            </p:cNvSpPr>
            <p:nvPr/>
          </p:nvSpPr>
          <p:spPr bwMode="auto">
            <a:xfrm>
              <a:off x="7177896" y="4420403"/>
              <a:ext cx="831212" cy="254845"/>
            </a:xfrm>
            <a:custGeom>
              <a:avLst/>
              <a:gdLst>
                <a:gd name="T0" fmla="*/ 17 w 89"/>
                <a:gd name="T1" fmla="*/ 7 h 27"/>
                <a:gd name="T2" fmla="*/ 19 w 89"/>
                <a:gd name="T3" fmla="*/ 4 h 27"/>
                <a:gd name="T4" fmla="*/ 15 w 89"/>
                <a:gd name="T5" fmla="*/ 2 h 27"/>
                <a:gd name="T6" fmla="*/ 12 w 89"/>
                <a:gd name="T7" fmla="*/ 2 h 27"/>
                <a:gd name="T8" fmla="*/ 4 w 89"/>
                <a:gd name="T9" fmla="*/ 1 h 27"/>
                <a:gd name="T10" fmla="*/ 4 w 89"/>
                <a:gd name="T11" fmla="*/ 3 h 27"/>
                <a:gd name="T12" fmla="*/ 0 w 89"/>
                <a:gd name="T13" fmla="*/ 4 h 27"/>
                <a:gd name="T14" fmla="*/ 5 w 89"/>
                <a:gd name="T15" fmla="*/ 5 h 27"/>
                <a:gd name="T16" fmla="*/ 7 w 89"/>
                <a:gd name="T17" fmla="*/ 6 h 27"/>
                <a:gd name="T18" fmla="*/ 6 w 89"/>
                <a:gd name="T19" fmla="*/ 7 h 27"/>
                <a:gd name="T20" fmla="*/ 24 w 89"/>
                <a:gd name="T21" fmla="*/ 13 h 27"/>
                <a:gd name="T22" fmla="*/ 25 w 89"/>
                <a:gd name="T23" fmla="*/ 16 h 27"/>
                <a:gd name="T24" fmla="*/ 24 w 89"/>
                <a:gd name="T25" fmla="*/ 21 h 27"/>
                <a:gd name="T26" fmla="*/ 27 w 89"/>
                <a:gd name="T27" fmla="*/ 25 h 27"/>
                <a:gd name="T28" fmla="*/ 30 w 89"/>
                <a:gd name="T29" fmla="*/ 24 h 27"/>
                <a:gd name="T30" fmla="*/ 33 w 89"/>
                <a:gd name="T31" fmla="*/ 26 h 27"/>
                <a:gd name="T32" fmla="*/ 38 w 89"/>
                <a:gd name="T33" fmla="*/ 26 h 27"/>
                <a:gd name="T34" fmla="*/ 42 w 89"/>
                <a:gd name="T35" fmla="*/ 23 h 27"/>
                <a:gd name="T36" fmla="*/ 45 w 89"/>
                <a:gd name="T37" fmla="*/ 26 h 27"/>
                <a:gd name="T38" fmla="*/ 52 w 89"/>
                <a:gd name="T39" fmla="*/ 27 h 27"/>
                <a:gd name="T40" fmla="*/ 62 w 89"/>
                <a:gd name="T41" fmla="*/ 27 h 27"/>
                <a:gd name="T42" fmla="*/ 65 w 89"/>
                <a:gd name="T43" fmla="*/ 27 h 27"/>
                <a:gd name="T44" fmla="*/ 67 w 89"/>
                <a:gd name="T45" fmla="*/ 24 h 27"/>
                <a:gd name="T46" fmla="*/ 70 w 89"/>
                <a:gd name="T47" fmla="*/ 25 h 27"/>
                <a:gd name="T48" fmla="*/ 76 w 89"/>
                <a:gd name="T49" fmla="*/ 27 h 27"/>
                <a:gd name="T50" fmla="*/ 82 w 89"/>
                <a:gd name="T51" fmla="*/ 26 h 27"/>
                <a:gd name="T52" fmla="*/ 85 w 89"/>
                <a:gd name="T53" fmla="*/ 24 h 27"/>
                <a:gd name="T54" fmla="*/ 85 w 89"/>
                <a:gd name="T55" fmla="*/ 22 h 27"/>
                <a:gd name="T56" fmla="*/ 82 w 89"/>
                <a:gd name="T57" fmla="*/ 22 h 27"/>
                <a:gd name="T58" fmla="*/ 85 w 89"/>
                <a:gd name="T59" fmla="*/ 17 h 27"/>
                <a:gd name="T60" fmla="*/ 80 w 89"/>
                <a:gd name="T61" fmla="*/ 16 h 27"/>
                <a:gd name="T62" fmla="*/ 78 w 89"/>
                <a:gd name="T63" fmla="*/ 14 h 27"/>
                <a:gd name="T64" fmla="*/ 70 w 89"/>
                <a:gd name="T65" fmla="*/ 14 h 27"/>
                <a:gd name="T66" fmla="*/ 65 w 89"/>
                <a:gd name="T67" fmla="*/ 14 h 27"/>
                <a:gd name="T68" fmla="*/ 55 w 89"/>
                <a:gd name="T69" fmla="*/ 17 h 27"/>
                <a:gd name="T70" fmla="*/ 56 w 89"/>
                <a:gd name="T71" fmla="*/ 18 h 27"/>
                <a:gd name="T72" fmla="*/ 52 w 89"/>
                <a:gd name="T73" fmla="*/ 18 h 27"/>
                <a:gd name="T74" fmla="*/ 49 w 89"/>
                <a:gd name="T75" fmla="*/ 16 h 27"/>
                <a:gd name="T76" fmla="*/ 46 w 89"/>
                <a:gd name="T77" fmla="*/ 17 h 27"/>
                <a:gd name="T78" fmla="*/ 42 w 89"/>
                <a:gd name="T79" fmla="*/ 16 h 27"/>
                <a:gd name="T80" fmla="*/ 41 w 89"/>
                <a:gd name="T81" fmla="*/ 18 h 27"/>
                <a:gd name="T82" fmla="*/ 38 w 89"/>
                <a:gd name="T83" fmla="*/ 16 h 27"/>
                <a:gd name="T84" fmla="*/ 39 w 89"/>
                <a:gd name="T85" fmla="*/ 14 h 27"/>
                <a:gd name="T86" fmla="*/ 34 w 89"/>
                <a:gd name="T87" fmla="*/ 12 h 27"/>
                <a:gd name="T88" fmla="*/ 30 w 89"/>
                <a:gd name="T89" fmla="*/ 13 h 27"/>
                <a:gd name="T90" fmla="*/ 32 w 89"/>
                <a:gd name="T91" fmla="*/ 12 h 27"/>
                <a:gd name="T92" fmla="*/ 28 w 89"/>
                <a:gd name="T93" fmla="*/ 9 h 27"/>
                <a:gd name="T94" fmla="*/ 38 w 89"/>
                <a:gd name="T95" fmla="*/ 10 h 27"/>
                <a:gd name="T96" fmla="*/ 33 w 89"/>
                <a:gd name="T97" fmla="*/ 7 h 27"/>
                <a:gd name="T98" fmla="*/ 28 w 89"/>
                <a:gd name="T99" fmla="*/ 7 h 27"/>
                <a:gd name="T100" fmla="*/ 32 w 89"/>
                <a:gd name="T101" fmla="*/ 6 h 27"/>
                <a:gd name="T102" fmla="*/ 27 w 89"/>
                <a:gd name="T103" fmla="*/ 5 h 27"/>
                <a:gd name="T104" fmla="*/ 17 w 89"/>
                <a:gd name="T105" fmla="*/ 7 h 27"/>
                <a:gd name="T106" fmla="*/ 17 w 89"/>
                <a:gd name="T107" fmla="*/ 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89" h="27">
                  <a:moveTo>
                    <a:pt x="17" y="7"/>
                  </a:moveTo>
                  <a:cubicBezTo>
                    <a:pt x="18" y="7"/>
                    <a:pt x="20" y="5"/>
                    <a:pt x="19" y="4"/>
                  </a:cubicBezTo>
                  <a:cubicBezTo>
                    <a:pt x="18" y="3"/>
                    <a:pt x="16" y="2"/>
                    <a:pt x="15" y="2"/>
                  </a:cubicBezTo>
                  <a:cubicBezTo>
                    <a:pt x="14" y="2"/>
                    <a:pt x="13" y="2"/>
                    <a:pt x="12" y="2"/>
                  </a:cubicBezTo>
                  <a:cubicBezTo>
                    <a:pt x="9" y="1"/>
                    <a:pt x="7" y="0"/>
                    <a:pt x="4" y="1"/>
                  </a:cubicBezTo>
                  <a:cubicBezTo>
                    <a:pt x="0" y="2"/>
                    <a:pt x="3" y="2"/>
                    <a:pt x="4" y="3"/>
                  </a:cubicBezTo>
                  <a:cubicBezTo>
                    <a:pt x="4" y="3"/>
                    <a:pt x="0" y="3"/>
                    <a:pt x="0" y="4"/>
                  </a:cubicBezTo>
                  <a:cubicBezTo>
                    <a:pt x="0" y="5"/>
                    <a:pt x="4" y="5"/>
                    <a:pt x="5" y="5"/>
                  </a:cubicBezTo>
                  <a:cubicBezTo>
                    <a:pt x="5" y="6"/>
                    <a:pt x="7" y="6"/>
                    <a:pt x="7" y="6"/>
                  </a:cubicBezTo>
                  <a:cubicBezTo>
                    <a:pt x="7" y="7"/>
                    <a:pt x="6" y="7"/>
                    <a:pt x="6" y="7"/>
                  </a:cubicBezTo>
                  <a:cubicBezTo>
                    <a:pt x="12" y="11"/>
                    <a:pt x="21" y="5"/>
                    <a:pt x="24" y="13"/>
                  </a:cubicBezTo>
                  <a:cubicBezTo>
                    <a:pt x="24" y="14"/>
                    <a:pt x="26" y="15"/>
                    <a:pt x="25" y="16"/>
                  </a:cubicBezTo>
                  <a:cubicBezTo>
                    <a:pt x="24" y="18"/>
                    <a:pt x="23" y="19"/>
                    <a:pt x="24" y="21"/>
                  </a:cubicBezTo>
                  <a:cubicBezTo>
                    <a:pt x="24" y="21"/>
                    <a:pt x="26" y="25"/>
                    <a:pt x="27" y="25"/>
                  </a:cubicBezTo>
                  <a:cubicBezTo>
                    <a:pt x="28" y="26"/>
                    <a:pt x="30" y="23"/>
                    <a:pt x="30" y="24"/>
                  </a:cubicBezTo>
                  <a:cubicBezTo>
                    <a:pt x="31" y="24"/>
                    <a:pt x="32" y="26"/>
                    <a:pt x="33" y="26"/>
                  </a:cubicBezTo>
                  <a:cubicBezTo>
                    <a:pt x="35" y="27"/>
                    <a:pt x="37" y="26"/>
                    <a:pt x="38" y="26"/>
                  </a:cubicBezTo>
                  <a:cubicBezTo>
                    <a:pt x="39" y="25"/>
                    <a:pt x="41" y="23"/>
                    <a:pt x="42" y="23"/>
                  </a:cubicBezTo>
                  <a:cubicBezTo>
                    <a:pt x="42" y="23"/>
                    <a:pt x="44" y="26"/>
                    <a:pt x="45" y="26"/>
                  </a:cubicBezTo>
                  <a:cubicBezTo>
                    <a:pt x="47" y="27"/>
                    <a:pt x="50" y="27"/>
                    <a:pt x="52" y="27"/>
                  </a:cubicBezTo>
                  <a:cubicBezTo>
                    <a:pt x="56" y="27"/>
                    <a:pt x="59" y="27"/>
                    <a:pt x="62" y="27"/>
                  </a:cubicBezTo>
                  <a:cubicBezTo>
                    <a:pt x="63" y="27"/>
                    <a:pt x="64" y="27"/>
                    <a:pt x="65" y="27"/>
                  </a:cubicBezTo>
                  <a:cubicBezTo>
                    <a:pt x="67" y="26"/>
                    <a:pt x="66" y="24"/>
                    <a:pt x="67" y="24"/>
                  </a:cubicBezTo>
                  <a:cubicBezTo>
                    <a:pt x="68" y="23"/>
                    <a:pt x="69" y="24"/>
                    <a:pt x="70" y="25"/>
                  </a:cubicBezTo>
                  <a:cubicBezTo>
                    <a:pt x="71" y="26"/>
                    <a:pt x="74" y="27"/>
                    <a:pt x="76" y="27"/>
                  </a:cubicBezTo>
                  <a:cubicBezTo>
                    <a:pt x="78" y="27"/>
                    <a:pt x="80" y="27"/>
                    <a:pt x="82" y="26"/>
                  </a:cubicBezTo>
                  <a:cubicBezTo>
                    <a:pt x="84" y="26"/>
                    <a:pt x="83" y="24"/>
                    <a:pt x="85" y="24"/>
                  </a:cubicBezTo>
                  <a:cubicBezTo>
                    <a:pt x="86" y="24"/>
                    <a:pt x="87" y="21"/>
                    <a:pt x="85" y="22"/>
                  </a:cubicBezTo>
                  <a:cubicBezTo>
                    <a:pt x="85" y="22"/>
                    <a:pt x="83" y="22"/>
                    <a:pt x="82" y="22"/>
                  </a:cubicBezTo>
                  <a:cubicBezTo>
                    <a:pt x="82" y="22"/>
                    <a:pt x="89" y="18"/>
                    <a:pt x="85" y="17"/>
                  </a:cubicBezTo>
                  <a:cubicBezTo>
                    <a:pt x="84" y="17"/>
                    <a:pt x="82" y="16"/>
                    <a:pt x="80" y="16"/>
                  </a:cubicBezTo>
                  <a:cubicBezTo>
                    <a:pt x="78" y="16"/>
                    <a:pt x="80" y="14"/>
                    <a:pt x="78" y="14"/>
                  </a:cubicBezTo>
                  <a:cubicBezTo>
                    <a:pt x="75" y="14"/>
                    <a:pt x="73" y="14"/>
                    <a:pt x="70" y="14"/>
                  </a:cubicBezTo>
                  <a:cubicBezTo>
                    <a:pt x="68" y="14"/>
                    <a:pt x="67" y="13"/>
                    <a:pt x="65" y="14"/>
                  </a:cubicBezTo>
                  <a:cubicBezTo>
                    <a:pt x="64" y="14"/>
                    <a:pt x="55" y="16"/>
                    <a:pt x="55" y="17"/>
                  </a:cubicBezTo>
                  <a:cubicBezTo>
                    <a:pt x="55" y="17"/>
                    <a:pt x="56" y="17"/>
                    <a:pt x="56" y="18"/>
                  </a:cubicBezTo>
                  <a:cubicBezTo>
                    <a:pt x="56" y="18"/>
                    <a:pt x="53" y="18"/>
                    <a:pt x="52" y="18"/>
                  </a:cubicBezTo>
                  <a:cubicBezTo>
                    <a:pt x="51" y="18"/>
                    <a:pt x="50" y="17"/>
                    <a:pt x="49" y="16"/>
                  </a:cubicBezTo>
                  <a:cubicBezTo>
                    <a:pt x="48" y="16"/>
                    <a:pt x="47" y="17"/>
                    <a:pt x="46" y="17"/>
                  </a:cubicBezTo>
                  <a:cubicBezTo>
                    <a:pt x="45" y="17"/>
                    <a:pt x="43" y="16"/>
                    <a:pt x="42" y="16"/>
                  </a:cubicBezTo>
                  <a:cubicBezTo>
                    <a:pt x="41" y="16"/>
                    <a:pt x="42" y="18"/>
                    <a:pt x="41" y="18"/>
                  </a:cubicBezTo>
                  <a:cubicBezTo>
                    <a:pt x="40" y="18"/>
                    <a:pt x="39" y="16"/>
                    <a:pt x="38" y="16"/>
                  </a:cubicBezTo>
                  <a:cubicBezTo>
                    <a:pt x="35" y="16"/>
                    <a:pt x="39" y="15"/>
                    <a:pt x="39" y="14"/>
                  </a:cubicBezTo>
                  <a:cubicBezTo>
                    <a:pt x="39" y="13"/>
                    <a:pt x="35" y="12"/>
                    <a:pt x="34" y="12"/>
                  </a:cubicBezTo>
                  <a:cubicBezTo>
                    <a:pt x="34" y="12"/>
                    <a:pt x="30" y="13"/>
                    <a:pt x="30" y="13"/>
                  </a:cubicBezTo>
                  <a:cubicBezTo>
                    <a:pt x="30" y="12"/>
                    <a:pt x="32" y="12"/>
                    <a:pt x="32" y="12"/>
                  </a:cubicBezTo>
                  <a:cubicBezTo>
                    <a:pt x="32" y="11"/>
                    <a:pt x="27" y="10"/>
                    <a:pt x="28" y="9"/>
                  </a:cubicBezTo>
                  <a:cubicBezTo>
                    <a:pt x="28" y="9"/>
                    <a:pt x="38" y="10"/>
                    <a:pt x="38" y="10"/>
                  </a:cubicBezTo>
                  <a:cubicBezTo>
                    <a:pt x="38" y="9"/>
                    <a:pt x="34" y="8"/>
                    <a:pt x="33" y="7"/>
                  </a:cubicBezTo>
                  <a:cubicBezTo>
                    <a:pt x="32" y="7"/>
                    <a:pt x="30" y="7"/>
                    <a:pt x="28" y="7"/>
                  </a:cubicBezTo>
                  <a:cubicBezTo>
                    <a:pt x="29" y="7"/>
                    <a:pt x="31" y="7"/>
                    <a:pt x="32" y="6"/>
                  </a:cubicBezTo>
                  <a:cubicBezTo>
                    <a:pt x="32" y="5"/>
                    <a:pt x="27" y="5"/>
                    <a:pt x="27" y="5"/>
                  </a:cubicBezTo>
                  <a:cubicBezTo>
                    <a:pt x="23" y="5"/>
                    <a:pt x="21" y="6"/>
                    <a:pt x="17" y="7"/>
                  </a:cubicBezTo>
                  <a:cubicBezTo>
                    <a:pt x="17" y="7"/>
                    <a:pt x="18" y="7"/>
                    <a:pt x="17" y="7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68" name="Freeform 601"/>
            <p:cNvSpPr>
              <a:spLocks/>
            </p:cNvSpPr>
            <p:nvPr/>
          </p:nvSpPr>
          <p:spPr bwMode="auto">
            <a:xfrm>
              <a:off x="7197007" y="3980797"/>
              <a:ext cx="550956" cy="347225"/>
            </a:xfrm>
            <a:custGeom>
              <a:avLst/>
              <a:gdLst>
                <a:gd name="T0" fmla="*/ 55 w 59"/>
                <a:gd name="T1" fmla="*/ 21 h 37"/>
                <a:gd name="T2" fmla="*/ 46 w 59"/>
                <a:gd name="T3" fmla="*/ 20 h 37"/>
                <a:gd name="T4" fmla="*/ 46 w 59"/>
                <a:gd name="T5" fmla="*/ 18 h 37"/>
                <a:gd name="T6" fmla="*/ 44 w 59"/>
                <a:gd name="T7" fmla="*/ 15 h 37"/>
                <a:gd name="T8" fmla="*/ 44 w 59"/>
                <a:gd name="T9" fmla="*/ 11 h 37"/>
                <a:gd name="T10" fmla="*/ 43 w 59"/>
                <a:gd name="T11" fmla="*/ 15 h 37"/>
                <a:gd name="T12" fmla="*/ 35 w 59"/>
                <a:gd name="T13" fmla="*/ 10 h 37"/>
                <a:gd name="T14" fmla="*/ 24 w 59"/>
                <a:gd name="T15" fmla="*/ 2 h 37"/>
                <a:gd name="T16" fmla="*/ 12 w 59"/>
                <a:gd name="T17" fmla="*/ 1 h 37"/>
                <a:gd name="T18" fmla="*/ 12 w 59"/>
                <a:gd name="T19" fmla="*/ 3 h 37"/>
                <a:gd name="T20" fmla="*/ 6 w 59"/>
                <a:gd name="T21" fmla="*/ 5 h 37"/>
                <a:gd name="T22" fmla="*/ 11 w 59"/>
                <a:gd name="T23" fmla="*/ 9 h 37"/>
                <a:gd name="T24" fmla="*/ 6 w 59"/>
                <a:gd name="T25" fmla="*/ 9 h 37"/>
                <a:gd name="T26" fmla="*/ 5 w 59"/>
                <a:gd name="T27" fmla="*/ 11 h 37"/>
                <a:gd name="T28" fmla="*/ 6 w 59"/>
                <a:gd name="T29" fmla="*/ 14 h 37"/>
                <a:gd name="T30" fmla="*/ 10 w 59"/>
                <a:gd name="T31" fmla="*/ 14 h 37"/>
                <a:gd name="T32" fmla="*/ 0 w 59"/>
                <a:gd name="T33" fmla="*/ 15 h 37"/>
                <a:gd name="T34" fmla="*/ 7 w 59"/>
                <a:gd name="T35" fmla="*/ 20 h 37"/>
                <a:gd name="T36" fmla="*/ 8 w 59"/>
                <a:gd name="T37" fmla="*/ 23 h 37"/>
                <a:gd name="T38" fmla="*/ 14 w 59"/>
                <a:gd name="T39" fmla="*/ 23 h 37"/>
                <a:gd name="T40" fmla="*/ 26 w 59"/>
                <a:gd name="T41" fmla="*/ 23 h 37"/>
                <a:gd name="T42" fmla="*/ 28 w 59"/>
                <a:gd name="T43" fmla="*/ 24 h 37"/>
                <a:gd name="T44" fmla="*/ 16 w 59"/>
                <a:gd name="T45" fmla="*/ 25 h 37"/>
                <a:gd name="T46" fmla="*/ 16 w 59"/>
                <a:gd name="T47" fmla="*/ 30 h 37"/>
                <a:gd name="T48" fmla="*/ 19 w 59"/>
                <a:gd name="T49" fmla="*/ 33 h 37"/>
                <a:gd name="T50" fmla="*/ 32 w 59"/>
                <a:gd name="T51" fmla="*/ 35 h 37"/>
                <a:gd name="T52" fmla="*/ 34 w 59"/>
                <a:gd name="T53" fmla="*/ 36 h 37"/>
                <a:gd name="T54" fmla="*/ 40 w 59"/>
                <a:gd name="T55" fmla="*/ 35 h 37"/>
                <a:gd name="T56" fmla="*/ 41 w 59"/>
                <a:gd name="T57" fmla="*/ 35 h 37"/>
                <a:gd name="T58" fmla="*/ 41 w 59"/>
                <a:gd name="T59" fmla="*/ 29 h 37"/>
                <a:gd name="T60" fmla="*/ 46 w 59"/>
                <a:gd name="T61" fmla="*/ 30 h 37"/>
                <a:gd name="T62" fmla="*/ 51 w 59"/>
                <a:gd name="T63" fmla="*/ 28 h 37"/>
                <a:gd name="T64" fmla="*/ 54 w 59"/>
                <a:gd name="T65" fmla="*/ 26 h 37"/>
                <a:gd name="T66" fmla="*/ 58 w 59"/>
                <a:gd name="T67" fmla="*/ 24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59" h="37">
                  <a:moveTo>
                    <a:pt x="58" y="24"/>
                  </a:moveTo>
                  <a:cubicBezTo>
                    <a:pt x="58" y="22"/>
                    <a:pt x="56" y="22"/>
                    <a:pt x="55" y="21"/>
                  </a:cubicBezTo>
                  <a:cubicBezTo>
                    <a:pt x="54" y="20"/>
                    <a:pt x="53" y="22"/>
                    <a:pt x="52" y="21"/>
                  </a:cubicBezTo>
                  <a:cubicBezTo>
                    <a:pt x="50" y="19"/>
                    <a:pt x="48" y="21"/>
                    <a:pt x="46" y="20"/>
                  </a:cubicBezTo>
                  <a:cubicBezTo>
                    <a:pt x="46" y="20"/>
                    <a:pt x="48" y="19"/>
                    <a:pt x="48" y="18"/>
                  </a:cubicBezTo>
                  <a:cubicBezTo>
                    <a:pt x="48" y="18"/>
                    <a:pt x="46" y="18"/>
                    <a:pt x="46" y="18"/>
                  </a:cubicBezTo>
                  <a:cubicBezTo>
                    <a:pt x="46" y="17"/>
                    <a:pt x="47" y="17"/>
                    <a:pt x="47" y="16"/>
                  </a:cubicBezTo>
                  <a:cubicBezTo>
                    <a:pt x="47" y="15"/>
                    <a:pt x="44" y="16"/>
                    <a:pt x="44" y="15"/>
                  </a:cubicBezTo>
                  <a:cubicBezTo>
                    <a:pt x="43" y="15"/>
                    <a:pt x="45" y="14"/>
                    <a:pt x="45" y="14"/>
                  </a:cubicBezTo>
                  <a:cubicBezTo>
                    <a:pt x="46" y="13"/>
                    <a:pt x="44" y="12"/>
                    <a:pt x="44" y="11"/>
                  </a:cubicBezTo>
                  <a:cubicBezTo>
                    <a:pt x="43" y="10"/>
                    <a:pt x="38" y="11"/>
                    <a:pt x="38" y="11"/>
                  </a:cubicBezTo>
                  <a:cubicBezTo>
                    <a:pt x="38" y="12"/>
                    <a:pt x="43" y="14"/>
                    <a:pt x="43" y="15"/>
                  </a:cubicBezTo>
                  <a:cubicBezTo>
                    <a:pt x="42" y="16"/>
                    <a:pt x="39" y="14"/>
                    <a:pt x="38" y="13"/>
                  </a:cubicBezTo>
                  <a:cubicBezTo>
                    <a:pt x="36" y="12"/>
                    <a:pt x="39" y="10"/>
                    <a:pt x="35" y="10"/>
                  </a:cubicBezTo>
                  <a:cubicBezTo>
                    <a:pt x="33" y="10"/>
                    <a:pt x="30" y="10"/>
                    <a:pt x="29" y="8"/>
                  </a:cubicBezTo>
                  <a:cubicBezTo>
                    <a:pt x="28" y="6"/>
                    <a:pt x="26" y="3"/>
                    <a:pt x="24" y="2"/>
                  </a:cubicBezTo>
                  <a:cubicBezTo>
                    <a:pt x="21" y="1"/>
                    <a:pt x="18" y="0"/>
                    <a:pt x="16" y="0"/>
                  </a:cubicBezTo>
                  <a:cubicBezTo>
                    <a:pt x="15" y="0"/>
                    <a:pt x="10" y="0"/>
                    <a:pt x="12" y="1"/>
                  </a:cubicBezTo>
                  <a:cubicBezTo>
                    <a:pt x="13" y="1"/>
                    <a:pt x="17" y="2"/>
                    <a:pt x="17" y="2"/>
                  </a:cubicBezTo>
                  <a:cubicBezTo>
                    <a:pt x="17" y="4"/>
                    <a:pt x="13" y="3"/>
                    <a:pt x="12" y="3"/>
                  </a:cubicBezTo>
                  <a:cubicBezTo>
                    <a:pt x="12" y="3"/>
                    <a:pt x="13" y="4"/>
                    <a:pt x="13" y="4"/>
                  </a:cubicBezTo>
                  <a:cubicBezTo>
                    <a:pt x="13" y="5"/>
                    <a:pt x="7" y="2"/>
                    <a:pt x="6" y="5"/>
                  </a:cubicBezTo>
                  <a:cubicBezTo>
                    <a:pt x="6" y="5"/>
                    <a:pt x="11" y="7"/>
                    <a:pt x="12" y="7"/>
                  </a:cubicBezTo>
                  <a:cubicBezTo>
                    <a:pt x="10" y="6"/>
                    <a:pt x="11" y="9"/>
                    <a:pt x="11" y="9"/>
                  </a:cubicBezTo>
                  <a:cubicBezTo>
                    <a:pt x="11" y="10"/>
                    <a:pt x="4" y="7"/>
                    <a:pt x="3" y="8"/>
                  </a:cubicBezTo>
                  <a:cubicBezTo>
                    <a:pt x="3" y="7"/>
                    <a:pt x="6" y="8"/>
                    <a:pt x="6" y="9"/>
                  </a:cubicBezTo>
                  <a:cubicBezTo>
                    <a:pt x="6" y="8"/>
                    <a:pt x="4" y="9"/>
                    <a:pt x="4" y="9"/>
                  </a:cubicBezTo>
                  <a:cubicBezTo>
                    <a:pt x="3" y="10"/>
                    <a:pt x="5" y="11"/>
                    <a:pt x="5" y="11"/>
                  </a:cubicBezTo>
                  <a:cubicBezTo>
                    <a:pt x="6" y="12"/>
                    <a:pt x="2" y="12"/>
                    <a:pt x="1" y="12"/>
                  </a:cubicBezTo>
                  <a:cubicBezTo>
                    <a:pt x="2" y="12"/>
                    <a:pt x="4" y="13"/>
                    <a:pt x="6" y="14"/>
                  </a:cubicBezTo>
                  <a:cubicBezTo>
                    <a:pt x="8" y="14"/>
                    <a:pt x="10" y="13"/>
                    <a:pt x="12" y="13"/>
                  </a:cubicBezTo>
                  <a:cubicBezTo>
                    <a:pt x="12" y="13"/>
                    <a:pt x="10" y="14"/>
                    <a:pt x="10" y="14"/>
                  </a:cubicBezTo>
                  <a:cubicBezTo>
                    <a:pt x="10" y="15"/>
                    <a:pt x="11" y="15"/>
                    <a:pt x="11" y="15"/>
                  </a:cubicBezTo>
                  <a:cubicBezTo>
                    <a:pt x="11" y="16"/>
                    <a:pt x="0" y="15"/>
                    <a:pt x="0" y="15"/>
                  </a:cubicBezTo>
                  <a:cubicBezTo>
                    <a:pt x="0" y="15"/>
                    <a:pt x="2" y="18"/>
                    <a:pt x="2" y="18"/>
                  </a:cubicBezTo>
                  <a:cubicBezTo>
                    <a:pt x="3" y="19"/>
                    <a:pt x="7" y="21"/>
                    <a:pt x="7" y="20"/>
                  </a:cubicBezTo>
                  <a:cubicBezTo>
                    <a:pt x="7" y="21"/>
                    <a:pt x="5" y="20"/>
                    <a:pt x="6" y="22"/>
                  </a:cubicBezTo>
                  <a:cubicBezTo>
                    <a:pt x="6" y="22"/>
                    <a:pt x="7" y="23"/>
                    <a:pt x="8" y="23"/>
                  </a:cubicBezTo>
                  <a:cubicBezTo>
                    <a:pt x="9" y="24"/>
                    <a:pt x="10" y="23"/>
                    <a:pt x="11" y="23"/>
                  </a:cubicBezTo>
                  <a:cubicBezTo>
                    <a:pt x="12" y="22"/>
                    <a:pt x="13" y="24"/>
                    <a:pt x="14" y="23"/>
                  </a:cubicBezTo>
                  <a:cubicBezTo>
                    <a:pt x="17" y="22"/>
                    <a:pt x="19" y="21"/>
                    <a:pt x="21" y="22"/>
                  </a:cubicBezTo>
                  <a:cubicBezTo>
                    <a:pt x="23" y="23"/>
                    <a:pt x="24" y="23"/>
                    <a:pt x="26" y="23"/>
                  </a:cubicBezTo>
                  <a:cubicBezTo>
                    <a:pt x="25" y="23"/>
                    <a:pt x="23" y="23"/>
                    <a:pt x="21" y="23"/>
                  </a:cubicBezTo>
                  <a:cubicBezTo>
                    <a:pt x="23" y="23"/>
                    <a:pt x="27" y="23"/>
                    <a:pt x="28" y="24"/>
                  </a:cubicBezTo>
                  <a:cubicBezTo>
                    <a:pt x="28" y="24"/>
                    <a:pt x="23" y="25"/>
                    <a:pt x="23" y="25"/>
                  </a:cubicBezTo>
                  <a:cubicBezTo>
                    <a:pt x="21" y="25"/>
                    <a:pt x="18" y="25"/>
                    <a:pt x="16" y="25"/>
                  </a:cubicBezTo>
                  <a:cubicBezTo>
                    <a:pt x="16" y="26"/>
                    <a:pt x="12" y="27"/>
                    <a:pt x="13" y="27"/>
                  </a:cubicBezTo>
                  <a:cubicBezTo>
                    <a:pt x="14" y="28"/>
                    <a:pt x="15" y="28"/>
                    <a:pt x="16" y="30"/>
                  </a:cubicBezTo>
                  <a:cubicBezTo>
                    <a:pt x="16" y="32"/>
                    <a:pt x="22" y="30"/>
                    <a:pt x="23" y="32"/>
                  </a:cubicBezTo>
                  <a:cubicBezTo>
                    <a:pt x="23" y="32"/>
                    <a:pt x="19" y="32"/>
                    <a:pt x="19" y="33"/>
                  </a:cubicBezTo>
                  <a:cubicBezTo>
                    <a:pt x="20" y="34"/>
                    <a:pt x="25" y="36"/>
                    <a:pt x="26" y="36"/>
                  </a:cubicBezTo>
                  <a:cubicBezTo>
                    <a:pt x="26" y="36"/>
                    <a:pt x="32" y="36"/>
                    <a:pt x="32" y="35"/>
                  </a:cubicBezTo>
                  <a:cubicBezTo>
                    <a:pt x="32" y="35"/>
                    <a:pt x="31" y="35"/>
                    <a:pt x="31" y="35"/>
                  </a:cubicBezTo>
                  <a:cubicBezTo>
                    <a:pt x="31" y="33"/>
                    <a:pt x="35" y="36"/>
                    <a:pt x="34" y="36"/>
                  </a:cubicBezTo>
                  <a:cubicBezTo>
                    <a:pt x="35" y="36"/>
                    <a:pt x="33" y="33"/>
                    <a:pt x="33" y="32"/>
                  </a:cubicBezTo>
                  <a:cubicBezTo>
                    <a:pt x="35" y="31"/>
                    <a:pt x="37" y="37"/>
                    <a:pt x="40" y="35"/>
                  </a:cubicBezTo>
                  <a:cubicBezTo>
                    <a:pt x="41" y="34"/>
                    <a:pt x="39" y="32"/>
                    <a:pt x="40" y="32"/>
                  </a:cubicBezTo>
                  <a:cubicBezTo>
                    <a:pt x="41" y="32"/>
                    <a:pt x="41" y="34"/>
                    <a:pt x="41" y="35"/>
                  </a:cubicBezTo>
                  <a:cubicBezTo>
                    <a:pt x="42" y="35"/>
                    <a:pt x="43" y="31"/>
                    <a:pt x="42" y="31"/>
                  </a:cubicBezTo>
                  <a:cubicBezTo>
                    <a:pt x="42" y="30"/>
                    <a:pt x="42" y="29"/>
                    <a:pt x="41" y="29"/>
                  </a:cubicBezTo>
                  <a:cubicBezTo>
                    <a:pt x="41" y="28"/>
                    <a:pt x="42" y="26"/>
                    <a:pt x="43" y="27"/>
                  </a:cubicBezTo>
                  <a:cubicBezTo>
                    <a:pt x="44" y="28"/>
                    <a:pt x="43" y="32"/>
                    <a:pt x="46" y="30"/>
                  </a:cubicBezTo>
                  <a:cubicBezTo>
                    <a:pt x="47" y="29"/>
                    <a:pt x="50" y="25"/>
                    <a:pt x="52" y="27"/>
                  </a:cubicBezTo>
                  <a:cubicBezTo>
                    <a:pt x="53" y="27"/>
                    <a:pt x="51" y="28"/>
                    <a:pt x="51" y="28"/>
                  </a:cubicBezTo>
                  <a:cubicBezTo>
                    <a:pt x="51" y="28"/>
                    <a:pt x="56" y="27"/>
                    <a:pt x="56" y="27"/>
                  </a:cubicBezTo>
                  <a:cubicBezTo>
                    <a:pt x="56" y="27"/>
                    <a:pt x="54" y="27"/>
                    <a:pt x="54" y="26"/>
                  </a:cubicBezTo>
                  <a:cubicBezTo>
                    <a:pt x="54" y="25"/>
                    <a:pt x="59" y="25"/>
                    <a:pt x="58" y="24"/>
                  </a:cubicBezTo>
                  <a:cubicBezTo>
                    <a:pt x="58" y="22"/>
                    <a:pt x="58" y="25"/>
                    <a:pt x="58" y="24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69" name="Freeform 602"/>
            <p:cNvSpPr>
              <a:spLocks/>
            </p:cNvSpPr>
            <p:nvPr/>
          </p:nvSpPr>
          <p:spPr bwMode="auto">
            <a:xfrm>
              <a:off x="7419934" y="3767367"/>
              <a:ext cx="1455416" cy="758159"/>
            </a:xfrm>
            <a:custGeom>
              <a:avLst/>
              <a:gdLst>
                <a:gd name="T0" fmla="*/ 15 w 156"/>
                <a:gd name="T1" fmla="*/ 77 h 81"/>
                <a:gd name="T2" fmla="*/ 27 w 156"/>
                <a:gd name="T3" fmla="*/ 76 h 81"/>
                <a:gd name="T4" fmla="*/ 37 w 156"/>
                <a:gd name="T5" fmla="*/ 78 h 81"/>
                <a:gd name="T6" fmla="*/ 48 w 156"/>
                <a:gd name="T7" fmla="*/ 77 h 81"/>
                <a:gd name="T8" fmla="*/ 65 w 156"/>
                <a:gd name="T9" fmla="*/ 76 h 81"/>
                <a:gd name="T10" fmla="*/ 59 w 156"/>
                <a:gd name="T11" fmla="*/ 70 h 81"/>
                <a:gd name="T12" fmla="*/ 50 w 156"/>
                <a:gd name="T13" fmla="*/ 65 h 81"/>
                <a:gd name="T14" fmla="*/ 73 w 156"/>
                <a:gd name="T15" fmla="*/ 61 h 81"/>
                <a:gd name="T16" fmla="*/ 76 w 156"/>
                <a:gd name="T17" fmla="*/ 55 h 81"/>
                <a:gd name="T18" fmla="*/ 71 w 156"/>
                <a:gd name="T19" fmla="*/ 50 h 81"/>
                <a:gd name="T20" fmla="*/ 72 w 156"/>
                <a:gd name="T21" fmla="*/ 48 h 81"/>
                <a:gd name="T22" fmla="*/ 78 w 156"/>
                <a:gd name="T23" fmla="*/ 45 h 81"/>
                <a:gd name="T24" fmla="*/ 90 w 156"/>
                <a:gd name="T25" fmla="*/ 44 h 81"/>
                <a:gd name="T26" fmla="*/ 105 w 156"/>
                <a:gd name="T27" fmla="*/ 37 h 81"/>
                <a:gd name="T28" fmla="*/ 105 w 156"/>
                <a:gd name="T29" fmla="*/ 32 h 81"/>
                <a:gd name="T30" fmla="*/ 136 w 156"/>
                <a:gd name="T31" fmla="*/ 21 h 81"/>
                <a:gd name="T32" fmla="*/ 115 w 156"/>
                <a:gd name="T33" fmla="*/ 23 h 81"/>
                <a:gd name="T34" fmla="*/ 134 w 156"/>
                <a:gd name="T35" fmla="*/ 18 h 81"/>
                <a:gd name="T36" fmla="*/ 146 w 156"/>
                <a:gd name="T37" fmla="*/ 10 h 81"/>
                <a:gd name="T38" fmla="*/ 133 w 156"/>
                <a:gd name="T39" fmla="*/ 5 h 81"/>
                <a:gd name="T40" fmla="*/ 121 w 156"/>
                <a:gd name="T41" fmla="*/ 5 h 81"/>
                <a:gd name="T42" fmla="*/ 100 w 156"/>
                <a:gd name="T43" fmla="*/ 2 h 81"/>
                <a:gd name="T44" fmla="*/ 91 w 156"/>
                <a:gd name="T45" fmla="*/ 5 h 81"/>
                <a:gd name="T46" fmla="*/ 80 w 156"/>
                <a:gd name="T47" fmla="*/ 8 h 81"/>
                <a:gd name="T48" fmla="*/ 58 w 156"/>
                <a:gd name="T49" fmla="*/ 4 h 81"/>
                <a:gd name="T50" fmla="*/ 52 w 156"/>
                <a:gd name="T51" fmla="*/ 5 h 81"/>
                <a:gd name="T52" fmla="*/ 46 w 156"/>
                <a:gd name="T53" fmla="*/ 10 h 81"/>
                <a:gd name="T54" fmla="*/ 45 w 156"/>
                <a:gd name="T55" fmla="*/ 12 h 81"/>
                <a:gd name="T56" fmla="*/ 31 w 156"/>
                <a:gd name="T57" fmla="*/ 10 h 81"/>
                <a:gd name="T58" fmla="*/ 34 w 156"/>
                <a:gd name="T59" fmla="*/ 16 h 81"/>
                <a:gd name="T60" fmla="*/ 23 w 156"/>
                <a:gd name="T61" fmla="*/ 16 h 81"/>
                <a:gd name="T62" fmla="*/ 5 w 156"/>
                <a:gd name="T63" fmla="*/ 17 h 81"/>
                <a:gd name="T64" fmla="*/ 11 w 156"/>
                <a:gd name="T65" fmla="*/ 21 h 81"/>
                <a:gd name="T66" fmla="*/ 13 w 156"/>
                <a:gd name="T67" fmla="*/ 26 h 81"/>
                <a:gd name="T68" fmla="*/ 23 w 156"/>
                <a:gd name="T69" fmla="*/ 27 h 81"/>
                <a:gd name="T70" fmla="*/ 20 w 156"/>
                <a:gd name="T71" fmla="*/ 31 h 81"/>
                <a:gd name="T72" fmla="*/ 26 w 156"/>
                <a:gd name="T73" fmla="*/ 30 h 81"/>
                <a:gd name="T74" fmla="*/ 42 w 156"/>
                <a:gd name="T75" fmla="*/ 30 h 81"/>
                <a:gd name="T76" fmla="*/ 52 w 156"/>
                <a:gd name="T77" fmla="*/ 31 h 81"/>
                <a:gd name="T78" fmla="*/ 73 w 156"/>
                <a:gd name="T79" fmla="*/ 21 h 81"/>
                <a:gd name="T80" fmla="*/ 60 w 156"/>
                <a:gd name="T81" fmla="*/ 31 h 81"/>
                <a:gd name="T82" fmla="*/ 44 w 156"/>
                <a:gd name="T83" fmla="*/ 35 h 81"/>
                <a:gd name="T84" fmla="*/ 58 w 156"/>
                <a:gd name="T85" fmla="*/ 42 h 81"/>
                <a:gd name="T86" fmla="*/ 32 w 156"/>
                <a:gd name="T87" fmla="*/ 39 h 81"/>
                <a:gd name="T88" fmla="*/ 42 w 156"/>
                <a:gd name="T89" fmla="*/ 50 h 81"/>
                <a:gd name="T90" fmla="*/ 44 w 156"/>
                <a:gd name="T91" fmla="*/ 52 h 81"/>
                <a:gd name="T92" fmla="*/ 30 w 156"/>
                <a:gd name="T93" fmla="*/ 52 h 81"/>
                <a:gd name="T94" fmla="*/ 27 w 156"/>
                <a:gd name="T95" fmla="*/ 59 h 81"/>
                <a:gd name="T96" fmla="*/ 36 w 156"/>
                <a:gd name="T97" fmla="*/ 57 h 81"/>
                <a:gd name="T98" fmla="*/ 34 w 156"/>
                <a:gd name="T99" fmla="*/ 60 h 81"/>
                <a:gd name="T100" fmla="*/ 37 w 156"/>
                <a:gd name="T101" fmla="*/ 65 h 81"/>
                <a:gd name="T102" fmla="*/ 38 w 156"/>
                <a:gd name="T103" fmla="*/ 68 h 81"/>
                <a:gd name="T104" fmla="*/ 19 w 156"/>
                <a:gd name="T105" fmla="*/ 65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56" h="81">
                  <a:moveTo>
                    <a:pt x="26" y="70"/>
                  </a:moveTo>
                  <a:cubicBezTo>
                    <a:pt x="22" y="70"/>
                    <a:pt x="17" y="70"/>
                    <a:pt x="13" y="71"/>
                  </a:cubicBezTo>
                  <a:cubicBezTo>
                    <a:pt x="11" y="72"/>
                    <a:pt x="11" y="75"/>
                    <a:pt x="12" y="76"/>
                  </a:cubicBezTo>
                  <a:cubicBezTo>
                    <a:pt x="13" y="77"/>
                    <a:pt x="15" y="78"/>
                    <a:pt x="15" y="77"/>
                  </a:cubicBezTo>
                  <a:cubicBezTo>
                    <a:pt x="17" y="77"/>
                    <a:pt x="16" y="76"/>
                    <a:pt x="17" y="75"/>
                  </a:cubicBezTo>
                  <a:cubicBezTo>
                    <a:pt x="17" y="75"/>
                    <a:pt x="17" y="78"/>
                    <a:pt x="17" y="78"/>
                  </a:cubicBezTo>
                  <a:cubicBezTo>
                    <a:pt x="19" y="78"/>
                    <a:pt x="22" y="78"/>
                    <a:pt x="24" y="78"/>
                  </a:cubicBezTo>
                  <a:cubicBezTo>
                    <a:pt x="26" y="78"/>
                    <a:pt x="26" y="76"/>
                    <a:pt x="27" y="76"/>
                  </a:cubicBezTo>
                  <a:cubicBezTo>
                    <a:pt x="29" y="76"/>
                    <a:pt x="27" y="78"/>
                    <a:pt x="27" y="78"/>
                  </a:cubicBezTo>
                  <a:cubicBezTo>
                    <a:pt x="27" y="78"/>
                    <a:pt x="37" y="79"/>
                    <a:pt x="37" y="78"/>
                  </a:cubicBezTo>
                  <a:cubicBezTo>
                    <a:pt x="37" y="78"/>
                    <a:pt x="35" y="77"/>
                    <a:pt x="34" y="76"/>
                  </a:cubicBezTo>
                  <a:cubicBezTo>
                    <a:pt x="34" y="76"/>
                    <a:pt x="38" y="77"/>
                    <a:pt x="37" y="78"/>
                  </a:cubicBezTo>
                  <a:cubicBezTo>
                    <a:pt x="38" y="77"/>
                    <a:pt x="37" y="76"/>
                    <a:pt x="38" y="76"/>
                  </a:cubicBezTo>
                  <a:cubicBezTo>
                    <a:pt x="38" y="76"/>
                    <a:pt x="40" y="77"/>
                    <a:pt x="41" y="77"/>
                  </a:cubicBezTo>
                  <a:cubicBezTo>
                    <a:pt x="43" y="79"/>
                    <a:pt x="41" y="76"/>
                    <a:pt x="42" y="75"/>
                  </a:cubicBezTo>
                  <a:cubicBezTo>
                    <a:pt x="42" y="75"/>
                    <a:pt x="48" y="78"/>
                    <a:pt x="48" y="77"/>
                  </a:cubicBezTo>
                  <a:cubicBezTo>
                    <a:pt x="48" y="76"/>
                    <a:pt x="46" y="76"/>
                    <a:pt x="46" y="75"/>
                  </a:cubicBezTo>
                  <a:cubicBezTo>
                    <a:pt x="46" y="75"/>
                    <a:pt x="53" y="76"/>
                    <a:pt x="53" y="76"/>
                  </a:cubicBezTo>
                  <a:cubicBezTo>
                    <a:pt x="57" y="76"/>
                    <a:pt x="52" y="79"/>
                    <a:pt x="52" y="80"/>
                  </a:cubicBezTo>
                  <a:cubicBezTo>
                    <a:pt x="52" y="81"/>
                    <a:pt x="64" y="76"/>
                    <a:pt x="65" y="76"/>
                  </a:cubicBezTo>
                  <a:cubicBezTo>
                    <a:pt x="67" y="76"/>
                    <a:pt x="72" y="73"/>
                    <a:pt x="68" y="72"/>
                  </a:cubicBezTo>
                  <a:cubicBezTo>
                    <a:pt x="66" y="71"/>
                    <a:pt x="63" y="73"/>
                    <a:pt x="61" y="72"/>
                  </a:cubicBezTo>
                  <a:cubicBezTo>
                    <a:pt x="61" y="72"/>
                    <a:pt x="63" y="70"/>
                    <a:pt x="63" y="70"/>
                  </a:cubicBezTo>
                  <a:cubicBezTo>
                    <a:pt x="63" y="69"/>
                    <a:pt x="60" y="70"/>
                    <a:pt x="59" y="70"/>
                  </a:cubicBezTo>
                  <a:cubicBezTo>
                    <a:pt x="57" y="70"/>
                    <a:pt x="56" y="68"/>
                    <a:pt x="54" y="68"/>
                  </a:cubicBezTo>
                  <a:cubicBezTo>
                    <a:pt x="53" y="69"/>
                    <a:pt x="50" y="70"/>
                    <a:pt x="48" y="69"/>
                  </a:cubicBezTo>
                  <a:cubicBezTo>
                    <a:pt x="49" y="69"/>
                    <a:pt x="50" y="69"/>
                    <a:pt x="51" y="69"/>
                  </a:cubicBezTo>
                  <a:cubicBezTo>
                    <a:pt x="52" y="68"/>
                    <a:pt x="50" y="66"/>
                    <a:pt x="50" y="65"/>
                  </a:cubicBezTo>
                  <a:cubicBezTo>
                    <a:pt x="50" y="67"/>
                    <a:pt x="59" y="68"/>
                    <a:pt x="60" y="68"/>
                  </a:cubicBezTo>
                  <a:cubicBezTo>
                    <a:pt x="61" y="68"/>
                    <a:pt x="63" y="68"/>
                    <a:pt x="65" y="68"/>
                  </a:cubicBezTo>
                  <a:cubicBezTo>
                    <a:pt x="67" y="68"/>
                    <a:pt x="69" y="65"/>
                    <a:pt x="68" y="64"/>
                  </a:cubicBezTo>
                  <a:cubicBezTo>
                    <a:pt x="65" y="61"/>
                    <a:pt x="71" y="61"/>
                    <a:pt x="73" y="61"/>
                  </a:cubicBezTo>
                  <a:cubicBezTo>
                    <a:pt x="74" y="61"/>
                    <a:pt x="79" y="61"/>
                    <a:pt x="80" y="60"/>
                  </a:cubicBezTo>
                  <a:cubicBezTo>
                    <a:pt x="80" y="60"/>
                    <a:pt x="75" y="58"/>
                    <a:pt x="75" y="58"/>
                  </a:cubicBezTo>
                  <a:cubicBezTo>
                    <a:pt x="77" y="57"/>
                    <a:pt x="81" y="59"/>
                    <a:pt x="82" y="57"/>
                  </a:cubicBezTo>
                  <a:cubicBezTo>
                    <a:pt x="83" y="56"/>
                    <a:pt x="77" y="55"/>
                    <a:pt x="76" y="55"/>
                  </a:cubicBezTo>
                  <a:cubicBezTo>
                    <a:pt x="77" y="55"/>
                    <a:pt x="84" y="54"/>
                    <a:pt x="85" y="53"/>
                  </a:cubicBezTo>
                  <a:cubicBezTo>
                    <a:pt x="87" y="52"/>
                    <a:pt x="77" y="50"/>
                    <a:pt x="77" y="51"/>
                  </a:cubicBezTo>
                  <a:cubicBezTo>
                    <a:pt x="77" y="50"/>
                    <a:pt x="79" y="50"/>
                    <a:pt x="79" y="50"/>
                  </a:cubicBezTo>
                  <a:cubicBezTo>
                    <a:pt x="79" y="49"/>
                    <a:pt x="72" y="50"/>
                    <a:pt x="71" y="50"/>
                  </a:cubicBezTo>
                  <a:cubicBezTo>
                    <a:pt x="69" y="50"/>
                    <a:pt x="68" y="51"/>
                    <a:pt x="66" y="52"/>
                  </a:cubicBezTo>
                  <a:cubicBezTo>
                    <a:pt x="67" y="52"/>
                    <a:pt x="70" y="49"/>
                    <a:pt x="68" y="49"/>
                  </a:cubicBezTo>
                  <a:cubicBezTo>
                    <a:pt x="68" y="49"/>
                    <a:pt x="64" y="49"/>
                    <a:pt x="64" y="48"/>
                  </a:cubicBezTo>
                  <a:cubicBezTo>
                    <a:pt x="64" y="48"/>
                    <a:pt x="71" y="48"/>
                    <a:pt x="72" y="48"/>
                  </a:cubicBezTo>
                  <a:cubicBezTo>
                    <a:pt x="71" y="48"/>
                    <a:pt x="68" y="47"/>
                    <a:pt x="68" y="47"/>
                  </a:cubicBezTo>
                  <a:cubicBezTo>
                    <a:pt x="69" y="46"/>
                    <a:pt x="72" y="48"/>
                    <a:pt x="74" y="47"/>
                  </a:cubicBezTo>
                  <a:cubicBezTo>
                    <a:pt x="73" y="47"/>
                    <a:pt x="69" y="46"/>
                    <a:pt x="69" y="46"/>
                  </a:cubicBezTo>
                  <a:cubicBezTo>
                    <a:pt x="69" y="45"/>
                    <a:pt x="77" y="46"/>
                    <a:pt x="78" y="45"/>
                  </a:cubicBezTo>
                  <a:cubicBezTo>
                    <a:pt x="78" y="45"/>
                    <a:pt x="75" y="44"/>
                    <a:pt x="75" y="44"/>
                  </a:cubicBezTo>
                  <a:cubicBezTo>
                    <a:pt x="74" y="44"/>
                    <a:pt x="77" y="44"/>
                    <a:pt x="77" y="44"/>
                  </a:cubicBezTo>
                  <a:cubicBezTo>
                    <a:pt x="79" y="45"/>
                    <a:pt x="80" y="46"/>
                    <a:pt x="82" y="46"/>
                  </a:cubicBezTo>
                  <a:cubicBezTo>
                    <a:pt x="84" y="46"/>
                    <a:pt x="87" y="45"/>
                    <a:pt x="90" y="44"/>
                  </a:cubicBezTo>
                  <a:cubicBezTo>
                    <a:pt x="98" y="43"/>
                    <a:pt x="85" y="42"/>
                    <a:pt x="84" y="40"/>
                  </a:cubicBezTo>
                  <a:cubicBezTo>
                    <a:pt x="84" y="39"/>
                    <a:pt x="93" y="40"/>
                    <a:pt x="94" y="41"/>
                  </a:cubicBezTo>
                  <a:cubicBezTo>
                    <a:pt x="96" y="42"/>
                    <a:pt x="97" y="42"/>
                    <a:pt x="100" y="41"/>
                  </a:cubicBezTo>
                  <a:cubicBezTo>
                    <a:pt x="101" y="41"/>
                    <a:pt x="106" y="39"/>
                    <a:pt x="105" y="37"/>
                  </a:cubicBezTo>
                  <a:cubicBezTo>
                    <a:pt x="105" y="36"/>
                    <a:pt x="94" y="41"/>
                    <a:pt x="97" y="36"/>
                  </a:cubicBezTo>
                  <a:cubicBezTo>
                    <a:pt x="96" y="37"/>
                    <a:pt x="101" y="37"/>
                    <a:pt x="101" y="37"/>
                  </a:cubicBezTo>
                  <a:cubicBezTo>
                    <a:pt x="104" y="37"/>
                    <a:pt x="106" y="36"/>
                    <a:pt x="108" y="36"/>
                  </a:cubicBezTo>
                  <a:cubicBezTo>
                    <a:pt x="108" y="35"/>
                    <a:pt x="105" y="32"/>
                    <a:pt x="105" y="32"/>
                  </a:cubicBezTo>
                  <a:cubicBezTo>
                    <a:pt x="106" y="32"/>
                    <a:pt x="107" y="33"/>
                    <a:pt x="107" y="34"/>
                  </a:cubicBezTo>
                  <a:cubicBezTo>
                    <a:pt x="108" y="35"/>
                    <a:pt x="110" y="34"/>
                    <a:pt x="111" y="34"/>
                  </a:cubicBezTo>
                  <a:cubicBezTo>
                    <a:pt x="114" y="32"/>
                    <a:pt x="116" y="30"/>
                    <a:pt x="119" y="29"/>
                  </a:cubicBezTo>
                  <a:cubicBezTo>
                    <a:pt x="121" y="28"/>
                    <a:pt x="136" y="22"/>
                    <a:pt x="136" y="21"/>
                  </a:cubicBezTo>
                  <a:cubicBezTo>
                    <a:pt x="136" y="20"/>
                    <a:pt x="123" y="23"/>
                    <a:pt x="122" y="23"/>
                  </a:cubicBezTo>
                  <a:cubicBezTo>
                    <a:pt x="119" y="24"/>
                    <a:pt x="116" y="24"/>
                    <a:pt x="112" y="25"/>
                  </a:cubicBezTo>
                  <a:cubicBezTo>
                    <a:pt x="112" y="25"/>
                    <a:pt x="108" y="25"/>
                    <a:pt x="108" y="25"/>
                  </a:cubicBezTo>
                  <a:cubicBezTo>
                    <a:pt x="108" y="24"/>
                    <a:pt x="114" y="24"/>
                    <a:pt x="115" y="23"/>
                  </a:cubicBezTo>
                  <a:cubicBezTo>
                    <a:pt x="116" y="23"/>
                    <a:pt x="123" y="22"/>
                    <a:pt x="123" y="21"/>
                  </a:cubicBezTo>
                  <a:cubicBezTo>
                    <a:pt x="123" y="22"/>
                    <a:pt x="113" y="20"/>
                    <a:pt x="114" y="19"/>
                  </a:cubicBezTo>
                  <a:cubicBezTo>
                    <a:pt x="114" y="19"/>
                    <a:pt x="126" y="20"/>
                    <a:pt x="127" y="19"/>
                  </a:cubicBezTo>
                  <a:cubicBezTo>
                    <a:pt x="129" y="19"/>
                    <a:pt x="132" y="18"/>
                    <a:pt x="134" y="18"/>
                  </a:cubicBezTo>
                  <a:cubicBezTo>
                    <a:pt x="135" y="18"/>
                    <a:pt x="137" y="18"/>
                    <a:pt x="138" y="18"/>
                  </a:cubicBezTo>
                  <a:cubicBezTo>
                    <a:pt x="142" y="17"/>
                    <a:pt x="146" y="16"/>
                    <a:pt x="149" y="15"/>
                  </a:cubicBezTo>
                  <a:cubicBezTo>
                    <a:pt x="149" y="15"/>
                    <a:pt x="156" y="11"/>
                    <a:pt x="153" y="10"/>
                  </a:cubicBezTo>
                  <a:cubicBezTo>
                    <a:pt x="151" y="10"/>
                    <a:pt x="148" y="10"/>
                    <a:pt x="146" y="10"/>
                  </a:cubicBezTo>
                  <a:cubicBezTo>
                    <a:pt x="145" y="9"/>
                    <a:pt x="143" y="10"/>
                    <a:pt x="143" y="9"/>
                  </a:cubicBezTo>
                  <a:cubicBezTo>
                    <a:pt x="143" y="7"/>
                    <a:pt x="141" y="7"/>
                    <a:pt x="141" y="5"/>
                  </a:cubicBezTo>
                  <a:cubicBezTo>
                    <a:pt x="141" y="5"/>
                    <a:pt x="137" y="6"/>
                    <a:pt x="136" y="6"/>
                  </a:cubicBezTo>
                  <a:cubicBezTo>
                    <a:pt x="135" y="5"/>
                    <a:pt x="134" y="3"/>
                    <a:pt x="133" y="5"/>
                  </a:cubicBezTo>
                  <a:cubicBezTo>
                    <a:pt x="133" y="5"/>
                    <a:pt x="127" y="6"/>
                    <a:pt x="126" y="6"/>
                  </a:cubicBezTo>
                  <a:cubicBezTo>
                    <a:pt x="124" y="7"/>
                    <a:pt x="122" y="7"/>
                    <a:pt x="120" y="7"/>
                  </a:cubicBezTo>
                  <a:cubicBezTo>
                    <a:pt x="120" y="7"/>
                    <a:pt x="116" y="7"/>
                    <a:pt x="116" y="7"/>
                  </a:cubicBezTo>
                  <a:cubicBezTo>
                    <a:pt x="116" y="6"/>
                    <a:pt x="120" y="6"/>
                    <a:pt x="121" y="5"/>
                  </a:cubicBezTo>
                  <a:cubicBezTo>
                    <a:pt x="123" y="5"/>
                    <a:pt x="125" y="4"/>
                    <a:pt x="126" y="3"/>
                  </a:cubicBezTo>
                  <a:cubicBezTo>
                    <a:pt x="124" y="6"/>
                    <a:pt x="103" y="0"/>
                    <a:pt x="102" y="2"/>
                  </a:cubicBezTo>
                  <a:cubicBezTo>
                    <a:pt x="102" y="3"/>
                    <a:pt x="104" y="3"/>
                    <a:pt x="105" y="4"/>
                  </a:cubicBezTo>
                  <a:cubicBezTo>
                    <a:pt x="105" y="5"/>
                    <a:pt x="100" y="2"/>
                    <a:pt x="100" y="2"/>
                  </a:cubicBezTo>
                  <a:cubicBezTo>
                    <a:pt x="98" y="1"/>
                    <a:pt x="95" y="2"/>
                    <a:pt x="94" y="2"/>
                  </a:cubicBezTo>
                  <a:cubicBezTo>
                    <a:pt x="93" y="2"/>
                    <a:pt x="90" y="2"/>
                    <a:pt x="91" y="3"/>
                  </a:cubicBezTo>
                  <a:cubicBezTo>
                    <a:pt x="92" y="4"/>
                    <a:pt x="94" y="7"/>
                    <a:pt x="95" y="6"/>
                  </a:cubicBezTo>
                  <a:cubicBezTo>
                    <a:pt x="95" y="7"/>
                    <a:pt x="91" y="6"/>
                    <a:pt x="91" y="5"/>
                  </a:cubicBezTo>
                  <a:cubicBezTo>
                    <a:pt x="88" y="5"/>
                    <a:pt x="87" y="2"/>
                    <a:pt x="85" y="2"/>
                  </a:cubicBezTo>
                  <a:cubicBezTo>
                    <a:pt x="81" y="2"/>
                    <a:pt x="78" y="2"/>
                    <a:pt x="75" y="2"/>
                  </a:cubicBezTo>
                  <a:cubicBezTo>
                    <a:pt x="70" y="3"/>
                    <a:pt x="73" y="4"/>
                    <a:pt x="76" y="5"/>
                  </a:cubicBezTo>
                  <a:cubicBezTo>
                    <a:pt x="77" y="6"/>
                    <a:pt x="79" y="7"/>
                    <a:pt x="80" y="8"/>
                  </a:cubicBezTo>
                  <a:cubicBezTo>
                    <a:pt x="80" y="8"/>
                    <a:pt x="77" y="10"/>
                    <a:pt x="77" y="10"/>
                  </a:cubicBezTo>
                  <a:cubicBezTo>
                    <a:pt x="76" y="10"/>
                    <a:pt x="78" y="9"/>
                    <a:pt x="78" y="9"/>
                  </a:cubicBezTo>
                  <a:cubicBezTo>
                    <a:pt x="78" y="8"/>
                    <a:pt x="71" y="4"/>
                    <a:pt x="70" y="4"/>
                  </a:cubicBezTo>
                  <a:cubicBezTo>
                    <a:pt x="66" y="4"/>
                    <a:pt x="62" y="3"/>
                    <a:pt x="58" y="4"/>
                  </a:cubicBezTo>
                  <a:cubicBezTo>
                    <a:pt x="58" y="4"/>
                    <a:pt x="60" y="6"/>
                    <a:pt x="61" y="6"/>
                  </a:cubicBezTo>
                  <a:cubicBezTo>
                    <a:pt x="62" y="6"/>
                    <a:pt x="64" y="7"/>
                    <a:pt x="66" y="6"/>
                  </a:cubicBezTo>
                  <a:cubicBezTo>
                    <a:pt x="64" y="7"/>
                    <a:pt x="61" y="8"/>
                    <a:pt x="59" y="7"/>
                  </a:cubicBezTo>
                  <a:cubicBezTo>
                    <a:pt x="58" y="7"/>
                    <a:pt x="51" y="4"/>
                    <a:pt x="52" y="5"/>
                  </a:cubicBezTo>
                  <a:cubicBezTo>
                    <a:pt x="52" y="4"/>
                    <a:pt x="57" y="10"/>
                    <a:pt x="53" y="9"/>
                  </a:cubicBezTo>
                  <a:cubicBezTo>
                    <a:pt x="52" y="8"/>
                    <a:pt x="49" y="7"/>
                    <a:pt x="47" y="8"/>
                  </a:cubicBezTo>
                  <a:cubicBezTo>
                    <a:pt x="48" y="8"/>
                    <a:pt x="51" y="9"/>
                    <a:pt x="51" y="9"/>
                  </a:cubicBezTo>
                  <a:cubicBezTo>
                    <a:pt x="50" y="10"/>
                    <a:pt x="46" y="8"/>
                    <a:pt x="46" y="10"/>
                  </a:cubicBezTo>
                  <a:cubicBezTo>
                    <a:pt x="46" y="11"/>
                    <a:pt x="50" y="12"/>
                    <a:pt x="51" y="13"/>
                  </a:cubicBezTo>
                  <a:cubicBezTo>
                    <a:pt x="54" y="13"/>
                    <a:pt x="61" y="14"/>
                    <a:pt x="61" y="17"/>
                  </a:cubicBezTo>
                  <a:cubicBezTo>
                    <a:pt x="61" y="16"/>
                    <a:pt x="54" y="15"/>
                    <a:pt x="52" y="14"/>
                  </a:cubicBezTo>
                  <a:cubicBezTo>
                    <a:pt x="50" y="14"/>
                    <a:pt x="47" y="11"/>
                    <a:pt x="45" y="12"/>
                  </a:cubicBezTo>
                  <a:cubicBezTo>
                    <a:pt x="45" y="12"/>
                    <a:pt x="48" y="14"/>
                    <a:pt x="48" y="14"/>
                  </a:cubicBezTo>
                  <a:cubicBezTo>
                    <a:pt x="48" y="14"/>
                    <a:pt x="45" y="15"/>
                    <a:pt x="45" y="14"/>
                  </a:cubicBezTo>
                  <a:cubicBezTo>
                    <a:pt x="43" y="13"/>
                    <a:pt x="42" y="12"/>
                    <a:pt x="40" y="11"/>
                  </a:cubicBezTo>
                  <a:cubicBezTo>
                    <a:pt x="39" y="10"/>
                    <a:pt x="31" y="10"/>
                    <a:pt x="31" y="10"/>
                  </a:cubicBezTo>
                  <a:cubicBezTo>
                    <a:pt x="31" y="11"/>
                    <a:pt x="34" y="11"/>
                    <a:pt x="31" y="12"/>
                  </a:cubicBezTo>
                  <a:cubicBezTo>
                    <a:pt x="30" y="12"/>
                    <a:pt x="25" y="14"/>
                    <a:pt x="25" y="14"/>
                  </a:cubicBezTo>
                  <a:cubicBezTo>
                    <a:pt x="26" y="14"/>
                    <a:pt x="29" y="13"/>
                    <a:pt x="29" y="13"/>
                  </a:cubicBezTo>
                  <a:cubicBezTo>
                    <a:pt x="30" y="14"/>
                    <a:pt x="34" y="16"/>
                    <a:pt x="34" y="16"/>
                  </a:cubicBezTo>
                  <a:cubicBezTo>
                    <a:pt x="34" y="16"/>
                    <a:pt x="31" y="15"/>
                    <a:pt x="31" y="16"/>
                  </a:cubicBezTo>
                  <a:cubicBezTo>
                    <a:pt x="31" y="16"/>
                    <a:pt x="32" y="19"/>
                    <a:pt x="30" y="17"/>
                  </a:cubicBezTo>
                  <a:cubicBezTo>
                    <a:pt x="29" y="16"/>
                    <a:pt x="28" y="14"/>
                    <a:pt x="26" y="15"/>
                  </a:cubicBezTo>
                  <a:cubicBezTo>
                    <a:pt x="25" y="15"/>
                    <a:pt x="24" y="17"/>
                    <a:pt x="23" y="16"/>
                  </a:cubicBezTo>
                  <a:cubicBezTo>
                    <a:pt x="22" y="15"/>
                    <a:pt x="21" y="14"/>
                    <a:pt x="19" y="14"/>
                  </a:cubicBezTo>
                  <a:cubicBezTo>
                    <a:pt x="18" y="14"/>
                    <a:pt x="15" y="15"/>
                    <a:pt x="14" y="16"/>
                  </a:cubicBezTo>
                  <a:cubicBezTo>
                    <a:pt x="12" y="17"/>
                    <a:pt x="13" y="18"/>
                    <a:pt x="10" y="17"/>
                  </a:cubicBezTo>
                  <a:cubicBezTo>
                    <a:pt x="8" y="16"/>
                    <a:pt x="7" y="17"/>
                    <a:pt x="5" y="17"/>
                  </a:cubicBezTo>
                  <a:cubicBezTo>
                    <a:pt x="4" y="18"/>
                    <a:pt x="0" y="18"/>
                    <a:pt x="0" y="19"/>
                  </a:cubicBezTo>
                  <a:cubicBezTo>
                    <a:pt x="0" y="21"/>
                    <a:pt x="9" y="19"/>
                    <a:pt x="9" y="20"/>
                  </a:cubicBezTo>
                  <a:cubicBezTo>
                    <a:pt x="9" y="21"/>
                    <a:pt x="6" y="21"/>
                    <a:pt x="5" y="22"/>
                  </a:cubicBezTo>
                  <a:cubicBezTo>
                    <a:pt x="5" y="21"/>
                    <a:pt x="10" y="21"/>
                    <a:pt x="11" y="21"/>
                  </a:cubicBezTo>
                  <a:cubicBezTo>
                    <a:pt x="12" y="21"/>
                    <a:pt x="17" y="21"/>
                    <a:pt x="17" y="21"/>
                  </a:cubicBezTo>
                  <a:cubicBezTo>
                    <a:pt x="17" y="21"/>
                    <a:pt x="15" y="22"/>
                    <a:pt x="14" y="22"/>
                  </a:cubicBezTo>
                  <a:cubicBezTo>
                    <a:pt x="12" y="22"/>
                    <a:pt x="11" y="22"/>
                    <a:pt x="9" y="24"/>
                  </a:cubicBezTo>
                  <a:cubicBezTo>
                    <a:pt x="5" y="26"/>
                    <a:pt x="12" y="26"/>
                    <a:pt x="13" y="26"/>
                  </a:cubicBezTo>
                  <a:cubicBezTo>
                    <a:pt x="17" y="27"/>
                    <a:pt x="20" y="27"/>
                    <a:pt x="24" y="26"/>
                  </a:cubicBezTo>
                  <a:cubicBezTo>
                    <a:pt x="26" y="25"/>
                    <a:pt x="31" y="22"/>
                    <a:pt x="34" y="24"/>
                  </a:cubicBezTo>
                  <a:cubicBezTo>
                    <a:pt x="34" y="24"/>
                    <a:pt x="29" y="26"/>
                    <a:pt x="29" y="26"/>
                  </a:cubicBezTo>
                  <a:cubicBezTo>
                    <a:pt x="27" y="26"/>
                    <a:pt x="25" y="26"/>
                    <a:pt x="23" y="27"/>
                  </a:cubicBezTo>
                  <a:cubicBezTo>
                    <a:pt x="22" y="27"/>
                    <a:pt x="20" y="27"/>
                    <a:pt x="18" y="27"/>
                  </a:cubicBezTo>
                  <a:cubicBezTo>
                    <a:pt x="16" y="28"/>
                    <a:pt x="14" y="27"/>
                    <a:pt x="12" y="28"/>
                  </a:cubicBezTo>
                  <a:cubicBezTo>
                    <a:pt x="13" y="28"/>
                    <a:pt x="16" y="29"/>
                    <a:pt x="16" y="29"/>
                  </a:cubicBezTo>
                  <a:cubicBezTo>
                    <a:pt x="17" y="30"/>
                    <a:pt x="18" y="31"/>
                    <a:pt x="20" y="31"/>
                  </a:cubicBezTo>
                  <a:cubicBezTo>
                    <a:pt x="24" y="31"/>
                    <a:pt x="26" y="28"/>
                    <a:pt x="30" y="27"/>
                  </a:cubicBezTo>
                  <a:cubicBezTo>
                    <a:pt x="31" y="27"/>
                    <a:pt x="44" y="26"/>
                    <a:pt x="44" y="25"/>
                  </a:cubicBezTo>
                  <a:cubicBezTo>
                    <a:pt x="44" y="26"/>
                    <a:pt x="38" y="26"/>
                    <a:pt x="37" y="26"/>
                  </a:cubicBezTo>
                  <a:cubicBezTo>
                    <a:pt x="34" y="27"/>
                    <a:pt x="29" y="28"/>
                    <a:pt x="26" y="30"/>
                  </a:cubicBezTo>
                  <a:cubicBezTo>
                    <a:pt x="23" y="33"/>
                    <a:pt x="32" y="32"/>
                    <a:pt x="33" y="32"/>
                  </a:cubicBezTo>
                  <a:cubicBezTo>
                    <a:pt x="35" y="32"/>
                    <a:pt x="37" y="33"/>
                    <a:pt x="39" y="31"/>
                  </a:cubicBezTo>
                  <a:cubicBezTo>
                    <a:pt x="40" y="31"/>
                    <a:pt x="40" y="30"/>
                    <a:pt x="40" y="29"/>
                  </a:cubicBezTo>
                  <a:cubicBezTo>
                    <a:pt x="41" y="29"/>
                    <a:pt x="42" y="29"/>
                    <a:pt x="42" y="30"/>
                  </a:cubicBezTo>
                  <a:cubicBezTo>
                    <a:pt x="42" y="30"/>
                    <a:pt x="42" y="30"/>
                    <a:pt x="41" y="30"/>
                  </a:cubicBezTo>
                  <a:cubicBezTo>
                    <a:pt x="43" y="30"/>
                    <a:pt x="48" y="28"/>
                    <a:pt x="50" y="29"/>
                  </a:cubicBezTo>
                  <a:cubicBezTo>
                    <a:pt x="49" y="28"/>
                    <a:pt x="44" y="32"/>
                    <a:pt x="43" y="32"/>
                  </a:cubicBezTo>
                  <a:cubicBezTo>
                    <a:pt x="44" y="33"/>
                    <a:pt x="50" y="31"/>
                    <a:pt x="52" y="31"/>
                  </a:cubicBezTo>
                  <a:cubicBezTo>
                    <a:pt x="55" y="31"/>
                    <a:pt x="58" y="30"/>
                    <a:pt x="61" y="28"/>
                  </a:cubicBezTo>
                  <a:cubicBezTo>
                    <a:pt x="62" y="27"/>
                    <a:pt x="62" y="25"/>
                    <a:pt x="62" y="25"/>
                  </a:cubicBezTo>
                  <a:cubicBezTo>
                    <a:pt x="64" y="25"/>
                    <a:pt x="64" y="25"/>
                    <a:pt x="65" y="24"/>
                  </a:cubicBezTo>
                  <a:cubicBezTo>
                    <a:pt x="66" y="24"/>
                    <a:pt x="73" y="20"/>
                    <a:pt x="73" y="21"/>
                  </a:cubicBezTo>
                  <a:cubicBezTo>
                    <a:pt x="73" y="21"/>
                    <a:pt x="69" y="24"/>
                    <a:pt x="69" y="24"/>
                  </a:cubicBezTo>
                  <a:cubicBezTo>
                    <a:pt x="68" y="25"/>
                    <a:pt x="64" y="27"/>
                    <a:pt x="64" y="28"/>
                  </a:cubicBezTo>
                  <a:cubicBezTo>
                    <a:pt x="64" y="29"/>
                    <a:pt x="75" y="28"/>
                    <a:pt x="75" y="29"/>
                  </a:cubicBezTo>
                  <a:cubicBezTo>
                    <a:pt x="75" y="28"/>
                    <a:pt x="60" y="32"/>
                    <a:pt x="60" y="31"/>
                  </a:cubicBezTo>
                  <a:cubicBezTo>
                    <a:pt x="60" y="31"/>
                    <a:pt x="69" y="32"/>
                    <a:pt x="68" y="32"/>
                  </a:cubicBezTo>
                  <a:cubicBezTo>
                    <a:pt x="68" y="33"/>
                    <a:pt x="64" y="33"/>
                    <a:pt x="63" y="33"/>
                  </a:cubicBezTo>
                  <a:cubicBezTo>
                    <a:pt x="61" y="33"/>
                    <a:pt x="58" y="33"/>
                    <a:pt x="56" y="34"/>
                  </a:cubicBezTo>
                  <a:cubicBezTo>
                    <a:pt x="52" y="34"/>
                    <a:pt x="48" y="34"/>
                    <a:pt x="44" y="35"/>
                  </a:cubicBezTo>
                  <a:cubicBezTo>
                    <a:pt x="43" y="35"/>
                    <a:pt x="43" y="36"/>
                    <a:pt x="45" y="36"/>
                  </a:cubicBezTo>
                  <a:cubicBezTo>
                    <a:pt x="46" y="37"/>
                    <a:pt x="49" y="38"/>
                    <a:pt x="50" y="39"/>
                  </a:cubicBezTo>
                  <a:cubicBezTo>
                    <a:pt x="52" y="41"/>
                    <a:pt x="50" y="43"/>
                    <a:pt x="53" y="43"/>
                  </a:cubicBezTo>
                  <a:cubicBezTo>
                    <a:pt x="54" y="42"/>
                    <a:pt x="57" y="43"/>
                    <a:pt x="58" y="42"/>
                  </a:cubicBezTo>
                  <a:cubicBezTo>
                    <a:pt x="49" y="47"/>
                    <a:pt x="44" y="36"/>
                    <a:pt x="37" y="36"/>
                  </a:cubicBezTo>
                  <a:cubicBezTo>
                    <a:pt x="35" y="36"/>
                    <a:pt x="26" y="34"/>
                    <a:pt x="26" y="36"/>
                  </a:cubicBezTo>
                  <a:cubicBezTo>
                    <a:pt x="26" y="36"/>
                    <a:pt x="25" y="38"/>
                    <a:pt x="25" y="38"/>
                  </a:cubicBezTo>
                  <a:cubicBezTo>
                    <a:pt x="26" y="38"/>
                    <a:pt x="32" y="38"/>
                    <a:pt x="32" y="39"/>
                  </a:cubicBezTo>
                  <a:cubicBezTo>
                    <a:pt x="32" y="39"/>
                    <a:pt x="26" y="39"/>
                    <a:pt x="26" y="41"/>
                  </a:cubicBezTo>
                  <a:cubicBezTo>
                    <a:pt x="26" y="42"/>
                    <a:pt x="32" y="42"/>
                    <a:pt x="34" y="43"/>
                  </a:cubicBezTo>
                  <a:cubicBezTo>
                    <a:pt x="35" y="44"/>
                    <a:pt x="36" y="45"/>
                    <a:pt x="37" y="46"/>
                  </a:cubicBezTo>
                  <a:cubicBezTo>
                    <a:pt x="38" y="48"/>
                    <a:pt x="40" y="49"/>
                    <a:pt x="42" y="50"/>
                  </a:cubicBezTo>
                  <a:cubicBezTo>
                    <a:pt x="44" y="51"/>
                    <a:pt x="45" y="51"/>
                    <a:pt x="47" y="50"/>
                  </a:cubicBezTo>
                  <a:cubicBezTo>
                    <a:pt x="48" y="50"/>
                    <a:pt x="50" y="49"/>
                    <a:pt x="51" y="50"/>
                  </a:cubicBezTo>
                  <a:cubicBezTo>
                    <a:pt x="51" y="50"/>
                    <a:pt x="50" y="52"/>
                    <a:pt x="50" y="52"/>
                  </a:cubicBezTo>
                  <a:cubicBezTo>
                    <a:pt x="48" y="52"/>
                    <a:pt x="45" y="51"/>
                    <a:pt x="44" y="52"/>
                  </a:cubicBezTo>
                  <a:cubicBezTo>
                    <a:pt x="44" y="51"/>
                    <a:pt x="48" y="54"/>
                    <a:pt x="48" y="54"/>
                  </a:cubicBezTo>
                  <a:cubicBezTo>
                    <a:pt x="48" y="55"/>
                    <a:pt x="43" y="53"/>
                    <a:pt x="43" y="53"/>
                  </a:cubicBezTo>
                  <a:cubicBezTo>
                    <a:pt x="40" y="51"/>
                    <a:pt x="38" y="51"/>
                    <a:pt x="35" y="51"/>
                  </a:cubicBezTo>
                  <a:cubicBezTo>
                    <a:pt x="33" y="51"/>
                    <a:pt x="32" y="51"/>
                    <a:pt x="30" y="52"/>
                  </a:cubicBezTo>
                  <a:cubicBezTo>
                    <a:pt x="28" y="53"/>
                    <a:pt x="27" y="52"/>
                    <a:pt x="26" y="53"/>
                  </a:cubicBezTo>
                  <a:cubicBezTo>
                    <a:pt x="25" y="54"/>
                    <a:pt x="25" y="55"/>
                    <a:pt x="23" y="55"/>
                  </a:cubicBezTo>
                  <a:cubicBezTo>
                    <a:pt x="22" y="56"/>
                    <a:pt x="21" y="59"/>
                    <a:pt x="23" y="59"/>
                  </a:cubicBezTo>
                  <a:cubicBezTo>
                    <a:pt x="25" y="59"/>
                    <a:pt x="27" y="58"/>
                    <a:pt x="27" y="59"/>
                  </a:cubicBezTo>
                  <a:cubicBezTo>
                    <a:pt x="28" y="61"/>
                    <a:pt x="32" y="60"/>
                    <a:pt x="32" y="59"/>
                  </a:cubicBezTo>
                  <a:cubicBezTo>
                    <a:pt x="33" y="59"/>
                    <a:pt x="35" y="56"/>
                    <a:pt x="35" y="55"/>
                  </a:cubicBezTo>
                  <a:cubicBezTo>
                    <a:pt x="35" y="56"/>
                    <a:pt x="35" y="56"/>
                    <a:pt x="35" y="57"/>
                  </a:cubicBezTo>
                  <a:cubicBezTo>
                    <a:pt x="35" y="57"/>
                    <a:pt x="36" y="57"/>
                    <a:pt x="36" y="57"/>
                  </a:cubicBezTo>
                  <a:cubicBezTo>
                    <a:pt x="36" y="57"/>
                    <a:pt x="35" y="58"/>
                    <a:pt x="35" y="59"/>
                  </a:cubicBezTo>
                  <a:cubicBezTo>
                    <a:pt x="35" y="59"/>
                    <a:pt x="35" y="59"/>
                    <a:pt x="36" y="59"/>
                  </a:cubicBezTo>
                  <a:cubicBezTo>
                    <a:pt x="36" y="59"/>
                    <a:pt x="33" y="60"/>
                    <a:pt x="34" y="60"/>
                  </a:cubicBezTo>
                  <a:cubicBezTo>
                    <a:pt x="34" y="60"/>
                    <a:pt x="34" y="60"/>
                    <a:pt x="34" y="60"/>
                  </a:cubicBezTo>
                  <a:cubicBezTo>
                    <a:pt x="34" y="61"/>
                    <a:pt x="31" y="60"/>
                    <a:pt x="30" y="61"/>
                  </a:cubicBezTo>
                  <a:cubicBezTo>
                    <a:pt x="31" y="61"/>
                    <a:pt x="35" y="61"/>
                    <a:pt x="36" y="62"/>
                  </a:cubicBezTo>
                  <a:cubicBezTo>
                    <a:pt x="36" y="62"/>
                    <a:pt x="31" y="65"/>
                    <a:pt x="32" y="65"/>
                  </a:cubicBezTo>
                  <a:cubicBezTo>
                    <a:pt x="32" y="66"/>
                    <a:pt x="37" y="65"/>
                    <a:pt x="37" y="65"/>
                  </a:cubicBezTo>
                  <a:cubicBezTo>
                    <a:pt x="37" y="65"/>
                    <a:pt x="36" y="65"/>
                    <a:pt x="36" y="65"/>
                  </a:cubicBezTo>
                  <a:cubicBezTo>
                    <a:pt x="36" y="66"/>
                    <a:pt x="41" y="65"/>
                    <a:pt x="42" y="64"/>
                  </a:cubicBezTo>
                  <a:cubicBezTo>
                    <a:pt x="42" y="64"/>
                    <a:pt x="46" y="59"/>
                    <a:pt x="47" y="60"/>
                  </a:cubicBezTo>
                  <a:cubicBezTo>
                    <a:pt x="48" y="61"/>
                    <a:pt x="40" y="67"/>
                    <a:pt x="38" y="68"/>
                  </a:cubicBezTo>
                  <a:cubicBezTo>
                    <a:pt x="35" y="68"/>
                    <a:pt x="33" y="68"/>
                    <a:pt x="30" y="66"/>
                  </a:cubicBezTo>
                  <a:cubicBezTo>
                    <a:pt x="28" y="65"/>
                    <a:pt x="28" y="63"/>
                    <a:pt x="26" y="63"/>
                  </a:cubicBezTo>
                  <a:cubicBezTo>
                    <a:pt x="24" y="62"/>
                    <a:pt x="22" y="62"/>
                    <a:pt x="20" y="62"/>
                  </a:cubicBezTo>
                  <a:cubicBezTo>
                    <a:pt x="17" y="62"/>
                    <a:pt x="17" y="63"/>
                    <a:pt x="19" y="65"/>
                  </a:cubicBezTo>
                  <a:cubicBezTo>
                    <a:pt x="20" y="66"/>
                    <a:pt x="20" y="67"/>
                    <a:pt x="22" y="67"/>
                  </a:cubicBezTo>
                  <a:cubicBezTo>
                    <a:pt x="25" y="67"/>
                    <a:pt x="22" y="67"/>
                    <a:pt x="22" y="68"/>
                  </a:cubicBezTo>
                  <a:cubicBezTo>
                    <a:pt x="22" y="68"/>
                    <a:pt x="26" y="70"/>
                    <a:pt x="26" y="70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70" name="Freeform 604"/>
            <p:cNvSpPr>
              <a:spLocks/>
            </p:cNvSpPr>
            <p:nvPr/>
          </p:nvSpPr>
          <p:spPr bwMode="auto">
            <a:xfrm>
              <a:off x="8101466" y="4187857"/>
              <a:ext cx="130574" cy="47785"/>
            </a:xfrm>
            <a:custGeom>
              <a:avLst/>
              <a:gdLst>
                <a:gd name="T0" fmla="*/ 13 w 14"/>
                <a:gd name="T1" fmla="*/ 4 h 5"/>
                <a:gd name="T2" fmla="*/ 11 w 14"/>
                <a:gd name="T3" fmla="*/ 2 h 5"/>
                <a:gd name="T4" fmla="*/ 8 w 14"/>
                <a:gd name="T5" fmla="*/ 2 h 5"/>
                <a:gd name="T6" fmla="*/ 1 w 14"/>
                <a:gd name="T7" fmla="*/ 1 h 5"/>
                <a:gd name="T8" fmla="*/ 2 w 14"/>
                <a:gd name="T9" fmla="*/ 2 h 5"/>
                <a:gd name="T10" fmla="*/ 0 w 14"/>
                <a:gd name="T11" fmla="*/ 3 h 5"/>
                <a:gd name="T12" fmla="*/ 3 w 14"/>
                <a:gd name="T13" fmla="*/ 3 h 5"/>
                <a:gd name="T14" fmla="*/ 8 w 14"/>
                <a:gd name="T15" fmla="*/ 4 h 5"/>
                <a:gd name="T16" fmla="*/ 13 w 14"/>
                <a:gd name="T17" fmla="*/ 4 h 5"/>
                <a:gd name="T18" fmla="*/ 13 w 14"/>
                <a:gd name="T1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" h="5">
                  <a:moveTo>
                    <a:pt x="13" y="4"/>
                  </a:moveTo>
                  <a:cubicBezTo>
                    <a:pt x="12" y="3"/>
                    <a:pt x="13" y="3"/>
                    <a:pt x="11" y="2"/>
                  </a:cubicBezTo>
                  <a:cubicBezTo>
                    <a:pt x="10" y="2"/>
                    <a:pt x="9" y="2"/>
                    <a:pt x="8" y="2"/>
                  </a:cubicBezTo>
                  <a:cubicBezTo>
                    <a:pt x="7" y="2"/>
                    <a:pt x="2" y="0"/>
                    <a:pt x="1" y="1"/>
                  </a:cubicBezTo>
                  <a:cubicBezTo>
                    <a:pt x="1" y="1"/>
                    <a:pt x="3" y="2"/>
                    <a:pt x="2" y="2"/>
                  </a:cubicBezTo>
                  <a:cubicBezTo>
                    <a:pt x="2" y="3"/>
                    <a:pt x="0" y="4"/>
                    <a:pt x="0" y="3"/>
                  </a:cubicBezTo>
                  <a:cubicBezTo>
                    <a:pt x="0" y="4"/>
                    <a:pt x="2" y="3"/>
                    <a:pt x="3" y="3"/>
                  </a:cubicBezTo>
                  <a:cubicBezTo>
                    <a:pt x="4" y="3"/>
                    <a:pt x="6" y="4"/>
                    <a:pt x="8" y="4"/>
                  </a:cubicBezTo>
                  <a:cubicBezTo>
                    <a:pt x="9" y="4"/>
                    <a:pt x="13" y="4"/>
                    <a:pt x="13" y="4"/>
                  </a:cubicBezTo>
                  <a:cubicBezTo>
                    <a:pt x="12" y="3"/>
                    <a:pt x="14" y="5"/>
                    <a:pt x="13" y="4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71" name="Freeform 605"/>
            <p:cNvSpPr>
              <a:spLocks/>
            </p:cNvSpPr>
            <p:nvPr/>
          </p:nvSpPr>
          <p:spPr bwMode="auto">
            <a:xfrm>
              <a:off x="7738407" y="4226081"/>
              <a:ext cx="54142" cy="19114"/>
            </a:xfrm>
            <a:custGeom>
              <a:avLst/>
              <a:gdLst>
                <a:gd name="T0" fmla="*/ 5 w 6"/>
                <a:gd name="T1" fmla="*/ 1 h 2"/>
                <a:gd name="T2" fmla="*/ 2 w 6"/>
                <a:gd name="T3" fmla="*/ 0 h 2"/>
                <a:gd name="T4" fmla="*/ 5 w 6"/>
                <a:gd name="T5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2">
                  <a:moveTo>
                    <a:pt x="5" y="1"/>
                  </a:moveTo>
                  <a:cubicBezTo>
                    <a:pt x="4" y="2"/>
                    <a:pt x="0" y="0"/>
                    <a:pt x="2" y="0"/>
                  </a:cubicBezTo>
                  <a:cubicBezTo>
                    <a:pt x="3" y="0"/>
                    <a:pt x="6" y="1"/>
                    <a:pt x="5" y="1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72" name="Freeform 606"/>
            <p:cNvSpPr>
              <a:spLocks/>
            </p:cNvSpPr>
            <p:nvPr/>
          </p:nvSpPr>
          <p:spPr bwMode="auto">
            <a:xfrm>
              <a:off x="7980446" y="4515968"/>
              <a:ext cx="54142" cy="28672"/>
            </a:xfrm>
            <a:custGeom>
              <a:avLst/>
              <a:gdLst>
                <a:gd name="T0" fmla="*/ 4 w 6"/>
                <a:gd name="T1" fmla="*/ 1 h 3"/>
                <a:gd name="T2" fmla="*/ 1 w 6"/>
                <a:gd name="T3" fmla="*/ 2 h 3"/>
                <a:gd name="T4" fmla="*/ 4 w 6"/>
                <a:gd name="T5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3">
                  <a:moveTo>
                    <a:pt x="4" y="1"/>
                  </a:moveTo>
                  <a:cubicBezTo>
                    <a:pt x="3" y="0"/>
                    <a:pt x="0" y="2"/>
                    <a:pt x="1" y="2"/>
                  </a:cubicBezTo>
                  <a:cubicBezTo>
                    <a:pt x="2" y="3"/>
                    <a:pt x="6" y="1"/>
                    <a:pt x="4" y="1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73" name="Freeform 607"/>
            <p:cNvSpPr>
              <a:spLocks/>
            </p:cNvSpPr>
            <p:nvPr/>
          </p:nvSpPr>
          <p:spPr bwMode="auto">
            <a:xfrm>
              <a:off x="4805282" y="5815671"/>
              <a:ext cx="47770" cy="38227"/>
            </a:xfrm>
            <a:custGeom>
              <a:avLst/>
              <a:gdLst>
                <a:gd name="T0" fmla="*/ 4 w 5"/>
                <a:gd name="T1" fmla="*/ 1 h 4"/>
                <a:gd name="T2" fmla="*/ 1 w 5"/>
                <a:gd name="T3" fmla="*/ 4 h 4"/>
                <a:gd name="T4" fmla="*/ 4 w 5"/>
                <a:gd name="T5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" h="4">
                  <a:moveTo>
                    <a:pt x="4" y="1"/>
                  </a:moveTo>
                  <a:cubicBezTo>
                    <a:pt x="3" y="0"/>
                    <a:pt x="0" y="4"/>
                    <a:pt x="1" y="4"/>
                  </a:cubicBezTo>
                  <a:cubicBezTo>
                    <a:pt x="1" y="4"/>
                    <a:pt x="5" y="1"/>
                    <a:pt x="4" y="1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74" name="Freeform 608"/>
            <p:cNvSpPr>
              <a:spLocks/>
            </p:cNvSpPr>
            <p:nvPr/>
          </p:nvSpPr>
          <p:spPr bwMode="auto">
            <a:xfrm>
              <a:off x="4872164" y="5806113"/>
              <a:ext cx="9556" cy="9558"/>
            </a:xfrm>
            <a:custGeom>
              <a:avLst/>
              <a:gdLst>
                <a:gd name="T0" fmla="*/ 0 w 1"/>
                <a:gd name="T1" fmla="*/ 0 h 1"/>
                <a:gd name="T2" fmla="*/ 1 w 1"/>
                <a:gd name="T3" fmla="*/ 1 h 1"/>
                <a:gd name="T4" fmla="*/ 0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1"/>
                    <a:pt x="1" y="1"/>
                    <a:pt x="1" y="1"/>
                  </a:cubicBezTo>
                  <a:cubicBezTo>
                    <a:pt x="1" y="0"/>
                    <a:pt x="0" y="0"/>
                    <a:pt x="0" y="0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75" name="Freeform 609"/>
            <p:cNvSpPr>
              <a:spLocks/>
            </p:cNvSpPr>
            <p:nvPr/>
          </p:nvSpPr>
          <p:spPr bwMode="auto">
            <a:xfrm>
              <a:off x="3919931" y="5815671"/>
              <a:ext cx="63695" cy="57338"/>
            </a:xfrm>
            <a:custGeom>
              <a:avLst/>
              <a:gdLst>
                <a:gd name="T0" fmla="*/ 5 w 7"/>
                <a:gd name="T1" fmla="*/ 2 h 6"/>
                <a:gd name="T2" fmla="*/ 1 w 7"/>
                <a:gd name="T3" fmla="*/ 2 h 6"/>
                <a:gd name="T4" fmla="*/ 5 w 7"/>
                <a:gd name="T5" fmla="*/ 2 h 6"/>
                <a:gd name="T6" fmla="*/ 5 w 7"/>
                <a:gd name="T7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" h="6">
                  <a:moveTo>
                    <a:pt x="5" y="2"/>
                  </a:moveTo>
                  <a:cubicBezTo>
                    <a:pt x="7" y="0"/>
                    <a:pt x="2" y="0"/>
                    <a:pt x="1" y="2"/>
                  </a:cubicBezTo>
                  <a:cubicBezTo>
                    <a:pt x="0" y="3"/>
                    <a:pt x="4" y="5"/>
                    <a:pt x="5" y="2"/>
                  </a:cubicBezTo>
                  <a:cubicBezTo>
                    <a:pt x="6" y="1"/>
                    <a:pt x="3" y="6"/>
                    <a:pt x="5" y="2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76" name="Freeform 610"/>
            <p:cNvSpPr>
              <a:spLocks/>
            </p:cNvSpPr>
            <p:nvPr/>
          </p:nvSpPr>
          <p:spPr bwMode="auto">
            <a:xfrm>
              <a:off x="17661981" y="9138193"/>
              <a:ext cx="19109" cy="9558"/>
            </a:xfrm>
            <a:custGeom>
              <a:avLst/>
              <a:gdLst>
                <a:gd name="T0" fmla="*/ 2 w 2"/>
                <a:gd name="T1" fmla="*/ 0 h 1"/>
                <a:gd name="T2" fmla="*/ 0 w 2"/>
                <a:gd name="T3" fmla="*/ 0 h 1"/>
                <a:gd name="T4" fmla="*/ 2 w 2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cubicBezTo>
                    <a:pt x="2" y="1"/>
                    <a:pt x="0" y="0"/>
                    <a:pt x="0" y="0"/>
                  </a:cubicBezTo>
                  <a:cubicBezTo>
                    <a:pt x="1" y="0"/>
                    <a:pt x="2" y="0"/>
                    <a:pt x="2" y="0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77" name="Freeform 611"/>
            <p:cNvSpPr>
              <a:spLocks/>
            </p:cNvSpPr>
            <p:nvPr/>
          </p:nvSpPr>
          <p:spPr bwMode="auto">
            <a:xfrm>
              <a:off x="17540962" y="9119079"/>
              <a:ext cx="19109" cy="19114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1 h 2"/>
                <a:gd name="T4" fmla="*/ 2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2" y="1"/>
                    <a:pt x="0" y="2"/>
                    <a:pt x="0" y="1"/>
                  </a:cubicBezTo>
                  <a:cubicBezTo>
                    <a:pt x="0" y="0"/>
                    <a:pt x="2" y="0"/>
                    <a:pt x="2" y="0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78" name="Freeform 612"/>
            <p:cNvSpPr>
              <a:spLocks/>
            </p:cNvSpPr>
            <p:nvPr/>
          </p:nvSpPr>
          <p:spPr bwMode="auto">
            <a:xfrm>
              <a:off x="17961345" y="10785121"/>
              <a:ext cx="63695" cy="47785"/>
            </a:xfrm>
            <a:custGeom>
              <a:avLst/>
              <a:gdLst>
                <a:gd name="T0" fmla="*/ 6 w 7"/>
                <a:gd name="T1" fmla="*/ 2 h 5"/>
                <a:gd name="T2" fmla="*/ 1 w 7"/>
                <a:gd name="T3" fmla="*/ 2 h 5"/>
                <a:gd name="T4" fmla="*/ 6 w 7"/>
                <a:gd name="T5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">
                  <a:moveTo>
                    <a:pt x="6" y="2"/>
                  </a:moveTo>
                  <a:cubicBezTo>
                    <a:pt x="7" y="0"/>
                    <a:pt x="0" y="1"/>
                    <a:pt x="1" y="2"/>
                  </a:cubicBezTo>
                  <a:cubicBezTo>
                    <a:pt x="1" y="3"/>
                    <a:pt x="5" y="5"/>
                    <a:pt x="6" y="2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79" name="Rectangle 613"/>
            <p:cNvSpPr>
              <a:spLocks noChangeArrowheads="1"/>
            </p:cNvSpPr>
            <p:nvPr/>
          </p:nvSpPr>
          <p:spPr bwMode="auto">
            <a:xfrm>
              <a:off x="12451788" y="5197675"/>
              <a:ext cx="3187" cy="3188"/>
            </a:xfrm>
            <a:prstGeom prst="rect">
              <a:avLst/>
            </a:pr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80" name="Freeform 614"/>
            <p:cNvSpPr>
              <a:spLocks/>
            </p:cNvSpPr>
            <p:nvPr/>
          </p:nvSpPr>
          <p:spPr bwMode="auto">
            <a:xfrm>
              <a:off x="9257516" y="10504795"/>
              <a:ext cx="95541" cy="82827"/>
            </a:xfrm>
            <a:custGeom>
              <a:avLst/>
              <a:gdLst>
                <a:gd name="T0" fmla="*/ 4 w 10"/>
                <a:gd name="T1" fmla="*/ 4 h 9"/>
                <a:gd name="T2" fmla="*/ 0 w 10"/>
                <a:gd name="T3" fmla="*/ 8 h 9"/>
                <a:gd name="T4" fmla="*/ 2 w 10"/>
                <a:gd name="T5" fmla="*/ 8 h 9"/>
                <a:gd name="T6" fmla="*/ 5 w 10"/>
                <a:gd name="T7" fmla="*/ 5 h 9"/>
                <a:gd name="T8" fmla="*/ 8 w 10"/>
                <a:gd name="T9" fmla="*/ 0 h 9"/>
                <a:gd name="T10" fmla="*/ 4 w 10"/>
                <a:gd name="T11" fmla="*/ 4 h 9"/>
                <a:gd name="T12" fmla="*/ 4 w 10"/>
                <a:gd name="T13" fmla="*/ 4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9">
                  <a:moveTo>
                    <a:pt x="4" y="4"/>
                  </a:moveTo>
                  <a:cubicBezTo>
                    <a:pt x="4" y="5"/>
                    <a:pt x="1" y="7"/>
                    <a:pt x="0" y="8"/>
                  </a:cubicBezTo>
                  <a:cubicBezTo>
                    <a:pt x="0" y="9"/>
                    <a:pt x="2" y="8"/>
                    <a:pt x="2" y="8"/>
                  </a:cubicBezTo>
                  <a:cubicBezTo>
                    <a:pt x="3" y="7"/>
                    <a:pt x="4" y="6"/>
                    <a:pt x="5" y="5"/>
                  </a:cubicBezTo>
                  <a:cubicBezTo>
                    <a:pt x="6" y="4"/>
                    <a:pt x="10" y="0"/>
                    <a:pt x="8" y="0"/>
                  </a:cubicBezTo>
                  <a:cubicBezTo>
                    <a:pt x="7" y="0"/>
                    <a:pt x="4" y="3"/>
                    <a:pt x="4" y="4"/>
                  </a:cubicBezTo>
                  <a:cubicBezTo>
                    <a:pt x="4" y="5"/>
                    <a:pt x="4" y="3"/>
                    <a:pt x="4" y="4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81" name="Freeform 615"/>
            <p:cNvSpPr>
              <a:spLocks/>
            </p:cNvSpPr>
            <p:nvPr/>
          </p:nvSpPr>
          <p:spPr bwMode="auto">
            <a:xfrm>
              <a:off x="7821211" y="6733109"/>
              <a:ext cx="66879" cy="28672"/>
            </a:xfrm>
            <a:custGeom>
              <a:avLst/>
              <a:gdLst>
                <a:gd name="T0" fmla="*/ 7 w 7"/>
                <a:gd name="T1" fmla="*/ 1 h 3"/>
                <a:gd name="T2" fmla="*/ 1 w 7"/>
                <a:gd name="T3" fmla="*/ 0 h 3"/>
                <a:gd name="T4" fmla="*/ 7 w 7"/>
                <a:gd name="T5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3">
                  <a:moveTo>
                    <a:pt x="7" y="1"/>
                  </a:moveTo>
                  <a:cubicBezTo>
                    <a:pt x="7" y="0"/>
                    <a:pt x="0" y="0"/>
                    <a:pt x="1" y="0"/>
                  </a:cubicBezTo>
                  <a:cubicBezTo>
                    <a:pt x="2" y="0"/>
                    <a:pt x="6" y="3"/>
                    <a:pt x="7" y="1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82" name="Freeform 616"/>
            <p:cNvSpPr>
              <a:spLocks/>
            </p:cNvSpPr>
            <p:nvPr/>
          </p:nvSpPr>
          <p:spPr bwMode="auto">
            <a:xfrm>
              <a:off x="8483629" y="11766268"/>
              <a:ext cx="168791" cy="149721"/>
            </a:xfrm>
            <a:custGeom>
              <a:avLst/>
              <a:gdLst>
                <a:gd name="T0" fmla="*/ 17 w 18"/>
                <a:gd name="T1" fmla="*/ 14 h 16"/>
                <a:gd name="T2" fmla="*/ 8 w 18"/>
                <a:gd name="T3" fmla="*/ 9 h 16"/>
                <a:gd name="T4" fmla="*/ 4 w 18"/>
                <a:gd name="T5" fmla="*/ 5 h 16"/>
                <a:gd name="T6" fmla="*/ 1 w 18"/>
                <a:gd name="T7" fmla="*/ 3 h 16"/>
                <a:gd name="T8" fmla="*/ 2 w 18"/>
                <a:gd name="T9" fmla="*/ 2 h 16"/>
                <a:gd name="T10" fmla="*/ 0 w 18"/>
                <a:gd name="T11" fmla="*/ 0 h 16"/>
                <a:gd name="T12" fmla="*/ 0 w 18"/>
                <a:gd name="T13" fmla="*/ 14 h 16"/>
                <a:gd name="T14" fmla="*/ 7 w 18"/>
                <a:gd name="T15" fmla="*/ 15 h 16"/>
                <a:gd name="T16" fmla="*/ 10 w 18"/>
                <a:gd name="T17" fmla="*/ 16 h 16"/>
                <a:gd name="T18" fmla="*/ 13 w 18"/>
                <a:gd name="T19" fmla="*/ 15 h 16"/>
                <a:gd name="T20" fmla="*/ 18 w 18"/>
                <a:gd name="T21" fmla="*/ 14 h 16"/>
                <a:gd name="T22" fmla="*/ 17 w 18"/>
                <a:gd name="T23" fmla="*/ 14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8" h="16">
                  <a:moveTo>
                    <a:pt x="17" y="14"/>
                  </a:moveTo>
                  <a:cubicBezTo>
                    <a:pt x="13" y="14"/>
                    <a:pt x="11" y="11"/>
                    <a:pt x="8" y="9"/>
                  </a:cubicBezTo>
                  <a:cubicBezTo>
                    <a:pt x="7" y="7"/>
                    <a:pt x="5" y="6"/>
                    <a:pt x="4" y="5"/>
                  </a:cubicBezTo>
                  <a:cubicBezTo>
                    <a:pt x="3" y="5"/>
                    <a:pt x="1" y="4"/>
                    <a:pt x="1" y="3"/>
                  </a:cubicBezTo>
                  <a:cubicBezTo>
                    <a:pt x="1" y="3"/>
                    <a:pt x="2" y="3"/>
                    <a:pt x="2" y="2"/>
                  </a:cubicBezTo>
                  <a:cubicBezTo>
                    <a:pt x="3" y="2"/>
                    <a:pt x="1" y="0"/>
                    <a:pt x="0" y="0"/>
                  </a:cubicBezTo>
                  <a:cubicBezTo>
                    <a:pt x="0" y="5"/>
                    <a:pt x="0" y="10"/>
                    <a:pt x="0" y="14"/>
                  </a:cubicBezTo>
                  <a:cubicBezTo>
                    <a:pt x="0" y="15"/>
                    <a:pt x="6" y="15"/>
                    <a:pt x="7" y="15"/>
                  </a:cubicBezTo>
                  <a:cubicBezTo>
                    <a:pt x="8" y="15"/>
                    <a:pt x="9" y="15"/>
                    <a:pt x="10" y="16"/>
                  </a:cubicBezTo>
                  <a:cubicBezTo>
                    <a:pt x="12" y="16"/>
                    <a:pt x="12" y="16"/>
                    <a:pt x="13" y="15"/>
                  </a:cubicBezTo>
                  <a:cubicBezTo>
                    <a:pt x="14" y="15"/>
                    <a:pt x="18" y="15"/>
                    <a:pt x="18" y="14"/>
                  </a:cubicBezTo>
                  <a:cubicBezTo>
                    <a:pt x="18" y="14"/>
                    <a:pt x="18" y="13"/>
                    <a:pt x="17" y="14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83" name="Freeform 617"/>
            <p:cNvSpPr>
              <a:spLocks/>
            </p:cNvSpPr>
            <p:nvPr/>
          </p:nvSpPr>
          <p:spPr bwMode="auto">
            <a:xfrm>
              <a:off x="8305288" y="11747159"/>
              <a:ext cx="280256" cy="216615"/>
            </a:xfrm>
            <a:custGeom>
              <a:avLst/>
              <a:gdLst>
                <a:gd name="T0" fmla="*/ 19 w 30"/>
                <a:gd name="T1" fmla="*/ 17 h 23"/>
                <a:gd name="T2" fmla="*/ 19 w 30"/>
                <a:gd name="T3" fmla="*/ 7 h 23"/>
                <a:gd name="T4" fmla="*/ 19 w 30"/>
                <a:gd name="T5" fmla="*/ 3 h 23"/>
                <a:gd name="T6" fmla="*/ 15 w 30"/>
                <a:gd name="T7" fmla="*/ 1 h 23"/>
                <a:gd name="T8" fmla="*/ 12 w 30"/>
                <a:gd name="T9" fmla="*/ 3 h 23"/>
                <a:gd name="T10" fmla="*/ 13 w 30"/>
                <a:gd name="T11" fmla="*/ 6 h 23"/>
                <a:gd name="T12" fmla="*/ 15 w 30"/>
                <a:gd name="T13" fmla="*/ 6 h 23"/>
                <a:gd name="T14" fmla="*/ 14 w 30"/>
                <a:gd name="T15" fmla="*/ 8 h 23"/>
                <a:gd name="T16" fmla="*/ 13 w 30"/>
                <a:gd name="T17" fmla="*/ 11 h 23"/>
                <a:gd name="T18" fmla="*/ 16 w 30"/>
                <a:gd name="T19" fmla="*/ 13 h 23"/>
                <a:gd name="T20" fmla="*/ 12 w 30"/>
                <a:gd name="T21" fmla="*/ 13 h 23"/>
                <a:gd name="T22" fmla="*/ 9 w 30"/>
                <a:gd name="T23" fmla="*/ 12 h 23"/>
                <a:gd name="T24" fmla="*/ 10 w 30"/>
                <a:gd name="T25" fmla="*/ 12 h 23"/>
                <a:gd name="T26" fmla="*/ 10 w 30"/>
                <a:gd name="T27" fmla="*/ 9 h 23"/>
                <a:gd name="T28" fmla="*/ 8 w 30"/>
                <a:gd name="T29" fmla="*/ 11 h 23"/>
                <a:gd name="T30" fmla="*/ 5 w 30"/>
                <a:gd name="T31" fmla="*/ 11 h 23"/>
                <a:gd name="T32" fmla="*/ 0 w 30"/>
                <a:gd name="T33" fmla="*/ 12 h 23"/>
                <a:gd name="T34" fmla="*/ 2 w 30"/>
                <a:gd name="T35" fmla="*/ 12 h 23"/>
                <a:gd name="T36" fmla="*/ 3 w 30"/>
                <a:gd name="T37" fmla="*/ 12 h 23"/>
                <a:gd name="T38" fmla="*/ 5 w 30"/>
                <a:gd name="T39" fmla="*/ 12 h 23"/>
                <a:gd name="T40" fmla="*/ 6 w 30"/>
                <a:gd name="T41" fmla="*/ 13 h 23"/>
                <a:gd name="T42" fmla="*/ 4 w 30"/>
                <a:gd name="T43" fmla="*/ 15 h 23"/>
                <a:gd name="T44" fmla="*/ 6 w 30"/>
                <a:gd name="T45" fmla="*/ 15 h 23"/>
                <a:gd name="T46" fmla="*/ 8 w 30"/>
                <a:gd name="T47" fmla="*/ 16 h 23"/>
                <a:gd name="T48" fmla="*/ 7 w 30"/>
                <a:gd name="T49" fmla="*/ 16 h 23"/>
                <a:gd name="T50" fmla="*/ 10 w 30"/>
                <a:gd name="T51" fmla="*/ 17 h 23"/>
                <a:gd name="T52" fmla="*/ 12 w 30"/>
                <a:gd name="T53" fmla="*/ 17 h 23"/>
                <a:gd name="T54" fmla="*/ 17 w 30"/>
                <a:gd name="T55" fmla="*/ 21 h 23"/>
                <a:gd name="T56" fmla="*/ 16 w 30"/>
                <a:gd name="T57" fmla="*/ 20 h 23"/>
                <a:gd name="T58" fmla="*/ 23 w 30"/>
                <a:gd name="T59" fmla="*/ 23 h 23"/>
                <a:gd name="T60" fmla="*/ 19 w 30"/>
                <a:gd name="T61" fmla="*/ 18 h 23"/>
                <a:gd name="T62" fmla="*/ 24 w 30"/>
                <a:gd name="T63" fmla="*/ 19 h 23"/>
                <a:gd name="T64" fmla="*/ 30 w 30"/>
                <a:gd name="T65" fmla="*/ 18 h 23"/>
                <a:gd name="T66" fmla="*/ 19 w 30"/>
                <a:gd name="T67" fmla="*/ 17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30" h="23">
                  <a:moveTo>
                    <a:pt x="19" y="17"/>
                  </a:moveTo>
                  <a:cubicBezTo>
                    <a:pt x="19" y="13"/>
                    <a:pt x="19" y="10"/>
                    <a:pt x="19" y="7"/>
                  </a:cubicBezTo>
                  <a:cubicBezTo>
                    <a:pt x="19" y="6"/>
                    <a:pt x="19" y="4"/>
                    <a:pt x="19" y="3"/>
                  </a:cubicBezTo>
                  <a:cubicBezTo>
                    <a:pt x="19" y="2"/>
                    <a:pt x="16" y="0"/>
                    <a:pt x="15" y="1"/>
                  </a:cubicBezTo>
                  <a:cubicBezTo>
                    <a:pt x="14" y="2"/>
                    <a:pt x="12" y="1"/>
                    <a:pt x="12" y="3"/>
                  </a:cubicBezTo>
                  <a:cubicBezTo>
                    <a:pt x="11" y="5"/>
                    <a:pt x="9" y="7"/>
                    <a:pt x="13" y="6"/>
                  </a:cubicBezTo>
                  <a:cubicBezTo>
                    <a:pt x="13" y="6"/>
                    <a:pt x="15" y="6"/>
                    <a:pt x="15" y="6"/>
                  </a:cubicBezTo>
                  <a:cubicBezTo>
                    <a:pt x="16" y="6"/>
                    <a:pt x="14" y="8"/>
                    <a:pt x="14" y="8"/>
                  </a:cubicBezTo>
                  <a:cubicBezTo>
                    <a:pt x="13" y="8"/>
                    <a:pt x="11" y="10"/>
                    <a:pt x="13" y="11"/>
                  </a:cubicBezTo>
                  <a:cubicBezTo>
                    <a:pt x="13" y="12"/>
                    <a:pt x="16" y="12"/>
                    <a:pt x="16" y="13"/>
                  </a:cubicBezTo>
                  <a:cubicBezTo>
                    <a:pt x="16" y="13"/>
                    <a:pt x="12" y="13"/>
                    <a:pt x="12" y="13"/>
                  </a:cubicBezTo>
                  <a:cubicBezTo>
                    <a:pt x="11" y="13"/>
                    <a:pt x="9" y="12"/>
                    <a:pt x="9" y="12"/>
                  </a:cubicBezTo>
                  <a:cubicBezTo>
                    <a:pt x="9" y="12"/>
                    <a:pt x="10" y="13"/>
                    <a:pt x="10" y="12"/>
                  </a:cubicBezTo>
                  <a:cubicBezTo>
                    <a:pt x="10" y="11"/>
                    <a:pt x="11" y="10"/>
                    <a:pt x="10" y="9"/>
                  </a:cubicBezTo>
                  <a:cubicBezTo>
                    <a:pt x="10" y="9"/>
                    <a:pt x="8" y="11"/>
                    <a:pt x="8" y="11"/>
                  </a:cubicBezTo>
                  <a:cubicBezTo>
                    <a:pt x="7" y="12"/>
                    <a:pt x="6" y="11"/>
                    <a:pt x="5" y="11"/>
                  </a:cubicBezTo>
                  <a:cubicBezTo>
                    <a:pt x="4" y="11"/>
                    <a:pt x="0" y="10"/>
                    <a:pt x="0" y="12"/>
                  </a:cubicBezTo>
                  <a:cubicBezTo>
                    <a:pt x="0" y="13"/>
                    <a:pt x="2" y="12"/>
                    <a:pt x="2" y="12"/>
                  </a:cubicBezTo>
                  <a:cubicBezTo>
                    <a:pt x="3" y="11"/>
                    <a:pt x="2" y="12"/>
                    <a:pt x="3" y="12"/>
                  </a:cubicBezTo>
                  <a:cubicBezTo>
                    <a:pt x="4" y="13"/>
                    <a:pt x="4" y="11"/>
                    <a:pt x="5" y="12"/>
                  </a:cubicBezTo>
                  <a:cubicBezTo>
                    <a:pt x="5" y="12"/>
                    <a:pt x="6" y="13"/>
                    <a:pt x="6" y="13"/>
                  </a:cubicBezTo>
                  <a:cubicBezTo>
                    <a:pt x="6" y="13"/>
                    <a:pt x="2" y="14"/>
                    <a:pt x="4" y="15"/>
                  </a:cubicBezTo>
                  <a:cubicBezTo>
                    <a:pt x="5" y="16"/>
                    <a:pt x="6" y="14"/>
                    <a:pt x="6" y="15"/>
                  </a:cubicBezTo>
                  <a:cubicBezTo>
                    <a:pt x="7" y="15"/>
                    <a:pt x="8" y="16"/>
                    <a:pt x="8" y="16"/>
                  </a:cubicBezTo>
                  <a:cubicBezTo>
                    <a:pt x="8" y="16"/>
                    <a:pt x="8" y="16"/>
                    <a:pt x="7" y="16"/>
                  </a:cubicBezTo>
                  <a:cubicBezTo>
                    <a:pt x="7" y="17"/>
                    <a:pt x="9" y="17"/>
                    <a:pt x="10" y="17"/>
                  </a:cubicBezTo>
                  <a:cubicBezTo>
                    <a:pt x="11" y="17"/>
                    <a:pt x="11" y="15"/>
                    <a:pt x="12" y="17"/>
                  </a:cubicBezTo>
                  <a:cubicBezTo>
                    <a:pt x="12" y="17"/>
                    <a:pt x="16" y="22"/>
                    <a:pt x="17" y="21"/>
                  </a:cubicBezTo>
                  <a:cubicBezTo>
                    <a:pt x="17" y="21"/>
                    <a:pt x="16" y="20"/>
                    <a:pt x="16" y="20"/>
                  </a:cubicBezTo>
                  <a:cubicBezTo>
                    <a:pt x="16" y="19"/>
                    <a:pt x="22" y="23"/>
                    <a:pt x="23" y="23"/>
                  </a:cubicBezTo>
                  <a:cubicBezTo>
                    <a:pt x="23" y="22"/>
                    <a:pt x="19" y="19"/>
                    <a:pt x="19" y="18"/>
                  </a:cubicBezTo>
                  <a:cubicBezTo>
                    <a:pt x="20" y="18"/>
                    <a:pt x="24" y="19"/>
                    <a:pt x="24" y="19"/>
                  </a:cubicBezTo>
                  <a:cubicBezTo>
                    <a:pt x="26" y="19"/>
                    <a:pt x="28" y="19"/>
                    <a:pt x="30" y="18"/>
                  </a:cubicBezTo>
                  <a:cubicBezTo>
                    <a:pt x="27" y="16"/>
                    <a:pt x="23" y="17"/>
                    <a:pt x="19" y="17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84" name="Freeform 618"/>
            <p:cNvSpPr>
              <a:spLocks/>
            </p:cNvSpPr>
            <p:nvPr/>
          </p:nvSpPr>
          <p:spPr bwMode="auto">
            <a:xfrm>
              <a:off x="8260699" y="8501084"/>
              <a:ext cx="710194" cy="516057"/>
            </a:xfrm>
            <a:custGeom>
              <a:avLst/>
              <a:gdLst>
                <a:gd name="T0" fmla="*/ 63 w 76"/>
                <a:gd name="T1" fmla="*/ 28 h 55"/>
                <a:gd name="T2" fmla="*/ 66 w 76"/>
                <a:gd name="T3" fmla="*/ 24 h 55"/>
                <a:gd name="T4" fmla="*/ 67 w 76"/>
                <a:gd name="T5" fmla="*/ 22 h 55"/>
                <a:gd name="T6" fmla="*/ 67 w 76"/>
                <a:gd name="T7" fmla="*/ 18 h 55"/>
                <a:gd name="T8" fmla="*/ 61 w 76"/>
                <a:gd name="T9" fmla="*/ 15 h 55"/>
                <a:gd name="T10" fmla="*/ 63 w 76"/>
                <a:gd name="T11" fmla="*/ 14 h 55"/>
                <a:gd name="T12" fmla="*/ 64 w 76"/>
                <a:gd name="T13" fmla="*/ 11 h 55"/>
                <a:gd name="T14" fmla="*/ 60 w 76"/>
                <a:gd name="T15" fmla="*/ 9 h 55"/>
                <a:gd name="T16" fmla="*/ 59 w 76"/>
                <a:gd name="T17" fmla="*/ 8 h 55"/>
                <a:gd name="T18" fmla="*/ 57 w 76"/>
                <a:gd name="T19" fmla="*/ 9 h 55"/>
                <a:gd name="T20" fmla="*/ 57 w 76"/>
                <a:gd name="T21" fmla="*/ 7 h 55"/>
                <a:gd name="T22" fmla="*/ 54 w 76"/>
                <a:gd name="T23" fmla="*/ 8 h 55"/>
                <a:gd name="T24" fmla="*/ 54 w 76"/>
                <a:gd name="T25" fmla="*/ 6 h 55"/>
                <a:gd name="T26" fmla="*/ 58 w 76"/>
                <a:gd name="T27" fmla="*/ 5 h 55"/>
                <a:gd name="T28" fmla="*/ 55 w 76"/>
                <a:gd name="T29" fmla="*/ 4 h 55"/>
                <a:gd name="T30" fmla="*/ 49 w 76"/>
                <a:gd name="T31" fmla="*/ 4 h 55"/>
                <a:gd name="T32" fmla="*/ 44 w 76"/>
                <a:gd name="T33" fmla="*/ 7 h 55"/>
                <a:gd name="T34" fmla="*/ 38 w 76"/>
                <a:gd name="T35" fmla="*/ 5 h 55"/>
                <a:gd name="T36" fmla="*/ 29 w 76"/>
                <a:gd name="T37" fmla="*/ 5 h 55"/>
                <a:gd name="T38" fmla="*/ 26 w 76"/>
                <a:gd name="T39" fmla="*/ 2 h 55"/>
                <a:gd name="T40" fmla="*/ 20 w 76"/>
                <a:gd name="T41" fmla="*/ 0 h 55"/>
                <a:gd name="T42" fmla="*/ 11 w 76"/>
                <a:gd name="T43" fmla="*/ 4 h 55"/>
                <a:gd name="T44" fmla="*/ 13 w 76"/>
                <a:gd name="T45" fmla="*/ 12 h 55"/>
                <a:gd name="T46" fmla="*/ 8 w 76"/>
                <a:gd name="T47" fmla="*/ 8 h 55"/>
                <a:gd name="T48" fmla="*/ 10 w 76"/>
                <a:gd name="T49" fmla="*/ 5 h 55"/>
                <a:gd name="T50" fmla="*/ 8 w 76"/>
                <a:gd name="T51" fmla="*/ 1 h 55"/>
                <a:gd name="T52" fmla="*/ 4 w 76"/>
                <a:gd name="T53" fmla="*/ 7 h 55"/>
                <a:gd name="T54" fmla="*/ 3 w 76"/>
                <a:gd name="T55" fmla="*/ 12 h 55"/>
                <a:gd name="T56" fmla="*/ 5 w 76"/>
                <a:gd name="T57" fmla="*/ 13 h 55"/>
                <a:gd name="T58" fmla="*/ 7 w 76"/>
                <a:gd name="T59" fmla="*/ 16 h 55"/>
                <a:gd name="T60" fmla="*/ 10 w 76"/>
                <a:gd name="T61" fmla="*/ 23 h 55"/>
                <a:gd name="T62" fmla="*/ 13 w 76"/>
                <a:gd name="T63" fmla="*/ 23 h 55"/>
                <a:gd name="T64" fmla="*/ 15 w 76"/>
                <a:gd name="T65" fmla="*/ 22 h 55"/>
                <a:gd name="T66" fmla="*/ 21 w 76"/>
                <a:gd name="T67" fmla="*/ 27 h 55"/>
                <a:gd name="T68" fmla="*/ 23 w 76"/>
                <a:gd name="T69" fmla="*/ 27 h 55"/>
                <a:gd name="T70" fmla="*/ 26 w 76"/>
                <a:gd name="T71" fmla="*/ 27 h 55"/>
                <a:gd name="T72" fmla="*/ 31 w 76"/>
                <a:gd name="T73" fmla="*/ 29 h 55"/>
                <a:gd name="T74" fmla="*/ 31 w 76"/>
                <a:gd name="T75" fmla="*/ 38 h 55"/>
                <a:gd name="T76" fmla="*/ 32 w 76"/>
                <a:gd name="T77" fmla="*/ 41 h 55"/>
                <a:gd name="T78" fmla="*/ 30 w 76"/>
                <a:gd name="T79" fmla="*/ 44 h 55"/>
                <a:gd name="T80" fmla="*/ 40 w 76"/>
                <a:gd name="T81" fmla="*/ 53 h 55"/>
                <a:gd name="T82" fmla="*/ 42 w 76"/>
                <a:gd name="T83" fmla="*/ 54 h 55"/>
                <a:gd name="T84" fmla="*/ 45 w 76"/>
                <a:gd name="T85" fmla="*/ 52 h 55"/>
                <a:gd name="T86" fmla="*/ 51 w 76"/>
                <a:gd name="T87" fmla="*/ 47 h 55"/>
                <a:gd name="T88" fmla="*/ 49 w 76"/>
                <a:gd name="T89" fmla="*/ 44 h 55"/>
                <a:gd name="T90" fmla="*/ 48 w 76"/>
                <a:gd name="T91" fmla="*/ 41 h 55"/>
                <a:gd name="T92" fmla="*/ 45 w 76"/>
                <a:gd name="T93" fmla="*/ 38 h 55"/>
                <a:gd name="T94" fmla="*/ 52 w 76"/>
                <a:gd name="T95" fmla="*/ 38 h 55"/>
                <a:gd name="T96" fmla="*/ 54 w 76"/>
                <a:gd name="T97" fmla="*/ 40 h 55"/>
                <a:gd name="T98" fmla="*/ 56 w 76"/>
                <a:gd name="T99" fmla="*/ 38 h 55"/>
                <a:gd name="T100" fmla="*/ 62 w 76"/>
                <a:gd name="T101" fmla="*/ 36 h 55"/>
                <a:gd name="T102" fmla="*/ 67 w 76"/>
                <a:gd name="T103" fmla="*/ 33 h 55"/>
                <a:gd name="T104" fmla="*/ 63 w 76"/>
                <a:gd name="T105" fmla="*/ 28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76" h="55">
                  <a:moveTo>
                    <a:pt x="63" y="28"/>
                  </a:moveTo>
                  <a:cubicBezTo>
                    <a:pt x="63" y="26"/>
                    <a:pt x="63" y="25"/>
                    <a:pt x="66" y="24"/>
                  </a:cubicBezTo>
                  <a:cubicBezTo>
                    <a:pt x="66" y="23"/>
                    <a:pt x="68" y="23"/>
                    <a:pt x="67" y="22"/>
                  </a:cubicBezTo>
                  <a:cubicBezTo>
                    <a:pt x="66" y="21"/>
                    <a:pt x="65" y="19"/>
                    <a:pt x="67" y="18"/>
                  </a:cubicBezTo>
                  <a:cubicBezTo>
                    <a:pt x="76" y="14"/>
                    <a:pt x="61" y="15"/>
                    <a:pt x="61" y="15"/>
                  </a:cubicBezTo>
                  <a:cubicBezTo>
                    <a:pt x="61" y="14"/>
                    <a:pt x="62" y="14"/>
                    <a:pt x="63" y="14"/>
                  </a:cubicBezTo>
                  <a:cubicBezTo>
                    <a:pt x="64" y="14"/>
                    <a:pt x="64" y="12"/>
                    <a:pt x="64" y="11"/>
                  </a:cubicBezTo>
                  <a:cubicBezTo>
                    <a:pt x="64" y="10"/>
                    <a:pt x="60" y="8"/>
                    <a:pt x="60" y="9"/>
                  </a:cubicBezTo>
                  <a:cubicBezTo>
                    <a:pt x="60" y="10"/>
                    <a:pt x="59" y="8"/>
                    <a:pt x="59" y="8"/>
                  </a:cubicBezTo>
                  <a:cubicBezTo>
                    <a:pt x="58" y="8"/>
                    <a:pt x="58" y="10"/>
                    <a:pt x="57" y="9"/>
                  </a:cubicBezTo>
                  <a:cubicBezTo>
                    <a:pt x="57" y="9"/>
                    <a:pt x="57" y="8"/>
                    <a:pt x="57" y="7"/>
                  </a:cubicBezTo>
                  <a:cubicBezTo>
                    <a:pt x="56" y="6"/>
                    <a:pt x="55" y="8"/>
                    <a:pt x="54" y="8"/>
                  </a:cubicBezTo>
                  <a:cubicBezTo>
                    <a:pt x="54" y="8"/>
                    <a:pt x="54" y="6"/>
                    <a:pt x="54" y="6"/>
                  </a:cubicBezTo>
                  <a:cubicBezTo>
                    <a:pt x="54" y="4"/>
                    <a:pt x="57" y="5"/>
                    <a:pt x="58" y="5"/>
                  </a:cubicBezTo>
                  <a:cubicBezTo>
                    <a:pt x="59" y="4"/>
                    <a:pt x="55" y="4"/>
                    <a:pt x="55" y="4"/>
                  </a:cubicBezTo>
                  <a:cubicBezTo>
                    <a:pt x="53" y="4"/>
                    <a:pt x="51" y="3"/>
                    <a:pt x="49" y="4"/>
                  </a:cubicBezTo>
                  <a:cubicBezTo>
                    <a:pt x="47" y="5"/>
                    <a:pt x="46" y="8"/>
                    <a:pt x="44" y="7"/>
                  </a:cubicBezTo>
                  <a:cubicBezTo>
                    <a:pt x="41" y="7"/>
                    <a:pt x="40" y="7"/>
                    <a:pt x="38" y="5"/>
                  </a:cubicBezTo>
                  <a:cubicBezTo>
                    <a:pt x="36" y="3"/>
                    <a:pt x="32" y="5"/>
                    <a:pt x="29" y="5"/>
                  </a:cubicBezTo>
                  <a:cubicBezTo>
                    <a:pt x="27" y="5"/>
                    <a:pt x="27" y="4"/>
                    <a:pt x="26" y="2"/>
                  </a:cubicBezTo>
                  <a:cubicBezTo>
                    <a:pt x="25" y="0"/>
                    <a:pt x="23" y="0"/>
                    <a:pt x="20" y="0"/>
                  </a:cubicBezTo>
                  <a:cubicBezTo>
                    <a:pt x="19" y="0"/>
                    <a:pt x="11" y="1"/>
                    <a:pt x="11" y="4"/>
                  </a:cubicBezTo>
                  <a:cubicBezTo>
                    <a:pt x="11" y="7"/>
                    <a:pt x="15" y="8"/>
                    <a:pt x="13" y="12"/>
                  </a:cubicBezTo>
                  <a:cubicBezTo>
                    <a:pt x="11" y="14"/>
                    <a:pt x="7" y="10"/>
                    <a:pt x="8" y="8"/>
                  </a:cubicBezTo>
                  <a:cubicBezTo>
                    <a:pt x="8" y="7"/>
                    <a:pt x="10" y="6"/>
                    <a:pt x="10" y="5"/>
                  </a:cubicBezTo>
                  <a:cubicBezTo>
                    <a:pt x="11" y="3"/>
                    <a:pt x="8" y="2"/>
                    <a:pt x="8" y="1"/>
                  </a:cubicBezTo>
                  <a:cubicBezTo>
                    <a:pt x="5" y="3"/>
                    <a:pt x="4" y="4"/>
                    <a:pt x="4" y="7"/>
                  </a:cubicBezTo>
                  <a:cubicBezTo>
                    <a:pt x="3" y="8"/>
                    <a:pt x="0" y="12"/>
                    <a:pt x="3" y="12"/>
                  </a:cubicBezTo>
                  <a:cubicBezTo>
                    <a:pt x="3" y="12"/>
                    <a:pt x="4" y="12"/>
                    <a:pt x="5" y="13"/>
                  </a:cubicBezTo>
                  <a:cubicBezTo>
                    <a:pt x="5" y="14"/>
                    <a:pt x="6" y="15"/>
                    <a:pt x="7" y="16"/>
                  </a:cubicBezTo>
                  <a:cubicBezTo>
                    <a:pt x="9" y="18"/>
                    <a:pt x="5" y="22"/>
                    <a:pt x="10" y="23"/>
                  </a:cubicBezTo>
                  <a:cubicBezTo>
                    <a:pt x="10" y="23"/>
                    <a:pt x="12" y="23"/>
                    <a:pt x="13" y="23"/>
                  </a:cubicBezTo>
                  <a:cubicBezTo>
                    <a:pt x="14" y="23"/>
                    <a:pt x="14" y="22"/>
                    <a:pt x="15" y="22"/>
                  </a:cubicBezTo>
                  <a:cubicBezTo>
                    <a:pt x="18" y="22"/>
                    <a:pt x="19" y="25"/>
                    <a:pt x="21" y="27"/>
                  </a:cubicBezTo>
                  <a:cubicBezTo>
                    <a:pt x="21" y="27"/>
                    <a:pt x="22" y="28"/>
                    <a:pt x="23" y="27"/>
                  </a:cubicBezTo>
                  <a:cubicBezTo>
                    <a:pt x="23" y="26"/>
                    <a:pt x="24" y="27"/>
                    <a:pt x="26" y="27"/>
                  </a:cubicBezTo>
                  <a:cubicBezTo>
                    <a:pt x="28" y="28"/>
                    <a:pt x="33" y="25"/>
                    <a:pt x="31" y="29"/>
                  </a:cubicBezTo>
                  <a:cubicBezTo>
                    <a:pt x="29" y="32"/>
                    <a:pt x="29" y="35"/>
                    <a:pt x="31" y="38"/>
                  </a:cubicBezTo>
                  <a:cubicBezTo>
                    <a:pt x="31" y="39"/>
                    <a:pt x="32" y="40"/>
                    <a:pt x="32" y="41"/>
                  </a:cubicBezTo>
                  <a:cubicBezTo>
                    <a:pt x="32" y="42"/>
                    <a:pt x="29" y="43"/>
                    <a:pt x="30" y="44"/>
                  </a:cubicBezTo>
                  <a:cubicBezTo>
                    <a:pt x="33" y="47"/>
                    <a:pt x="34" y="55"/>
                    <a:pt x="40" y="53"/>
                  </a:cubicBezTo>
                  <a:cubicBezTo>
                    <a:pt x="41" y="53"/>
                    <a:pt x="41" y="54"/>
                    <a:pt x="42" y="54"/>
                  </a:cubicBezTo>
                  <a:cubicBezTo>
                    <a:pt x="43" y="54"/>
                    <a:pt x="44" y="53"/>
                    <a:pt x="45" y="52"/>
                  </a:cubicBezTo>
                  <a:cubicBezTo>
                    <a:pt x="47" y="51"/>
                    <a:pt x="48" y="49"/>
                    <a:pt x="51" y="47"/>
                  </a:cubicBezTo>
                  <a:cubicBezTo>
                    <a:pt x="53" y="46"/>
                    <a:pt x="49" y="46"/>
                    <a:pt x="49" y="44"/>
                  </a:cubicBezTo>
                  <a:cubicBezTo>
                    <a:pt x="49" y="43"/>
                    <a:pt x="48" y="42"/>
                    <a:pt x="48" y="41"/>
                  </a:cubicBezTo>
                  <a:cubicBezTo>
                    <a:pt x="48" y="40"/>
                    <a:pt x="45" y="39"/>
                    <a:pt x="45" y="38"/>
                  </a:cubicBezTo>
                  <a:cubicBezTo>
                    <a:pt x="45" y="37"/>
                    <a:pt x="51" y="38"/>
                    <a:pt x="52" y="38"/>
                  </a:cubicBezTo>
                  <a:cubicBezTo>
                    <a:pt x="54" y="38"/>
                    <a:pt x="53" y="39"/>
                    <a:pt x="54" y="40"/>
                  </a:cubicBezTo>
                  <a:cubicBezTo>
                    <a:pt x="55" y="40"/>
                    <a:pt x="55" y="38"/>
                    <a:pt x="56" y="38"/>
                  </a:cubicBezTo>
                  <a:cubicBezTo>
                    <a:pt x="57" y="37"/>
                    <a:pt x="60" y="37"/>
                    <a:pt x="62" y="36"/>
                  </a:cubicBezTo>
                  <a:cubicBezTo>
                    <a:pt x="63" y="35"/>
                    <a:pt x="65" y="34"/>
                    <a:pt x="67" y="33"/>
                  </a:cubicBezTo>
                  <a:cubicBezTo>
                    <a:pt x="66" y="31"/>
                    <a:pt x="63" y="30"/>
                    <a:pt x="63" y="28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85" name="Freeform 619"/>
            <p:cNvSpPr>
              <a:spLocks/>
            </p:cNvSpPr>
            <p:nvPr/>
          </p:nvSpPr>
          <p:spPr bwMode="auto">
            <a:xfrm>
              <a:off x="8830764" y="8641249"/>
              <a:ext cx="242036" cy="356781"/>
            </a:xfrm>
            <a:custGeom>
              <a:avLst/>
              <a:gdLst>
                <a:gd name="T0" fmla="*/ 22 w 26"/>
                <a:gd name="T1" fmla="*/ 29 h 38"/>
                <a:gd name="T2" fmla="*/ 18 w 26"/>
                <a:gd name="T3" fmla="*/ 21 h 38"/>
                <a:gd name="T4" fmla="*/ 20 w 26"/>
                <a:gd name="T5" fmla="*/ 18 h 38"/>
                <a:gd name="T6" fmla="*/ 22 w 26"/>
                <a:gd name="T7" fmla="*/ 15 h 38"/>
                <a:gd name="T8" fmla="*/ 22 w 26"/>
                <a:gd name="T9" fmla="*/ 13 h 38"/>
                <a:gd name="T10" fmla="*/ 20 w 26"/>
                <a:gd name="T11" fmla="*/ 11 h 38"/>
                <a:gd name="T12" fmla="*/ 16 w 26"/>
                <a:gd name="T13" fmla="*/ 7 h 38"/>
                <a:gd name="T14" fmla="*/ 9 w 26"/>
                <a:gd name="T15" fmla="*/ 0 h 38"/>
                <a:gd name="T16" fmla="*/ 5 w 26"/>
                <a:gd name="T17" fmla="*/ 5 h 38"/>
                <a:gd name="T18" fmla="*/ 6 w 26"/>
                <a:gd name="T19" fmla="*/ 8 h 38"/>
                <a:gd name="T20" fmla="*/ 3 w 26"/>
                <a:gd name="T21" fmla="*/ 10 h 38"/>
                <a:gd name="T22" fmla="*/ 4 w 26"/>
                <a:gd name="T23" fmla="*/ 16 h 38"/>
                <a:gd name="T24" fmla="*/ 7 w 26"/>
                <a:gd name="T25" fmla="*/ 18 h 38"/>
                <a:gd name="T26" fmla="*/ 8 w 26"/>
                <a:gd name="T27" fmla="*/ 20 h 38"/>
                <a:gd name="T28" fmla="*/ 8 w 26"/>
                <a:gd name="T29" fmla="*/ 27 h 38"/>
                <a:gd name="T30" fmla="*/ 11 w 26"/>
                <a:gd name="T31" fmla="*/ 35 h 38"/>
                <a:gd name="T32" fmla="*/ 17 w 26"/>
                <a:gd name="T33" fmla="*/ 35 h 38"/>
                <a:gd name="T34" fmla="*/ 21 w 26"/>
                <a:gd name="T35" fmla="*/ 34 h 38"/>
                <a:gd name="T36" fmla="*/ 26 w 26"/>
                <a:gd name="T37" fmla="*/ 34 h 38"/>
                <a:gd name="T38" fmla="*/ 22 w 26"/>
                <a:gd name="T39" fmla="*/ 29 h 38"/>
                <a:gd name="T40" fmla="*/ 22 w 26"/>
                <a:gd name="T41" fmla="*/ 29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6" h="38">
                  <a:moveTo>
                    <a:pt x="22" y="29"/>
                  </a:moveTo>
                  <a:cubicBezTo>
                    <a:pt x="22" y="28"/>
                    <a:pt x="17" y="22"/>
                    <a:pt x="18" y="21"/>
                  </a:cubicBezTo>
                  <a:cubicBezTo>
                    <a:pt x="19" y="20"/>
                    <a:pt x="18" y="19"/>
                    <a:pt x="20" y="18"/>
                  </a:cubicBezTo>
                  <a:cubicBezTo>
                    <a:pt x="23" y="18"/>
                    <a:pt x="22" y="16"/>
                    <a:pt x="22" y="15"/>
                  </a:cubicBezTo>
                  <a:cubicBezTo>
                    <a:pt x="22" y="14"/>
                    <a:pt x="22" y="13"/>
                    <a:pt x="22" y="13"/>
                  </a:cubicBezTo>
                  <a:cubicBezTo>
                    <a:pt x="22" y="12"/>
                    <a:pt x="21" y="12"/>
                    <a:pt x="20" y="11"/>
                  </a:cubicBezTo>
                  <a:cubicBezTo>
                    <a:pt x="19" y="9"/>
                    <a:pt x="16" y="9"/>
                    <a:pt x="16" y="7"/>
                  </a:cubicBezTo>
                  <a:cubicBezTo>
                    <a:pt x="15" y="4"/>
                    <a:pt x="11" y="1"/>
                    <a:pt x="9" y="0"/>
                  </a:cubicBezTo>
                  <a:cubicBezTo>
                    <a:pt x="9" y="3"/>
                    <a:pt x="4" y="3"/>
                    <a:pt x="5" y="5"/>
                  </a:cubicBezTo>
                  <a:cubicBezTo>
                    <a:pt x="5" y="6"/>
                    <a:pt x="7" y="7"/>
                    <a:pt x="6" y="8"/>
                  </a:cubicBezTo>
                  <a:cubicBezTo>
                    <a:pt x="5" y="8"/>
                    <a:pt x="3" y="9"/>
                    <a:pt x="3" y="10"/>
                  </a:cubicBezTo>
                  <a:cubicBezTo>
                    <a:pt x="0" y="11"/>
                    <a:pt x="2" y="14"/>
                    <a:pt x="4" y="16"/>
                  </a:cubicBezTo>
                  <a:cubicBezTo>
                    <a:pt x="5" y="17"/>
                    <a:pt x="5" y="18"/>
                    <a:pt x="7" y="18"/>
                  </a:cubicBezTo>
                  <a:cubicBezTo>
                    <a:pt x="8" y="18"/>
                    <a:pt x="7" y="19"/>
                    <a:pt x="8" y="20"/>
                  </a:cubicBezTo>
                  <a:cubicBezTo>
                    <a:pt x="10" y="23"/>
                    <a:pt x="9" y="24"/>
                    <a:pt x="8" y="27"/>
                  </a:cubicBezTo>
                  <a:cubicBezTo>
                    <a:pt x="8" y="30"/>
                    <a:pt x="10" y="33"/>
                    <a:pt x="11" y="35"/>
                  </a:cubicBezTo>
                  <a:cubicBezTo>
                    <a:pt x="14" y="38"/>
                    <a:pt x="15" y="35"/>
                    <a:pt x="17" y="35"/>
                  </a:cubicBezTo>
                  <a:cubicBezTo>
                    <a:pt x="19" y="35"/>
                    <a:pt x="20" y="34"/>
                    <a:pt x="21" y="34"/>
                  </a:cubicBezTo>
                  <a:cubicBezTo>
                    <a:pt x="23" y="33"/>
                    <a:pt x="24" y="33"/>
                    <a:pt x="26" y="34"/>
                  </a:cubicBezTo>
                  <a:cubicBezTo>
                    <a:pt x="25" y="32"/>
                    <a:pt x="24" y="30"/>
                    <a:pt x="22" y="29"/>
                  </a:cubicBezTo>
                  <a:cubicBezTo>
                    <a:pt x="21" y="27"/>
                    <a:pt x="23" y="29"/>
                    <a:pt x="22" y="29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86" name="Freeform 620"/>
            <p:cNvSpPr>
              <a:spLocks/>
            </p:cNvSpPr>
            <p:nvPr/>
          </p:nvSpPr>
          <p:spPr bwMode="auto">
            <a:xfrm>
              <a:off x="8986815" y="8752743"/>
              <a:ext cx="207006" cy="216615"/>
            </a:xfrm>
            <a:custGeom>
              <a:avLst/>
              <a:gdLst>
                <a:gd name="T0" fmla="*/ 19 w 22"/>
                <a:gd name="T1" fmla="*/ 7 h 23"/>
                <a:gd name="T2" fmla="*/ 22 w 22"/>
                <a:gd name="T3" fmla="*/ 2 h 23"/>
                <a:gd name="T4" fmla="*/ 12 w 22"/>
                <a:gd name="T5" fmla="*/ 2 h 23"/>
                <a:gd name="T6" fmla="*/ 9 w 22"/>
                <a:gd name="T7" fmla="*/ 0 h 23"/>
                <a:gd name="T8" fmla="*/ 5 w 22"/>
                <a:gd name="T9" fmla="*/ 1 h 23"/>
                <a:gd name="T10" fmla="*/ 4 w 22"/>
                <a:gd name="T11" fmla="*/ 6 h 23"/>
                <a:gd name="T12" fmla="*/ 1 w 22"/>
                <a:gd name="T13" fmla="*/ 10 h 23"/>
                <a:gd name="T14" fmla="*/ 4 w 22"/>
                <a:gd name="T15" fmla="*/ 15 h 23"/>
                <a:gd name="T16" fmla="*/ 9 w 22"/>
                <a:gd name="T17" fmla="*/ 22 h 23"/>
                <a:gd name="T18" fmla="*/ 12 w 22"/>
                <a:gd name="T19" fmla="*/ 19 h 23"/>
                <a:gd name="T20" fmla="*/ 16 w 22"/>
                <a:gd name="T21" fmla="*/ 18 h 23"/>
                <a:gd name="T22" fmla="*/ 19 w 22"/>
                <a:gd name="T23" fmla="*/ 19 h 23"/>
                <a:gd name="T24" fmla="*/ 20 w 22"/>
                <a:gd name="T25" fmla="*/ 14 h 23"/>
                <a:gd name="T26" fmla="*/ 19 w 22"/>
                <a:gd name="T27" fmla="*/ 7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2" h="23">
                  <a:moveTo>
                    <a:pt x="19" y="7"/>
                  </a:moveTo>
                  <a:cubicBezTo>
                    <a:pt x="19" y="5"/>
                    <a:pt x="21" y="3"/>
                    <a:pt x="22" y="2"/>
                  </a:cubicBezTo>
                  <a:cubicBezTo>
                    <a:pt x="19" y="1"/>
                    <a:pt x="14" y="0"/>
                    <a:pt x="12" y="2"/>
                  </a:cubicBezTo>
                  <a:cubicBezTo>
                    <a:pt x="10" y="3"/>
                    <a:pt x="9" y="1"/>
                    <a:pt x="9" y="0"/>
                  </a:cubicBezTo>
                  <a:cubicBezTo>
                    <a:pt x="8" y="0"/>
                    <a:pt x="7" y="2"/>
                    <a:pt x="5" y="1"/>
                  </a:cubicBezTo>
                  <a:cubicBezTo>
                    <a:pt x="5" y="2"/>
                    <a:pt x="7" y="6"/>
                    <a:pt x="4" y="6"/>
                  </a:cubicBezTo>
                  <a:cubicBezTo>
                    <a:pt x="2" y="7"/>
                    <a:pt x="0" y="8"/>
                    <a:pt x="1" y="10"/>
                  </a:cubicBezTo>
                  <a:cubicBezTo>
                    <a:pt x="2" y="12"/>
                    <a:pt x="3" y="13"/>
                    <a:pt x="4" y="15"/>
                  </a:cubicBezTo>
                  <a:cubicBezTo>
                    <a:pt x="5" y="17"/>
                    <a:pt x="7" y="19"/>
                    <a:pt x="9" y="22"/>
                  </a:cubicBezTo>
                  <a:cubicBezTo>
                    <a:pt x="12" y="23"/>
                    <a:pt x="10" y="19"/>
                    <a:pt x="12" y="19"/>
                  </a:cubicBezTo>
                  <a:cubicBezTo>
                    <a:pt x="14" y="19"/>
                    <a:pt x="15" y="19"/>
                    <a:pt x="16" y="18"/>
                  </a:cubicBezTo>
                  <a:cubicBezTo>
                    <a:pt x="17" y="18"/>
                    <a:pt x="17" y="20"/>
                    <a:pt x="19" y="19"/>
                  </a:cubicBezTo>
                  <a:cubicBezTo>
                    <a:pt x="20" y="17"/>
                    <a:pt x="21" y="16"/>
                    <a:pt x="20" y="14"/>
                  </a:cubicBezTo>
                  <a:cubicBezTo>
                    <a:pt x="20" y="12"/>
                    <a:pt x="19" y="9"/>
                    <a:pt x="19" y="7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87" name="Freeform 621"/>
            <p:cNvSpPr>
              <a:spLocks/>
            </p:cNvSpPr>
            <p:nvPr/>
          </p:nvSpPr>
          <p:spPr bwMode="auto">
            <a:xfrm>
              <a:off x="9155606" y="8771859"/>
              <a:ext cx="149682" cy="168837"/>
            </a:xfrm>
            <a:custGeom>
              <a:avLst/>
              <a:gdLst>
                <a:gd name="T0" fmla="*/ 12 w 16"/>
                <a:gd name="T1" fmla="*/ 5 h 18"/>
                <a:gd name="T2" fmla="*/ 5 w 16"/>
                <a:gd name="T3" fmla="*/ 1 h 18"/>
                <a:gd name="T4" fmla="*/ 1 w 16"/>
                <a:gd name="T5" fmla="*/ 6 h 18"/>
                <a:gd name="T6" fmla="*/ 2 w 16"/>
                <a:gd name="T7" fmla="*/ 12 h 18"/>
                <a:gd name="T8" fmla="*/ 0 w 16"/>
                <a:gd name="T9" fmla="*/ 17 h 18"/>
                <a:gd name="T10" fmla="*/ 4 w 16"/>
                <a:gd name="T11" fmla="*/ 17 h 18"/>
                <a:gd name="T12" fmla="*/ 9 w 16"/>
                <a:gd name="T13" fmla="*/ 17 h 18"/>
                <a:gd name="T14" fmla="*/ 16 w 16"/>
                <a:gd name="T15" fmla="*/ 8 h 18"/>
                <a:gd name="T16" fmla="*/ 12 w 16"/>
                <a:gd name="T17" fmla="*/ 5 h 18"/>
                <a:gd name="T18" fmla="*/ 12 w 16"/>
                <a:gd name="T19" fmla="*/ 5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" h="18">
                  <a:moveTo>
                    <a:pt x="12" y="5"/>
                  </a:moveTo>
                  <a:cubicBezTo>
                    <a:pt x="10" y="3"/>
                    <a:pt x="8" y="1"/>
                    <a:pt x="5" y="1"/>
                  </a:cubicBezTo>
                  <a:cubicBezTo>
                    <a:pt x="3" y="0"/>
                    <a:pt x="0" y="4"/>
                    <a:pt x="1" y="6"/>
                  </a:cubicBezTo>
                  <a:cubicBezTo>
                    <a:pt x="1" y="8"/>
                    <a:pt x="2" y="10"/>
                    <a:pt x="2" y="12"/>
                  </a:cubicBezTo>
                  <a:cubicBezTo>
                    <a:pt x="3" y="14"/>
                    <a:pt x="1" y="16"/>
                    <a:pt x="0" y="17"/>
                  </a:cubicBezTo>
                  <a:cubicBezTo>
                    <a:pt x="1" y="18"/>
                    <a:pt x="3" y="17"/>
                    <a:pt x="4" y="17"/>
                  </a:cubicBezTo>
                  <a:cubicBezTo>
                    <a:pt x="6" y="17"/>
                    <a:pt x="7" y="18"/>
                    <a:pt x="9" y="17"/>
                  </a:cubicBezTo>
                  <a:cubicBezTo>
                    <a:pt x="12" y="16"/>
                    <a:pt x="13" y="10"/>
                    <a:pt x="16" y="8"/>
                  </a:cubicBezTo>
                  <a:cubicBezTo>
                    <a:pt x="14" y="7"/>
                    <a:pt x="13" y="6"/>
                    <a:pt x="12" y="5"/>
                  </a:cubicBezTo>
                  <a:cubicBezTo>
                    <a:pt x="10" y="4"/>
                    <a:pt x="13" y="6"/>
                    <a:pt x="12" y="5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88" name="Freeform 622"/>
            <p:cNvSpPr>
              <a:spLocks/>
            </p:cNvSpPr>
            <p:nvPr/>
          </p:nvSpPr>
          <p:spPr bwMode="auto">
            <a:xfrm>
              <a:off x="7821211" y="8453303"/>
              <a:ext cx="754780" cy="786831"/>
            </a:xfrm>
            <a:custGeom>
              <a:avLst/>
              <a:gdLst>
                <a:gd name="T0" fmla="*/ 76 w 81"/>
                <a:gd name="T1" fmla="*/ 39 h 84"/>
                <a:gd name="T2" fmla="*/ 74 w 81"/>
                <a:gd name="T3" fmla="*/ 32 h 84"/>
                <a:gd name="T4" fmla="*/ 69 w 81"/>
                <a:gd name="T5" fmla="*/ 33 h 84"/>
                <a:gd name="T6" fmla="*/ 58 w 81"/>
                <a:gd name="T7" fmla="*/ 28 h 84"/>
                <a:gd name="T8" fmla="*/ 53 w 81"/>
                <a:gd name="T9" fmla="*/ 20 h 84"/>
                <a:gd name="T10" fmla="*/ 50 w 81"/>
                <a:gd name="T11" fmla="*/ 15 h 84"/>
                <a:gd name="T12" fmla="*/ 56 w 81"/>
                <a:gd name="T13" fmla="*/ 5 h 84"/>
                <a:gd name="T14" fmla="*/ 56 w 81"/>
                <a:gd name="T15" fmla="*/ 1 h 84"/>
                <a:gd name="T16" fmla="*/ 44 w 81"/>
                <a:gd name="T17" fmla="*/ 8 h 84"/>
                <a:gd name="T18" fmla="*/ 36 w 81"/>
                <a:gd name="T19" fmla="*/ 16 h 84"/>
                <a:gd name="T20" fmla="*/ 31 w 81"/>
                <a:gd name="T21" fmla="*/ 23 h 84"/>
                <a:gd name="T22" fmla="*/ 25 w 81"/>
                <a:gd name="T23" fmla="*/ 17 h 84"/>
                <a:gd name="T24" fmla="*/ 7 w 81"/>
                <a:gd name="T25" fmla="*/ 18 h 84"/>
                <a:gd name="T26" fmla="*/ 1 w 81"/>
                <a:gd name="T27" fmla="*/ 16 h 84"/>
                <a:gd name="T28" fmla="*/ 1 w 81"/>
                <a:gd name="T29" fmla="*/ 21 h 84"/>
                <a:gd name="T30" fmla="*/ 8 w 81"/>
                <a:gd name="T31" fmla="*/ 24 h 84"/>
                <a:gd name="T32" fmla="*/ 11 w 81"/>
                <a:gd name="T33" fmla="*/ 26 h 84"/>
                <a:gd name="T34" fmla="*/ 13 w 81"/>
                <a:gd name="T35" fmla="*/ 23 h 84"/>
                <a:gd name="T36" fmla="*/ 20 w 81"/>
                <a:gd name="T37" fmla="*/ 18 h 84"/>
                <a:gd name="T38" fmla="*/ 24 w 81"/>
                <a:gd name="T39" fmla="*/ 20 h 84"/>
                <a:gd name="T40" fmla="*/ 25 w 81"/>
                <a:gd name="T41" fmla="*/ 26 h 84"/>
                <a:gd name="T42" fmla="*/ 28 w 81"/>
                <a:gd name="T43" fmla="*/ 42 h 84"/>
                <a:gd name="T44" fmla="*/ 28 w 81"/>
                <a:gd name="T45" fmla="*/ 47 h 84"/>
                <a:gd name="T46" fmla="*/ 22 w 81"/>
                <a:gd name="T47" fmla="*/ 53 h 84"/>
                <a:gd name="T48" fmla="*/ 26 w 81"/>
                <a:gd name="T49" fmla="*/ 58 h 84"/>
                <a:gd name="T50" fmla="*/ 34 w 81"/>
                <a:gd name="T51" fmla="*/ 61 h 84"/>
                <a:gd name="T52" fmla="*/ 41 w 81"/>
                <a:gd name="T53" fmla="*/ 64 h 84"/>
                <a:gd name="T54" fmla="*/ 54 w 81"/>
                <a:gd name="T55" fmla="*/ 76 h 84"/>
                <a:gd name="T56" fmla="*/ 60 w 81"/>
                <a:gd name="T57" fmla="*/ 75 h 84"/>
                <a:gd name="T58" fmla="*/ 64 w 81"/>
                <a:gd name="T59" fmla="*/ 80 h 84"/>
                <a:gd name="T60" fmla="*/ 65 w 81"/>
                <a:gd name="T61" fmla="*/ 84 h 84"/>
                <a:gd name="T62" fmla="*/ 65 w 81"/>
                <a:gd name="T63" fmla="*/ 63 h 84"/>
                <a:gd name="T64" fmla="*/ 70 w 81"/>
                <a:gd name="T65" fmla="*/ 58 h 84"/>
                <a:gd name="T66" fmla="*/ 66 w 81"/>
                <a:gd name="T67" fmla="*/ 55 h 84"/>
                <a:gd name="T68" fmla="*/ 79 w 81"/>
                <a:gd name="T69" fmla="*/ 53 h 84"/>
                <a:gd name="T70" fmla="*/ 77 w 81"/>
                <a:gd name="T71" fmla="*/ 48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81" h="84">
                  <a:moveTo>
                    <a:pt x="77" y="48"/>
                  </a:moveTo>
                  <a:cubicBezTo>
                    <a:pt x="81" y="45"/>
                    <a:pt x="76" y="42"/>
                    <a:pt x="76" y="39"/>
                  </a:cubicBezTo>
                  <a:cubicBezTo>
                    <a:pt x="76" y="37"/>
                    <a:pt x="78" y="35"/>
                    <a:pt x="78" y="33"/>
                  </a:cubicBezTo>
                  <a:cubicBezTo>
                    <a:pt x="79" y="30"/>
                    <a:pt x="75" y="32"/>
                    <a:pt x="74" y="32"/>
                  </a:cubicBezTo>
                  <a:cubicBezTo>
                    <a:pt x="73" y="32"/>
                    <a:pt x="72" y="32"/>
                    <a:pt x="71" y="32"/>
                  </a:cubicBezTo>
                  <a:cubicBezTo>
                    <a:pt x="70" y="32"/>
                    <a:pt x="70" y="33"/>
                    <a:pt x="69" y="33"/>
                  </a:cubicBezTo>
                  <a:cubicBezTo>
                    <a:pt x="68" y="33"/>
                    <a:pt x="67" y="30"/>
                    <a:pt x="66" y="30"/>
                  </a:cubicBezTo>
                  <a:cubicBezTo>
                    <a:pt x="64" y="26"/>
                    <a:pt x="62" y="28"/>
                    <a:pt x="58" y="28"/>
                  </a:cubicBezTo>
                  <a:cubicBezTo>
                    <a:pt x="56" y="28"/>
                    <a:pt x="55" y="28"/>
                    <a:pt x="54" y="26"/>
                  </a:cubicBezTo>
                  <a:cubicBezTo>
                    <a:pt x="53" y="24"/>
                    <a:pt x="56" y="22"/>
                    <a:pt x="53" y="20"/>
                  </a:cubicBezTo>
                  <a:cubicBezTo>
                    <a:pt x="52" y="19"/>
                    <a:pt x="52" y="17"/>
                    <a:pt x="50" y="17"/>
                  </a:cubicBezTo>
                  <a:cubicBezTo>
                    <a:pt x="48" y="17"/>
                    <a:pt x="49" y="17"/>
                    <a:pt x="50" y="15"/>
                  </a:cubicBezTo>
                  <a:cubicBezTo>
                    <a:pt x="51" y="13"/>
                    <a:pt x="50" y="11"/>
                    <a:pt x="51" y="9"/>
                  </a:cubicBezTo>
                  <a:cubicBezTo>
                    <a:pt x="52" y="7"/>
                    <a:pt x="54" y="6"/>
                    <a:pt x="56" y="5"/>
                  </a:cubicBezTo>
                  <a:cubicBezTo>
                    <a:pt x="57" y="4"/>
                    <a:pt x="59" y="4"/>
                    <a:pt x="60" y="2"/>
                  </a:cubicBezTo>
                  <a:cubicBezTo>
                    <a:pt x="60" y="0"/>
                    <a:pt x="56" y="0"/>
                    <a:pt x="56" y="1"/>
                  </a:cubicBezTo>
                  <a:cubicBezTo>
                    <a:pt x="54" y="3"/>
                    <a:pt x="51" y="6"/>
                    <a:pt x="48" y="6"/>
                  </a:cubicBezTo>
                  <a:cubicBezTo>
                    <a:pt x="45" y="6"/>
                    <a:pt x="45" y="6"/>
                    <a:pt x="44" y="8"/>
                  </a:cubicBezTo>
                  <a:cubicBezTo>
                    <a:pt x="43" y="10"/>
                    <a:pt x="43" y="7"/>
                    <a:pt x="41" y="7"/>
                  </a:cubicBezTo>
                  <a:cubicBezTo>
                    <a:pt x="37" y="8"/>
                    <a:pt x="39" y="14"/>
                    <a:pt x="36" y="16"/>
                  </a:cubicBezTo>
                  <a:cubicBezTo>
                    <a:pt x="35" y="17"/>
                    <a:pt x="33" y="18"/>
                    <a:pt x="32" y="20"/>
                  </a:cubicBezTo>
                  <a:cubicBezTo>
                    <a:pt x="32" y="20"/>
                    <a:pt x="32" y="23"/>
                    <a:pt x="31" y="23"/>
                  </a:cubicBezTo>
                  <a:cubicBezTo>
                    <a:pt x="30" y="21"/>
                    <a:pt x="29" y="20"/>
                    <a:pt x="28" y="19"/>
                  </a:cubicBezTo>
                  <a:cubicBezTo>
                    <a:pt x="27" y="17"/>
                    <a:pt x="26" y="17"/>
                    <a:pt x="25" y="17"/>
                  </a:cubicBezTo>
                  <a:cubicBezTo>
                    <a:pt x="21" y="16"/>
                    <a:pt x="19" y="13"/>
                    <a:pt x="15" y="16"/>
                  </a:cubicBezTo>
                  <a:cubicBezTo>
                    <a:pt x="13" y="17"/>
                    <a:pt x="9" y="20"/>
                    <a:pt x="7" y="18"/>
                  </a:cubicBezTo>
                  <a:cubicBezTo>
                    <a:pt x="6" y="17"/>
                    <a:pt x="5" y="17"/>
                    <a:pt x="4" y="16"/>
                  </a:cubicBezTo>
                  <a:cubicBezTo>
                    <a:pt x="2" y="16"/>
                    <a:pt x="3" y="14"/>
                    <a:pt x="1" y="16"/>
                  </a:cubicBezTo>
                  <a:cubicBezTo>
                    <a:pt x="0" y="17"/>
                    <a:pt x="1" y="17"/>
                    <a:pt x="2" y="18"/>
                  </a:cubicBezTo>
                  <a:cubicBezTo>
                    <a:pt x="2" y="19"/>
                    <a:pt x="1" y="20"/>
                    <a:pt x="1" y="21"/>
                  </a:cubicBezTo>
                  <a:cubicBezTo>
                    <a:pt x="3" y="21"/>
                    <a:pt x="5" y="22"/>
                    <a:pt x="6" y="22"/>
                  </a:cubicBezTo>
                  <a:cubicBezTo>
                    <a:pt x="7" y="23"/>
                    <a:pt x="8" y="23"/>
                    <a:pt x="8" y="24"/>
                  </a:cubicBezTo>
                  <a:cubicBezTo>
                    <a:pt x="9" y="25"/>
                    <a:pt x="9" y="24"/>
                    <a:pt x="10" y="24"/>
                  </a:cubicBezTo>
                  <a:cubicBezTo>
                    <a:pt x="10" y="23"/>
                    <a:pt x="10" y="26"/>
                    <a:pt x="11" y="26"/>
                  </a:cubicBezTo>
                  <a:cubicBezTo>
                    <a:pt x="12" y="27"/>
                    <a:pt x="13" y="26"/>
                    <a:pt x="15" y="25"/>
                  </a:cubicBezTo>
                  <a:cubicBezTo>
                    <a:pt x="16" y="25"/>
                    <a:pt x="13" y="23"/>
                    <a:pt x="13" y="23"/>
                  </a:cubicBezTo>
                  <a:cubicBezTo>
                    <a:pt x="13" y="22"/>
                    <a:pt x="16" y="20"/>
                    <a:pt x="16" y="19"/>
                  </a:cubicBezTo>
                  <a:cubicBezTo>
                    <a:pt x="17" y="18"/>
                    <a:pt x="19" y="17"/>
                    <a:pt x="20" y="18"/>
                  </a:cubicBezTo>
                  <a:cubicBezTo>
                    <a:pt x="21" y="18"/>
                    <a:pt x="23" y="19"/>
                    <a:pt x="23" y="19"/>
                  </a:cubicBezTo>
                  <a:cubicBezTo>
                    <a:pt x="23" y="20"/>
                    <a:pt x="23" y="20"/>
                    <a:pt x="24" y="20"/>
                  </a:cubicBezTo>
                  <a:cubicBezTo>
                    <a:pt x="24" y="21"/>
                    <a:pt x="23" y="22"/>
                    <a:pt x="23" y="22"/>
                  </a:cubicBezTo>
                  <a:cubicBezTo>
                    <a:pt x="23" y="23"/>
                    <a:pt x="25" y="25"/>
                    <a:pt x="25" y="26"/>
                  </a:cubicBezTo>
                  <a:cubicBezTo>
                    <a:pt x="27" y="29"/>
                    <a:pt x="29" y="29"/>
                    <a:pt x="29" y="33"/>
                  </a:cubicBezTo>
                  <a:cubicBezTo>
                    <a:pt x="29" y="36"/>
                    <a:pt x="29" y="39"/>
                    <a:pt x="28" y="42"/>
                  </a:cubicBezTo>
                  <a:cubicBezTo>
                    <a:pt x="28" y="43"/>
                    <a:pt x="30" y="43"/>
                    <a:pt x="30" y="44"/>
                  </a:cubicBezTo>
                  <a:cubicBezTo>
                    <a:pt x="29" y="45"/>
                    <a:pt x="28" y="46"/>
                    <a:pt x="28" y="47"/>
                  </a:cubicBezTo>
                  <a:cubicBezTo>
                    <a:pt x="27" y="48"/>
                    <a:pt x="27" y="50"/>
                    <a:pt x="26" y="50"/>
                  </a:cubicBezTo>
                  <a:cubicBezTo>
                    <a:pt x="24" y="51"/>
                    <a:pt x="22" y="50"/>
                    <a:pt x="22" y="53"/>
                  </a:cubicBezTo>
                  <a:cubicBezTo>
                    <a:pt x="22" y="55"/>
                    <a:pt x="19" y="55"/>
                    <a:pt x="22" y="56"/>
                  </a:cubicBezTo>
                  <a:cubicBezTo>
                    <a:pt x="23" y="57"/>
                    <a:pt x="24" y="57"/>
                    <a:pt x="26" y="58"/>
                  </a:cubicBezTo>
                  <a:cubicBezTo>
                    <a:pt x="27" y="59"/>
                    <a:pt x="28" y="60"/>
                    <a:pt x="29" y="61"/>
                  </a:cubicBezTo>
                  <a:cubicBezTo>
                    <a:pt x="31" y="62"/>
                    <a:pt x="32" y="61"/>
                    <a:pt x="34" y="61"/>
                  </a:cubicBezTo>
                  <a:cubicBezTo>
                    <a:pt x="35" y="61"/>
                    <a:pt x="36" y="62"/>
                    <a:pt x="38" y="63"/>
                  </a:cubicBezTo>
                  <a:cubicBezTo>
                    <a:pt x="39" y="63"/>
                    <a:pt x="40" y="63"/>
                    <a:pt x="41" y="64"/>
                  </a:cubicBezTo>
                  <a:cubicBezTo>
                    <a:pt x="44" y="66"/>
                    <a:pt x="46" y="68"/>
                    <a:pt x="48" y="71"/>
                  </a:cubicBezTo>
                  <a:cubicBezTo>
                    <a:pt x="49" y="74"/>
                    <a:pt x="50" y="75"/>
                    <a:pt x="54" y="76"/>
                  </a:cubicBezTo>
                  <a:cubicBezTo>
                    <a:pt x="55" y="76"/>
                    <a:pt x="56" y="75"/>
                    <a:pt x="57" y="74"/>
                  </a:cubicBezTo>
                  <a:cubicBezTo>
                    <a:pt x="58" y="74"/>
                    <a:pt x="59" y="76"/>
                    <a:pt x="60" y="75"/>
                  </a:cubicBezTo>
                  <a:cubicBezTo>
                    <a:pt x="62" y="74"/>
                    <a:pt x="64" y="75"/>
                    <a:pt x="65" y="76"/>
                  </a:cubicBezTo>
                  <a:cubicBezTo>
                    <a:pt x="65" y="77"/>
                    <a:pt x="64" y="79"/>
                    <a:pt x="64" y="80"/>
                  </a:cubicBezTo>
                  <a:cubicBezTo>
                    <a:pt x="63" y="81"/>
                    <a:pt x="62" y="81"/>
                    <a:pt x="64" y="82"/>
                  </a:cubicBezTo>
                  <a:cubicBezTo>
                    <a:pt x="64" y="82"/>
                    <a:pt x="66" y="84"/>
                    <a:pt x="65" y="84"/>
                  </a:cubicBezTo>
                  <a:cubicBezTo>
                    <a:pt x="67" y="84"/>
                    <a:pt x="68" y="73"/>
                    <a:pt x="69" y="71"/>
                  </a:cubicBezTo>
                  <a:cubicBezTo>
                    <a:pt x="69" y="67"/>
                    <a:pt x="66" y="66"/>
                    <a:pt x="65" y="63"/>
                  </a:cubicBezTo>
                  <a:cubicBezTo>
                    <a:pt x="65" y="61"/>
                    <a:pt x="65" y="60"/>
                    <a:pt x="66" y="60"/>
                  </a:cubicBezTo>
                  <a:cubicBezTo>
                    <a:pt x="67" y="60"/>
                    <a:pt x="70" y="59"/>
                    <a:pt x="70" y="58"/>
                  </a:cubicBezTo>
                  <a:cubicBezTo>
                    <a:pt x="69" y="58"/>
                    <a:pt x="67" y="58"/>
                    <a:pt x="67" y="57"/>
                  </a:cubicBezTo>
                  <a:cubicBezTo>
                    <a:pt x="66" y="57"/>
                    <a:pt x="66" y="55"/>
                    <a:pt x="66" y="55"/>
                  </a:cubicBezTo>
                  <a:cubicBezTo>
                    <a:pt x="68" y="55"/>
                    <a:pt x="70" y="55"/>
                    <a:pt x="72" y="55"/>
                  </a:cubicBezTo>
                  <a:cubicBezTo>
                    <a:pt x="73" y="55"/>
                    <a:pt x="79" y="52"/>
                    <a:pt x="79" y="53"/>
                  </a:cubicBezTo>
                  <a:cubicBezTo>
                    <a:pt x="79" y="51"/>
                    <a:pt x="76" y="48"/>
                    <a:pt x="77" y="48"/>
                  </a:cubicBezTo>
                  <a:cubicBezTo>
                    <a:pt x="78" y="47"/>
                    <a:pt x="76" y="48"/>
                    <a:pt x="77" y="48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89" name="Freeform 623"/>
            <p:cNvSpPr>
              <a:spLocks/>
            </p:cNvSpPr>
            <p:nvPr/>
          </p:nvSpPr>
          <p:spPr bwMode="auto">
            <a:xfrm>
              <a:off x="7923120" y="8978916"/>
              <a:ext cx="261145" cy="309000"/>
            </a:xfrm>
            <a:custGeom>
              <a:avLst/>
              <a:gdLst>
                <a:gd name="T0" fmla="*/ 20 w 28"/>
                <a:gd name="T1" fmla="*/ 6 h 33"/>
                <a:gd name="T2" fmla="*/ 15 w 28"/>
                <a:gd name="T3" fmla="*/ 3 h 33"/>
                <a:gd name="T4" fmla="*/ 10 w 28"/>
                <a:gd name="T5" fmla="*/ 0 h 33"/>
                <a:gd name="T6" fmla="*/ 4 w 28"/>
                <a:gd name="T7" fmla="*/ 4 h 33"/>
                <a:gd name="T8" fmla="*/ 3 w 28"/>
                <a:gd name="T9" fmla="*/ 7 h 33"/>
                <a:gd name="T10" fmla="*/ 2 w 28"/>
                <a:gd name="T11" fmla="*/ 10 h 33"/>
                <a:gd name="T12" fmla="*/ 0 w 28"/>
                <a:gd name="T13" fmla="*/ 13 h 33"/>
                <a:gd name="T14" fmla="*/ 0 w 28"/>
                <a:gd name="T15" fmla="*/ 15 h 33"/>
                <a:gd name="T16" fmla="*/ 0 w 28"/>
                <a:gd name="T17" fmla="*/ 18 h 33"/>
                <a:gd name="T18" fmla="*/ 2 w 28"/>
                <a:gd name="T19" fmla="*/ 20 h 33"/>
                <a:gd name="T20" fmla="*/ 5 w 28"/>
                <a:gd name="T21" fmla="*/ 18 h 33"/>
                <a:gd name="T22" fmla="*/ 5 w 28"/>
                <a:gd name="T23" fmla="*/ 20 h 33"/>
                <a:gd name="T24" fmla="*/ 3 w 28"/>
                <a:gd name="T25" fmla="*/ 24 h 33"/>
                <a:gd name="T26" fmla="*/ 3 w 28"/>
                <a:gd name="T27" fmla="*/ 26 h 33"/>
                <a:gd name="T28" fmla="*/ 3 w 28"/>
                <a:gd name="T29" fmla="*/ 28 h 33"/>
                <a:gd name="T30" fmla="*/ 8 w 28"/>
                <a:gd name="T31" fmla="*/ 32 h 33"/>
                <a:gd name="T32" fmla="*/ 11 w 28"/>
                <a:gd name="T33" fmla="*/ 29 h 33"/>
                <a:gd name="T34" fmla="*/ 16 w 28"/>
                <a:gd name="T35" fmla="*/ 22 h 33"/>
                <a:gd name="T36" fmla="*/ 22 w 28"/>
                <a:gd name="T37" fmla="*/ 19 h 33"/>
                <a:gd name="T38" fmla="*/ 27 w 28"/>
                <a:gd name="T39" fmla="*/ 13 h 33"/>
                <a:gd name="T40" fmla="*/ 27 w 28"/>
                <a:gd name="T41" fmla="*/ 8 h 33"/>
                <a:gd name="T42" fmla="*/ 24 w 28"/>
                <a:gd name="T43" fmla="*/ 5 h 33"/>
                <a:gd name="T44" fmla="*/ 20 w 28"/>
                <a:gd name="T45" fmla="*/ 6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8" h="33">
                  <a:moveTo>
                    <a:pt x="20" y="6"/>
                  </a:moveTo>
                  <a:cubicBezTo>
                    <a:pt x="18" y="6"/>
                    <a:pt x="17" y="4"/>
                    <a:pt x="15" y="3"/>
                  </a:cubicBezTo>
                  <a:cubicBezTo>
                    <a:pt x="14" y="2"/>
                    <a:pt x="12" y="0"/>
                    <a:pt x="10" y="0"/>
                  </a:cubicBezTo>
                  <a:cubicBezTo>
                    <a:pt x="10" y="3"/>
                    <a:pt x="4" y="1"/>
                    <a:pt x="4" y="4"/>
                  </a:cubicBezTo>
                  <a:cubicBezTo>
                    <a:pt x="4" y="6"/>
                    <a:pt x="4" y="6"/>
                    <a:pt x="3" y="7"/>
                  </a:cubicBezTo>
                  <a:cubicBezTo>
                    <a:pt x="1" y="8"/>
                    <a:pt x="2" y="9"/>
                    <a:pt x="2" y="10"/>
                  </a:cubicBezTo>
                  <a:cubicBezTo>
                    <a:pt x="2" y="11"/>
                    <a:pt x="1" y="12"/>
                    <a:pt x="0" y="13"/>
                  </a:cubicBezTo>
                  <a:cubicBezTo>
                    <a:pt x="0" y="13"/>
                    <a:pt x="0" y="14"/>
                    <a:pt x="0" y="15"/>
                  </a:cubicBezTo>
                  <a:cubicBezTo>
                    <a:pt x="1" y="16"/>
                    <a:pt x="0" y="17"/>
                    <a:pt x="0" y="18"/>
                  </a:cubicBezTo>
                  <a:cubicBezTo>
                    <a:pt x="0" y="18"/>
                    <a:pt x="1" y="21"/>
                    <a:pt x="2" y="20"/>
                  </a:cubicBezTo>
                  <a:cubicBezTo>
                    <a:pt x="4" y="20"/>
                    <a:pt x="4" y="18"/>
                    <a:pt x="5" y="18"/>
                  </a:cubicBezTo>
                  <a:cubicBezTo>
                    <a:pt x="4" y="18"/>
                    <a:pt x="6" y="20"/>
                    <a:pt x="5" y="20"/>
                  </a:cubicBezTo>
                  <a:cubicBezTo>
                    <a:pt x="5" y="22"/>
                    <a:pt x="5" y="23"/>
                    <a:pt x="3" y="24"/>
                  </a:cubicBezTo>
                  <a:cubicBezTo>
                    <a:pt x="3" y="24"/>
                    <a:pt x="4" y="26"/>
                    <a:pt x="3" y="26"/>
                  </a:cubicBezTo>
                  <a:cubicBezTo>
                    <a:pt x="3" y="27"/>
                    <a:pt x="2" y="27"/>
                    <a:pt x="3" y="28"/>
                  </a:cubicBezTo>
                  <a:cubicBezTo>
                    <a:pt x="5" y="29"/>
                    <a:pt x="6" y="29"/>
                    <a:pt x="8" y="32"/>
                  </a:cubicBezTo>
                  <a:cubicBezTo>
                    <a:pt x="9" y="33"/>
                    <a:pt x="10" y="29"/>
                    <a:pt x="11" y="29"/>
                  </a:cubicBezTo>
                  <a:cubicBezTo>
                    <a:pt x="12" y="26"/>
                    <a:pt x="13" y="23"/>
                    <a:pt x="16" y="22"/>
                  </a:cubicBezTo>
                  <a:cubicBezTo>
                    <a:pt x="18" y="21"/>
                    <a:pt x="20" y="21"/>
                    <a:pt x="22" y="19"/>
                  </a:cubicBezTo>
                  <a:cubicBezTo>
                    <a:pt x="24" y="18"/>
                    <a:pt x="26" y="16"/>
                    <a:pt x="27" y="13"/>
                  </a:cubicBezTo>
                  <a:cubicBezTo>
                    <a:pt x="27" y="11"/>
                    <a:pt x="28" y="10"/>
                    <a:pt x="27" y="8"/>
                  </a:cubicBezTo>
                  <a:cubicBezTo>
                    <a:pt x="26" y="7"/>
                    <a:pt x="25" y="6"/>
                    <a:pt x="24" y="5"/>
                  </a:cubicBezTo>
                  <a:cubicBezTo>
                    <a:pt x="23" y="5"/>
                    <a:pt x="21" y="6"/>
                    <a:pt x="20" y="6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90" name="Freeform 624"/>
            <p:cNvSpPr>
              <a:spLocks/>
            </p:cNvSpPr>
            <p:nvPr/>
          </p:nvSpPr>
          <p:spPr bwMode="auto">
            <a:xfrm>
              <a:off x="7894458" y="9036257"/>
              <a:ext cx="598727" cy="888769"/>
            </a:xfrm>
            <a:custGeom>
              <a:avLst/>
              <a:gdLst>
                <a:gd name="T0" fmla="*/ 57 w 64"/>
                <a:gd name="T1" fmla="*/ 21 h 95"/>
                <a:gd name="T2" fmla="*/ 56 w 64"/>
                <a:gd name="T3" fmla="*/ 14 h 95"/>
                <a:gd name="T4" fmla="*/ 50 w 64"/>
                <a:gd name="T5" fmla="*/ 13 h 95"/>
                <a:gd name="T6" fmla="*/ 46 w 64"/>
                <a:gd name="T7" fmla="*/ 14 h 95"/>
                <a:gd name="T8" fmla="*/ 41 w 64"/>
                <a:gd name="T9" fmla="*/ 11 h 95"/>
                <a:gd name="T10" fmla="*/ 38 w 64"/>
                <a:gd name="T11" fmla="*/ 6 h 95"/>
                <a:gd name="T12" fmla="*/ 33 w 64"/>
                <a:gd name="T13" fmla="*/ 2 h 95"/>
                <a:gd name="T14" fmla="*/ 28 w 64"/>
                <a:gd name="T15" fmla="*/ 0 h 95"/>
                <a:gd name="T16" fmla="*/ 31 w 64"/>
                <a:gd name="T17" fmla="*/ 5 h 95"/>
                <a:gd name="T18" fmla="*/ 28 w 64"/>
                <a:gd name="T19" fmla="*/ 10 h 95"/>
                <a:gd name="T20" fmla="*/ 23 w 64"/>
                <a:gd name="T21" fmla="*/ 14 h 95"/>
                <a:gd name="T22" fmla="*/ 17 w 64"/>
                <a:gd name="T23" fmla="*/ 17 h 95"/>
                <a:gd name="T24" fmla="*/ 11 w 64"/>
                <a:gd name="T25" fmla="*/ 26 h 95"/>
                <a:gd name="T26" fmla="*/ 6 w 64"/>
                <a:gd name="T27" fmla="*/ 22 h 95"/>
                <a:gd name="T28" fmla="*/ 6 w 64"/>
                <a:gd name="T29" fmla="*/ 21 h 95"/>
                <a:gd name="T30" fmla="*/ 6 w 64"/>
                <a:gd name="T31" fmla="*/ 18 h 95"/>
                <a:gd name="T32" fmla="*/ 2 w 64"/>
                <a:gd name="T33" fmla="*/ 26 h 95"/>
                <a:gd name="T34" fmla="*/ 3 w 64"/>
                <a:gd name="T35" fmla="*/ 30 h 95"/>
                <a:gd name="T36" fmla="*/ 3 w 64"/>
                <a:gd name="T37" fmla="*/ 32 h 95"/>
                <a:gd name="T38" fmla="*/ 14 w 64"/>
                <a:gd name="T39" fmla="*/ 47 h 95"/>
                <a:gd name="T40" fmla="*/ 23 w 64"/>
                <a:gd name="T41" fmla="*/ 63 h 95"/>
                <a:gd name="T42" fmla="*/ 26 w 64"/>
                <a:gd name="T43" fmla="*/ 70 h 95"/>
                <a:gd name="T44" fmla="*/ 25 w 64"/>
                <a:gd name="T45" fmla="*/ 71 h 95"/>
                <a:gd name="T46" fmla="*/ 28 w 64"/>
                <a:gd name="T47" fmla="*/ 74 h 95"/>
                <a:gd name="T48" fmla="*/ 32 w 64"/>
                <a:gd name="T49" fmla="*/ 79 h 95"/>
                <a:gd name="T50" fmla="*/ 41 w 64"/>
                <a:gd name="T51" fmla="*/ 83 h 95"/>
                <a:gd name="T52" fmla="*/ 48 w 64"/>
                <a:gd name="T53" fmla="*/ 87 h 95"/>
                <a:gd name="T54" fmla="*/ 54 w 64"/>
                <a:gd name="T55" fmla="*/ 93 h 95"/>
                <a:gd name="T56" fmla="*/ 59 w 64"/>
                <a:gd name="T57" fmla="*/ 90 h 95"/>
                <a:gd name="T58" fmla="*/ 61 w 64"/>
                <a:gd name="T59" fmla="*/ 86 h 95"/>
                <a:gd name="T60" fmla="*/ 63 w 64"/>
                <a:gd name="T61" fmla="*/ 82 h 95"/>
                <a:gd name="T62" fmla="*/ 61 w 64"/>
                <a:gd name="T63" fmla="*/ 78 h 95"/>
                <a:gd name="T64" fmla="*/ 61 w 64"/>
                <a:gd name="T65" fmla="*/ 76 h 95"/>
                <a:gd name="T66" fmla="*/ 63 w 64"/>
                <a:gd name="T67" fmla="*/ 74 h 95"/>
                <a:gd name="T68" fmla="*/ 64 w 64"/>
                <a:gd name="T69" fmla="*/ 64 h 95"/>
                <a:gd name="T70" fmla="*/ 62 w 64"/>
                <a:gd name="T71" fmla="*/ 59 h 95"/>
                <a:gd name="T72" fmla="*/ 57 w 64"/>
                <a:gd name="T73" fmla="*/ 57 h 95"/>
                <a:gd name="T74" fmla="*/ 55 w 64"/>
                <a:gd name="T75" fmla="*/ 48 h 95"/>
                <a:gd name="T76" fmla="*/ 50 w 64"/>
                <a:gd name="T77" fmla="*/ 51 h 95"/>
                <a:gd name="T78" fmla="*/ 46 w 64"/>
                <a:gd name="T79" fmla="*/ 51 h 95"/>
                <a:gd name="T80" fmla="*/ 44 w 64"/>
                <a:gd name="T81" fmla="*/ 48 h 95"/>
                <a:gd name="T82" fmla="*/ 40 w 64"/>
                <a:gd name="T83" fmla="*/ 42 h 95"/>
                <a:gd name="T84" fmla="*/ 39 w 64"/>
                <a:gd name="T85" fmla="*/ 35 h 95"/>
                <a:gd name="T86" fmla="*/ 42 w 64"/>
                <a:gd name="T87" fmla="*/ 33 h 95"/>
                <a:gd name="T88" fmla="*/ 42 w 64"/>
                <a:gd name="T89" fmla="*/ 30 h 95"/>
                <a:gd name="T90" fmla="*/ 45 w 64"/>
                <a:gd name="T91" fmla="*/ 25 h 95"/>
                <a:gd name="T92" fmla="*/ 50 w 64"/>
                <a:gd name="T93" fmla="*/ 24 h 95"/>
                <a:gd name="T94" fmla="*/ 53 w 64"/>
                <a:gd name="T95" fmla="*/ 22 h 95"/>
                <a:gd name="T96" fmla="*/ 57 w 64"/>
                <a:gd name="T97" fmla="*/ 21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64" h="95">
                  <a:moveTo>
                    <a:pt x="57" y="21"/>
                  </a:moveTo>
                  <a:cubicBezTo>
                    <a:pt x="53" y="19"/>
                    <a:pt x="59" y="15"/>
                    <a:pt x="56" y="14"/>
                  </a:cubicBezTo>
                  <a:cubicBezTo>
                    <a:pt x="54" y="12"/>
                    <a:pt x="52" y="13"/>
                    <a:pt x="50" y="13"/>
                  </a:cubicBezTo>
                  <a:cubicBezTo>
                    <a:pt x="48" y="12"/>
                    <a:pt x="48" y="14"/>
                    <a:pt x="46" y="14"/>
                  </a:cubicBezTo>
                  <a:cubicBezTo>
                    <a:pt x="44" y="13"/>
                    <a:pt x="42" y="13"/>
                    <a:pt x="41" y="11"/>
                  </a:cubicBezTo>
                  <a:cubicBezTo>
                    <a:pt x="40" y="10"/>
                    <a:pt x="39" y="7"/>
                    <a:pt x="38" y="6"/>
                  </a:cubicBezTo>
                  <a:cubicBezTo>
                    <a:pt x="36" y="5"/>
                    <a:pt x="35" y="3"/>
                    <a:pt x="33" y="2"/>
                  </a:cubicBezTo>
                  <a:cubicBezTo>
                    <a:pt x="32" y="0"/>
                    <a:pt x="30" y="1"/>
                    <a:pt x="28" y="0"/>
                  </a:cubicBezTo>
                  <a:cubicBezTo>
                    <a:pt x="30" y="2"/>
                    <a:pt x="31" y="3"/>
                    <a:pt x="31" y="5"/>
                  </a:cubicBezTo>
                  <a:cubicBezTo>
                    <a:pt x="30" y="7"/>
                    <a:pt x="30" y="9"/>
                    <a:pt x="28" y="10"/>
                  </a:cubicBezTo>
                  <a:cubicBezTo>
                    <a:pt x="26" y="12"/>
                    <a:pt x="25" y="14"/>
                    <a:pt x="23" y="14"/>
                  </a:cubicBezTo>
                  <a:cubicBezTo>
                    <a:pt x="21" y="15"/>
                    <a:pt x="19" y="15"/>
                    <a:pt x="17" y="17"/>
                  </a:cubicBezTo>
                  <a:cubicBezTo>
                    <a:pt x="16" y="18"/>
                    <a:pt x="12" y="27"/>
                    <a:pt x="11" y="26"/>
                  </a:cubicBezTo>
                  <a:cubicBezTo>
                    <a:pt x="9" y="23"/>
                    <a:pt x="8" y="23"/>
                    <a:pt x="6" y="22"/>
                  </a:cubicBezTo>
                  <a:cubicBezTo>
                    <a:pt x="5" y="22"/>
                    <a:pt x="5" y="22"/>
                    <a:pt x="6" y="21"/>
                  </a:cubicBezTo>
                  <a:cubicBezTo>
                    <a:pt x="7" y="20"/>
                    <a:pt x="7" y="19"/>
                    <a:pt x="6" y="18"/>
                  </a:cubicBezTo>
                  <a:cubicBezTo>
                    <a:pt x="4" y="19"/>
                    <a:pt x="0" y="23"/>
                    <a:pt x="2" y="26"/>
                  </a:cubicBezTo>
                  <a:cubicBezTo>
                    <a:pt x="2" y="26"/>
                    <a:pt x="4" y="29"/>
                    <a:pt x="3" y="30"/>
                  </a:cubicBezTo>
                  <a:cubicBezTo>
                    <a:pt x="2" y="30"/>
                    <a:pt x="1" y="31"/>
                    <a:pt x="3" y="32"/>
                  </a:cubicBezTo>
                  <a:cubicBezTo>
                    <a:pt x="8" y="35"/>
                    <a:pt x="12" y="41"/>
                    <a:pt x="14" y="47"/>
                  </a:cubicBezTo>
                  <a:cubicBezTo>
                    <a:pt x="17" y="52"/>
                    <a:pt x="19" y="58"/>
                    <a:pt x="23" y="63"/>
                  </a:cubicBezTo>
                  <a:cubicBezTo>
                    <a:pt x="24" y="65"/>
                    <a:pt x="26" y="67"/>
                    <a:pt x="26" y="70"/>
                  </a:cubicBezTo>
                  <a:cubicBezTo>
                    <a:pt x="26" y="71"/>
                    <a:pt x="25" y="70"/>
                    <a:pt x="25" y="71"/>
                  </a:cubicBezTo>
                  <a:cubicBezTo>
                    <a:pt x="26" y="72"/>
                    <a:pt x="27" y="73"/>
                    <a:pt x="28" y="74"/>
                  </a:cubicBezTo>
                  <a:cubicBezTo>
                    <a:pt x="29" y="76"/>
                    <a:pt x="30" y="78"/>
                    <a:pt x="32" y="79"/>
                  </a:cubicBezTo>
                  <a:cubicBezTo>
                    <a:pt x="35" y="80"/>
                    <a:pt x="38" y="82"/>
                    <a:pt x="41" y="83"/>
                  </a:cubicBezTo>
                  <a:cubicBezTo>
                    <a:pt x="43" y="84"/>
                    <a:pt x="45" y="86"/>
                    <a:pt x="48" y="87"/>
                  </a:cubicBezTo>
                  <a:cubicBezTo>
                    <a:pt x="50" y="89"/>
                    <a:pt x="52" y="91"/>
                    <a:pt x="54" y="93"/>
                  </a:cubicBezTo>
                  <a:cubicBezTo>
                    <a:pt x="58" y="95"/>
                    <a:pt x="57" y="91"/>
                    <a:pt x="59" y="90"/>
                  </a:cubicBezTo>
                  <a:cubicBezTo>
                    <a:pt x="60" y="89"/>
                    <a:pt x="60" y="87"/>
                    <a:pt x="61" y="86"/>
                  </a:cubicBezTo>
                  <a:cubicBezTo>
                    <a:pt x="61" y="85"/>
                    <a:pt x="64" y="83"/>
                    <a:pt x="63" y="82"/>
                  </a:cubicBezTo>
                  <a:cubicBezTo>
                    <a:pt x="61" y="81"/>
                    <a:pt x="60" y="81"/>
                    <a:pt x="61" y="78"/>
                  </a:cubicBezTo>
                  <a:cubicBezTo>
                    <a:pt x="61" y="77"/>
                    <a:pt x="61" y="76"/>
                    <a:pt x="61" y="76"/>
                  </a:cubicBezTo>
                  <a:cubicBezTo>
                    <a:pt x="62" y="75"/>
                    <a:pt x="63" y="74"/>
                    <a:pt x="63" y="74"/>
                  </a:cubicBezTo>
                  <a:cubicBezTo>
                    <a:pt x="64" y="71"/>
                    <a:pt x="62" y="66"/>
                    <a:pt x="64" y="64"/>
                  </a:cubicBezTo>
                  <a:cubicBezTo>
                    <a:pt x="64" y="63"/>
                    <a:pt x="63" y="61"/>
                    <a:pt x="62" y="59"/>
                  </a:cubicBezTo>
                  <a:cubicBezTo>
                    <a:pt x="61" y="56"/>
                    <a:pt x="60" y="56"/>
                    <a:pt x="57" y="57"/>
                  </a:cubicBezTo>
                  <a:cubicBezTo>
                    <a:pt x="53" y="57"/>
                    <a:pt x="55" y="50"/>
                    <a:pt x="55" y="48"/>
                  </a:cubicBezTo>
                  <a:cubicBezTo>
                    <a:pt x="53" y="49"/>
                    <a:pt x="52" y="51"/>
                    <a:pt x="50" y="51"/>
                  </a:cubicBezTo>
                  <a:cubicBezTo>
                    <a:pt x="49" y="51"/>
                    <a:pt x="47" y="51"/>
                    <a:pt x="46" y="51"/>
                  </a:cubicBezTo>
                  <a:cubicBezTo>
                    <a:pt x="45" y="50"/>
                    <a:pt x="45" y="48"/>
                    <a:pt x="44" y="48"/>
                  </a:cubicBezTo>
                  <a:cubicBezTo>
                    <a:pt x="41" y="48"/>
                    <a:pt x="41" y="44"/>
                    <a:pt x="40" y="42"/>
                  </a:cubicBezTo>
                  <a:cubicBezTo>
                    <a:pt x="38" y="40"/>
                    <a:pt x="37" y="37"/>
                    <a:pt x="39" y="35"/>
                  </a:cubicBezTo>
                  <a:cubicBezTo>
                    <a:pt x="40" y="34"/>
                    <a:pt x="42" y="34"/>
                    <a:pt x="42" y="33"/>
                  </a:cubicBezTo>
                  <a:cubicBezTo>
                    <a:pt x="42" y="32"/>
                    <a:pt x="42" y="31"/>
                    <a:pt x="42" y="30"/>
                  </a:cubicBezTo>
                  <a:cubicBezTo>
                    <a:pt x="42" y="27"/>
                    <a:pt x="42" y="26"/>
                    <a:pt x="45" y="25"/>
                  </a:cubicBezTo>
                  <a:cubicBezTo>
                    <a:pt x="47" y="24"/>
                    <a:pt x="48" y="24"/>
                    <a:pt x="50" y="24"/>
                  </a:cubicBezTo>
                  <a:cubicBezTo>
                    <a:pt x="51" y="24"/>
                    <a:pt x="52" y="23"/>
                    <a:pt x="53" y="22"/>
                  </a:cubicBezTo>
                  <a:cubicBezTo>
                    <a:pt x="54" y="22"/>
                    <a:pt x="59" y="23"/>
                    <a:pt x="57" y="21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91" name="Freeform 625"/>
            <p:cNvSpPr>
              <a:spLocks/>
            </p:cNvSpPr>
            <p:nvPr/>
          </p:nvSpPr>
          <p:spPr bwMode="auto">
            <a:xfrm>
              <a:off x="8158790" y="9867685"/>
              <a:ext cx="407643" cy="1984597"/>
            </a:xfrm>
            <a:custGeom>
              <a:avLst/>
              <a:gdLst>
                <a:gd name="T0" fmla="*/ 38 w 44"/>
                <a:gd name="T1" fmla="*/ 20 h 212"/>
                <a:gd name="T2" fmla="*/ 36 w 44"/>
                <a:gd name="T3" fmla="*/ 12 h 212"/>
                <a:gd name="T4" fmla="*/ 34 w 44"/>
                <a:gd name="T5" fmla="*/ 5 h 212"/>
                <a:gd name="T6" fmla="*/ 30 w 44"/>
                <a:gd name="T7" fmla="*/ 3 h 212"/>
                <a:gd name="T8" fmla="*/ 28 w 44"/>
                <a:gd name="T9" fmla="*/ 15 h 212"/>
                <a:gd name="T10" fmla="*/ 26 w 44"/>
                <a:gd name="T11" fmla="*/ 31 h 212"/>
                <a:gd name="T12" fmla="*/ 23 w 44"/>
                <a:gd name="T13" fmla="*/ 56 h 212"/>
                <a:gd name="T14" fmla="*/ 21 w 44"/>
                <a:gd name="T15" fmla="*/ 68 h 212"/>
                <a:gd name="T16" fmla="*/ 21 w 44"/>
                <a:gd name="T17" fmla="*/ 80 h 212"/>
                <a:gd name="T18" fmla="*/ 20 w 44"/>
                <a:gd name="T19" fmla="*/ 88 h 212"/>
                <a:gd name="T20" fmla="*/ 11 w 44"/>
                <a:gd name="T21" fmla="*/ 110 h 212"/>
                <a:gd name="T22" fmla="*/ 10 w 44"/>
                <a:gd name="T23" fmla="*/ 132 h 212"/>
                <a:gd name="T24" fmla="*/ 17 w 44"/>
                <a:gd name="T25" fmla="*/ 133 h 212"/>
                <a:gd name="T26" fmla="*/ 16 w 44"/>
                <a:gd name="T27" fmla="*/ 136 h 212"/>
                <a:gd name="T28" fmla="*/ 14 w 44"/>
                <a:gd name="T29" fmla="*/ 145 h 212"/>
                <a:gd name="T30" fmla="*/ 15 w 44"/>
                <a:gd name="T31" fmla="*/ 150 h 212"/>
                <a:gd name="T32" fmla="*/ 13 w 44"/>
                <a:gd name="T33" fmla="*/ 152 h 212"/>
                <a:gd name="T34" fmla="*/ 11 w 44"/>
                <a:gd name="T35" fmla="*/ 158 h 212"/>
                <a:gd name="T36" fmla="*/ 8 w 44"/>
                <a:gd name="T37" fmla="*/ 159 h 212"/>
                <a:gd name="T38" fmla="*/ 4 w 44"/>
                <a:gd name="T39" fmla="*/ 159 h 212"/>
                <a:gd name="T40" fmla="*/ 0 w 44"/>
                <a:gd name="T41" fmla="*/ 164 h 212"/>
                <a:gd name="T42" fmla="*/ 2 w 44"/>
                <a:gd name="T43" fmla="*/ 163 h 212"/>
                <a:gd name="T44" fmla="*/ 7 w 44"/>
                <a:gd name="T45" fmla="*/ 171 h 212"/>
                <a:gd name="T46" fmla="*/ 11 w 44"/>
                <a:gd name="T47" fmla="*/ 173 h 212"/>
                <a:gd name="T48" fmla="*/ 7 w 44"/>
                <a:gd name="T49" fmla="*/ 174 h 212"/>
                <a:gd name="T50" fmla="*/ 7 w 44"/>
                <a:gd name="T51" fmla="*/ 179 h 212"/>
                <a:gd name="T52" fmla="*/ 9 w 44"/>
                <a:gd name="T53" fmla="*/ 182 h 212"/>
                <a:gd name="T54" fmla="*/ 9 w 44"/>
                <a:gd name="T55" fmla="*/ 185 h 212"/>
                <a:gd name="T56" fmla="*/ 7 w 44"/>
                <a:gd name="T57" fmla="*/ 187 h 212"/>
                <a:gd name="T58" fmla="*/ 10 w 44"/>
                <a:gd name="T59" fmla="*/ 190 h 212"/>
                <a:gd name="T60" fmla="*/ 8 w 44"/>
                <a:gd name="T61" fmla="*/ 193 h 212"/>
                <a:gd name="T62" fmla="*/ 11 w 44"/>
                <a:gd name="T63" fmla="*/ 194 h 212"/>
                <a:gd name="T64" fmla="*/ 11 w 44"/>
                <a:gd name="T65" fmla="*/ 198 h 212"/>
                <a:gd name="T66" fmla="*/ 15 w 44"/>
                <a:gd name="T67" fmla="*/ 197 h 212"/>
                <a:gd name="T68" fmla="*/ 15 w 44"/>
                <a:gd name="T69" fmla="*/ 197 h 212"/>
                <a:gd name="T70" fmla="*/ 16 w 44"/>
                <a:gd name="T71" fmla="*/ 198 h 212"/>
                <a:gd name="T72" fmla="*/ 18 w 44"/>
                <a:gd name="T73" fmla="*/ 202 h 212"/>
                <a:gd name="T74" fmla="*/ 16 w 44"/>
                <a:gd name="T75" fmla="*/ 207 h 212"/>
                <a:gd name="T76" fmla="*/ 18 w 44"/>
                <a:gd name="T77" fmla="*/ 209 h 212"/>
                <a:gd name="T78" fmla="*/ 25 w 44"/>
                <a:gd name="T79" fmla="*/ 204 h 212"/>
                <a:gd name="T80" fmla="*/ 26 w 44"/>
                <a:gd name="T81" fmla="*/ 199 h 212"/>
                <a:gd name="T82" fmla="*/ 17 w 44"/>
                <a:gd name="T83" fmla="*/ 192 h 212"/>
                <a:gd name="T84" fmla="*/ 12 w 44"/>
                <a:gd name="T85" fmla="*/ 185 h 212"/>
                <a:gd name="T86" fmla="*/ 15 w 44"/>
                <a:gd name="T87" fmla="*/ 177 h 212"/>
                <a:gd name="T88" fmla="*/ 17 w 44"/>
                <a:gd name="T89" fmla="*/ 169 h 212"/>
                <a:gd name="T90" fmla="*/ 21 w 44"/>
                <a:gd name="T91" fmla="*/ 158 h 212"/>
                <a:gd name="T92" fmla="*/ 21 w 44"/>
                <a:gd name="T93" fmla="*/ 152 h 212"/>
                <a:gd name="T94" fmla="*/ 19 w 44"/>
                <a:gd name="T95" fmla="*/ 140 h 212"/>
                <a:gd name="T96" fmla="*/ 23 w 44"/>
                <a:gd name="T97" fmla="*/ 117 h 212"/>
                <a:gd name="T98" fmla="*/ 26 w 44"/>
                <a:gd name="T99" fmla="*/ 102 h 212"/>
                <a:gd name="T100" fmla="*/ 29 w 44"/>
                <a:gd name="T101" fmla="*/ 85 h 212"/>
                <a:gd name="T102" fmla="*/ 27 w 44"/>
                <a:gd name="T103" fmla="*/ 73 h 212"/>
                <a:gd name="T104" fmla="*/ 30 w 44"/>
                <a:gd name="T105" fmla="*/ 62 h 212"/>
                <a:gd name="T106" fmla="*/ 34 w 44"/>
                <a:gd name="T107" fmla="*/ 54 h 212"/>
                <a:gd name="T108" fmla="*/ 36 w 44"/>
                <a:gd name="T109" fmla="*/ 44 h 212"/>
                <a:gd name="T110" fmla="*/ 40 w 44"/>
                <a:gd name="T111" fmla="*/ 35 h 212"/>
                <a:gd name="T112" fmla="*/ 40 w 44"/>
                <a:gd name="T113" fmla="*/ 28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44" h="212">
                  <a:moveTo>
                    <a:pt x="40" y="28"/>
                  </a:moveTo>
                  <a:cubicBezTo>
                    <a:pt x="38" y="27"/>
                    <a:pt x="40" y="22"/>
                    <a:pt x="38" y="20"/>
                  </a:cubicBezTo>
                  <a:cubicBezTo>
                    <a:pt x="37" y="19"/>
                    <a:pt x="35" y="16"/>
                    <a:pt x="36" y="14"/>
                  </a:cubicBezTo>
                  <a:cubicBezTo>
                    <a:pt x="38" y="13"/>
                    <a:pt x="35" y="13"/>
                    <a:pt x="36" y="12"/>
                  </a:cubicBezTo>
                  <a:cubicBezTo>
                    <a:pt x="37" y="11"/>
                    <a:pt x="36" y="10"/>
                    <a:pt x="35" y="9"/>
                  </a:cubicBezTo>
                  <a:cubicBezTo>
                    <a:pt x="34" y="8"/>
                    <a:pt x="34" y="7"/>
                    <a:pt x="34" y="5"/>
                  </a:cubicBezTo>
                  <a:cubicBezTo>
                    <a:pt x="34" y="3"/>
                    <a:pt x="33" y="2"/>
                    <a:pt x="32" y="0"/>
                  </a:cubicBezTo>
                  <a:cubicBezTo>
                    <a:pt x="31" y="1"/>
                    <a:pt x="30" y="2"/>
                    <a:pt x="30" y="3"/>
                  </a:cubicBezTo>
                  <a:cubicBezTo>
                    <a:pt x="29" y="5"/>
                    <a:pt x="27" y="4"/>
                    <a:pt x="28" y="6"/>
                  </a:cubicBezTo>
                  <a:cubicBezTo>
                    <a:pt x="28" y="9"/>
                    <a:pt x="28" y="12"/>
                    <a:pt x="28" y="15"/>
                  </a:cubicBezTo>
                  <a:cubicBezTo>
                    <a:pt x="28" y="19"/>
                    <a:pt x="29" y="24"/>
                    <a:pt x="28" y="28"/>
                  </a:cubicBezTo>
                  <a:cubicBezTo>
                    <a:pt x="27" y="29"/>
                    <a:pt x="26" y="30"/>
                    <a:pt x="26" y="31"/>
                  </a:cubicBezTo>
                  <a:cubicBezTo>
                    <a:pt x="26" y="33"/>
                    <a:pt x="27" y="35"/>
                    <a:pt x="27" y="37"/>
                  </a:cubicBezTo>
                  <a:cubicBezTo>
                    <a:pt x="27" y="43"/>
                    <a:pt x="25" y="50"/>
                    <a:pt x="23" y="56"/>
                  </a:cubicBezTo>
                  <a:cubicBezTo>
                    <a:pt x="22" y="59"/>
                    <a:pt x="22" y="61"/>
                    <a:pt x="23" y="64"/>
                  </a:cubicBezTo>
                  <a:cubicBezTo>
                    <a:pt x="23" y="66"/>
                    <a:pt x="23" y="67"/>
                    <a:pt x="21" y="68"/>
                  </a:cubicBezTo>
                  <a:cubicBezTo>
                    <a:pt x="20" y="69"/>
                    <a:pt x="21" y="70"/>
                    <a:pt x="21" y="71"/>
                  </a:cubicBezTo>
                  <a:cubicBezTo>
                    <a:pt x="21" y="74"/>
                    <a:pt x="21" y="77"/>
                    <a:pt x="21" y="80"/>
                  </a:cubicBezTo>
                  <a:cubicBezTo>
                    <a:pt x="21" y="81"/>
                    <a:pt x="21" y="83"/>
                    <a:pt x="21" y="84"/>
                  </a:cubicBezTo>
                  <a:cubicBezTo>
                    <a:pt x="20" y="85"/>
                    <a:pt x="21" y="87"/>
                    <a:pt x="20" y="88"/>
                  </a:cubicBezTo>
                  <a:cubicBezTo>
                    <a:pt x="18" y="93"/>
                    <a:pt x="16" y="98"/>
                    <a:pt x="14" y="103"/>
                  </a:cubicBezTo>
                  <a:cubicBezTo>
                    <a:pt x="13" y="106"/>
                    <a:pt x="10" y="107"/>
                    <a:pt x="11" y="110"/>
                  </a:cubicBezTo>
                  <a:cubicBezTo>
                    <a:pt x="12" y="113"/>
                    <a:pt x="14" y="118"/>
                    <a:pt x="12" y="122"/>
                  </a:cubicBezTo>
                  <a:cubicBezTo>
                    <a:pt x="10" y="124"/>
                    <a:pt x="8" y="129"/>
                    <a:pt x="10" y="132"/>
                  </a:cubicBezTo>
                  <a:cubicBezTo>
                    <a:pt x="11" y="134"/>
                    <a:pt x="12" y="134"/>
                    <a:pt x="13" y="133"/>
                  </a:cubicBezTo>
                  <a:cubicBezTo>
                    <a:pt x="14" y="132"/>
                    <a:pt x="18" y="132"/>
                    <a:pt x="17" y="133"/>
                  </a:cubicBezTo>
                  <a:cubicBezTo>
                    <a:pt x="17" y="133"/>
                    <a:pt x="16" y="133"/>
                    <a:pt x="15" y="134"/>
                  </a:cubicBezTo>
                  <a:cubicBezTo>
                    <a:pt x="15" y="135"/>
                    <a:pt x="15" y="135"/>
                    <a:pt x="16" y="136"/>
                  </a:cubicBezTo>
                  <a:cubicBezTo>
                    <a:pt x="16" y="136"/>
                    <a:pt x="15" y="137"/>
                    <a:pt x="15" y="137"/>
                  </a:cubicBezTo>
                  <a:cubicBezTo>
                    <a:pt x="14" y="139"/>
                    <a:pt x="13" y="143"/>
                    <a:pt x="14" y="145"/>
                  </a:cubicBezTo>
                  <a:cubicBezTo>
                    <a:pt x="14" y="146"/>
                    <a:pt x="14" y="146"/>
                    <a:pt x="13" y="148"/>
                  </a:cubicBezTo>
                  <a:cubicBezTo>
                    <a:pt x="12" y="149"/>
                    <a:pt x="14" y="149"/>
                    <a:pt x="15" y="150"/>
                  </a:cubicBezTo>
                  <a:cubicBezTo>
                    <a:pt x="15" y="150"/>
                    <a:pt x="15" y="150"/>
                    <a:pt x="14" y="151"/>
                  </a:cubicBezTo>
                  <a:cubicBezTo>
                    <a:pt x="13" y="151"/>
                    <a:pt x="11" y="152"/>
                    <a:pt x="13" y="152"/>
                  </a:cubicBezTo>
                  <a:cubicBezTo>
                    <a:pt x="12" y="153"/>
                    <a:pt x="13" y="156"/>
                    <a:pt x="14" y="156"/>
                  </a:cubicBezTo>
                  <a:cubicBezTo>
                    <a:pt x="13" y="156"/>
                    <a:pt x="10" y="155"/>
                    <a:pt x="11" y="158"/>
                  </a:cubicBezTo>
                  <a:cubicBezTo>
                    <a:pt x="11" y="158"/>
                    <a:pt x="12" y="163"/>
                    <a:pt x="10" y="162"/>
                  </a:cubicBezTo>
                  <a:cubicBezTo>
                    <a:pt x="10" y="162"/>
                    <a:pt x="8" y="160"/>
                    <a:pt x="8" y="159"/>
                  </a:cubicBezTo>
                  <a:cubicBezTo>
                    <a:pt x="6" y="158"/>
                    <a:pt x="7" y="157"/>
                    <a:pt x="5" y="158"/>
                  </a:cubicBezTo>
                  <a:cubicBezTo>
                    <a:pt x="5" y="158"/>
                    <a:pt x="4" y="159"/>
                    <a:pt x="4" y="159"/>
                  </a:cubicBezTo>
                  <a:cubicBezTo>
                    <a:pt x="4" y="160"/>
                    <a:pt x="5" y="160"/>
                    <a:pt x="4" y="161"/>
                  </a:cubicBezTo>
                  <a:cubicBezTo>
                    <a:pt x="4" y="162"/>
                    <a:pt x="0" y="162"/>
                    <a:pt x="0" y="164"/>
                  </a:cubicBezTo>
                  <a:cubicBezTo>
                    <a:pt x="0" y="164"/>
                    <a:pt x="1" y="165"/>
                    <a:pt x="2" y="165"/>
                  </a:cubicBezTo>
                  <a:cubicBezTo>
                    <a:pt x="2" y="165"/>
                    <a:pt x="1" y="164"/>
                    <a:pt x="2" y="163"/>
                  </a:cubicBezTo>
                  <a:cubicBezTo>
                    <a:pt x="2" y="163"/>
                    <a:pt x="5" y="165"/>
                    <a:pt x="7" y="164"/>
                  </a:cubicBezTo>
                  <a:cubicBezTo>
                    <a:pt x="11" y="163"/>
                    <a:pt x="5" y="170"/>
                    <a:pt x="7" y="171"/>
                  </a:cubicBezTo>
                  <a:cubicBezTo>
                    <a:pt x="8" y="171"/>
                    <a:pt x="10" y="170"/>
                    <a:pt x="11" y="171"/>
                  </a:cubicBezTo>
                  <a:cubicBezTo>
                    <a:pt x="12" y="171"/>
                    <a:pt x="12" y="174"/>
                    <a:pt x="11" y="173"/>
                  </a:cubicBezTo>
                  <a:cubicBezTo>
                    <a:pt x="11" y="173"/>
                    <a:pt x="8" y="171"/>
                    <a:pt x="8" y="172"/>
                  </a:cubicBezTo>
                  <a:cubicBezTo>
                    <a:pt x="7" y="173"/>
                    <a:pt x="6" y="173"/>
                    <a:pt x="7" y="174"/>
                  </a:cubicBezTo>
                  <a:cubicBezTo>
                    <a:pt x="7" y="174"/>
                    <a:pt x="9" y="176"/>
                    <a:pt x="8" y="176"/>
                  </a:cubicBezTo>
                  <a:cubicBezTo>
                    <a:pt x="7" y="176"/>
                    <a:pt x="7" y="179"/>
                    <a:pt x="7" y="179"/>
                  </a:cubicBezTo>
                  <a:cubicBezTo>
                    <a:pt x="6" y="182"/>
                    <a:pt x="9" y="178"/>
                    <a:pt x="9" y="178"/>
                  </a:cubicBezTo>
                  <a:cubicBezTo>
                    <a:pt x="9" y="178"/>
                    <a:pt x="8" y="183"/>
                    <a:pt x="9" y="182"/>
                  </a:cubicBezTo>
                  <a:cubicBezTo>
                    <a:pt x="9" y="182"/>
                    <a:pt x="8" y="182"/>
                    <a:pt x="8" y="183"/>
                  </a:cubicBezTo>
                  <a:cubicBezTo>
                    <a:pt x="7" y="184"/>
                    <a:pt x="8" y="184"/>
                    <a:pt x="9" y="185"/>
                  </a:cubicBezTo>
                  <a:cubicBezTo>
                    <a:pt x="9" y="185"/>
                    <a:pt x="7" y="186"/>
                    <a:pt x="7" y="186"/>
                  </a:cubicBezTo>
                  <a:cubicBezTo>
                    <a:pt x="6" y="186"/>
                    <a:pt x="7" y="186"/>
                    <a:pt x="7" y="187"/>
                  </a:cubicBezTo>
                  <a:cubicBezTo>
                    <a:pt x="6" y="189"/>
                    <a:pt x="10" y="189"/>
                    <a:pt x="10" y="188"/>
                  </a:cubicBezTo>
                  <a:cubicBezTo>
                    <a:pt x="10" y="189"/>
                    <a:pt x="9" y="189"/>
                    <a:pt x="10" y="190"/>
                  </a:cubicBezTo>
                  <a:cubicBezTo>
                    <a:pt x="10" y="190"/>
                    <a:pt x="10" y="190"/>
                    <a:pt x="10" y="190"/>
                  </a:cubicBezTo>
                  <a:cubicBezTo>
                    <a:pt x="10" y="191"/>
                    <a:pt x="8" y="192"/>
                    <a:pt x="8" y="193"/>
                  </a:cubicBezTo>
                  <a:cubicBezTo>
                    <a:pt x="7" y="195"/>
                    <a:pt x="10" y="192"/>
                    <a:pt x="11" y="192"/>
                  </a:cubicBezTo>
                  <a:cubicBezTo>
                    <a:pt x="10" y="193"/>
                    <a:pt x="11" y="194"/>
                    <a:pt x="11" y="194"/>
                  </a:cubicBezTo>
                  <a:cubicBezTo>
                    <a:pt x="11" y="195"/>
                    <a:pt x="8" y="196"/>
                    <a:pt x="8" y="196"/>
                  </a:cubicBezTo>
                  <a:cubicBezTo>
                    <a:pt x="10" y="197"/>
                    <a:pt x="10" y="196"/>
                    <a:pt x="11" y="198"/>
                  </a:cubicBezTo>
                  <a:cubicBezTo>
                    <a:pt x="12" y="200"/>
                    <a:pt x="14" y="195"/>
                    <a:pt x="13" y="195"/>
                  </a:cubicBezTo>
                  <a:cubicBezTo>
                    <a:pt x="14" y="195"/>
                    <a:pt x="14" y="196"/>
                    <a:pt x="15" y="197"/>
                  </a:cubicBezTo>
                  <a:cubicBezTo>
                    <a:pt x="15" y="197"/>
                    <a:pt x="15" y="195"/>
                    <a:pt x="15" y="195"/>
                  </a:cubicBezTo>
                  <a:cubicBezTo>
                    <a:pt x="15" y="195"/>
                    <a:pt x="15" y="197"/>
                    <a:pt x="15" y="197"/>
                  </a:cubicBezTo>
                  <a:cubicBezTo>
                    <a:pt x="16" y="196"/>
                    <a:pt x="16" y="195"/>
                    <a:pt x="16" y="196"/>
                  </a:cubicBezTo>
                  <a:cubicBezTo>
                    <a:pt x="17" y="196"/>
                    <a:pt x="16" y="198"/>
                    <a:pt x="16" y="198"/>
                  </a:cubicBezTo>
                  <a:cubicBezTo>
                    <a:pt x="15" y="199"/>
                    <a:pt x="17" y="199"/>
                    <a:pt x="16" y="200"/>
                  </a:cubicBezTo>
                  <a:cubicBezTo>
                    <a:pt x="15" y="202"/>
                    <a:pt x="17" y="201"/>
                    <a:pt x="18" y="202"/>
                  </a:cubicBezTo>
                  <a:cubicBezTo>
                    <a:pt x="21" y="202"/>
                    <a:pt x="24" y="204"/>
                    <a:pt x="21" y="206"/>
                  </a:cubicBezTo>
                  <a:cubicBezTo>
                    <a:pt x="20" y="207"/>
                    <a:pt x="17" y="206"/>
                    <a:pt x="16" y="207"/>
                  </a:cubicBezTo>
                  <a:cubicBezTo>
                    <a:pt x="15" y="209"/>
                    <a:pt x="18" y="208"/>
                    <a:pt x="19" y="209"/>
                  </a:cubicBezTo>
                  <a:cubicBezTo>
                    <a:pt x="18" y="209"/>
                    <a:pt x="18" y="209"/>
                    <a:pt x="18" y="209"/>
                  </a:cubicBezTo>
                  <a:cubicBezTo>
                    <a:pt x="18" y="209"/>
                    <a:pt x="22" y="212"/>
                    <a:pt x="24" y="210"/>
                  </a:cubicBezTo>
                  <a:cubicBezTo>
                    <a:pt x="25" y="208"/>
                    <a:pt x="23" y="206"/>
                    <a:pt x="25" y="204"/>
                  </a:cubicBezTo>
                  <a:cubicBezTo>
                    <a:pt x="26" y="202"/>
                    <a:pt x="29" y="202"/>
                    <a:pt x="30" y="202"/>
                  </a:cubicBezTo>
                  <a:cubicBezTo>
                    <a:pt x="35" y="199"/>
                    <a:pt x="28" y="199"/>
                    <a:pt x="26" y="199"/>
                  </a:cubicBezTo>
                  <a:cubicBezTo>
                    <a:pt x="24" y="199"/>
                    <a:pt x="21" y="199"/>
                    <a:pt x="19" y="198"/>
                  </a:cubicBezTo>
                  <a:cubicBezTo>
                    <a:pt x="17" y="196"/>
                    <a:pt x="17" y="196"/>
                    <a:pt x="17" y="192"/>
                  </a:cubicBezTo>
                  <a:cubicBezTo>
                    <a:pt x="17" y="188"/>
                    <a:pt x="16" y="191"/>
                    <a:pt x="13" y="189"/>
                  </a:cubicBezTo>
                  <a:cubicBezTo>
                    <a:pt x="12" y="189"/>
                    <a:pt x="12" y="186"/>
                    <a:pt x="12" y="185"/>
                  </a:cubicBezTo>
                  <a:cubicBezTo>
                    <a:pt x="11" y="183"/>
                    <a:pt x="11" y="180"/>
                    <a:pt x="13" y="179"/>
                  </a:cubicBezTo>
                  <a:cubicBezTo>
                    <a:pt x="14" y="178"/>
                    <a:pt x="14" y="178"/>
                    <a:pt x="15" y="177"/>
                  </a:cubicBezTo>
                  <a:cubicBezTo>
                    <a:pt x="15" y="176"/>
                    <a:pt x="16" y="175"/>
                    <a:pt x="17" y="175"/>
                  </a:cubicBezTo>
                  <a:cubicBezTo>
                    <a:pt x="18" y="174"/>
                    <a:pt x="16" y="171"/>
                    <a:pt x="17" y="169"/>
                  </a:cubicBezTo>
                  <a:cubicBezTo>
                    <a:pt x="17" y="168"/>
                    <a:pt x="19" y="167"/>
                    <a:pt x="20" y="165"/>
                  </a:cubicBezTo>
                  <a:cubicBezTo>
                    <a:pt x="20" y="163"/>
                    <a:pt x="20" y="160"/>
                    <a:pt x="21" y="158"/>
                  </a:cubicBezTo>
                  <a:cubicBezTo>
                    <a:pt x="21" y="156"/>
                    <a:pt x="23" y="156"/>
                    <a:pt x="21" y="154"/>
                  </a:cubicBezTo>
                  <a:cubicBezTo>
                    <a:pt x="20" y="153"/>
                    <a:pt x="17" y="153"/>
                    <a:pt x="21" y="152"/>
                  </a:cubicBezTo>
                  <a:cubicBezTo>
                    <a:pt x="26" y="151"/>
                    <a:pt x="20" y="151"/>
                    <a:pt x="19" y="149"/>
                  </a:cubicBezTo>
                  <a:cubicBezTo>
                    <a:pt x="19" y="146"/>
                    <a:pt x="19" y="142"/>
                    <a:pt x="19" y="140"/>
                  </a:cubicBezTo>
                  <a:cubicBezTo>
                    <a:pt x="19" y="136"/>
                    <a:pt x="19" y="131"/>
                    <a:pt x="19" y="127"/>
                  </a:cubicBezTo>
                  <a:cubicBezTo>
                    <a:pt x="20" y="124"/>
                    <a:pt x="21" y="119"/>
                    <a:pt x="23" y="117"/>
                  </a:cubicBezTo>
                  <a:cubicBezTo>
                    <a:pt x="26" y="114"/>
                    <a:pt x="23" y="109"/>
                    <a:pt x="23" y="106"/>
                  </a:cubicBezTo>
                  <a:cubicBezTo>
                    <a:pt x="23" y="104"/>
                    <a:pt x="24" y="103"/>
                    <a:pt x="26" y="102"/>
                  </a:cubicBezTo>
                  <a:cubicBezTo>
                    <a:pt x="28" y="100"/>
                    <a:pt x="27" y="99"/>
                    <a:pt x="27" y="96"/>
                  </a:cubicBezTo>
                  <a:cubicBezTo>
                    <a:pt x="27" y="92"/>
                    <a:pt x="30" y="89"/>
                    <a:pt x="29" y="85"/>
                  </a:cubicBezTo>
                  <a:cubicBezTo>
                    <a:pt x="29" y="82"/>
                    <a:pt x="28" y="79"/>
                    <a:pt x="27" y="76"/>
                  </a:cubicBezTo>
                  <a:cubicBezTo>
                    <a:pt x="27" y="75"/>
                    <a:pt x="26" y="74"/>
                    <a:pt x="27" y="73"/>
                  </a:cubicBezTo>
                  <a:cubicBezTo>
                    <a:pt x="28" y="72"/>
                    <a:pt x="29" y="68"/>
                    <a:pt x="29" y="67"/>
                  </a:cubicBezTo>
                  <a:cubicBezTo>
                    <a:pt x="29" y="66"/>
                    <a:pt x="28" y="64"/>
                    <a:pt x="30" y="62"/>
                  </a:cubicBezTo>
                  <a:cubicBezTo>
                    <a:pt x="31" y="61"/>
                    <a:pt x="30" y="59"/>
                    <a:pt x="31" y="58"/>
                  </a:cubicBezTo>
                  <a:cubicBezTo>
                    <a:pt x="31" y="56"/>
                    <a:pt x="33" y="55"/>
                    <a:pt x="34" y="54"/>
                  </a:cubicBezTo>
                  <a:cubicBezTo>
                    <a:pt x="34" y="53"/>
                    <a:pt x="37" y="50"/>
                    <a:pt x="37" y="49"/>
                  </a:cubicBezTo>
                  <a:cubicBezTo>
                    <a:pt x="37" y="48"/>
                    <a:pt x="36" y="46"/>
                    <a:pt x="36" y="44"/>
                  </a:cubicBezTo>
                  <a:cubicBezTo>
                    <a:pt x="36" y="42"/>
                    <a:pt x="36" y="41"/>
                    <a:pt x="36" y="39"/>
                  </a:cubicBezTo>
                  <a:cubicBezTo>
                    <a:pt x="36" y="36"/>
                    <a:pt x="37" y="36"/>
                    <a:pt x="40" y="35"/>
                  </a:cubicBezTo>
                  <a:cubicBezTo>
                    <a:pt x="44" y="34"/>
                    <a:pt x="44" y="32"/>
                    <a:pt x="44" y="28"/>
                  </a:cubicBezTo>
                  <a:cubicBezTo>
                    <a:pt x="43" y="29"/>
                    <a:pt x="41" y="29"/>
                    <a:pt x="40" y="28"/>
                  </a:cubicBezTo>
                  <a:cubicBezTo>
                    <a:pt x="40" y="28"/>
                    <a:pt x="40" y="29"/>
                    <a:pt x="40" y="28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92" name="Freeform 626"/>
            <p:cNvSpPr>
              <a:spLocks/>
            </p:cNvSpPr>
            <p:nvPr/>
          </p:nvSpPr>
          <p:spPr bwMode="auto">
            <a:xfrm>
              <a:off x="8435859" y="9485418"/>
              <a:ext cx="598727" cy="653038"/>
            </a:xfrm>
            <a:custGeom>
              <a:avLst/>
              <a:gdLst>
                <a:gd name="T0" fmla="*/ 61 w 64"/>
                <a:gd name="T1" fmla="*/ 42 h 70"/>
                <a:gd name="T2" fmla="*/ 58 w 64"/>
                <a:gd name="T3" fmla="*/ 35 h 70"/>
                <a:gd name="T4" fmla="*/ 50 w 64"/>
                <a:gd name="T5" fmla="*/ 35 h 70"/>
                <a:gd name="T6" fmla="*/ 49 w 64"/>
                <a:gd name="T7" fmla="*/ 33 h 70"/>
                <a:gd name="T8" fmla="*/ 47 w 64"/>
                <a:gd name="T9" fmla="*/ 30 h 70"/>
                <a:gd name="T10" fmla="*/ 48 w 64"/>
                <a:gd name="T11" fmla="*/ 28 h 70"/>
                <a:gd name="T12" fmla="*/ 47 w 64"/>
                <a:gd name="T13" fmla="*/ 26 h 70"/>
                <a:gd name="T14" fmla="*/ 47 w 64"/>
                <a:gd name="T15" fmla="*/ 23 h 70"/>
                <a:gd name="T16" fmla="*/ 41 w 64"/>
                <a:gd name="T17" fmla="*/ 21 h 70"/>
                <a:gd name="T18" fmla="*/ 37 w 64"/>
                <a:gd name="T19" fmla="*/ 18 h 70"/>
                <a:gd name="T20" fmla="*/ 33 w 64"/>
                <a:gd name="T21" fmla="*/ 16 h 70"/>
                <a:gd name="T22" fmla="*/ 29 w 64"/>
                <a:gd name="T23" fmla="*/ 16 h 70"/>
                <a:gd name="T24" fmla="*/ 23 w 64"/>
                <a:gd name="T25" fmla="*/ 9 h 70"/>
                <a:gd name="T26" fmla="*/ 23 w 64"/>
                <a:gd name="T27" fmla="*/ 6 h 70"/>
                <a:gd name="T28" fmla="*/ 23 w 64"/>
                <a:gd name="T29" fmla="*/ 4 h 70"/>
                <a:gd name="T30" fmla="*/ 18 w 64"/>
                <a:gd name="T31" fmla="*/ 3 h 70"/>
                <a:gd name="T32" fmla="*/ 10 w 64"/>
                <a:gd name="T33" fmla="*/ 6 h 70"/>
                <a:gd name="T34" fmla="*/ 7 w 64"/>
                <a:gd name="T35" fmla="*/ 9 h 70"/>
                <a:gd name="T36" fmla="*/ 2 w 64"/>
                <a:gd name="T37" fmla="*/ 8 h 70"/>
                <a:gd name="T38" fmla="*/ 6 w 64"/>
                <a:gd name="T39" fmla="*/ 16 h 70"/>
                <a:gd name="T40" fmla="*/ 5 w 64"/>
                <a:gd name="T41" fmla="*/ 23 h 70"/>
                <a:gd name="T42" fmla="*/ 4 w 64"/>
                <a:gd name="T43" fmla="*/ 27 h 70"/>
                <a:gd name="T44" fmla="*/ 3 w 64"/>
                <a:gd name="T45" fmla="*/ 31 h 70"/>
                <a:gd name="T46" fmla="*/ 5 w 64"/>
                <a:gd name="T47" fmla="*/ 35 h 70"/>
                <a:gd name="T48" fmla="*/ 3 w 64"/>
                <a:gd name="T49" fmla="*/ 38 h 70"/>
                <a:gd name="T50" fmla="*/ 4 w 64"/>
                <a:gd name="T51" fmla="*/ 46 h 70"/>
                <a:gd name="T52" fmla="*/ 4 w 64"/>
                <a:gd name="T53" fmla="*/ 49 h 70"/>
                <a:gd name="T54" fmla="*/ 7 w 64"/>
                <a:gd name="T55" fmla="*/ 52 h 70"/>
                <a:gd name="T56" fmla="*/ 7 w 64"/>
                <a:gd name="T57" fmla="*/ 54 h 70"/>
                <a:gd name="T58" fmla="*/ 6 w 64"/>
                <a:gd name="T59" fmla="*/ 56 h 70"/>
                <a:gd name="T60" fmla="*/ 9 w 64"/>
                <a:gd name="T61" fmla="*/ 63 h 70"/>
                <a:gd name="T62" fmla="*/ 13 w 64"/>
                <a:gd name="T63" fmla="*/ 69 h 70"/>
                <a:gd name="T64" fmla="*/ 14 w 64"/>
                <a:gd name="T65" fmla="*/ 67 h 70"/>
                <a:gd name="T66" fmla="*/ 17 w 64"/>
                <a:gd name="T67" fmla="*/ 65 h 70"/>
                <a:gd name="T68" fmla="*/ 20 w 64"/>
                <a:gd name="T69" fmla="*/ 65 h 70"/>
                <a:gd name="T70" fmla="*/ 25 w 64"/>
                <a:gd name="T71" fmla="*/ 65 h 70"/>
                <a:gd name="T72" fmla="*/ 28 w 64"/>
                <a:gd name="T73" fmla="*/ 68 h 70"/>
                <a:gd name="T74" fmla="*/ 31 w 64"/>
                <a:gd name="T75" fmla="*/ 65 h 70"/>
                <a:gd name="T76" fmla="*/ 37 w 64"/>
                <a:gd name="T77" fmla="*/ 64 h 70"/>
                <a:gd name="T78" fmla="*/ 44 w 64"/>
                <a:gd name="T79" fmla="*/ 52 h 70"/>
                <a:gd name="T80" fmla="*/ 52 w 64"/>
                <a:gd name="T81" fmla="*/ 51 h 70"/>
                <a:gd name="T82" fmla="*/ 59 w 64"/>
                <a:gd name="T83" fmla="*/ 54 h 70"/>
                <a:gd name="T84" fmla="*/ 61 w 64"/>
                <a:gd name="T85" fmla="*/ 42 h 70"/>
                <a:gd name="T86" fmla="*/ 61 w 64"/>
                <a:gd name="T87" fmla="*/ 42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64" h="70">
                  <a:moveTo>
                    <a:pt x="61" y="42"/>
                  </a:moveTo>
                  <a:cubicBezTo>
                    <a:pt x="57" y="40"/>
                    <a:pt x="58" y="39"/>
                    <a:pt x="58" y="35"/>
                  </a:cubicBezTo>
                  <a:cubicBezTo>
                    <a:pt x="55" y="35"/>
                    <a:pt x="52" y="35"/>
                    <a:pt x="50" y="35"/>
                  </a:cubicBezTo>
                  <a:cubicBezTo>
                    <a:pt x="48" y="35"/>
                    <a:pt x="49" y="34"/>
                    <a:pt x="49" y="33"/>
                  </a:cubicBezTo>
                  <a:cubicBezTo>
                    <a:pt x="49" y="32"/>
                    <a:pt x="48" y="30"/>
                    <a:pt x="47" y="30"/>
                  </a:cubicBezTo>
                  <a:cubicBezTo>
                    <a:pt x="47" y="29"/>
                    <a:pt x="48" y="29"/>
                    <a:pt x="48" y="28"/>
                  </a:cubicBezTo>
                  <a:cubicBezTo>
                    <a:pt x="49" y="27"/>
                    <a:pt x="48" y="26"/>
                    <a:pt x="47" y="26"/>
                  </a:cubicBezTo>
                  <a:cubicBezTo>
                    <a:pt x="47" y="25"/>
                    <a:pt x="48" y="24"/>
                    <a:pt x="47" y="23"/>
                  </a:cubicBezTo>
                  <a:cubicBezTo>
                    <a:pt x="45" y="21"/>
                    <a:pt x="43" y="21"/>
                    <a:pt x="41" y="21"/>
                  </a:cubicBezTo>
                  <a:cubicBezTo>
                    <a:pt x="40" y="21"/>
                    <a:pt x="38" y="19"/>
                    <a:pt x="37" y="18"/>
                  </a:cubicBezTo>
                  <a:cubicBezTo>
                    <a:pt x="35" y="18"/>
                    <a:pt x="34" y="16"/>
                    <a:pt x="33" y="16"/>
                  </a:cubicBezTo>
                  <a:cubicBezTo>
                    <a:pt x="31" y="16"/>
                    <a:pt x="30" y="16"/>
                    <a:pt x="29" y="16"/>
                  </a:cubicBezTo>
                  <a:cubicBezTo>
                    <a:pt x="27" y="16"/>
                    <a:pt x="23" y="11"/>
                    <a:pt x="23" y="9"/>
                  </a:cubicBezTo>
                  <a:cubicBezTo>
                    <a:pt x="23" y="8"/>
                    <a:pt x="23" y="7"/>
                    <a:pt x="23" y="6"/>
                  </a:cubicBezTo>
                  <a:cubicBezTo>
                    <a:pt x="23" y="5"/>
                    <a:pt x="23" y="5"/>
                    <a:pt x="23" y="4"/>
                  </a:cubicBezTo>
                  <a:cubicBezTo>
                    <a:pt x="23" y="0"/>
                    <a:pt x="21" y="2"/>
                    <a:pt x="18" y="3"/>
                  </a:cubicBezTo>
                  <a:cubicBezTo>
                    <a:pt x="15" y="3"/>
                    <a:pt x="13" y="6"/>
                    <a:pt x="10" y="6"/>
                  </a:cubicBezTo>
                  <a:cubicBezTo>
                    <a:pt x="8" y="6"/>
                    <a:pt x="8" y="8"/>
                    <a:pt x="7" y="9"/>
                  </a:cubicBezTo>
                  <a:cubicBezTo>
                    <a:pt x="6" y="9"/>
                    <a:pt x="3" y="8"/>
                    <a:pt x="2" y="8"/>
                  </a:cubicBezTo>
                  <a:cubicBezTo>
                    <a:pt x="4" y="9"/>
                    <a:pt x="5" y="14"/>
                    <a:pt x="6" y="16"/>
                  </a:cubicBezTo>
                  <a:cubicBezTo>
                    <a:pt x="4" y="17"/>
                    <a:pt x="5" y="21"/>
                    <a:pt x="5" y="23"/>
                  </a:cubicBezTo>
                  <a:cubicBezTo>
                    <a:pt x="5" y="25"/>
                    <a:pt x="5" y="26"/>
                    <a:pt x="4" y="27"/>
                  </a:cubicBezTo>
                  <a:cubicBezTo>
                    <a:pt x="3" y="28"/>
                    <a:pt x="3" y="30"/>
                    <a:pt x="3" y="31"/>
                  </a:cubicBezTo>
                  <a:cubicBezTo>
                    <a:pt x="2" y="33"/>
                    <a:pt x="5" y="33"/>
                    <a:pt x="5" y="35"/>
                  </a:cubicBezTo>
                  <a:cubicBezTo>
                    <a:pt x="5" y="36"/>
                    <a:pt x="3" y="37"/>
                    <a:pt x="3" y="38"/>
                  </a:cubicBezTo>
                  <a:cubicBezTo>
                    <a:pt x="0" y="41"/>
                    <a:pt x="4" y="42"/>
                    <a:pt x="4" y="46"/>
                  </a:cubicBezTo>
                  <a:cubicBezTo>
                    <a:pt x="4" y="47"/>
                    <a:pt x="4" y="48"/>
                    <a:pt x="4" y="49"/>
                  </a:cubicBezTo>
                  <a:cubicBezTo>
                    <a:pt x="5" y="50"/>
                    <a:pt x="6" y="51"/>
                    <a:pt x="7" y="52"/>
                  </a:cubicBezTo>
                  <a:cubicBezTo>
                    <a:pt x="7" y="53"/>
                    <a:pt x="5" y="53"/>
                    <a:pt x="7" y="54"/>
                  </a:cubicBezTo>
                  <a:cubicBezTo>
                    <a:pt x="7" y="54"/>
                    <a:pt x="6" y="56"/>
                    <a:pt x="6" y="56"/>
                  </a:cubicBezTo>
                  <a:cubicBezTo>
                    <a:pt x="6" y="59"/>
                    <a:pt x="9" y="61"/>
                    <a:pt x="9" y="63"/>
                  </a:cubicBezTo>
                  <a:cubicBezTo>
                    <a:pt x="10" y="66"/>
                    <a:pt x="8" y="69"/>
                    <a:pt x="13" y="69"/>
                  </a:cubicBezTo>
                  <a:cubicBezTo>
                    <a:pt x="14" y="70"/>
                    <a:pt x="14" y="68"/>
                    <a:pt x="14" y="67"/>
                  </a:cubicBezTo>
                  <a:cubicBezTo>
                    <a:pt x="14" y="66"/>
                    <a:pt x="16" y="65"/>
                    <a:pt x="17" y="65"/>
                  </a:cubicBezTo>
                  <a:cubicBezTo>
                    <a:pt x="18" y="64"/>
                    <a:pt x="19" y="63"/>
                    <a:pt x="20" y="65"/>
                  </a:cubicBezTo>
                  <a:cubicBezTo>
                    <a:pt x="22" y="66"/>
                    <a:pt x="24" y="65"/>
                    <a:pt x="25" y="65"/>
                  </a:cubicBezTo>
                  <a:cubicBezTo>
                    <a:pt x="27" y="65"/>
                    <a:pt x="27" y="68"/>
                    <a:pt x="28" y="68"/>
                  </a:cubicBezTo>
                  <a:cubicBezTo>
                    <a:pt x="29" y="68"/>
                    <a:pt x="30" y="66"/>
                    <a:pt x="31" y="65"/>
                  </a:cubicBezTo>
                  <a:cubicBezTo>
                    <a:pt x="32" y="63"/>
                    <a:pt x="36" y="66"/>
                    <a:pt x="37" y="64"/>
                  </a:cubicBezTo>
                  <a:cubicBezTo>
                    <a:pt x="39" y="59"/>
                    <a:pt x="38" y="54"/>
                    <a:pt x="44" y="52"/>
                  </a:cubicBezTo>
                  <a:cubicBezTo>
                    <a:pt x="46" y="51"/>
                    <a:pt x="49" y="51"/>
                    <a:pt x="52" y="51"/>
                  </a:cubicBezTo>
                  <a:cubicBezTo>
                    <a:pt x="55" y="51"/>
                    <a:pt x="57" y="52"/>
                    <a:pt x="59" y="54"/>
                  </a:cubicBezTo>
                  <a:cubicBezTo>
                    <a:pt x="60" y="51"/>
                    <a:pt x="64" y="43"/>
                    <a:pt x="61" y="42"/>
                  </a:cubicBezTo>
                  <a:cubicBezTo>
                    <a:pt x="60" y="41"/>
                    <a:pt x="62" y="42"/>
                    <a:pt x="61" y="42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93" name="Freeform 627"/>
            <p:cNvSpPr>
              <a:spLocks/>
            </p:cNvSpPr>
            <p:nvPr/>
          </p:nvSpPr>
          <p:spPr bwMode="auto">
            <a:xfrm>
              <a:off x="8773441" y="9950508"/>
              <a:ext cx="420383" cy="414121"/>
            </a:xfrm>
            <a:custGeom>
              <a:avLst/>
              <a:gdLst>
                <a:gd name="T0" fmla="*/ 40 w 45"/>
                <a:gd name="T1" fmla="*/ 24 h 44"/>
                <a:gd name="T2" fmla="*/ 36 w 45"/>
                <a:gd name="T3" fmla="*/ 24 h 44"/>
                <a:gd name="T4" fmla="*/ 36 w 45"/>
                <a:gd name="T5" fmla="*/ 20 h 44"/>
                <a:gd name="T6" fmla="*/ 34 w 45"/>
                <a:gd name="T7" fmla="*/ 17 h 44"/>
                <a:gd name="T8" fmla="*/ 29 w 45"/>
                <a:gd name="T9" fmla="*/ 16 h 44"/>
                <a:gd name="T10" fmla="*/ 25 w 45"/>
                <a:gd name="T11" fmla="*/ 15 h 44"/>
                <a:gd name="T12" fmla="*/ 25 w 45"/>
                <a:gd name="T13" fmla="*/ 12 h 44"/>
                <a:gd name="T14" fmla="*/ 24 w 45"/>
                <a:gd name="T15" fmla="*/ 7 h 44"/>
                <a:gd name="T16" fmla="*/ 21 w 45"/>
                <a:gd name="T17" fmla="*/ 3 h 44"/>
                <a:gd name="T18" fmla="*/ 14 w 45"/>
                <a:gd name="T19" fmla="*/ 1 h 44"/>
                <a:gd name="T20" fmla="*/ 5 w 45"/>
                <a:gd name="T21" fmla="*/ 3 h 44"/>
                <a:gd name="T22" fmla="*/ 2 w 45"/>
                <a:gd name="T23" fmla="*/ 11 h 44"/>
                <a:gd name="T24" fmla="*/ 1 w 45"/>
                <a:gd name="T25" fmla="*/ 14 h 44"/>
                <a:gd name="T26" fmla="*/ 2 w 45"/>
                <a:gd name="T27" fmla="*/ 17 h 44"/>
                <a:gd name="T28" fmla="*/ 9 w 45"/>
                <a:gd name="T29" fmla="*/ 24 h 44"/>
                <a:gd name="T30" fmla="*/ 13 w 45"/>
                <a:gd name="T31" fmla="*/ 25 h 44"/>
                <a:gd name="T32" fmla="*/ 17 w 45"/>
                <a:gd name="T33" fmla="*/ 27 h 44"/>
                <a:gd name="T34" fmla="*/ 25 w 45"/>
                <a:gd name="T35" fmla="*/ 35 h 44"/>
                <a:gd name="T36" fmla="*/ 22 w 45"/>
                <a:gd name="T37" fmla="*/ 39 h 44"/>
                <a:gd name="T38" fmla="*/ 20 w 45"/>
                <a:gd name="T39" fmla="*/ 42 h 44"/>
                <a:gd name="T40" fmla="*/ 28 w 45"/>
                <a:gd name="T41" fmla="*/ 44 h 44"/>
                <a:gd name="T42" fmla="*/ 32 w 45"/>
                <a:gd name="T43" fmla="*/ 43 h 44"/>
                <a:gd name="T44" fmla="*/ 37 w 45"/>
                <a:gd name="T45" fmla="*/ 42 h 44"/>
                <a:gd name="T46" fmla="*/ 40 w 45"/>
                <a:gd name="T47" fmla="*/ 39 h 44"/>
                <a:gd name="T48" fmla="*/ 41 w 45"/>
                <a:gd name="T49" fmla="*/ 34 h 44"/>
                <a:gd name="T50" fmla="*/ 40 w 45"/>
                <a:gd name="T51" fmla="*/ 24 h 44"/>
                <a:gd name="T52" fmla="*/ 40 w 45"/>
                <a:gd name="T53" fmla="*/ 2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45" h="44">
                  <a:moveTo>
                    <a:pt x="40" y="24"/>
                  </a:moveTo>
                  <a:cubicBezTo>
                    <a:pt x="39" y="25"/>
                    <a:pt x="37" y="26"/>
                    <a:pt x="36" y="24"/>
                  </a:cubicBezTo>
                  <a:cubicBezTo>
                    <a:pt x="35" y="23"/>
                    <a:pt x="37" y="22"/>
                    <a:pt x="36" y="20"/>
                  </a:cubicBezTo>
                  <a:cubicBezTo>
                    <a:pt x="35" y="19"/>
                    <a:pt x="35" y="18"/>
                    <a:pt x="34" y="17"/>
                  </a:cubicBezTo>
                  <a:cubicBezTo>
                    <a:pt x="31" y="15"/>
                    <a:pt x="31" y="17"/>
                    <a:pt x="29" y="16"/>
                  </a:cubicBezTo>
                  <a:cubicBezTo>
                    <a:pt x="28" y="16"/>
                    <a:pt x="27" y="16"/>
                    <a:pt x="25" y="15"/>
                  </a:cubicBezTo>
                  <a:cubicBezTo>
                    <a:pt x="23" y="15"/>
                    <a:pt x="24" y="13"/>
                    <a:pt x="25" y="12"/>
                  </a:cubicBezTo>
                  <a:cubicBezTo>
                    <a:pt x="25" y="10"/>
                    <a:pt x="24" y="8"/>
                    <a:pt x="24" y="7"/>
                  </a:cubicBezTo>
                  <a:cubicBezTo>
                    <a:pt x="23" y="4"/>
                    <a:pt x="24" y="4"/>
                    <a:pt x="21" y="3"/>
                  </a:cubicBezTo>
                  <a:cubicBezTo>
                    <a:pt x="19" y="1"/>
                    <a:pt x="18" y="0"/>
                    <a:pt x="14" y="1"/>
                  </a:cubicBezTo>
                  <a:cubicBezTo>
                    <a:pt x="11" y="1"/>
                    <a:pt x="7" y="2"/>
                    <a:pt x="5" y="3"/>
                  </a:cubicBezTo>
                  <a:cubicBezTo>
                    <a:pt x="2" y="6"/>
                    <a:pt x="3" y="8"/>
                    <a:pt x="2" y="11"/>
                  </a:cubicBezTo>
                  <a:cubicBezTo>
                    <a:pt x="2" y="12"/>
                    <a:pt x="1" y="13"/>
                    <a:pt x="1" y="14"/>
                  </a:cubicBezTo>
                  <a:cubicBezTo>
                    <a:pt x="0" y="15"/>
                    <a:pt x="1" y="15"/>
                    <a:pt x="2" y="17"/>
                  </a:cubicBezTo>
                  <a:cubicBezTo>
                    <a:pt x="4" y="20"/>
                    <a:pt x="6" y="21"/>
                    <a:pt x="9" y="24"/>
                  </a:cubicBezTo>
                  <a:cubicBezTo>
                    <a:pt x="10" y="25"/>
                    <a:pt x="12" y="25"/>
                    <a:pt x="13" y="25"/>
                  </a:cubicBezTo>
                  <a:cubicBezTo>
                    <a:pt x="15" y="25"/>
                    <a:pt x="16" y="26"/>
                    <a:pt x="17" y="27"/>
                  </a:cubicBezTo>
                  <a:cubicBezTo>
                    <a:pt x="19" y="28"/>
                    <a:pt x="27" y="31"/>
                    <a:pt x="25" y="35"/>
                  </a:cubicBezTo>
                  <a:cubicBezTo>
                    <a:pt x="24" y="36"/>
                    <a:pt x="22" y="37"/>
                    <a:pt x="22" y="39"/>
                  </a:cubicBezTo>
                  <a:cubicBezTo>
                    <a:pt x="22" y="41"/>
                    <a:pt x="22" y="41"/>
                    <a:pt x="20" y="42"/>
                  </a:cubicBezTo>
                  <a:cubicBezTo>
                    <a:pt x="19" y="44"/>
                    <a:pt x="27" y="43"/>
                    <a:pt x="28" y="44"/>
                  </a:cubicBezTo>
                  <a:cubicBezTo>
                    <a:pt x="30" y="44"/>
                    <a:pt x="30" y="44"/>
                    <a:pt x="32" y="43"/>
                  </a:cubicBezTo>
                  <a:cubicBezTo>
                    <a:pt x="33" y="41"/>
                    <a:pt x="36" y="43"/>
                    <a:pt x="37" y="42"/>
                  </a:cubicBezTo>
                  <a:cubicBezTo>
                    <a:pt x="38" y="41"/>
                    <a:pt x="39" y="40"/>
                    <a:pt x="40" y="39"/>
                  </a:cubicBezTo>
                  <a:cubicBezTo>
                    <a:pt x="41" y="37"/>
                    <a:pt x="40" y="35"/>
                    <a:pt x="41" y="34"/>
                  </a:cubicBezTo>
                  <a:cubicBezTo>
                    <a:pt x="41" y="32"/>
                    <a:pt x="45" y="24"/>
                    <a:pt x="40" y="24"/>
                  </a:cubicBezTo>
                  <a:cubicBezTo>
                    <a:pt x="40" y="25"/>
                    <a:pt x="41" y="24"/>
                    <a:pt x="40" y="24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94" name="Freeform 628"/>
            <p:cNvSpPr>
              <a:spLocks noEditPoints="1"/>
            </p:cNvSpPr>
            <p:nvPr/>
          </p:nvSpPr>
          <p:spPr bwMode="auto">
            <a:xfrm>
              <a:off x="8241593" y="8800526"/>
              <a:ext cx="1856688" cy="1882659"/>
            </a:xfrm>
            <a:custGeom>
              <a:avLst/>
              <a:gdLst>
                <a:gd name="T0" fmla="*/ 188 w 199"/>
                <a:gd name="T1" fmla="*/ 51 h 201"/>
                <a:gd name="T2" fmla="*/ 165 w 199"/>
                <a:gd name="T3" fmla="*/ 41 h 201"/>
                <a:gd name="T4" fmla="*/ 135 w 199"/>
                <a:gd name="T5" fmla="*/ 30 h 201"/>
                <a:gd name="T6" fmla="*/ 122 w 199"/>
                <a:gd name="T7" fmla="*/ 36 h 201"/>
                <a:gd name="T8" fmla="*/ 116 w 199"/>
                <a:gd name="T9" fmla="*/ 29 h 201"/>
                <a:gd name="T10" fmla="*/ 111 w 199"/>
                <a:gd name="T11" fmla="*/ 33 h 201"/>
                <a:gd name="T12" fmla="*/ 120 w 199"/>
                <a:gd name="T13" fmla="*/ 23 h 201"/>
                <a:gd name="T14" fmla="*/ 116 w 199"/>
                <a:gd name="T15" fmla="*/ 8 h 201"/>
                <a:gd name="T16" fmla="*/ 105 w 199"/>
                <a:gd name="T17" fmla="*/ 15 h 201"/>
                <a:gd name="T18" fmla="*/ 93 w 199"/>
                <a:gd name="T19" fmla="*/ 14 h 201"/>
                <a:gd name="T20" fmla="*/ 77 w 199"/>
                <a:gd name="T21" fmla="*/ 19 h 201"/>
                <a:gd name="T22" fmla="*/ 69 w 199"/>
                <a:gd name="T23" fmla="*/ 1 h 201"/>
                <a:gd name="T24" fmla="*/ 56 w 199"/>
                <a:gd name="T25" fmla="*/ 7 h 201"/>
                <a:gd name="T26" fmla="*/ 50 w 199"/>
                <a:gd name="T27" fmla="*/ 11 h 201"/>
                <a:gd name="T28" fmla="*/ 51 w 199"/>
                <a:gd name="T29" fmla="*/ 16 h 201"/>
                <a:gd name="T30" fmla="*/ 41 w 199"/>
                <a:gd name="T31" fmla="*/ 22 h 201"/>
                <a:gd name="T32" fmla="*/ 27 w 199"/>
                <a:gd name="T33" fmla="*/ 18 h 201"/>
                <a:gd name="T34" fmla="*/ 25 w 199"/>
                <a:gd name="T35" fmla="*/ 21 h 201"/>
                <a:gd name="T36" fmla="*/ 22 w 199"/>
                <a:gd name="T37" fmla="*/ 39 h 201"/>
                <a:gd name="T38" fmla="*/ 10 w 199"/>
                <a:gd name="T39" fmla="*/ 49 h 201"/>
                <a:gd name="T40" fmla="*/ 2 w 199"/>
                <a:gd name="T41" fmla="*/ 66 h 201"/>
                <a:gd name="T42" fmla="*/ 9 w 199"/>
                <a:gd name="T43" fmla="*/ 75 h 201"/>
                <a:gd name="T44" fmla="*/ 24 w 199"/>
                <a:gd name="T45" fmla="*/ 81 h 201"/>
                <a:gd name="T46" fmla="*/ 39 w 199"/>
                <a:gd name="T47" fmla="*/ 76 h 201"/>
                <a:gd name="T48" fmla="*/ 49 w 199"/>
                <a:gd name="T49" fmla="*/ 88 h 201"/>
                <a:gd name="T50" fmla="*/ 61 w 199"/>
                <a:gd name="T51" fmla="*/ 94 h 201"/>
                <a:gd name="T52" fmla="*/ 68 w 199"/>
                <a:gd name="T53" fmla="*/ 102 h 201"/>
                <a:gd name="T54" fmla="*/ 80 w 199"/>
                <a:gd name="T55" fmla="*/ 114 h 201"/>
                <a:gd name="T56" fmla="*/ 82 w 199"/>
                <a:gd name="T57" fmla="*/ 135 h 201"/>
                <a:gd name="T58" fmla="*/ 93 w 199"/>
                <a:gd name="T59" fmla="*/ 145 h 201"/>
                <a:gd name="T60" fmla="*/ 98 w 199"/>
                <a:gd name="T61" fmla="*/ 157 h 201"/>
                <a:gd name="T62" fmla="*/ 90 w 199"/>
                <a:gd name="T63" fmla="*/ 173 h 201"/>
                <a:gd name="T64" fmla="*/ 86 w 199"/>
                <a:gd name="T65" fmla="*/ 181 h 201"/>
                <a:gd name="T66" fmla="*/ 94 w 199"/>
                <a:gd name="T67" fmla="*/ 187 h 201"/>
                <a:gd name="T68" fmla="*/ 107 w 199"/>
                <a:gd name="T69" fmla="*/ 197 h 201"/>
                <a:gd name="T70" fmla="*/ 119 w 199"/>
                <a:gd name="T71" fmla="*/ 180 h 201"/>
                <a:gd name="T72" fmla="*/ 128 w 199"/>
                <a:gd name="T73" fmla="*/ 157 h 201"/>
                <a:gd name="T74" fmla="*/ 137 w 199"/>
                <a:gd name="T75" fmla="*/ 149 h 201"/>
                <a:gd name="T76" fmla="*/ 144 w 199"/>
                <a:gd name="T77" fmla="*/ 147 h 201"/>
                <a:gd name="T78" fmla="*/ 155 w 199"/>
                <a:gd name="T79" fmla="*/ 142 h 201"/>
                <a:gd name="T80" fmla="*/ 163 w 199"/>
                <a:gd name="T81" fmla="*/ 139 h 201"/>
                <a:gd name="T82" fmla="*/ 169 w 199"/>
                <a:gd name="T83" fmla="*/ 130 h 201"/>
                <a:gd name="T84" fmla="*/ 175 w 199"/>
                <a:gd name="T85" fmla="*/ 116 h 201"/>
                <a:gd name="T86" fmla="*/ 176 w 199"/>
                <a:gd name="T87" fmla="*/ 98 h 201"/>
                <a:gd name="T88" fmla="*/ 178 w 199"/>
                <a:gd name="T89" fmla="*/ 91 h 201"/>
                <a:gd name="T90" fmla="*/ 182 w 199"/>
                <a:gd name="T91" fmla="*/ 86 h 201"/>
                <a:gd name="T92" fmla="*/ 196 w 199"/>
                <a:gd name="T93" fmla="*/ 57 h 201"/>
                <a:gd name="T94" fmla="*/ 110 w 199"/>
                <a:gd name="T95" fmla="*/ 190 h 201"/>
                <a:gd name="T96" fmla="*/ 115 w 199"/>
                <a:gd name="T97" fmla="*/ 186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99" h="201">
                  <a:moveTo>
                    <a:pt x="196" y="57"/>
                  </a:moveTo>
                  <a:cubicBezTo>
                    <a:pt x="195" y="55"/>
                    <a:pt x="195" y="53"/>
                    <a:pt x="194" y="52"/>
                  </a:cubicBezTo>
                  <a:cubicBezTo>
                    <a:pt x="192" y="51"/>
                    <a:pt x="189" y="52"/>
                    <a:pt x="188" y="51"/>
                  </a:cubicBezTo>
                  <a:cubicBezTo>
                    <a:pt x="183" y="50"/>
                    <a:pt x="180" y="46"/>
                    <a:pt x="177" y="44"/>
                  </a:cubicBezTo>
                  <a:cubicBezTo>
                    <a:pt x="175" y="43"/>
                    <a:pt x="173" y="42"/>
                    <a:pt x="172" y="41"/>
                  </a:cubicBezTo>
                  <a:cubicBezTo>
                    <a:pt x="169" y="40"/>
                    <a:pt x="168" y="41"/>
                    <a:pt x="165" y="41"/>
                  </a:cubicBezTo>
                  <a:cubicBezTo>
                    <a:pt x="161" y="42"/>
                    <a:pt x="157" y="37"/>
                    <a:pt x="153" y="39"/>
                  </a:cubicBezTo>
                  <a:cubicBezTo>
                    <a:pt x="150" y="40"/>
                    <a:pt x="147" y="35"/>
                    <a:pt x="145" y="34"/>
                  </a:cubicBezTo>
                  <a:cubicBezTo>
                    <a:pt x="142" y="32"/>
                    <a:pt x="138" y="30"/>
                    <a:pt x="135" y="30"/>
                  </a:cubicBezTo>
                  <a:cubicBezTo>
                    <a:pt x="133" y="29"/>
                    <a:pt x="131" y="29"/>
                    <a:pt x="130" y="30"/>
                  </a:cubicBezTo>
                  <a:cubicBezTo>
                    <a:pt x="129" y="33"/>
                    <a:pt x="126" y="34"/>
                    <a:pt x="125" y="36"/>
                  </a:cubicBezTo>
                  <a:cubicBezTo>
                    <a:pt x="123" y="39"/>
                    <a:pt x="124" y="38"/>
                    <a:pt x="122" y="36"/>
                  </a:cubicBezTo>
                  <a:cubicBezTo>
                    <a:pt x="122" y="36"/>
                    <a:pt x="121" y="35"/>
                    <a:pt x="121" y="35"/>
                  </a:cubicBezTo>
                  <a:cubicBezTo>
                    <a:pt x="119" y="34"/>
                    <a:pt x="120" y="36"/>
                    <a:pt x="119" y="37"/>
                  </a:cubicBezTo>
                  <a:cubicBezTo>
                    <a:pt x="118" y="38"/>
                    <a:pt x="115" y="29"/>
                    <a:pt x="116" y="29"/>
                  </a:cubicBezTo>
                  <a:cubicBezTo>
                    <a:pt x="116" y="29"/>
                    <a:pt x="113" y="33"/>
                    <a:pt x="112" y="33"/>
                  </a:cubicBezTo>
                  <a:cubicBezTo>
                    <a:pt x="112" y="33"/>
                    <a:pt x="116" y="30"/>
                    <a:pt x="115" y="29"/>
                  </a:cubicBezTo>
                  <a:cubicBezTo>
                    <a:pt x="113" y="28"/>
                    <a:pt x="113" y="33"/>
                    <a:pt x="111" y="33"/>
                  </a:cubicBezTo>
                  <a:cubicBezTo>
                    <a:pt x="111" y="33"/>
                    <a:pt x="115" y="27"/>
                    <a:pt x="115" y="26"/>
                  </a:cubicBezTo>
                  <a:cubicBezTo>
                    <a:pt x="115" y="25"/>
                    <a:pt x="117" y="25"/>
                    <a:pt x="117" y="24"/>
                  </a:cubicBezTo>
                  <a:cubicBezTo>
                    <a:pt x="118" y="23"/>
                    <a:pt x="119" y="25"/>
                    <a:pt x="120" y="23"/>
                  </a:cubicBezTo>
                  <a:cubicBezTo>
                    <a:pt x="121" y="22"/>
                    <a:pt x="120" y="22"/>
                    <a:pt x="120" y="20"/>
                  </a:cubicBezTo>
                  <a:cubicBezTo>
                    <a:pt x="121" y="19"/>
                    <a:pt x="121" y="17"/>
                    <a:pt x="119" y="16"/>
                  </a:cubicBezTo>
                  <a:cubicBezTo>
                    <a:pt x="116" y="15"/>
                    <a:pt x="116" y="11"/>
                    <a:pt x="116" y="8"/>
                  </a:cubicBezTo>
                  <a:cubicBezTo>
                    <a:pt x="116" y="7"/>
                    <a:pt x="115" y="6"/>
                    <a:pt x="114" y="5"/>
                  </a:cubicBezTo>
                  <a:cubicBezTo>
                    <a:pt x="113" y="4"/>
                    <a:pt x="112" y="7"/>
                    <a:pt x="111" y="8"/>
                  </a:cubicBezTo>
                  <a:cubicBezTo>
                    <a:pt x="110" y="11"/>
                    <a:pt x="108" y="15"/>
                    <a:pt x="105" y="15"/>
                  </a:cubicBezTo>
                  <a:cubicBezTo>
                    <a:pt x="104" y="15"/>
                    <a:pt x="103" y="14"/>
                    <a:pt x="101" y="14"/>
                  </a:cubicBezTo>
                  <a:cubicBezTo>
                    <a:pt x="100" y="14"/>
                    <a:pt x="99" y="15"/>
                    <a:pt x="98" y="14"/>
                  </a:cubicBezTo>
                  <a:cubicBezTo>
                    <a:pt x="96" y="13"/>
                    <a:pt x="95" y="14"/>
                    <a:pt x="93" y="14"/>
                  </a:cubicBezTo>
                  <a:cubicBezTo>
                    <a:pt x="91" y="14"/>
                    <a:pt x="92" y="14"/>
                    <a:pt x="91" y="16"/>
                  </a:cubicBezTo>
                  <a:cubicBezTo>
                    <a:pt x="90" y="17"/>
                    <a:pt x="85" y="16"/>
                    <a:pt x="84" y="17"/>
                  </a:cubicBezTo>
                  <a:cubicBezTo>
                    <a:pt x="82" y="17"/>
                    <a:pt x="79" y="19"/>
                    <a:pt x="77" y="19"/>
                  </a:cubicBezTo>
                  <a:cubicBezTo>
                    <a:pt x="74" y="19"/>
                    <a:pt x="72" y="15"/>
                    <a:pt x="72" y="13"/>
                  </a:cubicBezTo>
                  <a:cubicBezTo>
                    <a:pt x="70" y="10"/>
                    <a:pt x="74" y="8"/>
                    <a:pt x="73" y="5"/>
                  </a:cubicBezTo>
                  <a:cubicBezTo>
                    <a:pt x="72" y="3"/>
                    <a:pt x="71" y="0"/>
                    <a:pt x="69" y="1"/>
                  </a:cubicBezTo>
                  <a:cubicBezTo>
                    <a:pt x="69" y="2"/>
                    <a:pt x="62" y="5"/>
                    <a:pt x="61" y="5"/>
                  </a:cubicBezTo>
                  <a:cubicBezTo>
                    <a:pt x="60" y="5"/>
                    <a:pt x="58" y="5"/>
                    <a:pt x="58" y="6"/>
                  </a:cubicBezTo>
                  <a:cubicBezTo>
                    <a:pt x="57" y="6"/>
                    <a:pt x="57" y="9"/>
                    <a:pt x="56" y="7"/>
                  </a:cubicBezTo>
                  <a:cubicBezTo>
                    <a:pt x="55" y="6"/>
                    <a:pt x="47" y="5"/>
                    <a:pt x="47" y="6"/>
                  </a:cubicBezTo>
                  <a:cubicBezTo>
                    <a:pt x="47" y="6"/>
                    <a:pt x="49" y="7"/>
                    <a:pt x="49" y="7"/>
                  </a:cubicBezTo>
                  <a:cubicBezTo>
                    <a:pt x="50" y="8"/>
                    <a:pt x="50" y="9"/>
                    <a:pt x="50" y="11"/>
                  </a:cubicBezTo>
                  <a:cubicBezTo>
                    <a:pt x="51" y="11"/>
                    <a:pt x="51" y="13"/>
                    <a:pt x="52" y="14"/>
                  </a:cubicBezTo>
                  <a:cubicBezTo>
                    <a:pt x="52" y="14"/>
                    <a:pt x="54" y="14"/>
                    <a:pt x="54" y="14"/>
                  </a:cubicBezTo>
                  <a:cubicBezTo>
                    <a:pt x="54" y="15"/>
                    <a:pt x="52" y="16"/>
                    <a:pt x="51" y="16"/>
                  </a:cubicBezTo>
                  <a:cubicBezTo>
                    <a:pt x="50" y="17"/>
                    <a:pt x="50" y="18"/>
                    <a:pt x="49" y="19"/>
                  </a:cubicBezTo>
                  <a:cubicBezTo>
                    <a:pt x="49" y="19"/>
                    <a:pt x="44" y="23"/>
                    <a:pt x="43" y="22"/>
                  </a:cubicBezTo>
                  <a:cubicBezTo>
                    <a:pt x="43" y="21"/>
                    <a:pt x="42" y="21"/>
                    <a:pt x="41" y="22"/>
                  </a:cubicBezTo>
                  <a:cubicBezTo>
                    <a:pt x="40" y="23"/>
                    <a:pt x="38" y="21"/>
                    <a:pt x="38" y="21"/>
                  </a:cubicBezTo>
                  <a:cubicBezTo>
                    <a:pt x="36" y="20"/>
                    <a:pt x="35" y="16"/>
                    <a:pt x="34" y="16"/>
                  </a:cubicBezTo>
                  <a:cubicBezTo>
                    <a:pt x="32" y="15"/>
                    <a:pt x="29" y="18"/>
                    <a:pt x="27" y="18"/>
                  </a:cubicBezTo>
                  <a:cubicBezTo>
                    <a:pt x="25" y="18"/>
                    <a:pt x="23" y="18"/>
                    <a:pt x="21" y="18"/>
                  </a:cubicBezTo>
                  <a:cubicBezTo>
                    <a:pt x="21" y="18"/>
                    <a:pt x="21" y="20"/>
                    <a:pt x="22" y="20"/>
                  </a:cubicBezTo>
                  <a:cubicBezTo>
                    <a:pt x="22" y="21"/>
                    <a:pt x="24" y="21"/>
                    <a:pt x="25" y="21"/>
                  </a:cubicBezTo>
                  <a:cubicBezTo>
                    <a:pt x="25" y="22"/>
                    <a:pt x="21" y="23"/>
                    <a:pt x="20" y="23"/>
                  </a:cubicBezTo>
                  <a:cubicBezTo>
                    <a:pt x="19" y="24"/>
                    <a:pt x="21" y="27"/>
                    <a:pt x="22" y="28"/>
                  </a:cubicBezTo>
                  <a:cubicBezTo>
                    <a:pt x="24" y="32"/>
                    <a:pt x="24" y="35"/>
                    <a:pt x="22" y="39"/>
                  </a:cubicBezTo>
                  <a:cubicBezTo>
                    <a:pt x="22" y="41"/>
                    <a:pt x="22" y="47"/>
                    <a:pt x="20" y="47"/>
                  </a:cubicBezTo>
                  <a:cubicBezTo>
                    <a:pt x="19" y="48"/>
                    <a:pt x="17" y="47"/>
                    <a:pt x="15" y="48"/>
                  </a:cubicBezTo>
                  <a:cubicBezTo>
                    <a:pt x="14" y="49"/>
                    <a:pt x="11" y="49"/>
                    <a:pt x="10" y="49"/>
                  </a:cubicBezTo>
                  <a:cubicBezTo>
                    <a:pt x="5" y="51"/>
                    <a:pt x="5" y="53"/>
                    <a:pt x="5" y="57"/>
                  </a:cubicBezTo>
                  <a:cubicBezTo>
                    <a:pt x="5" y="59"/>
                    <a:pt x="2" y="59"/>
                    <a:pt x="2" y="60"/>
                  </a:cubicBezTo>
                  <a:cubicBezTo>
                    <a:pt x="2" y="63"/>
                    <a:pt x="0" y="64"/>
                    <a:pt x="2" y="66"/>
                  </a:cubicBezTo>
                  <a:cubicBezTo>
                    <a:pt x="4" y="68"/>
                    <a:pt x="4" y="70"/>
                    <a:pt x="5" y="72"/>
                  </a:cubicBezTo>
                  <a:cubicBezTo>
                    <a:pt x="5" y="73"/>
                    <a:pt x="6" y="73"/>
                    <a:pt x="7" y="73"/>
                  </a:cubicBezTo>
                  <a:cubicBezTo>
                    <a:pt x="8" y="73"/>
                    <a:pt x="8" y="74"/>
                    <a:pt x="9" y="75"/>
                  </a:cubicBezTo>
                  <a:cubicBezTo>
                    <a:pt x="11" y="78"/>
                    <a:pt x="16" y="75"/>
                    <a:pt x="18" y="73"/>
                  </a:cubicBezTo>
                  <a:cubicBezTo>
                    <a:pt x="18" y="76"/>
                    <a:pt x="16" y="81"/>
                    <a:pt x="19" y="82"/>
                  </a:cubicBezTo>
                  <a:cubicBezTo>
                    <a:pt x="20" y="82"/>
                    <a:pt x="23" y="81"/>
                    <a:pt x="24" y="81"/>
                  </a:cubicBezTo>
                  <a:cubicBezTo>
                    <a:pt x="27" y="82"/>
                    <a:pt x="28" y="82"/>
                    <a:pt x="30" y="80"/>
                  </a:cubicBezTo>
                  <a:cubicBezTo>
                    <a:pt x="30" y="79"/>
                    <a:pt x="32" y="79"/>
                    <a:pt x="33" y="79"/>
                  </a:cubicBezTo>
                  <a:cubicBezTo>
                    <a:pt x="35" y="77"/>
                    <a:pt x="37" y="76"/>
                    <a:pt x="39" y="76"/>
                  </a:cubicBezTo>
                  <a:cubicBezTo>
                    <a:pt x="41" y="75"/>
                    <a:pt x="46" y="73"/>
                    <a:pt x="44" y="77"/>
                  </a:cubicBezTo>
                  <a:cubicBezTo>
                    <a:pt x="44" y="79"/>
                    <a:pt x="43" y="81"/>
                    <a:pt x="44" y="83"/>
                  </a:cubicBezTo>
                  <a:cubicBezTo>
                    <a:pt x="45" y="85"/>
                    <a:pt x="47" y="87"/>
                    <a:pt x="49" y="88"/>
                  </a:cubicBezTo>
                  <a:cubicBezTo>
                    <a:pt x="51" y="90"/>
                    <a:pt x="54" y="89"/>
                    <a:pt x="56" y="90"/>
                  </a:cubicBezTo>
                  <a:cubicBezTo>
                    <a:pt x="57" y="91"/>
                    <a:pt x="58" y="92"/>
                    <a:pt x="59" y="92"/>
                  </a:cubicBezTo>
                  <a:cubicBezTo>
                    <a:pt x="60" y="92"/>
                    <a:pt x="61" y="93"/>
                    <a:pt x="61" y="94"/>
                  </a:cubicBezTo>
                  <a:cubicBezTo>
                    <a:pt x="63" y="94"/>
                    <a:pt x="68" y="93"/>
                    <a:pt x="68" y="96"/>
                  </a:cubicBezTo>
                  <a:cubicBezTo>
                    <a:pt x="69" y="98"/>
                    <a:pt x="68" y="98"/>
                    <a:pt x="69" y="100"/>
                  </a:cubicBezTo>
                  <a:cubicBezTo>
                    <a:pt x="70" y="101"/>
                    <a:pt x="69" y="101"/>
                    <a:pt x="68" y="102"/>
                  </a:cubicBezTo>
                  <a:cubicBezTo>
                    <a:pt x="68" y="102"/>
                    <a:pt x="70" y="107"/>
                    <a:pt x="70" y="108"/>
                  </a:cubicBezTo>
                  <a:cubicBezTo>
                    <a:pt x="70" y="109"/>
                    <a:pt x="78" y="108"/>
                    <a:pt x="79" y="108"/>
                  </a:cubicBezTo>
                  <a:cubicBezTo>
                    <a:pt x="79" y="110"/>
                    <a:pt x="78" y="113"/>
                    <a:pt x="80" y="114"/>
                  </a:cubicBezTo>
                  <a:cubicBezTo>
                    <a:pt x="83" y="116"/>
                    <a:pt x="83" y="118"/>
                    <a:pt x="82" y="122"/>
                  </a:cubicBezTo>
                  <a:cubicBezTo>
                    <a:pt x="81" y="124"/>
                    <a:pt x="80" y="127"/>
                    <a:pt x="81" y="130"/>
                  </a:cubicBezTo>
                  <a:cubicBezTo>
                    <a:pt x="81" y="131"/>
                    <a:pt x="82" y="133"/>
                    <a:pt x="82" y="135"/>
                  </a:cubicBezTo>
                  <a:cubicBezTo>
                    <a:pt x="82" y="136"/>
                    <a:pt x="80" y="138"/>
                    <a:pt x="82" y="138"/>
                  </a:cubicBezTo>
                  <a:cubicBezTo>
                    <a:pt x="83" y="139"/>
                    <a:pt x="86" y="140"/>
                    <a:pt x="88" y="139"/>
                  </a:cubicBezTo>
                  <a:cubicBezTo>
                    <a:pt x="90" y="137"/>
                    <a:pt x="94" y="144"/>
                    <a:pt x="93" y="145"/>
                  </a:cubicBezTo>
                  <a:cubicBezTo>
                    <a:pt x="93" y="146"/>
                    <a:pt x="93" y="147"/>
                    <a:pt x="94" y="148"/>
                  </a:cubicBezTo>
                  <a:cubicBezTo>
                    <a:pt x="95" y="149"/>
                    <a:pt x="97" y="147"/>
                    <a:pt x="98" y="148"/>
                  </a:cubicBezTo>
                  <a:cubicBezTo>
                    <a:pt x="102" y="150"/>
                    <a:pt x="98" y="154"/>
                    <a:pt x="98" y="157"/>
                  </a:cubicBezTo>
                  <a:cubicBezTo>
                    <a:pt x="100" y="154"/>
                    <a:pt x="102" y="160"/>
                    <a:pt x="102" y="160"/>
                  </a:cubicBezTo>
                  <a:cubicBezTo>
                    <a:pt x="103" y="164"/>
                    <a:pt x="101" y="165"/>
                    <a:pt x="98" y="166"/>
                  </a:cubicBezTo>
                  <a:cubicBezTo>
                    <a:pt x="94" y="168"/>
                    <a:pt x="92" y="170"/>
                    <a:pt x="90" y="173"/>
                  </a:cubicBezTo>
                  <a:cubicBezTo>
                    <a:pt x="89" y="175"/>
                    <a:pt x="88" y="176"/>
                    <a:pt x="86" y="177"/>
                  </a:cubicBezTo>
                  <a:cubicBezTo>
                    <a:pt x="85" y="179"/>
                    <a:pt x="83" y="180"/>
                    <a:pt x="81" y="182"/>
                  </a:cubicBezTo>
                  <a:cubicBezTo>
                    <a:pt x="83" y="182"/>
                    <a:pt x="85" y="181"/>
                    <a:pt x="86" y="181"/>
                  </a:cubicBezTo>
                  <a:cubicBezTo>
                    <a:pt x="87" y="181"/>
                    <a:pt x="88" y="183"/>
                    <a:pt x="89" y="183"/>
                  </a:cubicBezTo>
                  <a:cubicBezTo>
                    <a:pt x="89" y="184"/>
                    <a:pt x="90" y="185"/>
                    <a:pt x="91" y="186"/>
                  </a:cubicBezTo>
                  <a:cubicBezTo>
                    <a:pt x="92" y="187"/>
                    <a:pt x="93" y="186"/>
                    <a:pt x="94" y="187"/>
                  </a:cubicBezTo>
                  <a:cubicBezTo>
                    <a:pt x="96" y="189"/>
                    <a:pt x="100" y="190"/>
                    <a:pt x="101" y="193"/>
                  </a:cubicBezTo>
                  <a:cubicBezTo>
                    <a:pt x="102" y="195"/>
                    <a:pt x="103" y="199"/>
                    <a:pt x="104" y="201"/>
                  </a:cubicBezTo>
                  <a:cubicBezTo>
                    <a:pt x="105" y="200"/>
                    <a:pt x="106" y="199"/>
                    <a:pt x="107" y="197"/>
                  </a:cubicBezTo>
                  <a:cubicBezTo>
                    <a:pt x="107" y="196"/>
                    <a:pt x="108" y="194"/>
                    <a:pt x="109" y="193"/>
                  </a:cubicBezTo>
                  <a:cubicBezTo>
                    <a:pt x="110" y="190"/>
                    <a:pt x="113" y="189"/>
                    <a:pt x="116" y="187"/>
                  </a:cubicBezTo>
                  <a:cubicBezTo>
                    <a:pt x="118" y="185"/>
                    <a:pt x="118" y="183"/>
                    <a:pt x="119" y="180"/>
                  </a:cubicBezTo>
                  <a:cubicBezTo>
                    <a:pt x="121" y="176"/>
                    <a:pt x="124" y="175"/>
                    <a:pt x="126" y="172"/>
                  </a:cubicBezTo>
                  <a:cubicBezTo>
                    <a:pt x="129" y="169"/>
                    <a:pt x="126" y="165"/>
                    <a:pt x="127" y="161"/>
                  </a:cubicBezTo>
                  <a:cubicBezTo>
                    <a:pt x="128" y="160"/>
                    <a:pt x="128" y="159"/>
                    <a:pt x="128" y="157"/>
                  </a:cubicBezTo>
                  <a:cubicBezTo>
                    <a:pt x="128" y="156"/>
                    <a:pt x="128" y="156"/>
                    <a:pt x="129" y="156"/>
                  </a:cubicBezTo>
                  <a:cubicBezTo>
                    <a:pt x="131" y="155"/>
                    <a:pt x="132" y="153"/>
                    <a:pt x="133" y="152"/>
                  </a:cubicBezTo>
                  <a:cubicBezTo>
                    <a:pt x="134" y="151"/>
                    <a:pt x="135" y="150"/>
                    <a:pt x="137" y="149"/>
                  </a:cubicBezTo>
                  <a:cubicBezTo>
                    <a:pt x="138" y="149"/>
                    <a:pt x="139" y="148"/>
                    <a:pt x="141" y="147"/>
                  </a:cubicBezTo>
                  <a:cubicBezTo>
                    <a:pt x="142" y="147"/>
                    <a:pt x="143" y="148"/>
                    <a:pt x="144" y="148"/>
                  </a:cubicBezTo>
                  <a:cubicBezTo>
                    <a:pt x="145" y="148"/>
                    <a:pt x="144" y="147"/>
                    <a:pt x="144" y="147"/>
                  </a:cubicBezTo>
                  <a:cubicBezTo>
                    <a:pt x="143" y="146"/>
                    <a:pt x="147" y="145"/>
                    <a:pt x="147" y="145"/>
                  </a:cubicBezTo>
                  <a:cubicBezTo>
                    <a:pt x="147" y="145"/>
                    <a:pt x="149" y="142"/>
                    <a:pt x="149" y="143"/>
                  </a:cubicBezTo>
                  <a:cubicBezTo>
                    <a:pt x="150" y="144"/>
                    <a:pt x="155" y="142"/>
                    <a:pt x="155" y="142"/>
                  </a:cubicBezTo>
                  <a:cubicBezTo>
                    <a:pt x="156" y="142"/>
                    <a:pt x="155" y="143"/>
                    <a:pt x="156" y="143"/>
                  </a:cubicBezTo>
                  <a:cubicBezTo>
                    <a:pt x="157" y="143"/>
                    <a:pt x="160" y="143"/>
                    <a:pt x="161" y="142"/>
                  </a:cubicBezTo>
                  <a:cubicBezTo>
                    <a:pt x="162" y="141"/>
                    <a:pt x="162" y="140"/>
                    <a:pt x="163" y="139"/>
                  </a:cubicBezTo>
                  <a:cubicBezTo>
                    <a:pt x="164" y="139"/>
                    <a:pt x="165" y="138"/>
                    <a:pt x="165" y="137"/>
                  </a:cubicBezTo>
                  <a:cubicBezTo>
                    <a:pt x="166" y="136"/>
                    <a:pt x="165" y="134"/>
                    <a:pt x="166" y="133"/>
                  </a:cubicBezTo>
                  <a:cubicBezTo>
                    <a:pt x="167" y="132"/>
                    <a:pt x="168" y="131"/>
                    <a:pt x="169" y="130"/>
                  </a:cubicBezTo>
                  <a:cubicBezTo>
                    <a:pt x="171" y="127"/>
                    <a:pt x="172" y="126"/>
                    <a:pt x="172" y="123"/>
                  </a:cubicBezTo>
                  <a:cubicBezTo>
                    <a:pt x="172" y="121"/>
                    <a:pt x="172" y="120"/>
                    <a:pt x="173" y="118"/>
                  </a:cubicBezTo>
                  <a:cubicBezTo>
                    <a:pt x="173" y="117"/>
                    <a:pt x="174" y="117"/>
                    <a:pt x="175" y="116"/>
                  </a:cubicBezTo>
                  <a:cubicBezTo>
                    <a:pt x="176" y="115"/>
                    <a:pt x="175" y="113"/>
                    <a:pt x="175" y="112"/>
                  </a:cubicBezTo>
                  <a:cubicBezTo>
                    <a:pt x="175" y="110"/>
                    <a:pt x="176" y="109"/>
                    <a:pt x="176" y="107"/>
                  </a:cubicBezTo>
                  <a:cubicBezTo>
                    <a:pt x="177" y="104"/>
                    <a:pt x="176" y="101"/>
                    <a:pt x="176" y="98"/>
                  </a:cubicBezTo>
                  <a:cubicBezTo>
                    <a:pt x="176" y="96"/>
                    <a:pt x="175" y="94"/>
                    <a:pt x="176" y="93"/>
                  </a:cubicBezTo>
                  <a:cubicBezTo>
                    <a:pt x="177" y="91"/>
                    <a:pt x="176" y="92"/>
                    <a:pt x="176" y="90"/>
                  </a:cubicBezTo>
                  <a:cubicBezTo>
                    <a:pt x="176" y="90"/>
                    <a:pt x="178" y="91"/>
                    <a:pt x="178" y="91"/>
                  </a:cubicBezTo>
                  <a:cubicBezTo>
                    <a:pt x="178" y="91"/>
                    <a:pt x="178" y="90"/>
                    <a:pt x="178" y="90"/>
                  </a:cubicBezTo>
                  <a:cubicBezTo>
                    <a:pt x="178" y="90"/>
                    <a:pt x="179" y="90"/>
                    <a:pt x="179" y="90"/>
                  </a:cubicBezTo>
                  <a:cubicBezTo>
                    <a:pt x="181" y="90"/>
                    <a:pt x="182" y="87"/>
                    <a:pt x="182" y="86"/>
                  </a:cubicBezTo>
                  <a:cubicBezTo>
                    <a:pt x="183" y="85"/>
                    <a:pt x="184" y="83"/>
                    <a:pt x="185" y="81"/>
                  </a:cubicBezTo>
                  <a:cubicBezTo>
                    <a:pt x="187" y="79"/>
                    <a:pt x="189" y="79"/>
                    <a:pt x="190" y="77"/>
                  </a:cubicBezTo>
                  <a:cubicBezTo>
                    <a:pt x="195" y="71"/>
                    <a:pt x="199" y="64"/>
                    <a:pt x="196" y="57"/>
                  </a:cubicBezTo>
                  <a:cubicBezTo>
                    <a:pt x="194" y="53"/>
                    <a:pt x="198" y="60"/>
                    <a:pt x="196" y="57"/>
                  </a:cubicBezTo>
                  <a:close/>
                  <a:moveTo>
                    <a:pt x="115" y="186"/>
                  </a:moveTo>
                  <a:cubicBezTo>
                    <a:pt x="113" y="187"/>
                    <a:pt x="112" y="189"/>
                    <a:pt x="110" y="190"/>
                  </a:cubicBezTo>
                  <a:cubicBezTo>
                    <a:pt x="107" y="191"/>
                    <a:pt x="112" y="188"/>
                    <a:pt x="112" y="187"/>
                  </a:cubicBezTo>
                  <a:cubicBezTo>
                    <a:pt x="113" y="186"/>
                    <a:pt x="114" y="184"/>
                    <a:pt x="116" y="182"/>
                  </a:cubicBezTo>
                  <a:cubicBezTo>
                    <a:pt x="118" y="180"/>
                    <a:pt x="117" y="184"/>
                    <a:pt x="115" y="186"/>
                  </a:cubicBezTo>
                  <a:cubicBezTo>
                    <a:pt x="115" y="186"/>
                    <a:pt x="116" y="185"/>
                    <a:pt x="115" y="186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95" name="Freeform 629"/>
            <p:cNvSpPr>
              <a:spLocks/>
            </p:cNvSpPr>
            <p:nvPr/>
          </p:nvSpPr>
          <p:spPr bwMode="auto">
            <a:xfrm>
              <a:off x="8961338" y="10485681"/>
              <a:ext cx="251592" cy="261215"/>
            </a:xfrm>
            <a:custGeom>
              <a:avLst/>
              <a:gdLst>
                <a:gd name="T0" fmla="*/ 21 w 27"/>
                <a:gd name="T1" fmla="*/ 10 h 28"/>
                <a:gd name="T2" fmla="*/ 17 w 27"/>
                <a:gd name="T3" fmla="*/ 7 h 28"/>
                <a:gd name="T4" fmla="*/ 14 w 27"/>
                <a:gd name="T5" fmla="*/ 6 h 28"/>
                <a:gd name="T6" fmla="*/ 11 w 27"/>
                <a:gd name="T7" fmla="*/ 3 h 28"/>
                <a:gd name="T8" fmla="*/ 6 w 27"/>
                <a:gd name="T9" fmla="*/ 2 h 28"/>
                <a:gd name="T10" fmla="*/ 4 w 27"/>
                <a:gd name="T11" fmla="*/ 3 h 28"/>
                <a:gd name="T12" fmla="*/ 3 w 27"/>
                <a:gd name="T13" fmla="*/ 6 h 28"/>
                <a:gd name="T14" fmla="*/ 3 w 27"/>
                <a:gd name="T15" fmla="*/ 12 h 28"/>
                <a:gd name="T16" fmla="*/ 2 w 27"/>
                <a:gd name="T17" fmla="*/ 17 h 28"/>
                <a:gd name="T18" fmla="*/ 1 w 27"/>
                <a:gd name="T19" fmla="*/ 22 h 28"/>
                <a:gd name="T20" fmla="*/ 4 w 27"/>
                <a:gd name="T21" fmla="*/ 25 h 28"/>
                <a:gd name="T22" fmla="*/ 9 w 27"/>
                <a:gd name="T23" fmla="*/ 26 h 28"/>
                <a:gd name="T24" fmla="*/ 13 w 27"/>
                <a:gd name="T25" fmla="*/ 28 h 28"/>
                <a:gd name="T26" fmla="*/ 19 w 27"/>
                <a:gd name="T27" fmla="*/ 28 h 28"/>
                <a:gd name="T28" fmla="*/ 24 w 27"/>
                <a:gd name="T29" fmla="*/ 25 h 28"/>
                <a:gd name="T30" fmla="*/ 26 w 27"/>
                <a:gd name="T31" fmla="*/ 19 h 28"/>
                <a:gd name="T32" fmla="*/ 24 w 27"/>
                <a:gd name="T33" fmla="*/ 14 h 28"/>
                <a:gd name="T34" fmla="*/ 21 w 27"/>
                <a:gd name="T35" fmla="*/ 10 h 28"/>
                <a:gd name="T36" fmla="*/ 21 w 27"/>
                <a:gd name="T37" fmla="*/ 1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" h="28">
                  <a:moveTo>
                    <a:pt x="21" y="10"/>
                  </a:moveTo>
                  <a:cubicBezTo>
                    <a:pt x="20" y="8"/>
                    <a:pt x="18" y="8"/>
                    <a:pt x="17" y="7"/>
                  </a:cubicBezTo>
                  <a:cubicBezTo>
                    <a:pt x="16" y="6"/>
                    <a:pt x="15" y="7"/>
                    <a:pt x="14" y="6"/>
                  </a:cubicBezTo>
                  <a:cubicBezTo>
                    <a:pt x="13" y="5"/>
                    <a:pt x="12" y="4"/>
                    <a:pt x="11" y="3"/>
                  </a:cubicBezTo>
                  <a:cubicBezTo>
                    <a:pt x="10" y="0"/>
                    <a:pt x="9" y="1"/>
                    <a:pt x="6" y="2"/>
                  </a:cubicBezTo>
                  <a:cubicBezTo>
                    <a:pt x="5" y="2"/>
                    <a:pt x="5" y="1"/>
                    <a:pt x="4" y="3"/>
                  </a:cubicBezTo>
                  <a:cubicBezTo>
                    <a:pt x="3" y="4"/>
                    <a:pt x="3" y="5"/>
                    <a:pt x="3" y="6"/>
                  </a:cubicBezTo>
                  <a:cubicBezTo>
                    <a:pt x="3" y="8"/>
                    <a:pt x="3" y="10"/>
                    <a:pt x="3" y="12"/>
                  </a:cubicBezTo>
                  <a:cubicBezTo>
                    <a:pt x="3" y="13"/>
                    <a:pt x="3" y="15"/>
                    <a:pt x="2" y="17"/>
                  </a:cubicBezTo>
                  <a:cubicBezTo>
                    <a:pt x="0" y="19"/>
                    <a:pt x="0" y="19"/>
                    <a:pt x="1" y="22"/>
                  </a:cubicBezTo>
                  <a:cubicBezTo>
                    <a:pt x="2" y="24"/>
                    <a:pt x="2" y="24"/>
                    <a:pt x="4" y="25"/>
                  </a:cubicBezTo>
                  <a:cubicBezTo>
                    <a:pt x="6" y="25"/>
                    <a:pt x="8" y="25"/>
                    <a:pt x="9" y="26"/>
                  </a:cubicBezTo>
                  <a:cubicBezTo>
                    <a:pt x="10" y="26"/>
                    <a:pt x="12" y="28"/>
                    <a:pt x="13" y="28"/>
                  </a:cubicBezTo>
                  <a:cubicBezTo>
                    <a:pt x="15" y="27"/>
                    <a:pt x="17" y="28"/>
                    <a:pt x="19" y="28"/>
                  </a:cubicBezTo>
                  <a:cubicBezTo>
                    <a:pt x="20" y="28"/>
                    <a:pt x="23" y="26"/>
                    <a:pt x="24" y="25"/>
                  </a:cubicBezTo>
                  <a:cubicBezTo>
                    <a:pt x="26" y="23"/>
                    <a:pt x="27" y="21"/>
                    <a:pt x="26" y="19"/>
                  </a:cubicBezTo>
                  <a:cubicBezTo>
                    <a:pt x="25" y="17"/>
                    <a:pt x="25" y="16"/>
                    <a:pt x="24" y="14"/>
                  </a:cubicBezTo>
                  <a:cubicBezTo>
                    <a:pt x="24" y="12"/>
                    <a:pt x="23" y="11"/>
                    <a:pt x="21" y="10"/>
                  </a:cubicBezTo>
                  <a:cubicBezTo>
                    <a:pt x="20" y="9"/>
                    <a:pt x="22" y="10"/>
                    <a:pt x="21" y="10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96" name="Freeform 630"/>
            <p:cNvSpPr>
              <a:spLocks/>
            </p:cNvSpPr>
            <p:nvPr/>
          </p:nvSpPr>
          <p:spPr bwMode="auto">
            <a:xfrm>
              <a:off x="8241593" y="10074745"/>
              <a:ext cx="961783" cy="1672412"/>
            </a:xfrm>
            <a:custGeom>
              <a:avLst/>
              <a:gdLst>
                <a:gd name="T0" fmla="*/ 80 w 103"/>
                <a:gd name="T1" fmla="*/ 52 h 179"/>
                <a:gd name="T2" fmla="*/ 85 w 103"/>
                <a:gd name="T3" fmla="*/ 42 h 179"/>
                <a:gd name="T4" fmla="*/ 102 w 103"/>
                <a:gd name="T5" fmla="*/ 29 h 179"/>
                <a:gd name="T6" fmla="*/ 99 w 103"/>
                <a:gd name="T7" fmla="*/ 21 h 179"/>
                <a:gd name="T8" fmla="*/ 94 w 103"/>
                <a:gd name="T9" fmla="*/ 29 h 179"/>
                <a:gd name="T10" fmla="*/ 82 w 103"/>
                <a:gd name="T11" fmla="*/ 30 h 179"/>
                <a:gd name="T12" fmla="*/ 79 w 103"/>
                <a:gd name="T13" fmla="*/ 28 h 179"/>
                <a:gd name="T14" fmla="*/ 81 w 103"/>
                <a:gd name="T15" fmla="*/ 22 h 179"/>
                <a:gd name="T16" fmla="*/ 64 w 103"/>
                <a:gd name="T17" fmla="*/ 9 h 179"/>
                <a:gd name="T18" fmla="*/ 57 w 103"/>
                <a:gd name="T19" fmla="*/ 2 h 179"/>
                <a:gd name="T20" fmla="*/ 48 w 103"/>
                <a:gd name="T21" fmla="*/ 4 h 179"/>
                <a:gd name="T22" fmla="*/ 39 w 103"/>
                <a:gd name="T23" fmla="*/ 1 h 179"/>
                <a:gd name="T24" fmla="*/ 35 w 103"/>
                <a:gd name="T25" fmla="*/ 9 h 179"/>
                <a:gd name="T26" fmla="*/ 27 w 103"/>
                <a:gd name="T27" fmla="*/ 22 h 179"/>
                <a:gd name="T28" fmla="*/ 25 w 103"/>
                <a:gd name="T29" fmla="*/ 32 h 179"/>
                <a:gd name="T30" fmla="*/ 21 w 103"/>
                <a:gd name="T31" fmla="*/ 39 h 179"/>
                <a:gd name="T32" fmla="*/ 19 w 103"/>
                <a:gd name="T33" fmla="*/ 47 h 179"/>
                <a:gd name="T34" fmla="*/ 17 w 103"/>
                <a:gd name="T35" fmla="*/ 52 h 179"/>
                <a:gd name="T36" fmla="*/ 20 w 103"/>
                <a:gd name="T37" fmla="*/ 61 h 179"/>
                <a:gd name="T38" fmla="*/ 18 w 103"/>
                <a:gd name="T39" fmla="*/ 79 h 179"/>
                <a:gd name="T40" fmla="*/ 15 w 103"/>
                <a:gd name="T41" fmla="*/ 94 h 179"/>
                <a:gd name="T42" fmla="*/ 10 w 103"/>
                <a:gd name="T43" fmla="*/ 117 h 179"/>
                <a:gd name="T44" fmla="*/ 13 w 103"/>
                <a:gd name="T45" fmla="*/ 130 h 179"/>
                <a:gd name="T46" fmla="*/ 12 w 103"/>
                <a:gd name="T47" fmla="*/ 135 h 179"/>
                <a:gd name="T48" fmla="*/ 8 w 103"/>
                <a:gd name="T49" fmla="*/ 147 h 179"/>
                <a:gd name="T50" fmla="*/ 5 w 103"/>
                <a:gd name="T51" fmla="*/ 156 h 179"/>
                <a:gd name="T52" fmla="*/ 8 w 103"/>
                <a:gd name="T53" fmla="*/ 170 h 179"/>
                <a:gd name="T54" fmla="*/ 13 w 103"/>
                <a:gd name="T55" fmla="*/ 176 h 179"/>
                <a:gd name="T56" fmla="*/ 23 w 103"/>
                <a:gd name="T57" fmla="*/ 178 h 179"/>
                <a:gd name="T58" fmla="*/ 27 w 103"/>
                <a:gd name="T59" fmla="*/ 179 h 179"/>
                <a:gd name="T60" fmla="*/ 24 w 103"/>
                <a:gd name="T61" fmla="*/ 169 h 179"/>
                <a:gd name="T62" fmla="*/ 25 w 103"/>
                <a:gd name="T63" fmla="*/ 163 h 179"/>
                <a:gd name="T64" fmla="*/ 28 w 103"/>
                <a:gd name="T65" fmla="*/ 163 h 179"/>
                <a:gd name="T66" fmla="*/ 31 w 103"/>
                <a:gd name="T67" fmla="*/ 157 h 179"/>
                <a:gd name="T68" fmla="*/ 40 w 103"/>
                <a:gd name="T69" fmla="*/ 151 h 179"/>
                <a:gd name="T70" fmla="*/ 41 w 103"/>
                <a:gd name="T71" fmla="*/ 145 h 179"/>
                <a:gd name="T72" fmla="*/ 32 w 103"/>
                <a:gd name="T73" fmla="*/ 140 h 179"/>
                <a:gd name="T74" fmla="*/ 39 w 103"/>
                <a:gd name="T75" fmla="*/ 131 h 179"/>
                <a:gd name="T76" fmla="*/ 43 w 103"/>
                <a:gd name="T77" fmla="*/ 124 h 179"/>
                <a:gd name="T78" fmla="*/ 48 w 103"/>
                <a:gd name="T79" fmla="*/ 116 h 179"/>
                <a:gd name="T80" fmla="*/ 51 w 103"/>
                <a:gd name="T81" fmla="*/ 114 h 179"/>
                <a:gd name="T82" fmla="*/ 45 w 103"/>
                <a:gd name="T83" fmla="*/ 113 h 179"/>
                <a:gd name="T84" fmla="*/ 54 w 103"/>
                <a:gd name="T85" fmla="*/ 108 h 179"/>
                <a:gd name="T86" fmla="*/ 58 w 103"/>
                <a:gd name="T87" fmla="*/ 102 h 179"/>
                <a:gd name="T88" fmla="*/ 59 w 103"/>
                <a:gd name="T89" fmla="*/ 97 h 179"/>
                <a:gd name="T90" fmla="*/ 60 w 103"/>
                <a:gd name="T91" fmla="*/ 96 h 179"/>
                <a:gd name="T92" fmla="*/ 76 w 103"/>
                <a:gd name="T93" fmla="*/ 93 h 179"/>
                <a:gd name="T94" fmla="*/ 84 w 103"/>
                <a:gd name="T95" fmla="*/ 87 h 179"/>
                <a:gd name="T96" fmla="*/ 83 w 103"/>
                <a:gd name="T97" fmla="*/ 78 h 179"/>
                <a:gd name="T98" fmla="*/ 78 w 103"/>
                <a:gd name="T99" fmla="*/ 69 h 179"/>
                <a:gd name="T100" fmla="*/ 78 w 103"/>
                <a:gd name="T101" fmla="*/ 66 h 179"/>
                <a:gd name="T102" fmla="*/ 78 w 103"/>
                <a:gd name="T103" fmla="*/ 62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03" h="179">
                  <a:moveTo>
                    <a:pt x="78" y="62"/>
                  </a:moveTo>
                  <a:cubicBezTo>
                    <a:pt x="81" y="59"/>
                    <a:pt x="79" y="56"/>
                    <a:pt x="80" y="52"/>
                  </a:cubicBezTo>
                  <a:cubicBezTo>
                    <a:pt x="80" y="51"/>
                    <a:pt x="80" y="49"/>
                    <a:pt x="80" y="48"/>
                  </a:cubicBezTo>
                  <a:cubicBezTo>
                    <a:pt x="81" y="45"/>
                    <a:pt x="83" y="44"/>
                    <a:pt x="85" y="42"/>
                  </a:cubicBezTo>
                  <a:cubicBezTo>
                    <a:pt x="89" y="39"/>
                    <a:pt x="91" y="34"/>
                    <a:pt x="95" y="31"/>
                  </a:cubicBezTo>
                  <a:cubicBezTo>
                    <a:pt x="97" y="30"/>
                    <a:pt x="100" y="30"/>
                    <a:pt x="102" y="29"/>
                  </a:cubicBezTo>
                  <a:cubicBezTo>
                    <a:pt x="103" y="27"/>
                    <a:pt x="102" y="24"/>
                    <a:pt x="101" y="23"/>
                  </a:cubicBezTo>
                  <a:cubicBezTo>
                    <a:pt x="100" y="21"/>
                    <a:pt x="101" y="21"/>
                    <a:pt x="99" y="21"/>
                  </a:cubicBezTo>
                  <a:cubicBezTo>
                    <a:pt x="97" y="20"/>
                    <a:pt x="98" y="24"/>
                    <a:pt x="97" y="25"/>
                  </a:cubicBezTo>
                  <a:cubicBezTo>
                    <a:pt x="96" y="26"/>
                    <a:pt x="95" y="28"/>
                    <a:pt x="94" y="29"/>
                  </a:cubicBezTo>
                  <a:cubicBezTo>
                    <a:pt x="93" y="30"/>
                    <a:pt x="90" y="29"/>
                    <a:pt x="88" y="30"/>
                  </a:cubicBezTo>
                  <a:cubicBezTo>
                    <a:pt x="87" y="32"/>
                    <a:pt x="84" y="30"/>
                    <a:pt x="82" y="30"/>
                  </a:cubicBezTo>
                  <a:cubicBezTo>
                    <a:pt x="81" y="30"/>
                    <a:pt x="79" y="31"/>
                    <a:pt x="78" y="30"/>
                  </a:cubicBezTo>
                  <a:cubicBezTo>
                    <a:pt x="76" y="30"/>
                    <a:pt x="79" y="28"/>
                    <a:pt x="79" y="28"/>
                  </a:cubicBezTo>
                  <a:cubicBezTo>
                    <a:pt x="80" y="27"/>
                    <a:pt x="79" y="26"/>
                    <a:pt x="79" y="26"/>
                  </a:cubicBezTo>
                  <a:cubicBezTo>
                    <a:pt x="79" y="24"/>
                    <a:pt x="80" y="23"/>
                    <a:pt x="81" y="22"/>
                  </a:cubicBezTo>
                  <a:cubicBezTo>
                    <a:pt x="85" y="18"/>
                    <a:pt x="77" y="16"/>
                    <a:pt x="74" y="14"/>
                  </a:cubicBezTo>
                  <a:cubicBezTo>
                    <a:pt x="71" y="12"/>
                    <a:pt x="67" y="12"/>
                    <a:pt x="64" y="9"/>
                  </a:cubicBezTo>
                  <a:cubicBezTo>
                    <a:pt x="63" y="8"/>
                    <a:pt x="61" y="7"/>
                    <a:pt x="60" y="6"/>
                  </a:cubicBezTo>
                  <a:cubicBezTo>
                    <a:pt x="59" y="4"/>
                    <a:pt x="58" y="2"/>
                    <a:pt x="57" y="2"/>
                  </a:cubicBezTo>
                  <a:cubicBezTo>
                    <a:pt x="56" y="1"/>
                    <a:pt x="53" y="1"/>
                    <a:pt x="52" y="2"/>
                  </a:cubicBezTo>
                  <a:cubicBezTo>
                    <a:pt x="51" y="3"/>
                    <a:pt x="50" y="6"/>
                    <a:pt x="48" y="4"/>
                  </a:cubicBezTo>
                  <a:cubicBezTo>
                    <a:pt x="47" y="2"/>
                    <a:pt x="45" y="2"/>
                    <a:pt x="43" y="2"/>
                  </a:cubicBezTo>
                  <a:cubicBezTo>
                    <a:pt x="41" y="2"/>
                    <a:pt x="41" y="0"/>
                    <a:pt x="39" y="1"/>
                  </a:cubicBezTo>
                  <a:cubicBezTo>
                    <a:pt x="38" y="2"/>
                    <a:pt x="35" y="3"/>
                    <a:pt x="35" y="4"/>
                  </a:cubicBezTo>
                  <a:cubicBezTo>
                    <a:pt x="34" y="6"/>
                    <a:pt x="35" y="8"/>
                    <a:pt x="35" y="9"/>
                  </a:cubicBezTo>
                  <a:cubicBezTo>
                    <a:pt x="34" y="13"/>
                    <a:pt x="31" y="13"/>
                    <a:pt x="28" y="14"/>
                  </a:cubicBezTo>
                  <a:cubicBezTo>
                    <a:pt x="26" y="15"/>
                    <a:pt x="27" y="20"/>
                    <a:pt x="27" y="22"/>
                  </a:cubicBezTo>
                  <a:cubicBezTo>
                    <a:pt x="27" y="24"/>
                    <a:pt x="28" y="26"/>
                    <a:pt x="28" y="27"/>
                  </a:cubicBezTo>
                  <a:cubicBezTo>
                    <a:pt x="28" y="28"/>
                    <a:pt x="25" y="31"/>
                    <a:pt x="25" y="32"/>
                  </a:cubicBezTo>
                  <a:cubicBezTo>
                    <a:pt x="24" y="33"/>
                    <a:pt x="21" y="35"/>
                    <a:pt x="21" y="36"/>
                  </a:cubicBezTo>
                  <a:cubicBezTo>
                    <a:pt x="21" y="37"/>
                    <a:pt x="21" y="38"/>
                    <a:pt x="21" y="39"/>
                  </a:cubicBezTo>
                  <a:cubicBezTo>
                    <a:pt x="21" y="40"/>
                    <a:pt x="20" y="41"/>
                    <a:pt x="20" y="42"/>
                  </a:cubicBezTo>
                  <a:cubicBezTo>
                    <a:pt x="20" y="43"/>
                    <a:pt x="21" y="46"/>
                    <a:pt x="19" y="47"/>
                  </a:cubicBezTo>
                  <a:cubicBezTo>
                    <a:pt x="19" y="48"/>
                    <a:pt x="19" y="50"/>
                    <a:pt x="19" y="51"/>
                  </a:cubicBezTo>
                  <a:cubicBezTo>
                    <a:pt x="18" y="51"/>
                    <a:pt x="17" y="51"/>
                    <a:pt x="17" y="52"/>
                  </a:cubicBezTo>
                  <a:cubicBezTo>
                    <a:pt x="17" y="54"/>
                    <a:pt x="19" y="55"/>
                    <a:pt x="19" y="57"/>
                  </a:cubicBezTo>
                  <a:cubicBezTo>
                    <a:pt x="19" y="58"/>
                    <a:pt x="19" y="60"/>
                    <a:pt x="20" y="61"/>
                  </a:cubicBezTo>
                  <a:cubicBezTo>
                    <a:pt x="22" y="65"/>
                    <a:pt x="18" y="69"/>
                    <a:pt x="18" y="73"/>
                  </a:cubicBezTo>
                  <a:cubicBezTo>
                    <a:pt x="17" y="75"/>
                    <a:pt x="19" y="77"/>
                    <a:pt x="18" y="79"/>
                  </a:cubicBezTo>
                  <a:cubicBezTo>
                    <a:pt x="17" y="80"/>
                    <a:pt x="15" y="81"/>
                    <a:pt x="14" y="83"/>
                  </a:cubicBezTo>
                  <a:cubicBezTo>
                    <a:pt x="13" y="85"/>
                    <a:pt x="17" y="93"/>
                    <a:pt x="15" y="94"/>
                  </a:cubicBezTo>
                  <a:cubicBezTo>
                    <a:pt x="11" y="96"/>
                    <a:pt x="12" y="101"/>
                    <a:pt x="11" y="105"/>
                  </a:cubicBezTo>
                  <a:cubicBezTo>
                    <a:pt x="9" y="108"/>
                    <a:pt x="10" y="113"/>
                    <a:pt x="10" y="117"/>
                  </a:cubicBezTo>
                  <a:cubicBezTo>
                    <a:pt x="10" y="120"/>
                    <a:pt x="10" y="123"/>
                    <a:pt x="10" y="126"/>
                  </a:cubicBezTo>
                  <a:cubicBezTo>
                    <a:pt x="10" y="127"/>
                    <a:pt x="15" y="130"/>
                    <a:pt x="13" y="130"/>
                  </a:cubicBezTo>
                  <a:cubicBezTo>
                    <a:pt x="13" y="130"/>
                    <a:pt x="9" y="131"/>
                    <a:pt x="11" y="132"/>
                  </a:cubicBezTo>
                  <a:cubicBezTo>
                    <a:pt x="13" y="132"/>
                    <a:pt x="13" y="133"/>
                    <a:pt x="12" y="135"/>
                  </a:cubicBezTo>
                  <a:cubicBezTo>
                    <a:pt x="11" y="137"/>
                    <a:pt x="11" y="139"/>
                    <a:pt x="11" y="142"/>
                  </a:cubicBezTo>
                  <a:cubicBezTo>
                    <a:pt x="11" y="144"/>
                    <a:pt x="9" y="145"/>
                    <a:pt x="8" y="147"/>
                  </a:cubicBezTo>
                  <a:cubicBezTo>
                    <a:pt x="7" y="148"/>
                    <a:pt x="8" y="150"/>
                    <a:pt x="8" y="152"/>
                  </a:cubicBezTo>
                  <a:cubicBezTo>
                    <a:pt x="8" y="153"/>
                    <a:pt x="6" y="156"/>
                    <a:pt x="5" y="156"/>
                  </a:cubicBezTo>
                  <a:cubicBezTo>
                    <a:pt x="0" y="158"/>
                    <a:pt x="3" y="164"/>
                    <a:pt x="4" y="167"/>
                  </a:cubicBezTo>
                  <a:cubicBezTo>
                    <a:pt x="5" y="169"/>
                    <a:pt x="8" y="166"/>
                    <a:pt x="8" y="170"/>
                  </a:cubicBezTo>
                  <a:cubicBezTo>
                    <a:pt x="8" y="171"/>
                    <a:pt x="7" y="174"/>
                    <a:pt x="9" y="175"/>
                  </a:cubicBezTo>
                  <a:cubicBezTo>
                    <a:pt x="10" y="176"/>
                    <a:pt x="11" y="176"/>
                    <a:pt x="13" y="176"/>
                  </a:cubicBezTo>
                  <a:cubicBezTo>
                    <a:pt x="15" y="177"/>
                    <a:pt x="18" y="177"/>
                    <a:pt x="20" y="177"/>
                  </a:cubicBezTo>
                  <a:cubicBezTo>
                    <a:pt x="21" y="177"/>
                    <a:pt x="22" y="177"/>
                    <a:pt x="23" y="178"/>
                  </a:cubicBezTo>
                  <a:cubicBezTo>
                    <a:pt x="23" y="177"/>
                    <a:pt x="24" y="177"/>
                    <a:pt x="25" y="177"/>
                  </a:cubicBezTo>
                  <a:cubicBezTo>
                    <a:pt x="25" y="178"/>
                    <a:pt x="27" y="179"/>
                    <a:pt x="27" y="179"/>
                  </a:cubicBezTo>
                  <a:cubicBezTo>
                    <a:pt x="28" y="179"/>
                    <a:pt x="26" y="176"/>
                    <a:pt x="26" y="175"/>
                  </a:cubicBezTo>
                  <a:cubicBezTo>
                    <a:pt x="24" y="173"/>
                    <a:pt x="24" y="171"/>
                    <a:pt x="24" y="169"/>
                  </a:cubicBezTo>
                  <a:cubicBezTo>
                    <a:pt x="24" y="167"/>
                    <a:pt x="24" y="166"/>
                    <a:pt x="27" y="164"/>
                  </a:cubicBezTo>
                  <a:cubicBezTo>
                    <a:pt x="29" y="163"/>
                    <a:pt x="25" y="163"/>
                    <a:pt x="25" y="163"/>
                  </a:cubicBezTo>
                  <a:cubicBezTo>
                    <a:pt x="25" y="163"/>
                    <a:pt x="27" y="162"/>
                    <a:pt x="26" y="162"/>
                  </a:cubicBezTo>
                  <a:cubicBezTo>
                    <a:pt x="27" y="162"/>
                    <a:pt x="27" y="163"/>
                    <a:pt x="28" y="163"/>
                  </a:cubicBezTo>
                  <a:cubicBezTo>
                    <a:pt x="29" y="164"/>
                    <a:pt x="30" y="163"/>
                    <a:pt x="31" y="163"/>
                  </a:cubicBezTo>
                  <a:cubicBezTo>
                    <a:pt x="32" y="161"/>
                    <a:pt x="31" y="159"/>
                    <a:pt x="31" y="157"/>
                  </a:cubicBezTo>
                  <a:cubicBezTo>
                    <a:pt x="32" y="155"/>
                    <a:pt x="34" y="154"/>
                    <a:pt x="37" y="153"/>
                  </a:cubicBezTo>
                  <a:cubicBezTo>
                    <a:pt x="38" y="152"/>
                    <a:pt x="39" y="152"/>
                    <a:pt x="40" y="151"/>
                  </a:cubicBezTo>
                  <a:cubicBezTo>
                    <a:pt x="41" y="150"/>
                    <a:pt x="39" y="149"/>
                    <a:pt x="39" y="149"/>
                  </a:cubicBezTo>
                  <a:cubicBezTo>
                    <a:pt x="39" y="148"/>
                    <a:pt x="42" y="147"/>
                    <a:pt x="41" y="145"/>
                  </a:cubicBezTo>
                  <a:cubicBezTo>
                    <a:pt x="40" y="143"/>
                    <a:pt x="36" y="145"/>
                    <a:pt x="35" y="143"/>
                  </a:cubicBezTo>
                  <a:cubicBezTo>
                    <a:pt x="34" y="142"/>
                    <a:pt x="33" y="142"/>
                    <a:pt x="32" y="140"/>
                  </a:cubicBezTo>
                  <a:cubicBezTo>
                    <a:pt x="31" y="138"/>
                    <a:pt x="33" y="135"/>
                    <a:pt x="34" y="134"/>
                  </a:cubicBezTo>
                  <a:cubicBezTo>
                    <a:pt x="36" y="133"/>
                    <a:pt x="37" y="131"/>
                    <a:pt x="39" y="131"/>
                  </a:cubicBezTo>
                  <a:cubicBezTo>
                    <a:pt x="41" y="130"/>
                    <a:pt x="41" y="132"/>
                    <a:pt x="42" y="129"/>
                  </a:cubicBezTo>
                  <a:cubicBezTo>
                    <a:pt x="42" y="127"/>
                    <a:pt x="44" y="126"/>
                    <a:pt x="43" y="124"/>
                  </a:cubicBezTo>
                  <a:cubicBezTo>
                    <a:pt x="42" y="121"/>
                    <a:pt x="47" y="121"/>
                    <a:pt x="48" y="119"/>
                  </a:cubicBezTo>
                  <a:cubicBezTo>
                    <a:pt x="48" y="119"/>
                    <a:pt x="43" y="115"/>
                    <a:pt x="48" y="116"/>
                  </a:cubicBezTo>
                  <a:cubicBezTo>
                    <a:pt x="49" y="117"/>
                    <a:pt x="49" y="118"/>
                    <a:pt x="50" y="118"/>
                  </a:cubicBezTo>
                  <a:cubicBezTo>
                    <a:pt x="52" y="118"/>
                    <a:pt x="52" y="115"/>
                    <a:pt x="51" y="114"/>
                  </a:cubicBezTo>
                  <a:cubicBezTo>
                    <a:pt x="51" y="113"/>
                    <a:pt x="49" y="115"/>
                    <a:pt x="49" y="115"/>
                  </a:cubicBezTo>
                  <a:cubicBezTo>
                    <a:pt x="47" y="115"/>
                    <a:pt x="45" y="114"/>
                    <a:pt x="45" y="113"/>
                  </a:cubicBezTo>
                  <a:cubicBezTo>
                    <a:pt x="45" y="112"/>
                    <a:pt x="43" y="105"/>
                    <a:pt x="45" y="105"/>
                  </a:cubicBezTo>
                  <a:cubicBezTo>
                    <a:pt x="48" y="106"/>
                    <a:pt x="50" y="108"/>
                    <a:pt x="54" y="108"/>
                  </a:cubicBezTo>
                  <a:cubicBezTo>
                    <a:pt x="55" y="108"/>
                    <a:pt x="56" y="107"/>
                    <a:pt x="57" y="107"/>
                  </a:cubicBezTo>
                  <a:cubicBezTo>
                    <a:pt x="59" y="105"/>
                    <a:pt x="57" y="104"/>
                    <a:pt x="58" y="102"/>
                  </a:cubicBezTo>
                  <a:cubicBezTo>
                    <a:pt x="58" y="101"/>
                    <a:pt x="59" y="100"/>
                    <a:pt x="59" y="100"/>
                  </a:cubicBezTo>
                  <a:cubicBezTo>
                    <a:pt x="60" y="98"/>
                    <a:pt x="59" y="98"/>
                    <a:pt x="59" y="97"/>
                  </a:cubicBezTo>
                  <a:cubicBezTo>
                    <a:pt x="58" y="96"/>
                    <a:pt x="58" y="94"/>
                    <a:pt x="59" y="94"/>
                  </a:cubicBezTo>
                  <a:cubicBezTo>
                    <a:pt x="61" y="94"/>
                    <a:pt x="60" y="96"/>
                    <a:pt x="60" y="96"/>
                  </a:cubicBezTo>
                  <a:cubicBezTo>
                    <a:pt x="59" y="95"/>
                    <a:pt x="65" y="95"/>
                    <a:pt x="65" y="95"/>
                  </a:cubicBezTo>
                  <a:cubicBezTo>
                    <a:pt x="69" y="95"/>
                    <a:pt x="72" y="93"/>
                    <a:pt x="76" y="93"/>
                  </a:cubicBezTo>
                  <a:cubicBezTo>
                    <a:pt x="77" y="92"/>
                    <a:pt x="80" y="91"/>
                    <a:pt x="82" y="90"/>
                  </a:cubicBezTo>
                  <a:cubicBezTo>
                    <a:pt x="83" y="89"/>
                    <a:pt x="83" y="88"/>
                    <a:pt x="84" y="87"/>
                  </a:cubicBezTo>
                  <a:cubicBezTo>
                    <a:pt x="85" y="86"/>
                    <a:pt x="86" y="85"/>
                    <a:pt x="87" y="83"/>
                  </a:cubicBezTo>
                  <a:cubicBezTo>
                    <a:pt x="87" y="80"/>
                    <a:pt x="85" y="80"/>
                    <a:pt x="83" y="78"/>
                  </a:cubicBezTo>
                  <a:cubicBezTo>
                    <a:pt x="82" y="76"/>
                    <a:pt x="85" y="75"/>
                    <a:pt x="83" y="73"/>
                  </a:cubicBezTo>
                  <a:cubicBezTo>
                    <a:pt x="82" y="72"/>
                    <a:pt x="78" y="71"/>
                    <a:pt x="78" y="69"/>
                  </a:cubicBezTo>
                  <a:cubicBezTo>
                    <a:pt x="78" y="69"/>
                    <a:pt x="78" y="68"/>
                    <a:pt x="79" y="68"/>
                  </a:cubicBezTo>
                  <a:cubicBezTo>
                    <a:pt x="79" y="67"/>
                    <a:pt x="78" y="67"/>
                    <a:pt x="78" y="66"/>
                  </a:cubicBezTo>
                  <a:cubicBezTo>
                    <a:pt x="78" y="65"/>
                    <a:pt x="77" y="63"/>
                    <a:pt x="78" y="62"/>
                  </a:cubicBezTo>
                  <a:cubicBezTo>
                    <a:pt x="79" y="61"/>
                    <a:pt x="77" y="63"/>
                    <a:pt x="78" y="62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97" name="Freeform 631"/>
            <p:cNvSpPr>
              <a:spLocks/>
            </p:cNvSpPr>
            <p:nvPr/>
          </p:nvSpPr>
          <p:spPr bwMode="auto">
            <a:xfrm>
              <a:off x="7617387" y="8313140"/>
              <a:ext cx="203824" cy="226173"/>
            </a:xfrm>
            <a:custGeom>
              <a:avLst/>
              <a:gdLst>
                <a:gd name="T0" fmla="*/ 15 w 22"/>
                <a:gd name="T1" fmla="*/ 23 h 24"/>
                <a:gd name="T2" fmla="*/ 19 w 22"/>
                <a:gd name="T3" fmla="*/ 24 h 24"/>
                <a:gd name="T4" fmla="*/ 19 w 22"/>
                <a:gd name="T5" fmla="*/ 17 h 24"/>
                <a:gd name="T6" fmla="*/ 20 w 22"/>
                <a:gd name="T7" fmla="*/ 10 h 24"/>
                <a:gd name="T8" fmla="*/ 21 w 22"/>
                <a:gd name="T9" fmla="*/ 7 h 24"/>
                <a:gd name="T10" fmla="*/ 22 w 22"/>
                <a:gd name="T11" fmla="*/ 3 h 24"/>
                <a:gd name="T12" fmla="*/ 17 w 22"/>
                <a:gd name="T13" fmla="*/ 4 h 24"/>
                <a:gd name="T14" fmla="*/ 12 w 22"/>
                <a:gd name="T15" fmla="*/ 5 h 24"/>
                <a:gd name="T16" fmla="*/ 9 w 22"/>
                <a:gd name="T17" fmla="*/ 8 h 24"/>
                <a:gd name="T18" fmla="*/ 4 w 22"/>
                <a:gd name="T19" fmla="*/ 9 h 24"/>
                <a:gd name="T20" fmla="*/ 3 w 22"/>
                <a:gd name="T21" fmla="*/ 12 h 24"/>
                <a:gd name="T22" fmla="*/ 0 w 22"/>
                <a:gd name="T23" fmla="*/ 13 h 24"/>
                <a:gd name="T24" fmla="*/ 6 w 22"/>
                <a:gd name="T25" fmla="*/ 19 h 24"/>
                <a:gd name="T26" fmla="*/ 11 w 22"/>
                <a:gd name="T27" fmla="*/ 22 h 24"/>
                <a:gd name="T28" fmla="*/ 15 w 22"/>
                <a:gd name="T29" fmla="*/ 23 h 24"/>
                <a:gd name="T30" fmla="*/ 15 w 22"/>
                <a:gd name="T31" fmla="*/ 2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2" h="24">
                  <a:moveTo>
                    <a:pt x="15" y="23"/>
                  </a:moveTo>
                  <a:cubicBezTo>
                    <a:pt x="16" y="24"/>
                    <a:pt x="17" y="24"/>
                    <a:pt x="19" y="24"/>
                  </a:cubicBezTo>
                  <a:cubicBezTo>
                    <a:pt x="17" y="21"/>
                    <a:pt x="19" y="20"/>
                    <a:pt x="19" y="17"/>
                  </a:cubicBezTo>
                  <a:cubicBezTo>
                    <a:pt x="19" y="15"/>
                    <a:pt x="20" y="12"/>
                    <a:pt x="20" y="10"/>
                  </a:cubicBezTo>
                  <a:cubicBezTo>
                    <a:pt x="20" y="9"/>
                    <a:pt x="21" y="8"/>
                    <a:pt x="21" y="7"/>
                  </a:cubicBezTo>
                  <a:cubicBezTo>
                    <a:pt x="22" y="6"/>
                    <a:pt x="21" y="5"/>
                    <a:pt x="22" y="3"/>
                  </a:cubicBezTo>
                  <a:cubicBezTo>
                    <a:pt x="22" y="0"/>
                    <a:pt x="18" y="4"/>
                    <a:pt x="17" y="4"/>
                  </a:cubicBezTo>
                  <a:cubicBezTo>
                    <a:pt x="15" y="4"/>
                    <a:pt x="14" y="3"/>
                    <a:pt x="12" y="5"/>
                  </a:cubicBezTo>
                  <a:cubicBezTo>
                    <a:pt x="12" y="5"/>
                    <a:pt x="10" y="9"/>
                    <a:pt x="9" y="8"/>
                  </a:cubicBezTo>
                  <a:cubicBezTo>
                    <a:pt x="7" y="8"/>
                    <a:pt x="6" y="8"/>
                    <a:pt x="4" y="9"/>
                  </a:cubicBezTo>
                  <a:cubicBezTo>
                    <a:pt x="4" y="10"/>
                    <a:pt x="4" y="12"/>
                    <a:pt x="3" y="12"/>
                  </a:cubicBezTo>
                  <a:cubicBezTo>
                    <a:pt x="3" y="13"/>
                    <a:pt x="1" y="13"/>
                    <a:pt x="0" y="13"/>
                  </a:cubicBezTo>
                  <a:cubicBezTo>
                    <a:pt x="2" y="15"/>
                    <a:pt x="4" y="18"/>
                    <a:pt x="6" y="19"/>
                  </a:cubicBezTo>
                  <a:cubicBezTo>
                    <a:pt x="7" y="21"/>
                    <a:pt x="9" y="22"/>
                    <a:pt x="11" y="22"/>
                  </a:cubicBezTo>
                  <a:cubicBezTo>
                    <a:pt x="12" y="22"/>
                    <a:pt x="14" y="22"/>
                    <a:pt x="15" y="23"/>
                  </a:cubicBezTo>
                  <a:cubicBezTo>
                    <a:pt x="16" y="23"/>
                    <a:pt x="15" y="22"/>
                    <a:pt x="15" y="23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98" name="Freeform 632"/>
            <p:cNvSpPr>
              <a:spLocks/>
            </p:cNvSpPr>
            <p:nvPr/>
          </p:nvSpPr>
          <p:spPr bwMode="auto">
            <a:xfrm>
              <a:off x="7681084" y="8520197"/>
              <a:ext cx="159235" cy="140163"/>
            </a:xfrm>
            <a:custGeom>
              <a:avLst/>
              <a:gdLst>
                <a:gd name="T0" fmla="*/ 16 w 17"/>
                <a:gd name="T1" fmla="*/ 10 h 15"/>
                <a:gd name="T2" fmla="*/ 17 w 17"/>
                <a:gd name="T3" fmla="*/ 8 h 15"/>
                <a:gd name="T4" fmla="*/ 15 w 17"/>
                <a:gd name="T5" fmla="*/ 6 h 15"/>
                <a:gd name="T6" fmla="*/ 12 w 17"/>
                <a:gd name="T7" fmla="*/ 2 h 15"/>
                <a:gd name="T8" fmla="*/ 8 w 17"/>
                <a:gd name="T9" fmla="*/ 1 h 15"/>
                <a:gd name="T10" fmla="*/ 3 w 17"/>
                <a:gd name="T11" fmla="*/ 0 h 15"/>
                <a:gd name="T12" fmla="*/ 3 w 17"/>
                <a:gd name="T13" fmla="*/ 6 h 15"/>
                <a:gd name="T14" fmla="*/ 6 w 17"/>
                <a:gd name="T15" fmla="*/ 7 h 15"/>
                <a:gd name="T16" fmla="*/ 4 w 17"/>
                <a:gd name="T17" fmla="*/ 5 h 15"/>
                <a:gd name="T18" fmla="*/ 7 w 17"/>
                <a:gd name="T19" fmla="*/ 7 h 15"/>
                <a:gd name="T20" fmla="*/ 11 w 17"/>
                <a:gd name="T21" fmla="*/ 10 h 15"/>
                <a:gd name="T22" fmla="*/ 14 w 17"/>
                <a:gd name="T23" fmla="*/ 14 h 15"/>
                <a:gd name="T24" fmla="*/ 16 w 17"/>
                <a:gd name="T25" fmla="*/ 10 h 15"/>
                <a:gd name="T26" fmla="*/ 16 w 17"/>
                <a:gd name="T27" fmla="*/ 1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" h="15">
                  <a:moveTo>
                    <a:pt x="16" y="10"/>
                  </a:moveTo>
                  <a:cubicBezTo>
                    <a:pt x="16" y="9"/>
                    <a:pt x="16" y="8"/>
                    <a:pt x="17" y="8"/>
                  </a:cubicBezTo>
                  <a:cubicBezTo>
                    <a:pt x="16" y="7"/>
                    <a:pt x="16" y="6"/>
                    <a:pt x="15" y="6"/>
                  </a:cubicBezTo>
                  <a:cubicBezTo>
                    <a:pt x="14" y="5"/>
                    <a:pt x="13" y="2"/>
                    <a:pt x="12" y="2"/>
                  </a:cubicBezTo>
                  <a:cubicBezTo>
                    <a:pt x="10" y="2"/>
                    <a:pt x="9" y="2"/>
                    <a:pt x="8" y="1"/>
                  </a:cubicBezTo>
                  <a:cubicBezTo>
                    <a:pt x="7" y="0"/>
                    <a:pt x="4" y="0"/>
                    <a:pt x="3" y="0"/>
                  </a:cubicBezTo>
                  <a:cubicBezTo>
                    <a:pt x="4" y="1"/>
                    <a:pt x="0" y="6"/>
                    <a:pt x="3" y="6"/>
                  </a:cubicBezTo>
                  <a:cubicBezTo>
                    <a:pt x="4" y="6"/>
                    <a:pt x="4" y="8"/>
                    <a:pt x="6" y="7"/>
                  </a:cubicBezTo>
                  <a:cubicBezTo>
                    <a:pt x="7" y="6"/>
                    <a:pt x="4" y="5"/>
                    <a:pt x="4" y="5"/>
                  </a:cubicBezTo>
                  <a:cubicBezTo>
                    <a:pt x="5" y="5"/>
                    <a:pt x="7" y="6"/>
                    <a:pt x="7" y="7"/>
                  </a:cubicBezTo>
                  <a:cubicBezTo>
                    <a:pt x="8" y="9"/>
                    <a:pt x="10" y="8"/>
                    <a:pt x="11" y="10"/>
                  </a:cubicBezTo>
                  <a:cubicBezTo>
                    <a:pt x="12" y="11"/>
                    <a:pt x="12" y="13"/>
                    <a:pt x="14" y="14"/>
                  </a:cubicBezTo>
                  <a:cubicBezTo>
                    <a:pt x="17" y="15"/>
                    <a:pt x="17" y="12"/>
                    <a:pt x="16" y="10"/>
                  </a:cubicBezTo>
                  <a:cubicBezTo>
                    <a:pt x="16" y="9"/>
                    <a:pt x="16" y="11"/>
                    <a:pt x="16" y="10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99" name="Freeform 633"/>
            <p:cNvSpPr>
              <a:spLocks/>
            </p:cNvSpPr>
            <p:nvPr/>
          </p:nvSpPr>
          <p:spPr bwMode="auto">
            <a:xfrm>
              <a:off x="7502737" y="8360921"/>
              <a:ext cx="105096" cy="82827"/>
            </a:xfrm>
            <a:custGeom>
              <a:avLst/>
              <a:gdLst>
                <a:gd name="T0" fmla="*/ 4 w 11"/>
                <a:gd name="T1" fmla="*/ 1 h 9"/>
                <a:gd name="T2" fmla="*/ 4 w 11"/>
                <a:gd name="T3" fmla="*/ 0 h 9"/>
                <a:gd name="T4" fmla="*/ 0 w 11"/>
                <a:gd name="T5" fmla="*/ 4 h 9"/>
                <a:gd name="T6" fmla="*/ 11 w 11"/>
                <a:gd name="T7" fmla="*/ 5 h 9"/>
                <a:gd name="T8" fmla="*/ 4 w 11"/>
                <a:gd name="T9" fmla="*/ 1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9">
                  <a:moveTo>
                    <a:pt x="4" y="1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3" y="1"/>
                    <a:pt x="1" y="3"/>
                    <a:pt x="0" y="4"/>
                  </a:cubicBezTo>
                  <a:cubicBezTo>
                    <a:pt x="2" y="5"/>
                    <a:pt x="11" y="9"/>
                    <a:pt x="11" y="5"/>
                  </a:cubicBezTo>
                  <a:cubicBezTo>
                    <a:pt x="11" y="2"/>
                    <a:pt x="6" y="3"/>
                    <a:pt x="4" y="1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00" name="Freeform 634"/>
            <p:cNvSpPr>
              <a:spLocks/>
            </p:cNvSpPr>
            <p:nvPr/>
          </p:nvSpPr>
          <p:spPr bwMode="auto">
            <a:xfrm>
              <a:off x="7391272" y="8192091"/>
              <a:ext cx="187902" cy="216615"/>
            </a:xfrm>
            <a:custGeom>
              <a:avLst/>
              <a:gdLst>
                <a:gd name="T0" fmla="*/ 16 w 20"/>
                <a:gd name="T1" fmla="*/ 16 h 23"/>
                <a:gd name="T2" fmla="*/ 20 w 20"/>
                <a:gd name="T3" fmla="*/ 12 h 23"/>
                <a:gd name="T4" fmla="*/ 16 w 20"/>
                <a:gd name="T5" fmla="*/ 8 h 23"/>
                <a:gd name="T6" fmla="*/ 16 w 20"/>
                <a:gd name="T7" fmla="*/ 1 h 23"/>
                <a:gd name="T8" fmla="*/ 8 w 20"/>
                <a:gd name="T9" fmla="*/ 1 h 23"/>
                <a:gd name="T10" fmla="*/ 7 w 20"/>
                <a:gd name="T11" fmla="*/ 6 h 23"/>
                <a:gd name="T12" fmla="*/ 8 w 20"/>
                <a:gd name="T13" fmla="*/ 10 h 23"/>
                <a:gd name="T14" fmla="*/ 4 w 20"/>
                <a:gd name="T15" fmla="*/ 10 h 23"/>
                <a:gd name="T16" fmla="*/ 2 w 20"/>
                <a:gd name="T17" fmla="*/ 15 h 23"/>
                <a:gd name="T18" fmla="*/ 12 w 20"/>
                <a:gd name="T19" fmla="*/ 21 h 23"/>
                <a:gd name="T20" fmla="*/ 16 w 20"/>
                <a:gd name="T21" fmla="*/ 16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0" h="23">
                  <a:moveTo>
                    <a:pt x="16" y="16"/>
                  </a:moveTo>
                  <a:cubicBezTo>
                    <a:pt x="16" y="14"/>
                    <a:pt x="19" y="13"/>
                    <a:pt x="20" y="12"/>
                  </a:cubicBezTo>
                  <a:cubicBezTo>
                    <a:pt x="17" y="11"/>
                    <a:pt x="16" y="11"/>
                    <a:pt x="16" y="8"/>
                  </a:cubicBezTo>
                  <a:cubicBezTo>
                    <a:pt x="16" y="7"/>
                    <a:pt x="17" y="2"/>
                    <a:pt x="16" y="1"/>
                  </a:cubicBezTo>
                  <a:cubicBezTo>
                    <a:pt x="15" y="0"/>
                    <a:pt x="10" y="1"/>
                    <a:pt x="8" y="1"/>
                  </a:cubicBezTo>
                  <a:cubicBezTo>
                    <a:pt x="6" y="1"/>
                    <a:pt x="6" y="4"/>
                    <a:pt x="7" y="6"/>
                  </a:cubicBezTo>
                  <a:cubicBezTo>
                    <a:pt x="8" y="7"/>
                    <a:pt x="12" y="10"/>
                    <a:pt x="8" y="10"/>
                  </a:cubicBezTo>
                  <a:cubicBezTo>
                    <a:pt x="7" y="10"/>
                    <a:pt x="5" y="10"/>
                    <a:pt x="4" y="10"/>
                  </a:cubicBezTo>
                  <a:cubicBezTo>
                    <a:pt x="2" y="10"/>
                    <a:pt x="2" y="14"/>
                    <a:pt x="2" y="15"/>
                  </a:cubicBezTo>
                  <a:cubicBezTo>
                    <a:pt x="0" y="21"/>
                    <a:pt x="8" y="20"/>
                    <a:pt x="12" y="21"/>
                  </a:cubicBezTo>
                  <a:cubicBezTo>
                    <a:pt x="13" y="23"/>
                    <a:pt x="16" y="17"/>
                    <a:pt x="16" y="16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01" name="Freeform 635"/>
            <p:cNvSpPr>
              <a:spLocks/>
            </p:cNvSpPr>
            <p:nvPr/>
          </p:nvSpPr>
          <p:spPr bwMode="auto">
            <a:xfrm>
              <a:off x="6254330" y="7453043"/>
              <a:ext cx="1398093" cy="898324"/>
            </a:xfrm>
            <a:custGeom>
              <a:avLst/>
              <a:gdLst>
                <a:gd name="T0" fmla="*/ 132 w 150"/>
                <a:gd name="T1" fmla="*/ 88 h 96"/>
                <a:gd name="T2" fmla="*/ 130 w 150"/>
                <a:gd name="T3" fmla="*/ 80 h 96"/>
                <a:gd name="T4" fmla="*/ 144 w 150"/>
                <a:gd name="T5" fmla="*/ 78 h 96"/>
                <a:gd name="T6" fmla="*/ 146 w 150"/>
                <a:gd name="T7" fmla="*/ 68 h 96"/>
                <a:gd name="T8" fmla="*/ 146 w 150"/>
                <a:gd name="T9" fmla="*/ 61 h 96"/>
                <a:gd name="T10" fmla="*/ 132 w 150"/>
                <a:gd name="T11" fmla="*/ 64 h 96"/>
                <a:gd name="T12" fmla="*/ 126 w 150"/>
                <a:gd name="T13" fmla="*/ 76 h 96"/>
                <a:gd name="T14" fmla="*/ 110 w 150"/>
                <a:gd name="T15" fmla="*/ 76 h 96"/>
                <a:gd name="T16" fmla="*/ 102 w 150"/>
                <a:gd name="T17" fmla="*/ 69 h 96"/>
                <a:gd name="T18" fmla="*/ 96 w 150"/>
                <a:gd name="T19" fmla="*/ 51 h 96"/>
                <a:gd name="T20" fmla="*/ 98 w 150"/>
                <a:gd name="T21" fmla="*/ 38 h 96"/>
                <a:gd name="T22" fmla="*/ 90 w 150"/>
                <a:gd name="T23" fmla="*/ 35 h 96"/>
                <a:gd name="T24" fmla="*/ 82 w 150"/>
                <a:gd name="T25" fmla="*/ 24 h 96"/>
                <a:gd name="T26" fmla="*/ 75 w 150"/>
                <a:gd name="T27" fmla="*/ 17 h 96"/>
                <a:gd name="T28" fmla="*/ 68 w 150"/>
                <a:gd name="T29" fmla="*/ 20 h 96"/>
                <a:gd name="T30" fmla="*/ 59 w 150"/>
                <a:gd name="T31" fmla="*/ 10 h 96"/>
                <a:gd name="T32" fmla="*/ 45 w 150"/>
                <a:gd name="T33" fmla="*/ 6 h 96"/>
                <a:gd name="T34" fmla="*/ 29 w 150"/>
                <a:gd name="T35" fmla="*/ 8 h 96"/>
                <a:gd name="T36" fmla="*/ 13 w 150"/>
                <a:gd name="T37" fmla="*/ 1 h 96"/>
                <a:gd name="T38" fmla="*/ 7 w 150"/>
                <a:gd name="T39" fmla="*/ 16 h 96"/>
                <a:gd name="T40" fmla="*/ 15 w 150"/>
                <a:gd name="T41" fmla="*/ 28 h 96"/>
                <a:gd name="T42" fmla="*/ 15 w 150"/>
                <a:gd name="T43" fmla="*/ 32 h 96"/>
                <a:gd name="T44" fmla="*/ 25 w 150"/>
                <a:gd name="T45" fmla="*/ 38 h 96"/>
                <a:gd name="T46" fmla="*/ 26 w 150"/>
                <a:gd name="T47" fmla="*/ 44 h 96"/>
                <a:gd name="T48" fmla="*/ 36 w 150"/>
                <a:gd name="T49" fmla="*/ 53 h 96"/>
                <a:gd name="T50" fmla="*/ 36 w 150"/>
                <a:gd name="T51" fmla="*/ 47 h 96"/>
                <a:gd name="T52" fmla="*/ 32 w 150"/>
                <a:gd name="T53" fmla="*/ 42 h 96"/>
                <a:gd name="T54" fmla="*/ 26 w 150"/>
                <a:gd name="T55" fmla="*/ 32 h 96"/>
                <a:gd name="T56" fmla="*/ 20 w 150"/>
                <a:gd name="T57" fmla="*/ 23 h 96"/>
                <a:gd name="T58" fmla="*/ 13 w 150"/>
                <a:gd name="T59" fmla="*/ 16 h 96"/>
                <a:gd name="T60" fmla="*/ 11 w 150"/>
                <a:gd name="T61" fmla="*/ 5 h 96"/>
                <a:gd name="T62" fmla="*/ 15 w 150"/>
                <a:gd name="T63" fmla="*/ 7 h 96"/>
                <a:gd name="T64" fmla="*/ 20 w 150"/>
                <a:gd name="T65" fmla="*/ 9 h 96"/>
                <a:gd name="T66" fmla="*/ 23 w 150"/>
                <a:gd name="T67" fmla="*/ 19 h 96"/>
                <a:gd name="T68" fmla="*/ 23 w 150"/>
                <a:gd name="T69" fmla="*/ 20 h 96"/>
                <a:gd name="T70" fmla="*/ 32 w 150"/>
                <a:gd name="T71" fmla="*/ 27 h 96"/>
                <a:gd name="T72" fmla="*/ 36 w 150"/>
                <a:gd name="T73" fmla="*/ 33 h 96"/>
                <a:gd name="T74" fmla="*/ 38 w 150"/>
                <a:gd name="T75" fmla="*/ 38 h 96"/>
                <a:gd name="T76" fmla="*/ 46 w 150"/>
                <a:gd name="T77" fmla="*/ 45 h 96"/>
                <a:gd name="T78" fmla="*/ 54 w 150"/>
                <a:gd name="T79" fmla="*/ 53 h 96"/>
                <a:gd name="T80" fmla="*/ 56 w 150"/>
                <a:gd name="T81" fmla="*/ 59 h 96"/>
                <a:gd name="T82" fmla="*/ 58 w 150"/>
                <a:gd name="T83" fmla="*/ 65 h 96"/>
                <a:gd name="T84" fmla="*/ 60 w 150"/>
                <a:gd name="T85" fmla="*/ 72 h 96"/>
                <a:gd name="T86" fmla="*/ 68 w 150"/>
                <a:gd name="T87" fmla="*/ 77 h 96"/>
                <a:gd name="T88" fmla="*/ 89 w 150"/>
                <a:gd name="T89" fmla="*/ 86 h 96"/>
                <a:gd name="T90" fmla="*/ 113 w 150"/>
                <a:gd name="T91" fmla="*/ 88 h 96"/>
                <a:gd name="T92" fmla="*/ 126 w 150"/>
                <a:gd name="T93" fmla="*/ 89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50" h="96">
                  <a:moveTo>
                    <a:pt x="126" y="89"/>
                  </a:moveTo>
                  <a:cubicBezTo>
                    <a:pt x="127" y="89"/>
                    <a:pt x="134" y="90"/>
                    <a:pt x="132" y="88"/>
                  </a:cubicBezTo>
                  <a:cubicBezTo>
                    <a:pt x="131" y="86"/>
                    <a:pt x="129" y="85"/>
                    <a:pt x="128" y="83"/>
                  </a:cubicBezTo>
                  <a:cubicBezTo>
                    <a:pt x="128" y="83"/>
                    <a:pt x="129" y="80"/>
                    <a:pt x="130" y="80"/>
                  </a:cubicBezTo>
                  <a:cubicBezTo>
                    <a:pt x="131" y="79"/>
                    <a:pt x="136" y="80"/>
                    <a:pt x="138" y="80"/>
                  </a:cubicBezTo>
                  <a:cubicBezTo>
                    <a:pt x="141" y="80"/>
                    <a:pt x="140" y="75"/>
                    <a:pt x="144" y="78"/>
                  </a:cubicBezTo>
                  <a:cubicBezTo>
                    <a:pt x="145" y="76"/>
                    <a:pt x="146" y="75"/>
                    <a:pt x="146" y="73"/>
                  </a:cubicBezTo>
                  <a:cubicBezTo>
                    <a:pt x="146" y="71"/>
                    <a:pt x="145" y="69"/>
                    <a:pt x="146" y="68"/>
                  </a:cubicBezTo>
                  <a:cubicBezTo>
                    <a:pt x="147" y="66"/>
                    <a:pt x="150" y="64"/>
                    <a:pt x="150" y="63"/>
                  </a:cubicBezTo>
                  <a:cubicBezTo>
                    <a:pt x="149" y="61"/>
                    <a:pt x="148" y="61"/>
                    <a:pt x="146" y="61"/>
                  </a:cubicBezTo>
                  <a:cubicBezTo>
                    <a:pt x="143" y="61"/>
                    <a:pt x="139" y="61"/>
                    <a:pt x="136" y="62"/>
                  </a:cubicBezTo>
                  <a:cubicBezTo>
                    <a:pt x="134" y="62"/>
                    <a:pt x="133" y="63"/>
                    <a:pt x="132" y="64"/>
                  </a:cubicBezTo>
                  <a:cubicBezTo>
                    <a:pt x="131" y="66"/>
                    <a:pt x="132" y="68"/>
                    <a:pt x="131" y="70"/>
                  </a:cubicBezTo>
                  <a:cubicBezTo>
                    <a:pt x="131" y="71"/>
                    <a:pt x="126" y="76"/>
                    <a:pt x="126" y="76"/>
                  </a:cubicBezTo>
                  <a:cubicBezTo>
                    <a:pt x="122" y="75"/>
                    <a:pt x="118" y="76"/>
                    <a:pt x="114" y="78"/>
                  </a:cubicBezTo>
                  <a:cubicBezTo>
                    <a:pt x="112" y="78"/>
                    <a:pt x="111" y="77"/>
                    <a:pt x="110" y="76"/>
                  </a:cubicBezTo>
                  <a:cubicBezTo>
                    <a:pt x="109" y="75"/>
                    <a:pt x="107" y="75"/>
                    <a:pt x="105" y="74"/>
                  </a:cubicBezTo>
                  <a:cubicBezTo>
                    <a:pt x="103" y="74"/>
                    <a:pt x="103" y="71"/>
                    <a:pt x="102" y="69"/>
                  </a:cubicBezTo>
                  <a:cubicBezTo>
                    <a:pt x="101" y="67"/>
                    <a:pt x="99" y="66"/>
                    <a:pt x="98" y="64"/>
                  </a:cubicBezTo>
                  <a:cubicBezTo>
                    <a:pt x="97" y="60"/>
                    <a:pt x="95" y="55"/>
                    <a:pt x="96" y="51"/>
                  </a:cubicBezTo>
                  <a:cubicBezTo>
                    <a:pt x="96" y="48"/>
                    <a:pt x="95" y="44"/>
                    <a:pt x="97" y="41"/>
                  </a:cubicBezTo>
                  <a:cubicBezTo>
                    <a:pt x="98" y="40"/>
                    <a:pt x="98" y="39"/>
                    <a:pt x="98" y="38"/>
                  </a:cubicBezTo>
                  <a:cubicBezTo>
                    <a:pt x="99" y="36"/>
                    <a:pt x="97" y="37"/>
                    <a:pt x="96" y="36"/>
                  </a:cubicBezTo>
                  <a:cubicBezTo>
                    <a:pt x="94" y="36"/>
                    <a:pt x="92" y="35"/>
                    <a:pt x="90" y="35"/>
                  </a:cubicBezTo>
                  <a:cubicBezTo>
                    <a:pt x="89" y="34"/>
                    <a:pt x="87" y="32"/>
                    <a:pt x="87" y="30"/>
                  </a:cubicBezTo>
                  <a:cubicBezTo>
                    <a:pt x="87" y="27"/>
                    <a:pt x="84" y="26"/>
                    <a:pt x="82" y="24"/>
                  </a:cubicBezTo>
                  <a:cubicBezTo>
                    <a:pt x="81" y="22"/>
                    <a:pt x="81" y="20"/>
                    <a:pt x="80" y="18"/>
                  </a:cubicBezTo>
                  <a:cubicBezTo>
                    <a:pt x="79" y="17"/>
                    <a:pt x="77" y="17"/>
                    <a:pt x="75" y="17"/>
                  </a:cubicBezTo>
                  <a:cubicBezTo>
                    <a:pt x="74" y="16"/>
                    <a:pt x="72" y="16"/>
                    <a:pt x="71" y="17"/>
                  </a:cubicBezTo>
                  <a:cubicBezTo>
                    <a:pt x="71" y="18"/>
                    <a:pt x="70" y="20"/>
                    <a:pt x="68" y="20"/>
                  </a:cubicBezTo>
                  <a:cubicBezTo>
                    <a:pt x="66" y="20"/>
                    <a:pt x="63" y="18"/>
                    <a:pt x="62" y="16"/>
                  </a:cubicBezTo>
                  <a:cubicBezTo>
                    <a:pt x="61" y="13"/>
                    <a:pt x="61" y="12"/>
                    <a:pt x="59" y="10"/>
                  </a:cubicBezTo>
                  <a:cubicBezTo>
                    <a:pt x="57" y="9"/>
                    <a:pt x="54" y="6"/>
                    <a:pt x="52" y="6"/>
                  </a:cubicBezTo>
                  <a:cubicBezTo>
                    <a:pt x="51" y="5"/>
                    <a:pt x="45" y="5"/>
                    <a:pt x="45" y="6"/>
                  </a:cubicBezTo>
                  <a:cubicBezTo>
                    <a:pt x="43" y="9"/>
                    <a:pt x="42" y="8"/>
                    <a:pt x="39" y="8"/>
                  </a:cubicBezTo>
                  <a:cubicBezTo>
                    <a:pt x="35" y="8"/>
                    <a:pt x="32" y="8"/>
                    <a:pt x="29" y="8"/>
                  </a:cubicBezTo>
                  <a:cubicBezTo>
                    <a:pt x="28" y="8"/>
                    <a:pt x="25" y="6"/>
                    <a:pt x="23" y="5"/>
                  </a:cubicBezTo>
                  <a:cubicBezTo>
                    <a:pt x="20" y="4"/>
                    <a:pt x="17" y="3"/>
                    <a:pt x="13" y="1"/>
                  </a:cubicBezTo>
                  <a:cubicBezTo>
                    <a:pt x="9" y="0"/>
                    <a:pt x="4" y="1"/>
                    <a:pt x="0" y="2"/>
                  </a:cubicBezTo>
                  <a:cubicBezTo>
                    <a:pt x="1" y="7"/>
                    <a:pt x="5" y="11"/>
                    <a:pt x="7" y="16"/>
                  </a:cubicBezTo>
                  <a:cubicBezTo>
                    <a:pt x="8" y="18"/>
                    <a:pt x="11" y="20"/>
                    <a:pt x="13" y="21"/>
                  </a:cubicBezTo>
                  <a:cubicBezTo>
                    <a:pt x="14" y="23"/>
                    <a:pt x="16" y="26"/>
                    <a:pt x="15" y="28"/>
                  </a:cubicBezTo>
                  <a:cubicBezTo>
                    <a:pt x="15" y="28"/>
                    <a:pt x="8" y="26"/>
                    <a:pt x="12" y="29"/>
                  </a:cubicBezTo>
                  <a:cubicBezTo>
                    <a:pt x="13" y="30"/>
                    <a:pt x="14" y="31"/>
                    <a:pt x="15" y="32"/>
                  </a:cubicBezTo>
                  <a:cubicBezTo>
                    <a:pt x="17" y="32"/>
                    <a:pt x="18" y="32"/>
                    <a:pt x="19" y="33"/>
                  </a:cubicBezTo>
                  <a:cubicBezTo>
                    <a:pt x="21" y="34"/>
                    <a:pt x="23" y="36"/>
                    <a:pt x="25" y="38"/>
                  </a:cubicBezTo>
                  <a:cubicBezTo>
                    <a:pt x="26" y="39"/>
                    <a:pt x="25" y="41"/>
                    <a:pt x="24" y="42"/>
                  </a:cubicBezTo>
                  <a:cubicBezTo>
                    <a:pt x="23" y="43"/>
                    <a:pt x="25" y="44"/>
                    <a:pt x="26" y="44"/>
                  </a:cubicBezTo>
                  <a:cubicBezTo>
                    <a:pt x="29" y="46"/>
                    <a:pt x="31" y="48"/>
                    <a:pt x="33" y="50"/>
                  </a:cubicBezTo>
                  <a:cubicBezTo>
                    <a:pt x="34" y="51"/>
                    <a:pt x="35" y="53"/>
                    <a:pt x="36" y="53"/>
                  </a:cubicBezTo>
                  <a:cubicBezTo>
                    <a:pt x="37" y="53"/>
                    <a:pt x="38" y="51"/>
                    <a:pt x="37" y="50"/>
                  </a:cubicBezTo>
                  <a:cubicBezTo>
                    <a:pt x="37" y="49"/>
                    <a:pt x="36" y="48"/>
                    <a:pt x="36" y="47"/>
                  </a:cubicBezTo>
                  <a:cubicBezTo>
                    <a:pt x="35" y="46"/>
                    <a:pt x="33" y="47"/>
                    <a:pt x="32" y="46"/>
                  </a:cubicBezTo>
                  <a:cubicBezTo>
                    <a:pt x="30" y="44"/>
                    <a:pt x="32" y="44"/>
                    <a:pt x="32" y="42"/>
                  </a:cubicBezTo>
                  <a:cubicBezTo>
                    <a:pt x="32" y="42"/>
                    <a:pt x="30" y="40"/>
                    <a:pt x="30" y="39"/>
                  </a:cubicBezTo>
                  <a:cubicBezTo>
                    <a:pt x="28" y="37"/>
                    <a:pt x="28" y="34"/>
                    <a:pt x="26" y="32"/>
                  </a:cubicBezTo>
                  <a:cubicBezTo>
                    <a:pt x="24" y="31"/>
                    <a:pt x="22" y="29"/>
                    <a:pt x="21" y="27"/>
                  </a:cubicBezTo>
                  <a:cubicBezTo>
                    <a:pt x="21" y="26"/>
                    <a:pt x="21" y="24"/>
                    <a:pt x="20" y="23"/>
                  </a:cubicBezTo>
                  <a:cubicBezTo>
                    <a:pt x="19" y="22"/>
                    <a:pt x="18" y="21"/>
                    <a:pt x="17" y="20"/>
                  </a:cubicBezTo>
                  <a:cubicBezTo>
                    <a:pt x="16" y="18"/>
                    <a:pt x="15" y="17"/>
                    <a:pt x="13" y="16"/>
                  </a:cubicBezTo>
                  <a:cubicBezTo>
                    <a:pt x="12" y="15"/>
                    <a:pt x="12" y="13"/>
                    <a:pt x="12" y="12"/>
                  </a:cubicBezTo>
                  <a:cubicBezTo>
                    <a:pt x="12" y="11"/>
                    <a:pt x="10" y="6"/>
                    <a:pt x="11" y="5"/>
                  </a:cubicBezTo>
                  <a:cubicBezTo>
                    <a:pt x="12" y="4"/>
                    <a:pt x="13" y="7"/>
                    <a:pt x="14" y="7"/>
                  </a:cubicBezTo>
                  <a:cubicBezTo>
                    <a:pt x="15" y="7"/>
                    <a:pt x="15" y="7"/>
                    <a:pt x="15" y="7"/>
                  </a:cubicBezTo>
                  <a:cubicBezTo>
                    <a:pt x="17" y="6"/>
                    <a:pt x="17" y="7"/>
                    <a:pt x="18" y="8"/>
                  </a:cubicBezTo>
                  <a:cubicBezTo>
                    <a:pt x="19" y="8"/>
                    <a:pt x="20" y="8"/>
                    <a:pt x="20" y="9"/>
                  </a:cubicBezTo>
                  <a:cubicBezTo>
                    <a:pt x="20" y="11"/>
                    <a:pt x="21" y="13"/>
                    <a:pt x="22" y="15"/>
                  </a:cubicBezTo>
                  <a:cubicBezTo>
                    <a:pt x="22" y="16"/>
                    <a:pt x="23" y="18"/>
                    <a:pt x="23" y="19"/>
                  </a:cubicBezTo>
                  <a:cubicBezTo>
                    <a:pt x="23" y="20"/>
                    <a:pt x="22" y="21"/>
                    <a:pt x="22" y="22"/>
                  </a:cubicBezTo>
                  <a:cubicBezTo>
                    <a:pt x="23" y="22"/>
                    <a:pt x="23" y="20"/>
                    <a:pt x="23" y="20"/>
                  </a:cubicBezTo>
                  <a:cubicBezTo>
                    <a:pt x="24" y="19"/>
                    <a:pt x="25" y="22"/>
                    <a:pt x="26" y="22"/>
                  </a:cubicBezTo>
                  <a:cubicBezTo>
                    <a:pt x="27" y="23"/>
                    <a:pt x="32" y="26"/>
                    <a:pt x="32" y="27"/>
                  </a:cubicBezTo>
                  <a:cubicBezTo>
                    <a:pt x="32" y="29"/>
                    <a:pt x="33" y="30"/>
                    <a:pt x="34" y="30"/>
                  </a:cubicBezTo>
                  <a:cubicBezTo>
                    <a:pt x="35" y="31"/>
                    <a:pt x="35" y="32"/>
                    <a:pt x="36" y="33"/>
                  </a:cubicBezTo>
                  <a:cubicBezTo>
                    <a:pt x="37" y="34"/>
                    <a:pt x="38" y="33"/>
                    <a:pt x="38" y="34"/>
                  </a:cubicBezTo>
                  <a:cubicBezTo>
                    <a:pt x="39" y="35"/>
                    <a:pt x="37" y="36"/>
                    <a:pt x="38" y="38"/>
                  </a:cubicBezTo>
                  <a:cubicBezTo>
                    <a:pt x="40" y="39"/>
                    <a:pt x="42" y="40"/>
                    <a:pt x="44" y="42"/>
                  </a:cubicBezTo>
                  <a:cubicBezTo>
                    <a:pt x="45" y="43"/>
                    <a:pt x="45" y="44"/>
                    <a:pt x="46" y="45"/>
                  </a:cubicBezTo>
                  <a:cubicBezTo>
                    <a:pt x="47" y="46"/>
                    <a:pt x="48" y="46"/>
                    <a:pt x="49" y="48"/>
                  </a:cubicBezTo>
                  <a:cubicBezTo>
                    <a:pt x="51" y="49"/>
                    <a:pt x="52" y="51"/>
                    <a:pt x="54" y="53"/>
                  </a:cubicBezTo>
                  <a:cubicBezTo>
                    <a:pt x="55" y="54"/>
                    <a:pt x="56" y="55"/>
                    <a:pt x="57" y="56"/>
                  </a:cubicBezTo>
                  <a:cubicBezTo>
                    <a:pt x="58" y="58"/>
                    <a:pt x="56" y="58"/>
                    <a:pt x="56" y="59"/>
                  </a:cubicBezTo>
                  <a:cubicBezTo>
                    <a:pt x="56" y="60"/>
                    <a:pt x="59" y="59"/>
                    <a:pt x="59" y="61"/>
                  </a:cubicBezTo>
                  <a:cubicBezTo>
                    <a:pt x="58" y="63"/>
                    <a:pt x="57" y="63"/>
                    <a:pt x="58" y="65"/>
                  </a:cubicBezTo>
                  <a:cubicBezTo>
                    <a:pt x="58" y="65"/>
                    <a:pt x="56" y="67"/>
                    <a:pt x="57" y="68"/>
                  </a:cubicBezTo>
                  <a:cubicBezTo>
                    <a:pt x="58" y="69"/>
                    <a:pt x="59" y="71"/>
                    <a:pt x="60" y="72"/>
                  </a:cubicBezTo>
                  <a:cubicBezTo>
                    <a:pt x="61" y="73"/>
                    <a:pt x="62" y="73"/>
                    <a:pt x="63" y="73"/>
                  </a:cubicBezTo>
                  <a:cubicBezTo>
                    <a:pt x="66" y="74"/>
                    <a:pt x="66" y="76"/>
                    <a:pt x="68" y="77"/>
                  </a:cubicBezTo>
                  <a:cubicBezTo>
                    <a:pt x="71" y="79"/>
                    <a:pt x="75" y="79"/>
                    <a:pt x="77" y="81"/>
                  </a:cubicBezTo>
                  <a:cubicBezTo>
                    <a:pt x="81" y="83"/>
                    <a:pt x="85" y="85"/>
                    <a:pt x="89" y="86"/>
                  </a:cubicBezTo>
                  <a:cubicBezTo>
                    <a:pt x="92" y="88"/>
                    <a:pt x="97" y="90"/>
                    <a:pt x="101" y="91"/>
                  </a:cubicBezTo>
                  <a:cubicBezTo>
                    <a:pt x="105" y="91"/>
                    <a:pt x="108" y="87"/>
                    <a:pt x="113" y="88"/>
                  </a:cubicBezTo>
                  <a:cubicBezTo>
                    <a:pt x="117" y="89"/>
                    <a:pt x="120" y="93"/>
                    <a:pt x="123" y="96"/>
                  </a:cubicBezTo>
                  <a:cubicBezTo>
                    <a:pt x="123" y="95"/>
                    <a:pt x="124" y="90"/>
                    <a:pt x="126" y="89"/>
                  </a:cubicBezTo>
                  <a:cubicBezTo>
                    <a:pt x="127" y="89"/>
                    <a:pt x="125" y="89"/>
                    <a:pt x="126" y="89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02" name="Freeform 636"/>
            <p:cNvSpPr>
              <a:spLocks/>
            </p:cNvSpPr>
            <p:nvPr/>
          </p:nvSpPr>
          <p:spPr bwMode="auto">
            <a:xfrm>
              <a:off x="7531402" y="8287656"/>
              <a:ext cx="280256" cy="149721"/>
            </a:xfrm>
            <a:custGeom>
              <a:avLst/>
              <a:gdLst>
                <a:gd name="T0" fmla="*/ 12 w 30"/>
                <a:gd name="T1" fmla="*/ 15 h 16"/>
                <a:gd name="T2" fmla="*/ 13 w 30"/>
                <a:gd name="T3" fmla="*/ 13 h 16"/>
                <a:gd name="T4" fmla="*/ 16 w 30"/>
                <a:gd name="T5" fmla="*/ 11 h 16"/>
                <a:gd name="T6" fmla="*/ 20 w 30"/>
                <a:gd name="T7" fmla="*/ 10 h 16"/>
                <a:gd name="T8" fmla="*/ 24 w 30"/>
                <a:gd name="T9" fmla="*/ 7 h 16"/>
                <a:gd name="T10" fmla="*/ 30 w 30"/>
                <a:gd name="T11" fmla="*/ 5 h 16"/>
                <a:gd name="T12" fmla="*/ 20 w 30"/>
                <a:gd name="T13" fmla="*/ 1 h 16"/>
                <a:gd name="T14" fmla="*/ 14 w 30"/>
                <a:gd name="T15" fmla="*/ 2 h 16"/>
                <a:gd name="T16" fmla="*/ 8 w 30"/>
                <a:gd name="T17" fmla="*/ 1 h 16"/>
                <a:gd name="T18" fmla="*/ 2 w 30"/>
                <a:gd name="T19" fmla="*/ 4 h 16"/>
                <a:gd name="T20" fmla="*/ 1 w 30"/>
                <a:gd name="T21" fmla="*/ 9 h 16"/>
                <a:gd name="T22" fmla="*/ 8 w 30"/>
                <a:gd name="T23" fmla="*/ 14 h 16"/>
                <a:gd name="T24" fmla="*/ 10 w 30"/>
                <a:gd name="T25" fmla="*/ 14 h 16"/>
                <a:gd name="T26" fmla="*/ 9 w 30"/>
                <a:gd name="T27" fmla="*/ 16 h 16"/>
                <a:gd name="T28" fmla="*/ 12 w 30"/>
                <a:gd name="T29" fmla="*/ 15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0" h="16">
                  <a:moveTo>
                    <a:pt x="12" y="15"/>
                  </a:moveTo>
                  <a:cubicBezTo>
                    <a:pt x="13" y="15"/>
                    <a:pt x="13" y="14"/>
                    <a:pt x="13" y="13"/>
                  </a:cubicBezTo>
                  <a:cubicBezTo>
                    <a:pt x="13" y="12"/>
                    <a:pt x="15" y="11"/>
                    <a:pt x="16" y="11"/>
                  </a:cubicBezTo>
                  <a:cubicBezTo>
                    <a:pt x="18" y="10"/>
                    <a:pt x="18" y="12"/>
                    <a:pt x="20" y="10"/>
                  </a:cubicBezTo>
                  <a:cubicBezTo>
                    <a:pt x="21" y="9"/>
                    <a:pt x="22" y="6"/>
                    <a:pt x="24" y="7"/>
                  </a:cubicBezTo>
                  <a:cubicBezTo>
                    <a:pt x="27" y="7"/>
                    <a:pt x="27" y="6"/>
                    <a:pt x="30" y="5"/>
                  </a:cubicBezTo>
                  <a:cubicBezTo>
                    <a:pt x="26" y="3"/>
                    <a:pt x="25" y="0"/>
                    <a:pt x="20" y="1"/>
                  </a:cubicBezTo>
                  <a:cubicBezTo>
                    <a:pt x="18" y="1"/>
                    <a:pt x="16" y="2"/>
                    <a:pt x="14" y="2"/>
                  </a:cubicBezTo>
                  <a:cubicBezTo>
                    <a:pt x="12" y="2"/>
                    <a:pt x="10" y="1"/>
                    <a:pt x="8" y="1"/>
                  </a:cubicBezTo>
                  <a:cubicBezTo>
                    <a:pt x="5" y="2"/>
                    <a:pt x="4" y="2"/>
                    <a:pt x="2" y="4"/>
                  </a:cubicBezTo>
                  <a:cubicBezTo>
                    <a:pt x="2" y="5"/>
                    <a:pt x="0" y="7"/>
                    <a:pt x="1" y="9"/>
                  </a:cubicBezTo>
                  <a:cubicBezTo>
                    <a:pt x="4" y="11"/>
                    <a:pt x="8" y="9"/>
                    <a:pt x="8" y="14"/>
                  </a:cubicBezTo>
                  <a:cubicBezTo>
                    <a:pt x="8" y="14"/>
                    <a:pt x="10" y="14"/>
                    <a:pt x="10" y="14"/>
                  </a:cubicBezTo>
                  <a:cubicBezTo>
                    <a:pt x="10" y="14"/>
                    <a:pt x="9" y="16"/>
                    <a:pt x="9" y="16"/>
                  </a:cubicBezTo>
                  <a:cubicBezTo>
                    <a:pt x="10" y="16"/>
                    <a:pt x="12" y="16"/>
                    <a:pt x="12" y="15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03" name="Freeform 637"/>
            <p:cNvSpPr>
              <a:spLocks/>
            </p:cNvSpPr>
            <p:nvPr/>
          </p:nvSpPr>
          <p:spPr bwMode="auto">
            <a:xfrm>
              <a:off x="7531402" y="8163419"/>
              <a:ext cx="66879" cy="140163"/>
            </a:xfrm>
            <a:custGeom>
              <a:avLst/>
              <a:gdLst>
                <a:gd name="T0" fmla="*/ 5 w 7"/>
                <a:gd name="T1" fmla="*/ 1 h 15"/>
                <a:gd name="T2" fmla="*/ 2 w 7"/>
                <a:gd name="T3" fmla="*/ 4 h 15"/>
                <a:gd name="T4" fmla="*/ 1 w 7"/>
                <a:gd name="T5" fmla="*/ 6 h 15"/>
                <a:gd name="T6" fmla="*/ 2 w 7"/>
                <a:gd name="T7" fmla="*/ 14 h 15"/>
                <a:gd name="T8" fmla="*/ 6 w 7"/>
                <a:gd name="T9" fmla="*/ 8 h 15"/>
                <a:gd name="T10" fmla="*/ 7 w 7"/>
                <a:gd name="T11" fmla="*/ 2 h 15"/>
                <a:gd name="T12" fmla="*/ 5 w 7"/>
                <a:gd name="T13" fmla="*/ 1 h 15"/>
                <a:gd name="T14" fmla="*/ 5 w 7"/>
                <a:gd name="T15" fmla="*/ 1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" h="15">
                  <a:moveTo>
                    <a:pt x="5" y="1"/>
                  </a:moveTo>
                  <a:cubicBezTo>
                    <a:pt x="4" y="0"/>
                    <a:pt x="2" y="3"/>
                    <a:pt x="2" y="4"/>
                  </a:cubicBezTo>
                  <a:cubicBezTo>
                    <a:pt x="1" y="5"/>
                    <a:pt x="1" y="4"/>
                    <a:pt x="1" y="6"/>
                  </a:cubicBezTo>
                  <a:cubicBezTo>
                    <a:pt x="1" y="7"/>
                    <a:pt x="0" y="15"/>
                    <a:pt x="2" y="14"/>
                  </a:cubicBezTo>
                  <a:cubicBezTo>
                    <a:pt x="2" y="13"/>
                    <a:pt x="5" y="10"/>
                    <a:pt x="6" y="8"/>
                  </a:cubicBezTo>
                  <a:cubicBezTo>
                    <a:pt x="6" y="5"/>
                    <a:pt x="6" y="4"/>
                    <a:pt x="7" y="2"/>
                  </a:cubicBezTo>
                  <a:cubicBezTo>
                    <a:pt x="7" y="1"/>
                    <a:pt x="6" y="1"/>
                    <a:pt x="5" y="1"/>
                  </a:cubicBezTo>
                  <a:cubicBezTo>
                    <a:pt x="4" y="0"/>
                    <a:pt x="6" y="1"/>
                    <a:pt x="5" y="1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04" name="Freeform 638"/>
            <p:cNvSpPr>
              <a:spLocks/>
            </p:cNvSpPr>
            <p:nvPr/>
          </p:nvSpPr>
          <p:spPr bwMode="auto">
            <a:xfrm>
              <a:off x="8232035" y="8080592"/>
              <a:ext cx="121018" cy="101936"/>
            </a:xfrm>
            <a:custGeom>
              <a:avLst/>
              <a:gdLst>
                <a:gd name="T0" fmla="*/ 12 w 13"/>
                <a:gd name="T1" fmla="*/ 3 h 11"/>
                <a:gd name="T2" fmla="*/ 6 w 13"/>
                <a:gd name="T3" fmla="*/ 1 h 11"/>
                <a:gd name="T4" fmla="*/ 7 w 13"/>
                <a:gd name="T5" fmla="*/ 5 h 11"/>
                <a:gd name="T6" fmla="*/ 9 w 13"/>
                <a:gd name="T7" fmla="*/ 9 h 11"/>
                <a:gd name="T8" fmla="*/ 6 w 13"/>
                <a:gd name="T9" fmla="*/ 10 h 11"/>
                <a:gd name="T10" fmla="*/ 5 w 13"/>
                <a:gd name="T11" fmla="*/ 8 h 11"/>
                <a:gd name="T12" fmla="*/ 0 w 13"/>
                <a:gd name="T13" fmla="*/ 9 h 11"/>
                <a:gd name="T14" fmla="*/ 3 w 13"/>
                <a:gd name="T15" fmla="*/ 11 h 11"/>
                <a:gd name="T16" fmla="*/ 13 w 13"/>
                <a:gd name="T17" fmla="*/ 11 h 11"/>
                <a:gd name="T18" fmla="*/ 12 w 13"/>
                <a:gd name="T19" fmla="*/ 3 h 11"/>
                <a:gd name="T20" fmla="*/ 12 w 13"/>
                <a:gd name="T21" fmla="*/ 3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" h="11">
                  <a:moveTo>
                    <a:pt x="12" y="3"/>
                  </a:moveTo>
                  <a:cubicBezTo>
                    <a:pt x="10" y="3"/>
                    <a:pt x="8" y="0"/>
                    <a:pt x="6" y="1"/>
                  </a:cubicBezTo>
                  <a:cubicBezTo>
                    <a:pt x="3" y="2"/>
                    <a:pt x="7" y="3"/>
                    <a:pt x="7" y="5"/>
                  </a:cubicBezTo>
                  <a:cubicBezTo>
                    <a:pt x="8" y="6"/>
                    <a:pt x="10" y="8"/>
                    <a:pt x="9" y="9"/>
                  </a:cubicBezTo>
                  <a:cubicBezTo>
                    <a:pt x="8" y="10"/>
                    <a:pt x="7" y="10"/>
                    <a:pt x="6" y="10"/>
                  </a:cubicBezTo>
                  <a:cubicBezTo>
                    <a:pt x="4" y="9"/>
                    <a:pt x="6" y="9"/>
                    <a:pt x="5" y="8"/>
                  </a:cubicBezTo>
                  <a:cubicBezTo>
                    <a:pt x="5" y="8"/>
                    <a:pt x="0" y="9"/>
                    <a:pt x="0" y="9"/>
                  </a:cubicBezTo>
                  <a:cubicBezTo>
                    <a:pt x="0" y="11"/>
                    <a:pt x="2" y="11"/>
                    <a:pt x="3" y="11"/>
                  </a:cubicBezTo>
                  <a:cubicBezTo>
                    <a:pt x="6" y="10"/>
                    <a:pt x="9" y="11"/>
                    <a:pt x="13" y="11"/>
                  </a:cubicBezTo>
                  <a:cubicBezTo>
                    <a:pt x="13" y="8"/>
                    <a:pt x="12" y="5"/>
                    <a:pt x="12" y="3"/>
                  </a:cubicBezTo>
                  <a:cubicBezTo>
                    <a:pt x="11" y="3"/>
                    <a:pt x="12" y="5"/>
                    <a:pt x="12" y="3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05" name="Freeform 639"/>
            <p:cNvSpPr>
              <a:spLocks/>
            </p:cNvSpPr>
            <p:nvPr/>
          </p:nvSpPr>
          <p:spPr bwMode="auto">
            <a:xfrm>
              <a:off x="8343503" y="8080592"/>
              <a:ext cx="168791" cy="140163"/>
            </a:xfrm>
            <a:custGeom>
              <a:avLst/>
              <a:gdLst>
                <a:gd name="T0" fmla="*/ 14 w 18"/>
                <a:gd name="T1" fmla="*/ 7 h 15"/>
                <a:gd name="T2" fmla="*/ 8 w 18"/>
                <a:gd name="T3" fmla="*/ 3 h 15"/>
                <a:gd name="T4" fmla="*/ 1 w 18"/>
                <a:gd name="T5" fmla="*/ 1 h 15"/>
                <a:gd name="T6" fmla="*/ 0 w 18"/>
                <a:gd name="T7" fmla="*/ 3 h 15"/>
                <a:gd name="T8" fmla="*/ 1 w 18"/>
                <a:gd name="T9" fmla="*/ 10 h 15"/>
                <a:gd name="T10" fmla="*/ 2 w 18"/>
                <a:gd name="T11" fmla="*/ 12 h 15"/>
                <a:gd name="T12" fmla="*/ 4 w 18"/>
                <a:gd name="T13" fmla="*/ 10 h 15"/>
                <a:gd name="T14" fmla="*/ 13 w 18"/>
                <a:gd name="T15" fmla="*/ 10 h 15"/>
                <a:gd name="T16" fmla="*/ 17 w 18"/>
                <a:gd name="T17" fmla="*/ 10 h 15"/>
                <a:gd name="T18" fmla="*/ 14 w 18"/>
                <a:gd name="T19" fmla="*/ 7 h 15"/>
                <a:gd name="T20" fmla="*/ 14 w 18"/>
                <a:gd name="T21" fmla="*/ 7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8" h="15">
                  <a:moveTo>
                    <a:pt x="14" y="7"/>
                  </a:moveTo>
                  <a:cubicBezTo>
                    <a:pt x="12" y="6"/>
                    <a:pt x="10" y="4"/>
                    <a:pt x="8" y="3"/>
                  </a:cubicBezTo>
                  <a:cubicBezTo>
                    <a:pt x="7" y="2"/>
                    <a:pt x="2" y="0"/>
                    <a:pt x="1" y="1"/>
                  </a:cubicBezTo>
                  <a:cubicBezTo>
                    <a:pt x="1" y="1"/>
                    <a:pt x="3" y="3"/>
                    <a:pt x="0" y="3"/>
                  </a:cubicBezTo>
                  <a:cubicBezTo>
                    <a:pt x="0" y="5"/>
                    <a:pt x="1" y="7"/>
                    <a:pt x="1" y="10"/>
                  </a:cubicBezTo>
                  <a:cubicBezTo>
                    <a:pt x="1" y="11"/>
                    <a:pt x="1" y="11"/>
                    <a:pt x="2" y="12"/>
                  </a:cubicBezTo>
                  <a:cubicBezTo>
                    <a:pt x="3" y="15"/>
                    <a:pt x="3" y="11"/>
                    <a:pt x="4" y="10"/>
                  </a:cubicBezTo>
                  <a:cubicBezTo>
                    <a:pt x="6" y="8"/>
                    <a:pt x="11" y="10"/>
                    <a:pt x="13" y="10"/>
                  </a:cubicBezTo>
                  <a:cubicBezTo>
                    <a:pt x="15" y="10"/>
                    <a:pt x="15" y="11"/>
                    <a:pt x="17" y="10"/>
                  </a:cubicBezTo>
                  <a:cubicBezTo>
                    <a:pt x="18" y="8"/>
                    <a:pt x="17" y="7"/>
                    <a:pt x="14" y="7"/>
                  </a:cubicBezTo>
                  <a:cubicBezTo>
                    <a:pt x="12" y="7"/>
                    <a:pt x="16" y="7"/>
                    <a:pt x="14" y="7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06" name="Freeform 640"/>
            <p:cNvSpPr>
              <a:spLocks/>
            </p:cNvSpPr>
            <p:nvPr/>
          </p:nvSpPr>
          <p:spPr bwMode="auto">
            <a:xfrm>
              <a:off x="3843499" y="4965129"/>
              <a:ext cx="1812106" cy="1216878"/>
            </a:xfrm>
            <a:custGeom>
              <a:avLst/>
              <a:gdLst>
                <a:gd name="T0" fmla="*/ 184 w 194"/>
                <a:gd name="T1" fmla="*/ 118 h 130"/>
                <a:gd name="T2" fmla="*/ 161 w 194"/>
                <a:gd name="T3" fmla="*/ 97 h 130"/>
                <a:gd name="T4" fmla="*/ 143 w 194"/>
                <a:gd name="T5" fmla="*/ 92 h 130"/>
                <a:gd name="T6" fmla="*/ 138 w 194"/>
                <a:gd name="T7" fmla="*/ 76 h 130"/>
                <a:gd name="T8" fmla="*/ 135 w 194"/>
                <a:gd name="T9" fmla="*/ 14 h 130"/>
                <a:gd name="T10" fmla="*/ 84 w 194"/>
                <a:gd name="T11" fmla="*/ 8 h 130"/>
                <a:gd name="T12" fmla="*/ 71 w 194"/>
                <a:gd name="T13" fmla="*/ 5 h 130"/>
                <a:gd name="T14" fmla="*/ 62 w 194"/>
                <a:gd name="T15" fmla="*/ 1 h 130"/>
                <a:gd name="T16" fmla="*/ 43 w 194"/>
                <a:gd name="T17" fmla="*/ 8 h 130"/>
                <a:gd name="T18" fmla="*/ 32 w 194"/>
                <a:gd name="T19" fmla="*/ 11 h 130"/>
                <a:gd name="T20" fmla="*/ 12 w 194"/>
                <a:gd name="T21" fmla="*/ 23 h 130"/>
                <a:gd name="T22" fmla="*/ 26 w 194"/>
                <a:gd name="T23" fmla="*/ 38 h 130"/>
                <a:gd name="T24" fmla="*/ 33 w 194"/>
                <a:gd name="T25" fmla="*/ 42 h 130"/>
                <a:gd name="T26" fmla="*/ 38 w 194"/>
                <a:gd name="T27" fmla="*/ 45 h 130"/>
                <a:gd name="T28" fmla="*/ 24 w 194"/>
                <a:gd name="T29" fmla="*/ 42 h 130"/>
                <a:gd name="T30" fmla="*/ 9 w 194"/>
                <a:gd name="T31" fmla="*/ 46 h 130"/>
                <a:gd name="T32" fmla="*/ 12 w 194"/>
                <a:gd name="T33" fmla="*/ 58 h 130"/>
                <a:gd name="T34" fmla="*/ 32 w 194"/>
                <a:gd name="T35" fmla="*/ 58 h 130"/>
                <a:gd name="T36" fmla="*/ 38 w 194"/>
                <a:gd name="T37" fmla="*/ 61 h 130"/>
                <a:gd name="T38" fmla="*/ 21 w 194"/>
                <a:gd name="T39" fmla="*/ 71 h 130"/>
                <a:gd name="T40" fmla="*/ 15 w 194"/>
                <a:gd name="T41" fmla="*/ 78 h 130"/>
                <a:gd name="T42" fmla="*/ 17 w 194"/>
                <a:gd name="T43" fmla="*/ 84 h 130"/>
                <a:gd name="T44" fmla="*/ 26 w 194"/>
                <a:gd name="T45" fmla="*/ 89 h 130"/>
                <a:gd name="T46" fmla="*/ 22 w 194"/>
                <a:gd name="T47" fmla="*/ 94 h 130"/>
                <a:gd name="T48" fmla="*/ 31 w 194"/>
                <a:gd name="T49" fmla="*/ 93 h 130"/>
                <a:gd name="T50" fmla="*/ 38 w 194"/>
                <a:gd name="T51" fmla="*/ 102 h 130"/>
                <a:gd name="T52" fmla="*/ 48 w 194"/>
                <a:gd name="T53" fmla="*/ 105 h 130"/>
                <a:gd name="T54" fmla="*/ 54 w 194"/>
                <a:gd name="T55" fmla="*/ 103 h 130"/>
                <a:gd name="T56" fmla="*/ 55 w 194"/>
                <a:gd name="T57" fmla="*/ 106 h 130"/>
                <a:gd name="T58" fmla="*/ 51 w 194"/>
                <a:gd name="T59" fmla="*/ 114 h 130"/>
                <a:gd name="T60" fmla="*/ 41 w 194"/>
                <a:gd name="T61" fmla="*/ 124 h 130"/>
                <a:gd name="T62" fmla="*/ 36 w 194"/>
                <a:gd name="T63" fmla="*/ 126 h 130"/>
                <a:gd name="T64" fmla="*/ 43 w 194"/>
                <a:gd name="T65" fmla="*/ 125 h 130"/>
                <a:gd name="T66" fmla="*/ 54 w 194"/>
                <a:gd name="T67" fmla="*/ 118 h 130"/>
                <a:gd name="T68" fmla="*/ 72 w 194"/>
                <a:gd name="T69" fmla="*/ 107 h 130"/>
                <a:gd name="T70" fmla="*/ 77 w 194"/>
                <a:gd name="T71" fmla="*/ 91 h 130"/>
                <a:gd name="T72" fmla="*/ 94 w 194"/>
                <a:gd name="T73" fmla="*/ 86 h 130"/>
                <a:gd name="T74" fmla="*/ 87 w 194"/>
                <a:gd name="T75" fmla="*/ 97 h 130"/>
                <a:gd name="T76" fmla="*/ 101 w 194"/>
                <a:gd name="T77" fmla="*/ 88 h 130"/>
                <a:gd name="T78" fmla="*/ 119 w 194"/>
                <a:gd name="T79" fmla="*/ 92 h 130"/>
                <a:gd name="T80" fmla="*/ 136 w 194"/>
                <a:gd name="T81" fmla="*/ 95 h 130"/>
                <a:gd name="T82" fmla="*/ 145 w 194"/>
                <a:gd name="T83" fmla="*/ 98 h 130"/>
                <a:gd name="T84" fmla="*/ 160 w 194"/>
                <a:gd name="T85" fmla="*/ 102 h 130"/>
                <a:gd name="T86" fmla="*/ 169 w 194"/>
                <a:gd name="T87" fmla="*/ 104 h 130"/>
                <a:gd name="T88" fmla="*/ 176 w 194"/>
                <a:gd name="T89" fmla="*/ 111 h 130"/>
                <a:gd name="T90" fmla="*/ 184 w 194"/>
                <a:gd name="T91" fmla="*/ 121 h 130"/>
                <a:gd name="T92" fmla="*/ 186 w 194"/>
                <a:gd name="T93" fmla="*/ 125 h 130"/>
                <a:gd name="T94" fmla="*/ 194 w 194"/>
                <a:gd name="T95" fmla="*/ 126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94" h="130">
                  <a:moveTo>
                    <a:pt x="194" y="126"/>
                  </a:moveTo>
                  <a:cubicBezTo>
                    <a:pt x="193" y="125"/>
                    <a:pt x="191" y="125"/>
                    <a:pt x="193" y="123"/>
                  </a:cubicBezTo>
                  <a:cubicBezTo>
                    <a:pt x="193" y="122"/>
                    <a:pt x="192" y="122"/>
                    <a:pt x="191" y="122"/>
                  </a:cubicBezTo>
                  <a:cubicBezTo>
                    <a:pt x="189" y="120"/>
                    <a:pt x="185" y="119"/>
                    <a:pt x="184" y="118"/>
                  </a:cubicBezTo>
                  <a:cubicBezTo>
                    <a:pt x="180" y="113"/>
                    <a:pt x="178" y="107"/>
                    <a:pt x="174" y="103"/>
                  </a:cubicBezTo>
                  <a:cubicBezTo>
                    <a:pt x="172" y="102"/>
                    <a:pt x="170" y="100"/>
                    <a:pt x="169" y="99"/>
                  </a:cubicBezTo>
                  <a:cubicBezTo>
                    <a:pt x="167" y="98"/>
                    <a:pt x="167" y="95"/>
                    <a:pt x="165" y="95"/>
                  </a:cubicBezTo>
                  <a:cubicBezTo>
                    <a:pt x="164" y="95"/>
                    <a:pt x="161" y="97"/>
                    <a:pt x="161" y="97"/>
                  </a:cubicBezTo>
                  <a:cubicBezTo>
                    <a:pt x="162" y="99"/>
                    <a:pt x="159" y="100"/>
                    <a:pt x="158" y="100"/>
                  </a:cubicBezTo>
                  <a:cubicBezTo>
                    <a:pt x="155" y="101"/>
                    <a:pt x="152" y="97"/>
                    <a:pt x="150" y="95"/>
                  </a:cubicBezTo>
                  <a:cubicBezTo>
                    <a:pt x="149" y="94"/>
                    <a:pt x="148" y="94"/>
                    <a:pt x="147" y="92"/>
                  </a:cubicBezTo>
                  <a:cubicBezTo>
                    <a:pt x="146" y="90"/>
                    <a:pt x="144" y="91"/>
                    <a:pt x="143" y="92"/>
                  </a:cubicBezTo>
                  <a:cubicBezTo>
                    <a:pt x="141" y="92"/>
                    <a:pt x="141" y="91"/>
                    <a:pt x="139" y="92"/>
                  </a:cubicBezTo>
                  <a:cubicBezTo>
                    <a:pt x="139" y="92"/>
                    <a:pt x="138" y="92"/>
                    <a:pt x="138" y="91"/>
                  </a:cubicBezTo>
                  <a:cubicBezTo>
                    <a:pt x="138" y="90"/>
                    <a:pt x="138" y="90"/>
                    <a:pt x="138" y="89"/>
                  </a:cubicBezTo>
                  <a:cubicBezTo>
                    <a:pt x="138" y="85"/>
                    <a:pt x="138" y="80"/>
                    <a:pt x="138" y="76"/>
                  </a:cubicBezTo>
                  <a:cubicBezTo>
                    <a:pt x="138" y="64"/>
                    <a:pt x="138" y="51"/>
                    <a:pt x="138" y="38"/>
                  </a:cubicBezTo>
                  <a:cubicBezTo>
                    <a:pt x="138" y="33"/>
                    <a:pt x="138" y="27"/>
                    <a:pt x="138" y="21"/>
                  </a:cubicBezTo>
                  <a:cubicBezTo>
                    <a:pt x="138" y="20"/>
                    <a:pt x="138" y="18"/>
                    <a:pt x="138" y="16"/>
                  </a:cubicBezTo>
                  <a:cubicBezTo>
                    <a:pt x="138" y="15"/>
                    <a:pt x="137" y="15"/>
                    <a:pt x="135" y="14"/>
                  </a:cubicBezTo>
                  <a:cubicBezTo>
                    <a:pt x="130" y="12"/>
                    <a:pt x="127" y="12"/>
                    <a:pt x="122" y="12"/>
                  </a:cubicBezTo>
                  <a:cubicBezTo>
                    <a:pt x="117" y="12"/>
                    <a:pt x="113" y="11"/>
                    <a:pt x="108" y="10"/>
                  </a:cubicBezTo>
                  <a:cubicBezTo>
                    <a:pt x="102" y="10"/>
                    <a:pt x="97" y="8"/>
                    <a:pt x="92" y="8"/>
                  </a:cubicBezTo>
                  <a:cubicBezTo>
                    <a:pt x="89" y="8"/>
                    <a:pt x="87" y="9"/>
                    <a:pt x="84" y="8"/>
                  </a:cubicBezTo>
                  <a:cubicBezTo>
                    <a:pt x="84" y="8"/>
                    <a:pt x="80" y="7"/>
                    <a:pt x="80" y="7"/>
                  </a:cubicBezTo>
                  <a:cubicBezTo>
                    <a:pt x="80" y="7"/>
                    <a:pt x="81" y="5"/>
                    <a:pt x="81" y="4"/>
                  </a:cubicBezTo>
                  <a:cubicBezTo>
                    <a:pt x="81" y="4"/>
                    <a:pt x="78" y="4"/>
                    <a:pt x="78" y="4"/>
                  </a:cubicBezTo>
                  <a:cubicBezTo>
                    <a:pt x="76" y="4"/>
                    <a:pt x="73" y="5"/>
                    <a:pt x="71" y="5"/>
                  </a:cubicBezTo>
                  <a:cubicBezTo>
                    <a:pt x="69" y="5"/>
                    <a:pt x="70" y="1"/>
                    <a:pt x="67" y="3"/>
                  </a:cubicBezTo>
                  <a:cubicBezTo>
                    <a:pt x="66" y="3"/>
                    <a:pt x="65" y="5"/>
                    <a:pt x="64" y="4"/>
                  </a:cubicBezTo>
                  <a:cubicBezTo>
                    <a:pt x="62" y="4"/>
                    <a:pt x="62" y="3"/>
                    <a:pt x="64" y="2"/>
                  </a:cubicBezTo>
                  <a:cubicBezTo>
                    <a:pt x="66" y="2"/>
                    <a:pt x="63" y="1"/>
                    <a:pt x="62" y="1"/>
                  </a:cubicBezTo>
                  <a:cubicBezTo>
                    <a:pt x="58" y="0"/>
                    <a:pt x="58" y="1"/>
                    <a:pt x="56" y="3"/>
                  </a:cubicBezTo>
                  <a:cubicBezTo>
                    <a:pt x="53" y="6"/>
                    <a:pt x="49" y="4"/>
                    <a:pt x="45" y="5"/>
                  </a:cubicBezTo>
                  <a:cubicBezTo>
                    <a:pt x="41" y="6"/>
                    <a:pt x="45" y="8"/>
                    <a:pt x="45" y="8"/>
                  </a:cubicBezTo>
                  <a:cubicBezTo>
                    <a:pt x="44" y="8"/>
                    <a:pt x="43" y="8"/>
                    <a:pt x="43" y="8"/>
                  </a:cubicBezTo>
                  <a:cubicBezTo>
                    <a:pt x="43" y="8"/>
                    <a:pt x="44" y="10"/>
                    <a:pt x="43" y="10"/>
                  </a:cubicBezTo>
                  <a:cubicBezTo>
                    <a:pt x="42" y="10"/>
                    <a:pt x="42" y="8"/>
                    <a:pt x="42" y="7"/>
                  </a:cubicBezTo>
                  <a:cubicBezTo>
                    <a:pt x="41" y="7"/>
                    <a:pt x="38" y="10"/>
                    <a:pt x="38" y="10"/>
                  </a:cubicBezTo>
                  <a:cubicBezTo>
                    <a:pt x="36" y="11"/>
                    <a:pt x="34" y="9"/>
                    <a:pt x="32" y="11"/>
                  </a:cubicBezTo>
                  <a:cubicBezTo>
                    <a:pt x="30" y="12"/>
                    <a:pt x="28" y="13"/>
                    <a:pt x="27" y="15"/>
                  </a:cubicBezTo>
                  <a:cubicBezTo>
                    <a:pt x="27" y="17"/>
                    <a:pt x="27" y="19"/>
                    <a:pt x="25" y="20"/>
                  </a:cubicBezTo>
                  <a:cubicBezTo>
                    <a:pt x="23" y="21"/>
                    <a:pt x="22" y="22"/>
                    <a:pt x="20" y="22"/>
                  </a:cubicBezTo>
                  <a:cubicBezTo>
                    <a:pt x="19" y="22"/>
                    <a:pt x="13" y="22"/>
                    <a:pt x="12" y="23"/>
                  </a:cubicBezTo>
                  <a:cubicBezTo>
                    <a:pt x="12" y="24"/>
                    <a:pt x="10" y="27"/>
                    <a:pt x="10" y="27"/>
                  </a:cubicBezTo>
                  <a:cubicBezTo>
                    <a:pt x="11" y="28"/>
                    <a:pt x="14" y="28"/>
                    <a:pt x="15" y="29"/>
                  </a:cubicBezTo>
                  <a:cubicBezTo>
                    <a:pt x="18" y="30"/>
                    <a:pt x="21" y="32"/>
                    <a:pt x="23" y="34"/>
                  </a:cubicBezTo>
                  <a:cubicBezTo>
                    <a:pt x="24" y="35"/>
                    <a:pt x="24" y="37"/>
                    <a:pt x="26" y="38"/>
                  </a:cubicBezTo>
                  <a:cubicBezTo>
                    <a:pt x="28" y="38"/>
                    <a:pt x="29" y="38"/>
                    <a:pt x="31" y="37"/>
                  </a:cubicBezTo>
                  <a:cubicBezTo>
                    <a:pt x="31" y="37"/>
                    <a:pt x="34" y="38"/>
                    <a:pt x="34" y="38"/>
                  </a:cubicBezTo>
                  <a:cubicBezTo>
                    <a:pt x="36" y="41"/>
                    <a:pt x="31" y="39"/>
                    <a:pt x="31" y="39"/>
                  </a:cubicBezTo>
                  <a:cubicBezTo>
                    <a:pt x="29" y="39"/>
                    <a:pt x="32" y="41"/>
                    <a:pt x="33" y="42"/>
                  </a:cubicBezTo>
                  <a:cubicBezTo>
                    <a:pt x="34" y="44"/>
                    <a:pt x="35" y="43"/>
                    <a:pt x="37" y="42"/>
                  </a:cubicBezTo>
                  <a:cubicBezTo>
                    <a:pt x="38" y="41"/>
                    <a:pt x="41" y="41"/>
                    <a:pt x="42" y="42"/>
                  </a:cubicBezTo>
                  <a:cubicBezTo>
                    <a:pt x="43" y="43"/>
                    <a:pt x="38" y="44"/>
                    <a:pt x="38" y="44"/>
                  </a:cubicBezTo>
                  <a:cubicBezTo>
                    <a:pt x="37" y="44"/>
                    <a:pt x="38" y="44"/>
                    <a:pt x="38" y="45"/>
                  </a:cubicBezTo>
                  <a:cubicBezTo>
                    <a:pt x="38" y="46"/>
                    <a:pt x="36" y="45"/>
                    <a:pt x="36" y="45"/>
                  </a:cubicBezTo>
                  <a:cubicBezTo>
                    <a:pt x="35" y="45"/>
                    <a:pt x="34" y="46"/>
                    <a:pt x="32" y="46"/>
                  </a:cubicBezTo>
                  <a:cubicBezTo>
                    <a:pt x="30" y="46"/>
                    <a:pt x="26" y="47"/>
                    <a:pt x="24" y="46"/>
                  </a:cubicBezTo>
                  <a:cubicBezTo>
                    <a:pt x="22" y="45"/>
                    <a:pt x="25" y="43"/>
                    <a:pt x="24" y="42"/>
                  </a:cubicBezTo>
                  <a:cubicBezTo>
                    <a:pt x="23" y="42"/>
                    <a:pt x="21" y="42"/>
                    <a:pt x="20" y="43"/>
                  </a:cubicBezTo>
                  <a:cubicBezTo>
                    <a:pt x="19" y="43"/>
                    <a:pt x="17" y="43"/>
                    <a:pt x="16" y="43"/>
                  </a:cubicBezTo>
                  <a:cubicBezTo>
                    <a:pt x="14" y="44"/>
                    <a:pt x="15" y="46"/>
                    <a:pt x="15" y="46"/>
                  </a:cubicBezTo>
                  <a:cubicBezTo>
                    <a:pt x="13" y="46"/>
                    <a:pt x="11" y="45"/>
                    <a:pt x="9" y="46"/>
                  </a:cubicBezTo>
                  <a:cubicBezTo>
                    <a:pt x="8" y="47"/>
                    <a:pt x="6" y="48"/>
                    <a:pt x="5" y="49"/>
                  </a:cubicBezTo>
                  <a:cubicBezTo>
                    <a:pt x="0" y="52"/>
                    <a:pt x="12" y="52"/>
                    <a:pt x="12" y="53"/>
                  </a:cubicBezTo>
                  <a:cubicBezTo>
                    <a:pt x="11" y="54"/>
                    <a:pt x="8" y="54"/>
                    <a:pt x="10" y="55"/>
                  </a:cubicBezTo>
                  <a:cubicBezTo>
                    <a:pt x="11" y="56"/>
                    <a:pt x="11" y="58"/>
                    <a:pt x="12" y="58"/>
                  </a:cubicBezTo>
                  <a:cubicBezTo>
                    <a:pt x="16" y="59"/>
                    <a:pt x="19" y="58"/>
                    <a:pt x="23" y="58"/>
                  </a:cubicBezTo>
                  <a:cubicBezTo>
                    <a:pt x="24" y="59"/>
                    <a:pt x="25" y="59"/>
                    <a:pt x="26" y="59"/>
                  </a:cubicBezTo>
                  <a:cubicBezTo>
                    <a:pt x="28" y="59"/>
                    <a:pt x="27" y="59"/>
                    <a:pt x="29" y="60"/>
                  </a:cubicBezTo>
                  <a:cubicBezTo>
                    <a:pt x="29" y="60"/>
                    <a:pt x="31" y="58"/>
                    <a:pt x="32" y="58"/>
                  </a:cubicBezTo>
                  <a:cubicBezTo>
                    <a:pt x="33" y="57"/>
                    <a:pt x="34" y="57"/>
                    <a:pt x="35" y="57"/>
                  </a:cubicBezTo>
                  <a:cubicBezTo>
                    <a:pt x="36" y="56"/>
                    <a:pt x="37" y="55"/>
                    <a:pt x="37" y="55"/>
                  </a:cubicBezTo>
                  <a:cubicBezTo>
                    <a:pt x="38" y="56"/>
                    <a:pt x="39" y="57"/>
                    <a:pt x="38" y="58"/>
                  </a:cubicBezTo>
                  <a:cubicBezTo>
                    <a:pt x="37" y="59"/>
                    <a:pt x="36" y="59"/>
                    <a:pt x="38" y="61"/>
                  </a:cubicBezTo>
                  <a:cubicBezTo>
                    <a:pt x="40" y="65"/>
                    <a:pt x="38" y="68"/>
                    <a:pt x="33" y="67"/>
                  </a:cubicBezTo>
                  <a:cubicBezTo>
                    <a:pt x="33" y="67"/>
                    <a:pt x="32" y="66"/>
                    <a:pt x="31" y="67"/>
                  </a:cubicBezTo>
                  <a:cubicBezTo>
                    <a:pt x="30" y="68"/>
                    <a:pt x="29" y="70"/>
                    <a:pt x="28" y="70"/>
                  </a:cubicBezTo>
                  <a:cubicBezTo>
                    <a:pt x="26" y="71"/>
                    <a:pt x="20" y="68"/>
                    <a:pt x="21" y="71"/>
                  </a:cubicBezTo>
                  <a:cubicBezTo>
                    <a:pt x="21" y="71"/>
                    <a:pt x="18" y="73"/>
                    <a:pt x="19" y="73"/>
                  </a:cubicBezTo>
                  <a:cubicBezTo>
                    <a:pt x="19" y="73"/>
                    <a:pt x="20" y="73"/>
                    <a:pt x="20" y="73"/>
                  </a:cubicBezTo>
                  <a:cubicBezTo>
                    <a:pt x="21" y="74"/>
                    <a:pt x="18" y="75"/>
                    <a:pt x="17" y="76"/>
                  </a:cubicBezTo>
                  <a:cubicBezTo>
                    <a:pt x="16" y="76"/>
                    <a:pt x="15" y="77"/>
                    <a:pt x="15" y="78"/>
                  </a:cubicBezTo>
                  <a:cubicBezTo>
                    <a:pt x="14" y="80"/>
                    <a:pt x="16" y="80"/>
                    <a:pt x="14" y="81"/>
                  </a:cubicBezTo>
                  <a:cubicBezTo>
                    <a:pt x="12" y="82"/>
                    <a:pt x="14" y="84"/>
                    <a:pt x="15" y="85"/>
                  </a:cubicBezTo>
                  <a:cubicBezTo>
                    <a:pt x="15" y="86"/>
                    <a:pt x="18" y="81"/>
                    <a:pt x="19" y="81"/>
                  </a:cubicBezTo>
                  <a:cubicBezTo>
                    <a:pt x="19" y="81"/>
                    <a:pt x="17" y="84"/>
                    <a:pt x="17" y="84"/>
                  </a:cubicBezTo>
                  <a:cubicBezTo>
                    <a:pt x="16" y="85"/>
                    <a:pt x="19" y="87"/>
                    <a:pt x="20" y="87"/>
                  </a:cubicBezTo>
                  <a:cubicBezTo>
                    <a:pt x="21" y="88"/>
                    <a:pt x="21" y="89"/>
                    <a:pt x="22" y="88"/>
                  </a:cubicBezTo>
                  <a:cubicBezTo>
                    <a:pt x="23" y="87"/>
                    <a:pt x="24" y="86"/>
                    <a:pt x="24" y="86"/>
                  </a:cubicBezTo>
                  <a:cubicBezTo>
                    <a:pt x="24" y="87"/>
                    <a:pt x="25" y="89"/>
                    <a:pt x="26" y="89"/>
                  </a:cubicBezTo>
                  <a:cubicBezTo>
                    <a:pt x="24" y="90"/>
                    <a:pt x="23" y="89"/>
                    <a:pt x="22" y="89"/>
                  </a:cubicBezTo>
                  <a:cubicBezTo>
                    <a:pt x="21" y="90"/>
                    <a:pt x="20" y="87"/>
                    <a:pt x="19" y="87"/>
                  </a:cubicBezTo>
                  <a:cubicBezTo>
                    <a:pt x="18" y="87"/>
                    <a:pt x="16" y="90"/>
                    <a:pt x="18" y="91"/>
                  </a:cubicBezTo>
                  <a:cubicBezTo>
                    <a:pt x="20" y="92"/>
                    <a:pt x="20" y="93"/>
                    <a:pt x="22" y="94"/>
                  </a:cubicBezTo>
                  <a:cubicBezTo>
                    <a:pt x="23" y="96"/>
                    <a:pt x="25" y="95"/>
                    <a:pt x="27" y="95"/>
                  </a:cubicBezTo>
                  <a:cubicBezTo>
                    <a:pt x="28" y="94"/>
                    <a:pt x="30" y="95"/>
                    <a:pt x="30" y="93"/>
                  </a:cubicBezTo>
                  <a:cubicBezTo>
                    <a:pt x="30" y="91"/>
                    <a:pt x="31" y="88"/>
                    <a:pt x="33" y="89"/>
                  </a:cubicBezTo>
                  <a:cubicBezTo>
                    <a:pt x="33" y="88"/>
                    <a:pt x="31" y="92"/>
                    <a:pt x="31" y="93"/>
                  </a:cubicBezTo>
                  <a:cubicBezTo>
                    <a:pt x="31" y="94"/>
                    <a:pt x="35" y="97"/>
                    <a:pt x="34" y="98"/>
                  </a:cubicBezTo>
                  <a:cubicBezTo>
                    <a:pt x="32" y="100"/>
                    <a:pt x="35" y="101"/>
                    <a:pt x="35" y="101"/>
                  </a:cubicBezTo>
                  <a:cubicBezTo>
                    <a:pt x="34" y="101"/>
                    <a:pt x="32" y="104"/>
                    <a:pt x="32" y="104"/>
                  </a:cubicBezTo>
                  <a:cubicBezTo>
                    <a:pt x="33" y="105"/>
                    <a:pt x="38" y="102"/>
                    <a:pt x="38" y="102"/>
                  </a:cubicBezTo>
                  <a:cubicBezTo>
                    <a:pt x="38" y="103"/>
                    <a:pt x="37" y="103"/>
                    <a:pt x="37" y="104"/>
                  </a:cubicBezTo>
                  <a:cubicBezTo>
                    <a:pt x="37" y="104"/>
                    <a:pt x="39" y="102"/>
                    <a:pt x="40" y="101"/>
                  </a:cubicBezTo>
                  <a:cubicBezTo>
                    <a:pt x="41" y="101"/>
                    <a:pt x="45" y="102"/>
                    <a:pt x="45" y="103"/>
                  </a:cubicBezTo>
                  <a:cubicBezTo>
                    <a:pt x="46" y="104"/>
                    <a:pt x="48" y="107"/>
                    <a:pt x="48" y="105"/>
                  </a:cubicBezTo>
                  <a:cubicBezTo>
                    <a:pt x="48" y="104"/>
                    <a:pt x="50" y="100"/>
                    <a:pt x="50" y="100"/>
                  </a:cubicBezTo>
                  <a:cubicBezTo>
                    <a:pt x="50" y="99"/>
                    <a:pt x="53" y="102"/>
                    <a:pt x="53" y="101"/>
                  </a:cubicBezTo>
                  <a:cubicBezTo>
                    <a:pt x="53" y="101"/>
                    <a:pt x="50" y="101"/>
                    <a:pt x="50" y="102"/>
                  </a:cubicBezTo>
                  <a:cubicBezTo>
                    <a:pt x="50" y="104"/>
                    <a:pt x="53" y="104"/>
                    <a:pt x="54" y="103"/>
                  </a:cubicBezTo>
                  <a:cubicBezTo>
                    <a:pt x="55" y="102"/>
                    <a:pt x="56" y="103"/>
                    <a:pt x="57" y="102"/>
                  </a:cubicBezTo>
                  <a:cubicBezTo>
                    <a:pt x="57" y="102"/>
                    <a:pt x="59" y="100"/>
                    <a:pt x="59" y="100"/>
                  </a:cubicBezTo>
                  <a:cubicBezTo>
                    <a:pt x="59" y="100"/>
                    <a:pt x="57" y="103"/>
                    <a:pt x="56" y="104"/>
                  </a:cubicBezTo>
                  <a:cubicBezTo>
                    <a:pt x="56" y="105"/>
                    <a:pt x="56" y="105"/>
                    <a:pt x="55" y="106"/>
                  </a:cubicBezTo>
                  <a:cubicBezTo>
                    <a:pt x="55" y="107"/>
                    <a:pt x="56" y="106"/>
                    <a:pt x="56" y="107"/>
                  </a:cubicBezTo>
                  <a:cubicBezTo>
                    <a:pt x="56" y="107"/>
                    <a:pt x="55" y="108"/>
                    <a:pt x="54" y="109"/>
                  </a:cubicBezTo>
                  <a:cubicBezTo>
                    <a:pt x="54" y="111"/>
                    <a:pt x="54" y="111"/>
                    <a:pt x="55" y="112"/>
                  </a:cubicBezTo>
                  <a:cubicBezTo>
                    <a:pt x="55" y="112"/>
                    <a:pt x="52" y="114"/>
                    <a:pt x="51" y="114"/>
                  </a:cubicBezTo>
                  <a:cubicBezTo>
                    <a:pt x="50" y="116"/>
                    <a:pt x="49" y="117"/>
                    <a:pt x="47" y="118"/>
                  </a:cubicBezTo>
                  <a:cubicBezTo>
                    <a:pt x="45" y="118"/>
                    <a:pt x="43" y="120"/>
                    <a:pt x="42" y="121"/>
                  </a:cubicBezTo>
                  <a:cubicBezTo>
                    <a:pt x="41" y="121"/>
                    <a:pt x="41" y="122"/>
                    <a:pt x="40" y="122"/>
                  </a:cubicBezTo>
                  <a:cubicBezTo>
                    <a:pt x="40" y="123"/>
                    <a:pt x="41" y="124"/>
                    <a:pt x="41" y="124"/>
                  </a:cubicBezTo>
                  <a:cubicBezTo>
                    <a:pt x="40" y="125"/>
                    <a:pt x="37" y="124"/>
                    <a:pt x="36" y="124"/>
                  </a:cubicBezTo>
                  <a:cubicBezTo>
                    <a:pt x="33" y="124"/>
                    <a:pt x="32" y="125"/>
                    <a:pt x="30" y="127"/>
                  </a:cubicBezTo>
                  <a:cubicBezTo>
                    <a:pt x="29" y="128"/>
                    <a:pt x="30" y="130"/>
                    <a:pt x="31" y="129"/>
                  </a:cubicBezTo>
                  <a:cubicBezTo>
                    <a:pt x="33" y="128"/>
                    <a:pt x="35" y="125"/>
                    <a:pt x="36" y="126"/>
                  </a:cubicBezTo>
                  <a:cubicBezTo>
                    <a:pt x="36" y="125"/>
                    <a:pt x="35" y="129"/>
                    <a:pt x="38" y="126"/>
                  </a:cubicBezTo>
                  <a:cubicBezTo>
                    <a:pt x="38" y="126"/>
                    <a:pt x="40" y="129"/>
                    <a:pt x="41" y="127"/>
                  </a:cubicBezTo>
                  <a:cubicBezTo>
                    <a:pt x="41" y="126"/>
                    <a:pt x="40" y="126"/>
                    <a:pt x="41" y="126"/>
                  </a:cubicBezTo>
                  <a:cubicBezTo>
                    <a:pt x="42" y="125"/>
                    <a:pt x="42" y="125"/>
                    <a:pt x="43" y="125"/>
                  </a:cubicBezTo>
                  <a:cubicBezTo>
                    <a:pt x="44" y="125"/>
                    <a:pt x="44" y="125"/>
                    <a:pt x="45" y="124"/>
                  </a:cubicBezTo>
                  <a:cubicBezTo>
                    <a:pt x="46" y="123"/>
                    <a:pt x="48" y="123"/>
                    <a:pt x="50" y="122"/>
                  </a:cubicBezTo>
                  <a:cubicBezTo>
                    <a:pt x="53" y="121"/>
                    <a:pt x="49" y="121"/>
                    <a:pt x="51" y="120"/>
                  </a:cubicBezTo>
                  <a:cubicBezTo>
                    <a:pt x="52" y="119"/>
                    <a:pt x="53" y="118"/>
                    <a:pt x="54" y="118"/>
                  </a:cubicBezTo>
                  <a:cubicBezTo>
                    <a:pt x="56" y="117"/>
                    <a:pt x="58" y="116"/>
                    <a:pt x="59" y="116"/>
                  </a:cubicBezTo>
                  <a:cubicBezTo>
                    <a:pt x="62" y="114"/>
                    <a:pt x="60" y="115"/>
                    <a:pt x="60" y="113"/>
                  </a:cubicBezTo>
                  <a:cubicBezTo>
                    <a:pt x="60" y="113"/>
                    <a:pt x="68" y="109"/>
                    <a:pt x="69" y="108"/>
                  </a:cubicBezTo>
                  <a:cubicBezTo>
                    <a:pt x="70" y="108"/>
                    <a:pt x="72" y="108"/>
                    <a:pt x="72" y="107"/>
                  </a:cubicBezTo>
                  <a:cubicBezTo>
                    <a:pt x="72" y="104"/>
                    <a:pt x="73" y="105"/>
                    <a:pt x="75" y="104"/>
                  </a:cubicBezTo>
                  <a:cubicBezTo>
                    <a:pt x="78" y="102"/>
                    <a:pt x="69" y="101"/>
                    <a:pt x="73" y="97"/>
                  </a:cubicBezTo>
                  <a:cubicBezTo>
                    <a:pt x="75" y="96"/>
                    <a:pt x="77" y="96"/>
                    <a:pt x="78" y="95"/>
                  </a:cubicBezTo>
                  <a:cubicBezTo>
                    <a:pt x="79" y="94"/>
                    <a:pt x="79" y="91"/>
                    <a:pt x="77" y="91"/>
                  </a:cubicBezTo>
                  <a:cubicBezTo>
                    <a:pt x="79" y="91"/>
                    <a:pt x="79" y="92"/>
                    <a:pt x="81" y="91"/>
                  </a:cubicBezTo>
                  <a:cubicBezTo>
                    <a:pt x="82" y="90"/>
                    <a:pt x="83" y="88"/>
                    <a:pt x="85" y="87"/>
                  </a:cubicBezTo>
                  <a:cubicBezTo>
                    <a:pt x="86" y="86"/>
                    <a:pt x="88" y="84"/>
                    <a:pt x="89" y="84"/>
                  </a:cubicBezTo>
                  <a:cubicBezTo>
                    <a:pt x="90" y="84"/>
                    <a:pt x="95" y="84"/>
                    <a:pt x="94" y="86"/>
                  </a:cubicBezTo>
                  <a:cubicBezTo>
                    <a:pt x="93" y="87"/>
                    <a:pt x="91" y="85"/>
                    <a:pt x="89" y="86"/>
                  </a:cubicBezTo>
                  <a:cubicBezTo>
                    <a:pt x="87" y="87"/>
                    <a:pt x="87" y="88"/>
                    <a:pt x="86" y="90"/>
                  </a:cubicBezTo>
                  <a:cubicBezTo>
                    <a:pt x="86" y="92"/>
                    <a:pt x="84" y="94"/>
                    <a:pt x="84" y="96"/>
                  </a:cubicBezTo>
                  <a:cubicBezTo>
                    <a:pt x="83" y="97"/>
                    <a:pt x="87" y="96"/>
                    <a:pt x="87" y="97"/>
                  </a:cubicBezTo>
                  <a:cubicBezTo>
                    <a:pt x="86" y="97"/>
                    <a:pt x="81" y="99"/>
                    <a:pt x="85" y="99"/>
                  </a:cubicBezTo>
                  <a:cubicBezTo>
                    <a:pt x="88" y="99"/>
                    <a:pt x="90" y="97"/>
                    <a:pt x="93" y="96"/>
                  </a:cubicBezTo>
                  <a:cubicBezTo>
                    <a:pt x="95" y="94"/>
                    <a:pt x="97" y="94"/>
                    <a:pt x="99" y="93"/>
                  </a:cubicBezTo>
                  <a:cubicBezTo>
                    <a:pt x="103" y="92"/>
                    <a:pt x="101" y="90"/>
                    <a:pt x="101" y="88"/>
                  </a:cubicBezTo>
                  <a:cubicBezTo>
                    <a:pt x="100" y="84"/>
                    <a:pt x="109" y="87"/>
                    <a:pt x="111" y="88"/>
                  </a:cubicBezTo>
                  <a:cubicBezTo>
                    <a:pt x="113" y="88"/>
                    <a:pt x="114" y="90"/>
                    <a:pt x="116" y="91"/>
                  </a:cubicBezTo>
                  <a:cubicBezTo>
                    <a:pt x="116" y="91"/>
                    <a:pt x="118" y="88"/>
                    <a:pt x="119" y="89"/>
                  </a:cubicBezTo>
                  <a:cubicBezTo>
                    <a:pt x="119" y="89"/>
                    <a:pt x="119" y="91"/>
                    <a:pt x="119" y="92"/>
                  </a:cubicBezTo>
                  <a:cubicBezTo>
                    <a:pt x="121" y="93"/>
                    <a:pt x="122" y="93"/>
                    <a:pt x="123" y="93"/>
                  </a:cubicBezTo>
                  <a:cubicBezTo>
                    <a:pt x="126" y="93"/>
                    <a:pt x="129" y="92"/>
                    <a:pt x="131" y="93"/>
                  </a:cubicBezTo>
                  <a:cubicBezTo>
                    <a:pt x="132" y="93"/>
                    <a:pt x="133" y="94"/>
                    <a:pt x="134" y="93"/>
                  </a:cubicBezTo>
                  <a:cubicBezTo>
                    <a:pt x="135" y="93"/>
                    <a:pt x="135" y="94"/>
                    <a:pt x="136" y="95"/>
                  </a:cubicBezTo>
                  <a:cubicBezTo>
                    <a:pt x="137" y="95"/>
                    <a:pt x="139" y="96"/>
                    <a:pt x="140" y="96"/>
                  </a:cubicBezTo>
                  <a:cubicBezTo>
                    <a:pt x="142" y="96"/>
                    <a:pt x="143" y="94"/>
                    <a:pt x="144" y="94"/>
                  </a:cubicBezTo>
                  <a:cubicBezTo>
                    <a:pt x="146" y="93"/>
                    <a:pt x="145" y="96"/>
                    <a:pt x="145" y="96"/>
                  </a:cubicBezTo>
                  <a:cubicBezTo>
                    <a:pt x="144" y="97"/>
                    <a:pt x="144" y="97"/>
                    <a:pt x="145" y="98"/>
                  </a:cubicBezTo>
                  <a:cubicBezTo>
                    <a:pt x="148" y="99"/>
                    <a:pt x="150" y="100"/>
                    <a:pt x="152" y="101"/>
                  </a:cubicBezTo>
                  <a:cubicBezTo>
                    <a:pt x="154" y="103"/>
                    <a:pt x="156" y="105"/>
                    <a:pt x="158" y="106"/>
                  </a:cubicBezTo>
                  <a:cubicBezTo>
                    <a:pt x="159" y="106"/>
                    <a:pt x="160" y="105"/>
                    <a:pt x="161" y="105"/>
                  </a:cubicBezTo>
                  <a:cubicBezTo>
                    <a:pt x="162" y="104"/>
                    <a:pt x="160" y="103"/>
                    <a:pt x="160" y="102"/>
                  </a:cubicBezTo>
                  <a:cubicBezTo>
                    <a:pt x="160" y="101"/>
                    <a:pt x="163" y="103"/>
                    <a:pt x="163" y="103"/>
                  </a:cubicBezTo>
                  <a:cubicBezTo>
                    <a:pt x="163" y="104"/>
                    <a:pt x="166" y="106"/>
                    <a:pt x="167" y="105"/>
                  </a:cubicBezTo>
                  <a:cubicBezTo>
                    <a:pt x="167" y="105"/>
                    <a:pt x="165" y="99"/>
                    <a:pt x="165" y="99"/>
                  </a:cubicBezTo>
                  <a:cubicBezTo>
                    <a:pt x="166" y="99"/>
                    <a:pt x="168" y="104"/>
                    <a:pt x="169" y="104"/>
                  </a:cubicBezTo>
                  <a:cubicBezTo>
                    <a:pt x="169" y="105"/>
                    <a:pt x="170" y="107"/>
                    <a:pt x="171" y="107"/>
                  </a:cubicBezTo>
                  <a:cubicBezTo>
                    <a:pt x="172" y="107"/>
                    <a:pt x="173" y="105"/>
                    <a:pt x="173" y="105"/>
                  </a:cubicBezTo>
                  <a:cubicBezTo>
                    <a:pt x="171" y="106"/>
                    <a:pt x="177" y="110"/>
                    <a:pt x="177" y="111"/>
                  </a:cubicBezTo>
                  <a:cubicBezTo>
                    <a:pt x="176" y="111"/>
                    <a:pt x="176" y="111"/>
                    <a:pt x="176" y="111"/>
                  </a:cubicBezTo>
                  <a:cubicBezTo>
                    <a:pt x="175" y="112"/>
                    <a:pt x="177" y="112"/>
                    <a:pt x="177" y="113"/>
                  </a:cubicBezTo>
                  <a:cubicBezTo>
                    <a:pt x="177" y="113"/>
                    <a:pt x="175" y="114"/>
                    <a:pt x="176" y="114"/>
                  </a:cubicBezTo>
                  <a:cubicBezTo>
                    <a:pt x="177" y="115"/>
                    <a:pt x="178" y="116"/>
                    <a:pt x="179" y="117"/>
                  </a:cubicBezTo>
                  <a:cubicBezTo>
                    <a:pt x="181" y="119"/>
                    <a:pt x="182" y="120"/>
                    <a:pt x="184" y="121"/>
                  </a:cubicBezTo>
                  <a:cubicBezTo>
                    <a:pt x="184" y="121"/>
                    <a:pt x="182" y="125"/>
                    <a:pt x="183" y="125"/>
                  </a:cubicBezTo>
                  <a:cubicBezTo>
                    <a:pt x="184" y="126"/>
                    <a:pt x="184" y="124"/>
                    <a:pt x="184" y="124"/>
                  </a:cubicBezTo>
                  <a:cubicBezTo>
                    <a:pt x="185" y="123"/>
                    <a:pt x="185" y="126"/>
                    <a:pt x="186" y="127"/>
                  </a:cubicBezTo>
                  <a:cubicBezTo>
                    <a:pt x="186" y="127"/>
                    <a:pt x="186" y="126"/>
                    <a:pt x="186" y="125"/>
                  </a:cubicBezTo>
                  <a:cubicBezTo>
                    <a:pt x="186" y="127"/>
                    <a:pt x="192" y="130"/>
                    <a:pt x="193" y="127"/>
                  </a:cubicBezTo>
                  <a:cubicBezTo>
                    <a:pt x="193" y="127"/>
                    <a:pt x="193" y="128"/>
                    <a:pt x="193" y="128"/>
                  </a:cubicBezTo>
                  <a:cubicBezTo>
                    <a:pt x="193" y="128"/>
                    <a:pt x="194" y="127"/>
                    <a:pt x="194" y="126"/>
                  </a:cubicBezTo>
                  <a:cubicBezTo>
                    <a:pt x="193" y="126"/>
                    <a:pt x="194" y="127"/>
                    <a:pt x="194" y="126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07" name="Freeform 641"/>
            <p:cNvSpPr>
              <a:spLocks/>
            </p:cNvSpPr>
            <p:nvPr/>
          </p:nvSpPr>
          <p:spPr bwMode="auto">
            <a:xfrm>
              <a:off x="5888086" y="6516489"/>
              <a:ext cx="2697455" cy="1337930"/>
            </a:xfrm>
            <a:custGeom>
              <a:avLst/>
              <a:gdLst>
                <a:gd name="T0" fmla="*/ 84 w 289"/>
                <a:gd name="T1" fmla="*/ 106 h 143"/>
                <a:gd name="T2" fmla="*/ 105 w 289"/>
                <a:gd name="T3" fmla="*/ 119 h 143"/>
                <a:gd name="T4" fmla="*/ 125 w 289"/>
                <a:gd name="T5" fmla="*/ 127 h 143"/>
                <a:gd name="T6" fmla="*/ 137 w 289"/>
                <a:gd name="T7" fmla="*/ 127 h 143"/>
                <a:gd name="T8" fmla="*/ 149 w 289"/>
                <a:gd name="T9" fmla="*/ 119 h 143"/>
                <a:gd name="T10" fmla="*/ 162 w 289"/>
                <a:gd name="T11" fmla="*/ 118 h 143"/>
                <a:gd name="T12" fmla="*/ 177 w 289"/>
                <a:gd name="T13" fmla="*/ 119 h 143"/>
                <a:gd name="T14" fmla="*/ 171 w 289"/>
                <a:gd name="T15" fmla="*/ 113 h 143"/>
                <a:gd name="T16" fmla="*/ 186 w 289"/>
                <a:gd name="T17" fmla="*/ 113 h 143"/>
                <a:gd name="T18" fmla="*/ 209 w 289"/>
                <a:gd name="T19" fmla="*/ 122 h 143"/>
                <a:gd name="T20" fmla="*/ 213 w 289"/>
                <a:gd name="T21" fmla="*/ 133 h 143"/>
                <a:gd name="T22" fmla="*/ 220 w 289"/>
                <a:gd name="T23" fmla="*/ 143 h 143"/>
                <a:gd name="T24" fmla="*/ 215 w 289"/>
                <a:gd name="T25" fmla="*/ 108 h 143"/>
                <a:gd name="T26" fmla="*/ 234 w 289"/>
                <a:gd name="T27" fmla="*/ 92 h 143"/>
                <a:gd name="T28" fmla="*/ 239 w 289"/>
                <a:gd name="T29" fmla="*/ 86 h 143"/>
                <a:gd name="T30" fmla="*/ 244 w 289"/>
                <a:gd name="T31" fmla="*/ 82 h 143"/>
                <a:gd name="T32" fmla="*/ 242 w 289"/>
                <a:gd name="T33" fmla="*/ 78 h 143"/>
                <a:gd name="T34" fmla="*/ 238 w 289"/>
                <a:gd name="T35" fmla="*/ 71 h 143"/>
                <a:gd name="T36" fmla="*/ 239 w 289"/>
                <a:gd name="T37" fmla="*/ 69 h 143"/>
                <a:gd name="T38" fmla="*/ 242 w 289"/>
                <a:gd name="T39" fmla="*/ 75 h 143"/>
                <a:gd name="T40" fmla="*/ 246 w 289"/>
                <a:gd name="T41" fmla="*/ 62 h 143"/>
                <a:gd name="T42" fmla="*/ 253 w 289"/>
                <a:gd name="T43" fmla="*/ 52 h 143"/>
                <a:gd name="T44" fmla="*/ 265 w 289"/>
                <a:gd name="T45" fmla="*/ 48 h 143"/>
                <a:gd name="T46" fmla="*/ 271 w 289"/>
                <a:gd name="T47" fmla="*/ 48 h 143"/>
                <a:gd name="T48" fmla="*/ 274 w 289"/>
                <a:gd name="T49" fmla="*/ 35 h 143"/>
                <a:gd name="T50" fmla="*/ 288 w 289"/>
                <a:gd name="T51" fmla="*/ 28 h 143"/>
                <a:gd name="T52" fmla="*/ 276 w 289"/>
                <a:gd name="T53" fmla="*/ 13 h 143"/>
                <a:gd name="T54" fmla="*/ 264 w 289"/>
                <a:gd name="T55" fmla="*/ 28 h 143"/>
                <a:gd name="T56" fmla="*/ 237 w 289"/>
                <a:gd name="T57" fmla="*/ 39 h 143"/>
                <a:gd name="T58" fmla="*/ 224 w 289"/>
                <a:gd name="T59" fmla="*/ 45 h 143"/>
                <a:gd name="T60" fmla="*/ 208 w 289"/>
                <a:gd name="T61" fmla="*/ 44 h 143"/>
                <a:gd name="T62" fmla="*/ 203 w 289"/>
                <a:gd name="T63" fmla="*/ 36 h 143"/>
                <a:gd name="T64" fmla="*/ 196 w 289"/>
                <a:gd name="T65" fmla="*/ 28 h 143"/>
                <a:gd name="T66" fmla="*/ 185 w 289"/>
                <a:gd name="T67" fmla="*/ 48 h 143"/>
                <a:gd name="T68" fmla="*/ 187 w 289"/>
                <a:gd name="T69" fmla="*/ 25 h 143"/>
                <a:gd name="T70" fmla="*/ 196 w 289"/>
                <a:gd name="T71" fmla="*/ 17 h 143"/>
                <a:gd name="T72" fmla="*/ 184 w 289"/>
                <a:gd name="T73" fmla="*/ 13 h 143"/>
                <a:gd name="T74" fmla="*/ 165 w 289"/>
                <a:gd name="T75" fmla="*/ 15 h 143"/>
                <a:gd name="T76" fmla="*/ 158 w 289"/>
                <a:gd name="T77" fmla="*/ 5 h 143"/>
                <a:gd name="T78" fmla="*/ 147 w 289"/>
                <a:gd name="T79" fmla="*/ 4 h 143"/>
                <a:gd name="T80" fmla="*/ 30 w 289"/>
                <a:gd name="T81" fmla="*/ 4 h 143"/>
                <a:gd name="T82" fmla="*/ 7 w 289"/>
                <a:gd name="T83" fmla="*/ 9 h 143"/>
                <a:gd name="T84" fmla="*/ 8 w 289"/>
                <a:gd name="T85" fmla="*/ 21 h 143"/>
                <a:gd name="T86" fmla="*/ 2 w 289"/>
                <a:gd name="T87" fmla="*/ 40 h 143"/>
                <a:gd name="T88" fmla="*/ 5 w 289"/>
                <a:gd name="T89" fmla="*/ 63 h 143"/>
                <a:gd name="T90" fmla="*/ 12 w 289"/>
                <a:gd name="T91" fmla="*/ 73 h 143"/>
                <a:gd name="T92" fmla="*/ 21 w 289"/>
                <a:gd name="T93" fmla="*/ 88 h 143"/>
                <a:gd name="T94" fmla="*/ 39 w 289"/>
                <a:gd name="T95" fmla="*/ 102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289" h="143">
                  <a:moveTo>
                    <a:pt x="68" y="108"/>
                  </a:moveTo>
                  <a:cubicBezTo>
                    <a:pt x="71" y="108"/>
                    <a:pt x="74" y="108"/>
                    <a:pt x="78" y="108"/>
                  </a:cubicBezTo>
                  <a:cubicBezTo>
                    <a:pt x="79" y="108"/>
                    <a:pt x="81" y="108"/>
                    <a:pt x="82" y="108"/>
                  </a:cubicBezTo>
                  <a:cubicBezTo>
                    <a:pt x="83" y="108"/>
                    <a:pt x="83" y="106"/>
                    <a:pt x="84" y="106"/>
                  </a:cubicBezTo>
                  <a:cubicBezTo>
                    <a:pt x="85" y="105"/>
                    <a:pt x="91" y="105"/>
                    <a:pt x="91" y="106"/>
                  </a:cubicBezTo>
                  <a:cubicBezTo>
                    <a:pt x="94" y="108"/>
                    <a:pt x="97" y="110"/>
                    <a:pt x="100" y="112"/>
                  </a:cubicBezTo>
                  <a:cubicBezTo>
                    <a:pt x="100" y="112"/>
                    <a:pt x="101" y="115"/>
                    <a:pt x="101" y="116"/>
                  </a:cubicBezTo>
                  <a:cubicBezTo>
                    <a:pt x="102" y="118"/>
                    <a:pt x="102" y="118"/>
                    <a:pt x="105" y="119"/>
                  </a:cubicBezTo>
                  <a:cubicBezTo>
                    <a:pt x="107" y="120"/>
                    <a:pt x="108" y="121"/>
                    <a:pt x="109" y="119"/>
                  </a:cubicBezTo>
                  <a:cubicBezTo>
                    <a:pt x="110" y="116"/>
                    <a:pt x="111" y="116"/>
                    <a:pt x="114" y="117"/>
                  </a:cubicBezTo>
                  <a:cubicBezTo>
                    <a:pt x="116" y="117"/>
                    <a:pt x="119" y="118"/>
                    <a:pt x="119" y="120"/>
                  </a:cubicBezTo>
                  <a:cubicBezTo>
                    <a:pt x="121" y="123"/>
                    <a:pt x="123" y="124"/>
                    <a:pt x="125" y="127"/>
                  </a:cubicBezTo>
                  <a:cubicBezTo>
                    <a:pt x="127" y="129"/>
                    <a:pt x="126" y="133"/>
                    <a:pt x="129" y="134"/>
                  </a:cubicBezTo>
                  <a:cubicBezTo>
                    <a:pt x="131" y="136"/>
                    <a:pt x="135" y="136"/>
                    <a:pt x="137" y="137"/>
                  </a:cubicBezTo>
                  <a:cubicBezTo>
                    <a:pt x="137" y="136"/>
                    <a:pt x="135" y="129"/>
                    <a:pt x="135" y="129"/>
                  </a:cubicBezTo>
                  <a:cubicBezTo>
                    <a:pt x="137" y="130"/>
                    <a:pt x="136" y="127"/>
                    <a:pt x="137" y="127"/>
                  </a:cubicBezTo>
                  <a:cubicBezTo>
                    <a:pt x="137" y="126"/>
                    <a:pt x="139" y="126"/>
                    <a:pt x="140" y="125"/>
                  </a:cubicBezTo>
                  <a:cubicBezTo>
                    <a:pt x="141" y="125"/>
                    <a:pt x="142" y="122"/>
                    <a:pt x="142" y="122"/>
                  </a:cubicBezTo>
                  <a:cubicBezTo>
                    <a:pt x="143" y="123"/>
                    <a:pt x="144" y="123"/>
                    <a:pt x="145" y="122"/>
                  </a:cubicBezTo>
                  <a:cubicBezTo>
                    <a:pt x="147" y="121"/>
                    <a:pt x="148" y="121"/>
                    <a:pt x="149" y="119"/>
                  </a:cubicBezTo>
                  <a:cubicBezTo>
                    <a:pt x="151" y="118"/>
                    <a:pt x="148" y="118"/>
                    <a:pt x="148" y="117"/>
                  </a:cubicBezTo>
                  <a:cubicBezTo>
                    <a:pt x="148" y="117"/>
                    <a:pt x="151" y="118"/>
                    <a:pt x="152" y="117"/>
                  </a:cubicBezTo>
                  <a:cubicBezTo>
                    <a:pt x="154" y="116"/>
                    <a:pt x="155" y="116"/>
                    <a:pt x="157" y="116"/>
                  </a:cubicBezTo>
                  <a:cubicBezTo>
                    <a:pt x="159" y="116"/>
                    <a:pt x="160" y="119"/>
                    <a:pt x="162" y="118"/>
                  </a:cubicBezTo>
                  <a:cubicBezTo>
                    <a:pt x="165" y="116"/>
                    <a:pt x="166" y="118"/>
                    <a:pt x="168" y="119"/>
                  </a:cubicBezTo>
                  <a:cubicBezTo>
                    <a:pt x="170" y="120"/>
                    <a:pt x="171" y="118"/>
                    <a:pt x="172" y="118"/>
                  </a:cubicBezTo>
                  <a:cubicBezTo>
                    <a:pt x="173" y="117"/>
                    <a:pt x="176" y="119"/>
                    <a:pt x="176" y="120"/>
                  </a:cubicBezTo>
                  <a:cubicBezTo>
                    <a:pt x="177" y="121"/>
                    <a:pt x="178" y="120"/>
                    <a:pt x="177" y="119"/>
                  </a:cubicBezTo>
                  <a:cubicBezTo>
                    <a:pt x="177" y="119"/>
                    <a:pt x="176" y="118"/>
                    <a:pt x="175" y="118"/>
                  </a:cubicBezTo>
                  <a:cubicBezTo>
                    <a:pt x="174" y="117"/>
                    <a:pt x="176" y="117"/>
                    <a:pt x="176" y="117"/>
                  </a:cubicBezTo>
                  <a:cubicBezTo>
                    <a:pt x="175" y="115"/>
                    <a:pt x="175" y="114"/>
                    <a:pt x="173" y="115"/>
                  </a:cubicBezTo>
                  <a:cubicBezTo>
                    <a:pt x="173" y="115"/>
                    <a:pt x="169" y="115"/>
                    <a:pt x="171" y="113"/>
                  </a:cubicBezTo>
                  <a:cubicBezTo>
                    <a:pt x="173" y="113"/>
                    <a:pt x="174" y="114"/>
                    <a:pt x="175" y="114"/>
                  </a:cubicBezTo>
                  <a:cubicBezTo>
                    <a:pt x="178" y="113"/>
                    <a:pt x="180" y="113"/>
                    <a:pt x="183" y="113"/>
                  </a:cubicBezTo>
                  <a:cubicBezTo>
                    <a:pt x="184" y="113"/>
                    <a:pt x="183" y="113"/>
                    <a:pt x="184" y="114"/>
                  </a:cubicBezTo>
                  <a:cubicBezTo>
                    <a:pt x="184" y="114"/>
                    <a:pt x="185" y="114"/>
                    <a:pt x="186" y="113"/>
                  </a:cubicBezTo>
                  <a:cubicBezTo>
                    <a:pt x="188" y="113"/>
                    <a:pt x="190" y="113"/>
                    <a:pt x="192" y="113"/>
                  </a:cubicBezTo>
                  <a:cubicBezTo>
                    <a:pt x="194" y="113"/>
                    <a:pt x="194" y="115"/>
                    <a:pt x="196" y="116"/>
                  </a:cubicBezTo>
                  <a:cubicBezTo>
                    <a:pt x="198" y="118"/>
                    <a:pt x="200" y="116"/>
                    <a:pt x="202" y="115"/>
                  </a:cubicBezTo>
                  <a:cubicBezTo>
                    <a:pt x="203" y="115"/>
                    <a:pt x="209" y="121"/>
                    <a:pt x="209" y="122"/>
                  </a:cubicBezTo>
                  <a:cubicBezTo>
                    <a:pt x="210" y="123"/>
                    <a:pt x="208" y="125"/>
                    <a:pt x="209" y="126"/>
                  </a:cubicBezTo>
                  <a:cubicBezTo>
                    <a:pt x="210" y="128"/>
                    <a:pt x="209" y="128"/>
                    <a:pt x="210" y="130"/>
                  </a:cubicBezTo>
                  <a:cubicBezTo>
                    <a:pt x="210" y="131"/>
                    <a:pt x="211" y="132"/>
                    <a:pt x="211" y="132"/>
                  </a:cubicBezTo>
                  <a:cubicBezTo>
                    <a:pt x="212" y="132"/>
                    <a:pt x="212" y="133"/>
                    <a:pt x="213" y="133"/>
                  </a:cubicBezTo>
                  <a:cubicBezTo>
                    <a:pt x="214" y="134"/>
                    <a:pt x="213" y="136"/>
                    <a:pt x="214" y="137"/>
                  </a:cubicBezTo>
                  <a:cubicBezTo>
                    <a:pt x="215" y="138"/>
                    <a:pt x="216" y="138"/>
                    <a:pt x="217" y="140"/>
                  </a:cubicBezTo>
                  <a:cubicBezTo>
                    <a:pt x="219" y="143"/>
                    <a:pt x="218" y="140"/>
                    <a:pt x="220" y="141"/>
                  </a:cubicBezTo>
                  <a:cubicBezTo>
                    <a:pt x="220" y="141"/>
                    <a:pt x="220" y="143"/>
                    <a:pt x="220" y="143"/>
                  </a:cubicBezTo>
                  <a:cubicBezTo>
                    <a:pt x="221" y="143"/>
                    <a:pt x="222" y="136"/>
                    <a:pt x="222" y="135"/>
                  </a:cubicBezTo>
                  <a:cubicBezTo>
                    <a:pt x="222" y="132"/>
                    <a:pt x="221" y="130"/>
                    <a:pt x="220" y="126"/>
                  </a:cubicBezTo>
                  <a:cubicBezTo>
                    <a:pt x="218" y="123"/>
                    <a:pt x="218" y="120"/>
                    <a:pt x="217" y="117"/>
                  </a:cubicBezTo>
                  <a:cubicBezTo>
                    <a:pt x="215" y="115"/>
                    <a:pt x="214" y="111"/>
                    <a:pt x="215" y="108"/>
                  </a:cubicBezTo>
                  <a:cubicBezTo>
                    <a:pt x="216" y="105"/>
                    <a:pt x="218" y="103"/>
                    <a:pt x="221" y="101"/>
                  </a:cubicBezTo>
                  <a:cubicBezTo>
                    <a:pt x="222" y="100"/>
                    <a:pt x="223" y="100"/>
                    <a:pt x="224" y="99"/>
                  </a:cubicBezTo>
                  <a:cubicBezTo>
                    <a:pt x="225" y="98"/>
                    <a:pt x="226" y="96"/>
                    <a:pt x="227" y="96"/>
                  </a:cubicBezTo>
                  <a:cubicBezTo>
                    <a:pt x="229" y="94"/>
                    <a:pt x="232" y="94"/>
                    <a:pt x="234" y="92"/>
                  </a:cubicBezTo>
                  <a:cubicBezTo>
                    <a:pt x="235" y="91"/>
                    <a:pt x="236" y="89"/>
                    <a:pt x="238" y="89"/>
                  </a:cubicBezTo>
                  <a:cubicBezTo>
                    <a:pt x="238" y="89"/>
                    <a:pt x="242" y="89"/>
                    <a:pt x="241" y="87"/>
                  </a:cubicBezTo>
                  <a:cubicBezTo>
                    <a:pt x="241" y="87"/>
                    <a:pt x="238" y="88"/>
                    <a:pt x="238" y="88"/>
                  </a:cubicBezTo>
                  <a:cubicBezTo>
                    <a:pt x="238" y="87"/>
                    <a:pt x="240" y="88"/>
                    <a:pt x="239" y="86"/>
                  </a:cubicBezTo>
                  <a:cubicBezTo>
                    <a:pt x="239" y="86"/>
                    <a:pt x="238" y="85"/>
                    <a:pt x="239" y="85"/>
                  </a:cubicBezTo>
                  <a:cubicBezTo>
                    <a:pt x="239" y="84"/>
                    <a:pt x="239" y="85"/>
                    <a:pt x="240" y="84"/>
                  </a:cubicBezTo>
                  <a:cubicBezTo>
                    <a:pt x="239" y="85"/>
                    <a:pt x="241" y="86"/>
                    <a:pt x="241" y="85"/>
                  </a:cubicBezTo>
                  <a:cubicBezTo>
                    <a:pt x="242" y="85"/>
                    <a:pt x="245" y="83"/>
                    <a:pt x="244" y="82"/>
                  </a:cubicBezTo>
                  <a:cubicBezTo>
                    <a:pt x="244" y="83"/>
                    <a:pt x="238" y="82"/>
                    <a:pt x="239" y="81"/>
                  </a:cubicBezTo>
                  <a:cubicBezTo>
                    <a:pt x="239" y="80"/>
                    <a:pt x="240" y="82"/>
                    <a:pt x="241" y="81"/>
                  </a:cubicBezTo>
                  <a:cubicBezTo>
                    <a:pt x="241" y="81"/>
                    <a:pt x="243" y="80"/>
                    <a:pt x="243" y="80"/>
                  </a:cubicBezTo>
                  <a:cubicBezTo>
                    <a:pt x="243" y="80"/>
                    <a:pt x="242" y="79"/>
                    <a:pt x="242" y="78"/>
                  </a:cubicBezTo>
                  <a:cubicBezTo>
                    <a:pt x="243" y="77"/>
                    <a:pt x="243" y="76"/>
                    <a:pt x="241" y="76"/>
                  </a:cubicBezTo>
                  <a:cubicBezTo>
                    <a:pt x="241" y="76"/>
                    <a:pt x="237" y="74"/>
                    <a:pt x="237" y="74"/>
                  </a:cubicBezTo>
                  <a:cubicBezTo>
                    <a:pt x="238" y="73"/>
                    <a:pt x="239" y="74"/>
                    <a:pt x="240" y="74"/>
                  </a:cubicBezTo>
                  <a:cubicBezTo>
                    <a:pt x="241" y="73"/>
                    <a:pt x="239" y="71"/>
                    <a:pt x="238" y="71"/>
                  </a:cubicBezTo>
                  <a:cubicBezTo>
                    <a:pt x="237" y="70"/>
                    <a:pt x="236" y="69"/>
                    <a:pt x="236" y="68"/>
                  </a:cubicBezTo>
                  <a:cubicBezTo>
                    <a:pt x="235" y="67"/>
                    <a:pt x="238" y="65"/>
                    <a:pt x="237" y="64"/>
                  </a:cubicBezTo>
                  <a:cubicBezTo>
                    <a:pt x="238" y="65"/>
                    <a:pt x="237" y="66"/>
                    <a:pt x="237" y="67"/>
                  </a:cubicBezTo>
                  <a:cubicBezTo>
                    <a:pt x="237" y="67"/>
                    <a:pt x="239" y="69"/>
                    <a:pt x="239" y="69"/>
                  </a:cubicBezTo>
                  <a:cubicBezTo>
                    <a:pt x="241" y="67"/>
                    <a:pt x="239" y="62"/>
                    <a:pt x="242" y="61"/>
                  </a:cubicBezTo>
                  <a:cubicBezTo>
                    <a:pt x="241" y="61"/>
                    <a:pt x="241" y="66"/>
                    <a:pt x="242" y="67"/>
                  </a:cubicBezTo>
                  <a:cubicBezTo>
                    <a:pt x="242" y="69"/>
                    <a:pt x="244" y="69"/>
                    <a:pt x="244" y="71"/>
                  </a:cubicBezTo>
                  <a:cubicBezTo>
                    <a:pt x="244" y="72"/>
                    <a:pt x="241" y="74"/>
                    <a:pt x="242" y="75"/>
                  </a:cubicBezTo>
                  <a:cubicBezTo>
                    <a:pt x="242" y="75"/>
                    <a:pt x="248" y="69"/>
                    <a:pt x="247" y="67"/>
                  </a:cubicBezTo>
                  <a:cubicBezTo>
                    <a:pt x="247" y="65"/>
                    <a:pt x="245" y="64"/>
                    <a:pt x="245" y="62"/>
                  </a:cubicBezTo>
                  <a:cubicBezTo>
                    <a:pt x="244" y="61"/>
                    <a:pt x="245" y="58"/>
                    <a:pt x="247" y="59"/>
                  </a:cubicBezTo>
                  <a:cubicBezTo>
                    <a:pt x="246" y="58"/>
                    <a:pt x="245" y="61"/>
                    <a:pt x="246" y="62"/>
                  </a:cubicBezTo>
                  <a:cubicBezTo>
                    <a:pt x="248" y="64"/>
                    <a:pt x="248" y="65"/>
                    <a:pt x="250" y="62"/>
                  </a:cubicBezTo>
                  <a:cubicBezTo>
                    <a:pt x="251" y="61"/>
                    <a:pt x="253" y="58"/>
                    <a:pt x="252" y="56"/>
                  </a:cubicBezTo>
                  <a:cubicBezTo>
                    <a:pt x="252" y="56"/>
                    <a:pt x="251" y="55"/>
                    <a:pt x="252" y="54"/>
                  </a:cubicBezTo>
                  <a:cubicBezTo>
                    <a:pt x="252" y="54"/>
                    <a:pt x="253" y="52"/>
                    <a:pt x="253" y="52"/>
                  </a:cubicBezTo>
                  <a:cubicBezTo>
                    <a:pt x="253" y="52"/>
                    <a:pt x="253" y="54"/>
                    <a:pt x="253" y="54"/>
                  </a:cubicBezTo>
                  <a:cubicBezTo>
                    <a:pt x="253" y="54"/>
                    <a:pt x="258" y="51"/>
                    <a:pt x="260" y="51"/>
                  </a:cubicBezTo>
                  <a:cubicBezTo>
                    <a:pt x="261" y="50"/>
                    <a:pt x="263" y="51"/>
                    <a:pt x="264" y="51"/>
                  </a:cubicBezTo>
                  <a:cubicBezTo>
                    <a:pt x="266" y="50"/>
                    <a:pt x="265" y="49"/>
                    <a:pt x="265" y="48"/>
                  </a:cubicBezTo>
                  <a:cubicBezTo>
                    <a:pt x="266" y="48"/>
                    <a:pt x="266" y="50"/>
                    <a:pt x="267" y="50"/>
                  </a:cubicBezTo>
                  <a:cubicBezTo>
                    <a:pt x="267" y="50"/>
                    <a:pt x="269" y="49"/>
                    <a:pt x="269" y="49"/>
                  </a:cubicBezTo>
                  <a:cubicBezTo>
                    <a:pt x="271" y="51"/>
                    <a:pt x="275" y="46"/>
                    <a:pt x="272" y="46"/>
                  </a:cubicBezTo>
                  <a:cubicBezTo>
                    <a:pt x="272" y="46"/>
                    <a:pt x="272" y="48"/>
                    <a:pt x="271" y="48"/>
                  </a:cubicBezTo>
                  <a:cubicBezTo>
                    <a:pt x="270" y="48"/>
                    <a:pt x="268" y="44"/>
                    <a:pt x="268" y="44"/>
                  </a:cubicBezTo>
                  <a:cubicBezTo>
                    <a:pt x="269" y="43"/>
                    <a:pt x="268" y="42"/>
                    <a:pt x="269" y="41"/>
                  </a:cubicBezTo>
                  <a:cubicBezTo>
                    <a:pt x="270" y="39"/>
                    <a:pt x="271" y="37"/>
                    <a:pt x="272" y="36"/>
                  </a:cubicBezTo>
                  <a:cubicBezTo>
                    <a:pt x="273" y="36"/>
                    <a:pt x="274" y="35"/>
                    <a:pt x="274" y="35"/>
                  </a:cubicBezTo>
                  <a:cubicBezTo>
                    <a:pt x="276" y="36"/>
                    <a:pt x="277" y="33"/>
                    <a:pt x="278" y="32"/>
                  </a:cubicBezTo>
                  <a:cubicBezTo>
                    <a:pt x="278" y="32"/>
                    <a:pt x="280" y="33"/>
                    <a:pt x="281" y="32"/>
                  </a:cubicBezTo>
                  <a:cubicBezTo>
                    <a:pt x="283" y="31"/>
                    <a:pt x="285" y="31"/>
                    <a:pt x="286" y="30"/>
                  </a:cubicBezTo>
                  <a:cubicBezTo>
                    <a:pt x="287" y="30"/>
                    <a:pt x="289" y="29"/>
                    <a:pt x="288" y="28"/>
                  </a:cubicBezTo>
                  <a:cubicBezTo>
                    <a:pt x="286" y="26"/>
                    <a:pt x="286" y="25"/>
                    <a:pt x="285" y="24"/>
                  </a:cubicBezTo>
                  <a:cubicBezTo>
                    <a:pt x="281" y="23"/>
                    <a:pt x="287" y="14"/>
                    <a:pt x="281" y="14"/>
                  </a:cubicBezTo>
                  <a:cubicBezTo>
                    <a:pt x="280" y="13"/>
                    <a:pt x="279" y="15"/>
                    <a:pt x="278" y="14"/>
                  </a:cubicBezTo>
                  <a:cubicBezTo>
                    <a:pt x="277" y="13"/>
                    <a:pt x="277" y="12"/>
                    <a:pt x="276" y="13"/>
                  </a:cubicBezTo>
                  <a:cubicBezTo>
                    <a:pt x="275" y="14"/>
                    <a:pt x="274" y="16"/>
                    <a:pt x="273" y="17"/>
                  </a:cubicBezTo>
                  <a:cubicBezTo>
                    <a:pt x="272" y="18"/>
                    <a:pt x="272" y="20"/>
                    <a:pt x="271" y="21"/>
                  </a:cubicBezTo>
                  <a:cubicBezTo>
                    <a:pt x="271" y="23"/>
                    <a:pt x="270" y="26"/>
                    <a:pt x="268" y="26"/>
                  </a:cubicBezTo>
                  <a:cubicBezTo>
                    <a:pt x="266" y="26"/>
                    <a:pt x="266" y="28"/>
                    <a:pt x="264" y="28"/>
                  </a:cubicBezTo>
                  <a:cubicBezTo>
                    <a:pt x="259" y="28"/>
                    <a:pt x="254" y="28"/>
                    <a:pt x="249" y="28"/>
                  </a:cubicBezTo>
                  <a:cubicBezTo>
                    <a:pt x="247" y="28"/>
                    <a:pt x="247" y="28"/>
                    <a:pt x="246" y="29"/>
                  </a:cubicBezTo>
                  <a:cubicBezTo>
                    <a:pt x="245" y="31"/>
                    <a:pt x="241" y="33"/>
                    <a:pt x="241" y="34"/>
                  </a:cubicBezTo>
                  <a:cubicBezTo>
                    <a:pt x="242" y="37"/>
                    <a:pt x="239" y="39"/>
                    <a:pt x="237" y="39"/>
                  </a:cubicBezTo>
                  <a:cubicBezTo>
                    <a:pt x="235" y="39"/>
                    <a:pt x="234" y="38"/>
                    <a:pt x="232" y="38"/>
                  </a:cubicBezTo>
                  <a:cubicBezTo>
                    <a:pt x="230" y="38"/>
                    <a:pt x="228" y="39"/>
                    <a:pt x="227" y="39"/>
                  </a:cubicBezTo>
                  <a:cubicBezTo>
                    <a:pt x="227" y="39"/>
                    <a:pt x="227" y="42"/>
                    <a:pt x="228" y="42"/>
                  </a:cubicBezTo>
                  <a:cubicBezTo>
                    <a:pt x="227" y="43"/>
                    <a:pt x="226" y="44"/>
                    <a:pt x="224" y="45"/>
                  </a:cubicBezTo>
                  <a:cubicBezTo>
                    <a:pt x="222" y="46"/>
                    <a:pt x="219" y="48"/>
                    <a:pt x="216" y="49"/>
                  </a:cubicBezTo>
                  <a:cubicBezTo>
                    <a:pt x="213" y="50"/>
                    <a:pt x="210" y="50"/>
                    <a:pt x="207" y="49"/>
                  </a:cubicBezTo>
                  <a:cubicBezTo>
                    <a:pt x="206" y="48"/>
                    <a:pt x="205" y="47"/>
                    <a:pt x="206" y="46"/>
                  </a:cubicBezTo>
                  <a:cubicBezTo>
                    <a:pt x="206" y="46"/>
                    <a:pt x="207" y="44"/>
                    <a:pt x="208" y="44"/>
                  </a:cubicBezTo>
                  <a:cubicBezTo>
                    <a:pt x="208" y="44"/>
                    <a:pt x="208" y="45"/>
                    <a:pt x="208" y="46"/>
                  </a:cubicBezTo>
                  <a:cubicBezTo>
                    <a:pt x="210" y="42"/>
                    <a:pt x="211" y="39"/>
                    <a:pt x="209" y="35"/>
                  </a:cubicBezTo>
                  <a:cubicBezTo>
                    <a:pt x="208" y="34"/>
                    <a:pt x="206" y="36"/>
                    <a:pt x="205" y="36"/>
                  </a:cubicBezTo>
                  <a:cubicBezTo>
                    <a:pt x="204" y="37"/>
                    <a:pt x="204" y="36"/>
                    <a:pt x="203" y="36"/>
                  </a:cubicBezTo>
                  <a:cubicBezTo>
                    <a:pt x="202" y="35"/>
                    <a:pt x="204" y="34"/>
                    <a:pt x="204" y="34"/>
                  </a:cubicBezTo>
                  <a:cubicBezTo>
                    <a:pt x="208" y="30"/>
                    <a:pt x="205" y="26"/>
                    <a:pt x="201" y="25"/>
                  </a:cubicBezTo>
                  <a:cubicBezTo>
                    <a:pt x="198" y="24"/>
                    <a:pt x="198" y="25"/>
                    <a:pt x="196" y="26"/>
                  </a:cubicBezTo>
                  <a:cubicBezTo>
                    <a:pt x="196" y="27"/>
                    <a:pt x="196" y="27"/>
                    <a:pt x="196" y="28"/>
                  </a:cubicBezTo>
                  <a:cubicBezTo>
                    <a:pt x="196" y="29"/>
                    <a:pt x="194" y="28"/>
                    <a:pt x="193" y="28"/>
                  </a:cubicBezTo>
                  <a:cubicBezTo>
                    <a:pt x="192" y="28"/>
                    <a:pt x="190" y="36"/>
                    <a:pt x="190" y="37"/>
                  </a:cubicBezTo>
                  <a:cubicBezTo>
                    <a:pt x="191" y="42"/>
                    <a:pt x="192" y="45"/>
                    <a:pt x="188" y="47"/>
                  </a:cubicBezTo>
                  <a:cubicBezTo>
                    <a:pt x="188" y="48"/>
                    <a:pt x="185" y="49"/>
                    <a:pt x="185" y="48"/>
                  </a:cubicBezTo>
                  <a:cubicBezTo>
                    <a:pt x="185" y="46"/>
                    <a:pt x="184" y="44"/>
                    <a:pt x="184" y="42"/>
                  </a:cubicBezTo>
                  <a:cubicBezTo>
                    <a:pt x="184" y="41"/>
                    <a:pt x="186" y="30"/>
                    <a:pt x="186" y="30"/>
                  </a:cubicBezTo>
                  <a:cubicBezTo>
                    <a:pt x="185" y="30"/>
                    <a:pt x="183" y="32"/>
                    <a:pt x="183" y="31"/>
                  </a:cubicBezTo>
                  <a:cubicBezTo>
                    <a:pt x="183" y="30"/>
                    <a:pt x="186" y="26"/>
                    <a:pt x="187" y="25"/>
                  </a:cubicBezTo>
                  <a:cubicBezTo>
                    <a:pt x="188" y="23"/>
                    <a:pt x="191" y="23"/>
                    <a:pt x="193" y="22"/>
                  </a:cubicBezTo>
                  <a:cubicBezTo>
                    <a:pt x="196" y="22"/>
                    <a:pt x="199" y="23"/>
                    <a:pt x="202" y="23"/>
                  </a:cubicBezTo>
                  <a:cubicBezTo>
                    <a:pt x="205" y="23"/>
                    <a:pt x="201" y="20"/>
                    <a:pt x="199" y="20"/>
                  </a:cubicBezTo>
                  <a:cubicBezTo>
                    <a:pt x="197" y="20"/>
                    <a:pt x="199" y="17"/>
                    <a:pt x="196" y="17"/>
                  </a:cubicBezTo>
                  <a:cubicBezTo>
                    <a:pt x="194" y="18"/>
                    <a:pt x="192" y="19"/>
                    <a:pt x="189" y="19"/>
                  </a:cubicBezTo>
                  <a:cubicBezTo>
                    <a:pt x="187" y="19"/>
                    <a:pt x="185" y="17"/>
                    <a:pt x="183" y="16"/>
                  </a:cubicBezTo>
                  <a:cubicBezTo>
                    <a:pt x="183" y="16"/>
                    <a:pt x="180" y="16"/>
                    <a:pt x="181" y="15"/>
                  </a:cubicBezTo>
                  <a:cubicBezTo>
                    <a:pt x="182" y="15"/>
                    <a:pt x="184" y="14"/>
                    <a:pt x="184" y="13"/>
                  </a:cubicBezTo>
                  <a:cubicBezTo>
                    <a:pt x="184" y="13"/>
                    <a:pt x="176" y="16"/>
                    <a:pt x="175" y="16"/>
                  </a:cubicBezTo>
                  <a:cubicBezTo>
                    <a:pt x="174" y="17"/>
                    <a:pt x="173" y="18"/>
                    <a:pt x="172" y="18"/>
                  </a:cubicBezTo>
                  <a:cubicBezTo>
                    <a:pt x="170" y="18"/>
                    <a:pt x="170" y="16"/>
                    <a:pt x="168" y="16"/>
                  </a:cubicBezTo>
                  <a:cubicBezTo>
                    <a:pt x="167" y="16"/>
                    <a:pt x="162" y="18"/>
                    <a:pt x="165" y="15"/>
                  </a:cubicBezTo>
                  <a:cubicBezTo>
                    <a:pt x="168" y="13"/>
                    <a:pt x="171" y="11"/>
                    <a:pt x="174" y="9"/>
                  </a:cubicBezTo>
                  <a:cubicBezTo>
                    <a:pt x="172" y="9"/>
                    <a:pt x="170" y="7"/>
                    <a:pt x="168" y="9"/>
                  </a:cubicBezTo>
                  <a:cubicBezTo>
                    <a:pt x="165" y="10"/>
                    <a:pt x="164" y="8"/>
                    <a:pt x="161" y="7"/>
                  </a:cubicBezTo>
                  <a:cubicBezTo>
                    <a:pt x="160" y="7"/>
                    <a:pt x="159" y="6"/>
                    <a:pt x="158" y="5"/>
                  </a:cubicBezTo>
                  <a:cubicBezTo>
                    <a:pt x="156" y="5"/>
                    <a:pt x="155" y="6"/>
                    <a:pt x="153" y="6"/>
                  </a:cubicBezTo>
                  <a:cubicBezTo>
                    <a:pt x="152" y="5"/>
                    <a:pt x="150" y="5"/>
                    <a:pt x="150" y="3"/>
                  </a:cubicBezTo>
                  <a:cubicBezTo>
                    <a:pt x="150" y="3"/>
                    <a:pt x="148" y="0"/>
                    <a:pt x="148" y="1"/>
                  </a:cubicBezTo>
                  <a:cubicBezTo>
                    <a:pt x="147" y="1"/>
                    <a:pt x="148" y="4"/>
                    <a:pt x="147" y="4"/>
                  </a:cubicBezTo>
                  <a:cubicBezTo>
                    <a:pt x="146" y="4"/>
                    <a:pt x="145" y="4"/>
                    <a:pt x="145" y="4"/>
                  </a:cubicBezTo>
                  <a:cubicBezTo>
                    <a:pt x="142" y="4"/>
                    <a:pt x="139" y="4"/>
                    <a:pt x="136" y="4"/>
                  </a:cubicBezTo>
                  <a:cubicBezTo>
                    <a:pt x="125" y="4"/>
                    <a:pt x="115" y="4"/>
                    <a:pt x="105" y="4"/>
                  </a:cubicBezTo>
                  <a:cubicBezTo>
                    <a:pt x="80" y="4"/>
                    <a:pt x="55" y="4"/>
                    <a:pt x="30" y="4"/>
                  </a:cubicBezTo>
                  <a:cubicBezTo>
                    <a:pt x="24" y="4"/>
                    <a:pt x="17" y="4"/>
                    <a:pt x="11" y="4"/>
                  </a:cubicBezTo>
                  <a:cubicBezTo>
                    <a:pt x="12" y="5"/>
                    <a:pt x="14" y="13"/>
                    <a:pt x="11" y="14"/>
                  </a:cubicBezTo>
                  <a:cubicBezTo>
                    <a:pt x="9" y="14"/>
                    <a:pt x="8" y="14"/>
                    <a:pt x="10" y="12"/>
                  </a:cubicBezTo>
                  <a:cubicBezTo>
                    <a:pt x="12" y="9"/>
                    <a:pt x="9" y="9"/>
                    <a:pt x="7" y="9"/>
                  </a:cubicBezTo>
                  <a:cubicBezTo>
                    <a:pt x="5" y="9"/>
                    <a:pt x="2" y="7"/>
                    <a:pt x="1" y="7"/>
                  </a:cubicBezTo>
                  <a:cubicBezTo>
                    <a:pt x="0" y="8"/>
                    <a:pt x="2" y="12"/>
                    <a:pt x="2" y="12"/>
                  </a:cubicBezTo>
                  <a:cubicBezTo>
                    <a:pt x="3" y="15"/>
                    <a:pt x="4" y="16"/>
                    <a:pt x="4" y="18"/>
                  </a:cubicBezTo>
                  <a:cubicBezTo>
                    <a:pt x="4" y="19"/>
                    <a:pt x="7" y="21"/>
                    <a:pt x="8" y="21"/>
                  </a:cubicBezTo>
                  <a:cubicBezTo>
                    <a:pt x="7" y="21"/>
                    <a:pt x="6" y="21"/>
                    <a:pt x="5" y="22"/>
                  </a:cubicBezTo>
                  <a:cubicBezTo>
                    <a:pt x="4" y="23"/>
                    <a:pt x="5" y="24"/>
                    <a:pt x="5" y="25"/>
                  </a:cubicBezTo>
                  <a:cubicBezTo>
                    <a:pt x="5" y="28"/>
                    <a:pt x="5" y="30"/>
                    <a:pt x="4" y="32"/>
                  </a:cubicBezTo>
                  <a:cubicBezTo>
                    <a:pt x="4" y="35"/>
                    <a:pt x="3" y="37"/>
                    <a:pt x="2" y="40"/>
                  </a:cubicBezTo>
                  <a:cubicBezTo>
                    <a:pt x="1" y="43"/>
                    <a:pt x="3" y="46"/>
                    <a:pt x="4" y="49"/>
                  </a:cubicBezTo>
                  <a:cubicBezTo>
                    <a:pt x="4" y="52"/>
                    <a:pt x="3" y="54"/>
                    <a:pt x="3" y="56"/>
                  </a:cubicBezTo>
                  <a:cubicBezTo>
                    <a:pt x="3" y="57"/>
                    <a:pt x="4" y="58"/>
                    <a:pt x="4" y="59"/>
                  </a:cubicBezTo>
                  <a:cubicBezTo>
                    <a:pt x="5" y="60"/>
                    <a:pt x="5" y="62"/>
                    <a:pt x="5" y="63"/>
                  </a:cubicBezTo>
                  <a:cubicBezTo>
                    <a:pt x="6" y="66"/>
                    <a:pt x="9" y="67"/>
                    <a:pt x="10" y="70"/>
                  </a:cubicBezTo>
                  <a:cubicBezTo>
                    <a:pt x="11" y="72"/>
                    <a:pt x="11" y="71"/>
                    <a:pt x="12" y="70"/>
                  </a:cubicBezTo>
                  <a:cubicBezTo>
                    <a:pt x="12" y="70"/>
                    <a:pt x="13" y="73"/>
                    <a:pt x="13" y="73"/>
                  </a:cubicBezTo>
                  <a:cubicBezTo>
                    <a:pt x="13" y="73"/>
                    <a:pt x="12" y="72"/>
                    <a:pt x="12" y="73"/>
                  </a:cubicBezTo>
                  <a:cubicBezTo>
                    <a:pt x="12" y="74"/>
                    <a:pt x="12" y="75"/>
                    <a:pt x="13" y="76"/>
                  </a:cubicBezTo>
                  <a:cubicBezTo>
                    <a:pt x="14" y="76"/>
                    <a:pt x="14" y="76"/>
                    <a:pt x="15" y="77"/>
                  </a:cubicBezTo>
                  <a:cubicBezTo>
                    <a:pt x="16" y="78"/>
                    <a:pt x="14" y="79"/>
                    <a:pt x="15" y="80"/>
                  </a:cubicBezTo>
                  <a:cubicBezTo>
                    <a:pt x="17" y="83"/>
                    <a:pt x="21" y="85"/>
                    <a:pt x="21" y="88"/>
                  </a:cubicBezTo>
                  <a:cubicBezTo>
                    <a:pt x="22" y="90"/>
                    <a:pt x="23" y="90"/>
                    <a:pt x="25" y="91"/>
                  </a:cubicBezTo>
                  <a:cubicBezTo>
                    <a:pt x="27" y="92"/>
                    <a:pt x="29" y="93"/>
                    <a:pt x="31" y="93"/>
                  </a:cubicBezTo>
                  <a:cubicBezTo>
                    <a:pt x="33" y="93"/>
                    <a:pt x="35" y="95"/>
                    <a:pt x="36" y="96"/>
                  </a:cubicBezTo>
                  <a:cubicBezTo>
                    <a:pt x="36" y="97"/>
                    <a:pt x="40" y="101"/>
                    <a:pt x="39" y="102"/>
                  </a:cubicBezTo>
                  <a:cubicBezTo>
                    <a:pt x="43" y="101"/>
                    <a:pt x="48" y="100"/>
                    <a:pt x="52" y="101"/>
                  </a:cubicBezTo>
                  <a:cubicBezTo>
                    <a:pt x="58" y="103"/>
                    <a:pt x="63" y="106"/>
                    <a:pt x="68" y="108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08" name="Freeform 642"/>
            <p:cNvSpPr>
              <a:spLocks noEditPoints="1"/>
            </p:cNvSpPr>
            <p:nvPr/>
          </p:nvSpPr>
          <p:spPr bwMode="auto">
            <a:xfrm>
              <a:off x="5133309" y="4907791"/>
              <a:ext cx="3984080" cy="2048308"/>
            </a:xfrm>
            <a:custGeom>
              <a:avLst/>
              <a:gdLst>
                <a:gd name="T0" fmla="*/ 255 w 427"/>
                <a:gd name="T1" fmla="*/ 181 h 219"/>
                <a:gd name="T2" fmla="*/ 299 w 427"/>
                <a:gd name="T3" fmla="*/ 195 h 219"/>
                <a:gd name="T4" fmla="*/ 296 w 427"/>
                <a:gd name="T5" fmla="*/ 215 h 219"/>
                <a:gd name="T6" fmla="*/ 332 w 427"/>
                <a:gd name="T7" fmla="*/ 200 h 219"/>
                <a:gd name="T8" fmla="*/ 366 w 427"/>
                <a:gd name="T9" fmla="*/ 196 h 219"/>
                <a:gd name="T10" fmla="*/ 383 w 427"/>
                <a:gd name="T11" fmla="*/ 200 h 219"/>
                <a:gd name="T12" fmla="*/ 391 w 427"/>
                <a:gd name="T13" fmla="*/ 201 h 219"/>
                <a:gd name="T14" fmla="*/ 380 w 427"/>
                <a:gd name="T15" fmla="*/ 188 h 219"/>
                <a:gd name="T16" fmla="*/ 382 w 427"/>
                <a:gd name="T17" fmla="*/ 176 h 219"/>
                <a:gd name="T18" fmla="*/ 354 w 427"/>
                <a:gd name="T19" fmla="*/ 180 h 219"/>
                <a:gd name="T20" fmla="*/ 414 w 427"/>
                <a:gd name="T21" fmla="*/ 160 h 219"/>
                <a:gd name="T22" fmla="*/ 417 w 427"/>
                <a:gd name="T23" fmla="*/ 144 h 219"/>
                <a:gd name="T24" fmla="*/ 415 w 427"/>
                <a:gd name="T25" fmla="*/ 139 h 219"/>
                <a:gd name="T26" fmla="*/ 394 w 427"/>
                <a:gd name="T27" fmla="*/ 126 h 219"/>
                <a:gd name="T28" fmla="*/ 390 w 427"/>
                <a:gd name="T29" fmla="*/ 110 h 219"/>
                <a:gd name="T30" fmla="*/ 378 w 427"/>
                <a:gd name="T31" fmla="*/ 104 h 219"/>
                <a:gd name="T32" fmla="*/ 364 w 427"/>
                <a:gd name="T33" fmla="*/ 112 h 219"/>
                <a:gd name="T34" fmla="*/ 356 w 427"/>
                <a:gd name="T35" fmla="*/ 107 h 219"/>
                <a:gd name="T36" fmla="*/ 342 w 427"/>
                <a:gd name="T37" fmla="*/ 85 h 219"/>
                <a:gd name="T38" fmla="*/ 314 w 427"/>
                <a:gd name="T39" fmla="*/ 91 h 219"/>
                <a:gd name="T40" fmla="*/ 320 w 427"/>
                <a:gd name="T41" fmla="*/ 116 h 219"/>
                <a:gd name="T42" fmla="*/ 306 w 427"/>
                <a:gd name="T43" fmla="*/ 159 h 219"/>
                <a:gd name="T44" fmla="*/ 292 w 427"/>
                <a:gd name="T45" fmla="*/ 135 h 219"/>
                <a:gd name="T46" fmla="*/ 250 w 427"/>
                <a:gd name="T47" fmla="*/ 119 h 219"/>
                <a:gd name="T48" fmla="*/ 237 w 427"/>
                <a:gd name="T49" fmla="*/ 86 h 219"/>
                <a:gd name="T50" fmla="*/ 246 w 427"/>
                <a:gd name="T51" fmla="*/ 77 h 219"/>
                <a:gd name="T52" fmla="*/ 246 w 427"/>
                <a:gd name="T53" fmla="*/ 70 h 219"/>
                <a:gd name="T54" fmla="*/ 263 w 427"/>
                <a:gd name="T55" fmla="*/ 58 h 219"/>
                <a:gd name="T56" fmla="*/ 276 w 427"/>
                <a:gd name="T57" fmla="*/ 48 h 219"/>
                <a:gd name="T58" fmla="*/ 293 w 427"/>
                <a:gd name="T59" fmla="*/ 36 h 219"/>
                <a:gd name="T60" fmla="*/ 276 w 427"/>
                <a:gd name="T61" fmla="*/ 23 h 219"/>
                <a:gd name="T62" fmla="*/ 262 w 427"/>
                <a:gd name="T63" fmla="*/ 35 h 219"/>
                <a:gd name="T64" fmla="*/ 252 w 427"/>
                <a:gd name="T65" fmla="*/ 23 h 219"/>
                <a:gd name="T66" fmla="*/ 241 w 427"/>
                <a:gd name="T67" fmla="*/ 10 h 219"/>
                <a:gd name="T68" fmla="*/ 223 w 427"/>
                <a:gd name="T69" fmla="*/ 6 h 219"/>
                <a:gd name="T70" fmla="*/ 232 w 427"/>
                <a:gd name="T71" fmla="*/ 27 h 219"/>
                <a:gd name="T72" fmla="*/ 226 w 427"/>
                <a:gd name="T73" fmla="*/ 40 h 219"/>
                <a:gd name="T74" fmla="*/ 218 w 427"/>
                <a:gd name="T75" fmla="*/ 37 h 219"/>
                <a:gd name="T76" fmla="*/ 164 w 427"/>
                <a:gd name="T77" fmla="*/ 29 h 219"/>
                <a:gd name="T78" fmla="*/ 166 w 427"/>
                <a:gd name="T79" fmla="*/ 41 h 219"/>
                <a:gd name="T80" fmla="*/ 160 w 427"/>
                <a:gd name="T81" fmla="*/ 40 h 219"/>
                <a:gd name="T82" fmla="*/ 133 w 427"/>
                <a:gd name="T83" fmla="*/ 30 h 219"/>
                <a:gd name="T84" fmla="*/ 83 w 427"/>
                <a:gd name="T85" fmla="*/ 23 h 219"/>
                <a:gd name="T86" fmla="*/ 71 w 427"/>
                <a:gd name="T87" fmla="*/ 18 h 219"/>
                <a:gd name="T88" fmla="*/ 50 w 427"/>
                <a:gd name="T89" fmla="*/ 24 h 219"/>
                <a:gd name="T90" fmla="*/ 49 w 427"/>
                <a:gd name="T91" fmla="*/ 22 h 219"/>
                <a:gd name="T92" fmla="*/ 29 w 427"/>
                <a:gd name="T93" fmla="*/ 23 h 219"/>
                <a:gd name="T94" fmla="*/ 21 w 427"/>
                <a:gd name="T95" fmla="*/ 28 h 219"/>
                <a:gd name="T96" fmla="*/ 3 w 427"/>
                <a:gd name="T97" fmla="*/ 97 h 219"/>
                <a:gd name="T98" fmla="*/ 40 w 427"/>
                <a:gd name="T99" fmla="*/ 116 h 219"/>
                <a:gd name="T100" fmla="*/ 53 w 427"/>
                <a:gd name="T101" fmla="*/ 141 h 219"/>
                <a:gd name="T102" fmla="*/ 62 w 427"/>
                <a:gd name="T103" fmla="*/ 150 h 219"/>
                <a:gd name="T104" fmla="*/ 67 w 427"/>
                <a:gd name="T105" fmla="*/ 160 h 219"/>
                <a:gd name="T106" fmla="*/ 80 w 427"/>
                <a:gd name="T107" fmla="*/ 166 h 219"/>
                <a:gd name="T108" fmla="*/ 133 w 427"/>
                <a:gd name="T109" fmla="*/ 176 h 219"/>
                <a:gd name="T110" fmla="*/ 97 w 427"/>
                <a:gd name="T111" fmla="*/ 57 h 219"/>
                <a:gd name="T112" fmla="*/ 87 w 427"/>
                <a:gd name="T113" fmla="*/ 51 h 219"/>
                <a:gd name="T114" fmla="*/ 113 w 427"/>
                <a:gd name="T115" fmla="*/ 49 h 219"/>
                <a:gd name="T116" fmla="*/ 142 w 427"/>
                <a:gd name="T117" fmla="*/ 85 h 219"/>
                <a:gd name="T118" fmla="*/ 131 w 427"/>
                <a:gd name="T119" fmla="*/ 85 h 219"/>
                <a:gd name="T120" fmla="*/ 160 w 427"/>
                <a:gd name="T121" fmla="*/ 78 h 219"/>
                <a:gd name="T122" fmla="*/ 210 w 427"/>
                <a:gd name="T123" fmla="*/ 150 h 219"/>
                <a:gd name="T124" fmla="*/ 222 w 427"/>
                <a:gd name="T125" fmla="*/ 165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427" h="219">
                  <a:moveTo>
                    <a:pt x="229" y="174"/>
                  </a:moveTo>
                  <a:cubicBezTo>
                    <a:pt x="229" y="174"/>
                    <a:pt x="229" y="173"/>
                    <a:pt x="229" y="173"/>
                  </a:cubicBezTo>
                  <a:cubicBezTo>
                    <a:pt x="229" y="173"/>
                    <a:pt x="232" y="177"/>
                    <a:pt x="232" y="177"/>
                  </a:cubicBezTo>
                  <a:cubicBezTo>
                    <a:pt x="234" y="177"/>
                    <a:pt x="235" y="178"/>
                    <a:pt x="236" y="178"/>
                  </a:cubicBezTo>
                  <a:cubicBezTo>
                    <a:pt x="238" y="178"/>
                    <a:pt x="238" y="177"/>
                    <a:pt x="239" y="178"/>
                  </a:cubicBezTo>
                  <a:cubicBezTo>
                    <a:pt x="242" y="179"/>
                    <a:pt x="244" y="180"/>
                    <a:pt x="246" y="181"/>
                  </a:cubicBezTo>
                  <a:cubicBezTo>
                    <a:pt x="247" y="182"/>
                    <a:pt x="248" y="181"/>
                    <a:pt x="249" y="181"/>
                  </a:cubicBezTo>
                  <a:cubicBezTo>
                    <a:pt x="250" y="180"/>
                    <a:pt x="251" y="180"/>
                    <a:pt x="252" y="180"/>
                  </a:cubicBezTo>
                  <a:cubicBezTo>
                    <a:pt x="253" y="180"/>
                    <a:pt x="254" y="181"/>
                    <a:pt x="255" y="181"/>
                  </a:cubicBezTo>
                  <a:cubicBezTo>
                    <a:pt x="257" y="181"/>
                    <a:pt x="258" y="180"/>
                    <a:pt x="259" y="179"/>
                  </a:cubicBezTo>
                  <a:cubicBezTo>
                    <a:pt x="260" y="178"/>
                    <a:pt x="263" y="175"/>
                    <a:pt x="264" y="175"/>
                  </a:cubicBezTo>
                  <a:cubicBezTo>
                    <a:pt x="264" y="175"/>
                    <a:pt x="265" y="176"/>
                    <a:pt x="265" y="176"/>
                  </a:cubicBezTo>
                  <a:cubicBezTo>
                    <a:pt x="267" y="176"/>
                    <a:pt x="268" y="176"/>
                    <a:pt x="269" y="176"/>
                  </a:cubicBezTo>
                  <a:cubicBezTo>
                    <a:pt x="273" y="176"/>
                    <a:pt x="272" y="179"/>
                    <a:pt x="274" y="181"/>
                  </a:cubicBezTo>
                  <a:cubicBezTo>
                    <a:pt x="275" y="182"/>
                    <a:pt x="279" y="181"/>
                    <a:pt x="279" y="183"/>
                  </a:cubicBezTo>
                  <a:cubicBezTo>
                    <a:pt x="279" y="185"/>
                    <a:pt x="280" y="187"/>
                    <a:pt x="281" y="189"/>
                  </a:cubicBezTo>
                  <a:cubicBezTo>
                    <a:pt x="281" y="194"/>
                    <a:pt x="290" y="193"/>
                    <a:pt x="293" y="194"/>
                  </a:cubicBezTo>
                  <a:cubicBezTo>
                    <a:pt x="295" y="194"/>
                    <a:pt x="298" y="194"/>
                    <a:pt x="299" y="195"/>
                  </a:cubicBezTo>
                  <a:cubicBezTo>
                    <a:pt x="300" y="196"/>
                    <a:pt x="305" y="201"/>
                    <a:pt x="304" y="201"/>
                  </a:cubicBezTo>
                  <a:cubicBezTo>
                    <a:pt x="302" y="203"/>
                    <a:pt x="302" y="203"/>
                    <a:pt x="300" y="202"/>
                  </a:cubicBezTo>
                  <a:cubicBezTo>
                    <a:pt x="299" y="201"/>
                    <a:pt x="295" y="199"/>
                    <a:pt x="295" y="199"/>
                  </a:cubicBezTo>
                  <a:cubicBezTo>
                    <a:pt x="295" y="200"/>
                    <a:pt x="298" y="201"/>
                    <a:pt x="297" y="203"/>
                  </a:cubicBezTo>
                  <a:cubicBezTo>
                    <a:pt x="296" y="204"/>
                    <a:pt x="295" y="206"/>
                    <a:pt x="295" y="207"/>
                  </a:cubicBezTo>
                  <a:cubicBezTo>
                    <a:pt x="295" y="209"/>
                    <a:pt x="295" y="210"/>
                    <a:pt x="294" y="211"/>
                  </a:cubicBezTo>
                  <a:cubicBezTo>
                    <a:pt x="294" y="212"/>
                    <a:pt x="291" y="213"/>
                    <a:pt x="291" y="213"/>
                  </a:cubicBezTo>
                  <a:cubicBezTo>
                    <a:pt x="290" y="214"/>
                    <a:pt x="287" y="219"/>
                    <a:pt x="291" y="219"/>
                  </a:cubicBezTo>
                  <a:cubicBezTo>
                    <a:pt x="292" y="219"/>
                    <a:pt x="294" y="217"/>
                    <a:pt x="296" y="215"/>
                  </a:cubicBezTo>
                  <a:cubicBezTo>
                    <a:pt x="298" y="214"/>
                    <a:pt x="299" y="216"/>
                    <a:pt x="301" y="215"/>
                  </a:cubicBezTo>
                  <a:cubicBezTo>
                    <a:pt x="304" y="215"/>
                    <a:pt x="305" y="213"/>
                    <a:pt x="308" y="213"/>
                  </a:cubicBezTo>
                  <a:cubicBezTo>
                    <a:pt x="308" y="211"/>
                    <a:pt x="308" y="212"/>
                    <a:pt x="306" y="211"/>
                  </a:cubicBezTo>
                  <a:cubicBezTo>
                    <a:pt x="305" y="211"/>
                    <a:pt x="305" y="210"/>
                    <a:pt x="306" y="210"/>
                  </a:cubicBezTo>
                  <a:cubicBezTo>
                    <a:pt x="307" y="208"/>
                    <a:pt x="308" y="207"/>
                    <a:pt x="311" y="207"/>
                  </a:cubicBezTo>
                  <a:cubicBezTo>
                    <a:pt x="312" y="207"/>
                    <a:pt x="315" y="205"/>
                    <a:pt x="317" y="206"/>
                  </a:cubicBezTo>
                  <a:cubicBezTo>
                    <a:pt x="319" y="207"/>
                    <a:pt x="320" y="203"/>
                    <a:pt x="322" y="206"/>
                  </a:cubicBezTo>
                  <a:cubicBezTo>
                    <a:pt x="324" y="204"/>
                    <a:pt x="325" y="203"/>
                    <a:pt x="327" y="201"/>
                  </a:cubicBezTo>
                  <a:cubicBezTo>
                    <a:pt x="329" y="200"/>
                    <a:pt x="330" y="200"/>
                    <a:pt x="332" y="200"/>
                  </a:cubicBezTo>
                  <a:cubicBezTo>
                    <a:pt x="335" y="200"/>
                    <a:pt x="339" y="200"/>
                    <a:pt x="342" y="200"/>
                  </a:cubicBezTo>
                  <a:cubicBezTo>
                    <a:pt x="345" y="200"/>
                    <a:pt x="346" y="201"/>
                    <a:pt x="347" y="199"/>
                  </a:cubicBezTo>
                  <a:cubicBezTo>
                    <a:pt x="348" y="198"/>
                    <a:pt x="349" y="199"/>
                    <a:pt x="350" y="198"/>
                  </a:cubicBezTo>
                  <a:cubicBezTo>
                    <a:pt x="351" y="196"/>
                    <a:pt x="352" y="195"/>
                    <a:pt x="352" y="193"/>
                  </a:cubicBezTo>
                  <a:cubicBezTo>
                    <a:pt x="353" y="191"/>
                    <a:pt x="353" y="190"/>
                    <a:pt x="354" y="188"/>
                  </a:cubicBezTo>
                  <a:cubicBezTo>
                    <a:pt x="355" y="187"/>
                    <a:pt x="356" y="186"/>
                    <a:pt x="357" y="185"/>
                  </a:cubicBezTo>
                  <a:cubicBezTo>
                    <a:pt x="358" y="184"/>
                    <a:pt x="359" y="187"/>
                    <a:pt x="361" y="186"/>
                  </a:cubicBezTo>
                  <a:cubicBezTo>
                    <a:pt x="363" y="184"/>
                    <a:pt x="365" y="187"/>
                    <a:pt x="365" y="189"/>
                  </a:cubicBezTo>
                  <a:cubicBezTo>
                    <a:pt x="365" y="190"/>
                    <a:pt x="364" y="196"/>
                    <a:pt x="366" y="196"/>
                  </a:cubicBezTo>
                  <a:cubicBezTo>
                    <a:pt x="367" y="197"/>
                    <a:pt x="368" y="199"/>
                    <a:pt x="369" y="201"/>
                  </a:cubicBezTo>
                  <a:cubicBezTo>
                    <a:pt x="370" y="199"/>
                    <a:pt x="381" y="196"/>
                    <a:pt x="381" y="196"/>
                  </a:cubicBezTo>
                  <a:cubicBezTo>
                    <a:pt x="381" y="195"/>
                    <a:pt x="380" y="195"/>
                    <a:pt x="380" y="194"/>
                  </a:cubicBezTo>
                  <a:cubicBezTo>
                    <a:pt x="380" y="194"/>
                    <a:pt x="382" y="196"/>
                    <a:pt x="382" y="196"/>
                  </a:cubicBezTo>
                  <a:cubicBezTo>
                    <a:pt x="382" y="197"/>
                    <a:pt x="380" y="197"/>
                    <a:pt x="380" y="197"/>
                  </a:cubicBezTo>
                  <a:cubicBezTo>
                    <a:pt x="380" y="197"/>
                    <a:pt x="386" y="198"/>
                    <a:pt x="386" y="198"/>
                  </a:cubicBezTo>
                  <a:cubicBezTo>
                    <a:pt x="386" y="198"/>
                    <a:pt x="386" y="198"/>
                    <a:pt x="386" y="198"/>
                  </a:cubicBezTo>
                  <a:cubicBezTo>
                    <a:pt x="386" y="198"/>
                    <a:pt x="386" y="199"/>
                    <a:pt x="386" y="199"/>
                  </a:cubicBezTo>
                  <a:cubicBezTo>
                    <a:pt x="385" y="199"/>
                    <a:pt x="384" y="199"/>
                    <a:pt x="383" y="200"/>
                  </a:cubicBezTo>
                  <a:cubicBezTo>
                    <a:pt x="383" y="201"/>
                    <a:pt x="382" y="198"/>
                    <a:pt x="382" y="198"/>
                  </a:cubicBezTo>
                  <a:cubicBezTo>
                    <a:pt x="381" y="198"/>
                    <a:pt x="381" y="199"/>
                    <a:pt x="381" y="199"/>
                  </a:cubicBezTo>
                  <a:cubicBezTo>
                    <a:pt x="381" y="199"/>
                    <a:pt x="381" y="198"/>
                    <a:pt x="380" y="199"/>
                  </a:cubicBezTo>
                  <a:cubicBezTo>
                    <a:pt x="379" y="200"/>
                    <a:pt x="378" y="200"/>
                    <a:pt x="377" y="201"/>
                  </a:cubicBezTo>
                  <a:cubicBezTo>
                    <a:pt x="375" y="202"/>
                    <a:pt x="371" y="205"/>
                    <a:pt x="373" y="208"/>
                  </a:cubicBezTo>
                  <a:cubicBezTo>
                    <a:pt x="376" y="210"/>
                    <a:pt x="378" y="208"/>
                    <a:pt x="379" y="207"/>
                  </a:cubicBezTo>
                  <a:cubicBezTo>
                    <a:pt x="380" y="206"/>
                    <a:pt x="384" y="203"/>
                    <a:pt x="384" y="202"/>
                  </a:cubicBezTo>
                  <a:cubicBezTo>
                    <a:pt x="384" y="203"/>
                    <a:pt x="386" y="204"/>
                    <a:pt x="387" y="203"/>
                  </a:cubicBezTo>
                  <a:cubicBezTo>
                    <a:pt x="387" y="202"/>
                    <a:pt x="390" y="201"/>
                    <a:pt x="391" y="201"/>
                  </a:cubicBezTo>
                  <a:cubicBezTo>
                    <a:pt x="393" y="200"/>
                    <a:pt x="395" y="199"/>
                    <a:pt x="397" y="199"/>
                  </a:cubicBezTo>
                  <a:cubicBezTo>
                    <a:pt x="398" y="199"/>
                    <a:pt x="398" y="199"/>
                    <a:pt x="398" y="198"/>
                  </a:cubicBezTo>
                  <a:cubicBezTo>
                    <a:pt x="397" y="197"/>
                    <a:pt x="398" y="197"/>
                    <a:pt x="398" y="197"/>
                  </a:cubicBezTo>
                  <a:cubicBezTo>
                    <a:pt x="398" y="196"/>
                    <a:pt x="396" y="197"/>
                    <a:pt x="395" y="196"/>
                  </a:cubicBezTo>
                  <a:cubicBezTo>
                    <a:pt x="394" y="196"/>
                    <a:pt x="395" y="194"/>
                    <a:pt x="393" y="196"/>
                  </a:cubicBezTo>
                  <a:cubicBezTo>
                    <a:pt x="391" y="197"/>
                    <a:pt x="387" y="196"/>
                    <a:pt x="385" y="195"/>
                  </a:cubicBezTo>
                  <a:cubicBezTo>
                    <a:pt x="384" y="195"/>
                    <a:pt x="385" y="193"/>
                    <a:pt x="384" y="193"/>
                  </a:cubicBezTo>
                  <a:cubicBezTo>
                    <a:pt x="384" y="193"/>
                    <a:pt x="382" y="193"/>
                    <a:pt x="381" y="192"/>
                  </a:cubicBezTo>
                  <a:cubicBezTo>
                    <a:pt x="380" y="192"/>
                    <a:pt x="380" y="189"/>
                    <a:pt x="380" y="188"/>
                  </a:cubicBezTo>
                  <a:cubicBezTo>
                    <a:pt x="380" y="187"/>
                    <a:pt x="378" y="188"/>
                    <a:pt x="377" y="187"/>
                  </a:cubicBezTo>
                  <a:cubicBezTo>
                    <a:pt x="377" y="187"/>
                    <a:pt x="379" y="185"/>
                    <a:pt x="379" y="185"/>
                  </a:cubicBezTo>
                  <a:cubicBezTo>
                    <a:pt x="380" y="184"/>
                    <a:pt x="380" y="181"/>
                    <a:pt x="378" y="181"/>
                  </a:cubicBezTo>
                  <a:cubicBezTo>
                    <a:pt x="378" y="181"/>
                    <a:pt x="376" y="185"/>
                    <a:pt x="375" y="183"/>
                  </a:cubicBezTo>
                  <a:cubicBezTo>
                    <a:pt x="375" y="181"/>
                    <a:pt x="374" y="182"/>
                    <a:pt x="373" y="181"/>
                  </a:cubicBezTo>
                  <a:cubicBezTo>
                    <a:pt x="373" y="180"/>
                    <a:pt x="376" y="181"/>
                    <a:pt x="376" y="181"/>
                  </a:cubicBezTo>
                  <a:cubicBezTo>
                    <a:pt x="378" y="181"/>
                    <a:pt x="379" y="180"/>
                    <a:pt x="380" y="180"/>
                  </a:cubicBezTo>
                  <a:cubicBezTo>
                    <a:pt x="381" y="179"/>
                    <a:pt x="382" y="179"/>
                    <a:pt x="383" y="179"/>
                  </a:cubicBezTo>
                  <a:cubicBezTo>
                    <a:pt x="384" y="178"/>
                    <a:pt x="382" y="176"/>
                    <a:pt x="382" y="176"/>
                  </a:cubicBezTo>
                  <a:cubicBezTo>
                    <a:pt x="382" y="176"/>
                    <a:pt x="383" y="176"/>
                    <a:pt x="383" y="176"/>
                  </a:cubicBezTo>
                  <a:cubicBezTo>
                    <a:pt x="383" y="176"/>
                    <a:pt x="379" y="174"/>
                    <a:pt x="379" y="174"/>
                  </a:cubicBezTo>
                  <a:cubicBezTo>
                    <a:pt x="377" y="173"/>
                    <a:pt x="375" y="173"/>
                    <a:pt x="373" y="174"/>
                  </a:cubicBezTo>
                  <a:cubicBezTo>
                    <a:pt x="369" y="175"/>
                    <a:pt x="366" y="176"/>
                    <a:pt x="363" y="178"/>
                  </a:cubicBezTo>
                  <a:cubicBezTo>
                    <a:pt x="360" y="179"/>
                    <a:pt x="358" y="181"/>
                    <a:pt x="355" y="183"/>
                  </a:cubicBezTo>
                  <a:cubicBezTo>
                    <a:pt x="354" y="184"/>
                    <a:pt x="353" y="185"/>
                    <a:pt x="352" y="187"/>
                  </a:cubicBezTo>
                  <a:cubicBezTo>
                    <a:pt x="352" y="187"/>
                    <a:pt x="348" y="189"/>
                    <a:pt x="348" y="189"/>
                  </a:cubicBezTo>
                  <a:cubicBezTo>
                    <a:pt x="348" y="188"/>
                    <a:pt x="353" y="184"/>
                    <a:pt x="354" y="183"/>
                  </a:cubicBezTo>
                  <a:cubicBezTo>
                    <a:pt x="354" y="182"/>
                    <a:pt x="355" y="181"/>
                    <a:pt x="354" y="180"/>
                  </a:cubicBezTo>
                  <a:cubicBezTo>
                    <a:pt x="353" y="180"/>
                    <a:pt x="351" y="179"/>
                    <a:pt x="350" y="179"/>
                  </a:cubicBezTo>
                  <a:cubicBezTo>
                    <a:pt x="351" y="179"/>
                    <a:pt x="353" y="180"/>
                    <a:pt x="354" y="180"/>
                  </a:cubicBezTo>
                  <a:cubicBezTo>
                    <a:pt x="356" y="181"/>
                    <a:pt x="358" y="178"/>
                    <a:pt x="359" y="177"/>
                  </a:cubicBezTo>
                  <a:cubicBezTo>
                    <a:pt x="360" y="176"/>
                    <a:pt x="361" y="174"/>
                    <a:pt x="363" y="173"/>
                  </a:cubicBezTo>
                  <a:cubicBezTo>
                    <a:pt x="365" y="173"/>
                    <a:pt x="367" y="174"/>
                    <a:pt x="368" y="172"/>
                  </a:cubicBezTo>
                  <a:cubicBezTo>
                    <a:pt x="369" y="168"/>
                    <a:pt x="371" y="167"/>
                    <a:pt x="375" y="167"/>
                  </a:cubicBezTo>
                  <a:cubicBezTo>
                    <a:pt x="379" y="167"/>
                    <a:pt x="383" y="167"/>
                    <a:pt x="387" y="167"/>
                  </a:cubicBezTo>
                  <a:cubicBezTo>
                    <a:pt x="394" y="167"/>
                    <a:pt x="404" y="169"/>
                    <a:pt x="409" y="163"/>
                  </a:cubicBezTo>
                  <a:cubicBezTo>
                    <a:pt x="411" y="161"/>
                    <a:pt x="412" y="160"/>
                    <a:pt x="414" y="160"/>
                  </a:cubicBezTo>
                  <a:cubicBezTo>
                    <a:pt x="416" y="160"/>
                    <a:pt x="418" y="160"/>
                    <a:pt x="421" y="158"/>
                  </a:cubicBezTo>
                  <a:cubicBezTo>
                    <a:pt x="422" y="158"/>
                    <a:pt x="425" y="156"/>
                    <a:pt x="425" y="155"/>
                  </a:cubicBezTo>
                  <a:cubicBezTo>
                    <a:pt x="427" y="152"/>
                    <a:pt x="422" y="153"/>
                    <a:pt x="422" y="152"/>
                  </a:cubicBezTo>
                  <a:cubicBezTo>
                    <a:pt x="422" y="151"/>
                    <a:pt x="424" y="151"/>
                    <a:pt x="424" y="151"/>
                  </a:cubicBezTo>
                  <a:cubicBezTo>
                    <a:pt x="425" y="150"/>
                    <a:pt x="424" y="149"/>
                    <a:pt x="424" y="148"/>
                  </a:cubicBezTo>
                  <a:cubicBezTo>
                    <a:pt x="424" y="148"/>
                    <a:pt x="425" y="147"/>
                    <a:pt x="425" y="147"/>
                  </a:cubicBezTo>
                  <a:cubicBezTo>
                    <a:pt x="425" y="146"/>
                    <a:pt x="423" y="145"/>
                    <a:pt x="423" y="145"/>
                  </a:cubicBezTo>
                  <a:cubicBezTo>
                    <a:pt x="422" y="144"/>
                    <a:pt x="421" y="144"/>
                    <a:pt x="421" y="143"/>
                  </a:cubicBezTo>
                  <a:cubicBezTo>
                    <a:pt x="420" y="143"/>
                    <a:pt x="418" y="146"/>
                    <a:pt x="417" y="144"/>
                  </a:cubicBezTo>
                  <a:cubicBezTo>
                    <a:pt x="417" y="144"/>
                    <a:pt x="419" y="143"/>
                    <a:pt x="418" y="143"/>
                  </a:cubicBezTo>
                  <a:cubicBezTo>
                    <a:pt x="418" y="142"/>
                    <a:pt x="417" y="141"/>
                    <a:pt x="416" y="141"/>
                  </a:cubicBezTo>
                  <a:cubicBezTo>
                    <a:pt x="415" y="140"/>
                    <a:pt x="411" y="141"/>
                    <a:pt x="410" y="142"/>
                  </a:cubicBezTo>
                  <a:cubicBezTo>
                    <a:pt x="409" y="144"/>
                    <a:pt x="406" y="145"/>
                    <a:pt x="404" y="146"/>
                  </a:cubicBezTo>
                  <a:cubicBezTo>
                    <a:pt x="403" y="146"/>
                    <a:pt x="400" y="144"/>
                    <a:pt x="400" y="143"/>
                  </a:cubicBezTo>
                  <a:cubicBezTo>
                    <a:pt x="400" y="142"/>
                    <a:pt x="403" y="145"/>
                    <a:pt x="403" y="145"/>
                  </a:cubicBezTo>
                  <a:cubicBezTo>
                    <a:pt x="404" y="145"/>
                    <a:pt x="408" y="142"/>
                    <a:pt x="408" y="142"/>
                  </a:cubicBezTo>
                  <a:cubicBezTo>
                    <a:pt x="408" y="142"/>
                    <a:pt x="406" y="141"/>
                    <a:pt x="406" y="141"/>
                  </a:cubicBezTo>
                  <a:cubicBezTo>
                    <a:pt x="409" y="140"/>
                    <a:pt x="412" y="140"/>
                    <a:pt x="415" y="139"/>
                  </a:cubicBezTo>
                  <a:cubicBezTo>
                    <a:pt x="415" y="139"/>
                    <a:pt x="417" y="138"/>
                    <a:pt x="416" y="137"/>
                  </a:cubicBezTo>
                  <a:cubicBezTo>
                    <a:pt x="416" y="137"/>
                    <a:pt x="414" y="135"/>
                    <a:pt x="414" y="135"/>
                  </a:cubicBezTo>
                  <a:cubicBezTo>
                    <a:pt x="412" y="136"/>
                    <a:pt x="410" y="136"/>
                    <a:pt x="409" y="134"/>
                  </a:cubicBezTo>
                  <a:cubicBezTo>
                    <a:pt x="408" y="134"/>
                    <a:pt x="404" y="137"/>
                    <a:pt x="404" y="136"/>
                  </a:cubicBezTo>
                  <a:cubicBezTo>
                    <a:pt x="404" y="136"/>
                    <a:pt x="407" y="133"/>
                    <a:pt x="404" y="134"/>
                  </a:cubicBezTo>
                  <a:cubicBezTo>
                    <a:pt x="404" y="134"/>
                    <a:pt x="400" y="135"/>
                    <a:pt x="400" y="135"/>
                  </a:cubicBezTo>
                  <a:cubicBezTo>
                    <a:pt x="401" y="133"/>
                    <a:pt x="404" y="133"/>
                    <a:pt x="402" y="130"/>
                  </a:cubicBezTo>
                  <a:cubicBezTo>
                    <a:pt x="402" y="130"/>
                    <a:pt x="398" y="128"/>
                    <a:pt x="398" y="128"/>
                  </a:cubicBezTo>
                  <a:cubicBezTo>
                    <a:pt x="396" y="128"/>
                    <a:pt x="396" y="126"/>
                    <a:pt x="394" y="126"/>
                  </a:cubicBezTo>
                  <a:cubicBezTo>
                    <a:pt x="395" y="126"/>
                    <a:pt x="392" y="122"/>
                    <a:pt x="392" y="122"/>
                  </a:cubicBezTo>
                  <a:cubicBezTo>
                    <a:pt x="392" y="122"/>
                    <a:pt x="393" y="123"/>
                    <a:pt x="394" y="123"/>
                  </a:cubicBezTo>
                  <a:cubicBezTo>
                    <a:pt x="395" y="124"/>
                    <a:pt x="395" y="122"/>
                    <a:pt x="396" y="122"/>
                  </a:cubicBezTo>
                  <a:cubicBezTo>
                    <a:pt x="400" y="121"/>
                    <a:pt x="393" y="118"/>
                    <a:pt x="392" y="117"/>
                  </a:cubicBezTo>
                  <a:cubicBezTo>
                    <a:pt x="392" y="118"/>
                    <a:pt x="394" y="116"/>
                    <a:pt x="394" y="116"/>
                  </a:cubicBezTo>
                  <a:cubicBezTo>
                    <a:pt x="395" y="115"/>
                    <a:pt x="393" y="115"/>
                    <a:pt x="392" y="114"/>
                  </a:cubicBezTo>
                  <a:cubicBezTo>
                    <a:pt x="392" y="114"/>
                    <a:pt x="391" y="113"/>
                    <a:pt x="390" y="113"/>
                  </a:cubicBezTo>
                  <a:cubicBezTo>
                    <a:pt x="390" y="113"/>
                    <a:pt x="388" y="113"/>
                    <a:pt x="388" y="113"/>
                  </a:cubicBezTo>
                  <a:cubicBezTo>
                    <a:pt x="389" y="112"/>
                    <a:pt x="391" y="113"/>
                    <a:pt x="390" y="110"/>
                  </a:cubicBezTo>
                  <a:cubicBezTo>
                    <a:pt x="389" y="110"/>
                    <a:pt x="386" y="111"/>
                    <a:pt x="386" y="111"/>
                  </a:cubicBezTo>
                  <a:cubicBezTo>
                    <a:pt x="386" y="110"/>
                    <a:pt x="389" y="110"/>
                    <a:pt x="388" y="108"/>
                  </a:cubicBezTo>
                  <a:cubicBezTo>
                    <a:pt x="388" y="107"/>
                    <a:pt x="388" y="106"/>
                    <a:pt x="387" y="105"/>
                  </a:cubicBezTo>
                  <a:cubicBezTo>
                    <a:pt x="387" y="105"/>
                    <a:pt x="386" y="106"/>
                    <a:pt x="386" y="105"/>
                  </a:cubicBezTo>
                  <a:cubicBezTo>
                    <a:pt x="386" y="106"/>
                    <a:pt x="384" y="102"/>
                    <a:pt x="384" y="102"/>
                  </a:cubicBezTo>
                  <a:cubicBezTo>
                    <a:pt x="383" y="100"/>
                    <a:pt x="382" y="99"/>
                    <a:pt x="382" y="98"/>
                  </a:cubicBezTo>
                  <a:cubicBezTo>
                    <a:pt x="381" y="96"/>
                    <a:pt x="381" y="94"/>
                    <a:pt x="379" y="97"/>
                  </a:cubicBezTo>
                  <a:cubicBezTo>
                    <a:pt x="379" y="97"/>
                    <a:pt x="378" y="101"/>
                    <a:pt x="379" y="100"/>
                  </a:cubicBezTo>
                  <a:cubicBezTo>
                    <a:pt x="375" y="101"/>
                    <a:pt x="377" y="101"/>
                    <a:pt x="378" y="104"/>
                  </a:cubicBezTo>
                  <a:cubicBezTo>
                    <a:pt x="378" y="103"/>
                    <a:pt x="377" y="103"/>
                    <a:pt x="377" y="104"/>
                  </a:cubicBezTo>
                  <a:cubicBezTo>
                    <a:pt x="376" y="104"/>
                    <a:pt x="376" y="104"/>
                    <a:pt x="375" y="105"/>
                  </a:cubicBezTo>
                  <a:cubicBezTo>
                    <a:pt x="375" y="105"/>
                    <a:pt x="377" y="106"/>
                    <a:pt x="377" y="106"/>
                  </a:cubicBezTo>
                  <a:cubicBezTo>
                    <a:pt x="376" y="107"/>
                    <a:pt x="374" y="106"/>
                    <a:pt x="374" y="107"/>
                  </a:cubicBezTo>
                  <a:cubicBezTo>
                    <a:pt x="373" y="108"/>
                    <a:pt x="375" y="110"/>
                    <a:pt x="373" y="111"/>
                  </a:cubicBezTo>
                  <a:cubicBezTo>
                    <a:pt x="374" y="111"/>
                    <a:pt x="372" y="107"/>
                    <a:pt x="370" y="109"/>
                  </a:cubicBezTo>
                  <a:cubicBezTo>
                    <a:pt x="370" y="110"/>
                    <a:pt x="366" y="113"/>
                    <a:pt x="366" y="113"/>
                  </a:cubicBezTo>
                  <a:cubicBezTo>
                    <a:pt x="365" y="113"/>
                    <a:pt x="365" y="112"/>
                    <a:pt x="365" y="111"/>
                  </a:cubicBezTo>
                  <a:cubicBezTo>
                    <a:pt x="364" y="111"/>
                    <a:pt x="364" y="112"/>
                    <a:pt x="364" y="112"/>
                  </a:cubicBezTo>
                  <a:cubicBezTo>
                    <a:pt x="363" y="111"/>
                    <a:pt x="364" y="111"/>
                    <a:pt x="364" y="110"/>
                  </a:cubicBezTo>
                  <a:cubicBezTo>
                    <a:pt x="364" y="111"/>
                    <a:pt x="357" y="116"/>
                    <a:pt x="357" y="115"/>
                  </a:cubicBezTo>
                  <a:cubicBezTo>
                    <a:pt x="356" y="114"/>
                    <a:pt x="360" y="113"/>
                    <a:pt x="361" y="113"/>
                  </a:cubicBezTo>
                  <a:cubicBezTo>
                    <a:pt x="363" y="111"/>
                    <a:pt x="363" y="110"/>
                    <a:pt x="362" y="108"/>
                  </a:cubicBezTo>
                  <a:cubicBezTo>
                    <a:pt x="361" y="107"/>
                    <a:pt x="358" y="107"/>
                    <a:pt x="357" y="107"/>
                  </a:cubicBezTo>
                  <a:cubicBezTo>
                    <a:pt x="356" y="107"/>
                    <a:pt x="356" y="108"/>
                    <a:pt x="356" y="108"/>
                  </a:cubicBezTo>
                  <a:cubicBezTo>
                    <a:pt x="355" y="110"/>
                    <a:pt x="353" y="108"/>
                    <a:pt x="352" y="108"/>
                  </a:cubicBezTo>
                  <a:cubicBezTo>
                    <a:pt x="353" y="108"/>
                    <a:pt x="355" y="106"/>
                    <a:pt x="355" y="106"/>
                  </a:cubicBezTo>
                  <a:cubicBezTo>
                    <a:pt x="355" y="106"/>
                    <a:pt x="356" y="107"/>
                    <a:pt x="356" y="107"/>
                  </a:cubicBezTo>
                  <a:cubicBezTo>
                    <a:pt x="355" y="107"/>
                    <a:pt x="357" y="105"/>
                    <a:pt x="357" y="105"/>
                  </a:cubicBezTo>
                  <a:cubicBezTo>
                    <a:pt x="358" y="103"/>
                    <a:pt x="356" y="104"/>
                    <a:pt x="355" y="103"/>
                  </a:cubicBezTo>
                  <a:cubicBezTo>
                    <a:pt x="355" y="103"/>
                    <a:pt x="356" y="98"/>
                    <a:pt x="354" y="99"/>
                  </a:cubicBezTo>
                  <a:cubicBezTo>
                    <a:pt x="355" y="98"/>
                    <a:pt x="356" y="98"/>
                    <a:pt x="355" y="96"/>
                  </a:cubicBezTo>
                  <a:cubicBezTo>
                    <a:pt x="353" y="95"/>
                    <a:pt x="357" y="94"/>
                    <a:pt x="356" y="92"/>
                  </a:cubicBezTo>
                  <a:cubicBezTo>
                    <a:pt x="356" y="91"/>
                    <a:pt x="354" y="93"/>
                    <a:pt x="353" y="92"/>
                  </a:cubicBezTo>
                  <a:cubicBezTo>
                    <a:pt x="352" y="91"/>
                    <a:pt x="350" y="91"/>
                    <a:pt x="349" y="91"/>
                  </a:cubicBezTo>
                  <a:cubicBezTo>
                    <a:pt x="347" y="90"/>
                    <a:pt x="346" y="90"/>
                    <a:pt x="345" y="88"/>
                  </a:cubicBezTo>
                  <a:cubicBezTo>
                    <a:pt x="345" y="86"/>
                    <a:pt x="342" y="87"/>
                    <a:pt x="342" y="85"/>
                  </a:cubicBezTo>
                  <a:cubicBezTo>
                    <a:pt x="342" y="84"/>
                    <a:pt x="340" y="85"/>
                    <a:pt x="340" y="85"/>
                  </a:cubicBezTo>
                  <a:cubicBezTo>
                    <a:pt x="341" y="83"/>
                    <a:pt x="339" y="83"/>
                    <a:pt x="338" y="82"/>
                  </a:cubicBezTo>
                  <a:cubicBezTo>
                    <a:pt x="336" y="81"/>
                    <a:pt x="336" y="80"/>
                    <a:pt x="334" y="81"/>
                  </a:cubicBezTo>
                  <a:cubicBezTo>
                    <a:pt x="332" y="82"/>
                    <a:pt x="331" y="83"/>
                    <a:pt x="329" y="82"/>
                  </a:cubicBezTo>
                  <a:cubicBezTo>
                    <a:pt x="327" y="81"/>
                    <a:pt x="326" y="83"/>
                    <a:pt x="324" y="82"/>
                  </a:cubicBezTo>
                  <a:cubicBezTo>
                    <a:pt x="322" y="80"/>
                    <a:pt x="320" y="80"/>
                    <a:pt x="318" y="80"/>
                  </a:cubicBezTo>
                  <a:cubicBezTo>
                    <a:pt x="316" y="80"/>
                    <a:pt x="314" y="80"/>
                    <a:pt x="313" y="82"/>
                  </a:cubicBezTo>
                  <a:cubicBezTo>
                    <a:pt x="312" y="84"/>
                    <a:pt x="315" y="85"/>
                    <a:pt x="315" y="86"/>
                  </a:cubicBezTo>
                  <a:cubicBezTo>
                    <a:pt x="316" y="87"/>
                    <a:pt x="315" y="90"/>
                    <a:pt x="314" y="91"/>
                  </a:cubicBezTo>
                  <a:cubicBezTo>
                    <a:pt x="314" y="92"/>
                    <a:pt x="314" y="91"/>
                    <a:pt x="313" y="92"/>
                  </a:cubicBezTo>
                  <a:cubicBezTo>
                    <a:pt x="313" y="92"/>
                    <a:pt x="315" y="94"/>
                    <a:pt x="315" y="94"/>
                  </a:cubicBezTo>
                  <a:cubicBezTo>
                    <a:pt x="315" y="96"/>
                    <a:pt x="316" y="98"/>
                    <a:pt x="316" y="99"/>
                  </a:cubicBezTo>
                  <a:cubicBezTo>
                    <a:pt x="316" y="100"/>
                    <a:pt x="316" y="100"/>
                    <a:pt x="316" y="101"/>
                  </a:cubicBezTo>
                  <a:cubicBezTo>
                    <a:pt x="316" y="102"/>
                    <a:pt x="315" y="101"/>
                    <a:pt x="315" y="101"/>
                  </a:cubicBezTo>
                  <a:cubicBezTo>
                    <a:pt x="314" y="102"/>
                    <a:pt x="314" y="104"/>
                    <a:pt x="314" y="104"/>
                  </a:cubicBezTo>
                  <a:cubicBezTo>
                    <a:pt x="313" y="105"/>
                    <a:pt x="312" y="106"/>
                    <a:pt x="312" y="107"/>
                  </a:cubicBezTo>
                  <a:cubicBezTo>
                    <a:pt x="311" y="109"/>
                    <a:pt x="311" y="109"/>
                    <a:pt x="312" y="110"/>
                  </a:cubicBezTo>
                  <a:cubicBezTo>
                    <a:pt x="315" y="112"/>
                    <a:pt x="318" y="114"/>
                    <a:pt x="320" y="116"/>
                  </a:cubicBezTo>
                  <a:cubicBezTo>
                    <a:pt x="321" y="119"/>
                    <a:pt x="322" y="124"/>
                    <a:pt x="321" y="127"/>
                  </a:cubicBezTo>
                  <a:cubicBezTo>
                    <a:pt x="319" y="131"/>
                    <a:pt x="313" y="133"/>
                    <a:pt x="310" y="135"/>
                  </a:cubicBezTo>
                  <a:cubicBezTo>
                    <a:pt x="309" y="136"/>
                    <a:pt x="308" y="136"/>
                    <a:pt x="307" y="137"/>
                  </a:cubicBezTo>
                  <a:cubicBezTo>
                    <a:pt x="304" y="138"/>
                    <a:pt x="308" y="141"/>
                    <a:pt x="308" y="143"/>
                  </a:cubicBezTo>
                  <a:cubicBezTo>
                    <a:pt x="308" y="143"/>
                    <a:pt x="309" y="145"/>
                    <a:pt x="309" y="146"/>
                  </a:cubicBezTo>
                  <a:cubicBezTo>
                    <a:pt x="309" y="148"/>
                    <a:pt x="309" y="149"/>
                    <a:pt x="310" y="151"/>
                  </a:cubicBezTo>
                  <a:cubicBezTo>
                    <a:pt x="311" y="153"/>
                    <a:pt x="311" y="154"/>
                    <a:pt x="309" y="156"/>
                  </a:cubicBezTo>
                  <a:cubicBezTo>
                    <a:pt x="309" y="156"/>
                    <a:pt x="310" y="160"/>
                    <a:pt x="309" y="161"/>
                  </a:cubicBezTo>
                  <a:cubicBezTo>
                    <a:pt x="308" y="161"/>
                    <a:pt x="307" y="157"/>
                    <a:pt x="306" y="159"/>
                  </a:cubicBezTo>
                  <a:cubicBezTo>
                    <a:pt x="305" y="161"/>
                    <a:pt x="307" y="164"/>
                    <a:pt x="307" y="164"/>
                  </a:cubicBezTo>
                  <a:cubicBezTo>
                    <a:pt x="307" y="163"/>
                    <a:pt x="301" y="158"/>
                    <a:pt x="298" y="161"/>
                  </a:cubicBezTo>
                  <a:cubicBezTo>
                    <a:pt x="299" y="160"/>
                    <a:pt x="302" y="159"/>
                    <a:pt x="300" y="157"/>
                  </a:cubicBezTo>
                  <a:cubicBezTo>
                    <a:pt x="299" y="156"/>
                    <a:pt x="298" y="155"/>
                    <a:pt x="297" y="155"/>
                  </a:cubicBezTo>
                  <a:cubicBezTo>
                    <a:pt x="297" y="154"/>
                    <a:pt x="295" y="154"/>
                    <a:pt x="294" y="154"/>
                  </a:cubicBezTo>
                  <a:cubicBezTo>
                    <a:pt x="294" y="153"/>
                    <a:pt x="295" y="153"/>
                    <a:pt x="294" y="151"/>
                  </a:cubicBezTo>
                  <a:cubicBezTo>
                    <a:pt x="293" y="150"/>
                    <a:pt x="292" y="148"/>
                    <a:pt x="293" y="146"/>
                  </a:cubicBezTo>
                  <a:cubicBezTo>
                    <a:pt x="294" y="143"/>
                    <a:pt x="291" y="142"/>
                    <a:pt x="291" y="140"/>
                  </a:cubicBezTo>
                  <a:cubicBezTo>
                    <a:pt x="291" y="138"/>
                    <a:pt x="293" y="137"/>
                    <a:pt x="292" y="135"/>
                  </a:cubicBezTo>
                  <a:cubicBezTo>
                    <a:pt x="290" y="133"/>
                    <a:pt x="286" y="133"/>
                    <a:pt x="283" y="133"/>
                  </a:cubicBezTo>
                  <a:cubicBezTo>
                    <a:pt x="282" y="133"/>
                    <a:pt x="281" y="133"/>
                    <a:pt x="279" y="133"/>
                  </a:cubicBezTo>
                  <a:cubicBezTo>
                    <a:pt x="279" y="133"/>
                    <a:pt x="277" y="135"/>
                    <a:pt x="277" y="135"/>
                  </a:cubicBezTo>
                  <a:cubicBezTo>
                    <a:pt x="277" y="134"/>
                    <a:pt x="278" y="134"/>
                    <a:pt x="277" y="133"/>
                  </a:cubicBezTo>
                  <a:cubicBezTo>
                    <a:pt x="277" y="132"/>
                    <a:pt x="276" y="131"/>
                    <a:pt x="275" y="131"/>
                  </a:cubicBezTo>
                  <a:cubicBezTo>
                    <a:pt x="273" y="130"/>
                    <a:pt x="271" y="130"/>
                    <a:pt x="269" y="129"/>
                  </a:cubicBezTo>
                  <a:cubicBezTo>
                    <a:pt x="266" y="128"/>
                    <a:pt x="264" y="125"/>
                    <a:pt x="261" y="123"/>
                  </a:cubicBezTo>
                  <a:cubicBezTo>
                    <a:pt x="259" y="122"/>
                    <a:pt x="257" y="121"/>
                    <a:pt x="256" y="121"/>
                  </a:cubicBezTo>
                  <a:cubicBezTo>
                    <a:pt x="254" y="121"/>
                    <a:pt x="252" y="119"/>
                    <a:pt x="250" y="119"/>
                  </a:cubicBezTo>
                  <a:cubicBezTo>
                    <a:pt x="249" y="119"/>
                    <a:pt x="240" y="121"/>
                    <a:pt x="240" y="121"/>
                  </a:cubicBezTo>
                  <a:cubicBezTo>
                    <a:pt x="240" y="120"/>
                    <a:pt x="241" y="120"/>
                    <a:pt x="242" y="119"/>
                  </a:cubicBezTo>
                  <a:cubicBezTo>
                    <a:pt x="242" y="118"/>
                    <a:pt x="241" y="117"/>
                    <a:pt x="241" y="117"/>
                  </a:cubicBezTo>
                  <a:cubicBezTo>
                    <a:pt x="240" y="114"/>
                    <a:pt x="239" y="112"/>
                    <a:pt x="238" y="110"/>
                  </a:cubicBezTo>
                  <a:cubicBezTo>
                    <a:pt x="237" y="108"/>
                    <a:pt x="236" y="108"/>
                    <a:pt x="234" y="108"/>
                  </a:cubicBezTo>
                  <a:cubicBezTo>
                    <a:pt x="231" y="108"/>
                    <a:pt x="230" y="108"/>
                    <a:pt x="230" y="105"/>
                  </a:cubicBezTo>
                  <a:cubicBezTo>
                    <a:pt x="231" y="103"/>
                    <a:pt x="230" y="100"/>
                    <a:pt x="230" y="98"/>
                  </a:cubicBezTo>
                  <a:cubicBezTo>
                    <a:pt x="231" y="95"/>
                    <a:pt x="233" y="93"/>
                    <a:pt x="234" y="90"/>
                  </a:cubicBezTo>
                  <a:cubicBezTo>
                    <a:pt x="235" y="88"/>
                    <a:pt x="235" y="87"/>
                    <a:pt x="237" y="86"/>
                  </a:cubicBezTo>
                  <a:cubicBezTo>
                    <a:pt x="238" y="86"/>
                    <a:pt x="237" y="85"/>
                    <a:pt x="237" y="84"/>
                  </a:cubicBezTo>
                  <a:cubicBezTo>
                    <a:pt x="238" y="84"/>
                    <a:pt x="240" y="82"/>
                    <a:pt x="240" y="82"/>
                  </a:cubicBezTo>
                  <a:cubicBezTo>
                    <a:pt x="240" y="82"/>
                    <a:pt x="240" y="82"/>
                    <a:pt x="239" y="81"/>
                  </a:cubicBezTo>
                  <a:cubicBezTo>
                    <a:pt x="239" y="81"/>
                    <a:pt x="240" y="81"/>
                    <a:pt x="240" y="81"/>
                  </a:cubicBezTo>
                  <a:cubicBezTo>
                    <a:pt x="240" y="79"/>
                    <a:pt x="242" y="80"/>
                    <a:pt x="243" y="80"/>
                  </a:cubicBezTo>
                  <a:cubicBezTo>
                    <a:pt x="244" y="80"/>
                    <a:pt x="244" y="79"/>
                    <a:pt x="244" y="79"/>
                  </a:cubicBezTo>
                  <a:cubicBezTo>
                    <a:pt x="245" y="77"/>
                    <a:pt x="243" y="78"/>
                    <a:pt x="242" y="77"/>
                  </a:cubicBezTo>
                  <a:cubicBezTo>
                    <a:pt x="242" y="77"/>
                    <a:pt x="244" y="77"/>
                    <a:pt x="244" y="77"/>
                  </a:cubicBezTo>
                  <a:cubicBezTo>
                    <a:pt x="245" y="76"/>
                    <a:pt x="246" y="77"/>
                    <a:pt x="246" y="77"/>
                  </a:cubicBezTo>
                  <a:cubicBezTo>
                    <a:pt x="248" y="79"/>
                    <a:pt x="248" y="77"/>
                    <a:pt x="250" y="76"/>
                  </a:cubicBezTo>
                  <a:cubicBezTo>
                    <a:pt x="252" y="74"/>
                    <a:pt x="248" y="72"/>
                    <a:pt x="246" y="71"/>
                  </a:cubicBezTo>
                  <a:cubicBezTo>
                    <a:pt x="245" y="71"/>
                    <a:pt x="241" y="72"/>
                    <a:pt x="241" y="72"/>
                  </a:cubicBezTo>
                  <a:cubicBezTo>
                    <a:pt x="240" y="70"/>
                    <a:pt x="243" y="70"/>
                    <a:pt x="240" y="69"/>
                  </a:cubicBezTo>
                  <a:cubicBezTo>
                    <a:pt x="239" y="69"/>
                    <a:pt x="234" y="69"/>
                    <a:pt x="234" y="68"/>
                  </a:cubicBezTo>
                  <a:cubicBezTo>
                    <a:pt x="234" y="67"/>
                    <a:pt x="236" y="67"/>
                    <a:pt x="236" y="67"/>
                  </a:cubicBezTo>
                  <a:cubicBezTo>
                    <a:pt x="237" y="66"/>
                    <a:pt x="237" y="67"/>
                    <a:pt x="238" y="67"/>
                  </a:cubicBezTo>
                  <a:cubicBezTo>
                    <a:pt x="237" y="68"/>
                    <a:pt x="240" y="68"/>
                    <a:pt x="240" y="68"/>
                  </a:cubicBezTo>
                  <a:cubicBezTo>
                    <a:pt x="242" y="68"/>
                    <a:pt x="245" y="70"/>
                    <a:pt x="246" y="70"/>
                  </a:cubicBezTo>
                  <a:cubicBezTo>
                    <a:pt x="247" y="70"/>
                    <a:pt x="248" y="71"/>
                    <a:pt x="249" y="71"/>
                  </a:cubicBezTo>
                  <a:cubicBezTo>
                    <a:pt x="251" y="72"/>
                    <a:pt x="250" y="71"/>
                    <a:pt x="251" y="71"/>
                  </a:cubicBezTo>
                  <a:cubicBezTo>
                    <a:pt x="252" y="71"/>
                    <a:pt x="255" y="71"/>
                    <a:pt x="254" y="70"/>
                  </a:cubicBezTo>
                  <a:cubicBezTo>
                    <a:pt x="253" y="69"/>
                    <a:pt x="254" y="67"/>
                    <a:pt x="255" y="66"/>
                  </a:cubicBezTo>
                  <a:cubicBezTo>
                    <a:pt x="255" y="67"/>
                    <a:pt x="258" y="68"/>
                    <a:pt x="258" y="68"/>
                  </a:cubicBezTo>
                  <a:cubicBezTo>
                    <a:pt x="260" y="68"/>
                    <a:pt x="261" y="68"/>
                    <a:pt x="263" y="67"/>
                  </a:cubicBezTo>
                  <a:cubicBezTo>
                    <a:pt x="264" y="66"/>
                    <a:pt x="265" y="64"/>
                    <a:pt x="266" y="63"/>
                  </a:cubicBezTo>
                  <a:cubicBezTo>
                    <a:pt x="267" y="62"/>
                    <a:pt x="269" y="61"/>
                    <a:pt x="268" y="59"/>
                  </a:cubicBezTo>
                  <a:cubicBezTo>
                    <a:pt x="267" y="57"/>
                    <a:pt x="264" y="58"/>
                    <a:pt x="263" y="58"/>
                  </a:cubicBezTo>
                  <a:cubicBezTo>
                    <a:pt x="260" y="58"/>
                    <a:pt x="258" y="57"/>
                    <a:pt x="256" y="56"/>
                  </a:cubicBezTo>
                  <a:cubicBezTo>
                    <a:pt x="255" y="55"/>
                    <a:pt x="254" y="54"/>
                    <a:pt x="252" y="53"/>
                  </a:cubicBezTo>
                  <a:cubicBezTo>
                    <a:pt x="252" y="53"/>
                    <a:pt x="247" y="53"/>
                    <a:pt x="247" y="53"/>
                  </a:cubicBezTo>
                  <a:cubicBezTo>
                    <a:pt x="247" y="52"/>
                    <a:pt x="252" y="53"/>
                    <a:pt x="253" y="53"/>
                  </a:cubicBezTo>
                  <a:cubicBezTo>
                    <a:pt x="255" y="53"/>
                    <a:pt x="255" y="52"/>
                    <a:pt x="257" y="53"/>
                  </a:cubicBezTo>
                  <a:cubicBezTo>
                    <a:pt x="261" y="55"/>
                    <a:pt x="265" y="59"/>
                    <a:pt x="269" y="56"/>
                  </a:cubicBezTo>
                  <a:cubicBezTo>
                    <a:pt x="271" y="54"/>
                    <a:pt x="272" y="53"/>
                    <a:pt x="273" y="51"/>
                  </a:cubicBezTo>
                  <a:cubicBezTo>
                    <a:pt x="274" y="50"/>
                    <a:pt x="268" y="49"/>
                    <a:pt x="271" y="47"/>
                  </a:cubicBezTo>
                  <a:cubicBezTo>
                    <a:pt x="272" y="47"/>
                    <a:pt x="275" y="47"/>
                    <a:pt x="276" y="48"/>
                  </a:cubicBezTo>
                  <a:cubicBezTo>
                    <a:pt x="279" y="48"/>
                    <a:pt x="279" y="50"/>
                    <a:pt x="282" y="48"/>
                  </a:cubicBezTo>
                  <a:cubicBezTo>
                    <a:pt x="282" y="48"/>
                    <a:pt x="285" y="49"/>
                    <a:pt x="284" y="47"/>
                  </a:cubicBezTo>
                  <a:cubicBezTo>
                    <a:pt x="283" y="46"/>
                    <a:pt x="279" y="44"/>
                    <a:pt x="278" y="44"/>
                  </a:cubicBezTo>
                  <a:cubicBezTo>
                    <a:pt x="280" y="43"/>
                    <a:pt x="282" y="45"/>
                    <a:pt x="284" y="45"/>
                  </a:cubicBezTo>
                  <a:cubicBezTo>
                    <a:pt x="285" y="45"/>
                    <a:pt x="287" y="50"/>
                    <a:pt x="289" y="49"/>
                  </a:cubicBezTo>
                  <a:cubicBezTo>
                    <a:pt x="289" y="49"/>
                    <a:pt x="288" y="48"/>
                    <a:pt x="288" y="48"/>
                  </a:cubicBezTo>
                  <a:cubicBezTo>
                    <a:pt x="289" y="47"/>
                    <a:pt x="290" y="47"/>
                    <a:pt x="292" y="46"/>
                  </a:cubicBezTo>
                  <a:cubicBezTo>
                    <a:pt x="293" y="45"/>
                    <a:pt x="296" y="42"/>
                    <a:pt x="297" y="41"/>
                  </a:cubicBezTo>
                  <a:cubicBezTo>
                    <a:pt x="297" y="38"/>
                    <a:pt x="295" y="38"/>
                    <a:pt x="293" y="36"/>
                  </a:cubicBezTo>
                  <a:cubicBezTo>
                    <a:pt x="293" y="36"/>
                    <a:pt x="290" y="30"/>
                    <a:pt x="290" y="31"/>
                  </a:cubicBezTo>
                  <a:cubicBezTo>
                    <a:pt x="291" y="30"/>
                    <a:pt x="295" y="30"/>
                    <a:pt x="296" y="30"/>
                  </a:cubicBezTo>
                  <a:cubicBezTo>
                    <a:pt x="299" y="29"/>
                    <a:pt x="294" y="28"/>
                    <a:pt x="294" y="27"/>
                  </a:cubicBezTo>
                  <a:cubicBezTo>
                    <a:pt x="293" y="26"/>
                    <a:pt x="297" y="26"/>
                    <a:pt x="297" y="25"/>
                  </a:cubicBezTo>
                  <a:cubicBezTo>
                    <a:pt x="297" y="25"/>
                    <a:pt x="287" y="21"/>
                    <a:pt x="287" y="21"/>
                  </a:cubicBezTo>
                  <a:cubicBezTo>
                    <a:pt x="288" y="21"/>
                    <a:pt x="290" y="20"/>
                    <a:pt x="291" y="20"/>
                  </a:cubicBezTo>
                  <a:cubicBezTo>
                    <a:pt x="288" y="20"/>
                    <a:pt x="285" y="19"/>
                    <a:pt x="282" y="19"/>
                  </a:cubicBezTo>
                  <a:cubicBezTo>
                    <a:pt x="280" y="19"/>
                    <a:pt x="277" y="20"/>
                    <a:pt x="276" y="19"/>
                  </a:cubicBezTo>
                  <a:cubicBezTo>
                    <a:pt x="278" y="20"/>
                    <a:pt x="275" y="21"/>
                    <a:pt x="276" y="23"/>
                  </a:cubicBezTo>
                  <a:cubicBezTo>
                    <a:pt x="277" y="24"/>
                    <a:pt x="280" y="25"/>
                    <a:pt x="280" y="26"/>
                  </a:cubicBezTo>
                  <a:cubicBezTo>
                    <a:pt x="280" y="26"/>
                    <a:pt x="278" y="27"/>
                    <a:pt x="278" y="27"/>
                  </a:cubicBezTo>
                  <a:cubicBezTo>
                    <a:pt x="278" y="27"/>
                    <a:pt x="280" y="28"/>
                    <a:pt x="279" y="28"/>
                  </a:cubicBezTo>
                  <a:cubicBezTo>
                    <a:pt x="277" y="29"/>
                    <a:pt x="276" y="27"/>
                    <a:pt x="275" y="31"/>
                  </a:cubicBezTo>
                  <a:cubicBezTo>
                    <a:pt x="274" y="33"/>
                    <a:pt x="274" y="35"/>
                    <a:pt x="273" y="37"/>
                  </a:cubicBezTo>
                  <a:cubicBezTo>
                    <a:pt x="272" y="37"/>
                    <a:pt x="271" y="38"/>
                    <a:pt x="271" y="39"/>
                  </a:cubicBezTo>
                  <a:cubicBezTo>
                    <a:pt x="271" y="40"/>
                    <a:pt x="270" y="40"/>
                    <a:pt x="270" y="41"/>
                  </a:cubicBezTo>
                  <a:cubicBezTo>
                    <a:pt x="267" y="42"/>
                    <a:pt x="268" y="43"/>
                    <a:pt x="266" y="40"/>
                  </a:cubicBezTo>
                  <a:cubicBezTo>
                    <a:pt x="265" y="39"/>
                    <a:pt x="262" y="37"/>
                    <a:pt x="262" y="35"/>
                  </a:cubicBezTo>
                  <a:cubicBezTo>
                    <a:pt x="262" y="35"/>
                    <a:pt x="262" y="32"/>
                    <a:pt x="263" y="32"/>
                  </a:cubicBezTo>
                  <a:cubicBezTo>
                    <a:pt x="263" y="32"/>
                    <a:pt x="265" y="33"/>
                    <a:pt x="265" y="31"/>
                  </a:cubicBezTo>
                  <a:cubicBezTo>
                    <a:pt x="264" y="29"/>
                    <a:pt x="264" y="28"/>
                    <a:pt x="262" y="26"/>
                  </a:cubicBezTo>
                  <a:cubicBezTo>
                    <a:pt x="260" y="25"/>
                    <a:pt x="258" y="23"/>
                    <a:pt x="256" y="25"/>
                  </a:cubicBezTo>
                  <a:cubicBezTo>
                    <a:pt x="255" y="26"/>
                    <a:pt x="255" y="28"/>
                    <a:pt x="255" y="30"/>
                  </a:cubicBezTo>
                  <a:cubicBezTo>
                    <a:pt x="255" y="31"/>
                    <a:pt x="251" y="31"/>
                    <a:pt x="251" y="30"/>
                  </a:cubicBezTo>
                  <a:cubicBezTo>
                    <a:pt x="251" y="29"/>
                    <a:pt x="251" y="26"/>
                    <a:pt x="250" y="25"/>
                  </a:cubicBezTo>
                  <a:cubicBezTo>
                    <a:pt x="246" y="22"/>
                    <a:pt x="251" y="25"/>
                    <a:pt x="251" y="24"/>
                  </a:cubicBezTo>
                  <a:cubicBezTo>
                    <a:pt x="252" y="24"/>
                    <a:pt x="253" y="23"/>
                    <a:pt x="252" y="23"/>
                  </a:cubicBezTo>
                  <a:cubicBezTo>
                    <a:pt x="252" y="22"/>
                    <a:pt x="251" y="21"/>
                    <a:pt x="250" y="22"/>
                  </a:cubicBezTo>
                  <a:cubicBezTo>
                    <a:pt x="249" y="23"/>
                    <a:pt x="249" y="21"/>
                    <a:pt x="248" y="21"/>
                  </a:cubicBezTo>
                  <a:cubicBezTo>
                    <a:pt x="247" y="20"/>
                    <a:pt x="246" y="22"/>
                    <a:pt x="245" y="21"/>
                  </a:cubicBezTo>
                  <a:cubicBezTo>
                    <a:pt x="243" y="20"/>
                    <a:pt x="242" y="21"/>
                    <a:pt x="243" y="18"/>
                  </a:cubicBezTo>
                  <a:cubicBezTo>
                    <a:pt x="243" y="18"/>
                    <a:pt x="243" y="18"/>
                    <a:pt x="244" y="18"/>
                  </a:cubicBezTo>
                  <a:cubicBezTo>
                    <a:pt x="244" y="17"/>
                    <a:pt x="244" y="17"/>
                    <a:pt x="244" y="16"/>
                  </a:cubicBezTo>
                  <a:cubicBezTo>
                    <a:pt x="245" y="16"/>
                    <a:pt x="245" y="16"/>
                    <a:pt x="246" y="16"/>
                  </a:cubicBezTo>
                  <a:cubicBezTo>
                    <a:pt x="245" y="16"/>
                    <a:pt x="244" y="13"/>
                    <a:pt x="244" y="13"/>
                  </a:cubicBezTo>
                  <a:cubicBezTo>
                    <a:pt x="243" y="11"/>
                    <a:pt x="241" y="11"/>
                    <a:pt x="241" y="10"/>
                  </a:cubicBezTo>
                  <a:cubicBezTo>
                    <a:pt x="239" y="9"/>
                    <a:pt x="240" y="9"/>
                    <a:pt x="239" y="7"/>
                  </a:cubicBezTo>
                  <a:cubicBezTo>
                    <a:pt x="239" y="5"/>
                    <a:pt x="237" y="4"/>
                    <a:pt x="237" y="3"/>
                  </a:cubicBezTo>
                  <a:cubicBezTo>
                    <a:pt x="236" y="1"/>
                    <a:pt x="234" y="1"/>
                    <a:pt x="232" y="1"/>
                  </a:cubicBezTo>
                  <a:cubicBezTo>
                    <a:pt x="231" y="1"/>
                    <a:pt x="232" y="0"/>
                    <a:pt x="230" y="0"/>
                  </a:cubicBezTo>
                  <a:cubicBezTo>
                    <a:pt x="229" y="0"/>
                    <a:pt x="228" y="0"/>
                    <a:pt x="228" y="2"/>
                  </a:cubicBezTo>
                  <a:cubicBezTo>
                    <a:pt x="228" y="2"/>
                    <a:pt x="225" y="3"/>
                    <a:pt x="225" y="3"/>
                  </a:cubicBezTo>
                  <a:cubicBezTo>
                    <a:pt x="226" y="3"/>
                    <a:pt x="228" y="3"/>
                    <a:pt x="228" y="4"/>
                  </a:cubicBezTo>
                  <a:cubicBezTo>
                    <a:pt x="228" y="4"/>
                    <a:pt x="226" y="5"/>
                    <a:pt x="226" y="5"/>
                  </a:cubicBezTo>
                  <a:cubicBezTo>
                    <a:pt x="225" y="6"/>
                    <a:pt x="224" y="4"/>
                    <a:pt x="223" y="6"/>
                  </a:cubicBezTo>
                  <a:cubicBezTo>
                    <a:pt x="222" y="6"/>
                    <a:pt x="221" y="9"/>
                    <a:pt x="221" y="10"/>
                  </a:cubicBezTo>
                  <a:cubicBezTo>
                    <a:pt x="222" y="10"/>
                    <a:pt x="224" y="10"/>
                    <a:pt x="225" y="11"/>
                  </a:cubicBezTo>
                  <a:cubicBezTo>
                    <a:pt x="224" y="10"/>
                    <a:pt x="222" y="14"/>
                    <a:pt x="222" y="15"/>
                  </a:cubicBezTo>
                  <a:cubicBezTo>
                    <a:pt x="222" y="16"/>
                    <a:pt x="224" y="18"/>
                    <a:pt x="225" y="19"/>
                  </a:cubicBezTo>
                  <a:cubicBezTo>
                    <a:pt x="226" y="19"/>
                    <a:pt x="228" y="21"/>
                    <a:pt x="229" y="21"/>
                  </a:cubicBezTo>
                  <a:cubicBezTo>
                    <a:pt x="231" y="20"/>
                    <a:pt x="231" y="20"/>
                    <a:pt x="232" y="21"/>
                  </a:cubicBezTo>
                  <a:cubicBezTo>
                    <a:pt x="233" y="21"/>
                    <a:pt x="235" y="23"/>
                    <a:pt x="235" y="23"/>
                  </a:cubicBezTo>
                  <a:cubicBezTo>
                    <a:pt x="234" y="24"/>
                    <a:pt x="233" y="22"/>
                    <a:pt x="233" y="24"/>
                  </a:cubicBezTo>
                  <a:cubicBezTo>
                    <a:pt x="233" y="26"/>
                    <a:pt x="232" y="26"/>
                    <a:pt x="232" y="27"/>
                  </a:cubicBezTo>
                  <a:cubicBezTo>
                    <a:pt x="231" y="29"/>
                    <a:pt x="233" y="29"/>
                    <a:pt x="234" y="28"/>
                  </a:cubicBezTo>
                  <a:cubicBezTo>
                    <a:pt x="234" y="28"/>
                    <a:pt x="236" y="25"/>
                    <a:pt x="236" y="26"/>
                  </a:cubicBezTo>
                  <a:cubicBezTo>
                    <a:pt x="237" y="27"/>
                    <a:pt x="236" y="29"/>
                    <a:pt x="236" y="30"/>
                  </a:cubicBezTo>
                  <a:cubicBezTo>
                    <a:pt x="235" y="31"/>
                    <a:pt x="234" y="31"/>
                    <a:pt x="233" y="31"/>
                  </a:cubicBezTo>
                  <a:cubicBezTo>
                    <a:pt x="233" y="32"/>
                    <a:pt x="233" y="33"/>
                    <a:pt x="232" y="34"/>
                  </a:cubicBezTo>
                  <a:cubicBezTo>
                    <a:pt x="231" y="34"/>
                    <a:pt x="229" y="34"/>
                    <a:pt x="228" y="35"/>
                  </a:cubicBezTo>
                  <a:cubicBezTo>
                    <a:pt x="227" y="35"/>
                    <a:pt x="226" y="37"/>
                    <a:pt x="226" y="37"/>
                  </a:cubicBezTo>
                  <a:cubicBezTo>
                    <a:pt x="227" y="38"/>
                    <a:pt x="228" y="39"/>
                    <a:pt x="228" y="41"/>
                  </a:cubicBezTo>
                  <a:cubicBezTo>
                    <a:pt x="228" y="42"/>
                    <a:pt x="227" y="41"/>
                    <a:pt x="226" y="40"/>
                  </a:cubicBezTo>
                  <a:cubicBezTo>
                    <a:pt x="226" y="40"/>
                    <a:pt x="225" y="40"/>
                    <a:pt x="225" y="41"/>
                  </a:cubicBezTo>
                  <a:cubicBezTo>
                    <a:pt x="224" y="41"/>
                    <a:pt x="222" y="40"/>
                    <a:pt x="222" y="39"/>
                  </a:cubicBezTo>
                  <a:cubicBezTo>
                    <a:pt x="222" y="38"/>
                    <a:pt x="224" y="35"/>
                    <a:pt x="224" y="34"/>
                  </a:cubicBezTo>
                  <a:cubicBezTo>
                    <a:pt x="225" y="32"/>
                    <a:pt x="222" y="34"/>
                    <a:pt x="222" y="34"/>
                  </a:cubicBezTo>
                  <a:cubicBezTo>
                    <a:pt x="221" y="34"/>
                    <a:pt x="218" y="32"/>
                    <a:pt x="217" y="31"/>
                  </a:cubicBezTo>
                  <a:cubicBezTo>
                    <a:pt x="215" y="30"/>
                    <a:pt x="216" y="32"/>
                    <a:pt x="214" y="32"/>
                  </a:cubicBezTo>
                  <a:cubicBezTo>
                    <a:pt x="213" y="32"/>
                    <a:pt x="210" y="31"/>
                    <a:pt x="212" y="33"/>
                  </a:cubicBezTo>
                  <a:cubicBezTo>
                    <a:pt x="213" y="34"/>
                    <a:pt x="213" y="35"/>
                    <a:pt x="215" y="35"/>
                  </a:cubicBezTo>
                  <a:cubicBezTo>
                    <a:pt x="216" y="35"/>
                    <a:pt x="218" y="35"/>
                    <a:pt x="218" y="37"/>
                  </a:cubicBezTo>
                  <a:cubicBezTo>
                    <a:pt x="220" y="41"/>
                    <a:pt x="214" y="36"/>
                    <a:pt x="213" y="35"/>
                  </a:cubicBezTo>
                  <a:cubicBezTo>
                    <a:pt x="211" y="35"/>
                    <a:pt x="211" y="37"/>
                    <a:pt x="209" y="37"/>
                  </a:cubicBezTo>
                  <a:cubicBezTo>
                    <a:pt x="207" y="37"/>
                    <a:pt x="206" y="36"/>
                    <a:pt x="204" y="36"/>
                  </a:cubicBezTo>
                  <a:cubicBezTo>
                    <a:pt x="200" y="37"/>
                    <a:pt x="197" y="37"/>
                    <a:pt x="193" y="37"/>
                  </a:cubicBezTo>
                  <a:cubicBezTo>
                    <a:pt x="190" y="36"/>
                    <a:pt x="186" y="34"/>
                    <a:pt x="182" y="33"/>
                  </a:cubicBezTo>
                  <a:cubicBezTo>
                    <a:pt x="181" y="33"/>
                    <a:pt x="179" y="33"/>
                    <a:pt x="178" y="32"/>
                  </a:cubicBezTo>
                  <a:cubicBezTo>
                    <a:pt x="177" y="30"/>
                    <a:pt x="177" y="28"/>
                    <a:pt x="176" y="28"/>
                  </a:cubicBezTo>
                  <a:cubicBezTo>
                    <a:pt x="174" y="27"/>
                    <a:pt x="172" y="28"/>
                    <a:pt x="171" y="28"/>
                  </a:cubicBezTo>
                  <a:cubicBezTo>
                    <a:pt x="168" y="29"/>
                    <a:pt x="166" y="29"/>
                    <a:pt x="164" y="29"/>
                  </a:cubicBezTo>
                  <a:cubicBezTo>
                    <a:pt x="163" y="30"/>
                    <a:pt x="161" y="31"/>
                    <a:pt x="161" y="32"/>
                  </a:cubicBezTo>
                  <a:cubicBezTo>
                    <a:pt x="161" y="32"/>
                    <a:pt x="165" y="34"/>
                    <a:pt x="166" y="34"/>
                  </a:cubicBezTo>
                  <a:cubicBezTo>
                    <a:pt x="166" y="34"/>
                    <a:pt x="165" y="31"/>
                    <a:pt x="167" y="32"/>
                  </a:cubicBezTo>
                  <a:cubicBezTo>
                    <a:pt x="168" y="32"/>
                    <a:pt x="168" y="33"/>
                    <a:pt x="169" y="32"/>
                  </a:cubicBezTo>
                  <a:cubicBezTo>
                    <a:pt x="170" y="32"/>
                    <a:pt x="176" y="28"/>
                    <a:pt x="176" y="30"/>
                  </a:cubicBezTo>
                  <a:cubicBezTo>
                    <a:pt x="176" y="31"/>
                    <a:pt x="173" y="32"/>
                    <a:pt x="172" y="33"/>
                  </a:cubicBezTo>
                  <a:cubicBezTo>
                    <a:pt x="171" y="34"/>
                    <a:pt x="169" y="34"/>
                    <a:pt x="167" y="34"/>
                  </a:cubicBezTo>
                  <a:cubicBezTo>
                    <a:pt x="166" y="35"/>
                    <a:pt x="163" y="37"/>
                    <a:pt x="165" y="38"/>
                  </a:cubicBezTo>
                  <a:cubicBezTo>
                    <a:pt x="167" y="38"/>
                    <a:pt x="167" y="39"/>
                    <a:pt x="166" y="41"/>
                  </a:cubicBezTo>
                  <a:cubicBezTo>
                    <a:pt x="166" y="42"/>
                    <a:pt x="168" y="42"/>
                    <a:pt x="168" y="43"/>
                  </a:cubicBezTo>
                  <a:cubicBezTo>
                    <a:pt x="169" y="44"/>
                    <a:pt x="169" y="46"/>
                    <a:pt x="167" y="44"/>
                  </a:cubicBezTo>
                  <a:cubicBezTo>
                    <a:pt x="165" y="42"/>
                    <a:pt x="167" y="46"/>
                    <a:pt x="166" y="45"/>
                  </a:cubicBezTo>
                  <a:cubicBezTo>
                    <a:pt x="165" y="45"/>
                    <a:pt x="163" y="42"/>
                    <a:pt x="162" y="43"/>
                  </a:cubicBezTo>
                  <a:cubicBezTo>
                    <a:pt x="164" y="42"/>
                    <a:pt x="167" y="43"/>
                    <a:pt x="164" y="41"/>
                  </a:cubicBezTo>
                  <a:cubicBezTo>
                    <a:pt x="165" y="41"/>
                    <a:pt x="166" y="40"/>
                    <a:pt x="164" y="39"/>
                  </a:cubicBezTo>
                  <a:cubicBezTo>
                    <a:pt x="166" y="40"/>
                    <a:pt x="161" y="40"/>
                    <a:pt x="162" y="40"/>
                  </a:cubicBezTo>
                  <a:cubicBezTo>
                    <a:pt x="162" y="39"/>
                    <a:pt x="162" y="39"/>
                    <a:pt x="163" y="39"/>
                  </a:cubicBezTo>
                  <a:cubicBezTo>
                    <a:pt x="163" y="38"/>
                    <a:pt x="160" y="40"/>
                    <a:pt x="160" y="40"/>
                  </a:cubicBezTo>
                  <a:cubicBezTo>
                    <a:pt x="159" y="40"/>
                    <a:pt x="160" y="38"/>
                    <a:pt x="159" y="37"/>
                  </a:cubicBezTo>
                  <a:cubicBezTo>
                    <a:pt x="159" y="37"/>
                    <a:pt x="157" y="37"/>
                    <a:pt x="157" y="37"/>
                  </a:cubicBezTo>
                  <a:cubicBezTo>
                    <a:pt x="155" y="37"/>
                    <a:pt x="155" y="34"/>
                    <a:pt x="153" y="35"/>
                  </a:cubicBezTo>
                  <a:cubicBezTo>
                    <a:pt x="151" y="37"/>
                    <a:pt x="150" y="37"/>
                    <a:pt x="147" y="37"/>
                  </a:cubicBezTo>
                  <a:cubicBezTo>
                    <a:pt x="143" y="37"/>
                    <a:pt x="140" y="37"/>
                    <a:pt x="136" y="37"/>
                  </a:cubicBezTo>
                  <a:cubicBezTo>
                    <a:pt x="135" y="37"/>
                    <a:pt x="128" y="37"/>
                    <a:pt x="128" y="36"/>
                  </a:cubicBezTo>
                  <a:cubicBezTo>
                    <a:pt x="127" y="36"/>
                    <a:pt x="130" y="34"/>
                    <a:pt x="131" y="33"/>
                  </a:cubicBezTo>
                  <a:cubicBezTo>
                    <a:pt x="132" y="32"/>
                    <a:pt x="133" y="33"/>
                    <a:pt x="135" y="33"/>
                  </a:cubicBezTo>
                  <a:cubicBezTo>
                    <a:pt x="136" y="32"/>
                    <a:pt x="133" y="30"/>
                    <a:pt x="133" y="30"/>
                  </a:cubicBezTo>
                  <a:cubicBezTo>
                    <a:pt x="131" y="28"/>
                    <a:pt x="130" y="28"/>
                    <a:pt x="128" y="27"/>
                  </a:cubicBezTo>
                  <a:cubicBezTo>
                    <a:pt x="127" y="27"/>
                    <a:pt x="126" y="26"/>
                    <a:pt x="125" y="27"/>
                  </a:cubicBezTo>
                  <a:cubicBezTo>
                    <a:pt x="124" y="28"/>
                    <a:pt x="123" y="29"/>
                    <a:pt x="122" y="28"/>
                  </a:cubicBezTo>
                  <a:cubicBezTo>
                    <a:pt x="119" y="26"/>
                    <a:pt x="116" y="26"/>
                    <a:pt x="113" y="25"/>
                  </a:cubicBezTo>
                  <a:cubicBezTo>
                    <a:pt x="109" y="24"/>
                    <a:pt x="106" y="24"/>
                    <a:pt x="102" y="22"/>
                  </a:cubicBezTo>
                  <a:cubicBezTo>
                    <a:pt x="99" y="20"/>
                    <a:pt x="97" y="19"/>
                    <a:pt x="93" y="19"/>
                  </a:cubicBezTo>
                  <a:cubicBezTo>
                    <a:pt x="92" y="19"/>
                    <a:pt x="91" y="19"/>
                    <a:pt x="90" y="20"/>
                  </a:cubicBezTo>
                  <a:cubicBezTo>
                    <a:pt x="89" y="21"/>
                    <a:pt x="88" y="23"/>
                    <a:pt x="87" y="23"/>
                  </a:cubicBezTo>
                  <a:cubicBezTo>
                    <a:pt x="86" y="23"/>
                    <a:pt x="83" y="24"/>
                    <a:pt x="83" y="23"/>
                  </a:cubicBezTo>
                  <a:cubicBezTo>
                    <a:pt x="83" y="22"/>
                    <a:pt x="85" y="21"/>
                    <a:pt x="85" y="20"/>
                  </a:cubicBezTo>
                  <a:cubicBezTo>
                    <a:pt x="85" y="20"/>
                    <a:pt x="82" y="21"/>
                    <a:pt x="82" y="20"/>
                  </a:cubicBezTo>
                  <a:cubicBezTo>
                    <a:pt x="83" y="19"/>
                    <a:pt x="83" y="18"/>
                    <a:pt x="82" y="17"/>
                  </a:cubicBezTo>
                  <a:cubicBezTo>
                    <a:pt x="82" y="15"/>
                    <a:pt x="78" y="17"/>
                    <a:pt x="78" y="18"/>
                  </a:cubicBezTo>
                  <a:cubicBezTo>
                    <a:pt x="78" y="18"/>
                    <a:pt x="80" y="17"/>
                    <a:pt x="80" y="18"/>
                  </a:cubicBezTo>
                  <a:cubicBezTo>
                    <a:pt x="81" y="18"/>
                    <a:pt x="77" y="20"/>
                    <a:pt x="80" y="20"/>
                  </a:cubicBezTo>
                  <a:cubicBezTo>
                    <a:pt x="79" y="20"/>
                    <a:pt x="78" y="20"/>
                    <a:pt x="78" y="22"/>
                  </a:cubicBezTo>
                  <a:cubicBezTo>
                    <a:pt x="78" y="23"/>
                    <a:pt x="77" y="24"/>
                    <a:pt x="76" y="23"/>
                  </a:cubicBezTo>
                  <a:cubicBezTo>
                    <a:pt x="73" y="22"/>
                    <a:pt x="72" y="21"/>
                    <a:pt x="71" y="18"/>
                  </a:cubicBezTo>
                  <a:cubicBezTo>
                    <a:pt x="70" y="16"/>
                    <a:pt x="68" y="15"/>
                    <a:pt x="66" y="13"/>
                  </a:cubicBezTo>
                  <a:cubicBezTo>
                    <a:pt x="65" y="13"/>
                    <a:pt x="64" y="11"/>
                    <a:pt x="63" y="12"/>
                  </a:cubicBezTo>
                  <a:cubicBezTo>
                    <a:pt x="63" y="14"/>
                    <a:pt x="66" y="15"/>
                    <a:pt x="67" y="16"/>
                  </a:cubicBezTo>
                  <a:cubicBezTo>
                    <a:pt x="67" y="15"/>
                    <a:pt x="63" y="16"/>
                    <a:pt x="63" y="17"/>
                  </a:cubicBezTo>
                  <a:cubicBezTo>
                    <a:pt x="62" y="18"/>
                    <a:pt x="63" y="18"/>
                    <a:pt x="62" y="19"/>
                  </a:cubicBezTo>
                  <a:cubicBezTo>
                    <a:pt x="61" y="19"/>
                    <a:pt x="60" y="21"/>
                    <a:pt x="59" y="20"/>
                  </a:cubicBezTo>
                  <a:cubicBezTo>
                    <a:pt x="59" y="20"/>
                    <a:pt x="59" y="19"/>
                    <a:pt x="59" y="19"/>
                  </a:cubicBezTo>
                  <a:cubicBezTo>
                    <a:pt x="59" y="18"/>
                    <a:pt x="54" y="20"/>
                    <a:pt x="54" y="21"/>
                  </a:cubicBezTo>
                  <a:cubicBezTo>
                    <a:pt x="53" y="22"/>
                    <a:pt x="52" y="23"/>
                    <a:pt x="50" y="24"/>
                  </a:cubicBezTo>
                  <a:cubicBezTo>
                    <a:pt x="49" y="25"/>
                    <a:pt x="50" y="22"/>
                    <a:pt x="49" y="22"/>
                  </a:cubicBezTo>
                  <a:cubicBezTo>
                    <a:pt x="48" y="22"/>
                    <a:pt x="47" y="23"/>
                    <a:pt x="46" y="23"/>
                  </a:cubicBezTo>
                  <a:cubicBezTo>
                    <a:pt x="45" y="23"/>
                    <a:pt x="45" y="25"/>
                    <a:pt x="44" y="25"/>
                  </a:cubicBezTo>
                  <a:cubicBezTo>
                    <a:pt x="43" y="25"/>
                    <a:pt x="40" y="27"/>
                    <a:pt x="41" y="27"/>
                  </a:cubicBezTo>
                  <a:cubicBezTo>
                    <a:pt x="41" y="28"/>
                    <a:pt x="43" y="28"/>
                    <a:pt x="40" y="29"/>
                  </a:cubicBezTo>
                  <a:cubicBezTo>
                    <a:pt x="40" y="29"/>
                    <a:pt x="37" y="29"/>
                    <a:pt x="37" y="28"/>
                  </a:cubicBezTo>
                  <a:cubicBezTo>
                    <a:pt x="37" y="27"/>
                    <a:pt x="40" y="26"/>
                    <a:pt x="40" y="26"/>
                  </a:cubicBezTo>
                  <a:cubicBezTo>
                    <a:pt x="41" y="24"/>
                    <a:pt x="43" y="23"/>
                    <a:pt x="44" y="22"/>
                  </a:cubicBezTo>
                  <a:cubicBezTo>
                    <a:pt x="46" y="21"/>
                    <a:pt x="47" y="21"/>
                    <a:pt x="49" y="22"/>
                  </a:cubicBezTo>
                  <a:cubicBezTo>
                    <a:pt x="48" y="22"/>
                    <a:pt x="56" y="18"/>
                    <a:pt x="56" y="18"/>
                  </a:cubicBezTo>
                  <a:cubicBezTo>
                    <a:pt x="58" y="17"/>
                    <a:pt x="57" y="16"/>
                    <a:pt x="56" y="16"/>
                  </a:cubicBezTo>
                  <a:cubicBezTo>
                    <a:pt x="54" y="16"/>
                    <a:pt x="52" y="16"/>
                    <a:pt x="50" y="17"/>
                  </a:cubicBezTo>
                  <a:cubicBezTo>
                    <a:pt x="49" y="17"/>
                    <a:pt x="49" y="19"/>
                    <a:pt x="47" y="19"/>
                  </a:cubicBezTo>
                  <a:cubicBezTo>
                    <a:pt x="46" y="19"/>
                    <a:pt x="44" y="20"/>
                    <a:pt x="43" y="20"/>
                  </a:cubicBezTo>
                  <a:cubicBezTo>
                    <a:pt x="41" y="20"/>
                    <a:pt x="36" y="25"/>
                    <a:pt x="35" y="24"/>
                  </a:cubicBezTo>
                  <a:cubicBezTo>
                    <a:pt x="34" y="24"/>
                    <a:pt x="36" y="23"/>
                    <a:pt x="36" y="22"/>
                  </a:cubicBezTo>
                  <a:cubicBezTo>
                    <a:pt x="36" y="22"/>
                    <a:pt x="33" y="21"/>
                    <a:pt x="33" y="21"/>
                  </a:cubicBezTo>
                  <a:cubicBezTo>
                    <a:pt x="33" y="21"/>
                    <a:pt x="30" y="23"/>
                    <a:pt x="29" y="23"/>
                  </a:cubicBezTo>
                  <a:cubicBezTo>
                    <a:pt x="28" y="23"/>
                    <a:pt x="26" y="24"/>
                    <a:pt x="25" y="25"/>
                  </a:cubicBezTo>
                  <a:cubicBezTo>
                    <a:pt x="24" y="25"/>
                    <a:pt x="26" y="26"/>
                    <a:pt x="26" y="26"/>
                  </a:cubicBezTo>
                  <a:cubicBezTo>
                    <a:pt x="27" y="26"/>
                    <a:pt x="26" y="27"/>
                    <a:pt x="26" y="27"/>
                  </a:cubicBezTo>
                  <a:cubicBezTo>
                    <a:pt x="26" y="28"/>
                    <a:pt x="30" y="27"/>
                    <a:pt x="30" y="27"/>
                  </a:cubicBezTo>
                  <a:cubicBezTo>
                    <a:pt x="31" y="26"/>
                    <a:pt x="33" y="25"/>
                    <a:pt x="34" y="24"/>
                  </a:cubicBezTo>
                  <a:cubicBezTo>
                    <a:pt x="29" y="26"/>
                    <a:pt x="34" y="27"/>
                    <a:pt x="33" y="29"/>
                  </a:cubicBezTo>
                  <a:cubicBezTo>
                    <a:pt x="33" y="29"/>
                    <a:pt x="32" y="28"/>
                    <a:pt x="32" y="28"/>
                  </a:cubicBezTo>
                  <a:cubicBezTo>
                    <a:pt x="30" y="27"/>
                    <a:pt x="29" y="28"/>
                    <a:pt x="28" y="29"/>
                  </a:cubicBezTo>
                  <a:cubicBezTo>
                    <a:pt x="27" y="29"/>
                    <a:pt x="23" y="28"/>
                    <a:pt x="21" y="28"/>
                  </a:cubicBezTo>
                  <a:cubicBezTo>
                    <a:pt x="19" y="28"/>
                    <a:pt x="16" y="26"/>
                    <a:pt x="14" y="25"/>
                  </a:cubicBezTo>
                  <a:cubicBezTo>
                    <a:pt x="13" y="25"/>
                    <a:pt x="12" y="24"/>
                    <a:pt x="11" y="24"/>
                  </a:cubicBezTo>
                  <a:cubicBezTo>
                    <a:pt x="10" y="23"/>
                    <a:pt x="9" y="21"/>
                    <a:pt x="10" y="21"/>
                  </a:cubicBezTo>
                  <a:cubicBezTo>
                    <a:pt x="9" y="21"/>
                    <a:pt x="7" y="21"/>
                    <a:pt x="6" y="22"/>
                  </a:cubicBezTo>
                  <a:cubicBezTo>
                    <a:pt x="4" y="22"/>
                    <a:pt x="2" y="22"/>
                    <a:pt x="0" y="21"/>
                  </a:cubicBezTo>
                  <a:cubicBezTo>
                    <a:pt x="0" y="41"/>
                    <a:pt x="0" y="61"/>
                    <a:pt x="0" y="80"/>
                  </a:cubicBezTo>
                  <a:cubicBezTo>
                    <a:pt x="0" y="85"/>
                    <a:pt x="0" y="89"/>
                    <a:pt x="0" y="94"/>
                  </a:cubicBezTo>
                  <a:cubicBezTo>
                    <a:pt x="0" y="95"/>
                    <a:pt x="0" y="96"/>
                    <a:pt x="0" y="97"/>
                  </a:cubicBezTo>
                  <a:cubicBezTo>
                    <a:pt x="0" y="99"/>
                    <a:pt x="2" y="97"/>
                    <a:pt x="3" y="97"/>
                  </a:cubicBezTo>
                  <a:cubicBezTo>
                    <a:pt x="5" y="98"/>
                    <a:pt x="5" y="97"/>
                    <a:pt x="7" y="97"/>
                  </a:cubicBezTo>
                  <a:cubicBezTo>
                    <a:pt x="9" y="97"/>
                    <a:pt x="9" y="98"/>
                    <a:pt x="10" y="99"/>
                  </a:cubicBezTo>
                  <a:cubicBezTo>
                    <a:pt x="11" y="101"/>
                    <a:pt x="16" y="107"/>
                    <a:pt x="18" y="107"/>
                  </a:cubicBezTo>
                  <a:cubicBezTo>
                    <a:pt x="19" y="107"/>
                    <a:pt x="21" y="106"/>
                    <a:pt x="22" y="105"/>
                  </a:cubicBezTo>
                  <a:cubicBezTo>
                    <a:pt x="23" y="104"/>
                    <a:pt x="22" y="103"/>
                    <a:pt x="23" y="102"/>
                  </a:cubicBezTo>
                  <a:cubicBezTo>
                    <a:pt x="24" y="102"/>
                    <a:pt x="28" y="101"/>
                    <a:pt x="28" y="102"/>
                  </a:cubicBezTo>
                  <a:cubicBezTo>
                    <a:pt x="30" y="104"/>
                    <a:pt x="32" y="105"/>
                    <a:pt x="33" y="107"/>
                  </a:cubicBezTo>
                  <a:cubicBezTo>
                    <a:pt x="35" y="109"/>
                    <a:pt x="37" y="110"/>
                    <a:pt x="38" y="112"/>
                  </a:cubicBezTo>
                  <a:cubicBezTo>
                    <a:pt x="39" y="113"/>
                    <a:pt x="39" y="114"/>
                    <a:pt x="40" y="116"/>
                  </a:cubicBezTo>
                  <a:cubicBezTo>
                    <a:pt x="42" y="118"/>
                    <a:pt x="43" y="122"/>
                    <a:pt x="46" y="124"/>
                  </a:cubicBezTo>
                  <a:cubicBezTo>
                    <a:pt x="48" y="126"/>
                    <a:pt x="52" y="127"/>
                    <a:pt x="54" y="128"/>
                  </a:cubicBezTo>
                  <a:cubicBezTo>
                    <a:pt x="56" y="129"/>
                    <a:pt x="53" y="130"/>
                    <a:pt x="54" y="132"/>
                  </a:cubicBezTo>
                  <a:cubicBezTo>
                    <a:pt x="55" y="132"/>
                    <a:pt x="56" y="132"/>
                    <a:pt x="56" y="133"/>
                  </a:cubicBezTo>
                  <a:cubicBezTo>
                    <a:pt x="56" y="133"/>
                    <a:pt x="55" y="136"/>
                    <a:pt x="56" y="135"/>
                  </a:cubicBezTo>
                  <a:cubicBezTo>
                    <a:pt x="55" y="136"/>
                    <a:pt x="53" y="136"/>
                    <a:pt x="53" y="138"/>
                  </a:cubicBezTo>
                  <a:cubicBezTo>
                    <a:pt x="52" y="139"/>
                    <a:pt x="55" y="141"/>
                    <a:pt x="56" y="141"/>
                  </a:cubicBezTo>
                  <a:cubicBezTo>
                    <a:pt x="56" y="141"/>
                    <a:pt x="54" y="143"/>
                    <a:pt x="54" y="143"/>
                  </a:cubicBezTo>
                  <a:cubicBezTo>
                    <a:pt x="54" y="143"/>
                    <a:pt x="53" y="142"/>
                    <a:pt x="53" y="141"/>
                  </a:cubicBezTo>
                  <a:cubicBezTo>
                    <a:pt x="52" y="141"/>
                    <a:pt x="53" y="143"/>
                    <a:pt x="53" y="143"/>
                  </a:cubicBezTo>
                  <a:cubicBezTo>
                    <a:pt x="54" y="144"/>
                    <a:pt x="53" y="145"/>
                    <a:pt x="54" y="146"/>
                  </a:cubicBezTo>
                  <a:cubicBezTo>
                    <a:pt x="55" y="148"/>
                    <a:pt x="55" y="148"/>
                    <a:pt x="57" y="147"/>
                  </a:cubicBezTo>
                  <a:cubicBezTo>
                    <a:pt x="57" y="147"/>
                    <a:pt x="58" y="147"/>
                    <a:pt x="58" y="147"/>
                  </a:cubicBezTo>
                  <a:cubicBezTo>
                    <a:pt x="59" y="147"/>
                    <a:pt x="59" y="145"/>
                    <a:pt x="59" y="145"/>
                  </a:cubicBezTo>
                  <a:cubicBezTo>
                    <a:pt x="59" y="145"/>
                    <a:pt x="60" y="147"/>
                    <a:pt x="61" y="147"/>
                  </a:cubicBezTo>
                  <a:cubicBezTo>
                    <a:pt x="61" y="147"/>
                    <a:pt x="60" y="149"/>
                    <a:pt x="60" y="150"/>
                  </a:cubicBezTo>
                  <a:cubicBezTo>
                    <a:pt x="59" y="151"/>
                    <a:pt x="59" y="152"/>
                    <a:pt x="61" y="151"/>
                  </a:cubicBezTo>
                  <a:cubicBezTo>
                    <a:pt x="61" y="150"/>
                    <a:pt x="62" y="150"/>
                    <a:pt x="62" y="150"/>
                  </a:cubicBezTo>
                  <a:cubicBezTo>
                    <a:pt x="63" y="150"/>
                    <a:pt x="63" y="149"/>
                    <a:pt x="63" y="149"/>
                  </a:cubicBezTo>
                  <a:cubicBezTo>
                    <a:pt x="65" y="148"/>
                    <a:pt x="64" y="151"/>
                    <a:pt x="64" y="152"/>
                  </a:cubicBezTo>
                  <a:cubicBezTo>
                    <a:pt x="64" y="153"/>
                    <a:pt x="65" y="154"/>
                    <a:pt x="66" y="154"/>
                  </a:cubicBezTo>
                  <a:cubicBezTo>
                    <a:pt x="67" y="154"/>
                    <a:pt x="68" y="152"/>
                    <a:pt x="69" y="152"/>
                  </a:cubicBezTo>
                  <a:cubicBezTo>
                    <a:pt x="69" y="152"/>
                    <a:pt x="68" y="153"/>
                    <a:pt x="68" y="153"/>
                  </a:cubicBezTo>
                  <a:cubicBezTo>
                    <a:pt x="68" y="153"/>
                    <a:pt x="70" y="154"/>
                    <a:pt x="70" y="154"/>
                  </a:cubicBezTo>
                  <a:cubicBezTo>
                    <a:pt x="70" y="154"/>
                    <a:pt x="63" y="156"/>
                    <a:pt x="66" y="158"/>
                  </a:cubicBezTo>
                  <a:cubicBezTo>
                    <a:pt x="66" y="158"/>
                    <a:pt x="72" y="157"/>
                    <a:pt x="71" y="158"/>
                  </a:cubicBezTo>
                  <a:cubicBezTo>
                    <a:pt x="71" y="158"/>
                    <a:pt x="66" y="158"/>
                    <a:pt x="67" y="160"/>
                  </a:cubicBezTo>
                  <a:cubicBezTo>
                    <a:pt x="67" y="160"/>
                    <a:pt x="69" y="160"/>
                    <a:pt x="69" y="160"/>
                  </a:cubicBezTo>
                  <a:cubicBezTo>
                    <a:pt x="68" y="161"/>
                    <a:pt x="66" y="161"/>
                    <a:pt x="67" y="162"/>
                  </a:cubicBezTo>
                  <a:cubicBezTo>
                    <a:pt x="69" y="163"/>
                    <a:pt x="71" y="163"/>
                    <a:pt x="72" y="163"/>
                  </a:cubicBezTo>
                  <a:cubicBezTo>
                    <a:pt x="74" y="163"/>
                    <a:pt x="73" y="164"/>
                    <a:pt x="74" y="164"/>
                  </a:cubicBezTo>
                  <a:cubicBezTo>
                    <a:pt x="76" y="165"/>
                    <a:pt x="76" y="162"/>
                    <a:pt x="77" y="162"/>
                  </a:cubicBezTo>
                  <a:cubicBezTo>
                    <a:pt x="78" y="162"/>
                    <a:pt x="77" y="164"/>
                    <a:pt x="77" y="164"/>
                  </a:cubicBezTo>
                  <a:cubicBezTo>
                    <a:pt x="76" y="165"/>
                    <a:pt x="76" y="165"/>
                    <a:pt x="77" y="166"/>
                  </a:cubicBezTo>
                  <a:cubicBezTo>
                    <a:pt x="80" y="168"/>
                    <a:pt x="81" y="163"/>
                    <a:pt x="81" y="163"/>
                  </a:cubicBezTo>
                  <a:cubicBezTo>
                    <a:pt x="81" y="163"/>
                    <a:pt x="81" y="166"/>
                    <a:pt x="80" y="166"/>
                  </a:cubicBezTo>
                  <a:cubicBezTo>
                    <a:pt x="80" y="167"/>
                    <a:pt x="82" y="166"/>
                    <a:pt x="83" y="166"/>
                  </a:cubicBezTo>
                  <a:cubicBezTo>
                    <a:pt x="82" y="168"/>
                    <a:pt x="81" y="169"/>
                    <a:pt x="83" y="170"/>
                  </a:cubicBezTo>
                  <a:cubicBezTo>
                    <a:pt x="85" y="171"/>
                    <a:pt x="86" y="168"/>
                    <a:pt x="86" y="168"/>
                  </a:cubicBezTo>
                  <a:cubicBezTo>
                    <a:pt x="86" y="168"/>
                    <a:pt x="86" y="169"/>
                    <a:pt x="86" y="170"/>
                  </a:cubicBezTo>
                  <a:cubicBezTo>
                    <a:pt x="87" y="172"/>
                    <a:pt x="86" y="171"/>
                    <a:pt x="85" y="171"/>
                  </a:cubicBezTo>
                  <a:cubicBezTo>
                    <a:pt x="84" y="172"/>
                    <a:pt x="90" y="173"/>
                    <a:pt x="89" y="171"/>
                  </a:cubicBezTo>
                  <a:cubicBezTo>
                    <a:pt x="91" y="174"/>
                    <a:pt x="90" y="176"/>
                    <a:pt x="94" y="176"/>
                  </a:cubicBezTo>
                  <a:cubicBezTo>
                    <a:pt x="97" y="176"/>
                    <a:pt x="99" y="176"/>
                    <a:pt x="102" y="176"/>
                  </a:cubicBezTo>
                  <a:cubicBezTo>
                    <a:pt x="113" y="176"/>
                    <a:pt x="123" y="176"/>
                    <a:pt x="133" y="176"/>
                  </a:cubicBezTo>
                  <a:cubicBezTo>
                    <a:pt x="158" y="176"/>
                    <a:pt x="183" y="176"/>
                    <a:pt x="208" y="176"/>
                  </a:cubicBezTo>
                  <a:cubicBezTo>
                    <a:pt x="213" y="176"/>
                    <a:pt x="218" y="176"/>
                    <a:pt x="223" y="176"/>
                  </a:cubicBezTo>
                  <a:cubicBezTo>
                    <a:pt x="224" y="176"/>
                    <a:pt x="229" y="177"/>
                    <a:pt x="229" y="174"/>
                  </a:cubicBezTo>
                  <a:close/>
                  <a:moveTo>
                    <a:pt x="112" y="54"/>
                  </a:moveTo>
                  <a:cubicBezTo>
                    <a:pt x="110" y="54"/>
                    <a:pt x="108" y="53"/>
                    <a:pt x="106" y="54"/>
                  </a:cubicBezTo>
                  <a:cubicBezTo>
                    <a:pt x="104" y="57"/>
                    <a:pt x="108" y="56"/>
                    <a:pt x="108" y="57"/>
                  </a:cubicBezTo>
                  <a:cubicBezTo>
                    <a:pt x="108" y="56"/>
                    <a:pt x="100" y="60"/>
                    <a:pt x="100" y="60"/>
                  </a:cubicBezTo>
                  <a:cubicBezTo>
                    <a:pt x="98" y="59"/>
                    <a:pt x="107" y="53"/>
                    <a:pt x="99" y="56"/>
                  </a:cubicBezTo>
                  <a:cubicBezTo>
                    <a:pt x="98" y="56"/>
                    <a:pt x="97" y="57"/>
                    <a:pt x="97" y="57"/>
                  </a:cubicBezTo>
                  <a:cubicBezTo>
                    <a:pt x="96" y="58"/>
                    <a:pt x="97" y="59"/>
                    <a:pt x="96" y="60"/>
                  </a:cubicBezTo>
                  <a:cubicBezTo>
                    <a:pt x="95" y="60"/>
                    <a:pt x="88" y="59"/>
                    <a:pt x="88" y="59"/>
                  </a:cubicBezTo>
                  <a:cubicBezTo>
                    <a:pt x="88" y="58"/>
                    <a:pt x="91" y="59"/>
                    <a:pt x="91" y="58"/>
                  </a:cubicBezTo>
                  <a:cubicBezTo>
                    <a:pt x="92" y="57"/>
                    <a:pt x="91" y="57"/>
                    <a:pt x="92" y="56"/>
                  </a:cubicBezTo>
                  <a:cubicBezTo>
                    <a:pt x="92" y="55"/>
                    <a:pt x="94" y="54"/>
                    <a:pt x="94" y="54"/>
                  </a:cubicBezTo>
                  <a:cubicBezTo>
                    <a:pt x="94" y="53"/>
                    <a:pt x="91" y="52"/>
                    <a:pt x="94" y="52"/>
                  </a:cubicBezTo>
                  <a:cubicBezTo>
                    <a:pt x="94" y="52"/>
                    <a:pt x="98" y="53"/>
                    <a:pt x="98" y="52"/>
                  </a:cubicBezTo>
                  <a:cubicBezTo>
                    <a:pt x="98" y="51"/>
                    <a:pt x="93" y="50"/>
                    <a:pt x="92" y="50"/>
                  </a:cubicBezTo>
                  <a:cubicBezTo>
                    <a:pt x="91" y="50"/>
                    <a:pt x="89" y="51"/>
                    <a:pt x="87" y="51"/>
                  </a:cubicBezTo>
                  <a:cubicBezTo>
                    <a:pt x="86" y="51"/>
                    <a:pt x="84" y="50"/>
                    <a:pt x="82" y="51"/>
                  </a:cubicBezTo>
                  <a:cubicBezTo>
                    <a:pt x="81" y="51"/>
                    <a:pt x="79" y="53"/>
                    <a:pt x="80" y="51"/>
                  </a:cubicBezTo>
                  <a:cubicBezTo>
                    <a:pt x="81" y="49"/>
                    <a:pt x="83" y="50"/>
                    <a:pt x="84" y="49"/>
                  </a:cubicBezTo>
                  <a:cubicBezTo>
                    <a:pt x="86" y="49"/>
                    <a:pt x="89" y="48"/>
                    <a:pt x="91" y="47"/>
                  </a:cubicBezTo>
                  <a:cubicBezTo>
                    <a:pt x="95" y="46"/>
                    <a:pt x="99" y="46"/>
                    <a:pt x="102" y="44"/>
                  </a:cubicBezTo>
                  <a:cubicBezTo>
                    <a:pt x="104" y="44"/>
                    <a:pt x="107" y="43"/>
                    <a:pt x="108" y="45"/>
                  </a:cubicBezTo>
                  <a:cubicBezTo>
                    <a:pt x="109" y="46"/>
                    <a:pt x="105" y="47"/>
                    <a:pt x="104" y="48"/>
                  </a:cubicBezTo>
                  <a:cubicBezTo>
                    <a:pt x="102" y="49"/>
                    <a:pt x="110" y="49"/>
                    <a:pt x="111" y="49"/>
                  </a:cubicBezTo>
                  <a:cubicBezTo>
                    <a:pt x="111" y="49"/>
                    <a:pt x="113" y="49"/>
                    <a:pt x="113" y="49"/>
                  </a:cubicBezTo>
                  <a:cubicBezTo>
                    <a:pt x="114" y="48"/>
                    <a:pt x="116" y="46"/>
                    <a:pt x="117" y="47"/>
                  </a:cubicBezTo>
                  <a:cubicBezTo>
                    <a:pt x="118" y="48"/>
                    <a:pt x="113" y="54"/>
                    <a:pt x="112" y="54"/>
                  </a:cubicBezTo>
                  <a:cubicBezTo>
                    <a:pt x="110" y="54"/>
                    <a:pt x="114" y="54"/>
                    <a:pt x="112" y="54"/>
                  </a:cubicBezTo>
                  <a:close/>
                  <a:moveTo>
                    <a:pt x="157" y="78"/>
                  </a:moveTo>
                  <a:cubicBezTo>
                    <a:pt x="157" y="78"/>
                    <a:pt x="152" y="78"/>
                    <a:pt x="153" y="78"/>
                  </a:cubicBezTo>
                  <a:cubicBezTo>
                    <a:pt x="153" y="79"/>
                    <a:pt x="155" y="78"/>
                    <a:pt x="155" y="79"/>
                  </a:cubicBezTo>
                  <a:cubicBezTo>
                    <a:pt x="155" y="80"/>
                    <a:pt x="151" y="81"/>
                    <a:pt x="150" y="81"/>
                  </a:cubicBezTo>
                  <a:cubicBezTo>
                    <a:pt x="148" y="81"/>
                    <a:pt x="147" y="83"/>
                    <a:pt x="145" y="84"/>
                  </a:cubicBezTo>
                  <a:cubicBezTo>
                    <a:pt x="145" y="84"/>
                    <a:pt x="141" y="84"/>
                    <a:pt x="142" y="85"/>
                  </a:cubicBezTo>
                  <a:cubicBezTo>
                    <a:pt x="142" y="86"/>
                    <a:pt x="145" y="86"/>
                    <a:pt x="142" y="88"/>
                  </a:cubicBezTo>
                  <a:cubicBezTo>
                    <a:pt x="141" y="88"/>
                    <a:pt x="137" y="88"/>
                    <a:pt x="137" y="89"/>
                  </a:cubicBezTo>
                  <a:cubicBezTo>
                    <a:pt x="136" y="89"/>
                    <a:pt x="137" y="90"/>
                    <a:pt x="137" y="90"/>
                  </a:cubicBezTo>
                  <a:cubicBezTo>
                    <a:pt x="137" y="92"/>
                    <a:pt x="135" y="92"/>
                    <a:pt x="134" y="92"/>
                  </a:cubicBezTo>
                  <a:cubicBezTo>
                    <a:pt x="131" y="93"/>
                    <a:pt x="128" y="93"/>
                    <a:pt x="125" y="93"/>
                  </a:cubicBezTo>
                  <a:cubicBezTo>
                    <a:pt x="125" y="93"/>
                    <a:pt x="120" y="90"/>
                    <a:pt x="120" y="90"/>
                  </a:cubicBezTo>
                  <a:cubicBezTo>
                    <a:pt x="122" y="89"/>
                    <a:pt x="125" y="90"/>
                    <a:pt x="126" y="89"/>
                  </a:cubicBezTo>
                  <a:cubicBezTo>
                    <a:pt x="127" y="89"/>
                    <a:pt x="126" y="87"/>
                    <a:pt x="127" y="87"/>
                  </a:cubicBezTo>
                  <a:cubicBezTo>
                    <a:pt x="128" y="85"/>
                    <a:pt x="130" y="86"/>
                    <a:pt x="131" y="85"/>
                  </a:cubicBezTo>
                  <a:cubicBezTo>
                    <a:pt x="132" y="85"/>
                    <a:pt x="130" y="83"/>
                    <a:pt x="130" y="83"/>
                  </a:cubicBezTo>
                  <a:cubicBezTo>
                    <a:pt x="128" y="82"/>
                    <a:pt x="128" y="82"/>
                    <a:pt x="128" y="81"/>
                  </a:cubicBezTo>
                  <a:cubicBezTo>
                    <a:pt x="128" y="79"/>
                    <a:pt x="126" y="80"/>
                    <a:pt x="126" y="79"/>
                  </a:cubicBezTo>
                  <a:cubicBezTo>
                    <a:pt x="125" y="78"/>
                    <a:pt x="128" y="79"/>
                    <a:pt x="128" y="79"/>
                  </a:cubicBezTo>
                  <a:cubicBezTo>
                    <a:pt x="131" y="80"/>
                    <a:pt x="134" y="81"/>
                    <a:pt x="136" y="82"/>
                  </a:cubicBezTo>
                  <a:cubicBezTo>
                    <a:pt x="138" y="84"/>
                    <a:pt x="142" y="83"/>
                    <a:pt x="144" y="82"/>
                  </a:cubicBezTo>
                  <a:cubicBezTo>
                    <a:pt x="147" y="81"/>
                    <a:pt x="148" y="78"/>
                    <a:pt x="152" y="77"/>
                  </a:cubicBezTo>
                  <a:cubicBezTo>
                    <a:pt x="153" y="76"/>
                    <a:pt x="155" y="76"/>
                    <a:pt x="157" y="77"/>
                  </a:cubicBezTo>
                  <a:cubicBezTo>
                    <a:pt x="157" y="77"/>
                    <a:pt x="160" y="78"/>
                    <a:pt x="160" y="78"/>
                  </a:cubicBezTo>
                  <a:cubicBezTo>
                    <a:pt x="160" y="78"/>
                    <a:pt x="158" y="78"/>
                    <a:pt x="157" y="78"/>
                  </a:cubicBezTo>
                  <a:close/>
                  <a:moveTo>
                    <a:pt x="222" y="165"/>
                  </a:moveTo>
                  <a:cubicBezTo>
                    <a:pt x="221" y="167"/>
                    <a:pt x="219" y="163"/>
                    <a:pt x="219" y="162"/>
                  </a:cubicBezTo>
                  <a:cubicBezTo>
                    <a:pt x="219" y="160"/>
                    <a:pt x="221" y="159"/>
                    <a:pt x="221" y="157"/>
                  </a:cubicBezTo>
                  <a:cubicBezTo>
                    <a:pt x="220" y="156"/>
                    <a:pt x="219" y="159"/>
                    <a:pt x="218" y="158"/>
                  </a:cubicBezTo>
                  <a:cubicBezTo>
                    <a:pt x="218" y="157"/>
                    <a:pt x="218" y="154"/>
                    <a:pt x="216" y="154"/>
                  </a:cubicBezTo>
                  <a:cubicBezTo>
                    <a:pt x="216" y="154"/>
                    <a:pt x="216" y="156"/>
                    <a:pt x="215" y="156"/>
                  </a:cubicBezTo>
                  <a:cubicBezTo>
                    <a:pt x="214" y="155"/>
                    <a:pt x="214" y="154"/>
                    <a:pt x="213" y="153"/>
                  </a:cubicBezTo>
                  <a:cubicBezTo>
                    <a:pt x="212" y="152"/>
                    <a:pt x="211" y="151"/>
                    <a:pt x="210" y="150"/>
                  </a:cubicBezTo>
                  <a:cubicBezTo>
                    <a:pt x="209" y="149"/>
                    <a:pt x="212" y="149"/>
                    <a:pt x="212" y="148"/>
                  </a:cubicBezTo>
                  <a:cubicBezTo>
                    <a:pt x="211" y="147"/>
                    <a:pt x="209" y="148"/>
                    <a:pt x="209" y="147"/>
                  </a:cubicBezTo>
                  <a:cubicBezTo>
                    <a:pt x="209" y="146"/>
                    <a:pt x="210" y="143"/>
                    <a:pt x="210" y="142"/>
                  </a:cubicBezTo>
                  <a:cubicBezTo>
                    <a:pt x="212" y="140"/>
                    <a:pt x="217" y="147"/>
                    <a:pt x="217" y="148"/>
                  </a:cubicBezTo>
                  <a:cubicBezTo>
                    <a:pt x="218" y="150"/>
                    <a:pt x="219" y="151"/>
                    <a:pt x="219" y="153"/>
                  </a:cubicBezTo>
                  <a:cubicBezTo>
                    <a:pt x="220" y="155"/>
                    <a:pt x="220" y="154"/>
                    <a:pt x="221" y="156"/>
                  </a:cubicBezTo>
                  <a:cubicBezTo>
                    <a:pt x="221" y="157"/>
                    <a:pt x="222" y="158"/>
                    <a:pt x="222" y="159"/>
                  </a:cubicBezTo>
                  <a:cubicBezTo>
                    <a:pt x="223" y="161"/>
                    <a:pt x="222" y="163"/>
                    <a:pt x="222" y="165"/>
                  </a:cubicBezTo>
                  <a:cubicBezTo>
                    <a:pt x="221" y="166"/>
                    <a:pt x="222" y="164"/>
                    <a:pt x="222" y="165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09" name="Freeform 643"/>
            <p:cNvSpPr>
              <a:spLocks/>
            </p:cNvSpPr>
            <p:nvPr/>
          </p:nvSpPr>
          <p:spPr bwMode="auto">
            <a:xfrm>
              <a:off x="17343512" y="9466307"/>
              <a:ext cx="95541" cy="82827"/>
            </a:xfrm>
            <a:custGeom>
              <a:avLst/>
              <a:gdLst>
                <a:gd name="T0" fmla="*/ 9 w 10"/>
                <a:gd name="T1" fmla="*/ 0 h 9"/>
                <a:gd name="T2" fmla="*/ 2 w 10"/>
                <a:gd name="T3" fmla="*/ 7 h 9"/>
                <a:gd name="T4" fmla="*/ 10 w 10"/>
                <a:gd name="T5" fmla="*/ 3 h 9"/>
                <a:gd name="T6" fmla="*/ 9 w 10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9">
                  <a:moveTo>
                    <a:pt x="9" y="0"/>
                  </a:moveTo>
                  <a:cubicBezTo>
                    <a:pt x="7" y="1"/>
                    <a:pt x="0" y="4"/>
                    <a:pt x="2" y="7"/>
                  </a:cubicBezTo>
                  <a:cubicBezTo>
                    <a:pt x="4" y="9"/>
                    <a:pt x="9" y="3"/>
                    <a:pt x="10" y="3"/>
                  </a:cubicBezTo>
                  <a:cubicBezTo>
                    <a:pt x="10" y="2"/>
                    <a:pt x="9" y="1"/>
                    <a:pt x="9" y="0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10" name="Freeform 644"/>
            <p:cNvSpPr>
              <a:spLocks/>
            </p:cNvSpPr>
            <p:nvPr/>
          </p:nvSpPr>
          <p:spPr bwMode="auto">
            <a:xfrm>
              <a:off x="17419944" y="9447193"/>
              <a:ext cx="121018" cy="44598"/>
            </a:xfrm>
            <a:custGeom>
              <a:avLst/>
              <a:gdLst>
                <a:gd name="T0" fmla="*/ 12 w 13"/>
                <a:gd name="T1" fmla="*/ 0 h 5"/>
                <a:gd name="T2" fmla="*/ 7 w 13"/>
                <a:gd name="T3" fmla="*/ 0 h 5"/>
                <a:gd name="T4" fmla="*/ 1 w 13"/>
                <a:gd name="T5" fmla="*/ 2 h 5"/>
                <a:gd name="T6" fmla="*/ 5 w 13"/>
                <a:gd name="T7" fmla="*/ 3 h 5"/>
                <a:gd name="T8" fmla="*/ 12 w 13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5">
                  <a:moveTo>
                    <a:pt x="12" y="0"/>
                  </a:moveTo>
                  <a:cubicBezTo>
                    <a:pt x="13" y="0"/>
                    <a:pt x="7" y="0"/>
                    <a:pt x="7" y="0"/>
                  </a:cubicBezTo>
                  <a:cubicBezTo>
                    <a:pt x="6" y="0"/>
                    <a:pt x="0" y="1"/>
                    <a:pt x="1" y="2"/>
                  </a:cubicBezTo>
                  <a:cubicBezTo>
                    <a:pt x="3" y="5"/>
                    <a:pt x="2" y="5"/>
                    <a:pt x="5" y="3"/>
                  </a:cubicBezTo>
                  <a:cubicBezTo>
                    <a:pt x="8" y="2"/>
                    <a:pt x="10" y="2"/>
                    <a:pt x="12" y="0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11" name="Freeform 645"/>
            <p:cNvSpPr>
              <a:spLocks/>
            </p:cNvSpPr>
            <p:nvPr/>
          </p:nvSpPr>
          <p:spPr bwMode="auto">
            <a:xfrm>
              <a:off x="12273444" y="6414553"/>
              <a:ext cx="289811" cy="159279"/>
            </a:xfrm>
            <a:custGeom>
              <a:avLst/>
              <a:gdLst>
                <a:gd name="T0" fmla="*/ 10 w 31"/>
                <a:gd name="T1" fmla="*/ 17 h 17"/>
                <a:gd name="T2" fmla="*/ 13 w 31"/>
                <a:gd name="T3" fmla="*/ 14 h 17"/>
                <a:gd name="T4" fmla="*/ 18 w 31"/>
                <a:gd name="T5" fmla="*/ 16 h 17"/>
                <a:gd name="T6" fmla="*/ 21 w 31"/>
                <a:gd name="T7" fmla="*/ 16 h 17"/>
                <a:gd name="T8" fmla="*/ 23 w 31"/>
                <a:gd name="T9" fmla="*/ 15 h 17"/>
                <a:gd name="T10" fmla="*/ 29 w 31"/>
                <a:gd name="T11" fmla="*/ 11 h 17"/>
                <a:gd name="T12" fmla="*/ 27 w 31"/>
                <a:gd name="T13" fmla="*/ 7 h 17"/>
                <a:gd name="T14" fmla="*/ 21 w 31"/>
                <a:gd name="T15" fmla="*/ 5 h 17"/>
                <a:gd name="T16" fmla="*/ 17 w 31"/>
                <a:gd name="T17" fmla="*/ 3 h 17"/>
                <a:gd name="T18" fmla="*/ 13 w 31"/>
                <a:gd name="T19" fmla="*/ 0 h 17"/>
                <a:gd name="T20" fmla="*/ 11 w 31"/>
                <a:gd name="T21" fmla="*/ 2 h 17"/>
                <a:gd name="T22" fmla="*/ 8 w 31"/>
                <a:gd name="T23" fmla="*/ 2 h 17"/>
                <a:gd name="T24" fmla="*/ 0 w 31"/>
                <a:gd name="T25" fmla="*/ 6 h 17"/>
                <a:gd name="T26" fmla="*/ 2 w 31"/>
                <a:gd name="T27" fmla="*/ 10 h 17"/>
                <a:gd name="T28" fmla="*/ 4 w 31"/>
                <a:gd name="T29" fmla="*/ 13 h 17"/>
                <a:gd name="T30" fmla="*/ 10 w 31"/>
                <a:gd name="T31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1" h="17">
                  <a:moveTo>
                    <a:pt x="10" y="17"/>
                  </a:moveTo>
                  <a:cubicBezTo>
                    <a:pt x="12" y="17"/>
                    <a:pt x="11" y="14"/>
                    <a:pt x="13" y="14"/>
                  </a:cubicBezTo>
                  <a:cubicBezTo>
                    <a:pt x="15" y="14"/>
                    <a:pt x="16" y="16"/>
                    <a:pt x="18" y="16"/>
                  </a:cubicBezTo>
                  <a:cubicBezTo>
                    <a:pt x="19" y="16"/>
                    <a:pt x="20" y="16"/>
                    <a:pt x="21" y="16"/>
                  </a:cubicBezTo>
                  <a:cubicBezTo>
                    <a:pt x="22" y="16"/>
                    <a:pt x="23" y="15"/>
                    <a:pt x="23" y="15"/>
                  </a:cubicBezTo>
                  <a:cubicBezTo>
                    <a:pt x="26" y="14"/>
                    <a:pt x="27" y="13"/>
                    <a:pt x="29" y="11"/>
                  </a:cubicBezTo>
                  <a:cubicBezTo>
                    <a:pt x="31" y="9"/>
                    <a:pt x="29" y="8"/>
                    <a:pt x="27" y="7"/>
                  </a:cubicBezTo>
                  <a:cubicBezTo>
                    <a:pt x="25" y="6"/>
                    <a:pt x="22" y="3"/>
                    <a:pt x="21" y="5"/>
                  </a:cubicBezTo>
                  <a:cubicBezTo>
                    <a:pt x="19" y="8"/>
                    <a:pt x="18" y="4"/>
                    <a:pt x="17" y="3"/>
                  </a:cubicBezTo>
                  <a:cubicBezTo>
                    <a:pt x="16" y="2"/>
                    <a:pt x="13" y="3"/>
                    <a:pt x="13" y="0"/>
                  </a:cubicBezTo>
                  <a:cubicBezTo>
                    <a:pt x="13" y="1"/>
                    <a:pt x="12" y="3"/>
                    <a:pt x="11" y="2"/>
                  </a:cubicBezTo>
                  <a:cubicBezTo>
                    <a:pt x="9" y="0"/>
                    <a:pt x="9" y="0"/>
                    <a:pt x="8" y="2"/>
                  </a:cubicBezTo>
                  <a:cubicBezTo>
                    <a:pt x="7" y="3"/>
                    <a:pt x="0" y="5"/>
                    <a:pt x="0" y="6"/>
                  </a:cubicBezTo>
                  <a:cubicBezTo>
                    <a:pt x="0" y="6"/>
                    <a:pt x="1" y="9"/>
                    <a:pt x="2" y="10"/>
                  </a:cubicBezTo>
                  <a:cubicBezTo>
                    <a:pt x="2" y="11"/>
                    <a:pt x="3" y="12"/>
                    <a:pt x="4" y="13"/>
                  </a:cubicBezTo>
                  <a:cubicBezTo>
                    <a:pt x="6" y="14"/>
                    <a:pt x="8" y="17"/>
                    <a:pt x="10" y="17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12" name="Freeform 646"/>
            <p:cNvSpPr>
              <a:spLocks/>
            </p:cNvSpPr>
            <p:nvPr/>
          </p:nvSpPr>
          <p:spPr bwMode="auto">
            <a:xfrm>
              <a:off x="12142870" y="6545160"/>
              <a:ext cx="347132" cy="149721"/>
            </a:xfrm>
            <a:custGeom>
              <a:avLst/>
              <a:gdLst>
                <a:gd name="T0" fmla="*/ 32 w 37"/>
                <a:gd name="T1" fmla="*/ 2 h 16"/>
                <a:gd name="T2" fmla="*/ 27 w 37"/>
                <a:gd name="T3" fmla="*/ 0 h 16"/>
                <a:gd name="T4" fmla="*/ 24 w 37"/>
                <a:gd name="T5" fmla="*/ 3 h 16"/>
                <a:gd name="T6" fmla="*/ 20 w 37"/>
                <a:gd name="T7" fmla="*/ 3 h 16"/>
                <a:gd name="T8" fmla="*/ 17 w 37"/>
                <a:gd name="T9" fmla="*/ 7 h 16"/>
                <a:gd name="T10" fmla="*/ 16 w 37"/>
                <a:gd name="T11" fmla="*/ 9 h 16"/>
                <a:gd name="T12" fmla="*/ 13 w 37"/>
                <a:gd name="T13" fmla="*/ 9 h 16"/>
                <a:gd name="T14" fmla="*/ 9 w 37"/>
                <a:gd name="T15" fmla="*/ 10 h 16"/>
                <a:gd name="T16" fmla="*/ 5 w 37"/>
                <a:gd name="T17" fmla="*/ 11 h 16"/>
                <a:gd name="T18" fmla="*/ 0 w 37"/>
                <a:gd name="T19" fmla="*/ 9 h 16"/>
                <a:gd name="T20" fmla="*/ 4 w 37"/>
                <a:gd name="T21" fmla="*/ 13 h 16"/>
                <a:gd name="T22" fmla="*/ 6 w 37"/>
                <a:gd name="T23" fmla="*/ 13 h 16"/>
                <a:gd name="T24" fmla="*/ 8 w 37"/>
                <a:gd name="T25" fmla="*/ 14 h 16"/>
                <a:gd name="T26" fmla="*/ 12 w 37"/>
                <a:gd name="T27" fmla="*/ 13 h 16"/>
                <a:gd name="T28" fmla="*/ 15 w 37"/>
                <a:gd name="T29" fmla="*/ 15 h 16"/>
                <a:gd name="T30" fmla="*/ 22 w 37"/>
                <a:gd name="T31" fmla="*/ 16 h 16"/>
                <a:gd name="T32" fmla="*/ 29 w 37"/>
                <a:gd name="T33" fmla="*/ 14 h 16"/>
                <a:gd name="T34" fmla="*/ 33 w 37"/>
                <a:gd name="T35" fmla="*/ 12 h 16"/>
                <a:gd name="T36" fmla="*/ 34 w 37"/>
                <a:gd name="T37" fmla="*/ 9 h 16"/>
                <a:gd name="T38" fmla="*/ 36 w 37"/>
                <a:gd name="T39" fmla="*/ 8 h 16"/>
                <a:gd name="T40" fmla="*/ 36 w 37"/>
                <a:gd name="T41" fmla="*/ 2 h 16"/>
                <a:gd name="T42" fmla="*/ 32 w 37"/>
                <a:gd name="T43" fmla="*/ 2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7" h="16">
                  <a:moveTo>
                    <a:pt x="32" y="2"/>
                  </a:moveTo>
                  <a:cubicBezTo>
                    <a:pt x="30" y="2"/>
                    <a:pt x="28" y="0"/>
                    <a:pt x="27" y="0"/>
                  </a:cubicBezTo>
                  <a:cubicBezTo>
                    <a:pt x="25" y="0"/>
                    <a:pt x="26" y="3"/>
                    <a:pt x="24" y="3"/>
                  </a:cubicBezTo>
                  <a:cubicBezTo>
                    <a:pt x="22" y="3"/>
                    <a:pt x="22" y="2"/>
                    <a:pt x="20" y="3"/>
                  </a:cubicBezTo>
                  <a:cubicBezTo>
                    <a:pt x="20" y="3"/>
                    <a:pt x="16" y="6"/>
                    <a:pt x="17" y="7"/>
                  </a:cubicBezTo>
                  <a:cubicBezTo>
                    <a:pt x="17" y="8"/>
                    <a:pt x="19" y="10"/>
                    <a:pt x="16" y="9"/>
                  </a:cubicBezTo>
                  <a:cubicBezTo>
                    <a:pt x="15" y="9"/>
                    <a:pt x="14" y="8"/>
                    <a:pt x="13" y="9"/>
                  </a:cubicBezTo>
                  <a:cubicBezTo>
                    <a:pt x="12" y="9"/>
                    <a:pt x="10" y="10"/>
                    <a:pt x="9" y="10"/>
                  </a:cubicBezTo>
                  <a:cubicBezTo>
                    <a:pt x="7" y="10"/>
                    <a:pt x="6" y="8"/>
                    <a:pt x="5" y="11"/>
                  </a:cubicBezTo>
                  <a:cubicBezTo>
                    <a:pt x="5" y="11"/>
                    <a:pt x="1" y="9"/>
                    <a:pt x="0" y="9"/>
                  </a:cubicBezTo>
                  <a:cubicBezTo>
                    <a:pt x="0" y="11"/>
                    <a:pt x="1" y="12"/>
                    <a:pt x="4" y="13"/>
                  </a:cubicBezTo>
                  <a:cubicBezTo>
                    <a:pt x="5" y="13"/>
                    <a:pt x="5" y="13"/>
                    <a:pt x="6" y="13"/>
                  </a:cubicBezTo>
                  <a:cubicBezTo>
                    <a:pt x="7" y="13"/>
                    <a:pt x="7" y="15"/>
                    <a:pt x="8" y="14"/>
                  </a:cubicBezTo>
                  <a:cubicBezTo>
                    <a:pt x="10" y="13"/>
                    <a:pt x="10" y="13"/>
                    <a:pt x="12" y="13"/>
                  </a:cubicBezTo>
                  <a:cubicBezTo>
                    <a:pt x="14" y="13"/>
                    <a:pt x="13" y="14"/>
                    <a:pt x="15" y="15"/>
                  </a:cubicBezTo>
                  <a:cubicBezTo>
                    <a:pt x="17" y="16"/>
                    <a:pt x="20" y="16"/>
                    <a:pt x="22" y="16"/>
                  </a:cubicBezTo>
                  <a:cubicBezTo>
                    <a:pt x="25" y="16"/>
                    <a:pt x="26" y="14"/>
                    <a:pt x="29" y="14"/>
                  </a:cubicBezTo>
                  <a:cubicBezTo>
                    <a:pt x="31" y="14"/>
                    <a:pt x="33" y="13"/>
                    <a:pt x="33" y="12"/>
                  </a:cubicBezTo>
                  <a:cubicBezTo>
                    <a:pt x="34" y="11"/>
                    <a:pt x="34" y="10"/>
                    <a:pt x="34" y="9"/>
                  </a:cubicBezTo>
                  <a:cubicBezTo>
                    <a:pt x="34" y="7"/>
                    <a:pt x="35" y="9"/>
                    <a:pt x="36" y="8"/>
                  </a:cubicBezTo>
                  <a:cubicBezTo>
                    <a:pt x="37" y="6"/>
                    <a:pt x="36" y="3"/>
                    <a:pt x="36" y="2"/>
                  </a:cubicBezTo>
                  <a:cubicBezTo>
                    <a:pt x="34" y="2"/>
                    <a:pt x="33" y="2"/>
                    <a:pt x="32" y="2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13" name="Freeform 647"/>
            <p:cNvSpPr>
              <a:spLocks/>
            </p:cNvSpPr>
            <p:nvPr/>
          </p:nvSpPr>
          <p:spPr bwMode="auto">
            <a:xfrm>
              <a:off x="12021850" y="6656654"/>
              <a:ext cx="531848" cy="516057"/>
            </a:xfrm>
            <a:custGeom>
              <a:avLst/>
              <a:gdLst>
                <a:gd name="T0" fmla="*/ 37 w 57"/>
                <a:gd name="T1" fmla="*/ 10 h 55"/>
                <a:gd name="T2" fmla="*/ 41 w 57"/>
                <a:gd name="T3" fmla="*/ 9 h 55"/>
                <a:gd name="T4" fmla="*/ 43 w 57"/>
                <a:gd name="T5" fmla="*/ 6 h 55"/>
                <a:gd name="T6" fmla="*/ 45 w 57"/>
                <a:gd name="T7" fmla="*/ 4 h 55"/>
                <a:gd name="T8" fmla="*/ 45 w 57"/>
                <a:gd name="T9" fmla="*/ 1 h 55"/>
                <a:gd name="T10" fmla="*/ 41 w 57"/>
                <a:gd name="T11" fmla="*/ 2 h 55"/>
                <a:gd name="T12" fmla="*/ 36 w 57"/>
                <a:gd name="T13" fmla="*/ 4 h 55"/>
                <a:gd name="T14" fmla="*/ 27 w 57"/>
                <a:gd name="T15" fmla="*/ 1 h 55"/>
                <a:gd name="T16" fmla="*/ 22 w 57"/>
                <a:gd name="T17" fmla="*/ 1 h 55"/>
                <a:gd name="T18" fmla="*/ 19 w 57"/>
                <a:gd name="T19" fmla="*/ 1 h 55"/>
                <a:gd name="T20" fmla="*/ 18 w 57"/>
                <a:gd name="T21" fmla="*/ 3 h 55"/>
                <a:gd name="T22" fmla="*/ 17 w 57"/>
                <a:gd name="T23" fmla="*/ 4 h 55"/>
                <a:gd name="T24" fmla="*/ 15 w 57"/>
                <a:gd name="T25" fmla="*/ 5 h 55"/>
                <a:gd name="T26" fmla="*/ 13 w 57"/>
                <a:gd name="T27" fmla="*/ 5 h 55"/>
                <a:gd name="T28" fmla="*/ 12 w 57"/>
                <a:gd name="T29" fmla="*/ 4 h 55"/>
                <a:gd name="T30" fmla="*/ 11 w 57"/>
                <a:gd name="T31" fmla="*/ 8 h 55"/>
                <a:gd name="T32" fmla="*/ 9 w 57"/>
                <a:gd name="T33" fmla="*/ 5 h 55"/>
                <a:gd name="T34" fmla="*/ 5 w 57"/>
                <a:gd name="T35" fmla="*/ 7 h 55"/>
                <a:gd name="T36" fmla="*/ 0 w 57"/>
                <a:gd name="T37" fmla="*/ 7 h 55"/>
                <a:gd name="T38" fmla="*/ 1 w 57"/>
                <a:gd name="T39" fmla="*/ 10 h 55"/>
                <a:gd name="T40" fmla="*/ 0 w 57"/>
                <a:gd name="T41" fmla="*/ 14 h 55"/>
                <a:gd name="T42" fmla="*/ 2 w 57"/>
                <a:gd name="T43" fmla="*/ 18 h 55"/>
                <a:gd name="T44" fmla="*/ 4 w 57"/>
                <a:gd name="T45" fmla="*/ 21 h 55"/>
                <a:gd name="T46" fmla="*/ 12 w 57"/>
                <a:gd name="T47" fmla="*/ 17 h 55"/>
                <a:gd name="T48" fmla="*/ 15 w 57"/>
                <a:gd name="T49" fmla="*/ 19 h 55"/>
                <a:gd name="T50" fmla="*/ 17 w 57"/>
                <a:gd name="T51" fmla="*/ 22 h 55"/>
                <a:gd name="T52" fmla="*/ 18 w 57"/>
                <a:gd name="T53" fmla="*/ 25 h 55"/>
                <a:gd name="T54" fmla="*/ 21 w 57"/>
                <a:gd name="T55" fmla="*/ 28 h 55"/>
                <a:gd name="T56" fmla="*/ 28 w 57"/>
                <a:gd name="T57" fmla="*/ 33 h 55"/>
                <a:gd name="T58" fmla="*/ 33 w 57"/>
                <a:gd name="T59" fmla="*/ 36 h 55"/>
                <a:gd name="T60" fmla="*/ 42 w 57"/>
                <a:gd name="T61" fmla="*/ 42 h 55"/>
                <a:gd name="T62" fmla="*/ 45 w 57"/>
                <a:gd name="T63" fmla="*/ 48 h 55"/>
                <a:gd name="T64" fmla="*/ 43 w 57"/>
                <a:gd name="T65" fmla="*/ 55 h 55"/>
                <a:gd name="T66" fmla="*/ 49 w 57"/>
                <a:gd name="T67" fmla="*/ 48 h 55"/>
                <a:gd name="T68" fmla="*/ 47 w 57"/>
                <a:gd name="T69" fmla="*/ 45 h 55"/>
                <a:gd name="T70" fmla="*/ 50 w 57"/>
                <a:gd name="T71" fmla="*/ 40 h 55"/>
                <a:gd name="T72" fmla="*/ 53 w 57"/>
                <a:gd name="T73" fmla="*/ 41 h 55"/>
                <a:gd name="T74" fmla="*/ 55 w 57"/>
                <a:gd name="T75" fmla="*/ 44 h 55"/>
                <a:gd name="T76" fmla="*/ 53 w 57"/>
                <a:gd name="T77" fmla="*/ 39 h 55"/>
                <a:gd name="T78" fmla="*/ 44 w 57"/>
                <a:gd name="T79" fmla="*/ 35 h 55"/>
                <a:gd name="T80" fmla="*/ 44 w 57"/>
                <a:gd name="T81" fmla="*/ 32 h 55"/>
                <a:gd name="T82" fmla="*/ 39 w 57"/>
                <a:gd name="T83" fmla="*/ 31 h 55"/>
                <a:gd name="T84" fmla="*/ 35 w 57"/>
                <a:gd name="T85" fmla="*/ 26 h 55"/>
                <a:gd name="T86" fmla="*/ 32 w 57"/>
                <a:gd name="T87" fmla="*/ 21 h 55"/>
                <a:gd name="T88" fmla="*/ 27 w 57"/>
                <a:gd name="T89" fmla="*/ 17 h 55"/>
                <a:gd name="T90" fmla="*/ 27 w 57"/>
                <a:gd name="T91" fmla="*/ 15 h 55"/>
                <a:gd name="T92" fmla="*/ 28 w 57"/>
                <a:gd name="T93" fmla="*/ 12 h 55"/>
                <a:gd name="T94" fmla="*/ 30 w 57"/>
                <a:gd name="T95" fmla="*/ 9 h 55"/>
                <a:gd name="T96" fmla="*/ 32 w 57"/>
                <a:gd name="T97" fmla="*/ 8 h 55"/>
                <a:gd name="T98" fmla="*/ 34 w 57"/>
                <a:gd name="T99" fmla="*/ 10 h 55"/>
                <a:gd name="T100" fmla="*/ 37 w 57"/>
                <a:gd name="T101" fmla="*/ 10 h 55"/>
                <a:gd name="T102" fmla="*/ 37 w 57"/>
                <a:gd name="T103" fmla="*/ 1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57" h="55">
                  <a:moveTo>
                    <a:pt x="37" y="10"/>
                  </a:moveTo>
                  <a:cubicBezTo>
                    <a:pt x="38" y="9"/>
                    <a:pt x="40" y="10"/>
                    <a:pt x="41" y="9"/>
                  </a:cubicBezTo>
                  <a:cubicBezTo>
                    <a:pt x="43" y="8"/>
                    <a:pt x="42" y="7"/>
                    <a:pt x="43" y="6"/>
                  </a:cubicBezTo>
                  <a:cubicBezTo>
                    <a:pt x="43" y="5"/>
                    <a:pt x="44" y="4"/>
                    <a:pt x="45" y="4"/>
                  </a:cubicBezTo>
                  <a:cubicBezTo>
                    <a:pt x="46" y="3"/>
                    <a:pt x="45" y="3"/>
                    <a:pt x="45" y="1"/>
                  </a:cubicBezTo>
                  <a:cubicBezTo>
                    <a:pt x="44" y="2"/>
                    <a:pt x="43" y="2"/>
                    <a:pt x="41" y="2"/>
                  </a:cubicBezTo>
                  <a:cubicBezTo>
                    <a:pt x="39" y="2"/>
                    <a:pt x="37" y="5"/>
                    <a:pt x="36" y="4"/>
                  </a:cubicBezTo>
                  <a:cubicBezTo>
                    <a:pt x="33" y="3"/>
                    <a:pt x="28" y="4"/>
                    <a:pt x="27" y="1"/>
                  </a:cubicBezTo>
                  <a:cubicBezTo>
                    <a:pt x="26" y="0"/>
                    <a:pt x="23" y="1"/>
                    <a:pt x="22" y="1"/>
                  </a:cubicBezTo>
                  <a:cubicBezTo>
                    <a:pt x="20" y="3"/>
                    <a:pt x="20" y="1"/>
                    <a:pt x="19" y="1"/>
                  </a:cubicBezTo>
                  <a:cubicBezTo>
                    <a:pt x="18" y="1"/>
                    <a:pt x="18" y="3"/>
                    <a:pt x="18" y="3"/>
                  </a:cubicBezTo>
                  <a:cubicBezTo>
                    <a:pt x="18" y="3"/>
                    <a:pt x="17" y="4"/>
                    <a:pt x="17" y="4"/>
                  </a:cubicBezTo>
                  <a:cubicBezTo>
                    <a:pt x="17" y="5"/>
                    <a:pt x="16" y="5"/>
                    <a:pt x="15" y="5"/>
                  </a:cubicBezTo>
                  <a:cubicBezTo>
                    <a:pt x="15" y="5"/>
                    <a:pt x="14" y="5"/>
                    <a:pt x="13" y="5"/>
                  </a:cubicBezTo>
                  <a:cubicBezTo>
                    <a:pt x="13" y="5"/>
                    <a:pt x="13" y="5"/>
                    <a:pt x="12" y="4"/>
                  </a:cubicBezTo>
                  <a:cubicBezTo>
                    <a:pt x="12" y="4"/>
                    <a:pt x="11" y="7"/>
                    <a:pt x="11" y="8"/>
                  </a:cubicBezTo>
                  <a:cubicBezTo>
                    <a:pt x="11" y="9"/>
                    <a:pt x="9" y="6"/>
                    <a:pt x="9" y="5"/>
                  </a:cubicBezTo>
                  <a:cubicBezTo>
                    <a:pt x="7" y="4"/>
                    <a:pt x="6" y="7"/>
                    <a:pt x="5" y="7"/>
                  </a:cubicBezTo>
                  <a:cubicBezTo>
                    <a:pt x="3" y="7"/>
                    <a:pt x="1" y="7"/>
                    <a:pt x="0" y="7"/>
                  </a:cubicBezTo>
                  <a:cubicBezTo>
                    <a:pt x="0" y="8"/>
                    <a:pt x="1" y="9"/>
                    <a:pt x="1" y="10"/>
                  </a:cubicBezTo>
                  <a:cubicBezTo>
                    <a:pt x="1" y="12"/>
                    <a:pt x="0" y="12"/>
                    <a:pt x="0" y="14"/>
                  </a:cubicBezTo>
                  <a:cubicBezTo>
                    <a:pt x="0" y="15"/>
                    <a:pt x="0" y="18"/>
                    <a:pt x="2" y="18"/>
                  </a:cubicBezTo>
                  <a:cubicBezTo>
                    <a:pt x="3" y="19"/>
                    <a:pt x="4" y="18"/>
                    <a:pt x="4" y="21"/>
                  </a:cubicBezTo>
                  <a:cubicBezTo>
                    <a:pt x="6" y="20"/>
                    <a:pt x="10" y="16"/>
                    <a:pt x="12" y="17"/>
                  </a:cubicBezTo>
                  <a:cubicBezTo>
                    <a:pt x="13" y="18"/>
                    <a:pt x="14" y="19"/>
                    <a:pt x="15" y="19"/>
                  </a:cubicBezTo>
                  <a:cubicBezTo>
                    <a:pt x="16" y="19"/>
                    <a:pt x="17" y="21"/>
                    <a:pt x="17" y="22"/>
                  </a:cubicBezTo>
                  <a:cubicBezTo>
                    <a:pt x="18" y="23"/>
                    <a:pt x="18" y="24"/>
                    <a:pt x="18" y="25"/>
                  </a:cubicBezTo>
                  <a:cubicBezTo>
                    <a:pt x="19" y="26"/>
                    <a:pt x="20" y="27"/>
                    <a:pt x="21" y="28"/>
                  </a:cubicBezTo>
                  <a:cubicBezTo>
                    <a:pt x="23" y="29"/>
                    <a:pt x="25" y="31"/>
                    <a:pt x="28" y="33"/>
                  </a:cubicBezTo>
                  <a:cubicBezTo>
                    <a:pt x="30" y="35"/>
                    <a:pt x="31" y="35"/>
                    <a:pt x="33" y="36"/>
                  </a:cubicBezTo>
                  <a:cubicBezTo>
                    <a:pt x="36" y="38"/>
                    <a:pt x="38" y="41"/>
                    <a:pt x="42" y="42"/>
                  </a:cubicBezTo>
                  <a:cubicBezTo>
                    <a:pt x="44" y="43"/>
                    <a:pt x="44" y="46"/>
                    <a:pt x="45" y="48"/>
                  </a:cubicBezTo>
                  <a:cubicBezTo>
                    <a:pt x="45" y="50"/>
                    <a:pt x="42" y="52"/>
                    <a:pt x="43" y="55"/>
                  </a:cubicBezTo>
                  <a:cubicBezTo>
                    <a:pt x="43" y="54"/>
                    <a:pt x="49" y="49"/>
                    <a:pt x="49" y="48"/>
                  </a:cubicBezTo>
                  <a:cubicBezTo>
                    <a:pt x="50" y="47"/>
                    <a:pt x="47" y="45"/>
                    <a:pt x="47" y="45"/>
                  </a:cubicBezTo>
                  <a:cubicBezTo>
                    <a:pt x="45" y="43"/>
                    <a:pt x="49" y="39"/>
                    <a:pt x="50" y="40"/>
                  </a:cubicBezTo>
                  <a:cubicBezTo>
                    <a:pt x="51" y="41"/>
                    <a:pt x="52" y="41"/>
                    <a:pt x="53" y="41"/>
                  </a:cubicBezTo>
                  <a:cubicBezTo>
                    <a:pt x="54" y="42"/>
                    <a:pt x="54" y="43"/>
                    <a:pt x="55" y="44"/>
                  </a:cubicBezTo>
                  <a:cubicBezTo>
                    <a:pt x="57" y="44"/>
                    <a:pt x="54" y="40"/>
                    <a:pt x="53" y="39"/>
                  </a:cubicBezTo>
                  <a:cubicBezTo>
                    <a:pt x="51" y="37"/>
                    <a:pt x="47" y="37"/>
                    <a:pt x="44" y="35"/>
                  </a:cubicBezTo>
                  <a:cubicBezTo>
                    <a:pt x="43" y="34"/>
                    <a:pt x="46" y="32"/>
                    <a:pt x="44" y="32"/>
                  </a:cubicBezTo>
                  <a:cubicBezTo>
                    <a:pt x="43" y="31"/>
                    <a:pt x="41" y="32"/>
                    <a:pt x="39" y="31"/>
                  </a:cubicBezTo>
                  <a:cubicBezTo>
                    <a:pt x="37" y="30"/>
                    <a:pt x="36" y="28"/>
                    <a:pt x="35" y="26"/>
                  </a:cubicBezTo>
                  <a:cubicBezTo>
                    <a:pt x="34" y="24"/>
                    <a:pt x="34" y="22"/>
                    <a:pt x="32" y="21"/>
                  </a:cubicBezTo>
                  <a:cubicBezTo>
                    <a:pt x="31" y="20"/>
                    <a:pt x="27" y="19"/>
                    <a:pt x="27" y="17"/>
                  </a:cubicBezTo>
                  <a:cubicBezTo>
                    <a:pt x="27" y="16"/>
                    <a:pt x="27" y="15"/>
                    <a:pt x="27" y="15"/>
                  </a:cubicBezTo>
                  <a:cubicBezTo>
                    <a:pt x="28" y="13"/>
                    <a:pt x="28" y="13"/>
                    <a:pt x="28" y="12"/>
                  </a:cubicBezTo>
                  <a:cubicBezTo>
                    <a:pt x="27" y="9"/>
                    <a:pt x="30" y="10"/>
                    <a:pt x="30" y="9"/>
                  </a:cubicBezTo>
                  <a:cubicBezTo>
                    <a:pt x="31" y="8"/>
                    <a:pt x="32" y="8"/>
                    <a:pt x="32" y="8"/>
                  </a:cubicBezTo>
                  <a:cubicBezTo>
                    <a:pt x="34" y="8"/>
                    <a:pt x="34" y="9"/>
                    <a:pt x="34" y="10"/>
                  </a:cubicBezTo>
                  <a:cubicBezTo>
                    <a:pt x="35" y="10"/>
                    <a:pt x="36" y="10"/>
                    <a:pt x="37" y="10"/>
                  </a:cubicBezTo>
                  <a:cubicBezTo>
                    <a:pt x="37" y="9"/>
                    <a:pt x="36" y="10"/>
                    <a:pt x="37" y="10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14" name="Freeform 648"/>
            <p:cNvSpPr>
              <a:spLocks/>
            </p:cNvSpPr>
            <p:nvPr/>
          </p:nvSpPr>
          <p:spPr bwMode="auto">
            <a:xfrm>
              <a:off x="12330767" y="6685324"/>
              <a:ext cx="251592" cy="235731"/>
            </a:xfrm>
            <a:custGeom>
              <a:avLst/>
              <a:gdLst>
                <a:gd name="T0" fmla="*/ 12 w 27"/>
                <a:gd name="T1" fmla="*/ 10 h 25"/>
                <a:gd name="T2" fmla="*/ 21 w 27"/>
                <a:gd name="T3" fmla="*/ 9 h 25"/>
                <a:gd name="T4" fmla="*/ 27 w 27"/>
                <a:gd name="T5" fmla="*/ 11 h 25"/>
                <a:gd name="T6" fmla="*/ 25 w 27"/>
                <a:gd name="T7" fmla="*/ 4 h 25"/>
                <a:gd name="T8" fmla="*/ 17 w 27"/>
                <a:gd name="T9" fmla="*/ 3 h 25"/>
                <a:gd name="T10" fmla="*/ 13 w 27"/>
                <a:gd name="T11" fmla="*/ 0 h 25"/>
                <a:gd name="T12" fmla="*/ 11 w 27"/>
                <a:gd name="T13" fmla="*/ 2 h 25"/>
                <a:gd name="T14" fmla="*/ 6 w 27"/>
                <a:gd name="T15" fmla="*/ 7 h 25"/>
                <a:gd name="T16" fmla="*/ 1 w 27"/>
                <a:gd name="T17" fmla="*/ 7 h 25"/>
                <a:gd name="T18" fmla="*/ 1 w 27"/>
                <a:gd name="T19" fmla="*/ 11 h 25"/>
                <a:gd name="T20" fmla="*/ 3 w 27"/>
                <a:gd name="T21" fmla="*/ 10 h 25"/>
                <a:gd name="T22" fmla="*/ 4 w 27"/>
                <a:gd name="T23" fmla="*/ 13 h 25"/>
                <a:gd name="T24" fmla="*/ 6 w 27"/>
                <a:gd name="T25" fmla="*/ 10 h 25"/>
                <a:gd name="T26" fmla="*/ 11 w 27"/>
                <a:gd name="T27" fmla="*/ 17 h 25"/>
                <a:gd name="T28" fmla="*/ 23 w 27"/>
                <a:gd name="T29" fmla="*/ 25 h 25"/>
                <a:gd name="T30" fmla="*/ 21 w 27"/>
                <a:gd name="T31" fmla="*/ 22 h 25"/>
                <a:gd name="T32" fmla="*/ 16 w 27"/>
                <a:gd name="T33" fmla="*/ 19 h 25"/>
                <a:gd name="T34" fmla="*/ 12 w 27"/>
                <a:gd name="T35" fmla="*/ 1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7" h="25">
                  <a:moveTo>
                    <a:pt x="12" y="10"/>
                  </a:moveTo>
                  <a:cubicBezTo>
                    <a:pt x="15" y="10"/>
                    <a:pt x="18" y="8"/>
                    <a:pt x="21" y="9"/>
                  </a:cubicBezTo>
                  <a:cubicBezTo>
                    <a:pt x="23" y="9"/>
                    <a:pt x="25" y="10"/>
                    <a:pt x="27" y="11"/>
                  </a:cubicBezTo>
                  <a:cubicBezTo>
                    <a:pt x="26" y="9"/>
                    <a:pt x="26" y="7"/>
                    <a:pt x="25" y="4"/>
                  </a:cubicBezTo>
                  <a:cubicBezTo>
                    <a:pt x="22" y="6"/>
                    <a:pt x="19" y="4"/>
                    <a:pt x="17" y="3"/>
                  </a:cubicBezTo>
                  <a:cubicBezTo>
                    <a:pt x="15" y="2"/>
                    <a:pt x="14" y="2"/>
                    <a:pt x="13" y="0"/>
                  </a:cubicBezTo>
                  <a:cubicBezTo>
                    <a:pt x="13" y="0"/>
                    <a:pt x="11" y="1"/>
                    <a:pt x="11" y="2"/>
                  </a:cubicBezTo>
                  <a:cubicBezTo>
                    <a:pt x="9" y="3"/>
                    <a:pt x="10" y="8"/>
                    <a:pt x="6" y="7"/>
                  </a:cubicBezTo>
                  <a:cubicBezTo>
                    <a:pt x="4" y="6"/>
                    <a:pt x="2" y="7"/>
                    <a:pt x="1" y="7"/>
                  </a:cubicBezTo>
                  <a:cubicBezTo>
                    <a:pt x="0" y="8"/>
                    <a:pt x="1" y="11"/>
                    <a:pt x="1" y="11"/>
                  </a:cubicBezTo>
                  <a:cubicBezTo>
                    <a:pt x="1" y="11"/>
                    <a:pt x="3" y="10"/>
                    <a:pt x="3" y="10"/>
                  </a:cubicBezTo>
                  <a:cubicBezTo>
                    <a:pt x="4" y="10"/>
                    <a:pt x="4" y="12"/>
                    <a:pt x="4" y="13"/>
                  </a:cubicBezTo>
                  <a:cubicBezTo>
                    <a:pt x="4" y="11"/>
                    <a:pt x="5" y="8"/>
                    <a:pt x="6" y="10"/>
                  </a:cubicBezTo>
                  <a:cubicBezTo>
                    <a:pt x="7" y="13"/>
                    <a:pt x="9" y="15"/>
                    <a:pt x="11" y="17"/>
                  </a:cubicBezTo>
                  <a:cubicBezTo>
                    <a:pt x="14" y="20"/>
                    <a:pt x="19" y="22"/>
                    <a:pt x="23" y="25"/>
                  </a:cubicBezTo>
                  <a:cubicBezTo>
                    <a:pt x="23" y="23"/>
                    <a:pt x="23" y="23"/>
                    <a:pt x="21" y="22"/>
                  </a:cubicBezTo>
                  <a:cubicBezTo>
                    <a:pt x="19" y="21"/>
                    <a:pt x="17" y="20"/>
                    <a:pt x="16" y="19"/>
                  </a:cubicBezTo>
                  <a:cubicBezTo>
                    <a:pt x="14" y="17"/>
                    <a:pt x="9" y="10"/>
                    <a:pt x="12" y="10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15" name="Freeform 649"/>
            <p:cNvSpPr>
              <a:spLocks/>
            </p:cNvSpPr>
            <p:nvPr/>
          </p:nvSpPr>
          <p:spPr bwMode="auto">
            <a:xfrm>
              <a:off x="11470893" y="6414553"/>
              <a:ext cx="617835" cy="531986"/>
            </a:xfrm>
            <a:custGeom>
              <a:avLst/>
              <a:gdLst>
                <a:gd name="T0" fmla="*/ 59 w 66"/>
                <a:gd name="T1" fmla="*/ 31 h 57"/>
                <a:gd name="T2" fmla="*/ 56 w 66"/>
                <a:gd name="T3" fmla="*/ 30 h 57"/>
                <a:gd name="T4" fmla="*/ 60 w 66"/>
                <a:gd name="T5" fmla="*/ 24 h 57"/>
                <a:gd name="T6" fmla="*/ 63 w 66"/>
                <a:gd name="T7" fmla="*/ 23 h 57"/>
                <a:gd name="T8" fmla="*/ 65 w 66"/>
                <a:gd name="T9" fmla="*/ 15 h 57"/>
                <a:gd name="T10" fmla="*/ 60 w 66"/>
                <a:gd name="T11" fmla="*/ 13 h 57"/>
                <a:gd name="T12" fmla="*/ 57 w 66"/>
                <a:gd name="T13" fmla="*/ 11 h 57"/>
                <a:gd name="T14" fmla="*/ 55 w 66"/>
                <a:gd name="T15" fmla="*/ 11 h 57"/>
                <a:gd name="T16" fmla="*/ 48 w 66"/>
                <a:gd name="T17" fmla="*/ 7 h 57"/>
                <a:gd name="T18" fmla="*/ 43 w 66"/>
                <a:gd name="T19" fmla="*/ 5 h 57"/>
                <a:gd name="T20" fmla="*/ 38 w 66"/>
                <a:gd name="T21" fmla="*/ 1 h 57"/>
                <a:gd name="T22" fmla="*/ 34 w 66"/>
                <a:gd name="T23" fmla="*/ 1 h 57"/>
                <a:gd name="T24" fmla="*/ 33 w 66"/>
                <a:gd name="T25" fmla="*/ 5 h 57"/>
                <a:gd name="T26" fmla="*/ 30 w 66"/>
                <a:gd name="T27" fmla="*/ 8 h 57"/>
                <a:gd name="T28" fmla="*/ 26 w 66"/>
                <a:gd name="T29" fmla="*/ 10 h 57"/>
                <a:gd name="T30" fmla="*/ 24 w 66"/>
                <a:gd name="T31" fmla="*/ 12 h 57"/>
                <a:gd name="T32" fmla="*/ 20 w 66"/>
                <a:gd name="T33" fmla="*/ 11 h 57"/>
                <a:gd name="T34" fmla="*/ 16 w 66"/>
                <a:gd name="T35" fmla="*/ 10 h 57"/>
                <a:gd name="T36" fmla="*/ 16 w 66"/>
                <a:gd name="T37" fmla="*/ 16 h 57"/>
                <a:gd name="T38" fmla="*/ 9 w 66"/>
                <a:gd name="T39" fmla="*/ 15 h 57"/>
                <a:gd name="T40" fmla="*/ 1 w 66"/>
                <a:gd name="T41" fmla="*/ 17 h 57"/>
                <a:gd name="T42" fmla="*/ 2 w 66"/>
                <a:gd name="T43" fmla="*/ 19 h 57"/>
                <a:gd name="T44" fmla="*/ 4 w 66"/>
                <a:gd name="T45" fmla="*/ 21 h 57"/>
                <a:gd name="T46" fmla="*/ 15 w 66"/>
                <a:gd name="T47" fmla="*/ 25 h 57"/>
                <a:gd name="T48" fmla="*/ 14 w 66"/>
                <a:gd name="T49" fmla="*/ 28 h 57"/>
                <a:gd name="T50" fmla="*/ 19 w 66"/>
                <a:gd name="T51" fmla="*/ 31 h 57"/>
                <a:gd name="T52" fmla="*/ 20 w 66"/>
                <a:gd name="T53" fmla="*/ 35 h 57"/>
                <a:gd name="T54" fmla="*/ 22 w 66"/>
                <a:gd name="T55" fmla="*/ 38 h 57"/>
                <a:gd name="T56" fmla="*/ 19 w 66"/>
                <a:gd name="T57" fmla="*/ 36 h 57"/>
                <a:gd name="T58" fmla="*/ 16 w 66"/>
                <a:gd name="T59" fmla="*/ 49 h 57"/>
                <a:gd name="T60" fmla="*/ 27 w 66"/>
                <a:gd name="T61" fmla="*/ 53 h 57"/>
                <a:gd name="T62" fmla="*/ 30 w 66"/>
                <a:gd name="T63" fmla="*/ 53 h 57"/>
                <a:gd name="T64" fmla="*/ 33 w 66"/>
                <a:gd name="T65" fmla="*/ 55 h 57"/>
                <a:gd name="T66" fmla="*/ 40 w 66"/>
                <a:gd name="T67" fmla="*/ 54 h 57"/>
                <a:gd name="T68" fmla="*/ 47 w 66"/>
                <a:gd name="T69" fmla="*/ 48 h 57"/>
                <a:gd name="T70" fmla="*/ 57 w 66"/>
                <a:gd name="T71" fmla="*/ 50 h 57"/>
                <a:gd name="T72" fmla="*/ 62 w 66"/>
                <a:gd name="T73" fmla="*/ 47 h 57"/>
                <a:gd name="T74" fmla="*/ 62 w 66"/>
                <a:gd name="T75" fmla="*/ 45 h 57"/>
                <a:gd name="T76" fmla="*/ 59 w 66"/>
                <a:gd name="T77" fmla="*/ 38 h 57"/>
                <a:gd name="T78" fmla="*/ 59 w 66"/>
                <a:gd name="T79" fmla="*/ 34 h 57"/>
                <a:gd name="T80" fmla="*/ 59 w 66"/>
                <a:gd name="T81" fmla="*/ 31 h 57"/>
                <a:gd name="T82" fmla="*/ 59 w 66"/>
                <a:gd name="T83" fmla="*/ 31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66" h="57">
                  <a:moveTo>
                    <a:pt x="59" y="31"/>
                  </a:moveTo>
                  <a:cubicBezTo>
                    <a:pt x="58" y="29"/>
                    <a:pt x="55" y="33"/>
                    <a:pt x="56" y="30"/>
                  </a:cubicBezTo>
                  <a:cubicBezTo>
                    <a:pt x="56" y="29"/>
                    <a:pt x="59" y="24"/>
                    <a:pt x="60" y="24"/>
                  </a:cubicBezTo>
                  <a:cubicBezTo>
                    <a:pt x="61" y="23"/>
                    <a:pt x="62" y="25"/>
                    <a:pt x="63" y="23"/>
                  </a:cubicBezTo>
                  <a:cubicBezTo>
                    <a:pt x="64" y="20"/>
                    <a:pt x="63" y="18"/>
                    <a:pt x="65" y="15"/>
                  </a:cubicBezTo>
                  <a:cubicBezTo>
                    <a:pt x="66" y="13"/>
                    <a:pt x="61" y="13"/>
                    <a:pt x="60" y="13"/>
                  </a:cubicBezTo>
                  <a:cubicBezTo>
                    <a:pt x="58" y="13"/>
                    <a:pt x="57" y="12"/>
                    <a:pt x="57" y="11"/>
                  </a:cubicBezTo>
                  <a:cubicBezTo>
                    <a:pt x="56" y="11"/>
                    <a:pt x="55" y="11"/>
                    <a:pt x="55" y="11"/>
                  </a:cubicBezTo>
                  <a:cubicBezTo>
                    <a:pt x="53" y="11"/>
                    <a:pt x="48" y="9"/>
                    <a:pt x="48" y="7"/>
                  </a:cubicBezTo>
                  <a:cubicBezTo>
                    <a:pt x="47" y="10"/>
                    <a:pt x="44" y="5"/>
                    <a:pt x="43" y="5"/>
                  </a:cubicBezTo>
                  <a:cubicBezTo>
                    <a:pt x="41" y="4"/>
                    <a:pt x="39" y="3"/>
                    <a:pt x="38" y="1"/>
                  </a:cubicBezTo>
                  <a:cubicBezTo>
                    <a:pt x="37" y="0"/>
                    <a:pt x="35" y="0"/>
                    <a:pt x="34" y="1"/>
                  </a:cubicBezTo>
                  <a:cubicBezTo>
                    <a:pt x="33" y="2"/>
                    <a:pt x="32" y="4"/>
                    <a:pt x="33" y="5"/>
                  </a:cubicBezTo>
                  <a:cubicBezTo>
                    <a:pt x="33" y="6"/>
                    <a:pt x="31" y="7"/>
                    <a:pt x="30" y="8"/>
                  </a:cubicBezTo>
                  <a:cubicBezTo>
                    <a:pt x="29" y="8"/>
                    <a:pt x="27" y="8"/>
                    <a:pt x="26" y="10"/>
                  </a:cubicBezTo>
                  <a:cubicBezTo>
                    <a:pt x="26" y="11"/>
                    <a:pt x="25" y="12"/>
                    <a:pt x="24" y="12"/>
                  </a:cubicBezTo>
                  <a:cubicBezTo>
                    <a:pt x="22" y="12"/>
                    <a:pt x="21" y="12"/>
                    <a:pt x="20" y="11"/>
                  </a:cubicBezTo>
                  <a:cubicBezTo>
                    <a:pt x="18" y="11"/>
                    <a:pt x="18" y="10"/>
                    <a:pt x="16" y="10"/>
                  </a:cubicBezTo>
                  <a:cubicBezTo>
                    <a:pt x="14" y="9"/>
                    <a:pt x="20" y="16"/>
                    <a:pt x="16" y="16"/>
                  </a:cubicBezTo>
                  <a:cubicBezTo>
                    <a:pt x="13" y="16"/>
                    <a:pt x="11" y="17"/>
                    <a:pt x="9" y="15"/>
                  </a:cubicBezTo>
                  <a:cubicBezTo>
                    <a:pt x="8" y="14"/>
                    <a:pt x="1" y="16"/>
                    <a:pt x="1" y="17"/>
                  </a:cubicBezTo>
                  <a:cubicBezTo>
                    <a:pt x="1" y="18"/>
                    <a:pt x="4" y="18"/>
                    <a:pt x="2" y="19"/>
                  </a:cubicBezTo>
                  <a:cubicBezTo>
                    <a:pt x="0" y="20"/>
                    <a:pt x="3" y="21"/>
                    <a:pt x="4" y="21"/>
                  </a:cubicBezTo>
                  <a:cubicBezTo>
                    <a:pt x="6" y="22"/>
                    <a:pt x="15" y="23"/>
                    <a:pt x="15" y="25"/>
                  </a:cubicBezTo>
                  <a:cubicBezTo>
                    <a:pt x="15" y="26"/>
                    <a:pt x="13" y="26"/>
                    <a:pt x="14" y="28"/>
                  </a:cubicBezTo>
                  <a:cubicBezTo>
                    <a:pt x="16" y="30"/>
                    <a:pt x="17" y="30"/>
                    <a:pt x="19" y="31"/>
                  </a:cubicBezTo>
                  <a:cubicBezTo>
                    <a:pt x="21" y="32"/>
                    <a:pt x="18" y="34"/>
                    <a:pt x="20" y="35"/>
                  </a:cubicBezTo>
                  <a:cubicBezTo>
                    <a:pt x="20" y="35"/>
                    <a:pt x="22" y="38"/>
                    <a:pt x="22" y="38"/>
                  </a:cubicBezTo>
                  <a:cubicBezTo>
                    <a:pt x="21" y="39"/>
                    <a:pt x="20" y="36"/>
                    <a:pt x="19" y="36"/>
                  </a:cubicBezTo>
                  <a:cubicBezTo>
                    <a:pt x="18" y="36"/>
                    <a:pt x="19" y="48"/>
                    <a:pt x="16" y="49"/>
                  </a:cubicBezTo>
                  <a:cubicBezTo>
                    <a:pt x="19" y="51"/>
                    <a:pt x="23" y="54"/>
                    <a:pt x="27" y="53"/>
                  </a:cubicBezTo>
                  <a:cubicBezTo>
                    <a:pt x="28" y="53"/>
                    <a:pt x="29" y="52"/>
                    <a:pt x="30" y="53"/>
                  </a:cubicBezTo>
                  <a:cubicBezTo>
                    <a:pt x="31" y="53"/>
                    <a:pt x="32" y="54"/>
                    <a:pt x="33" y="55"/>
                  </a:cubicBezTo>
                  <a:cubicBezTo>
                    <a:pt x="35" y="56"/>
                    <a:pt x="41" y="57"/>
                    <a:pt x="40" y="54"/>
                  </a:cubicBezTo>
                  <a:cubicBezTo>
                    <a:pt x="39" y="49"/>
                    <a:pt x="44" y="47"/>
                    <a:pt x="47" y="48"/>
                  </a:cubicBezTo>
                  <a:cubicBezTo>
                    <a:pt x="51" y="49"/>
                    <a:pt x="53" y="52"/>
                    <a:pt x="57" y="50"/>
                  </a:cubicBezTo>
                  <a:cubicBezTo>
                    <a:pt x="59" y="49"/>
                    <a:pt x="60" y="48"/>
                    <a:pt x="62" y="47"/>
                  </a:cubicBezTo>
                  <a:cubicBezTo>
                    <a:pt x="62" y="47"/>
                    <a:pt x="64" y="45"/>
                    <a:pt x="62" y="45"/>
                  </a:cubicBezTo>
                  <a:cubicBezTo>
                    <a:pt x="60" y="44"/>
                    <a:pt x="58" y="40"/>
                    <a:pt x="59" y="38"/>
                  </a:cubicBezTo>
                  <a:cubicBezTo>
                    <a:pt x="61" y="36"/>
                    <a:pt x="60" y="36"/>
                    <a:pt x="59" y="34"/>
                  </a:cubicBezTo>
                  <a:cubicBezTo>
                    <a:pt x="59" y="33"/>
                    <a:pt x="59" y="32"/>
                    <a:pt x="59" y="31"/>
                  </a:cubicBezTo>
                  <a:cubicBezTo>
                    <a:pt x="58" y="30"/>
                    <a:pt x="59" y="32"/>
                    <a:pt x="59" y="31"/>
                  </a:cubicBezTo>
                  <a:close/>
                </a:path>
              </a:pathLst>
            </a:custGeom>
            <a:grpFill/>
            <a:ln w="9525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16" name="Freeform 650"/>
            <p:cNvSpPr>
              <a:spLocks/>
            </p:cNvSpPr>
            <p:nvPr/>
          </p:nvSpPr>
          <p:spPr bwMode="auto">
            <a:xfrm>
              <a:off x="11983632" y="6621615"/>
              <a:ext cx="207006" cy="140163"/>
            </a:xfrm>
            <a:custGeom>
              <a:avLst/>
              <a:gdLst>
                <a:gd name="T0" fmla="*/ 17 w 22"/>
                <a:gd name="T1" fmla="*/ 1 h 15"/>
                <a:gd name="T2" fmla="*/ 9 w 22"/>
                <a:gd name="T3" fmla="*/ 1 h 15"/>
                <a:gd name="T4" fmla="*/ 8 w 22"/>
                <a:gd name="T5" fmla="*/ 2 h 15"/>
                <a:gd name="T6" fmla="*/ 5 w 22"/>
                <a:gd name="T7" fmla="*/ 2 h 15"/>
                <a:gd name="T8" fmla="*/ 3 w 22"/>
                <a:gd name="T9" fmla="*/ 5 h 15"/>
                <a:gd name="T10" fmla="*/ 1 w 22"/>
                <a:gd name="T11" fmla="*/ 9 h 15"/>
                <a:gd name="T12" fmla="*/ 4 w 22"/>
                <a:gd name="T13" fmla="*/ 10 h 15"/>
                <a:gd name="T14" fmla="*/ 7 w 22"/>
                <a:gd name="T15" fmla="*/ 11 h 15"/>
                <a:gd name="T16" fmla="*/ 11 w 22"/>
                <a:gd name="T17" fmla="*/ 10 h 15"/>
                <a:gd name="T18" fmla="*/ 13 w 22"/>
                <a:gd name="T19" fmla="*/ 10 h 15"/>
                <a:gd name="T20" fmla="*/ 16 w 22"/>
                <a:gd name="T21" fmla="*/ 8 h 15"/>
                <a:gd name="T22" fmla="*/ 18 w 22"/>
                <a:gd name="T23" fmla="*/ 9 h 15"/>
                <a:gd name="T24" fmla="*/ 21 w 22"/>
                <a:gd name="T25" fmla="*/ 8 h 15"/>
                <a:gd name="T26" fmla="*/ 22 w 22"/>
                <a:gd name="T27" fmla="*/ 5 h 15"/>
                <a:gd name="T28" fmla="*/ 18 w 22"/>
                <a:gd name="T29" fmla="*/ 4 h 15"/>
                <a:gd name="T30" fmla="*/ 17 w 22"/>
                <a:gd name="T31" fmla="*/ 1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2" h="15">
                  <a:moveTo>
                    <a:pt x="17" y="1"/>
                  </a:moveTo>
                  <a:cubicBezTo>
                    <a:pt x="14" y="0"/>
                    <a:pt x="12" y="1"/>
                    <a:pt x="9" y="1"/>
                  </a:cubicBezTo>
                  <a:cubicBezTo>
                    <a:pt x="7" y="1"/>
                    <a:pt x="9" y="1"/>
                    <a:pt x="8" y="2"/>
                  </a:cubicBezTo>
                  <a:cubicBezTo>
                    <a:pt x="7" y="2"/>
                    <a:pt x="5" y="2"/>
                    <a:pt x="5" y="2"/>
                  </a:cubicBezTo>
                  <a:cubicBezTo>
                    <a:pt x="4" y="2"/>
                    <a:pt x="3" y="5"/>
                    <a:pt x="3" y="5"/>
                  </a:cubicBezTo>
                  <a:cubicBezTo>
                    <a:pt x="2" y="6"/>
                    <a:pt x="0" y="10"/>
                    <a:pt x="1" y="9"/>
                  </a:cubicBezTo>
                  <a:cubicBezTo>
                    <a:pt x="3" y="9"/>
                    <a:pt x="3" y="8"/>
                    <a:pt x="4" y="10"/>
                  </a:cubicBezTo>
                  <a:cubicBezTo>
                    <a:pt x="4" y="12"/>
                    <a:pt x="5" y="11"/>
                    <a:pt x="7" y="11"/>
                  </a:cubicBezTo>
                  <a:cubicBezTo>
                    <a:pt x="8" y="11"/>
                    <a:pt x="10" y="11"/>
                    <a:pt x="11" y="10"/>
                  </a:cubicBezTo>
                  <a:cubicBezTo>
                    <a:pt x="12" y="8"/>
                    <a:pt x="13" y="9"/>
                    <a:pt x="13" y="10"/>
                  </a:cubicBezTo>
                  <a:cubicBezTo>
                    <a:pt x="16" y="15"/>
                    <a:pt x="15" y="8"/>
                    <a:pt x="16" y="8"/>
                  </a:cubicBezTo>
                  <a:cubicBezTo>
                    <a:pt x="17" y="8"/>
                    <a:pt x="17" y="9"/>
                    <a:pt x="18" y="9"/>
                  </a:cubicBezTo>
                  <a:cubicBezTo>
                    <a:pt x="19" y="9"/>
                    <a:pt x="20" y="9"/>
                    <a:pt x="21" y="8"/>
                  </a:cubicBezTo>
                  <a:cubicBezTo>
                    <a:pt x="22" y="7"/>
                    <a:pt x="22" y="7"/>
                    <a:pt x="22" y="5"/>
                  </a:cubicBezTo>
                  <a:cubicBezTo>
                    <a:pt x="22" y="5"/>
                    <a:pt x="19" y="4"/>
                    <a:pt x="18" y="4"/>
                  </a:cubicBezTo>
                  <a:cubicBezTo>
                    <a:pt x="17" y="3"/>
                    <a:pt x="17" y="2"/>
                    <a:pt x="17" y="1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17" name="Freeform 651"/>
            <p:cNvSpPr>
              <a:spLocks/>
            </p:cNvSpPr>
            <p:nvPr/>
          </p:nvSpPr>
          <p:spPr bwMode="auto">
            <a:xfrm>
              <a:off x="11808475" y="6395439"/>
              <a:ext cx="194268" cy="121050"/>
            </a:xfrm>
            <a:custGeom>
              <a:avLst/>
              <a:gdLst>
                <a:gd name="T0" fmla="*/ 19 w 21"/>
                <a:gd name="T1" fmla="*/ 9 h 13"/>
                <a:gd name="T2" fmla="*/ 20 w 21"/>
                <a:gd name="T3" fmla="*/ 6 h 13"/>
                <a:gd name="T4" fmla="*/ 18 w 21"/>
                <a:gd name="T5" fmla="*/ 3 h 13"/>
                <a:gd name="T6" fmla="*/ 13 w 21"/>
                <a:gd name="T7" fmla="*/ 0 h 13"/>
                <a:gd name="T8" fmla="*/ 8 w 21"/>
                <a:gd name="T9" fmla="*/ 1 h 13"/>
                <a:gd name="T10" fmla="*/ 3 w 21"/>
                <a:gd name="T11" fmla="*/ 1 h 13"/>
                <a:gd name="T12" fmla="*/ 5 w 21"/>
                <a:gd name="T13" fmla="*/ 6 h 13"/>
                <a:gd name="T14" fmla="*/ 10 w 21"/>
                <a:gd name="T15" fmla="*/ 9 h 13"/>
                <a:gd name="T16" fmla="*/ 12 w 21"/>
                <a:gd name="T17" fmla="*/ 9 h 13"/>
                <a:gd name="T18" fmla="*/ 18 w 21"/>
                <a:gd name="T19" fmla="*/ 13 h 13"/>
                <a:gd name="T20" fmla="*/ 19 w 21"/>
                <a:gd name="T21" fmla="*/ 9 h 13"/>
                <a:gd name="T22" fmla="*/ 19 w 21"/>
                <a:gd name="T23" fmla="*/ 9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1" h="13">
                  <a:moveTo>
                    <a:pt x="19" y="9"/>
                  </a:moveTo>
                  <a:cubicBezTo>
                    <a:pt x="18" y="9"/>
                    <a:pt x="21" y="7"/>
                    <a:pt x="20" y="6"/>
                  </a:cubicBezTo>
                  <a:cubicBezTo>
                    <a:pt x="20" y="5"/>
                    <a:pt x="19" y="3"/>
                    <a:pt x="18" y="3"/>
                  </a:cubicBezTo>
                  <a:cubicBezTo>
                    <a:pt x="17" y="2"/>
                    <a:pt x="15" y="0"/>
                    <a:pt x="13" y="0"/>
                  </a:cubicBezTo>
                  <a:cubicBezTo>
                    <a:pt x="11" y="0"/>
                    <a:pt x="10" y="1"/>
                    <a:pt x="8" y="1"/>
                  </a:cubicBezTo>
                  <a:cubicBezTo>
                    <a:pt x="6" y="1"/>
                    <a:pt x="5" y="0"/>
                    <a:pt x="3" y="1"/>
                  </a:cubicBezTo>
                  <a:cubicBezTo>
                    <a:pt x="0" y="3"/>
                    <a:pt x="3" y="5"/>
                    <a:pt x="5" y="6"/>
                  </a:cubicBezTo>
                  <a:cubicBezTo>
                    <a:pt x="7" y="7"/>
                    <a:pt x="8" y="7"/>
                    <a:pt x="10" y="9"/>
                  </a:cubicBezTo>
                  <a:cubicBezTo>
                    <a:pt x="10" y="10"/>
                    <a:pt x="12" y="10"/>
                    <a:pt x="12" y="9"/>
                  </a:cubicBezTo>
                  <a:cubicBezTo>
                    <a:pt x="12" y="10"/>
                    <a:pt x="17" y="13"/>
                    <a:pt x="18" y="13"/>
                  </a:cubicBezTo>
                  <a:cubicBezTo>
                    <a:pt x="18" y="11"/>
                    <a:pt x="18" y="10"/>
                    <a:pt x="19" y="9"/>
                  </a:cubicBezTo>
                  <a:cubicBezTo>
                    <a:pt x="19" y="9"/>
                    <a:pt x="17" y="10"/>
                    <a:pt x="19" y="9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18" name="Freeform 652"/>
            <p:cNvSpPr>
              <a:spLocks/>
            </p:cNvSpPr>
            <p:nvPr/>
          </p:nvSpPr>
          <p:spPr bwMode="auto">
            <a:xfrm>
              <a:off x="11967711" y="6481449"/>
              <a:ext cx="35033" cy="35042"/>
            </a:xfrm>
            <a:custGeom>
              <a:avLst/>
              <a:gdLst>
                <a:gd name="T0" fmla="*/ 2 w 4"/>
                <a:gd name="T1" fmla="*/ 0 h 4"/>
                <a:gd name="T2" fmla="*/ 1 w 4"/>
                <a:gd name="T3" fmla="*/ 3 h 4"/>
                <a:gd name="T4" fmla="*/ 4 w 4"/>
                <a:gd name="T5" fmla="*/ 4 h 4"/>
                <a:gd name="T6" fmla="*/ 2 w 4"/>
                <a:gd name="T7" fmla="*/ 0 h 4"/>
                <a:gd name="T8" fmla="*/ 2 w 4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2" y="0"/>
                  </a:moveTo>
                  <a:cubicBezTo>
                    <a:pt x="1" y="0"/>
                    <a:pt x="1" y="2"/>
                    <a:pt x="1" y="3"/>
                  </a:cubicBezTo>
                  <a:cubicBezTo>
                    <a:pt x="1" y="4"/>
                    <a:pt x="3" y="4"/>
                    <a:pt x="4" y="4"/>
                  </a:cubicBezTo>
                  <a:cubicBezTo>
                    <a:pt x="4" y="2"/>
                    <a:pt x="4" y="1"/>
                    <a:pt x="2" y="0"/>
                  </a:cubicBezTo>
                  <a:cubicBezTo>
                    <a:pt x="0" y="1"/>
                    <a:pt x="3" y="1"/>
                    <a:pt x="2" y="0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19" name="Freeform 653"/>
            <p:cNvSpPr>
              <a:spLocks/>
            </p:cNvSpPr>
            <p:nvPr/>
          </p:nvSpPr>
          <p:spPr bwMode="auto">
            <a:xfrm>
              <a:off x="11853061" y="6264832"/>
              <a:ext cx="187902" cy="168837"/>
            </a:xfrm>
            <a:custGeom>
              <a:avLst/>
              <a:gdLst>
                <a:gd name="T0" fmla="*/ 5 w 20"/>
                <a:gd name="T1" fmla="*/ 14 h 18"/>
                <a:gd name="T2" fmla="*/ 14 w 20"/>
                <a:gd name="T3" fmla="*/ 18 h 18"/>
                <a:gd name="T4" fmla="*/ 14 w 20"/>
                <a:gd name="T5" fmla="*/ 13 h 18"/>
                <a:gd name="T6" fmla="*/ 17 w 20"/>
                <a:gd name="T7" fmla="*/ 11 h 18"/>
                <a:gd name="T8" fmla="*/ 18 w 20"/>
                <a:gd name="T9" fmla="*/ 6 h 18"/>
                <a:gd name="T10" fmla="*/ 20 w 20"/>
                <a:gd name="T11" fmla="*/ 5 h 18"/>
                <a:gd name="T12" fmla="*/ 19 w 20"/>
                <a:gd name="T13" fmla="*/ 0 h 18"/>
                <a:gd name="T14" fmla="*/ 15 w 20"/>
                <a:gd name="T15" fmla="*/ 1 h 18"/>
                <a:gd name="T16" fmla="*/ 10 w 20"/>
                <a:gd name="T17" fmla="*/ 3 h 18"/>
                <a:gd name="T18" fmla="*/ 12 w 20"/>
                <a:gd name="T19" fmla="*/ 6 h 18"/>
                <a:gd name="T20" fmla="*/ 10 w 20"/>
                <a:gd name="T21" fmla="*/ 4 h 18"/>
                <a:gd name="T22" fmla="*/ 7 w 20"/>
                <a:gd name="T23" fmla="*/ 6 h 18"/>
                <a:gd name="T24" fmla="*/ 5 w 20"/>
                <a:gd name="T25" fmla="*/ 8 h 18"/>
                <a:gd name="T26" fmla="*/ 5 w 20"/>
                <a:gd name="T27" fmla="*/ 12 h 18"/>
                <a:gd name="T28" fmla="*/ 3 w 20"/>
                <a:gd name="T29" fmla="*/ 12 h 18"/>
                <a:gd name="T30" fmla="*/ 4 w 20"/>
                <a:gd name="T31" fmla="*/ 12 h 18"/>
                <a:gd name="T32" fmla="*/ 3 w 20"/>
                <a:gd name="T33" fmla="*/ 12 h 18"/>
                <a:gd name="T34" fmla="*/ 4 w 20"/>
                <a:gd name="T35" fmla="*/ 14 h 18"/>
                <a:gd name="T36" fmla="*/ 2 w 20"/>
                <a:gd name="T37" fmla="*/ 13 h 18"/>
                <a:gd name="T38" fmla="*/ 3 w 20"/>
                <a:gd name="T39" fmla="*/ 14 h 18"/>
                <a:gd name="T40" fmla="*/ 1 w 20"/>
                <a:gd name="T41" fmla="*/ 14 h 18"/>
                <a:gd name="T42" fmla="*/ 2 w 20"/>
                <a:gd name="T43" fmla="*/ 15 h 18"/>
                <a:gd name="T44" fmla="*/ 0 w 20"/>
                <a:gd name="T45" fmla="*/ 15 h 18"/>
                <a:gd name="T46" fmla="*/ 5 w 20"/>
                <a:gd name="T47" fmla="*/ 14 h 18"/>
                <a:gd name="T48" fmla="*/ 5 w 20"/>
                <a:gd name="T49" fmla="*/ 14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0" h="18">
                  <a:moveTo>
                    <a:pt x="5" y="14"/>
                  </a:moveTo>
                  <a:cubicBezTo>
                    <a:pt x="7" y="12"/>
                    <a:pt x="13" y="16"/>
                    <a:pt x="14" y="18"/>
                  </a:cubicBezTo>
                  <a:cubicBezTo>
                    <a:pt x="15" y="16"/>
                    <a:pt x="15" y="14"/>
                    <a:pt x="14" y="13"/>
                  </a:cubicBezTo>
                  <a:cubicBezTo>
                    <a:pt x="13" y="9"/>
                    <a:pt x="15" y="11"/>
                    <a:pt x="17" y="11"/>
                  </a:cubicBezTo>
                  <a:cubicBezTo>
                    <a:pt x="19" y="10"/>
                    <a:pt x="19" y="8"/>
                    <a:pt x="18" y="6"/>
                  </a:cubicBezTo>
                  <a:cubicBezTo>
                    <a:pt x="18" y="6"/>
                    <a:pt x="20" y="5"/>
                    <a:pt x="20" y="5"/>
                  </a:cubicBezTo>
                  <a:cubicBezTo>
                    <a:pt x="20" y="3"/>
                    <a:pt x="20" y="2"/>
                    <a:pt x="19" y="0"/>
                  </a:cubicBezTo>
                  <a:cubicBezTo>
                    <a:pt x="19" y="0"/>
                    <a:pt x="15" y="1"/>
                    <a:pt x="15" y="1"/>
                  </a:cubicBezTo>
                  <a:cubicBezTo>
                    <a:pt x="13" y="1"/>
                    <a:pt x="12" y="1"/>
                    <a:pt x="10" y="3"/>
                  </a:cubicBezTo>
                  <a:cubicBezTo>
                    <a:pt x="10" y="3"/>
                    <a:pt x="13" y="5"/>
                    <a:pt x="12" y="6"/>
                  </a:cubicBezTo>
                  <a:cubicBezTo>
                    <a:pt x="10" y="8"/>
                    <a:pt x="9" y="4"/>
                    <a:pt x="10" y="4"/>
                  </a:cubicBezTo>
                  <a:cubicBezTo>
                    <a:pt x="10" y="4"/>
                    <a:pt x="7" y="5"/>
                    <a:pt x="7" y="6"/>
                  </a:cubicBezTo>
                  <a:cubicBezTo>
                    <a:pt x="7" y="7"/>
                    <a:pt x="6" y="7"/>
                    <a:pt x="5" y="8"/>
                  </a:cubicBezTo>
                  <a:cubicBezTo>
                    <a:pt x="5" y="9"/>
                    <a:pt x="3" y="12"/>
                    <a:pt x="5" y="12"/>
                  </a:cubicBezTo>
                  <a:cubicBezTo>
                    <a:pt x="5" y="12"/>
                    <a:pt x="4" y="12"/>
                    <a:pt x="3" y="12"/>
                  </a:cubicBezTo>
                  <a:cubicBezTo>
                    <a:pt x="3" y="12"/>
                    <a:pt x="4" y="12"/>
                    <a:pt x="4" y="12"/>
                  </a:cubicBezTo>
                  <a:cubicBezTo>
                    <a:pt x="4" y="12"/>
                    <a:pt x="3" y="12"/>
                    <a:pt x="3" y="12"/>
                  </a:cubicBezTo>
                  <a:cubicBezTo>
                    <a:pt x="2" y="13"/>
                    <a:pt x="4" y="14"/>
                    <a:pt x="4" y="14"/>
                  </a:cubicBezTo>
                  <a:cubicBezTo>
                    <a:pt x="4" y="13"/>
                    <a:pt x="2" y="13"/>
                    <a:pt x="2" y="13"/>
                  </a:cubicBezTo>
                  <a:cubicBezTo>
                    <a:pt x="2" y="13"/>
                    <a:pt x="3" y="14"/>
                    <a:pt x="3" y="14"/>
                  </a:cubicBezTo>
                  <a:cubicBezTo>
                    <a:pt x="3" y="14"/>
                    <a:pt x="2" y="13"/>
                    <a:pt x="1" y="14"/>
                  </a:cubicBezTo>
                  <a:cubicBezTo>
                    <a:pt x="1" y="14"/>
                    <a:pt x="2" y="15"/>
                    <a:pt x="2" y="15"/>
                  </a:cubicBezTo>
                  <a:cubicBezTo>
                    <a:pt x="2" y="14"/>
                    <a:pt x="1" y="14"/>
                    <a:pt x="0" y="15"/>
                  </a:cubicBezTo>
                  <a:cubicBezTo>
                    <a:pt x="1" y="15"/>
                    <a:pt x="4" y="16"/>
                    <a:pt x="5" y="14"/>
                  </a:cubicBezTo>
                  <a:cubicBezTo>
                    <a:pt x="5" y="14"/>
                    <a:pt x="5" y="15"/>
                    <a:pt x="5" y="14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20" name="Freeform 654"/>
            <p:cNvSpPr>
              <a:spLocks/>
            </p:cNvSpPr>
            <p:nvPr/>
          </p:nvSpPr>
          <p:spPr bwMode="auto">
            <a:xfrm>
              <a:off x="12079173" y="5984503"/>
              <a:ext cx="140127" cy="207060"/>
            </a:xfrm>
            <a:custGeom>
              <a:avLst/>
              <a:gdLst>
                <a:gd name="T0" fmla="*/ 10 w 15"/>
                <a:gd name="T1" fmla="*/ 21 h 22"/>
                <a:gd name="T2" fmla="*/ 8 w 15"/>
                <a:gd name="T3" fmla="*/ 17 h 22"/>
                <a:gd name="T4" fmla="*/ 11 w 15"/>
                <a:gd name="T5" fmla="*/ 12 h 22"/>
                <a:gd name="T6" fmla="*/ 11 w 15"/>
                <a:gd name="T7" fmla="*/ 13 h 22"/>
                <a:gd name="T8" fmla="*/ 15 w 15"/>
                <a:gd name="T9" fmla="*/ 10 h 22"/>
                <a:gd name="T10" fmla="*/ 11 w 15"/>
                <a:gd name="T11" fmla="*/ 7 h 22"/>
                <a:gd name="T12" fmla="*/ 10 w 15"/>
                <a:gd name="T13" fmla="*/ 5 h 22"/>
                <a:gd name="T14" fmla="*/ 12 w 15"/>
                <a:gd name="T15" fmla="*/ 4 h 22"/>
                <a:gd name="T16" fmla="*/ 12 w 15"/>
                <a:gd name="T17" fmla="*/ 1 h 22"/>
                <a:gd name="T18" fmla="*/ 11 w 15"/>
                <a:gd name="T19" fmla="*/ 1 h 22"/>
                <a:gd name="T20" fmla="*/ 7 w 15"/>
                <a:gd name="T21" fmla="*/ 4 h 22"/>
                <a:gd name="T22" fmla="*/ 2 w 15"/>
                <a:gd name="T23" fmla="*/ 5 h 22"/>
                <a:gd name="T24" fmla="*/ 4 w 15"/>
                <a:gd name="T25" fmla="*/ 6 h 22"/>
                <a:gd name="T26" fmla="*/ 6 w 15"/>
                <a:gd name="T27" fmla="*/ 8 h 22"/>
                <a:gd name="T28" fmla="*/ 4 w 15"/>
                <a:gd name="T29" fmla="*/ 8 h 22"/>
                <a:gd name="T30" fmla="*/ 2 w 15"/>
                <a:gd name="T31" fmla="*/ 8 h 22"/>
                <a:gd name="T32" fmla="*/ 0 w 15"/>
                <a:gd name="T33" fmla="*/ 9 h 22"/>
                <a:gd name="T34" fmla="*/ 0 w 15"/>
                <a:gd name="T35" fmla="*/ 14 h 22"/>
                <a:gd name="T36" fmla="*/ 2 w 15"/>
                <a:gd name="T37" fmla="*/ 16 h 22"/>
                <a:gd name="T38" fmla="*/ 2 w 15"/>
                <a:gd name="T39" fmla="*/ 20 h 22"/>
                <a:gd name="T40" fmla="*/ 10 w 15"/>
                <a:gd name="T41" fmla="*/ 21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5" h="22">
                  <a:moveTo>
                    <a:pt x="10" y="21"/>
                  </a:moveTo>
                  <a:cubicBezTo>
                    <a:pt x="10" y="20"/>
                    <a:pt x="6" y="18"/>
                    <a:pt x="8" y="17"/>
                  </a:cubicBezTo>
                  <a:cubicBezTo>
                    <a:pt x="9" y="16"/>
                    <a:pt x="9" y="13"/>
                    <a:pt x="11" y="12"/>
                  </a:cubicBezTo>
                  <a:cubicBezTo>
                    <a:pt x="11" y="12"/>
                    <a:pt x="11" y="13"/>
                    <a:pt x="11" y="13"/>
                  </a:cubicBezTo>
                  <a:cubicBezTo>
                    <a:pt x="12" y="13"/>
                    <a:pt x="15" y="11"/>
                    <a:pt x="15" y="10"/>
                  </a:cubicBezTo>
                  <a:cubicBezTo>
                    <a:pt x="15" y="9"/>
                    <a:pt x="11" y="9"/>
                    <a:pt x="11" y="7"/>
                  </a:cubicBezTo>
                  <a:cubicBezTo>
                    <a:pt x="11" y="6"/>
                    <a:pt x="10" y="6"/>
                    <a:pt x="10" y="5"/>
                  </a:cubicBezTo>
                  <a:cubicBezTo>
                    <a:pt x="10" y="4"/>
                    <a:pt x="12" y="5"/>
                    <a:pt x="12" y="4"/>
                  </a:cubicBezTo>
                  <a:cubicBezTo>
                    <a:pt x="12" y="3"/>
                    <a:pt x="12" y="2"/>
                    <a:pt x="12" y="1"/>
                  </a:cubicBezTo>
                  <a:cubicBezTo>
                    <a:pt x="12" y="0"/>
                    <a:pt x="12" y="1"/>
                    <a:pt x="11" y="1"/>
                  </a:cubicBezTo>
                  <a:cubicBezTo>
                    <a:pt x="8" y="1"/>
                    <a:pt x="9" y="2"/>
                    <a:pt x="7" y="4"/>
                  </a:cubicBezTo>
                  <a:cubicBezTo>
                    <a:pt x="6" y="5"/>
                    <a:pt x="3" y="3"/>
                    <a:pt x="2" y="5"/>
                  </a:cubicBezTo>
                  <a:cubicBezTo>
                    <a:pt x="0" y="7"/>
                    <a:pt x="3" y="7"/>
                    <a:pt x="4" y="6"/>
                  </a:cubicBezTo>
                  <a:cubicBezTo>
                    <a:pt x="5" y="5"/>
                    <a:pt x="7" y="6"/>
                    <a:pt x="6" y="8"/>
                  </a:cubicBezTo>
                  <a:cubicBezTo>
                    <a:pt x="6" y="7"/>
                    <a:pt x="4" y="6"/>
                    <a:pt x="4" y="8"/>
                  </a:cubicBezTo>
                  <a:cubicBezTo>
                    <a:pt x="3" y="8"/>
                    <a:pt x="2" y="9"/>
                    <a:pt x="2" y="8"/>
                  </a:cubicBezTo>
                  <a:cubicBezTo>
                    <a:pt x="2" y="9"/>
                    <a:pt x="0" y="7"/>
                    <a:pt x="0" y="9"/>
                  </a:cubicBezTo>
                  <a:cubicBezTo>
                    <a:pt x="0" y="11"/>
                    <a:pt x="0" y="12"/>
                    <a:pt x="0" y="14"/>
                  </a:cubicBezTo>
                  <a:cubicBezTo>
                    <a:pt x="1" y="15"/>
                    <a:pt x="2" y="15"/>
                    <a:pt x="2" y="16"/>
                  </a:cubicBezTo>
                  <a:cubicBezTo>
                    <a:pt x="3" y="18"/>
                    <a:pt x="1" y="19"/>
                    <a:pt x="2" y="20"/>
                  </a:cubicBezTo>
                  <a:cubicBezTo>
                    <a:pt x="4" y="22"/>
                    <a:pt x="8" y="21"/>
                    <a:pt x="10" y="21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21" name="Freeform 655"/>
            <p:cNvSpPr>
              <a:spLocks/>
            </p:cNvSpPr>
            <p:nvPr/>
          </p:nvSpPr>
          <p:spPr bwMode="auto">
            <a:xfrm>
              <a:off x="11977264" y="6172454"/>
              <a:ext cx="417198" cy="484203"/>
            </a:xfrm>
            <a:custGeom>
              <a:avLst/>
              <a:gdLst>
                <a:gd name="T0" fmla="*/ 44 w 45"/>
                <a:gd name="T1" fmla="*/ 24 h 52"/>
                <a:gd name="T2" fmla="*/ 43 w 45"/>
                <a:gd name="T3" fmla="*/ 18 h 52"/>
                <a:gd name="T4" fmla="*/ 42 w 45"/>
                <a:gd name="T5" fmla="*/ 12 h 52"/>
                <a:gd name="T6" fmla="*/ 41 w 45"/>
                <a:gd name="T7" fmla="*/ 7 h 52"/>
                <a:gd name="T8" fmla="*/ 38 w 45"/>
                <a:gd name="T9" fmla="*/ 4 h 52"/>
                <a:gd name="T10" fmla="*/ 38 w 45"/>
                <a:gd name="T11" fmla="*/ 2 h 52"/>
                <a:gd name="T12" fmla="*/ 37 w 45"/>
                <a:gd name="T13" fmla="*/ 5 h 52"/>
                <a:gd name="T14" fmla="*/ 33 w 45"/>
                <a:gd name="T15" fmla="*/ 4 h 52"/>
                <a:gd name="T16" fmla="*/ 25 w 45"/>
                <a:gd name="T17" fmla="*/ 7 h 52"/>
                <a:gd name="T18" fmla="*/ 26 w 45"/>
                <a:gd name="T19" fmla="*/ 4 h 52"/>
                <a:gd name="T20" fmla="*/ 21 w 45"/>
                <a:gd name="T21" fmla="*/ 4 h 52"/>
                <a:gd name="T22" fmla="*/ 20 w 45"/>
                <a:gd name="T23" fmla="*/ 1 h 52"/>
                <a:gd name="T24" fmla="*/ 13 w 45"/>
                <a:gd name="T25" fmla="*/ 0 h 52"/>
                <a:gd name="T26" fmla="*/ 15 w 45"/>
                <a:gd name="T27" fmla="*/ 3 h 52"/>
                <a:gd name="T28" fmla="*/ 15 w 45"/>
                <a:gd name="T29" fmla="*/ 6 h 52"/>
                <a:gd name="T30" fmla="*/ 17 w 45"/>
                <a:gd name="T31" fmla="*/ 7 h 52"/>
                <a:gd name="T32" fmla="*/ 20 w 45"/>
                <a:gd name="T33" fmla="*/ 9 h 52"/>
                <a:gd name="T34" fmla="*/ 15 w 45"/>
                <a:gd name="T35" fmla="*/ 8 h 52"/>
                <a:gd name="T36" fmla="*/ 14 w 45"/>
                <a:gd name="T37" fmla="*/ 8 h 52"/>
                <a:gd name="T38" fmla="*/ 13 w 45"/>
                <a:gd name="T39" fmla="*/ 10 h 52"/>
                <a:gd name="T40" fmla="*/ 6 w 45"/>
                <a:gd name="T41" fmla="*/ 10 h 52"/>
                <a:gd name="T42" fmla="*/ 6 w 45"/>
                <a:gd name="T43" fmla="*/ 15 h 52"/>
                <a:gd name="T44" fmla="*/ 6 w 45"/>
                <a:gd name="T45" fmla="*/ 17 h 52"/>
                <a:gd name="T46" fmla="*/ 1 w 45"/>
                <a:gd name="T47" fmla="*/ 22 h 52"/>
                <a:gd name="T48" fmla="*/ 2 w 45"/>
                <a:gd name="T49" fmla="*/ 26 h 52"/>
                <a:gd name="T50" fmla="*/ 2 w 45"/>
                <a:gd name="T51" fmla="*/ 30 h 52"/>
                <a:gd name="T52" fmla="*/ 1 w 45"/>
                <a:gd name="T53" fmla="*/ 33 h 52"/>
                <a:gd name="T54" fmla="*/ 3 w 45"/>
                <a:gd name="T55" fmla="*/ 37 h 52"/>
                <a:gd name="T56" fmla="*/ 11 w 45"/>
                <a:gd name="T57" fmla="*/ 40 h 52"/>
                <a:gd name="T58" fmla="*/ 9 w 45"/>
                <a:gd name="T59" fmla="*/ 49 h 52"/>
                <a:gd name="T60" fmla="*/ 19 w 45"/>
                <a:gd name="T61" fmla="*/ 49 h 52"/>
                <a:gd name="T62" fmla="*/ 23 w 45"/>
                <a:gd name="T63" fmla="*/ 51 h 52"/>
                <a:gd name="T64" fmla="*/ 26 w 45"/>
                <a:gd name="T65" fmla="*/ 50 h 52"/>
                <a:gd name="T66" fmla="*/ 33 w 45"/>
                <a:gd name="T67" fmla="*/ 49 h 52"/>
                <a:gd name="T68" fmla="*/ 36 w 45"/>
                <a:gd name="T69" fmla="*/ 49 h 52"/>
                <a:gd name="T70" fmla="*/ 36 w 45"/>
                <a:gd name="T71" fmla="*/ 45 h 52"/>
                <a:gd name="T72" fmla="*/ 40 w 45"/>
                <a:gd name="T73" fmla="*/ 43 h 52"/>
                <a:gd name="T74" fmla="*/ 35 w 45"/>
                <a:gd name="T75" fmla="*/ 37 h 52"/>
                <a:gd name="T76" fmla="*/ 32 w 45"/>
                <a:gd name="T77" fmla="*/ 31 h 52"/>
                <a:gd name="T78" fmla="*/ 41 w 45"/>
                <a:gd name="T79" fmla="*/ 26 h 52"/>
                <a:gd name="T80" fmla="*/ 44 w 45"/>
                <a:gd name="T81" fmla="*/ 28 h 52"/>
                <a:gd name="T82" fmla="*/ 44 w 45"/>
                <a:gd name="T83" fmla="*/ 24 h 52"/>
                <a:gd name="T84" fmla="*/ 44 w 45"/>
                <a:gd name="T85" fmla="*/ 2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5" h="52">
                  <a:moveTo>
                    <a:pt x="44" y="24"/>
                  </a:moveTo>
                  <a:cubicBezTo>
                    <a:pt x="43" y="22"/>
                    <a:pt x="43" y="20"/>
                    <a:pt x="43" y="18"/>
                  </a:cubicBezTo>
                  <a:cubicBezTo>
                    <a:pt x="42" y="16"/>
                    <a:pt x="41" y="15"/>
                    <a:pt x="42" y="12"/>
                  </a:cubicBezTo>
                  <a:cubicBezTo>
                    <a:pt x="43" y="10"/>
                    <a:pt x="42" y="8"/>
                    <a:pt x="41" y="7"/>
                  </a:cubicBezTo>
                  <a:cubicBezTo>
                    <a:pt x="40" y="6"/>
                    <a:pt x="38" y="5"/>
                    <a:pt x="38" y="4"/>
                  </a:cubicBezTo>
                  <a:cubicBezTo>
                    <a:pt x="38" y="4"/>
                    <a:pt x="39" y="3"/>
                    <a:pt x="38" y="2"/>
                  </a:cubicBezTo>
                  <a:cubicBezTo>
                    <a:pt x="37" y="2"/>
                    <a:pt x="37" y="5"/>
                    <a:pt x="37" y="5"/>
                  </a:cubicBezTo>
                  <a:cubicBezTo>
                    <a:pt x="35" y="5"/>
                    <a:pt x="35" y="4"/>
                    <a:pt x="33" y="4"/>
                  </a:cubicBezTo>
                  <a:cubicBezTo>
                    <a:pt x="31" y="5"/>
                    <a:pt x="28" y="7"/>
                    <a:pt x="25" y="7"/>
                  </a:cubicBezTo>
                  <a:cubicBezTo>
                    <a:pt x="24" y="6"/>
                    <a:pt x="26" y="5"/>
                    <a:pt x="26" y="4"/>
                  </a:cubicBezTo>
                  <a:cubicBezTo>
                    <a:pt x="24" y="4"/>
                    <a:pt x="23" y="5"/>
                    <a:pt x="21" y="4"/>
                  </a:cubicBezTo>
                  <a:cubicBezTo>
                    <a:pt x="20" y="3"/>
                    <a:pt x="23" y="1"/>
                    <a:pt x="20" y="1"/>
                  </a:cubicBezTo>
                  <a:cubicBezTo>
                    <a:pt x="18" y="1"/>
                    <a:pt x="16" y="1"/>
                    <a:pt x="13" y="0"/>
                  </a:cubicBezTo>
                  <a:cubicBezTo>
                    <a:pt x="14" y="1"/>
                    <a:pt x="15" y="1"/>
                    <a:pt x="15" y="3"/>
                  </a:cubicBezTo>
                  <a:cubicBezTo>
                    <a:pt x="14" y="4"/>
                    <a:pt x="14" y="4"/>
                    <a:pt x="15" y="6"/>
                  </a:cubicBezTo>
                  <a:cubicBezTo>
                    <a:pt x="15" y="8"/>
                    <a:pt x="15" y="7"/>
                    <a:pt x="17" y="7"/>
                  </a:cubicBezTo>
                  <a:cubicBezTo>
                    <a:pt x="18" y="7"/>
                    <a:pt x="19" y="8"/>
                    <a:pt x="20" y="9"/>
                  </a:cubicBezTo>
                  <a:cubicBezTo>
                    <a:pt x="19" y="8"/>
                    <a:pt x="16" y="8"/>
                    <a:pt x="15" y="8"/>
                  </a:cubicBezTo>
                  <a:cubicBezTo>
                    <a:pt x="15" y="8"/>
                    <a:pt x="14" y="8"/>
                    <a:pt x="14" y="8"/>
                  </a:cubicBezTo>
                  <a:cubicBezTo>
                    <a:pt x="13" y="9"/>
                    <a:pt x="14" y="10"/>
                    <a:pt x="13" y="10"/>
                  </a:cubicBezTo>
                  <a:cubicBezTo>
                    <a:pt x="11" y="11"/>
                    <a:pt x="7" y="6"/>
                    <a:pt x="6" y="10"/>
                  </a:cubicBezTo>
                  <a:cubicBezTo>
                    <a:pt x="7" y="12"/>
                    <a:pt x="8" y="14"/>
                    <a:pt x="6" y="15"/>
                  </a:cubicBezTo>
                  <a:cubicBezTo>
                    <a:pt x="5" y="17"/>
                    <a:pt x="5" y="15"/>
                    <a:pt x="6" y="17"/>
                  </a:cubicBezTo>
                  <a:cubicBezTo>
                    <a:pt x="6" y="22"/>
                    <a:pt x="0" y="20"/>
                    <a:pt x="1" y="22"/>
                  </a:cubicBezTo>
                  <a:cubicBezTo>
                    <a:pt x="1" y="23"/>
                    <a:pt x="2" y="24"/>
                    <a:pt x="2" y="26"/>
                  </a:cubicBezTo>
                  <a:cubicBezTo>
                    <a:pt x="2" y="28"/>
                    <a:pt x="1" y="28"/>
                    <a:pt x="2" y="30"/>
                  </a:cubicBezTo>
                  <a:cubicBezTo>
                    <a:pt x="3" y="31"/>
                    <a:pt x="0" y="33"/>
                    <a:pt x="1" y="33"/>
                  </a:cubicBezTo>
                  <a:cubicBezTo>
                    <a:pt x="3" y="34"/>
                    <a:pt x="2" y="36"/>
                    <a:pt x="3" y="37"/>
                  </a:cubicBezTo>
                  <a:cubicBezTo>
                    <a:pt x="4" y="40"/>
                    <a:pt x="8" y="39"/>
                    <a:pt x="11" y="40"/>
                  </a:cubicBezTo>
                  <a:cubicBezTo>
                    <a:pt x="11" y="40"/>
                    <a:pt x="9" y="48"/>
                    <a:pt x="9" y="49"/>
                  </a:cubicBezTo>
                  <a:cubicBezTo>
                    <a:pt x="13" y="49"/>
                    <a:pt x="15" y="48"/>
                    <a:pt x="19" y="49"/>
                  </a:cubicBezTo>
                  <a:cubicBezTo>
                    <a:pt x="19" y="49"/>
                    <a:pt x="23" y="52"/>
                    <a:pt x="23" y="51"/>
                  </a:cubicBezTo>
                  <a:cubicBezTo>
                    <a:pt x="24" y="49"/>
                    <a:pt x="25" y="49"/>
                    <a:pt x="26" y="50"/>
                  </a:cubicBezTo>
                  <a:cubicBezTo>
                    <a:pt x="27" y="51"/>
                    <a:pt x="32" y="48"/>
                    <a:pt x="33" y="49"/>
                  </a:cubicBezTo>
                  <a:cubicBezTo>
                    <a:pt x="33" y="49"/>
                    <a:pt x="37" y="50"/>
                    <a:pt x="36" y="49"/>
                  </a:cubicBezTo>
                  <a:cubicBezTo>
                    <a:pt x="35" y="46"/>
                    <a:pt x="34" y="46"/>
                    <a:pt x="36" y="45"/>
                  </a:cubicBezTo>
                  <a:cubicBezTo>
                    <a:pt x="38" y="43"/>
                    <a:pt x="38" y="43"/>
                    <a:pt x="40" y="43"/>
                  </a:cubicBezTo>
                  <a:cubicBezTo>
                    <a:pt x="41" y="42"/>
                    <a:pt x="36" y="38"/>
                    <a:pt x="35" y="37"/>
                  </a:cubicBezTo>
                  <a:cubicBezTo>
                    <a:pt x="34" y="37"/>
                    <a:pt x="31" y="32"/>
                    <a:pt x="32" y="31"/>
                  </a:cubicBezTo>
                  <a:cubicBezTo>
                    <a:pt x="36" y="30"/>
                    <a:pt x="38" y="29"/>
                    <a:pt x="41" y="26"/>
                  </a:cubicBezTo>
                  <a:cubicBezTo>
                    <a:pt x="42" y="25"/>
                    <a:pt x="43" y="29"/>
                    <a:pt x="44" y="28"/>
                  </a:cubicBezTo>
                  <a:cubicBezTo>
                    <a:pt x="45" y="27"/>
                    <a:pt x="45" y="25"/>
                    <a:pt x="44" y="24"/>
                  </a:cubicBezTo>
                  <a:cubicBezTo>
                    <a:pt x="44" y="23"/>
                    <a:pt x="44" y="24"/>
                    <a:pt x="44" y="24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22" name="Freeform 656"/>
            <p:cNvSpPr>
              <a:spLocks/>
            </p:cNvSpPr>
            <p:nvPr/>
          </p:nvSpPr>
          <p:spPr bwMode="auto">
            <a:xfrm>
              <a:off x="12712935" y="6322173"/>
              <a:ext cx="831212" cy="493761"/>
            </a:xfrm>
            <a:custGeom>
              <a:avLst/>
              <a:gdLst>
                <a:gd name="T0" fmla="*/ 0 w 89"/>
                <a:gd name="T1" fmla="*/ 27 h 53"/>
                <a:gd name="T2" fmla="*/ 9 w 89"/>
                <a:gd name="T3" fmla="*/ 30 h 53"/>
                <a:gd name="T4" fmla="*/ 16 w 89"/>
                <a:gd name="T5" fmla="*/ 31 h 53"/>
                <a:gd name="T6" fmla="*/ 22 w 89"/>
                <a:gd name="T7" fmla="*/ 28 h 53"/>
                <a:gd name="T8" fmla="*/ 33 w 89"/>
                <a:gd name="T9" fmla="*/ 30 h 53"/>
                <a:gd name="T10" fmla="*/ 40 w 89"/>
                <a:gd name="T11" fmla="*/ 41 h 53"/>
                <a:gd name="T12" fmla="*/ 44 w 89"/>
                <a:gd name="T13" fmla="*/ 38 h 53"/>
                <a:gd name="T14" fmla="*/ 47 w 89"/>
                <a:gd name="T15" fmla="*/ 41 h 53"/>
                <a:gd name="T16" fmla="*/ 57 w 89"/>
                <a:gd name="T17" fmla="*/ 42 h 53"/>
                <a:gd name="T18" fmla="*/ 51 w 89"/>
                <a:gd name="T19" fmla="*/ 46 h 53"/>
                <a:gd name="T20" fmla="*/ 55 w 89"/>
                <a:gd name="T21" fmla="*/ 49 h 53"/>
                <a:gd name="T22" fmla="*/ 59 w 89"/>
                <a:gd name="T23" fmla="*/ 51 h 53"/>
                <a:gd name="T24" fmla="*/ 67 w 89"/>
                <a:gd name="T25" fmla="*/ 48 h 53"/>
                <a:gd name="T26" fmla="*/ 72 w 89"/>
                <a:gd name="T27" fmla="*/ 46 h 53"/>
                <a:gd name="T28" fmla="*/ 68 w 89"/>
                <a:gd name="T29" fmla="*/ 46 h 53"/>
                <a:gd name="T30" fmla="*/ 63 w 89"/>
                <a:gd name="T31" fmla="*/ 44 h 53"/>
                <a:gd name="T32" fmla="*/ 72 w 89"/>
                <a:gd name="T33" fmla="*/ 38 h 53"/>
                <a:gd name="T34" fmla="*/ 78 w 89"/>
                <a:gd name="T35" fmla="*/ 35 h 53"/>
                <a:gd name="T36" fmla="*/ 84 w 89"/>
                <a:gd name="T37" fmla="*/ 31 h 53"/>
                <a:gd name="T38" fmla="*/ 87 w 89"/>
                <a:gd name="T39" fmla="*/ 28 h 53"/>
                <a:gd name="T40" fmla="*/ 86 w 89"/>
                <a:gd name="T41" fmla="*/ 26 h 53"/>
                <a:gd name="T42" fmla="*/ 88 w 89"/>
                <a:gd name="T43" fmla="*/ 25 h 53"/>
                <a:gd name="T44" fmla="*/ 86 w 89"/>
                <a:gd name="T45" fmla="*/ 24 h 53"/>
                <a:gd name="T46" fmla="*/ 88 w 89"/>
                <a:gd name="T47" fmla="*/ 21 h 53"/>
                <a:gd name="T48" fmla="*/ 85 w 89"/>
                <a:gd name="T49" fmla="*/ 19 h 53"/>
                <a:gd name="T50" fmla="*/ 82 w 89"/>
                <a:gd name="T51" fmla="*/ 18 h 53"/>
                <a:gd name="T52" fmla="*/ 78 w 89"/>
                <a:gd name="T53" fmla="*/ 18 h 53"/>
                <a:gd name="T54" fmla="*/ 75 w 89"/>
                <a:gd name="T55" fmla="*/ 15 h 53"/>
                <a:gd name="T56" fmla="*/ 72 w 89"/>
                <a:gd name="T57" fmla="*/ 17 h 53"/>
                <a:gd name="T58" fmla="*/ 69 w 89"/>
                <a:gd name="T59" fmla="*/ 14 h 53"/>
                <a:gd name="T60" fmla="*/ 65 w 89"/>
                <a:gd name="T61" fmla="*/ 14 h 53"/>
                <a:gd name="T62" fmla="*/ 64 w 89"/>
                <a:gd name="T63" fmla="*/ 10 h 53"/>
                <a:gd name="T64" fmla="*/ 60 w 89"/>
                <a:gd name="T65" fmla="*/ 9 h 53"/>
                <a:gd name="T66" fmla="*/ 60 w 89"/>
                <a:gd name="T67" fmla="*/ 5 h 53"/>
                <a:gd name="T68" fmla="*/ 58 w 89"/>
                <a:gd name="T69" fmla="*/ 2 h 53"/>
                <a:gd name="T70" fmla="*/ 53 w 89"/>
                <a:gd name="T71" fmla="*/ 1 h 53"/>
                <a:gd name="T72" fmla="*/ 47 w 89"/>
                <a:gd name="T73" fmla="*/ 2 h 53"/>
                <a:gd name="T74" fmla="*/ 43 w 89"/>
                <a:gd name="T75" fmla="*/ 3 h 53"/>
                <a:gd name="T76" fmla="*/ 41 w 89"/>
                <a:gd name="T77" fmla="*/ 9 h 53"/>
                <a:gd name="T78" fmla="*/ 38 w 89"/>
                <a:gd name="T79" fmla="*/ 7 h 53"/>
                <a:gd name="T80" fmla="*/ 36 w 89"/>
                <a:gd name="T81" fmla="*/ 8 h 53"/>
                <a:gd name="T82" fmla="*/ 34 w 89"/>
                <a:gd name="T83" fmla="*/ 6 h 53"/>
                <a:gd name="T84" fmla="*/ 31 w 89"/>
                <a:gd name="T85" fmla="*/ 7 h 53"/>
                <a:gd name="T86" fmla="*/ 29 w 89"/>
                <a:gd name="T87" fmla="*/ 6 h 53"/>
                <a:gd name="T88" fmla="*/ 28 w 89"/>
                <a:gd name="T89" fmla="*/ 8 h 53"/>
                <a:gd name="T90" fmla="*/ 21 w 89"/>
                <a:gd name="T91" fmla="*/ 5 h 53"/>
                <a:gd name="T92" fmla="*/ 12 w 89"/>
                <a:gd name="T93" fmla="*/ 4 h 53"/>
                <a:gd name="T94" fmla="*/ 6 w 89"/>
                <a:gd name="T95" fmla="*/ 6 h 53"/>
                <a:gd name="T96" fmla="*/ 9 w 89"/>
                <a:gd name="T97" fmla="*/ 11 h 53"/>
                <a:gd name="T98" fmla="*/ 10 w 89"/>
                <a:gd name="T99" fmla="*/ 14 h 53"/>
                <a:gd name="T100" fmla="*/ 5 w 89"/>
                <a:gd name="T101" fmla="*/ 16 h 53"/>
                <a:gd name="T102" fmla="*/ 2 w 89"/>
                <a:gd name="T103" fmla="*/ 23 h 53"/>
                <a:gd name="T104" fmla="*/ 0 w 89"/>
                <a:gd name="T105" fmla="*/ 27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89" h="53">
                  <a:moveTo>
                    <a:pt x="0" y="27"/>
                  </a:moveTo>
                  <a:cubicBezTo>
                    <a:pt x="0" y="30"/>
                    <a:pt x="7" y="30"/>
                    <a:pt x="9" y="30"/>
                  </a:cubicBezTo>
                  <a:cubicBezTo>
                    <a:pt x="11" y="30"/>
                    <a:pt x="13" y="32"/>
                    <a:pt x="16" y="31"/>
                  </a:cubicBezTo>
                  <a:cubicBezTo>
                    <a:pt x="17" y="29"/>
                    <a:pt x="20" y="28"/>
                    <a:pt x="22" y="28"/>
                  </a:cubicBezTo>
                  <a:cubicBezTo>
                    <a:pt x="25" y="26"/>
                    <a:pt x="31" y="28"/>
                    <a:pt x="33" y="30"/>
                  </a:cubicBezTo>
                  <a:cubicBezTo>
                    <a:pt x="36" y="34"/>
                    <a:pt x="37" y="38"/>
                    <a:pt x="40" y="41"/>
                  </a:cubicBezTo>
                  <a:cubicBezTo>
                    <a:pt x="42" y="40"/>
                    <a:pt x="42" y="39"/>
                    <a:pt x="44" y="38"/>
                  </a:cubicBezTo>
                  <a:cubicBezTo>
                    <a:pt x="46" y="38"/>
                    <a:pt x="46" y="40"/>
                    <a:pt x="47" y="41"/>
                  </a:cubicBezTo>
                  <a:cubicBezTo>
                    <a:pt x="48" y="42"/>
                    <a:pt x="57" y="43"/>
                    <a:pt x="57" y="42"/>
                  </a:cubicBezTo>
                  <a:cubicBezTo>
                    <a:pt x="57" y="43"/>
                    <a:pt x="51" y="45"/>
                    <a:pt x="51" y="46"/>
                  </a:cubicBezTo>
                  <a:cubicBezTo>
                    <a:pt x="52" y="47"/>
                    <a:pt x="56" y="46"/>
                    <a:pt x="55" y="49"/>
                  </a:cubicBezTo>
                  <a:cubicBezTo>
                    <a:pt x="54" y="51"/>
                    <a:pt x="57" y="53"/>
                    <a:pt x="59" y="51"/>
                  </a:cubicBezTo>
                  <a:cubicBezTo>
                    <a:pt x="61" y="50"/>
                    <a:pt x="64" y="48"/>
                    <a:pt x="67" y="48"/>
                  </a:cubicBezTo>
                  <a:cubicBezTo>
                    <a:pt x="70" y="48"/>
                    <a:pt x="71" y="48"/>
                    <a:pt x="72" y="46"/>
                  </a:cubicBezTo>
                  <a:cubicBezTo>
                    <a:pt x="72" y="46"/>
                    <a:pt x="69" y="46"/>
                    <a:pt x="68" y="46"/>
                  </a:cubicBezTo>
                  <a:cubicBezTo>
                    <a:pt x="66" y="46"/>
                    <a:pt x="64" y="47"/>
                    <a:pt x="63" y="44"/>
                  </a:cubicBezTo>
                  <a:cubicBezTo>
                    <a:pt x="60" y="40"/>
                    <a:pt x="70" y="38"/>
                    <a:pt x="72" y="38"/>
                  </a:cubicBezTo>
                  <a:cubicBezTo>
                    <a:pt x="74" y="37"/>
                    <a:pt x="76" y="36"/>
                    <a:pt x="78" y="35"/>
                  </a:cubicBezTo>
                  <a:cubicBezTo>
                    <a:pt x="79" y="33"/>
                    <a:pt x="81" y="31"/>
                    <a:pt x="84" y="31"/>
                  </a:cubicBezTo>
                  <a:cubicBezTo>
                    <a:pt x="85" y="31"/>
                    <a:pt x="87" y="31"/>
                    <a:pt x="87" y="28"/>
                  </a:cubicBezTo>
                  <a:cubicBezTo>
                    <a:pt x="87" y="27"/>
                    <a:pt x="86" y="27"/>
                    <a:pt x="86" y="26"/>
                  </a:cubicBezTo>
                  <a:cubicBezTo>
                    <a:pt x="86" y="25"/>
                    <a:pt x="88" y="25"/>
                    <a:pt x="88" y="25"/>
                  </a:cubicBezTo>
                  <a:cubicBezTo>
                    <a:pt x="88" y="25"/>
                    <a:pt x="86" y="24"/>
                    <a:pt x="86" y="24"/>
                  </a:cubicBezTo>
                  <a:cubicBezTo>
                    <a:pt x="86" y="23"/>
                    <a:pt x="89" y="23"/>
                    <a:pt x="88" y="21"/>
                  </a:cubicBezTo>
                  <a:cubicBezTo>
                    <a:pt x="88" y="21"/>
                    <a:pt x="86" y="20"/>
                    <a:pt x="85" y="19"/>
                  </a:cubicBezTo>
                  <a:cubicBezTo>
                    <a:pt x="84" y="18"/>
                    <a:pt x="83" y="20"/>
                    <a:pt x="82" y="18"/>
                  </a:cubicBezTo>
                  <a:cubicBezTo>
                    <a:pt x="81" y="17"/>
                    <a:pt x="80" y="17"/>
                    <a:pt x="78" y="18"/>
                  </a:cubicBezTo>
                  <a:cubicBezTo>
                    <a:pt x="77" y="18"/>
                    <a:pt x="76" y="15"/>
                    <a:pt x="75" y="15"/>
                  </a:cubicBezTo>
                  <a:cubicBezTo>
                    <a:pt x="74" y="14"/>
                    <a:pt x="73" y="16"/>
                    <a:pt x="72" y="17"/>
                  </a:cubicBezTo>
                  <a:cubicBezTo>
                    <a:pt x="71" y="17"/>
                    <a:pt x="70" y="14"/>
                    <a:pt x="69" y="14"/>
                  </a:cubicBezTo>
                  <a:cubicBezTo>
                    <a:pt x="68" y="14"/>
                    <a:pt x="65" y="15"/>
                    <a:pt x="65" y="14"/>
                  </a:cubicBezTo>
                  <a:cubicBezTo>
                    <a:pt x="65" y="13"/>
                    <a:pt x="65" y="11"/>
                    <a:pt x="64" y="10"/>
                  </a:cubicBezTo>
                  <a:cubicBezTo>
                    <a:pt x="63" y="9"/>
                    <a:pt x="61" y="10"/>
                    <a:pt x="60" y="9"/>
                  </a:cubicBezTo>
                  <a:cubicBezTo>
                    <a:pt x="59" y="8"/>
                    <a:pt x="58" y="6"/>
                    <a:pt x="60" y="5"/>
                  </a:cubicBezTo>
                  <a:cubicBezTo>
                    <a:pt x="61" y="5"/>
                    <a:pt x="59" y="2"/>
                    <a:pt x="58" y="2"/>
                  </a:cubicBezTo>
                  <a:cubicBezTo>
                    <a:pt x="57" y="1"/>
                    <a:pt x="54" y="2"/>
                    <a:pt x="53" y="1"/>
                  </a:cubicBezTo>
                  <a:cubicBezTo>
                    <a:pt x="50" y="0"/>
                    <a:pt x="50" y="6"/>
                    <a:pt x="47" y="2"/>
                  </a:cubicBezTo>
                  <a:cubicBezTo>
                    <a:pt x="46" y="2"/>
                    <a:pt x="44" y="3"/>
                    <a:pt x="43" y="3"/>
                  </a:cubicBezTo>
                  <a:cubicBezTo>
                    <a:pt x="41" y="4"/>
                    <a:pt x="42" y="9"/>
                    <a:pt x="41" y="9"/>
                  </a:cubicBezTo>
                  <a:cubicBezTo>
                    <a:pt x="40" y="9"/>
                    <a:pt x="39" y="7"/>
                    <a:pt x="38" y="7"/>
                  </a:cubicBezTo>
                  <a:cubicBezTo>
                    <a:pt x="38" y="7"/>
                    <a:pt x="37" y="8"/>
                    <a:pt x="36" y="8"/>
                  </a:cubicBezTo>
                  <a:cubicBezTo>
                    <a:pt x="35" y="8"/>
                    <a:pt x="34" y="7"/>
                    <a:pt x="34" y="6"/>
                  </a:cubicBezTo>
                  <a:cubicBezTo>
                    <a:pt x="34" y="5"/>
                    <a:pt x="32" y="7"/>
                    <a:pt x="31" y="7"/>
                  </a:cubicBezTo>
                  <a:cubicBezTo>
                    <a:pt x="30" y="7"/>
                    <a:pt x="30" y="6"/>
                    <a:pt x="29" y="6"/>
                  </a:cubicBezTo>
                  <a:cubicBezTo>
                    <a:pt x="28" y="6"/>
                    <a:pt x="28" y="7"/>
                    <a:pt x="28" y="8"/>
                  </a:cubicBezTo>
                  <a:cubicBezTo>
                    <a:pt x="28" y="8"/>
                    <a:pt x="21" y="5"/>
                    <a:pt x="21" y="5"/>
                  </a:cubicBezTo>
                  <a:cubicBezTo>
                    <a:pt x="18" y="4"/>
                    <a:pt x="15" y="4"/>
                    <a:pt x="12" y="4"/>
                  </a:cubicBezTo>
                  <a:cubicBezTo>
                    <a:pt x="10" y="4"/>
                    <a:pt x="9" y="6"/>
                    <a:pt x="6" y="6"/>
                  </a:cubicBezTo>
                  <a:cubicBezTo>
                    <a:pt x="6" y="9"/>
                    <a:pt x="9" y="9"/>
                    <a:pt x="9" y="11"/>
                  </a:cubicBezTo>
                  <a:cubicBezTo>
                    <a:pt x="9" y="12"/>
                    <a:pt x="10" y="13"/>
                    <a:pt x="10" y="14"/>
                  </a:cubicBezTo>
                  <a:cubicBezTo>
                    <a:pt x="9" y="15"/>
                    <a:pt x="6" y="15"/>
                    <a:pt x="5" y="16"/>
                  </a:cubicBezTo>
                  <a:cubicBezTo>
                    <a:pt x="2" y="18"/>
                    <a:pt x="3" y="20"/>
                    <a:pt x="2" y="23"/>
                  </a:cubicBezTo>
                  <a:cubicBezTo>
                    <a:pt x="2" y="25"/>
                    <a:pt x="1" y="26"/>
                    <a:pt x="0" y="27"/>
                  </a:cubicBezTo>
                  <a:close/>
                </a:path>
              </a:pathLst>
            </a:custGeom>
            <a:solidFill>
              <a:srgbClr val="E4E4E4"/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23" name="Freeform 657"/>
            <p:cNvSpPr>
              <a:spLocks/>
            </p:cNvSpPr>
            <p:nvPr/>
          </p:nvSpPr>
          <p:spPr bwMode="auto">
            <a:xfrm>
              <a:off x="12451788" y="6506933"/>
              <a:ext cx="280256" cy="114679"/>
            </a:xfrm>
            <a:custGeom>
              <a:avLst/>
              <a:gdLst>
                <a:gd name="T0" fmla="*/ 30 w 30"/>
                <a:gd name="T1" fmla="*/ 4 h 12"/>
                <a:gd name="T2" fmla="*/ 22 w 30"/>
                <a:gd name="T3" fmla="*/ 0 h 12"/>
                <a:gd name="T4" fmla="*/ 17 w 30"/>
                <a:gd name="T5" fmla="*/ 0 h 12"/>
                <a:gd name="T6" fmla="*/ 14 w 30"/>
                <a:gd name="T7" fmla="*/ 1 h 12"/>
                <a:gd name="T8" fmla="*/ 11 w 30"/>
                <a:gd name="T9" fmla="*/ 0 h 12"/>
                <a:gd name="T10" fmla="*/ 8 w 30"/>
                <a:gd name="T11" fmla="*/ 3 h 12"/>
                <a:gd name="T12" fmla="*/ 3 w 30"/>
                <a:gd name="T13" fmla="*/ 9 h 12"/>
                <a:gd name="T14" fmla="*/ 11 w 30"/>
                <a:gd name="T15" fmla="*/ 11 h 12"/>
                <a:gd name="T16" fmla="*/ 13 w 30"/>
                <a:gd name="T17" fmla="*/ 9 h 12"/>
                <a:gd name="T18" fmla="*/ 18 w 30"/>
                <a:gd name="T19" fmla="*/ 9 h 12"/>
                <a:gd name="T20" fmla="*/ 19 w 30"/>
                <a:gd name="T21" fmla="*/ 6 h 12"/>
                <a:gd name="T22" fmla="*/ 24 w 30"/>
                <a:gd name="T23" fmla="*/ 7 h 12"/>
                <a:gd name="T24" fmla="*/ 28 w 30"/>
                <a:gd name="T25" fmla="*/ 7 h 12"/>
                <a:gd name="T26" fmla="*/ 30 w 30"/>
                <a:gd name="T27" fmla="*/ 4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0" h="12">
                  <a:moveTo>
                    <a:pt x="30" y="4"/>
                  </a:moveTo>
                  <a:cubicBezTo>
                    <a:pt x="27" y="2"/>
                    <a:pt x="26" y="0"/>
                    <a:pt x="22" y="0"/>
                  </a:cubicBezTo>
                  <a:cubicBezTo>
                    <a:pt x="20" y="0"/>
                    <a:pt x="19" y="0"/>
                    <a:pt x="17" y="0"/>
                  </a:cubicBezTo>
                  <a:cubicBezTo>
                    <a:pt x="15" y="0"/>
                    <a:pt x="15" y="1"/>
                    <a:pt x="14" y="1"/>
                  </a:cubicBezTo>
                  <a:cubicBezTo>
                    <a:pt x="13" y="1"/>
                    <a:pt x="12" y="0"/>
                    <a:pt x="11" y="0"/>
                  </a:cubicBezTo>
                  <a:cubicBezTo>
                    <a:pt x="10" y="1"/>
                    <a:pt x="9" y="2"/>
                    <a:pt x="8" y="3"/>
                  </a:cubicBezTo>
                  <a:cubicBezTo>
                    <a:pt x="6" y="5"/>
                    <a:pt x="0" y="4"/>
                    <a:pt x="3" y="9"/>
                  </a:cubicBezTo>
                  <a:cubicBezTo>
                    <a:pt x="4" y="11"/>
                    <a:pt x="8" y="12"/>
                    <a:pt x="11" y="11"/>
                  </a:cubicBezTo>
                  <a:cubicBezTo>
                    <a:pt x="12" y="11"/>
                    <a:pt x="12" y="9"/>
                    <a:pt x="13" y="9"/>
                  </a:cubicBezTo>
                  <a:cubicBezTo>
                    <a:pt x="15" y="9"/>
                    <a:pt x="17" y="9"/>
                    <a:pt x="18" y="9"/>
                  </a:cubicBezTo>
                  <a:cubicBezTo>
                    <a:pt x="19" y="9"/>
                    <a:pt x="19" y="7"/>
                    <a:pt x="19" y="6"/>
                  </a:cubicBezTo>
                  <a:cubicBezTo>
                    <a:pt x="20" y="5"/>
                    <a:pt x="23" y="7"/>
                    <a:pt x="24" y="7"/>
                  </a:cubicBezTo>
                  <a:cubicBezTo>
                    <a:pt x="25" y="7"/>
                    <a:pt x="27" y="7"/>
                    <a:pt x="28" y="7"/>
                  </a:cubicBezTo>
                  <a:cubicBezTo>
                    <a:pt x="29" y="7"/>
                    <a:pt x="29" y="5"/>
                    <a:pt x="30" y="4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24" name="Freeform 658"/>
            <p:cNvSpPr>
              <a:spLocks/>
            </p:cNvSpPr>
            <p:nvPr/>
          </p:nvSpPr>
          <p:spPr bwMode="auto">
            <a:xfrm>
              <a:off x="12760703" y="6086441"/>
              <a:ext cx="439491" cy="328114"/>
            </a:xfrm>
            <a:custGeom>
              <a:avLst/>
              <a:gdLst>
                <a:gd name="T0" fmla="*/ 11 w 47"/>
                <a:gd name="T1" fmla="*/ 29 h 35"/>
                <a:gd name="T2" fmla="*/ 18 w 47"/>
                <a:gd name="T3" fmla="*/ 30 h 35"/>
                <a:gd name="T4" fmla="*/ 23 w 47"/>
                <a:gd name="T5" fmla="*/ 33 h 35"/>
                <a:gd name="T6" fmla="*/ 25 w 47"/>
                <a:gd name="T7" fmla="*/ 31 h 35"/>
                <a:gd name="T8" fmla="*/ 29 w 47"/>
                <a:gd name="T9" fmla="*/ 32 h 35"/>
                <a:gd name="T10" fmla="*/ 33 w 47"/>
                <a:gd name="T11" fmla="*/ 32 h 35"/>
                <a:gd name="T12" fmla="*/ 36 w 47"/>
                <a:gd name="T13" fmla="*/ 33 h 35"/>
                <a:gd name="T14" fmla="*/ 38 w 47"/>
                <a:gd name="T15" fmla="*/ 28 h 35"/>
                <a:gd name="T16" fmla="*/ 42 w 47"/>
                <a:gd name="T17" fmla="*/ 27 h 35"/>
                <a:gd name="T18" fmla="*/ 40 w 47"/>
                <a:gd name="T19" fmla="*/ 22 h 35"/>
                <a:gd name="T20" fmla="*/ 44 w 47"/>
                <a:gd name="T21" fmla="*/ 21 h 35"/>
                <a:gd name="T22" fmla="*/ 45 w 47"/>
                <a:gd name="T23" fmla="*/ 17 h 35"/>
                <a:gd name="T24" fmla="*/ 42 w 47"/>
                <a:gd name="T25" fmla="*/ 15 h 35"/>
                <a:gd name="T26" fmla="*/ 39 w 47"/>
                <a:gd name="T27" fmla="*/ 11 h 35"/>
                <a:gd name="T28" fmla="*/ 38 w 47"/>
                <a:gd name="T29" fmla="*/ 6 h 35"/>
                <a:gd name="T30" fmla="*/ 35 w 47"/>
                <a:gd name="T31" fmla="*/ 2 h 35"/>
                <a:gd name="T32" fmla="*/ 33 w 47"/>
                <a:gd name="T33" fmla="*/ 2 h 35"/>
                <a:gd name="T34" fmla="*/ 30 w 47"/>
                <a:gd name="T35" fmla="*/ 1 h 35"/>
                <a:gd name="T36" fmla="*/ 28 w 47"/>
                <a:gd name="T37" fmla="*/ 2 h 35"/>
                <a:gd name="T38" fmla="*/ 25 w 47"/>
                <a:gd name="T39" fmla="*/ 0 h 35"/>
                <a:gd name="T40" fmla="*/ 22 w 47"/>
                <a:gd name="T41" fmla="*/ 2 h 35"/>
                <a:gd name="T42" fmla="*/ 17 w 47"/>
                <a:gd name="T43" fmla="*/ 3 h 35"/>
                <a:gd name="T44" fmla="*/ 17 w 47"/>
                <a:gd name="T45" fmla="*/ 6 h 35"/>
                <a:gd name="T46" fmla="*/ 13 w 47"/>
                <a:gd name="T47" fmla="*/ 9 h 35"/>
                <a:gd name="T48" fmla="*/ 12 w 47"/>
                <a:gd name="T49" fmla="*/ 13 h 35"/>
                <a:gd name="T50" fmla="*/ 8 w 47"/>
                <a:gd name="T51" fmla="*/ 14 h 35"/>
                <a:gd name="T52" fmla="*/ 1 w 47"/>
                <a:gd name="T53" fmla="*/ 16 h 35"/>
                <a:gd name="T54" fmla="*/ 2 w 47"/>
                <a:gd name="T55" fmla="*/ 24 h 35"/>
                <a:gd name="T56" fmla="*/ 1 w 47"/>
                <a:gd name="T57" fmla="*/ 27 h 35"/>
                <a:gd name="T58" fmla="*/ 1 w 47"/>
                <a:gd name="T59" fmla="*/ 31 h 35"/>
                <a:gd name="T60" fmla="*/ 5 w 47"/>
                <a:gd name="T61" fmla="*/ 30 h 35"/>
                <a:gd name="T62" fmla="*/ 11 w 47"/>
                <a:gd name="T63" fmla="*/ 29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7" h="35">
                  <a:moveTo>
                    <a:pt x="11" y="29"/>
                  </a:moveTo>
                  <a:cubicBezTo>
                    <a:pt x="14" y="29"/>
                    <a:pt x="16" y="30"/>
                    <a:pt x="18" y="30"/>
                  </a:cubicBezTo>
                  <a:cubicBezTo>
                    <a:pt x="18" y="30"/>
                    <a:pt x="23" y="33"/>
                    <a:pt x="23" y="33"/>
                  </a:cubicBezTo>
                  <a:cubicBezTo>
                    <a:pt x="23" y="32"/>
                    <a:pt x="24" y="29"/>
                    <a:pt x="25" y="31"/>
                  </a:cubicBezTo>
                  <a:cubicBezTo>
                    <a:pt x="27" y="34"/>
                    <a:pt x="28" y="29"/>
                    <a:pt x="29" y="32"/>
                  </a:cubicBezTo>
                  <a:cubicBezTo>
                    <a:pt x="30" y="34"/>
                    <a:pt x="32" y="32"/>
                    <a:pt x="33" y="32"/>
                  </a:cubicBezTo>
                  <a:cubicBezTo>
                    <a:pt x="34" y="31"/>
                    <a:pt x="36" y="35"/>
                    <a:pt x="36" y="33"/>
                  </a:cubicBezTo>
                  <a:cubicBezTo>
                    <a:pt x="37" y="31"/>
                    <a:pt x="36" y="29"/>
                    <a:pt x="38" y="28"/>
                  </a:cubicBezTo>
                  <a:cubicBezTo>
                    <a:pt x="39" y="28"/>
                    <a:pt x="41" y="27"/>
                    <a:pt x="42" y="27"/>
                  </a:cubicBezTo>
                  <a:cubicBezTo>
                    <a:pt x="41" y="26"/>
                    <a:pt x="40" y="24"/>
                    <a:pt x="40" y="22"/>
                  </a:cubicBezTo>
                  <a:cubicBezTo>
                    <a:pt x="40" y="20"/>
                    <a:pt x="42" y="22"/>
                    <a:pt x="44" y="21"/>
                  </a:cubicBezTo>
                  <a:cubicBezTo>
                    <a:pt x="46" y="21"/>
                    <a:pt x="47" y="19"/>
                    <a:pt x="45" y="17"/>
                  </a:cubicBezTo>
                  <a:cubicBezTo>
                    <a:pt x="44" y="16"/>
                    <a:pt x="43" y="17"/>
                    <a:pt x="42" y="15"/>
                  </a:cubicBezTo>
                  <a:cubicBezTo>
                    <a:pt x="41" y="14"/>
                    <a:pt x="40" y="13"/>
                    <a:pt x="39" y="11"/>
                  </a:cubicBezTo>
                  <a:cubicBezTo>
                    <a:pt x="38" y="10"/>
                    <a:pt x="38" y="8"/>
                    <a:pt x="38" y="6"/>
                  </a:cubicBezTo>
                  <a:cubicBezTo>
                    <a:pt x="39" y="4"/>
                    <a:pt x="36" y="2"/>
                    <a:pt x="35" y="2"/>
                  </a:cubicBezTo>
                  <a:cubicBezTo>
                    <a:pt x="34" y="1"/>
                    <a:pt x="34" y="2"/>
                    <a:pt x="33" y="2"/>
                  </a:cubicBezTo>
                  <a:cubicBezTo>
                    <a:pt x="31" y="3"/>
                    <a:pt x="31" y="2"/>
                    <a:pt x="30" y="1"/>
                  </a:cubicBezTo>
                  <a:cubicBezTo>
                    <a:pt x="29" y="0"/>
                    <a:pt x="29" y="2"/>
                    <a:pt x="28" y="2"/>
                  </a:cubicBezTo>
                  <a:cubicBezTo>
                    <a:pt x="27" y="2"/>
                    <a:pt x="25" y="0"/>
                    <a:pt x="25" y="0"/>
                  </a:cubicBezTo>
                  <a:cubicBezTo>
                    <a:pt x="23" y="0"/>
                    <a:pt x="23" y="2"/>
                    <a:pt x="22" y="2"/>
                  </a:cubicBezTo>
                  <a:cubicBezTo>
                    <a:pt x="20" y="3"/>
                    <a:pt x="19" y="3"/>
                    <a:pt x="17" y="3"/>
                  </a:cubicBezTo>
                  <a:cubicBezTo>
                    <a:pt x="16" y="4"/>
                    <a:pt x="17" y="6"/>
                    <a:pt x="17" y="6"/>
                  </a:cubicBezTo>
                  <a:cubicBezTo>
                    <a:pt x="16" y="8"/>
                    <a:pt x="13" y="7"/>
                    <a:pt x="13" y="9"/>
                  </a:cubicBezTo>
                  <a:cubicBezTo>
                    <a:pt x="12" y="10"/>
                    <a:pt x="12" y="11"/>
                    <a:pt x="12" y="13"/>
                  </a:cubicBezTo>
                  <a:cubicBezTo>
                    <a:pt x="12" y="14"/>
                    <a:pt x="9" y="14"/>
                    <a:pt x="8" y="14"/>
                  </a:cubicBezTo>
                  <a:cubicBezTo>
                    <a:pt x="5" y="15"/>
                    <a:pt x="4" y="16"/>
                    <a:pt x="1" y="16"/>
                  </a:cubicBezTo>
                  <a:cubicBezTo>
                    <a:pt x="2" y="19"/>
                    <a:pt x="5" y="21"/>
                    <a:pt x="2" y="24"/>
                  </a:cubicBezTo>
                  <a:cubicBezTo>
                    <a:pt x="0" y="25"/>
                    <a:pt x="0" y="26"/>
                    <a:pt x="1" y="27"/>
                  </a:cubicBezTo>
                  <a:cubicBezTo>
                    <a:pt x="3" y="28"/>
                    <a:pt x="1" y="30"/>
                    <a:pt x="1" y="31"/>
                  </a:cubicBezTo>
                  <a:cubicBezTo>
                    <a:pt x="3" y="31"/>
                    <a:pt x="4" y="31"/>
                    <a:pt x="5" y="30"/>
                  </a:cubicBezTo>
                  <a:cubicBezTo>
                    <a:pt x="7" y="29"/>
                    <a:pt x="10" y="29"/>
                    <a:pt x="11" y="29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25" name="Freeform 659"/>
            <p:cNvSpPr>
              <a:spLocks/>
            </p:cNvSpPr>
            <p:nvPr/>
          </p:nvSpPr>
          <p:spPr bwMode="auto">
            <a:xfrm>
              <a:off x="12658794" y="6067328"/>
              <a:ext cx="270700" cy="178393"/>
            </a:xfrm>
            <a:custGeom>
              <a:avLst/>
              <a:gdLst>
                <a:gd name="T0" fmla="*/ 16 w 29"/>
                <a:gd name="T1" fmla="*/ 18 h 19"/>
                <a:gd name="T2" fmla="*/ 23 w 29"/>
                <a:gd name="T3" fmla="*/ 15 h 19"/>
                <a:gd name="T4" fmla="*/ 23 w 29"/>
                <a:gd name="T5" fmla="*/ 12 h 19"/>
                <a:gd name="T6" fmla="*/ 27 w 29"/>
                <a:gd name="T7" fmla="*/ 9 h 19"/>
                <a:gd name="T8" fmla="*/ 26 w 29"/>
                <a:gd name="T9" fmla="*/ 4 h 19"/>
                <a:gd name="T10" fmla="*/ 19 w 29"/>
                <a:gd name="T11" fmla="*/ 1 h 19"/>
                <a:gd name="T12" fmla="*/ 10 w 29"/>
                <a:gd name="T13" fmla="*/ 1 h 19"/>
                <a:gd name="T14" fmla="*/ 0 w 29"/>
                <a:gd name="T15" fmla="*/ 4 h 19"/>
                <a:gd name="T16" fmla="*/ 1 w 29"/>
                <a:gd name="T17" fmla="*/ 6 h 19"/>
                <a:gd name="T18" fmla="*/ 2 w 29"/>
                <a:gd name="T19" fmla="*/ 9 h 19"/>
                <a:gd name="T20" fmla="*/ 5 w 29"/>
                <a:gd name="T21" fmla="*/ 10 h 19"/>
                <a:gd name="T22" fmla="*/ 9 w 29"/>
                <a:gd name="T23" fmla="*/ 11 h 19"/>
                <a:gd name="T24" fmla="*/ 8 w 29"/>
                <a:gd name="T25" fmla="*/ 15 h 19"/>
                <a:gd name="T26" fmla="*/ 12 w 29"/>
                <a:gd name="T27" fmla="*/ 18 h 19"/>
                <a:gd name="T28" fmla="*/ 16 w 29"/>
                <a:gd name="T29" fmla="*/ 18 h 19"/>
                <a:gd name="T30" fmla="*/ 16 w 29"/>
                <a:gd name="T31" fmla="*/ 18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9" h="19">
                  <a:moveTo>
                    <a:pt x="16" y="18"/>
                  </a:moveTo>
                  <a:cubicBezTo>
                    <a:pt x="18" y="16"/>
                    <a:pt x="21" y="16"/>
                    <a:pt x="23" y="15"/>
                  </a:cubicBezTo>
                  <a:cubicBezTo>
                    <a:pt x="23" y="14"/>
                    <a:pt x="23" y="13"/>
                    <a:pt x="23" y="12"/>
                  </a:cubicBezTo>
                  <a:cubicBezTo>
                    <a:pt x="24" y="10"/>
                    <a:pt x="25" y="10"/>
                    <a:pt x="27" y="9"/>
                  </a:cubicBezTo>
                  <a:cubicBezTo>
                    <a:pt x="29" y="8"/>
                    <a:pt x="28" y="5"/>
                    <a:pt x="26" y="4"/>
                  </a:cubicBezTo>
                  <a:cubicBezTo>
                    <a:pt x="24" y="3"/>
                    <a:pt x="22" y="2"/>
                    <a:pt x="19" y="1"/>
                  </a:cubicBezTo>
                  <a:cubicBezTo>
                    <a:pt x="17" y="0"/>
                    <a:pt x="13" y="1"/>
                    <a:pt x="10" y="1"/>
                  </a:cubicBezTo>
                  <a:cubicBezTo>
                    <a:pt x="8" y="1"/>
                    <a:pt x="0" y="0"/>
                    <a:pt x="0" y="4"/>
                  </a:cubicBezTo>
                  <a:cubicBezTo>
                    <a:pt x="0" y="4"/>
                    <a:pt x="1" y="5"/>
                    <a:pt x="1" y="6"/>
                  </a:cubicBezTo>
                  <a:cubicBezTo>
                    <a:pt x="2" y="7"/>
                    <a:pt x="1" y="8"/>
                    <a:pt x="2" y="9"/>
                  </a:cubicBezTo>
                  <a:cubicBezTo>
                    <a:pt x="3" y="9"/>
                    <a:pt x="4" y="11"/>
                    <a:pt x="5" y="10"/>
                  </a:cubicBezTo>
                  <a:cubicBezTo>
                    <a:pt x="7" y="10"/>
                    <a:pt x="9" y="9"/>
                    <a:pt x="9" y="11"/>
                  </a:cubicBezTo>
                  <a:cubicBezTo>
                    <a:pt x="9" y="12"/>
                    <a:pt x="9" y="14"/>
                    <a:pt x="8" y="15"/>
                  </a:cubicBezTo>
                  <a:cubicBezTo>
                    <a:pt x="11" y="15"/>
                    <a:pt x="11" y="15"/>
                    <a:pt x="12" y="18"/>
                  </a:cubicBezTo>
                  <a:cubicBezTo>
                    <a:pt x="13" y="18"/>
                    <a:pt x="16" y="18"/>
                    <a:pt x="16" y="18"/>
                  </a:cubicBezTo>
                  <a:cubicBezTo>
                    <a:pt x="17" y="17"/>
                    <a:pt x="15" y="19"/>
                    <a:pt x="16" y="18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26" name="Freeform 660"/>
            <p:cNvSpPr>
              <a:spLocks/>
            </p:cNvSpPr>
            <p:nvPr/>
          </p:nvSpPr>
          <p:spPr bwMode="auto">
            <a:xfrm>
              <a:off x="12658794" y="5955834"/>
              <a:ext cx="334397" cy="168837"/>
            </a:xfrm>
            <a:custGeom>
              <a:avLst/>
              <a:gdLst>
                <a:gd name="T0" fmla="*/ 11 w 36"/>
                <a:gd name="T1" fmla="*/ 13 h 18"/>
                <a:gd name="T2" fmla="*/ 19 w 36"/>
                <a:gd name="T3" fmla="*/ 12 h 18"/>
                <a:gd name="T4" fmla="*/ 25 w 36"/>
                <a:gd name="T5" fmla="*/ 15 h 18"/>
                <a:gd name="T6" fmla="*/ 29 w 36"/>
                <a:gd name="T7" fmla="*/ 17 h 18"/>
                <a:gd name="T8" fmla="*/ 33 w 36"/>
                <a:gd name="T9" fmla="*/ 16 h 18"/>
                <a:gd name="T10" fmla="*/ 36 w 36"/>
                <a:gd name="T11" fmla="*/ 14 h 18"/>
                <a:gd name="T12" fmla="*/ 34 w 36"/>
                <a:gd name="T13" fmla="*/ 8 h 18"/>
                <a:gd name="T14" fmla="*/ 31 w 36"/>
                <a:gd name="T15" fmla="*/ 4 h 18"/>
                <a:gd name="T16" fmla="*/ 25 w 36"/>
                <a:gd name="T17" fmla="*/ 3 h 18"/>
                <a:gd name="T18" fmla="*/ 18 w 36"/>
                <a:gd name="T19" fmla="*/ 1 h 18"/>
                <a:gd name="T20" fmla="*/ 17 w 36"/>
                <a:gd name="T21" fmla="*/ 5 h 18"/>
                <a:gd name="T22" fmla="*/ 15 w 36"/>
                <a:gd name="T23" fmla="*/ 7 h 18"/>
                <a:gd name="T24" fmla="*/ 8 w 36"/>
                <a:gd name="T25" fmla="*/ 4 h 18"/>
                <a:gd name="T26" fmla="*/ 0 w 36"/>
                <a:gd name="T27" fmla="*/ 15 h 18"/>
                <a:gd name="T28" fmla="*/ 11 w 36"/>
                <a:gd name="T29" fmla="*/ 13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6" h="18">
                  <a:moveTo>
                    <a:pt x="11" y="13"/>
                  </a:moveTo>
                  <a:cubicBezTo>
                    <a:pt x="14" y="13"/>
                    <a:pt x="16" y="12"/>
                    <a:pt x="19" y="12"/>
                  </a:cubicBezTo>
                  <a:cubicBezTo>
                    <a:pt x="20" y="12"/>
                    <a:pt x="24" y="14"/>
                    <a:pt x="25" y="15"/>
                  </a:cubicBezTo>
                  <a:cubicBezTo>
                    <a:pt x="26" y="16"/>
                    <a:pt x="27" y="18"/>
                    <a:pt x="29" y="17"/>
                  </a:cubicBezTo>
                  <a:cubicBezTo>
                    <a:pt x="30" y="17"/>
                    <a:pt x="31" y="16"/>
                    <a:pt x="33" y="16"/>
                  </a:cubicBezTo>
                  <a:cubicBezTo>
                    <a:pt x="34" y="16"/>
                    <a:pt x="34" y="14"/>
                    <a:pt x="36" y="14"/>
                  </a:cubicBezTo>
                  <a:cubicBezTo>
                    <a:pt x="35" y="12"/>
                    <a:pt x="33" y="9"/>
                    <a:pt x="34" y="8"/>
                  </a:cubicBezTo>
                  <a:cubicBezTo>
                    <a:pt x="35" y="6"/>
                    <a:pt x="32" y="4"/>
                    <a:pt x="31" y="4"/>
                  </a:cubicBezTo>
                  <a:cubicBezTo>
                    <a:pt x="29" y="3"/>
                    <a:pt x="27" y="5"/>
                    <a:pt x="25" y="3"/>
                  </a:cubicBezTo>
                  <a:cubicBezTo>
                    <a:pt x="22" y="1"/>
                    <a:pt x="21" y="0"/>
                    <a:pt x="18" y="1"/>
                  </a:cubicBezTo>
                  <a:cubicBezTo>
                    <a:pt x="16" y="2"/>
                    <a:pt x="17" y="3"/>
                    <a:pt x="17" y="5"/>
                  </a:cubicBezTo>
                  <a:cubicBezTo>
                    <a:pt x="16" y="6"/>
                    <a:pt x="16" y="7"/>
                    <a:pt x="15" y="7"/>
                  </a:cubicBezTo>
                  <a:cubicBezTo>
                    <a:pt x="12" y="9"/>
                    <a:pt x="10" y="5"/>
                    <a:pt x="8" y="4"/>
                  </a:cubicBezTo>
                  <a:cubicBezTo>
                    <a:pt x="3" y="0"/>
                    <a:pt x="0" y="11"/>
                    <a:pt x="0" y="15"/>
                  </a:cubicBezTo>
                  <a:cubicBezTo>
                    <a:pt x="4" y="13"/>
                    <a:pt x="7" y="13"/>
                    <a:pt x="11" y="13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27" name="Freeform 661"/>
            <p:cNvSpPr>
              <a:spLocks/>
            </p:cNvSpPr>
            <p:nvPr/>
          </p:nvSpPr>
          <p:spPr bwMode="auto">
            <a:xfrm>
              <a:off x="12760703" y="5853898"/>
              <a:ext cx="222932" cy="140163"/>
            </a:xfrm>
            <a:custGeom>
              <a:avLst/>
              <a:gdLst>
                <a:gd name="T0" fmla="*/ 16 w 24"/>
                <a:gd name="T1" fmla="*/ 15 h 15"/>
                <a:gd name="T2" fmla="*/ 20 w 24"/>
                <a:gd name="T3" fmla="*/ 15 h 15"/>
                <a:gd name="T4" fmla="*/ 22 w 24"/>
                <a:gd name="T5" fmla="*/ 13 h 15"/>
                <a:gd name="T6" fmla="*/ 22 w 24"/>
                <a:gd name="T7" fmla="*/ 10 h 15"/>
                <a:gd name="T8" fmla="*/ 21 w 24"/>
                <a:gd name="T9" fmla="*/ 5 h 15"/>
                <a:gd name="T10" fmla="*/ 24 w 24"/>
                <a:gd name="T11" fmla="*/ 0 h 15"/>
                <a:gd name="T12" fmla="*/ 12 w 24"/>
                <a:gd name="T13" fmla="*/ 0 h 15"/>
                <a:gd name="T14" fmla="*/ 6 w 24"/>
                <a:gd name="T15" fmla="*/ 1 h 15"/>
                <a:gd name="T16" fmla="*/ 0 w 24"/>
                <a:gd name="T17" fmla="*/ 5 h 15"/>
                <a:gd name="T18" fmla="*/ 2 w 24"/>
                <a:gd name="T19" fmla="*/ 6 h 15"/>
                <a:gd name="T20" fmla="*/ 2 w 24"/>
                <a:gd name="T21" fmla="*/ 8 h 15"/>
                <a:gd name="T22" fmla="*/ 7 w 24"/>
                <a:gd name="T23" fmla="*/ 9 h 15"/>
                <a:gd name="T24" fmla="*/ 6 w 24"/>
                <a:gd name="T25" fmla="*/ 13 h 15"/>
                <a:gd name="T26" fmla="*/ 11 w 24"/>
                <a:gd name="T27" fmla="*/ 12 h 15"/>
                <a:gd name="T28" fmla="*/ 16 w 24"/>
                <a:gd name="T29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4" h="15">
                  <a:moveTo>
                    <a:pt x="16" y="15"/>
                  </a:moveTo>
                  <a:cubicBezTo>
                    <a:pt x="17" y="15"/>
                    <a:pt x="19" y="15"/>
                    <a:pt x="20" y="15"/>
                  </a:cubicBezTo>
                  <a:cubicBezTo>
                    <a:pt x="20" y="14"/>
                    <a:pt x="22" y="14"/>
                    <a:pt x="22" y="13"/>
                  </a:cubicBezTo>
                  <a:cubicBezTo>
                    <a:pt x="22" y="12"/>
                    <a:pt x="22" y="11"/>
                    <a:pt x="22" y="10"/>
                  </a:cubicBezTo>
                  <a:cubicBezTo>
                    <a:pt x="21" y="8"/>
                    <a:pt x="20" y="7"/>
                    <a:pt x="21" y="5"/>
                  </a:cubicBezTo>
                  <a:cubicBezTo>
                    <a:pt x="23" y="4"/>
                    <a:pt x="24" y="2"/>
                    <a:pt x="24" y="0"/>
                  </a:cubicBezTo>
                  <a:cubicBezTo>
                    <a:pt x="22" y="3"/>
                    <a:pt x="15" y="0"/>
                    <a:pt x="12" y="0"/>
                  </a:cubicBezTo>
                  <a:cubicBezTo>
                    <a:pt x="10" y="0"/>
                    <a:pt x="8" y="0"/>
                    <a:pt x="6" y="1"/>
                  </a:cubicBezTo>
                  <a:cubicBezTo>
                    <a:pt x="5" y="1"/>
                    <a:pt x="0" y="5"/>
                    <a:pt x="0" y="5"/>
                  </a:cubicBezTo>
                  <a:cubicBezTo>
                    <a:pt x="0" y="6"/>
                    <a:pt x="3" y="5"/>
                    <a:pt x="2" y="6"/>
                  </a:cubicBezTo>
                  <a:cubicBezTo>
                    <a:pt x="2" y="7"/>
                    <a:pt x="2" y="7"/>
                    <a:pt x="2" y="8"/>
                  </a:cubicBezTo>
                  <a:cubicBezTo>
                    <a:pt x="3" y="10"/>
                    <a:pt x="7" y="9"/>
                    <a:pt x="7" y="9"/>
                  </a:cubicBezTo>
                  <a:cubicBezTo>
                    <a:pt x="7" y="10"/>
                    <a:pt x="6" y="12"/>
                    <a:pt x="6" y="13"/>
                  </a:cubicBezTo>
                  <a:cubicBezTo>
                    <a:pt x="7" y="12"/>
                    <a:pt x="9" y="11"/>
                    <a:pt x="11" y="12"/>
                  </a:cubicBezTo>
                  <a:cubicBezTo>
                    <a:pt x="13" y="13"/>
                    <a:pt x="14" y="15"/>
                    <a:pt x="16" y="15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28" name="Freeform 662"/>
            <p:cNvSpPr>
              <a:spLocks/>
            </p:cNvSpPr>
            <p:nvPr/>
          </p:nvSpPr>
          <p:spPr bwMode="auto">
            <a:xfrm>
              <a:off x="12591917" y="6143782"/>
              <a:ext cx="149682" cy="73269"/>
            </a:xfrm>
            <a:custGeom>
              <a:avLst/>
              <a:gdLst>
                <a:gd name="T0" fmla="*/ 16 w 16"/>
                <a:gd name="T1" fmla="*/ 4 h 8"/>
                <a:gd name="T2" fmla="*/ 12 w 16"/>
                <a:gd name="T3" fmla="*/ 2 h 8"/>
                <a:gd name="T4" fmla="*/ 8 w 16"/>
                <a:gd name="T5" fmla="*/ 0 h 8"/>
                <a:gd name="T6" fmla="*/ 7 w 16"/>
                <a:gd name="T7" fmla="*/ 3 h 8"/>
                <a:gd name="T8" fmla="*/ 5 w 16"/>
                <a:gd name="T9" fmla="*/ 2 h 8"/>
                <a:gd name="T10" fmla="*/ 2 w 16"/>
                <a:gd name="T11" fmla="*/ 3 h 8"/>
                <a:gd name="T12" fmla="*/ 0 w 16"/>
                <a:gd name="T13" fmla="*/ 5 h 8"/>
                <a:gd name="T14" fmla="*/ 0 w 16"/>
                <a:gd name="T15" fmla="*/ 6 h 8"/>
                <a:gd name="T16" fmla="*/ 2 w 16"/>
                <a:gd name="T17" fmla="*/ 6 h 8"/>
                <a:gd name="T18" fmla="*/ 8 w 16"/>
                <a:gd name="T19" fmla="*/ 7 h 8"/>
                <a:gd name="T20" fmla="*/ 16 w 16"/>
                <a:gd name="T21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6" h="8">
                  <a:moveTo>
                    <a:pt x="16" y="4"/>
                  </a:moveTo>
                  <a:cubicBezTo>
                    <a:pt x="16" y="1"/>
                    <a:pt x="14" y="2"/>
                    <a:pt x="12" y="2"/>
                  </a:cubicBezTo>
                  <a:cubicBezTo>
                    <a:pt x="11" y="3"/>
                    <a:pt x="10" y="1"/>
                    <a:pt x="8" y="0"/>
                  </a:cubicBezTo>
                  <a:cubicBezTo>
                    <a:pt x="8" y="1"/>
                    <a:pt x="8" y="2"/>
                    <a:pt x="7" y="3"/>
                  </a:cubicBezTo>
                  <a:cubicBezTo>
                    <a:pt x="6" y="3"/>
                    <a:pt x="7" y="1"/>
                    <a:pt x="5" y="2"/>
                  </a:cubicBezTo>
                  <a:cubicBezTo>
                    <a:pt x="4" y="2"/>
                    <a:pt x="2" y="2"/>
                    <a:pt x="2" y="3"/>
                  </a:cubicBezTo>
                  <a:cubicBezTo>
                    <a:pt x="1" y="5"/>
                    <a:pt x="2" y="6"/>
                    <a:pt x="0" y="5"/>
                  </a:cubicBezTo>
                  <a:cubicBezTo>
                    <a:pt x="0" y="5"/>
                    <a:pt x="0" y="5"/>
                    <a:pt x="0" y="6"/>
                  </a:cubicBezTo>
                  <a:cubicBezTo>
                    <a:pt x="0" y="6"/>
                    <a:pt x="1" y="6"/>
                    <a:pt x="2" y="6"/>
                  </a:cubicBezTo>
                  <a:cubicBezTo>
                    <a:pt x="4" y="7"/>
                    <a:pt x="6" y="7"/>
                    <a:pt x="8" y="7"/>
                  </a:cubicBezTo>
                  <a:cubicBezTo>
                    <a:pt x="10" y="7"/>
                    <a:pt x="16" y="8"/>
                    <a:pt x="16" y="4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29" name="Freeform 663"/>
            <p:cNvSpPr>
              <a:spLocks/>
            </p:cNvSpPr>
            <p:nvPr/>
          </p:nvSpPr>
          <p:spPr bwMode="auto">
            <a:xfrm>
              <a:off x="12359429" y="6162893"/>
              <a:ext cx="445860" cy="391823"/>
            </a:xfrm>
            <a:custGeom>
              <a:avLst/>
              <a:gdLst>
                <a:gd name="T0" fmla="*/ 1 w 48"/>
                <a:gd name="T1" fmla="*/ 12 h 42"/>
                <a:gd name="T2" fmla="*/ 0 w 48"/>
                <a:gd name="T3" fmla="*/ 16 h 42"/>
                <a:gd name="T4" fmla="*/ 2 w 48"/>
                <a:gd name="T5" fmla="*/ 20 h 42"/>
                <a:gd name="T6" fmla="*/ 4 w 48"/>
                <a:gd name="T7" fmla="*/ 27 h 42"/>
                <a:gd name="T8" fmla="*/ 9 w 48"/>
                <a:gd name="T9" fmla="*/ 31 h 42"/>
                <a:gd name="T10" fmla="*/ 10 w 48"/>
                <a:gd name="T11" fmla="*/ 33 h 42"/>
                <a:gd name="T12" fmla="*/ 13 w 48"/>
                <a:gd name="T13" fmla="*/ 32 h 42"/>
                <a:gd name="T14" fmla="*/ 21 w 48"/>
                <a:gd name="T15" fmla="*/ 36 h 42"/>
                <a:gd name="T16" fmla="*/ 25 w 48"/>
                <a:gd name="T17" fmla="*/ 37 h 42"/>
                <a:gd name="T18" fmla="*/ 33 w 48"/>
                <a:gd name="T19" fmla="*/ 37 h 42"/>
                <a:gd name="T20" fmla="*/ 39 w 48"/>
                <a:gd name="T21" fmla="*/ 41 h 42"/>
                <a:gd name="T22" fmla="*/ 41 w 48"/>
                <a:gd name="T23" fmla="*/ 35 h 42"/>
                <a:gd name="T24" fmla="*/ 44 w 48"/>
                <a:gd name="T25" fmla="*/ 32 h 42"/>
                <a:gd name="T26" fmla="*/ 48 w 48"/>
                <a:gd name="T27" fmla="*/ 31 h 42"/>
                <a:gd name="T28" fmla="*/ 45 w 48"/>
                <a:gd name="T29" fmla="*/ 26 h 42"/>
                <a:gd name="T30" fmla="*/ 44 w 48"/>
                <a:gd name="T31" fmla="*/ 19 h 42"/>
                <a:gd name="T32" fmla="*/ 46 w 48"/>
                <a:gd name="T33" fmla="*/ 12 h 42"/>
                <a:gd name="T34" fmla="*/ 44 w 48"/>
                <a:gd name="T35" fmla="*/ 7 h 42"/>
                <a:gd name="T36" fmla="*/ 42 w 48"/>
                <a:gd name="T37" fmla="*/ 5 h 42"/>
                <a:gd name="T38" fmla="*/ 25 w 48"/>
                <a:gd name="T39" fmla="*/ 4 h 42"/>
                <a:gd name="T40" fmla="*/ 20 w 48"/>
                <a:gd name="T41" fmla="*/ 2 h 42"/>
                <a:gd name="T42" fmla="*/ 13 w 48"/>
                <a:gd name="T43" fmla="*/ 4 h 42"/>
                <a:gd name="T44" fmla="*/ 6 w 48"/>
                <a:gd name="T45" fmla="*/ 6 h 42"/>
                <a:gd name="T46" fmla="*/ 2 w 48"/>
                <a:gd name="T47" fmla="*/ 7 h 42"/>
                <a:gd name="T48" fmla="*/ 1 w 48"/>
                <a:gd name="T49" fmla="*/ 9 h 42"/>
                <a:gd name="T50" fmla="*/ 1 w 48"/>
                <a:gd name="T51" fmla="*/ 12 h 42"/>
                <a:gd name="T52" fmla="*/ 1 w 48"/>
                <a:gd name="T53" fmla="*/ 1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48" h="42">
                  <a:moveTo>
                    <a:pt x="1" y="12"/>
                  </a:moveTo>
                  <a:cubicBezTo>
                    <a:pt x="1" y="13"/>
                    <a:pt x="0" y="15"/>
                    <a:pt x="0" y="16"/>
                  </a:cubicBezTo>
                  <a:cubicBezTo>
                    <a:pt x="1" y="17"/>
                    <a:pt x="2" y="19"/>
                    <a:pt x="2" y="20"/>
                  </a:cubicBezTo>
                  <a:cubicBezTo>
                    <a:pt x="2" y="22"/>
                    <a:pt x="3" y="25"/>
                    <a:pt x="4" y="27"/>
                  </a:cubicBezTo>
                  <a:cubicBezTo>
                    <a:pt x="5" y="30"/>
                    <a:pt x="8" y="29"/>
                    <a:pt x="9" y="31"/>
                  </a:cubicBezTo>
                  <a:cubicBezTo>
                    <a:pt x="9" y="31"/>
                    <a:pt x="9" y="33"/>
                    <a:pt x="10" y="33"/>
                  </a:cubicBezTo>
                  <a:cubicBezTo>
                    <a:pt x="11" y="34"/>
                    <a:pt x="12" y="32"/>
                    <a:pt x="13" y="32"/>
                  </a:cubicBezTo>
                  <a:cubicBezTo>
                    <a:pt x="15" y="31"/>
                    <a:pt x="19" y="35"/>
                    <a:pt x="21" y="36"/>
                  </a:cubicBezTo>
                  <a:cubicBezTo>
                    <a:pt x="22" y="37"/>
                    <a:pt x="23" y="39"/>
                    <a:pt x="25" y="37"/>
                  </a:cubicBezTo>
                  <a:cubicBezTo>
                    <a:pt x="26" y="36"/>
                    <a:pt x="31" y="37"/>
                    <a:pt x="33" y="37"/>
                  </a:cubicBezTo>
                  <a:cubicBezTo>
                    <a:pt x="36" y="37"/>
                    <a:pt x="37" y="39"/>
                    <a:pt x="39" y="41"/>
                  </a:cubicBezTo>
                  <a:cubicBezTo>
                    <a:pt x="40" y="42"/>
                    <a:pt x="40" y="36"/>
                    <a:pt x="41" y="35"/>
                  </a:cubicBezTo>
                  <a:cubicBezTo>
                    <a:pt x="42" y="34"/>
                    <a:pt x="43" y="33"/>
                    <a:pt x="44" y="32"/>
                  </a:cubicBezTo>
                  <a:cubicBezTo>
                    <a:pt x="45" y="32"/>
                    <a:pt x="48" y="32"/>
                    <a:pt x="48" y="31"/>
                  </a:cubicBezTo>
                  <a:cubicBezTo>
                    <a:pt x="47" y="28"/>
                    <a:pt x="47" y="27"/>
                    <a:pt x="45" y="26"/>
                  </a:cubicBezTo>
                  <a:cubicBezTo>
                    <a:pt x="43" y="24"/>
                    <a:pt x="46" y="21"/>
                    <a:pt x="44" y="19"/>
                  </a:cubicBezTo>
                  <a:cubicBezTo>
                    <a:pt x="42" y="18"/>
                    <a:pt x="47" y="14"/>
                    <a:pt x="46" y="12"/>
                  </a:cubicBezTo>
                  <a:cubicBezTo>
                    <a:pt x="45" y="10"/>
                    <a:pt x="44" y="9"/>
                    <a:pt x="44" y="7"/>
                  </a:cubicBezTo>
                  <a:cubicBezTo>
                    <a:pt x="44" y="6"/>
                    <a:pt x="44" y="5"/>
                    <a:pt x="42" y="5"/>
                  </a:cubicBezTo>
                  <a:cubicBezTo>
                    <a:pt x="37" y="3"/>
                    <a:pt x="30" y="6"/>
                    <a:pt x="25" y="4"/>
                  </a:cubicBezTo>
                  <a:cubicBezTo>
                    <a:pt x="25" y="7"/>
                    <a:pt x="21" y="2"/>
                    <a:pt x="20" y="2"/>
                  </a:cubicBezTo>
                  <a:cubicBezTo>
                    <a:pt x="17" y="0"/>
                    <a:pt x="15" y="2"/>
                    <a:pt x="13" y="4"/>
                  </a:cubicBezTo>
                  <a:cubicBezTo>
                    <a:pt x="10" y="5"/>
                    <a:pt x="8" y="6"/>
                    <a:pt x="6" y="6"/>
                  </a:cubicBezTo>
                  <a:cubicBezTo>
                    <a:pt x="5" y="7"/>
                    <a:pt x="3" y="7"/>
                    <a:pt x="2" y="7"/>
                  </a:cubicBezTo>
                  <a:cubicBezTo>
                    <a:pt x="1" y="8"/>
                    <a:pt x="3" y="9"/>
                    <a:pt x="1" y="9"/>
                  </a:cubicBezTo>
                  <a:cubicBezTo>
                    <a:pt x="1" y="10"/>
                    <a:pt x="1" y="11"/>
                    <a:pt x="1" y="12"/>
                  </a:cubicBezTo>
                  <a:cubicBezTo>
                    <a:pt x="1" y="14"/>
                    <a:pt x="1" y="12"/>
                    <a:pt x="1" y="12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30" name="Freeform 664"/>
            <p:cNvSpPr>
              <a:spLocks/>
            </p:cNvSpPr>
            <p:nvPr/>
          </p:nvSpPr>
          <p:spPr bwMode="auto">
            <a:xfrm>
              <a:off x="12630129" y="6573832"/>
              <a:ext cx="429938" cy="280329"/>
            </a:xfrm>
            <a:custGeom>
              <a:avLst/>
              <a:gdLst>
                <a:gd name="T0" fmla="*/ 38 w 46"/>
                <a:gd name="T1" fmla="*/ 13 h 30"/>
                <a:gd name="T2" fmla="*/ 35 w 46"/>
                <a:gd name="T3" fmla="*/ 6 h 30"/>
                <a:gd name="T4" fmla="*/ 32 w 46"/>
                <a:gd name="T5" fmla="*/ 0 h 30"/>
                <a:gd name="T6" fmla="*/ 22 w 46"/>
                <a:gd name="T7" fmla="*/ 4 h 30"/>
                <a:gd name="T8" fmla="*/ 18 w 46"/>
                <a:gd name="T9" fmla="*/ 3 h 30"/>
                <a:gd name="T10" fmla="*/ 12 w 46"/>
                <a:gd name="T11" fmla="*/ 3 h 30"/>
                <a:gd name="T12" fmla="*/ 8 w 46"/>
                <a:gd name="T13" fmla="*/ 6 h 30"/>
                <a:gd name="T14" fmla="*/ 4 w 46"/>
                <a:gd name="T15" fmla="*/ 14 h 30"/>
                <a:gd name="T16" fmla="*/ 0 w 46"/>
                <a:gd name="T17" fmla="*/ 15 h 30"/>
                <a:gd name="T18" fmla="*/ 3 w 46"/>
                <a:gd name="T19" fmla="*/ 18 h 30"/>
                <a:gd name="T20" fmla="*/ 5 w 46"/>
                <a:gd name="T21" fmla="*/ 22 h 30"/>
                <a:gd name="T22" fmla="*/ 8 w 46"/>
                <a:gd name="T23" fmla="*/ 24 h 30"/>
                <a:gd name="T24" fmla="*/ 11 w 46"/>
                <a:gd name="T25" fmla="*/ 25 h 30"/>
                <a:gd name="T26" fmla="*/ 11 w 46"/>
                <a:gd name="T27" fmla="*/ 28 h 30"/>
                <a:gd name="T28" fmla="*/ 21 w 46"/>
                <a:gd name="T29" fmla="*/ 30 h 30"/>
                <a:gd name="T30" fmla="*/ 28 w 46"/>
                <a:gd name="T31" fmla="*/ 28 h 30"/>
                <a:gd name="T32" fmla="*/ 40 w 46"/>
                <a:gd name="T33" fmla="*/ 30 h 30"/>
                <a:gd name="T34" fmla="*/ 41 w 46"/>
                <a:gd name="T35" fmla="*/ 23 h 30"/>
                <a:gd name="T36" fmla="*/ 46 w 46"/>
                <a:gd name="T37" fmla="*/ 20 h 30"/>
                <a:gd name="T38" fmla="*/ 39 w 46"/>
                <a:gd name="T39" fmla="*/ 20 h 30"/>
                <a:gd name="T40" fmla="*/ 38 w 46"/>
                <a:gd name="T41" fmla="*/ 13 h 30"/>
                <a:gd name="T42" fmla="*/ 38 w 46"/>
                <a:gd name="T43" fmla="*/ 13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6" h="30">
                  <a:moveTo>
                    <a:pt x="38" y="13"/>
                  </a:moveTo>
                  <a:cubicBezTo>
                    <a:pt x="39" y="10"/>
                    <a:pt x="36" y="8"/>
                    <a:pt x="35" y="6"/>
                  </a:cubicBezTo>
                  <a:cubicBezTo>
                    <a:pt x="33" y="5"/>
                    <a:pt x="32" y="2"/>
                    <a:pt x="32" y="0"/>
                  </a:cubicBezTo>
                  <a:cubicBezTo>
                    <a:pt x="29" y="1"/>
                    <a:pt x="26" y="4"/>
                    <a:pt x="22" y="4"/>
                  </a:cubicBezTo>
                  <a:cubicBezTo>
                    <a:pt x="21" y="4"/>
                    <a:pt x="19" y="3"/>
                    <a:pt x="18" y="3"/>
                  </a:cubicBezTo>
                  <a:cubicBezTo>
                    <a:pt x="16" y="3"/>
                    <a:pt x="14" y="3"/>
                    <a:pt x="12" y="3"/>
                  </a:cubicBezTo>
                  <a:cubicBezTo>
                    <a:pt x="12" y="3"/>
                    <a:pt x="9" y="6"/>
                    <a:pt x="8" y="6"/>
                  </a:cubicBezTo>
                  <a:cubicBezTo>
                    <a:pt x="7" y="9"/>
                    <a:pt x="5" y="11"/>
                    <a:pt x="4" y="14"/>
                  </a:cubicBezTo>
                  <a:cubicBezTo>
                    <a:pt x="3" y="14"/>
                    <a:pt x="1" y="14"/>
                    <a:pt x="0" y="15"/>
                  </a:cubicBezTo>
                  <a:cubicBezTo>
                    <a:pt x="0" y="16"/>
                    <a:pt x="3" y="17"/>
                    <a:pt x="3" y="18"/>
                  </a:cubicBezTo>
                  <a:cubicBezTo>
                    <a:pt x="3" y="20"/>
                    <a:pt x="4" y="20"/>
                    <a:pt x="5" y="22"/>
                  </a:cubicBezTo>
                  <a:cubicBezTo>
                    <a:pt x="5" y="24"/>
                    <a:pt x="6" y="24"/>
                    <a:pt x="8" y="24"/>
                  </a:cubicBezTo>
                  <a:cubicBezTo>
                    <a:pt x="9" y="24"/>
                    <a:pt x="11" y="24"/>
                    <a:pt x="11" y="25"/>
                  </a:cubicBezTo>
                  <a:cubicBezTo>
                    <a:pt x="11" y="26"/>
                    <a:pt x="11" y="27"/>
                    <a:pt x="11" y="28"/>
                  </a:cubicBezTo>
                  <a:cubicBezTo>
                    <a:pt x="13" y="30"/>
                    <a:pt x="18" y="30"/>
                    <a:pt x="21" y="30"/>
                  </a:cubicBezTo>
                  <a:cubicBezTo>
                    <a:pt x="24" y="30"/>
                    <a:pt x="26" y="30"/>
                    <a:pt x="28" y="28"/>
                  </a:cubicBezTo>
                  <a:cubicBezTo>
                    <a:pt x="32" y="26"/>
                    <a:pt x="36" y="28"/>
                    <a:pt x="40" y="30"/>
                  </a:cubicBezTo>
                  <a:cubicBezTo>
                    <a:pt x="40" y="28"/>
                    <a:pt x="40" y="25"/>
                    <a:pt x="41" y="23"/>
                  </a:cubicBezTo>
                  <a:cubicBezTo>
                    <a:pt x="42" y="22"/>
                    <a:pt x="45" y="24"/>
                    <a:pt x="46" y="20"/>
                  </a:cubicBezTo>
                  <a:cubicBezTo>
                    <a:pt x="43" y="18"/>
                    <a:pt x="42" y="20"/>
                    <a:pt x="39" y="20"/>
                  </a:cubicBezTo>
                  <a:cubicBezTo>
                    <a:pt x="37" y="19"/>
                    <a:pt x="37" y="14"/>
                    <a:pt x="38" y="13"/>
                  </a:cubicBezTo>
                  <a:cubicBezTo>
                    <a:pt x="39" y="11"/>
                    <a:pt x="37" y="15"/>
                    <a:pt x="38" y="13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31" name="Freeform 665"/>
            <p:cNvSpPr>
              <a:spLocks/>
            </p:cNvSpPr>
            <p:nvPr/>
          </p:nvSpPr>
          <p:spPr bwMode="auto">
            <a:xfrm>
              <a:off x="12929494" y="6564274"/>
              <a:ext cx="156051" cy="187951"/>
            </a:xfrm>
            <a:custGeom>
              <a:avLst/>
              <a:gdLst>
                <a:gd name="T0" fmla="*/ 14 w 17"/>
                <a:gd name="T1" fmla="*/ 10 h 20"/>
                <a:gd name="T2" fmla="*/ 9 w 17"/>
                <a:gd name="T3" fmla="*/ 3 h 20"/>
                <a:gd name="T4" fmla="*/ 0 w 17"/>
                <a:gd name="T5" fmla="*/ 1 h 20"/>
                <a:gd name="T6" fmla="*/ 5 w 17"/>
                <a:gd name="T7" fmla="*/ 10 h 20"/>
                <a:gd name="T8" fmla="*/ 7 w 17"/>
                <a:gd name="T9" fmla="*/ 20 h 20"/>
                <a:gd name="T10" fmla="*/ 10 w 17"/>
                <a:gd name="T11" fmla="*/ 14 h 20"/>
                <a:gd name="T12" fmla="*/ 14 w 17"/>
                <a:gd name="T13" fmla="*/ 14 h 20"/>
                <a:gd name="T14" fmla="*/ 14 w 17"/>
                <a:gd name="T15" fmla="*/ 10 h 20"/>
                <a:gd name="T16" fmla="*/ 14 w 17"/>
                <a:gd name="T17" fmla="*/ 1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20">
                  <a:moveTo>
                    <a:pt x="14" y="10"/>
                  </a:moveTo>
                  <a:cubicBezTo>
                    <a:pt x="12" y="8"/>
                    <a:pt x="11" y="4"/>
                    <a:pt x="9" y="3"/>
                  </a:cubicBezTo>
                  <a:cubicBezTo>
                    <a:pt x="8" y="3"/>
                    <a:pt x="0" y="0"/>
                    <a:pt x="0" y="1"/>
                  </a:cubicBezTo>
                  <a:cubicBezTo>
                    <a:pt x="1" y="5"/>
                    <a:pt x="3" y="7"/>
                    <a:pt x="5" y="10"/>
                  </a:cubicBezTo>
                  <a:cubicBezTo>
                    <a:pt x="7" y="13"/>
                    <a:pt x="4" y="17"/>
                    <a:pt x="7" y="20"/>
                  </a:cubicBezTo>
                  <a:cubicBezTo>
                    <a:pt x="8" y="19"/>
                    <a:pt x="9" y="16"/>
                    <a:pt x="10" y="14"/>
                  </a:cubicBezTo>
                  <a:cubicBezTo>
                    <a:pt x="12" y="13"/>
                    <a:pt x="13" y="14"/>
                    <a:pt x="14" y="14"/>
                  </a:cubicBezTo>
                  <a:cubicBezTo>
                    <a:pt x="17" y="14"/>
                    <a:pt x="14" y="10"/>
                    <a:pt x="14" y="10"/>
                  </a:cubicBezTo>
                  <a:cubicBezTo>
                    <a:pt x="13" y="9"/>
                    <a:pt x="14" y="10"/>
                    <a:pt x="14" y="10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32" name="Freeform 666"/>
            <p:cNvSpPr>
              <a:spLocks/>
            </p:cNvSpPr>
            <p:nvPr/>
          </p:nvSpPr>
          <p:spPr bwMode="auto">
            <a:xfrm>
              <a:off x="12993189" y="6666210"/>
              <a:ext cx="92356" cy="95566"/>
            </a:xfrm>
            <a:custGeom>
              <a:avLst/>
              <a:gdLst>
                <a:gd name="T0" fmla="*/ 7 w 10"/>
                <a:gd name="T1" fmla="*/ 9 h 10"/>
                <a:gd name="T2" fmla="*/ 7 w 10"/>
                <a:gd name="T3" fmla="*/ 7 h 10"/>
                <a:gd name="T4" fmla="*/ 10 w 10"/>
                <a:gd name="T5" fmla="*/ 4 h 10"/>
                <a:gd name="T6" fmla="*/ 8 w 10"/>
                <a:gd name="T7" fmla="*/ 1 h 10"/>
                <a:gd name="T8" fmla="*/ 3 w 10"/>
                <a:gd name="T9" fmla="*/ 4 h 10"/>
                <a:gd name="T10" fmla="*/ 0 w 10"/>
                <a:gd name="T11" fmla="*/ 9 h 10"/>
                <a:gd name="T12" fmla="*/ 3 w 10"/>
                <a:gd name="T13" fmla="*/ 9 h 10"/>
                <a:gd name="T14" fmla="*/ 7 w 10"/>
                <a:gd name="T15" fmla="*/ 10 h 10"/>
                <a:gd name="T16" fmla="*/ 7 w 10"/>
                <a:gd name="T17" fmla="*/ 9 h 10"/>
                <a:gd name="T18" fmla="*/ 7 w 10"/>
                <a:gd name="T19" fmla="*/ 9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" h="10">
                  <a:moveTo>
                    <a:pt x="7" y="9"/>
                  </a:moveTo>
                  <a:cubicBezTo>
                    <a:pt x="6" y="8"/>
                    <a:pt x="6" y="8"/>
                    <a:pt x="7" y="7"/>
                  </a:cubicBezTo>
                  <a:cubicBezTo>
                    <a:pt x="8" y="6"/>
                    <a:pt x="9" y="5"/>
                    <a:pt x="10" y="4"/>
                  </a:cubicBezTo>
                  <a:cubicBezTo>
                    <a:pt x="10" y="4"/>
                    <a:pt x="8" y="2"/>
                    <a:pt x="8" y="1"/>
                  </a:cubicBezTo>
                  <a:cubicBezTo>
                    <a:pt x="8" y="5"/>
                    <a:pt x="3" y="0"/>
                    <a:pt x="3" y="4"/>
                  </a:cubicBezTo>
                  <a:cubicBezTo>
                    <a:pt x="3" y="6"/>
                    <a:pt x="1" y="8"/>
                    <a:pt x="0" y="9"/>
                  </a:cubicBezTo>
                  <a:cubicBezTo>
                    <a:pt x="0" y="10"/>
                    <a:pt x="2" y="9"/>
                    <a:pt x="3" y="9"/>
                  </a:cubicBezTo>
                  <a:cubicBezTo>
                    <a:pt x="5" y="9"/>
                    <a:pt x="6" y="9"/>
                    <a:pt x="7" y="10"/>
                  </a:cubicBezTo>
                  <a:cubicBezTo>
                    <a:pt x="7" y="10"/>
                    <a:pt x="7" y="9"/>
                    <a:pt x="7" y="9"/>
                  </a:cubicBezTo>
                  <a:cubicBezTo>
                    <a:pt x="6" y="8"/>
                    <a:pt x="7" y="9"/>
                    <a:pt x="7" y="9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33" name="Freeform 667"/>
            <p:cNvSpPr>
              <a:spLocks/>
            </p:cNvSpPr>
            <p:nvPr/>
          </p:nvSpPr>
          <p:spPr bwMode="auto">
            <a:xfrm>
              <a:off x="12712935" y="6815931"/>
              <a:ext cx="299364" cy="178393"/>
            </a:xfrm>
            <a:custGeom>
              <a:avLst/>
              <a:gdLst>
                <a:gd name="T0" fmla="*/ 17 w 32"/>
                <a:gd name="T1" fmla="*/ 4 h 19"/>
                <a:gd name="T2" fmla="*/ 2 w 32"/>
                <a:gd name="T3" fmla="*/ 0 h 19"/>
                <a:gd name="T4" fmla="*/ 2 w 32"/>
                <a:gd name="T5" fmla="*/ 5 h 19"/>
                <a:gd name="T6" fmla="*/ 3 w 32"/>
                <a:gd name="T7" fmla="*/ 8 h 19"/>
                <a:gd name="T8" fmla="*/ 1 w 32"/>
                <a:gd name="T9" fmla="*/ 11 h 19"/>
                <a:gd name="T10" fmla="*/ 3 w 32"/>
                <a:gd name="T11" fmla="*/ 17 h 19"/>
                <a:gd name="T12" fmla="*/ 9 w 32"/>
                <a:gd name="T13" fmla="*/ 17 h 19"/>
                <a:gd name="T14" fmla="*/ 16 w 32"/>
                <a:gd name="T15" fmla="*/ 18 h 19"/>
                <a:gd name="T16" fmla="*/ 21 w 32"/>
                <a:gd name="T17" fmla="*/ 15 h 19"/>
                <a:gd name="T18" fmla="*/ 28 w 32"/>
                <a:gd name="T19" fmla="*/ 14 h 19"/>
                <a:gd name="T20" fmla="*/ 28 w 32"/>
                <a:gd name="T21" fmla="*/ 8 h 19"/>
                <a:gd name="T22" fmla="*/ 29 w 32"/>
                <a:gd name="T23" fmla="*/ 3 h 19"/>
                <a:gd name="T24" fmla="*/ 21 w 32"/>
                <a:gd name="T25" fmla="*/ 2 h 19"/>
                <a:gd name="T26" fmla="*/ 17 w 32"/>
                <a:gd name="T27" fmla="*/ 4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2" h="19">
                  <a:moveTo>
                    <a:pt x="17" y="4"/>
                  </a:moveTo>
                  <a:cubicBezTo>
                    <a:pt x="13" y="4"/>
                    <a:pt x="3" y="6"/>
                    <a:pt x="2" y="0"/>
                  </a:cubicBezTo>
                  <a:cubicBezTo>
                    <a:pt x="1" y="2"/>
                    <a:pt x="0" y="4"/>
                    <a:pt x="2" y="5"/>
                  </a:cubicBezTo>
                  <a:cubicBezTo>
                    <a:pt x="3" y="6"/>
                    <a:pt x="4" y="7"/>
                    <a:pt x="3" y="8"/>
                  </a:cubicBezTo>
                  <a:cubicBezTo>
                    <a:pt x="2" y="9"/>
                    <a:pt x="1" y="9"/>
                    <a:pt x="1" y="11"/>
                  </a:cubicBezTo>
                  <a:cubicBezTo>
                    <a:pt x="2" y="13"/>
                    <a:pt x="3" y="14"/>
                    <a:pt x="3" y="17"/>
                  </a:cubicBezTo>
                  <a:cubicBezTo>
                    <a:pt x="5" y="17"/>
                    <a:pt x="7" y="17"/>
                    <a:pt x="9" y="17"/>
                  </a:cubicBezTo>
                  <a:cubicBezTo>
                    <a:pt x="11" y="17"/>
                    <a:pt x="14" y="19"/>
                    <a:pt x="16" y="18"/>
                  </a:cubicBezTo>
                  <a:cubicBezTo>
                    <a:pt x="18" y="18"/>
                    <a:pt x="20" y="16"/>
                    <a:pt x="21" y="15"/>
                  </a:cubicBezTo>
                  <a:cubicBezTo>
                    <a:pt x="23" y="13"/>
                    <a:pt x="25" y="14"/>
                    <a:pt x="28" y="14"/>
                  </a:cubicBezTo>
                  <a:cubicBezTo>
                    <a:pt x="27" y="12"/>
                    <a:pt x="27" y="11"/>
                    <a:pt x="28" y="8"/>
                  </a:cubicBezTo>
                  <a:cubicBezTo>
                    <a:pt x="29" y="6"/>
                    <a:pt x="32" y="4"/>
                    <a:pt x="29" y="3"/>
                  </a:cubicBezTo>
                  <a:cubicBezTo>
                    <a:pt x="27" y="2"/>
                    <a:pt x="24" y="1"/>
                    <a:pt x="21" y="2"/>
                  </a:cubicBezTo>
                  <a:cubicBezTo>
                    <a:pt x="19" y="2"/>
                    <a:pt x="18" y="4"/>
                    <a:pt x="17" y="4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34" name="Freeform 668"/>
            <p:cNvSpPr>
              <a:spLocks/>
            </p:cNvSpPr>
            <p:nvPr/>
          </p:nvSpPr>
          <p:spPr bwMode="auto">
            <a:xfrm>
              <a:off x="12423124" y="6771334"/>
              <a:ext cx="168791" cy="140163"/>
            </a:xfrm>
            <a:custGeom>
              <a:avLst/>
              <a:gdLst>
                <a:gd name="T0" fmla="*/ 10 w 18"/>
                <a:gd name="T1" fmla="*/ 0 h 15"/>
                <a:gd name="T2" fmla="*/ 1 w 18"/>
                <a:gd name="T3" fmla="*/ 2 h 15"/>
                <a:gd name="T4" fmla="*/ 4 w 18"/>
                <a:gd name="T5" fmla="*/ 8 h 15"/>
                <a:gd name="T6" fmla="*/ 13 w 18"/>
                <a:gd name="T7" fmla="*/ 15 h 15"/>
                <a:gd name="T8" fmla="*/ 15 w 18"/>
                <a:gd name="T9" fmla="*/ 10 h 15"/>
                <a:gd name="T10" fmla="*/ 17 w 18"/>
                <a:gd name="T11" fmla="*/ 6 h 15"/>
                <a:gd name="T12" fmla="*/ 16 w 18"/>
                <a:gd name="T13" fmla="*/ 2 h 15"/>
                <a:gd name="T14" fmla="*/ 10 w 18"/>
                <a:gd name="T15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8" h="15">
                  <a:moveTo>
                    <a:pt x="10" y="0"/>
                  </a:moveTo>
                  <a:cubicBezTo>
                    <a:pt x="8" y="0"/>
                    <a:pt x="0" y="0"/>
                    <a:pt x="1" y="2"/>
                  </a:cubicBezTo>
                  <a:cubicBezTo>
                    <a:pt x="1" y="3"/>
                    <a:pt x="3" y="7"/>
                    <a:pt x="4" y="8"/>
                  </a:cubicBezTo>
                  <a:cubicBezTo>
                    <a:pt x="6" y="11"/>
                    <a:pt x="10" y="13"/>
                    <a:pt x="13" y="15"/>
                  </a:cubicBezTo>
                  <a:cubicBezTo>
                    <a:pt x="13" y="13"/>
                    <a:pt x="13" y="11"/>
                    <a:pt x="15" y="10"/>
                  </a:cubicBezTo>
                  <a:cubicBezTo>
                    <a:pt x="17" y="9"/>
                    <a:pt x="18" y="8"/>
                    <a:pt x="17" y="6"/>
                  </a:cubicBezTo>
                  <a:cubicBezTo>
                    <a:pt x="17" y="4"/>
                    <a:pt x="17" y="3"/>
                    <a:pt x="16" y="2"/>
                  </a:cubicBezTo>
                  <a:cubicBezTo>
                    <a:pt x="14" y="1"/>
                    <a:pt x="12" y="0"/>
                    <a:pt x="10" y="0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35" name="Freeform 669"/>
            <p:cNvSpPr>
              <a:spLocks/>
            </p:cNvSpPr>
            <p:nvPr/>
          </p:nvSpPr>
          <p:spPr bwMode="auto">
            <a:xfrm>
              <a:off x="12544142" y="6704437"/>
              <a:ext cx="207006" cy="251657"/>
            </a:xfrm>
            <a:custGeom>
              <a:avLst/>
              <a:gdLst>
                <a:gd name="T0" fmla="*/ 21 w 22"/>
                <a:gd name="T1" fmla="*/ 19 h 27"/>
                <a:gd name="T2" fmla="*/ 20 w 22"/>
                <a:gd name="T3" fmla="*/ 17 h 27"/>
                <a:gd name="T4" fmla="*/ 19 w 22"/>
                <a:gd name="T5" fmla="*/ 13 h 27"/>
                <a:gd name="T6" fmla="*/ 15 w 22"/>
                <a:gd name="T7" fmla="*/ 10 h 27"/>
                <a:gd name="T8" fmla="*/ 14 w 22"/>
                <a:gd name="T9" fmla="*/ 8 h 27"/>
                <a:gd name="T10" fmla="*/ 12 w 22"/>
                <a:gd name="T11" fmla="*/ 5 h 27"/>
                <a:gd name="T12" fmla="*/ 5 w 22"/>
                <a:gd name="T13" fmla="*/ 1 h 27"/>
                <a:gd name="T14" fmla="*/ 2 w 22"/>
                <a:gd name="T15" fmla="*/ 4 h 27"/>
                <a:gd name="T16" fmla="*/ 4 w 22"/>
                <a:gd name="T17" fmla="*/ 14 h 27"/>
                <a:gd name="T18" fmla="*/ 1 w 22"/>
                <a:gd name="T19" fmla="*/ 19 h 27"/>
                <a:gd name="T20" fmla="*/ 0 w 22"/>
                <a:gd name="T21" fmla="*/ 23 h 27"/>
                <a:gd name="T22" fmla="*/ 4 w 22"/>
                <a:gd name="T23" fmla="*/ 27 h 27"/>
                <a:gd name="T24" fmla="*/ 6 w 22"/>
                <a:gd name="T25" fmla="*/ 23 h 27"/>
                <a:gd name="T26" fmla="*/ 10 w 22"/>
                <a:gd name="T27" fmla="*/ 26 h 27"/>
                <a:gd name="T28" fmla="*/ 20 w 22"/>
                <a:gd name="T29" fmla="*/ 24 h 27"/>
                <a:gd name="T30" fmla="*/ 21 w 22"/>
                <a:gd name="T31" fmla="*/ 19 h 27"/>
                <a:gd name="T32" fmla="*/ 21 w 22"/>
                <a:gd name="T33" fmla="*/ 19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2" h="27">
                  <a:moveTo>
                    <a:pt x="21" y="19"/>
                  </a:moveTo>
                  <a:cubicBezTo>
                    <a:pt x="22" y="18"/>
                    <a:pt x="21" y="18"/>
                    <a:pt x="20" y="17"/>
                  </a:cubicBezTo>
                  <a:cubicBezTo>
                    <a:pt x="19" y="16"/>
                    <a:pt x="19" y="15"/>
                    <a:pt x="19" y="13"/>
                  </a:cubicBezTo>
                  <a:cubicBezTo>
                    <a:pt x="21" y="10"/>
                    <a:pt x="18" y="10"/>
                    <a:pt x="15" y="10"/>
                  </a:cubicBezTo>
                  <a:cubicBezTo>
                    <a:pt x="14" y="10"/>
                    <a:pt x="14" y="9"/>
                    <a:pt x="14" y="8"/>
                  </a:cubicBezTo>
                  <a:cubicBezTo>
                    <a:pt x="13" y="6"/>
                    <a:pt x="12" y="7"/>
                    <a:pt x="12" y="5"/>
                  </a:cubicBezTo>
                  <a:cubicBezTo>
                    <a:pt x="11" y="2"/>
                    <a:pt x="9" y="0"/>
                    <a:pt x="5" y="1"/>
                  </a:cubicBezTo>
                  <a:cubicBezTo>
                    <a:pt x="2" y="2"/>
                    <a:pt x="2" y="2"/>
                    <a:pt x="2" y="4"/>
                  </a:cubicBezTo>
                  <a:cubicBezTo>
                    <a:pt x="3" y="7"/>
                    <a:pt x="4" y="10"/>
                    <a:pt x="4" y="14"/>
                  </a:cubicBezTo>
                  <a:cubicBezTo>
                    <a:pt x="5" y="17"/>
                    <a:pt x="2" y="16"/>
                    <a:pt x="1" y="19"/>
                  </a:cubicBezTo>
                  <a:cubicBezTo>
                    <a:pt x="0" y="20"/>
                    <a:pt x="0" y="22"/>
                    <a:pt x="0" y="23"/>
                  </a:cubicBezTo>
                  <a:cubicBezTo>
                    <a:pt x="0" y="25"/>
                    <a:pt x="3" y="26"/>
                    <a:pt x="4" y="27"/>
                  </a:cubicBezTo>
                  <a:cubicBezTo>
                    <a:pt x="4" y="26"/>
                    <a:pt x="4" y="23"/>
                    <a:pt x="6" y="23"/>
                  </a:cubicBezTo>
                  <a:cubicBezTo>
                    <a:pt x="8" y="23"/>
                    <a:pt x="9" y="24"/>
                    <a:pt x="10" y="26"/>
                  </a:cubicBezTo>
                  <a:cubicBezTo>
                    <a:pt x="11" y="26"/>
                    <a:pt x="18" y="24"/>
                    <a:pt x="20" y="24"/>
                  </a:cubicBezTo>
                  <a:cubicBezTo>
                    <a:pt x="18" y="22"/>
                    <a:pt x="20" y="21"/>
                    <a:pt x="21" y="19"/>
                  </a:cubicBezTo>
                  <a:cubicBezTo>
                    <a:pt x="22" y="18"/>
                    <a:pt x="20" y="20"/>
                    <a:pt x="21" y="19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36" name="Freeform 670"/>
            <p:cNvSpPr>
              <a:spLocks/>
            </p:cNvSpPr>
            <p:nvPr/>
          </p:nvSpPr>
          <p:spPr bwMode="auto">
            <a:xfrm>
              <a:off x="12432679" y="6554719"/>
              <a:ext cx="328029" cy="178393"/>
            </a:xfrm>
            <a:custGeom>
              <a:avLst/>
              <a:gdLst>
                <a:gd name="T0" fmla="*/ 30 w 35"/>
                <a:gd name="T1" fmla="*/ 3 h 19"/>
                <a:gd name="T2" fmla="*/ 24 w 35"/>
                <a:gd name="T3" fmla="*/ 1 h 19"/>
                <a:gd name="T4" fmla="*/ 19 w 35"/>
                <a:gd name="T5" fmla="*/ 4 h 19"/>
                <a:gd name="T6" fmla="*/ 15 w 35"/>
                <a:gd name="T7" fmla="*/ 4 h 19"/>
                <a:gd name="T8" fmla="*/ 13 w 35"/>
                <a:gd name="T9" fmla="*/ 6 h 19"/>
                <a:gd name="T10" fmla="*/ 5 w 35"/>
                <a:gd name="T11" fmla="*/ 4 h 19"/>
                <a:gd name="T12" fmla="*/ 5 w 35"/>
                <a:gd name="T13" fmla="*/ 7 h 19"/>
                <a:gd name="T14" fmla="*/ 3 w 35"/>
                <a:gd name="T15" fmla="*/ 8 h 19"/>
                <a:gd name="T16" fmla="*/ 3 w 35"/>
                <a:gd name="T17" fmla="*/ 15 h 19"/>
                <a:gd name="T18" fmla="*/ 11 w 35"/>
                <a:gd name="T19" fmla="*/ 19 h 19"/>
                <a:gd name="T20" fmla="*/ 21 w 35"/>
                <a:gd name="T21" fmla="*/ 17 h 19"/>
                <a:gd name="T22" fmla="*/ 25 w 35"/>
                <a:gd name="T23" fmla="*/ 15 h 19"/>
                <a:gd name="T24" fmla="*/ 29 w 35"/>
                <a:gd name="T25" fmla="*/ 9 h 19"/>
                <a:gd name="T26" fmla="*/ 33 w 35"/>
                <a:gd name="T27" fmla="*/ 6 h 19"/>
                <a:gd name="T28" fmla="*/ 30 w 35"/>
                <a:gd name="T29" fmla="*/ 3 h 19"/>
                <a:gd name="T30" fmla="*/ 30 w 35"/>
                <a:gd name="T31" fmla="*/ 3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5" h="19">
                  <a:moveTo>
                    <a:pt x="30" y="3"/>
                  </a:moveTo>
                  <a:cubicBezTo>
                    <a:pt x="30" y="2"/>
                    <a:pt x="25" y="2"/>
                    <a:pt x="24" y="1"/>
                  </a:cubicBezTo>
                  <a:cubicBezTo>
                    <a:pt x="20" y="0"/>
                    <a:pt x="22" y="4"/>
                    <a:pt x="19" y="4"/>
                  </a:cubicBezTo>
                  <a:cubicBezTo>
                    <a:pt x="18" y="3"/>
                    <a:pt x="17" y="4"/>
                    <a:pt x="15" y="4"/>
                  </a:cubicBezTo>
                  <a:cubicBezTo>
                    <a:pt x="14" y="4"/>
                    <a:pt x="14" y="6"/>
                    <a:pt x="13" y="6"/>
                  </a:cubicBezTo>
                  <a:cubicBezTo>
                    <a:pt x="9" y="8"/>
                    <a:pt x="7" y="6"/>
                    <a:pt x="5" y="4"/>
                  </a:cubicBezTo>
                  <a:cubicBezTo>
                    <a:pt x="5" y="5"/>
                    <a:pt x="5" y="6"/>
                    <a:pt x="5" y="7"/>
                  </a:cubicBezTo>
                  <a:cubicBezTo>
                    <a:pt x="4" y="8"/>
                    <a:pt x="3" y="6"/>
                    <a:pt x="3" y="8"/>
                  </a:cubicBezTo>
                  <a:cubicBezTo>
                    <a:pt x="3" y="11"/>
                    <a:pt x="0" y="13"/>
                    <a:pt x="3" y="15"/>
                  </a:cubicBezTo>
                  <a:cubicBezTo>
                    <a:pt x="5" y="17"/>
                    <a:pt x="8" y="19"/>
                    <a:pt x="11" y="19"/>
                  </a:cubicBezTo>
                  <a:cubicBezTo>
                    <a:pt x="15" y="19"/>
                    <a:pt x="17" y="16"/>
                    <a:pt x="21" y="17"/>
                  </a:cubicBezTo>
                  <a:cubicBezTo>
                    <a:pt x="21" y="16"/>
                    <a:pt x="24" y="16"/>
                    <a:pt x="25" y="15"/>
                  </a:cubicBezTo>
                  <a:cubicBezTo>
                    <a:pt x="26" y="13"/>
                    <a:pt x="27" y="11"/>
                    <a:pt x="29" y="9"/>
                  </a:cubicBezTo>
                  <a:cubicBezTo>
                    <a:pt x="30" y="7"/>
                    <a:pt x="31" y="7"/>
                    <a:pt x="33" y="6"/>
                  </a:cubicBezTo>
                  <a:cubicBezTo>
                    <a:pt x="35" y="4"/>
                    <a:pt x="30" y="4"/>
                    <a:pt x="30" y="3"/>
                  </a:cubicBezTo>
                  <a:cubicBezTo>
                    <a:pt x="30" y="3"/>
                    <a:pt x="30" y="4"/>
                    <a:pt x="30" y="3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37" name="Freeform 671"/>
            <p:cNvSpPr>
              <a:spLocks/>
            </p:cNvSpPr>
            <p:nvPr/>
          </p:nvSpPr>
          <p:spPr bwMode="auto">
            <a:xfrm>
              <a:off x="12620574" y="6956097"/>
              <a:ext cx="289811" cy="299442"/>
            </a:xfrm>
            <a:custGeom>
              <a:avLst/>
              <a:gdLst>
                <a:gd name="T0" fmla="*/ 31 w 31"/>
                <a:gd name="T1" fmla="*/ 0 h 32"/>
                <a:gd name="T2" fmla="*/ 23 w 31"/>
                <a:gd name="T3" fmla="*/ 3 h 32"/>
                <a:gd name="T4" fmla="*/ 13 w 31"/>
                <a:gd name="T5" fmla="*/ 2 h 32"/>
                <a:gd name="T6" fmla="*/ 9 w 31"/>
                <a:gd name="T7" fmla="*/ 4 h 32"/>
                <a:gd name="T8" fmla="*/ 6 w 31"/>
                <a:gd name="T9" fmla="*/ 5 h 32"/>
                <a:gd name="T10" fmla="*/ 4 w 31"/>
                <a:gd name="T11" fmla="*/ 8 h 32"/>
                <a:gd name="T12" fmla="*/ 2 w 31"/>
                <a:gd name="T13" fmla="*/ 11 h 32"/>
                <a:gd name="T14" fmla="*/ 2 w 31"/>
                <a:gd name="T15" fmla="*/ 15 h 32"/>
                <a:gd name="T16" fmla="*/ 4 w 31"/>
                <a:gd name="T17" fmla="*/ 17 h 32"/>
                <a:gd name="T18" fmla="*/ 5 w 31"/>
                <a:gd name="T19" fmla="*/ 22 h 32"/>
                <a:gd name="T20" fmla="*/ 6 w 31"/>
                <a:gd name="T21" fmla="*/ 25 h 32"/>
                <a:gd name="T22" fmla="*/ 7 w 31"/>
                <a:gd name="T23" fmla="*/ 28 h 32"/>
                <a:gd name="T24" fmla="*/ 8 w 31"/>
                <a:gd name="T25" fmla="*/ 29 h 32"/>
                <a:gd name="T26" fmla="*/ 10 w 31"/>
                <a:gd name="T27" fmla="*/ 31 h 32"/>
                <a:gd name="T28" fmla="*/ 12 w 31"/>
                <a:gd name="T29" fmla="*/ 30 h 32"/>
                <a:gd name="T30" fmla="*/ 13 w 31"/>
                <a:gd name="T31" fmla="*/ 31 h 32"/>
                <a:gd name="T32" fmla="*/ 13 w 31"/>
                <a:gd name="T33" fmla="*/ 26 h 32"/>
                <a:gd name="T34" fmla="*/ 17 w 31"/>
                <a:gd name="T35" fmla="*/ 26 h 32"/>
                <a:gd name="T36" fmla="*/ 14 w 31"/>
                <a:gd name="T37" fmla="*/ 23 h 32"/>
                <a:gd name="T38" fmla="*/ 17 w 31"/>
                <a:gd name="T39" fmla="*/ 24 h 32"/>
                <a:gd name="T40" fmla="*/ 18 w 31"/>
                <a:gd name="T41" fmla="*/ 22 h 32"/>
                <a:gd name="T42" fmla="*/ 21 w 31"/>
                <a:gd name="T43" fmla="*/ 23 h 32"/>
                <a:gd name="T44" fmla="*/ 19 w 31"/>
                <a:gd name="T45" fmla="*/ 19 h 32"/>
                <a:gd name="T46" fmla="*/ 15 w 31"/>
                <a:gd name="T47" fmla="*/ 17 h 32"/>
                <a:gd name="T48" fmla="*/ 15 w 31"/>
                <a:gd name="T49" fmla="*/ 16 h 32"/>
                <a:gd name="T50" fmla="*/ 11 w 31"/>
                <a:gd name="T51" fmla="*/ 10 h 32"/>
                <a:gd name="T52" fmla="*/ 16 w 31"/>
                <a:gd name="T53" fmla="*/ 11 h 32"/>
                <a:gd name="T54" fmla="*/ 16 w 31"/>
                <a:gd name="T55" fmla="*/ 10 h 32"/>
                <a:gd name="T56" fmla="*/ 18 w 31"/>
                <a:gd name="T57" fmla="*/ 11 h 32"/>
                <a:gd name="T58" fmla="*/ 17 w 31"/>
                <a:gd name="T59" fmla="*/ 9 h 32"/>
                <a:gd name="T60" fmla="*/ 21 w 31"/>
                <a:gd name="T61" fmla="*/ 10 h 32"/>
                <a:gd name="T62" fmla="*/ 17 w 31"/>
                <a:gd name="T63" fmla="*/ 7 h 32"/>
                <a:gd name="T64" fmla="*/ 22 w 31"/>
                <a:gd name="T65" fmla="*/ 5 h 32"/>
                <a:gd name="T66" fmla="*/ 21 w 31"/>
                <a:gd name="T67" fmla="*/ 7 h 32"/>
                <a:gd name="T68" fmla="*/ 25 w 31"/>
                <a:gd name="T69" fmla="*/ 5 h 32"/>
                <a:gd name="T70" fmla="*/ 29 w 31"/>
                <a:gd name="T71" fmla="*/ 7 h 32"/>
                <a:gd name="T72" fmla="*/ 31 w 31"/>
                <a:gd name="T73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1" h="32">
                  <a:moveTo>
                    <a:pt x="31" y="0"/>
                  </a:moveTo>
                  <a:cubicBezTo>
                    <a:pt x="28" y="2"/>
                    <a:pt x="27" y="4"/>
                    <a:pt x="23" y="3"/>
                  </a:cubicBezTo>
                  <a:cubicBezTo>
                    <a:pt x="21" y="2"/>
                    <a:pt x="15" y="1"/>
                    <a:pt x="13" y="2"/>
                  </a:cubicBezTo>
                  <a:cubicBezTo>
                    <a:pt x="13" y="5"/>
                    <a:pt x="10" y="3"/>
                    <a:pt x="9" y="4"/>
                  </a:cubicBezTo>
                  <a:cubicBezTo>
                    <a:pt x="8" y="5"/>
                    <a:pt x="7" y="5"/>
                    <a:pt x="6" y="5"/>
                  </a:cubicBezTo>
                  <a:cubicBezTo>
                    <a:pt x="4" y="6"/>
                    <a:pt x="4" y="7"/>
                    <a:pt x="4" y="8"/>
                  </a:cubicBezTo>
                  <a:cubicBezTo>
                    <a:pt x="3" y="9"/>
                    <a:pt x="3" y="10"/>
                    <a:pt x="2" y="11"/>
                  </a:cubicBezTo>
                  <a:cubicBezTo>
                    <a:pt x="0" y="13"/>
                    <a:pt x="0" y="13"/>
                    <a:pt x="2" y="15"/>
                  </a:cubicBezTo>
                  <a:cubicBezTo>
                    <a:pt x="3" y="16"/>
                    <a:pt x="4" y="16"/>
                    <a:pt x="4" y="17"/>
                  </a:cubicBezTo>
                  <a:cubicBezTo>
                    <a:pt x="4" y="19"/>
                    <a:pt x="4" y="20"/>
                    <a:pt x="5" y="22"/>
                  </a:cubicBezTo>
                  <a:cubicBezTo>
                    <a:pt x="5" y="23"/>
                    <a:pt x="5" y="24"/>
                    <a:pt x="6" y="25"/>
                  </a:cubicBezTo>
                  <a:cubicBezTo>
                    <a:pt x="8" y="26"/>
                    <a:pt x="6" y="27"/>
                    <a:pt x="7" y="28"/>
                  </a:cubicBezTo>
                  <a:cubicBezTo>
                    <a:pt x="7" y="30"/>
                    <a:pt x="8" y="29"/>
                    <a:pt x="8" y="29"/>
                  </a:cubicBezTo>
                  <a:cubicBezTo>
                    <a:pt x="10" y="29"/>
                    <a:pt x="10" y="30"/>
                    <a:pt x="10" y="31"/>
                  </a:cubicBezTo>
                  <a:cubicBezTo>
                    <a:pt x="11" y="31"/>
                    <a:pt x="12" y="30"/>
                    <a:pt x="12" y="30"/>
                  </a:cubicBezTo>
                  <a:cubicBezTo>
                    <a:pt x="13" y="29"/>
                    <a:pt x="13" y="31"/>
                    <a:pt x="13" y="31"/>
                  </a:cubicBezTo>
                  <a:cubicBezTo>
                    <a:pt x="14" y="32"/>
                    <a:pt x="13" y="25"/>
                    <a:pt x="13" y="26"/>
                  </a:cubicBezTo>
                  <a:cubicBezTo>
                    <a:pt x="13" y="25"/>
                    <a:pt x="16" y="26"/>
                    <a:pt x="17" y="26"/>
                  </a:cubicBezTo>
                  <a:cubicBezTo>
                    <a:pt x="17" y="25"/>
                    <a:pt x="14" y="24"/>
                    <a:pt x="14" y="23"/>
                  </a:cubicBezTo>
                  <a:cubicBezTo>
                    <a:pt x="15" y="21"/>
                    <a:pt x="17" y="23"/>
                    <a:pt x="17" y="24"/>
                  </a:cubicBezTo>
                  <a:cubicBezTo>
                    <a:pt x="19" y="25"/>
                    <a:pt x="18" y="23"/>
                    <a:pt x="18" y="22"/>
                  </a:cubicBezTo>
                  <a:cubicBezTo>
                    <a:pt x="18" y="21"/>
                    <a:pt x="21" y="23"/>
                    <a:pt x="21" y="23"/>
                  </a:cubicBezTo>
                  <a:cubicBezTo>
                    <a:pt x="21" y="22"/>
                    <a:pt x="19" y="19"/>
                    <a:pt x="19" y="19"/>
                  </a:cubicBezTo>
                  <a:cubicBezTo>
                    <a:pt x="18" y="18"/>
                    <a:pt x="16" y="18"/>
                    <a:pt x="15" y="17"/>
                  </a:cubicBezTo>
                  <a:cubicBezTo>
                    <a:pt x="15" y="17"/>
                    <a:pt x="15" y="15"/>
                    <a:pt x="15" y="16"/>
                  </a:cubicBezTo>
                  <a:cubicBezTo>
                    <a:pt x="14" y="14"/>
                    <a:pt x="11" y="12"/>
                    <a:pt x="11" y="10"/>
                  </a:cubicBezTo>
                  <a:cubicBezTo>
                    <a:pt x="12" y="6"/>
                    <a:pt x="15" y="10"/>
                    <a:pt x="16" y="11"/>
                  </a:cubicBezTo>
                  <a:cubicBezTo>
                    <a:pt x="16" y="11"/>
                    <a:pt x="16" y="10"/>
                    <a:pt x="16" y="10"/>
                  </a:cubicBezTo>
                  <a:cubicBezTo>
                    <a:pt x="17" y="9"/>
                    <a:pt x="18" y="10"/>
                    <a:pt x="18" y="11"/>
                  </a:cubicBezTo>
                  <a:cubicBezTo>
                    <a:pt x="18" y="11"/>
                    <a:pt x="17" y="9"/>
                    <a:pt x="17" y="9"/>
                  </a:cubicBezTo>
                  <a:cubicBezTo>
                    <a:pt x="18" y="9"/>
                    <a:pt x="20" y="10"/>
                    <a:pt x="21" y="10"/>
                  </a:cubicBezTo>
                  <a:cubicBezTo>
                    <a:pt x="21" y="9"/>
                    <a:pt x="17" y="9"/>
                    <a:pt x="17" y="7"/>
                  </a:cubicBezTo>
                  <a:cubicBezTo>
                    <a:pt x="17" y="7"/>
                    <a:pt x="21" y="5"/>
                    <a:pt x="22" y="5"/>
                  </a:cubicBezTo>
                  <a:cubicBezTo>
                    <a:pt x="22" y="5"/>
                    <a:pt x="21" y="7"/>
                    <a:pt x="21" y="7"/>
                  </a:cubicBezTo>
                  <a:cubicBezTo>
                    <a:pt x="21" y="7"/>
                    <a:pt x="24" y="5"/>
                    <a:pt x="25" y="5"/>
                  </a:cubicBezTo>
                  <a:cubicBezTo>
                    <a:pt x="26" y="5"/>
                    <a:pt x="27" y="6"/>
                    <a:pt x="29" y="7"/>
                  </a:cubicBezTo>
                  <a:cubicBezTo>
                    <a:pt x="30" y="5"/>
                    <a:pt x="31" y="2"/>
                    <a:pt x="31" y="0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38" name="Freeform 672"/>
            <p:cNvSpPr>
              <a:spLocks/>
            </p:cNvSpPr>
            <p:nvPr/>
          </p:nvSpPr>
          <p:spPr bwMode="auto">
            <a:xfrm>
              <a:off x="12881724" y="6940166"/>
              <a:ext cx="140127" cy="92380"/>
            </a:xfrm>
            <a:custGeom>
              <a:avLst/>
              <a:gdLst>
                <a:gd name="T0" fmla="*/ 15 w 15"/>
                <a:gd name="T1" fmla="*/ 6 h 10"/>
                <a:gd name="T2" fmla="*/ 10 w 15"/>
                <a:gd name="T3" fmla="*/ 1 h 10"/>
                <a:gd name="T4" fmla="*/ 2 w 15"/>
                <a:gd name="T5" fmla="*/ 5 h 10"/>
                <a:gd name="T6" fmla="*/ 1 w 15"/>
                <a:gd name="T7" fmla="*/ 9 h 10"/>
                <a:gd name="T8" fmla="*/ 6 w 15"/>
                <a:gd name="T9" fmla="*/ 9 h 10"/>
                <a:gd name="T10" fmla="*/ 11 w 15"/>
                <a:gd name="T11" fmla="*/ 7 h 10"/>
                <a:gd name="T12" fmla="*/ 15 w 15"/>
                <a:gd name="T13" fmla="*/ 6 h 10"/>
                <a:gd name="T14" fmla="*/ 15 w 15"/>
                <a:gd name="T15" fmla="*/ 6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" h="10">
                  <a:moveTo>
                    <a:pt x="15" y="6"/>
                  </a:moveTo>
                  <a:cubicBezTo>
                    <a:pt x="13" y="4"/>
                    <a:pt x="10" y="4"/>
                    <a:pt x="10" y="1"/>
                  </a:cubicBezTo>
                  <a:cubicBezTo>
                    <a:pt x="5" y="0"/>
                    <a:pt x="4" y="0"/>
                    <a:pt x="2" y="5"/>
                  </a:cubicBezTo>
                  <a:cubicBezTo>
                    <a:pt x="2" y="6"/>
                    <a:pt x="0" y="9"/>
                    <a:pt x="1" y="9"/>
                  </a:cubicBezTo>
                  <a:cubicBezTo>
                    <a:pt x="3" y="10"/>
                    <a:pt x="5" y="10"/>
                    <a:pt x="6" y="9"/>
                  </a:cubicBezTo>
                  <a:cubicBezTo>
                    <a:pt x="8" y="8"/>
                    <a:pt x="9" y="7"/>
                    <a:pt x="11" y="7"/>
                  </a:cubicBezTo>
                  <a:cubicBezTo>
                    <a:pt x="11" y="7"/>
                    <a:pt x="15" y="7"/>
                    <a:pt x="15" y="6"/>
                  </a:cubicBezTo>
                  <a:cubicBezTo>
                    <a:pt x="14" y="6"/>
                    <a:pt x="15" y="7"/>
                    <a:pt x="15" y="6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39" name="Freeform 673"/>
            <p:cNvSpPr>
              <a:spLocks/>
            </p:cNvSpPr>
            <p:nvPr/>
          </p:nvSpPr>
          <p:spPr bwMode="auto">
            <a:xfrm>
              <a:off x="12582361" y="6911499"/>
              <a:ext cx="82803" cy="168837"/>
            </a:xfrm>
            <a:custGeom>
              <a:avLst/>
              <a:gdLst>
                <a:gd name="T0" fmla="*/ 6 w 9"/>
                <a:gd name="T1" fmla="*/ 16 h 18"/>
                <a:gd name="T2" fmla="*/ 7 w 9"/>
                <a:gd name="T3" fmla="*/ 11 h 18"/>
                <a:gd name="T4" fmla="*/ 6 w 9"/>
                <a:gd name="T5" fmla="*/ 6 h 18"/>
                <a:gd name="T6" fmla="*/ 7 w 9"/>
                <a:gd name="T7" fmla="*/ 4 h 18"/>
                <a:gd name="T8" fmla="*/ 3 w 9"/>
                <a:gd name="T9" fmla="*/ 1 h 18"/>
                <a:gd name="T10" fmla="*/ 0 w 9"/>
                <a:gd name="T11" fmla="*/ 9 h 18"/>
                <a:gd name="T12" fmla="*/ 4 w 9"/>
                <a:gd name="T13" fmla="*/ 18 h 18"/>
                <a:gd name="T14" fmla="*/ 6 w 9"/>
                <a:gd name="T15" fmla="*/ 16 h 18"/>
                <a:gd name="T16" fmla="*/ 6 w 9"/>
                <a:gd name="T17" fmla="*/ 16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" h="18">
                  <a:moveTo>
                    <a:pt x="6" y="16"/>
                  </a:moveTo>
                  <a:cubicBezTo>
                    <a:pt x="7" y="14"/>
                    <a:pt x="9" y="12"/>
                    <a:pt x="7" y="11"/>
                  </a:cubicBezTo>
                  <a:cubicBezTo>
                    <a:pt x="6" y="10"/>
                    <a:pt x="5" y="8"/>
                    <a:pt x="6" y="6"/>
                  </a:cubicBezTo>
                  <a:cubicBezTo>
                    <a:pt x="6" y="6"/>
                    <a:pt x="7" y="4"/>
                    <a:pt x="7" y="4"/>
                  </a:cubicBezTo>
                  <a:cubicBezTo>
                    <a:pt x="6" y="3"/>
                    <a:pt x="4" y="1"/>
                    <a:pt x="3" y="1"/>
                  </a:cubicBezTo>
                  <a:cubicBezTo>
                    <a:pt x="0" y="0"/>
                    <a:pt x="0" y="7"/>
                    <a:pt x="0" y="9"/>
                  </a:cubicBezTo>
                  <a:cubicBezTo>
                    <a:pt x="0" y="13"/>
                    <a:pt x="2" y="15"/>
                    <a:pt x="4" y="18"/>
                  </a:cubicBezTo>
                  <a:cubicBezTo>
                    <a:pt x="5" y="17"/>
                    <a:pt x="6" y="16"/>
                    <a:pt x="6" y="16"/>
                  </a:cubicBezTo>
                  <a:cubicBezTo>
                    <a:pt x="7" y="14"/>
                    <a:pt x="6" y="16"/>
                    <a:pt x="6" y="16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40" name="Freeform 674"/>
            <p:cNvSpPr>
              <a:spLocks/>
            </p:cNvSpPr>
            <p:nvPr/>
          </p:nvSpPr>
          <p:spPr bwMode="auto">
            <a:xfrm>
              <a:off x="12630129" y="6930613"/>
              <a:ext cx="121018" cy="82827"/>
            </a:xfrm>
            <a:custGeom>
              <a:avLst/>
              <a:gdLst>
                <a:gd name="T0" fmla="*/ 11 w 13"/>
                <a:gd name="T1" fmla="*/ 0 h 9"/>
                <a:gd name="T2" fmla="*/ 2 w 13"/>
                <a:gd name="T3" fmla="*/ 2 h 9"/>
                <a:gd name="T4" fmla="*/ 3 w 13"/>
                <a:gd name="T5" fmla="*/ 9 h 9"/>
                <a:gd name="T6" fmla="*/ 7 w 13"/>
                <a:gd name="T7" fmla="*/ 8 h 9"/>
                <a:gd name="T8" fmla="*/ 10 w 13"/>
                <a:gd name="T9" fmla="*/ 7 h 9"/>
                <a:gd name="T10" fmla="*/ 11 w 13"/>
                <a:gd name="T1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" h="9">
                  <a:moveTo>
                    <a:pt x="11" y="0"/>
                  </a:moveTo>
                  <a:cubicBezTo>
                    <a:pt x="9" y="0"/>
                    <a:pt x="2" y="0"/>
                    <a:pt x="2" y="2"/>
                  </a:cubicBezTo>
                  <a:cubicBezTo>
                    <a:pt x="0" y="4"/>
                    <a:pt x="0" y="8"/>
                    <a:pt x="3" y="9"/>
                  </a:cubicBezTo>
                  <a:cubicBezTo>
                    <a:pt x="4" y="8"/>
                    <a:pt x="6" y="9"/>
                    <a:pt x="7" y="8"/>
                  </a:cubicBezTo>
                  <a:cubicBezTo>
                    <a:pt x="8" y="8"/>
                    <a:pt x="9" y="6"/>
                    <a:pt x="10" y="7"/>
                  </a:cubicBezTo>
                  <a:cubicBezTo>
                    <a:pt x="13" y="9"/>
                    <a:pt x="11" y="1"/>
                    <a:pt x="11" y="0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41" name="Freeform 675"/>
            <p:cNvSpPr>
              <a:spLocks/>
            </p:cNvSpPr>
            <p:nvPr/>
          </p:nvSpPr>
          <p:spPr bwMode="auto">
            <a:xfrm>
              <a:off x="13655610" y="6984764"/>
              <a:ext cx="178346" cy="149721"/>
            </a:xfrm>
            <a:custGeom>
              <a:avLst/>
              <a:gdLst>
                <a:gd name="T0" fmla="*/ 19 w 19"/>
                <a:gd name="T1" fmla="*/ 14 h 16"/>
                <a:gd name="T2" fmla="*/ 17 w 19"/>
                <a:gd name="T3" fmla="*/ 10 h 16"/>
                <a:gd name="T4" fmla="*/ 16 w 19"/>
                <a:gd name="T5" fmla="*/ 7 h 16"/>
                <a:gd name="T6" fmla="*/ 14 w 19"/>
                <a:gd name="T7" fmla="*/ 3 h 16"/>
                <a:gd name="T8" fmla="*/ 12 w 19"/>
                <a:gd name="T9" fmla="*/ 0 h 16"/>
                <a:gd name="T10" fmla="*/ 6 w 19"/>
                <a:gd name="T11" fmla="*/ 6 h 16"/>
                <a:gd name="T12" fmla="*/ 9 w 19"/>
                <a:gd name="T13" fmla="*/ 9 h 16"/>
                <a:gd name="T14" fmla="*/ 12 w 19"/>
                <a:gd name="T15" fmla="*/ 11 h 16"/>
                <a:gd name="T16" fmla="*/ 16 w 19"/>
                <a:gd name="T17" fmla="*/ 13 h 16"/>
                <a:gd name="T18" fmla="*/ 19 w 19"/>
                <a:gd name="T19" fmla="*/ 14 h 16"/>
                <a:gd name="T20" fmla="*/ 19 w 19"/>
                <a:gd name="T21" fmla="*/ 14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9" h="16">
                  <a:moveTo>
                    <a:pt x="19" y="14"/>
                  </a:moveTo>
                  <a:cubicBezTo>
                    <a:pt x="19" y="12"/>
                    <a:pt x="19" y="11"/>
                    <a:pt x="17" y="10"/>
                  </a:cubicBezTo>
                  <a:cubicBezTo>
                    <a:pt x="15" y="9"/>
                    <a:pt x="17" y="8"/>
                    <a:pt x="16" y="7"/>
                  </a:cubicBezTo>
                  <a:cubicBezTo>
                    <a:pt x="15" y="5"/>
                    <a:pt x="14" y="6"/>
                    <a:pt x="14" y="3"/>
                  </a:cubicBezTo>
                  <a:cubicBezTo>
                    <a:pt x="14" y="3"/>
                    <a:pt x="11" y="1"/>
                    <a:pt x="12" y="0"/>
                  </a:cubicBezTo>
                  <a:cubicBezTo>
                    <a:pt x="9" y="0"/>
                    <a:pt x="0" y="1"/>
                    <a:pt x="6" y="6"/>
                  </a:cubicBezTo>
                  <a:cubicBezTo>
                    <a:pt x="7" y="7"/>
                    <a:pt x="8" y="8"/>
                    <a:pt x="9" y="9"/>
                  </a:cubicBezTo>
                  <a:cubicBezTo>
                    <a:pt x="10" y="10"/>
                    <a:pt x="11" y="10"/>
                    <a:pt x="12" y="11"/>
                  </a:cubicBezTo>
                  <a:cubicBezTo>
                    <a:pt x="14" y="11"/>
                    <a:pt x="16" y="11"/>
                    <a:pt x="16" y="13"/>
                  </a:cubicBezTo>
                  <a:cubicBezTo>
                    <a:pt x="17" y="14"/>
                    <a:pt x="18" y="16"/>
                    <a:pt x="19" y="14"/>
                  </a:cubicBezTo>
                  <a:cubicBezTo>
                    <a:pt x="19" y="13"/>
                    <a:pt x="18" y="15"/>
                    <a:pt x="19" y="14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42" name="Freeform 676"/>
            <p:cNvSpPr>
              <a:spLocks/>
            </p:cNvSpPr>
            <p:nvPr/>
          </p:nvSpPr>
          <p:spPr bwMode="auto">
            <a:xfrm>
              <a:off x="13722489" y="7061218"/>
              <a:ext cx="923568" cy="783643"/>
            </a:xfrm>
            <a:custGeom>
              <a:avLst/>
              <a:gdLst>
                <a:gd name="T0" fmla="*/ 95 w 99"/>
                <a:gd name="T1" fmla="*/ 73 h 84"/>
                <a:gd name="T2" fmla="*/ 93 w 99"/>
                <a:gd name="T3" fmla="*/ 68 h 84"/>
                <a:gd name="T4" fmla="*/ 90 w 99"/>
                <a:gd name="T5" fmla="*/ 65 h 84"/>
                <a:gd name="T6" fmla="*/ 86 w 99"/>
                <a:gd name="T7" fmla="*/ 60 h 84"/>
                <a:gd name="T8" fmla="*/ 87 w 99"/>
                <a:gd name="T9" fmla="*/ 55 h 84"/>
                <a:gd name="T10" fmla="*/ 89 w 99"/>
                <a:gd name="T11" fmla="*/ 50 h 84"/>
                <a:gd name="T12" fmla="*/ 84 w 99"/>
                <a:gd name="T13" fmla="*/ 49 h 84"/>
                <a:gd name="T14" fmla="*/ 84 w 99"/>
                <a:gd name="T15" fmla="*/ 46 h 84"/>
                <a:gd name="T16" fmla="*/ 84 w 99"/>
                <a:gd name="T17" fmla="*/ 40 h 84"/>
                <a:gd name="T18" fmla="*/ 82 w 99"/>
                <a:gd name="T19" fmla="*/ 36 h 84"/>
                <a:gd name="T20" fmla="*/ 85 w 99"/>
                <a:gd name="T21" fmla="*/ 31 h 84"/>
                <a:gd name="T22" fmla="*/ 86 w 99"/>
                <a:gd name="T23" fmla="*/ 20 h 84"/>
                <a:gd name="T24" fmla="*/ 79 w 99"/>
                <a:gd name="T25" fmla="*/ 18 h 84"/>
                <a:gd name="T26" fmla="*/ 76 w 99"/>
                <a:gd name="T27" fmla="*/ 15 h 84"/>
                <a:gd name="T28" fmla="*/ 71 w 99"/>
                <a:gd name="T29" fmla="*/ 13 h 84"/>
                <a:gd name="T30" fmla="*/ 66 w 99"/>
                <a:gd name="T31" fmla="*/ 12 h 84"/>
                <a:gd name="T32" fmla="*/ 61 w 99"/>
                <a:gd name="T33" fmla="*/ 11 h 84"/>
                <a:gd name="T34" fmla="*/ 57 w 99"/>
                <a:gd name="T35" fmla="*/ 12 h 84"/>
                <a:gd name="T36" fmla="*/ 53 w 99"/>
                <a:gd name="T37" fmla="*/ 15 h 84"/>
                <a:gd name="T38" fmla="*/ 49 w 99"/>
                <a:gd name="T39" fmla="*/ 17 h 84"/>
                <a:gd name="T40" fmla="*/ 46 w 99"/>
                <a:gd name="T41" fmla="*/ 20 h 84"/>
                <a:gd name="T42" fmla="*/ 33 w 99"/>
                <a:gd name="T43" fmla="*/ 18 h 84"/>
                <a:gd name="T44" fmla="*/ 30 w 99"/>
                <a:gd name="T45" fmla="*/ 16 h 84"/>
                <a:gd name="T46" fmla="*/ 25 w 99"/>
                <a:gd name="T47" fmla="*/ 15 h 84"/>
                <a:gd name="T48" fmla="*/ 24 w 99"/>
                <a:gd name="T49" fmla="*/ 10 h 84"/>
                <a:gd name="T50" fmla="*/ 20 w 99"/>
                <a:gd name="T51" fmla="*/ 5 h 84"/>
                <a:gd name="T52" fmla="*/ 14 w 99"/>
                <a:gd name="T53" fmla="*/ 5 h 84"/>
                <a:gd name="T54" fmla="*/ 11 w 99"/>
                <a:gd name="T55" fmla="*/ 7 h 84"/>
                <a:gd name="T56" fmla="*/ 5 w 99"/>
                <a:gd name="T57" fmla="*/ 4 h 84"/>
                <a:gd name="T58" fmla="*/ 1 w 99"/>
                <a:gd name="T59" fmla="*/ 3 h 84"/>
                <a:gd name="T60" fmla="*/ 0 w 99"/>
                <a:gd name="T61" fmla="*/ 5 h 84"/>
                <a:gd name="T62" fmla="*/ 1 w 99"/>
                <a:gd name="T63" fmla="*/ 8 h 84"/>
                <a:gd name="T64" fmla="*/ 1 w 99"/>
                <a:gd name="T65" fmla="*/ 10 h 84"/>
                <a:gd name="T66" fmla="*/ 1 w 99"/>
                <a:gd name="T67" fmla="*/ 12 h 84"/>
                <a:gd name="T68" fmla="*/ 3 w 99"/>
                <a:gd name="T69" fmla="*/ 14 h 84"/>
                <a:gd name="T70" fmla="*/ 3 w 99"/>
                <a:gd name="T71" fmla="*/ 16 h 84"/>
                <a:gd name="T72" fmla="*/ 5 w 99"/>
                <a:gd name="T73" fmla="*/ 21 h 84"/>
                <a:gd name="T74" fmla="*/ 8 w 99"/>
                <a:gd name="T75" fmla="*/ 24 h 84"/>
                <a:gd name="T76" fmla="*/ 10 w 99"/>
                <a:gd name="T77" fmla="*/ 25 h 84"/>
                <a:gd name="T78" fmla="*/ 8 w 99"/>
                <a:gd name="T79" fmla="*/ 37 h 84"/>
                <a:gd name="T80" fmla="*/ 12 w 99"/>
                <a:gd name="T81" fmla="*/ 41 h 84"/>
                <a:gd name="T82" fmla="*/ 18 w 99"/>
                <a:gd name="T83" fmla="*/ 47 h 84"/>
                <a:gd name="T84" fmla="*/ 17 w 99"/>
                <a:gd name="T85" fmla="*/ 50 h 84"/>
                <a:gd name="T86" fmla="*/ 19 w 99"/>
                <a:gd name="T87" fmla="*/ 52 h 84"/>
                <a:gd name="T88" fmla="*/ 22 w 99"/>
                <a:gd name="T89" fmla="*/ 58 h 84"/>
                <a:gd name="T90" fmla="*/ 24 w 99"/>
                <a:gd name="T91" fmla="*/ 55 h 84"/>
                <a:gd name="T92" fmla="*/ 25 w 99"/>
                <a:gd name="T93" fmla="*/ 56 h 84"/>
                <a:gd name="T94" fmla="*/ 26 w 99"/>
                <a:gd name="T95" fmla="*/ 57 h 84"/>
                <a:gd name="T96" fmla="*/ 30 w 99"/>
                <a:gd name="T97" fmla="*/ 57 h 84"/>
                <a:gd name="T98" fmla="*/ 35 w 99"/>
                <a:gd name="T99" fmla="*/ 66 h 84"/>
                <a:gd name="T100" fmla="*/ 46 w 99"/>
                <a:gd name="T101" fmla="*/ 74 h 84"/>
                <a:gd name="T102" fmla="*/ 52 w 99"/>
                <a:gd name="T103" fmla="*/ 76 h 84"/>
                <a:gd name="T104" fmla="*/ 56 w 99"/>
                <a:gd name="T105" fmla="*/ 75 h 84"/>
                <a:gd name="T106" fmla="*/ 56 w 99"/>
                <a:gd name="T107" fmla="*/ 76 h 84"/>
                <a:gd name="T108" fmla="*/ 61 w 99"/>
                <a:gd name="T109" fmla="*/ 73 h 84"/>
                <a:gd name="T110" fmla="*/ 60 w 99"/>
                <a:gd name="T111" fmla="*/ 73 h 84"/>
                <a:gd name="T112" fmla="*/ 62 w 99"/>
                <a:gd name="T113" fmla="*/ 73 h 84"/>
                <a:gd name="T114" fmla="*/ 65 w 99"/>
                <a:gd name="T115" fmla="*/ 77 h 84"/>
                <a:gd name="T116" fmla="*/ 69 w 99"/>
                <a:gd name="T117" fmla="*/ 81 h 84"/>
                <a:gd name="T118" fmla="*/ 88 w 99"/>
                <a:gd name="T119" fmla="*/ 84 h 84"/>
                <a:gd name="T120" fmla="*/ 92 w 99"/>
                <a:gd name="T121" fmla="*/ 77 h 84"/>
                <a:gd name="T122" fmla="*/ 95 w 99"/>
                <a:gd name="T123" fmla="*/ 73 h 84"/>
                <a:gd name="T124" fmla="*/ 95 w 99"/>
                <a:gd name="T125" fmla="*/ 73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99" h="84">
                  <a:moveTo>
                    <a:pt x="95" y="73"/>
                  </a:moveTo>
                  <a:cubicBezTo>
                    <a:pt x="93" y="72"/>
                    <a:pt x="94" y="70"/>
                    <a:pt x="93" y="68"/>
                  </a:cubicBezTo>
                  <a:cubicBezTo>
                    <a:pt x="93" y="67"/>
                    <a:pt x="91" y="66"/>
                    <a:pt x="90" y="65"/>
                  </a:cubicBezTo>
                  <a:cubicBezTo>
                    <a:pt x="88" y="64"/>
                    <a:pt x="87" y="62"/>
                    <a:pt x="86" y="60"/>
                  </a:cubicBezTo>
                  <a:cubicBezTo>
                    <a:pt x="84" y="58"/>
                    <a:pt x="85" y="58"/>
                    <a:pt x="87" y="55"/>
                  </a:cubicBezTo>
                  <a:cubicBezTo>
                    <a:pt x="88" y="54"/>
                    <a:pt x="90" y="52"/>
                    <a:pt x="89" y="50"/>
                  </a:cubicBezTo>
                  <a:cubicBezTo>
                    <a:pt x="88" y="49"/>
                    <a:pt x="85" y="49"/>
                    <a:pt x="84" y="49"/>
                  </a:cubicBezTo>
                  <a:cubicBezTo>
                    <a:pt x="83" y="48"/>
                    <a:pt x="84" y="46"/>
                    <a:pt x="84" y="46"/>
                  </a:cubicBezTo>
                  <a:cubicBezTo>
                    <a:pt x="83" y="44"/>
                    <a:pt x="83" y="41"/>
                    <a:pt x="84" y="40"/>
                  </a:cubicBezTo>
                  <a:cubicBezTo>
                    <a:pt x="86" y="38"/>
                    <a:pt x="83" y="37"/>
                    <a:pt x="82" y="36"/>
                  </a:cubicBezTo>
                  <a:cubicBezTo>
                    <a:pt x="82" y="35"/>
                    <a:pt x="84" y="32"/>
                    <a:pt x="85" y="31"/>
                  </a:cubicBezTo>
                  <a:cubicBezTo>
                    <a:pt x="85" y="30"/>
                    <a:pt x="87" y="20"/>
                    <a:pt x="86" y="20"/>
                  </a:cubicBezTo>
                  <a:cubicBezTo>
                    <a:pt x="83" y="20"/>
                    <a:pt x="82" y="20"/>
                    <a:pt x="79" y="18"/>
                  </a:cubicBezTo>
                  <a:cubicBezTo>
                    <a:pt x="78" y="17"/>
                    <a:pt x="77" y="16"/>
                    <a:pt x="76" y="15"/>
                  </a:cubicBezTo>
                  <a:cubicBezTo>
                    <a:pt x="75" y="14"/>
                    <a:pt x="72" y="14"/>
                    <a:pt x="71" y="13"/>
                  </a:cubicBezTo>
                  <a:cubicBezTo>
                    <a:pt x="69" y="13"/>
                    <a:pt x="68" y="13"/>
                    <a:pt x="66" y="12"/>
                  </a:cubicBezTo>
                  <a:cubicBezTo>
                    <a:pt x="65" y="10"/>
                    <a:pt x="63" y="11"/>
                    <a:pt x="61" y="11"/>
                  </a:cubicBezTo>
                  <a:cubicBezTo>
                    <a:pt x="60" y="12"/>
                    <a:pt x="58" y="11"/>
                    <a:pt x="57" y="12"/>
                  </a:cubicBezTo>
                  <a:cubicBezTo>
                    <a:pt x="55" y="12"/>
                    <a:pt x="54" y="14"/>
                    <a:pt x="53" y="15"/>
                  </a:cubicBezTo>
                  <a:cubicBezTo>
                    <a:pt x="52" y="16"/>
                    <a:pt x="49" y="15"/>
                    <a:pt x="49" y="17"/>
                  </a:cubicBezTo>
                  <a:cubicBezTo>
                    <a:pt x="49" y="19"/>
                    <a:pt x="48" y="19"/>
                    <a:pt x="46" y="20"/>
                  </a:cubicBezTo>
                  <a:cubicBezTo>
                    <a:pt x="41" y="21"/>
                    <a:pt x="37" y="21"/>
                    <a:pt x="33" y="18"/>
                  </a:cubicBezTo>
                  <a:cubicBezTo>
                    <a:pt x="32" y="17"/>
                    <a:pt x="31" y="16"/>
                    <a:pt x="30" y="16"/>
                  </a:cubicBezTo>
                  <a:cubicBezTo>
                    <a:pt x="28" y="14"/>
                    <a:pt x="27" y="15"/>
                    <a:pt x="25" y="15"/>
                  </a:cubicBezTo>
                  <a:cubicBezTo>
                    <a:pt x="24" y="14"/>
                    <a:pt x="24" y="11"/>
                    <a:pt x="24" y="10"/>
                  </a:cubicBezTo>
                  <a:cubicBezTo>
                    <a:pt x="21" y="9"/>
                    <a:pt x="20" y="8"/>
                    <a:pt x="20" y="5"/>
                  </a:cubicBezTo>
                  <a:cubicBezTo>
                    <a:pt x="20" y="0"/>
                    <a:pt x="16" y="3"/>
                    <a:pt x="14" y="5"/>
                  </a:cubicBezTo>
                  <a:cubicBezTo>
                    <a:pt x="13" y="6"/>
                    <a:pt x="12" y="7"/>
                    <a:pt x="11" y="7"/>
                  </a:cubicBezTo>
                  <a:cubicBezTo>
                    <a:pt x="9" y="6"/>
                    <a:pt x="6" y="6"/>
                    <a:pt x="5" y="4"/>
                  </a:cubicBezTo>
                  <a:cubicBezTo>
                    <a:pt x="3" y="2"/>
                    <a:pt x="3" y="1"/>
                    <a:pt x="1" y="3"/>
                  </a:cubicBezTo>
                  <a:cubicBezTo>
                    <a:pt x="1" y="4"/>
                    <a:pt x="0" y="4"/>
                    <a:pt x="0" y="5"/>
                  </a:cubicBezTo>
                  <a:cubicBezTo>
                    <a:pt x="0" y="6"/>
                    <a:pt x="0" y="7"/>
                    <a:pt x="1" y="8"/>
                  </a:cubicBezTo>
                  <a:cubicBezTo>
                    <a:pt x="1" y="8"/>
                    <a:pt x="2" y="10"/>
                    <a:pt x="1" y="10"/>
                  </a:cubicBezTo>
                  <a:cubicBezTo>
                    <a:pt x="1" y="11"/>
                    <a:pt x="0" y="11"/>
                    <a:pt x="1" y="12"/>
                  </a:cubicBezTo>
                  <a:cubicBezTo>
                    <a:pt x="1" y="13"/>
                    <a:pt x="3" y="13"/>
                    <a:pt x="3" y="14"/>
                  </a:cubicBezTo>
                  <a:cubicBezTo>
                    <a:pt x="3" y="15"/>
                    <a:pt x="2" y="16"/>
                    <a:pt x="3" y="16"/>
                  </a:cubicBezTo>
                  <a:cubicBezTo>
                    <a:pt x="4" y="18"/>
                    <a:pt x="4" y="19"/>
                    <a:pt x="5" y="21"/>
                  </a:cubicBezTo>
                  <a:cubicBezTo>
                    <a:pt x="6" y="22"/>
                    <a:pt x="6" y="23"/>
                    <a:pt x="8" y="24"/>
                  </a:cubicBezTo>
                  <a:cubicBezTo>
                    <a:pt x="8" y="24"/>
                    <a:pt x="10" y="25"/>
                    <a:pt x="10" y="25"/>
                  </a:cubicBezTo>
                  <a:cubicBezTo>
                    <a:pt x="11" y="29"/>
                    <a:pt x="2" y="33"/>
                    <a:pt x="8" y="37"/>
                  </a:cubicBezTo>
                  <a:cubicBezTo>
                    <a:pt x="10" y="38"/>
                    <a:pt x="10" y="40"/>
                    <a:pt x="12" y="41"/>
                  </a:cubicBezTo>
                  <a:cubicBezTo>
                    <a:pt x="14" y="43"/>
                    <a:pt x="16" y="44"/>
                    <a:pt x="18" y="47"/>
                  </a:cubicBezTo>
                  <a:cubicBezTo>
                    <a:pt x="18" y="48"/>
                    <a:pt x="17" y="49"/>
                    <a:pt x="17" y="50"/>
                  </a:cubicBezTo>
                  <a:cubicBezTo>
                    <a:pt x="18" y="51"/>
                    <a:pt x="20" y="51"/>
                    <a:pt x="19" y="52"/>
                  </a:cubicBezTo>
                  <a:cubicBezTo>
                    <a:pt x="19" y="55"/>
                    <a:pt x="21" y="56"/>
                    <a:pt x="22" y="58"/>
                  </a:cubicBezTo>
                  <a:cubicBezTo>
                    <a:pt x="24" y="57"/>
                    <a:pt x="23" y="56"/>
                    <a:pt x="24" y="55"/>
                  </a:cubicBezTo>
                  <a:cubicBezTo>
                    <a:pt x="24" y="55"/>
                    <a:pt x="25" y="56"/>
                    <a:pt x="25" y="56"/>
                  </a:cubicBezTo>
                  <a:cubicBezTo>
                    <a:pt x="27" y="56"/>
                    <a:pt x="25" y="56"/>
                    <a:pt x="26" y="57"/>
                  </a:cubicBezTo>
                  <a:cubicBezTo>
                    <a:pt x="27" y="58"/>
                    <a:pt x="28" y="55"/>
                    <a:pt x="30" y="57"/>
                  </a:cubicBezTo>
                  <a:cubicBezTo>
                    <a:pt x="32" y="60"/>
                    <a:pt x="33" y="63"/>
                    <a:pt x="35" y="66"/>
                  </a:cubicBezTo>
                  <a:cubicBezTo>
                    <a:pt x="37" y="69"/>
                    <a:pt x="42" y="72"/>
                    <a:pt x="46" y="74"/>
                  </a:cubicBezTo>
                  <a:cubicBezTo>
                    <a:pt x="48" y="75"/>
                    <a:pt x="50" y="75"/>
                    <a:pt x="52" y="76"/>
                  </a:cubicBezTo>
                  <a:cubicBezTo>
                    <a:pt x="53" y="76"/>
                    <a:pt x="56" y="75"/>
                    <a:pt x="56" y="75"/>
                  </a:cubicBezTo>
                  <a:cubicBezTo>
                    <a:pt x="56" y="75"/>
                    <a:pt x="56" y="76"/>
                    <a:pt x="56" y="76"/>
                  </a:cubicBezTo>
                  <a:cubicBezTo>
                    <a:pt x="57" y="76"/>
                    <a:pt x="60" y="74"/>
                    <a:pt x="61" y="73"/>
                  </a:cubicBezTo>
                  <a:cubicBezTo>
                    <a:pt x="61" y="73"/>
                    <a:pt x="60" y="73"/>
                    <a:pt x="60" y="73"/>
                  </a:cubicBezTo>
                  <a:cubicBezTo>
                    <a:pt x="60" y="72"/>
                    <a:pt x="62" y="73"/>
                    <a:pt x="62" y="73"/>
                  </a:cubicBezTo>
                  <a:cubicBezTo>
                    <a:pt x="64" y="74"/>
                    <a:pt x="64" y="75"/>
                    <a:pt x="65" y="77"/>
                  </a:cubicBezTo>
                  <a:cubicBezTo>
                    <a:pt x="66" y="80"/>
                    <a:pt x="67" y="80"/>
                    <a:pt x="69" y="81"/>
                  </a:cubicBezTo>
                  <a:cubicBezTo>
                    <a:pt x="75" y="82"/>
                    <a:pt x="82" y="83"/>
                    <a:pt x="88" y="84"/>
                  </a:cubicBezTo>
                  <a:cubicBezTo>
                    <a:pt x="88" y="80"/>
                    <a:pt x="89" y="79"/>
                    <a:pt x="92" y="77"/>
                  </a:cubicBezTo>
                  <a:cubicBezTo>
                    <a:pt x="94" y="76"/>
                    <a:pt x="99" y="75"/>
                    <a:pt x="95" y="73"/>
                  </a:cubicBezTo>
                  <a:cubicBezTo>
                    <a:pt x="94" y="72"/>
                    <a:pt x="97" y="74"/>
                    <a:pt x="95" y="73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43" name="Freeform 677"/>
            <p:cNvSpPr>
              <a:spLocks/>
            </p:cNvSpPr>
            <p:nvPr/>
          </p:nvSpPr>
          <p:spPr bwMode="auto">
            <a:xfrm>
              <a:off x="13741597" y="7070776"/>
              <a:ext cx="73250" cy="54156"/>
            </a:xfrm>
            <a:custGeom>
              <a:avLst/>
              <a:gdLst>
                <a:gd name="T0" fmla="*/ 1 w 8"/>
                <a:gd name="T1" fmla="*/ 1 h 6"/>
                <a:gd name="T2" fmla="*/ 3 w 8"/>
                <a:gd name="T3" fmla="*/ 4 h 6"/>
                <a:gd name="T4" fmla="*/ 8 w 8"/>
                <a:gd name="T5" fmla="*/ 6 h 6"/>
                <a:gd name="T6" fmla="*/ 0 w 8"/>
                <a:gd name="T7" fmla="*/ 0 h 6"/>
                <a:gd name="T8" fmla="*/ 1 w 8"/>
                <a:gd name="T9" fmla="*/ 1 h 6"/>
                <a:gd name="T10" fmla="*/ 1 w 8"/>
                <a:gd name="T11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" h="6">
                  <a:moveTo>
                    <a:pt x="1" y="1"/>
                  </a:moveTo>
                  <a:cubicBezTo>
                    <a:pt x="2" y="1"/>
                    <a:pt x="2" y="3"/>
                    <a:pt x="3" y="4"/>
                  </a:cubicBezTo>
                  <a:cubicBezTo>
                    <a:pt x="5" y="4"/>
                    <a:pt x="6" y="5"/>
                    <a:pt x="8" y="6"/>
                  </a:cubicBezTo>
                  <a:cubicBezTo>
                    <a:pt x="7" y="2"/>
                    <a:pt x="3" y="1"/>
                    <a:pt x="0" y="0"/>
                  </a:cubicBezTo>
                  <a:cubicBezTo>
                    <a:pt x="0" y="1"/>
                    <a:pt x="0" y="1"/>
                    <a:pt x="1" y="1"/>
                  </a:cubicBezTo>
                  <a:cubicBezTo>
                    <a:pt x="2" y="1"/>
                    <a:pt x="0" y="1"/>
                    <a:pt x="1" y="1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44" name="Freeform 678"/>
            <p:cNvSpPr>
              <a:spLocks/>
            </p:cNvSpPr>
            <p:nvPr/>
          </p:nvSpPr>
          <p:spPr bwMode="auto">
            <a:xfrm>
              <a:off x="13525034" y="6844600"/>
              <a:ext cx="328029" cy="168837"/>
            </a:xfrm>
            <a:custGeom>
              <a:avLst/>
              <a:gdLst>
                <a:gd name="T0" fmla="*/ 26 w 35"/>
                <a:gd name="T1" fmla="*/ 15 h 18"/>
                <a:gd name="T2" fmla="*/ 30 w 35"/>
                <a:gd name="T3" fmla="*/ 17 h 18"/>
                <a:gd name="T4" fmla="*/ 34 w 35"/>
                <a:gd name="T5" fmla="*/ 17 h 18"/>
                <a:gd name="T6" fmla="*/ 33 w 35"/>
                <a:gd name="T7" fmla="*/ 12 h 18"/>
                <a:gd name="T8" fmla="*/ 30 w 35"/>
                <a:gd name="T9" fmla="*/ 10 h 18"/>
                <a:gd name="T10" fmla="*/ 27 w 35"/>
                <a:gd name="T11" fmla="*/ 7 h 18"/>
                <a:gd name="T12" fmla="*/ 19 w 35"/>
                <a:gd name="T13" fmla="*/ 6 h 18"/>
                <a:gd name="T14" fmla="*/ 9 w 35"/>
                <a:gd name="T15" fmla="*/ 4 h 18"/>
                <a:gd name="T16" fmla="*/ 0 w 35"/>
                <a:gd name="T17" fmla="*/ 2 h 18"/>
                <a:gd name="T18" fmla="*/ 8 w 35"/>
                <a:gd name="T19" fmla="*/ 14 h 18"/>
                <a:gd name="T20" fmla="*/ 18 w 35"/>
                <a:gd name="T21" fmla="*/ 18 h 18"/>
                <a:gd name="T22" fmla="*/ 26 w 35"/>
                <a:gd name="T23" fmla="*/ 15 h 18"/>
                <a:gd name="T24" fmla="*/ 26 w 35"/>
                <a:gd name="T25" fmla="*/ 15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5" h="18">
                  <a:moveTo>
                    <a:pt x="26" y="15"/>
                  </a:moveTo>
                  <a:cubicBezTo>
                    <a:pt x="27" y="14"/>
                    <a:pt x="29" y="16"/>
                    <a:pt x="30" y="17"/>
                  </a:cubicBezTo>
                  <a:cubicBezTo>
                    <a:pt x="30" y="17"/>
                    <a:pt x="34" y="17"/>
                    <a:pt x="34" y="17"/>
                  </a:cubicBezTo>
                  <a:cubicBezTo>
                    <a:pt x="35" y="16"/>
                    <a:pt x="30" y="12"/>
                    <a:pt x="33" y="12"/>
                  </a:cubicBezTo>
                  <a:cubicBezTo>
                    <a:pt x="32" y="11"/>
                    <a:pt x="30" y="11"/>
                    <a:pt x="30" y="10"/>
                  </a:cubicBezTo>
                  <a:cubicBezTo>
                    <a:pt x="30" y="8"/>
                    <a:pt x="29" y="7"/>
                    <a:pt x="27" y="7"/>
                  </a:cubicBezTo>
                  <a:cubicBezTo>
                    <a:pt x="24" y="7"/>
                    <a:pt x="22" y="8"/>
                    <a:pt x="19" y="6"/>
                  </a:cubicBezTo>
                  <a:cubicBezTo>
                    <a:pt x="16" y="5"/>
                    <a:pt x="13" y="5"/>
                    <a:pt x="9" y="4"/>
                  </a:cubicBezTo>
                  <a:cubicBezTo>
                    <a:pt x="6" y="3"/>
                    <a:pt x="4" y="0"/>
                    <a:pt x="0" y="2"/>
                  </a:cubicBezTo>
                  <a:cubicBezTo>
                    <a:pt x="3" y="6"/>
                    <a:pt x="11" y="7"/>
                    <a:pt x="8" y="14"/>
                  </a:cubicBezTo>
                  <a:cubicBezTo>
                    <a:pt x="11" y="14"/>
                    <a:pt x="18" y="14"/>
                    <a:pt x="18" y="18"/>
                  </a:cubicBezTo>
                  <a:cubicBezTo>
                    <a:pt x="18" y="15"/>
                    <a:pt x="24" y="15"/>
                    <a:pt x="26" y="15"/>
                  </a:cubicBezTo>
                  <a:cubicBezTo>
                    <a:pt x="27" y="14"/>
                    <a:pt x="19" y="15"/>
                    <a:pt x="26" y="15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45" name="Freeform 679"/>
            <p:cNvSpPr>
              <a:spLocks/>
            </p:cNvSpPr>
            <p:nvPr/>
          </p:nvSpPr>
          <p:spPr bwMode="auto">
            <a:xfrm>
              <a:off x="13751153" y="6956097"/>
              <a:ext cx="251592" cy="197506"/>
            </a:xfrm>
            <a:custGeom>
              <a:avLst/>
              <a:gdLst>
                <a:gd name="T0" fmla="*/ 8 w 27"/>
                <a:gd name="T1" fmla="*/ 2 h 21"/>
                <a:gd name="T2" fmla="*/ 10 w 27"/>
                <a:gd name="T3" fmla="*/ 5 h 21"/>
                <a:gd name="T4" fmla="*/ 7 w 27"/>
                <a:gd name="T5" fmla="*/ 5 h 21"/>
                <a:gd name="T6" fmla="*/ 4 w 27"/>
                <a:gd name="T7" fmla="*/ 3 h 21"/>
                <a:gd name="T8" fmla="*/ 4 w 27"/>
                <a:gd name="T9" fmla="*/ 7 h 21"/>
                <a:gd name="T10" fmla="*/ 6 w 27"/>
                <a:gd name="T11" fmla="*/ 11 h 21"/>
                <a:gd name="T12" fmla="*/ 8 w 27"/>
                <a:gd name="T13" fmla="*/ 14 h 21"/>
                <a:gd name="T14" fmla="*/ 9 w 27"/>
                <a:gd name="T15" fmla="*/ 17 h 21"/>
                <a:gd name="T16" fmla="*/ 16 w 27"/>
                <a:gd name="T17" fmla="*/ 13 h 21"/>
                <a:gd name="T18" fmla="*/ 17 w 27"/>
                <a:gd name="T19" fmla="*/ 16 h 21"/>
                <a:gd name="T20" fmla="*/ 21 w 27"/>
                <a:gd name="T21" fmla="*/ 21 h 21"/>
                <a:gd name="T22" fmla="*/ 21 w 27"/>
                <a:gd name="T23" fmla="*/ 18 h 21"/>
                <a:gd name="T24" fmla="*/ 23 w 27"/>
                <a:gd name="T25" fmla="*/ 16 h 21"/>
                <a:gd name="T26" fmla="*/ 25 w 27"/>
                <a:gd name="T27" fmla="*/ 11 h 21"/>
                <a:gd name="T28" fmla="*/ 19 w 27"/>
                <a:gd name="T29" fmla="*/ 1 h 21"/>
                <a:gd name="T30" fmla="*/ 12 w 27"/>
                <a:gd name="T31" fmla="*/ 2 h 21"/>
                <a:gd name="T32" fmla="*/ 9 w 27"/>
                <a:gd name="T33" fmla="*/ 0 h 21"/>
                <a:gd name="T34" fmla="*/ 8 w 27"/>
                <a:gd name="T35" fmla="*/ 2 h 21"/>
                <a:gd name="T36" fmla="*/ 8 w 27"/>
                <a:gd name="T37" fmla="*/ 2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" h="21">
                  <a:moveTo>
                    <a:pt x="8" y="2"/>
                  </a:moveTo>
                  <a:cubicBezTo>
                    <a:pt x="8" y="2"/>
                    <a:pt x="11" y="4"/>
                    <a:pt x="10" y="5"/>
                  </a:cubicBezTo>
                  <a:cubicBezTo>
                    <a:pt x="10" y="5"/>
                    <a:pt x="7" y="5"/>
                    <a:pt x="7" y="5"/>
                  </a:cubicBezTo>
                  <a:cubicBezTo>
                    <a:pt x="5" y="5"/>
                    <a:pt x="5" y="3"/>
                    <a:pt x="4" y="3"/>
                  </a:cubicBezTo>
                  <a:cubicBezTo>
                    <a:pt x="0" y="2"/>
                    <a:pt x="4" y="6"/>
                    <a:pt x="4" y="7"/>
                  </a:cubicBezTo>
                  <a:cubicBezTo>
                    <a:pt x="4" y="10"/>
                    <a:pt x="7" y="8"/>
                    <a:pt x="6" y="11"/>
                  </a:cubicBezTo>
                  <a:cubicBezTo>
                    <a:pt x="5" y="13"/>
                    <a:pt x="7" y="13"/>
                    <a:pt x="8" y="14"/>
                  </a:cubicBezTo>
                  <a:cubicBezTo>
                    <a:pt x="9" y="14"/>
                    <a:pt x="9" y="16"/>
                    <a:pt x="9" y="17"/>
                  </a:cubicBezTo>
                  <a:cubicBezTo>
                    <a:pt x="10" y="16"/>
                    <a:pt x="14" y="14"/>
                    <a:pt x="16" y="13"/>
                  </a:cubicBezTo>
                  <a:cubicBezTo>
                    <a:pt x="17" y="13"/>
                    <a:pt x="17" y="15"/>
                    <a:pt x="17" y="16"/>
                  </a:cubicBezTo>
                  <a:cubicBezTo>
                    <a:pt x="17" y="19"/>
                    <a:pt x="18" y="20"/>
                    <a:pt x="21" y="21"/>
                  </a:cubicBezTo>
                  <a:cubicBezTo>
                    <a:pt x="21" y="20"/>
                    <a:pt x="21" y="18"/>
                    <a:pt x="21" y="18"/>
                  </a:cubicBezTo>
                  <a:cubicBezTo>
                    <a:pt x="22" y="17"/>
                    <a:pt x="23" y="17"/>
                    <a:pt x="23" y="16"/>
                  </a:cubicBezTo>
                  <a:cubicBezTo>
                    <a:pt x="24" y="14"/>
                    <a:pt x="24" y="12"/>
                    <a:pt x="25" y="11"/>
                  </a:cubicBezTo>
                  <a:cubicBezTo>
                    <a:pt x="27" y="8"/>
                    <a:pt x="21" y="2"/>
                    <a:pt x="19" y="1"/>
                  </a:cubicBezTo>
                  <a:cubicBezTo>
                    <a:pt x="17" y="4"/>
                    <a:pt x="15" y="4"/>
                    <a:pt x="12" y="2"/>
                  </a:cubicBezTo>
                  <a:cubicBezTo>
                    <a:pt x="12" y="1"/>
                    <a:pt x="10" y="0"/>
                    <a:pt x="9" y="0"/>
                  </a:cubicBezTo>
                  <a:cubicBezTo>
                    <a:pt x="8" y="0"/>
                    <a:pt x="8" y="1"/>
                    <a:pt x="8" y="2"/>
                  </a:cubicBezTo>
                  <a:cubicBezTo>
                    <a:pt x="9" y="3"/>
                    <a:pt x="7" y="0"/>
                    <a:pt x="8" y="2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46" name="Freeform 680"/>
            <p:cNvSpPr>
              <a:spLocks/>
            </p:cNvSpPr>
            <p:nvPr/>
          </p:nvSpPr>
          <p:spPr bwMode="auto">
            <a:xfrm>
              <a:off x="13833954" y="7574093"/>
              <a:ext cx="82803" cy="95566"/>
            </a:xfrm>
            <a:custGeom>
              <a:avLst/>
              <a:gdLst>
                <a:gd name="T0" fmla="*/ 3 w 9"/>
                <a:gd name="T1" fmla="*/ 2 h 10"/>
                <a:gd name="T2" fmla="*/ 0 w 9"/>
                <a:gd name="T3" fmla="*/ 7 h 10"/>
                <a:gd name="T4" fmla="*/ 4 w 9"/>
                <a:gd name="T5" fmla="*/ 8 h 10"/>
                <a:gd name="T6" fmla="*/ 9 w 9"/>
                <a:gd name="T7" fmla="*/ 10 h 10"/>
                <a:gd name="T8" fmla="*/ 7 w 9"/>
                <a:gd name="T9" fmla="*/ 5 h 10"/>
                <a:gd name="T10" fmla="*/ 8 w 9"/>
                <a:gd name="T11" fmla="*/ 3 h 10"/>
                <a:gd name="T12" fmla="*/ 3 w 9"/>
                <a:gd name="T13" fmla="*/ 2 h 10"/>
                <a:gd name="T14" fmla="*/ 3 w 9"/>
                <a:gd name="T15" fmla="*/ 2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" h="10">
                  <a:moveTo>
                    <a:pt x="3" y="2"/>
                  </a:moveTo>
                  <a:cubicBezTo>
                    <a:pt x="1" y="3"/>
                    <a:pt x="0" y="5"/>
                    <a:pt x="0" y="7"/>
                  </a:cubicBezTo>
                  <a:cubicBezTo>
                    <a:pt x="1" y="7"/>
                    <a:pt x="4" y="7"/>
                    <a:pt x="4" y="8"/>
                  </a:cubicBezTo>
                  <a:cubicBezTo>
                    <a:pt x="6" y="10"/>
                    <a:pt x="7" y="10"/>
                    <a:pt x="9" y="10"/>
                  </a:cubicBezTo>
                  <a:cubicBezTo>
                    <a:pt x="9" y="10"/>
                    <a:pt x="7" y="5"/>
                    <a:pt x="7" y="5"/>
                  </a:cubicBezTo>
                  <a:cubicBezTo>
                    <a:pt x="8" y="5"/>
                    <a:pt x="9" y="5"/>
                    <a:pt x="8" y="3"/>
                  </a:cubicBezTo>
                  <a:cubicBezTo>
                    <a:pt x="6" y="2"/>
                    <a:pt x="5" y="0"/>
                    <a:pt x="3" y="2"/>
                  </a:cubicBezTo>
                  <a:cubicBezTo>
                    <a:pt x="1" y="4"/>
                    <a:pt x="4" y="1"/>
                    <a:pt x="3" y="2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47" name="Freeform 681"/>
            <p:cNvSpPr>
              <a:spLocks/>
            </p:cNvSpPr>
            <p:nvPr/>
          </p:nvSpPr>
          <p:spPr bwMode="auto">
            <a:xfrm>
              <a:off x="13311662" y="7220495"/>
              <a:ext cx="324842" cy="251657"/>
            </a:xfrm>
            <a:custGeom>
              <a:avLst/>
              <a:gdLst>
                <a:gd name="T0" fmla="*/ 29 w 35"/>
                <a:gd name="T1" fmla="*/ 10 h 27"/>
                <a:gd name="T2" fmla="*/ 30 w 35"/>
                <a:gd name="T3" fmla="*/ 7 h 27"/>
                <a:gd name="T4" fmla="*/ 29 w 35"/>
                <a:gd name="T5" fmla="*/ 5 h 27"/>
                <a:gd name="T6" fmla="*/ 35 w 35"/>
                <a:gd name="T7" fmla="*/ 0 h 27"/>
                <a:gd name="T8" fmla="*/ 25 w 35"/>
                <a:gd name="T9" fmla="*/ 1 h 27"/>
                <a:gd name="T10" fmla="*/ 19 w 35"/>
                <a:gd name="T11" fmla="*/ 2 h 27"/>
                <a:gd name="T12" fmla="*/ 13 w 35"/>
                <a:gd name="T13" fmla="*/ 2 h 27"/>
                <a:gd name="T14" fmla="*/ 8 w 35"/>
                <a:gd name="T15" fmla="*/ 2 h 27"/>
                <a:gd name="T16" fmla="*/ 7 w 35"/>
                <a:gd name="T17" fmla="*/ 4 h 27"/>
                <a:gd name="T18" fmla="*/ 6 w 35"/>
                <a:gd name="T19" fmla="*/ 6 h 27"/>
                <a:gd name="T20" fmla="*/ 3 w 35"/>
                <a:gd name="T21" fmla="*/ 6 h 27"/>
                <a:gd name="T22" fmla="*/ 3 w 35"/>
                <a:gd name="T23" fmla="*/ 10 h 27"/>
                <a:gd name="T24" fmla="*/ 4 w 35"/>
                <a:gd name="T25" fmla="*/ 14 h 27"/>
                <a:gd name="T26" fmla="*/ 2 w 35"/>
                <a:gd name="T27" fmla="*/ 22 h 27"/>
                <a:gd name="T28" fmla="*/ 7 w 35"/>
                <a:gd name="T29" fmla="*/ 27 h 27"/>
                <a:gd name="T30" fmla="*/ 13 w 35"/>
                <a:gd name="T31" fmla="*/ 24 h 27"/>
                <a:gd name="T32" fmla="*/ 22 w 35"/>
                <a:gd name="T33" fmla="*/ 19 h 27"/>
                <a:gd name="T34" fmla="*/ 28 w 35"/>
                <a:gd name="T35" fmla="*/ 15 h 27"/>
                <a:gd name="T36" fmla="*/ 29 w 35"/>
                <a:gd name="T37" fmla="*/ 10 h 27"/>
                <a:gd name="T38" fmla="*/ 29 w 35"/>
                <a:gd name="T39" fmla="*/ 1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5" h="27">
                  <a:moveTo>
                    <a:pt x="29" y="10"/>
                  </a:moveTo>
                  <a:cubicBezTo>
                    <a:pt x="30" y="9"/>
                    <a:pt x="31" y="8"/>
                    <a:pt x="30" y="7"/>
                  </a:cubicBezTo>
                  <a:cubicBezTo>
                    <a:pt x="29" y="6"/>
                    <a:pt x="28" y="6"/>
                    <a:pt x="29" y="5"/>
                  </a:cubicBezTo>
                  <a:cubicBezTo>
                    <a:pt x="31" y="3"/>
                    <a:pt x="35" y="3"/>
                    <a:pt x="35" y="0"/>
                  </a:cubicBezTo>
                  <a:cubicBezTo>
                    <a:pt x="32" y="0"/>
                    <a:pt x="28" y="0"/>
                    <a:pt x="25" y="1"/>
                  </a:cubicBezTo>
                  <a:cubicBezTo>
                    <a:pt x="23" y="1"/>
                    <a:pt x="21" y="2"/>
                    <a:pt x="19" y="2"/>
                  </a:cubicBezTo>
                  <a:cubicBezTo>
                    <a:pt x="16" y="2"/>
                    <a:pt x="15" y="1"/>
                    <a:pt x="13" y="2"/>
                  </a:cubicBezTo>
                  <a:cubicBezTo>
                    <a:pt x="11" y="3"/>
                    <a:pt x="10" y="3"/>
                    <a:pt x="8" y="2"/>
                  </a:cubicBezTo>
                  <a:cubicBezTo>
                    <a:pt x="6" y="0"/>
                    <a:pt x="7" y="4"/>
                    <a:pt x="7" y="4"/>
                  </a:cubicBezTo>
                  <a:cubicBezTo>
                    <a:pt x="6" y="5"/>
                    <a:pt x="6" y="6"/>
                    <a:pt x="6" y="6"/>
                  </a:cubicBezTo>
                  <a:cubicBezTo>
                    <a:pt x="5" y="8"/>
                    <a:pt x="4" y="6"/>
                    <a:pt x="3" y="6"/>
                  </a:cubicBezTo>
                  <a:cubicBezTo>
                    <a:pt x="2" y="7"/>
                    <a:pt x="3" y="9"/>
                    <a:pt x="3" y="10"/>
                  </a:cubicBezTo>
                  <a:cubicBezTo>
                    <a:pt x="3" y="11"/>
                    <a:pt x="2" y="13"/>
                    <a:pt x="4" y="14"/>
                  </a:cubicBezTo>
                  <a:cubicBezTo>
                    <a:pt x="9" y="17"/>
                    <a:pt x="5" y="19"/>
                    <a:pt x="2" y="22"/>
                  </a:cubicBezTo>
                  <a:cubicBezTo>
                    <a:pt x="0" y="24"/>
                    <a:pt x="5" y="27"/>
                    <a:pt x="7" y="27"/>
                  </a:cubicBezTo>
                  <a:cubicBezTo>
                    <a:pt x="9" y="27"/>
                    <a:pt x="11" y="25"/>
                    <a:pt x="13" y="24"/>
                  </a:cubicBezTo>
                  <a:cubicBezTo>
                    <a:pt x="16" y="22"/>
                    <a:pt x="19" y="21"/>
                    <a:pt x="22" y="19"/>
                  </a:cubicBezTo>
                  <a:cubicBezTo>
                    <a:pt x="24" y="18"/>
                    <a:pt x="26" y="17"/>
                    <a:pt x="28" y="15"/>
                  </a:cubicBezTo>
                  <a:cubicBezTo>
                    <a:pt x="29" y="13"/>
                    <a:pt x="28" y="11"/>
                    <a:pt x="29" y="10"/>
                  </a:cubicBezTo>
                  <a:cubicBezTo>
                    <a:pt x="30" y="8"/>
                    <a:pt x="29" y="11"/>
                    <a:pt x="29" y="10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48" name="Freeform 682"/>
            <p:cNvSpPr>
              <a:spLocks/>
            </p:cNvSpPr>
            <p:nvPr/>
          </p:nvSpPr>
          <p:spPr bwMode="auto">
            <a:xfrm>
              <a:off x="13461341" y="7201383"/>
              <a:ext cx="464969" cy="439605"/>
            </a:xfrm>
            <a:custGeom>
              <a:avLst/>
              <a:gdLst>
                <a:gd name="T0" fmla="*/ 47 w 50"/>
                <a:gd name="T1" fmla="*/ 36 h 47"/>
                <a:gd name="T2" fmla="*/ 45 w 50"/>
                <a:gd name="T3" fmla="*/ 34 h 47"/>
                <a:gd name="T4" fmla="*/ 46 w 50"/>
                <a:gd name="T5" fmla="*/ 32 h 47"/>
                <a:gd name="T6" fmla="*/ 41 w 50"/>
                <a:gd name="T7" fmla="*/ 27 h 47"/>
                <a:gd name="T8" fmla="*/ 38 w 50"/>
                <a:gd name="T9" fmla="*/ 25 h 47"/>
                <a:gd name="T10" fmla="*/ 35 w 50"/>
                <a:gd name="T11" fmla="*/ 18 h 47"/>
                <a:gd name="T12" fmla="*/ 38 w 50"/>
                <a:gd name="T13" fmla="*/ 10 h 47"/>
                <a:gd name="T14" fmla="*/ 34 w 50"/>
                <a:gd name="T15" fmla="*/ 6 h 47"/>
                <a:gd name="T16" fmla="*/ 32 w 50"/>
                <a:gd name="T17" fmla="*/ 2 h 47"/>
                <a:gd name="T18" fmla="*/ 30 w 50"/>
                <a:gd name="T19" fmla="*/ 3 h 47"/>
                <a:gd name="T20" fmla="*/ 28 w 50"/>
                <a:gd name="T21" fmla="*/ 1 h 47"/>
                <a:gd name="T22" fmla="*/ 25 w 50"/>
                <a:gd name="T23" fmla="*/ 2 h 47"/>
                <a:gd name="T24" fmla="*/ 20 w 50"/>
                <a:gd name="T25" fmla="*/ 1 h 47"/>
                <a:gd name="T26" fmla="*/ 18 w 50"/>
                <a:gd name="T27" fmla="*/ 4 h 47"/>
                <a:gd name="T28" fmla="*/ 13 w 50"/>
                <a:gd name="T29" fmla="*/ 7 h 47"/>
                <a:gd name="T30" fmla="*/ 14 w 50"/>
                <a:gd name="T31" fmla="*/ 10 h 47"/>
                <a:gd name="T32" fmla="*/ 13 w 50"/>
                <a:gd name="T33" fmla="*/ 13 h 47"/>
                <a:gd name="T34" fmla="*/ 9 w 50"/>
                <a:gd name="T35" fmla="*/ 19 h 47"/>
                <a:gd name="T36" fmla="*/ 1 w 50"/>
                <a:gd name="T37" fmla="*/ 25 h 47"/>
                <a:gd name="T38" fmla="*/ 3 w 50"/>
                <a:gd name="T39" fmla="*/ 30 h 47"/>
                <a:gd name="T40" fmla="*/ 9 w 50"/>
                <a:gd name="T41" fmla="*/ 31 h 47"/>
                <a:gd name="T42" fmla="*/ 18 w 50"/>
                <a:gd name="T43" fmla="*/ 36 h 47"/>
                <a:gd name="T44" fmla="*/ 29 w 50"/>
                <a:gd name="T45" fmla="*/ 45 h 47"/>
                <a:gd name="T46" fmla="*/ 38 w 50"/>
                <a:gd name="T47" fmla="*/ 47 h 47"/>
                <a:gd name="T48" fmla="*/ 43 w 50"/>
                <a:gd name="T49" fmla="*/ 42 h 47"/>
                <a:gd name="T50" fmla="*/ 50 w 50"/>
                <a:gd name="T51" fmla="*/ 43 h 47"/>
                <a:gd name="T52" fmla="*/ 47 w 50"/>
                <a:gd name="T53" fmla="*/ 39 h 47"/>
                <a:gd name="T54" fmla="*/ 47 w 50"/>
                <a:gd name="T55" fmla="*/ 36 h 47"/>
                <a:gd name="T56" fmla="*/ 47 w 50"/>
                <a:gd name="T57" fmla="*/ 36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0" h="47">
                  <a:moveTo>
                    <a:pt x="47" y="36"/>
                  </a:moveTo>
                  <a:cubicBezTo>
                    <a:pt x="47" y="36"/>
                    <a:pt x="45" y="35"/>
                    <a:pt x="45" y="34"/>
                  </a:cubicBezTo>
                  <a:cubicBezTo>
                    <a:pt x="45" y="33"/>
                    <a:pt x="46" y="33"/>
                    <a:pt x="46" y="32"/>
                  </a:cubicBezTo>
                  <a:cubicBezTo>
                    <a:pt x="45" y="30"/>
                    <a:pt x="43" y="29"/>
                    <a:pt x="41" y="27"/>
                  </a:cubicBezTo>
                  <a:cubicBezTo>
                    <a:pt x="40" y="27"/>
                    <a:pt x="38" y="26"/>
                    <a:pt x="38" y="25"/>
                  </a:cubicBezTo>
                  <a:cubicBezTo>
                    <a:pt x="37" y="23"/>
                    <a:pt x="35" y="21"/>
                    <a:pt x="35" y="18"/>
                  </a:cubicBezTo>
                  <a:cubicBezTo>
                    <a:pt x="34" y="16"/>
                    <a:pt x="40" y="12"/>
                    <a:pt x="38" y="10"/>
                  </a:cubicBezTo>
                  <a:cubicBezTo>
                    <a:pt x="36" y="9"/>
                    <a:pt x="35" y="8"/>
                    <a:pt x="34" y="6"/>
                  </a:cubicBezTo>
                  <a:cubicBezTo>
                    <a:pt x="33" y="5"/>
                    <a:pt x="33" y="3"/>
                    <a:pt x="32" y="2"/>
                  </a:cubicBezTo>
                  <a:cubicBezTo>
                    <a:pt x="31" y="2"/>
                    <a:pt x="31" y="3"/>
                    <a:pt x="30" y="3"/>
                  </a:cubicBezTo>
                  <a:cubicBezTo>
                    <a:pt x="28" y="3"/>
                    <a:pt x="29" y="1"/>
                    <a:pt x="28" y="1"/>
                  </a:cubicBezTo>
                  <a:cubicBezTo>
                    <a:pt x="27" y="1"/>
                    <a:pt x="25" y="2"/>
                    <a:pt x="25" y="2"/>
                  </a:cubicBezTo>
                  <a:cubicBezTo>
                    <a:pt x="23" y="0"/>
                    <a:pt x="22" y="1"/>
                    <a:pt x="20" y="1"/>
                  </a:cubicBezTo>
                  <a:cubicBezTo>
                    <a:pt x="18" y="2"/>
                    <a:pt x="19" y="3"/>
                    <a:pt x="18" y="4"/>
                  </a:cubicBezTo>
                  <a:cubicBezTo>
                    <a:pt x="16" y="5"/>
                    <a:pt x="14" y="5"/>
                    <a:pt x="13" y="7"/>
                  </a:cubicBezTo>
                  <a:cubicBezTo>
                    <a:pt x="12" y="9"/>
                    <a:pt x="14" y="8"/>
                    <a:pt x="14" y="10"/>
                  </a:cubicBezTo>
                  <a:cubicBezTo>
                    <a:pt x="14" y="11"/>
                    <a:pt x="13" y="11"/>
                    <a:pt x="13" y="13"/>
                  </a:cubicBezTo>
                  <a:cubicBezTo>
                    <a:pt x="13" y="16"/>
                    <a:pt x="12" y="17"/>
                    <a:pt x="9" y="19"/>
                  </a:cubicBezTo>
                  <a:cubicBezTo>
                    <a:pt x="7" y="20"/>
                    <a:pt x="0" y="23"/>
                    <a:pt x="1" y="25"/>
                  </a:cubicBezTo>
                  <a:cubicBezTo>
                    <a:pt x="2" y="26"/>
                    <a:pt x="2" y="29"/>
                    <a:pt x="3" y="30"/>
                  </a:cubicBezTo>
                  <a:cubicBezTo>
                    <a:pt x="4" y="31"/>
                    <a:pt x="8" y="31"/>
                    <a:pt x="9" y="31"/>
                  </a:cubicBezTo>
                  <a:cubicBezTo>
                    <a:pt x="12" y="32"/>
                    <a:pt x="15" y="34"/>
                    <a:pt x="18" y="36"/>
                  </a:cubicBezTo>
                  <a:cubicBezTo>
                    <a:pt x="22" y="39"/>
                    <a:pt x="25" y="42"/>
                    <a:pt x="29" y="45"/>
                  </a:cubicBezTo>
                  <a:cubicBezTo>
                    <a:pt x="32" y="47"/>
                    <a:pt x="35" y="47"/>
                    <a:pt x="38" y="47"/>
                  </a:cubicBezTo>
                  <a:cubicBezTo>
                    <a:pt x="41" y="47"/>
                    <a:pt x="41" y="44"/>
                    <a:pt x="43" y="42"/>
                  </a:cubicBezTo>
                  <a:cubicBezTo>
                    <a:pt x="45" y="40"/>
                    <a:pt x="49" y="44"/>
                    <a:pt x="50" y="43"/>
                  </a:cubicBezTo>
                  <a:cubicBezTo>
                    <a:pt x="49" y="42"/>
                    <a:pt x="48" y="41"/>
                    <a:pt x="47" y="39"/>
                  </a:cubicBezTo>
                  <a:cubicBezTo>
                    <a:pt x="47" y="38"/>
                    <a:pt x="48" y="37"/>
                    <a:pt x="47" y="36"/>
                  </a:cubicBezTo>
                  <a:cubicBezTo>
                    <a:pt x="46" y="35"/>
                    <a:pt x="48" y="37"/>
                    <a:pt x="47" y="36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49" name="Freeform 683"/>
            <p:cNvSpPr>
              <a:spLocks/>
            </p:cNvSpPr>
            <p:nvPr/>
          </p:nvSpPr>
          <p:spPr bwMode="auto">
            <a:xfrm>
              <a:off x="12872168" y="6946541"/>
              <a:ext cx="885351" cy="337667"/>
            </a:xfrm>
            <a:custGeom>
              <a:avLst/>
              <a:gdLst>
                <a:gd name="T0" fmla="*/ 52 w 95"/>
                <a:gd name="T1" fmla="*/ 36 h 36"/>
                <a:gd name="T2" fmla="*/ 54 w 95"/>
                <a:gd name="T3" fmla="*/ 33 h 36"/>
                <a:gd name="T4" fmla="*/ 55 w 95"/>
                <a:gd name="T5" fmla="*/ 31 h 36"/>
                <a:gd name="T6" fmla="*/ 60 w 95"/>
                <a:gd name="T7" fmla="*/ 31 h 36"/>
                <a:gd name="T8" fmla="*/ 64 w 95"/>
                <a:gd name="T9" fmla="*/ 31 h 36"/>
                <a:gd name="T10" fmla="*/ 75 w 95"/>
                <a:gd name="T11" fmla="*/ 29 h 36"/>
                <a:gd name="T12" fmla="*/ 85 w 95"/>
                <a:gd name="T13" fmla="*/ 28 h 36"/>
                <a:gd name="T14" fmla="*/ 90 w 95"/>
                <a:gd name="T15" fmla="*/ 28 h 36"/>
                <a:gd name="T16" fmla="*/ 92 w 95"/>
                <a:gd name="T17" fmla="*/ 30 h 36"/>
                <a:gd name="T18" fmla="*/ 94 w 95"/>
                <a:gd name="T19" fmla="*/ 28 h 36"/>
                <a:gd name="T20" fmla="*/ 92 w 95"/>
                <a:gd name="T21" fmla="*/ 24 h 36"/>
                <a:gd name="T22" fmla="*/ 92 w 95"/>
                <a:gd name="T23" fmla="*/ 22 h 36"/>
                <a:gd name="T24" fmla="*/ 91 w 95"/>
                <a:gd name="T25" fmla="*/ 17 h 36"/>
                <a:gd name="T26" fmla="*/ 93 w 95"/>
                <a:gd name="T27" fmla="*/ 14 h 36"/>
                <a:gd name="T28" fmla="*/ 89 w 95"/>
                <a:gd name="T29" fmla="*/ 8 h 36"/>
                <a:gd name="T30" fmla="*/ 83 w 95"/>
                <a:gd name="T31" fmla="*/ 3 h 36"/>
                <a:gd name="T32" fmla="*/ 80 w 95"/>
                <a:gd name="T33" fmla="*/ 3 h 36"/>
                <a:gd name="T34" fmla="*/ 78 w 95"/>
                <a:gd name="T35" fmla="*/ 3 h 36"/>
                <a:gd name="T36" fmla="*/ 73 w 95"/>
                <a:gd name="T37" fmla="*/ 6 h 36"/>
                <a:gd name="T38" fmla="*/ 63 w 95"/>
                <a:gd name="T39" fmla="*/ 6 h 36"/>
                <a:gd name="T40" fmla="*/ 58 w 95"/>
                <a:gd name="T41" fmla="*/ 6 h 36"/>
                <a:gd name="T42" fmla="*/ 54 w 95"/>
                <a:gd name="T43" fmla="*/ 4 h 36"/>
                <a:gd name="T44" fmla="*/ 50 w 95"/>
                <a:gd name="T45" fmla="*/ 2 h 36"/>
                <a:gd name="T46" fmla="*/ 46 w 95"/>
                <a:gd name="T47" fmla="*/ 0 h 36"/>
                <a:gd name="T48" fmla="*/ 37 w 95"/>
                <a:gd name="T49" fmla="*/ 0 h 36"/>
                <a:gd name="T50" fmla="*/ 29 w 95"/>
                <a:gd name="T51" fmla="*/ 4 h 36"/>
                <a:gd name="T52" fmla="*/ 18 w 95"/>
                <a:gd name="T53" fmla="*/ 5 h 36"/>
                <a:gd name="T54" fmla="*/ 16 w 95"/>
                <a:gd name="T55" fmla="*/ 6 h 36"/>
                <a:gd name="T56" fmla="*/ 18 w 95"/>
                <a:gd name="T57" fmla="*/ 7 h 36"/>
                <a:gd name="T58" fmla="*/ 15 w 95"/>
                <a:gd name="T59" fmla="*/ 8 h 36"/>
                <a:gd name="T60" fmla="*/ 13 w 95"/>
                <a:gd name="T61" fmla="*/ 9 h 36"/>
                <a:gd name="T62" fmla="*/ 4 w 95"/>
                <a:gd name="T63" fmla="*/ 9 h 36"/>
                <a:gd name="T64" fmla="*/ 3 w 95"/>
                <a:gd name="T65" fmla="*/ 11 h 36"/>
                <a:gd name="T66" fmla="*/ 3 w 95"/>
                <a:gd name="T67" fmla="*/ 15 h 36"/>
                <a:gd name="T68" fmla="*/ 5 w 95"/>
                <a:gd name="T69" fmla="*/ 14 h 36"/>
                <a:gd name="T70" fmla="*/ 3 w 95"/>
                <a:gd name="T71" fmla="*/ 17 h 36"/>
                <a:gd name="T72" fmla="*/ 5 w 95"/>
                <a:gd name="T73" fmla="*/ 17 h 36"/>
                <a:gd name="T74" fmla="*/ 5 w 95"/>
                <a:gd name="T75" fmla="*/ 19 h 36"/>
                <a:gd name="T76" fmla="*/ 3 w 95"/>
                <a:gd name="T77" fmla="*/ 20 h 36"/>
                <a:gd name="T78" fmla="*/ 4 w 95"/>
                <a:gd name="T79" fmla="*/ 22 h 36"/>
                <a:gd name="T80" fmla="*/ 4 w 95"/>
                <a:gd name="T81" fmla="*/ 25 h 36"/>
                <a:gd name="T82" fmla="*/ 8 w 95"/>
                <a:gd name="T83" fmla="*/ 27 h 36"/>
                <a:gd name="T84" fmla="*/ 7 w 95"/>
                <a:gd name="T85" fmla="*/ 30 h 36"/>
                <a:gd name="T86" fmla="*/ 10 w 95"/>
                <a:gd name="T87" fmla="*/ 30 h 36"/>
                <a:gd name="T88" fmla="*/ 8 w 95"/>
                <a:gd name="T89" fmla="*/ 31 h 36"/>
                <a:gd name="T90" fmla="*/ 10 w 95"/>
                <a:gd name="T91" fmla="*/ 31 h 36"/>
                <a:gd name="T92" fmla="*/ 9 w 95"/>
                <a:gd name="T93" fmla="*/ 34 h 36"/>
                <a:gd name="T94" fmla="*/ 11 w 95"/>
                <a:gd name="T95" fmla="*/ 35 h 36"/>
                <a:gd name="T96" fmla="*/ 12 w 95"/>
                <a:gd name="T97" fmla="*/ 31 h 36"/>
                <a:gd name="T98" fmla="*/ 16 w 95"/>
                <a:gd name="T99" fmla="*/ 32 h 36"/>
                <a:gd name="T100" fmla="*/ 22 w 95"/>
                <a:gd name="T101" fmla="*/ 33 h 36"/>
                <a:gd name="T102" fmla="*/ 27 w 95"/>
                <a:gd name="T103" fmla="*/ 31 h 36"/>
                <a:gd name="T104" fmla="*/ 35 w 95"/>
                <a:gd name="T105" fmla="*/ 35 h 36"/>
                <a:gd name="T106" fmla="*/ 42 w 95"/>
                <a:gd name="T107" fmla="*/ 32 h 36"/>
                <a:gd name="T108" fmla="*/ 44 w 95"/>
                <a:gd name="T109" fmla="*/ 30 h 36"/>
                <a:gd name="T110" fmla="*/ 48 w 95"/>
                <a:gd name="T111" fmla="*/ 31 h 36"/>
                <a:gd name="T112" fmla="*/ 50 w 95"/>
                <a:gd name="T113" fmla="*/ 33 h 36"/>
                <a:gd name="T114" fmla="*/ 50 w 95"/>
                <a:gd name="T115" fmla="*/ 35 h 36"/>
                <a:gd name="T116" fmla="*/ 52 w 95"/>
                <a:gd name="T117" fmla="*/ 36 h 36"/>
                <a:gd name="T118" fmla="*/ 52 w 95"/>
                <a:gd name="T119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95" h="36">
                  <a:moveTo>
                    <a:pt x="52" y="36"/>
                  </a:moveTo>
                  <a:cubicBezTo>
                    <a:pt x="53" y="35"/>
                    <a:pt x="54" y="33"/>
                    <a:pt x="54" y="33"/>
                  </a:cubicBezTo>
                  <a:cubicBezTo>
                    <a:pt x="53" y="31"/>
                    <a:pt x="54" y="30"/>
                    <a:pt x="55" y="31"/>
                  </a:cubicBezTo>
                  <a:cubicBezTo>
                    <a:pt x="57" y="32"/>
                    <a:pt x="58" y="31"/>
                    <a:pt x="60" y="31"/>
                  </a:cubicBezTo>
                  <a:cubicBezTo>
                    <a:pt x="62" y="30"/>
                    <a:pt x="62" y="30"/>
                    <a:pt x="64" y="31"/>
                  </a:cubicBezTo>
                  <a:cubicBezTo>
                    <a:pt x="68" y="31"/>
                    <a:pt x="71" y="29"/>
                    <a:pt x="75" y="29"/>
                  </a:cubicBezTo>
                  <a:cubicBezTo>
                    <a:pt x="78" y="29"/>
                    <a:pt x="82" y="29"/>
                    <a:pt x="85" y="28"/>
                  </a:cubicBezTo>
                  <a:cubicBezTo>
                    <a:pt x="87" y="27"/>
                    <a:pt x="87" y="29"/>
                    <a:pt x="90" y="28"/>
                  </a:cubicBezTo>
                  <a:cubicBezTo>
                    <a:pt x="92" y="27"/>
                    <a:pt x="91" y="29"/>
                    <a:pt x="92" y="30"/>
                  </a:cubicBezTo>
                  <a:cubicBezTo>
                    <a:pt x="93" y="31"/>
                    <a:pt x="95" y="29"/>
                    <a:pt x="94" y="28"/>
                  </a:cubicBezTo>
                  <a:cubicBezTo>
                    <a:pt x="93" y="27"/>
                    <a:pt x="95" y="25"/>
                    <a:pt x="92" y="24"/>
                  </a:cubicBezTo>
                  <a:cubicBezTo>
                    <a:pt x="91" y="23"/>
                    <a:pt x="93" y="23"/>
                    <a:pt x="92" y="22"/>
                  </a:cubicBezTo>
                  <a:cubicBezTo>
                    <a:pt x="92" y="20"/>
                    <a:pt x="91" y="19"/>
                    <a:pt x="91" y="17"/>
                  </a:cubicBezTo>
                  <a:cubicBezTo>
                    <a:pt x="91" y="16"/>
                    <a:pt x="93" y="14"/>
                    <a:pt x="93" y="14"/>
                  </a:cubicBezTo>
                  <a:cubicBezTo>
                    <a:pt x="92" y="12"/>
                    <a:pt x="90" y="11"/>
                    <a:pt x="89" y="8"/>
                  </a:cubicBezTo>
                  <a:cubicBezTo>
                    <a:pt x="87" y="5"/>
                    <a:pt x="87" y="4"/>
                    <a:pt x="83" y="3"/>
                  </a:cubicBezTo>
                  <a:cubicBezTo>
                    <a:pt x="82" y="3"/>
                    <a:pt x="81" y="3"/>
                    <a:pt x="80" y="3"/>
                  </a:cubicBezTo>
                  <a:cubicBezTo>
                    <a:pt x="78" y="2"/>
                    <a:pt x="79" y="3"/>
                    <a:pt x="78" y="3"/>
                  </a:cubicBezTo>
                  <a:cubicBezTo>
                    <a:pt x="76" y="5"/>
                    <a:pt x="74" y="5"/>
                    <a:pt x="73" y="6"/>
                  </a:cubicBezTo>
                  <a:cubicBezTo>
                    <a:pt x="70" y="7"/>
                    <a:pt x="66" y="6"/>
                    <a:pt x="63" y="6"/>
                  </a:cubicBezTo>
                  <a:cubicBezTo>
                    <a:pt x="61" y="6"/>
                    <a:pt x="59" y="6"/>
                    <a:pt x="58" y="6"/>
                  </a:cubicBezTo>
                  <a:cubicBezTo>
                    <a:pt x="56" y="5"/>
                    <a:pt x="56" y="4"/>
                    <a:pt x="54" y="4"/>
                  </a:cubicBezTo>
                  <a:cubicBezTo>
                    <a:pt x="52" y="4"/>
                    <a:pt x="51" y="3"/>
                    <a:pt x="50" y="2"/>
                  </a:cubicBezTo>
                  <a:cubicBezTo>
                    <a:pt x="49" y="2"/>
                    <a:pt x="45" y="0"/>
                    <a:pt x="46" y="0"/>
                  </a:cubicBezTo>
                  <a:cubicBezTo>
                    <a:pt x="44" y="1"/>
                    <a:pt x="39" y="0"/>
                    <a:pt x="37" y="0"/>
                  </a:cubicBezTo>
                  <a:cubicBezTo>
                    <a:pt x="34" y="0"/>
                    <a:pt x="31" y="3"/>
                    <a:pt x="29" y="4"/>
                  </a:cubicBezTo>
                  <a:cubicBezTo>
                    <a:pt x="26" y="6"/>
                    <a:pt x="21" y="4"/>
                    <a:pt x="18" y="5"/>
                  </a:cubicBezTo>
                  <a:cubicBezTo>
                    <a:pt x="17" y="5"/>
                    <a:pt x="16" y="5"/>
                    <a:pt x="16" y="6"/>
                  </a:cubicBezTo>
                  <a:cubicBezTo>
                    <a:pt x="16" y="6"/>
                    <a:pt x="18" y="6"/>
                    <a:pt x="18" y="7"/>
                  </a:cubicBezTo>
                  <a:cubicBezTo>
                    <a:pt x="18" y="7"/>
                    <a:pt x="15" y="7"/>
                    <a:pt x="15" y="8"/>
                  </a:cubicBezTo>
                  <a:cubicBezTo>
                    <a:pt x="15" y="9"/>
                    <a:pt x="15" y="9"/>
                    <a:pt x="13" y="9"/>
                  </a:cubicBezTo>
                  <a:cubicBezTo>
                    <a:pt x="10" y="9"/>
                    <a:pt x="7" y="9"/>
                    <a:pt x="4" y="9"/>
                  </a:cubicBezTo>
                  <a:cubicBezTo>
                    <a:pt x="2" y="9"/>
                    <a:pt x="3" y="10"/>
                    <a:pt x="3" y="11"/>
                  </a:cubicBezTo>
                  <a:cubicBezTo>
                    <a:pt x="2" y="13"/>
                    <a:pt x="0" y="14"/>
                    <a:pt x="3" y="15"/>
                  </a:cubicBezTo>
                  <a:cubicBezTo>
                    <a:pt x="3" y="15"/>
                    <a:pt x="5" y="14"/>
                    <a:pt x="5" y="14"/>
                  </a:cubicBezTo>
                  <a:cubicBezTo>
                    <a:pt x="5" y="15"/>
                    <a:pt x="3" y="17"/>
                    <a:pt x="3" y="17"/>
                  </a:cubicBezTo>
                  <a:cubicBezTo>
                    <a:pt x="4" y="18"/>
                    <a:pt x="4" y="17"/>
                    <a:pt x="5" y="17"/>
                  </a:cubicBezTo>
                  <a:cubicBezTo>
                    <a:pt x="5" y="17"/>
                    <a:pt x="5" y="19"/>
                    <a:pt x="5" y="19"/>
                  </a:cubicBezTo>
                  <a:cubicBezTo>
                    <a:pt x="7" y="22"/>
                    <a:pt x="4" y="20"/>
                    <a:pt x="3" y="20"/>
                  </a:cubicBezTo>
                  <a:cubicBezTo>
                    <a:pt x="3" y="20"/>
                    <a:pt x="2" y="23"/>
                    <a:pt x="4" y="22"/>
                  </a:cubicBezTo>
                  <a:cubicBezTo>
                    <a:pt x="6" y="22"/>
                    <a:pt x="4" y="24"/>
                    <a:pt x="4" y="25"/>
                  </a:cubicBezTo>
                  <a:cubicBezTo>
                    <a:pt x="4" y="26"/>
                    <a:pt x="7" y="26"/>
                    <a:pt x="8" y="27"/>
                  </a:cubicBezTo>
                  <a:cubicBezTo>
                    <a:pt x="9" y="28"/>
                    <a:pt x="7" y="30"/>
                    <a:pt x="7" y="30"/>
                  </a:cubicBezTo>
                  <a:cubicBezTo>
                    <a:pt x="8" y="30"/>
                    <a:pt x="9" y="28"/>
                    <a:pt x="10" y="30"/>
                  </a:cubicBezTo>
                  <a:cubicBezTo>
                    <a:pt x="10" y="31"/>
                    <a:pt x="8" y="31"/>
                    <a:pt x="8" y="31"/>
                  </a:cubicBezTo>
                  <a:cubicBezTo>
                    <a:pt x="8" y="31"/>
                    <a:pt x="10" y="31"/>
                    <a:pt x="10" y="31"/>
                  </a:cubicBezTo>
                  <a:cubicBezTo>
                    <a:pt x="11" y="32"/>
                    <a:pt x="10" y="33"/>
                    <a:pt x="9" y="34"/>
                  </a:cubicBezTo>
                  <a:cubicBezTo>
                    <a:pt x="9" y="35"/>
                    <a:pt x="11" y="36"/>
                    <a:pt x="11" y="35"/>
                  </a:cubicBezTo>
                  <a:cubicBezTo>
                    <a:pt x="12" y="34"/>
                    <a:pt x="11" y="32"/>
                    <a:pt x="12" y="31"/>
                  </a:cubicBezTo>
                  <a:cubicBezTo>
                    <a:pt x="13" y="30"/>
                    <a:pt x="15" y="32"/>
                    <a:pt x="16" y="32"/>
                  </a:cubicBezTo>
                  <a:cubicBezTo>
                    <a:pt x="18" y="33"/>
                    <a:pt x="20" y="35"/>
                    <a:pt x="22" y="33"/>
                  </a:cubicBezTo>
                  <a:cubicBezTo>
                    <a:pt x="25" y="32"/>
                    <a:pt x="23" y="29"/>
                    <a:pt x="27" y="31"/>
                  </a:cubicBezTo>
                  <a:cubicBezTo>
                    <a:pt x="29" y="33"/>
                    <a:pt x="32" y="35"/>
                    <a:pt x="35" y="35"/>
                  </a:cubicBezTo>
                  <a:cubicBezTo>
                    <a:pt x="37" y="34"/>
                    <a:pt x="40" y="33"/>
                    <a:pt x="42" y="32"/>
                  </a:cubicBezTo>
                  <a:cubicBezTo>
                    <a:pt x="43" y="31"/>
                    <a:pt x="43" y="30"/>
                    <a:pt x="44" y="30"/>
                  </a:cubicBezTo>
                  <a:cubicBezTo>
                    <a:pt x="46" y="31"/>
                    <a:pt x="47" y="32"/>
                    <a:pt x="48" y="31"/>
                  </a:cubicBezTo>
                  <a:cubicBezTo>
                    <a:pt x="51" y="30"/>
                    <a:pt x="51" y="31"/>
                    <a:pt x="50" y="33"/>
                  </a:cubicBezTo>
                  <a:cubicBezTo>
                    <a:pt x="50" y="34"/>
                    <a:pt x="52" y="34"/>
                    <a:pt x="50" y="35"/>
                  </a:cubicBezTo>
                  <a:cubicBezTo>
                    <a:pt x="51" y="36"/>
                    <a:pt x="51" y="36"/>
                    <a:pt x="52" y="36"/>
                  </a:cubicBezTo>
                  <a:cubicBezTo>
                    <a:pt x="53" y="35"/>
                    <a:pt x="51" y="36"/>
                    <a:pt x="52" y="36"/>
                  </a:cubicBezTo>
                  <a:close/>
                </a:path>
              </a:pathLst>
            </a:custGeom>
            <a:grpFill/>
            <a:ln w="9525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50" name="Freeform 684"/>
            <p:cNvSpPr>
              <a:spLocks/>
            </p:cNvSpPr>
            <p:nvPr/>
          </p:nvSpPr>
          <p:spPr bwMode="auto">
            <a:xfrm>
              <a:off x="13273442" y="7481712"/>
              <a:ext cx="980892" cy="786831"/>
            </a:xfrm>
            <a:custGeom>
              <a:avLst/>
              <a:gdLst>
                <a:gd name="T0" fmla="*/ 65 w 105"/>
                <a:gd name="T1" fmla="*/ 20 h 84"/>
                <a:gd name="T2" fmla="*/ 61 w 105"/>
                <a:gd name="T3" fmla="*/ 17 h 84"/>
                <a:gd name="T4" fmla="*/ 52 w 105"/>
                <a:gd name="T5" fmla="*/ 17 h 84"/>
                <a:gd name="T6" fmla="*/ 48 w 105"/>
                <a:gd name="T7" fmla="*/ 15 h 84"/>
                <a:gd name="T8" fmla="*/ 40 w 105"/>
                <a:gd name="T9" fmla="*/ 8 h 84"/>
                <a:gd name="T10" fmla="*/ 27 w 105"/>
                <a:gd name="T11" fmla="*/ 1 h 84"/>
                <a:gd name="T12" fmla="*/ 21 w 105"/>
                <a:gd name="T13" fmla="*/ 1 h 84"/>
                <a:gd name="T14" fmla="*/ 13 w 105"/>
                <a:gd name="T15" fmla="*/ 3 h 84"/>
                <a:gd name="T16" fmla="*/ 17 w 105"/>
                <a:gd name="T17" fmla="*/ 9 h 84"/>
                <a:gd name="T18" fmla="*/ 13 w 105"/>
                <a:gd name="T19" fmla="*/ 12 h 84"/>
                <a:gd name="T20" fmla="*/ 10 w 105"/>
                <a:gd name="T21" fmla="*/ 12 h 84"/>
                <a:gd name="T22" fmla="*/ 9 w 105"/>
                <a:gd name="T23" fmla="*/ 14 h 84"/>
                <a:gd name="T24" fmla="*/ 2 w 105"/>
                <a:gd name="T25" fmla="*/ 14 h 84"/>
                <a:gd name="T26" fmla="*/ 1 w 105"/>
                <a:gd name="T27" fmla="*/ 19 h 84"/>
                <a:gd name="T28" fmla="*/ 3 w 105"/>
                <a:gd name="T29" fmla="*/ 22 h 84"/>
                <a:gd name="T30" fmla="*/ 8 w 105"/>
                <a:gd name="T31" fmla="*/ 31 h 84"/>
                <a:gd name="T32" fmla="*/ 12 w 105"/>
                <a:gd name="T33" fmla="*/ 38 h 84"/>
                <a:gd name="T34" fmla="*/ 15 w 105"/>
                <a:gd name="T35" fmla="*/ 42 h 84"/>
                <a:gd name="T36" fmla="*/ 20 w 105"/>
                <a:gd name="T37" fmla="*/ 46 h 84"/>
                <a:gd name="T38" fmla="*/ 22 w 105"/>
                <a:gd name="T39" fmla="*/ 53 h 84"/>
                <a:gd name="T40" fmla="*/ 23 w 105"/>
                <a:gd name="T41" fmla="*/ 59 h 84"/>
                <a:gd name="T42" fmla="*/ 31 w 105"/>
                <a:gd name="T43" fmla="*/ 67 h 84"/>
                <a:gd name="T44" fmla="*/ 36 w 105"/>
                <a:gd name="T45" fmla="*/ 76 h 84"/>
                <a:gd name="T46" fmla="*/ 40 w 105"/>
                <a:gd name="T47" fmla="*/ 81 h 84"/>
                <a:gd name="T48" fmla="*/ 41 w 105"/>
                <a:gd name="T49" fmla="*/ 84 h 84"/>
                <a:gd name="T50" fmla="*/ 43 w 105"/>
                <a:gd name="T51" fmla="*/ 81 h 84"/>
                <a:gd name="T52" fmla="*/ 50 w 105"/>
                <a:gd name="T53" fmla="*/ 79 h 84"/>
                <a:gd name="T54" fmla="*/ 60 w 105"/>
                <a:gd name="T55" fmla="*/ 80 h 84"/>
                <a:gd name="T56" fmla="*/ 66 w 105"/>
                <a:gd name="T57" fmla="*/ 77 h 84"/>
                <a:gd name="T58" fmla="*/ 76 w 105"/>
                <a:gd name="T59" fmla="*/ 72 h 84"/>
                <a:gd name="T60" fmla="*/ 94 w 105"/>
                <a:gd name="T61" fmla="*/ 68 h 84"/>
                <a:gd name="T62" fmla="*/ 102 w 105"/>
                <a:gd name="T63" fmla="*/ 66 h 84"/>
                <a:gd name="T64" fmla="*/ 104 w 105"/>
                <a:gd name="T65" fmla="*/ 61 h 84"/>
                <a:gd name="T66" fmla="*/ 105 w 105"/>
                <a:gd name="T67" fmla="*/ 56 h 84"/>
                <a:gd name="T68" fmla="*/ 103 w 105"/>
                <a:gd name="T69" fmla="*/ 51 h 84"/>
                <a:gd name="T70" fmla="*/ 93 w 105"/>
                <a:gd name="T71" fmla="*/ 50 h 84"/>
                <a:gd name="T72" fmla="*/ 88 w 105"/>
                <a:gd name="T73" fmla="*/ 47 h 84"/>
                <a:gd name="T74" fmla="*/ 81 w 105"/>
                <a:gd name="T75" fmla="*/ 39 h 84"/>
                <a:gd name="T76" fmla="*/ 77 w 105"/>
                <a:gd name="T77" fmla="*/ 34 h 84"/>
                <a:gd name="T78" fmla="*/ 77 w 105"/>
                <a:gd name="T79" fmla="*/ 29 h 84"/>
                <a:gd name="T80" fmla="*/ 74 w 105"/>
                <a:gd name="T81" fmla="*/ 27 h 84"/>
                <a:gd name="T82" fmla="*/ 70 w 105"/>
                <a:gd name="T83" fmla="*/ 22 h 84"/>
                <a:gd name="T84" fmla="*/ 65 w 105"/>
                <a:gd name="T85" fmla="*/ 20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05" h="84">
                  <a:moveTo>
                    <a:pt x="65" y="20"/>
                  </a:moveTo>
                  <a:cubicBezTo>
                    <a:pt x="64" y="17"/>
                    <a:pt x="64" y="17"/>
                    <a:pt x="61" y="17"/>
                  </a:cubicBezTo>
                  <a:cubicBezTo>
                    <a:pt x="58" y="17"/>
                    <a:pt x="55" y="17"/>
                    <a:pt x="52" y="17"/>
                  </a:cubicBezTo>
                  <a:cubicBezTo>
                    <a:pt x="50" y="17"/>
                    <a:pt x="49" y="15"/>
                    <a:pt x="48" y="15"/>
                  </a:cubicBezTo>
                  <a:cubicBezTo>
                    <a:pt x="45" y="12"/>
                    <a:pt x="42" y="10"/>
                    <a:pt x="40" y="8"/>
                  </a:cubicBezTo>
                  <a:cubicBezTo>
                    <a:pt x="36" y="5"/>
                    <a:pt x="32" y="2"/>
                    <a:pt x="27" y="1"/>
                  </a:cubicBezTo>
                  <a:cubicBezTo>
                    <a:pt x="25" y="0"/>
                    <a:pt x="24" y="0"/>
                    <a:pt x="21" y="1"/>
                  </a:cubicBezTo>
                  <a:cubicBezTo>
                    <a:pt x="19" y="1"/>
                    <a:pt x="16" y="2"/>
                    <a:pt x="13" y="3"/>
                  </a:cubicBezTo>
                  <a:cubicBezTo>
                    <a:pt x="14" y="5"/>
                    <a:pt x="17" y="7"/>
                    <a:pt x="17" y="9"/>
                  </a:cubicBezTo>
                  <a:cubicBezTo>
                    <a:pt x="17" y="11"/>
                    <a:pt x="14" y="12"/>
                    <a:pt x="13" y="12"/>
                  </a:cubicBezTo>
                  <a:cubicBezTo>
                    <a:pt x="12" y="13"/>
                    <a:pt x="11" y="12"/>
                    <a:pt x="10" y="12"/>
                  </a:cubicBezTo>
                  <a:cubicBezTo>
                    <a:pt x="9" y="13"/>
                    <a:pt x="9" y="14"/>
                    <a:pt x="9" y="14"/>
                  </a:cubicBezTo>
                  <a:cubicBezTo>
                    <a:pt x="7" y="17"/>
                    <a:pt x="3" y="15"/>
                    <a:pt x="2" y="14"/>
                  </a:cubicBezTo>
                  <a:cubicBezTo>
                    <a:pt x="1" y="16"/>
                    <a:pt x="1" y="17"/>
                    <a:pt x="1" y="19"/>
                  </a:cubicBezTo>
                  <a:cubicBezTo>
                    <a:pt x="0" y="22"/>
                    <a:pt x="1" y="21"/>
                    <a:pt x="3" y="22"/>
                  </a:cubicBezTo>
                  <a:cubicBezTo>
                    <a:pt x="5" y="24"/>
                    <a:pt x="7" y="28"/>
                    <a:pt x="8" y="31"/>
                  </a:cubicBezTo>
                  <a:cubicBezTo>
                    <a:pt x="10" y="33"/>
                    <a:pt x="11" y="35"/>
                    <a:pt x="12" y="38"/>
                  </a:cubicBezTo>
                  <a:cubicBezTo>
                    <a:pt x="13" y="40"/>
                    <a:pt x="14" y="41"/>
                    <a:pt x="15" y="42"/>
                  </a:cubicBezTo>
                  <a:cubicBezTo>
                    <a:pt x="17" y="44"/>
                    <a:pt x="19" y="44"/>
                    <a:pt x="20" y="46"/>
                  </a:cubicBezTo>
                  <a:cubicBezTo>
                    <a:pt x="21" y="48"/>
                    <a:pt x="22" y="50"/>
                    <a:pt x="22" y="53"/>
                  </a:cubicBezTo>
                  <a:cubicBezTo>
                    <a:pt x="23" y="55"/>
                    <a:pt x="22" y="57"/>
                    <a:pt x="23" y="59"/>
                  </a:cubicBezTo>
                  <a:cubicBezTo>
                    <a:pt x="25" y="63"/>
                    <a:pt x="29" y="64"/>
                    <a:pt x="31" y="67"/>
                  </a:cubicBezTo>
                  <a:cubicBezTo>
                    <a:pt x="33" y="70"/>
                    <a:pt x="34" y="74"/>
                    <a:pt x="36" y="76"/>
                  </a:cubicBezTo>
                  <a:cubicBezTo>
                    <a:pt x="37" y="78"/>
                    <a:pt x="39" y="80"/>
                    <a:pt x="40" y="81"/>
                  </a:cubicBezTo>
                  <a:cubicBezTo>
                    <a:pt x="40" y="82"/>
                    <a:pt x="40" y="84"/>
                    <a:pt x="41" y="84"/>
                  </a:cubicBezTo>
                  <a:cubicBezTo>
                    <a:pt x="43" y="84"/>
                    <a:pt x="42" y="82"/>
                    <a:pt x="43" y="81"/>
                  </a:cubicBezTo>
                  <a:cubicBezTo>
                    <a:pt x="43" y="78"/>
                    <a:pt x="48" y="79"/>
                    <a:pt x="50" y="79"/>
                  </a:cubicBezTo>
                  <a:cubicBezTo>
                    <a:pt x="53" y="79"/>
                    <a:pt x="58" y="78"/>
                    <a:pt x="60" y="80"/>
                  </a:cubicBezTo>
                  <a:cubicBezTo>
                    <a:pt x="63" y="81"/>
                    <a:pt x="64" y="79"/>
                    <a:pt x="66" y="77"/>
                  </a:cubicBezTo>
                  <a:cubicBezTo>
                    <a:pt x="69" y="73"/>
                    <a:pt x="72" y="73"/>
                    <a:pt x="76" y="72"/>
                  </a:cubicBezTo>
                  <a:cubicBezTo>
                    <a:pt x="82" y="72"/>
                    <a:pt x="88" y="70"/>
                    <a:pt x="94" y="68"/>
                  </a:cubicBezTo>
                  <a:cubicBezTo>
                    <a:pt x="96" y="67"/>
                    <a:pt x="99" y="66"/>
                    <a:pt x="102" y="66"/>
                  </a:cubicBezTo>
                  <a:cubicBezTo>
                    <a:pt x="103" y="65"/>
                    <a:pt x="103" y="63"/>
                    <a:pt x="104" y="61"/>
                  </a:cubicBezTo>
                  <a:cubicBezTo>
                    <a:pt x="104" y="60"/>
                    <a:pt x="105" y="58"/>
                    <a:pt x="105" y="56"/>
                  </a:cubicBezTo>
                  <a:cubicBezTo>
                    <a:pt x="105" y="55"/>
                    <a:pt x="104" y="52"/>
                    <a:pt x="103" y="51"/>
                  </a:cubicBezTo>
                  <a:cubicBezTo>
                    <a:pt x="100" y="51"/>
                    <a:pt x="96" y="51"/>
                    <a:pt x="93" y="50"/>
                  </a:cubicBezTo>
                  <a:cubicBezTo>
                    <a:pt x="90" y="50"/>
                    <a:pt x="90" y="49"/>
                    <a:pt x="88" y="47"/>
                  </a:cubicBezTo>
                  <a:cubicBezTo>
                    <a:pt x="86" y="43"/>
                    <a:pt x="83" y="42"/>
                    <a:pt x="81" y="39"/>
                  </a:cubicBezTo>
                  <a:cubicBezTo>
                    <a:pt x="80" y="39"/>
                    <a:pt x="78" y="35"/>
                    <a:pt x="77" y="34"/>
                  </a:cubicBezTo>
                  <a:cubicBezTo>
                    <a:pt x="76" y="32"/>
                    <a:pt x="81" y="31"/>
                    <a:pt x="77" y="29"/>
                  </a:cubicBezTo>
                  <a:cubicBezTo>
                    <a:pt x="76" y="29"/>
                    <a:pt x="75" y="27"/>
                    <a:pt x="74" y="27"/>
                  </a:cubicBezTo>
                  <a:cubicBezTo>
                    <a:pt x="72" y="27"/>
                    <a:pt x="71" y="24"/>
                    <a:pt x="70" y="22"/>
                  </a:cubicBezTo>
                  <a:cubicBezTo>
                    <a:pt x="69" y="19"/>
                    <a:pt x="69" y="20"/>
                    <a:pt x="65" y="20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51" name="Freeform 685"/>
            <p:cNvSpPr>
              <a:spLocks/>
            </p:cNvSpPr>
            <p:nvPr/>
          </p:nvSpPr>
          <p:spPr bwMode="auto">
            <a:xfrm>
              <a:off x="13292551" y="7424369"/>
              <a:ext cx="194268" cy="207060"/>
            </a:xfrm>
            <a:custGeom>
              <a:avLst/>
              <a:gdLst>
                <a:gd name="T0" fmla="*/ 5 w 21"/>
                <a:gd name="T1" fmla="*/ 22 h 22"/>
                <a:gd name="T2" fmla="*/ 8 w 21"/>
                <a:gd name="T3" fmla="*/ 19 h 22"/>
                <a:gd name="T4" fmla="*/ 12 w 21"/>
                <a:gd name="T5" fmla="*/ 18 h 22"/>
                <a:gd name="T6" fmla="*/ 15 w 21"/>
                <a:gd name="T7" fmla="*/ 15 h 22"/>
                <a:gd name="T8" fmla="*/ 11 w 21"/>
                <a:gd name="T9" fmla="*/ 9 h 22"/>
                <a:gd name="T10" fmla="*/ 21 w 21"/>
                <a:gd name="T11" fmla="*/ 6 h 22"/>
                <a:gd name="T12" fmla="*/ 19 w 21"/>
                <a:gd name="T13" fmla="*/ 0 h 22"/>
                <a:gd name="T14" fmla="*/ 9 w 21"/>
                <a:gd name="T15" fmla="*/ 5 h 22"/>
                <a:gd name="T16" fmla="*/ 4 w 21"/>
                <a:gd name="T17" fmla="*/ 1 h 22"/>
                <a:gd name="T18" fmla="*/ 3 w 21"/>
                <a:gd name="T19" fmla="*/ 11 h 22"/>
                <a:gd name="T20" fmla="*/ 0 w 21"/>
                <a:gd name="T21" fmla="*/ 18 h 22"/>
                <a:gd name="T22" fmla="*/ 1 w 21"/>
                <a:gd name="T23" fmla="*/ 21 h 22"/>
                <a:gd name="T24" fmla="*/ 5 w 21"/>
                <a:gd name="T25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1" h="22">
                  <a:moveTo>
                    <a:pt x="5" y="22"/>
                  </a:moveTo>
                  <a:cubicBezTo>
                    <a:pt x="7" y="22"/>
                    <a:pt x="7" y="19"/>
                    <a:pt x="8" y="19"/>
                  </a:cubicBezTo>
                  <a:cubicBezTo>
                    <a:pt x="9" y="17"/>
                    <a:pt x="11" y="18"/>
                    <a:pt x="12" y="18"/>
                  </a:cubicBezTo>
                  <a:cubicBezTo>
                    <a:pt x="13" y="17"/>
                    <a:pt x="16" y="16"/>
                    <a:pt x="15" y="15"/>
                  </a:cubicBezTo>
                  <a:cubicBezTo>
                    <a:pt x="14" y="13"/>
                    <a:pt x="13" y="11"/>
                    <a:pt x="11" y="9"/>
                  </a:cubicBezTo>
                  <a:cubicBezTo>
                    <a:pt x="15" y="8"/>
                    <a:pt x="18" y="7"/>
                    <a:pt x="21" y="6"/>
                  </a:cubicBezTo>
                  <a:cubicBezTo>
                    <a:pt x="21" y="4"/>
                    <a:pt x="20" y="2"/>
                    <a:pt x="19" y="0"/>
                  </a:cubicBezTo>
                  <a:cubicBezTo>
                    <a:pt x="16" y="1"/>
                    <a:pt x="12" y="5"/>
                    <a:pt x="9" y="5"/>
                  </a:cubicBezTo>
                  <a:cubicBezTo>
                    <a:pt x="7" y="5"/>
                    <a:pt x="4" y="3"/>
                    <a:pt x="4" y="1"/>
                  </a:cubicBezTo>
                  <a:cubicBezTo>
                    <a:pt x="3" y="5"/>
                    <a:pt x="3" y="8"/>
                    <a:pt x="3" y="11"/>
                  </a:cubicBezTo>
                  <a:cubicBezTo>
                    <a:pt x="2" y="13"/>
                    <a:pt x="0" y="16"/>
                    <a:pt x="0" y="18"/>
                  </a:cubicBezTo>
                  <a:cubicBezTo>
                    <a:pt x="0" y="20"/>
                    <a:pt x="0" y="20"/>
                    <a:pt x="1" y="21"/>
                  </a:cubicBezTo>
                  <a:cubicBezTo>
                    <a:pt x="3" y="21"/>
                    <a:pt x="4" y="22"/>
                    <a:pt x="5" y="22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52" name="Freeform 686"/>
            <p:cNvSpPr>
              <a:spLocks/>
            </p:cNvSpPr>
            <p:nvPr/>
          </p:nvSpPr>
          <p:spPr bwMode="auto">
            <a:xfrm>
              <a:off x="13302106" y="7351105"/>
              <a:ext cx="73250" cy="82827"/>
            </a:xfrm>
            <a:custGeom>
              <a:avLst/>
              <a:gdLst>
                <a:gd name="T0" fmla="*/ 7 w 8"/>
                <a:gd name="T1" fmla="*/ 2 h 9"/>
                <a:gd name="T2" fmla="*/ 4 w 8"/>
                <a:gd name="T3" fmla="*/ 0 h 9"/>
                <a:gd name="T4" fmla="*/ 2 w 8"/>
                <a:gd name="T5" fmla="*/ 2 h 9"/>
                <a:gd name="T6" fmla="*/ 0 w 8"/>
                <a:gd name="T7" fmla="*/ 8 h 9"/>
                <a:gd name="T8" fmla="*/ 4 w 8"/>
                <a:gd name="T9" fmla="*/ 8 h 9"/>
                <a:gd name="T10" fmla="*/ 7 w 8"/>
                <a:gd name="T11" fmla="*/ 2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" h="9">
                  <a:moveTo>
                    <a:pt x="7" y="2"/>
                  </a:moveTo>
                  <a:cubicBezTo>
                    <a:pt x="7" y="1"/>
                    <a:pt x="5" y="0"/>
                    <a:pt x="4" y="0"/>
                  </a:cubicBezTo>
                  <a:cubicBezTo>
                    <a:pt x="3" y="1"/>
                    <a:pt x="3" y="1"/>
                    <a:pt x="2" y="2"/>
                  </a:cubicBezTo>
                  <a:cubicBezTo>
                    <a:pt x="2" y="4"/>
                    <a:pt x="1" y="6"/>
                    <a:pt x="0" y="8"/>
                  </a:cubicBezTo>
                  <a:cubicBezTo>
                    <a:pt x="2" y="8"/>
                    <a:pt x="2" y="9"/>
                    <a:pt x="4" y="8"/>
                  </a:cubicBezTo>
                  <a:cubicBezTo>
                    <a:pt x="5" y="7"/>
                    <a:pt x="8" y="4"/>
                    <a:pt x="7" y="2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53" name="Freeform 687"/>
            <p:cNvSpPr>
              <a:spLocks/>
            </p:cNvSpPr>
            <p:nvPr/>
          </p:nvSpPr>
          <p:spPr bwMode="auto">
            <a:xfrm>
              <a:off x="13292551" y="7462599"/>
              <a:ext cx="28664" cy="66896"/>
            </a:xfrm>
            <a:custGeom>
              <a:avLst/>
              <a:gdLst>
                <a:gd name="T0" fmla="*/ 0 w 3"/>
                <a:gd name="T1" fmla="*/ 3 h 7"/>
                <a:gd name="T2" fmla="*/ 3 w 3"/>
                <a:gd name="T3" fmla="*/ 7 h 7"/>
                <a:gd name="T4" fmla="*/ 3 w 3"/>
                <a:gd name="T5" fmla="*/ 1 h 7"/>
                <a:gd name="T6" fmla="*/ 2 w 3"/>
                <a:gd name="T7" fmla="*/ 0 h 7"/>
                <a:gd name="T8" fmla="*/ 0 w 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7">
                  <a:moveTo>
                    <a:pt x="0" y="3"/>
                  </a:moveTo>
                  <a:cubicBezTo>
                    <a:pt x="0" y="5"/>
                    <a:pt x="1" y="6"/>
                    <a:pt x="3" y="7"/>
                  </a:cubicBezTo>
                  <a:cubicBezTo>
                    <a:pt x="3" y="5"/>
                    <a:pt x="3" y="3"/>
                    <a:pt x="3" y="1"/>
                  </a:cubicBezTo>
                  <a:cubicBezTo>
                    <a:pt x="3" y="0"/>
                    <a:pt x="3" y="0"/>
                    <a:pt x="2" y="0"/>
                  </a:cubicBezTo>
                  <a:cubicBezTo>
                    <a:pt x="0" y="0"/>
                    <a:pt x="0" y="2"/>
                    <a:pt x="0" y="3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54" name="Freeform 688"/>
            <p:cNvSpPr>
              <a:spLocks/>
            </p:cNvSpPr>
            <p:nvPr/>
          </p:nvSpPr>
          <p:spPr bwMode="auto">
            <a:xfrm>
              <a:off x="13254336" y="7424369"/>
              <a:ext cx="76432" cy="245289"/>
            </a:xfrm>
            <a:custGeom>
              <a:avLst/>
              <a:gdLst>
                <a:gd name="T0" fmla="*/ 4 w 8"/>
                <a:gd name="T1" fmla="*/ 17 h 26"/>
                <a:gd name="T2" fmla="*/ 6 w 8"/>
                <a:gd name="T3" fmla="*/ 13 h 26"/>
                <a:gd name="T4" fmla="*/ 5 w 8"/>
                <a:gd name="T5" fmla="*/ 10 h 26"/>
                <a:gd name="T6" fmla="*/ 7 w 8"/>
                <a:gd name="T7" fmla="*/ 4 h 26"/>
                <a:gd name="T8" fmla="*/ 6 w 8"/>
                <a:gd name="T9" fmla="*/ 0 h 26"/>
                <a:gd name="T10" fmla="*/ 2 w 8"/>
                <a:gd name="T11" fmla="*/ 7 h 26"/>
                <a:gd name="T12" fmla="*/ 0 w 8"/>
                <a:gd name="T13" fmla="*/ 11 h 26"/>
                <a:gd name="T14" fmla="*/ 1 w 8"/>
                <a:gd name="T15" fmla="*/ 16 h 26"/>
                <a:gd name="T16" fmla="*/ 2 w 8"/>
                <a:gd name="T17" fmla="*/ 26 h 26"/>
                <a:gd name="T18" fmla="*/ 2 w 8"/>
                <a:gd name="T19" fmla="*/ 25 h 26"/>
                <a:gd name="T20" fmla="*/ 4 w 8"/>
                <a:gd name="T21" fmla="*/ 17 h 26"/>
                <a:gd name="T22" fmla="*/ 4 w 8"/>
                <a:gd name="T23" fmla="*/ 17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8" h="26">
                  <a:moveTo>
                    <a:pt x="4" y="17"/>
                  </a:moveTo>
                  <a:cubicBezTo>
                    <a:pt x="4" y="16"/>
                    <a:pt x="5" y="15"/>
                    <a:pt x="6" y="13"/>
                  </a:cubicBezTo>
                  <a:cubicBezTo>
                    <a:pt x="7" y="11"/>
                    <a:pt x="6" y="12"/>
                    <a:pt x="5" y="10"/>
                  </a:cubicBezTo>
                  <a:cubicBezTo>
                    <a:pt x="3" y="8"/>
                    <a:pt x="4" y="3"/>
                    <a:pt x="7" y="4"/>
                  </a:cubicBezTo>
                  <a:cubicBezTo>
                    <a:pt x="8" y="1"/>
                    <a:pt x="8" y="1"/>
                    <a:pt x="6" y="0"/>
                  </a:cubicBezTo>
                  <a:cubicBezTo>
                    <a:pt x="4" y="0"/>
                    <a:pt x="3" y="5"/>
                    <a:pt x="2" y="7"/>
                  </a:cubicBezTo>
                  <a:cubicBezTo>
                    <a:pt x="1" y="8"/>
                    <a:pt x="0" y="9"/>
                    <a:pt x="0" y="11"/>
                  </a:cubicBezTo>
                  <a:cubicBezTo>
                    <a:pt x="0" y="12"/>
                    <a:pt x="1" y="14"/>
                    <a:pt x="1" y="16"/>
                  </a:cubicBezTo>
                  <a:cubicBezTo>
                    <a:pt x="1" y="19"/>
                    <a:pt x="2" y="22"/>
                    <a:pt x="2" y="26"/>
                  </a:cubicBezTo>
                  <a:cubicBezTo>
                    <a:pt x="2" y="25"/>
                    <a:pt x="2" y="25"/>
                    <a:pt x="2" y="25"/>
                  </a:cubicBezTo>
                  <a:cubicBezTo>
                    <a:pt x="3" y="23"/>
                    <a:pt x="3" y="20"/>
                    <a:pt x="4" y="17"/>
                  </a:cubicBezTo>
                  <a:cubicBezTo>
                    <a:pt x="4" y="16"/>
                    <a:pt x="4" y="18"/>
                    <a:pt x="4" y="17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55" name="Freeform 689"/>
            <p:cNvSpPr>
              <a:spLocks/>
            </p:cNvSpPr>
            <p:nvPr/>
          </p:nvSpPr>
          <p:spPr bwMode="auto">
            <a:xfrm>
              <a:off x="14028220" y="7790708"/>
              <a:ext cx="47770" cy="73269"/>
            </a:xfrm>
            <a:custGeom>
              <a:avLst/>
              <a:gdLst>
                <a:gd name="T0" fmla="*/ 3 w 5"/>
                <a:gd name="T1" fmla="*/ 8 h 8"/>
                <a:gd name="T2" fmla="*/ 2 w 5"/>
                <a:gd name="T3" fmla="*/ 0 h 8"/>
                <a:gd name="T4" fmla="*/ 0 w 5"/>
                <a:gd name="T5" fmla="*/ 4 h 8"/>
                <a:gd name="T6" fmla="*/ 3 w 5"/>
                <a:gd name="T7" fmla="*/ 8 h 8"/>
                <a:gd name="T8" fmla="*/ 3 w 5"/>
                <a:gd name="T9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8">
                  <a:moveTo>
                    <a:pt x="3" y="8"/>
                  </a:moveTo>
                  <a:cubicBezTo>
                    <a:pt x="3" y="7"/>
                    <a:pt x="5" y="0"/>
                    <a:pt x="2" y="0"/>
                  </a:cubicBezTo>
                  <a:cubicBezTo>
                    <a:pt x="1" y="1"/>
                    <a:pt x="0" y="3"/>
                    <a:pt x="0" y="4"/>
                  </a:cubicBezTo>
                  <a:cubicBezTo>
                    <a:pt x="0" y="6"/>
                    <a:pt x="1" y="7"/>
                    <a:pt x="3" y="8"/>
                  </a:cubicBezTo>
                  <a:cubicBezTo>
                    <a:pt x="3" y="8"/>
                    <a:pt x="2" y="8"/>
                    <a:pt x="3" y="8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56" name="Freeform 690"/>
            <p:cNvSpPr>
              <a:spLocks/>
            </p:cNvSpPr>
            <p:nvPr/>
          </p:nvSpPr>
          <p:spPr bwMode="auto">
            <a:xfrm>
              <a:off x="13646057" y="8137935"/>
              <a:ext cx="496815" cy="315371"/>
            </a:xfrm>
            <a:custGeom>
              <a:avLst/>
              <a:gdLst>
                <a:gd name="T0" fmla="*/ 47 w 53"/>
                <a:gd name="T1" fmla="*/ 0 h 34"/>
                <a:gd name="T2" fmla="*/ 38 w 53"/>
                <a:gd name="T3" fmla="*/ 2 h 34"/>
                <a:gd name="T4" fmla="*/ 28 w 53"/>
                <a:gd name="T5" fmla="*/ 4 h 34"/>
                <a:gd name="T6" fmla="*/ 23 w 53"/>
                <a:gd name="T7" fmla="*/ 10 h 34"/>
                <a:gd name="T8" fmla="*/ 17 w 53"/>
                <a:gd name="T9" fmla="*/ 9 h 34"/>
                <a:gd name="T10" fmla="*/ 9 w 53"/>
                <a:gd name="T11" fmla="*/ 9 h 34"/>
                <a:gd name="T12" fmla="*/ 3 w 53"/>
                <a:gd name="T13" fmla="*/ 12 h 34"/>
                <a:gd name="T14" fmla="*/ 1 w 53"/>
                <a:gd name="T15" fmla="*/ 15 h 34"/>
                <a:gd name="T16" fmla="*/ 1 w 53"/>
                <a:gd name="T17" fmla="*/ 21 h 34"/>
                <a:gd name="T18" fmla="*/ 3 w 53"/>
                <a:gd name="T19" fmla="*/ 28 h 34"/>
                <a:gd name="T20" fmla="*/ 4 w 53"/>
                <a:gd name="T21" fmla="*/ 32 h 34"/>
                <a:gd name="T22" fmla="*/ 12 w 53"/>
                <a:gd name="T23" fmla="*/ 32 h 34"/>
                <a:gd name="T24" fmla="*/ 16 w 53"/>
                <a:gd name="T25" fmla="*/ 29 h 34"/>
                <a:gd name="T26" fmla="*/ 21 w 53"/>
                <a:gd name="T27" fmla="*/ 29 h 34"/>
                <a:gd name="T28" fmla="*/ 24 w 53"/>
                <a:gd name="T29" fmla="*/ 26 h 34"/>
                <a:gd name="T30" fmla="*/ 32 w 53"/>
                <a:gd name="T31" fmla="*/ 24 h 34"/>
                <a:gd name="T32" fmla="*/ 41 w 53"/>
                <a:gd name="T33" fmla="*/ 21 h 34"/>
                <a:gd name="T34" fmla="*/ 47 w 53"/>
                <a:gd name="T35" fmla="*/ 17 h 34"/>
                <a:gd name="T36" fmla="*/ 52 w 53"/>
                <a:gd name="T37" fmla="*/ 12 h 34"/>
                <a:gd name="T38" fmla="*/ 47 w 53"/>
                <a:gd name="T39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3" h="34">
                  <a:moveTo>
                    <a:pt x="47" y="0"/>
                  </a:moveTo>
                  <a:cubicBezTo>
                    <a:pt x="44" y="1"/>
                    <a:pt x="41" y="2"/>
                    <a:pt x="38" y="2"/>
                  </a:cubicBezTo>
                  <a:cubicBezTo>
                    <a:pt x="35" y="3"/>
                    <a:pt x="31" y="2"/>
                    <a:pt x="28" y="4"/>
                  </a:cubicBezTo>
                  <a:cubicBezTo>
                    <a:pt x="26" y="6"/>
                    <a:pt x="25" y="8"/>
                    <a:pt x="23" y="10"/>
                  </a:cubicBezTo>
                  <a:cubicBezTo>
                    <a:pt x="22" y="11"/>
                    <a:pt x="19" y="9"/>
                    <a:pt x="17" y="9"/>
                  </a:cubicBezTo>
                  <a:cubicBezTo>
                    <a:pt x="14" y="9"/>
                    <a:pt x="12" y="9"/>
                    <a:pt x="9" y="9"/>
                  </a:cubicBezTo>
                  <a:cubicBezTo>
                    <a:pt x="6" y="9"/>
                    <a:pt x="3" y="8"/>
                    <a:pt x="3" y="12"/>
                  </a:cubicBezTo>
                  <a:cubicBezTo>
                    <a:pt x="2" y="14"/>
                    <a:pt x="1" y="13"/>
                    <a:pt x="1" y="15"/>
                  </a:cubicBezTo>
                  <a:cubicBezTo>
                    <a:pt x="0" y="17"/>
                    <a:pt x="0" y="19"/>
                    <a:pt x="1" y="21"/>
                  </a:cubicBezTo>
                  <a:cubicBezTo>
                    <a:pt x="1" y="23"/>
                    <a:pt x="2" y="26"/>
                    <a:pt x="3" y="28"/>
                  </a:cubicBezTo>
                  <a:cubicBezTo>
                    <a:pt x="3" y="29"/>
                    <a:pt x="3" y="31"/>
                    <a:pt x="4" y="32"/>
                  </a:cubicBezTo>
                  <a:cubicBezTo>
                    <a:pt x="5" y="34"/>
                    <a:pt x="10" y="33"/>
                    <a:pt x="12" y="32"/>
                  </a:cubicBezTo>
                  <a:cubicBezTo>
                    <a:pt x="13" y="31"/>
                    <a:pt x="14" y="30"/>
                    <a:pt x="16" y="29"/>
                  </a:cubicBezTo>
                  <a:cubicBezTo>
                    <a:pt x="17" y="29"/>
                    <a:pt x="19" y="29"/>
                    <a:pt x="21" y="29"/>
                  </a:cubicBezTo>
                  <a:cubicBezTo>
                    <a:pt x="22" y="28"/>
                    <a:pt x="23" y="27"/>
                    <a:pt x="24" y="26"/>
                  </a:cubicBezTo>
                  <a:cubicBezTo>
                    <a:pt x="27" y="25"/>
                    <a:pt x="29" y="25"/>
                    <a:pt x="32" y="24"/>
                  </a:cubicBezTo>
                  <a:cubicBezTo>
                    <a:pt x="35" y="23"/>
                    <a:pt x="38" y="22"/>
                    <a:pt x="41" y="21"/>
                  </a:cubicBezTo>
                  <a:cubicBezTo>
                    <a:pt x="43" y="20"/>
                    <a:pt x="47" y="19"/>
                    <a:pt x="47" y="17"/>
                  </a:cubicBezTo>
                  <a:cubicBezTo>
                    <a:pt x="48" y="14"/>
                    <a:pt x="53" y="14"/>
                    <a:pt x="52" y="12"/>
                  </a:cubicBezTo>
                  <a:cubicBezTo>
                    <a:pt x="50" y="8"/>
                    <a:pt x="49" y="4"/>
                    <a:pt x="47" y="0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57" name="Freeform 691"/>
            <p:cNvSpPr>
              <a:spLocks/>
            </p:cNvSpPr>
            <p:nvPr/>
          </p:nvSpPr>
          <p:spPr bwMode="auto">
            <a:xfrm>
              <a:off x="14085545" y="7790708"/>
              <a:ext cx="382165" cy="458719"/>
            </a:xfrm>
            <a:custGeom>
              <a:avLst/>
              <a:gdLst>
                <a:gd name="T0" fmla="*/ 39 w 41"/>
                <a:gd name="T1" fmla="*/ 19 h 49"/>
                <a:gd name="T2" fmla="*/ 34 w 41"/>
                <a:gd name="T3" fmla="*/ 14 h 49"/>
                <a:gd name="T4" fmla="*/ 28 w 41"/>
                <a:gd name="T5" fmla="*/ 12 h 49"/>
                <a:gd name="T6" fmla="*/ 22 w 41"/>
                <a:gd name="T7" fmla="*/ 6 h 49"/>
                <a:gd name="T8" fmla="*/ 21 w 41"/>
                <a:gd name="T9" fmla="*/ 3 h 49"/>
                <a:gd name="T10" fmla="*/ 22 w 41"/>
                <a:gd name="T11" fmla="*/ 0 h 49"/>
                <a:gd name="T12" fmla="*/ 17 w 41"/>
                <a:gd name="T13" fmla="*/ 5 h 49"/>
                <a:gd name="T14" fmla="*/ 10 w 41"/>
                <a:gd name="T15" fmla="*/ 10 h 49"/>
                <a:gd name="T16" fmla="*/ 5 w 41"/>
                <a:gd name="T17" fmla="*/ 10 h 49"/>
                <a:gd name="T18" fmla="*/ 0 w 41"/>
                <a:gd name="T19" fmla="*/ 11 h 49"/>
                <a:gd name="T20" fmla="*/ 5 w 41"/>
                <a:gd name="T21" fmla="*/ 17 h 49"/>
                <a:gd name="T22" fmla="*/ 16 w 41"/>
                <a:gd name="T23" fmla="*/ 19 h 49"/>
                <a:gd name="T24" fmla="*/ 16 w 41"/>
                <a:gd name="T25" fmla="*/ 32 h 49"/>
                <a:gd name="T26" fmla="*/ 11 w 41"/>
                <a:gd name="T27" fmla="*/ 34 h 49"/>
                <a:gd name="T28" fmla="*/ 0 w 41"/>
                <a:gd name="T29" fmla="*/ 37 h 49"/>
                <a:gd name="T30" fmla="*/ 5 w 41"/>
                <a:gd name="T31" fmla="*/ 49 h 49"/>
                <a:gd name="T32" fmla="*/ 14 w 41"/>
                <a:gd name="T33" fmla="*/ 48 h 49"/>
                <a:gd name="T34" fmla="*/ 17 w 41"/>
                <a:gd name="T35" fmla="*/ 44 h 49"/>
                <a:gd name="T36" fmla="*/ 23 w 41"/>
                <a:gd name="T37" fmla="*/ 42 h 49"/>
                <a:gd name="T38" fmla="*/ 28 w 41"/>
                <a:gd name="T39" fmla="*/ 38 h 49"/>
                <a:gd name="T40" fmla="*/ 29 w 41"/>
                <a:gd name="T41" fmla="*/ 32 h 49"/>
                <a:gd name="T42" fmla="*/ 32 w 41"/>
                <a:gd name="T43" fmla="*/ 30 h 49"/>
                <a:gd name="T44" fmla="*/ 37 w 41"/>
                <a:gd name="T45" fmla="*/ 24 h 49"/>
                <a:gd name="T46" fmla="*/ 39 w 41"/>
                <a:gd name="T47" fmla="*/ 19 h 49"/>
                <a:gd name="T48" fmla="*/ 39 w 41"/>
                <a:gd name="T49" fmla="*/ 19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1" h="49">
                  <a:moveTo>
                    <a:pt x="39" y="19"/>
                  </a:moveTo>
                  <a:cubicBezTo>
                    <a:pt x="36" y="19"/>
                    <a:pt x="35" y="16"/>
                    <a:pt x="34" y="14"/>
                  </a:cubicBezTo>
                  <a:cubicBezTo>
                    <a:pt x="33" y="13"/>
                    <a:pt x="29" y="13"/>
                    <a:pt x="28" y="12"/>
                  </a:cubicBezTo>
                  <a:cubicBezTo>
                    <a:pt x="25" y="11"/>
                    <a:pt x="24" y="9"/>
                    <a:pt x="22" y="6"/>
                  </a:cubicBezTo>
                  <a:cubicBezTo>
                    <a:pt x="22" y="5"/>
                    <a:pt x="21" y="4"/>
                    <a:pt x="21" y="3"/>
                  </a:cubicBezTo>
                  <a:cubicBezTo>
                    <a:pt x="21" y="3"/>
                    <a:pt x="22" y="0"/>
                    <a:pt x="22" y="0"/>
                  </a:cubicBezTo>
                  <a:cubicBezTo>
                    <a:pt x="21" y="0"/>
                    <a:pt x="18" y="4"/>
                    <a:pt x="17" y="5"/>
                  </a:cubicBezTo>
                  <a:cubicBezTo>
                    <a:pt x="15" y="7"/>
                    <a:pt x="13" y="10"/>
                    <a:pt x="10" y="10"/>
                  </a:cubicBezTo>
                  <a:cubicBezTo>
                    <a:pt x="8" y="11"/>
                    <a:pt x="7" y="10"/>
                    <a:pt x="5" y="10"/>
                  </a:cubicBezTo>
                  <a:cubicBezTo>
                    <a:pt x="3" y="11"/>
                    <a:pt x="1" y="13"/>
                    <a:pt x="0" y="11"/>
                  </a:cubicBezTo>
                  <a:cubicBezTo>
                    <a:pt x="1" y="14"/>
                    <a:pt x="2" y="17"/>
                    <a:pt x="5" y="17"/>
                  </a:cubicBezTo>
                  <a:cubicBezTo>
                    <a:pt x="7" y="17"/>
                    <a:pt x="15" y="17"/>
                    <a:pt x="16" y="19"/>
                  </a:cubicBezTo>
                  <a:cubicBezTo>
                    <a:pt x="19" y="23"/>
                    <a:pt x="17" y="27"/>
                    <a:pt x="16" y="32"/>
                  </a:cubicBezTo>
                  <a:cubicBezTo>
                    <a:pt x="15" y="33"/>
                    <a:pt x="11" y="34"/>
                    <a:pt x="11" y="34"/>
                  </a:cubicBezTo>
                  <a:cubicBezTo>
                    <a:pt x="7" y="35"/>
                    <a:pt x="3" y="36"/>
                    <a:pt x="0" y="37"/>
                  </a:cubicBezTo>
                  <a:cubicBezTo>
                    <a:pt x="2" y="41"/>
                    <a:pt x="4" y="45"/>
                    <a:pt x="5" y="49"/>
                  </a:cubicBezTo>
                  <a:cubicBezTo>
                    <a:pt x="8" y="48"/>
                    <a:pt x="11" y="48"/>
                    <a:pt x="14" y="48"/>
                  </a:cubicBezTo>
                  <a:cubicBezTo>
                    <a:pt x="18" y="47"/>
                    <a:pt x="15" y="46"/>
                    <a:pt x="17" y="44"/>
                  </a:cubicBezTo>
                  <a:cubicBezTo>
                    <a:pt x="19" y="43"/>
                    <a:pt x="22" y="44"/>
                    <a:pt x="23" y="42"/>
                  </a:cubicBezTo>
                  <a:cubicBezTo>
                    <a:pt x="25" y="40"/>
                    <a:pt x="25" y="39"/>
                    <a:pt x="28" y="38"/>
                  </a:cubicBezTo>
                  <a:cubicBezTo>
                    <a:pt x="30" y="37"/>
                    <a:pt x="29" y="34"/>
                    <a:pt x="29" y="32"/>
                  </a:cubicBezTo>
                  <a:cubicBezTo>
                    <a:pt x="28" y="30"/>
                    <a:pt x="30" y="30"/>
                    <a:pt x="32" y="30"/>
                  </a:cubicBezTo>
                  <a:cubicBezTo>
                    <a:pt x="35" y="29"/>
                    <a:pt x="35" y="26"/>
                    <a:pt x="37" y="24"/>
                  </a:cubicBezTo>
                  <a:cubicBezTo>
                    <a:pt x="38" y="23"/>
                    <a:pt x="41" y="20"/>
                    <a:pt x="39" y="19"/>
                  </a:cubicBezTo>
                  <a:cubicBezTo>
                    <a:pt x="38" y="19"/>
                    <a:pt x="40" y="20"/>
                    <a:pt x="39" y="19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58" name="Freeform 692"/>
            <p:cNvSpPr>
              <a:spLocks/>
            </p:cNvSpPr>
            <p:nvPr/>
          </p:nvSpPr>
          <p:spPr bwMode="auto">
            <a:xfrm>
              <a:off x="14897646" y="6892386"/>
              <a:ext cx="512741" cy="222990"/>
            </a:xfrm>
            <a:custGeom>
              <a:avLst/>
              <a:gdLst>
                <a:gd name="T0" fmla="*/ 55 w 55"/>
                <a:gd name="T1" fmla="*/ 5 h 24"/>
                <a:gd name="T2" fmla="*/ 47 w 55"/>
                <a:gd name="T3" fmla="*/ 3 h 24"/>
                <a:gd name="T4" fmla="*/ 36 w 55"/>
                <a:gd name="T5" fmla="*/ 2 h 24"/>
                <a:gd name="T6" fmla="*/ 27 w 55"/>
                <a:gd name="T7" fmla="*/ 0 h 24"/>
                <a:gd name="T8" fmla="*/ 22 w 55"/>
                <a:gd name="T9" fmla="*/ 2 h 24"/>
                <a:gd name="T10" fmla="*/ 19 w 55"/>
                <a:gd name="T11" fmla="*/ 4 h 24"/>
                <a:gd name="T12" fmla="*/ 11 w 55"/>
                <a:gd name="T13" fmla="*/ 5 h 24"/>
                <a:gd name="T14" fmla="*/ 9 w 55"/>
                <a:gd name="T15" fmla="*/ 7 h 24"/>
                <a:gd name="T16" fmla="*/ 8 w 55"/>
                <a:gd name="T17" fmla="*/ 11 h 24"/>
                <a:gd name="T18" fmla="*/ 12 w 55"/>
                <a:gd name="T19" fmla="*/ 12 h 24"/>
                <a:gd name="T20" fmla="*/ 15 w 55"/>
                <a:gd name="T21" fmla="*/ 12 h 24"/>
                <a:gd name="T22" fmla="*/ 19 w 55"/>
                <a:gd name="T23" fmla="*/ 15 h 24"/>
                <a:gd name="T24" fmla="*/ 15 w 55"/>
                <a:gd name="T25" fmla="*/ 17 h 24"/>
                <a:gd name="T26" fmla="*/ 11 w 55"/>
                <a:gd name="T27" fmla="*/ 17 h 24"/>
                <a:gd name="T28" fmla="*/ 10 w 55"/>
                <a:gd name="T29" fmla="*/ 20 h 24"/>
                <a:gd name="T30" fmla="*/ 1 w 55"/>
                <a:gd name="T31" fmla="*/ 20 h 24"/>
                <a:gd name="T32" fmla="*/ 11 w 55"/>
                <a:gd name="T33" fmla="*/ 22 h 24"/>
                <a:gd name="T34" fmla="*/ 15 w 55"/>
                <a:gd name="T35" fmla="*/ 23 h 24"/>
                <a:gd name="T36" fmla="*/ 21 w 55"/>
                <a:gd name="T37" fmla="*/ 23 h 24"/>
                <a:gd name="T38" fmla="*/ 25 w 55"/>
                <a:gd name="T39" fmla="*/ 20 h 24"/>
                <a:gd name="T40" fmla="*/ 28 w 55"/>
                <a:gd name="T41" fmla="*/ 17 h 24"/>
                <a:gd name="T42" fmla="*/ 33 w 55"/>
                <a:gd name="T43" fmla="*/ 16 h 24"/>
                <a:gd name="T44" fmla="*/ 37 w 55"/>
                <a:gd name="T45" fmla="*/ 16 h 24"/>
                <a:gd name="T46" fmla="*/ 40 w 55"/>
                <a:gd name="T47" fmla="*/ 13 h 24"/>
                <a:gd name="T48" fmla="*/ 44 w 55"/>
                <a:gd name="T49" fmla="*/ 12 h 24"/>
                <a:gd name="T50" fmla="*/ 54 w 55"/>
                <a:gd name="T51" fmla="*/ 7 h 24"/>
                <a:gd name="T52" fmla="*/ 55 w 55"/>
                <a:gd name="T53" fmla="*/ 5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5" h="24">
                  <a:moveTo>
                    <a:pt x="55" y="5"/>
                  </a:moveTo>
                  <a:cubicBezTo>
                    <a:pt x="52" y="5"/>
                    <a:pt x="50" y="3"/>
                    <a:pt x="47" y="3"/>
                  </a:cubicBezTo>
                  <a:cubicBezTo>
                    <a:pt x="44" y="2"/>
                    <a:pt x="40" y="2"/>
                    <a:pt x="36" y="2"/>
                  </a:cubicBezTo>
                  <a:cubicBezTo>
                    <a:pt x="33" y="2"/>
                    <a:pt x="30" y="2"/>
                    <a:pt x="27" y="0"/>
                  </a:cubicBezTo>
                  <a:cubicBezTo>
                    <a:pt x="25" y="0"/>
                    <a:pt x="23" y="0"/>
                    <a:pt x="22" y="2"/>
                  </a:cubicBezTo>
                  <a:cubicBezTo>
                    <a:pt x="22" y="4"/>
                    <a:pt x="21" y="5"/>
                    <a:pt x="19" y="4"/>
                  </a:cubicBezTo>
                  <a:cubicBezTo>
                    <a:pt x="17" y="3"/>
                    <a:pt x="12" y="1"/>
                    <a:pt x="11" y="5"/>
                  </a:cubicBezTo>
                  <a:cubicBezTo>
                    <a:pt x="10" y="6"/>
                    <a:pt x="11" y="6"/>
                    <a:pt x="9" y="7"/>
                  </a:cubicBezTo>
                  <a:cubicBezTo>
                    <a:pt x="8" y="8"/>
                    <a:pt x="6" y="10"/>
                    <a:pt x="8" y="11"/>
                  </a:cubicBezTo>
                  <a:cubicBezTo>
                    <a:pt x="9" y="12"/>
                    <a:pt x="12" y="13"/>
                    <a:pt x="12" y="12"/>
                  </a:cubicBezTo>
                  <a:cubicBezTo>
                    <a:pt x="13" y="10"/>
                    <a:pt x="14" y="11"/>
                    <a:pt x="15" y="12"/>
                  </a:cubicBezTo>
                  <a:cubicBezTo>
                    <a:pt x="16" y="13"/>
                    <a:pt x="20" y="14"/>
                    <a:pt x="19" y="15"/>
                  </a:cubicBezTo>
                  <a:cubicBezTo>
                    <a:pt x="19" y="16"/>
                    <a:pt x="16" y="16"/>
                    <a:pt x="15" y="17"/>
                  </a:cubicBezTo>
                  <a:cubicBezTo>
                    <a:pt x="14" y="18"/>
                    <a:pt x="13" y="19"/>
                    <a:pt x="11" y="17"/>
                  </a:cubicBezTo>
                  <a:cubicBezTo>
                    <a:pt x="10" y="16"/>
                    <a:pt x="10" y="19"/>
                    <a:pt x="10" y="20"/>
                  </a:cubicBezTo>
                  <a:cubicBezTo>
                    <a:pt x="6" y="22"/>
                    <a:pt x="4" y="15"/>
                    <a:pt x="1" y="20"/>
                  </a:cubicBezTo>
                  <a:cubicBezTo>
                    <a:pt x="0" y="21"/>
                    <a:pt x="10" y="23"/>
                    <a:pt x="11" y="22"/>
                  </a:cubicBezTo>
                  <a:cubicBezTo>
                    <a:pt x="12" y="21"/>
                    <a:pt x="14" y="22"/>
                    <a:pt x="15" y="23"/>
                  </a:cubicBezTo>
                  <a:cubicBezTo>
                    <a:pt x="16" y="23"/>
                    <a:pt x="19" y="24"/>
                    <a:pt x="21" y="23"/>
                  </a:cubicBezTo>
                  <a:cubicBezTo>
                    <a:pt x="22" y="22"/>
                    <a:pt x="24" y="23"/>
                    <a:pt x="25" y="20"/>
                  </a:cubicBezTo>
                  <a:cubicBezTo>
                    <a:pt x="25" y="19"/>
                    <a:pt x="27" y="18"/>
                    <a:pt x="28" y="17"/>
                  </a:cubicBezTo>
                  <a:cubicBezTo>
                    <a:pt x="29" y="16"/>
                    <a:pt x="33" y="16"/>
                    <a:pt x="33" y="16"/>
                  </a:cubicBezTo>
                  <a:cubicBezTo>
                    <a:pt x="34" y="18"/>
                    <a:pt x="35" y="16"/>
                    <a:pt x="37" y="16"/>
                  </a:cubicBezTo>
                  <a:cubicBezTo>
                    <a:pt x="38" y="16"/>
                    <a:pt x="39" y="13"/>
                    <a:pt x="40" y="13"/>
                  </a:cubicBezTo>
                  <a:cubicBezTo>
                    <a:pt x="41" y="12"/>
                    <a:pt x="43" y="13"/>
                    <a:pt x="44" y="12"/>
                  </a:cubicBezTo>
                  <a:cubicBezTo>
                    <a:pt x="48" y="11"/>
                    <a:pt x="50" y="9"/>
                    <a:pt x="54" y="7"/>
                  </a:cubicBezTo>
                  <a:cubicBezTo>
                    <a:pt x="55" y="7"/>
                    <a:pt x="55" y="7"/>
                    <a:pt x="55" y="5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59" name="Freeform 693"/>
            <p:cNvSpPr>
              <a:spLocks/>
            </p:cNvSpPr>
            <p:nvPr/>
          </p:nvSpPr>
          <p:spPr bwMode="auto">
            <a:xfrm>
              <a:off x="14273445" y="6752222"/>
              <a:ext cx="831212" cy="487388"/>
            </a:xfrm>
            <a:custGeom>
              <a:avLst/>
              <a:gdLst>
                <a:gd name="T0" fmla="*/ 78 w 89"/>
                <a:gd name="T1" fmla="*/ 32 h 52"/>
                <a:gd name="T2" fmla="*/ 81 w 89"/>
                <a:gd name="T3" fmla="*/ 33 h 52"/>
                <a:gd name="T4" fmla="*/ 84 w 89"/>
                <a:gd name="T5" fmla="*/ 31 h 52"/>
                <a:gd name="T6" fmla="*/ 81 w 89"/>
                <a:gd name="T7" fmla="*/ 26 h 52"/>
                <a:gd name="T8" fmla="*/ 79 w 89"/>
                <a:gd name="T9" fmla="*/ 27 h 52"/>
                <a:gd name="T10" fmla="*/ 75 w 89"/>
                <a:gd name="T11" fmla="*/ 27 h 52"/>
                <a:gd name="T12" fmla="*/ 78 w 89"/>
                <a:gd name="T13" fmla="*/ 21 h 52"/>
                <a:gd name="T14" fmla="*/ 74 w 89"/>
                <a:gd name="T15" fmla="*/ 22 h 52"/>
                <a:gd name="T16" fmla="*/ 68 w 89"/>
                <a:gd name="T17" fmla="*/ 25 h 52"/>
                <a:gd name="T18" fmla="*/ 65 w 89"/>
                <a:gd name="T19" fmla="*/ 29 h 52"/>
                <a:gd name="T20" fmla="*/ 62 w 89"/>
                <a:gd name="T21" fmla="*/ 28 h 52"/>
                <a:gd name="T22" fmla="*/ 57 w 89"/>
                <a:gd name="T23" fmla="*/ 27 h 52"/>
                <a:gd name="T24" fmla="*/ 53 w 89"/>
                <a:gd name="T25" fmla="*/ 23 h 52"/>
                <a:gd name="T26" fmla="*/ 52 w 89"/>
                <a:gd name="T27" fmla="*/ 17 h 52"/>
                <a:gd name="T28" fmla="*/ 49 w 89"/>
                <a:gd name="T29" fmla="*/ 13 h 52"/>
                <a:gd name="T30" fmla="*/ 45 w 89"/>
                <a:gd name="T31" fmla="*/ 12 h 52"/>
                <a:gd name="T32" fmla="*/ 38 w 89"/>
                <a:gd name="T33" fmla="*/ 12 h 52"/>
                <a:gd name="T34" fmla="*/ 31 w 89"/>
                <a:gd name="T35" fmla="*/ 12 h 52"/>
                <a:gd name="T36" fmla="*/ 27 w 89"/>
                <a:gd name="T37" fmla="*/ 8 h 52"/>
                <a:gd name="T38" fmla="*/ 23 w 89"/>
                <a:gd name="T39" fmla="*/ 8 h 52"/>
                <a:gd name="T40" fmla="*/ 19 w 89"/>
                <a:gd name="T41" fmla="*/ 10 h 52"/>
                <a:gd name="T42" fmla="*/ 17 w 89"/>
                <a:gd name="T43" fmla="*/ 6 h 52"/>
                <a:gd name="T44" fmla="*/ 15 w 89"/>
                <a:gd name="T45" fmla="*/ 1 h 52"/>
                <a:gd name="T46" fmla="*/ 15 w 89"/>
                <a:gd name="T47" fmla="*/ 5 h 52"/>
                <a:gd name="T48" fmla="*/ 14 w 89"/>
                <a:gd name="T49" fmla="*/ 8 h 52"/>
                <a:gd name="T50" fmla="*/ 13 w 89"/>
                <a:gd name="T51" fmla="*/ 3 h 52"/>
                <a:gd name="T52" fmla="*/ 14 w 89"/>
                <a:gd name="T53" fmla="*/ 0 h 52"/>
                <a:gd name="T54" fmla="*/ 1 w 89"/>
                <a:gd name="T55" fmla="*/ 4 h 52"/>
                <a:gd name="T56" fmla="*/ 1 w 89"/>
                <a:gd name="T57" fmla="*/ 15 h 52"/>
                <a:gd name="T58" fmla="*/ 1 w 89"/>
                <a:gd name="T59" fmla="*/ 23 h 52"/>
                <a:gd name="T60" fmla="*/ 2 w 89"/>
                <a:gd name="T61" fmla="*/ 26 h 52"/>
                <a:gd name="T62" fmla="*/ 6 w 89"/>
                <a:gd name="T63" fmla="*/ 26 h 52"/>
                <a:gd name="T64" fmla="*/ 6 w 89"/>
                <a:gd name="T65" fmla="*/ 23 h 52"/>
                <a:gd name="T66" fmla="*/ 10 w 89"/>
                <a:gd name="T67" fmla="*/ 20 h 52"/>
                <a:gd name="T68" fmla="*/ 13 w 89"/>
                <a:gd name="T69" fmla="*/ 18 h 52"/>
                <a:gd name="T70" fmla="*/ 17 w 89"/>
                <a:gd name="T71" fmla="*/ 19 h 52"/>
                <a:gd name="T72" fmla="*/ 21 w 89"/>
                <a:gd name="T73" fmla="*/ 20 h 52"/>
                <a:gd name="T74" fmla="*/ 21 w 89"/>
                <a:gd name="T75" fmla="*/ 24 h 52"/>
                <a:gd name="T76" fmla="*/ 26 w 89"/>
                <a:gd name="T77" fmla="*/ 27 h 52"/>
                <a:gd name="T78" fmla="*/ 33 w 89"/>
                <a:gd name="T79" fmla="*/ 34 h 52"/>
                <a:gd name="T80" fmla="*/ 38 w 89"/>
                <a:gd name="T81" fmla="*/ 37 h 52"/>
                <a:gd name="T82" fmla="*/ 41 w 89"/>
                <a:gd name="T83" fmla="*/ 39 h 52"/>
                <a:gd name="T84" fmla="*/ 50 w 89"/>
                <a:gd name="T85" fmla="*/ 45 h 52"/>
                <a:gd name="T86" fmla="*/ 54 w 89"/>
                <a:gd name="T87" fmla="*/ 49 h 52"/>
                <a:gd name="T88" fmla="*/ 61 w 89"/>
                <a:gd name="T89" fmla="*/ 52 h 52"/>
                <a:gd name="T90" fmla="*/ 63 w 89"/>
                <a:gd name="T91" fmla="*/ 47 h 52"/>
                <a:gd name="T92" fmla="*/ 62 w 89"/>
                <a:gd name="T93" fmla="*/ 42 h 52"/>
                <a:gd name="T94" fmla="*/ 59 w 89"/>
                <a:gd name="T95" fmla="*/ 38 h 52"/>
                <a:gd name="T96" fmla="*/ 64 w 89"/>
                <a:gd name="T97" fmla="*/ 36 h 52"/>
                <a:gd name="T98" fmla="*/ 66 w 89"/>
                <a:gd name="T99" fmla="*/ 33 h 52"/>
                <a:gd name="T100" fmla="*/ 68 w 89"/>
                <a:gd name="T101" fmla="*/ 30 h 52"/>
                <a:gd name="T102" fmla="*/ 71 w 89"/>
                <a:gd name="T103" fmla="*/ 30 h 52"/>
                <a:gd name="T104" fmla="*/ 74 w 89"/>
                <a:gd name="T105" fmla="*/ 29 h 52"/>
                <a:gd name="T106" fmla="*/ 74 w 89"/>
                <a:gd name="T107" fmla="*/ 34 h 52"/>
                <a:gd name="T108" fmla="*/ 77 w 89"/>
                <a:gd name="T109" fmla="*/ 34 h 52"/>
                <a:gd name="T110" fmla="*/ 78 w 89"/>
                <a:gd name="T111" fmla="*/ 32 h 52"/>
                <a:gd name="T112" fmla="*/ 78 w 89"/>
                <a:gd name="T113" fmla="*/ 3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89" h="52">
                  <a:moveTo>
                    <a:pt x="78" y="32"/>
                  </a:moveTo>
                  <a:cubicBezTo>
                    <a:pt x="79" y="33"/>
                    <a:pt x="79" y="34"/>
                    <a:pt x="81" y="33"/>
                  </a:cubicBezTo>
                  <a:cubicBezTo>
                    <a:pt x="82" y="33"/>
                    <a:pt x="83" y="31"/>
                    <a:pt x="84" y="31"/>
                  </a:cubicBezTo>
                  <a:cubicBezTo>
                    <a:pt x="89" y="30"/>
                    <a:pt x="83" y="28"/>
                    <a:pt x="81" y="26"/>
                  </a:cubicBezTo>
                  <a:cubicBezTo>
                    <a:pt x="80" y="25"/>
                    <a:pt x="80" y="26"/>
                    <a:pt x="79" y="27"/>
                  </a:cubicBezTo>
                  <a:cubicBezTo>
                    <a:pt x="79" y="28"/>
                    <a:pt x="76" y="27"/>
                    <a:pt x="75" y="27"/>
                  </a:cubicBezTo>
                  <a:cubicBezTo>
                    <a:pt x="71" y="25"/>
                    <a:pt x="77" y="22"/>
                    <a:pt x="78" y="21"/>
                  </a:cubicBezTo>
                  <a:cubicBezTo>
                    <a:pt x="78" y="21"/>
                    <a:pt x="74" y="22"/>
                    <a:pt x="74" y="22"/>
                  </a:cubicBezTo>
                  <a:cubicBezTo>
                    <a:pt x="72" y="23"/>
                    <a:pt x="70" y="23"/>
                    <a:pt x="68" y="25"/>
                  </a:cubicBezTo>
                  <a:cubicBezTo>
                    <a:pt x="67" y="26"/>
                    <a:pt x="66" y="28"/>
                    <a:pt x="65" y="29"/>
                  </a:cubicBezTo>
                  <a:cubicBezTo>
                    <a:pt x="64" y="32"/>
                    <a:pt x="63" y="30"/>
                    <a:pt x="62" y="28"/>
                  </a:cubicBezTo>
                  <a:cubicBezTo>
                    <a:pt x="61" y="26"/>
                    <a:pt x="59" y="27"/>
                    <a:pt x="57" y="27"/>
                  </a:cubicBezTo>
                  <a:cubicBezTo>
                    <a:pt x="55" y="27"/>
                    <a:pt x="54" y="24"/>
                    <a:pt x="53" y="23"/>
                  </a:cubicBezTo>
                  <a:cubicBezTo>
                    <a:pt x="51" y="21"/>
                    <a:pt x="54" y="19"/>
                    <a:pt x="52" y="17"/>
                  </a:cubicBezTo>
                  <a:cubicBezTo>
                    <a:pt x="51" y="16"/>
                    <a:pt x="50" y="14"/>
                    <a:pt x="49" y="13"/>
                  </a:cubicBezTo>
                  <a:cubicBezTo>
                    <a:pt x="48" y="12"/>
                    <a:pt x="46" y="11"/>
                    <a:pt x="45" y="12"/>
                  </a:cubicBezTo>
                  <a:cubicBezTo>
                    <a:pt x="43" y="13"/>
                    <a:pt x="41" y="12"/>
                    <a:pt x="38" y="12"/>
                  </a:cubicBezTo>
                  <a:cubicBezTo>
                    <a:pt x="36" y="12"/>
                    <a:pt x="33" y="13"/>
                    <a:pt x="31" y="12"/>
                  </a:cubicBezTo>
                  <a:cubicBezTo>
                    <a:pt x="30" y="11"/>
                    <a:pt x="28" y="9"/>
                    <a:pt x="27" y="8"/>
                  </a:cubicBezTo>
                  <a:cubicBezTo>
                    <a:pt x="25" y="6"/>
                    <a:pt x="24" y="6"/>
                    <a:pt x="23" y="8"/>
                  </a:cubicBezTo>
                  <a:cubicBezTo>
                    <a:pt x="22" y="9"/>
                    <a:pt x="21" y="10"/>
                    <a:pt x="19" y="10"/>
                  </a:cubicBezTo>
                  <a:cubicBezTo>
                    <a:pt x="16" y="10"/>
                    <a:pt x="16" y="8"/>
                    <a:pt x="17" y="6"/>
                  </a:cubicBezTo>
                  <a:cubicBezTo>
                    <a:pt x="18" y="3"/>
                    <a:pt x="18" y="3"/>
                    <a:pt x="15" y="1"/>
                  </a:cubicBezTo>
                  <a:cubicBezTo>
                    <a:pt x="15" y="2"/>
                    <a:pt x="15" y="4"/>
                    <a:pt x="15" y="5"/>
                  </a:cubicBezTo>
                  <a:cubicBezTo>
                    <a:pt x="15" y="7"/>
                    <a:pt x="16" y="8"/>
                    <a:pt x="14" y="8"/>
                  </a:cubicBezTo>
                  <a:cubicBezTo>
                    <a:pt x="12" y="7"/>
                    <a:pt x="12" y="4"/>
                    <a:pt x="13" y="3"/>
                  </a:cubicBezTo>
                  <a:cubicBezTo>
                    <a:pt x="13" y="3"/>
                    <a:pt x="15" y="0"/>
                    <a:pt x="14" y="0"/>
                  </a:cubicBezTo>
                  <a:cubicBezTo>
                    <a:pt x="9" y="1"/>
                    <a:pt x="5" y="2"/>
                    <a:pt x="1" y="4"/>
                  </a:cubicBezTo>
                  <a:cubicBezTo>
                    <a:pt x="0" y="4"/>
                    <a:pt x="1" y="14"/>
                    <a:pt x="1" y="15"/>
                  </a:cubicBezTo>
                  <a:cubicBezTo>
                    <a:pt x="1" y="18"/>
                    <a:pt x="1" y="21"/>
                    <a:pt x="1" y="23"/>
                  </a:cubicBezTo>
                  <a:cubicBezTo>
                    <a:pt x="1" y="25"/>
                    <a:pt x="0" y="26"/>
                    <a:pt x="2" y="26"/>
                  </a:cubicBezTo>
                  <a:cubicBezTo>
                    <a:pt x="3" y="26"/>
                    <a:pt x="4" y="26"/>
                    <a:pt x="6" y="26"/>
                  </a:cubicBezTo>
                  <a:cubicBezTo>
                    <a:pt x="8" y="26"/>
                    <a:pt x="5" y="24"/>
                    <a:pt x="6" y="23"/>
                  </a:cubicBezTo>
                  <a:cubicBezTo>
                    <a:pt x="7" y="21"/>
                    <a:pt x="9" y="22"/>
                    <a:pt x="10" y="20"/>
                  </a:cubicBezTo>
                  <a:cubicBezTo>
                    <a:pt x="12" y="19"/>
                    <a:pt x="12" y="19"/>
                    <a:pt x="13" y="18"/>
                  </a:cubicBezTo>
                  <a:cubicBezTo>
                    <a:pt x="15" y="17"/>
                    <a:pt x="16" y="18"/>
                    <a:pt x="17" y="19"/>
                  </a:cubicBezTo>
                  <a:cubicBezTo>
                    <a:pt x="18" y="20"/>
                    <a:pt x="21" y="20"/>
                    <a:pt x="21" y="20"/>
                  </a:cubicBezTo>
                  <a:cubicBezTo>
                    <a:pt x="22" y="22"/>
                    <a:pt x="21" y="23"/>
                    <a:pt x="21" y="24"/>
                  </a:cubicBezTo>
                  <a:cubicBezTo>
                    <a:pt x="22" y="27"/>
                    <a:pt x="25" y="27"/>
                    <a:pt x="26" y="27"/>
                  </a:cubicBezTo>
                  <a:cubicBezTo>
                    <a:pt x="31" y="27"/>
                    <a:pt x="31" y="30"/>
                    <a:pt x="33" y="34"/>
                  </a:cubicBezTo>
                  <a:cubicBezTo>
                    <a:pt x="34" y="35"/>
                    <a:pt x="36" y="36"/>
                    <a:pt x="38" y="37"/>
                  </a:cubicBezTo>
                  <a:cubicBezTo>
                    <a:pt x="39" y="37"/>
                    <a:pt x="40" y="38"/>
                    <a:pt x="41" y="39"/>
                  </a:cubicBezTo>
                  <a:cubicBezTo>
                    <a:pt x="44" y="41"/>
                    <a:pt x="47" y="44"/>
                    <a:pt x="50" y="45"/>
                  </a:cubicBezTo>
                  <a:cubicBezTo>
                    <a:pt x="54" y="46"/>
                    <a:pt x="54" y="46"/>
                    <a:pt x="54" y="49"/>
                  </a:cubicBezTo>
                  <a:cubicBezTo>
                    <a:pt x="56" y="49"/>
                    <a:pt x="59" y="51"/>
                    <a:pt x="61" y="52"/>
                  </a:cubicBezTo>
                  <a:cubicBezTo>
                    <a:pt x="61" y="49"/>
                    <a:pt x="60" y="49"/>
                    <a:pt x="63" y="47"/>
                  </a:cubicBezTo>
                  <a:cubicBezTo>
                    <a:pt x="64" y="45"/>
                    <a:pt x="62" y="44"/>
                    <a:pt x="62" y="42"/>
                  </a:cubicBezTo>
                  <a:cubicBezTo>
                    <a:pt x="63" y="39"/>
                    <a:pt x="60" y="40"/>
                    <a:pt x="59" y="38"/>
                  </a:cubicBezTo>
                  <a:cubicBezTo>
                    <a:pt x="58" y="36"/>
                    <a:pt x="63" y="37"/>
                    <a:pt x="64" y="36"/>
                  </a:cubicBezTo>
                  <a:cubicBezTo>
                    <a:pt x="67" y="35"/>
                    <a:pt x="64" y="32"/>
                    <a:pt x="66" y="33"/>
                  </a:cubicBezTo>
                  <a:cubicBezTo>
                    <a:pt x="70" y="33"/>
                    <a:pt x="66" y="30"/>
                    <a:pt x="68" y="30"/>
                  </a:cubicBezTo>
                  <a:cubicBezTo>
                    <a:pt x="69" y="29"/>
                    <a:pt x="70" y="31"/>
                    <a:pt x="71" y="30"/>
                  </a:cubicBezTo>
                  <a:cubicBezTo>
                    <a:pt x="72" y="30"/>
                    <a:pt x="73" y="29"/>
                    <a:pt x="74" y="29"/>
                  </a:cubicBezTo>
                  <a:cubicBezTo>
                    <a:pt x="76" y="29"/>
                    <a:pt x="74" y="33"/>
                    <a:pt x="74" y="34"/>
                  </a:cubicBezTo>
                  <a:cubicBezTo>
                    <a:pt x="75" y="34"/>
                    <a:pt x="77" y="31"/>
                    <a:pt x="77" y="34"/>
                  </a:cubicBezTo>
                  <a:cubicBezTo>
                    <a:pt x="77" y="34"/>
                    <a:pt x="77" y="32"/>
                    <a:pt x="78" y="32"/>
                  </a:cubicBezTo>
                  <a:cubicBezTo>
                    <a:pt x="79" y="32"/>
                    <a:pt x="77" y="32"/>
                    <a:pt x="78" y="32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60" name="Freeform 694"/>
            <p:cNvSpPr>
              <a:spLocks/>
            </p:cNvSpPr>
            <p:nvPr/>
          </p:nvSpPr>
          <p:spPr bwMode="auto">
            <a:xfrm>
              <a:off x="14525037" y="7293764"/>
              <a:ext cx="0" cy="9558"/>
            </a:xfrm>
            <a:custGeom>
              <a:avLst/>
              <a:gdLst>
                <a:gd name="T0" fmla="*/ 1 h 1"/>
                <a:gd name="T1" fmla="*/ 0 h 1"/>
                <a:gd name="T2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1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61" name="Freeform 695"/>
            <p:cNvSpPr>
              <a:spLocks/>
            </p:cNvSpPr>
            <p:nvPr/>
          </p:nvSpPr>
          <p:spPr bwMode="auto">
            <a:xfrm>
              <a:off x="14095099" y="6921055"/>
              <a:ext cx="681527" cy="401378"/>
            </a:xfrm>
            <a:custGeom>
              <a:avLst/>
              <a:gdLst>
                <a:gd name="T0" fmla="*/ 73 w 73"/>
                <a:gd name="T1" fmla="*/ 28 h 43"/>
                <a:gd name="T2" fmla="*/ 69 w 73"/>
                <a:gd name="T3" fmla="*/ 27 h 43"/>
                <a:gd name="T4" fmla="*/ 65 w 73"/>
                <a:gd name="T5" fmla="*/ 24 h 43"/>
                <a:gd name="T6" fmla="*/ 58 w 73"/>
                <a:gd name="T7" fmla="*/ 20 h 43"/>
                <a:gd name="T8" fmla="*/ 52 w 73"/>
                <a:gd name="T9" fmla="*/ 16 h 43"/>
                <a:gd name="T10" fmla="*/ 47 w 73"/>
                <a:gd name="T11" fmla="*/ 9 h 43"/>
                <a:gd name="T12" fmla="*/ 40 w 73"/>
                <a:gd name="T13" fmla="*/ 5 h 43"/>
                <a:gd name="T14" fmla="*/ 40 w 73"/>
                <a:gd name="T15" fmla="*/ 2 h 43"/>
                <a:gd name="T16" fmla="*/ 36 w 73"/>
                <a:gd name="T17" fmla="*/ 1 h 43"/>
                <a:gd name="T18" fmla="*/ 34 w 73"/>
                <a:gd name="T19" fmla="*/ 0 h 43"/>
                <a:gd name="T20" fmla="*/ 31 w 73"/>
                <a:gd name="T21" fmla="*/ 1 h 43"/>
                <a:gd name="T22" fmla="*/ 28 w 73"/>
                <a:gd name="T23" fmla="*/ 3 h 43"/>
                <a:gd name="T24" fmla="*/ 25 w 73"/>
                <a:gd name="T25" fmla="*/ 6 h 43"/>
                <a:gd name="T26" fmla="*/ 22 w 73"/>
                <a:gd name="T27" fmla="*/ 8 h 43"/>
                <a:gd name="T28" fmla="*/ 17 w 73"/>
                <a:gd name="T29" fmla="*/ 8 h 43"/>
                <a:gd name="T30" fmla="*/ 12 w 73"/>
                <a:gd name="T31" fmla="*/ 2 h 43"/>
                <a:gd name="T32" fmla="*/ 2 w 73"/>
                <a:gd name="T33" fmla="*/ 5 h 43"/>
                <a:gd name="T34" fmla="*/ 5 w 73"/>
                <a:gd name="T35" fmla="*/ 12 h 43"/>
                <a:gd name="T36" fmla="*/ 8 w 73"/>
                <a:gd name="T37" fmla="*/ 17 h 43"/>
                <a:gd name="T38" fmla="*/ 8 w 73"/>
                <a:gd name="T39" fmla="*/ 19 h 43"/>
                <a:gd name="T40" fmla="*/ 10 w 73"/>
                <a:gd name="T41" fmla="*/ 22 h 43"/>
                <a:gd name="T42" fmla="*/ 9 w 73"/>
                <a:gd name="T43" fmla="*/ 26 h 43"/>
                <a:gd name="T44" fmla="*/ 9 w 73"/>
                <a:gd name="T45" fmla="*/ 31 h 43"/>
                <a:gd name="T46" fmla="*/ 14 w 73"/>
                <a:gd name="T47" fmla="*/ 29 h 43"/>
                <a:gd name="T48" fmla="*/ 17 w 73"/>
                <a:gd name="T49" fmla="*/ 26 h 43"/>
                <a:gd name="T50" fmla="*/ 27 w 73"/>
                <a:gd name="T51" fmla="*/ 27 h 43"/>
                <a:gd name="T52" fmla="*/ 37 w 73"/>
                <a:gd name="T53" fmla="*/ 31 h 43"/>
                <a:gd name="T54" fmla="*/ 45 w 73"/>
                <a:gd name="T55" fmla="*/ 35 h 43"/>
                <a:gd name="T56" fmla="*/ 46 w 73"/>
                <a:gd name="T57" fmla="*/ 37 h 43"/>
                <a:gd name="T58" fmla="*/ 48 w 73"/>
                <a:gd name="T59" fmla="*/ 42 h 43"/>
                <a:gd name="T60" fmla="*/ 53 w 73"/>
                <a:gd name="T61" fmla="*/ 43 h 43"/>
                <a:gd name="T62" fmla="*/ 57 w 73"/>
                <a:gd name="T63" fmla="*/ 40 h 43"/>
                <a:gd name="T64" fmla="*/ 62 w 73"/>
                <a:gd name="T65" fmla="*/ 38 h 43"/>
                <a:gd name="T66" fmla="*/ 65 w 73"/>
                <a:gd name="T67" fmla="*/ 33 h 43"/>
                <a:gd name="T68" fmla="*/ 69 w 73"/>
                <a:gd name="T69" fmla="*/ 31 h 43"/>
                <a:gd name="T70" fmla="*/ 73 w 73"/>
                <a:gd name="T71" fmla="*/ 31 h 43"/>
                <a:gd name="T72" fmla="*/ 73 w 73"/>
                <a:gd name="T73" fmla="*/ 28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73" h="43">
                  <a:moveTo>
                    <a:pt x="73" y="28"/>
                  </a:moveTo>
                  <a:cubicBezTo>
                    <a:pt x="72" y="27"/>
                    <a:pt x="71" y="27"/>
                    <a:pt x="69" y="27"/>
                  </a:cubicBezTo>
                  <a:cubicBezTo>
                    <a:pt x="68" y="26"/>
                    <a:pt x="66" y="25"/>
                    <a:pt x="65" y="24"/>
                  </a:cubicBezTo>
                  <a:cubicBezTo>
                    <a:pt x="63" y="23"/>
                    <a:pt x="60" y="22"/>
                    <a:pt x="58" y="20"/>
                  </a:cubicBezTo>
                  <a:cubicBezTo>
                    <a:pt x="57" y="18"/>
                    <a:pt x="54" y="18"/>
                    <a:pt x="52" y="16"/>
                  </a:cubicBezTo>
                  <a:cubicBezTo>
                    <a:pt x="51" y="13"/>
                    <a:pt x="50" y="9"/>
                    <a:pt x="47" y="9"/>
                  </a:cubicBezTo>
                  <a:cubicBezTo>
                    <a:pt x="44" y="9"/>
                    <a:pt x="40" y="9"/>
                    <a:pt x="40" y="5"/>
                  </a:cubicBezTo>
                  <a:cubicBezTo>
                    <a:pt x="40" y="4"/>
                    <a:pt x="41" y="2"/>
                    <a:pt x="40" y="2"/>
                  </a:cubicBezTo>
                  <a:cubicBezTo>
                    <a:pt x="39" y="1"/>
                    <a:pt x="38" y="2"/>
                    <a:pt x="36" y="1"/>
                  </a:cubicBezTo>
                  <a:cubicBezTo>
                    <a:pt x="36" y="1"/>
                    <a:pt x="35" y="0"/>
                    <a:pt x="34" y="0"/>
                  </a:cubicBezTo>
                  <a:cubicBezTo>
                    <a:pt x="33" y="0"/>
                    <a:pt x="32" y="1"/>
                    <a:pt x="31" y="1"/>
                  </a:cubicBezTo>
                  <a:cubicBezTo>
                    <a:pt x="30" y="0"/>
                    <a:pt x="29" y="3"/>
                    <a:pt x="28" y="3"/>
                  </a:cubicBezTo>
                  <a:cubicBezTo>
                    <a:pt x="27" y="3"/>
                    <a:pt x="24" y="4"/>
                    <a:pt x="25" y="6"/>
                  </a:cubicBezTo>
                  <a:cubicBezTo>
                    <a:pt x="26" y="9"/>
                    <a:pt x="25" y="8"/>
                    <a:pt x="22" y="8"/>
                  </a:cubicBezTo>
                  <a:cubicBezTo>
                    <a:pt x="21" y="8"/>
                    <a:pt x="18" y="8"/>
                    <a:pt x="17" y="8"/>
                  </a:cubicBezTo>
                  <a:cubicBezTo>
                    <a:pt x="15" y="6"/>
                    <a:pt x="14" y="4"/>
                    <a:pt x="12" y="2"/>
                  </a:cubicBezTo>
                  <a:cubicBezTo>
                    <a:pt x="9" y="0"/>
                    <a:pt x="5" y="3"/>
                    <a:pt x="2" y="5"/>
                  </a:cubicBezTo>
                  <a:cubicBezTo>
                    <a:pt x="3" y="6"/>
                    <a:pt x="6" y="10"/>
                    <a:pt x="5" y="12"/>
                  </a:cubicBezTo>
                  <a:cubicBezTo>
                    <a:pt x="0" y="15"/>
                    <a:pt x="6" y="15"/>
                    <a:pt x="8" y="17"/>
                  </a:cubicBezTo>
                  <a:cubicBezTo>
                    <a:pt x="8" y="17"/>
                    <a:pt x="8" y="19"/>
                    <a:pt x="8" y="19"/>
                  </a:cubicBezTo>
                  <a:cubicBezTo>
                    <a:pt x="7" y="20"/>
                    <a:pt x="9" y="22"/>
                    <a:pt x="10" y="22"/>
                  </a:cubicBezTo>
                  <a:cubicBezTo>
                    <a:pt x="10" y="23"/>
                    <a:pt x="9" y="24"/>
                    <a:pt x="9" y="26"/>
                  </a:cubicBezTo>
                  <a:cubicBezTo>
                    <a:pt x="9" y="27"/>
                    <a:pt x="9" y="29"/>
                    <a:pt x="9" y="31"/>
                  </a:cubicBezTo>
                  <a:cubicBezTo>
                    <a:pt x="11" y="31"/>
                    <a:pt x="12" y="31"/>
                    <a:pt x="14" y="29"/>
                  </a:cubicBezTo>
                  <a:cubicBezTo>
                    <a:pt x="15" y="28"/>
                    <a:pt x="16" y="27"/>
                    <a:pt x="17" y="26"/>
                  </a:cubicBezTo>
                  <a:cubicBezTo>
                    <a:pt x="21" y="26"/>
                    <a:pt x="24" y="25"/>
                    <a:pt x="27" y="27"/>
                  </a:cubicBezTo>
                  <a:cubicBezTo>
                    <a:pt x="29" y="30"/>
                    <a:pt x="35" y="28"/>
                    <a:pt x="37" y="31"/>
                  </a:cubicBezTo>
                  <a:cubicBezTo>
                    <a:pt x="39" y="34"/>
                    <a:pt x="41" y="35"/>
                    <a:pt x="45" y="35"/>
                  </a:cubicBezTo>
                  <a:cubicBezTo>
                    <a:pt x="46" y="35"/>
                    <a:pt x="46" y="35"/>
                    <a:pt x="46" y="37"/>
                  </a:cubicBezTo>
                  <a:cubicBezTo>
                    <a:pt x="46" y="40"/>
                    <a:pt x="46" y="40"/>
                    <a:pt x="48" y="42"/>
                  </a:cubicBezTo>
                  <a:cubicBezTo>
                    <a:pt x="50" y="42"/>
                    <a:pt x="51" y="43"/>
                    <a:pt x="53" y="43"/>
                  </a:cubicBezTo>
                  <a:cubicBezTo>
                    <a:pt x="56" y="43"/>
                    <a:pt x="56" y="42"/>
                    <a:pt x="57" y="40"/>
                  </a:cubicBezTo>
                  <a:cubicBezTo>
                    <a:pt x="58" y="38"/>
                    <a:pt x="60" y="39"/>
                    <a:pt x="62" y="38"/>
                  </a:cubicBezTo>
                  <a:cubicBezTo>
                    <a:pt x="64" y="37"/>
                    <a:pt x="64" y="35"/>
                    <a:pt x="65" y="33"/>
                  </a:cubicBezTo>
                  <a:cubicBezTo>
                    <a:pt x="65" y="31"/>
                    <a:pt x="68" y="33"/>
                    <a:pt x="69" y="31"/>
                  </a:cubicBezTo>
                  <a:cubicBezTo>
                    <a:pt x="69" y="29"/>
                    <a:pt x="72" y="31"/>
                    <a:pt x="73" y="31"/>
                  </a:cubicBezTo>
                  <a:cubicBezTo>
                    <a:pt x="73" y="30"/>
                    <a:pt x="73" y="29"/>
                    <a:pt x="73" y="28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62" name="Freeform 696"/>
            <p:cNvSpPr>
              <a:spLocks/>
            </p:cNvSpPr>
            <p:nvPr/>
          </p:nvSpPr>
          <p:spPr bwMode="auto">
            <a:xfrm>
              <a:off x="14814846" y="7013435"/>
              <a:ext cx="372610" cy="251657"/>
            </a:xfrm>
            <a:custGeom>
              <a:avLst/>
              <a:gdLst>
                <a:gd name="T0" fmla="*/ 30 w 40"/>
                <a:gd name="T1" fmla="*/ 10 h 27"/>
                <a:gd name="T2" fmla="*/ 25 w 40"/>
                <a:gd name="T3" fmla="*/ 10 h 27"/>
                <a:gd name="T4" fmla="*/ 21 w 40"/>
                <a:gd name="T5" fmla="*/ 8 h 27"/>
                <a:gd name="T6" fmla="*/ 19 w 40"/>
                <a:gd name="T7" fmla="*/ 9 h 27"/>
                <a:gd name="T8" fmla="*/ 17 w 40"/>
                <a:gd name="T9" fmla="*/ 9 h 27"/>
                <a:gd name="T10" fmla="*/ 10 w 40"/>
                <a:gd name="T11" fmla="*/ 8 h 27"/>
                <a:gd name="T12" fmla="*/ 12 w 40"/>
                <a:gd name="T13" fmla="*/ 5 h 27"/>
                <a:gd name="T14" fmla="*/ 16 w 40"/>
                <a:gd name="T15" fmla="*/ 7 h 27"/>
                <a:gd name="T16" fmla="*/ 19 w 40"/>
                <a:gd name="T17" fmla="*/ 5 h 27"/>
                <a:gd name="T18" fmla="*/ 16 w 40"/>
                <a:gd name="T19" fmla="*/ 6 h 27"/>
                <a:gd name="T20" fmla="*/ 16 w 40"/>
                <a:gd name="T21" fmla="*/ 1 h 27"/>
                <a:gd name="T22" fmla="*/ 14 w 40"/>
                <a:gd name="T23" fmla="*/ 2 h 27"/>
                <a:gd name="T24" fmla="*/ 10 w 40"/>
                <a:gd name="T25" fmla="*/ 2 h 27"/>
                <a:gd name="T26" fmla="*/ 8 w 40"/>
                <a:gd name="T27" fmla="*/ 5 h 27"/>
                <a:gd name="T28" fmla="*/ 6 w 40"/>
                <a:gd name="T29" fmla="*/ 8 h 27"/>
                <a:gd name="T30" fmla="*/ 1 w 40"/>
                <a:gd name="T31" fmla="*/ 10 h 27"/>
                <a:gd name="T32" fmla="*/ 4 w 40"/>
                <a:gd name="T33" fmla="*/ 14 h 27"/>
                <a:gd name="T34" fmla="*/ 4 w 40"/>
                <a:gd name="T35" fmla="*/ 19 h 27"/>
                <a:gd name="T36" fmla="*/ 4 w 40"/>
                <a:gd name="T37" fmla="*/ 24 h 27"/>
                <a:gd name="T38" fmla="*/ 9 w 40"/>
                <a:gd name="T39" fmla="*/ 22 h 27"/>
                <a:gd name="T40" fmla="*/ 12 w 40"/>
                <a:gd name="T41" fmla="*/ 20 h 27"/>
                <a:gd name="T42" fmla="*/ 17 w 40"/>
                <a:gd name="T43" fmla="*/ 17 h 27"/>
                <a:gd name="T44" fmla="*/ 20 w 40"/>
                <a:gd name="T45" fmla="*/ 17 h 27"/>
                <a:gd name="T46" fmla="*/ 22 w 40"/>
                <a:gd name="T47" fmla="*/ 21 h 27"/>
                <a:gd name="T48" fmla="*/ 21 w 40"/>
                <a:gd name="T49" fmla="*/ 24 h 27"/>
                <a:gd name="T50" fmla="*/ 27 w 40"/>
                <a:gd name="T51" fmla="*/ 23 h 27"/>
                <a:gd name="T52" fmla="*/ 32 w 40"/>
                <a:gd name="T53" fmla="*/ 21 h 27"/>
                <a:gd name="T54" fmla="*/ 39 w 40"/>
                <a:gd name="T55" fmla="*/ 21 h 27"/>
                <a:gd name="T56" fmla="*/ 38 w 40"/>
                <a:gd name="T57" fmla="*/ 18 h 27"/>
                <a:gd name="T58" fmla="*/ 36 w 40"/>
                <a:gd name="T59" fmla="*/ 14 h 27"/>
                <a:gd name="T60" fmla="*/ 32 w 40"/>
                <a:gd name="T61" fmla="*/ 9 h 27"/>
                <a:gd name="T62" fmla="*/ 30 w 40"/>
                <a:gd name="T63" fmla="*/ 10 h 27"/>
                <a:gd name="T64" fmla="*/ 30 w 40"/>
                <a:gd name="T65" fmla="*/ 1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0" h="27">
                  <a:moveTo>
                    <a:pt x="30" y="10"/>
                  </a:moveTo>
                  <a:cubicBezTo>
                    <a:pt x="28" y="11"/>
                    <a:pt x="27" y="10"/>
                    <a:pt x="25" y="10"/>
                  </a:cubicBezTo>
                  <a:cubicBezTo>
                    <a:pt x="23" y="10"/>
                    <a:pt x="22" y="8"/>
                    <a:pt x="21" y="8"/>
                  </a:cubicBezTo>
                  <a:cubicBezTo>
                    <a:pt x="20" y="8"/>
                    <a:pt x="20" y="9"/>
                    <a:pt x="19" y="9"/>
                  </a:cubicBezTo>
                  <a:cubicBezTo>
                    <a:pt x="19" y="10"/>
                    <a:pt x="18" y="9"/>
                    <a:pt x="17" y="9"/>
                  </a:cubicBezTo>
                  <a:cubicBezTo>
                    <a:pt x="15" y="9"/>
                    <a:pt x="12" y="9"/>
                    <a:pt x="10" y="8"/>
                  </a:cubicBezTo>
                  <a:cubicBezTo>
                    <a:pt x="9" y="7"/>
                    <a:pt x="12" y="5"/>
                    <a:pt x="12" y="5"/>
                  </a:cubicBezTo>
                  <a:cubicBezTo>
                    <a:pt x="14" y="4"/>
                    <a:pt x="15" y="7"/>
                    <a:pt x="16" y="7"/>
                  </a:cubicBezTo>
                  <a:cubicBezTo>
                    <a:pt x="18" y="7"/>
                    <a:pt x="19" y="6"/>
                    <a:pt x="19" y="5"/>
                  </a:cubicBezTo>
                  <a:cubicBezTo>
                    <a:pt x="18" y="4"/>
                    <a:pt x="17" y="6"/>
                    <a:pt x="16" y="6"/>
                  </a:cubicBezTo>
                  <a:cubicBezTo>
                    <a:pt x="15" y="5"/>
                    <a:pt x="17" y="2"/>
                    <a:pt x="16" y="1"/>
                  </a:cubicBezTo>
                  <a:cubicBezTo>
                    <a:pt x="16" y="0"/>
                    <a:pt x="14" y="2"/>
                    <a:pt x="14" y="2"/>
                  </a:cubicBezTo>
                  <a:cubicBezTo>
                    <a:pt x="12" y="3"/>
                    <a:pt x="11" y="1"/>
                    <a:pt x="10" y="2"/>
                  </a:cubicBezTo>
                  <a:cubicBezTo>
                    <a:pt x="8" y="2"/>
                    <a:pt x="12" y="5"/>
                    <a:pt x="8" y="5"/>
                  </a:cubicBezTo>
                  <a:cubicBezTo>
                    <a:pt x="6" y="4"/>
                    <a:pt x="9" y="8"/>
                    <a:pt x="6" y="8"/>
                  </a:cubicBezTo>
                  <a:cubicBezTo>
                    <a:pt x="5" y="9"/>
                    <a:pt x="0" y="8"/>
                    <a:pt x="1" y="10"/>
                  </a:cubicBezTo>
                  <a:cubicBezTo>
                    <a:pt x="2" y="13"/>
                    <a:pt x="5" y="11"/>
                    <a:pt x="4" y="14"/>
                  </a:cubicBezTo>
                  <a:cubicBezTo>
                    <a:pt x="4" y="17"/>
                    <a:pt x="7" y="17"/>
                    <a:pt x="4" y="19"/>
                  </a:cubicBezTo>
                  <a:cubicBezTo>
                    <a:pt x="3" y="20"/>
                    <a:pt x="1" y="24"/>
                    <a:pt x="4" y="24"/>
                  </a:cubicBezTo>
                  <a:cubicBezTo>
                    <a:pt x="6" y="24"/>
                    <a:pt x="8" y="21"/>
                    <a:pt x="9" y="22"/>
                  </a:cubicBezTo>
                  <a:cubicBezTo>
                    <a:pt x="12" y="25"/>
                    <a:pt x="9" y="20"/>
                    <a:pt x="12" y="20"/>
                  </a:cubicBezTo>
                  <a:cubicBezTo>
                    <a:pt x="14" y="20"/>
                    <a:pt x="15" y="19"/>
                    <a:pt x="17" y="17"/>
                  </a:cubicBezTo>
                  <a:cubicBezTo>
                    <a:pt x="18" y="14"/>
                    <a:pt x="19" y="15"/>
                    <a:pt x="20" y="17"/>
                  </a:cubicBezTo>
                  <a:cubicBezTo>
                    <a:pt x="21" y="18"/>
                    <a:pt x="22" y="19"/>
                    <a:pt x="22" y="21"/>
                  </a:cubicBezTo>
                  <a:cubicBezTo>
                    <a:pt x="22" y="22"/>
                    <a:pt x="21" y="23"/>
                    <a:pt x="21" y="24"/>
                  </a:cubicBezTo>
                  <a:cubicBezTo>
                    <a:pt x="22" y="27"/>
                    <a:pt x="26" y="24"/>
                    <a:pt x="27" y="23"/>
                  </a:cubicBezTo>
                  <a:cubicBezTo>
                    <a:pt x="28" y="22"/>
                    <a:pt x="31" y="20"/>
                    <a:pt x="32" y="21"/>
                  </a:cubicBezTo>
                  <a:cubicBezTo>
                    <a:pt x="34" y="23"/>
                    <a:pt x="36" y="20"/>
                    <a:pt x="39" y="21"/>
                  </a:cubicBezTo>
                  <a:cubicBezTo>
                    <a:pt x="40" y="20"/>
                    <a:pt x="38" y="18"/>
                    <a:pt x="38" y="18"/>
                  </a:cubicBezTo>
                  <a:cubicBezTo>
                    <a:pt x="37" y="16"/>
                    <a:pt x="38" y="14"/>
                    <a:pt x="36" y="14"/>
                  </a:cubicBezTo>
                  <a:cubicBezTo>
                    <a:pt x="33" y="15"/>
                    <a:pt x="31" y="12"/>
                    <a:pt x="32" y="9"/>
                  </a:cubicBezTo>
                  <a:cubicBezTo>
                    <a:pt x="32" y="9"/>
                    <a:pt x="31" y="9"/>
                    <a:pt x="30" y="10"/>
                  </a:cubicBezTo>
                  <a:cubicBezTo>
                    <a:pt x="29" y="10"/>
                    <a:pt x="31" y="9"/>
                    <a:pt x="30" y="10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63" name="Freeform 697"/>
            <p:cNvSpPr>
              <a:spLocks/>
            </p:cNvSpPr>
            <p:nvPr/>
          </p:nvSpPr>
          <p:spPr bwMode="auto">
            <a:xfrm>
              <a:off x="14515484" y="7230053"/>
              <a:ext cx="773889" cy="691265"/>
            </a:xfrm>
            <a:custGeom>
              <a:avLst/>
              <a:gdLst>
                <a:gd name="T0" fmla="*/ 8 w 83"/>
                <a:gd name="T1" fmla="*/ 51 h 74"/>
                <a:gd name="T2" fmla="*/ 9 w 83"/>
                <a:gd name="T3" fmla="*/ 54 h 74"/>
                <a:gd name="T4" fmla="*/ 11 w 83"/>
                <a:gd name="T5" fmla="*/ 57 h 74"/>
                <a:gd name="T6" fmla="*/ 5 w 83"/>
                <a:gd name="T7" fmla="*/ 61 h 74"/>
                <a:gd name="T8" fmla="*/ 3 w 83"/>
                <a:gd name="T9" fmla="*/ 64 h 74"/>
                <a:gd name="T10" fmla="*/ 6 w 83"/>
                <a:gd name="T11" fmla="*/ 66 h 74"/>
                <a:gd name="T12" fmla="*/ 13 w 83"/>
                <a:gd name="T13" fmla="*/ 64 h 74"/>
                <a:gd name="T14" fmla="*/ 19 w 83"/>
                <a:gd name="T15" fmla="*/ 65 h 74"/>
                <a:gd name="T16" fmla="*/ 23 w 83"/>
                <a:gd name="T17" fmla="*/ 65 h 74"/>
                <a:gd name="T18" fmla="*/ 28 w 83"/>
                <a:gd name="T19" fmla="*/ 64 h 74"/>
                <a:gd name="T20" fmla="*/ 29 w 83"/>
                <a:gd name="T21" fmla="*/ 67 h 74"/>
                <a:gd name="T22" fmla="*/ 32 w 83"/>
                <a:gd name="T23" fmla="*/ 69 h 74"/>
                <a:gd name="T24" fmla="*/ 33 w 83"/>
                <a:gd name="T25" fmla="*/ 73 h 74"/>
                <a:gd name="T26" fmla="*/ 34 w 83"/>
                <a:gd name="T27" fmla="*/ 71 h 74"/>
                <a:gd name="T28" fmla="*/ 36 w 83"/>
                <a:gd name="T29" fmla="*/ 73 h 74"/>
                <a:gd name="T30" fmla="*/ 43 w 83"/>
                <a:gd name="T31" fmla="*/ 71 h 74"/>
                <a:gd name="T32" fmla="*/ 46 w 83"/>
                <a:gd name="T33" fmla="*/ 70 h 74"/>
                <a:gd name="T34" fmla="*/ 50 w 83"/>
                <a:gd name="T35" fmla="*/ 70 h 74"/>
                <a:gd name="T36" fmla="*/ 48 w 83"/>
                <a:gd name="T37" fmla="*/ 64 h 74"/>
                <a:gd name="T38" fmla="*/ 46 w 83"/>
                <a:gd name="T39" fmla="*/ 61 h 74"/>
                <a:gd name="T40" fmla="*/ 44 w 83"/>
                <a:gd name="T41" fmla="*/ 57 h 74"/>
                <a:gd name="T42" fmla="*/ 46 w 83"/>
                <a:gd name="T43" fmla="*/ 52 h 74"/>
                <a:gd name="T44" fmla="*/ 49 w 83"/>
                <a:gd name="T45" fmla="*/ 52 h 74"/>
                <a:gd name="T46" fmla="*/ 52 w 83"/>
                <a:gd name="T47" fmla="*/ 52 h 74"/>
                <a:gd name="T48" fmla="*/ 57 w 83"/>
                <a:gd name="T49" fmla="*/ 46 h 74"/>
                <a:gd name="T50" fmla="*/ 60 w 83"/>
                <a:gd name="T51" fmla="*/ 44 h 74"/>
                <a:gd name="T52" fmla="*/ 62 w 83"/>
                <a:gd name="T53" fmla="*/ 41 h 74"/>
                <a:gd name="T54" fmla="*/ 65 w 83"/>
                <a:gd name="T55" fmla="*/ 39 h 74"/>
                <a:gd name="T56" fmla="*/ 66 w 83"/>
                <a:gd name="T57" fmla="*/ 37 h 74"/>
                <a:gd name="T58" fmla="*/ 69 w 83"/>
                <a:gd name="T59" fmla="*/ 33 h 74"/>
                <a:gd name="T60" fmla="*/ 71 w 83"/>
                <a:gd name="T61" fmla="*/ 27 h 74"/>
                <a:gd name="T62" fmla="*/ 66 w 83"/>
                <a:gd name="T63" fmla="*/ 23 h 74"/>
                <a:gd name="T64" fmla="*/ 65 w 83"/>
                <a:gd name="T65" fmla="*/ 16 h 74"/>
                <a:gd name="T66" fmla="*/ 70 w 83"/>
                <a:gd name="T67" fmla="*/ 14 h 74"/>
                <a:gd name="T68" fmla="*/ 74 w 83"/>
                <a:gd name="T69" fmla="*/ 15 h 74"/>
                <a:gd name="T70" fmla="*/ 77 w 83"/>
                <a:gd name="T71" fmla="*/ 13 h 74"/>
                <a:gd name="T72" fmla="*/ 83 w 83"/>
                <a:gd name="T73" fmla="*/ 10 h 74"/>
                <a:gd name="T74" fmla="*/ 76 w 83"/>
                <a:gd name="T75" fmla="*/ 6 h 74"/>
                <a:gd name="T76" fmla="*/ 74 w 83"/>
                <a:gd name="T77" fmla="*/ 2 h 74"/>
                <a:gd name="T78" fmla="*/ 71 w 83"/>
                <a:gd name="T79" fmla="*/ 0 h 74"/>
                <a:gd name="T80" fmla="*/ 65 w 83"/>
                <a:gd name="T81" fmla="*/ 1 h 74"/>
                <a:gd name="T82" fmla="*/ 56 w 83"/>
                <a:gd name="T83" fmla="*/ 4 h 74"/>
                <a:gd name="T84" fmla="*/ 53 w 83"/>
                <a:gd name="T85" fmla="*/ 8 h 74"/>
                <a:gd name="T86" fmla="*/ 51 w 83"/>
                <a:gd name="T87" fmla="*/ 13 h 74"/>
                <a:gd name="T88" fmla="*/ 48 w 83"/>
                <a:gd name="T89" fmla="*/ 18 h 74"/>
                <a:gd name="T90" fmla="*/ 47 w 83"/>
                <a:gd name="T91" fmla="*/ 21 h 74"/>
                <a:gd name="T92" fmla="*/ 43 w 83"/>
                <a:gd name="T93" fmla="*/ 24 h 74"/>
                <a:gd name="T94" fmla="*/ 41 w 83"/>
                <a:gd name="T95" fmla="*/ 30 h 74"/>
                <a:gd name="T96" fmla="*/ 38 w 83"/>
                <a:gd name="T97" fmla="*/ 30 h 74"/>
                <a:gd name="T98" fmla="*/ 34 w 83"/>
                <a:gd name="T99" fmla="*/ 32 h 74"/>
                <a:gd name="T100" fmla="*/ 30 w 83"/>
                <a:gd name="T101" fmla="*/ 33 h 74"/>
                <a:gd name="T102" fmla="*/ 27 w 83"/>
                <a:gd name="T103" fmla="*/ 37 h 74"/>
                <a:gd name="T104" fmla="*/ 22 w 83"/>
                <a:gd name="T105" fmla="*/ 42 h 74"/>
                <a:gd name="T106" fmla="*/ 13 w 83"/>
                <a:gd name="T107" fmla="*/ 43 h 74"/>
                <a:gd name="T108" fmla="*/ 0 w 83"/>
                <a:gd name="T109" fmla="*/ 40 h 74"/>
                <a:gd name="T110" fmla="*/ 3 w 83"/>
                <a:gd name="T111" fmla="*/ 46 h 74"/>
                <a:gd name="T112" fmla="*/ 8 w 83"/>
                <a:gd name="T113" fmla="*/ 51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83" h="74">
                  <a:moveTo>
                    <a:pt x="8" y="51"/>
                  </a:moveTo>
                  <a:cubicBezTo>
                    <a:pt x="8" y="52"/>
                    <a:pt x="8" y="53"/>
                    <a:pt x="9" y="54"/>
                  </a:cubicBezTo>
                  <a:cubicBezTo>
                    <a:pt x="10" y="55"/>
                    <a:pt x="11" y="56"/>
                    <a:pt x="11" y="57"/>
                  </a:cubicBezTo>
                  <a:cubicBezTo>
                    <a:pt x="11" y="58"/>
                    <a:pt x="6" y="60"/>
                    <a:pt x="5" y="61"/>
                  </a:cubicBezTo>
                  <a:cubicBezTo>
                    <a:pt x="4" y="61"/>
                    <a:pt x="3" y="62"/>
                    <a:pt x="3" y="64"/>
                  </a:cubicBezTo>
                  <a:cubicBezTo>
                    <a:pt x="3" y="66"/>
                    <a:pt x="3" y="66"/>
                    <a:pt x="6" y="66"/>
                  </a:cubicBezTo>
                  <a:cubicBezTo>
                    <a:pt x="8" y="65"/>
                    <a:pt x="11" y="65"/>
                    <a:pt x="13" y="64"/>
                  </a:cubicBezTo>
                  <a:cubicBezTo>
                    <a:pt x="15" y="64"/>
                    <a:pt x="17" y="64"/>
                    <a:pt x="19" y="65"/>
                  </a:cubicBezTo>
                  <a:cubicBezTo>
                    <a:pt x="20" y="65"/>
                    <a:pt x="22" y="65"/>
                    <a:pt x="23" y="65"/>
                  </a:cubicBezTo>
                  <a:cubicBezTo>
                    <a:pt x="25" y="65"/>
                    <a:pt x="26" y="64"/>
                    <a:pt x="28" y="64"/>
                  </a:cubicBezTo>
                  <a:cubicBezTo>
                    <a:pt x="29" y="64"/>
                    <a:pt x="29" y="66"/>
                    <a:pt x="29" y="67"/>
                  </a:cubicBezTo>
                  <a:cubicBezTo>
                    <a:pt x="30" y="68"/>
                    <a:pt x="31" y="68"/>
                    <a:pt x="32" y="69"/>
                  </a:cubicBezTo>
                  <a:cubicBezTo>
                    <a:pt x="32" y="70"/>
                    <a:pt x="33" y="72"/>
                    <a:pt x="33" y="73"/>
                  </a:cubicBezTo>
                  <a:cubicBezTo>
                    <a:pt x="35" y="74"/>
                    <a:pt x="34" y="72"/>
                    <a:pt x="34" y="71"/>
                  </a:cubicBezTo>
                  <a:cubicBezTo>
                    <a:pt x="35" y="71"/>
                    <a:pt x="36" y="73"/>
                    <a:pt x="36" y="73"/>
                  </a:cubicBezTo>
                  <a:cubicBezTo>
                    <a:pt x="38" y="72"/>
                    <a:pt x="40" y="70"/>
                    <a:pt x="43" y="71"/>
                  </a:cubicBezTo>
                  <a:cubicBezTo>
                    <a:pt x="44" y="71"/>
                    <a:pt x="45" y="71"/>
                    <a:pt x="46" y="70"/>
                  </a:cubicBezTo>
                  <a:cubicBezTo>
                    <a:pt x="47" y="70"/>
                    <a:pt x="49" y="70"/>
                    <a:pt x="50" y="70"/>
                  </a:cubicBezTo>
                  <a:cubicBezTo>
                    <a:pt x="51" y="69"/>
                    <a:pt x="49" y="64"/>
                    <a:pt x="48" y="64"/>
                  </a:cubicBezTo>
                  <a:cubicBezTo>
                    <a:pt x="47" y="63"/>
                    <a:pt x="46" y="63"/>
                    <a:pt x="46" y="61"/>
                  </a:cubicBezTo>
                  <a:cubicBezTo>
                    <a:pt x="46" y="59"/>
                    <a:pt x="45" y="58"/>
                    <a:pt x="44" y="57"/>
                  </a:cubicBezTo>
                  <a:cubicBezTo>
                    <a:pt x="41" y="56"/>
                    <a:pt x="45" y="54"/>
                    <a:pt x="46" y="52"/>
                  </a:cubicBezTo>
                  <a:cubicBezTo>
                    <a:pt x="47" y="52"/>
                    <a:pt x="47" y="51"/>
                    <a:pt x="49" y="52"/>
                  </a:cubicBezTo>
                  <a:cubicBezTo>
                    <a:pt x="51" y="54"/>
                    <a:pt x="50" y="52"/>
                    <a:pt x="52" y="52"/>
                  </a:cubicBezTo>
                  <a:cubicBezTo>
                    <a:pt x="56" y="51"/>
                    <a:pt x="55" y="48"/>
                    <a:pt x="57" y="46"/>
                  </a:cubicBezTo>
                  <a:cubicBezTo>
                    <a:pt x="58" y="45"/>
                    <a:pt x="60" y="45"/>
                    <a:pt x="60" y="44"/>
                  </a:cubicBezTo>
                  <a:cubicBezTo>
                    <a:pt x="61" y="43"/>
                    <a:pt x="62" y="42"/>
                    <a:pt x="62" y="41"/>
                  </a:cubicBezTo>
                  <a:cubicBezTo>
                    <a:pt x="62" y="40"/>
                    <a:pt x="64" y="39"/>
                    <a:pt x="65" y="39"/>
                  </a:cubicBezTo>
                  <a:cubicBezTo>
                    <a:pt x="66" y="39"/>
                    <a:pt x="66" y="37"/>
                    <a:pt x="66" y="37"/>
                  </a:cubicBezTo>
                  <a:cubicBezTo>
                    <a:pt x="66" y="34"/>
                    <a:pt x="70" y="36"/>
                    <a:pt x="69" y="33"/>
                  </a:cubicBezTo>
                  <a:cubicBezTo>
                    <a:pt x="69" y="30"/>
                    <a:pt x="68" y="29"/>
                    <a:pt x="71" y="27"/>
                  </a:cubicBezTo>
                  <a:cubicBezTo>
                    <a:pt x="72" y="27"/>
                    <a:pt x="67" y="24"/>
                    <a:pt x="66" y="23"/>
                  </a:cubicBezTo>
                  <a:cubicBezTo>
                    <a:pt x="65" y="21"/>
                    <a:pt x="66" y="18"/>
                    <a:pt x="65" y="16"/>
                  </a:cubicBezTo>
                  <a:cubicBezTo>
                    <a:pt x="65" y="13"/>
                    <a:pt x="68" y="13"/>
                    <a:pt x="70" y="14"/>
                  </a:cubicBezTo>
                  <a:cubicBezTo>
                    <a:pt x="71" y="14"/>
                    <a:pt x="73" y="15"/>
                    <a:pt x="74" y="15"/>
                  </a:cubicBezTo>
                  <a:cubicBezTo>
                    <a:pt x="76" y="15"/>
                    <a:pt x="76" y="14"/>
                    <a:pt x="77" y="13"/>
                  </a:cubicBezTo>
                  <a:cubicBezTo>
                    <a:pt x="80" y="13"/>
                    <a:pt x="81" y="13"/>
                    <a:pt x="83" y="10"/>
                  </a:cubicBezTo>
                  <a:cubicBezTo>
                    <a:pt x="80" y="9"/>
                    <a:pt x="77" y="8"/>
                    <a:pt x="76" y="6"/>
                  </a:cubicBezTo>
                  <a:cubicBezTo>
                    <a:pt x="75" y="5"/>
                    <a:pt x="75" y="3"/>
                    <a:pt x="74" y="2"/>
                  </a:cubicBezTo>
                  <a:cubicBezTo>
                    <a:pt x="73" y="1"/>
                    <a:pt x="72" y="1"/>
                    <a:pt x="71" y="0"/>
                  </a:cubicBezTo>
                  <a:cubicBezTo>
                    <a:pt x="69" y="0"/>
                    <a:pt x="66" y="1"/>
                    <a:pt x="65" y="1"/>
                  </a:cubicBezTo>
                  <a:cubicBezTo>
                    <a:pt x="61" y="0"/>
                    <a:pt x="59" y="2"/>
                    <a:pt x="56" y="4"/>
                  </a:cubicBezTo>
                  <a:cubicBezTo>
                    <a:pt x="53" y="5"/>
                    <a:pt x="51" y="5"/>
                    <a:pt x="53" y="8"/>
                  </a:cubicBezTo>
                  <a:cubicBezTo>
                    <a:pt x="55" y="10"/>
                    <a:pt x="53" y="12"/>
                    <a:pt x="51" y="13"/>
                  </a:cubicBezTo>
                  <a:cubicBezTo>
                    <a:pt x="49" y="15"/>
                    <a:pt x="52" y="19"/>
                    <a:pt x="48" y="18"/>
                  </a:cubicBezTo>
                  <a:cubicBezTo>
                    <a:pt x="43" y="18"/>
                    <a:pt x="47" y="19"/>
                    <a:pt x="47" y="21"/>
                  </a:cubicBezTo>
                  <a:cubicBezTo>
                    <a:pt x="48" y="22"/>
                    <a:pt x="44" y="23"/>
                    <a:pt x="43" y="24"/>
                  </a:cubicBezTo>
                  <a:cubicBezTo>
                    <a:pt x="42" y="26"/>
                    <a:pt x="42" y="30"/>
                    <a:pt x="41" y="30"/>
                  </a:cubicBezTo>
                  <a:cubicBezTo>
                    <a:pt x="40" y="31"/>
                    <a:pt x="39" y="30"/>
                    <a:pt x="38" y="30"/>
                  </a:cubicBezTo>
                  <a:cubicBezTo>
                    <a:pt x="36" y="30"/>
                    <a:pt x="35" y="31"/>
                    <a:pt x="34" y="32"/>
                  </a:cubicBezTo>
                  <a:cubicBezTo>
                    <a:pt x="32" y="33"/>
                    <a:pt x="31" y="32"/>
                    <a:pt x="30" y="33"/>
                  </a:cubicBezTo>
                  <a:cubicBezTo>
                    <a:pt x="28" y="34"/>
                    <a:pt x="28" y="35"/>
                    <a:pt x="27" y="37"/>
                  </a:cubicBezTo>
                  <a:cubicBezTo>
                    <a:pt x="27" y="40"/>
                    <a:pt x="25" y="41"/>
                    <a:pt x="22" y="42"/>
                  </a:cubicBezTo>
                  <a:cubicBezTo>
                    <a:pt x="19" y="43"/>
                    <a:pt x="16" y="43"/>
                    <a:pt x="13" y="43"/>
                  </a:cubicBezTo>
                  <a:cubicBezTo>
                    <a:pt x="8" y="43"/>
                    <a:pt x="4" y="42"/>
                    <a:pt x="0" y="40"/>
                  </a:cubicBezTo>
                  <a:cubicBezTo>
                    <a:pt x="1" y="42"/>
                    <a:pt x="2" y="44"/>
                    <a:pt x="3" y="46"/>
                  </a:cubicBezTo>
                  <a:cubicBezTo>
                    <a:pt x="4" y="47"/>
                    <a:pt x="8" y="48"/>
                    <a:pt x="8" y="51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64" name="Freeform 698"/>
            <p:cNvSpPr>
              <a:spLocks/>
            </p:cNvSpPr>
            <p:nvPr/>
          </p:nvSpPr>
          <p:spPr bwMode="auto">
            <a:xfrm>
              <a:off x="14477266" y="7144043"/>
              <a:ext cx="700638" cy="496944"/>
            </a:xfrm>
            <a:custGeom>
              <a:avLst/>
              <a:gdLst>
                <a:gd name="T0" fmla="*/ 72 w 75"/>
                <a:gd name="T1" fmla="*/ 7 h 53"/>
                <a:gd name="T2" fmla="*/ 69 w 75"/>
                <a:gd name="T3" fmla="*/ 8 h 53"/>
                <a:gd name="T4" fmla="*/ 67 w 75"/>
                <a:gd name="T5" fmla="*/ 7 h 53"/>
                <a:gd name="T6" fmla="*/ 62 w 75"/>
                <a:gd name="T7" fmla="*/ 10 h 53"/>
                <a:gd name="T8" fmla="*/ 57 w 75"/>
                <a:gd name="T9" fmla="*/ 11 h 53"/>
                <a:gd name="T10" fmla="*/ 57 w 75"/>
                <a:gd name="T11" fmla="*/ 4 h 53"/>
                <a:gd name="T12" fmla="*/ 54 w 75"/>
                <a:gd name="T13" fmla="*/ 1 h 53"/>
                <a:gd name="T14" fmla="*/ 50 w 75"/>
                <a:gd name="T15" fmla="*/ 6 h 53"/>
                <a:gd name="T16" fmla="*/ 47 w 75"/>
                <a:gd name="T17" fmla="*/ 8 h 53"/>
                <a:gd name="T18" fmla="*/ 44 w 75"/>
                <a:gd name="T19" fmla="*/ 8 h 53"/>
                <a:gd name="T20" fmla="*/ 39 w 75"/>
                <a:gd name="T21" fmla="*/ 10 h 53"/>
                <a:gd name="T22" fmla="*/ 34 w 75"/>
                <a:gd name="T23" fmla="*/ 7 h 53"/>
                <a:gd name="T24" fmla="*/ 28 w 75"/>
                <a:gd name="T25" fmla="*/ 6 h 53"/>
                <a:gd name="T26" fmla="*/ 27 w 75"/>
                <a:gd name="T27" fmla="*/ 8 h 53"/>
                <a:gd name="T28" fmla="*/ 24 w 75"/>
                <a:gd name="T29" fmla="*/ 9 h 53"/>
                <a:gd name="T30" fmla="*/ 21 w 75"/>
                <a:gd name="T31" fmla="*/ 14 h 53"/>
                <a:gd name="T32" fmla="*/ 15 w 75"/>
                <a:gd name="T33" fmla="*/ 17 h 53"/>
                <a:gd name="T34" fmla="*/ 11 w 75"/>
                <a:gd name="T35" fmla="*/ 19 h 53"/>
                <a:gd name="T36" fmla="*/ 5 w 75"/>
                <a:gd name="T37" fmla="*/ 16 h 53"/>
                <a:gd name="T38" fmla="*/ 4 w 75"/>
                <a:gd name="T39" fmla="*/ 23 h 53"/>
                <a:gd name="T40" fmla="*/ 3 w 75"/>
                <a:gd name="T41" fmla="*/ 29 h 53"/>
                <a:gd name="T42" fmla="*/ 2 w 75"/>
                <a:gd name="T43" fmla="*/ 33 h 53"/>
                <a:gd name="T44" fmla="*/ 3 w 75"/>
                <a:gd name="T45" fmla="*/ 37 h 53"/>
                <a:gd name="T46" fmla="*/ 4 w 75"/>
                <a:gd name="T47" fmla="*/ 40 h 53"/>
                <a:gd name="T48" fmla="*/ 8 w 75"/>
                <a:gd name="T49" fmla="*/ 43 h 53"/>
                <a:gd name="T50" fmla="*/ 4 w 75"/>
                <a:gd name="T51" fmla="*/ 49 h 53"/>
                <a:gd name="T52" fmla="*/ 29 w 75"/>
                <a:gd name="T53" fmla="*/ 50 h 53"/>
                <a:gd name="T54" fmla="*/ 32 w 75"/>
                <a:gd name="T55" fmla="*/ 43 h 53"/>
                <a:gd name="T56" fmla="*/ 39 w 75"/>
                <a:gd name="T57" fmla="*/ 40 h 53"/>
                <a:gd name="T58" fmla="*/ 43 w 75"/>
                <a:gd name="T59" fmla="*/ 39 h 53"/>
                <a:gd name="T60" fmla="*/ 45 w 75"/>
                <a:gd name="T61" fmla="*/ 39 h 53"/>
                <a:gd name="T62" fmla="*/ 47 w 75"/>
                <a:gd name="T63" fmla="*/ 33 h 53"/>
                <a:gd name="T64" fmla="*/ 51 w 75"/>
                <a:gd name="T65" fmla="*/ 30 h 53"/>
                <a:gd name="T66" fmla="*/ 51 w 75"/>
                <a:gd name="T67" fmla="*/ 27 h 53"/>
                <a:gd name="T68" fmla="*/ 55 w 75"/>
                <a:gd name="T69" fmla="*/ 26 h 53"/>
                <a:gd name="T70" fmla="*/ 55 w 75"/>
                <a:gd name="T71" fmla="*/ 23 h 53"/>
                <a:gd name="T72" fmla="*/ 58 w 75"/>
                <a:gd name="T73" fmla="*/ 19 h 53"/>
                <a:gd name="T74" fmla="*/ 56 w 75"/>
                <a:gd name="T75" fmla="*/ 14 h 53"/>
                <a:gd name="T76" fmla="*/ 63 w 75"/>
                <a:gd name="T77" fmla="*/ 11 h 53"/>
                <a:gd name="T78" fmla="*/ 70 w 75"/>
                <a:gd name="T79" fmla="*/ 10 h 53"/>
                <a:gd name="T80" fmla="*/ 74 w 75"/>
                <a:gd name="T81" fmla="*/ 9 h 53"/>
                <a:gd name="T82" fmla="*/ 75 w 75"/>
                <a:gd name="T83" fmla="*/ 7 h 53"/>
                <a:gd name="T84" fmla="*/ 72 w 75"/>
                <a:gd name="T85" fmla="*/ 7 h 53"/>
                <a:gd name="T86" fmla="*/ 72 w 75"/>
                <a:gd name="T87" fmla="*/ 7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75" h="53">
                  <a:moveTo>
                    <a:pt x="72" y="7"/>
                  </a:moveTo>
                  <a:cubicBezTo>
                    <a:pt x="71" y="7"/>
                    <a:pt x="70" y="9"/>
                    <a:pt x="69" y="8"/>
                  </a:cubicBezTo>
                  <a:cubicBezTo>
                    <a:pt x="68" y="8"/>
                    <a:pt x="68" y="6"/>
                    <a:pt x="67" y="7"/>
                  </a:cubicBezTo>
                  <a:cubicBezTo>
                    <a:pt x="65" y="7"/>
                    <a:pt x="63" y="9"/>
                    <a:pt x="62" y="10"/>
                  </a:cubicBezTo>
                  <a:cubicBezTo>
                    <a:pt x="61" y="10"/>
                    <a:pt x="59" y="12"/>
                    <a:pt x="57" y="11"/>
                  </a:cubicBezTo>
                  <a:cubicBezTo>
                    <a:pt x="56" y="10"/>
                    <a:pt x="59" y="6"/>
                    <a:pt x="57" y="4"/>
                  </a:cubicBezTo>
                  <a:cubicBezTo>
                    <a:pt x="57" y="4"/>
                    <a:pt x="55" y="0"/>
                    <a:pt x="54" y="1"/>
                  </a:cubicBezTo>
                  <a:cubicBezTo>
                    <a:pt x="53" y="3"/>
                    <a:pt x="52" y="5"/>
                    <a:pt x="50" y="6"/>
                  </a:cubicBezTo>
                  <a:cubicBezTo>
                    <a:pt x="48" y="7"/>
                    <a:pt x="47" y="6"/>
                    <a:pt x="47" y="8"/>
                  </a:cubicBezTo>
                  <a:cubicBezTo>
                    <a:pt x="46" y="11"/>
                    <a:pt x="45" y="7"/>
                    <a:pt x="44" y="8"/>
                  </a:cubicBezTo>
                  <a:cubicBezTo>
                    <a:pt x="42" y="9"/>
                    <a:pt x="41" y="10"/>
                    <a:pt x="39" y="10"/>
                  </a:cubicBezTo>
                  <a:cubicBezTo>
                    <a:pt x="37" y="9"/>
                    <a:pt x="35" y="8"/>
                    <a:pt x="34" y="7"/>
                  </a:cubicBezTo>
                  <a:cubicBezTo>
                    <a:pt x="33" y="7"/>
                    <a:pt x="28" y="6"/>
                    <a:pt x="28" y="6"/>
                  </a:cubicBezTo>
                  <a:cubicBezTo>
                    <a:pt x="27" y="7"/>
                    <a:pt x="28" y="8"/>
                    <a:pt x="27" y="8"/>
                  </a:cubicBezTo>
                  <a:cubicBezTo>
                    <a:pt x="26" y="8"/>
                    <a:pt x="24" y="8"/>
                    <a:pt x="24" y="9"/>
                  </a:cubicBezTo>
                  <a:cubicBezTo>
                    <a:pt x="23" y="11"/>
                    <a:pt x="23" y="13"/>
                    <a:pt x="21" y="14"/>
                  </a:cubicBezTo>
                  <a:cubicBezTo>
                    <a:pt x="18" y="16"/>
                    <a:pt x="17" y="15"/>
                    <a:pt x="15" y="17"/>
                  </a:cubicBezTo>
                  <a:cubicBezTo>
                    <a:pt x="14" y="19"/>
                    <a:pt x="12" y="19"/>
                    <a:pt x="11" y="19"/>
                  </a:cubicBezTo>
                  <a:cubicBezTo>
                    <a:pt x="10" y="18"/>
                    <a:pt x="5" y="17"/>
                    <a:pt x="5" y="16"/>
                  </a:cubicBezTo>
                  <a:cubicBezTo>
                    <a:pt x="5" y="19"/>
                    <a:pt x="5" y="21"/>
                    <a:pt x="4" y="23"/>
                  </a:cubicBezTo>
                  <a:cubicBezTo>
                    <a:pt x="2" y="25"/>
                    <a:pt x="0" y="27"/>
                    <a:pt x="3" y="29"/>
                  </a:cubicBezTo>
                  <a:cubicBezTo>
                    <a:pt x="4" y="30"/>
                    <a:pt x="2" y="31"/>
                    <a:pt x="2" y="33"/>
                  </a:cubicBezTo>
                  <a:cubicBezTo>
                    <a:pt x="2" y="34"/>
                    <a:pt x="2" y="36"/>
                    <a:pt x="3" y="37"/>
                  </a:cubicBezTo>
                  <a:cubicBezTo>
                    <a:pt x="3" y="39"/>
                    <a:pt x="2" y="40"/>
                    <a:pt x="4" y="40"/>
                  </a:cubicBezTo>
                  <a:cubicBezTo>
                    <a:pt x="7" y="41"/>
                    <a:pt x="8" y="40"/>
                    <a:pt x="8" y="43"/>
                  </a:cubicBezTo>
                  <a:cubicBezTo>
                    <a:pt x="8" y="45"/>
                    <a:pt x="5" y="48"/>
                    <a:pt x="4" y="49"/>
                  </a:cubicBezTo>
                  <a:cubicBezTo>
                    <a:pt x="12" y="53"/>
                    <a:pt x="21" y="52"/>
                    <a:pt x="29" y="50"/>
                  </a:cubicBezTo>
                  <a:cubicBezTo>
                    <a:pt x="32" y="49"/>
                    <a:pt x="31" y="45"/>
                    <a:pt x="32" y="43"/>
                  </a:cubicBezTo>
                  <a:cubicBezTo>
                    <a:pt x="33" y="41"/>
                    <a:pt x="37" y="42"/>
                    <a:pt x="39" y="40"/>
                  </a:cubicBezTo>
                  <a:cubicBezTo>
                    <a:pt x="40" y="40"/>
                    <a:pt x="41" y="39"/>
                    <a:pt x="43" y="39"/>
                  </a:cubicBezTo>
                  <a:cubicBezTo>
                    <a:pt x="43" y="39"/>
                    <a:pt x="45" y="40"/>
                    <a:pt x="45" y="39"/>
                  </a:cubicBezTo>
                  <a:cubicBezTo>
                    <a:pt x="46" y="37"/>
                    <a:pt x="46" y="35"/>
                    <a:pt x="47" y="33"/>
                  </a:cubicBezTo>
                  <a:cubicBezTo>
                    <a:pt x="48" y="32"/>
                    <a:pt x="52" y="31"/>
                    <a:pt x="51" y="30"/>
                  </a:cubicBezTo>
                  <a:cubicBezTo>
                    <a:pt x="51" y="29"/>
                    <a:pt x="47" y="27"/>
                    <a:pt x="51" y="27"/>
                  </a:cubicBezTo>
                  <a:cubicBezTo>
                    <a:pt x="52" y="27"/>
                    <a:pt x="54" y="28"/>
                    <a:pt x="55" y="26"/>
                  </a:cubicBezTo>
                  <a:cubicBezTo>
                    <a:pt x="55" y="25"/>
                    <a:pt x="54" y="24"/>
                    <a:pt x="55" y="23"/>
                  </a:cubicBezTo>
                  <a:cubicBezTo>
                    <a:pt x="55" y="21"/>
                    <a:pt x="58" y="21"/>
                    <a:pt x="58" y="19"/>
                  </a:cubicBezTo>
                  <a:cubicBezTo>
                    <a:pt x="58" y="17"/>
                    <a:pt x="55" y="16"/>
                    <a:pt x="56" y="14"/>
                  </a:cubicBezTo>
                  <a:cubicBezTo>
                    <a:pt x="58" y="13"/>
                    <a:pt x="61" y="12"/>
                    <a:pt x="63" y="11"/>
                  </a:cubicBezTo>
                  <a:cubicBezTo>
                    <a:pt x="65" y="9"/>
                    <a:pt x="68" y="10"/>
                    <a:pt x="70" y="10"/>
                  </a:cubicBezTo>
                  <a:cubicBezTo>
                    <a:pt x="71" y="10"/>
                    <a:pt x="73" y="10"/>
                    <a:pt x="74" y="9"/>
                  </a:cubicBezTo>
                  <a:cubicBezTo>
                    <a:pt x="74" y="9"/>
                    <a:pt x="75" y="8"/>
                    <a:pt x="75" y="7"/>
                  </a:cubicBezTo>
                  <a:cubicBezTo>
                    <a:pt x="74" y="7"/>
                    <a:pt x="73" y="7"/>
                    <a:pt x="72" y="7"/>
                  </a:cubicBezTo>
                  <a:cubicBezTo>
                    <a:pt x="71" y="8"/>
                    <a:pt x="73" y="7"/>
                    <a:pt x="72" y="7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65" name="Freeform 699"/>
            <p:cNvSpPr>
              <a:spLocks/>
            </p:cNvSpPr>
            <p:nvPr/>
          </p:nvSpPr>
          <p:spPr bwMode="auto">
            <a:xfrm>
              <a:off x="14413572" y="6742664"/>
              <a:ext cx="25477" cy="38227"/>
            </a:xfrm>
            <a:custGeom>
              <a:avLst/>
              <a:gdLst>
                <a:gd name="T0" fmla="*/ 3 w 3"/>
                <a:gd name="T1" fmla="*/ 2 h 4"/>
                <a:gd name="T2" fmla="*/ 1 w 3"/>
                <a:gd name="T3" fmla="*/ 1 h 4"/>
                <a:gd name="T4" fmla="*/ 3 w 3"/>
                <a:gd name="T5" fmla="*/ 4 h 4"/>
                <a:gd name="T6" fmla="*/ 3 w 3"/>
                <a:gd name="T7" fmla="*/ 2 h 4"/>
                <a:gd name="T8" fmla="*/ 3 w 3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4">
                  <a:moveTo>
                    <a:pt x="3" y="2"/>
                  </a:moveTo>
                  <a:cubicBezTo>
                    <a:pt x="2" y="2"/>
                    <a:pt x="1" y="0"/>
                    <a:pt x="1" y="1"/>
                  </a:cubicBezTo>
                  <a:cubicBezTo>
                    <a:pt x="0" y="2"/>
                    <a:pt x="2" y="3"/>
                    <a:pt x="3" y="4"/>
                  </a:cubicBezTo>
                  <a:cubicBezTo>
                    <a:pt x="3" y="3"/>
                    <a:pt x="3" y="2"/>
                    <a:pt x="3" y="2"/>
                  </a:cubicBezTo>
                  <a:cubicBezTo>
                    <a:pt x="2" y="1"/>
                    <a:pt x="3" y="2"/>
                    <a:pt x="3" y="2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66" name="Freeform 700"/>
            <p:cNvSpPr>
              <a:spLocks noEditPoints="1"/>
            </p:cNvSpPr>
            <p:nvPr/>
          </p:nvSpPr>
          <p:spPr bwMode="auto">
            <a:xfrm>
              <a:off x="13824398" y="6153340"/>
              <a:ext cx="1894907" cy="907882"/>
            </a:xfrm>
            <a:custGeom>
              <a:avLst/>
              <a:gdLst>
                <a:gd name="T0" fmla="*/ 194 w 203"/>
                <a:gd name="T1" fmla="*/ 37 h 97"/>
                <a:gd name="T2" fmla="*/ 177 w 203"/>
                <a:gd name="T3" fmla="*/ 31 h 97"/>
                <a:gd name="T4" fmla="*/ 163 w 203"/>
                <a:gd name="T5" fmla="*/ 19 h 97"/>
                <a:gd name="T6" fmla="*/ 154 w 203"/>
                <a:gd name="T7" fmla="*/ 7 h 97"/>
                <a:gd name="T8" fmla="*/ 137 w 203"/>
                <a:gd name="T9" fmla="*/ 10 h 97"/>
                <a:gd name="T10" fmla="*/ 129 w 203"/>
                <a:gd name="T11" fmla="*/ 8 h 97"/>
                <a:gd name="T12" fmla="*/ 112 w 203"/>
                <a:gd name="T13" fmla="*/ 2 h 97"/>
                <a:gd name="T14" fmla="*/ 76 w 203"/>
                <a:gd name="T15" fmla="*/ 10 h 97"/>
                <a:gd name="T16" fmla="*/ 75 w 203"/>
                <a:gd name="T17" fmla="*/ 20 h 97"/>
                <a:gd name="T18" fmla="*/ 74 w 203"/>
                <a:gd name="T19" fmla="*/ 31 h 97"/>
                <a:gd name="T20" fmla="*/ 60 w 203"/>
                <a:gd name="T21" fmla="*/ 29 h 97"/>
                <a:gd name="T22" fmla="*/ 48 w 203"/>
                <a:gd name="T23" fmla="*/ 32 h 97"/>
                <a:gd name="T24" fmla="*/ 37 w 203"/>
                <a:gd name="T25" fmla="*/ 27 h 97"/>
                <a:gd name="T26" fmla="*/ 22 w 203"/>
                <a:gd name="T27" fmla="*/ 25 h 97"/>
                <a:gd name="T28" fmla="*/ 13 w 203"/>
                <a:gd name="T29" fmla="*/ 32 h 97"/>
                <a:gd name="T30" fmla="*/ 3 w 203"/>
                <a:gd name="T31" fmla="*/ 38 h 97"/>
                <a:gd name="T32" fmla="*/ 4 w 203"/>
                <a:gd name="T33" fmla="*/ 47 h 97"/>
                <a:gd name="T34" fmla="*/ 14 w 203"/>
                <a:gd name="T35" fmla="*/ 57 h 97"/>
                <a:gd name="T36" fmla="*/ 17 w 203"/>
                <a:gd name="T37" fmla="*/ 57 h 97"/>
                <a:gd name="T38" fmla="*/ 36 w 203"/>
                <a:gd name="T39" fmla="*/ 63 h 97"/>
                <a:gd name="T40" fmla="*/ 33 w 203"/>
                <a:gd name="T41" fmla="*/ 66 h 97"/>
                <a:gd name="T42" fmla="*/ 22 w 203"/>
                <a:gd name="T43" fmla="*/ 72 h 97"/>
                <a:gd name="T44" fmla="*/ 31 w 203"/>
                <a:gd name="T45" fmla="*/ 82 h 97"/>
                <a:gd name="T46" fmla="*/ 48 w 203"/>
                <a:gd name="T47" fmla="*/ 90 h 97"/>
                <a:gd name="T48" fmla="*/ 50 w 203"/>
                <a:gd name="T49" fmla="*/ 68 h 97"/>
                <a:gd name="T50" fmla="*/ 64 w 203"/>
                <a:gd name="T51" fmla="*/ 62 h 97"/>
                <a:gd name="T52" fmla="*/ 72 w 203"/>
                <a:gd name="T53" fmla="*/ 66 h 97"/>
                <a:gd name="T54" fmla="*/ 84 w 203"/>
                <a:gd name="T55" fmla="*/ 76 h 97"/>
                <a:gd name="T56" fmla="*/ 100 w 203"/>
                <a:gd name="T57" fmla="*/ 81 h 97"/>
                <a:gd name="T58" fmla="*/ 107 w 203"/>
                <a:gd name="T59" fmla="*/ 91 h 97"/>
                <a:gd name="T60" fmla="*/ 123 w 203"/>
                <a:gd name="T61" fmla="*/ 85 h 97"/>
                <a:gd name="T62" fmla="*/ 137 w 203"/>
                <a:gd name="T63" fmla="*/ 83 h 97"/>
                <a:gd name="T64" fmla="*/ 153 w 203"/>
                <a:gd name="T65" fmla="*/ 81 h 97"/>
                <a:gd name="T66" fmla="*/ 172 w 203"/>
                <a:gd name="T67" fmla="*/ 76 h 97"/>
                <a:gd name="T68" fmla="*/ 175 w 203"/>
                <a:gd name="T69" fmla="*/ 66 h 97"/>
                <a:gd name="T70" fmla="*/ 182 w 203"/>
                <a:gd name="T71" fmla="*/ 60 h 97"/>
                <a:gd name="T72" fmla="*/ 193 w 203"/>
                <a:gd name="T73" fmla="*/ 56 h 97"/>
                <a:gd name="T74" fmla="*/ 202 w 203"/>
                <a:gd name="T75" fmla="*/ 44 h 97"/>
                <a:gd name="T76" fmla="*/ 201 w 203"/>
                <a:gd name="T77" fmla="*/ 39 h 97"/>
                <a:gd name="T78" fmla="*/ 140 w 203"/>
                <a:gd name="T79" fmla="*/ 65 h 97"/>
                <a:gd name="T80" fmla="*/ 141 w 203"/>
                <a:gd name="T81" fmla="*/ 59 h 97"/>
                <a:gd name="T82" fmla="*/ 148 w 203"/>
                <a:gd name="T83" fmla="*/ 58 h 97"/>
                <a:gd name="T84" fmla="*/ 156 w 203"/>
                <a:gd name="T85" fmla="*/ 58 h 97"/>
                <a:gd name="T86" fmla="*/ 165 w 203"/>
                <a:gd name="T87" fmla="*/ 59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03" h="97">
                  <a:moveTo>
                    <a:pt x="201" y="39"/>
                  </a:moveTo>
                  <a:cubicBezTo>
                    <a:pt x="201" y="38"/>
                    <a:pt x="197" y="39"/>
                    <a:pt x="197" y="39"/>
                  </a:cubicBezTo>
                  <a:cubicBezTo>
                    <a:pt x="195" y="39"/>
                    <a:pt x="194" y="38"/>
                    <a:pt x="194" y="37"/>
                  </a:cubicBezTo>
                  <a:cubicBezTo>
                    <a:pt x="193" y="35"/>
                    <a:pt x="191" y="35"/>
                    <a:pt x="191" y="34"/>
                  </a:cubicBezTo>
                  <a:cubicBezTo>
                    <a:pt x="190" y="33"/>
                    <a:pt x="189" y="30"/>
                    <a:pt x="186" y="30"/>
                  </a:cubicBezTo>
                  <a:cubicBezTo>
                    <a:pt x="183" y="30"/>
                    <a:pt x="180" y="33"/>
                    <a:pt x="177" y="31"/>
                  </a:cubicBezTo>
                  <a:cubicBezTo>
                    <a:pt x="176" y="30"/>
                    <a:pt x="175" y="29"/>
                    <a:pt x="174" y="28"/>
                  </a:cubicBezTo>
                  <a:cubicBezTo>
                    <a:pt x="173" y="28"/>
                    <a:pt x="171" y="31"/>
                    <a:pt x="170" y="31"/>
                  </a:cubicBezTo>
                  <a:cubicBezTo>
                    <a:pt x="169" y="32"/>
                    <a:pt x="163" y="21"/>
                    <a:pt x="163" y="19"/>
                  </a:cubicBezTo>
                  <a:cubicBezTo>
                    <a:pt x="161" y="17"/>
                    <a:pt x="160" y="14"/>
                    <a:pt x="157" y="13"/>
                  </a:cubicBezTo>
                  <a:cubicBezTo>
                    <a:pt x="156" y="12"/>
                    <a:pt x="155" y="11"/>
                    <a:pt x="154" y="11"/>
                  </a:cubicBezTo>
                  <a:cubicBezTo>
                    <a:pt x="152" y="10"/>
                    <a:pt x="154" y="8"/>
                    <a:pt x="154" y="7"/>
                  </a:cubicBezTo>
                  <a:cubicBezTo>
                    <a:pt x="154" y="6"/>
                    <a:pt x="147" y="10"/>
                    <a:pt x="146" y="11"/>
                  </a:cubicBezTo>
                  <a:cubicBezTo>
                    <a:pt x="145" y="11"/>
                    <a:pt x="137" y="14"/>
                    <a:pt x="137" y="13"/>
                  </a:cubicBezTo>
                  <a:cubicBezTo>
                    <a:pt x="137" y="11"/>
                    <a:pt x="139" y="10"/>
                    <a:pt x="137" y="10"/>
                  </a:cubicBezTo>
                  <a:cubicBezTo>
                    <a:pt x="136" y="9"/>
                    <a:pt x="135" y="8"/>
                    <a:pt x="134" y="9"/>
                  </a:cubicBezTo>
                  <a:cubicBezTo>
                    <a:pt x="134" y="9"/>
                    <a:pt x="134" y="10"/>
                    <a:pt x="133" y="9"/>
                  </a:cubicBezTo>
                  <a:cubicBezTo>
                    <a:pt x="131" y="8"/>
                    <a:pt x="132" y="7"/>
                    <a:pt x="129" y="8"/>
                  </a:cubicBezTo>
                  <a:cubicBezTo>
                    <a:pt x="126" y="10"/>
                    <a:pt x="126" y="7"/>
                    <a:pt x="126" y="5"/>
                  </a:cubicBezTo>
                  <a:cubicBezTo>
                    <a:pt x="127" y="1"/>
                    <a:pt x="121" y="0"/>
                    <a:pt x="118" y="0"/>
                  </a:cubicBezTo>
                  <a:cubicBezTo>
                    <a:pt x="116" y="0"/>
                    <a:pt x="114" y="1"/>
                    <a:pt x="112" y="2"/>
                  </a:cubicBezTo>
                  <a:cubicBezTo>
                    <a:pt x="110" y="3"/>
                    <a:pt x="108" y="4"/>
                    <a:pt x="105" y="4"/>
                  </a:cubicBezTo>
                  <a:cubicBezTo>
                    <a:pt x="97" y="6"/>
                    <a:pt x="89" y="9"/>
                    <a:pt x="81" y="9"/>
                  </a:cubicBezTo>
                  <a:cubicBezTo>
                    <a:pt x="79" y="9"/>
                    <a:pt x="77" y="9"/>
                    <a:pt x="76" y="10"/>
                  </a:cubicBezTo>
                  <a:cubicBezTo>
                    <a:pt x="75" y="11"/>
                    <a:pt x="77" y="14"/>
                    <a:pt x="79" y="14"/>
                  </a:cubicBezTo>
                  <a:cubicBezTo>
                    <a:pt x="83" y="17"/>
                    <a:pt x="76" y="16"/>
                    <a:pt x="74" y="17"/>
                  </a:cubicBezTo>
                  <a:cubicBezTo>
                    <a:pt x="72" y="18"/>
                    <a:pt x="75" y="19"/>
                    <a:pt x="75" y="20"/>
                  </a:cubicBezTo>
                  <a:cubicBezTo>
                    <a:pt x="75" y="22"/>
                    <a:pt x="71" y="22"/>
                    <a:pt x="71" y="23"/>
                  </a:cubicBezTo>
                  <a:cubicBezTo>
                    <a:pt x="71" y="26"/>
                    <a:pt x="79" y="25"/>
                    <a:pt x="78" y="29"/>
                  </a:cubicBezTo>
                  <a:cubicBezTo>
                    <a:pt x="77" y="30"/>
                    <a:pt x="76" y="31"/>
                    <a:pt x="74" y="31"/>
                  </a:cubicBezTo>
                  <a:cubicBezTo>
                    <a:pt x="73" y="31"/>
                    <a:pt x="70" y="31"/>
                    <a:pt x="69" y="31"/>
                  </a:cubicBezTo>
                  <a:cubicBezTo>
                    <a:pt x="67" y="32"/>
                    <a:pt x="68" y="33"/>
                    <a:pt x="66" y="32"/>
                  </a:cubicBezTo>
                  <a:cubicBezTo>
                    <a:pt x="64" y="31"/>
                    <a:pt x="62" y="29"/>
                    <a:pt x="60" y="29"/>
                  </a:cubicBezTo>
                  <a:cubicBezTo>
                    <a:pt x="59" y="28"/>
                    <a:pt x="57" y="30"/>
                    <a:pt x="56" y="30"/>
                  </a:cubicBezTo>
                  <a:cubicBezTo>
                    <a:pt x="54" y="29"/>
                    <a:pt x="53" y="29"/>
                    <a:pt x="51" y="30"/>
                  </a:cubicBezTo>
                  <a:cubicBezTo>
                    <a:pt x="50" y="31"/>
                    <a:pt x="49" y="33"/>
                    <a:pt x="48" y="32"/>
                  </a:cubicBezTo>
                  <a:cubicBezTo>
                    <a:pt x="47" y="32"/>
                    <a:pt x="44" y="29"/>
                    <a:pt x="43" y="30"/>
                  </a:cubicBezTo>
                  <a:cubicBezTo>
                    <a:pt x="42" y="30"/>
                    <a:pt x="42" y="33"/>
                    <a:pt x="41" y="31"/>
                  </a:cubicBezTo>
                  <a:cubicBezTo>
                    <a:pt x="40" y="29"/>
                    <a:pt x="39" y="28"/>
                    <a:pt x="37" y="27"/>
                  </a:cubicBezTo>
                  <a:cubicBezTo>
                    <a:pt x="35" y="26"/>
                    <a:pt x="33" y="26"/>
                    <a:pt x="32" y="25"/>
                  </a:cubicBezTo>
                  <a:cubicBezTo>
                    <a:pt x="29" y="24"/>
                    <a:pt x="29" y="26"/>
                    <a:pt x="27" y="26"/>
                  </a:cubicBezTo>
                  <a:cubicBezTo>
                    <a:pt x="25" y="27"/>
                    <a:pt x="24" y="24"/>
                    <a:pt x="22" y="25"/>
                  </a:cubicBezTo>
                  <a:cubicBezTo>
                    <a:pt x="21" y="26"/>
                    <a:pt x="21" y="27"/>
                    <a:pt x="20" y="27"/>
                  </a:cubicBezTo>
                  <a:cubicBezTo>
                    <a:pt x="19" y="28"/>
                    <a:pt x="17" y="28"/>
                    <a:pt x="16" y="28"/>
                  </a:cubicBezTo>
                  <a:cubicBezTo>
                    <a:pt x="15" y="29"/>
                    <a:pt x="13" y="31"/>
                    <a:pt x="13" y="32"/>
                  </a:cubicBezTo>
                  <a:cubicBezTo>
                    <a:pt x="12" y="33"/>
                    <a:pt x="14" y="36"/>
                    <a:pt x="12" y="36"/>
                  </a:cubicBezTo>
                  <a:cubicBezTo>
                    <a:pt x="10" y="37"/>
                    <a:pt x="7" y="31"/>
                    <a:pt x="6" y="34"/>
                  </a:cubicBezTo>
                  <a:cubicBezTo>
                    <a:pt x="5" y="36"/>
                    <a:pt x="4" y="36"/>
                    <a:pt x="3" y="38"/>
                  </a:cubicBezTo>
                  <a:cubicBezTo>
                    <a:pt x="2" y="40"/>
                    <a:pt x="6" y="40"/>
                    <a:pt x="4" y="42"/>
                  </a:cubicBezTo>
                  <a:cubicBezTo>
                    <a:pt x="3" y="43"/>
                    <a:pt x="0" y="45"/>
                    <a:pt x="2" y="46"/>
                  </a:cubicBezTo>
                  <a:cubicBezTo>
                    <a:pt x="3" y="46"/>
                    <a:pt x="4" y="47"/>
                    <a:pt x="4" y="47"/>
                  </a:cubicBezTo>
                  <a:cubicBezTo>
                    <a:pt x="5" y="48"/>
                    <a:pt x="4" y="49"/>
                    <a:pt x="5" y="50"/>
                  </a:cubicBezTo>
                  <a:cubicBezTo>
                    <a:pt x="7" y="51"/>
                    <a:pt x="9" y="49"/>
                    <a:pt x="11" y="51"/>
                  </a:cubicBezTo>
                  <a:cubicBezTo>
                    <a:pt x="12" y="52"/>
                    <a:pt x="14" y="55"/>
                    <a:pt x="14" y="57"/>
                  </a:cubicBezTo>
                  <a:cubicBezTo>
                    <a:pt x="13" y="57"/>
                    <a:pt x="10" y="56"/>
                    <a:pt x="13" y="58"/>
                  </a:cubicBezTo>
                  <a:cubicBezTo>
                    <a:pt x="14" y="59"/>
                    <a:pt x="14" y="60"/>
                    <a:pt x="16" y="58"/>
                  </a:cubicBezTo>
                  <a:cubicBezTo>
                    <a:pt x="16" y="57"/>
                    <a:pt x="16" y="57"/>
                    <a:pt x="17" y="57"/>
                  </a:cubicBezTo>
                  <a:cubicBezTo>
                    <a:pt x="22" y="57"/>
                    <a:pt x="24" y="54"/>
                    <a:pt x="29" y="56"/>
                  </a:cubicBezTo>
                  <a:cubicBezTo>
                    <a:pt x="31" y="57"/>
                    <a:pt x="33" y="54"/>
                    <a:pt x="34" y="56"/>
                  </a:cubicBezTo>
                  <a:cubicBezTo>
                    <a:pt x="35" y="57"/>
                    <a:pt x="37" y="61"/>
                    <a:pt x="36" y="63"/>
                  </a:cubicBezTo>
                  <a:cubicBezTo>
                    <a:pt x="35" y="63"/>
                    <a:pt x="33" y="64"/>
                    <a:pt x="35" y="64"/>
                  </a:cubicBezTo>
                  <a:cubicBezTo>
                    <a:pt x="35" y="65"/>
                    <a:pt x="35" y="65"/>
                    <a:pt x="35" y="65"/>
                  </a:cubicBezTo>
                  <a:cubicBezTo>
                    <a:pt x="34" y="66"/>
                    <a:pt x="33" y="66"/>
                    <a:pt x="33" y="66"/>
                  </a:cubicBezTo>
                  <a:cubicBezTo>
                    <a:pt x="30" y="66"/>
                    <a:pt x="22" y="64"/>
                    <a:pt x="24" y="69"/>
                  </a:cubicBezTo>
                  <a:cubicBezTo>
                    <a:pt x="25" y="71"/>
                    <a:pt x="24" y="71"/>
                    <a:pt x="22" y="70"/>
                  </a:cubicBezTo>
                  <a:cubicBezTo>
                    <a:pt x="20" y="69"/>
                    <a:pt x="21" y="71"/>
                    <a:pt x="22" y="72"/>
                  </a:cubicBezTo>
                  <a:cubicBezTo>
                    <a:pt x="24" y="72"/>
                    <a:pt x="24" y="75"/>
                    <a:pt x="25" y="76"/>
                  </a:cubicBezTo>
                  <a:cubicBezTo>
                    <a:pt x="27" y="77"/>
                    <a:pt x="24" y="79"/>
                    <a:pt x="27" y="79"/>
                  </a:cubicBezTo>
                  <a:cubicBezTo>
                    <a:pt x="28" y="79"/>
                    <a:pt x="30" y="81"/>
                    <a:pt x="31" y="82"/>
                  </a:cubicBezTo>
                  <a:cubicBezTo>
                    <a:pt x="34" y="82"/>
                    <a:pt x="31" y="85"/>
                    <a:pt x="31" y="87"/>
                  </a:cubicBezTo>
                  <a:cubicBezTo>
                    <a:pt x="34" y="85"/>
                    <a:pt x="38" y="82"/>
                    <a:pt x="42" y="85"/>
                  </a:cubicBezTo>
                  <a:cubicBezTo>
                    <a:pt x="44" y="87"/>
                    <a:pt x="45" y="90"/>
                    <a:pt x="48" y="90"/>
                  </a:cubicBezTo>
                  <a:cubicBezTo>
                    <a:pt x="50" y="90"/>
                    <a:pt x="49" y="88"/>
                    <a:pt x="49" y="87"/>
                  </a:cubicBezTo>
                  <a:cubicBezTo>
                    <a:pt x="49" y="84"/>
                    <a:pt x="49" y="81"/>
                    <a:pt x="49" y="78"/>
                  </a:cubicBezTo>
                  <a:cubicBezTo>
                    <a:pt x="49" y="76"/>
                    <a:pt x="48" y="68"/>
                    <a:pt x="50" y="68"/>
                  </a:cubicBezTo>
                  <a:cubicBezTo>
                    <a:pt x="52" y="67"/>
                    <a:pt x="55" y="66"/>
                    <a:pt x="57" y="65"/>
                  </a:cubicBezTo>
                  <a:cubicBezTo>
                    <a:pt x="59" y="65"/>
                    <a:pt x="61" y="64"/>
                    <a:pt x="62" y="64"/>
                  </a:cubicBezTo>
                  <a:cubicBezTo>
                    <a:pt x="63" y="63"/>
                    <a:pt x="62" y="61"/>
                    <a:pt x="64" y="62"/>
                  </a:cubicBezTo>
                  <a:cubicBezTo>
                    <a:pt x="65" y="62"/>
                    <a:pt x="68" y="64"/>
                    <a:pt x="68" y="62"/>
                  </a:cubicBezTo>
                  <a:cubicBezTo>
                    <a:pt x="68" y="61"/>
                    <a:pt x="70" y="60"/>
                    <a:pt x="71" y="62"/>
                  </a:cubicBezTo>
                  <a:cubicBezTo>
                    <a:pt x="72" y="63"/>
                    <a:pt x="71" y="64"/>
                    <a:pt x="72" y="66"/>
                  </a:cubicBezTo>
                  <a:cubicBezTo>
                    <a:pt x="72" y="67"/>
                    <a:pt x="73" y="69"/>
                    <a:pt x="72" y="70"/>
                  </a:cubicBezTo>
                  <a:cubicBezTo>
                    <a:pt x="73" y="71"/>
                    <a:pt x="74" y="71"/>
                    <a:pt x="75" y="72"/>
                  </a:cubicBezTo>
                  <a:cubicBezTo>
                    <a:pt x="78" y="75"/>
                    <a:pt x="80" y="77"/>
                    <a:pt x="84" y="76"/>
                  </a:cubicBezTo>
                  <a:cubicBezTo>
                    <a:pt x="86" y="76"/>
                    <a:pt x="88" y="77"/>
                    <a:pt x="90" y="77"/>
                  </a:cubicBezTo>
                  <a:cubicBezTo>
                    <a:pt x="92" y="77"/>
                    <a:pt x="93" y="75"/>
                    <a:pt x="95" y="75"/>
                  </a:cubicBezTo>
                  <a:cubicBezTo>
                    <a:pt x="97" y="76"/>
                    <a:pt x="99" y="79"/>
                    <a:pt x="100" y="81"/>
                  </a:cubicBezTo>
                  <a:cubicBezTo>
                    <a:pt x="101" y="82"/>
                    <a:pt x="100" y="83"/>
                    <a:pt x="100" y="85"/>
                  </a:cubicBezTo>
                  <a:cubicBezTo>
                    <a:pt x="100" y="87"/>
                    <a:pt x="103" y="88"/>
                    <a:pt x="103" y="90"/>
                  </a:cubicBezTo>
                  <a:cubicBezTo>
                    <a:pt x="103" y="91"/>
                    <a:pt x="106" y="91"/>
                    <a:pt x="107" y="91"/>
                  </a:cubicBezTo>
                  <a:cubicBezTo>
                    <a:pt x="109" y="91"/>
                    <a:pt x="109" y="91"/>
                    <a:pt x="110" y="93"/>
                  </a:cubicBezTo>
                  <a:cubicBezTo>
                    <a:pt x="112" y="97"/>
                    <a:pt x="114" y="92"/>
                    <a:pt x="116" y="90"/>
                  </a:cubicBezTo>
                  <a:cubicBezTo>
                    <a:pt x="117" y="87"/>
                    <a:pt x="121" y="87"/>
                    <a:pt x="123" y="85"/>
                  </a:cubicBezTo>
                  <a:cubicBezTo>
                    <a:pt x="125" y="85"/>
                    <a:pt x="125" y="85"/>
                    <a:pt x="126" y="84"/>
                  </a:cubicBezTo>
                  <a:cubicBezTo>
                    <a:pt x="127" y="81"/>
                    <a:pt x="128" y="82"/>
                    <a:pt x="130" y="82"/>
                  </a:cubicBezTo>
                  <a:cubicBezTo>
                    <a:pt x="132" y="82"/>
                    <a:pt x="136" y="85"/>
                    <a:pt x="137" y="83"/>
                  </a:cubicBezTo>
                  <a:cubicBezTo>
                    <a:pt x="137" y="81"/>
                    <a:pt x="137" y="80"/>
                    <a:pt x="139" y="79"/>
                  </a:cubicBezTo>
                  <a:cubicBezTo>
                    <a:pt x="141" y="78"/>
                    <a:pt x="143" y="80"/>
                    <a:pt x="145" y="80"/>
                  </a:cubicBezTo>
                  <a:cubicBezTo>
                    <a:pt x="147" y="81"/>
                    <a:pt x="151" y="81"/>
                    <a:pt x="153" y="81"/>
                  </a:cubicBezTo>
                  <a:cubicBezTo>
                    <a:pt x="159" y="81"/>
                    <a:pt x="164" y="83"/>
                    <a:pt x="170" y="84"/>
                  </a:cubicBezTo>
                  <a:cubicBezTo>
                    <a:pt x="169" y="82"/>
                    <a:pt x="171" y="81"/>
                    <a:pt x="173" y="79"/>
                  </a:cubicBezTo>
                  <a:cubicBezTo>
                    <a:pt x="174" y="78"/>
                    <a:pt x="173" y="78"/>
                    <a:pt x="172" y="76"/>
                  </a:cubicBezTo>
                  <a:cubicBezTo>
                    <a:pt x="171" y="75"/>
                    <a:pt x="171" y="73"/>
                    <a:pt x="171" y="71"/>
                  </a:cubicBezTo>
                  <a:cubicBezTo>
                    <a:pt x="170" y="71"/>
                    <a:pt x="170" y="67"/>
                    <a:pt x="169" y="68"/>
                  </a:cubicBezTo>
                  <a:cubicBezTo>
                    <a:pt x="170" y="67"/>
                    <a:pt x="173" y="67"/>
                    <a:pt x="175" y="66"/>
                  </a:cubicBezTo>
                  <a:cubicBezTo>
                    <a:pt x="178" y="66"/>
                    <a:pt x="180" y="68"/>
                    <a:pt x="182" y="66"/>
                  </a:cubicBezTo>
                  <a:cubicBezTo>
                    <a:pt x="183" y="66"/>
                    <a:pt x="181" y="65"/>
                    <a:pt x="181" y="64"/>
                  </a:cubicBezTo>
                  <a:cubicBezTo>
                    <a:pt x="180" y="63"/>
                    <a:pt x="181" y="61"/>
                    <a:pt x="182" y="60"/>
                  </a:cubicBezTo>
                  <a:cubicBezTo>
                    <a:pt x="183" y="59"/>
                    <a:pt x="184" y="53"/>
                    <a:pt x="185" y="54"/>
                  </a:cubicBezTo>
                  <a:cubicBezTo>
                    <a:pt x="187" y="55"/>
                    <a:pt x="188" y="56"/>
                    <a:pt x="190" y="56"/>
                  </a:cubicBezTo>
                  <a:cubicBezTo>
                    <a:pt x="191" y="55"/>
                    <a:pt x="192" y="57"/>
                    <a:pt x="193" y="56"/>
                  </a:cubicBezTo>
                  <a:cubicBezTo>
                    <a:pt x="194" y="56"/>
                    <a:pt x="196" y="55"/>
                    <a:pt x="197" y="54"/>
                  </a:cubicBezTo>
                  <a:cubicBezTo>
                    <a:pt x="198" y="53"/>
                    <a:pt x="196" y="51"/>
                    <a:pt x="196" y="49"/>
                  </a:cubicBezTo>
                  <a:cubicBezTo>
                    <a:pt x="197" y="46"/>
                    <a:pt x="200" y="47"/>
                    <a:pt x="202" y="44"/>
                  </a:cubicBezTo>
                  <a:cubicBezTo>
                    <a:pt x="202" y="43"/>
                    <a:pt x="202" y="43"/>
                    <a:pt x="203" y="42"/>
                  </a:cubicBezTo>
                  <a:cubicBezTo>
                    <a:pt x="203" y="41"/>
                    <a:pt x="202" y="40"/>
                    <a:pt x="201" y="39"/>
                  </a:cubicBezTo>
                  <a:cubicBezTo>
                    <a:pt x="201" y="38"/>
                    <a:pt x="202" y="39"/>
                    <a:pt x="201" y="39"/>
                  </a:cubicBezTo>
                  <a:close/>
                  <a:moveTo>
                    <a:pt x="148" y="58"/>
                  </a:moveTo>
                  <a:cubicBezTo>
                    <a:pt x="146" y="58"/>
                    <a:pt x="143" y="61"/>
                    <a:pt x="142" y="62"/>
                  </a:cubicBezTo>
                  <a:cubicBezTo>
                    <a:pt x="141" y="62"/>
                    <a:pt x="140" y="64"/>
                    <a:pt x="140" y="65"/>
                  </a:cubicBezTo>
                  <a:cubicBezTo>
                    <a:pt x="140" y="66"/>
                    <a:pt x="141" y="67"/>
                    <a:pt x="141" y="67"/>
                  </a:cubicBezTo>
                  <a:cubicBezTo>
                    <a:pt x="140" y="68"/>
                    <a:pt x="138" y="64"/>
                    <a:pt x="138" y="63"/>
                  </a:cubicBezTo>
                  <a:cubicBezTo>
                    <a:pt x="138" y="61"/>
                    <a:pt x="139" y="60"/>
                    <a:pt x="141" y="59"/>
                  </a:cubicBezTo>
                  <a:cubicBezTo>
                    <a:pt x="143" y="58"/>
                    <a:pt x="145" y="57"/>
                    <a:pt x="147" y="57"/>
                  </a:cubicBezTo>
                  <a:cubicBezTo>
                    <a:pt x="147" y="57"/>
                    <a:pt x="152" y="58"/>
                    <a:pt x="152" y="58"/>
                  </a:cubicBezTo>
                  <a:cubicBezTo>
                    <a:pt x="151" y="59"/>
                    <a:pt x="148" y="58"/>
                    <a:pt x="148" y="58"/>
                  </a:cubicBezTo>
                  <a:cubicBezTo>
                    <a:pt x="146" y="58"/>
                    <a:pt x="149" y="58"/>
                    <a:pt x="148" y="58"/>
                  </a:cubicBezTo>
                  <a:close/>
                  <a:moveTo>
                    <a:pt x="165" y="59"/>
                  </a:moveTo>
                  <a:cubicBezTo>
                    <a:pt x="164" y="61"/>
                    <a:pt x="157" y="60"/>
                    <a:pt x="156" y="58"/>
                  </a:cubicBezTo>
                  <a:cubicBezTo>
                    <a:pt x="156" y="58"/>
                    <a:pt x="160" y="58"/>
                    <a:pt x="160" y="58"/>
                  </a:cubicBezTo>
                  <a:cubicBezTo>
                    <a:pt x="162" y="58"/>
                    <a:pt x="163" y="58"/>
                    <a:pt x="165" y="57"/>
                  </a:cubicBezTo>
                  <a:cubicBezTo>
                    <a:pt x="165" y="57"/>
                    <a:pt x="165" y="59"/>
                    <a:pt x="165" y="59"/>
                  </a:cubicBezTo>
                  <a:cubicBezTo>
                    <a:pt x="164" y="60"/>
                    <a:pt x="165" y="58"/>
                    <a:pt x="165" y="59"/>
                  </a:cubicBezTo>
                  <a:close/>
                </a:path>
              </a:pathLst>
            </a:custGeom>
            <a:solidFill>
              <a:schemeClr val="accent3"/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67" name="Freeform 701"/>
            <p:cNvSpPr>
              <a:spLocks/>
            </p:cNvSpPr>
            <p:nvPr/>
          </p:nvSpPr>
          <p:spPr bwMode="auto">
            <a:xfrm>
              <a:off x="14849878" y="7284206"/>
              <a:ext cx="1308918" cy="1395268"/>
            </a:xfrm>
            <a:custGeom>
              <a:avLst/>
              <a:gdLst>
                <a:gd name="T0" fmla="*/ 121 w 140"/>
                <a:gd name="T1" fmla="*/ 66 h 149"/>
                <a:gd name="T2" fmla="*/ 129 w 140"/>
                <a:gd name="T3" fmla="*/ 54 h 149"/>
                <a:gd name="T4" fmla="*/ 137 w 140"/>
                <a:gd name="T5" fmla="*/ 46 h 149"/>
                <a:gd name="T6" fmla="*/ 135 w 140"/>
                <a:gd name="T7" fmla="*/ 41 h 149"/>
                <a:gd name="T8" fmla="*/ 127 w 140"/>
                <a:gd name="T9" fmla="*/ 37 h 149"/>
                <a:gd name="T10" fmla="*/ 119 w 140"/>
                <a:gd name="T11" fmla="*/ 43 h 149"/>
                <a:gd name="T12" fmla="*/ 106 w 140"/>
                <a:gd name="T13" fmla="*/ 51 h 149"/>
                <a:gd name="T14" fmla="*/ 100 w 140"/>
                <a:gd name="T15" fmla="*/ 45 h 149"/>
                <a:gd name="T16" fmla="*/ 92 w 140"/>
                <a:gd name="T17" fmla="*/ 52 h 149"/>
                <a:gd name="T18" fmla="*/ 77 w 140"/>
                <a:gd name="T19" fmla="*/ 47 h 149"/>
                <a:gd name="T20" fmla="*/ 62 w 140"/>
                <a:gd name="T21" fmla="*/ 41 h 149"/>
                <a:gd name="T22" fmla="*/ 63 w 140"/>
                <a:gd name="T23" fmla="*/ 32 h 149"/>
                <a:gd name="T24" fmla="*/ 52 w 140"/>
                <a:gd name="T25" fmla="*/ 22 h 149"/>
                <a:gd name="T26" fmla="*/ 55 w 140"/>
                <a:gd name="T27" fmla="*/ 12 h 149"/>
                <a:gd name="T28" fmla="*/ 50 w 140"/>
                <a:gd name="T29" fmla="*/ 2 h 149"/>
                <a:gd name="T30" fmla="*/ 40 w 140"/>
                <a:gd name="T31" fmla="*/ 8 h 149"/>
                <a:gd name="T32" fmla="*/ 30 w 140"/>
                <a:gd name="T33" fmla="*/ 12 h 149"/>
                <a:gd name="T34" fmla="*/ 33 w 140"/>
                <a:gd name="T35" fmla="*/ 22 h 149"/>
                <a:gd name="T36" fmla="*/ 29 w 140"/>
                <a:gd name="T37" fmla="*/ 33 h 149"/>
                <a:gd name="T38" fmla="*/ 19 w 140"/>
                <a:gd name="T39" fmla="*/ 44 h 149"/>
                <a:gd name="T40" fmla="*/ 7 w 140"/>
                <a:gd name="T41" fmla="*/ 50 h 149"/>
                <a:gd name="T42" fmla="*/ 14 w 140"/>
                <a:gd name="T43" fmla="*/ 64 h 149"/>
                <a:gd name="T44" fmla="*/ 5 w 140"/>
                <a:gd name="T45" fmla="*/ 64 h 149"/>
                <a:gd name="T46" fmla="*/ 11 w 140"/>
                <a:gd name="T47" fmla="*/ 72 h 149"/>
                <a:gd name="T48" fmla="*/ 11 w 140"/>
                <a:gd name="T49" fmla="*/ 82 h 149"/>
                <a:gd name="T50" fmla="*/ 19 w 140"/>
                <a:gd name="T51" fmla="*/ 78 h 149"/>
                <a:gd name="T52" fmla="*/ 23 w 140"/>
                <a:gd name="T53" fmla="*/ 75 h 149"/>
                <a:gd name="T54" fmla="*/ 22 w 140"/>
                <a:gd name="T55" fmla="*/ 78 h 149"/>
                <a:gd name="T56" fmla="*/ 24 w 140"/>
                <a:gd name="T57" fmla="*/ 82 h 149"/>
                <a:gd name="T58" fmla="*/ 24 w 140"/>
                <a:gd name="T59" fmla="*/ 95 h 149"/>
                <a:gd name="T60" fmla="*/ 26 w 140"/>
                <a:gd name="T61" fmla="*/ 107 h 149"/>
                <a:gd name="T62" fmla="*/ 39 w 140"/>
                <a:gd name="T63" fmla="*/ 134 h 149"/>
                <a:gd name="T64" fmla="*/ 50 w 140"/>
                <a:gd name="T65" fmla="*/ 143 h 149"/>
                <a:gd name="T66" fmla="*/ 57 w 140"/>
                <a:gd name="T67" fmla="*/ 132 h 149"/>
                <a:gd name="T68" fmla="*/ 65 w 140"/>
                <a:gd name="T69" fmla="*/ 107 h 149"/>
                <a:gd name="T70" fmla="*/ 81 w 140"/>
                <a:gd name="T71" fmla="*/ 93 h 149"/>
                <a:gd name="T72" fmla="*/ 91 w 140"/>
                <a:gd name="T73" fmla="*/ 84 h 149"/>
                <a:gd name="T74" fmla="*/ 98 w 140"/>
                <a:gd name="T75" fmla="*/ 74 h 149"/>
                <a:gd name="T76" fmla="*/ 101 w 140"/>
                <a:gd name="T77" fmla="*/ 78 h 149"/>
                <a:gd name="T78" fmla="*/ 100 w 140"/>
                <a:gd name="T79" fmla="*/ 58 h 149"/>
                <a:gd name="T80" fmla="*/ 104 w 140"/>
                <a:gd name="T81" fmla="*/ 57 h 149"/>
                <a:gd name="T82" fmla="*/ 114 w 140"/>
                <a:gd name="T83" fmla="*/ 60 h 149"/>
                <a:gd name="T84" fmla="*/ 115 w 140"/>
                <a:gd name="T85" fmla="*/ 68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40" h="149">
                  <a:moveTo>
                    <a:pt x="117" y="76"/>
                  </a:moveTo>
                  <a:cubicBezTo>
                    <a:pt x="121" y="77"/>
                    <a:pt x="119" y="73"/>
                    <a:pt x="120" y="71"/>
                  </a:cubicBezTo>
                  <a:cubicBezTo>
                    <a:pt x="120" y="69"/>
                    <a:pt x="121" y="67"/>
                    <a:pt x="121" y="66"/>
                  </a:cubicBezTo>
                  <a:cubicBezTo>
                    <a:pt x="122" y="65"/>
                    <a:pt x="124" y="67"/>
                    <a:pt x="125" y="65"/>
                  </a:cubicBezTo>
                  <a:cubicBezTo>
                    <a:pt x="126" y="63"/>
                    <a:pt x="126" y="61"/>
                    <a:pt x="126" y="59"/>
                  </a:cubicBezTo>
                  <a:cubicBezTo>
                    <a:pt x="127" y="57"/>
                    <a:pt x="129" y="56"/>
                    <a:pt x="129" y="54"/>
                  </a:cubicBezTo>
                  <a:cubicBezTo>
                    <a:pt x="129" y="52"/>
                    <a:pt x="132" y="50"/>
                    <a:pt x="133" y="49"/>
                  </a:cubicBezTo>
                  <a:cubicBezTo>
                    <a:pt x="136" y="46"/>
                    <a:pt x="135" y="49"/>
                    <a:pt x="137" y="50"/>
                  </a:cubicBezTo>
                  <a:cubicBezTo>
                    <a:pt x="137" y="50"/>
                    <a:pt x="137" y="46"/>
                    <a:pt x="137" y="46"/>
                  </a:cubicBezTo>
                  <a:cubicBezTo>
                    <a:pt x="137" y="45"/>
                    <a:pt x="140" y="45"/>
                    <a:pt x="138" y="43"/>
                  </a:cubicBezTo>
                  <a:cubicBezTo>
                    <a:pt x="137" y="43"/>
                    <a:pt x="135" y="43"/>
                    <a:pt x="134" y="43"/>
                  </a:cubicBezTo>
                  <a:cubicBezTo>
                    <a:pt x="134" y="42"/>
                    <a:pt x="135" y="41"/>
                    <a:pt x="135" y="41"/>
                  </a:cubicBezTo>
                  <a:cubicBezTo>
                    <a:pt x="136" y="40"/>
                    <a:pt x="135" y="39"/>
                    <a:pt x="134" y="38"/>
                  </a:cubicBezTo>
                  <a:cubicBezTo>
                    <a:pt x="133" y="37"/>
                    <a:pt x="133" y="37"/>
                    <a:pt x="132" y="38"/>
                  </a:cubicBezTo>
                  <a:cubicBezTo>
                    <a:pt x="130" y="39"/>
                    <a:pt x="129" y="38"/>
                    <a:pt x="127" y="37"/>
                  </a:cubicBezTo>
                  <a:cubicBezTo>
                    <a:pt x="126" y="37"/>
                    <a:pt x="124" y="39"/>
                    <a:pt x="124" y="40"/>
                  </a:cubicBezTo>
                  <a:cubicBezTo>
                    <a:pt x="123" y="41"/>
                    <a:pt x="122" y="40"/>
                    <a:pt x="121" y="41"/>
                  </a:cubicBezTo>
                  <a:cubicBezTo>
                    <a:pt x="120" y="41"/>
                    <a:pt x="119" y="42"/>
                    <a:pt x="119" y="43"/>
                  </a:cubicBezTo>
                  <a:cubicBezTo>
                    <a:pt x="117" y="45"/>
                    <a:pt x="116" y="46"/>
                    <a:pt x="114" y="45"/>
                  </a:cubicBezTo>
                  <a:cubicBezTo>
                    <a:pt x="113" y="46"/>
                    <a:pt x="114" y="48"/>
                    <a:pt x="115" y="49"/>
                  </a:cubicBezTo>
                  <a:cubicBezTo>
                    <a:pt x="117" y="53"/>
                    <a:pt x="108" y="50"/>
                    <a:pt x="106" y="51"/>
                  </a:cubicBezTo>
                  <a:cubicBezTo>
                    <a:pt x="105" y="52"/>
                    <a:pt x="102" y="51"/>
                    <a:pt x="101" y="50"/>
                  </a:cubicBezTo>
                  <a:cubicBezTo>
                    <a:pt x="100" y="49"/>
                    <a:pt x="101" y="47"/>
                    <a:pt x="101" y="47"/>
                  </a:cubicBezTo>
                  <a:cubicBezTo>
                    <a:pt x="101" y="47"/>
                    <a:pt x="101" y="44"/>
                    <a:pt x="100" y="45"/>
                  </a:cubicBezTo>
                  <a:cubicBezTo>
                    <a:pt x="98" y="45"/>
                    <a:pt x="96" y="45"/>
                    <a:pt x="96" y="48"/>
                  </a:cubicBezTo>
                  <a:cubicBezTo>
                    <a:pt x="97" y="49"/>
                    <a:pt x="98" y="52"/>
                    <a:pt x="97" y="52"/>
                  </a:cubicBezTo>
                  <a:cubicBezTo>
                    <a:pt x="95" y="52"/>
                    <a:pt x="94" y="54"/>
                    <a:pt x="92" y="52"/>
                  </a:cubicBezTo>
                  <a:cubicBezTo>
                    <a:pt x="91" y="50"/>
                    <a:pt x="90" y="53"/>
                    <a:pt x="89" y="52"/>
                  </a:cubicBezTo>
                  <a:cubicBezTo>
                    <a:pt x="86" y="51"/>
                    <a:pt x="85" y="51"/>
                    <a:pt x="82" y="50"/>
                  </a:cubicBezTo>
                  <a:cubicBezTo>
                    <a:pt x="80" y="49"/>
                    <a:pt x="79" y="47"/>
                    <a:pt x="77" y="47"/>
                  </a:cubicBezTo>
                  <a:cubicBezTo>
                    <a:pt x="74" y="48"/>
                    <a:pt x="74" y="47"/>
                    <a:pt x="72" y="46"/>
                  </a:cubicBezTo>
                  <a:cubicBezTo>
                    <a:pt x="70" y="45"/>
                    <a:pt x="68" y="46"/>
                    <a:pt x="67" y="45"/>
                  </a:cubicBezTo>
                  <a:cubicBezTo>
                    <a:pt x="65" y="43"/>
                    <a:pt x="63" y="42"/>
                    <a:pt x="62" y="41"/>
                  </a:cubicBezTo>
                  <a:cubicBezTo>
                    <a:pt x="60" y="40"/>
                    <a:pt x="59" y="40"/>
                    <a:pt x="60" y="38"/>
                  </a:cubicBezTo>
                  <a:cubicBezTo>
                    <a:pt x="61" y="37"/>
                    <a:pt x="60" y="35"/>
                    <a:pt x="62" y="34"/>
                  </a:cubicBezTo>
                  <a:cubicBezTo>
                    <a:pt x="64" y="33"/>
                    <a:pt x="65" y="34"/>
                    <a:pt x="63" y="32"/>
                  </a:cubicBezTo>
                  <a:cubicBezTo>
                    <a:pt x="61" y="31"/>
                    <a:pt x="59" y="29"/>
                    <a:pt x="57" y="28"/>
                  </a:cubicBezTo>
                  <a:cubicBezTo>
                    <a:pt x="56" y="28"/>
                    <a:pt x="55" y="26"/>
                    <a:pt x="53" y="26"/>
                  </a:cubicBezTo>
                  <a:cubicBezTo>
                    <a:pt x="53" y="26"/>
                    <a:pt x="53" y="23"/>
                    <a:pt x="52" y="22"/>
                  </a:cubicBezTo>
                  <a:cubicBezTo>
                    <a:pt x="47" y="17"/>
                    <a:pt x="57" y="23"/>
                    <a:pt x="57" y="19"/>
                  </a:cubicBezTo>
                  <a:cubicBezTo>
                    <a:pt x="57" y="17"/>
                    <a:pt x="56" y="17"/>
                    <a:pt x="54" y="15"/>
                  </a:cubicBezTo>
                  <a:cubicBezTo>
                    <a:pt x="53" y="14"/>
                    <a:pt x="53" y="13"/>
                    <a:pt x="55" y="12"/>
                  </a:cubicBezTo>
                  <a:cubicBezTo>
                    <a:pt x="57" y="12"/>
                    <a:pt x="56" y="9"/>
                    <a:pt x="58" y="8"/>
                  </a:cubicBezTo>
                  <a:cubicBezTo>
                    <a:pt x="59" y="7"/>
                    <a:pt x="61" y="6"/>
                    <a:pt x="60" y="4"/>
                  </a:cubicBezTo>
                  <a:cubicBezTo>
                    <a:pt x="58" y="1"/>
                    <a:pt x="53" y="0"/>
                    <a:pt x="50" y="2"/>
                  </a:cubicBezTo>
                  <a:cubicBezTo>
                    <a:pt x="49" y="3"/>
                    <a:pt x="49" y="3"/>
                    <a:pt x="47" y="4"/>
                  </a:cubicBezTo>
                  <a:cubicBezTo>
                    <a:pt x="46" y="4"/>
                    <a:pt x="46" y="6"/>
                    <a:pt x="45" y="7"/>
                  </a:cubicBezTo>
                  <a:cubicBezTo>
                    <a:pt x="43" y="8"/>
                    <a:pt x="41" y="7"/>
                    <a:pt x="40" y="8"/>
                  </a:cubicBezTo>
                  <a:cubicBezTo>
                    <a:pt x="39" y="9"/>
                    <a:pt x="37" y="9"/>
                    <a:pt x="35" y="8"/>
                  </a:cubicBezTo>
                  <a:cubicBezTo>
                    <a:pt x="33" y="8"/>
                    <a:pt x="32" y="7"/>
                    <a:pt x="30" y="8"/>
                  </a:cubicBezTo>
                  <a:cubicBezTo>
                    <a:pt x="28" y="8"/>
                    <a:pt x="29" y="11"/>
                    <a:pt x="30" y="12"/>
                  </a:cubicBezTo>
                  <a:cubicBezTo>
                    <a:pt x="30" y="14"/>
                    <a:pt x="30" y="16"/>
                    <a:pt x="30" y="17"/>
                  </a:cubicBezTo>
                  <a:cubicBezTo>
                    <a:pt x="31" y="19"/>
                    <a:pt x="33" y="19"/>
                    <a:pt x="35" y="20"/>
                  </a:cubicBezTo>
                  <a:cubicBezTo>
                    <a:pt x="36" y="22"/>
                    <a:pt x="34" y="22"/>
                    <a:pt x="33" y="22"/>
                  </a:cubicBezTo>
                  <a:cubicBezTo>
                    <a:pt x="32" y="24"/>
                    <a:pt x="33" y="26"/>
                    <a:pt x="33" y="28"/>
                  </a:cubicBezTo>
                  <a:cubicBezTo>
                    <a:pt x="33" y="29"/>
                    <a:pt x="31" y="29"/>
                    <a:pt x="31" y="29"/>
                  </a:cubicBezTo>
                  <a:cubicBezTo>
                    <a:pt x="29" y="30"/>
                    <a:pt x="31" y="33"/>
                    <a:pt x="29" y="33"/>
                  </a:cubicBezTo>
                  <a:cubicBezTo>
                    <a:pt x="27" y="34"/>
                    <a:pt x="26" y="35"/>
                    <a:pt x="26" y="36"/>
                  </a:cubicBezTo>
                  <a:cubicBezTo>
                    <a:pt x="25" y="38"/>
                    <a:pt x="24" y="38"/>
                    <a:pt x="22" y="39"/>
                  </a:cubicBezTo>
                  <a:cubicBezTo>
                    <a:pt x="20" y="40"/>
                    <a:pt x="20" y="43"/>
                    <a:pt x="19" y="44"/>
                  </a:cubicBezTo>
                  <a:cubicBezTo>
                    <a:pt x="18" y="46"/>
                    <a:pt x="16" y="45"/>
                    <a:pt x="15" y="47"/>
                  </a:cubicBezTo>
                  <a:cubicBezTo>
                    <a:pt x="13" y="48"/>
                    <a:pt x="12" y="44"/>
                    <a:pt x="11" y="46"/>
                  </a:cubicBezTo>
                  <a:cubicBezTo>
                    <a:pt x="10" y="47"/>
                    <a:pt x="6" y="49"/>
                    <a:pt x="7" y="50"/>
                  </a:cubicBezTo>
                  <a:cubicBezTo>
                    <a:pt x="7" y="52"/>
                    <a:pt x="10" y="52"/>
                    <a:pt x="10" y="54"/>
                  </a:cubicBezTo>
                  <a:cubicBezTo>
                    <a:pt x="9" y="57"/>
                    <a:pt x="11" y="57"/>
                    <a:pt x="13" y="58"/>
                  </a:cubicBezTo>
                  <a:cubicBezTo>
                    <a:pt x="13" y="60"/>
                    <a:pt x="14" y="62"/>
                    <a:pt x="14" y="64"/>
                  </a:cubicBezTo>
                  <a:cubicBezTo>
                    <a:pt x="14" y="64"/>
                    <a:pt x="11" y="64"/>
                    <a:pt x="10" y="64"/>
                  </a:cubicBezTo>
                  <a:cubicBezTo>
                    <a:pt x="9" y="64"/>
                    <a:pt x="8" y="65"/>
                    <a:pt x="7" y="65"/>
                  </a:cubicBezTo>
                  <a:cubicBezTo>
                    <a:pt x="7" y="65"/>
                    <a:pt x="6" y="64"/>
                    <a:pt x="5" y="64"/>
                  </a:cubicBezTo>
                  <a:cubicBezTo>
                    <a:pt x="4" y="64"/>
                    <a:pt x="0" y="66"/>
                    <a:pt x="0" y="67"/>
                  </a:cubicBezTo>
                  <a:cubicBezTo>
                    <a:pt x="2" y="69"/>
                    <a:pt x="3" y="70"/>
                    <a:pt x="5" y="72"/>
                  </a:cubicBezTo>
                  <a:cubicBezTo>
                    <a:pt x="5" y="72"/>
                    <a:pt x="11" y="72"/>
                    <a:pt x="11" y="72"/>
                  </a:cubicBezTo>
                  <a:cubicBezTo>
                    <a:pt x="11" y="73"/>
                    <a:pt x="9" y="74"/>
                    <a:pt x="8" y="74"/>
                  </a:cubicBezTo>
                  <a:cubicBezTo>
                    <a:pt x="7" y="75"/>
                    <a:pt x="4" y="73"/>
                    <a:pt x="4" y="75"/>
                  </a:cubicBezTo>
                  <a:cubicBezTo>
                    <a:pt x="4" y="77"/>
                    <a:pt x="9" y="80"/>
                    <a:pt x="11" y="82"/>
                  </a:cubicBezTo>
                  <a:cubicBezTo>
                    <a:pt x="12" y="83"/>
                    <a:pt x="13" y="83"/>
                    <a:pt x="15" y="83"/>
                  </a:cubicBezTo>
                  <a:cubicBezTo>
                    <a:pt x="17" y="82"/>
                    <a:pt x="20" y="81"/>
                    <a:pt x="21" y="79"/>
                  </a:cubicBezTo>
                  <a:cubicBezTo>
                    <a:pt x="21" y="79"/>
                    <a:pt x="20" y="78"/>
                    <a:pt x="19" y="78"/>
                  </a:cubicBezTo>
                  <a:cubicBezTo>
                    <a:pt x="19" y="77"/>
                    <a:pt x="20" y="77"/>
                    <a:pt x="20" y="77"/>
                  </a:cubicBezTo>
                  <a:cubicBezTo>
                    <a:pt x="21" y="76"/>
                    <a:pt x="20" y="75"/>
                    <a:pt x="21" y="75"/>
                  </a:cubicBezTo>
                  <a:cubicBezTo>
                    <a:pt x="21" y="75"/>
                    <a:pt x="23" y="75"/>
                    <a:pt x="23" y="75"/>
                  </a:cubicBezTo>
                  <a:cubicBezTo>
                    <a:pt x="23" y="76"/>
                    <a:pt x="21" y="76"/>
                    <a:pt x="22" y="77"/>
                  </a:cubicBezTo>
                  <a:cubicBezTo>
                    <a:pt x="22" y="77"/>
                    <a:pt x="23" y="77"/>
                    <a:pt x="23" y="77"/>
                  </a:cubicBezTo>
                  <a:cubicBezTo>
                    <a:pt x="23" y="78"/>
                    <a:pt x="22" y="78"/>
                    <a:pt x="22" y="78"/>
                  </a:cubicBezTo>
                  <a:cubicBezTo>
                    <a:pt x="21" y="78"/>
                    <a:pt x="23" y="78"/>
                    <a:pt x="23" y="78"/>
                  </a:cubicBezTo>
                  <a:cubicBezTo>
                    <a:pt x="23" y="79"/>
                    <a:pt x="22" y="79"/>
                    <a:pt x="22" y="80"/>
                  </a:cubicBezTo>
                  <a:cubicBezTo>
                    <a:pt x="21" y="80"/>
                    <a:pt x="23" y="81"/>
                    <a:pt x="24" y="82"/>
                  </a:cubicBezTo>
                  <a:cubicBezTo>
                    <a:pt x="25" y="83"/>
                    <a:pt x="23" y="85"/>
                    <a:pt x="22" y="87"/>
                  </a:cubicBezTo>
                  <a:cubicBezTo>
                    <a:pt x="22" y="88"/>
                    <a:pt x="23" y="89"/>
                    <a:pt x="24" y="90"/>
                  </a:cubicBezTo>
                  <a:cubicBezTo>
                    <a:pt x="24" y="92"/>
                    <a:pt x="24" y="93"/>
                    <a:pt x="24" y="95"/>
                  </a:cubicBezTo>
                  <a:cubicBezTo>
                    <a:pt x="24" y="97"/>
                    <a:pt x="23" y="100"/>
                    <a:pt x="23" y="101"/>
                  </a:cubicBezTo>
                  <a:cubicBezTo>
                    <a:pt x="23" y="101"/>
                    <a:pt x="24" y="99"/>
                    <a:pt x="24" y="99"/>
                  </a:cubicBezTo>
                  <a:cubicBezTo>
                    <a:pt x="25" y="100"/>
                    <a:pt x="26" y="106"/>
                    <a:pt x="26" y="107"/>
                  </a:cubicBezTo>
                  <a:cubicBezTo>
                    <a:pt x="27" y="109"/>
                    <a:pt x="29" y="112"/>
                    <a:pt x="30" y="115"/>
                  </a:cubicBezTo>
                  <a:cubicBezTo>
                    <a:pt x="31" y="118"/>
                    <a:pt x="31" y="121"/>
                    <a:pt x="32" y="124"/>
                  </a:cubicBezTo>
                  <a:cubicBezTo>
                    <a:pt x="34" y="128"/>
                    <a:pt x="37" y="131"/>
                    <a:pt x="39" y="134"/>
                  </a:cubicBezTo>
                  <a:cubicBezTo>
                    <a:pt x="40" y="137"/>
                    <a:pt x="40" y="140"/>
                    <a:pt x="41" y="143"/>
                  </a:cubicBezTo>
                  <a:cubicBezTo>
                    <a:pt x="43" y="146"/>
                    <a:pt x="45" y="149"/>
                    <a:pt x="48" y="146"/>
                  </a:cubicBezTo>
                  <a:cubicBezTo>
                    <a:pt x="50" y="145"/>
                    <a:pt x="50" y="144"/>
                    <a:pt x="50" y="143"/>
                  </a:cubicBezTo>
                  <a:cubicBezTo>
                    <a:pt x="50" y="141"/>
                    <a:pt x="52" y="140"/>
                    <a:pt x="53" y="139"/>
                  </a:cubicBezTo>
                  <a:cubicBezTo>
                    <a:pt x="54" y="138"/>
                    <a:pt x="56" y="138"/>
                    <a:pt x="57" y="137"/>
                  </a:cubicBezTo>
                  <a:cubicBezTo>
                    <a:pt x="58" y="136"/>
                    <a:pt x="57" y="133"/>
                    <a:pt x="57" y="132"/>
                  </a:cubicBezTo>
                  <a:cubicBezTo>
                    <a:pt x="56" y="128"/>
                    <a:pt x="61" y="125"/>
                    <a:pt x="60" y="122"/>
                  </a:cubicBezTo>
                  <a:cubicBezTo>
                    <a:pt x="59" y="119"/>
                    <a:pt x="58" y="116"/>
                    <a:pt x="58" y="113"/>
                  </a:cubicBezTo>
                  <a:cubicBezTo>
                    <a:pt x="58" y="109"/>
                    <a:pt x="62" y="108"/>
                    <a:pt x="65" y="107"/>
                  </a:cubicBezTo>
                  <a:cubicBezTo>
                    <a:pt x="66" y="106"/>
                    <a:pt x="69" y="106"/>
                    <a:pt x="69" y="105"/>
                  </a:cubicBezTo>
                  <a:cubicBezTo>
                    <a:pt x="70" y="103"/>
                    <a:pt x="71" y="102"/>
                    <a:pt x="72" y="101"/>
                  </a:cubicBezTo>
                  <a:cubicBezTo>
                    <a:pt x="75" y="98"/>
                    <a:pt x="78" y="95"/>
                    <a:pt x="81" y="93"/>
                  </a:cubicBezTo>
                  <a:cubicBezTo>
                    <a:pt x="82" y="92"/>
                    <a:pt x="83" y="90"/>
                    <a:pt x="84" y="89"/>
                  </a:cubicBezTo>
                  <a:cubicBezTo>
                    <a:pt x="85" y="88"/>
                    <a:pt x="87" y="88"/>
                    <a:pt x="88" y="87"/>
                  </a:cubicBezTo>
                  <a:cubicBezTo>
                    <a:pt x="89" y="86"/>
                    <a:pt x="90" y="85"/>
                    <a:pt x="91" y="84"/>
                  </a:cubicBezTo>
                  <a:cubicBezTo>
                    <a:pt x="92" y="83"/>
                    <a:pt x="90" y="82"/>
                    <a:pt x="90" y="81"/>
                  </a:cubicBezTo>
                  <a:cubicBezTo>
                    <a:pt x="91" y="79"/>
                    <a:pt x="94" y="79"/>
                    <a:pt x="95" y="78"/>
                  </a:cubicBezTo>
                  <a:cubicBezTo>
                    <a:pt x="96" y="78"/>
                    <a:pt x="98" y="75"/>
                    <a:pt x="98" y="74"/>
                  </a:cubicBezTo>
                  <a:cubicBezTo>
                    <a:pt x="98" y="76"/>
                    <a:pt x="96" y="76"/>
                    <a:pt x="97" y="78"/>
                  </a:cubicBezTo>
                  <a:cubicBezTo>
                    <a:pt x="99" y="79"/>
                    <a:pt x="100" y="76"/>
                    <a:pt x="100" y="76"/>
                  </a:cubicBezTo>
                  <a:cubicBezTo>
                    <a:pt x="101" y="77"/>
                    <a:pt x="100" y="78"/>
                    <a:pt x="101" y="78"/>
                  </a:cubicBezTo>
                  <a:cubicBezTo>
                    <a:pt x="102" y="75"/>
                    <a:pt x="101" y="72"/>
                    <a:pt x="99" y="69"/>
                  </a:cubicBezTo>
                  <a:cubicBezTo>
                    <a:pt x="98" y="67"/>
                    <a:pt x="96" y="65"/>
                    <a:pt x="97" y="62"/>
                  </a:cubicBezTo>
                  <a:cubicBezTo>
                    <a:pt x="98" y="59"/>
                    <a:pt x="103" y="61"/>
                    <a:pt x="100" y="58"/>
                  </a:cubicBezTo>
                  <a:cubicBezTo>
                    <a:pt x="99" y="57"/>
                    <a:pt x="97" y="56"/>
                    <a:pt x="98" y="54"/>
                  </a:cubicBezTo>
                  <a:cubicBezTo>
                    <a:pt x="99" y="53"/>
                    <a:pt x="100" y="54"/>
                    <a:pt x="102" y="55"/>
                  </a:cubicBezTo>
                  <a:cubicBezTo>
                    <a:pt x="103" y="56"/>
                    <a:pt x="104" y="55"/>
                    <a:pt x="104" y="57"/>
                  </a:cubicBezTo>
                  <a:cubicBezTo>
                    <a:pt x="104" y="58"/>
                    <a:pt x="104" y="59"/>
                    <a:pt x="106" y="60"/>
                  </a:cubicBezTo>
                  <a:cubicBezTo>
                    <a:pt x="107" y="60"/>
                    <a:pt x="109" y="60"/>
                    <a:pt x="110" y="60"/>
                  </a:cubicBezTo>
                  <a:cubicBezTo>
                    <a:pt x="111" y="60"/>
                    <a:pt x="113" y="61"/>
                    <a:pt x="114" y="60"/>
                  </a:cubicBezTo>
                  <a:cubicBezTo>
                    <a:pt x="119" y="59"/>
                    <a:pt x="115" y="65"/>
                    <a:pt x="113" y="66"/>
                  </a:cubicBezTo>
                  <a:cubicBezTo>
                    <a:pt x="110" y="66"/>
                    <a:pt x="112" y="70"/>
                    <a:pt x="112" y="71"/>
                  </a:cubicBezTo>
                  <a:cubicBezTo>
                    <a:pt x="113" y="71"/>
                    <a:pt x="115" y="67"/>
                    <a:pt x="115" y="68"/>
                  </a:cubicBezTo>
                  <a:cubicBezTo>
                    <a:pt x="115" y="71"/>
                    <a:pt x="117" y="74"/>
                    <a:pt x="117" y="76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68" name="Freeform 702"/>
            <p:cNvSpPr>
              <a:spLocks/>
            </p:cNvSpPr>
            <p:nvPr/>
          </p:nvSpPr>
          <p:spPr bwMode="auto">
            <a:xfrm>
              <a:off x="15926311" y="7669658"/>
              <a:ext cx="382165" cy="917438"/>
            </a:xfrm>
            <a:custGeom>
              <a:avLst/>
              <a:gdLst>
                <a:gd name="T0" fmla="*/ 37 w 41"/>
                <a:gd name="T1" fmla="*/ 37 h 98"/>
                <a:gd name="T2" fmla="*/ 34 w 41"/>
                <a:gd name="T3" fmla="*/ 35 h 98"/>
                <a:gd name="T4" fmla="*/ 31 w 41"/>
                <a:gd name="T5" fmla="*/ 29 h 98"/>
                <a:gd name="T6" fmla="*/ 32 w 41"/>
                <a:gd name="T7" fmla="*/ 25 h 98"/>
                <a:gd name="T8" fmla="*/ 25 w 41"/>
                <a:gd name="T9" fmla="*/ 22 h 98"/>
                <a:gd name="T10" fmla="*/ 30 w 41"/>
                <a:gd name="T11" fmla="*/ 10 h 98"/>
                <a:gd name="T12" fmla="*/ 28 w 41"/>
                <a:gd name="T13" fmla="*/ 6 h 98"/>
                <a:gd name="T14" fmla="*/ 23 w 41"/>
                <a:gd name="T15" fmla="*/ 2 h 98"/>
                <a:gd name="T16" fmla="*/ 22 w 41"/>
                <a:gd name="T17" fmla="*/ 9 h 98"/>
                <a:gd name="T18" fmla="*/ 18 w 41"/>
                <a:gd name="T19" fmla="*/ 9 h 98"/>
                <a:gd name="T20" fmla="*/ 13 w 41"/>
                <a:gd name="T21" fmla="*/ 15 h 98"/>
                <a:gd name="T22" fmla="*/ 11 w 41"/>
                <a:gd name="T23" fmla="*/ 21 h 98"/>
                <a:gd name="T24" fmla="*/ 6 w 41"/>
                <a:gd name="T25" fmla="*/ 25 h 98"/>
                <a:gd name="T26" fmla="*/ 2 w 41"/>
                <a:gd name="T27" fmla="*/ 35 h 98"/>
                <a:gd name="T28" fmla="*/ 0 w 41"/>
                <a:gd name="T29" fmla="*/ 40 h 98"/>
                <a:gd name="T30" fmla="*/ 4 w 41"/>
                <a:gd name="T31" fmla="*/ 44 h 98"/>
                <a:gd name="T32" fmla="*/ 7 w 41"/>
                <a:gd name="T33" fmla="*/ 52 h 98"/>
                <a:gd name="T34" fmla="*/ 11 w 41"/>
                <a:gd name="T35" fmla="*/ 58 h 98"/>
                <a:gd name="T36" fmla="*/ 11 w 41"/>
                <a:gd name="T37" fmla="*/ 64 h 98"/>
                <a:gd name="T38" fmla="*/ 12 w 41"/>
                <a:gd name="T39" fmla="*/ 66 h 98"/>
                <a:gd name="T40" fmla="*/ 14 w 41"/>
                <a:gd name="T41" fmla="*/ 66 h 98"/>
                <a:gd name="T42" fmla="*/ 17 w 41"/>
                <a:gd name="T43" fmla="*/ 65 h 98"/>
                <a:gd name="T44" fmla="*/ 22 w 41"/>
                <a:gd name="T45" fmla="*/ 64 h 98"/>
                <a:gd name="T46" fmla="*/ 25 w 41"/>
                <a:gd name="T47" fmla="*/ 72 h 98"/>
                <a:gd name="T48" fmla="*/ 29 w 41"/>
                <a:gd name="T49" fmla="*/ 80 h 98"/>
                <a:gd name="T50" fmla="*/ 30 w 41"/>
                <a:gd name="T51" fmla="*/ 85 h 98"/>
                <a:gd name="T52" fmla="*/ 29 w 41"/>
                <a:gd name="T53" fmla="*/ 88 h 98"/>
                <a:gd name="T54" fmla="*/ 29 w 41"/>
                <a:gd name="T55" fmla="*/ 98 h 98"/>
                <a:gd name="T56" fmla="*/ 34 w 41"/>
                <a:gd name="T57" fmla="*/ 85 h 98"/>
                <a:gd name="T58" fmla="*/ 28 w 41"/>
                <a:gd name="T59" fmla="*/ 71 h 98"/>
                <a:gd name="T60" fmla="*/ 30 w 41"/>
                <a:gd name="T61" fmla="*/ 65 h 98"/>
                <a:gd name="T62" fmla="*/ 26 w 41"/>
                <a:gd name="T63" fmla="*/ 49 h 98"/>
                <a:gd name="T64" fmla="*/ 34 w 41"/>
                <a:gd name="T65" fmla="*/ 44 h 98"/>
                <a:gd name="T66" fmla="*/ 41 w 41"/>
                <a:gd name="T67" fmla="*/ 38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41" h="98">
                  <a:moveTo>
                    <a:pt x="39" y="38"/>
                  </a:moveTo>
                  <a:cubicBezTo>
                    <a:pt x="38" y="38"/>
                    <a:pt x="37" y="39"/>
                    <a:pt x="37" y="37"/>
                  </a:cubicBezTo>
                  <a:cubicBezTo>
                    <a:pt x="37" y="37"/>
                    <a:pt x="37" y="36"/>
                    <a:pt x="37" y="36"/>
                  </a:cubicBezTo>
                  <a:cubicBezTo>
                    <a:pt x="37" y="35"/>
                    <a:pt x="34" y="35"/>
                    <a:pt x="34" y="35"/>
                  </a:cubicBezTo>
                  <a:cubicBezTo>
                    <a:pt x="33" y="34"/>
                    <a:pt x="34" y="32"/>
                    <a:pt x="34" y="31"/>
                  </a:cubicBezTo>
                  <a:cubicBezTo>
                    <a:pt x="35" y="29"/>
                    <a:pt x="32" y="30"/>
                    <a:pt x="31" y="29"/>
                  </a:cubicBezTo>
                  <a:cubicBezTo>
                    <a:pt x="31" y="28"/>
                    <a:pt x="30" y="28"/>
                    <a:pt x="30" y="27"/>
                  </a:cubicBezTo>
                  <a:cubicBezTo>
                    <a:pt x="30" y="26"/>
                    <a:pt x="32" y="25"/>
                    <a:pt x="32" y="25"/>
                  </a:cubicBezTo>
                  <a:cubicBezTo>
                    <a:pt x="31" y="23"/>
                    <a:pt x="25" y="26"/>
                    <a:pt x="24" y="25"/>
                  </a:cubicBezTo>
                  <a:cubicBezTo>
                    <a:pt x="24" y="25"/>
                    <a:pt x="25" y="23"/>
                    <a:pt x="25" y="22"/>
                  </a:cubicBezTo>
                  <a:cubicBezTo>
                    <a:pt x="24" y="21"/>
                    <a:pt x="27" y="19"/>
                    <a:pt x="27" y="18"/>
                  </a:cubicBezTo>
                  <a:cubicBezTo>
                    <a:pt x="29" y="15"/>
                    <a:pt x="31" y="13"/>
                    <a:pt x="30" y="10"/>
                  </a:cubicBezTo>
                  <a:cubicBezTo>
                    <a:pt x="30" y="9"/>
                    <a:pt x="31" y="8"/>
                    <a:pt x="31" y="7"/>
                  </a:cubicBezTo>
                  <a:cubicBezTo>
                    <a:pt x="31" y="5"/>
                    <a:pt x="29" y="7"/>
                    <a:pt x="28" y="6"/>
                  </a:cubicBezTo>
                  <a:cubicBezTo>
                    <a:pt x="28" y="4"/>
                    <a:pt x="27" y="3"/>
                    <a:pt x="27" y="2"/>
                  </a:cubicBezTo>
                  <a:cubicBezTo>
                    <a:pt x="25" y="0"/>
                    <a:pt x="25" y="3"/>
                    <a:pt x="23" y="2"/>
                  </a:cubicBezTo>
                  <a:cubicBezTo>
                    <a:pt x="24" y="4"/>
                    <a:pt x="22" y="4"/>
                    <a:pt x="22" y="5"/>
                  </a:cubicBezTo>
                  <a:cubicBezTo>
                    <a:pt x="22" y="5"/>
                    <a:pt x="22" y="9"/>
                    <a:pt x="22" y="9"/>
                  </a:cubicBezTo>
                  <a:cubicBezTo>
                    <a:pt x="21" y="9"/>
                    <a:pt x="21" y="7"/>
                    <a:pt x="21" y="7"/>
                  </a:cubicBezTo>
                  <a:cubicBezTo>
                    <a:pt x="19" y="7"/>
                    <a:pt x="18" y="8"/>
                    <a:pt x="18" y="9"/>
                  </a:cubicBezTo>
                  <a:cubicBezTo>
                    <a:pt x="17" y="10"/>
                    <a:pt x="15" y="10"/>
                    <a:pt x="14" y="11"/>
                  </a:cubicBezTo>
                  <a:cubicBezTo>
                    <a:pt x="13" y="12"/>
                    <a:pt x="14" y="14"/>
                    <a:pt x="13" y="15"/>
                  </a:cubicBezTo>
                  <a:cubicBezTo>
                    <a:pt x="13" y="16"/>
                    <a:pt x="12" y="17"/>
                    <a:pt x="11" y="18"/>
                  </a:cubicBezTo>
                  <a:cubicBezTo>
                    <a:pt x="11" y="19"/>
                    <a:pt x="11" y="20"/>
                    <a:pt x="11" y="21"/>
                  </a:cubicBezTo>
                  <a:cubicBezTo>
                    <a:pt x="11" y="23"/>
                    <a:pt x="10" y="25"/>
                    <a:pt x="9" y="25"/>
                  </a:cubicBezTo>
                  <a:cubicBezTo>
                    <a:pt x="8" y="25"/>
                    <a:pt x="7" y="25"/>
                    <a:pt x="6" y="25"/>
                  </a:cubicBezTo>
                  <a:cubicBezTo>
                    <a:pt x="5" y="27"/>
                    <a:pt x="6" y="35"/>
                    <a:pt x="4" y="35"/>
                  </a:cubicBezTo>
                  <a:cubicBezTo>
                    <a:pt x="4" y="35"/>
                    <a:pt x="2" y="35"/>
                    <a:pt x="2" y="35"/>
                  </a:cubicBezTo>
                  <a:cubicBezTo>
                    <a:pt x="2" y="36"/>
                    <a:pt x="2" y="37"/>
                    <a:pt x="2" y="37"/>
                  </a:cubicBezTo>
                  <a:cubicBezTo>
                    <a:pt x="2" y="38"/>
                    <a:pt x="1" y="39"/>
                    <a:pt x="0" y="40"/>
                  </a:cubicBezTo>
                  <a:cubicBezTo>
                    <a:pt x="0" y="41"/>
                    <a:pt x="4" y="46"/>
                    <a:pt x="5" y="47"/>
                  </a:cubicBezTo>
                  <a:cubicBezTo>
                    <a:pt x="5" y="47"/>
                    <a:pt x="4" y="44"/>
                    <a:pt x="4" y="44"/>
                  </a:cubicBezTo>
                  <a:cubicBezTo>
                    <a:pt x="4" y="44"/>
                    <a:pt x="7" y="48"/>
                    <a:pt x="7" y="48"/>
                  </a:cubicBezTo>
                  <a:cubicBezTo>
                    <a:pt x="8" y="50"/>
                    <a:pt x="6" y="50"/>
                    <a:pt x="7" y="52"/>
                  </a:cubicBezTo>
                  <a:cubicBezTo>
                    <a:pt x="6" y="51"/>
                    <a:pt x="8" y="51"/>
                    <a:pt x="9" y="52"/>
                  </a:cubicBezTo>
                  <a:cubicBezTo>
                    <a:pt x="10" y="54"/>
                    <a:pt x="11" y="56"/>
                    <a:pt x="11" y="58"/>
                  </a:cubicBezTo>
                  <a:cubicBezTo>
                    <a:pt x="11" y="58"/>
                    <a:pt x="10" y="67"/>
                    <a:pt x="10" y="67"/>
                  </a:cubicBezTo>
                  <a:cubicBezTo>
                    <a:pt x="11" y="67"/>
                    <a:pt x="11" y="64"/>
                    <a:pt x="11" y="64"/>
                  </a:cubicBezTo>
                  <a:cubicBezTo>
                    <a:pt x="11" y="64"/>
                    <a:pt x="11" y="67"/>
                    <a:pt x="11" y="67"/>
                  </a:cubicBezTo>
                  <a:cubicBezTo>
                    <a:pt x="11" y="67"/>
                    <a:pt x="12" y="66"/>
                    <a:pt x="12" y="66"/>
                  </a:cubicBezTo>
                  <a:cubicBezTo>
                    <a:pt x="12" y="66"/>
                    <a:pt x="12" y="68"/>
                    <a:pt x="12" y="68"/>
                  </a:cubicBezTo>
                  <a:cubicBezTo>
                    <a:pt x="13" y="68"/>
                    <a:pt x="13" y="66"/>
                    <a:pt x="14" y="66"/>
                  </a:cubicBezTo>
                  <a:cubicBezTo>
                    <a:pt x="14" y="66"/>
                    <a:pt x="14" y="67"/>
                    <a:pt x="14" y="67"/>
                  </a:cubicBezTo>
                  <a:cubicBezTo>
                    <a:pt x="14" y="67"/>
                    <a:pt x="17" y="66"/>
                    <a:pt x="17" y="65"/>
                  </a:cubicBezTo>
                  <a:cubicBezTo>
                    <a:pt x="18" y="65"/>
                    <a:pt x="23" y="62"/>
                    <a:pt x="21" y="61"/>
                  </a:cubicBezTo>
                  <a:cubicBezTo>
                    <a:pt x="22" y="61"/>
                    <a:pt x="21" y="63"/>
                    <a:pt x="22" y="64"/>
                  </a:cubicBezTo>
                  <a:cubicBezTo>
                    <a:pt x="23" y="64"/>
                    <a:pt x="24" y="64"/>
                    <a:pt x="24" y="65"/>
                  </a:cubicBezTo>
                  <a:cubicBezTo>
                    <a:pt x="25" y="67"/>
                    <a:pt x="25" y="70"/>
                    <a:pt x="25" y="72"/>
                  </a:cubicBezTo>
                  <a:cubicBezTo>
                    <a:pt x="26" y="75"/>
                    <a:pt x="26" y="77"/>
                    <a:pt x="28" y="79"/>
                  </a:cubicBezTo>
                  <a:cubicBezTo>
                    <a:pt x="28" y="79"/>
                    <a:pt x="29" y="80"/>
                    <a:pt x="29" y="80"/>
                  </a:cubicBezTo>
                  <a:cubicBezTo>
                    <a:pt x="29" y="82"/>
                    <a:pt x="30" y="82"/>
                    <a:pt x="30" y="82"/>
                  </a:cubicBezTo>
                  <a:cubicBezTo>
                    <a:pt x="31" y="83"/>
                    <a:pt x="29" y="85"/>
                    <a:pt x="30" y="85"/>
                  </a:cubicBezTo>
                  <a:cubicBezTo>
                    <a:pt x="30" y="85"/>
                    <a:pt x="30" y="85"/>
                    <a:pt x="31" y="85"/>
                  </a:cubicBezTo>
                  <a:cubicBezTo>
                    <a:pt x="31" y="86"/>
                    <a:pt x="29" y="87"/>
                    <a:pt x="29" y="88"/>
                  </a:cubicBezTo>
                  <a:cubicBezTo>
                    <a:pt x="29" y="90"/>
                    <a:pt x="30" y="88"/>
                    <a:pt x="31" y="89"/>
                  </a:cubicBezTo>
                  <a:cubicBezTo>
                    <a:pt x="31" y="89"/>
                    <a:pt x="29" y="97"/>
                    <a:pt x="29" y="98"/>
                  </a:cubicBezTo>
                  <a:cubicBezTo>
                    <a:pt x="31" y="96"/>
                    <a:pt x="32" y="92"/>
                    <a:pt x="33" y="90"/>
                  </a:cubicBezTo>
                  <a:cubicBezTo>
                    <a:pt x="34" y="88"/>
                    <a:pt x="35" y="87"/>
                    <a:pt x="34" y="85"/>
                  </a:cubicBezTo>
                  <a:cubicBezTo>
                    <a:pt x="33" y="83"/>
                    <a:pt x="33" y="82"/>
                    <a:pt x="33" y="80"/>
                  </a:cubicBezTo>
                  <a:cubicBezTo>
                    <a:pt x="32" y="78"/>
                    <a:pt x="27" y="74"/>
                    <a:pt x="28" y="71"/>
                  </a:cubicBezTo>
                  <a:cubicBezTo>
                    <a:pt x="28" y="71"/>
                    <a:pt x="30" y="70"/>
                    <a:pt x="30" y="69"/>
                  </a:cubicBezTo>
                  <a:cubicBezTo>
                    <a:pt x="29" y="67"/>
                    <a:pt x="30" y="67"/>
                    <a:pt x="30" y="65"/>
                  </a:cubicBezTo>
                  <a:cubicBezTo>
                    <a:pt x="31" y="62"/>
                    <a:pt x="27" y="60"/>
                    <a:pt x="26" y="58"/>
                  </a:cubicBezTo>
                  <a:cubicBezTo>
                    <a:pt x="23" y="56"/>
                    <a:pt x="25" y="52"/>
                    <a:pt x="26" y="49"/>
                  </a:cubicBezTo>
                  <a:cubicBezTo>
                    <a:pt x="26" y="47"/>
                    <a:pt x="27" y="47"/>
                    <a:pt x="29" y="47"/>
                  </a:cubicBezTo>
                  <a:cubicBezTo>
                    <a:pt x="31" y="47"/>
                    <a:pt x="33" y="45"/>
                    <a:pt x="34" y="44"/>
                  </a:cubicBezTo>
                  <a:cubicBezTo>
                    <a:pt x="36" y="43"/>
                    <a:pt x="37" y="44"/>
                    <a:pt x="39" y="42"/>
                  </a:cubicBezTo>
                  <a:cubicBezTo>
                    <a:pt x="40" y="40"/>
                    <a:pt x="41" y="39"/>
                    <a:pt x="41" y="38"/>
                  </a:cubicBezTo>
                  <a:cubicBezTo>
                    <a:pt x="41" y="38"/>
                    <a:pt x="40" y="38"/>
                    <a:pt x="39" y="38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69" name="Freeform 703"/>
            <p:cNvSpPr>
              <a:spLocks/>
            </p:cNvSpPr>
            <p:nvPr/>
          </p:nvSpPr>
          <p:spPr bwMode="auto">
            <a:xfrm>
              <a:off x="15747967" y="7781150"/>
              <a:ext cx="213379" cy="261215"/>
            </a:xfrm>
            <a:custGeom>
              <a:avLst/>
              <a:gdLst>
                <a:gd name="T0" fmla="*/ 21 w 23"/>
                <a:gd name="T1" fmla="*/ 26 h 28"/>
                <a:gd name="T2" fmla="*/ 20 w 23"/>
                <a:gd name="T3" fmla="*/ 17 h 28"/>
                <a:gd name="T4" fmla="*/ 18 w 23"/>
                <a:gd name="T5" fmla="*/ 16 h 28"/>
                <a:gd name="T6" fmla="*/ 16 w 23"/>
                <a:gd name="T7" fmla="*/ 18 h 28"/>
                <a:gd name="T8" fmla="*/ 17 w 23"/>
                <a:gd name="T9" fmla="*/ 13 h 28"/>
                <a:gd name="T10" fmla="*/ 18 w 23"/>
                <a:gd name="T11" fmla="*/ 7 h 28"/>
                <a:gd name="T12" fmla="*/ 14 w 23"/>
                <a:gd name="T13" fmla="*/ 7 h 28"/>
                <a:gd name="T14" fmla="*/ 10 w 23"/>
                <a:gd name="T15" fmla="*/ 7 h 28"/>
                <a:gd name="T16" fmla="*/ 8 w 23"/>
                <a:gd name="T17" fmla="*/ 4 h 28"/>
                <a:gd name="T18" fmla="*/ 6 w 23"/>
                <a:gd name="T19" fmla="*/ 2 h 28"/>
                <a:gd name="T20" fmla="*/ 2 w 23"/>
                <a:gd name="T21" fmla="*/ 1 h 28"/>
                <a:gd name="T22" fmla="*/ 4 w 23"/>
                <a:gd name="T23" fmla="*/ 5 h 28"/>
                <a:gd name="T24" fmla="*/ 1 w 23"/>
                <a:gd name="T25" fmla="*/ 9 h 28"/>
                <a:gd name="T26" fmla="*/ 3 w 23"/>
                <a:gd name="T27" fmla="*/ 16 h 28"/>
                <a:gd name="T28" fmla="*/ 5 w 23"/>
                <a:gd name="T29" fmla="*/ 25 h 28"/>
                <a:gd name="T30" fmla="*/ 6 w 23"/>
                <a:gd name="T31" fmla="*/ 22 h 28"/>
                <a:gd name="T32" fmla="*/ 7 w 23"/>
                <a:gd name="T33" fmla="*/ 24 h 28"/>
                <a:gd name="T34" fmla="*/ 7 w 23"/>
                <a:gd name="T35" fmla="*/ 23 h 28"/>
                <a:gd name="T36" fmla="*/ 8 w 23"/>
                <a:gd name="T37" fmla="*/ 21 h 28"/>
                <a:gd name="T38" fmla="*/ 13 w 23"/>
                <a:gd name="T39" fmla="*/ 22 h 28"/>
                <a:gd name="T40" fmla="*/ 11 w 23"/>
                <a:gd name="T41" fmla="*/ 16 h 28"/>
                <a:gd name="T42" fmla="*/ 13 w 23"/>
                <a:gd name="T43" fmla="*/ 19 h 28"/>
                <a:gd name="T44" fmla="*/ 17 w 23"/>
                <a:gd name="T45" fmla="*/ 20 h 28"/>
                <a:gd name="T46" fmla="*/ 18 w 23"/>
                <a:gd name="T47" fmla="*/ 22 h 28"/>
                <a:gd name="T48" fmla="*/ 19 w 23"/>
                <a:gd name="T49" fmla="*/ 28 h 28"/>
                <a:gd name="T50" fmla="*/ 21 w 23"/>
                <a:gd name="T51" fmla="*/ 26 h 28"/>
                <a:gd name="T52" fmla="*/ 21 w 23"/>
                <a:gd name="T53" fmla="*/ 26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3" h="28">
                  <a:moveTo>
                    <a:pt x="21" y="26"/>
                  </a:moveTo>
                  <a:cubicBezTo>
                    <a:pt x="22" y="24"/>
                    <a:pt x="20" y="19"/>
                    <a:pt x="20" y="17"/>
                  </a:cubicBezTo>
                  <a:cubicBezTo>
                    <a:pt x="20" y="17"/>
                    <a:pt x="19" y="13"/>
                    <a:pt x="18" y="16"/>
                  </a:cubicBezTo>
                  <a:cubicBezTo>
                    <a:pt x="18" y="16"/>
                    <a:pt x="17" y="17"/>
                    <a:pt x="16" y="18"/>
                  </a:cubicBezTo>
                  <a:cubicBezTo>
                    <a:pt x="16" y="17"/>
                    <a:pt x="14" y="13"/>
                    <a:pt x="17" y="13"/>
                  </a:cubicBezTo>
                  <a:cubicBezTo>
                    <a:pt x="19" y="12"/>
                    <a:pt x="23" y="6"/>
                    <a:pt x="18" y="7"/>
                  </a:cubicBezTo>
                  <a:cubicBezTo>
                    <a:pt x="17" y="8"/>
                    <a:pt x="15" y="7"/>
                    <a:pt x="14" y="7"/>
                  </a:cubicBezTo>
                  <a:cubicBezTo>
                    <a:pt x="13" y="7"/>
                    <a:pt x="11" y="7"/>
                    <a:pt x="10" y="7"/>
                  </a:cubicBezTo>
                  <a:cubicBezTo>
                    <a:pt x="8" y="6"/>
                    <a:pt x="8" y="5"/>
                    <a:pt x="8" y="4"/>
                  </a:cubicBezTo>
                  <a:cubicBezTo>
                    <a:pt x="8" y="2"/>
                    <a:pt x="7" y="3"/>
                    <a:pt x="6" y="2"/>
                  </a:cubicBezTo>
                  <a:cubicBezTo>
                    <a:pt x="4" y="1"/>
                    <a:pt x="3" y="0"/>
                    <a:pt x="2" y="1"/>
                  </a:cubicBezTo>
                  <a:cubicBezTo>
                    <a:pt x="1" y="3"/>
                    <a:pt x="3" y="4"/>
                    <a:pt x="4" y="5"/>
                  </a:cubicBezTo>
                  <a:cubicBezTo>
                    <a:pt x="7" y="8"/>
                    <a:pt x="2" y="6"/>
                    <a:pt x="1" y="9"/>
                  </a:cubicBezTo>
                  <a:cubicBezTo>
                    <a:pt x="0" y="12"/>
                    <a:pt x="2" y="14"/>
                    <a:pt x="3" y="16"/>
                  </a:cubicBezTo>
                  <a:cubicBezTo>
                    <a:pt x="5" y="19"/>
                    <a:pt x="6" y="22"/>
                    <a:pt x="5" y="25"/>
                  </a:cubicBezTo>
                  <a:cubicBezTo>
                    <a:pt x="6" y="26"/>
                    <a:pt x="6" y="23"/>
                    <a:pt x="6" y="22"/>
                  </a:cubicBezTo>
                  <a:cubicBezTo>
                    <a:pt x="6" y="23"/>
                    <a:pt x="6" y="24"/>
                    <a:pt x="7" y="24"/>
                  </a:cubicBezTo>
                  <a:cubicBezTo>
                    <a:pt x="7" y="24"/>
                    <a:pt x="7" y="23"/>
                    <a:pt x="7" y="23"/>
                  </a:cubicBezTo>
                  <a:cubicBezTo>
                    <a:pt x="8" y="26"/>
                    <a:pt x="8" y="23"/>
                    <a:pt x="8" y="21"/>
                  </a:cubicBezTo>
                  <a:cubicBezTo>
                    <a:pt x="8" y="22"/>
                    <a:pt x="12" y="25"/>
                    <a:pt x="13" y="22"/>
                  </a:cubicBezTo>
                  <a:cubicBezTo>
                    <a:pt x="13" y="21"/>
                    <a:pt x="12" y="16"/>
                    <a:pt x="11" y="16"/>
                  </a:cubicBezTo>
                  <a:cubicBezTo>
                    <a:pt x="12" y="16"/>
                    <a:pt x="13" y="18"/>
                    <a:pt x="13" y="19"/>
                  </a:cubicBezTo>
                  <a:cubicBezTo>
                    <a:pt x="14" y="20"/>
                    <a:pt x="17" y="18"/>
                    <a:pt x="17" y="20"/>
                  </a:cubicBezTo>
                  <a:cubicBezTo>
                    <a:pt x="17" y="21"/>
                    <a:pt x="18" y="20"/>
                    <a:pt x="18" y="22"/>
                  </a:cubicBezTo>
                  <a:cubicBezTo>
                    <a:pt x="18" y="24"/>
                    <a:pt x="18" y="26"/>
                    <a:pt x="19" y="28"/>
                  </a:cubicBezTo>
                  <a:cubicBezTo>
                    <a:pt x="20" y="27"/>
                    <a:pt x="20" y="27"/>
                    <a:pt x="21" y="26"/>
                  </a:cubicBezTo>
                  <a:cubicBezTo>
                    <a:pt x="22" y="25"/>
                    <a:pt x="20" y="27"/>
                    <a:pt x="21" y="26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70" name="Freeform 704"/>
            <p:cNvSpPr>
              <a:spLocks/>
            </p:cNvSpPr>
            <p:nvPr/>
          </p:nvSpPr>
          <p:spPr bwMode="auto">
            <a:xfrm>
              <a:off x="16149241" y="8071036"/>
              <a:ext cx="391721" cy="719934"/>
            </a:xfrm>
            <a:custGeom>
              <a:avLst/>
              <a:gdLst>
                <a:gd name="T0" fmla="*/ 40 w 42"/>
                <a:gd name="T1" fmla="*/ 30 h 77"/>
                <a:gd name="T2" fmla="*/ 41 w 42"/>
                <a:gd name="T3" fmla="*/ 27 h 77"/>
                <a:gd name="T4" fmla="*/ 39 w 42"/>
                <a:gd name="T5" fmla="*/ 24 h 77"/>
                <a:gd name="T6" fmla="*/ 36 w 42"/>
                <a:gd name="T7" fmla="*/ 20 h 77"/>
                <a:gd name="T8" fmla="*/ 35 w 42"/>
                <a:gd name="T9" fmla="*/ 15 h 77"/>
                <a:gd name="T10" fmla="*/ 30 w 42"/>
                <a:gd name="T11" fmla="*/ 12 h 77"/>
                <a:gd name="T12" fmla="*/ 25 w 42"/>
                <a:gd name="T13" fmla="*/ 14 h 77"/>
                <a:gd name="T14" fmla="*/ 21 w 42"/>
                <a:gd name="T15" fmla="*/ 14 h 77"/>
                <a:gd name="T16" fmla="*/ 17 w 42"/>
                <a:gd name="T17" fmla="*/ 16 h 77"/>
                <a:gd name="T18" fmla="*/ 19 w 42"/>
                <a:gd name="T19" fmla="*/ 12 h 77"/>
                <a:gd name="T20" fmla="*/ 19 w 42"/>
                <a:gd name="T21" fmla="*/ 9 h 77"/>
                <a:gd name="T22" fmla="*/ 18 w 42"/>
                <a:gd name="T23" fmla="*/ 5 h 77"/>
                <a:gd name="T24" fmla="*/ 15 w 42"/>
                <a:gd name="T25" fmla="*/ 4 h 77"/>
                <a:gd name="T26" fmla="*/ 9 w 42"/>
                <a:gd name="T27" fmla="*/ 1 h 77"/>
                <a:gd name="T28" fmla="*/ 4 w 42"/>
                <a:gd name="T29" fmla="*/ 4 h 77"/>
                <a:gd name="T30" fmla="*/ 1 w 42"/>
                <a:gd name="T31" fmla="*/ 8 h 77"/>
                <a:gd name="T32" fmla="*/ 0 w 42"/>
                <a:gd name="T33" fmla="*/ 13 h 77"/>
                <a:gd name="T34" fmla="*/ 3 w 42"/>
                <a:gd name="T35" fmla="*/ 16 h 77"/>
                <a:gd name="T36" fmla="*/ 6 w 42"/>
                <a:gd name="T37" fmla="*/ 20 h 77"/>
                <a:gd name="T38" fmla="*/ 5 w 42"/>
                <a:gd name="T39" fmla="*/ 24 h 77"/>
                <a:gd name="T40" fmla="*/ 5 w 42"/>
                <a:gd name="T41" fmla="*/ 27 h 77"/>
                <a:gd name="T42" fmla="*/ 4 w 42"/>
                <a:gd name="T43" fmla="*/ 28 h 77"/>
                <a:gd name="T44" fmla="*/ 6 w 42"/>
                <a:gd name="T45" fmla="*/ 33 h 77"/>
                <a:gd name="T46" fmla="*/ 9 w 42"/>
                <a:gd name="T47" fmla="*/ 37 h 77"/>
                <a:gd name="T48" fmla="*/ 10 w 42"/>
                <a:gd name="T49" fmla="*/ 42 h 77"/>
                <a:gd name="T50" fmla="*/ 6 w 42"/>
                <a:gd name="T51" fmla="*/ 52 h 77"/>
                <a:gd name="T52" fmla="*/ 5 w 42"/>
                <a:gd name="T53" fmla="*/ 55 h 77"/>
                <a:gd name="T54" fmla="*/ 4 w 42"/>
                <a:gd name="T55" fmla="*/ 58 h 77"/>
                <a:gd name="T56" fmla="*/ 5 w 42"/>
                <a:gd name="T57" fmla="*/ 62 h 77"/>
                <a:gd name="T58" fmla="*/ 11 w 42"/>
                <a:gd name="T59" fmla="*/ 69 h 77"/>
                <a:gd name="T60" fmla="*/ 13 w 42"/>
                <a:gd name="T61" fmla="*/ 72 h 77"/>
                <a:gd name="T62" fmla="*/ 16 w 42"/>
                <a:gd name="T63" fmla="*/ 72 h 77"/>
                <a:gd name="T64" fmla="*/ 18 w 42"/>
                <a:gd name="T65" fmla="*/ 74 h 77"/>
                <a:gd name="T66" fmla="*/ 19 w 42"/>
                <a:gd name="T67" fmla="*/ 76 h 77"/>
                <a:gd name="T68" fmla="*/ 21 w 42"/>
                <a:gd name="T69" fmla="*/ 76 h 77"/>
                <a:gd name="T70" fmla="*/ 23 w 42"/>
                <a:gd name="T71" fmla="*/ 74 h 77"/>
                <a:gd name="T72" fmla="*/ 16 w 42"/>
                <a:gd name="T73" fmla="*/ 69 h 77"/>
                <a:gd name="T74" fmla="*/ 13 w 42"/>
                <a:gd name="T75" fmla="*/ 67 h 77"/>
                <a:gd name="T76" fmla="*/ 15 w 42"/>
                <a:gd name="T77" fmla="*/ 67 h 77"/>
                <a:gd name="T78" fmla="*/ 12 w 42"/>
                <a:gd name="T79" fmla="*/ 60 h 77"/>
                <a:gd name="T80" fmla="*/ 11 w 42"/>
                <a:gd name="T81" fmla="*/ 58 h 77"/>
                <a:gd name="T82" fmla="*/ 9 w 42"/>
                <a:gd name="T83" fmla="*/ 56 h 77"/>
                <a:gd name="T84" fmla="*/ 11 w 42"/>
                <a:gd name="T85" fmla="*/ 48 h 77"/>
                <a:gd name="T86" fmla="*/ 13 w 42"/>
                <a:gd name="T87" fmla="*/ 43 h 77"/>
                <a:gd name="T88" fmla="*/ 14 w 42"/>
                <a:gd name="T89" fmla="*/ 36 h 77"/>
                <a:gd name="T90" fmla="*/ 17 w 42"/>
                <a:gd name="T91" fmla="*/ 40 h 77"/>
                <a:gd name="T92" fmla="*/ 22 w 42"/>
                <a:gd name="T93" fmla="*/ 41 h 77"/>
                <a:gd name="T94" fmla="*/ 27 w 42"/>
                <a:gd name="T95" fmla="*/ 44 h 77"/>
                <a:gd name="T96" fmla="*/ 24 w 42"/>
                <a:gd name="T97" fmla="*/ 38 h 77"/>
                <a:gd name="T98" fmla="*/ 28 w 42"/>
                <a:gd name="T99" fmla="*/ 33 h 77"/>
                <a:gd name="T100" fmla="*/ 34 w 42"/>
                <a:gd name="T101" fmla="*/ 32 h 77"/>
                <a:gd name="T102" fmla="*/ 38 w 42"/>
                <a:gd name="T103" fmla="*/ 33 h 77"/>
                <a:gd name="T104" fmla="*/ 40 w 42"/>
                <a:gd name="T105" fmla="*/ 30 h 77"/>
                <a:gd name="T106" fmla="*/ 40 w 42"/>
                <a:gd name="T107" fmla="*/ 3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42" h="77">
                  <a:moveTo>
                    <a:pt x="40" y="30"/>
                  </a:moveTo>
                  <a:cubicBezTo>
                    <a:pt x="41" y="30"/>
                    <a:pt x="40" y="28"/>
                    <a:pt x="41" y="27"/>
                  </a:cubicBezTo>
                  <a:cubicBezTo>
                    <a:pt x="42" y="26"/>
                    <a:pt x="40" y="24"/>
                    <a:pt x="39" y="24"/>
                  </a:cubicBezTo>
                  <a:cubicBezTo>
                    <a:pt x="38" y="23"/>
                    <a:pt x="36" y="22"/>
                    <a:pt x="36" y="20"/>
                  </a:cubicBezTo>
                  <a:cubicBezTo>
                    <a:pt x="36" y="18"/>
                    <a:pt x="37" y="17"/>
                    <a:pt x="35" y="15"/>
                  </a:cubicBezTo>
                  <a:cubicBezTo>
                    <a:pt x="34" y="14"/>
                    <a:pt x="32" y="12"/>
                    <a:pt x="30" y="12"/>
                  </a:cubicBezTo>
                  <a:cubicBezTo>
                    <a:pt x="28" y="12"/>
                    <a:pt x="27" y="14"/>
                    <a:pt x="25" y="14"/>
                  </a:cubicBezTo>
                  <a:cubicBezTo>
                    <a:pt x="23" y="13"/>
                    <a:pt x="23" y="13"/>
                    <a:pt x="21" y="14"/>
                  </a:cubicBezTo>
                  <a:cubicBezTo>
                    <a:pt x="21" y="14"/>
                    <a:pt x="18" y="17"/>
                    <a:pt x="17" y="16"/>
                  </a:cubicBezTo>
                  <a:cubicBezTo>
                    <a:pt x="17" y="15"/>
                    <a:pt x="20" y="13"/>
                    <a:pt x="19" y="12"/>
                  </a:cubicBezTo>
                  <a:cubicBezTo>
                    <a:pt x="17" y="11"/>
                    <a:pt x="19" y="10"/>
                    <a:pt x="19" y="9"/>
                  </a:cubicBezTo>
                  <a:cubicBezTo>
                    <a:pt x="19" y="8"/>
                    <a:pt x="19" y="5"/>
                    <a:pt x="18" y="5"/>
                  </a:cubicBezTo>
                  <a:cubicBezTo>
                    <a:pt x="16" y="6"/>
                    <a:pt x="14" y="6"/>
                    <a:pt x="15" y="4"/>
                  </a:cubicBezTo>
                  <a:cubicBezTo>
                    <a:pt x="16" y="0"/>
                    <a:pt x="11" y="0"/>
                    <a:pt x="9" y="1"/>
                  </a:cubicBezTo>
                  <a:cubicBezTo>
                    <a:pt x="8" y="3"/>
                    <a:pt x="6" y="4"/>
                    <a:pt x="4" y="4"/>
                  </a:cubicBezTo>
                  <a:cubicBezTo>
                    <a:pt x="2" y="4"/>
                    <a:pt x="1" y="7"/>
                    <a:pt x="1" y="8"/>
                  </a:cubicBezTo>
                  <a:cubicBezTo>
                    <a:pt x="1" y="10"/>
                    <a:pt x="0" y="11"/>
                    <a:pt x="0" y="13"/>
                  </a:cubicBezTo>
                  <a:cubicBezTo>
                    <a:pt x="0" y="15"/>
                    <a:pt x="1" y="15"/>
                    <a:pt x="3" y="16"/>
                  </a:cubicBezTo>
                  <a:cubicBezTo>
                    <a:pt x="4" y="18"/>
                    <a:pt x="5" y="19"/>
                    <a:pt x="6" y="20"/>
                  </a:cubicBezTo>
                  <a:cubicBezTo>
                    <a:pt x="7" y="22"/>
                    <a:pt x="5" y="23"/>
                    <a:pt x="5" y="24"/>
                  </a:cubicBezTo>
                  <a:cubicBezTo>
                    <a:pt x="5" y="25"/>
                    <a:pt x="6" y="26"/>
                    <a:pt x="5" y="27"/>
                  </a:cubicBezTo>
                  <a:cubicBezTo>
                    <a:pt x="5" y="27"/>
                    <a:pt x="4" y="27"/>
                    <a:pt x="4" y="28"/>
                  </a:cubicBezTo>
                  <a:cubicBezTo>
                    <a:pt x="3" y="29"/>
                    <a:pt x="5" y="32"/>
                    <a:pt x="6" y="33"/>
                  </a:cubicBezTo>
                  <a:cubicBezTo>
                    <a:pt x="7" y="34"/>
                    <a:pt x="8" y="35"/>
                    <a:pt x="9" y="37"/>
                  </a:cubicBezTo>
                  <a:cubicBezTo>
                    <a:pt x="9" y="39"/>
                    <a:pt x="9" y="40"/>
                    <a:pt x="10" y="42"/>
                  </a:cubicBezTo>
                  <a:cubicBezTo>
                    <a:pt x="11" y="46"/>
                    <a:pt x="8" y="49"/>
                    <a:pt x="6" y="52"/>
                  </a:cubicBezTo>
                  <a:cubicBezTo>
                    <a:pt x="6" y="53"/>
                    <a:pt x="5" y="54"/>
                    <a:pt x="5" y="55"/>
                  </a:cubicBezTo>
                  <a:cubicBezTo>
                    <a:pt x="4" y="56"/>
                    <a:pt x="4" y="57"/>
                    <a:pt x="4" y="58"/>
                  </a:cubicBezTo>
                  <a:cubicBezTo>
                    <a:pt x="4" y="59"/>
                    <a:pt x="3" y="62"/>
                    <a:pt x="5" y="62"/>
                  </a:cubicBezTo>
                  <a:cubicBezTo>
                    <a:pt x="8" y="64"/>
                    <a:pt x="9" y="67"/>
                    <a:pt x="11" y="69"/>
                  </a:cubicBezTo>
                  <a:cubicBezTo>
                    <a:pt x="12" y="70"/>
                    <a:pt x="12" y="71"/>
                    <a:pt x="13" y="72"/>
                  </a:cubicBezTo>
                  <a:cubicBezTo>
                    <a:pt x="14" y="72"/>
                    <a:pt x="15" y="72"/>
                    <a:pt x="16" y="72"/>
                  </a:cubicBezTo>
                  <a:cubicBezTo>
                    <a:pt x="17" y="73"/>
                    <a:pt x="18" y="73"/>
                    <a:pt x="18" y="74"/>
                  </a:cubicBezTo>
                  <a:cubicBezTo>
                    <a:pt x="18" y="75"/>
                    <a:pt x="18" y="76"/>
                    <a:pt x="19" y="76"/>
                  </a:cubicBezTo>
                  <a:cubicBezTo>
                    <a:pt x="19" y="77"/>
                    <a:pt x="20" y="76"/>
                    <a:pt x="21" y="76"/>
                  </a:cubicBezTo>
                  <a:cubicBezTo>
                    <a:pt x="22" y="76"/>
                    <a:pt x="23" y="74"/>
                    <a:pt x="23" y="74"/>
                  </a:cubicBezTo>
                  <a:cubicBezTo>
                    <a:pt x="21" y="71"/>
                    <a:pt x="20" y="70"/>
                    <a:pt x="16" y="69"/>
                  </a:cubicBezTo>
                  <a:cubicBezTo>
                    <a:pt x="15" y="69"/>
                    <a:pt x="14" y="68"/>
                    <a:pt x="13" y="67"/>
                  </a:cubicBezTo>
                  <a:cubicBezTo>
                    <a:pt x="13" y="65"/>
                    <a:pt x="14" y="67"/>
                    <a:pt x="15" y="67"/>
                  </a:cubicBezTo>
                  <a:cubicBezTo>
                    <a:pt x="14" y="67"/>
                    <a:pt x="12" y="61"/>
                    <a:pt x="12" y="60"/>
                  </a:cubicBezTo>
                  <a:cubicBezTo>
                    <a:pt x="12" y="59"/>
                    <a:pt x="12" y="59"/>
                    <a:pt x="11" y="58"/>
                  </a:cubicBezTo>
                  <a:cubicBezTo>
                    <a:pt x="10" y="58"/>
                    <a:pt x="9" y="57"/>
                    <a:pt x="9" y="56"/>
                  </a:cubicBezTo>
                  <a:cubicBezTo>
                    <a:pt x="8" y="53"/>
                    <a:pt x="10" y="50"/>
                    <a:pt x="11" y="48"/>
                  </a:cubicBezTo>
                  <a:cubicBezTo>
                    <a:pt x="11" y="46"/>
                    <a:pt x="13" y="44"/>
                    <a:pt x="13" y="43"/>
                  </a:cubicBezTo>
                  <a:cubicBezTo>
                    <a:pt x="13" y="41"/>
                    <a:pt x="12" y="37"/>
                    <a:pt x="14" y="36"/>
                  </a:cubicBezTo>
                  <a:cubicBezTo>
                    <a:pt x="17" y="36"/>
                    <a:pt x="17" y="37"/>
                    <a:pt x="17" y="40"/>
                  </a:cubicBezTo>
                  <a:cubicBezTo>
                    <a:pt x="16" y="42"/>
                    <a:pt x="20" y="41"/>
                    <a:pt x="22" y="41"/>
                  </a:cubicBezTo>
                  <a:cubicBezTo>
                    <a:pt x="23" y="41"/>
                    <a:pt x="26" y="43"/>
                    <a:pt x="27" y="44"/>
                  </a:cubicBezTo>
                  <a:cubicBezTo>
                    <a:pt x="27" y="42"/>
                    <a:pt x="25" y="41"/>
                    <a:pt x="24" y="38"/>
                  </a:cubicBezTo>
                  <a:cubicBezTo>
                    <a:pt x="24" y="36"/>
                    <a:pt x="26" y="35"/>
                    <a:pt x="28" y="33"/>
                  </a:cubicBezTo>
                  <a:cubicBezTo>
                    <a:pt x="29" y="32"/>
                    <a:pt x="32" y="32"/>
                    <a:pt x="34" y="32"/>
                  </a:cubicBezTo>
                  <a:cubicBezTo>
                    <a:pt x="36" y="32"/>
                    <a:pt x="37" y="32"/>
                    <a:pt x="38" y="33"/>
                  </a:cubicBezTo>
                  <a:cubicBezTo>
                    <a:pt x="40" y="33"/>
                    <a:pt x="39" y="32"/>
                    <a:pt x="40" y="30"/>
                  </a:cubicBezTo>
                  <a:cubicBezTo>
                    <a:pt x="41" y="30"/>
                    <a:pt x="40" y="31"/>
                    <a:pt x="40" y="30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71" name="Freeform 705"/>
            <p:cNvSpPr>
              <a:spLocks/>
            </p:cNvSpPr>
            <p:nvPr/>
          </p:nvSpPr>
          <p:spPr bwMode="auto">
            <a:xfrm>
              <a:off x="16362618" y="7921315"/>
              <a:ext cx="356688" cy="729492"/>
            </a:xfrm>
            <a:custGeom>
              <a:avLst/>
              <a:gdLst>
                <a:gd name="T0" fmla="*/ 37 w 38"/>
                <a:gd name="T1" fmla="*/ 55 h 78"/>
                <a:gd name="T2" fmla="*/ 36 w 38"/>
                <a:gd name="T3" fmla="*/ 49 h 78"/>
                <a:gd name="T4" fmla="*/ 32 w 38"/>
                <a:gd name="T5" fmla="*/ 41 h 78"/>
                <a:gd name="T6" fmla="*/ 28 w 38"/>
                <a:gd name="T7" fmla="*/ 37 h 78"/>
                <a:gd name="T8" fmla="*/ 22 w 38"/>
                <a:gd name="T9" fmla="*/ 31 h 78"/>
                <a:gd name="T10" fmla="*/ 18 w 38"/>
                <a:gd name="T11" fmla="*/ 26 h 78"/>
                <a:gd name="T12" fmla="*/ 19 w 38"/>
                <a:gd name="T13" fmla="*/ 20 h 78"/>
                <a:gd name="T14" fmla="*/ 23 w 38"/>
                <a:gd name="T15" fmla="*/ 15 h 78"/>
                <a:gd name="T16" fmla="*/ 29 w 38"/>
                <a:gd name="T17" fmla="*/ 11 h 78"/>
                <a:gd name="T18" fmla="*/ 23 w 38"/>
                <a:gd name="T19" fmla="*/ 7 h 78"/>
                <a:gd name="T20" fmla="*/ 24 w 38"/>
                <a:gd name="T21" fmla="*/ 4 h 78"/>
                <a:gd name="T22" fmla="*/ 19 w 38"/>
                <a:gd name="T23" fmla="*/ 3 h 78"/>
                <a:gd name="T24" fmla="*/ 14 w 38"/>
                <a:gd name="T25" fmla="*/ 3 h 78"/>
                <a:gd name="T26" fmla="*/ 11 w 38"/>
                <a:gd name="T27" fmla="*/ 5 h 78"/>
                <a:gd name="T28" fmla="*/ 8 w 38"/>
                <a:gd name="T29" fmla="*/ 5 h 78"/>
                <a:gd name="T30" fmla="*/ 5 w 38"/>
                <a:gd name="T31" fmla="*/ 5 h 78"/>
                <a:gd name="T32" fmla="*/ 3 w 38"/>
                <a:gd name="T33" fmla="*/ 5 h 78"/>
                <a:gd name="T34" fmla="*/ 0 w 38"/>
                <a:gd name="T35" fmla="*/ 6 h 78"/>
                <a:gd name="T36" fmla="*/ 4 w 38"/>
                <a:gd name="T37" fmla="*/ 9 h 78"/>
                <a:gd name="T38" fmla="*/ 5 w 38"/>
                <a:gd name="T39" fmla="*/ 13 h 78"/>
                <a:gd name="T40" fmla="*/ 9 w 38"/>
                <a:gd name="T41" fmla="*/ 14 h 78"/>
                <a:gd name="T42" fmla="*/ 12 w 38"/>
                <a:gd name="T43" fmla="*/ 17 h 78"/>
                <a:gd name="T44" fmla="*/ 13 w 38"/>
                <a:gd name="T45" fmla="*/ 21 h 78"/>
                <a:gd name="T46" fmla="*/ 10 w 38"/>
                <a:gd name="T47" fmla="*/ 22 h 78"/>
                <a:gd name="T48" fmla="*/ 14 w 38"/>
                <a:gd name="T49" fmla="*/ 25 h 78"/>
                <a:gd name="T50" fmla="*/ 19 w 38"/>
                <a:gd name="T51" fmla="*/ 31 h 78"/>
                <a:gd name="T52" fmla="*/ 23 w 38"/>
                <a:gd name="T53" fmla="*/ 35 h 78"/>
                <a:gd name="T54" fmla="*/ 26 w 38"/>
                <a:gd name="T55" fmla="*/ 39 h 78"/>
                <a:gd name="T56" fmla="*/ 28 w 38"/>
                <a:gd name="T57" fmla="*/ 43 h 78"/>
                <a:gd name="T58" fmla="*/ 27 w 38"/>
                <a:gd name="T59" fmla="*/ 48 h 78"/>
                <a:gd name="T60" fmla="*/ 28 w 38"/>
                <a:gd name="T61" fmla="*/ 52 h 78"/>
                <a:gd name="T62" fmla="*/ 28 w 38"/>
                <a:gd name="T63" fmla="*/ 57 h 78"/>
                <a:gd name="T64" fmla="*/ 23 w 38"/>
                <a:gd name="T65" fmla="*/ 60 h 78"/>
                <a:gd name="T66" fmla="*/ 20 w 38"/>
                <a:gd name="T67" fmla="*/ 62 h 78"/>
                <a:gd name="T68" fmla="*/ 20 w 38"/>
                <a:gd name="T69" fmla="*/ 65 h 78"/>
                <a:gd name="T70" fmla="*/ 18 w 38"/>
                <a:gd name="T71" fmla="*/ 66 h 78"/>
                <a:gd name="T72" fmla="*/ 14 w 38"/>
                <a:gd name="T73" fmla="*/ 67 h 78"/>
                <a:gd name="T74" fmla="*/ 15 w 38"/>
                <a:gd name="T75" fmla="*/ 70 h 78"/>
                <a:gd name="T76" fmla="*/ 14 w 38"/>
                <a:gd name="T77" fmla="*/ 74 h 78"/>
                <a:gd name="T78" fmla="*/ 14 w 38"/>
                <a:gd name="T79" fmla="*/ 77 h 78"/>
                <a:gd name="T80" fmla="*/ 18 w 38"/>
                <a:gd name="T81" fmla="*/ 75 h 78"/>
                <a:gd name="T82" fmla="*/ 19 w 38"/>
                <a:gd name="T83" fmla="*/ 71 h 78"/>
                <a:gd name="T84" fmla="*/ 22 w 38"/>
                <a:gd name="T85" fmla="*/ 72 h 78"/>
                <a:gd name="T86" fmla="*/ 21 w 38"/>
                <a:gd name="T87" fmla="*/ 70 h 78"/>
                <a:gd name="T88" fmla="*/ 23 w 38"/>
                <a:gd name="T89" fmla="*/ 71 h 78"/>
                <a:gd name="T90" fmla="*/ 24 w 38"/>
                <a:gd name="T91" fmla="*/ 67 h 78"/>
                <a:gd name="T92" fmla="*/ 26 w 38"/>
                <a:gd name="T93" fmla="*/ 68 h 78"/>
                <a:gd name="T94" fmla="*/ 30 w 38"/>
                <a:gd name="T95" fmla="*/ 66 h 78"/>
                <a:gd name="T96" fmla="*/ 36 w 38"/>
                <a:gd name="T97" fmla="*/ 61 h 78"/>
                <a:gd name="T98" fmla="*/ 36 w 38"/>
                <a:gd name="T99" fmla="*/ 57 h 78"/>
                <a:gd name="T100" fmla="*/ 37 w 38"/>
                <a:gd name="T101" fmla="*/ 55 h 78"/>
                <a:gd name="T102" fmla="*/ 37 w 38"/>
                <a:gd name="T103" fmla="*/ 55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38" h="78">
                  <a:moveTo>
                    <a:pt x="37" y="55"/>
                  </a:moveTo>
                  <a:cubicBezTo>
                    <a:pt x="36" y="54"/>
                    <a:pt x="36" y="52"/>
                    <a:pt x="36" y="49"/>
                  </a:cubicBezTo>
                  <a:cubicBezTo>
                    <a:pt x="35" y="46"/>
                    <a:pt x="34" y="44"/>
                    <a:pt x="32" y="41"/>
                  </a:cubicBezTo>
                  <a:cubicBezTo>
                    <a:pt x="31" y="39"/>
                    <a:pt x="30" y="38"/>
                    <a:pt x="28" y="37"/>
                  </a:cubicBezTo>
                  <a:cubicBezTo>
                    <a:pt x="26" y="35"/>
                    <a:pt x="23" y="34"/>
                    <a:pt x="22" y="31"/>
                  </a:cubicBezTo>
                  <a:cubicBezTo>
                    <a:pt x="22" y="29"/>
                    <a:pt x="20" y="28"/>
                    <a:pt x="18" y="26"/>
                  </a:cubicBezTo>
                  <a:cubicBezTo>
                    <a:pt x="17" y="25"/>
                    <a:pt x="18" y="21"/>
                    <a:pt x="19" y="20"/>
                  </a:cubicBezTo>
                  <a:cubicBezTo>
                    <a:pt x="21" y="19"/>
                    <a:pt x="23" y="17"/>
                    <a:pt x="23" y="15"/>
                  </a:cubicBezTo>
                  <a:cubicBezTo>
                    <a:pt x="24" y="14"/>
                    <a:pt x="28" y="12"/>
                    <a:pt x="29" y="11"/>
                  </a:cubicBezTo>
                  <a:cubicBezTo>
                    <a:pt x="27" y="10"/>
                    <a:pt x="25" y="9"/>
                    <a:pt x="23" y="7"/>
                  </a:cubicBezTo>
                  <a:cubicBezTo>
                    <a:pt x="21" y="6"/>
                    <a:pt x="24" y="6"/>
                    <a:pt x="24" y="4"/>
                  </a:cubicBezTo>
                  <a:cubicBezTo>
                    <a:pt x="24" y="4"/>
                    <a:pt x="19" y="3"/>
                    <a:pt x="19" y="3"/>
                  </a:cubicBezTo>
                  <a:cubicBezTo>
                    <a:pt x="17" y="2"/>
                    <a:pt x="15" y="0"/>
                    <a:pt x="14" y="3"/>
                  </a:cubicBezTo>
                  <a:cubicBezTo>
                    <a:pt x="13" y="4"/>
                    <a:pt x="12" y="4"/>
                    <a:pt x="11" y="5"/>
                  </a:cubicBezTo>
                  <a:cubicBezTo>
                    <a:pt x="9" y="8"/>
                    <a:pt x="9" y="4"/>
                    <a:pt x="8" y="5"/>
                  </a:cubicBezTo>
                  <a:cubicBezTo>
                    <a:pt x="6" y="6"/>
                    <a:pt x="6" y="5"/>
                    <a:pt x="5" y="5"/>
                  </a:cubicBezTo>
                  <a:cubicBezTo>
                    <a:pt x="4" y="6"/>
                    <a:pt x="3" y="6"/>
                    <a:pt x="3" y="5"/>
                  </a:cubicBezTo>
                  <a:cubicBezTo>
                    <a:pt x="3" y="4"/>
                    <a:pt x="1" y="6"/>
                    <a:pt x="0" y="6"/>
                  </a:cubicBezTo>
                  <a:cubicBezTo>
                    <a:pt x="0" y="7"/>
                    <a:pt x="3" y="9"/>
                    <a:pt x="4" y="9"/>
                  </a:cubicBezTo>
                  <a:cubicBezTo>
                    <a:pt x="5" y="11"/>
                    <a:pt x="4" y="12"/>
                    <a:pt x="5" y="13"/>
                  </a:cubicBezTo>
                  <a:cubicBezTo>
                    <a:pt x="5" y="15"/>
                    <a:pt x="8" y="15"/>
                    <a:pt x="9" y="14"/>
                  </a:cubicBezTo>
                  <a:cubicBezTo>
                    <a:pt x="11" y="13"/>
                    <a:pt x="12" y="16"/>
                    <a:pt x="12" y="17"/>
                  </a:cubicBezTo>
                  <a:cubicBezTo>
                    <a:pt x="13" y="19"/>
                    <a:pt x="15" y="19"/>
                    <a:pt x="13" y="21"/>
                  </a:cubicBezTo>
                  <a:cubicBezTo>
                    <a:pt x="11" y="22"/>
                    <a:pt x="10" y="19"/>
                    <a:pt x="10" y="22"/>
                  </a:cubicBezTo>
                  <a:cubicBezTo>
                    <a:pt x="10" y="24"/>
                    <a:pt x="13" y="24"/>
                    <a:pt x="14" y="25"/>
                  </a:cubicBezTo>
                  <a:cubicBezTo>
                    <a:pt x="16" y="27"/>
                    <a:pt x="17" y="29"/>
                    <a:pt x="19" y="31"/>
                  </a:cubicBezTo>
                  <a:cubicBezTo>
                    <a:pt x="20" y="33"/>
                    <a:pt x="22" y="33"/>
                    <a:pt x="23" y="35"/>
                  </a:cubicBezTo>
                  <a:cubicBezTo>
                    <a:pt x="24" y="37"/>
                    <a:pt x="24" y="38"/>
                    <a:pt x="26" y="39"/>
                  </a:cubicBezTo>
                  <a:cubicBezTo>
                    <a:pt x="27" y="40"/>
                    <a:pt x="26" y="42"/>
                    <a:pt x="28" y="43"/>
                  </a:cubicBezTo>
                  <a:cubicBezTo>
                    <a:pt x="29" y="44"/>
                    <a:pt x="28" y="47"/>
                    <a:pt x="27" y="48"/>
                  </a:cubicBezTo>
                  <a:cubicBezTo>
                    <a:pt x="26" y="49"/>
                    <a:pt x="27" y="51"/>
                    <a:pt x="28" y="52"/>
                  </a:cubicBezTo>
                  <a:cubicBezTo>
                    <a:pt x="28" y="54"/>
                    <a:pt x="28" y="55"/>
                    <a:pt x="28" y="57"/>
                  </a:cubicBezTo>
                  <a:cubicBezTo>
                    <a:pt x="26" y="59"/>
                    <a:pt x="26" y="59"/>
                    <a:pt x="23" y="60"/>
                  </a:cubicBezTo>
                  <a:cubicBezTo>
                    <a:pt x="21" y="60"/>
                    <a:pt x="24" y="63"/>
                    <a:pt x="20" y="62"/>
                  </a:cubicBezTo>
                  <a:cubicBezTo>
                    <a:pt x="18" y="62"/>
                    <a:pt x="20" y="64"/>
                    <a:pt x="20" y="65"/>
                  </a:cubicBezTo>
                  <a:cubicBezTo>
                    <a:pt x="21" y="67"/>
                    <a:pt x="19" y="66"/>
                    <a:pt x="18" y="66"/>
                  </a:cubicBezTo>
                  <a:cubicBezTo>
                    <a:pt x="16" y="66"/>
                    <a:pt x="15" y="66"/>
                    <a:pt x="14" y="67"/>
                  </a:cubicBezTo>
                  <a:cubicBezTo>
                    <a:pt x="11" y="69"/>
                    <a:pt x="13" y="69"/>
                    <a:pt x="15" y="70"/>
                  </a:cubicBezTo>
                  <a:cubicBezTo>
                    <a:pt x="16" y="70"/>
                    <a:pt x="14" y="73"/>
                    <a:pt x="14" y="74"/>
                  </a:cubicBezTo>
                  <a:cubicBezTo>
                    <a:pt x="13" y="74"/>
                    <a:pt x="13" y="78"/>
                    <a:pt x="14" y="77"/>
                  </a:cubicBezTo>
                  <a:cubicBezTo>
                    <a:pt x="16" y="76"/>
                    <a:pt x="17" y="75"/>
                    <a:pt x="18" y="75"/>
                  </a:cubicBezTo>
                  <a:cubicBezTo>
                    <a:pt x="22" y="74"/>
                    <a:pt x="20" y="73"/>
                    <a:pt x="19" y="71"/>
                  </a:cubicBezTo>
                  <a:cubicBezTo>
                    <a:pt x="20" y="71"/>
                    <a:pt x="21" y="73"/>
                    <a:pt x="22" y="72"/>
                  </a:cubicBezTo>
                  <a:cubicBezTo>
                    <a:pt x="23" y="71"/>
                    <a:pt x="21" y="70"/>
                    <a:pt x="21" y="70"/>
                  </a:cubicBezTo>
                  <a:cubicBezTo>
                    <a:pt x="21" y="69"/>
                    <a:pt x="23" y="71"/>
                    <a:pt x="23" y="71"/>
                  </a:cubicBezTo>
                  <a:cubicBezTo>
                    <a:pt x="22" y="71"/>
                    <a:pt x="23" y="67"/>
                    <a:pt x="24" y="67"/>
                  </a:cubicBezTo>
                  <a:cubicBezTo>
                    <a:pt x="24" y="66"/>
                    <a:pt x="26" y="68"/>
                    <a:pt x="26" y="68"/>
                  </a:cubicBezTo>
                  <a:cubicBezTo>
                    <a:pt x="28" y="68"/>
                    <a:pt x="29" y="67"/>
                    <a:pt x="30" y="66"/>
                  </a:cubicBezTo>
                  <a:cubicBezTo>
                    <a:pt x="31" y="65"/>
                    <a:pt x="36" y="63"/>
                    <a:pt x="36" y="61"/>
                  </a:cubicBezTo>
                  <a:cubicBezTo>
                    <a:pt x="36" y="60"/>
                    <a:pt x="35" y="59"/>
                    <a:pt x="36" y="57"/>
                  </a:cubicBezTo>
                  <a:cubicBezTo>
                    <a:pt x="36" y="56"/>
                    <a:pt x="38" y="57"/>
                    <a:pt x="37" y="55"/>
                  </a:cubicBezTo>
                  <a:cubicBezTo>
                    <a:pt x="36" y="54"/>
                    <a:pt x="38" y="56"/>
                    <a:pt x="37" y="55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72" name="Freeform 706"/>
            <p:cNvSpPr>
              <a:spLocks/>
            </p:cNvSpPr>
            <p:nvPr/>
          </p:nvSpPr>
          <p:spPr bwMode="auto">
            <a:xfrm>
              <a:off x="16279815" y="7978656"/>
              <a:ext cx="343950" cy="420492"/>
            </a:xfrm>
            <a:custGeom>
              <a:avLst/>
              <a:gdLst>
                <a:gd name="T0" fmla="*/ 37 w 37"/>
                <a:gd name="T1" fmla="*/ 38 h 45"/>
                <a:gd name="T2" fmla="*/ 35 w 37"/>
                <a:gd name="T3" fmla="*/ 35 h 45"/>
                <a:gd name="T4" fmla="*/ 33 w 37"/>
                <a:gd name="T5" fmla="*/ 32 h 45"/>
                <a:gd name="T6" fmla="*/ 30 w 37"/>
                <a:gd name="T7" fmla="*/ 28 h 45"/>
                <a:gd name="T8" fmla="*/ 26 w 37"/>
                <a:gd name="T9" fmla="*/ 22 h 45"/>
                <a:gd name="T10" fmla="*/ 22 w 37"/>
                <a:gd name="T11" fmla="*/ 18 h 45"/>
                <a:gd name="T12" fmla="*/ 19 w 37"/>
                <a:gd name="T13" fmla="*/ 15 h 45"/>
                <a:gd name="T14" fmla="*/ 22 w 37"/>
                <a:gd name="T15" fmla="*/ 14 h 45"/>
                <a:gd name="T16" fmla="*/ 21 w 37"/>
                <a:gd name="T17" fmla="*/ 10 h 45"/>
                <a:gd name="T18" fmla="*/ 14 w 37"/>
                <a:gd name="T19" fmla="*/ 8 h 45"/>
                <a:gd name="T20" fmla="*/ 13 w 37"/>
                <a:gd name="T21" fmla="*/ 4 h 45"/>
                <a:gd name="T22" fmla="*/ 9 w 37"/>
                <a:gd name="T23" fmla="*/ 0 h 45"/>
                <a:gd name="T24" fmla="*/ 7 w 37"/>
                <a:gd name="T25" fmla="*/ 0 h 45"/>
                <a:gd name="T26" fmla="*/ 8 w 37"/>
                <a:gd name="T27" fmla="*/ 4 h 45"/>
                <a:gd name="T28" fmla="*/ 8 w 37"/>
                <a:gd name="T29" fmla="*/ 7 h 45"/>
                <a:gd name="T30" fmla="*/ 4 w 37"/>
                <a:gd name="T31" fmla="*/ 5 h 45"/>
                <a:gd name="T32" fmla="*/ 0 w 37"/>
                <a:gd name="T33" fmla="*/ 10 h 45"/>
                <a:gd name="T34" fmla="*/ 4 w 37"/>
                <a:gd name="T35" fmla="*/ 15 h 45"/>
                <a:gd name="T36" fmla="*/ 4 w 37"/>
                <a:gd name="T37" fmla="*/ 22 h 45"/>
                <a:gd name="T38" fmla="*/ 3 w 37"/>
                <a:gd name="T39" fmla="*/ 26 h 45"/>
                <a:gd name="T40" fmla="*/ 7 w 37"/>
                <a:gd name="T41" fmla="*/ 25 h 45"/>
                <a:gd name="T42" fmla="*/ 10 w 37"/>
                <a:gd name="T43" fmla="*/ 23 h 45"/>
                <a:gd name="T44" fmla="*/ 15 w 37"/>
                <a:gd name="T45" fmla="*/ 22 h 45"/>
                <a:gd name="T46" fmla="*/ 23 w 37"/>
                <a:gd name="T47" fmla="*/ 28 h 45"/>
                <a:gd name="T48" fmla="*/ 27 w 37"/>
                <a:gd name="T49" fmla="*/ 36 h 45"/>
                <a:gd name="T50" fmla="*/ 27 w 37"/>
                <a:gd name="T51" fmla="*/ 39 h 45"/>
                <a:gd name="T52" fmla="*/ 25 w 37"/>
                <a:gd name="T53" fmla="*/ 43 h 45"/>
                <a:gd name="T54" fmla="*/ 29 w 37"/>
                <a:gd name="T55" fmla="*/ 43 h 45"/>
                <a:gd name="T56" fmla="*/ 32 w 37"/>
                <a:gd name="T57" fmla="*/ 42 h 45"/>
                <a:gd name="T58" fmla="*/ 35 w 37"/>
                <a:gd name="T59" fmla="*/ 42 h 45"/>
                <a:gd name="T60" fmla="*/ 37 w 37"/>
                <a:gd name="T61" fmla="*/ 38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37" h="45">
                  <a:moveTo>
                    <a:pt x="37" y="38"/>
                  </a:moveTo>
                  <a:cubicBezTo>
                    <a:pt x="37" y="37"/>
                    <a:pt x="36" y="37"/>
                    <a:pt x="35" y="35"/>
                  </a:cubicBezTo>
                  <a:cubicBezTo>
                    <a:pt x="35" y="33"/>
                    <a:pt x="34" y="34"/>
                    <a:pt x="33" y="32"/>
                  </a:cubicBezTo>
                  <a:cubicBezTo>
                    <a:pt x="32" y="30"/>
                    <a:pt x="32" y="29"/>
                    <a:pt x="30" y="28"/>
                  </a:cubicBezTo>
                  <a:cubicBezTo>
                    <a:pt x="28" y="26"/>
                    <a:pt x="27" y="24"/>
                    <a:pt x="26" y="22"/>
                  </a:cubicBezTo>
                  <a:cubicBezTo>
                    <a:pt x="25" y="21"/>
                    <a:pt x="23" y="19"/>
                    <a:pt x="22" y="18"/>
                  </a:cubicBezTo>
                  <a:cubicBezTo>
                    <a:pt x="20" y="17"/>
                    <a:pt x="19" y="18"/>
                    <a:pt x="19" y="15"/>
                  </a:cubicBezTo>
                  <a:cubicBezTo>
                    <a:pt x="19" y="14"/>
                    <a:pt x="21" y="16"/>
                    <a:pt x="22" y="14"/>
                  </a:cubicBezTo>
                  <a:cubicBezTo>
                    <a:pt x="24" y="13"/>
                    <a:pt x="22" y="12"/>
                    <a:pt x="21" y="10"/>
                  </a:cubicBezTo>
                  <a:cubicBezTo>
                    <a:pt x="19" y="5"/>
                    <a:pt x="16" y="11"/>
                    <a:pt x="14" y="8"/>
                  </a:cubicBezTo>
                  <a:cubicBezTo>
                    <a:pt x="13" y="7"/>
                    <a:pt x="14" y="5"/>
                    <a:pt x="13" y="4"/>
                  </a:cubicBezTo>
                  <a:cubicBezTo>
                    <a:pt x="12" y="3"/>
                    <a:pt x="10" y="2"/>
                    <a:pt x="9" y="0"/>
                  </a:cubicBezTo>
                  <a:cubicBezTo>
                    <a:pt x="9" y="0"/>
                    <a:pt x="7" y="0"/>
                    <a:pt x="7" y="0"/>
                  </a:cubicBezTo>
                  <a:cubicBezTo>
                    <a:pt x="6" y="1"/>
                    <a:pt x="8" y="3"/>
                    <a:pt x="8" y="4"/>
                  </a:cubicBezTo>
                  <a:cubicBezTo>
                    <a:pt x="8" y="5"/>
                    <a:pt x="9" y="7"/>
                    <a:pt x="8" y="7"/>
                  </a:cubicBezTo>
                  <a:cubicBezTo>
                    <a:pt x="6" y="7"/>
                    <a:pt x="6" y="5"/>
                    <a:pt x="4" y="5"/>
                  </a:cubicBezTo>
                  <a:cubicBezTo>
                    <a:pt x="3" y="4"/>
                    <a:pt x="0" y="10"/>
                    <a:pt x="0" y="10"/>
                  </a:cubicBezTo>
                  <a:cubicBezTo>
                    <a:pt x="1" y="13"/>
                    <a:pt x="0" y="17"/>
                    <a:pt x="4" y="15"/>
                  </a:cubicBezTo>
                  <a:cubicBezTo>
                    <a:pt x="6" y="14"/>
                    <a:pt x="4" y="22"/>
                    <a:pt x="4" y="22"/>
                  </a:cubicBezTo>
                  <a:cubicBezTo>
                    <a:pt x="6" y="23"/>
                    <a:pt x="4" y="24"/>
                    <a:pt x="3" y="26"/>
                  </a:cubicBezTo>
                  <a:cubicBezTo>
                    <a:pt x="3" y="27"/>
                    <a:pt x="6" y="25"/>
                    <a:pt x="7" y="25"/>
                  </a:cubicBezTo>
                  <a:cubicBezTo>
                    <a:pt x="7" y="24"/>
                    <a:pt x="9" y="23"/>
                    <a:pt x="10" y="23"/>
                  </a:cubicBezTo>
                  <a:cubicBezTo>
                    <a:pt x="12" y="24"/>
                    <a:pt x="13" y="24"/>
                    <a:pt x="15" y="22"/>
                  </a:cubicBezTo>
                  <a:cubicBezTo>
                    <a:pt x="17" y="21"/>
                    <a:pt x="24" y="25"/>
                    <a:pt x="23" y="28"/>
                  </a:cubicBezTo>
                  <a:cubicBezTo>
                    <a:pt x="21" y="32"/>
                    <a:pt x="25" y="33"/>
                    <a:pt x="27" y="36"/>
                  </a:cubicBezTo>
                  <a:cubicBezTo>
                    <a:pt x="27" y="37"/>
                    <a:pt x="27" y="38"/>
                    <a:pt x="27" y="39"/>
                  </a:cubicBezTo>
                  <a:cubicBezTo>
                    <a:pt x="27" y="40"/>
                    <a:pt x="26" y="42"/>
                    <a:pt x="25" y="43"/>
                  </a:cubicBezTo>
                  <a:cubicBezTo>
                    <a:pt x="26" y="43"/>
                    <a:pt x="29" y="45"/>
                    <a:pt x="29" y="43"/>
                  </a:cubicBezTo>
                  <a:cubicBezTo>
                    <a:pt x="29" y="42"/>
                    <a:pt x="31" y="41"/>
                    <a:pt x="32" y="42"/>
                  </a:cubicBezTo>
                  <a:cubicBezTo>
                    <a:pt x="33" y="43"/>
                    <a:pt x="34" y="43"/>
                    <a:pt x="35" y="42"/>
                  </a:cubicBezTo>
                  <a:cubicBezTo>
                    <a:pt x="37" y="42"/>
                    <a:pt x="37" y="40"/>
                    <a:pt x="37" y="38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73" name="Freeform 707"/>
            <p:cNvSpPr>
              <a:spLocks/>
            </p:cNvSpPr>
            <p:nvPr/>
          </p:nvSpPr>
          <p:spPr bwMode="auto">
            <a:xfrm>
              <a:off x="17754337" y="9119079"/>
              <a:ext cx="420383" cy="356781"/>
            </a:xfrm>
            <a:custGeom>
              <a:avLst/>
              <a:gdLst>
                <a:gd name="T0" fmla="*/ 45 w 45"/>
                <a:gd name="T1" fmla="*/ 29 h 38"/>
                <a:gd name="T2" fmla="*/ 45 w 45"/>
                <a:gd name="T3" fmla="*/ 26 h 38"/>
                <a:gd name="T4" fmla="*/ 45 w 45"/>
                <a:gd name="T5" fmla="*/ 24 h 38"/>
                <a:gd name="T6" fmla="*/ 45 w 45"/>
                <a:gd name="T7" fmla="*/ 15 h 38"/>
                <a:gd name="T8" fmla="*/ 45 w 45"/>
                <a:gd name="T9" fmla="*/ 6 h 38"/>
                <a:gd name="T10" fmla="*/ 35 w 45"/>
                <a:gd name="T11" fmla="*/ 3 h 38"/>
                <a:gd name="T12" fmla="*/ 30 w 45"/>
                <a:gd name="T13" fmla="*/ 0 h 38"/>
                <a:gd name="T14" fmla="*/ 26 w 45"/>
                <a:gd name="T15" fmla="*/ 3 h 38"/>
                <a:gd name="T16" fmla="*/ 22 w 45"/>
                <a:gd name="T17" fmla="*/ 5 h 38"/>
                <a:gd name="T18" fmla="*/ 18 w 45"/>
                <a:gd name="T19" fmla="*/ 10 h 38"/>
                <a:gd name="T20" fmla="*/ 14 w 45"/>
                <a:gd name="T21" fmla="*/ 8 h 38"/>
                <a:gd name="T22" fmla="*/ 11 w 45"/>
                <a:gd name="T23" fmla="*/ 5 h 38"/>
                <a:gd name="T24" fmla="*/ 9 w 45"/>
                <a:gd name="T25" fmla="*/ 6 h 38"/>
                <a:gd name="T26" fmla="*/ 7 w 45"/>
                <a:gd name="T27" fmla="*/ 5 h 38"/>
                <a:gd name="T28" fmla="*/ 4 w 45"/>
                <a:gd name="T29" fmla="*/ 6 h 38"/>
                <a:gd name="T30" fmla="*/ 0 w 45"/>
                <a:gd name="T31" fmla="*/ 7 h 38"/>
                <a:gd name="T32" fmla="*/ 3 w 45"/>
                <a:gd name="T33" fmla="*/ 8 h 38"/>
                <a:gd name="T34" fmla="*/ 4 w 45"/>
                <a:gd name="T35" fmla="*/ 11 h 38"/>
                <a:gd name="T36" fmla="*/ 7 w 45"/>
                <a:gd name="T37" fmla="*/ 14 h 38"/>
                <a:gd name="T38" fmla="*/ 9 w 45"/>
                <a:gd name="T39" fmla="*/ 8 h 38"/>
                <a:gd name="T40" fmla="*/ 10 w 45"/>
                <a:gd name="T41" fmla="*/ 12 h 38"/>
                <a:gd name="T42" fmla="*/ 15 w 45"/>
                <a:gd name="T43" fmla="*/ 12 h 38"/>
                <a:gd name="T44" fmla="*/ 18 w 45"/>
                <a:gd name="T45" fmla="*/ 15 h 38"/>
                <a:gd name="T46" fmla="*/ 27 w 45"/>
                <a:gd name="T47" fmla="*/ 19 h 38"/>
                <a:gd name="T48" fmla="*/ 32 w 45"/>
                <a:gd name="T49" fmla="*/ 22 h 38"/>
                <a:gd name="T50" fmla="*/ 34 w 45"/>
                <a:gd name="T51" fmla="*/ 26 h 38"/>
                <a:gd name="T52" fmla="*/ 36 w 45"/>
                <a:gd name="T53" fmla="*/ 27 h 38"/>
                <a:gd name="T54" fmla="*/ 34 w 45"/>
                <a:gd name="T55" fmla="*/ 28 h 38"/>
                <a:gd name="T56" fmla="*/ 36 w 45"/>
                <a:gd name="T57" fmla="*/ 29 h 38"/>
                <a:gd name="T58" fmla="*/ 35 w 45"/>
                <a:gd name="T59" fmla="*/ 30 h 38"/>
                <a:gd name="T60" fmla="*/ 32 w 45"/>
                <a:gd name="T61" fmla="*/ 31 h 38"/>
                <a:gd name="T62" fmla="*/ 29 w 45"/>
                <a:gd name="T63" fmla="*/ 34 h 38"/>
                <a:gd name="T64" fmla="*/ 34 w 45"/>
                <a:gd name="T65" fmla="*/ 35 h 38"/>
                <a:gd name="T66" fmla="*/ 36 w 45"/>
                <a:gd name="T67" fmla="*/ 31 h 38"/>
                <a:gd name="T68" fmla="*/ 36 w 45"/>
                <a:gd name="T69" fmla="*/ 33 h 38"/>
                <a:gd name="T70" fmla="*/ 40 w 45"/>
                <a:gd name="T71" fmla="*/ 32 h 38"/>
                <a:gd name="T72" fmla="*/ 45 w 45"/>
                <a:gd name="T73" fmla="*/ 38 h 38"/>
                <a:gd name="T74" fmla="*/ 45 w 45"/>
                <a:gd name="T75" fmla="*/ 29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45" h="38">
                  <a:moveTo>
                    <a:pt x="45" y="29"/>
                  </a:moveTo>
                  <a:cubicBezTo>
                    <a:pt x="45" y="28"/>
                    <a:pt x="44" y="27"/>
                    <a:pt x="45" y="26"/>
                  </a:cubicBezTo>
                  <a:cubicBezTo>
                    <a:pt x="45" y="25"/>
                    <a:pt x="45" y="25"/>
                    <a:pt x="45" y="24"/>
                  </a:cubicBezTo>
                  <a:cubicBezTo>
                    <a:pt x="45" y="21"/>
                    <a:pt x="45" y="18"/>
                    <a:pt x="45" y="15"/>
                  </a:cubicBezTo>
                  <a:cubicBezTo>
                    <a:pt x="45" y="12"/>
                    <a:pt x="45" y="9"/>
                    <a:pt x="45" y="6"/>
                  </a:cubicBezTo>
                  <a:cubicBezTo>
                    <a:pt x="45" y="6"/>
                    <a:pt x="36" y="3"/>
                    <a:pt x="35" y="3"/>
                  </a:cubicBezTo>
                  <a:cubicBezTo>
                    <a:pt x="33" y="2"/>
                    <a:pt x="32" y="1"/>
                    <a:pt x="30" y="0"/>
                  </a:cubicBezTo>
                  <a:cubicBezTo>
                    <a:pt x="27" y="0"/>
                    <a:pt x="27" y="2"/>
                    <a:pt x="26" y="3"/>
                  </a:cubicBezTo>
                  <a:cubicBezTo>
                    <a:pt x="26" y="4"/>
                    <a:pt x="23" y="4"/>
                    <a:pt x="22" y="5"/>
                  </a:cubicBezTo>
                  <a:cubicBezTo>
                    <a:pt x="21" y="7"/>
                    <a:pt x="20" y="9"/>
                    <a:pt x="18" y="10"/>
                  </a:cubicBezTo>
                  <a:cubicBezTo>
                    <a:pt x="16" y="11"/>
                    <a:pt x="14" y="10"/>
                    <a:pt x="14" y="8"/>
                  </a:cubicBezTo>
                  <a:cubicBezTo>
                    <a:pt x="13" y="6"/>
                    <a:pt x="12" y="6"/>
                    <a:pt x="11" y="5"/>
                  </a:cubicBezTo>
                  <a:cubicBezTo>
                    <a:pt x="11" y="3"/>
                    <a:pt x="10" y="5"/>
                    <a:pt x="9" y="6"/>
                  </a:cubicBezTo>
                  <a:cubicBezTo>
                    <a:pt x="8" y="6"/>
                    <a:pt x="7" y="5"/>
                    <a:pt x="7" y="5"/>
                  </a:cubicBezTo>
                  <a:cubicBezTo>
                    <a:pt x="6" y="5"/>
                    <a:pt x="5" y="6"/>
                    <a:pt x="4" y="6"/>
                  </a:cubicBezTo>
                  <a:cubicBezTo>
                    <a:pt x="4" y="7"/>
                    <a:pt x="0" y="6"/>
                    <a:pt x="0" y="7"/>
                  </a:cubicBezTo>
                  <a:cubicBezTo>
                    <a:pt x="0" y="8"/>
                    <a:pt x="2" y="8"/>
                    <a:pt x="3" y="8"/>
                  </a:cubicBezTo>
                  <a:cubicBezTo>
                    <a:pt x="4" y="9"/>
                    <a:pt x="4" y="10"/>
                    <a:pt x="4" y="11"/>
                  </a:cubicBezTo>
                  <a:cubicBezTo>
                    <a:pt x="4" y="13"/>
                    <a:pt x="7" y="13"/>
                    <a:pt x="7" y="14"/>
                  </a:cubicBezTo>
                  <a:cubicBezTo>
                    <a:pt x="7" y="12"/>
                    <a:pt x="7" y="9"/>
                    <a:pt x="9" y="8"/>
                  </a:cubicBezTo>
                  <a:cubicBezTo>
                    <a:pt x="7" y="9"/>
                    <a:pt x="8" y="11"/>
                    <a:pt x="10" y="12"/>
                  </a:cubicBezTo>
                  <a:cubicBezTo>
                    <a:pt x="12" y="13"/>
                    <a:pt x="13" y="13"/>
                    <a:pt x="15" y="12"/>
                  </a:cubicBezTo>
                  <a:cubicBezTo>
                    <a:pt x="12" y="13"/>
                    <a:pt x="17" y="15"/>
                    <a:pt x="18" y="15"/>
                  </a:cubicBezTo>
                  <a:cubicBezTo>
                    <a:pt x="21" y="16"/>
                    <a:pt x="24" y="18"/>
                    <a:pt x="27" y="19"/>
                  </a:cubicBezTo>
                  <a:cubicBezTo>
                    <a:pt x="29" y="20"/>
                    <a:pt x="31" y="21"/>
                    <a:pt x="32" y="22"/>
                  </a:cubicBezTo>
                  <a:cubicBezTo>
                    <a:pt x="32" y="24"/>
                    <a:pt x="33" y="25"/>
                    <a:pt x="34" y="26"/>
                  </a:cubicBezTo>
                  <a:cubicBezTo>
                    <a:pt x="34" y="26"/>
                    <a:pt x="36" y="27"/>
                    <a:pt x="36" y="27"/>
                  </a:cubicBezTo>
                  <a:cubicBezTo>
                    <a:pt x="36" y="27"/>
                    <a:pt x="34" y="28"/>
                    <a:pt x="34" y="28"/>
                  </a:cubicBezTo>
                  <a:cubicBezTo>
                    <a:pt x="34" y="28"/>
                    <a:pt x="36" y="28"/>
                    <a:pt x="36" y="29"/>
                  </a:cubicBezTo>
                  <a:cubicBezTo>
                    <a:pt x="36" y="28"/>
                    <a:pt x="35" y="29"/>
                    <a:pt x="35" y="30"/>
                  </a:cubicBezTo>
                  <a:cubicBezTo>
                    <a:pt x="34" y="31"/>
                    <a:pt x="33" y="30"/>
                    <a:pt x="32" y="31"/>
                  </a:cubicBezTo>
                  <a:cubicBezTo>
                    <a:pt x="31" y="31"/>
                    <a:pt x="28" y="34"/>
                    <a:pt x="29" y="34"/>
                  </a:cubicBezTo>
                  <a:cubicBezTo>
                    <a:pt x="30" y="35"/>
                    <a:pt x="32" y="35"/>
                    <a:pt x="34" y="35"/>
                  </a:cubicBezTo>
                  <a:cubicBezTo>
                    <a:pt x="34" y="34"/>
                    <a:pt x="35" y="30"/>
                    <a:pt x="36" y="31"/>
                  </a:cubicBezTo>
                  <a:cubicBezTo>
                    <a:pt x="36" y="32"/>
                    <a:pt x="33" y="33"/>
                    <a:pt x="36" y="33"/>
                  </a:cubicBezTo>
                  <a:cubicBezTo>
                    <a:pt x="38" y="34"/>
                    <a:pt x="39" y="34"/>
                    <a:pt x="40" y="32"/>
                  </a:cubicBezTo>
                  <a:cubicBezTo>
                    <a:pt x="39" y="34"/>
                    <a:pt x="44" y="37"/>
                    <a:pt x="45" y="38"/>
                  </a:cubicBezTo>
                  <a:cubicBezTo>
                    <a:pt x="45" y="35"/>
                    <a:pt x="45" y="32"/>
                    <a:pt x="45" y="29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74" name="Freeform 708"/>
            <p:cNvSpPr>
              <a:spLocks/>
            </p:cNvSpPr>
            <p:nvPr/>
          </p:nvSpPr>
          <p:spPr bwMode="auto">
            <a:xfrm>
              <a:off x="18165166" y="9176423"/>
              <a:ext cx="477708" cy="382265"/>
            </a:xfrm>
            <a:custGeom>
              <a:avLst/>
              <a:gdLst>
                <a:gd name="T0" fmla="*/ 50 w 51"/>
                <a:gd name="T1" fmla="*/ 39 h 41"/>
                <a:gd name="T2" fmla="*/ 45 w 51"/>
                <a:gd name="T3" fmla="*/ 37 h 41"/>
                <a:gd name="T4" fmla="*/ 47 w 51"/>
                <a:gd name="T5" fmla="*/ 36 h 41"/>
                <a:gd name="T6" fmla="*/ 42 w 51"/>
                <a:gd name="T7" fmla="*/ 34 h 41"/>
                <a:gd name="T8" fmla="*/ 38 w 51"/>
                <a:gd name="T9" fmla="*/ 30 h 41"/>
                <a:gd name="T10" fmla="*/ 37 w 51"/>
                <a:gd name="T11" fmla="*/ 28 h 41"/>
                <a:gd name="T12" fmla="*/ 34 w 51"/>
                <a:gd name="T13" fmla="*/ 26 h 41"/>
                <a:gd name="T14" fmla="*/ 29 w 51"/>
                <a:gd name="T15" fmla="*/ 21 h 41"/>
                <a:gd name="T16" fmla="*/ 34 w 51"/>
                <a:gd name="T17" fmla="*/ 21 h 41"/>
                <a:gd name="T18" fmla="*/ 34 w 51"/>
                <a:gd name="T19" fmla="*/ 18 h 41"/>
                <a:gd name="T20" fmla="*/ 31 w 51"/>
                <a:gd name="T21" fmla="*/ 17 h 41"/>
                <a:gd name="T22" fmla="*/ 25 w 51"/>
                <a:gd name="T23" fmla="*/ 12 h 41"/>
                <a:gd name="T24" fmla="*/ 19 w 51"/>
                <a:gd name="T25" fmla="*/ 7 h 41"/>
                <a:gd name="T26" fmla="*/ 16 w 51"/>
                <a:gd name="T27" fmla="*/ 6 h 41"/>
                <a:gd name="T28" fmla="*/ 13 w 51"/>
                <a:gd name="T29" fmla="*/ 4 h 41"/>
                <a:gd name="T30" fmla="*/ 8 w 51"/>
                <a:gd name="T31" fmla="*/ 2 h 41"/>
                <a:gd name="T32" fmla="*/ 1 w 51"/>
                <a:gd name="T33" fmla="*/ 0 h 41"/>
                <a:gd name="T34" fmla="*/ 1 w 51"/>
                <a:gd name="T35" fmla="*/ 10 h 41"/>
                <a:gd name="T36" fmla="*/ 1 w 51"/>
                <a:gd name="T37" fmla="*/ 20 h 41"/>
                <a:gd name="T38" fmla="*/ 1 w 51"/>
                <a:gd name="T39" fmla="*/ 25 h 41"/>
                <a:gd name="T40" fmla="*/ 1 w 51"/>
                <a:gd name="T41" fmla="*/ 30 h 41"/>
                <a:gd name="T42" fmla="*/ 4 w 51"/>
                <a:gd name="T43" fmla="*/ 33 h 41"/>
                <a:gd name="T44" fmla="*/ 13 w 51"/>
                <a:gd name="T45" fmla="*/ 31 h 41"/>
                <a:gd name="T46" fmla="*/ 9 w 51"/>
                <a:gd name="T47" fmla="*/ 28 h 41"/>
                <a:gd name="T48" fmla="*/ 14 w 51"/>
                <a:gd name="T49" fmla="*/ 30 h 41"/>
                <a:gd name="T50" fmla="*/ 13 w 51"/>
                <a:gd name="T51" fmla="*/ 26 h 41"/>
                <a:gd name="T52" fmla="*/ 15 w 51"/>
                <a:gd name="T53" fmla="*/ 27 h 41"/>
                <a:gd name="T54" fmla="*/ 18 w 51"/>
                <a:gd name="T55" fmla="*/ 25 h 41"/>
                <a:gd name="T56" fmla="*/ 26 w 51"/>
                <a:gd name="T57" fmla="*/ 27 h 41"/>
                <a:gd name="T58" fmla="*/ 31 w 51"/>
                <a:gd name="T59" fmla="*/ 33 h 41"/>
                <a:gd name="T60" fmla="*/ 36 w 51"/>
                <a:gd name="T61" fmla="*/ 38 h 41"/>
                <a:gd name="T62" fmla="*/ 45 w 51"/>
                <a:gd name="T63" fmla="*/ 40 h 41"/>
                <a:gd name="T64" fmla="*/ 48 w 51"/>
                <a:gd name="T65" fmla="*/ 40 h 41"/>
                <a:gd name="T66" fmla="*/ 50 w 51"/>
                <a:gd name="T67" fmla="*/ 39 h 41"/>
                <a:gd name="T68" fmla="*/ 50 w 51"/>
                <a:gd name="T69" fmla="*/ 39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51" h="41">
                  <a:moveTo>
                    <a:pt x="50" y="39"/>
                  </a:moveTo>
                  <a:cubicBezTo>
                    <a:pt x="48" y="38"/>
                    <a:pt x="46" y="38"/>
                    <a:pt x="45" y="37"/>
                  </a:cubicBezTo>
                  <a:cubicBezTo>
                    <a:pt x="44" y="36"/>
                    <a:pt x="46" y="35"/>
                    <a:pt x="47" y="36"/>
                  </a:cubicBezTo>
                  <a:cubicBezTo>
                    <a:pt x="45" y="35"/>
                    <a:pt x="42" y="36"/>
                    <a:pt x="42" y="34"/>
                  </a:cubicBezTo>
                  <a:cubicBezTo>
                    <a:pt x="42" y="32"/>
                    <a:pt x="39" y="32"/>
                    <a:pt x="38" y="30"/>
                  </a:cubicBezTo>
                  <a:cubicBezTo>
                    <a:pt x="37" y="29"/>
                    <a:pt x="38" y="29"/>
                    <a:pt x="37" y="28"/>
                  </a:cubicBezTo>
                  <a:cubicBezTo>
                    <a:pt x="36" y="27"/>
                    <a:pt x="35" y="27"/>
                    <a:pt x="34" y="26"/>
                  </a:cubicBezTo>
                  <a:cubicBezTo>
                    <a:pt x="34" y="26"/>
                    <a:pt x="30" y="21"/>
                    <a:pt x="29" y="21"/>
                  </a:cubicBezTo>
                  <a:cubicBezTo>
                    <a:pt x="30" y="20"/>
                    <a:pt x="33" y="21"/>
                    <a:pt x="34" y="21"/>
                  </a:cubicBezTo>
                  <a:cubicBezTo>
                    <a:pt x="36" y="21"/>
                    <a:pt x="35" y="20"/>
                    <a:pt x="34" y="18"/>
                  </a:cubicBezTo>
                  <a:cubicBezTo>
                    <a:pt x="34" y="17"/>
                    <a:pt x="32" y="17"/>
                    <a:pt x="31" y="17"/>
                  </a:cubicBezTo>
                  <a:cubicBezTo>
                    <a:pt x="28" y="15"/>
                    <a:pt x="26" y="14"/>
                    <a:pt x="25" y="12"/>
                  </a:cubicBezTo>
                  <a:cubicBezTo>
                    <a:pt x="24" y="10"/>
                    <a:pt x="21" y="8"/>
                    <a:pt x="19" y="7"/>
                  </a:cubicBezTo>
                  <a:cubicBezTo>
                    <a:pt x="18" y="6"/>
                    <a:pt x="17" y="6"/>
                    <a:pt x="16" y="6"/>
                  </a:cubicBezTo>
                  <a:cubicBezTo>
                    <a:pt x="15" y="6"/>
                    <a:pt x="14" y="4"/>
                    <a:pt x="13" y="4"/>
                  </a:cubicBezTo>
                  <a:cubicBezTo>
                    <a:pt x="12" y="3"/>
                    <a:pt x="10" y="3"/>
                    <a:pt x="8" y="2"/>
                  </a:cubicBezTo>
                  <a:cubicBezTo>
                    <a:pt x="6" y="2"/>
                    <a:pt x="4" y="0"/>
                    <a:pt x="1" y="0"/>
                  </a:cubicBezTo>
                  <a:cubicBezTo>
                    <a:pt x="1" y="3"/>
                    <a:pt x="1" y="7"/>
                    <a:pt x="1" y="10"/>
                  </a:cubicBezTo>
                  <a:cubicBezTo>
                    <a:pt x="1" y="13"/>
                    <a:pt x="2" y="17"/>
                    <a:pt x="1" y="20"/>
                  </a:cubicBezTo>
                  <a:cubicBezTo>
                    <a:pt x="0" y="21"/>
                    <a:pt x="1" y="23"/>
                    <a:pt x="1" y="25"/>
                  </a:cubicBezTo>
                  <a:cubicBezTo>
                    <a:pt x="1" y="27"/>
                    <a:pt x="1" y="28"/>
                    <a:pt x="1" y="30"/>
                  </a:cubicBezTo>
                  <a:cubicBezTo>
                    <a:pt x="1" y="33"/>
                    <a:pt x="2" y="33"/>
                    <a:pt x="4" y="33"/>
                  </a:cubicBezTo>
                  <a:cubicBezTo>
                    <a:pt x="7" y="33"/>
                    <a:pt x="10" y="33"/>
                    <a:pt x="13" y="31"/>
                  </a:cubicBezTo>
                  <a:cubicBezTo>
                    <a:pt x="14" y="31"/>
                    <a:pt x="9" y="28"/>
                    <a:pt x="9" y="28"/>
                  </a:cubicBezTo>
                  <a:cubicBezTo>
                    <a:pt x="10" y="28"/>
                    <a:pt x="14" y="31"/>
                    <a:pt x="14" y="30"/>
                  </a:cubicBezTo>
                  <a:cubicBezTo>
                    <a:pt x="14" y="29"/>
                    <a:pt x="13" y="28"/>
                    <a:pt x="13" y="26"/>
                  </a:cubicBezTo>
                  <a:cubicBezTo>
                    <a:pt x="13" y="26"/>
                    <a:pt x="16" y="28"/>
                    <a:pt x="15" y="27"/>
                  </a:cubicBezTo>
                  <a:cubicBezTo>
                    <a:pt x="15" y="25"/>
                    <a:pt x="17" y="25"/>
                    <a:pt x="18" y="25"/>
                  </a:cubicBezTo>
                  <a:cubicBezTo>
                    <a:pt x="19" y="25"/>
                    <a:pt x="26" y="28"/>
                    <a:pt x="26" y="27"/>
                  </a:cubicBezTo>
                  <a:cubicBezTo>
                    <a:pt x="26" y="29"/>
                    <a:pt x="30" y="31"/>
                    <a:pt x="31" y="33"/>
                  </a:cubicBezTo>
                  <a:cubicBezTo>
                    <a:pt x="32" y="35"/>
                    <a:pt x="34" y="38"/>
                    <a:pt x="36" y="38"/>
                  </a:cubicBezTo>
                  <a:cubicBezTo>
                    <a:pt x="39" y="38"/>
                    <a:pt x="42" y="39"/>
                    <a:pt x="45" y="40"/>
                  </a:cubicBezTo>
                  <a:cubicBezTo>
                    <a:pt x="46" y="40"/>
                    <a:pt x="48" y="41"/>
                    <a:pt x="48" y="40"/>
                  </a:cubicBezTo>
                  <a:cubicBezTo>
                    <a:pt x="48" y="39"/>
                    <a:pt x="51" y="39"/>
                    <a:pt x="50" y="39"/>
                  </a:cubicBezTo>
                  <a:cubicBezTo>
                    <a:pt x="49" y="38"/>
                    <a:pt x="51" y="39"/>
                    <a:pt x="50" y="39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75" name="Freeform 709"/>
            <p:cNvSpPr>
              <a:spLocks/>
            </p:cNvSpPr>
            <p:nvPr/>
          </p:nvSpPr>
          <p:spPr bwMode="auto">
            <a:xfrm>
              <a:off x="16681089" y="8829198"/>
              <a:ext cx="477708" cy="420492"/>
            </a:xfrm>
            <a:custGeom>
              <a:avLst/>
              <a:gdLst>
                <a:gd name="T0" fmla="*/ 33 w 51"/>
                <a:gd name="T1" fmla="*/ 5 h 45"/>
                <a:gd name="T2" fmla="*/ 29 w 51"/>
                <a:gd name="T3" fmla="*/ 13 h 45"/>
                <a:gd name="T4" fmla="*/ 20 w 51"/>
                <a:gd name="T5" fmla="*/ 16 h 45"/>
                <a:gd name="T6" fmla="*/ 15 w 51"/>
                <a:gd name="T7" fmla="*/ 18 h 45"/>
                <a:gd name="T8" fmla="*/ 10 w 51"/>
                <a:gd name="T9" fmla="*/ 19 h 45"/>
                <a:gd name="T10" fmla="*/ 7 w 51"/>
                <a:gd name="T11" fmla="*/ 18 h 45"/>
                <a:gd name="T12" fmla="*/ 3 w 51"/>
                <a:gd name="T13" fmla="*/ 14 h 45"/>
                <a:gd name="T14" fmla="*/ 0 w 51"/>
                <a:gd name="T15" fmla="*/ 20 h 45"/>
                <a:gd name="T16" fmla="*/ 4 w 51"/>
                <a:gd name="T17" fmla="*/ 29 h 45"/>
                <a:gd name="T18" fmla="*/ 8 w 51"/>
                <a:gd name="T19" fmla="*/ 37 h 45"/>
                <a:gd name="T20" fmla="*/ 13 w 51"/>
                <a:gd name="T21" fmla="*/ 39 h 45"/>
                <a:gd name="T22" fmla="*/ 14 w 51"/>
                <a:gd name="T23" fmla="*/ 41 h 45"/>
                <a:gd name="T24" fmla="*/ 19 w 51"/>
                <a:gd name="T25" fmla="*/ 41 h 45"/>
                <a:gd name="T26" fmla="*/ 21 w 51"/>
                <a:gd name="T27" fmla="*/ 39 h 45"/>
                <a:gd name="T28" fmla="*/ 25 w 51"/>
                <a:gd name="T29" fmla="*/ 40 h 45"/>
                <a:gd name="T30" fmla="*/ 28 w 51"/>
                <a:gd name="T31" fmla="*/ 40 h 45"/>
                <a:gd name="T32" fmla="*/ 31 w 51"/>
                <a:gd name="T33" fmla="*/ 43 h 45"/>
                <a:gd name="T34" fmla="*/ 34 w 51"/>
                <a:gd name="T35" fmla="*/ 42 h 45"/>
                <a:gd name="T36" fmla="*/ 36 w 51"/>
                <a:gd name="T37" fmla="*/ 43 h 45"/>
                <a:gd name="T38" fmla="*/ 37 w 51"/>
                <a:gd name="T39" fmla="*/ 37 h 45"/>
                <a:gd name="T40" fmla="*/ 37 w 51"/>
                <a:gd name="T41" fmla="*/ 33 h 45"/>
                <a:gd name="T42" fmla="*/ 39 w 51"/>
                <a:gd name="T43" fmla="*/ 30 h 45"/>
                <a:gd name="T44" fmla="*/ 42 w 51"/>
                <a:gd name="T45" fmla="*/ 24 h 45"/>
                <a:gd name="T46" fmla="*/ 47 w 51"/>
                <a:gd name="T47" fmla="*/ 19 h 45"/>
                <a:gd name="T48" fmla="*/ 49 w 51"/>
                <a:gd name="T49" fmla="*/ 18 h 45"/>
                <a:gd name="T50" fmla="*/ 45 w 51"/>
                <a:gd name="T51" fmla="*/ 13 h 45"/>
                <a:gd name="T52" fmla="*/ 42 w 51"/>
                <a:gd name="T53" fmla="*/ 7 h 45"/>
                <a:gd name="T54" fmla="*/ 44 w 51"/>
                <a:gd name="T55" fmla="*/ 6 h 45"/>
                <a:gd name="T56" fmla="*/ 44 w 51"/>
                <a:gd name="T57" fmla="*/ 3 h 45"/>
                <a:gd name="T58" fmla="*/ 33 w 51"/>
                <a:gd name="T59" fmla="*/ 5 h 45"/>
                <a:gd name="T60" fmla="*/ 33 w 51"/>
                <a:gd name="T61" fmla="*/ 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1" h="45">
                  <a:moveTo>
                    <a:pt x="33" y="5"/>
                  </a:moveTo>
                  <a:cubicBezTo>
                    <a:pt x="32" y="8"/>
                    <a:pt x="31" y="10"/>
                    <a:pt x="29" y="13"/>
                  </a:cubicBezTo>
                  <a:cubicBezTo>
                    <a:pt x="28" y="17"/>
                    <a:pt x="23" y="17"/>
                    <a:pt x="20" y="16"/>
                  </a:cubicBezTo>
                  <a:cubicBezTo>
                    <a:pt x="18" y="15"/>
                    <a:pt x="16" y="17"/>
                    <a:pt x="15" y="18"/>
                  </a:cubicBezTo>
                  <a:cubicBezTo>
                    <a:pt x="14" y="19"/>
                    <a:pt x="11" y="18"/>
                    <a:pt x="10" y="19"/>
                  </a:cubicBezTo>
                  <a:cubicBezTo>
                    <a:pt x="8" y="20"/>
                    <a:pt x="8" y="20"/>
                    <a:pt x="7" y="18"/>
                  </a:cubicBezTo>
                  <a:cubicBezTo>
                    <a:pt x="5" y="17"/>
                    <a:pt x="4" y="16"/>
                    <a:pt x="3" y="14"/>
                  </a:cubicBezTo>
                  <a:cubicBezTo>
                    <a:pt x="2" y="13"/>
                    <a:pt x="0" y="19"/>
                    <a:pt x="0" y="20"/>
                  </a:cubicBezTo>
                  <a:cubicBezTo>
                    <a:pt x="0" y="23"/>
                    <a:pt x="3" y="26"/>
                    <a:pt x="4" y="29"/>
                  </a:cubicBezTo>
                  <a:cubicBezTo>
                    <a:pt x="6" y="32"/>
                    <a:pt x="5" y="35"/>
                    <a:pt x="8" y="37"/>
                  </a:cubicBezTo>
                  <a:cubicBezTo>
                    <a:pt x="10" y="38"/>
                    <a:pt x="12" y="39"/>
                    <a:pt x="13" y="39"/>
                  </a:cubicBezTo>
                  <a:cubicBezTo>
                    <a:pt x="16" y="38"/>
                    <a:pt x="13" y="40"/>
                    <a:pt x="14" y="41"/>
                  </a:cubicBezTo>
                  <a:cubicBezTo>
                    <a:pt x="15" y="41"/>
                    <a:pt x="18" y="41"/>
                    <a:pt x="19" y="41"/>
                  </a:cubicBezTo>
                  <a:cubicBezTo>
                    <a:pt x="20" y="40"/>
                    <a:pt x="20" y="38"/>
                    <a:pt x="21" y="39"/>
                  </a:cubicBezTo>
                  <a:cubicBezTo>
                    <a:pt x="22" y="40"/>
                    <a:pt x="24" y="41"/>
                    <a:pt x="25" y="40"/>
                  </a:cubicBezTo>
                  <a:cubicBezTo>
                    <a:pt x="26" y="40"/>
                    <a:pt x="28" y="39"/>
                    <a:pt x="28" y="40"/>
                  </a:cubicBezTo>
                  <a:cubicBezTo>
                    <a:pt x="29" y="43"/>
                    <a:pt x="27" y="45"/>
                    <a:pt x="31" y="43"/>
                  </a:cubicBezTo>
                  <a:cubicBezTo>
                    <a:pt x="32" y="43"/>
                    <a:pt x="33" y="42"/>
                    <a:pt x="34" y="42"/>
                  </a:cubicBezTo>
                  <a:cubicBezTo>
                    <a:pt x="35" y="42"/>
                    <a:pt x="36" y="43"/>
                    <a:pt x="36" y="43"/>
                  </a:cubicBezTo>
                  <a:cubicBezTo>
                    <a:pt x="37" y="41"/>
                    <a:pt x="35" y="39"/>
                    <a:pt x="37" y="37"/>
                  </a:cubicBezTo>
                  <a:cubicBezTo>
                    <a:pt x="38" y="36"/>
                    <a:pt x="37" y="35"/>
                    <a:pt x="37" y="33"/>
                  </a:cubicBezTo>
                  <a:cubicBezTo>
                    <a:pt x="37" y="32"/>
                    <a:pt x="38" y="31"/>
                    <a:pt x="39" y="30"/>
                  </a:cubicBezTo>
                  <a:cubicBezTo>
                    <a:pt x="41" y="28"/>
                    <a:pt x="43" y="27"/>
                    <a:pt x="42" y="24"/>
                  </a:cubicBezTo>
                  <a:cubicBezTo>
                    <a:pt x="42" y="22"/>
                    <a:pt x="45" y="18"/>
                    <a:pt x="47" y="19"/>
                  </a:cubicBezTo>
                  <a:cubicBezTo>
                    <a:pt x="48" y="20"/>
                    <a:pt x="51" y="19"/>
                    <a:pt x="49" y="18"/>
                  </a:cubicBezTo>
                  <a:cubicBezTo>
                    <a:pt x="48" y="16"/>
                    <a:pt x="45" y="15"/>
                    <a:pt x="45" y="13"/>
                  </a:cubicBezTo>
                  <a:cubicBezTo>
                    <a:pt x="45" y="11"/>
                    <a:pt x="43" y="9"/>
                    <a:pt x="42" y="7"/>
                  </a:cubicBezTo>
                  <a:cubicBezTo>
                    <a:pt x="41" y="4"/>
                    <a:pt x="44" y="7"/>
                    <a:pt x="44" y="6"/>
                  </a:cubicBezTo>
                  <a:cubicBezTo>
                    <a:pt x="45" y="5"/>
                    <a:pt x="41" y="4"/>
                    <a:pt x="44" y="3"/>
                  </a:cubicBezTo>
                  <a:cubicBezTo>
                    <a:pt x="40" y="2"/>
                    <a:pt x="34" y="0"/>
                    <a:pt x="33" y="5"/>
                  </a:cubicBezTo>
                  <a:cubicBezTo>
                    <a:pt x="32" y="7"/>
                    <a:pt x="34" y="3"/>
                    <a:pt x="33" y="5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76" name="Freeform 710"/>
            <p:cNvSpPr>
              <a:spLocks/>
            </p:cNvSpPr>
            <p:nvPr/>
          </p:nvSpPr>
          <p:spPr bwMode="auto">
            <a:xfrm>
              <a:off x="16709750" y="8717701"/>
              <a:ext cx="458600" cy="299442"/>
            </a:xfrm>
            <a:custGeom>
              <a:avLst/>
              <a:gdLst>
                <a:gd name="T0" fmla="*/ 45 w 49"/>
                <a:gd name="T1" fmla="*/ 10 h 32"/>
                <a:gd name="T2" fmla="*/ 47 w 49"/>
                <a:gd name="T3" fmla="*/ 8 h 32"/>
                <a:gd name="T4" fmla="*/ 43 w 49"/>
                <a:gd name="T5" fmla="*/ 7 h 32"/>
                <a:gd name="T6" fmla="*/ 42 w 49"/>
                <a:gd name="T7" fmla="*/ 6 h 32"/>
                <a:gd name="T8" fmla="*/ 41 w 49"/>
                <a:gd name="T9" fmla="*/ 6 h 32"/>
                <a:gd name="T10" fmla="*/ 41 w 49"/>
                <a:gd name="T11" fmla="*/ 4 h 32"/>
                <a:gd name="T12" fmla="*/ 39 w 49"/>
                <a:gd name="T13" fmla="*/ 2 h 32"/>
                <a:gd name="T14" fmla="*/ 37 w 49"/>
                <a:gd name="T15" fmla="*/ 2 h 32"/>
                <a:gd name="T16" fmla="*/ 36 w 49"/>
                <a:gd name="T17" fmla="*/ 1 h 32"/>
                <a:gd name="T18" fmla="*/ 32 w 49"/>
                <a:gd name="T19" fmla="*/ 6 h 32"/>
                <a:gd name="T20" fmla="*/ 30 w 49"/>
                <a:gd name="T21" fmla="*/ 8 h 32"/>
                <a:gd name="T22" fmla="*/ 29 w 49"/>
                <a:gd name="T23" fmla="*/ 9 h 32"/>
                <a:gd name="T24" fmla="*/ 29 w 49"/>
                <a:gd name="T25" fmla="*/ 10 h 32"/>
                <a:gd name="T26" fmla="*/ 25 w 49"/>
                <a:gd name="T27" fmla="*/ 12 h 32"/>
                <a:gd name="T28" fmla="*/ 25 w 49"/>
                <a:gd name="T29" fmla="*/ 15 h 32"/>
                <a:gd name="T30" fmla="*/ 27 w 49"/>
                <a:gd name="T31" fmla="*/ 14 h 32"/>
                <a:gd name="T32" fmla="*/ 29 w 49"/>
                <a:gd name="T33" fmla="*/ 13 h 32"/>
                <a:gd name="T34" fmla="*/ 28 w 49"/>
                <a:gd name="T35" fmla="*/ 11 h 32"/>
                <a:gd name="T36" fmla="*/ 29 w 49"/>
                <a:gd name="T37" fmla="*/ 13 h 32"/>
                <a:gd name="T38" fmla="*/ 26 w 49"/>
                <a:gd name="T39" fmla="*/ 14 h 32"/>
                <a:gd name="T40" fmla="*/ 23 w 49"/>
                <a:gd name="T41" fmla="*/ 13 h 32"/>
                <a:gd name="T42" fmla="*/ 14 w 49"/>
                <a:gd name="T43" fmla="*/ 20 h 32"/>
                <a:gd name="T44" fmla="*/ 9 w 49"/>
                <a:gd name="T45" fmla="*/ 23 h 32"/>
                <a:gd name="T46" fmla="*/ 7 w 49"/>
                <a:gd name="T47" fmla="*/ 26 h 32"/>
                <a:gd name="T48" fmla="*/ 9 w 49"/>
                <a:gd name="T49" fmla="*/ 28 h 32"/>
                <a:gd name="T50" fmla="*/ 0 w 49"/>
                <a:gd name="T51" fmla="*/ 26 h 32"/>
                <a:gd name="T52" fmla="*/ 5 w 49"/>
                <a:gd name="T53" fmla="*/ 32 h 32"/>
                <a:gd name="T54" fmla="*/ 7 w 49"/>
                <a:gd name="T55" fmla="*/ 31 h 32"/>
                <a:gd name="T56" fmla="*/ 12 w 49"/>
                <a:gd name="T57" fmla="*/ 30 h 32"/>
                <a:gd name="T58" fmla="*/ 20 w 49"/>
                <a:gd name="T59" fmla="*/ 29 h 32"/>
                <a:gd name="T60" fmla="*/ 27 w 49"/>
                <a:gd name="T61" fmla="*/ 24 h 32"/>
                <a:gd name="T62" fmla="*/ 30 w 49"/>
                <a:gd name="T63" fmla="*/ 18 h 32"/>
                <a:gd name="T64" fmla="*/ 34 w 49"/>
                <a:gd name="T65" fmla="*/ 14 h 32"/>
                <a:gd name="T66" fmla="*/ 43 w 49"/>
                <a:gd name="T67" fmla="*/ 14 h 32"/>
                <a:gd name="T68" fmla="*/ 45 w 49"/>
                <a:gd name="T69" fmla="*/ 1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9" h="32">
                  <a:moveTo>
                    <a:pt x="45" y="10"/>
                  </a:moveTo>
                  <a:cubicBezTo>
                    <a:pt x="48" y="10"/>
                    <a:pt x="49" y="9"/>
                    <a:pt x="47" y="8"/>
                  </a:cubicBezTo>
                  <a:cubicBezTo>
                    <a:pt x="45" y="7"/>
                    <a:pt x="45" y="6"/>
                    <a:pt x="43" y="7"/>
                  </a:cubicBezTo>
                  <a:cubicBezTo>
                    <a:pt x="42" y="8"/>
                    <a:pt x="43" y="7"/>
                    <a:pt x="42" y="6"/>
                  </a:cubicBezTo>
                  <a:cubicBezTo>
                    <a:pt x="42" y="6"/>
                    <a:pt x="41" y="6"/>
                    <a:pt x="41" y="6"/>
                  </a:cubicBezTo>
                  <a:cubicBezTo>
                    <a:pt x="41" y="6"/>
                    <a:pt x="41" y="4"/>
                    <a:pt x="41" y="4"/>
                  </a:cubicBezTo>
                  <a:cubicBezTo>
                    <a:pt x="40" y="3"/>
                    <a:pt x="39" y="2"/>
                    <a:pt x="39" y="2"/>
                  </a:cubicBezTo>
                  <a:cubicBezTo>
                    <a:pt x="37" y="0"/>
                    <a:pt x="38" y="1"/>
                    <a:pt x="37" y="2"/>
                  </a:cubicBezTo>
                  <a:cubicBezTo>
                    <a:pt x="36" y="3"/>
                    <a:pt x="36" y="1"/>
                    <a:pt x="36" y="1"/>
                  </a:cubicBezTo>
                  <a:cubicBezTo>
                    <a:pt x="35" y="1"/>
                    <a:pt x="32" y="5"/>
                    <a:pt x="32" y="6"/>
                  </a:cubicBezTo>
                  <a:cubicBezTo>
                    <a:pt x="31" y="6"/>
                    <a:pt x="30" y="7"/>
                    <a:pt x="30" y="8"/>
                  </a:cubicBezTo>
                  <a:cubicBezTo>
                    <a:pt x="29" y="8"/>
                    <a:pt x="29" y="9"/>
                    <a:pt x="29" y="9"/>
                  </a:cubicBezTo>
                  <a:cubicBezTo>
                    <a:pt x="29" y="10"/>
                    <a:pt x="29" y="10"/>
                    <a:pt x="29" y="10"/>
                  </a:cubicBezTo>
                  <a:cubicBezTo>
                    <a:pt x="29" y="11"/>
                    <a:pt x="26" y="11"/>
                    <a:pt x="25" y="12"/>
                  </a:cubicBezTo>
                  <a:cubicBezTo>
                    <a:pt x="22" y="12"/>
                    <a:pt x="23" y="14"/>
                    <a:pt x="25" y="15"/>
                  </a:cubicBezTo>
                  <a:cubicBezTo>
                    <a:pt x="27" y="17"/>
                    <a:pt x="26" y="15"/>
                    <a:pt x="27" y="14"/>
                  </a:cubicBezTo>
                  <a:cubicBezTo>
                    <a:pt x="27" y="13"/>
                    <a:pt x="29" y="13"/>
                    <a:pt x="29" y="13"/>
                  </a:cubicBezTo>
                  <a:cubicBezTo>
                    <a:pt x="29" y="13"/>
                    <a:pt x="28" y="12"/>
                    <a:pt x="28" y="11"/>
                  </a:cubicBezTo>
                  <a:cubicBezTo>
                    <a:pt x="28" y="12"/>
                    <a:pt x="29" y="13"/>
                    <a:pt x="29" y="13"/>
                  </a:cubicBezTo>
                  <a:cubicBezTo>
                    <a:pt x="29" y="13"/>
                    <a:pt x="27" y="13"/>
                    <a:pt x="26" y="14"/>
                  </a:cubicBezTo>
                  <a:cubicBezTo>
                    <a:pt x="26" y="17"/>
                    <a:pt x="24" y="14"/>
                    <a:pt x="23" y="13"/>
                  </a:cubicBezTo>
                  <a:cubicBezTo>
                    <a:pt x="20" y="16"/>
                    <a:pt x="18" y="19"/>
                    <a:pt x="14" y="20"/>
                  </a:cubicBezTo>
                  <a:cubicBezTo>
                    <a:pt x="12" y="21"/>
                    <a:pt x="10" y="21"/>
                    <a:pt x="9" y="23"/>
                  </a:cubicBezTo>
                  <a:cubicBezTo>
                    <a:pt x="8" y="24"/>
                    <a:pt x="8" y="25"/>
                    <a:pt x="7" y="26"/>
                  </a:cubicBezTo>
                  <a:cubicBezTo>
                    <a:pt x="7" y="27"/>
                    <a:pt x="9" y="28"/>
                    <a:pt x="9" y="28"/>
                  </a:cubicBezTo>
                  <a:cubicBezTo>
                    <a:pt x="8" y="29"/>
                    <a:pt x="1" y="26"/>
                    <a:pt x="0" y="26"/>
                  </a:cubicBezTo>
                  <a:cubicBezTo>
                    <a:pt x="1" y="28"/>
                    <a:pt x="3" y="31"/>
                    <a:pt x="5" y="32"/>
                  </a:cubicBezTo>
                  <a:cubicBezTo>
                    <a:pt x="6" y="32"/>
                    <a:pt x="7" y="31"/>
                    <a:pt x="7" y="31"/>
                  </a:cubicBezTo>
                  <a:cubicBezTo>
                    <a:pt x="9" y="30"/>
                    <a:pt x="12" y="31"/>
                    <a:pt x="12" y="30"/>
                  </a:cubicBezTo>
                  <a:cubicBezTo>
                    <a:pt x="15" y="27"/>
                    <a:pt x="17" y="28"/>
                    <a:pt x="20" y="29"/>
                  </a:cubicBezTo>
                  <a:cubicBezTo>
                    <a:pt x="23" y="29"/>
                    <a:pt x="26" y="27"/>
                    <a:pt x="27" y="24"/>
                  </a:cubicBezTo>
                  <a:cubicBezTo>
                    <a:pt x="28" y="22"/>
                    <a:pt x="29" y="20"/>
                    <a:pt x="30" y="18"/>
                  </a:cubicBezTo>
                  <a:cubicBezTo>
                    <a:pt x="30" y="15"/>
                    <a:pt x="31" y="14"/>
                    <a:pt x="34" y="14"/>
                  </a:cubicBezTo>
                  <a:cubicBezTo>
                    <a:pt x="37" y="14"/>
                    <a:pt x="40" y="15"/>
                    <a:pt x="43" y="14"/>
                  </a:cubicBezTo>
                  <a:cubicBezTo>
                    <a:pt x="47" y="13"/>
                    <a:pt x="40" y="10"/>
                    <a:pt x="45" y="10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77" name="Freeform 711"/>
            <p:cNvSpPr>
              <a:spLocks/>
            </p:cNvSpPr>
            <p:nvPr/>
          </p:nvSpPr>
          <p:spPr bwMode="auto">
            <a:xfrm>
              <a:off x="15776631" y="7679214"/>
              <a:ext cx="159235" cy="92380"/>
            </a:xfrm>
            <a:custGeom>
              <a:avLst/>
              <a:gdLst>
                <a:gd name="T0" fmla="*/ 2 w 17"/>
                <a:gd name="T1" fmla="*/ 8 h 10"/>
                <a:gd name="T2" fmla="*/ 7 w 17"/>
                <a:gd name="T3" fmla="*/ 9 h 10"/>
                <a:gd name="T4" fmla="*/ 12 w 17"/>
                <a:gd name="T5" fmla="*/ 9 h 10"/>
                <a:gd name="T6" fmla="*/ 16 w 17"/>
                <a:gd name="T7" fmla="*/ 8 h 10"/>
                <a:gd name="T8" fmla="*/ 15 w 17"/>
                <a:gd name="T9" fmla="*/ 3 h 10"/>
                <a:gd name="T10" fmla="*/ 10 w 17"/>
                <a:gd name="T11" fmla="*/ 3 h 10"/>
                <a:gd name="T12" fmla="*/ 6 w 17"/>
                <a:gd name="T13" fmla="*/ 1 h 10"/>
                <a:gd name="T14" fmla="*/ 2 w 17"/>
                <a:gd name="T15" fmla="*/ 8 h 10"/>
                <a:gd name="T16" fmla="*/ 2 w 17"/>
                <a:gd name="T17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10">
                  <a:moveTo>
                    <a:pt x="2" y="8"/>
                  </a:moveTo>
                  <a:cubicBezTo>
                    <a:pt x="3" y="9"/>
                    <a:pt x="6" y="10"/>
                    <a:pt x="7" y="9"/>
                  </a:cubicBezTo>
                  <a:cubicBezTo>
                    <a:pt x="9" y="8"/>
                    <a:pt x="10" y="10"/>
                    <a:pt x="12" y="9"/>
                  </a:cubicBezTo>
                  <a:cubicBezTo>
                    <a:pt x="13" y="9"/>
                    <a:pt x="17" y="9"/>
                    <a:pt x="16" y="8"/>
                  </a:cubicBezTo>
                  <a:cubicBezTo>
                    <a:pt x="15" y="6"/>
                    <a:pt x="14" y="5"/>
                    <a:pt x="15" y="3"/>
                  </a:cubicBezTo>
                  <a:cubicBezTo>
                    <a:pt x="13" y="2"/>
                    <a:pt x="11" y="4"/>
                    <a:pt x="10" y="3"/>
                  </a:cubicBezTo>
                  <a:cubicBezTo>
                    <a:pt x="9" y="2"/>
                    <a:pt x="7" y="0"/>
                    <a:pt x="6" y="1"/>
                  </a:cubicBezTo>
                  <a:cubicBezTo>
                    <a:pt x="4" y="3"/>
                    <a:pt x="0" y="6"/>
                    <a:pt x="2" y="8"/>
                  </a:cubicBezTo>
                  <a:cubicBezTo>
                    <a:pt x="3" y="9"/>
                    <a:pt x="1" y="7"/>
                    <a:pt x="2" y="8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78" name="Freeform 712"/>
            <p:cNvSpPr>
              <a:spLocks/>
            </p:cNvSpPr>
            <p:nvPr/>
          </p:nvSpPr>
          <p:spPr bwMode="auto">
            <a:xfrm>
              <a:off x="15410388" y="7574093"/>
              <a:ext cx="347132" cy="216615"/>
            </a:xfrm>
            <a:custGeom>
              <a:avLst/>
              <a:gdLst>
                <a:gd name="T0" fmla="*/ 1 w 37"/>
                <a:gd name="T1" fmla="*/ 3 h 23"/>
                <a:gd name="T2" fmla="*/ 0 w 37"/>
                <a:gd name="T3" fmla="*/ 9 h 23"/>
                <a:gd name="T4" fmla="*/ 5 w 37"/>
                <a:gd name="T5" fmla="*/ 13 h 23"/>
                <a:gd name="T6" fmla="*/ 7 w 37"/>
                <a:gd name="T7" fmla="*/ 14 h 23"/>
                <a:gd name="T8" fmla="*/ 12 w 37"/>
                <a:gd name="T9" fmla="*/ 15 h 23"/>
                <a:gd name="T10" fmla="*/ 15 w 37"/>
                <a:gd name="T11" fmla="*/ 16 h 23"/>
                <a:gd name="T12" fmla="*/ 19 w 37"/>
                <a:gd name="T13" fmla="*/ 16 h 23"/>
                <a:gd name="T14" fmla="*/ 22 w 37"/>
                <a:gd name="T15" fmla="*/ 19 h 23"/>
                <a:gd name="T16" fmla="*/ 26 w 37"/>
                <a:gd name="T17" fmla="*/ 20 h 23"/>
                <a:gd name="T18" fmla="*/ 29 w 37"/>
                <a:gd name="T19" fmla="*/ 22 h 23"/>
                <a:gd name="T20" fmla="*/ 32 w 37"/>
                <a:gd name="T21" fmla="*/ 20 h 23"/>
                <a:gd name="T22" fmla="*/ 35 w 37"/>
                <a:gd name="T23" fmla="*/ 22 h 23"/>
                <a:gd name="T24" fmla="*/ 37 w 37"/>
                <a:gd name="T25" fmla="*/ 21 h 23"/>
                <a:gd name="T26" fmla="*/ 37 w 37"/>
                <a:gd name="T27" fmla="*/ 18 h 23"/>
                <a:gd name="T28" fmla="*/ 37 w 37"/>
                <a:gd name="T29" fmla="*/ 14 h 23"/>
                <a:gd name="T30" fmla="*/ 32 w 37"/>
                <a:gd name="T31" fmla="*/ 14 h 23"/>
                <a:gd name="T32" fmla="*/ 31 w 37"/>
                <a:gd name="T33" fmla="*/ 13 h 23"/>
                <a:gd name="T34" fmla="*/ 28 w 37"/>
                <a:gd name="T35" fmla="*/ 13 h 23"/>
                <a:gd name="T36" fmla="*/ 26 w 37"/>
                <a:gd name="T37" fmla="*/ 12 h 23"/>
                <a:gd name="T38" fmla="*/ 24 w 37"/>
                <a:gd name="T39" fmla="*/ 12 h 23"/>
                <a:gd name="T40" fmla="*/ 20 w 37"/>
                <a:gd name="T41" fmla="*/ 10 h 23"/>
                <a:gd name="T42" fmla="*/ 18 w 37"/>
                <a:gd name="T43" fmla="*/ 8 h 23"/>
                <a:gd name="T44" fmla="*/ 16 w 37"/>
                <a:gd name="T45" fmla="*/ 7 h 23"/>
                <a:gd name="T46" fmla="*/ 10 w 37"/>
                <a:gd name="T47" fmla="*/ 2 h 23"/>
                <a:gd name="T48" fmla="*/ 8 w 37"/>
                <a:gd name="T49" fmla="*/ 0 h 23"/>
                <a:gd name="T50" fmla="*/ 5 w 37"/>
                <a:gd name="T51" fmla="*/ 2 h 23"/>
                <a:gd name="T52" fmla="*/ 4 w 37"/>
                <a:gd name="T53" fmla="*/ 2 h 23"/>
                <a:gd name="T54" fmla="*/ 1 w 37"/>
                <a:gd name="T55" fmla="*/ 3 h 23"/>
                <a:gd name="T56" fmla="*/ 1 w 37"/>
                <a:gd name="T57" fmla="*/ 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37" h="23">
                  <a:moveTo>
                    <a:pt x="1" y="3"/>
                  </a:moveTo>
                  <a:cubicBezTo>
                    <a:pt x="0" y="4"/>
                    <a:pt x="0" y="8"/>
                    <a:pt x="0" y="9"/>
                  </a:cubicBezTo>
                  <a:cubicBezTo>
                    <a:pt x="1" y="10"/>
                    <a:pt x="4" y="11"/>
                    <a:pt x="5" y="13"/>
                  </a:cubicBezTo>
                  <a:cubicBezTo>
                    <a:pt x="6" y="13"/>
                    <a:pt x="7" y="14"/>
                    <a:pt x="7" y="14"/>
                  </a:cubicBezTo>
                  <a:cubicBezTo>
                    <a:pt x="9" y="15"/>
                    <a:pt x="10" y="14"/>
                    <a:pt x="12" y="15"/>
                  </a:cubicBezTo>
                  <a:cubicBezTo>
                    <a:pt x="13" y="15"/>
                    <a:pt x="14" y="16"/>
                    <a:pt x="15" y="16"/>
                  </a:cubicBezTo>
                  <a:cubicBezTo>
                    <a:pt x="16" y="16"/>
                    <a:pt x="18" y="16"/>
                    <a:pt x="19" y="16"/>
                  </a:cubicBezTo>
                  <a:cubicBezTo>
                    <a:pt x="20" y="17"/>
                    <a:pt x="21" y="18"/>
                    <a:pt x="22" y="19"/>
                  </a:cubicBezTo>
                  <a:cubicBezTo>
                    <a:pt x="23" y="19"/>
                    <a:pt x="25" y="19"/>
                    <a:pt x="26" y="20"/>
                  </a:cubicBezTo>
                  <a:cubicBezTo>
                    <a:pt x="27" y="20"/>
                    <a:pt x="28" y="22"/>
                    <a:pt x="29" y="22"/>
                  </a:cubicBezTo>
                  <a:cubicBezTo>
                    <a:pt x="30" y="22"/>
                    <a:pt x="31" y="20"/>
                    <a:pt x="32" y="20"/>
                  </a:cubicBezTo>
                  <a:cubicBezTo>
                    <a:pt x="33" y="21"/>
                    <a:pt x="33" y="23"/>
                    <a:pt x="35" y="22"/>
                  </a:cubicBezTo>
                  <a:cubicBezTo>
                    <a:pt x="35" y="22"/>
                    <a:pt x="37" y="21"/>
                    <a:pt x="37" y="21"/>
                  </a:cubicBezTo>
                  <a:cubicBezTo>
                    <a:pt x="37" y="20"/>
                    <a:pt x="37" y="19"/>
                    <a:pt x="37" y="18"/>
                  </a:cubicBezTo>
                  <a:cubicBezTo>
                    <a:pt x="36" y="17"/>
                    <a:pt x="37" y="16"/>
                    <a:pt x="37" y="14"/>
                  </a:cubicBezTo>
                  <a:cubicBezTo>
                    <a:pt x="35" y="14"/>
                    <a:pt x="34" y="15"/>
                    <a:pt x="32" y="14"/>
                  </a:cubicBezTo>
                  <a:cubicBezTo>
                    <a:pt x="32" y="14"/>
                    <a:pt x="31" y="13"/>
                    <a:pt x="31" y="13"/>
                  </a:cubicBezTo>
                  <a:cubicBezTo>
                    <a:pt x="30" y="13"/>
                    <a:pt x="29" y="14"/>
                    <a:pt x="28" y="13"/>
                  </a:cubicBezTo>
                  <a:cubicBezTo>
                    <a:pt x="28" y="13"/>
                    <a:pt x="27" y="12"/>
                    <a:pt x="26" y="12"/>
                  </a:cubicBezTo>
                  <a:cubicBezTo>
                    <a:pt x="25" y="12"/>
                    <a:pt x="24" y="14"/>
                    <a:pt x="24" y="12"/>
                  </a:cubicBezTo>
                  <a:cubicBezTo>
                    <a:pt x="22" y="10"/>
                    <a:pt x="21" y="11"/>
                    <a:pt x="20" y="10"/>
                  </a:cubicBezTo>
                  <a:cubicBezTo>
                    <a:pt x="19" y="9"/>
                    <a:pt x="19" y="8"/>
                    <a:pt x="18" y="8"/>
                  </a:cubicBezTo>
                  <a:cubicBezTo>
                    <a:pt x="17" y="7"/>
                    <a:pt x="16" y="7"/>
                    <a:pt x="16" y="7"/>
                  </a:cubicBezTo>
                  <a:cubicBezTo>
                    <a:pt x="14" y="6"/>
                    <a:pt x="11" y="4"/>
                    <a:pt x="10" y="2"/>
                  </a:cubicBezTo>
                  <a:cubicBezTo>
                    <a:pt x="10" y="1"/>
                    <a:pt x="9" y="0"/>
                    <a:pt x="8" y="0"/>
                  </a:cubicBezTo>
                  <a:cubicBezTo>
                    <a:pt x="6" y="0"/>
                    <a:pt x="6" y="1"/>
                    <a:pt x="5" y="2"/>
                  </a:cubicBezTo>
                  <a:cubicBezTo>
                    <a:pt x="5" y="3"/>
                    <a:pt x="4" y="2"/>
                    <a:pt x="4" y="2"/>
                  </a:cubicBezTo>
                  <a:cubicBezTo>
                    <a:pt x="3" y="3"/>
                    <a:pt x="2" y="3"/>
                    <a:pt x="1" y="3"/>
                  </a:cubicBezTo>
                  <a:cubicBezTo>
                    <a:pt x="0" y="4"/>
                    <a:pt x="2" y="3"/>
                    <a:pt x="1" y="3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79" name="Freeform 713"/>
            <p:cNvSpPr>
              <a:spLocks/>
            </p:cNvSpPr>
            <p:nvPr/>
          </p:nvSpPr>
          <p:spPr bwMode="auto">
            <a:xfrm>
              <a:off x="16372171" y="8360921"/>
              <a:ext cx="261145" cy="216615"/>
            </a:xfrm>
            <a:custGeom>
              <a:avLst/>
              <a:gdLst>
                <a:gd name="T0" fmla="*/ 14 w 28"/>
                <a:gd name="T1" fmla="*/ 19 h 23"/>
                <a:gd name="T2" fmla="*/ 19 w 28"/>
                <a:gd name="T3" fmla="*/ 18 h 23"/>
                <a:gd name="T4" fmla="*/ 19 w 28"/>
                <a:gd name="T5" fmla="*/ 15 h 23"/>
                <a:gd name="T6" fmla="*/ 21 w 28"/>
                <a:gd name="T7" fmla="*/ 14 h 23"/>
                <a:gd name="T8" fmla="*/ 24 w 28"/>
                <a:gd name="T9" fmla="*/ 12 h 23"/>
                <a:gd name="T10" fmla="*/ 27 w 28"/>
                <a:gd name="T11" fmla="*/ 9 h 23"/>
                <a:gd name="T12" fmla="*/ 26 w 28"/>
                <a:gd name="T13" fmla="*/ 1 h 23"/>
                <a:gd name="T14" fmla="*/ 22 w 28"/>
                <a:gd name="T15" fmla="*/ 1 h 23"/>
                <a:gd name="T16" fmla="*/ 19 w 28"/>
                <a:gd name="T17" fmla="*/ 2 h 23"/>
                <a:gd name="T18" fmla="*/ 17 w 28"/>
                <a:gd name="T19" fmla="*/ 2 h 23"/>
                <a:gd name="T20" fmla="*/ 3 w 28"/>
                <a:gd name="T21" fmla="*/ 3 h 23"/>
                <a:gd name="T22" fmla="*/ 0 w 28"/>
                <a:gd name="T23" fmla="*/ 7 h 23"/>
                <a:gd name="T24" fmla="*/ 1 w 28"/>
                <a:gd name="T25" fmla="*/ 10 h 23"/>
                <a:gd name="T26" fmla="*/ 3 w 28"/>
                <a:gd name="T27" fmla="*/ 14 h 23"/>
                <a:gd name="T28" fmla="*/ 5 w 28"/>
                <a:gd name="T29" fmla="*/ 18 h 23"/>
                <a:gd name="T30" fmla="*/ 6 w 28"/>
                <a:gd name="T31" fmla="*/ 19 h 23"/>
                <a:gd name="T32" fmla="*/ 7 w 28"/>
                <a:gd name="T33" fmla="*/ 21 h 23"/>
                <a:gd name="T34" fmla="*/ 8 w 28"/>
                <a:gd name="T35" fmla="*/ 23 h 23"/>
                <a:gd name="T36" fmla="*/ 14 w 28"/>
                <a:gd name="T37" fmla="*/ 19 h 23"/>
                <a:gd name="T38" fmla="*/ 14 w 28"/>
                <a:gd name="T39" fmla="*/ 19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8" h="23">
                  <a:moveTo>
                    <a:pt x="14" y="19"/>
                  </a:moveTo>
                  <a:cubicBezTo>
                    <a:pt x="14" y="18"/>
                    <a:pt x="20" y="20"/>
                    <a:pt x="19" y="18"/>
                  </a:cubicBezTo>
                  <a:cubicBezTo>
                    <a:pt x="19" y="18"/>
                    <a:pt x="18" y="15"/>
                    <a:pt x="19" y="15"/>
                  </a:cubicBezTo>
                  <a:cubicBezTo>
                    <a:pt x="20" y="15"/>
                    <a:pt x="21" y="16"/>
                    <a:pt x="21" y="14"/>
                  </a:cubicBezTo>
                  <a:cubicBezTo>
                    <a:pt x="21" y="12"/>
                    <a:pt x="23" y="13"/>
                    <a:pt x="24" y="12"/>
                  </a:cubicBezTo>
                  <a:cubicBezTo>
                    <a:pt x="26" y="12"/>
                    <a:pt x="26" y="10"/>
                    <a:pt x="27" y="9"/>
                  </a:cubicBezTo>
                  <a:cubicBezTo>
                    <a:pt x="28" y="7"/>
                    <a:pt x="25" y="2"/>
                    <a:pt x="26" y="1"/>
                  </a:cubicBezTo>
                  <a:cubicBezTo>
                    <a:pt x="24" y="2"/>
                    <a:pt x="24" y="2"/>
                    <a:pt x="22" y="1"/>
                  </a:cubicBezTo>
                  <a:cubicBezTo>
                    <a:pt x="21" y="0"/>
                    <a:pt x="19" y="2"/>
                    <a:pt x="19" y="2"/>
                  </a:cubicBezTo>
                  <a:cubicBezTo>
                    <a:pt x="19" y="4"/>
                    <a:pt x="17" y="2"/>
                    <a:pt x="17" y="2"/>
                  </a:cubicBezTo>
                  <a:cubicBezTo>
                    <a:pt x="13" y="1"/>
                    <a:pt x="6" y="0"/>
                    <a:pt x="3" y="3"/>
                  </a:cubicBezTo>
                  <a:cubicBezTo>
                    <a:pt x="2" y="4"/>
                    <a:pt x="0" y="5"/>
                    <a:pt x="0" y="7"/>
                  </a:cubicBezTo>
                  <a:cubicBezTo>
                    <a:pt x="0" y="8"/>
                    <a:pt x="1" y="9"/>
                    <a:pt x="1" y="10"/>
                  </a:cubicBezTo>
                  <a:cubicBezTo>
                    <a:pt x="3" y="11"/>
                    <a:pt x="3" y="13"/>
                    <a:pt x="3" y="14"/>
                  </a:cubicBezTo>
                  <a:cubicBezTo>
                    <a:pt x="4" y="16"/>
                    <a:pt x="4" y="17"/>
                    <a:pt x="5" y="18"/>
                  </a:cubicBezTo>
                  <a:cubicBezTo>
                    <a:pt x="5" y="19"/>
                    <a:pt x="6" y="18"/>
                    <a:pt x="6" y="19"/>
                  </a:cubicBezTo>
                  <a:cubicBezTo>
                    <a:pt x="7" y="19"/>
                    <a:pt x="6" y="20"/>
                    <a:pt x="7" y="21"/>
                  </a:cubicBezTo>
                  <a:cubicBezTo>
                    <a:pt x="9" y="21"/>
                    <a:pt x="8" y="22"/>
                    <a:pt x="8" y="23"/>
                  </a:cubicBezTo>
                  <a:cubicBezTo>
                    <a:pt x="8" y="22"/>
                    <a:pt x="14" y="20"/>
                    <a:pt x="14" y="19"/>
                  </a:cubicBezTo>
                  <a:cubicBezTo>
                    <a:pt x="14" y="19"/>
                    <a:pt x="14" y="20"/>
                    <a:pt x="14" y="19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80" name="Freeform 714"/>
            <p:cNvSpPr>
              <a:spLocks/>
            </p:cNvSpPr>
            <p:nvPr/>
          </p:nvSpPr>
          <p:spPr bwMode="auto">
            <a:xfrm>
              <a:off x="16270259" y="8743185"/>
              <a:ext cx="207006" cy="245289"/>
            </a:xfrm>
            <a:custGeom>
              <a:avLst/>
              <a:gdLst>
                <a:gd name="T0" fmla="*/ 10 w 22"/>
                <a:gd name="T1" fmla="*/ 3 h 26"/>
                <a:gd name="T2" fmla="*/ 7 w 22"/>
                <a:gd name="T3" fmla="*/ 4 h 26"/>
                <a:gd name="T4" fmla="*/ 6 w 22"/>
                <a:gd name="T5" fmla="*/ 4 h 26"/>
                <a:gd name="T6" fmla="*/ 5 w 22"/>
                <a:gd name="T7" fmla="*/ 1 h 26"/>
                <a:gd name="T8" fmla="*/ 0 w 22"/>
                <a:gd name="T9" fmla="*/ 0 h 26"/>
                <a:gd name="T10" fmla="*/ 1 w 22"/>
                <a:gd name="T11" fmla="*/ 6 h 26"/>
                <a:gd name="T12" fmla="*/ 4 w 22"/>
                <a:gd name="T13" fmla="*/ 14 h 26"/>
                <a:gd name="T14" fmla="*/ 9 w 22"/>
                <a:gd name="T15" fmla="*/ 21 h 26"/>
                <a:gd name="T16" fmla="*/ 19 w 22"/>
                <a:gd name="T17" fmla="*/ 26 h 26"/>
                <a:gd name="T18" fmla="*/ 20 w 22"/>
                <a:gd name="T19" fmla="*/ 23 h 26"/>
                <a:gd name="T20" fmla="*/ 16 w 22"/>
                <a:gd name="T21" fmla="*/ 14 h 26"/>
                <a:gd name="T22" fmla="*/ 16 w 22"/>
                <a:gd name="T23" fmla="*/ 6 h 26"/>
                <a:gd name="T24" fmla="*/ 10 w 22"/>
                <a:gd name="T25" fmla="*/ 3 h 26"/>
                <a:gd name="T26" fmla="*/ 10 w 22"/>
                <a:gd name="T27" fmla="*/ 3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2" h="26">
                  <a:moveTo>
                    <a:pt x="10" y="3"/>
                  </a:moveTo>
                  <a:cubicBezTo>
                    <a:pt x="9" y="3"/>
                    <a:pt x="8" y="4"/>
                    <a:pt x="7" y="4"/>
                  </a:cubicBezTo>
                  <a:cubicBezTo>
                    <a:pt x="7" y="3"/>
                    <a:pt x="6" y="4"/>
                    <a:pt x="6" y="4"/>
                  </a:cubicBezTo>
                  <a:cubicBezTo>
                    <a:pt x="5" y="4"/>
                    <a:pt x="5" y="2"/>
                    <a:pt x="5" y="1"/>
                  </a:cubicBezTo>
                  <a:cubicBezTo>
                    <a:pt x="4" y="0"/>
                    <a:pt x="2" y="0"/>
                    <a:pt x="0" y="0"/>
                  </a:cubicBezTo>
                  <a:cubicBezTo>
                    <a:pt x="1" y="1"/>
                    <a:pt x="1" y="4"/>
                    <a:pt x="1" y="6"/>
                  </a:cubicBezTo>
                  <a:cubicBezTo>
                    <a:pt x="2" y="8"/>
                    <a:pt x="3" y="11"/>
                    <a:pt x="4" y="14"/>
                  </a:cubicBezTo>
                  <a:cubicBezTo>
                    <a:pt x="6" y="16"/>
                    <a:pt x="7" y="19"/>
                    <a:pt x="9" y="21"/>
                  </a:cubicBezTo>
                  <a:cubicBezTo>
                    <a:pt x="12" y="22"/>
                    <a:pt x="15" y="26"/>
                    <a:pt x="19" y="26"/>
                  </a:cubicBezTo>
                  <a:cubicBezTo>
                    <a:pt x="22" y="26"/>
                    <a:pt x="21" y="25"/>
                    <a:pt x="20" y="23"/>
                  </a:cubicBezTo>
                  <a:cubicBezTo>
                    <a:pt x="18" y="20"/>
                    <a:pt x="16" y="18"/>
                    <a:pt x="16" y="14"/>
                  </a:cubicBezTo>
                  <a:cubicBezTo>
                    <a:pt x="16" y="11"/>
                    <a:pt x="18" y="9"/>
                    <a:pt x="16" y="6"/>
                  </a:cubicBezTo>
                  <a:cubicBezTo>
                    <a:pt x="15" y="5"/>
                    <a:pt x="11" y="0"/>
                    <a:pt x="10" y="3"/>
                  </a:cubicBezTo>
                  <a:cubicBezTo>
                    <a:pt x="9" y="4"/>
                    <a:pt x="10" y="2"/>
                    <a:pt x="10" y="3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81" name="Freeform 715"/>
            <p:cNvSpPr>
              <a:spLocks/>
            </p:cNvSpPr>
            <p:nvPr/>
          </p:nvSpPr>
          <p:spPr bwMode="auto">
            <a:xfrm>
              <a:off x="15104655" y="6264832"/>
              <a:ext cx="2799367" cy="1825318"/>
            </a:xfrm>
            <a:custGeom>
              <a:avLst/>
              <a:gdLst>
                <a:gd name="T0" fmla="*/ 279 w 300"/>
                <a:gd name="T1" fmla="*/ 37 h 195"/>
                <a:gd name="T2" fmla="*/ 244 w 300"/>
                <a:gd name="T3" fmla="*/ 1 h 195"/>
                <a:gd name="T4" fmla="*/ 223 w 300"/>
                <a:gd name="T5" fmla="*/ 18 h 195"/>
                <a:gd name="T6" fmla="*/ 214 w 300"/>
                <a:gd name="T7" fmla="*/ 27 h 195"/>
                <a:gd name="T8" fmla="*/ 205 w 300"/>
                <a:gd name="T9" fmla="*/ 39 h 195"/>
                <a:gd name="T10" fmla="*/ 224 w 300"/>
                <a:gd name="T11" fmla="*/ 46 h 195"/>
                <a:gd name="T12" fmla="*/ 197 w 300"/>
                <a:gd name="T13" fmla="*/ 55 h 195"/>
                <a:gd name="T14" fmla="*/ 180 w 300"/>
                <a:gd name="T15" fmla="*/ 66 h 195"/>
                <a:gd name="T16" fmla="*/ 146 w 300"/>
                <a:gd name="T17" fmla="*/ 75 h 195"/>
                <a:gd name="T18" fmla="*/ 121 w 300"/>
                <a:gd name="T19" fmla="*/ 70 h 195"/>
                <a:gd name="T20" fmla="*/ 94 w 300"/>
                <a:gd name="T21" fmla="*/ 56 h 195"/>
                <a:gd name="T22" fmla="*/ 66 w 300"/>
                <a:gd name="T23" fmla="*/ 30 h 195"/>
                <a:gd name="T24" fmla="*/ 56 w 300"/>
                <a:gd name="T25" fmla="*/ 44 h 195"/>
                <a:gd name="T26" fmla="*/ 44 w 300"/>
                <a:gd name="T27" fmla="*/ 51 h 195"/>
                <a:gd name="T28" fmla="*/ 34 w 300"/>
                <a:gd name="T29" fmla="*/ 63 h 195"/>
                <a:gd name="T30" fmla="*/ 28 w 300"/>
                <a:gd name="T31" fmla="*/ 76 h 195"/>
                <a:gd name="T32" fmla="*/ 11 w 300"/>
                <a:gd name="T33" fmla="*/ 84 h 195"/>
                <a:gd name="T34" fmla="*/ 1 w 300"/>
                <a:gd name="T35" fmla="*/ 91 h 195"/>
                <a:gd name="T36" fmla="*/ 7 w 300"/>
                <a:gd name="T37" fmla="*/ 103 h 195"/>
                <a:gd name="T38" fmla="*/ 23 w 300"/>
                <a:gd name="T39" fmla="*/ 111 h 195"/>
                <a:gd name="T40" fmla="*/ 27 w 300"/>
                <a:gd name="T41" fmla="*/ 121 h 195"/>
                <a:gd name="T42" fmla="*/ 27 w 300"/>
                <a:gd name="T43" fmla="*/ 135 h 195"/>
                <a:gd name="T44" fmla="*/ 40 w 300"/>
                <a:gd name="T45" fmla="*/ 140 h 195"/>
                <a:gd name="T46" fmla="*/ 62 w 300"/>
                <a:gd name="T47" fmla="*/ 154 h 195"/>
                <a:gd name="T48" fmla="*/ 74 w 300"/>
                <a:gd name="T49" fmla="*/ 156 h 195"/>
                <a:gd name="T50" fmla="*/ 92 w 300"/>
                <a:gd name="T51" fmla="*/ 151 h 195"/>
                <a:gd name="T52" fmla="*/ 106 w 300"/>
                <a:gd name="T53" fmla="*/ 146 h 195"/>
                <a:gd name="T54" fmla="*/ 116 w 300"/>
                <a:gd name="T55" fmla="*/ 155 h 195"/>
                <a:gd name="T56" fmla="*/ 117 w 300"/>
                <a:gd name="T57" fmla="*/ 166 h 195"/>
                <a:gd name="T58" fmla="*/ 119 w 300"/>
                <a:gd name="T59" fmla="*/ 178 h 195"/>
                <a:gd name="T60" fmla="*/ 125 w 300"/>
                <a:gd name="T61" fmla="*/ 187 h 195"/>
                <a:gd name="T62" fmla="*/ 134 w 300"/>
                <a:gd name="T63" fmla="*/ 186 h 195"/>
                <a:gd name="T64" fmla="*/ 143 w 300"/>
                <a:gd name="T65" fmla="*/ 182 h 195"/>
                <a:gd name="T66" fmla="*/ 155 w 300"/>
                <a:gd name="T67" fmla="*/ 180 h 195"/>
                <a:gd name="T68" fmla="*/ 168 w 300"/>
                <a:gd name="T69" fmla="*/ 186 h 195"/>
                <a:gd name="T70" fmla="*/ 175 w 300"/>
                <a:gd name="T71" fmla="*/ 195 h 195"/>
                <a:gd name="T72" fmla="*/ 189 w 300"/>
                <a:gd name="T73" fmla="*/ 186 h 195"/>
                <a:gd name="T74" fmla="*/ 202 w 300"/>
                <a:gd name="T75" fmla="*/ 182 h 195"/>
                <a:gd name="T76" fmla="*/ 215 w 300"/>
                <a:gd name="T77" fmla="*/ 173 h 195"/>
                <a:gd name="T78" fmla="*/ 221 w 300"/>
                <a:gd name="T79" fmla="*/ 164 h 195"/>
                <a:gd name="T80" fmla="*/ 228 w 300"/>
                <a:gd name="T81" fmla="*/ 156 h 195"/>
                <a:gd name="T82" fmla="*/ 232 w 300"/>
                <a:gd name="T83" fmla="*/ 149 h 195"/>
                <a:gd name="T84" fmla="*/ 236 w 300"/>
                <a:gd name="T85" fmla="*/ 143 h 195"/>
                <a:gd name="T86" fmla="*/ 231 w 300"/>
                <a:gd name="T87" fmla="*/ 139 h 195"/>
                <a:gd name="T88" fmla="*/ 229 w 300"/>
                <a:gd name="T89" fmla="*/ 132 h 195"/>
                <a:gd name="T90" fmla="*/ 221 w 300"/>
                <a:gd name="T91" fmla="*/ 115 h 195"/>
                <a:gd name="T92" fmla="*/ 229 w 300"/>
                <a:gd name="T93" fmla="*/ 106 h 195"/>
                <a:gd name="T94" fmla="*/ 238 w 300"/>
                <a:gd name="T95" fmla="*/ 102 h 195"/>
                <a:gd name="T96" fmla="*/ 220 w 300"/>
                <a:gd name="T97" fmla="*/ 102 h 195"/>
                <a:gd name="T98" fmla="*/ 221 w 300"/>
                <a:gd name="T99" fmla="*/ 90 h 195"/>
                <a:gd name="T100" fmla="*/ 234 w 300"/>
                <a:gd name="T101" fmla="*/ 87 h 195"/>
                <a:gd name="T102" fmla="*/ 238 w 300"/>
                <a:gd name="T103" fmla="*/ 89 h 195"/>
                <a:gd name="T104" fmla="*/ 259 w 300"/>
                <a:gd name="T105" fmla="*/ 77 h 195"/>
                <a:gd name="T106" fmla="*/ 271 w 300"/>
                <a:gd name="T107" fmla="*/ 72 h 195"/>
                <a:gd name="T108" fmla="*/ 281 w 300"/>
                <a:gd name="T109" fmla="*/ 60 h 195"/>
                <a:gd name="T110" fmla="*/ 295 w 300"/>
                <a:gd name="T111" fmla="*/ 47 h 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00" h="195">
                  <a:moveTo>
                    <a:pt x="298" y="37"/>
                  </a:moveTo>
                  <a:cubicBezTo>
                    <a:pt x="298" y="35"/>
                    <a:pt x="294" y="36"/>
                    <a:pt x="293" y="37"/>
                  </a:cubicBezTo>
                  <a:cubicBezTo>
                    <a:pt x="291" y="37"/>
                    <a:pt x="290" y="38"/>
                    <a:pt x="288" y="39"/>
                  </a:cubicBezTo>
                  <a:cubicBezTo>
                    <a:pt x="286" y="40"/>
                    <a:pt x="279" y="40"/>
                    <a:pt x="279" y="37"/>
                  </a:cubicBezTo>
                  <a:cubicBezTo>
                    <a:pt x="277" y="33"/>
                    <a:pt x="276" y="31"/>
                    <a:pt x="272" y="29"/>
                  </a:cubicBezTo>
                  <a:cubicBezTo>
                    <a:pt x="269" y="28"/>
                    <a:pt x="263" y="28"/>
                    <a:pt x="262" y="24"/>
                  </a:cubicBezTo>
                  <a:cubicBezTo>
                    <a:pt x="261" y="18"/>
                    <a:pt x="259" y="11"/>
                    <a:pt x="255" y="6"/>
                  </a:cubicBezTo>
                  <a:cubicBezTo>
                    <a:pt x="252" y="3"/>
                    <a:pt x="248" y="3"/>
                    <a:pt x="244" y="1"/>
                  </a:cubicBezTo>
                  <a:cubicBezTo>
                    <a:pt x="240" y="0"/>
                    <a:pt x="233" y="1"/>
                    <a:pt x="229" y="3"/>
                  </a:cubicBezTo>
                  <a:cubicBezTo>
                    <a:pt x="228" y="4"/>
                    <a:pt x="226" y="5"/>
                    <a:pt x="225" y="6"/>
                  </a:cubicBezTo>
                  <a:cubicBezTo>
                    <a:pt x="225" y="7"/>
                    <a:pt x="228" y="7"/>
                    <a:pt x="228" y="8"/>
                  </a:cubicBezTo>
                  <a:cubicBezTo>
                    <a:pt x="229" y="12"/>
                    <a:pt x="224" y="15"/>
                    <a:pt x="223" y="18"/>
                  </a:cubicBezTo>
                  <a:cubicBezTo>
                    <a:pt x="222" y="19"/>
                    <a:pt x="222" y="20"/>
                    <a:pt x="222" y="21"/>
                  </a:cubicBezTo>
                  <a:cubicBezTo>
                    <a:pt x="222" y="22"/>
                    <a:pt x="222" y="22"/>
                    <a:pt x="222" y="23"/>
                  </a:cubicBezTo>
                  <a:cubicBezTo>
                    <a:pt x="222" y="25"/>
                    <a:pt x="219" y="25"/>
                    <a:pt x="217" y="26"/>
                  </a:cubicBezTo>
                  <a:cubicBezTo>
                    <a:pt x="216" y="26"/>
                    <a:pt x="215" y="27"/>
                    <a:pt x="214" y="27"/>
                  </a:cubicBezTo>
                  <a:cubicBezTo>
                    <a:pt x="213" y="27"/>
                    <a:pt x="208" y="25"/>
                    <a:pt x="208" y="25"/>
                  </a:cubicBezTo>
                  <a:cubicBezTo>
                    <a:pt x="207" y="27"/>
                    <a:pt x="206" y="30"/>
                    <a:pt x="205" y="32"/>
                  </a:cubicBezTo>
                  <a:cubicBezTo>
                    <a:pt x="205" y="33"/>
                    <a:pt x="204" y="34"/>
                    <a:pt x="204" y="35"/>
                  </a:cubicBezTo>
                  <a:cubicBezTo>
                    <a:pt x="204" y="35"/>
                    <a:pt x="202" y="41"/>
                    <a:pt x="205" y="39"/>
                  </a:cubicBezTo>
                  <a:cubicBezTo>
                    <a:pt x="206" y="38"/>
                    <a:pt x="206" y="38"/>
                    <a:pt x="208" y="38"/>
                  </a:cubicBezTo>
                  <a:cubicBezTo>
                    <a:pt x="209" y="38"/>
                    <a:pt x="211" y="40"/>
                    <a:pt x="212" y="39"/>
                  </a:cubicBezTo>
                  <a:cubicBezTo>
                    <a:pt x="216" y="36"/>
                    <a:pt x="219" y="38"/>
                    <a:pt x="222" y="42"/>
                  </a:cubicBezTo>
                  <a:cubicBezTo>
                    <a:pt x="223" y="43"/>
                    <a:pt x="225" y="45"/>
                    <a:pt x="224" y="46"/>
                  </a:cubicBezTo>
                  <a:cubicBezTo>
                    <a:pt x="224" y="46"/>
                    <a:pt x="220" y="45"/>
                    <a:pt x="219" y="45"/>
                  </a:cubicBezTo>
                  <a:cubicBezTo>
                    <a:pt x="216" y="46"/>
                    <a:pt x="212" y="46"/>
                    <a:pt x="209" y="47"/>
                  </a:cubicBezTo>
                  <a:cubicBezTo>
                    <a:pt x="206" y="48"/>
                    <a:pt x="206" y="54"/>
                    <a:pt x="202" y="54"/>
                  </a:cubicBezTo>
                  <a:cubicBezTo>
                    <a:pt x="200" y="54"/>
                    <a:pt x="198" y="53"/>
                    <a:pt x="197" y="55"/>
                  </a:cubicBezTo>
                  <a:cubicBezTo>
                    <a:pt x="196" y="56"/>
                    <a:pt x="194" y="58"/>
                    <a:pt x="192" y="58"/>
                  </a:cubicBezTo>
                  <a:cubicBezTo>
                    <a:pt x="189" y="57"/>
                    <a:pt x="183" y="53"/>
                    <a:pt x="182" y="59"/>
                  </a:cubicBezTo>
                  <a:cubicBezTo>
                    <a:pt x="182" y="61"/>
                    <a:pt x="184" y="62"/>
                    <a:pt x="184" y="63"/>
                  </a:cubicBezTo>
                  <a:cubicBezTo>
                    <a:pt x="184" y="65"/>
                    <a:pt x="181" y="65"/>
                    <a:pt x="180" y="66"/>
                  </a:cubicBezTo>
                  <a:cubicBezTo>
                    <a:pt x="177" y="69"/>
                    <a:pt x="176" y="72"/>
                    <a:pt x="172" y="72"/>
                  </a:cubicBezTo>
                  <a:cubicBezTo>
                    <a:pt x="167" y="72"/>
                    <a:pt x="162" y="72"/>
                    <a:pt x="157" y="73"/>
                  </a:cubicBezTo>
                  <a:cubicBezTo>
                    <a:pt x="155" y="74"/>
                    <a:pt x="151" y="78"/>
                    <a:pt x="150" y="77"/>
                  </a:cubicBezTo>
                  <a:cubicBezTo>
                    <a:pt x="148" y="77"/>
                    <a:pt x="147" y="75"/>
                    <a:pt x="146" y="75"/>
                  </a:cubicBezTo>
                  <a:cubicBezTo>
                    <a:pt x="144" y="75"/>
                    <a:pt x="143" y="75"/>
                    <a:pt x="141" y="75"/>
                  </a:cubicBezTo>
                  <a:cubicBezTo>
                    <a:pt x="139" y="74"/>
                    <a:pt x="137" y="74"/>
                    <a:pt x="135" y="72"/>
                  </a:cubicBezTo>
                  <a:cubicBezTo>
                    <a:pt x="133" y="71"/>
                    <a:pt x="132" y="71"/>
                    <a:pt x="131" y="70"/>
                  </a:cubicBezTo>
                  <a:cubicBezTo>
                    <a:pt x="127" y="70"/>
                    <a:pt x="125" y="70"/>
                    <a:pt x="121" y="70"/>
                  </a:cubicBezTo>
                  <a:cubicBezTo>
                    <a:pt x="118" y="70"/>
                    <a:pt x="113" y="71"/>
                    <a:pt x="109" y="70"/>
                  </a:cubicBezTo>
                  <a:cubicBezTo>
                    <a:pt x="108" y="70"/>
                    <a:pt x="107" y="68"/>
                    <a:pt x="107" y="67"/>
                  </a:cubicBezTo>
                  <a:cubicBezTo>
                    <a:pt x="105" y="65"/>
                    <a:pt x="104" y="63"/>
                    <a:pt x="102" y="61"/>
                  </a:cubicBezTo>
                  <a:cubicBezTo>
                    <a:pt x="99" y="59"/>
                    <a:pt x="97" y="56"/>
                    <a:pt x="94" y="56"/>
                  </a:cubicBezTo>
                  <a:cubicBezTo>
                    <a:pt x="92" y="56"/>
                    <a:pt x="81" y="56"/>
                    <a:pt x="83" y="52"/>
                  </a:cubicBezTo>
                  <a:cubicBezTo>
                    <a:pt x="85" y="48"/>
                    <a:pt x="84" y="41"/>
                    <a:pt x="79" y="38"/>
                  </a:cubicBezTo>
                  <a:cubicBezTo>
                    <a:pt x="75" y="35"/>
                    <a:pt x="70" y="35"/>
                    <a:pt x="69" y="29"/>
                  </a:cubicBezTo>
                  <a:cubicBezTo>
                    <a:pt x="68" y="30"/>
                    <a:pt x="67" y="29"/>
                    <a:pt x="66" y="30"/>
                  </a:cubicBezTo>
                  <a:cubicBezTo>
                    <a:pt x="65" y="31"/>
                    <a:pt x="65" y="31"/>
                    <a:pt x="65" y="32"/>
                  </a:cubicBezTo>
                  <a:cubicBezTo>
                    <a:pt x="63" y="35"/>
                    <a:pt x="60" y="34"/>
                    <a:pt x="59" y="37"/>
                  </a:cubicBezTo>
                  <a:cubicBezTo>
                    <a:pt x="59" y="39"/>
                    <a:pt x="61" y="41"/>
                    <a:pt x="60" y="42"/>
                  </a:cubicBezTo>
                  <a:cubicBezTo>
                    <a:pt x="59" y="43"/>
                    <a:pt x="57" y="44"/>
                    <a:pt x="56" y="44"/>
                  </a:cubicBezTo>
                  <a:cubicBezTo>
                    <a:pt x="55" y="45"/>
                    <a:pt x="54" y="43"/>
                    <a:pt x="53" y="44"/>
                  </a:cubicBezTo>
                  <a:cubicBezTo>
                    <a:pt x="51" y="44"/>
                    <a:pt x="50" y="43"/>
                    <a:pt x="48" y="42"/>
                  </a:cubicBezTo>
                  <a:cubicBezTo>
                    <a:pt x="47" y="41"/>
                    <a:pt x="46" y="46"/>
                    <a:pt x="45" y="47"/>
                  </a:cubicBezTo>
                  <a:cubicBezTo>
                    <a:pt x="45" y="48"/>
                    <a:pt x="44" y="50"/>
                    <a:pt x="44" y="51"/>
                  </a:cubicBezTo>
                  <a:cubicBezTo>
                    <a:pt x="44" y="53"/>
                    <a:pt x="45" y="53"/>
                    <a:pt x="45" y="54"/>
                  </a:cubicBezTo>
                  <a:cubicBezTo>
                    <a:pt x="45" y="56"/>
                    <a:pt x="39" y="54"/>
                    <a:pt x="39" y="54"/>
                  </a:cubicBezTo>
                  <a:cubicBezTo>
                    <a:pt x="37" y="55"/>
                    <a:pt x="33" y="55"/>
                    <a:pt x="32" y="56"/>
                  </a:cubicBezTo>
                  <a:cubicBezTo>
                    <a:pt x="33" y="55"/>
                    <a:pt x="34" y="62"/>
                    <a:pt x="34" y="63"/>
                  </a:cubicBezTo>
                  <a:cubicBezTo>
                    <a:pt x="35" y="64"/>
                    <a:pt x="36" y="65"/>
                    <a:pt x="37" y="66"/>
                  </a:cubicBezTo>
                  <a:cubicBezTo>
                    <a:pt x="37" y="67"/>
                    <a:pt x="34" y="69"/>
                    <a:pt x="33" y="70"/>
                  </a:cubicBezTo>
                  <a:cubicBezTo>
                    <a:pt x="32" y="71"/>
                    <a:pt x="33" y="74"/>
                    <a:pt x="32" y="74"/>
                  </a:cubicBezTo>
                  <a:cubicBezTo>
                    <a:pt x="31" y="75"/>
                    <a:pt x="29" y="75"/>
                    <a:pt x="28" y="76"/>
                  </a:cubicBezTo>
                  <a:cubicBezTo>
                    <a:pt x="26" y="77"/>
                    <a:pt x="25" y="78"/>
                    <a:pt x="24" y="79"/>
                  </a:cubicBezTo>
                  <a:cubicBezTo>
                    <a:pt x="22" y="79"/>
                    <a:pt x="21" y="79"/>
                    <a:pt x="19" y="80"/>
                  </a:cubicBezTo>
                  <a:cubicBezTo>
                    <a:pt x="17" y="80"/>
                    <a:pt x="16" y="81"/>
                    <a:pt x="15" y="83"/>
                  </a:cubicBezTo>
                  <a:cubicBezTo>
                    <a:pt x="15" y="83"/>
                    <a:pt x="11" y="84"/>
                    <a:pt x="11" y="84"/>
                  </a:cubicBezTo>
                  <a:cubicBezTo>
                    <a:pt x="11" y="84"/>
                    <a:pt x="11" y="83"/>
                    <a:pt x="11" y="83"/>
                  </a:cubicBezTo>
                  <a:cubicBezTo>
                    <a:pt x="10" y="83"/>
                    <a:pt x="9" y="83"/>
                    <a:pt x="7" y="83"/>
                  </a:cubicBezTo>
                  <a:cubicBezTo>
                    <a:pt x="6" y="83"/>
                    <a:pt x="3" y="85"/>
                    <a:pt x="3" y="86"/>
                  </a:cubicBezTo>
                  <a:cubicBezTo>
                    <a:pt x="2" y="88"/>
                    <a:pt x="1" y="90"/>
                    <a:pt x="1" y="91"/>
                  </a:cubicBezTo>
                  <a:cubicBezTo>
                    <a:pt x="0" y="93"/>
                    <a:pt x="3" y="95"/>
                    <a:pt x="4" y="95"/>
                  </a:cubicBezTo>
                  <a:cubicBezTo>
                    <a:pt x="7" y="95"/>
                    <a:pt x="6" y="95"/>
                    <a:pt x="7" y="98"/>
                  </a:cubicBezTo>
                  <a:cubicBezTo>
                    <a:pt x="7" y="99"/>
                    <a:pt x="8" y="99"/>
                    <a:pt x="8" y="101"/>
                  </a:cubicBezTo>
                  <a:cubicBezTo>
                    <a:pt x="8" y="101"/>
                    <a:pt x="7" y="103"/>
                    <a:pt x="7" y="103"/>
                  </a:cubicBezTo>
                  <a:cubicBezTo>
                    <a:pt x="9" y="104"/>
                    <a:pt x="10" y="104"/>
                    <a:pt x="11" y="105"/>
                  </a:cubicBezTo>
                  <a:cubicBezTo>
                    <a:pt x="13" y="107"/>
                    <a:pt x="12" y="109"/>
                    <a:pt x="14" y="110"/>
                  </a:cubicBezTo>
                  <a:cubicBezTo>
                    <a:pt x="16" y="111"/>
                    <a:pt x="18" y="112"/>
                    <a:pt x="20" y="113"/>
                  </a:cubicBezTo>
                  <a:cubicBezTo>
                    <a:pt x="21" y="113"/>
                    <a:pt x="22" y="112"/>
                    <a:pt x="23" y="111"/>
                  </a:cubicBezTo>
                  <a:cubicBezTo>
                    <a:pt x="26" y="109"/>
                    <a:pt x="31" y="110"/>
                    <a:pt x="33" y="113"/>
                  </a:cubicBezTo>
                  <a:cubicBezTo>
                    <a:pt x="34" y="115"/>
                    <a:pt x="32" y="116"/>
                    <a:pt x="31" y="117"/>
                  </a:cubicBezTo>
                  <a:cubicBezTo>
                    <a:pt x="30" y="118"/>
                    <a:pt x="30" y="118"/>
                    <a:pt x="30" y="119"/>
                  </a:cubicBezTo>
                  <a:cubicBezTo>
                    <a:pt x="29" y="121"/>
                    <a:pt x="28" y="121"/>
                    <a:pt x="27" y="121"/>
                  </a:cubicBezTo>
                  <a:cubicBezTo>
                    <a:pt x="24" y="123"/>
                    <a:pt x="32" y="126"/>
                    <a:pt x="29" y="128"/>
                  </a:cubicBezTo>
                  <a:cubicBezTo>
                    <a:pt x="28" y="130"/>
                    <a:pt x="27" y="129"/>
                    <a:pt x="25" y="129"/>
                  </a:cubicBezTo>
                  <a:cubicBezTo>
                    <a:pt x="21" y="128"/>
                    <a:pt x="26" y="132"/>
                    <a:pt x="26" y="132"/>
                  </a:cubicBezTo>
                  <a:cubicBezTo>
                    <a:pt x="26" y="134"/>
                    <a:pt x="25" y="135"/>
                    <a:pt x="27" y="135"/>
                  </a:cubicBezTo>
                  <a:cubicBezTo>
                    <a:pt x="29" y="136"/>
                    <a:pt x="29" y="137"/>
                    <a:pt x="31" y="138"/>
                  </a:cubicBezTo>
                  <a:cubicBezTo>
                    <a:pt x="33" y="138"/>
                    <a:pt x="34" y="140"/>
                    <a:pt x="36" y="141"/>
                  </a:cubicBezTo>
                  <a:cubicBezTo>
                    <a:pt x="36" y="141"/>
                    <a:pt x="37" y="142"/>
                    <a:pt x="38" y="142"/>
                  </a:cubicBezTo>
                  <a:cubicBezTo>
                    <a:pt x="39" y="142"/>
                    <a:pt x="38" y="140"/>
                    <a:pt x="40" y="140"/>
                  </a:cubicBezTo>
                  <a:cubicBezTo>
                    <a:pt x="44" y="140"/>
                    <a:pt x="46" y="147"/>
                    <a:pt x="50" y="147"/>
                  </a:cubicBezTo>
                  <a:cubicBezTo>
                    <a:pt x="52" y="147"/>
                    <a:pt x="52" y="150"/>
                    <a:pt x="54" y="150"/>
                  </a:cubicBezTo>
                  <a:cubicBezTo>
                    <a:pt x="56" y="151"/>
                    <a:pt x="57" y="153"/>
                    <a:pt x="58" y="153"/>
                  </a:cubicBezTo>
                  <a:cubicBezTo>
                    <a:pt x="60" y="151"/>
                    <a:pt x="60" y="154"/>
                    <a:pt x="62" y="154"/>
                  </a:cubicBezTo>
                  <a:cubicBezTo>
                    <a:pt x="63" y="154"/>
                    <a:pt x="63" y="153"/>
                    <a:pt x="64" y="153"/>
                  </a:cubicBezTo>
                  <a:cubicBezTo>
                    <a:pt x="65" y="153"/>
                    <a:pt x="65" y="154"/>
                    <a:pt x="66" y="155"/>
                  </a:cubicBezTo>
                  <a:cubicBezTo>
                    <a:pt x="68" y="155"/>
                    <a:pt x="70" y="155"/>
                    <a:pt x="72" y="154"/>
                  </a:cubicBezTo>
                  <a:cubicBezTo>
                    <a:pt x="75" y="153"/>
                    <a:pt x="73" y="155"/>
                    <a:pt x="74" y="156"/>
                  </a:cubicBezTo>
                  <a:cubicBezTo>
                    <a:pt x="74" y="156"/>
                    <a:pt x="76" y="153"/>
                    <a:pt x="77" y="153"/>
                  </a:cubicBezTo>
                  <a:cubicBezTo>
                    <a:pt x="78" y="152"/>
                    <a:pt x="80" y="152"/>
                    <a:pt x="81" y="153"/>
                  </a:cubicBezTo>
                  <a:cubicBezTo>
                    <a:pt x="83" y="155"/>
                    <a:pt x="85" y="153"/>
                    <a:pt x="87" y="154"/>
                  </a:cubicBezTo>
                  <a:cubicBezTo>
                    <a:pt x="89" y="155"/>
                    <a:pt x="91" y="153"/>
                    <a:pt x="92" y="151"/>
                  </a:cubicBezTo>
                  <a:cubicBezTo>
                    <a:pt x="93" y="151"/>
                    <a:pt x="93" y="150"/>
                    <a:pt x="94" y="150"/>
                  </a:cubicBezTo>
                  <a:cubicBezTo>
                    <a:pt x="95" y="149"/>
                    <a:pt x="96" y="150"/>
                    <a:pt x="97" y="149"/>
                  </a:cubicBezTo>
                  <a:cubicBezTo>
                    <a:pt x="98" y="148"/>
                    <a:pt x="99" y="146"/>
                    <a:pt x="101" y="147"/>
                  </a:cubicBezTo>
                  <a:cubicBezTo>
                    <a:pt x="103" y="148"/>
                    <a:pt x="103" y="148"/>
                    <a:pt x="106" y="146"/>
                  </a:cubicBezTo>
                  <a:cubicBezTo>
                    <a:pt x="107" y="145"/>
                    <a:pt x="109" y="148"/>
                    <a:pt x="109" y="149"/>
                  </a:cubicBezTo>
                  <a:cubicBezTo>
                    <a:pt x="108" y="151"/>
                    <a:pt x="106" y="152"/>
                    <a:pt x="108" y="152"/>
                  </a:cubicBezTo>
                  <a:cubicBezTo>
                    <a:pt x="111" y="152"/>
                    <a:pt x="111" y="152"/>
                    <a:pt x="114" y="151"/>
                  </a:cubicBezTo>
                  <a:cubicBezTo>
                    <a:pt x="115" y="151"/>
                    <a:pt x="116" y="154"/>
                    <a:pt x="116" y="155"/>
                  </a:cubicBezTo>
                  <a:cubicBezTo>
                    <a:pt x="116" y="155"/>
                    <a:pt x="116" y="157"/>
                    <a:pt x="117" y="156"/>
                  </a:cubicBezTo>
                  <a:cubicBezTo>
                    <a:pt x="117" y="156"/>
                    <a:pt x="119" y="156"/>
                    <a:pt x="119" y="157"/>
                  </a:cubicBezTo>
                  <a:cubicBezTo>
                    <a:pt x="119" y="158"/>
                    <a:pt x="117" y="159"/>
                    <a:pt x="118" y="160"/>
                  </a:cubicBezTo>
                  <a:cubicBezTo>
                    <a:pt x="119" y="162"/>
                    <a:pt x="118" y="165"/>
                    <a:pt x="117" y="166"/>
                  </a:cubicBezTo>
                  <a:cubicBezTo>
                    <a:pt x="116" y="168"/>
                    <a:pt x="114" y="169"/>
                    <a:pt x="113" y="170"/>
                  </a:cubicBezTo>
                  <a:cubicBezTo>
                    <a:pt x="113" y="171"/>
                    <a:pt x="113" y="176"/>
                    <a:pt x="112" y="175"/>
                  </a:cubicBezTo>
                  <a:cubicBezTo>
                    <a:pt x="113" y="176"/>
                    <a:pt x="119" y="173"/>
                    <a:pt x="120" y="175"/>
                  </a:cubicBezTo>
                  <a:cubicBezTo>
                    <a:pt x="120" y="175"/>
                    <a:pt x="118" y="176"/>
                    <a:pt x="119" y="178"/>
                  </a:cubicBezTo>
                  <a:cubicBezTo>
                    <a:pt x="120" y="180"/>
                    <a:pt x="123" y="180"/>
                    <a:pt x="122" y="181"/>
                  </a:cubicBezTo>
                  <a:cubicBezTo>
                    <a:pt x="122" y="182"/>
                    <a:pt x="121" y="184"/>
                    <a:pt x="121" y="185"/>
                  </a:cubicBezTo>
                  <a:cubicBezTo>
                    <a:pt x="122" y="186"/>
                    <a:pt x="125" y="185"/>
                    <a:pt x="125" y="186"/>
                  </a:cubicBezTo>
                  <a:cubicBezTo>
                    <a:pt x="125" y="186"/>
                    <a:pt x="125" y="187"/>
                    <a:pt x="125" y="187"/>
                  </a:cubicBezTo>
                  <a:cubicBezTo>
                    <a:pt x="125" y="189"/>
                    <a:pt x="126" y="188"/>
                    <a:pt x="127" y="188"/>
                  </a:cubicBezTo>
                  <a:cubicBezTo>
                    <a:pt x="128" y="188"/>
                    <a:pt x="129" y="187"/>
                    <a:pt x="130" y="188"/>
                  </a:cubicBezTo>
                  <a:cubicBezTo>
                    <a:pt x="131" y="188"/>
                    <a:pt x="132" y="189"/>
                    <a:pt x="133" y="190"/>
                  </a:cubicBezTo>
                  <a:cubicBezTo>
                    <a:pt x="135" y="191"/>
                    <a:pt x="134" y="187"/>
                    <a:pt x="134" y="186"/>
                  </a:cubicBezTo>
                  <a:cubicBezTo>
                    <a:pt x="132" y="182"/>
                    <a:pt x="134" y="184"/>
                    <a:pt x="136" y="182"/>
                  </a:cubicBezTo>
                  <a:cubicBezTo>
                    <a:pt x="138" y="181"/>
                    <a:pt x="137" y="182"/>
                    <a:pt x="139" y="183"/>
                  </a:cubicBezTo>
                  <a:cubicBezTo>
                    <a:pt x="139" y="183"/>
                    <a:pt x="141" y="182"/>
                    <a:pt x="141" y="182"/>
                  </a:cubicBezTo>
                  <a:cubicBezTo>
                    <a:pt x="141" y="183"/>
                    <a:pt x="143" y="181"/>
                    <a:pt x="143" y="182"/>
                  </a:cubicBezTo>
                  <a:cubicBezTo>
                    <a:pt x="144" y="183"/>
                    <a:pt x="144" y="184"/>
                    <a:pt x="146" y="182"/>
                  </a:cubicBezTo>
                  <a:cubicBezTo>
                    <a:pt x="147" y="181"/>
                    <a:pt x="147" y="182"/>
                    <a:pt x="148" y="181"/>
                  </a:cubicBezTo>
                  <a:cubicBezTo>
                    <a:pt x="149" y="180"/>
                    <a:pt x="149" y="178"/>
                    <a:pt x="151" y="178"/>
                  </a:cubicBezTo>
                  <a:cubicBezTo>
                    <a:pt x="152" y="178"/>
                    <a:pt x="153" y="180"/>
                    <a:pt x="155" y="180"/>
                  </a:cubicBezTo>
                  <a:cubicBezTo>
                    <a:pt x="155" y="180"/>
                    <a:pt x="159" y="181"/>
                    <a:pt x="159" y="181"/>
                  </a:cubicBezTo>
                  <a:cubicBezTo>
                    <a:pt x="159" y="182"/>
                    <a:pt x="157" y="183"/>
                    <a:pt x="157" y="184"/>
                  </a:cubicBezTo>
                  <a:cubicBezTo>
                    <a:pt x="158" y="185"/>
                    <a:pt x="160" y="186"/>
                    <a:pt x="161" y="187"/>
                  </a:cubicBezTo>
                  <a:cubicBezTo>
                    <a:pt x="163" y="188"/>
                    <a:pt x="167" y="189"/>
                    <a:pt x="168" y="186"/>
                  </a:cubicBezTo>
                  <a:cubicBezTo>
                    <a:pt x="168" y="186"/>
                    <a:pt x="170" y="188"/>
                    <a:pt x="170" y="188"/>
                  </a:cubicBezTo>
                  <a:cubicBezTo>
                    <a:pt x="171" y="189"/>
                    <a:pt x="172" y="187"/>
                    <a:pt x="174" y="188"/>
                  </a:cubicBezTo>
                  <a:cubicBezTo>
                    <a:pt x="175" y="189"/>
                    <a:pt x="173" y="190"/>
                    <a:pt x="173" y="191"/>
                  </a:cubicBezTo>
                  <a:cubicBezTo>
                    <a:pt x="173" y="192"/>
                    <a:pt x="175" y="194"/>
                    <a:pt x="175" y="195"/>
                  </a:cubicBezTo>
                  <a:cubicBezTo>
                    <a:pt x="176" y="195"/>
                    <a:pt x="177" y="194"/>
                    <a:pt x="178" y="194"/>
                  </a:cubicBezTo>
                  <a:cubicBezTo>
                    <a:pt x="178" y="193"/>
                    <a:pt x="175" y="192"/>
                    <a:pt x="176" y="191"/>
                  </a:cubicBezTo>
                  <a:cubicBezTo>
                    <a:pt x="178" y="188"/>
                    <a:pt x="180" y="188"/>
                    <a:pt x="183" y="187"/>
                  </a:cubicBezTo>
                  <a:cubicBezTo>
                    <a:pt x="185" y="186"/>
                    <a:pt x="187" y="186"/>
                    <a:pt x="189" y="186"/>
                  </a:cubicBezTo>
                  <a:cubicBezTo>
                    <a:pt x="190" y="186"/>
                    <a:pt x="190" y="184"/>
                    <a:pt x="191" y="184"/>
                  </a:cubicBezTo>
                  <a:cubicBezTo>
                    <a:pt x="193" y="184"/>
                    <a:pt x="192" y="183"/>
                    <a:pt x="192" y="182"/>
                  </a:cubicBezTo>
                  <a:cubicBezTo>
                    <a:pt x="192" y="183"/>
                    <a:pt x="196" y="182"/>
                    <a:pt x="196" y="182"/>
                  </a:cubicBezTo>
                  <a:cubicBezTo>
                    <a:pt x="198" y="181"/>
                    <a:pt x="200" y="182"/>
                    <a:pt x="202" y="182"/>
                  </a:cubicBezTo>
                  <a:cubicBezTo>
                    <a:pt x="204" y="182"/>
                    <a:pt x="205" y="181"/>
                    <a:pt x="207" y="180"/>
                  </a:cubicBezTo>
                  <a:cubicBezTo>
                    <a:pt x="208" y="180"/>
                    <a:pt x="208" y="177"/>
                    <a:pt x="209" y="177"/>
                  </a:cubicBezTo>
                  <a:cubicBezTo>
                    <a:pt x="211" y="177"/>
                    <a:pt x="212" y="176"/>
                    <a:pt x="213" y="175"/>
                  </a:cubicBezTo>
                  <a:cubicBezTo>
                    <a:pt x="214" y="175"/>
                    <a:pt x="215" y="174"/>
                    <a:pt x="215" y="173"/>
                  </a:cubicBezTo>
                  <a:cubicBezTo>
                    <a:pt x="214" y="173"/>
                    <a:pt x="218" y="172"/>
                    <a:pt x="218" y="172"/>
                  </a:cubicBezTo>
                  <a:cubicBezTo>
                    <a:pt x="219" y="171"/>
                    <a:pt x="220" y="169"/>
                    <a:pt x="221" y="168"/>
                  </a:cubicBezTo>
                  <a:cubicBezTo>
                    <a:pt x="222" y="167"/>
                    <a:pt x="222" y="167"/>
                    <a:pt x="222" y="166"/>
                  </a:cubicBezTo>
                  <a:cubicBezTo>
                    <a:pt x="223" y="164"/>
                    <a:pt x="221" y="165"/>
                    <a:pt x="221" y="164"/>
                  </a:cubicBezTo>
                  <a:cubicBezTo>
                    <a:pt x="221" y="164"/>
                    <a:pt x="226" y="164"/>
                    <a:pt x="223" y="162"/>
                  </a:cubicBezTo>
                  <a:cubicBezTo>
                    <a:pt x="222" y="161"/>
                    <a:pt x="223" y="161"/>
                    <a:pt x="224" y="161"/>
                  </a:cubicBezTo>
                  <a:cubicBezTo>
                    <a:pt x="225" y="161"/>
                    <a:pt x="225" y="160"/>
                    <a:pt x="226" y="159"/>
                  </a:cubicBezTo>
                  <a:cubicBezTo>
                    <a:pt x="227" y="158"/>
                    <a:pt x="227" y="157"/>
                    <a:pt x="228" y="156"/>
                  </a:cubicBezTo>
                  <a:cubicBezTo>
                    <a:pt x="228" y="156"/>
                    <a:pt x="228" y="154"/>
                    <a:pt x="228" y="154"/>
                  </a:cubicBezTo>
                  <a:cubicBezTo>
                    <a:pt x="229" y="153"/>
                    <a:pt x="230" y="153"/>
                    <a:pt x="231" y="152"/>
                  </a:cubicBezTo>
                  <a:cubicBezTo>
                    <a:pt x="232" y="151"/>
                    <a:pt x="231" y="150"/>
                    <a:pt x="231" y="150"/>
                  </a:cubicBezTo>
                  <a:cubicBezTo>
                    <a:pt x="231" y="149"/>
                    <a:pt x="232" y="149"/>
                    <a:pt x="232" y="149"/>
                  </a:cubicBezTo>
                  <a:cubicBezTo>
                    <a:pt x="233" y="149"/>
                    <a:pt x="232" y="147"/>
                    <a:pt x="232" y="147"/>
                  </a:cubicBezTo>
                  <a:cubicBezTo>
                    <a:pt x="232" y="147"/>
                    <a:pt x="234" y="148"/>
                    <a:pt x="234" y="147"/>
                  </a:cubicBezTo>
                  <a:cubicBezTo>
                    <a:pt x="236" y="146"/>
                    <a:pt x="234" y="146"/>
                    <a:pt x="233" y="145"/>
                  </a:cubicBezTo>
                  <a:cubicBezTo>
                    <a:pt x="233" y="145"/>
                    <a:pt x="236" y="143"/>
                    <a:pt x="236" y="143"/>
                  </a:cubicBezTo>
                  <a:cubicBezTo>
                    <a:pt x="235" y="145"/>
                    <a:pt x="232" y="142"/>
                    <a:pt x="231" y="141"/>
                  </a:cubicBezTo>
                  <a:cubicBezTo>
                    <a:pt x="231" y="141"/>
                    <a:pt x="230" y="142"/>
                    <a:pt x="229" y="142"/>
                  </a:cubicBezTo>
                  <a:cubicBezTo>
                    <a:pt x="228" y="143"/>
                    <a:pt x="227" y="141"/>
                    <a:pt x="226" y="142"/>
                  </a:cubicBezTo>
                  <a:cubicBezTo>
                    <a:pt x="228" y="141"/>
                    <a:pt x="230" y="140"/>
                    <a:pt x="231" y="139"/>
                  </a:cubicBezTo>
                  <a:cubicBezTo>
                    <a:pt x="232" y="138"/>
                    <a:pt x="235" y="138"/>
                    <a:pt x="233" y="136"/>
                  </a:cubicBezTo>
                  <a:cubicBezTo>
                    <a:pt x="231" y="135"/>
                    <a:pt x="230" y="134"/>
                    <a:pt x="228" y="132"/>
                  </a:cubicBezTo>
                  <a:cubicBezTo>
                    <a:pt x="228" y="131"/>
                    <a:pt x="223" y="133"/>
                    <a:pt x="223" y="130"/>
                  </a:cubicBezTo>
                  <a:cubicBezTo>
                    <a:pt x="223" y="132"/>
                    <a:pt x="228" y="132"/>
                    <a:pt x="229" y="132"/>
                  </a:cubicBezTo>
                  <a:cubicBezTo>
                    <a:pt x="230" y="132"/>
                    <a:pt x="233" y="135"/>
                    <a:pt x="234" y="133"/>
                  </a:cubicBezTo>
                  <a:cubicBezTo>
                    <a:pt x="235" y="131"/>
                    <a:pt x="229" y="129"/>
                    <a:pt x="229" y="127"/>
                  </a:cubicBezTo>
                  <a:cubicBezTo>
                    <a:pt x="228" y="125"/>
                    <a:pt x="228" y="121"/>
                    <a:pt x="226" y="120"/>
                  </a:cubicBezTo>
                  <a:cubicBezTo>
                    <a:pt x="225" y="118"/>
                    <a:pt x="219" y="118"/>
                    <a:pt x="221" y="115"/>
                  </a:cubicBezTo>
                  <a:cubicBezTo>
                    <a:pt x="222" y="113"/>
                    <a:pt x="223" y="112"/>
                    <a:pt x="224" y="111"/>
                  </a:cubicBezTo>
                  <a:cubicBezTo>
                    <a:pt x="226" y="109"/>
                    <a:pt x="224" y="110"/>
                    <a:pt x="225" y="109"/>
                  </a:cubicBezTo>
                  <a:cubicBezTo>
                    <a:pt x="225" y="108"/>
                    <a:pt x="228" y="109"/>
                    <a:pt x="228" y="109"/>
                  </a:cubicBezTo>
                  <a:cubicBezTo>
                    <a:pt x="229" y="108"/>
                    <a:pt x="227" y="107"/>
                    <a:pt x="229" y="106"/>
                  </a:cubicBezTo>
                  <a:cubicBezTo>
                    <a:pt x="231" y="106"/>
                    <a:pt x="232" y="105"/>
                    <a:pt x="233" y="104"/>
                  </a:cubicBezTo>
                  <a:cubicBezTo>
                    <a:pt x="234" y="104"/>
                    <a:pt x="235" y="104"/>
                    <a:pt x="235" y="104"/>
                  </a:cubicBezTo>
                  <a:cubicBezTo>
                    <a:pt x="236" y="104"/>
                    <a:pt x="235" y="105"/>
                    <a:pt x="236" y="105"/>
                  </a:cubicBezTo>
                  <a:cubicBezTo>
                    <a:pt x="237" y="106"/>
                    <a:pt x="238" y="103"/>
                    <a:pt x="238" y="102"/>
                  </a:cubicBezTo>
                  <a:cubicBezTo>
                    <a:pt x="236" y="100"/>
                    <a:pt x="234" y="101"/>
                    <a:pt x="233" y="101"/>
                  </a:cubicBezTo>
                  <a:cubicBezTo>
                    <a:pt x="231" y="101"/>
                    <a:pt x="230" y="99"/>
                    <a:pt x="228" y="100"/>
                  </a:cubicBezTo>
                  <a:cubicBezTo>
                    <a:pt x="227" y="100"/>
                    <a:pt x="226" y="102"/>
                    <a:pt x="224" y="102"/>
                  </a:cubicBezTo>
                  <a:cubicBezTo>
                    <a:pt x="223" y="103"/>
                    <a:pt x="221" y="103"/>
                    <a:pt x="220" y="102"/>
                  </a:cubicBezTo>
                  <a:cubicBezTo>
                    <a:pt x="219" y="101"/>
                    <a:pt x="221" y="99"/>
                    <a:pt x="220" y="98"/>
                  </a:cubicBezTo>
                  <a:cubicBezTo>
                    <a:pt x="218" y="97"/>
                    <a:pt x="210" y="97"/>
                    <a:pt x="213" y="92"/>
                  </a:cubicBezTo>
                  <a:cubicBezTo>
                    <a:pt x="214" y="91"/>
                    <a:pt x="215" y="92"/>
                    <a:pt x="217" y="92"/>
                  </a:cubicBezTo>
                  <a:cubicBezTo>
                    <a:pt x="218" y="92"/>
                    <a:pt x="220" y="91"/>
                    <a:pt x="221" y="90"/>
                  </a:cubicBezTo>
                  <a:cubicBezTo>
                    <a:pt x="223" y="87"/>
                    <a:pt x="226" y="85"/>
                    <a:pt x="229" y="83"/>
                  </a:cubicBezTo>
                  <a:cubicBezTo>
                    <a:pt x="230" y="81"/>
                    <a:pt x="231" y="81"/>
                    <a:pt x="233" y="81"/>
                  </a:cubicBezTo>
                  <a:cubicBezTo>
                    <a:pt x="233" y="82"/>
                    <a:pt x="236" y="82"/>
                    <a:pt x="236" y="83"/>
                  </a:cubicBezTo>
                  <a:cubicBezTo>
                    <a:pt x="235" y="84"/>
                    <a:pt x="235" y="86"/>
                    <a:pt x="234" y="87"/>
                  </a:cubicBezTo>
                  <a:cubicBezTo>
                    <a:pt x="233" y="87"/>
                    <a:pt x="231" y="88"/>
                    <a:pt x="231" y="89"/>
                  </a:cubicBezTo>
                  <a:cubicBezTo>
                    <a:pt x="231" y="90"/>
                    <a:pt x="234" y="90"/>
                    <a:pt x="234" y="90"/>
                  </a:cubicBezTo>
                  <a:cubicBezTo>
                    <a:pt x="234" y="90"/>
                    <a:pt x="230" y="93"/>
                    <a:pt x="231" y="93"/>
                  </a:cubicBezTo>
                  <a:cubicBezTo>
                    <a:pt x="232" y="94"/>
                    <a:pt x="237" y="89"/>
                    <a:pt x="238" y="89"/>
                  </a:cubicBezTo>
                  <a:cubicBezTo>
                    <a:pt x="240" y="88"/>
                    <a:pt x="242" y="87"/>
                    <a:pt x="244" y="87"/>
                  </a:cubicBezTo>
                  <a:cubicBezTo>
                    <a:pt x="246" y="87"/>
                    <a:pt x="246" y="87"/>
                    <a:pt x="247" y="85"/>
                  </a:cubicBezTo>
                  <a:cubicBezTo>
                    <a:pt x="249" y="84"/>
                    <a:pt x="252" y="83"/>
                    <a:pt x="254" y="81"/>
                  </a:cubicBezTo>
                  <a:cubicBezTo>
                    <a:pt x="255" y="80"/>
                    <a:pt x="257" y="77"/>
                    <a:pt x="259" y="77"/>
                  </a:cubicBezTo>
                  <a:cubicBezTo>
                    <a:pt x="260" y="76"/>
                    <a:pt x="266" y="80"/>
                    <a:pt x="266" y="77"/>
                  </a:cubicBezTo>
                  <a:cubicBezTo>
                    <a:pt x="266" y="76"/>
                    <a:pt x="265" y="75"/>
                    <a:pt x="266" y="74"/>
                  </a:cubicBezTo>
                  <a:cubicBezTo>
                    <a:pt x="267" y="74"/>
                    <a:pt x="268" y="74"/>
                    <a:pt x="269" y="74"/>
                  </a:cubicBezTo>
                  <a:cubicBezTo>
                    <a:pt x="271" y="74"/>
                    <a:pt x="270" y="73"/>
                    <a:pt x="271" y="72"/>
                  </a:cubicBezTo>
                  <a:cubicBezTo>
                    <a:pt x="273" y="71"/>
                    <a:pt x="274" y="72"/>
                    <a:pt x="274" y="70"/>
                  </a:cubicBezTo>
                  <a:cubicBezTo>
                    <a:pt x="274" y="67"/>
                    <a:pt x="277" y="70"/>
                    <a:pt x="278" y="71"/>
                  </a:cubicBezTo>
                  <a:cubicBezTo>
                    <a:pt x="278" y="69"/>
                    <a:pt x="281" y="69"/>
                    <a:pt x="281" y="67"/>
                  </a:cubicBezTo>
                  <a:cubicBezTo>
                    <a:pt x="281" y="65"/>
                    <a:pt x="282" y="62"/>
                    <a:pt x="281" y="60"/>
                  </a:cubicBezTo>
                  <a:cubicBezTo>
                    <a:pt x="279" y="57"/>
                    <a:pt x="280" y="58"/>
                    <a:pt x="282" y="56"/>
                  </a:cubicBezTo>
                  <a:cubicBezTo>
                    <a:pt x="284" y="55"/>
                    <a:pt x="285" y="54"/>
                    <a:pt x="287" y="55"/>
                  </a:cubicBezTo>
                  <a:cubicBezTo>
                    <a:pt x="290" y="56"/>
                    <a:pt x="290" y="56"/>
                    <a:pt x="291" y="53"/>
                  </a:cubicBezTo>
                  <a:cubicBezTo>
                    <a:pt x="292" y="51"/>
                    <a:pt x="294" y="50"/>
                    <a:pt x="295" y="47"/>
                  </a:cubicBezTo>
                  <a:cubicBezTo>
                    <a:pt x="295" y="45"/>
                    <a:pt x="296" y="43"/>
                    <a:pt x="298" y="41"/>
                  </a:cubicBezTo>
                  <a:cubicBezTo>
                    <a:pt x="300" y="39"/>
                    <a:pt x="298" y="39"/>
                    <a:pt x="298" y="3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82" name="Freeform 716"/>
            <p:cNvSpPr>
              <a:spLocks/>
            </p:cNvSpPr>
            <p:nvPr/>
          </p:nvSpPr>
          <p:spPr bwMode="auto">
            <a:xfrm>
              <a:off x="15747967" y="6357215"/>
              <a:ext cx="1464969" cy="637107"/>
            </a:xfrm>
            <a:custGeom>
              <a:avLst/>
              <a:gdLst>
                <a:gd name="T0" fmla="*/ 0 w 157"/>
                <a:gd name="T1" fmla="*/ 19 h 68"/>
                <a:gd name="T2" fmla="*/ 7 w 157"/>
                <a:gd name="T3" fmla="*/ 26 h 68"/>
                <a:gd name="T4" fmla="*/ 12 w 157"/>
                <a:gd name="T5" fmla="*/ 29 h 68"/>
                <a:gd name="T6" fmla="*/ 15 w 157"/>
                <a:gd name="T7" fmla="*/ 36 h 68"/>
                <a:gd name="T8" fmla="*/ 15 w 157"/>
                <a:gd name="T9" fmla="*/ 38 h 68"/>
                <a:gd name="T10" fmla="*/ 15 w 157"/>
                <a:gd name="T11" fmla="*/ 40 h 68"/>
                <a:gd name="T12" fmla="*/ 16 w 157"/>
                <a:gd name="T13" fmla="*/ 45 h 68"/>
                <a:gd name="T14" fmla="*/ 28 w 157"/>
                <a:gd name="T15" fmla="*/ 47 h 68"/>
                <a:gd name="T16" fmla="*/ 36 w 157"/>
                <a:gd name="T17" fmla="*/ 54 h 68"/>
                <a:gd name="T18" fmla="*/ 39 w 157"/>
                <a:gd name="T19" fmla="*/ 59 h 68"/>
                <a:gd name="T20" fmla="*/ 44 w 157"/>
                <a:gd name="T21" fmla="*/ 60 h 68"/>
                <a:gd name="T22" fmla="*/ 56 w 157"/>
                <a:gd name="T23" fmla="*/ 60 h 68"/>
                <a:gd name="T24" fmla="*/ 64 w 157"/>
                <a:gd name="T25" fmla="*/ 61 h 68"/>
                <a:gd name="T26" fmla="*/ 69 w 157"/>
                <a:gd name="T27" fmla="*/ 64 h 68"/>
                <a:gd name="T28" fmla="*/ 76 w 157"/>
                <a:gd name="T29" fmla="*/ 66 h 68"/>
                <a:gd name="T30" fmla="*/ 81 w 157"/>
                <a:gd name="T31" fmla="*/ 67 h 68"/>
                <a:gd name="T32" fmla="*/ 93 w 157"/>
                <a:gd name="T33" fmla="*/ 62 h 68"/>
                <a:gd name="T34" fmla="*/ 106 w 157"/>
                <a:gd name="T35" fmla="*/ 61 h 68"/>
                <a:gd name="T36" fmla="*/ 113 w 157"/>
                <a:gd name="T37" fmla="*/ 55 h 68"/>
                <a:gd name="T38" fmla="*/ 114 w 157"/>
                <a:gd name="T39" fmla="*/ 51 h 68"/>
                <a:gd name="T40" fmla="*/ 115 w 157"/>
                <a:gd name="T41" fmla="*/ 47 h 68"/>
                <a:gd name="T42" fmla="*/ 126 w 157"/>
                <a:gd name="T43" fmla="*/ 46 h 68"/>
                <a:gd name="T44" fmla="*/ 130 w 157"/>
                <a:gd name="T45" fmla="*/ 44 h 68"/>
                <a:gd name="T46" fmla="*/ 137 w 157"/>
                <a:gd name="T47" fmla="*/ 42 h 68"/>
                <a:gd name="T48" fmla="*/ 139 w 157"/>
                <a:gd name="T49" fmla="*/ 38 h 68"/>
                <a:gd name="T50" fmla="*/ 143 w 157"/>
                <a:gd name="T51" fmla="*/ 37 h 68"/>
                <a:gd name="T52" fmla="*/ 154 w 157"/>
                <a:gd name="T53" fmla="*/ 36 h 68"/>
                <a:gd name="T54" fmla="*/ 150 w 157"/>
                <a:gd name="T55" fmla="*/ 29 h 68"/>
                <a:gd name="T56" fmla="*/ 145 w 157"/>
                <a:gd name="T57" fmla="*/ 28 h 68"/>
                <a:gd name="T58" fmla="*/ 141 w 157"/>
                <a:gd name="T59" fmla="*/ 29 h 68"/>
                <a:gd name="T60" fmla="*/ 136 w 157"/>
                <a:gd name="T61" fmla="*/ 28 h 68"/>
                <a:gd name="T62" fmla="*/ 134 w 157"/>
                <a:gd name="T63" fmla="*/ 27 h 68"/>
                <a:gd name="T64" fmla="*/ 137 w 157"/>
                <a:gd name="T65" fmla="*/ 19 h 68"/>
                <a:gd name="T66" fmla="*/ 137 w 157"/>
                <a:gd name="T67" fmla="*/ 14 h 68"/>
                <a:gd name="T68" fmla="*/ 131 w 157"/>
                <a:gd name="T69" fmla="*/ 14 h 68"/>
                <a:gd name="T70" fmla="*/ 124 w 157"/>
                <a:gd name="T71" fmla="*/ 15 h 68"/>
                <a:gd name="T72" fmla="*/ 114 w 157"/>
                <a:gd name="T73" fmla="*/ 19 h 68"/>
                <a:gd name="T74" fmla="*/ 103 w 157"/>
                <a:gd name="T75" fmla="*/ 19 h 68"/>
                <a:gd name="T76" fmla="*/ 98 w 157"/>
                <a:gd name="T77" fmla="*/ 17 h 68"/>
                <a:gd name="T78" fmla="*/ 94 w 157"/>
                <a:gd name="T79" fmla="*/ 15 h 68"/>
                <a:gd name="T80" fmla="*/ 83 w 157"/>
                <a:gd name="T81" fmla="*/ 11 h 68"/>
                <a:gd name="T82" fmla="*/ 77 w 157"/>
                <a:gd name="T83" fmla="*/ 13 h 68"/>
                <a:gd name="T84" fmla="*/ 71 w 157"/>
                <a:gd name="T85" fmla="*/ 12 h 68"/>
                <a:gd name="T86" fmla="*/ 68 w 157"/>
                <a:gd name="T87" fmla="*/ 8 h 68"/>
                <a:gd name="T88" fmla="*/ 64 w 157"/>
                <a:gd name="T89" fmla="*/ 5 h 68"/>
                <a:gd name="T90" fmla="*/ 58 w 157"/>
                <a:gd name="T91" fmla="*/ 3 h 68"/>
                <a:gd name="T92" fmla="*/ 52 w 157"/>
                <a:gd name="T93" fmla="*/ 1 h 68"/>
                <a:gd name="T94" fmla="*/ 45 w 157"/>
                <a:gd name="T95" fmla="*/ 7 h 68"/>
                <a:gd name="T96" fmla="*/ 47 w 157"/>
                <a:gd name="T97" fmla="*/ 13 h 68"/>
                <a:gd name="T98" fmla="*/ 41 w 157"/>
                <a:gd name="T99" fmla="*/ 15 h 68"/>
                <a:gd name="T100" fmla="*/ 37 w 157"/>
                <a:gd name="T101" fmla="*/ 14 h 68"/>
                <a:gd name="T102" fmla="*/ 34 w 157"/>
                <a:gd name="T103" fmla="*/ 14 h 68"/>
                <a:gd name="T104" fmla="*/ 28 w 157"/>
                <a:gd name="T105" fmla="*/ 10 h 68"/>
                <a:gd name="T106" fmla="*/ 21 w 157"/>
                <a:gd name="T107" fmla="*/ 9 h 68"/>
                <a:gd name="T108" fmla="*/ 13 w 157"/>
                <a:gd name="T109" fmla="*/ 13 h 68"/>
                <a:gd name="T110" fmla="*/ 7 w 157"/>
                <a:gd name="T111" fmla="*/ 17 h 68"/>
                <a:gd name="T112" fmla="*/ 0 w 157"/>
                <a:gd name="T113" fmla="*/ 19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57" h="68">
                  <a:moveTo>
                    <a:pt x="0" y="19"/>
                  </a:moveTo>
                  <a:cubicBezTo>
                    <a:pt x="1" y="23"/>
                    <a:pt x="3" y="25"/>
                    <a:pt x="7" y="26"/>
                  </a:cubicBezTo>
                  <a:cubicBezTo>
                    <a:pt x="9" y="27"/>
                    <a:pt x="10" y="28"/>
                    <a:pt x="12" y="29"/>
                  </a:cubicBezTo>
                  <a:cubicBezTo>
                    <a:pt x="13" y="31"/>
                    <a:pt x="14" y="34"/>
                    <a:pt x="15" y="36"/>
                  </a:cubicBezTo>
                  <a:cubicBezTo>
                    <a:pt x="16" y="37"/>
                    <a:pt x="15" y="37"/>
                    <a:pt x="15" y="38"/>
                  </a:cubicBezTo>
                  <a:cubicBezTo>
                    <a:pt x="14" y="38"/>
                    <a:pt x="15" y="39"/>
                    <a:pt x="15" y="40"/>
                  </a:cubicBezTo>
                  <a:cubicBezTo>
                    <a:pt x="14" y="43"/>
                    <a:pt x="13" y="43"/>
                    <a:pt x="16" y="45"/>
                  </a:cubicBezTo>
                  <a:cubicBezTo>
                    <a:pt x="20" y="46"/>
                    <a:pt x="24" y="45"/>
                    <a:pt x="28" y="47"/>
                  </a:cubicBezTo>
                  <a:cubicBezTo>
                    <a:pt x="30" y="49"/>
                    <a:pt x="34" y="52"/>
                    <a:pt x="36" y="54"/>
                  </a:cubicBezTo>
                  <a:cubicBezTo>
                    <a:pt x="37" y="55"/>
                    <a:pt x="38" y="57"/>
                    <a:pt x="39" y="59"/>
                  </a:cubicBezTo>
                  <a:cubicBezTo>
                    <a:pt x="40" y="61"/>
                    <a:pt x="43" y="60"/>
                    <a:pt x="44" y="60"/>
                  </a:cubicBezTo>
                  <a:cubicBezTo>
                    <a:pt x="48" y="60"/>
                    <a:pt x="52" y="60"/>
                    <a:pt x="56" y="60"/>
                  </a:cubicBezTo>
                  <a:cubicBezTo>
                    <a:pt x="58" y="60"/>
                    <a:pt x="62" y="60"/>
                    <a:pt x="64" y="61"/>
                  </a:cubicBezTo>
                  <a:cubicBezTo>
                    <a:pt x="66" y="62"/>
                    <a:pt x="67" y="64"/>
                    <a:pt x="69" y="64"/>
                  </a:cubicBezTo>
                  <a:cubicBezTo>
                    <a:pt x="71" y="65"/>
                    <a:pt x="74" y="66"/>
                    <a:pt x="76" y="66"/>
                  </a:cubicBezTo>
                  <a:cubicBezTo>
                    <a:pt x="78" y="65"/>
                    <a:pt x="80" y="68"/>
                    <a:pt x="81" y="67"/>
                  </a:cubicBezTo>
                  <a:cubicBezTo>
                    <a:pt x="85" y="65"/>
                    <a:pt x="88" y="63"/>
                    <a:pt x="93" y="62"/>
                  </a:cubicBezTo>
                  <a:cubicBezTo>
                    <a:pt x="97" y="62"/>
                    <a:pt x="103" y="63"/>
                    <a:pt x="106" y="61"/>
                  </a:cubicBezTo>
                  <a:cubicBezTo>
                    <a:pt x="109" y="59"/>
                    <a:pt x="110" y="56"/>
                    <a:pt x="113" y="55"/>
                  </a:cubicBezTo>
                  <a:cubicBezTo>
                    <a:pt x="116" y="54"/>
                    <a:pt x="116" y="53"/>
                    <a:pt x="114" y="51"/>
                  </a:cubicBezTo>
                  <a:cubicBezTo>
                    <a:pt x="113" y="50"/>
                    <a:pt x="113" y="48"/>
                    <a:pt x="115" y="47"/>
                  </a:cubicBezTo>
                  <a:cubicBezTo>
                    <a:pt x="118" y="44"/>
                    <a:pt x="122" y="50"/>
                    <a:pt x="126" y="46"/>
                  </a:cubicBezTo>
                  <a:cubicBezTo>
                    <a:pt x="127" y="45"/>
                    <a:pt x="128" y="44"/>
                    <a:pt x="130" y="44"/>
                  </a:cubicBezTo>
                  <a:cubicBezTo>
                    <a:pt x="133" y="43"/>
                    <a:pt x="134" y="44"/>
                    <a:pt x="137" y="42"/>
                  </a:cubicBezTo>
                  <a:cubicBezTo>
                    <a:pt x="138" y="41"/>
                    <a:pt x="138" y="38"/>
                    <a:pt x="139" y="38"/>
                  </a:cubicBezTo>
                  <a:cubicBezTo>
                    <a:pt x="141" y="37"/>
                    <a:pt x="142" y="37"/>
                    <a:pt x="143" y="37"/>
                  </a:cubicBezTo>
                  <a:cubicBezTo>
                    <a:pt x="147" y="36"/>
                    <a:pt x="150" y="35"/>
                    <a:pt x="154" y="36"/>
                  </a:cubicBezTo>
                  <a:cubicBezTo>
                    <a:pt x="157" y="36"/>
                    <a:pt x="151" y="29"/>
                    <a:pt x="150" y="29"/>
                  </a:cubicBezTo>
                  <a:cubicBezTo>
                    <a:pt x="149" y="28"/>
                    <a:pt x="147" y="27"/>
                    <a:pt x="145" y="28"/>
                  </a:cubicBezTo>
                  <a:cubicBezTo>
                    <a:pt x="143" y="28"/>
                    <a:pt x="143" y="30"/>
                    <a:pt x="141" y="29"/>
                  </a:cubicBezTo>
                  <a:cubicBezTo>
                    <a:pt x="140" y="28"/>
                    <a:pt x="137" y="27"/>
                    <a:pt x="136" y="28"/>
                  </a:cubicBezTo>
                  <a:cubicBezTo>
                    <a:pt x="135" y="30"/>
                    <a:pt x="134" y="29"/>
                    <a:pt x="134" y="27"/>
                  </a:cubicBezTo>
                  <a:cubicBezTo>
                    <a:pt x="134" y="25"/>
                    <a:pt x="137" y="21"/>
                    <a:pt x="137" y="19"/>
                  </a:cubicBezTo>
                  <a:cubicBezTo>
                    <a:pt x="138" y="17"/>
                    <a:pt x="141" y="14"/>
                    <a:pt x="137" y="14"/>
                  </a:cubicBezTo>
                  <a:cubicBezTo>
                    <a:pt x="134" y="14"/>
                    <a:pt x="134" y="15"/>
                    <a:pt x="131" y="14"/>
                  </a:cubicBezTo>
                  <a:cubicBezTo>
                    <a:pt x="128" y="13"/>
                    <a:pt x="127" y="13"/>
                    <a:pt x="124" y="15"/>
                  </a:cubicBezTo>
                  <a:cubicBezTo>
                    <a:pt x="121" y="17"/>
                    <a:pt x="117" y="18"/>
                    <a:pt x="114" y="19"/>
                  </a:cubicBezTo>
                  <a:cubicBezTo>
                    <a:pt x="109" y="20"/>
                    <a:pt x="107" y="19"/>
                    <a:pt x="103" y="19"/>
                  </a:cubicBezTo>
                  <a:cubicBezTo>
                    <a:pt x="101" y="18"/>
                    <a:pt x="100" y="18"/>
                    <a:pt x="98" y="17"/>
                  </a:cubicBezTo>
                  <a:cubicBezTo>
                    <a:pt x="97" y="17"/>
                    <a:pt x="96" y="15"/>
                    <a:pt x="94" y="15"/>
                  </a:cubicBezTo>
                  <a:cubicBezTo>
                    <a:pt x="90" y="14"/>
                    <a:pt x="88" y="12"/>
                    <a:pt x="83" y="11"/>
                  </a:cubicBezTo>
                  <a:cubicBezTo>
                    <a:pt x="81" y="11"/>
                    <a:pt x="79" y="12"/>
                    <a:pt x="77" y="13"/>
                  </a:cubicBezTo>
                  <a:cubicBezTo>
                    <a:pt x="75" y="14"/>
                    <a:pt x="73" y="13"/>
                    <a:pt x="71" y="12"/>
                  </a:cubicBezTo>
                  <a:cubicBezTo>
                    <a:pt x="69" y="11"/>
                    <a:pt x="68" y="11"/>
                    <a:pt x="68" y="8"/>
                  </a:cubicBezTo>
                  <a:cubicBezTo>
                    <a:pt x="67" y="6"/>
                    <a:pt x="67" y="6"/>
                    <a:pt x="64" y="5"/>
                  </a:cubicBezTo>
                  <a:cubicBezTo>
                    <a:pt x="62" y="4"/>
                    <a:pt x="60" y="3"/>
                    <a:pt x="58" y="3"/>
                  </a:cubicBezTo>
                  <a:cubicBezTo>
                    <a:pt x="56" y="3"/>
                    <a:pt x="53" y="0"/>
                    <a:pt x="52" y="1"/>
                  </a:cubicBezTo>
                  <a:cubicBezTo>
                    <a:pt x="50" y="1"/>
                    <a:pt x="46" y="5"/>
                    <a:pt x="45" y="7"/>
                  </a:cubicBezTo>
                  <a:cubicBezTo>
                    <a:pt x="45" y="9"/>
                    <a:pt x="48" y="11"/>
                    <a:pt x="47" y="13"/>
                  </a:cubicBezTo>
                  <a:cubicBezTo>
                    <a:pt x="46" y="15"/>
                    <a:pt x="43" y="17"/>
                    <a:pt x="41" y="15"/>
                  </a:cubicBezTo>
                  <a:cubicBezTo>
                    <a:pt x="39" y="15"/>
                    <a:pt x="38" y="14"/>
                    <a:pt x="37" y="14"/>
                  </a:cubicBezTo>
                  <a:cubicBezTo>
                    <a:pt x="36" y="14"/>
                    <a:pt x="35" y="14"/>
                    <a:pt x="34" y="14"/>
                  </a:cubicBezTo>
                  <a:cubicBezTo>
                    <a:pt x="31" y="13"/>
                    <a:pt x="31" y="11"/>
                    <a:pt x="28" y="10"/>
                  </a:cubicBezTo>
                  <a:cubicBezTo>
                    <a:pt x="26" y="9"/>
                    <a:pt x="23" y="8"/>
                    <a:pt x="21" y="9"/>
                  </a:cubicBezTo>
                  <a:cubicBezTo>
                    <a:pt x="18" y="10"/>
                    <a:pt x="16" y="12"/>
                    <a:pt x="13" y="13"/>
                  </a:cubicBezTo>
                  <a:cubicBezTo>
                    <a:pt x="11" y="14"/>
                    <a:pt x="9" y="16"/>
                    <a:pt x="7" y="17"/>
                  </a:cubicBezTo>
                  <a:cubicBezTo>
                    <a:pt x="4" y="17"/>
                    <a:pt x="2" y="19"/>
                    <a:pt x="0" y="19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83" name="Freeform 717"/>
            <p:cNvSpPr>
              <a:spLocks/>
            </p:cNvSpPr>
            <p:nvPr/>
          </p:nvSpPr>
          <p:spPr bwMode="auto">
            <a:xfrm>
              <a:off x="12219302" y="5133964"/>
              <a:ext cx="585987" cy="1009821"/>
            </a:xfrm>
            <a:custGeom>
              <a:avLst/>
              <a:gdLst>
                <a:gd name="T0" fmla="*/ 61 w 63"/>
                <a:gd name="T1" fmla="*/ 25 h 108"/>
                <a:gd name="T2" fmla="*/ 61 w 63"/>
                <a:gd name="T3" fmla="*/ 20 h 108"/>
                <a:gd name="T4" fmla="*/ 61 w 63"/>
                <a:gd name="T5" fmla="*/ 16 h 108"/>
                <a:gd name="T6" fmla="*/ 60 w 63"/>
                <a:gd name="T7" fmla="*/ 13 h 108"/>
                <a:gd name="T8" fmla="*/ 60 w 63"/>
                <a:gd name="T9" fmla="*/ 11 h 108"/>
                <a:gd name="T10" fmla="*/ 57 w 63"/>
                <a:gd name="T11" fmla="*/ 7 h 108"/>
                <a:gd name="T12" fmla="*/ 51 w 63"/>
                <a:gd name="T13" fmla="*/ 5 h 108"/>
                <a:gd name="T14" fmla="*/ 44 w 63"/>
                <a:gd name="T15" fmla="*/ 1 h 108"/>
                <a:gd name="T16" fmla="*/ 44 w 63"/>
                <a:gd name="T17" fmla="*/ 5 h 108"/>
                <a:gd name="T18" fmla="*/ 34 w 63"/>
                <a:gd name="T19" fmla="*/ 5 h 108"/>
                <a:gd name="T20" fmla="*/ 34 w 63"/>
                <a:gd name="T21" fmla="*/ 10 h 108"/>
                <a:gd name="T22" fmla="*/ 29 w 63"/>
                <a:gd name="T23" fmla="*/ 10 h 108"/>
                <a:gd name="T24" fmla="*/ 27 w 63"/>
                <a:gd name="T25" fmla="*/ 12 h 108"/>
                <a:gd name="T26" fmla="*/ 25 w 63"/>
                <a:gd name="T27" fmla="*/ 15 h 108"/>
                <a:gd name="T28" fmla="*/ 25 w 63"/>
                <a:gd name="T29" fmla="*/ 18 h 108"/>
                <a:gd name="T30" fmla="*/ 24 w 63"/>
                <a:gd name="T31" fmla="*/ 20 h 108"/>
                <a:gd name="T32" fmla="*/ 20 w 63"/>
                <a:gd name="T33" fmla="*/ 25 h 108"/>
                <a:gd name="T34" fmla="*/ 17 w 63"/>
                <a:gd name="T35" fmla="*/ 27 h 108"/>
                <a:gd name="T36" fmla="*/ 16 w 63"/>
                <a:gd name="T37" fmla="*/ 33 h 108"/>
                <a:gd name="T38" fmla="*/ 13 w 63"/>
                <a:gd name="T39" fmla="*/ 38 h 108"/>
                <a:gd name="T40" fmla="*/ 15 w 63"/>
                <a:gd name="T41" fmla="*/ 42 h 108"/>
                <a:gd name="T42" fmla="*/ 9 w 63"/>
                <a:gd name="T43" fmla="*/ 44 h 108"/>
                <a:gd name="T44" fmla="*/ 5 w 63"/>
                <a:gd name="T45" fmla="*/ 51 h 108"/>
                <a:gd name="T46" fmla="*/ 6 w 63"/>
                <a:gd name="T47" fmla="*/ 57 h 108"/>
                <a:gd name="T48" fmla="*/ 8 w 63"/>
                <a:gd name="T49" fmla="*/ 63 h 108"/>
                <a:gd name="T50" fmla="*/ 7 w 63"/>
                <a:gd name="T51" fmla="*/ 67 h 108"/>
                <a:gd name="T52" fmla="*/ 7 w 63"/>
                <a:gd name="T53" fmla="*/ 74 h 108"/>
                <a:gd name="T54" fmla="*/ 4 w 63"/>
                <a:gd name="T55" fmla="*/ 78 h 108"/>
                <a:gd name="T56" fmla="*/ 3 w 63"/>
                <a:gd name="T57" fmla="*/ 83 h 108"/>
                <a:gd name="T58" fmla="*/ 0 w 63"/>
                <a:gd name="T59" fmla="*/ 82 h 108"/>
                <a:gd name="T60" fmla="*/ 4 w 63"/>
                <a:gd name="T61" fmla="*/ 90 h 108"/>
                <a:gd name="T62" fmla="*/ 7 w 63"/>
                <a:gd name="T63" fmla="*/ 97 h 108"/>
                <a:gd name="T64" fmla="*/ 8 w 63"/>
                <a:gd name="T65" fmla="*/ 102 h 108"/>
                <a:gd name="T66" fmla="*/ 10 w 63"/>
                <a:gd name="T67" fmla="*/ 107 h 108"/>
                <a:gd name="T68" fmla="*/ 14 w 63"/>
                <a:gd name="T69" fmla="*/ 108 h 108"/>
                <a:gd name="T70" fmla="*/ 15 w 63"/>
                <a:gd name="T71" fmla="*/ 105 h 108"/>
                <a:gd name="T72" fmla="*/ 24 w 63"/>
                <a:gd name="T73" fmla="*/ 101 h 108"/>
                <a:gd name="T74" fmla="*/ 27 w 63"/>
                <a:gd name="T75" fmla="*/ 92 h 108"/>
                <a:gd name="T76" fmla="*/ 26 w 63"/>
                <a:gd name="T77" fmla="*/ 87 h 108"/>
                <a:gd name="T78" fmla="*/ 28 w 63"/>
                <a:gd name="T79" fmla="*/ 84 h 108"/>
                <a:gd name="T80" fmla="*/ 32 w 63"/>
                <a:gd name="T81" fmla="*/ 82 h 108"/>
                <a:gd name="T82" fmla="*/ 32 w 63"/>
                <a:gd name="T83" fmla="*/ 81 h 108"/>
                <a:gd name="T84" fmla="*/ 35 w 63"/>
                <a:gd name="T85" fmla="*/ 80 h 108"/>
                <a:gd name="T86" fmla="*/ 34 w 63"/>
                <a:gd name="T87" fmla="*/ 78 h 108"/>
                <a:gd name="T88" fmla="*/ 36 w 63"/>
                <a:gd name="T89" fmla="*/ 77 h 108"/>
                <a:gd name="T90" fmla="*/ 35 w 63"/>
                <a:gd name="T91" fmla="*/ 73 h 108"/>
                <a:gd name="T92" fmla="*/ 29 w 63"/>
                <a:gd name="T93" fmla="*/ 66 h 108"/>
                <a:gd name="T94" fmla="*/ 30 w 63"/>
                <a:gd name="T95" fmla="*/ 60 h 108"/>
                <a:gd name="T96" fmla="*/ 30 w 63"/>
                <a:gd name="T97" fmla="*/ 56 h 108"/>
                <a:gd name="T98" fmla="*/ 33 w 63"/>
                <a:gd name="T99" fmla="*/ 53 h 108"/>
                <a:gd name="T100" fmla="*/ 39 w 63"/>
                <a:gd name="T101" fmla="*/ 48 h 108"/>
                <a:gd name="T102" fmla="*/ 49 w 63"/>
                <a:gd name="T103" fmla="*/ 41 h 108"/>
                <a:gd name="T104" fmla="*/ 50 w 63"/>
                <a:gd name="T105" fmla="*/ 35 h 108"/>
                <a:gd name="T106" fmla="*/ 50 w 63"/>
                <a:gd name="T107" fmla="*/ 32 h 108"/>
                <a:gd name="T108" fmla="*/ 54 w 63"/>
                <a:gd name="T109" fmla="*/ 30 h 108"/>
                <a:gd name="T110" fmla="*/ 58 w 63"/>
                <a:gd name="T111" fmla="*/ 29 h 108"/>
                <a:gd name="T112" fmla="*/ 60 w 63"/>
                <a:gd name="T113" fmla="*/ 28 h 108"/>
                <a:gd name="T114" fmla="*/ 63 w 63"/>
                <a:gd name="T115" fmla="*/ 28 h 108"/>
                <a:gd name="T116" fmla="*/ 61 w 63"/>
                <a:gd name="T117" fmla="*/ 25 h 108"/>
                <a:gd name="T118" fmla="*/ 61 w 63"/>
                <a:gd name="T119" fmla="*/ 25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63" h="108">
                  <a:moveTo>
                    <a:pt x="61" y="25"/>
                  </a:moveTo>
                  <a:cubicBezTo>
                    <a:pt x="60" y="24"/>
                    <a:pt x="62" y="22"/>
                    <a:pt x="61" y="20"/>
                  </a:cubicBezTo>
                  <a:cubicBezTo>
                    <a:pt x="60" y="18"/>
                    <a:pt x="61" y="18"/>
                    <a:pt x="61" y="16"/>
                  </a:cubicBezTo>
                  <a:cubicBezTo>
                    <a:pt x="61" y="15"/>
                    <a:pt x="60" y="14"/>
                    <a:pt x="60" y="13"/>
                  </a:cubicBezTo>
                  <a:cubicBezTo>
                    <a:pt x="59" y="12"/>
                    <a:pt x="60" y="12"/>
                    <a:pt x="60" y="11"/>
                  </a:cubicBezTo>
                  <a:cubicBezTo>
                    <a:pt x="59" y="9"/>
                    <a:pt x="59" y="8"/>
                    <a:pt x="57" y="7"/>
                  </a:cubicBezTo>
                  <a:cubicBezTo>
                    <a:pt x="55" y="6"/>
                    <a:pt x="53" y="6"/>
                    <a:pt x="51" y="5"/>
                  </a:cubicBezTo>
                  <a:cubicBezTo>
                    <a:pt x="49" y="3"/>
                    <a:pt x="47" y="0"/>
                    <a:pt x="44" y="1"/>
                  </a:cubicBezTo>
                  <a:cubicBezTo>
                    <a:pt x="43" y="1"/>
                    <a:pt x="44" y="4"/>
                    <a:pt x="44" y="5"/>
                  </a:cubicBezTo>
                  <a:cubicBezTo>
                    <a:pt x="43" y="8"/>
                    <a:pt x="37" y="6"/>
                    <a:pt x="34" y="5"/>
                  </a:cubicBezTo>
                  <a:cubicBezTo>
                    <a:pt x="34" y="7"/>
                    <a:pt x="34" y="8"/>
                    <a:pt x="34" y="10"/>
                  </a:cubicBezTo>
                  <a:cubicBezTo>
                    <a:pt x="33" y="10"/>
                    <a:pt x="31" y="9"/>
                    <a:pt x="29" y="10"/>
                  </a:cubicBezTo>
                  <a:cubicBezTo>
                    <a:pt x="28" y="10"/>
                    <a:pt x="28" y="11"/>
                    <a:pt x="27" y="12"/>
                  </a:cubicBezTo>
                  <a:cubicBezTo>
                    <a:pt x="27" y="13"/>
                    <a:pt x="25" y="14"/>
                    <a:pt x="25" y="15"/>
                  </a:cubicBezTo>
                  <a:cubicBezTo>
                    <a:pt x="24" y="16"/>
                    <a:pt x="26" y="18"/>
                    <a:pt x="25" y="18"/>
                  </a:cubicBezTo>
                  <a:cubicBezTo>
                    <a:pt x="25" y="19"/>
                    <a:pt x="24" y="19"/>
                    <a:pt x="24" y="20"/>
                  </a:cubicBezTo>
                  <a:cubicBezTo>
                    <a:pt x="22" y="21"/>
                    <a:pt x="20" y="23"/>
                    <a:pt x="20" y="25"/>
                  </a:cubicBezTo>
                  <a:cubicBezTo>
                    <a:pt x="20" y="27"/>
                    <a:pt x="18" y="25"/>
                    <a:pt x="17" y="27"/>
                  </a:cubicBezTo>
                  <a:cubicBezTo>
                    <a:pt x="17" y="29"/>
                    <a:pt x="17" y="31"/>
                    <a:pt x="16" y="33"/>
                  </a:cubicBezTo>
                  <a:cubicBezTo>
                    <a:pt x="16" y="35"/>
                    <a:pt x="13" y="36"/>
                    <a:pt x="13" y="38"/>
                  </a:cubicBezTo>
                  <a:cubicBezTo>
                    <a:pt x="13" y="39"/>
                    <a:pt x="16" y="41"/>
                    <a:pt x="15" y="42"/>
                  </a:cubicBezTo>
                  <a:cubicBezTo>
                    <a:pt x="13" y="44"/>
                    <a:pt x="11" y="43"/>
                    <a:pt x="9" y="44"/>
                  </a:cubicBezTo>
                  <a:cubicBezTo>
                    <a:pt x="6" y="45"/>
                    <a:pt x="5" y="48"/>
                    <a:pt x="5" y="51"/>
                  </a:cubicBezTo>
                  <a:cubicBezTo>
                    <a:pt x="6" y="53"/>
                    <a:pt x="6" y="55"/>
                    <a:pt x="6" y="57"/>
                  </a:cubicBezTo>
                  <a:cubicBezTo>
                    <a:pt x="6" y="60"/>
                    <a:pt x="4" y="61"/>
                    <a:pt x="8" y="63"/>
                  </a:cubicBezTo>
                  <a:cubicBezTo>
                    <a:pt x="10" y="65"/>
                    <a:pt x="9" y="66"/>
                    <a:pt x="7" y="67"/>
                  </a:cubicBezTo>
                  <a:cubicBezTo>
                    <a:pt x="6" y="68"/>
                    <a:pt x="8" y="72"/>
                    <a:pt x="7" y="74"/>
                  </a:cubicBezTo>
                  <a:cubicBezTo>
                    <a:pt x="7" y="76"/>
                    <a:pt x="4" y="76"/>
                    <a:pt x="4" y="78"/>
                  </a:cubicBezTo>
                  <a:cubicBezTo>
                    <a:pt x="4" y="79"/>
                    <a:pt x="4" y="83"/>
                    <a:pt x="3" y="83"/>
                  </a:cubicBezTo>
                  <a:cubicBezTo>
                    <a:pt x="3" y="83"/>
                    <a:pt x="1" y="82"/>
                    <a:pt x="0" y="82"/>
                  </a:cubicBezTo>
                  <a:cubicBezTo>
                    <a:pt x="0" y="86"/>
                    <a:pt x="4" y="87"/>
                    <a:pt x="4" y="90"/>
                  </a:cubicBezTo>
                  <a:cubicBezTo>
                    <a:pt x="3" y="91"/>
                    <a:pt x="6" y="96"/>
                    <a:pt x="7" y="97"/>
                  </a:cubicBezTo>
                  <a:cubicBezTo>
                    <a:pt x="9" y="99"/>
                    <a:pt x="8" y="100"/>
                    <a:pt x="8" y="102"/>
                  </a:cubicBezTo>
                  <a:cubicBezTo>
                    <a:pt x="8" y="103"/>
                    <a:pt x="10" y="105"/>
                    <a:pt x="10" y="107"/>
                  </a:cubicBezTo>
                  <a:cubicBezTo>
                    <a:pt x="9" y="108"/>
                    <a:pt x="13" y="107"/>
                    <a:pt x="14" y="108"/>
                  </a:cubicBezTo>
                  <a:cubicBezTo>
                    <a:pt x="16" y="108"/>
                    <a:pt x="15" y="107"/>
                    <a:pt x="15" y="105"/>
                  </a:cubicBezTo>
                  <a:cubicBezTo>
                    <a:pt x="15" y="100"/>
                    <a:pt x="23" y="104"/>
                    <a:pt x="24" y="101"/>
                  </a:cubicBezTo>
                  <a:cubicBezTo>
                    <a:pt x="25" y="98"/>
                    <a:pt x="26" y="95"/>
                    <a:pt x="27" y="92"/>
                  </a:cubicBezTo>
                  <a:cubicBezTo>
                    <a:pt x="27" y="90"/>
                    <a:pt x="27" y="88"/>
                    <a:pt x="26" y="87"/>
                  </a:cubicBezTo>
                  <a:cubicBezTo>
                    <a:pt x="25" y="85"/>
                    <a:pt x="26" y="85"/>
                    <a:pt x="28" y="84"/>
                  </a:cubicBezTo>
                  <a:cubicBezTo>
                    <a:pt x="29" y="84"/>
                    <a:pt x="32" y="83"/>
                    <a:pt x="32" y="82"/>
                  </a:cubicBezTo>
                  <a:cubicBezTo>
                    <a:pt x="32" y="82"/>
                    <a:pt x="32" y="81"/>
                    <a:pt x="32" y="81"/>
                  </a:cubicBezTo>
                  <a:cubicBezTo>
                    <a:pt x="33" y="81"/>
                    <a:pt x="35" y="81"/>
                    <a:pt x="35" y="80"/>
                  </a:cubicBezTo>
                  <a:cubicBezTo>
                    <a:pt x="35" y="79"/>
                    <a:pt x="34" y="79"/>
                    <a:pt x="34" y="78"/>
                  </a:cubicBezTo>
                  <a:cubicBezTo>
                    <a:pt x="35" y="78"/>
                    <a:pt x="36" y="77"/>
                    <a:pt x="36" y="77"/>
                  </a:cubicBezTo>
                  <a:cubicBezTo>
                    <a:pt x="38" y="75"/>
                    <a:pt x="37" y="74"/>
                    <a:pt x="35" y="73"/>
                  </a:cubicBezTo>
                  <a:cubicBezTo>
                    <a:pt x="33" y="71"/>
                    <a:pt x="29" y="70"/>
                    <a:pt x="29" y="66"/>
                  </a:cubicBezTo>
                  <a:cubicBezTo>
                    <a:pt x="29" y="64"/>
                    <a:pt x="29" y="62"/>
                    <a:pt x="30" y="60"/>
                  </a:cubicBezTo>
                  <a:cubicBezTo>
                    <a:pt x="31" y="58"/>
                    <a:pt x="31" y="58"/>
                    <a:pt x="30" y="56"/>
                  </a:cubicBezTo>
                  <a:cubicBezTo>
                    <a:pt x="29" y="56"/>
                    <a:pt x="33" y="53"/>
                    <a:pt x="33" y="53"/>
                  </a:cubicBezTo>
                  <a:cubicBezTo>
                    <a:pt x="35" y="51"/>
                    <a:pt x="36" y="49"/>
                    <a:pt x="39" y="48"/>
                  </a:cubicBezTo>
                  <a:cubicBezTo>
                    <a:pt x="42" y="47"/>
                    <a:pt x="47" y="44"/>
                    <a:pt x="49" y="41"/>
                  </a:cubicBezTo>
                  <a:cubicBezTo>
                    <a:pt x="51" y="38"/>
                    <a:pt x="46" y="36"/>
                    <a:pt x="50" y="35"/>
                  </a:cubicBezTo>
                  <a:cubicBezTo>
                    <a:pt x="52" y="34"/>
                    <a:pt x="51" y="34"/>
                    <a:pt x="50" y="32"/>
                  </a:cubicBezTo>
                  <a:cubicBezTo>
                    <a:pt x="50" y="31"/>
                    <a:pt x="53" y="30"/>
                    <a:pt x="54" y="30"/>
                  </a:cubicBezTo>
                  <a:cubicBezTo>
                    <a:pt x="56" y="28"/>
                    <a:pt x="57" y="27"/>
                    <a:pt x="58" y="29"/>
                  </a:cubicBezTo>
                  <a:cubicBezTo>
                    <a:pt x="59" y="29"/>
                    <a:pt x="60" y="28"/>
                    <a:pt x="60" y="28"/>
                  </a:cubicBezTo>
                  <a:cubicBezTo>
                    <a:pt x="61" y="28"/>
                    <a:pt x="62" y="28"/>
                    <a:pt x="63" y="28"/>
                  </a:cubicBezTo>
                  <a:cubicBezTo>
                    <a:pt x="63" y="27"/>
                    <a:pt x="62" y="27"/>
                    <a:pt x="61" y="25"/>
                  </a:cubicBezTo>
                  <a:cubicBezTo>
                    <a:pt x="60" y="24"/>
                    <a:pt x="61" y="26"/>
                    <a:pt x="61" y="25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84" name="Freeform 718"/>
            <p:cNvSpPr>
              <a:spLocks/>
            </p:cNvSpPr>
            <p:nvPr/>
          </p:nvSpPr>
          <p:spPr bwMode="auto">
            <a:xfrm>
              <a:off x="12649240" y="5057512"/>
              <a:ext cx="503186" cy="786831"/>
            </a:xfrm>
            <a:custGeom>
              <a:avLst/>
              <a:gdLst>
                <a:gd name="T0" fmla="*/ 53 w 54"/>
                <a:gd name="T1" fmla="*/ 59 h 84"/>
                <a:gd name="T2" fmla="*/ 47 w 54"/>
                <a:gd name="T3" fmla="*/ 55 h 84"/>
                <a:gd name="T4" fmla="*/ 49 w 54"/>
                <a:gd name="T5" fmla="*/ 51 h 84"/>
                <a:gd name="T6" fmla="*/ 44 w 54"/>
                <a:gd name="T7" fmla="*/ 44 h 84"/>
                <a:gd name="T8" fmla="*/ 46 w 54"/>
                <a:gd name="T9" fmla="*/ 43 h 84"/>
                <a:gd name="T10" fmla="*/ 44 w 54"/>
                <a:gd name="T11" fmla="*/ 38 h 84"/>
                <a:gd name="T12" fmla="*/ 45 w 54"/>
                <a:gd name="T13" fmla="*/ 36 h 84"/>
                <a:gd name="T14" fmla="*/ 44 w 54"/>
                <a:gd name="T15" fmla="*/ 32 h 84"/>
                <a:gd name="T16" fmla="*/ 42 w 54"/>
                <a:gd name="T17" fmla="*/ 26 h 84"/>
                <a:gd name="T18" fmla="*/ 45 w 54"/>
                <a:gd name="T19" fmla="*/ 23 h 84"/>
                <a:gd name="T20" fmla="*/ 44 w 54"/>
                <a:gd name="T21" fmla="*/ 19 h 84"/>
                <a:gd name="T22" fmla="*/ 38 w 54"/>
                <a:gd name="T23" fmla="*/ 13 h 84"/>
                <a:gd name="T24" fmla="*/ 40 w 54"/>
                <a:gd name="T25" fmla="*/ 12 h 84"/>
                <a:gd name="T26" fmla="*/ 39 w 54"/>
                <a:gd name="T27" fmla="*/ 10 h 84"/>
                <a:gd name="T28" fmla="*/ 41 w 54"/>
                <a:gd name="T29" fmla="*/ 3 h 84"/>
                <a:gd name="T30" fmla="*/ 37 w 54"/>
                <a:gd name="T31" fmla="*/ 1 h 84"/>
                <a:gd name="T32" fmla="*/ 34 w 54"/>
                <a:gd name="T33" fmla="*/ 0 h 84"/>
                <a:gd name="T34" fmla="*/ 29 w 54"/>
                <a:gd name="T35" fmla="*/ 1 h 84"/>
                <a:gd name="T36" fmla="*/ 25 w 54"/>
                <a:gd name="T37" fmla="*/ 5 h 84"/>
                <a:gd name="T38" fmla="*/ 24 w 54"/>
                <a:gd name="T39" fmla="*/ 10 h 84"/>
                <a:gd name="T40" fmla="*/ 21 w 54"/>
                <a:gd name="T41" fmla="*/ 13 h 84"/>
                <a:gd name="T42" fmla="*/ 17 w 54"/>
                <a:gd name="T43" fmla="*/ 11 h 84"/>
                <a:gd name="T44" fmla="*/ 14 w 54"/>
                <a:gd name="T45" fmla="*/ 12 h 84"/>
                <a:gd name="T46" fmla="*/ 7 w 54"/>
                <a:gd name="T47" fmla="*/ 10 h 84"/>
                <a:gd name="T48" fmla="*/ 4 w 54"/>
                <a:gd name="T49" fmla="*/ 7 h 84"/>
                <a:gd name="T50" fmla="*/ 0 w 54"/>
                <a:gd name="T51" fmla="*/ 9 h 84"/>
                <a:gd name="T52" fmla="*/ 8 w 54"/>
                <a:gd name="T53" fmla="*/ 14 h 84"/>
                <a:gd name="T54" fmla="*/ 12 w 54"/>
                <a:gd name="T55" fmla="*/ 16 h 84"/>
                <a:gd name="T56" fmla="*/ 14 w 54"/>
                <a:gd name="T57" fmla="*/ 19 h 84"/>
                <a:gd name="T58" fmla="*/ 14 w 54"/>
                <a:gd name="T59" fmla="*/ 21 h 84"/>
                <a:gd name="T60" fmla="*/ 15 w 54"/>
                <a:gd name="T61" fmla="*/ 24 h 84"/>
                <a:gd name="T62" fmla="*/ 15 w 54"/>
                <a:gd name="T63" fmla="*/ 27 h 84"/>
                <a:gd name="T64" fmla="*/ 16 w 54"/>
                <a:gd name="T65" fmla="*/ 29 h 84"/>
                <a:gd name="T66" fmla="*/ 15 w 54"/>
                <a:gd name="T67" fmla="*/ 33 h 84"/>
                <a:gd name="T68" fmla="*/ 17 w 54"/>
                <a:gd name="T69" fmla="*/ 36 h 84"/>
                <a:gd name="T70" fmla="*/ 21 w 54"/>
                <a:gd name="T71" fmla="*/ 38 h 84"/>
                <a:gd name="T72" fmla="*/ 22 w 54"/>
                <a:gd name="T73" fmla="*/ 41 h 84"/>
                <a:gd name="T74" fmla="*/ 23 w 54"/>
                <a:gd name="T75" fmla="*/ 44 h 84"/>
                <a:gd name="T76" fmla="*/ 20 w 54"/>
                <a:gd name="T77" fmla="*/ 44 h 84"/>
                <a:gd name="T78" fmla="*/ 16 w 54"/>
                <a:gd name="T79" fmla="*/ 49 h 84"/>
                <a:gd name="T80" fmla="*/ 13 w 54"/>
                <a:gd name="T81" fmla="*/ 51 h 84"/>
                <a:gd name="T82" fmla="*/ 10 w 54"/>
                <a:gd name="T83" fmla="*/ 54 h 84"/>
                <a:gd name="T84" fmla="*/ 4 w 54"/>
                <a:gd name="T85" fmla="*/ 57 h 84"/>
                <a:gd name="T86" fmla="*/ 2 w 54"/>
                <a:gd name="T87" fmla="*/ 62 h 84"/>
                <a:gd name="T88" fmla="*/ 4 w 54"/>
                <a:gd name="T89" fmla="*/ 67 h 84"/>
                <a:gd name="T90" fmla="*/ 4 w 54"/>
                <a:gd name="T91" fmla="*/ 73 h 84"/>
                <a:gd name="T92" fmla="*/ 4 w 54"/>
                <a:gd name="T93" fmla="*/ 78 h 84"/>
                <a:gd name="T94" fmla="*/ 7 w 54"/>
                <a:gd name="T95" fmla="*/ 80 h 84"/>
                <a:gd name="T96" fmla="*/ 5 w 54"/>
                <a:gd name="T97" fmla="*/ 81 h 84"/>
                <a:gd name="T98" fmla="*/ 8 w 54"/>
                <a:gd name="T99" fmla="*/ 79 h 84"/>
                <a:gd name="T100" fmla="*/ 8 w 54"/>
                <a:gd name="T101" fmla="*/ 83 h 84"/>
                <a:gd name="T102" fmla="*/ 11 w 54"/>
                <a:gd name="T103" fmla="*/ 80 h 84"/>
                <a:gd name="T104" fmla="*/ 11 w 54"/>
                <a:gd name="T105" fmla="*/ 83 h 84"/>
                <a:gd name="T106" fmla="*/ 23 w 54"/>
                <a:gd name="T107" fmla="*/ 80 h 84"/>
                <a:gd name="T108" fmla="*/ 36 w 54"/>
                <a:gd name="T109" fmla="*/ 78 h 84"/>
                <a:gd name="T110" fmla="*/ 46 w 54"/>
                <a:gd name="T111" fmla="*/ 68 h 84"/>
                <a:gd name="T112" fmla="*/ 53 w 54"/>
                <a:gd name="T113" fmla="*/ 59 h 84"/>
                <a:gd name="T114" fmla="*/ 53 w 54"/>
                <a:gd name="T115" fmla="*/ 59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54" h="84">
                  <a:moveTo>
                    <a:pt x="53" y="59"/>
                  </a:moveTo>
                  <a:cubicBezTo>
                    <a:pt x="52" y="57"/>
                    <a:pt x="49" y="56"/>
                    <a:pt x="47" y="55"/>
                  </a:cubicBezTo>
                  <a:cubicBezTo>
                    <a:pt x="44" y="53"/>
                    <a:pt x="48" y="53"/>
                    <a:pt x="49" y="51"/>
                  </a:cubicBezTo>
                  <a:cubicBezTo>
                    <a:pt x="49" y="51"/>
                    <a:pt x="45" y="45"/>
                    <a:pt x="44" y="44"/>
                  </a:cubicBezTo>
                  <a:cubicBezTo>
                    <a:pt x="44" y="44"/>
                    <a:pt x="46" y="43"/>
                    <a:pt x="46" y="43"/>
                  </a:cubicBezTo>
                  <a:cubicBezTo>
                    <a:pt x="46" y="42"/>
                    <a:pt x="44" y="39"/>
                    <a:pt x="44" y="38"/>
                  </a:cubicBezTo>
                  <a:cubicBezTo>
                    <a:pt x="44" y="37"/>
                    <a:pt x="45" y="37"/>
                    <a:pt x="45" y="36"/>
                  </a:cubicBezTo>
                  <a:cubicBezTo>
                    <a:pt x="46" y="35"/>
                    <a:pt x="44" y="33"/>
                    <a:pt x="44" y="32"/>
                  </a:cubicBezTo>
                  <a:cubicBezTo>
                    <a:pt x="42" y="30"/>
                    <a:pt x="40" y="28"/>
                    <a:pt x="42" y="26"/>
                  </a:cubicBezTo>
                  <a:cubicBezTo>
                    <a:pt x="43" y="25"/>
                    <a:pt x="45" y="24"/>
                    <a:pt x="45" y="23"/>
                  </a:cubicBezTo>
                  <a:cubicBezTo>
                    <a:pt x="46" y="21"/>
                    <a:pt x="44" y="20"/>
                    <a:pt x="44" y="19"/>
                  </a:cubicBezTo>
                  <a:cubicBezTo>
                    <a:pt x="43" y="18"/>
                    <a:pt x="36" y="15"/>
                    <a:pt x="38" y="13"/>
                  </a:cubicBezTo>
                  <a:cubicBezTo>
                    <a:pt x="38" y="13"/>
                    <a:pt x="40" y="12"/>
                    <a:pt x="40" y="12"/>
                  </a:cubicBezTo>
                  <a:cubicBezTo>
                    <a:pt x="40" y="12"/>
                    <a:pt x="37" y="10"/>
                    <a:pt x="39" y="10"/>
                  </a:cubicBezTo>
                  <a:cubicBezTo>
                    <a:pt x="42" y="10"/>
                    <a:pt x="44" y="5"/>
                    <a:pt x="41" y="3"/>
                  </a:cubicBezTo>
                  <a:cubicBezTo>
                    <a:pt x="40" y="2"/>
                    <a:pt x="38" y="2"/>
                    <a:pt x="37" y="1"/>
                  </a:cubicBezTo>
                  <a:cubicBezTo>
                    <a:pt x="36" y="0"/>
                    <a:pt x="35" y="0"/>
                    <a:pt x="34" y="0"/>
                  </a:cubicBezTo>
                  <a:cubicBezTo>
                    <a:pt x="32" y="1"/>
                    <a:pt x="31" y="0"/>
                    <a:pt x="29" y="1"/>
                  </a:cubicBezTo>
                  <a:cubicBezTo>
                    <a:pt x="28" y="2"/>
                    <a:pt x="26" y="4"/>
                    <a:pt x="25" y="5"/>
                  </a:cubicBezTo>
                  <a:cubicBezTo>
                    <a:pt x="25" y="6"/>
                    <a:pt x="25" y="10"/>
                    <a:pt x="24" y="10"/>
                  </a:cubicBezTo>
                  <a:cubicBezTo>
                    <a:pt x="23" y="11"/>
                    <a:pt x="22" y="12"/>
                    <a:pt x="21" y="13"/>
                  </a:cubicBezTo>
                  <a:cubicBezTo>
                    <a:pt x="20" y="13"/>
                    <a:pt x="18" y="11"/>
                    <a:pt x="17" y="11"/>
                  </a:cubicBezTo>
                  <a:cubicBezTo>
                    <a:pt x="16" y="11"/>
                    <a:pt x="15" y="12"/>
                    <a:pt x="14" y="12"/>
                  </a:cubicBezTo>
                  <a:cubicBezTo>
                    <a:pt x="11" y="13"/>
                    <a:pt x="9" y="12"/>
                    <a:pt x="7" y="10"/>
                  </a:cubicBezTo>
                  <a:cubicBezTo>
                    <a:pt x="7" y="9"/>
                    <a:pt x="5" y="7"/>
                    <a:pt x="4" y="7"/>
                  </a:cubicBezTo>
                  <a:cubicBezTo>
                    <a:pt x="3" y="7"/>
                    <a:pt x="1" y="9"/>
                    <a:pt x="0" y="9"/>
                  </a:cubicBezTo>
                  <a:cubicBezTo>
                    <a:pt x="2" y="11"/>
                    <a:pt x="5" y="13"/>
                    <a:pt x="8" y="14"/>
                  </a:cubicBezTo>
                  <a:cubicBezTo>
                    <a:pt x="9" y="14"/>
                    <a:pt x="11" y="15"/>
                    <a:pt x="12" y="16"/>
                  </a:cubicBezTo>
                  <a:cubicBezTo>
                    <a:pt x="13" y="17"/>
                    <a:pt x="13" y="18"/>
                    <a:pt x="14" y="19"/>
                  </a:cubicBezTo>
                  <a:cubicBezTo>
                    <a:pt x="14" y="20"/>
                    <a:pt x="13" y="20"/>
                    <a:pt x="14" y="21"/>
                  </a:cubicBezTo>
                  <a:cubicBezTo>
                    <a:pt x="14" y="22"/>
                    <a:pt x="16" y="23"/>
                    <a:pt x="15" y="24"/>
                  </a:cubicBezTo>
                  <a:cubicBezTo>
                    <a:pt x="15" y="25"/>
                    <a:pt x="14" y="26"/>
                    <a:pt x="15" y="27"/>
                  </a:cubicBezTo>
                  <a:cubicBezTo>
                    <a:pt x="15" y="27"/>
                    <a:pt x="16" y="29"/>
                    <a:pt x="16" y="29"/>
                  </a:cubicBezTo>
                  <a:cubicBezTo>
                    <a:pt x="15" y="30"/>
                    <a:pt x="15" y="32"/>
                    <a:pt x="15" y="33"/>
                  </a:cubicBezTo>
                  <a:cubicBezTo>
                    <a:pt x="15" y="33"/>
                    <a:pt x="17" y="36"/>
                    <a:pt x="17" y="36"/>
                  </a:cubicBezTo>
                  <a:cubicBezTo>
                    <a:pt x="18" y="37"/>
                    <a:pt x="20" y="38"/>
                    <a:pt x="21" y="38"/>
                  </a:cubicBezTo>
                  <a:cubicBezTo>
                    <a:pt x="22" y="39"/>
                    <a:pt x="22" y="40"/>
                    <a:pt x="22" y="41"/>
                  </a:cubicBezTo>
                  <a:cubicBezTo>
                    <a:pt x="22" y="42"/>
                    <a:pt x="23" y="43"/>
                    <a:pt x="23" y="44"/>
                  </a:cubicBezTo>
                  <a:cubicBezTo>
                    <a:pt x="23" y="45"/>
                    <a:pt x="21" y="44"/>
                    <a:pt x="20" y="44"/>
                  </a:cubicBezTo>
                  <a:cubicBezTo>
                    <a:pt x="19" y="44"/>
                    <a:pt x="16" y="48"/>
                    <a:pt x="16" y="49"/>
                  </a:cubicBezTo>
                  <a:cubicBezTo>
                    <a:pt x="15" y="50"/>
                    <a:pt x="14" y="50"/>
                    <a:pt x="13" y="51"/>
                  </a:cubicBezTo>
                  <a:cubicBezTo>
                    <a:pt x="12" y="52"/>
                    <a:pt x="11" y="53"/>
                    <a:pt x="10" y="54"/>
                  </a:cubicBezTo>
                  <a:cubicBezTo>
                    <a:pt x="9" y="54"/>
                    <a:pt x="4" y="58"/>
                    <a:pt x="4" y="57"/>
                  </a:cubicBezTo>
                  <a:cubicBezTo>
                    <a:pt x="4" y="59"/>
                    <a:pt x="2" y="60"/>
                    <a:pt x="2" y="62"/>
                  </a:cubicBezTo>
                  <a:cubicBezTo>
                    <a:pt x="3" y="64"/>
                    <a:pt x="2" y="67"/>
                    <a:pt x="4" y="67"/>
                  </a:cubicBezTo>
                  <a:cubicBezTo>
                    <a:pt x="5" y="67"/>
                    <a:pt x="4" y="72"/>
                    <a:pt x="4" y="73"/>
                  </a:cubicBezTo>
                  <a:cubicBezTo>
                    <a:pt x="4" y="75"/>
                    <a:pt x="2" y="77"/>
                    <a:pt x="4" y="78"/>
                  </a:cubicBezTo>
                  <a:cubicBezTo>
                    <a:pt x="4" y="78"/>
                    <a:pt x="8" y="79"/>
                    <a:pt x="7" y="80"/>
                  </a:cubicBezTo>
                  <a:cubicBezTo>
                    <a:pt x="7" y="80"/>
                    <a:pt x="5" y="81"/>
                    <a:pt x="5" y="81"/>
                  </a:cubicBezTo>
                  <a:cubicBezTo>
                    <a:pt x="7" y="81"/>
                    <a:pt x="7" y="79"/>
                    <a:pt x="8" y="79"/>
                  </a:cubicBezTo>
                  <a:cubicBezTo>
                    <a:pt x="10" y="78"/>
                    <a:pt x="8" y="83"/>
                    <a:pt x="8" y="83"/>
                  </a:cubicBezTo>
                  <a:cubicBezTo>
                    <a:pt x="8" y="83"/>
                    <a:pt x="11" y="80"/>
                    <a:pt x="11" y="80"/>
                  </a:cubicBezTo>
                  <a:cubicBezTo>
                    <a:pt x="12" y="79"/>
                    <a:pt x="11" y="83"/>
                    <a:pt x="11" y="83"/>
                  </a:cubicBezTo>
                  <a:cubicBezTo>
                    <a:pt x="14" y="84"/>
                    <a:pt x="20" y="81"/>
                    <a:pt x="23" y="80"/>
                  </a:cubicBezTo>
                  <a:cubicBezTo>
                    <a:pt x="27" y="79"/>
                    <a:pt x="31" y="79"/>
                    <a:pt x="36" y="78"/>
                  </a:cubicBezTo>
                  <a:cubicBezTo>
                    <a:pt x="39" y="74"/>
                    <a:pt x="43" y="71"/>
                    <a:pt x="46" y="68"/>
                  </a:cubicBezTo>
                  <a:cubicBezTo>
                    <a:pt x="48" y="66"/>
                    <a:pt x="54" y="62"/>
                    <a:pt x="53" y="59"/>
                  </a:cubicBezTo>
                  <a:cubicBezTo>
                    <a:pt x="52" y="57"/>
                    <a:pt x="54" y="62"/>
                    <a:pt x="53" y="59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85" name="Freeform 719"/>
            <p:cNvSpPr>
              <a:spLocks/>
            </p:cNvSpPr>
            <p:nvPr/>
          </p:nvSpPr>
          <p:spPr bwMode="auto">
            <a:xfrm>
              <a:off x="11929493" y="4965129"/>
              <a:ext cx="1194269" cy="1000263"/>
            </a:xfrm>
            <a:custGeom>
              <a:avLst/>
              <a:gdLst>
                <a:gd name="T0" fmla="*/ 38 w 128"/>
                <a:gd name="T1" fmla="*/ 87 h 107"/>
                <a:gd name="T2" fmla="*/ 38 w 128"/>
                <a:gd name="T3" fmla="*/ 63 h 107"/>
                <a:gd name="T4" fmla="*/ 47 w 128"/>
                <a:gd name="T5" fmla="*/ 52 h 107"/>
                <a:gd name="T6" fmla="*/ 56 w 128"/>
                <a:gd name="T7" fmla="*/ 34 h 107"/>
                <a:gd name="T8" fmla="*/ 72 w 128"/>
                <a:gd name="T9" fmla="*/ 25 h 107"/>
                <a:gd name="T10" fmla="*/ 86 w 128"/>
                <a:gd name="T11" fmla="*/ 22 h 107"/>
                <a:gd name="T12" fmla="*/ 102 w 128"/>
                <a:gd name="T13" fmla="*/ 20 h 107"/>
                <a:gd name="T14" fmla="*/ 112 w 128"/>
                <a:gd name="T15" fmla="*/ 10 h 107"/>
                <a:gd name="T16" fmla="*/ 120 w 128"/>
                <a:gd name="T17" fmla="*/ 13 h 107"/>
                <a:gd name="T18" fmla="*/ 127 w 128"/>
                <a:gd name="T19" fmla="*/ 6 h 107"/>
                <a:gd name="T20" fmla="*/ 114 w 128"/>
                <a:gd name="T21" fmla="*/ 5 h 107"/>
                <a:gd name="T22" fmla="*/ 116 w 128"/>
                <a:gd name="T23" fmla="*/ 2 h 107"/>
                <a:gd name="T24" fmla="*/ 106 w 128"/>
                <a:gd name="T25" fmla="*/ 3 h 107"/>
                <a:gd name="T26" fmla="*/ 100 w 128"/>
                <a:gd name="T27" fmla="*/ 1 h 107"/>
                <a:gd name="T28" fmla="*/ 95 w 128"/>
                <a:gd name="T29" fmla="*/ 3 h 107"/>
                <a:gd name="T30" fmla="*/ 91 w 128"/>
                <a:gd name="T31" fmla="*/ 6 h 107"/>
                <a:gd name="T32" fmla="*/ 90 w 128"/>
                <a:gd name="T33" fmla="*/ 11 h 107"/>
                <a:gd name="T34" fmla="*/ 84 w 128"/>
                <a:gd name="T35" fmla="*/ 10 h 107"/>
                <a:gd name="T36" fmla="*/ 80 w 128"/>
                <a:gd name="T37" fmla="*/ 13 h 107"/>
                <a:gd name="T38" fmla="*/ 76 w 128"/>
                <a:gd name="T39" fmla="*/ 15 h 107"/>
                <a:gd name="T40" fmla="*/ 72 w 128"/>
                <a:gd name="T41" fmla="*/ 16 h 107"/>
                <a:gd name="T42" fmla="*/ 68 w 128"/>
                <a:gd name="T43" fmla="*/ 10 h 107"/>
                <a:gd name="T44" fmla="*/ 67 w 128"/>
                <a:gd name="T45" fmla="*/ 14 h 107"/>
                <a:gd name="T46" fmla="*/ 65 w 128"/>
                <a:gd name="T47" fmla="*/ 14 h 107"/>
                <a:gd name="T48" fmla="*/ 62 w 128"/>
                <a:gd name="T49" fmla="*/ 18 h 107"/>
                <a:gd name="T50" fmla="*/ 61 w 128"/>
                <a:gd name="T51" fmla="*/ 21 h 107"/>
                <a:gd name="T52" fmla="*/ 57 w 128"/>
                <a:gd name="T53" fmla="*/ 20 h 107"/>
                <a:gd name="T54" fmla="*/ 54 w 128"/>
                <a:gd name="T55" fmla="*/ 20 h 107"/>
                <a:gd name="T56" fmla="*/ 51 w 128"/>
                <a:gd name="T57" fmla="*/ 22 h 107"/>
                <a:gd name="T58" fmla="*/ 49 w 128"/>
                <a:gd name="T59" fmla="*/ 23 h 107"/>
                <a:gd name="T60" fmla="*/ 54 w 128"/>
                <a:gd name="T61" fmla="*/ 25 h 107"/>
                <a:gd name="T62" fmla="*/ 56 w 128"/>
                <a:gd name="T63" fmla="*/ 25 h 107"/>
                <a:gd name="T64" fmla="*/ 57 w 128"/>
                <a:gd name="T65" fmla="*/ 28 h 107"/>
                <a:gd name="T66" fmla="*/ 49 w 128"/>
                <a:gd name="T67" fmla="*/ 31 h 107"/>
                <a:gd name="T68" fmla="*/ 53 w 128"/>
                <a:gd name="T69" fmla="*/ 33 h 107"/>
                <a:gd name="T70" fmla="*/ 49 w 128"/>
                <a:gd name="T71" fmla="*/ 35 h 107"/>
                <a:gd name="T72" fmla="*/ 43 w 128"/>
                <a:gd name="T73" fmla="*/ 40 h 107"/>
                <a:gd name="T74" fmla="*/ 42 w 128"/>
                <a:gd name="T75" fmla="*/ 43 h 107"/>
                <a:gd name="T76" fmla="*/ 39 w 128"/>
                <a:gd name="T77" fmla="*/ 45 h 107"/>
                <a:gd name="T78" fmla="*/ 39 w 128"/>
                <a:gd name="T79" fmla="*/ 49 h 107"/>
                <a:gd name="T80" fmla="*/ 39 w 128"/>
                <a:gd name="T81" fmla="*/ 52 h 107"/>
                <a:gd name="T82" fmla="*/ 35 w 128"/>
                <a:gd name="T83" fmla="*/ 56 h 107"/>
                <a:gd name="T84" fmla="*/ 27 w 128"/>
                <a:gd name="T85" fmla="*/ 62 h 107"/>
                <a:gd name="T86" fmla="*/ 31 w 128"/>
                <a:gd name="T87" fmla="*/ 64 h 107"/>
                <a:gd name="T88" fmla="*/ 28 w 128"/>
                <a:gd name="T89" fmla="*/ 66 h 107"/>
                <a:gd name="T90" fmla="*/ 19 w 128"/>
                <a:gd name="T91" fmla="*/ 68 h 107"/>
                <a:gd name="T92" fmla="*/ 16 w 128"/>
                <a:gd name="T93" fmla="*/ 72 h 107"/>
                <a:gd name="T94" fmla="*/ 10 w 128"/>
                <a:gd name="T95" fmla="*/ 73 h 107"/>
                <a:gd name="T96" fmla="*/ 10 w 128"/>
                <a:gd name="T97" fmla="*/ 74 h 107"/>
                <a:gd name="T98" fmla="*/ 5 w 128"/>
                <a:gd name="T99" fmla="*/ 75 h 107"/>
                <a:gd name="T100" fmla="*/ 4 w 128"/>
                <a:gd name="T101" fmla="*/ 81 h 107"/>
                <a:gd name="T102" fmla="*/ 1 w 128"/>
                <a:gd name="T103" fmla="*/ 86 h 107"/>
                <a:gd name="T104" fmla="*/ 6 w 128"/>
                <a:gd name="T105" fmla="*/ 92 h 107"/>
                <a:gd name="T106" fmla="*/ 7 w 128"/>
                <a:gd name="T107" fmla="*/ 94 h 107"/>
                <a:gd name="T108" fmla="*/ 3 w 128"/>
                <a:gd name="T109" fmla="*/ 93 h 107"/>
                <a:gd name="T110" fmla="*/ 5 w 128"/>
                <a:gd name="T111" fmla="*/ 97 h 107"/>
                <a:gd name="T112" fmla="*/ 5 w 128"/>
                <a:gd name="T113" fmla="*/ 103 h 107"/>
                <a:gd name="T114" fmla="*/ 27 w 128"/>
                <a:gd name="T115" fmla="*/ 99 h 107"/>
                <a:gd name="T116" fmla="*/ 34 w 128"/>
                <a:gd name="T117" fmla="*/ 101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28" h="107">
                  <a:moveTo>
                    <a:pt x="34" y="101"/>
                  </a:moveTo>
                  <a:cubicBezTo>
                    <a:pt x="34" y="101"/>
                    <a:pt x="35" y="98"/>
                    <a:pt x="35" y="97"/>
                  </a:cubicBezTo>
                  <a:cubicBezTo>
                    <a:pt x="35" y="95"/>
                    <a:pt x="36" y="94"/>
                    <a:pt x="38" y="93"/>
                  </a:cubicBezTo>
                  <a:cubicBezTo>
                    <a:pt x="40" y="91"/>
                    <a:pt x="38" y="88"/>
                    <a:pt x="38" y="87"/>
                  </a:cubicBezTo>
                  <a:cubicBezTo>
                    <a:pt x="38" y="84"/>
                    <a:pt x="42" y="84"/>
                    <a:pt x="39" y="82"/>
                  </a:cubicBezTo>
                  <a:cubicBezTo>
                    <a:pt x="37" y="80"/>
                    <a:pt x="36" y="80"/>
                    <a:pt x="37" y="77"/>
                  </a:cubicBezTo>
                  <a:cubicBezTo>
                    <a:pt x="38" y="75"/>
                    <a:pt x="37" y="73"/>
                    <a:pt x="37" y="71"/>
                  </a:cubicBezTo>
                  <a:cubicBezTo>
                    <a:pt x="36" y="68"/>
                    <a:pt x="35" y="65"/>
                    <a:pt x="38" y="63"/>
                  </a:cubicBezTo>
                  <a:cubicBezTo>
                    <a:pt x="39" y="62"/>
                    <a:pt x="41" y="62"/>
                    <a:pt x="42" y="61"/>
                  </a:cubicBezTo>
                  <a:cubicBezTo>
                    <a:pt x="43" y="61"/>
                    <a:pt x="44" y="62"/>
                    <a:pt x="45" y="61"/>
                  </a:cubicBezTo>
                  <a:cubicBezTo>
                    <a:pt x="46" y="59"/>
                    <a:pt x="45" y="58"/>
                    <a:pt x="44" y="57"/>
                  </a:cubicBezTo>
                  <a:cubicBezTo>
                    <a:pt x="44" y="55"/>
                    <a:pt x="46" y="54"/>
                    <a:pt x="47" y="52"/>
                  </a:cubicBezTo>
                  <a:cubicBezTo>
                    <a:pt x="47" y="51"/>
                    <a:pt x="48" y="48"/>
                    <a:pt x="48" y="46"/>
                  </a:cubicBezTo>
                  <a:cubicBezTo>
                    <a:pt x="48" y="44"/>
                    <a:pt x="52" y="44"/>
                    <a:pt x="51" y="43"/>
                  </a:cubicBezTo>
                  <a:cubicBezTo>
                    <a:pt x="51" y="41"/>
                    <a:pt x="53" y="40"/>
                    <a:pt x="54" y="38"/>
                  </a:cubicBezTo>
                  <a:cubicBezTo>
                    <a:pt x="56" y="36"/>
                    <a:pt x="56" y="37"/>
                    <a:pt x="56" y="34"/>
                  </a:cubicBezTo>
                  <a:cubicBezTo>
                    <a:pt x="55" y="33"/>
                    <a:pt x="59" y="28"/>
                    <a:pt x="60" y="28"/>
                  </a:cubicBezTo>
                  <a:cubicBezTo>
                    <a:pt x="61" y="27"/>
                    <a:pt x="64" y="28"/>
                    <a:pt x="65" y="28"/>
                  </a:cubicBezTo>
                  <a:cubicBezTo>
                    <a:pt x="65" y="26"/>
                    <a:pt x="65" y="25"/>
                    <a:pt x="65" y="23"/>
                  </a:cubicBezTo>
                  <a:cubicBezTo>
                    <a:pt x="68" y="24"/>
                    <a:pt x="70" y="24"/>
                    <a:pt x="72" y="25"/>
                  </a:cubicBezTo>
                  <a:cubicBezTo>
                    <a:pt x="76" y="25"/>
                    <a:pt x="74" y="21"/>
                    <a:pt x="75" y="19"/>
                  </a:cubicBezTo>
                  <a:cubicBezTo>
                    <a:pt x="75" y="19"/>
                    <a:pt x="77" y="19"/>
                    <a:pt x="78" y="19"/>
                  </a:cubicBezTo>
                  <a:cubicBezTo>
                    <a:pt x="79" y="18"/>
                    <a:pt x="81" y="16"/>
                    <a:pt x="82" y="18"/>
                  </a:cubicBezTo>
                  <a:cubicBezTo>
                    <a:pt x="84" y="19"/>
                    <a:pt x="84" y="21"/>
                    <a:pt x="86" y="22"/>
                  </a:cubicBezTo>
                  <a:cubicBezTo>
                    <a:pt x="87" y="22"/>
                    <a:pt x="89" y="22"/>
                    <a:pt x="90" y="22"/>
                  </a:cubicBezTo>
                  <a:cubicBezTo>
                    <a:pt x="91" y="22"/>
                    <a:pt x="92" y="21"/>
                    <a:pt x="94" y="21"/>
                  </a:cubicBezTo>
                  <a:cubicBezTo>
                    <a:pt x="95" y="21"/>
                    <a:pt x="96" y="23"/>
                    <a:pt x="98" y="23"/>
                  </a:cubicBezTo>
                  <a:cubicBezTo>
                    <a:pt x="98" y="22"/>
                    <a:pt x="102" y="20"/>
                    <a:pt x="102" y="20"/>
                  </a:cubicBezTo>
                  <a:cubicBezTo>
                    <a:pt x="102" y="17"/>
                    <a:pt x="102" y="16"/>
                    <a:pt x="103" y="14"/>
                  </a:cubicBezTo>
                  <a:cubicBezTo>
                    <a:pt x="104" y="13"/>
                    <a:pt x="106" y="11"/>
                    <a:pt x="107" y="11"/>
                  </a:cubicBezTo>
                  <a:cubicBezTo>
                    <a:pt x="108" y="11"/>
                    <a:pt x="109" y="11"/>
                    <a:pt x="110" y="11"/>
                  </a:cubicBezTo>
                  <a:cubicBezTo>
                    <a:pt x="111" y="11"/>
                    <a:pt x="111" y="10"/>
                    <a:pt x="112" y="10"/>
                  </a:cubicBezTo>
                  <a:cubicBezTo>
                    <a:pt x="113" y="10"/>
                    <a:pt x="115" y="12"/>
                    <a:pt x="116" y="12"/>
                  </a:cubicBezTo>
                  <a:cubicBezTo>
                    <a:pt x="118" y="13"/>
                    <a:pt x="119" y="14"/>
                    <a:pt x="119" y="17"/>
                  </a:cubicBezTo>
                  <a:cubicBezTo>
                    <a:pt x="121" y="17"/>
                    <a:pt x="126" y="14"/>
                    <a:pt x="124" y="12"/>
                  </a:cubicBezTo>
                  <a:cubicBezTo>
                    <a:pt x="126" y="13"/>
                    <a:pt x="121" y="13"/>
                    <a:pt x="120" y="13"/>
                  </a:cubicBezTo>
                  <a:cubicBezTo>
                    <a:pt x="125" y="12"/>
                    <a:pt x="118" y="9"/>
                    <a:pt x="117" y="10"/>
                  </a:cubicBezTo>
                  <a:cubicBezTo>
                    <a:pt x="118" y="9"/>
                    <a:pt x="119" y="10"/>
                    <a:pt x="119" y="10"/>
                  </a:cubicBezTo>
                  <a:cubicBezTo>
                    <a:pt x="121" y="10"/>
                    <a:pt x="123" y="10"/>
                    <a:pt x="124" y="9"/>
                  </a:cubicBezTo>
                  <a:cubicBezTo>
                    <a:pt x="125" y="9"/>
                    <a:pt x="128" y="7"/>
                    <a:pt x="127" y="6"/>
                  </a:cubicBezTo>
                  <a:cubicBezTo>
                    <a:pt x="125" y="5"/>
                    <a:pt x="122" y="4"/>
                    <a:pt x="119" y="3"/>
                  </a:cubicBezTo>
                  <a:cubicBezTo>
                    <a:pt x="118" y="2"/>
                    <a:pt x="117" y="4"/>
                    <a:pt x="116" y="5"/>
                  </a:cubicBezTo>
                  <a:cubicBezTo>
                    <a:pt x="116" y="5"/>
                    <a:pt x="114" y="8"/>
                    <a:pt x="114" y="7"/>
                  </a:cubicBezTo>
                  <a:cubicBezTo>
                    <a:pt x="114" y="7"/>
                    <a:pt x="114" y="6"/>
                    <a:pt x="114" y="5"/>
                  </a:cubicBezTo>
                  <a:cubicBezTo>
                    <a:pt x="114" y="5"/>
                    <a:pt x="112" y="5"/>
                    <a:pt x="112" y="5"/>
                  </a:cubicBezTo>
                  <a:cubicBezTo>
                    <a:pt x="113" y="4"/>
                    <a:pt x="115" y="5"/>
                    <a:pt x="115" y="4"/>
                  </a:cubicBezTo>
                  <a:cubicBezTo>
                    <a:pt x="115" y="4"/>
                    <a:pt x="112" y="4"/>
                    <a:pt x="112" y="4"/>
                  </a:cubicBezTo>
                  <a:cubicBezTo>
                    <a:pt x="112" y="3"/>
                    <a:pt x="116" y="3"/>
                    <a:pt x="116" y="2"/>
                  </a:cubicBezTo>
                  <a:cubicBezTo>
                    <a:pt x="115" y="1"/>
                    <a:pt x="109" y="0"/>
                    <a:pt x="110" y="2"/>
                  </a:cubicBezTo>
                  <a:cubicBezTo>
                    <a:pt x="111" y="3"/>
                    <a:pt x="111" y="3"/>
                    <a:pt x="110" y="4"/>
                  </a:cubicBezTo>
                  <a:cubicBezTo>
                    <a:pt x="109" y="5"/>
                    <a:pt x="107" y="7"/>
                    <a:pt x="106" y="7"/>
                  </a:cubicBezTo>
                  <a:cubicBezTo>
                    <a:pt x="105" y="7"/>
                    <a:pt x="106" y="3"/>
                    <a:pt x="106" y="3"/>
                  </a:cubicBezTo>
                  <a:cubicBezTo>
                    <a:pt x="106" y="2"/>
                    <a:pt x="101" y="9"/>
                    <a:pt x="100" y="9"/>
                  </a:cubicBezTo>
                  <a:cubicBezTo>
                    <a:pt x="97" y="9"/>
                    <a:pt x="100" y="5"/>
                    <a:pt x="101" y="4"/>
                  </a:cubicBezTo>
                  <a:cubicBezTo>
                    <a:pt x="102" y="4"/>
                    <a:pt x="103" y="2"/>
                    <a:pt x="103" y="2"/>
                  </a:cubicBezTo>
                  <a:cubicBezTo>
                    <a:pt x="102" y="1"/>
                    <a:pt x="100" y="0"/>
                    <a:pt x="100" y="1"/>
                  </a:cubicBezTo>
                  <a:cubicBezTo>
                    <a:pt x="100" y="1"/>
                    <a:pt x="101" y="2"/>
                    <a:pt x="101" y="2"/>
                  </a:cubicBezTo>
                  <a:cubicBezTo>
                    <a:pt x="101" y="2"/>
                    <a:pt x="99" y="2"/>
                    <a:pt x="98" y="2"/>
                  </a:cubicBezTo>
                  <a:cubicBezTo>
                    <a:pt x="97" y="3"/>
                    <a:pt x="98" y="2"/>
                    <a:pt x="97" y="1"/>
                  </a:cubicBezTo>
                  <a:cubicBezTo>
                    <a:pt x="97" y="1"/>
                    <a:pt x="95" y="3"/>
                    <a:pt x="95" y="3"/>
                  </a:cubicBezTo>
                  <a:cubicBezTo>
                    <a:pt x="95" y="4"/>
                    <a:pt x="97" y="5"/>
                    <a:pt x="96" y="5"/>
                  </a:cubicBezTo>
                  <a:cubicBezTo>
                    <a:pt x="95" y="5"/>
                    <a:pt x="95" y="5"/>
                    <a:pt x="95" y="5"/>
                  </a:cubicBezTo>
                  <a:cubicBezTo>
                    <a:pt x="94" y="5"/>
                    <a:pt x="94" y="6"/>
                    <a:pt x="94" y="7"/>
                  </a:cubicBezTo>
                  <a:cubicBezTo>
                    <a:pt x="95" y="5"/>
                    <a:pt x="91" y="6"/>
                    <a:pt x="91" y="6"/>
                  </a:cubicBezTo>
                  <a:cubicBezTo>
                    <a:pt x="91" y="6"/>
                    <a:pt x="93" y="5"/>
                    <a:pt x="93" y="4"/>
                  </a:cubicBezTo>
                  <a:cubicBezTo>
                    <a:pt x="93" y="5"/>
                    <a:pt x="89" y="6"/>
                    <a:pt x="88" y="6"/>
                  </a:cubicBezTo>
                  <a:cubicBezTo>
                    <a:pt x="87" y="6"/>
                    <a:pt x="91" y="9"/>
                    <a:pt x="91" y="9"/>
                  </a:cubicBezTo>
                  <a:cubicBezTo>
                    <a:pt x="91" y="9"/>
                    <a:pt x="90" y="11"/>
                    <a:pt x="90" y="11"/>
                  </a:cubicBezTo>
                  <a:cubicBezTo>
                    <a:pt x="90" y="11"/>
                    <a:pt x="87" y="8"/>
                    <a:pt x="87" y="8"/>
                  </a:cubicBezTo>
                  <a:cubicBezTo>
                    <a:pt x="87" y="8"/>
                    <a:pt x="85" y="11"/>
                    <a:pt x="85" y="8"/>
                  </a:cubicBezTo>
                  <a:cubicBezTo>
                    <a:pt x="84" y="7"/>
                    <a:pt x="81" y="9"/>
                    <a:pt x="80" y="8"/>
                  </a:cubicBezTo>
                  <a:cubicBezTo>
                    <a:pt x="81" y="9"/>
                    <a:pt x="84" y="9"/>
                    <a:pt x="84" y="10"/>
                  </a:cubicBezTo>
                  <a:cubicBezTo>
                    <a:pt x="84" y="10"/>
                    <a:pt x="83" y="10"/>
                    <a:pt x="83" y="11"/>
                  </a:cubicBezTo>
                  <a:cubicBezTo>
                    <a:pt x="83" y="12"/>
                    <a:pt x="84" y="12"/>
                    <a:pt x="84" y="13"/>
                  </a:cubicBezTo>
                  <a:cubicBezTo>
                    <a:pt x="84" y="13"/>
                    <a:pt x="81" y="12"/>
                    <a:pt x="81" y="11"/>
                  </a:cubicBezTo>
                  <a:cubicBezTo>
                    <a:pt x="80" y="11"/>
                    <a:pt x="80" y="12"/>
                    <a:pt x="80" y="13"/>
                  </a:cubicBezTo>
                  <a:cubicBezTo>
                    <a:pt x="79" y="13"/>
                    <a:pt x="79" y="12"/>
                    <a:pt x="79" y="11"/>
                  </a:cubicBezTo>
                  <a:cubicBezTo>
                    <a:pt x="79" y="11"/>
                    <a:pt x="77" y="13"/>
                    <a:pt x="77" y="13"/>
                  </a:cubicBezTo>
                  <a:cubicBezTo>
                    <a:pt x="76" y="14"/>
                    <a:pt x="78" y="14"/>
                    <a:pt x="78" y="15"/>
                  </a:cubicBezTo>
                  <a:cubicBezTo>
                    <a:pt x="78" y="15"/>
                    <a:pt x="76" y="15"/>
                    <a:pt x="76" y="15"/>
                  </a:cubicBezTo>
                  <a:cubicBezTo>
                    <a:pt x="75" y="14"/>
                    <a:pt x="76" y="13"/>
                    <a:pt x="76" y="12"/>
                  </a:cubicBezTo>
                  <a:cubicBezTo>
                    <a:pt x="76" y="12"/>
                    <a:pt x="73" y="14"/>
                    <a:pt x="73" y="14"/>
                  </a:cubicBezTo>
                  <a:cubicBezTo>
                    <a:pt x="73" y="14"/>
                    <a:pt x="73" y="14"/>
                    <a:pt x="74" y="14"/>
                  </a:cubicBezTo>
                  <a:cubicBezTo>
                    <a:pt x="73" y="14"/>
                    <a:pt x="72" y="16"/>
                    <a:pt x="72" y="16"/>
                  </a:cubicBezTo>
                  <a:cubicBezTo>
                    <a:pt x="71" y="15"/>
                    <a:pt x="73" y="14"/>
                    <a:pt x="72" y="14"/>
                  </a:cubicBezTo>
                  <a:cubicBezTo>
                    <a:pt x="71" y="13"/>
                    <a:pt x="70" y="13"/>
                    <a:pt x="70" y="12"/>
                  </a:cubicBezTo>
                  <a:cubicBezTo>
                    <a:pt x="70" y="12"/>
                    <a:pt x="72" y="12"/>
                    <a:pt x="72" y="12"/>
                  </a:cubicBezTo>
                  <a:cubicBezTo>
                    <a:pt x="72" y="11"/>
                    <a:pt x="69" y="10"/>
                    <a:pt x="68" y="10"/>
                  </a:cubicBezTo>
                  <a:cubicBezTo>
                    <a:pt x="68" y="11"/>
                    <a:pt x="69" y="13"/>
                    <a:pt x="69" y="13"/>
                  </a:cubicBezTo>
                  <a:cubicBezTo>
                    <a:pt x="69" y="13"/>
                    <a:pt x="65" y="14"/>
                    <a:pt x="66" y="14"/>
                  </a:cubicBezTo>
                  <a:cubicBezTo>
                    <a:pt x="66" y="14"/>
                    <a:pt x="68" y="14"/>
                    <a:pt x="68" y="14"/>
                  </a:cubicBezTo>
                  <a:cubicBezTo>
                    <a:pt x="68" y="14"/>
                    <a:pt x="67" y="14"/>
                    <a:pt x="67" y="14"/>
                  </a:cubicBezTo>
                  <a:cubicBezTo>
                    <a:pt x="68" y="16"/>
                    <a:pt x="70" y="14"/>
                    <a:pt x="69" y="14"/>
                  </a:cubicBezTo>
                  <a:cubicBezTo>
                    <a:pt x="70" y="15"/>
                    <a:pt x="69" y="16"/>
                    <a:pt x="69" y="16"/>
                  </a:cubicBezTo>
                  <a:cubicBezTo>
                    <a:pt x="69" y="17"/>
                    <a:pt x="67" y="15"/>
                    <a:pt x="67" y="15"/>
                  </a:cubicBezTo>
                  <a:cubicBezTo>
                    <a:pt x="66" y="15"/>
                    <a:pt x="66" y="14"/>
                    <a:pt x="65" y="14"/>
                  </a:cubicBezTo>
                  <a:cubicBezTo>
                    <a:pt x="65" y="14"/>
                    <a:pt x="64" y="16"/>
                    <a:pt x="63" y="15"/>
                  </a:cubicBezTo>
                  <a:cubicBezTo>
                    <a:pt x="63" y="14"/>
                    <a:pt x="60" y="16"/>
                    <a:pt x="60" y="16"/>
                  </a:cubicBezTo>
                  <a:cubicBezTo>
                    <a:pt x="60" y="16"/>
                    <a:pt x="60" y="19"/>
                    <a:pt x="60" y="19"/>
                  </a:cubicBezTo>
                  <a:cubicBezTo>
                    <a:pt x="60" y="20"/>
                    <a:pt x="61" y="17"/>
                    <a:pt x="62" y="18"/>
                  </a:cubicBezTo>
                  <a:cubicBezTo>
                    <a:pt x="62" y="18"/>
                    <a:pt x="64" y="19"/>
                    <a:pt x="64" y="18"/>
                  </a:cubicBezTo>
                  <a:cubicBezTo>
                    <a:pt x="64" y="19"/>
                    <a:pt x="63" y="19"/>
                    <a:pt x="63" y="20"/>
                  </a:cubicBezTo>
                  <a:cubicBezTo>
                    <a:pt x="62" y="20"/>
                    <a:pt x="63" y="22"/>
                    <a:pt x="62" y="22"/>
                  </a:cubicBezTo>
                  <a:cubicBezTo>
                    <a:pt x="62" y="23"/>
                    <a:pt x="61" y="21"/>
                    <a:pt x="61" y="21"/>
                  </a:cubicBezTo>
                  <a:cubicBezTo>
                    <a:pt x="60" y="21"/>
                    <a:pt x="60" y="23"/>
                    <a:pt x="59" y="23"/>
                  </a:cubicBezTo>
                  <a:cubicBezTo>
                    <a:pt x="59" y="23"/>
                    <a:pt x="59" y="21"/>
                    <a:pt x="59" y="21"/>
                  </a:cubicBezTo>
                  <a:cubicBezTo>
                    <a:pt x="58" y="21"/>
                    <a:pt x="58" y="22"/>
                    <a:pt x="57" y="22"/>
                  </a:cubicBezTo>
                  <a:cubicBezTo>
                    <a:pt x="57" y="22"/>
                    <a:pt x="57" y="20"/>
                    <a:pt x="57" y="20"/>
                  </a:cubicBezTo>
                  <a:cubicBezTo>
                    <a:pt x="57" y="19"/>
                    <a:pt x="56" y="22"/>
                    <a:pt x="55" y="22"/>
                  </a:cubicBezTo>
                  <a:cubicBezTo>
                    <a:pt x="53" y="23"/>
                    <a:pt x="56" y="17"/>
                    <a:pt x="56" y="17"/>
                  </a:cubicBezTo>
                  <a:cubicBezTo>
                    <a:pt x="55" y="17"/>
                    <a:pt x="53" y="18"/>
                    <a:pt x="53" y="18"/>
                  </a:cubicBezTo>
                  <a:cubicBezTo>
                    <a:pt x="52" y="19"/>
                    <a:pt x="54" y="20"/>
                    <a:pt x="54" y="20"/>
                  </a:cubicBezTo>
                  <a:cubicBezTo>
                    <a:pt x="53" y="20"/>
                    <a:pt x="53" y="20"/>
                    <a:pt x="52" y="20"/>
                  </a:cubicBezTo>
                  <a:cubicBezTo>
                    <a:pt x="52" y="20"/>
                    <a:pt x="52" y="21"/>
                    <a:pt x="51" y="22"/>
                  </a:cubicBezTo>
                  <a:cubicBezTo>
                    <a:pt x="52" y="21"/>
                    <a:pt x="47" y="21"/>
                    <a:pt x="49" y="22"/>
                  </a:cubicBezTo>
                  <a:cubicBezTo>
                    <a:pt x="49" y="23"/>
                    <a:pt x="51" y="22"/>
                    <a:pt x="51" y="22"/>
                  </a:cubicBezTo>
                  <a:cubicBezTo>
                    <a:pt x="51" y="22"/>
                    <a:pt x="50" y="23"/>
                    <a:pt x="51" y="23"/>
                  </a:cubicBezTo>
                  <a:cubicBezTo>
                    <a:pt x="51" y="23"/>
                    <a:pt x="52" y="23"/>
                    <a:pt x="52" y="22"/>
                  </a:cubicBezTo>
                  <a:cubicBezTo>
                    <a:pt x="52" y="22"/>
                    <a:pt x="52" y="24"/>
                    <a:pt x="51" y="24"/>
                  </a:cubicBezTo>
                  <a:cubicBezTo>
                    <a:pt x="50" y="24"/>
                    <a:pt x="50" y="23"/>
                    <a:pt x="49" y="23"/>
                  </a:cubicBezTo>
                  <a:cubicBezTo>
                    <a:pt x="48" y="24"/>
                    <a:pt x="48" y="26"/>
                    <a:pt x="47" y="26"/>
                  </a:cubicBezTo>
                  <a:cubicBezTo>
                    <a:pt x="47" y="26"/>
                    <a:pt x="44" y="26"/>
                    <a:pt x="44" y="26"/>
                  </a:cubicBezTo>
                  <a:cubicBezTo>
                    <a:pt x="44" y="29"/>
                    <a:pt x="51" y="25"/>
                    <a:pt x="51" y="25"/>
                  </a:cubicBezTo>
                  <a:cubicBezTo>
                    <a:pt x="52" y="25"/>
                    <a:pt x="53" y="24"/>
                    <a:pt x="54" y="25"/>
                  </a:cubicBezTo>
                  <a:cubicBezTo>
                    <a:pt x="56" y="25"/>
                    <a:pt x="55" y="23"/>
                    <a:pt x="54" y="23"/>
                  </a:cubicBezTo>
                  <a:cubicBezTo>
                    <a:pt x="55" y="23"/>
                    <a:pt x="55" y="23"/>
                    <a:pt x="55" y="23"/>
                  </a:cubicBezTo>
                  <a:cubicBezTo>
                    <a:pt x="56" y="25"/>
                    <a:pt x="57" y="23"/>
                    <a:pt x="58" y="23"/>
                  </a:cubicBezTo>
                  <a:cubicBezTo>
                    <a:pt x="57" y="23"/>
                    <a:pt x="57" y="25"/>
                    <a:pt x="56" y="25"/>
                  </a:cubicBezTo>
                  <a:cubicBezTo>
                    <a:pt x="57" y="25"/>
                    <a:pt x="58" y="25"/>
                    <a:pt x="58" y="25"/>
                  </a:cubicBezTo>
                  <a:cubicBezTo>
                    <a:pt x="58" y="25"/>
                    <a:pt x="56" y="26"/>
                    <a:pt x="56" y="27"/>
                  </a:cubicBezTo>
                  <a:cubicBezTo>
                    <a:pt x="56" y="27"/>
                    <a:pt x="61" y="25"/>
                    <a:pt x="61" y="26"/>
                  </a:cubicBezTo>
                  <a:cubicBezTo>
                    <a:pt x="60" y="27"/>
                    <a:pt x="57" y="26"/>
                    <a:pt x="57" y="28"/>
                  </a:cubicBezTo>
                  <a:cubicBezTo>
                    <a:pt x="56" y="31"/>
                    <a:pt x="54" y="27"/>
                    <a:pt x="54" y="27"/>
                  </a:cubicBezTo>
                  <a:cubicBezTo>
                    <a:pt x="54" y="26"/>
                    <a:pt x="54" y="29"/>
                    <a:pt x="54" y="29"/>
                  </a:cubicBezTo>
                  <a:cubicBezTo>
                    <a:pt x="54" y="29"/>
                    <a:pt x="53" y="27"/>
                    <a:pt x="52" y="27"/>
                  </a:cubicBezTo>
                  <a:cubicBezTo>
                    <a:pt x="51" y="28"/>
                    <a:pt x="49" y="30"/>
                    <a:pt x="49" y="31"/>
                  </a:cubicBezTo>
                  <a:cubicBezTo>
                    <a:pt x="49" y="31"/>
                    <a:pt x="51" y="30"/>
                    <a:pt x="51" y="30"/>
                  </a:cubicBezTo>
                  <a:cubicBezTo>
                    <a:pt x="51" y="31"/>
                    <a:pt x="53" y="30"/>
                    <a:pt x="53" y="31"/>
                  </a:cubicBezTo>
                  <a:cubicBezTo>
                    <a:pt x="53" y="30"/>
                    <a:pt x="50" y="31"/>
                    <a:pt x="50" y="32"/>
                  </a:cubicBezTo>
                  <a:cubicBezTo>
                    <a:pt x="51" y="33"/>
                    <a:pt x="54" y="31"/>
                    <a:pt x="53" y="33"/>
                  </a:cubicBezTo>
                  <a:cubicBezTo>
                    <a:pt x="54" y="31"/>
                    <a:pt x="47" y="34"/>
                    <a:pt x="47" y="34"/>
                  </a:cubicBezTo>
                  <a:cubicBezTo>
                    <a:pt x="47" y="33"/>
                    <a:pt x="53" y="35"/>
                    <a:pt x="52" y="35"/>
                  </a:cubicBezTo>
                  <a:cubicBezTo>
                    <a:pt x="51" y="36"/>
                    <a:pt x="50" y="34"/>
                    <a:pt x="49" y="35"/>
                  </a:cubicBezTo>
                  <a:cubicBezTo>
                    <a:pt x="49" y="35"/>
                    <a:pt x="49" y="35"/>
                    <a:pt x="49" y="35"/>
                  </a:cubicBezTo>
                  <a:cubicBezTo>
                    <a:pt x="49" y="36"/>
                    <a:pt x="46" y="34"/>
                    <a:pt x="45" y="36"/>
                  </a:cubicBezTo>
                  <a:cubicBezTo>
                    <a:pt x="45" y="36"/>
                    <a:pt x="48" y="36"/>
                    <a:pt x="48" y="36"/>
                  </a:cubicBezTo>
                  <a:cubicBezTo>
                    <a:pt x="46" y="38"/>
                    <a:pt x="44" y="36"/>
                    <a:pt x="45" y="39"/>
                  </a:cubicBezTo>
                  <a:cubicBezTo>
                    <a:pt x="45" y="39"/>
                    <a:pt x="43" y="40"/>
                    <a:pt x="43" y="40"/>
                  </a:cubicBezTo>
                  <a:cubicBezTo>
                    <a:pt x="42" y="41"/>
                    <a:pt x="42" y="41"/>
                    <a:pt x="42" y="41"/>
                  </a:cubicBezTo>
                  <a:cubicBezTo>
                    <a:pt x="42" y="42"/>
                    <a:pt x="41" y="42"/>
                    <a:pt x="41" y="42"/>
                  </a:cubicBezTo>
                  <a:cubicBezTo>
                    <a:pt x="41" y="43"/>
                    <a:pt x="42" y="42"/>
                    <a:pt x="42" y="42"/>
                  </a:cubicBezTo>
                  <a:cubicBezTo>
                    <a:pt x="43" y="42"/>
                    <a:pt x="42" y="43"/>
                    <a:pt x="42" y="43"/>
                  </a:cubicBezTo>
                  <a:cubicBezTo>
                    <a:pt x="43" y="43"/>
                    <a:pt x="45" y="44"/>
                    <a:pt x="46" y="43"/>
                  </a:cubicBezTo>
                  <a:cubicBezTo>
                    <a:pt x="44" y="44"/>
                    <a:pt x="44" y="44"/>
                    <a:pt x="42" y="44"/>
                  </a:cubicBezTo>
                  <a:cubicBezTo>
                    <a:pt x="41" y="44"/>
                    <a:pt x="38" y="44"/>
                    <a:pt x="38" y="45"/>
                  </a:cubicBezTo>
                  <a:cubicBezTo>
                    <a:pt x="38" y="45"/>
                    <a:pt x="39" y="45"/>
                    <a:pt x="39" y="45"/>
                  </a:cubicBezTo>
                  <a:cubicBezTo>
                    <a:pt x="39" y="45"/>
                    <a:pt x="38" y="46"/>
                    <a:pt x="38" y="46"/>
                  </a:cubicBezTo>
                  <a:cubicBezTo>
                    <a:pt x="38" y="46"/>
                    <a:pt x="40" y="45"/>
                    <a:pt x="40" y="46"/>
                  </a:cubicBezTo>
                  <a:cubicBezTo>
                    <a:pt x="40" y="46"/>
                    <a:pt x="38" y="48"/>
                    <a:pt x="38" y="48"/>
                  </a:cubicBezTo>
                  <a:cubicBezTo>
                    <a:pt x="38" y="48"/>
                    <a:pt x="39" y="48"/>
                    <a:pt x="39" y="49"/>
                  </a:cubicBezTo>
                  <a:cubicBezTo>
                    <a:pt x="39" y="49"/>
                    <a:pt x="37" y="49"/>
                    <a:pt x="37" y="49"/>
                  </a:cubicBezTo>
                  <a:cubicBezTo>
                    <a:pt x="37" y="49"/>
                    <a:pt x="39" y="50"/>
                    <a:pt x="39" y="50"/>
                  </a:cubicBezTo>
                  <a:cubicBezTo>
                    <a:pt x="38" y="50"/>
                    <a:pt x="37" y="50"/>
                    <a:pt x="37" y="50"/>
                  </a:cubicBezTo>
                  <a:cubicBezTo>
                    <a:pt x="37" y="51"/>
                    <a:pt x="38" y="52"/>
                    <a:pt x="39" y="52"/>
                  </a:cubicBezTo>
                  <a:cubicBezTo>
                    <a:pt x="37" y="52"/>
                    <a:pt x="35" y="52"/>
                    <a:pt x="34" y="54"/>
                  </a:cubicBezTo>
                  <a:cubicBezTo>
                    <a:pt x="34" y="55"/>
                    <a:pt x="30" y="54"/>
                    <a:pt x="30" y="54"/>
                  </a:cubicBezTo>
                  <a:cubicBezTo>
                    <a:pt x="30" y="57"/>
                    <a:pt x="36" y="54"/>
                    <a:pt x="37" y="54"/>
                  </a:cubicBezTo>
                  <a:cubicBezTo>
                    <a:pt x="36" y="54"/>
                    <a:pt x="35" y="56"/>
                    <a:pt x="35" y="56"/>
                  </a:cubicBezTo>
                  <a:cubicBezTo>
                    <a:pt x="32" y="56"/>
                    <a:pt x="34" y="57"/>
                    <a:pt x="33" y="58"/>
                  </a:cubicBezTo>
                  <a:cubicBezTo>
                    <a:pt x="32" y="59"/>
                    <a:pt x="30" y="57"/>
                    <a:pt x="29" y="58"/>
                  </a:cubicBezTo>
                  <a:cubicBezTo>
                    <a:pt x="29" y="59"/>
                    <a:pt x="26" y="61"/>
                    <a:pt x="26" y="61"/>
                  </a:cubicBezTo>
                  <a:cubicBezTo>
                    <a:pt x="26" y="62"/>
                    <a:pt x="27" y="62"/>
                    <a:pt x="27" y="62"/>
                  </a:cubicBezTo>
                  <a:cubicBezTo>
                    <a:pt x="27" y="63"/>
                    <a:pt x="24" y="63"/>
                    <a:pt x="24" y="63"/>
                  </a:cubicBezTo>
                  <a:cubicBezTo>
                    <a:pt x="24" y="63"/>
                    <a:pt x="25" y="64"/>
                    <a:pt x="25" y="65"/>
                  </a:cubicBezTo>
                  <a:cubicBezTo>
                    <a:pt x="25" y="66"/>
                    <a:pt x="27" y="65"/>
                    <a:pt x="28" y="65"/>
                  </a:cubicBezTo>
                  <a:cubicBezTo>
                    <a:pt x="29" y="64"/>
                    <a:pt x="30" y="65"/>
                    <a:pt x="31" y="64"/>
                  </a:cubicBezTo>
                  <a:cubicBezTo>
                    <a:pt x="31" y="64"/>
                    <a:pt x="30" y="63"/>
                    <a:pt x="30" y="62"/>
                  </a:cubicBezTo>
                  <a:cubicBezTo>
                    <a:pt x="30" y="62"/>
                    <a:pt x="32" y="63"/>
                    <a:pt x="33" y="64"/>
                  </a:cubicBezTo>
                  <a:cubicBezTo>
                    <a:pt x="33" y="64"/>
                    <a:pt x="30" y="66"/>
                    <a:pt x="30" y="66"/>
                  </a:cubicBezTo>
                  <a:cubicBezTo>
                    <a:pt x="29" y="66"/>
                    <a:pt x="28" y="67"/>
                    <a:pt x="28" y="66"/>
                  </a:cubicBezTo>
                  <a:cubicBezTo>
                    <a:pt x="27" y="65"/>
                    <a:pt x="26" y="67"/>
                    <a:pt x="25" y="67"/>
                  </a:cubicBezTo>
                  <a:cubicBezTo>
                    <a:pt x="24" y="66"/>
                    <a:pt x="24" y="63"/>
                    <a:pt x="23" y="66"/>
                  </a:cubicBezTo>
                  <a:cubicBezTo>
                    <a:pt x="21" y="70"/>
                    <a:pt x="20" y="65"/>
                    <a:pt x="21" y="65"/>
                  </a:cubicBezTo>
                  <a:cubicBezTo>
                    <a:pt x="19" y="65"/>
                    <a:pt x="21" y="69"/>
                    <a:pt x="19" y="68"/>
                  </a:cubicBezTo>
                  <a:cubicBezTo>
                    <a:pt x="15" y="68"/>
                    <a:pt x="18" y="70"/>
                    <a:pt x="17" y="71"/>
                  </a:cubicBezTo>
                  <a:cubicBezTo>
                    <a:pt x="16" y="71"/>
                    <a:pt x="16" y="69"/>
                    <a:pt x="16" y="69"/>
                  </a:cubicBezTo>
                  <a:cubicBezTo>
                    <a:pt x="14" y="69"/>
                    <a:pt x="12" y="70"/>
                    <a:pt x="11" y="71"/>
                  </a:cubicBezTo>
                  <a:cubicBezTo>
                    <a:pt x="11" y="72"/>
                    <a:pt x="15" y="72"/>
                    <a:pt x="16" y="72"/>
                  </a:cubicBezTo>
                  <a:cubicBezTo>
                    <a:pt x="16" y="72"/>
                    <a:pt x="19" y="71"/>
                    <a:pt x="19" y="71"/>
                  </a:cubicBezTo>
                  <a:cubicBezTo>
                    <a:pt x="20" y="72"/>
                    <a:pt x="15" y="72"/>
                    <a:pt x="15" y="72"/>
                  </a:cubicBezTo>
                  <a:cubicBezTo>
                    <a:pt x="14" y="72"/>
                    <a:pt x="14" y="73"/>
                    <a:pt x="13" y="73"/>
                  </a:cubicBezTo>
                  <a:cubicBezTo>
                    <a:pt x="12" y="73"/>
                    <a:pt x="11" y="73"/>
                    <a:pt x="10" y="73"/>
                  </a:cubicBezTo>
                  <a:cubicBezTo>
                    <a:pt x="8" y="72"/>
                    <a:pt x="7" y="73"/>
                    <a:pt x="9" y="74"/>
                  </a:cubicBezTo>
                  <a:cubicBezTo>
                    <a:pt x="10" y="74"/>
                    <a:pt x="12" y="74"/>
                    <a:pt x="12" y="76"/>
                  </a:cubicBezTo>
                  <a:cubicBezTo>
                    <a:pt x="12" y="76"/>
                    <a:pt x="11" y="78"/>
                    <a:pt x="11" y="77"/>
                  </a:cubicBezTo>
                  <a:cubicBezTo>
                    <a:pt x="10" y="77"/>
                    <a:pt x="12" y="75"/>
                    <a:pt x="10" y="74"/>
                  </a:cubicBezTo>
                  <a:cubicBezTo>
                    <a:pt x="7" y="74"/>
                    <a:pt x="9" y="75"/>
                    <a:pt x="8" y="76"/>
                  </a:cubicBezTo>
                  <a:cubicBezTo>
                    <a:pt x="8" y="76"/>
                    <a:pt x="8" y="73"/>
                    <a:pt x="7" y="73"/>
                  </a:cubicBezTo>
                  <a:cubicBezTo>
                    <a:pt x="7" y="72"/>
                    <a:pt x="5" y="78"/>
                    <a:pt x="6" y="77"/>
                  </a:cubicBezTo>
                  <a:cubicBezTo>
                    <a:pt x="5" y="77"/>
                    <a:pt x="5" y="75"/>
                    <a:pt x="5" y="75"/>
                  </a:cubicBezTo>
                  <a:cubicBezTo>
                    <a:pt x="4" y="75"/>
                    <a:pt x="4" y="77"/>
                    <a:pt x="4" y="77"/>
                  </a:cubicBezTo>
                  <a:cubicBezTo>
                    <a:pt x="3" y="78"/>
                    <a:pt x="1" y="77"/>
                    <a:pt x="1" y="78"/>
                  </a:cubicBezTo>
                  <a:cubicBezTo>
                    <a:pt x="1" y="79"/>
                    <a:pt x="0" y="80"/>
                    <a:pt x="1" y="80"/>
                  </a:cubicBezTo>
                  <a:cubicBezTo>
                    <a:pt x="2" y="80"/>
                    <a:pt x="3" y="80"/>
                    <a:pt x="4" y="81"/>
                  </a:cubicBezTo>
                  <a:cubicBezTo>
                    <a:pt x="4" y="81"/>
                    <a:pt x="0" y="82"/>
                    <a:pt x="1" y="83"/>
                  </a:cubicBezTo>
                  <a:cubicBezTo>
                    <a:pt x="1" y="84"/>
                    <a:pt x="3" y="84"/>
                    <a:pt x="3" y="84"/>
                  </a:cubicBezTo>
                  <a:cubicBezTo>
                    <a:pt x="3" y="84"/>
                    <a:pt x="6" y="83"/>
                    <a:pt x="6" y="84"/>
                  </a:cubicBezTo>
                  <a:cubicBezTo>
                    <a:pt x="5" y="85"/>
                    <a:pt x="2" y="84"/>
                    <a:pt x="1" y="86"/>
                  </a:cubicBezTo>
                  <a:cubicBezTo>
                    <a:pt x="0" y="87"/>
                    <a:pt x="6" y="87"/>
                    <a:pt x="4" y="89"/>
                  </a:cubicBezTo>
                  <a:cubicBezTo>
                    <a:pt x="4" y="89"/>
                    <a:pt x="3" y="87"/>
                    <a:pt x="2" y="88"/>
                  </a:cubicBezTo>
                  <a:cubicBezTo>
                    <a:pt x="1" y="89"/>
                    <a:pt x="1" y="90"/>
                    <a:pt x="2" y="91"/>
                  </a:cubicBezTo>
                  <a:cubicBezTo>
                    <a:pt x="3" y="91"/>
                    <a:pt x="5" y="92"/>
                    <a:pt x="6" y="92"/>
                  </a:cubicBezTo>
                  <a:cubicBezTo>
                    <a:pt x="7" y="91"/>
                    <a:pt x="8" y="89"/>
                    <a:pt x="9" y="90"/>
                  </a:cubicBezTo>
                  <a:cubicBezTo>
                    <a:pt x="8" y="90"/>
                    <a:pt x="7" y="91"/>
                    <a:pt x="7" y="91"/>
                  </a:cubicBezTo>
                  <a:cubicBezTo>
                    <a:pt x="7" y="92"/>
                    <a:pt x="6" y="92"/>
                    <a:pt x="5" y="92"/>
                  </a:cubicBezTo>
                  <a:cubicBezTo>
                    <a:pt x="5" y="92"/>
                    <a:pt x="7" y="93"/>
                    <a:pt x="7" y="94"/>
                  </a:cubicBezTo>
                  <a:cubicBezTo>
                    <a:pt x="7" y="94"/>
                    <a:pt x="4" y="92"/>
                    <a:pt x="5" y="94"/>
                  </a:cubicBezTo>
                  <a:cubicBezTo>
                    <a:pt x="5" y="95"/>
                    <a:pt x="8" y="96"/>
                    <a:pt x="8" y="96"/>
                  </a:cubicBezTo>
                  <a:cubicBezTo>
                    <a:pt x="8" y="97"/>
                    <a:pt x="5" y="95"/>
                    <a:pt x="4" y="96"/>
                  </a:cubicBezTo>
                  <a:cubicBezTo>
                    <a:pt x="2" y="96"/>
                    <a:pt x="4" y="93"/>
                    <a:pt x="3" y="93"/>
                  </a:cubicBezTo>
                  <a:cubicBezTo>
                    <a:pt x="3" y="93"/>
                    <a:pt x="1" y="95"/>
                    <a:pt x="2" y="96"/>
                  </a:cubicBezTo>
                  <a:cubicBezTo>
                    <a:pt x="3" y="96"/>
                    <a:pt x="2" y="98"/>
                    <a:pt x="2" y="98"/>
                  </a:cubicBezTo>
                  <a:cubicBezTo>
                    <a:pt x="3" y="99"/>
                    <a:pt x="4" y="97"/>
                    <a:pt x="5" y="96"/>
                  </a:cubicBezTo>
                  <a:cubicBezTo>
                    <a:pt x="5" y="96"/>
                    <a:pt x="5" y="97"/>
                    <a:pt x="5" y="97"/>
                  </a:cubicBezTo>
                  <a:cubicBezTo>
                    <a:pt x="6" y="97"/>
                    <a:pt x="6" y="96"/>
                    <a:pt x="7" y="96"/>
                  </a:cubicBezTo>
                  <a:cubicBezTo>
                    <a:pt x="7" y="96"/>
                    <a:pt x="7" y="98"/>
                    <a:pt x="6" y="98"/>
                  </a:cubicBezTo>
                  <a:cubicBezTo>
                    <a:pt x="4" y="99"/>
                    <a:pt x="8" y="101"/>
                    <a:pt x="8" y="100"/>
                  </a:cubicBezTo>
                  <a:cubicBezTo>
                    <a:pt x="8" y="102"/>
                    <a:pt x="1" y="100"/>
                    <a:pt x="5" y="103"/>
                  </a:cubicBezTo>
                  <a:cubicBezTo>
                    <a:pt x="7" y="104"/>
                    <a:pt x="8" y="105"/>
                    <a:pt x="10" y="105"/>
                  </a:cubicBezTo>
                  <a:cubicBezTo>
                    <a:pt x="10" y="105"/>
                    <a:pt x="13" y="107"/>
                    <a:pt x="14" y="107"/>
                  </a:cubicBezTo>
                  <a:cubicBezTo>
                    <a:pt x="17" y="107"/>
                    <a:pt x="21" y="104"/>
                    <a:pt x="23" y="102"/>
                  </a:cubicBezTo>
                  <a:cubicBezTo>
                    <a:pt x="24" y="100"/>
                    <a:pt x="25" y="100"/>
                    <a:pt x="27" y="99"/>
                  </a:cubicBezTo>
                  <a:cubicBezTo>
                    <a:pt x="28" y="98"/>
                    <a:pt x="28" y="95"/>
                    <a:pt x="29" y="95"/>
                  </a:cubicBezTo>
                  <a:cubicBezTo>
                    <a:pt x="29" y="95"/>
                    <a:pt x="29" y="98"/>
                    <a:pt x="30" y="98"/>
                  </a:cubicBezTo>
                  <a:cubicBezTo>
                    <a:pt x="32" y="99"/>
                    <a:pt x="31" y="99"/>
                    <a:pt x="31" y="100"/>
                  </a:cubicBezTo>
                  <a:cubicBezTo>
                    <a:pt x="32" y="100"/>
                    <a:pt x="33" y="100"/>
                    <a:pt x="34" y="101"/>
                  </a:cubicBezTo>
                  <a:cubicBezTo>
                    <a:pt x="34" y="102"/>
                    <a:pt x="33" y="100"/>
                    <a:pt x="34" y="101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86" name="Freeform 720"/>
            <p:cNvSpPr>
              <a:spLocks noEditPoints="1"/>
            </p:cNvSpPr>
            <p:nvPr/>
          </p:nvSpPr>
          <p:spPr bwMode="auto">
            <a:xfrm>
              <a:off x="12945416" y="4366247"/>
              <a:ext cx="7563702" cy="2637633"/>
            </a:xfrm>
            <a:custGeom>
              <a:avLst/>
              <a:gdLst>
                <a:gd name="T0" fmla="*/ 785 w 810"/>
                <a:gd name="T1" fmla="*/ 109 h 282"/>
                <a:gd name="T2" fmla="*/ 725 w 810"/>
                <a:gd name="T3" fmla="*/ 77 h 282"/>
                <a:gd name="T4" fmla="*/ 665 w 810"/>
                <a:gd name="T5" fmla="*/ 80 h 282"/>
                <a:gd name="T6" fmla="*/ 607 w 810"/>
                <a:gd name="T7" fmla="*/ 65 h 282"/>
                <a:gd name="T8" fmla="*/ 578 w 810"/>
                <a:gd name="T9" fmla="*/ 56 h 282"/>
                <a:gd name="T10" fmla="*/ 555 w 810"/>
                <a:gd name="T11" fmla="*/ 61 h 282"/>
                <a:gd name="T12" fmla="*/ 521 w 810"/>
                <a:gd name="T13" fmla="*/ 59 h 282"/>
                <a:gd name="T14" fmla="*/ 495 w 810"/>
                <a:gd name="T15" fmla="*/ 44 h 282"/>
                <a:gd name="T16" fmla="*/ 469 w 810"/>
                <a:gd name="T17" fmla="*/ 49 h 282"/>
                <a:gd name="T18" fmla="*/ 423 w 810"/>
                <a:gd name="T19" fmla="*/ 43 h 282"/>
                <a:gd name="T20" fmla="*/ 383 w 810"/>
                <a:gd name="T21" fmla="*/ 50 h 282"/>
                <a:gd name="T22" fmla="*/ 423 w 810"/>
                <a:gd name="T23" fmla="*/ 17 h 282"/>
                <a:gd name="T24" fmla="*/ 378 w 810"/>
                <a:gd name="T25" fmla="*/ 7 h 282"/>
                <a:gd name="T26" fmla="*/ 355 w 810"/>
                <a:gd name="T27" fmla="*/ 17 h 282"/>
                <a:gd name="T28" fmla="*/ 320 w 810"/>
                <a:gd name="T29" fmla="*/ 22 h 282"/>
                <a:gd name="T30" fmla="*/ 297 w 810"/>
                <a:gd name="T31" fmla="*/ 32 h 282"/>
                <a:gd name="T32" fmla="*/ 269 w 810"/>
                <a:gd name="T33" fmla="*/ 49 h 282"/>
                <a:gd name="T34" fmla="*/ 247 w 810"/>
                <a:gd name="T35" fmla="*/ 58 h 282"/>
                <a:gd name="T36" fmla="*/ 242 w 810"/>
                <a:gd name="T37" fmla="*/ 50 h 282"/>
                <a:gd name="T38" fmla="*/ 259 w 810"/>
                <a:gd name="T39" fmla="*/ 97 h 282"/>
                <a:gd name="T40" fmla="*/ 227 w 810"/>
                <a:gd name="T41" fmla="*/ 107 h 282"/>
                <a:gd name="T42" fmla="*/ 231 w 810"/>
                <a:gd name="T43" fmla="*/ 88 h 282"/>
                <a:gd name="T44" fmla="*/ 206 w 810"/>
                <a:gd name="T45" fmla="*/ 60 h 282"/>
                <a:gd name="T46" fmla="*/ 191 w 810"/>
                <a:gd name="T47" fmla="*/ 83 h 282"/>
                <a:gd name="T48" fmla="*/ 131 w 810"/>
                <a:gd name="T49" fmla="*/ 90 h 282"/>
                <a:gd name="T50" fmla="*/ 92 w 810"/>
                <a:gd name="T51" fmla="*/ 100 h 282"/>
                <a:gd name="T52" fmla="*/ 84 w 810"/>
                <a:gd name="T53" fmla="*/ 107 h 282"/>
                <a:gd name="T54" fmla="*/ 53 w 810"/>
                <a:gd name="T55" fmla="*/ 120 h 282"/>
                <a:gd name="T56" fmla="*/ 31 w 810"/>
                <a:gd name="T57" fmla="*/ 102 h 282"/>
                <a:gd name="T58" fmla="*/ 29 w 810"/>
                <a:gd name="T59" fmla="*/ 84 h 282"/>
                <a:gd name="T60" fmla="*/ 5 w 810"/>
                <a:gd name="T61" fmla="*/ 88 h 282"/>
                <a:gd name="T62" fmla="*/ 7 w 810"/>
                <a:gd name="T63" fmla="*/ 152 h 282"/>
                <a:gd name="T64" fmla="*/ 16 w 810"/>
                <a:gd name="T65" fmla="*/ 187 h 282"/>
                <a:gd name="T66" fmla="*/ 40 w 810"/>
                <a:gd name="T67" fmla="*/ 223 h 282"/>
                <a:gd name="T68" fmla="*/ 53 w 810"/>
                <a:gd name="T69" fmla="*/ 244 h 282"/>
                <a:gd name="T70" fmla="*/ 82 w 810"/>
                <a:gd name="T71" fmla="*/ 272 h 282"/>
                <a:gd name="T72" fmla="*/ 109 w 810"/>
                <a:gd name="T73" fmla="*/ 250 h 282"/>
                <a:gd name="T74" fmla="*/ 108 w 810"/>
                <a:gd name="T75" fmla="*/ 222 h 282"/>
                <a:gd name="T76" fmla="*/ 160 w 810"/>
                <a:gd name="T77" fmla="*/ 223 h 282"/>
                <a:gd name="T78" fmla="*/ 196 w 810"/>
                <a:gd name="T79" fmla="*/ 196 h 282"/>
                <a:gd name="T80" fmla="*/ 252 w 810"/>
                <a:gd name="T81" fmla="*/ 204 h 282"/>
                <a:gd name="T82" fmla="*/ 331 w 810"/>
                <a:gd name="T83" fmla="*/ 226 h 282"/>
                <a:gd name="T84" fmla="*/ 415 w 810"/>
                <a:gd name="T85" fmla="*/ 231 h 282"/>
                <a:gd name="T86" fmla="*/ 483 w 810"/>
                <a:gd name="T87" fmla="*/ 207 h 282"/>
                <a:gd name="T88" fmla="*/ 521 w 810"/>
                <a:gd name="T89" fmla="*/ 258 h 282"/>
                <a:gd name="T90" fmla="*/ 558 w 810"/>
                <a:gd name="T91" fmla="*/ 226 h 282"/>
                <a:gd name="T92" fmla="*/ 543 w 810"/>
                <a:gd name="T93" fmla="*/ 199 h 282"/>
                <a:gd name="T94" fmla="*/ 591 w 810"/>
                <a:gd name="T95" fmla="*/ 162 h 282"/>
                <a:gd name="T96" fmla="*/ 627 w 810"/>
                <a:gd name="T97" fmla="*/ 165 h 282"/>
                <a:gd name="T98" fmla="*/ 657 w 810"/>
                <a:gd name="T99" fmla="*/ 153 h 282"/>
                <a:gd name="T100" fmla="*/ 669 w 810"/>
                <a:gd name="T101" fmla="*/ 154 h 282"/>
                <a:gd name="T102" fmla="*/ 649 w 810"/>
                <a:gd name="T103" fmla="*/ 210 h 282"/>
                <a:gd name="T104" fmla="*/ 667 w 810"/>
                <a:gd name="T105" fmla="*/ 171 h 282"/>
                <a:gd name="T106" fmla="*/ 710 w 810"/>
                <a:gd name="T107" fmla="*/ 156 h 282"/>
                <a:gd name="T108" fmla="*/ 738 w 810"/>
                <a:gd name="T109" fmla="*/ 121 h 282"/>
                <a:gd name="T110" fmla="*/ 765 w 810"/>
                <a:gd name="T111" fmla="*/ 116 h 282"/>
                <a:gd name="T112" fmla="*/ 802 w 810"/>
                <a:gd name="T113" fmla="*/ 115 h 282"/>
                <a:gd name="T114" fmla="*/ 388 w 810"/>
                <a:gd name="T115" fmla="*/ 212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810" h="282">
                  <a:moveTo>
                    <a:pt x="808" y="111"/>
                  </a:moveTo>
                  <a:cubicBezTo>
                    <a:pt x="806" y="109"/>
                    <a:pt x="803" y="108"/>
                    <a:pt x="801" y="106"/>
                  </a:cubicBezTo>
                  <a:cubicBezTo>
                    <a:pt x="800" y="105"/>
                    <a:pt x="799" y="104"/>
                    <a:pt x="797" y="103"/>
                  </a:cubicBezTo>
                  <a:cubicBezTo>
                    <a:pt x="796" y="103"/>
                    <a:pt x="794" y="103"/>
                    <a:pt x="793" y="102"/>
                  </a:cubicBezTo>
                  <a:cubicBezTo>
                    <a:pt x="793" y="103"/>
                    <a:pt x="794" y="103"/>
                    <a:pt x="794" y="103"/>
                  </a:cubicBezTo>
                  <a:cubicBezTo>
                    <a:pt x="795" y="103"/>
                    <a:pt x="792" y="104"/>
                    <a:pt x="791" y="103"/>
                  </a:cubicBezTo>
                  <a:cubicBezTo>
                    <a:pt x="791" y="103"/>
                    <a:pt x="792" y="103"/>
                    <a:pt x="792" y="102"/>
                  </a:cubicBezTo>
                  <a:cubicBezTo>
                    <a:pt x="791" y="101"/>
                    <a:pt x="786" y="103"/>
                    <a:pt x="785" y="102"/>
                  </a:cubicBezTo>
                  <a:cubicBezTo>
                    <a:pt x="787" y="103"/>
                    <a:pt x="787" y="103"/>
                    <a:pt x="787" y="106"/>
                  </a:cubicBezTo>
                  <a:cubicBezTo>
                    <a:pt x="786" y="107"/>
                    <a:pt x="788" y="109"/>
                    <a:pt x="788" y="109"/>
                  </a:cubicBezTo>
                  <a:cubicBezTo>
                    <a:pt x="787" y="109"/>
                    <a:pt x="787" y="108"/>
                    <a:pt x="787" y="108"/>
                  </a:cubicBezTo>
                  <a:cubicBezTo>
                    <a:pt x="786" y="107"/>
                    <a:pt x="786" y="109"/>
                    <a:pt x="785" y="109"/>
                  </a:cubicBezTo>
                  <a:cubicBezTo>
                    <a:pt x="785" y="109"/>
                    <a:pt x="783" y="105"/>
                    <a:pt x="783" y="105"/>
                  </a:cubicBezTo>
                  <a:cubicBezTo>
                    <a:pt x="783" y="104"/>
                    <a:pt x="783" y="104"/>
                    <a:pt x="783" y="104"/>
                  </a:cubicBezTo>
                  <a:cubicBezTo>
                    <a:pt x="783" y="103"/>
                    <a:pt x="782" y="102"/>
                    <a:pt x="783" y="101"/>
                  </a:cubicBezTo>
                  <a:cubicBezTo>
                    <a:pt x="784" y="99"/>
                    <a:pt x="782" y="100"/>
                    <a:pt x="781" y="99"/>
                  </a:cubicBezTo>
                  <a:cubicBezTo>
                    <a:pt x="781" y="98"/>
                    <a:pt x="779" y="97"/>
                    <a:pt x="778" y="97"/>
                  </a:cubicBezTo>
                  <a:cubicBezTo>
                    <a:pt x="771" y="93"/>
                    <a:pt x="765" y="89"/>
                    <a:pt x="758" y="87"/>
                  </a:cubicBezTo>
                  <a:cubicBezTo>
                    <a:pt x="756" y="86"/>
                    <a:pt x="755" y="85"/>
                    <a:pt x="754" y="84"/>
                  </a:cubicBezTo>
                  <a:cubicBezTo>
                    <a:pt x="753" y="83"/>
                    <a:pt x="751" y="82"/>
                    <a:pt x="749" y="82"/>
                  </a:cubicBezTo>
                  <a:cubicBezTo>
                    <a:pt x="746" y="81"/>
                    <a:pt x="743" y="80"/>
                    <a:pt x="739" y="78"/>
                  </a:cubicBezTo>
                  <a:cubicBezTo>
                    <a:pt x="736" y="78"/>
                    <a:pt x="732" y="78"/>
                    <a:pt x="730" y="78"/>
                  </a:cubicBezTo>
                  <a:cubicBezTo>
                    <a:pt x="728" y="78"/>
                    <a:pt x="727" y="78"/>
                    <a:pt x="726" y="78"/>
                  </a:cubicBezTo>
                  <a:cubicBezTo>
                    <a:pt x="726" y="78"/>
                    <a:pt x="725" y="77"/>
                    <a:pt x="725" y="77"/>
                  </a:cubicBezTo>
                  <a:cubicBezTo>
                    <a:pt x="724" y="78"/>
                    <a:pt x="724" y="79"/>
                    <a:pt x="723" y="78"/>
                  </a:cubicBezTo>
                  <a:cubicBezTo>
                    <a:pt x="720" y="78"/>
                    <a:pt x="717" y="77"/>
                    <a:pt x="714" y="76"/>
                  </a:cubicBezTo>
                  <a:cubicBezTo>
                    <a:pt x="713" y="76"/>
                    <a:pt x="710" y="75"/>
                    <a:pt x="710" y="77"/>
                  </a:cubicBezTo>
                  <a:cubicBezTo>
                    <a:pt x="709" y="79"/>
                    <a:pt x="708" y="79"/>
                    <a:pt x="710" y="80"/>
                  </a:cubicBezTo>
                  <a:cubicBezTo>
                    <a:pt x="712" y="82"/>
                    <a:pt x="714" y="86"/>
                    <a:pt x="709" y="87"/>
                  </a:cubicBezTo>
                  <a:cubicBezTo>
                    <a:pt x="708" y="88"/>
                    <a:pt x="705" y="88"/>
                    <a:pt x="704" y="86"/>
                  </a:cubicBezTo>
                  <a:cubicBezTo>
                    <a:pt x="703" y="85"/>
                    <a:pt x="703" y="84"/>
                    <a:pt x="700" y="84"/>
                  </a:cubicBezTo>
                  <a:cubicBezTo>
                    <a:pt x="697" y="83"/>
                    <a:pt x="699" y="82"/>
                    <a:pt x="698" y="81"/>
                  </a:cubicBezTo>
                  <a:cubicBezTo>
                    <a:pt x="698" y="80"/>
                    <a:pt x="695" y="79"/>
                    <a:pt x="694" y="80"/>
                  </a:cubicBezTo>
                  <a:cubicBezTo>
                    <a:pt x="691" y="83"/>
                    <a:pt x="686" y="80"/>
                    <a:pt x="682" y="80"/>
                  </a:cubicBezTo>
                  <a:cubicBezTo>
                    <a:pt x="678" y="80"/>
                    <a:pt x="674" y="79"/>
                    <a:pt x="670" y="79"/>
                  </a:cubicBezTo>
                  <a:cubicBezTo>
                    <a:pt x="668" y="79"/>
                    <a:pt x="667" y="79"/>
                    <a:pt x="665" y="80"/>
                  </a:cubicBezTo>
                  <a:cubicBezTo>
                    <a:pt x="663" y="81"/>
                    <a:pt x="664" y="84"/>
                    <a:pt x="664" y="86"/>
                  </a:cubicBezTo>
                  <a:cubicBezTo>
                    <a:pt x="664" y="86"/>
                    <a:pt x="664" y="86"/>
                    <a:pt x="664" y="86"/>
                  </a:cubicBezTo>
                  <a:cubicBezTo>
                    <a:pt x="663" y="86"/>
                    <a:pt x="662" y="81"/>
                    <a:pt x="661" y="80"/>
                  </a:cubicBezTo>
                  <a:cubicBezTo>
                    <a:pt x="660" y="80"/>
                    <a:pt x="656" y="80"/>
                    <a:pt x="655" y="78"/>
                  </a:cubicBezTo>
                  <a:cubicBezTo>
                    <a:pt x="655" y="75"/>
                    <a:pt x="659" y="74"/>
                    <a:pt x="655" y="71"/>
                  </a:cubicBezTo>
                  <a:cubicBezTo>
                    <a:pt x="653" y="70"/>
                    <a:pt x="651" y="69"/>
                    <a:pt x="648" y="68"/>
                  </a:cubicBezTo>
                  <a:cubicBezTo>
                    <a:pt x="642" y="66"/>
                    <a:pt x="635" y="68"/>
                    <a:pt x="629" y="69"/>
                  </a:cubicBezTo>
                  <a:cubicBezTo>
                    <a:pt x="626" y="69"/>
                    <a:pt x="623" y="69"/>
                    <a:pt x="619" y="69"/>
                  </a:cubicBezTo>
                  <a:cubicBezTo>
                    <a:pt x="618" y="69"/>
                    <a:pt x="618" y="69"/>
                    <a:pt x="617" y="69"/>
                  </a:cubicBezTo>
                  <a:cubicBezTo>
                    <a:pt x="615" y="68"/>
                    <a:pt x="617" y="68"/>
                    <a:pt x="618" y="67"/>
                  </a:cubicBezTo>
                  <a:cubicBezTo>
                    <a:pt x="618" y="66"/>
                    <a:pt x="613" y="65"/>
                    <a:pt x="613" y="65"/>
                  </a:cubicBezTo>
                  <a:cubicBezTo>
                    <a:pt x="612" y="64"/>
                    <a:pt x="608" y="65"/>
                    <a:pt x="607" y="65"/>
                  </a:cubicBezTo>
                  <a:cubicBezTo>
                    <a:pt x="607" y="65"/>
                    <a:pt x="611" y="64"/>
                    <a:pt x="610" y="63"/>
                  </a:cubicBezTo>
                  <a:cubicBezTo>
                    <a:pt x="609" y="63"/>
                    <a:pt x="608" y="64"/>
                    <a:pt x="607" y="64"/>
                  </a:cubicBezTo>
                  <a:cubicBezTo>
                    <a:pt x="606" y="63"/>
                    <a:pt x="604" y="62"/>
                    <a:pt x="604" y="62"/>
                  </a:cubicBezTo>
                  <a:cubicBezTo>
                    <a:pt x="603" y="62"/>
                    <a:pt x="600" y="60"/>
                    <a:pt x="602" y="60"/>
                  </a:cubicBezTo>
                  <a:cubicBezTo>
                    <a:pt x="603" y="60"/>
                    <a:pt x="605" y="60"/>
                    <a:pt x="606" y="60"/>
                  </a:cubicBezTo>
                  <a:cubicBezTo>
                    <a:pt x="609" y="60"/>
                    <a:pt x="605" y="57"/>
                    <a:pt x="604" y="57"/>
                  </a:cubicBezTo>
                  <a:cubicBezTo>
                    <a:pt x="602" y="55"/>
                    <a:pt x="597" y="56"/>
                    <a:pt x="594" y="55"/>
                  </a:cubicBezTo>
                  <a:cubicBezTo>
                    <a:pt x="592" y="55"/>
                    <a:pt x="591" y="57"/>
                    <a:pt x="589" y="59"/>
                  </a:cubicBezTo>
                  <a:cubicBezTo>
                    <a:pt x="589" y="59"/>
                    <a:pt x="582" y="63"/>
                    <a:pt x="582" y="60"/>
                  </a:cubicBezTo>
                  <a:cubicBezTo>
                    <a:pt x="583" y="58"/>
                    <a:pt x="584" y="60"/>
                    <a:pt x="586" y="59"/>
                  </a:cubicBezTo>
                  <a:cubicBezTo>
                    <a:pt x="586" y="59"/>
                    <a:pt x="585" y="56"/>
                    <a:pt x="584" y="56"/>
                  </a:cubicBezTo>
                  <a:cubicBezTo>
                    <a:pt x="584" y="56"/>
                    <a:pt x="578" y="56"/>
                    <a:pt x="578" y="56"/>
                  </a:cubicBezTo>
                  <a:cubicBezTo>
                    <a:pt x="579" y="55"/>
                    <a:pt x="581" y="54"/>
                    <a:pt x="583" y="54"/>
                  </a:cubicBezTo>
                  <a:cubicBezTo>
                    <a:pt x="584" y="55"/>
                    <a:pt x="591" y="55"/>
                    <a:pt x="591" y="55"/>
                  </a:cubicBezTo>
                  <a:cubicBezTo>
                    <a:pt x="591" y="54"/>
                    <a:pt x="585" y="54"/>
                    <a:pt x="584" y="53"/>
                  </a:cubicBezTo>
                  <a:cubicBezTo>
                    <a:pt x="582" y="53"/>
                    <a:pt x="580" y="53"/>
                    <a:pt x="578" y="53"/>
                  </a:cubicBezTo>
                  <a:cubicBezTo>
                    <a:pt x="574" y="52"/>
                    <a:pt x="570" y="52"/>
                    <a:pt x="566" y="51"/>
                  </a:cubicBezTo>
                  <a:cubicBezTo>
                    <a:pt x="565" y="51"/>
                    <a:pt x="561" y="50"/>
                    <a:pt x="561" y="50"/>
                  </a:cubicBezTo>
                  <a:cubicBezTo>
                    <a:pt x="561" y="51"/>
                    <a:pt x="562" y="52"/>
                    <a:pt x="561" y="52"/>
                  </a:cubicBezTo>
                  <a:cubicBezTo>
                    <a:pt x="560" y="53"/>
                    <a:pt x="559" y="53"/>
                    <a:pt x="558" y="53"/>
                  </a:cubicBezTo>
                  <a:cubicBezTo>
                    <a:pt x="557" y="53"/>
                    <a:pt x="552" y="54"/>
                    <a:pt x="553" y="56"/>
                  </a:cubicBezTo>
                  <a:cubicBezTo>
                    <a:pt x="554" y="58"/>
                    <a:pt x="556" y="55"/>
                    <a:pt x="557" y="56"/>
                  </a:cubicBezTo>
                  <a:cubicBezTo>
                    <a:pt x="557" y="56"/>
                    <a:pt x="554" y="57"/>
                    <a:pt x="555" y="59"/>
                  </a:cubicBezTo>
                  <a:cubicBezTo>
                    <a:pt x="556" y="59"/>
                    <a:pt x="555" y="60"/>
                    <a:pt x="555" y="61"/>
                  </a:cubicBezTo>
                  <a:cubicBezTo>
                    <a:pt x="556" y="61"/>
                    <a:pt x="557" y="62"/>
                    <a:pt x="557" y="63"/>
                  </a:cubicBezTo>
                  <a:cubicBezTo>
                    <a:pt x="557" y="63"/>
                    <a:pt x="553" y="63"/>
                    <a:pt x="552" y="63"/>
                  </a:cubicBezTo>
                  <a:cubicBezTo>
                    <a:pt x="550" y="63"/>
                    <a:pt x="552" y="62"/>
                    <a:pt x="552" y="62"/>
                  </a:cubicBezTo>
                  <a:cubicBezTo>
                    <a:pt x="551" y="61"/>
                    <a:pt x="548" y="62"/>
                    <a:pt x="548" y="62"/>
                  </a:cubicBezTo>
                  <a:cubicBezTo>
                    <a:pt x="546" y="63"/>
                    <a:pt x="544" y="62"/>
                    <a:pt x="543" y="62"/>
                  </a:cubicBezTo>
                  <a:cubicBezTo>
                    <a:pt x="542" y="62"/>
                    <a:pt x="546" y="63"/>
                    <a:pt x="546" y="63"/>
                  </a:cubicBezTo>
                  <a:cubicBezTo>
                    <a:pt x="549" y="64"/>
                    <a:pt x="546" y="66"/>
                    <a:pt x="545" y="65"/>
                  </a:cubicBezTo>
                  <a:cubicBezTo>
                    <a:pt x="544" y="65"/>
                    <a:pt x="544" y="64"/>
                    <a:pt x="544" y="63"/>
                  </a:cubicBezTo>
                  <a:cubicBezTo>
                    <a:pt x="543" y="63"/>
                    <a:pt x="542" y="63"/>
                    <a:pt x="541" y="63"/>
                  </a:cubicBezTo>
                  <a:cubicBezTo>
                    <a:pt x="539" y="62"/>
                    <a:pt x="537" y="61"/>
                    <a:pt x="534" y="62"/>
                  </a:cubicBezTo>
                  <a:cubicBezTo>
                    <a:pt x="531" y="62"/>
                    <a:pt x="529" y="65"/>
                    <a:pt x="526" y="63"/>
                  </a:cubicBezTo>
                  <a:cubicBezTo>
                    <a:pt x="524" y="62"/>
                    <a:pt x="522" y="61"/>
                    <a:pt x="521" y="59"/>
                  </a:cubicBezTo>
                  <a:cubicBezTo>
                    <a:pt x="520" y="58"/>
                    <a:pt x="518" y="62"/>
                    <a:pt x="517" y="62"/>
                  </a:cubicBezTo>
                  <a:cubicBezTo>
                    <a:pt x="516" y="64"/>
                    <a:pt x="515" y="70"/>
                    <a:pt x="512" y="69"/>
                  </a:cubicBezTo>
                  <a:cubicBezTo>
                    <a:pt x="510" y="68"/>
                    <a:pt x="508" y="68"/>
                    <a:pt x="506" y="66"/>
                  </a:cubicBezTo>
                  <a:cubicBezTo>
                    <a:pt x="505" y="65"/>
                    <a:pt x="503" y="63"/>
                    <a:pt x="502" y="62"/>
                  </a:cubicBezTo>
                  <a:cubicBezTo>
                    <a:pt x="501" y="60"/>
                    <a:pt x="499" y="59"/>
                    <a:pt x="498" y="58"/>
                  </a:cubicBezTo>
                  <a:cubicBezTo>
                    <a:pt x="496" y="56"/>
                    <a:pt x="500" y="57"/>
                    <a:pt x="501" y="57"/>
                  </a:cubicBezTo>
                  <a:cubicBezTo>
                    <a:pt x="502" y="57"/>
                    <a:pt x="504" y="56"/>
                    <a:pt x="504" y="55"/>
                  </a:cubicBezTo>
                  <a:cubicBezTo>
                    <a:pt x="504" y="55"/>
                    <a:pt x="499" y="52"/>
                    <a:pt x="499" y="52"/>
                  </a:cubicBezTo>
                  <a:cubicBezTo>
                    <a:pt x="499" y="52"/>
                    <a:pt x="502" y="52"/>
                    <a:pt x="502" y="51"/>
                  </a:cubicBezTo>
                  <a:cubicBezTo>
                    <a:pt x="501" y="50"/>
                    <a:pt x="499" y="50"/>
                    <a:pt x="499" y="50"/>
                  </a:cubicBezTo>
                  <a:cubicBezTo>
                    <a:pt x="499" y="48"/>
                    <a:pt x="504" y="47"/>
                    <a:pt x="499" y="46"/>
                  </a:cubicBezTo>
                  <a:cubicBezTo>
                    <a:pt x="498" y="46"/>
                    <a:pt x="497" y="44"/>
                    <a:pt x="495" y="44"/>
                  </a:cubicBezTo>
                  <a:cubicBezTo>
                    <a:pt x="494" y="44"/>
                    <a:pt x="492" y="43"/>
                    <a:pt x="491" y="44"/>
                  </a:cubicBezTo>
                  <a:cubicBezTo>
                    <a:pt x="490" y="44"/>
                    <a:pt x="490" y="45"/>
                    <a:pt x="489" y="45"/>
                  </a:cubicBezTo>
                  <a:cubicBezTo>
                    <a:pt x="488" y="44"/>
                    <a:pt x="488" y="44"/>
                    <a:pt x="487" y="44"/>
                  </a:cubicBezTo>
                  <a:cubicBezTo>
                    <a:pt x="486" y="44"/>
                    <a:pt x="484" y="44"/>
                    <a:pt x="483" y="43"/>
                  </a:cubicBezTo>
                  <a:cubicBezTo>
                    <a:pt x="482" y="43"/>
                    <a:pt x="481" y="43"/>
                    <a:pt x="480" y="41"/>
                  </a:cubicBezTo>
                  <a:cubicBezTo>
                    <a:pt x="479" y="41"/>
                    <a:pt x="480" y="40"/>
                    <a:pt x="478" y="41"/>
                  </a:cubicBezTo>
                  <a:cubicBezTo>
                    <a:pt x="478" y="41"/>
                    <a:pt x="477" y="42"/>
                    <a:pt x="476" y="42"/>
                  </a:cubicBezTo>
                  <a:cubicBezTo>
                    <a:pt x="475" y="42"/>
                    <a:pt x="475" y="41"/>
                    <a:pt x="474" y="42"/>
                  </a:cubicBezTo>
                  <a:cubicBezTo>
                    <a:pt x="474" y="43"/>
                    <a:pt x="473" y="44"/>
                    <a:pt x="473" y="45"/>
                  </a:cubicBezTo>
                  <a:cubicBezTo>
                    <a:pt x="473" y="46"/>
                    <a:pt x="475" y="46"/>
                    <a:pt x="474" y="47"/>
                  </a:cubicBezTo>
                  <a:cubicBezTo>
                    <a:pt x="473" y="48"/>
                    <a:pt x="474" y="48"/>
                    <a:pt x="473" y="48"/>
                  </a:cubicBezTo>
                  <a:cubicBezTo>
                    <a:pt x="472" y="48"/>
                    <a:pt x="470" y="48"/>
                    <a:pt x="469" y="49"/>
                  </a:cubicBezTo>
                  <a:cubicBezTo>
                    <a:pt x="470" y="48"/>
                    <a:pt x="473" y="50"/>
                    <a:pt x="473" y="50"/>
                  </a:cubicBezTo>
                  <a:cubicBezTo>
                    <a:pt x="472" y="51"/>
                    <a:pt x="469" y="49"/>
                    <a:pt x="467" y="49"/>
                  </a:cubicBezTo>
                  <a:cubicBezTo>
                    <a:pt x="465" y="49"/>
                    <a:pt x="462" y="49"/>
                    <a:pt x="459" y="49"/>
                  </a:cubicBezTo>
                  <a:cubicBezTo>
                    <a:pt x="458" y="49"/>
                    <a:pt x="458" y="48"/>
                    <a:pt x="457" y="48"/>
                  </a:cubicBezTo>
                  <a:cubicBezTo>
                    <a:pt x="456" y="47"/>
                    <a:pt x="453" y="48"/>
                    <a:pt x="452" y="48"/>
                  </a:cubicBezTo>
                  <a:cubicBezTo>
                    <a:pt x="451" y="47"/>
                    <a:pt x="449" y="47"/>
                    <a:pt x="448" y="46"/>
                  </a:cubicBezTo>
                  <a:cubicBezTo>
                    <a:pt x="448" y="45"/>
                    <a:pt x="450" y="45"/>
                    <a:pt x="450" y="44"/>
                  </a:cubicBezTo>
                  <a:cubicBezTo>
                    <a:pt x="451" y="43"/>
                    <a:pt x="442" y="43"/>
                    <a:pt x="441" y="43"/>
                  </a:cubicBezTo>
                  <a:cubicBezTo>
                    <a:pt x="436" y="42"/>
                    <a:pt x="432" y="43"/>
                    <a:pt x="427" y="43"/>
                  </a:cubicBezTo>
                  <a:cubicBezTo>
                    <a:pt x="424" y="43"/>
                    <a:pt x="425" y="43"/>
                    <a:pt x="426" y="45"/>
                  </a:cubicBezTo>
                  <a:cubicBezTo>
                    <a:pt x="426" y="46"/>
                    <a:pt x="424" y="45"/>
                    <a:pt x="424" y="45"/>
                  </a:cubicBezTo>
                  <a:cubicBezTo>
                    <a:pt x="422" y="45"/>
                    <a:pt x="423" y="44"/>
                    <a:pt x="423" y="43"/>
                  </a:cubicBezTo>
                  <a:cubicBezTo>
                    <a:pt x="423" y="41"/>
                    <a:pt x="422" y="38"/>
                    <a:pt x="420" y="40"/>
                  </a:cubicBezTo>
                  <a:cubicBezTo>
                    <a:pt x="420" y="42"/>
                    <a:pt x="416" y="42"/>
                    <a:pt x="414" y="41"/>
                  </a:cubicBezTo>
                  <a:cubicBezTo>
                    <a:pt x="413" y="40"/>
                    <a:pt x="415" y="38"/>
                    <a:pt x="411" y="39"/>
                  </a:cubicBezTo>
                  <a:cubicBezTo>
                    <a:pt x="410" y="39"/>
                    <a:pt x="409" y="39"/>
                    <a:pt x="408" y="39"/>
                  </a:cubicBezTo>
                  <a:cubicBezTo>
                    <a:pt x="407" y="38"/>
                    <a:pt x="406" y="39"/>
                    <a:pt x="404" y="40"/>
                  </a:cubicBezTo>
                  <a:cubicBezTo>
                    <a:pt x="402" y="42"/>
                    <a:pt x="407" y="41"/>
                    <a:pt x="407" y="42"/>
                  </a:cubicBezTo>
                  <a:cubicBezTo>
                    <a:pt x="407" y="44"/>
                    <a:pt x="403" y="43"/>
                    <a:pt x="402" y="44"/>
                  </a:cubicBezTo>
                  <a:cubicBezTo>
                    <a:pt x="401" y="45"/>
                    <a:pt x="399" y="45"/>
                    <a:pt x="397" y="46"/>
                  </a:cubicBezTo>
                  <a:cubicBezTo>
                    <a:pt x="395" y="47"/>
                    <a:pt x="393" y="47"/>
                    <a:pt x="390" y="47"/>
                  </a:cubicBezTo>
                  <a:cubicBezTo>
                    <a:pt x="388" y="47"/>
                    <a:pt x="388" y="47"/>
                    <a:pt x="387" y="49"/>
                  </a:cubicBezTo>
                  <a:cubicBezTo>
                    <a:pt x="386" y="50"/>
                    <a:pt x="382" y="51"/>
                    <a:pt x="381" y="51"/>
                  </a:cubicBezTo>
                  <a:cubicBezTo>
                    <a:pt x="381" y="50"/>
                    <a:pt x="383" y="50"/>
                    <a:pt x="383" y="50"/>
                  </a:cubicBezTo>
                  <a:cubicBezTo>
                    <a:pt x="385" y="49"/>
                    <a:pt x="385" y="47"/>
                    <a:pt x="386" y="46"/>
                  </a:cubicBezTo>
                  <a:cubicBezTo>
                    <a:pt x="387" y="44"/>
                    <a:pt x="388" y="46"/>
                    <a:pt x="389" y="45"/>
                  </a:cubicBezTo>
                  <a:cubicBezTo>
                    <a:pt x="390" y="45"/>
                    <a:pt x="390" y="44"/>
                    <a:pt x="391" y="44"/>
                  </a:cubicBezTo>
                  <a:cubicBezTo>
                    <a:pt x="394" y="42"/>
                    <a:pt x="398" y="41"/>
                    <a:pt x="401" y="39"/>
                  </a:cubicBezTo>
                  <a:cubicBezTo>
                    <a:pt x="403" y="38"/>
                    <a:pt x="405" y="37"/>
                    <a:pt x="407" y="36"/>
                  </a:cubicBezTo>
                  <a:cubicBezTo>
                    <a:pt x="411" y="33"/>
                    <a:pt x="416" y="31"/>
                    <a:pt x="420" y="29"/>
                  </a:cubicBezTo>
                  <a:cubicBezTo>
                    <a:pt x="423" y="28"/>
                    <a:pt x="426" y="26"/>
                    <a:pt x="423" y="23"/>
                  </a:cubicBezTo>
                  <a:cubicBezTo>
                    <a:pt x="422" y="22"/>
                    <a:pt x="422" y="24"/>
                    <a:pt x="421" y="23"/>
                  </a:cubicBezTo>
                  <a:cubicBezTo>
                    <a:pt x="420" y="22"/>
                    <a:pt x="419" y="22"/>
                    <a:pt x="418" y="21"/>
                  </a:cubicBezTo>
                  <a:cubicBezTo>
                    <a:pt x="418" y="20"/>
                    <a:pt x="423" y="22"/>
                    <a:pt x="423" y="22"/>
                  </a:cubicBezTo>
                  <a:cubicBezTo>
                    <a:pt x="424" y="22"/>
                    <a:pt x="427" y="22"/>
                    <a:pt x="425" y="20"/>
                  </a:cubicBezTo>
                  <a:cubicBezTo>
                    <a:pt x="424" y="19"/>
                    <a:pt x="424" y="18"/>
                    <a:pt x="423" y="17"/>
                  </a:cubicBezTo>
                  <a:cubicBezTo>
                    <a:pt x="422" y="15"/>
                    <a:pt x="421" y="19"/>
                    <a:pt x="420" y="19"/>
                  </a:cubicBezTo>
                  <a:cubicBezTo>
                    <a:pt x="420" y="18"/>
                    <a:pt x="420" y="17"/>
                    <a:pt x="420" y="17"/>
                  </a:cubicBezTo>
                  <a:cubicBezTo>
                    <a:pt x="420" y="16"/>
                    <a:pt x="420" y="16"/>
                    <a:pt x="419" y="15"/>
                  </a:cubicBezTo>
                  <a:cubicBezTo>
                    <a:pt x="419" y="14"/>
                    <a:pt x="417" y="13"/>
                    <a:pt x="416" y="13"/>
                  </a:cubicBezTo>
                  <a:cubicBezTo>
                    <a:pt x="414" y="12"/>
                    <a:pt x="413" y="12"/>
                    <a:pt x="411" y="11"/>
                  </a:cubicBezTo>
                  <a:cubicBezTo>
                    <a:pt x="409" y="11"/>
                    <a:pt x="409" y="11"/>
                    <a:pt x="406" y="12"/>
                  </a:cubicBezTo>
                  <a:cubicBezTo>
                    <a:pt x="404" y="12"/>
                    <a:pt x="397" y="9"/>
                    <a:pt x="396" y="12"/>
                  </a:cubicBezTo>
                  <a:cubicBezTo>
                    <a:pt x="395" y="13"/>
                    <a:pt x="389" y="14"/>
                    <a:pt x="388" y="13"/>
                  </a:cubicBezTo>
                  <a:cubicBezTo>
                    <a:pt x="388" y="13"/>
                    <a:pt x="394" y="9"/>
                    <a:pt x="392" y="8"/>
                  </a:cubicBezTo>
                  <a:cubicBezTo>
                    <a:pt x="392" y="8"/>
                    <a:pt x="385" y="9"/>
                    <a:pt x="384" y="8"/>
                  </a:cubicBezTo>
                  <a:cubicBezTo>
                    <a:pt x="384" y="7"/>
                    <a:pt x="386" y="7"/>
                    <a:pt x="386" y="7"/>
                  </a:cubicBezTo>
                  <a:cubicBezTo>
                    <a:pt x="386" y="6"/>
                    <a:pt x="378" y="7"/>
                    <a:pt x="378" y="7"/>
                  </a:cubicBezTo>
                  <a:cubicBezTo>
                    <a:pt x="379" y="5"/>
                    <a:pt x="383" y="6"/>
                    <a:pt x="384" y="5"/>
                  </a:cubicBezTo>
                  <a:cubicBezTo>
                    <a:pt x="385" y="4"/>
                    <a:pt x="387" y="5"/>
                    <a:pt x="386" y="4"/>
                  </a:cubicBezTo>
                  <a:cubicBezTo>
                    <a:pt x="386" y="3"/>
                    <a:pt x="386" y="2"/>
                    <a:pt x="385" y="2"/>
                  </a:cubicBezTo>
                  <a:cubicBezTo>
                    <a:pt x="382" y="2"/>
                    <a:pt x="381" y="1"/>
                    <a:pt x="378" y="1"/>
                  </a:cubicBezTo>
                  <a:cubicBezTo>
                    <a:pt x="376" y="0"/>
                    <a:pt x="374" y="1"/>
                    <a:pt x="372" y="2"/>
                  </a:cubicBezTo>
                  <a:cubicBezTo>
                    <a:pt x="368" y="3"/>
                    <a:pt x="364" y="6"/>
                    <a:pt x="362" y="8"/>
                  </a:cubicBezTo>
                  <a:cubicBezTo>
                    <a:pt x="361" y="9"/>
                    <a:pt x="361" y="9"/>
                    <a:pt x="362" y="10"/>
                  </a:cubicBezTo>
                  <a:cubicBezTo>
                    <a:pt x="363" y="10"/>
                    <a:pt x="362" y="11"/>
                    <a:pt x="362" y="12"/>
                  </a:cubicBezTo>
                  <a:cubicBezTo>
                    <a:pt x="362" y="14"/>
                    <a:pt x="366" y="13"/>
                    <a:pt x="366" y="14"/>
                  </a:cubicBezTo>
                  <a:cubicBezTo>
                    <a:pt x="366" y="13"/>
                    <a:pt x="361" y="14"/>
                    <a:pt x="360" y="14"/>
                  </a:cubicBezTo>
                  <a:cubicBezTo>
                    <a:pt x="359" y="14"/>
                    <a:pt x="353" y="13"/>
                    <a:pt x="352" y="14"/>
                  </a:cubicBezTo>
                  <a:cubicBezTo>
                    <a:pt x="352" y="13"/>
                    <a:pt x="355" y="17"/>
                    <a:pt x="355" y="17"/>
                  </a:cubicBezTo>
                  <a:cubicBezTo>
                    <a:pt x="356" y="18"/>
                    <a:pt x="351" y="16"/>
                    <a:pt x="350" y="16"/>
                  </a:cubicBezTo>
                  <a:cubicBezTo>
                    <a:pt x="349" y="16"/>
                    <a:pt x="347" y="17"/>
                    <a:pt x="345" y="18"/>
                  </a:cubicBezTo>
                  <a:cubicBezTo>
                    <a:pt x="345" y="18"/>
                    <a:pt x="345" y="18"/>
                    <a:pt x="344" y="18"/>
                  </a:cubicBezTo>
                  <a:cubicBezTo>
                    <a:pt x="342" y="18"/>
                    <a:pt x="344" y="18"/>
                    <a:pt x="343" y="17"/>
                  </a:cubicBezTo>
                  <a:cubicBezTo>
                    <a:pt x="343" y="18"/>
                    <a:pt x="338" y="20"/>
                    <a:pt x="338" y="20"/>
                  </a:cubicBezTo>
                  <a:cubicBezTo>
                    <a:pt x="338" y="19"/>
                    <a:pt x="340" y="18"/>
                    <a:pt x="340" y="18"/>
                  </a:cubicBezTo>
                  <a:cubicBezTo>
                    <a:pt x="340" y="17"/>
                    <a:pt x="335" y="18"/>
                    <a:pt x="334" y="17"/>
                  </a:cubicBezTo>
                  <a:cubicBezTo>
                    <a:pt x="334" y="17"/>
                    <a:pt x="336" y="16"/>
                    <a:pt x="336" y="16"/>
                  </a:cubicBezTo>
                  <a:cubicBezTo>
                    <a:pt x="335" y="17"/>
                    <a:pt x="330" y="18"/>
                    <a:pt x="328" y="18"/>
                  </a:cubicBezTo>
                  <a:cubicBezTo>
                    <a:pt x="323" y="19"/>
                    <a:pt x="329" y="19"/>
                    <a:pt x="330" y="20"/>
                  </a:cubicBezTo>
                  <a:cubicBezTo>
                    <a:pt x="329" y="19"/>
                    <a:pt x="324" y="21"/>
                    <a:pt x="323" y="21"/>
                  </a:cubicBezTo>
                  <a:cubicBezTo>
                    <a:pt x="322" y="21"/>
                    <a:pt x="321" y="21"/>
                    <a:pt x="320" y="22"/>
                  </a:cubicBezTo>
                  <a:cubicBezTo>
                    <a:pt x="319" y="23"/>
                    <a:pt x="317" y="22"/>
                    <a:pt x="315" y="22"/>
                  </a:cubicBezTo>
                  <a:cubicBezTo>
                    <a:pt x="314" y="22"/>
                    <a:pt x="313" y="24"/>
                    <a:pt x="311" y="24"/>
                  </a:cubicBezTo>
                  <a:cubicBezTo>
                    <a:pt x="309" y="25"/>
                    <a:pt x="308" y="24"/>
                    <a:pt x="307" y="25"/>
                  </a:cubicBezTo>
                  <a:cubicBezTo>
                    <a:pt x="306" y="26"/>
                    <a:pt x="305" y="27"/>
                    <a:pt x="304" y="27"/>
                  </a:cubicBezTo>
                  <a:cubicBezTo>
                    <a:pt x="302" y="27"/>
                    <a:pt x="300" y="27"/>
                    <a:pt x="299" y="27"/>
                  </a:cubicBezTo>
                  <a:cubicBezTo>
                    <a:pt x="299" y="27"/>
                    <a:pt x="302" y="29"/>
                    <a:pt x="302" y="29"/>
                  </a:cubicBezTo>
                  <a:cubicBezTo>
                    <a:pt x="301" y="30"/>
                    <a:pt x="295" y="30"/>
                    <a:pt x="295" y="30"/>
                  </a:cubicBezTo>
                  <a:cubicBezTo>
                    <a:pt x="295" y="30"/>
                    <a:pt x="299" y="30"/>
                    <a:pt x="299" y="30"/>
                  </a:cubicBezTo>
                  <a:cubicBezTo>
                    <a:pt x="299" y="30"/>
                    <a:pt x="297" y="30"/>
                    <a:pt x="296" y="30"/>
                  </a:cubicBezTo>
                  <a:cubicBezTo>
                    <a:pt x="297" y="30"/>
                    <a:pt x="299" y="31"/>
                    <a:pt x="299" y="31"/>
                  </a:cubicBezTo>
                  <a:cubicBezTo>
                    <a:pt x="298" y="31"/>
                    <a:pt x="298" y="31"/>
                    <a:pt x="297" y="31"/>
                  </a:cubicBezTo>
                  <a:cubicBezTo>
                    <a:pt x="298" y="31"/>
                    <a:pt x="297" y="32"/>
                    <a:pt x="297" y="32"/>
                  </a:cubicBezTo>
                  <a:cubicBezTo>
                    <a:pt x="297" y="33"/>
                    <a:pt x="294" y="32"/>
                    <a:pt x="294" y="32"/>
                  </a:cubicBezTo>
                  <a:cubicBezTo>
                    <a:pt x="294" y="33"/>
                    <a:pt x="296" y="33"/>
                    <a:pt x="296" y="34"/>
                  </a:cubicBezTo>
                  <a:cubicBezTo>
                    <a:pt x="297" y="34"/>
                    <a:pt x="295" y="34"/>
                    <a:pt x="295" y="34"/>
                  </a:cubicBezTo>
                  <a:cubicBezTo>
                    <a:pt x="295" y="36"/>
                    <a:pt x="299" y="34"/>
                    <a:pt x="298" y="36"/>
                  </a:cubicBezTo>
                  <a:cubicBezTo>
                    <a:pt x="296" y="38"/>
                    <a:pt x="301" y="39"/>
                    <a:pt x="298" y="40"/>
                  </a:cubicBezTo>
                  <a:cubicBezTo>
                    <a:pt x="296" y="40"/>
                    <a:pt x="294" y="40"/>
                    <a:pt x="292" y="40"/>
                  </a:cubicBezTo>
                  <a:cubicBezTo>
                    <a:pt x="291" y="41"/>
                    <a:pt x="291" y="42"/>
                    <a:pt x="289" y="41"/>
                  </a:cubicBezTo>
                  <a:cubicBezTo>
                    <a:pt x="288" y="41"/>
                    <a:pt x="287" y="41"/>
                    <a:pt x="286" y="41"/>
                  </a:cubicBezTo>
                  <a:cubicBezTo>
                    <a:pt x="282" y="42"/>
                    <a:pt x="278" y="42"/>
                    <a:pt x="274" y="42"/>
                  </a:cubicBezTo>
                  <a:cubicBezTo>
                    <a:pt x="272" y="42"/>
                    <a:pt x="270" y="42"/>
                    <a:pt x="269" y="43"/>
                  </a:cubicBezTo>
                  <a:cubicBezTo>
                    <a:pt x="268" y="44"/>
                    <a:pt x="267" y="45"/>
                    <a:pt x="267" y="46"/>
                  </a:cubicBezTo>
                  <a:cubicBezTo>
                    <a:pt x="267" y="47"/>
                    <a:pt x="269" y="48"/>
                    <a:pt x="269" y="49"/>
                  </a:cubicBezTo>
                  <a:cubicBezTo>
                    <a:pt x="268" y="51"/>
                    <a:pt x="268" y="52"/>
                    <a:pt x="269" y="53"/>
                  </a:cubicBezTo>
                  <a:cubicBezTo>
                    <a:pt x="271" y="55"/>
                    <a:pt x="274" y="54"/>
                    <a:pt x="276" y="56"/>
                  </a:cubicBezTo>
                  <a:cubicBezTo>
                    <a:pt x="276" y="56"/>
                    <a:pt x="278" y="60"/>
                    <a:pt x="278" y="60"/>
                  </a:cubicBezTo>
                  <a:cubicBezTo>
                    <a:pt x="274" y="60"/>
                    <a:pt x="273" y="60"/>
                    <a:pt x="270" y="58"/>
                  </a:cubicBezTo>
                  <a:cubicBezTo>
                    <a:pt x="267" y="56"/>
                    <a:pt x="262" y="54"/>
                    <a:pt x="258" y="54"/>
                  </a:cubicBezTo>
                  <a:cubicBezTo>
                    <a:pt x="256" y="54"/>
                    <a:pt x="257" y="53"/>
                    <a:pt x="255" y="52"/>
                  </a:cubicBezTo>
                  <a:cubicBezTo>
                    <a:pt x="254" y="52"/>
                    <a:pt x="250" y="52"/>
                    <a:pt x="250" y="54"/>
                  </a:cubicBezTo>
                  <a:cubicBezTo>
                    <a:pt x="250" y="55"/>
                    <a:pt x="254" y="55"/>
                    <a:pt x="254" y="55"/>
                  </a:cubicBezTo>
                  <a:cubicBezTo>
                    <a:pt x="254" y="55"/>
                    <a:pt x="251" y="56"/>
                    <a:pt x="252" y="56"/>
                  </a:cubicBezTo>
                  <a:cubicBezTo>
                    <a:pt x="254" y="57"/>
                    <a:pt x="255" y="56"/>
                    <a:pt x="256" y="58"/>
                  </a:cubicBezTo>
                  <a:cubicBezTo>
                    <a:pt x="256" y="60"/>
                    <a:pt x="253" y="59"/>
                    <a:pt x="252" y="59"/>
                  </a:cubicBezTo>
                  <a:cubicBezTo>
                    <a:pt x="250" y="58"/>
                    <a:pt x="249" y="57"/>
                    <a:pt x="247" y="58"/>
                  </a:cubicBezTo>
                  <a:cubicBezTo>
                    <a:pt x="245" y="58"/>
                    <a:pt x="246" y="61"/>
                    <a:pt x="247" y="62"/>
                  </a:cubicBezTo>
                  <a:cubicBezTo>
                    <a:pt x="248" y="63"/>
                    <a:pt x="250" y="63"/>
                    <a:pt x="251" y="63"/>
                  </a:cubicBezTo>
                  <a:cubicBezTo>
                    <a:pt x="253" y="64"/>
                    <a:pt x="255" y="64"/>
                    <a:pt x="256" y="65"/>
                  </a:cubicBezTo>
                  <a:cubicBezTo>
                    <a:pt x="257" y="66"/>
                    <a:pt x="257" y="67"/>
                    <a:pt x="257" y="67"/>
                  </a:cubicBezTo>
                  <a:cubicBezTo>
                    <a:pt x="258" y="67"/>
                    <a:pt x="259" y="67"/>
                    <a:pt x="260" y="67"/>
                  </a:cubicBezTo>
                  <a:cubicBezTo>
                    <a:pt x="260" y="67"/>
                    <a:pt x="257" y="68"/>
                    <a:pt x="257" y="68"/>
                  </a:cubicBezTo>
                  <a:cubicBezTo>
                    <a:pt x="255" y="68"/>
                    <a:pt x="255" y="67"/>
                    <a:pt x="254" y="66"/>
                  </a:cubicBezTo>
                  <a:cubicBezTo>
                    <a:pt x="252" y="65"/>
                    <a:pt x="249" y="65"/>
                    <a:pt x="246" y="65"/>
                  </a:cubicBezTo>
                  <a:cubicBezTo>
                    <a:pt x="245" y="65"/>
                    <a:pt x="240" y="64"/>
                    <a:pt x="242" y="62"/>
                  </a:cubicBezTo>
                  <a:cubicBezTo>
                    <a:pt x="243" y="62"/>
                    <a:pt x="242" y="61"/>
                    <a:pt x="242" y="60"/>
                  </a:cubicBezTo>
                  <a:cubicBezTo>
                    <a:pt x="241" y="59"/>
                    <a:pt x="242" y="58"/>
                    <a:pt x="242" y="57"/>
                  </a:cubicBezTo>
                  <a:cubicBezTo>
                    <a:pt x="243" y="55"/>
                    <a:pt x="244" y="51"/>
                    <a:pt x="242" y="50"/>
                  </a:cubicBezTo>
                  <a:cubicBezTo>
                    <a:pt x="238" y="49"/>
                    <a:pt x="241" y="54"/>
                    <a:pt x="240" y="56"/>
                  </a:cubicBezTo>
                  <a:cubicBezTo>
                    <a:pt x="238" y="58"/>
                    <a:pt x="235" y="59"/>
                    <a:pt x="233" y="61"/>
                  </a:cubicBezTo>
                  <a:cubicBezTo>
                    <a:pt x="230" y="64"/>
                    <a:pt x="231" y="63"/>
                    <a:pt x="233" y="65"/>
                  </a:cubicBezTo>
                  <a:cubicBezTo>
                    <a:pt x="234" y="66"/>
                    <a:pt x="237" y="69"/>
                    <a:pt x="237" y="71"/>
                  </a:cubicBezTo>
                  <a:cubicBezTo>
                    <a:pt x="237" y="71"/>
                    <a:pt x="236" y="73"/>
                    <a:pt x="235" y="73"/>
                  </a:cubicBezTo>
                  <a:cubicBezTo>
                    <a:pt x="234" y="75"/>
                    <a:pt x="233" y="77"/>
                    <a:pt x="233" y="79"/>
                  </a:cubicBezTo>
                  <a:cubicBezTo>
                    <a:pt x="233" y="79"/>
                    <a:pt x="234" y="84"/>
                    <a:pt x="235" y="84"/>
                  </a:cubicBezTo>
                  <a:cubicBezTo>
                    <a:pt x="237" y="84"/>
                    <a:pt x="239" y="84"/>
                    <a:pt x="241" y="83"/>
                  </a:cubicBezTo>
                  <a:cubicBezTo>
                    <a:pt x="243" y="82"/>
                    <a:pt x="246" y="83"/>
                    <a:pt x="248" y="84"/>
                  </a:cubicBezTo>
                  <a:cubicBezTo>
                    <a:pt x="251" y="84"/>
                    <a:pt x="253" y="86"/>
                    <a:pt x="254" y="89"/>
                  </a:cubicBezTo>
                  <a:cubicBezTo>
                    <a:pt x="255" y="91"/>
                    <a:pt x="251" y="94"/>
                    <a:pt x="253" y="95"/>
                  </a:cubicBezTo>
                  <a:cubicBezTo>
                    <a:pt x="253" y="95"/>
                    <a:pt x="259" y="97"/>
                    <a:pt x="259" y="97"/>
                  </a:cubicBezTo>
                  <a:cubicBezTo>
                    <a:pt x="259" y="98"/>
                    <a:pt x="252" y="96"/>
                    <a:pt x="251" y="96"/>
                  </a:cubicBezTo>
                  <a:cubicBezTo>
                    <a:pt x="251" y="96"/>
                    <a:pt x="250" y="93"/>
                    <a:pt x="250" y="93"/>
                  </a:cubicBezTo>
                  <a:cubicBezTo>
                    <a:pt x="251" y="91"/>
                    <a:pt x="252" y="90"/>
                    <a:pt x="250" y="89"/>
                  </a:cubicBezTo>
                  <a:cubicBezTo>
                    <a:pt x="248" y="88"/>
                    <a:pt x="249" y="86"/>
                    <a:pt x="247" y="85"/>
                  </a:cubicBezTo>
                  <a:cubicBezTo>
                    <a:pt x="245" y="85"/>
                    <a:pt x="243" y="86"/>
                    <a:pt x="241" y="86"/>
                  </a:cubicBezTo>
                  <a:cubicBezTo>
                    <a:pt x="241" y="86"/>
                    <a:pt x="237" y="87"/>
                    <a:pt x="237" y="88"/>
                  </a:cubicBezTo>
                  <a:cubicBezTo>
                    <a:pt x="238" y="88"/>
                    <a:pt x="239" y="88"/>
                    <a:pt x="238" y="88"/>
                  </a:cubicBezTo>
                  <a:cubicBezTo>
                    <a:pt x="238" y="89"/>
                    <a:pt x="236" y="90"/>
                    <a:pt x="237" y="91"/>
                  </a:cubicBezTo>
                  <a:cubicBezTo>
                    <a:pt x="241" y="93"/>
                    <a:pt x="238" y="96"/>
                    <a:pt x="236" y="98"/>
                  </a:cubicBezTo>
                  <a:cubicBezTo>
                    <a:pt x="235" y="99"/>
                    <a:pt x="234" y="101"/>
                    <a:pt x="234" y="102"/>
                  </a:cubicBezTo>
                  <a:cubicBezTo>
                    <a:pt x="233" y="103"/>
                    <a:pt x="231" y="104"/>
                    <a:pt x="229" y="104"/>
                  </a:cubicBezTo>
                  <a:cubicBezTo>
                    <a:pt x="228" y="105"/>
                    <a:pt x="227" y="105"/>
                    <a:pt x="227" y="107"/>
                  </a:cubicBezTo>
                  <a:cubicBezTo>
                    <a:pt x="226" y="109"/>
                    <a:pt x="224" y="108"/>
                    <a:pt x="223" y="108"/>
                  </a:cubicBezTo>
                  <a:cubicBezTo>
                    <a:pt x="220" y="107"/>
                    <a:pt x="218" y="108"/>
                    <a:pt x="216" y="107"/>
                  </a:cubicBezTo>
                  <a:cubicBezTo>
                    <a:pt x="215" y="107"/>
                    <a:pt x="214" y="106"/>
                    <a:pt x="213" y="106"/>
                  </a:cubicBezTo>
                  <a:cubicBezTo>
                    <a:pt x="211" y="106"/>
                    <a:pt x="211" y="105"/>
                    <a:pt x="210" y="104"/>
                  </a:cubicBezTo>
                  <a:cubicBezTo>
                    <a:pt x="210" y="104"/>
                    <a:pt x="212" y="103"/>
                    <a:pt x="212" y="104"/>
                  </a:cubicBezTo>
                  <a:cubicBezTo>
                    <a:pt x="213" y="106"/>
                    <a:pt x="215" y="106"/>
                    <a:pt x="215" y="105"/>
                  </a:cubicBezTo>
                  <a:cubicBezTo>
                    <a:pt x="216" y="104"/>
                    <a:pt x="221" y="107"/>
                    <a:pt x="223" y="105"/>
                  </a:cubicBezTo>
                  <a:cubicBezTo>
                    <a:pt x="223" y="104"/>
                    <a:pt x="221" y="103"/>
                    <a:pt x="223" y="103"/>
                  </a:cubicBezTo>
                  <a:cubicBezTo>
                    <a:pt x="224" y="102"/>
                    <a:pt x="226" y="101"/>
                    <a:pt x="227" y="100"/>
                  </a:cubicBezTo>
                  <a:cubicBezTo>
                    <a:pt x="228" y="98"/>
                    <a:pt x="227" y="98"/>
                    <a:pt x="230" y="97"/>
                  </a:cubicBezTo>
                  <a:cubicBezTo>
                    <a:pt x="233" y="95"/>
                    <a:pt x="229" y="93"/>
                    <a:pt x="231" y="91"/>
                  </a:cubicBezTo>
                  <a:cubicBezTo>
                    <a:pt x="233" y="90"/>
                    <a:pt x="233" y="89"/>
                    <a:pt x="231" y="88"/>
                  </a:cubicBezTo>
                  <a:cubicBezTo>
                    <a:pt x="230" y="88"/>
                    <a:pt x="229" y="87"/>
                    <a:pt x="228" y="86"/>
                  </a:cubicBezTo>
                  <a:cubicBezTo>
                    <a:pt x="227" y="84"/>
                    <a:pt x="228" y="81"/>
                    <a:pt x="228" y="79"/>
                  </a:cubicBezTo>
                  <a:cubicBezTo>
                    <a:pt x="228" y="77"/>
                    <a:pt x="227" y="75"/>
                    <a:pt x="228" y="73"/>
                  </a:cubicBezTo>
                  <a:cubicBezTo>
                    <a:pt x="228" y="71"/>
                    <a:pt x="230" y="71"/>
                    <a:pt x="230" y="69"/>
                  </a:cubicBezTo>
                  <a:cubicBezTo>
                    <a:pt x="229" y="67"/>
                    <a:pt x="227" y="66"/>
                    <a:pt x="226" y="65"/>
                  </a:cubicBezTo>
                  <a:cubicBezTo>
                    <a:pt x="225" y="64"/>
                    <a:pt x="224" y="63"/>
                    <a:pt x="225" y="62"/>
                  </a:cubicBezTo>
                  <a:cubicBezTo>
                    <a:pt x="227" y="61"/>
                    <a:pt x="227" y="59"/>
                    <a:pt x="228" y="57"/>
                  </a:cubicBezTo>
                  <a:cubicBezTo>
                    <a:pt x="229" y="56"/>
                    <a:pt x="230" y="53"/>
                    <a:pt x="229" y="52"/>
                  </a:cubicBezTo>
                  <a:cubicBezTo>
                    <a:pt x="229" y="51"/>
                    <a:pt x="225" y="50"/>
                    <a:pt x="223" y="49"/>
                  </a:cubicBezTo>
                  <a:cubicBezTo>
                    <a:pt x="221" y="49"/>
                    <a:pt x="219" y="49"/>
                    <a:pt x="217" y="49"/>
                  </a:cubicBezTo>
                  <a:cubicBezTo>
                    <a:pt x="216" y="49"/>
                    <a:pt x="213" y="48"/>
                    <a:pt x="212" y="49"/>
                  </a:cubicBezTo>
                  <a:cubicBezTo>
                    <a:pt x="209" y="51"/>
                    <a:pt x="209" y="58"/>
                    <a:pt x="206" y="60"/>
                  </a:cubicBezTo>
                  <a:cubicBezTo>
                    <a:pt x="204" y="63"/>
                    <a:pt x="198" y="64"/>
                    <a:pt x="198" y="68"/>
                  </a:cubicBezTo>
                  <a:cubicBezTo>
                    <a:pt x="198" y="69"/>
                    <a:pt x="201" y="68"/>
                    <a:pt x="201" y="68"/>
                  </a:cubicBezTo>
                  <a:cubicBezTo>
                    <a:pt x="202" y="69"/>
                    <a:pt x="201" y="73"/>
                    <a:pt x="201" y="73"/>
                  </a:cubicBezTo>
                  <a:cubicBezTo>
                    <a:pt x="200" y="75"/>
                    <a:pt x="202" y="76"/>
                    <a:pt x="199" y="76"/>
                  </a:cubicBezTo>
                  <a:cubicBezTo>
                    <a:pt x="199" y="77"/>
                    <a:pt x="198" y="77"/>
                    <a:pt x="198" y="78"/>
                  </a:cubicBezTo>
                  <a:cubicBezTo>
                    <a:pt x="199" y="79"/>
                    <a:pt x="200" y="79"/>
                    <a:pt x="201" y="79"/>
                  </a:cubicBezTo>
                  <a:cubicBezTo>
                    <a:pt x="202" y="79"/>
                    <a:pt x="206" y="79"/>
                    <a:pt x="206" y="80"/>
                  </a:cubicBezTo>
                  <a:cubicBezTo>
                    <a:pt x="206" y="82"/>
                    <a:pt x="206" y="84"/>
                    <a:pt x="208" y="85"/>
                  </a:cubicBezTo>
                  <a:cubicBezTo>
                    <a:pt x="210" y="86"/>
                    <a:pt x="212" y="85"/>
                    <a:pt x="210" y="87"/>
                  </a:cubicBezTo>
                  <a:cubicBezTo>
                    <a:pt x="209" y="88"/>
                    <a:pt x="209" y="90"/>
                    <a:pt x="208" y="91"/>
                  </a:cubicBezTo>
                  <a:cubicBezTo>
                    <a:pt x="207" y="93"/>
                    <a:pt x="202" y="88"/>
                    <a:pt x="201" y="87"/>
                  </a:cubicBezTo>
                  <a:cubicBezTo>
                    <a:pt x="198" y="85"/>
                    <a:pt x="194" y="84"/>
                    <a:pt x="191" y="83"/>
                  </a:cubicBezTo>
                  <a:cubicBezTo>
                    <a:pt x="189" y="82"/>
                    <a:pt x="188" y="81"/>
                    <a:pt x="186" y="80"/>
                  </a:cubicBezTo>
                  <a:cubicBezTo>
                    <a:pt x="185" y="80"/>
                    <a:pt x="183" y="79"/>
                    <a:pt x="182" y="79"/>
                  </a:cubicBezTo>
                  <a:cubicBezTo>
                    <a:pt x="179" y="79"/>
                    <a:pt x="176" y="78"/>
                    <a:pt x="173" y="78"/>
                  </a:cubicBezTo>
                  <a:cubicBezTo>
                    <a:pt x="169" y="78"/>
                    <a:pt x="165" y="78"/>
                    <a:pt x="168" y="83"/>
                  </a:cubicBezTo>
                  <a:cubicBezTo>
                    <a:pt x="170" y="84"/>
                    <a:pt x="169" y="86"/>
                    <a:pt x="167" y="87"/>
                  </a:cubicBezTo>
                  <a:cubicBezTo>
                    <a:pt x="166" y="88"/>
                    <a:pt x="163" y="86"/>
                    <a:pt x="164" y="89"/>
                  </a:cubicBezTo>
                  <a:cubicBezTo>
                    <a:pt x="165" y="90"/>
                    <a:pt x="157" y="90"/>
                    <a:pt x="161" y="87"/>
                  </a:cubicBezTo>
                  <a:cubicBezTo>
                    <a:pt x="162" y="86"/>
                    <a:pt x="159" y="84"/>
                    <a:pt x="158" y="85"/>
                  </a:cubicBezTo>
                  <a:cubicBezTo>
                    <a:pt x="156" y="85"/>
                    <a:pt x="154" y="86"/>
                    <a:pt x="153" y="87"/>
                  </a:cubicBezTo>
                  <a:cubicBezTo>
                    <a:pt x="150" y="89"/>
                    <a:pt x="147" y="87"/>
                    <a:pt x="144" y="88"/>
                  </a:cubicBezTo>
                  <a:cubicBezTo>
                    <a:pt x="141" y="89"/>
                    <a:pt x="139" y="91"/>
                    <a:pt x="137" y="91"/>
                  </a:cubicBezTo>
                  <a:cubicBezTo>
                    <a:pt x="136" y="91"/>
                    <a:pt x="130" y="91"/>
                    <a:pt x="131" y="90"/>
                  </a:cubicBezTo>
                  <a:cubicBezTo>
                    <a:pt x="133" y="90"/>
                    <a:pt x="133" y="90"/>
                    <a:pt x="133" y="89"/>
                  </a:cubicBezTo>
                  <a:cubicBezTo>
                    <a:pt x="133" y="86"/>
                    <a:pt x="135" y="87"/>
                    <a:pt x="135" y="85"/>
                  </a:cubicBezTo>
                  <a:cubicBezTo>
                    <a:pt x="136" y="84"/>
                    <a:pt x="129" y="86"/>
                    <a:pt x="129" y="86"/>
                  </a:cubicBezTo>
                  <a:cubicBezTo>
                    <a:pt x="128" y="86"/>
                    <a:pt x="127" y="86"/>
                    <a:pt x="127" y="87"/>
                  </a:cubicBezTo>
                  <a:cubicBezTo>
                    <a:pt x="127" y="88"/>
                    <a:pt x="127" y="89"/>
                    <a:pt x="127" y="90"/>
                  </a:cubicBezTo>
                  <a:cubicBezTo>
                    <a:pt x="126" y="90"/>
                    <a:pt x="124" y="89"/>
                    <a:pt x="123" y="89"/>
                  </a:cubicBezTo>
                  <a:cubicBezTo>
                    <a:pt x="121" y="89"/>
                    <a:pt x="118" y="90"/>
                    <a:pt x="116" y="91"/>
                  </a:cubicBezTo>
                  <a:cubicBezTo>
                    <a:pt x="113" y="92"/>
                    <a:pt x="110" y="94"/>
                    <a:pt x="107" y="95"/>
                  </a:cubicBezTo>
                  <a:cubicBezTo>
                    <a:pt x="105" y="95"/>
                    <a:pt x="104" y="96"/>
                    <a:pt x="103" y="98"/>
                  </a:cubicBezTo>
                  <a:cubicBezTo>
                    <a:pt x="103" y="99"/>
                    <a:pt x="103" y="102"/>
                    <a:pt x="101" y="102"/>
                  </a:cubicBezTo>
                  <a:cubicBezTo>
                    <a:pt x="99" y="102"/>
                    <a:pt x="97" y="103"/>
                    <a:pt x="95" y="103"/>
                  </a:cubicBezTo>
                  <a:cubicBezTo>
                    <a:pt x="94" y="103"/>
                    <a:pt x="93" y="101"/>
                    <a:pt x="92" y="100"/>
                  </a:cubicBezTo>
                  <a:cubicBezTo>
                    <a:pt x="90" y="98"/>
                    <a:pt x="87" y="99"/>
                    <a:pt x="89" y="96"/>
                  </a:cubicBezTo>
                  <a:cubicBezTo>
                    <a:pt x="90" y="94"/>
                    <a:pt x="93" y="95"/>
                    <a:pt x="94" y="94"/>
                  </a:cubicBezTo>
                  <a:cubicBezTo>
                    <a:pt x="96" y="94"/>
                    <a:pt x="98" y="95"/>
                    <a:pt x="97" y="93"/>
                  </a:cubicBezTo>
                  <a:cubicBezTo>
                    <a:pt x="96" y="92"/>
                    <a:pt x="95" y="90"/>
                    <a:pt x="94" y="89"/>
                  </a:cubicBezTo>
                  <a:cubicBezTo>
                    <a:pt x="92" y="87"/>
                    <a:pt x="89" y="88"/>
                    <a:pt x="87" y="88"/>
                  </a:cubicBezTo>
                  <a:cubicBezTo>
                    <a:pt x="86" y="88"/>
                    <a:pt x="80" y="87"/>
                    <a:pt x="80" y="87"/>
                  </a:cubicBezTo>
                  <a:cubicBezTo>
                    <a:pt x="80" y="87"/>
                    <a:pt x="83" y="88"/>
                    <a:pt x="83" y="88"/>
                  </a:cubicBezTo>
                  <a:cubicBezTo>
                    <a:pt x="84" y="89"/>
                    <a:pt x="84" y="90"/>
                    <a:pt x="84" y="91"/>
                  </a:cubicBezTo>
                  <a:cubicBezTo>
                    <a:pt x="84" y="92"/>
                    <a:pt x="84" y="94"/>
                    <a:pt x="84" y="95"/>
                  </a:cubicBezTo>
                  <a:cubicBezTo>
                    <a:pt x="83" y="96"/>
                    <a:pt x="82" y="97"/>
                    <a:pt x="82" y="98"/>
                  </a:cubicBezTo>
                  <a:cubicBezTo>
                    <a:pt x="83" y="100"/>
                    <a:pt x="87" y="100"/>
                    <a:pt x="86" y="103"/>
                  </a:cubicBezTo>
                  <a:cubicBezTo>
                    <a:pt x="85" y="104"/>
                    <a:pt x="84" y="106"/>
                    <a:pt x="84" y="107"/>
                  </a:cubicBezTo>
                  <a:cubicBezTo>
                    <a:pt x="84" y="107"/>
                    <a:pt x="84" y="111"/>
                    <a:pt x="84" y="111"/>
                  </a:cubicBezTo>
                  <a:cubicBezTo>
                    <a:pt x="84" y="111"/>
                    <a:pt x="83" y="108"/>
                    <a:pt x="83" y="108"/>
                  </a:cubicBezTo>
                  <a:cubicBezTo>
                    <a:pt x="82" y="108"/>
                    <a:pt x="81" y="110"/>
                    <a:pt x="80" y="109"/>
                  </a:cubicBezTo>
                  <a:cubicBezTo>
                    <a:pt x="80" y="109"/>
                    <a:pt x="82" y="108"/>
                    <a:pt x="82" y="107"/>
                  </a:cubicBezTo>
                  <a:cubicBezTo>
                    <a:pt x="81" y="106"/>
                    <a:pt x="79" y="106"/>
                    <a:pt x="78" y="106"/>
                  </a:cubicBezTo>
                  <a:cubicBezTo>
                    <a:pt x="77" y="106"/>
                    <a:pt x="76" y="105"/>
                    <a:pt x="75" y="106"/>
                  </a:cubicBezTo>
                  <a:cubicBezTo>
                    <a:pt x="73" y="106"/>
                    <a:pt x="72" y="108"/>
                    <a:pt x="70" y="108"/>
                  </a:cubicBezTo>
                  <a:cubicBezTo>
                    <a:pt x="68" y="110"/>
                    <a:pt x="67" y="110"/>
                    <a:pt x="65" y="112"/>
                  </a:cubicBezTo>
                  <a:cubicBezTo>
                    <a:pt x="63" y="114"/>
                    <a:pt x="61" y="114"/>
                    <a:pt x="64" y="116"/>
                  </a:cubicBezTo>
                  <a:cubicBezTo>
                    <a:pt x="65" y="117"/>
                    <a:pt x="67" y="120"/>
                    <a:pt x="66" y="121"/>
                  </a:cubicBezTo>
                  <a:cubicBezTo>
                    <a:pt x="65" y="122"/>
                    <a:pt x="59" y="120"/>
                    <a:pt x="58" y="120"/>
                  </a:cubicBezTo>
                  <a:cubicBezTo>
                    <a:pt x="57" y="119"/>
                    <a:pt x="54" y="120"/>
                    <a:pt x="53" y="120"/>
                  </a:cubicBezTo>
                  <a:cubicBezTo>
                    <a:pt x="54" y="119"/>
                    <a:pt x="49" y="115"/>
                    <a:pt x="48" y="117"/>
                  </a:cubicBezTo>
                  <a:cubicBezTo>
                    <a:pt x="43" y="121"/>
                    <a:pt x="54" y="122"/>
                    <a:pt x="54" y="124"/>
                  </a:cubicBezTo>
                  <a:cubicBezTo>
                    <a:pt x="53" y="128"/>
                    <a:pt x="50" y="126"/>
                    <a:pt x="47" y="126"/>
                  </a:cubicBezTo>
                  <a:cubicBezTo>
                    <a:pt x="44" y="125"/>
                    <a:pt x="43" y="123"/>
                    <a:pt x="40" y="122"/>
                  </a:cubicBezTo>
                  <a:cubicBezTo>
                    <a:pt x="38" y="121"/>
                    <a:pt x="38" y="120"/>
                    <a:pt x="37" y="118"/>
                  </a:cubicBezTo>
                  <a:cubicBezTo>
                    <a:pt x="37" y="116"/>
                    <a:pt x="36" y="116"/>
                    <a:pt x="35" y="115"/>
                  </a:cubicBezTo>
                  <a:cubicBezTo>
                    <a:pt x="35" y="114"/>
                    <a:pt x="38" y="112"/>
                    <a:pt x="38" y="112"/>
                  </a:cubicBezTo>
                  <a:cubicBezTo>
                    <a:pt x="39" y="109"/>
                    <a:pt x="34" y="107"/>
                    <a:pt x="32" y="107"/>
                  </a:cubicBezTo>
                  <a:cubicBezTo>
                    <a:pt x="30" y="106"/>
                    <a:pt x="30" y="104"/>
                    <a:pt x="28" y="104"/>
                  </a:cubicBezTo>
                  <a:cubicBezTo>
                    <a:pt x="29" y="103"/>
                    <a:pt x="24" y="99"/>
                    <a:pt x="24" y="99"/>
                  </a:cubicBezTo>
                  <a:cubicBezTo>
                    <a:pt x="26" y="98"/>
                    <a:pt x="28" y="101"/>
                    <a:pt x="29" y="102"/>
                  </a:cubicBezTo>
                  <a:cubicBezTo>
                    <a:pt x="30" y="103"/>
                    <a:pt x="31" y="103"/>
                    <a:pt x="31" y="102"/>
                  </a:cubicBezTo>
                  <a:cubicBezTo>
                    <a:pt x="32" y="102"/>
                    <a:pt x="33" y="103"/>
                    <a:pt x="33" y="103"/>
                  </a:cubicBezTo>
                  <a:cubicBezTo>
                    <a:pt x="36" y="104"/>
                    <a:pt x="38" y="105"/>
                    <a:pt x="41" y="105"/>
                  </a:cubicBezTo>
                  <a:cubicBezTo>
                    <a:pt x="43" y="106"/>
                    <a:pt x="46" y="106"/>
                    <a:pt x="49" y="107"/>
                  </a:cubicBezTo>
                  <a:cubicBezTo>
                    <a:pt x="54" y="109"/>
                    <a:pt x="58" y="109"/>
                    <a:pt x="63" y="106"/>
                  </a:cubicBezTo>
                  <a:cubicBezTo>
                    <a:pt x="65" y="105"/>
                    <a:pt x="66" y="104"/>
                    <a:pt x="68" y="103"/>
                  </a:cubicBezTo>
                  <a:cubicBezTo>
                    <a:pt x="71" y="101"/>
                    <a:pt x="69" y="100"/>
                    <a:pt x="69" y="97"/>
                  </a:cubicBezTo>
                  <a:cubicBezTo>
                    <a:pt x="69" y="94"/>
                    <a:pt x="62" y="93"/>
                    <a:pt x="60" y="91"/>
                  </a:cubicBezTo>
                  <a:cubicBezTo>
                    <a:pt x="57" y="89"/>
                    <a:pt x="53" y="87"/>
                    <a:pt x="50" y="86"/>
                  </a:cubicBezTo>
                  <a:cubicBezTo>
                    <a:pt x="47" y="84"/>
                    <a:pt x="43" y="82"/>
                    <a:pt x="40" y="82"/>
                  </a:cubicBezTo>
                  <a:cubicBezTo>
                    <a:pt x="39" y="81"/>
                    <a:pt x="39" y="82"/>
                    <a:pt x="38" y="82"/>
                  </a:cubicBezTo>
                  <a:cubicBezTo>
                    <a:pt x="37" y="82"/>
                    <a:pt x="36" y="81"/>
                    <a:pt x="35" y="81"/>
                  </a:cubicBezTo>
                  <a:cubicBezTo>
                    <a:pt x="33" y="80"/>
                    <a:pt x="31" y="84"/>
                    <a:pt x="29" y="84"/>
                  </a:cubicBezTo>
                  <a:cubicBezTo>
                    <a:pt x="29" y="83"/>
                    <a:pt x="33" y="80"/>
                    <a:pt x="29" y="80"/>
                  </a:cubicBezTo>
                  <a:cubicBezTo>
                    <a:pt x="28" y="80"/>
                    <a:pt x="24" y="78"/>
                    <a:pt x="24" y="78"/>
                  </a:cubicBezTo>
                  <a:cubicBezTo>
                    <a:pt x="25" y="77"/>
                    <a:pt x="29" y="80"/>
                    <a:pt x="29" y="78"/>
                  </a:cubicBezTo>
                  <a:cubicBezTo>
                    <a:pt x="29" y="77"/>
                    <a:pt x="25" y="75"/>
                    <a:pt x="24" y="75"/>
                  </a:cubicBezTo>
                  <a:cubicBezTo>
                    <a:pt x="23" y="76"/>
                    <a:pt x="20" y="78"/>
                    <a:pt x="20" y="78"/>
                  </a:cubicBezTo>
                  <a:cubicBezTo>
                    <a:pt x="20" y="77"/>
                    <a:pt x="20" y="77"/>
                    <a:pt x="19" y="76"/>
                  </a:cubicBezTo>
                  <a:cubicBezTo>
                    <a:pt x="17" y="76"/>
                    <a:pt x="17" y="77"/>
                    <a:pt x="16" y="78"/>
                  </a:cubicBezTo>
                  <a:cubicBezTo>
                    <a:pt x="16" y="78"/>
                    <a:pt x="16" y="78"/>
                    <a:pt x="16" y="77"/>
                  </a:cubicBezTo>
                  <a:cubicBezTo>
                    <a:pt x="15" y="78"/>
                    <a:pt x="14" y="80"/>
                    <a:pt x="13" y="80"/>
                  </a:cubicBezTo>
                  <a:cubicBezTo>
                    <a:pt x="12" y="81"/>
                    <a:pt x="10" y="81"/>
                    <a:pt x="10" y="81"/>
                  </a:cubicBezTo>
                  <a:cubicBezTo>
                    <a:pt x="9" y="83"/>
                    <a:pt x="5" y="83"/>
                    <a:pt x="6" y="85"/>
                  </a:cubicBezTo>
                  <a:cubicBezTo>
                    <a:pt x="9" y="87"/>
                    <a:pt x="5" y="85"/>
                    <a:pt x="5" y="88"/>
                  </a:cubicBezTo>
                  <a:cubicBezTo>
                    <a:pt x="5" y="90"/>
                    <a:pt x="9" y="91"/>
                    <a:pt x="10" y="92"/>
                  </a:cubicBezTo>
                  <a:cubicBezTo>
                    <a:pt x="12" y="93"/>
                    <a:pt x="14" y="95"/>
                    <a:pt x="13" y="97"/>
                  </a:cubicBezTo>
                  <a:cubicBezTo>
                    <a:pt x="12" y="99"/>
                    <a:pt x="9" y="100"/>
                    <a:pt x="9" y="102"/>
                  </a:cubicBezTo>
                  <a:cubicBezTo>
                    <a:pt x="10" y="104"/>
                    <a:pt x="12" y="106"/>
                    <a:pt x="13" y="108"/>
                  </a:cubicBezTo>
                  <a:cubicBezTo>
                    <a:pt x="14" y="110"/>
                    <a:pt x="12" y="110"/>
                    <a:pt x="12" y="112"/>
                  </a:cubicBezTo>
                  <a:cubicBezTo>
                    <a:pt x="12" y="114"/>
                    <a:pt x="15" y="116"/>
                    <a:pt x="13" y="117"/>
                  </a:cubicBezTo>
                  <a:cubicBezTo>
                    <a:pt x="11" y="118"/>
                    <a:pt x="14" y="121"/>
                    <a:pt x="14" y="122"/>
                  </a:cubicBezTo>
                  <a:cubicBezTo>
                    <a:pt x="16" y="124"/>
                    <a:pt x="18" y="124"/>
                    <a:pt x="15" y="126"/>
                  </a:cubicBezTo>
                  <a:cubicBezTo>
                    <a:pt x="13" y="128"/>
                    <a:pt x="14" y="128"/>
                    <a:pt x="15" y="129"/>
                  </a:cubicBezTo>
                  <a:cubicBezTo>
                    <a:pt x="20" y="132"/>
                    <a:pt x="23" y="134"/>
                    <a:pt x="18" y="138"/>
                  </a:cubicBezTo>
                  <a:cubicBezTo>
                    <a:pt x="13" y="143"/>
                    <a:pt x="8" y="147"/>
                    <a:pt x="4" y="152"/>
                  </a:cubicBezTo>
                  <a:cubicBezTo>
                    <a:pt x="6" y="152"/>
                    <a:pt x="6" y="151"/>
                    <a:pt x="7" y="152"/>
                  </a:cubicBezTo>
                  <a:cubicBezTo>
                    <a:pt x="8" y="154"/>
                    <a:pt x="10" y="154"/>
                    <a:pt x="11" y="155"/>
                  </a:cubicBezTo>
                  <a:cubicBezTo>
                    <a:pt x="17" y="157"/>
                    <a:pt x="9" y="157"/>
                    <a:pt x="7" y="157"/>
                  </a:cubicBezTo>
                  <a:cubicBezTo>
                    <a:pt x="5" y="157"/>
                    <a:pt x="4" y="158"/>
                    <a:pt x="4" y="160"/>
                  </a:cubicBezTo>
                  <a:cubicBezTo>
                    <a:pt x="4" y="162"/>
                    <a:pt x="2" y="163"/>
                    <a:pt x="1" y="165"/>
                  </a:cubicBezTo>
                  <a:cubicBezTo>
                    <a:pt x="0" y="166"/>
                    <a:pt x="1" y="168"/>
                    <a:pt x="2" y="170"/>
                  </a:cubicBezTo>
                  <a:cubicBezTo>
                    <a:pt x="2" y="172"/>
                    <a:pt x="0" y="174"/>
                    <a:pt x="1" y="175"/>
                  </a:cubicBezTo>
                  <a:cubicBezTo>
                    <a:pt x="3" y="176"/>
                    <a:pt x="3" y="176"/>
                    <a:pt x="3" y="178"/>
                  </a:cubicBezTo>
                  <a:cubicBezTo>
                    <a:pt x="2" y="180"/>
                    <a:pt x="4" y="181"/>
                    <a:pt x="4" y="183"/>
                  </a:cubicBezTo>
                  <a:cubicBezTo>
                    <a:pt x="4" y="184"/>
                    <a:pt x="7" y="186"/>
                    <a:pt x="8" y="186"/>
                  </a:cubicBezTo>
                  <a:cubicBezTo>
                    <a:pt x="8" y="186"/>
                    <a:pt x="9" y="185"/>
                    <a:pt x="10" y="185"/>
                  </a:cubicBezTo>
                  <a:cubicBezTo>
                    <a:pt x="11" y="185"/>
                    <a:pt x="11" y="187"/>
                    <a:pt x="12" y="187"/>
                  </a:cubicBezTo>
                  <a:cubicBezTo>
                    <a:pt x="14" y="186"/>
                    <a:pt x="14" y="185"/>
                    <a:pt x="16" y="187"/>
                  </a:cubicBezTo>
                  <a:cubicBezTo>
                    <a:pt x="18" y="188"/>
                    <a:pt x="18" y="188"/>
                    <a:pt x="18" y="190"/>
                  </a:cubicBezTo>
                  <a:cubicBezTo>
                    <a:pt x="17" y="195"/>
                    <a:pt x="21" y="199"/>
                    <a:pt x="24" y="201"/>
                  </a:cubicBezTo>
                  <a:cubicBezTo>
                    <a:pt x="26" y="202"/>
                    <a:pt x="27" y="203"/>
                    <a:pt x="25" y="204"/>
                  </a:cubicBezTo>
                  <a:cubicBezTo>
                    <a:pt x="24" y="206"/>
                    <a:pt x="23" y="205"/>
                    <a:pt x="21" y="205"/>
                  </a:cubicBezTo>
                  <a:cubicBezTo>
                    <a:pt x="19" y="205"/>
                    <a:pt x="22" y="214"/>
                    <a:pt x="24" y="213"/>
                  </a:cubicBezTo>
                  <a:cubicBezTo>
                    <a:pt x="25" y="212"/>
                    <a:pt x="26" y="209"/>
                    <a:pt x="27" y="210"/>
                  </a:cubicBezTo>
                  <a:cubicBezTo>
                    <a:pt x="28" y="210"/>
                    <a:pt x="29" y="211"/>
                    <a:pt x="31" y="211"/>
                  </a:cubicBezTo>
                  <a:cubicBezTo>
                    <a:pt x="33" y="211"/>
                    <a:pt x="35" y="212"/>
                    <a:pt x="35" y="214"/>
                  </a:cubicBezTo>
                  <a:cubicBezTo>
                    <a:pt x="35" y="215"/>
                    <a:pt x="34" y="215"/>
                    <a:pt x="34" y="215"/>
                  </a:cubicBezTo>
                  <a:cubicBezTo>
                    <a:pt x="33" y="216"/>
                    <a:pt x="34" y="218"/>
                    <a:pt x="35" y="218"/>
                  </a:cubicBezTo>
                  <a:cubicBezTo>
                    <a:pt x="36" y="219"/>
                    <a:pt x="38" y="218"/>
                    <a:pt x="39" y="219"/>
                  </a:cubicBezTo>
                  <a:cubicBezTo>
                    <a:pt x="40" y="220"/>
                    <a:pt x="40" y="222"/>
                    <a:pt x="40" y="223"/>
                  </a:cubicBezTo>
                  <a:cubicBezTo>
                    <a:pt x="40" y="224"/>
                    <a:pt x="43" y="223"/>
                    <a:pt x="44" y="223"/>
                  </a:cubicBezTo>
                  <a:cubicBezTo>
                    <a:pt x="45" y="224"/>
                    <a:pt x="47" y="227"/>
                    <a:pt x="48" y="225"/>
                  </a:cubicBezTo>
                  <a:cubicBezTo>
                    <a:pt x="49" y="223"/>
                    <a:pt x="50" y="224"/>
                    <a:pt x="51" y="225"/>
                  </a:cubicBezTo>
                  <a:cubicBezTo>
                    <a:pt x="53" y="227"/>
                    <a:pt x="53" y="226"/>
                    <a:pt x="55" y="226"/>
                  </a:cubicBezTo>
                  <a:cubicBezTo>
                    <a:pt x="56" y="226"/>
                    <a:pt x="57" y="229"/>
                    <a:pt x="58" y="228"/>
                  </a:cubicBezTo>
                  <a:cubicBezTo>
                    <a:pt x="60" y="227"/>
                    <a:pt x="62" y="229"/>
                    <a:pt x="63" y="230"/>
                  </a:cubicBezTo>
                  <a:cubicBezTo>
                    <a:pt x="65" y="231"/>
                    <a:pt x="62" y="232"/>
                    <a:pt x="62" y="232"/>
                  </a:cubicBezTo>
                  <a:cubicBezTo>
                    <a:pt x="60" y="233"/>
                    <a:pt x="63" y="234"/>
                    <a:pt x="63" y="234"/>
                  </a:cubicBezTo>
                  <a:cubicBezTo>
                    <a:pt x="63" y="234"/>
                    <a:pt x="60" y="234"/>
                    <a:pt x="61" y="236"/>
                  </a:cubicBezTo>
                  <a:cubicBezTo>
                    <a:pt x="63" y="237"/>
                    <a:pt x="62" y="238"/>
                    <a:pt x="61" y="239"/>
                  </a:cubicBezTo>
                  <a:cubicBezTo>
                    <a:pt x="61" y="240"/>
                    <a:pt x="58" y="240"/>
                    <a:pt x="57" y="240"/>
                  </a:cubicBezTo>
                  <a:cubicBezTo>
                    <a:pt x="55" y="240"/>
                    <a:pt x="54" y="242"/>
                    <a:pt x="53" y="244"/>
                  </a:cubicBezTo>
                  <a:cubicBezTo>
                    <a:pt x="54" y="244"/>
                    <a:pt x="58" y="244"/>
                    <a:pt x="58" y="245"/>
                  </a:cubicBezTo>
                  <a:cubicBezTo>
                    <a:pt x="58" y="246"/>
                    <a:pt x="53" y="247"/>
                    <a:pt x="53" y="248"/>
                  </a:cubicBezTo>
                  <a:cubicBezTo>
                    <a:pt x="53" y="249"/>
                    <a:pt x="55" y="249"/>
                    <a:pt x="55" y="251"/>
                  </a:cubicBezTo>
                  <a:cubicBezTo>
                    <a:pt x="55" y="251"/>
                    <a:pt x="52" y="252"/>
                    <a:pt x="52" y="252"/>
                  </a:cubicBezTo>
                  <a:cubicBezTo>
                    <a:pt x="51" y="253"/>
                    <a:pt x="51" y="254"/>
                    <a:pt x="50" y="255"/>
                  </a:cubicBezTo>
                  <a:cubicBezTo>
                    <a:pt x="50" y="256"/>
                    <a:pt x="48" y="255"/>
                    <a:pt x="48" y="257"/>
                  </a:cubicBezTo>
                  <a:cubicBezTo>
                    <a:pt x="47" y="258"/>
                    <a:pt x="49" y="260"/>
                    <a:pt x="51" y="260"/>
                  </a:cubicBezTo>
                  <a:cubicBezTo>
                    <a:pt x="53" y="261"/>
                    <a:pt x="55" y="262"/>
                    <a:pt x="58" y="264"/>
                  </a:cubicBezTo>
                  <a:cubicBezTo>
                    <a:pt x="59" y="265"/>
                    <a:pt x="60" y="266"/>
                    <a:pt x="61" y="266"/>
                  </a:cubicBezTo>
                  <a:cubicBezTo>
                    <a:pt x="62" y="268"/>
                    <a:pt x="62" y="267"/>
                    <a:pt x="64" y="266"/>
                  </a:cubicBezTo>
                  <a:cubicBezTo>
                    <a:pt x="67" y="266"/>
                    <a:pt x="70" y="269"/>
                    <a:pt x="73" y="269"/>
                  </a:cubicBezTo>
                  <a:cubicBezTo>
                    <a:pt x="76" y="269"/>
                    <a:pt x="79" y="271"/>
                    <a:pt x="82" y="272"/>
                  </a:cubicBezTo>
                  <a:cubicBezTo>
                    <a:pt x="85" y="273"/>
                    <a:pt x="87" y="272"/>
                    <a:pt x="90" y="272"/>
                  </a:cubicBezTo>
                  <a:cubicBezTo>
                    <a:pt x="91" y="273"/>
                    <a:pt x="92" y="274"/>
                    <a:pt x="92" y="275"/>
                  </a:cubicBezTo>
                  <a:cubicBezTo>
                    <a:pt x="92" y="276"/>
                    <a:pt x="93" y="276"/>
                    <a:pt x="94" y="276"/>
                  </a:cubicBezTo>
                  <a:cubicBezTo>
                    <a:pt x="97" y="277"/>
                    <a:pt x="99" y="282"/>
                    <a:pt x="103" y="280"/>
                  </a:cubicBezTo>
                  <a:cubicBezTo>
                    <a:pt x="104" y="279"/>
                    <a:pt x="106" y="278"/>
                    <a:pt x="105" y="277"/>
                  </a:cubicBezTo>
                  <a:cubicBezTo>
                    <a:pt x="104" y="276"/>
                    <a:pt x="103" y="275"/>
                    <a:pt x="102" y="274"/>
                  </a:cubicBezTo>
                  <a:cubicBezTo>
                    <a:pt x="100" y="272"/>
                    <a:pt x="99" y="270"/>
                    <a:pt x="100" y="267"/>
                  </a:cubicBezTo>
                  <a:cubicBezTo>
                    <a:pt x="100" y="265"/>
                    <a:pt x="99" y="263"/>
                    <a:pt x="97" y="262"/>
                  </a:cubicBezTo>
                  <a:cubicBezTo>
                    <a:pt x="95" y="261"/>
                    <a:pt x="98" y="259"/>
                    <a:pt x="99" y="258"/>
                  </a:cubicBezTo>
                  <a:cubicBezTo>
                    <a:pt x="100" y="256"/>
                    <a:pt x="100" y="254"/>
                    <a:pt x="103" y="254"/>
                  </a:cubicBezTo>
                  <a:cubicBezTo>
                    <a:pt x="104" y="254"/>
                    <a:pt x="105" y="253"/>
                    <a:pt x="106" y="252"/>
                  </a:cubicBezTo>
                  <a:cubicBezTo>
                    <a:pt x="107" y="251"/>
                    <a:pt x="108" y="251"/>
                    <a:pt x="109" y="250"/>
                  </a:cubicBezTo>
                  <a:cubicBezTo>
                    <a:pt x="108" y="250"/>
                    <a:pt x="106" y="249"/>
                    <a:pt x="106" y="248"/>
                  </a:cubicBezTo>
                  <a:cubicBezTo>
                    <a:pt x="106" y="247"/>
                    <a:pt x="108" y="248"/>
                    <a:pt x="108" y="248"/>
                  </a:cubicBezTo>
                  <a:cubicBezTo>
                    <a:pt x="108" y="247"/>
                    <a:pt x="106" y="244"/>
                    <a:pt x="105" y="243"/>
                  </a:cubicBezTo>
                  <a:cubicBezTo>
                    <a:pt x="104" y="241"/>
                    <a:pt x="103" y="241"/>
                    <a:pt x="101" y="241"/>
                  </a:cubicBezTo>
                  <a:cubicBezTo>
                    <a:pt x="98" y="241"/>
                    <a:pt x="100" y="239"/>
                    <a:pt x="98" y="238"/>
                  </a:cubicBezTo>
                  <a:cubicBezTo>
                    <a:pt x="97" y="237"/>
                    <a:pt x="94" y="237"/>
                    <a:pt x="96" y="235"/>
                  </a:cubicBezTo>
                  <a:cubicBezTo>
                    <a:pt x="97" y="233"/>
                    <a:pt x="99" y="232"/>
                    <a:pt x="97" y="231"/>
                  </a:cubicBezTo>
                  <a:cubicBezTo>
                    <a:pt x="96" y="229"/>
                    <a:pt x="98" y="228"/>
                    <a:pt x="99" y="227"/>
                  </a:cubicBezTo>
                  <a:cubicBezTo>
                    <a:pt x="99" y="226"/>
                    <a:pt x="101" y="223"/>
                    <a:pt x="101" y="224"/>
                  </a:cubicBezTo>
                  <a:cubicBezTo>
                    <a:pt x="102" y="225"/>
                    <a:pt x="103" y="227"/>
                    <a:pt x="104" y="228"/>
                  </a:cubicBezTo>
                  <a:cubicBezTo>
                    <a:pt x="106" y="228"/>
                    <a:pt x="107" y="227"/>
                    <a:pt x="107" y="226"/>
                  </a:cubicBezTo>
                  <a:cubicBezTo>
                    <a:pt x="106" y="224"/>
                    <a:pt x="106" y="223"/>
                    <a:pt x="108" y="222"/>
                  </a:cubicBezTo>
                  <a:cubicBezTo>
                    <a:pt x="110" y="221"/>
                    <a:pt x="110" y="219"/>
                    <a:pt x="112" y="219"/>
                  </a:cubicBezTo>
                  <a:cubicBezTo>
                    <a:pt x="114" y="218"/>
                    <a:pt x="116" y="215"/>
                    <a:pt x="118" y="216"/>
                  </a:cubicBezTo>
                  <a:cubicBezTo>
                    <a:pt x="120" y="216"/>
                    <a:pt x="120" y="218"/>
                    <a:pt x="122" y="216"/>
                  </a:cubicBezTo>
                  <a:cubicBezTo>
                    <a:pt x="124" y="215"/>
                    <a:pt x="124" y="216"/>
                    <a:pt x="126" y="217"/>
                  </a:cubicBezTo>
                  <a:cubicBezTo>
                    <a:pt x="128" y="217"/>
                    <a:pt x="130" y="217"/>
                    <a:pt x="132" y="218"/>
                  </a:cubicBezTo>
                  <a:cubicBezTo>
                    <a:pt x="134" y="219"/>
                    <a:pt x="134" y="221"/>
                    <a:pt x="136" y="223"/>
                  </a:cubicBezTo>
                  <a:cubicBezTo>
                    <a:pt x="136" y="223"/>
                    <a:pt x="136" y="220"/>
                    <a:pt x="138" y="221"/>
                  </a:cubicBezTo>
                  <a:cubicBezTo>
                    <a:pt x="139" y="221"/>
                    <a:pt x="140" y="223"/>
                    <a:pt x="142" y="223"/>
                  </a:cubicBezTo>
                  <a:cubicBezTo>
                    <a:pt x="143" y="224"/>
                    <a:pt x="144" y="222"/>
                    <a:pt x="145" y="221"/>
                  </a:cubicBezTo>
                  <a:cubicBezTo>
                    <a:pt x="147" y="219"/>
                    <a:pt x="148" y="221"/>
                    <a:pt x="150" y="221"/>
                  </a:cubicBezTo>
                  <a:cubicBezTo>
                    <a:pt x="152" y="221"/>
                    <a:pt x="153" y="219"/>
                    <a:pt x="155" y="220"/>
                  </a:cubicBezTo>
                  <a:cubicBezTo>
                    <a:pt x="157" y="221"/>
                    <a:pt x="158" y="222"/>
                    <a:pt x="160" y="223"/>
                  </a:cubicBezTo>
                  <a:cubicBezTo>
                    <a:pt x="162" y="224"/>
                    <a:pt x="161" y="223"/>
                    <a:pt x="163" y="222"/>
                  </a:cubicBezTo>
                  <a:cubicBezTo>
                    <a:pt x="164" y="221"/>
                    <a:pt x="168" y="222"/>
                    <a:pt x="169" y="222"/>
                  </a:cubicBezTo>
                  <a:cubicBezTo>
                    <a:pt x="170" y="222"/>
                    <a:pt x="172" y="220"/>
                    <a:pt x="172" y="219"/>
                  </a:cubicBezTo>
                  <a:cubicBezTo>
                    <a:pt x="172" y="217"/>
                    <a:pt x="169" y="217"/>
                    <a:pt x="168" y="216"/>
                  </a:cubicBezTo>
                  <a:cubicBezTo>
                    <a:pt x="161" y="213"/>
                    <a:pt x="171" y="214"/>
                    <a:pt x="169" y="210"/>
                  </a:cubicBezTo>
                  <a:cubicBezTo>
                    <a:pt x="168" y="209"/>
                    <a:pt x="166" y="209"/>
                    <a:pt x="169" y="208"/>
                  </a:cubicBezTo>
                  <a:cubicBezTo>
                    <a:pt x="170" y="207"/>
                    <a:pt x="172" y="208"/>
                    <a:pt x="173" y="207"/>
                  </a:cubicBezTo>
                  <a:cubicBezTo>
                    <a:pt x="177" y="207"/>
                    <a:pt x="166" y="202"/>
                    <a:pt x="171" y="200"/>
                  </a:cubicBezTo>
                  <a:cubicBezTo>
                    <a:pt x="172" y="200"/>
                    <a:pt x="174" y="200"/>
                    <a:pt x="175" y="200"/>
                  </a:cubicBezTo>
                  <a:cubicBezTo>
                    <a:pt x="178" y="200"/>
                    <a:pt x="180" y="200"/>
                    <a:pt x="183" y="199"/>
                  </a:cubicBezTo>
                  <a:cubicBezTo>
                    <a:pt x="185" y="198"/>
                    <a:pt x="187" y="198"/>
                    <a:pt x="189" y="198"/>
                  </a:cubicBezTo>
                  <a:cubicBezTo>
                    <a:pt x="191" y="197"/>
                    <a:pt x="193" y="196"/>
                    <a:pt x="196" y="196"/>
                  </a:cubicBezTo>
                  <a:cubicBezTo>
                    <a:pt x="200" y="195"/>
                    <a:pt x="204" y="194"/>
                    <a:pt x="208" y="192"/>
                  </a:cubicBezTo>
                  <a:cubicBezTo>
                    <a:pt x="211" y="190"/>
                    <a:pt x="217" y="190"/>
                    <a:pt x="219" y="194"/>
                  </a:cubicBezTo>
                  <a:cubicBezTo>
                    <a:pt x="220" y="196"/>
                    <a:pt x="219" y="196"/>
                    <a:pt x="220" y="198"/>
                  </a:cubicBezTo>
                  <a:cubicBezTo>
                    <a:pt x="220" y="201"/>
                    <a:pt x="224" y="198"/>
                    <a:pt x="226" y="199"/>
                  </a:cubicBezTo>
                  <a:cubicBezTo>
                    <a:pt x="227" y="199"/>
                    <a:pt x="226" y="200"/>
                    <a:pt x="227" y="200"/>
                  </a:cubicBezTo>
                  <a:cubicBezTo>
                    <a:pt x="228" y="201"/>
                    <a:pt x="228" y="200"/>
                    <a:pt x="228" y="200"/>
                  </a:cubicBezTo>
                  <a:cubicBezTo>
                    <a:pt x="229" y="199"/>
                    <a:pt x="230" y="200"/>
                    <a:pt x="231" y="201"/>
                  </a:cubicBezTo>
                  <a:cubicBezTo>
                    <a:pt x="232" y="201"/>
                    <a:pt x="232" y="201"/>
                    <a:pt x="231" y="202"/>
                  </a:cubicBezTo>
                  <a:cubicBezTo>
                    <a:pt x="230" y="205"/>
                    <a:pt x="237" y="203"/>
                    <a:pt x="239" y="202"/>
                  </a:cubicBezTo>
                  <a:cubicBezTo>
                    <a:pt x="239" y="202"/>
                    <a:pt x="248" y="197"/>
                    <a:pt x="248" y="198"/>
                  </a:cubicBezTo>
                  <a:cubicBezTo>
                    <a:pt x="248" y="199"/>
                    <a:pt x="246" y="201"/>
                    <a:pt x="248" y="202"/>
                  </a:cubicBezTo>
                  <a:cubicBezTo>
                    <a:pt x="250" y="202"/>
                    <a:pt x="251" y="203"/>
                    <a:pt x="252" y="204"/>
                  </a:cubicBezTo>
                  <a:cubicBezTo>
                    <a:pt x="255" y="207"/>
                    <a:pt x="256" y="210"/>
                    <a:pt x="258" y="213"/>
                  </a:cubicBezTo>
                  <a:cubicBezTo>
                    <a:pt x="260" y="216"/>
                    <a:pt x="261" y="219"/>
                    <a:pt x="263" y="221"/>
                  </a:cubicBezTo>
                  <a:cubicBezTo>
                    <a:pt x="266" y="224"/>
                    <a:pt x="266" y="217"/>
                    <a:pt x="269" y="220"/>
                  </a:cubicBezTo>
                  <a:cubicBezTo>
                    <a:pt x="273" y="224"/>
                    <a:pt x="275" y="222"/>
                    <a:pt x="280" y="221"/>
                  </a:cubicBezTo>
                  <a:cubicBezTo>
                    <a:pt x="282" y="220"/>
                    <a:pt x="283" y="223"/>
                    <a:pt x="284" y="224"/>
                  </a:cubicBezTo>
                  <a:cubicBezTo>
                    <a:pt x="285" y="226"/>
                    <a:pt x="287" y="226"/>
                    <a:pt x="288" y="228"/>
                  </a:cubicBezTo>
                  <a:cubicBezTo>
                    <a:pt x="289" y="230"/>
                    <a:pt x="291" y="230"/>
                    <a:pt x="293" y="230"/>
                  </a:cubicBezTo>
                  <a:cubicBezTo>
                    <a:pt x="296" y="229"/>
                    <a:pt x="295" y="230"/>
                    <a:pt x="296" y="231"/>
                  </a:cubicBezTo>
                  <a:cubicBezTo>
                    <a:pt x="298" y="235"/>
                    <a:pt x="304" y="230"/>
                    <a:pt x="307" y="230"/>
                  </a:cubicBezTo>
                  <a:cubicBezTo>
                    <a:pt x="310" y="229"/>
                    <a:pt x="313" y="226"/>
                    <a:pt x="316" y="225"/>
                  </a:cubicBezTo>
                  <a:cubicBezTo>
                    <a:pt x="320" y="222"/>
                    <a:pt x="322" y="222"/>
                    <a:pt x="327" y="223"/>
                  </a:cubicBezTo>
                  <a:cubicBezTo>
                    <a:pt x="329" y="223"/>
                    <a:pt x="329" y="224"/>
                    <a:pt x="331" y="226"/>
                  </a:cubicBezTo>
                  <a:cubicBezTo>
                    <a:pt x="332" y="227"/>
                    <a:pt x="334" y="227"/>
                    <a:pt x="336" y="227"/>
                  </a:cubicBezTo>
                  <a:cubicBezTo>
                    <a:pt x="338" y="227"/>
                    <a:pt x="339" y="228"/>
                    <a:pt x="341" y="228"/>
                  </a:cubicBezTo>
                  <a:cubicBezTo>
                    <a:pt x="343" y="230"/>
                    <a:pt x="344" y="228"/>
                    <a:pt x="346" y="227"/>
                  </a:cubicBezTo>
                  <a:cubicBezTo>
                    <a:pt x="349" y="224"/>
                    <a:pt x="344" y="222"/>
                    <a:pt x="346" y="219"/>
                  </a:cubicBezTo>
                  <a:cubicBezTo>
                    <a:pt x="347" y="217"/>
                    <a:pt x="351" y="213"/>
                    <a:pt x="353" y="214"/>
                  </a:cubicBezTo>
                  <a:cubicBezTo>
                    <a:pt x="357" y="216"/>
                    <a:pt x="362" y="216"/>
                    <a:pt x="366" y="218"/>
                  </a:cubicBezTo>
                  <a:cubicBezTo>
                    <a:pt x="368" y="219"/>
                    <a:pt x="367" y="221"/>
                    <a:pt x="368" y="222"/>
                  </a:cubicBezTo>
                  <a:cubicBezTo>
                    <a:pt x="369" y="225"/>
                    <a:pt x="371" y="225"/>
                    <a:pt x="374" y="226"/>
                  </a:cubicBezTo>
                  <a:cubicBezTo>
                    <a:pt x="378" y="227"/>
                    <a:pt x="382" y="224"/>
                    <a:pt x="386" y="225"/>
                  </a:cubicBezTo>
                  <a:cubicBezTo>
                    <a:pt x="387" y="225"/>
                    <a:pt x="389" y="225"/>
                    <a:pt x="390" y="226"/>
                  </a:cubicBezTo>
                  <a:cubicBezTo>
                    <a:pt x="392" y="227"/>
                    <a:pt x="394" y="227"/>
                    <a:pt x="396" y="229"/>
                  </a:cubicBezTo>
                  <a:cubicBezTo>
                    <a:pt x="401" y="233"/>
                    <a:pt x="409" y="233"/>
                    <a:pt x="415" y="231"/>
                  </a:cubicBezTo>
                  <a:cubicBezTo>
                    <a:pt x="419" y="230"/>
                    <a:pt x="422" y="228"/>
                    <a:pt x="426" y="227"/>
                  </a:cubicBezTo>
                  <a:cubicBezTo>
                    <a:pt x="428" y="225"/>
                    <a:pt x="431" y="227"/>
                    <a:pt x="433" y="227"/>
                  </a:cubicBezTo>
                  <a:cubicBezTo>
                    <a:pt x="435" y="228"/>
                    <a:pt x="436" y="226"/>
                    <a:pt x="438" y="227"/>
                  </a:cubicBezTo>
                  <a:cubicBezTo>
                    <a:pt x="439" y="228"/>
                    <a:pt x="443" y="231"/>
                    <a:pt x="445" y="230"/>
                  </a:cubicBezTo>
                  <a:cubicBezTo>
                    <a:pt x="446" y="230"/>
                    <a:pt x="448" y="229"/>
                    <a:pt x="449" y="228"/>
                  </a:cubicBezTo>
                  <a:cubicBezTo>
                    <a:pt x="452" y="227"/>
                    <a:pt x="453" y="227"/>
                    <a:pt x="453" y="225"/>
                  </a:cubicBezTo>
                  <a:cubicBezTo>
                    <a:pt x="453" y="221"/>
                    <a:pt x="456" y="217"/>
                    <a:pt x="458" y="215"/>
                  </a:cubicBezTo>
                  <a:cubicBezTo>
                    <a:pt x="459" y="214"/>
                    <a:pt x="460" y="212"/>
                    <a:pt x="459" y="211"/>
                  </a:cubicBezTo>
                  <a:cubicBezTo>
                    <a:pt x="458" y="210"/>
                    <a:pt x="455" y="210"/>
                    <a:pt x="457" y="208"/>
                  </a:cubicBezTo>
                  <a:cubicBezTo>
                    <a:pt x="460" y="205"/>
                    <a:pt x="465" y="205"/>
                    <a:pt x="470" y="204"/>
                  </a:cubicBezTo>
                  <a:cubicBezTo>
                    <a:pt x="472" y="204"/>
                    <a:pt x="474" y="204"/>
                    <a:pt x="476" y="205"/>
                  </a:cubicBezTo>
                  <a:cubicBezTo>
                    <a:pt x="478" y="206"/>
                    <a:pt x="481" y="206"/>
                    <a:pt x="483" y="207"/>
                  </a:cubicBezTo>
                  <a:cubicBezTo>
                    <a:pt x="486" y="208"/>
                    <a:pt x="487" y="212"/>
                    <a:pt x="489" y="215"/>
                  </a:cubicBezTo>
                  <a:cubicBezTo>
                    <a:pt x="490" y="218"/>
                    <a:pt x="492" y="221"/>
                    <a:pt x="493" y="224"/>
                  </a:cubicBezTo>
                  <a:cubicBezTo>
                    <a:pt x="493" y="225"/>
                    <a:pt x="493" y="227"/>
                    <a:pt x="494" y="229"/>
                  </a:cubicBezTo>
                  <a:cubicBezTo>
                    <a:pt x="494" y="230"/>
                    <a:pt x="497" y="230"/>
                    <a:pt x="498" y="230"/>
                  </a:cubicBezTo>
                  <a:cubicBezTo>
                    <a:pt x="502" y="231"/>
                    <a:pt x="507" y="233"/>
                    <a:pt x="508" y="237"/>
                  </a:cubicBezTo>
                  <a:cubicBezTo>
                    <a:pt x="509" y="240"/>
                    <a:pt x="510" y="242"/>
                    <a:pt x="514" y="242"/>
                  </a:cubicBezTo>
                  <a:cubicBezTo>
                    <a:pt x="515" y="242"/>
                    <a:pt x="517" y="242"/>
                    <a:pt x="518" y="242"/>
                  </a:cubicBezTo>
                  <a:cubicBezTo>
                    <a:pt x="520" y="242"/>
                    <a:pt x="520" y="240"/>
                    <a:pt x="522" y="240"/>
                  </a:cubicBezTo>
                  <a:cubicBezTo>
                    <a:pt x="525" y="240"/>
                    <a:pt x="528" y="237"/>
                    <a:pt x="530" y="241"/>
                  </a:cubicBezTo>
                  <a:cubicBezTo>
                    <a:pt x="530" y="243"/>
                    <a:pt x="530" y="243"/>
                    <a:pt x="529" y="244"/>
                  </a:cubicBezTo>
                  <a:cubicBezTo>
                    <a:pt x="527" y="246"/>
                    <a:pt x="527" y="247"/>
                    <a:pt x="526" y="249"/>
                  </a:cubicBezTo>
                  <a:cubicBezTo>
                    <a:pt x="525" y="252"/>
                    <a:pt x="523" y="255"/>
                    <a:pt x="521" y="258"/>
                  </a:cubicBezTo>
                  <a:cubicBezTo>
                    <a:pt x="520" y="260"/>
                    <a:pt x="519" y="259"/>
                    <a:pt x="518" y="258"/>
                  </a:cubicBezTo>
                  <a:cubicBezTo>
                    <a:pt x="516" y="257"/>
                    <a:pt x="516" y="258"/>
                    <a:pt x="514" y="259"/>
                  </a:cubicBezTo>
                  <a:cubicBezTo>
                    <a:pt x="513" y="259"/>
                    <a:pt x="511" y="260"/>
                    <a:pt x="511" y="260"/>
                  </a:cubicBezTo>
                  <a:cubicBezTo>
                    <a:pt x="510" y="261"/>
                    <a:pt x="513" y="265"/>
                    <a:pt x="513" y="267"/>
                  </a:cubicBezTo>
                  <a:cubicBezTo>
                    <a:pt x="512" y="268"/>
                    <a:pt x="512" y="270"/>
                    <a:pt x="512" y="271"/>
                  </a:cubicBezTo>
                  <a:cubicBezTo>
                    <a:pt x="511" y="273"/>
                    <a:pt x="509" y="272"/>
                    <a:pt x="509" y="274"/>
                  </a:cubicBezTo>
                  <a:cubicBezTo>
                    <a:pt x="511" y="273"/>
                    <a:pt x="512" y="274"/>
                    <a:pt x="514" y="272"/>
                  </a:cubicBezTo>
                  <a:cubicBezTo>
                    <a:pt x="515" y="270"/>
                    <a:pt x="517" y="272"/>
                    <a:pt x="519" y="272"/>
                  </a:cubicBezTo>
                  <a:cubicBezTo>
                    <a:pt x="523" y="274"/>
                    <a:pt x="527" y="272"/>
                    <a:pt x="531" y="269"/>
                  </a:cubicBezTo>
                  <a:cubicBezTo>
                    <a:pt x="534" y="266"/>
                    <a:pt x="537" y="262"/>
                    <a:pt x="540" y="259"/>
                  </a:cubicBezTo>
                  <a:cubicBezTo>
                    <a:pt x="543" y="255"/>
                    <a:pt x="546" y="251"/>
                    <a:pt x="549" y="247"/>
                  </a:cubicBezTo>
                  <a:cubicBezTo>
                    <a:pt x="554" y="240"/>
                    <a:pt x="559" y="235"/>
                    <a:pt x="558" y="226"/>
                  </a:cubicBezTo>
                  <a:cubicBezTo>
                    <a:pt x="558" y="222"/>
                    <a:pt x="559" y="220"/>
                    <a:pt x="561" y="217"/>
                  </a:cubicBezTo>
                  <a:cubicBezTo>
                    <a:pt x="562" y="215"/>
                    <a:pt x="562" y="214"/>
                    <a:pt x="563" y="212"/>
                  </a:cubicBezTo>
                  <a:cubicBezTo>
                    <a:pt x="563" y="212"/>
                    <a:pt x="563" y="211"/>
                    <a:pt x="563" y="210"/>
                  </a:cubicBezTo>
                  <a:cubicBezTo>
                    <a:pt x="563" y="209"/>
                    <a:pt x="561" y="208"/>
                    <a:pt x="561" y="207"/>
                  </a:cubicBezTo>
                  <a:cubicBezTo>
                    <a:pt x="561" y="207"/>
                    <a:pt x="563" y="208"/>
                    <a:pt x="563" y="207"/>
                  </a:cubicBezTo>
                  <a:cubicBezTo>
                    <a:pt x="562" y="206"/>
                    <a:pt x="562" y="205"/>
                    <a:pt x="561" y="205"/>
                  </a:cubicBezTo>
                  <a:cubicBezTo>
                    <a:pt x="560" y="204"/>
                    <a:pt x="558" y="201"/>
                    <a:pt x="557" y="200"/>
                  </a:cubicBezTo>
                  <a:cubicBezTo>
                    <a:pt x="556" y="200"/>
                    <a:pt x="551" y="198"/>
                    <a:pt x="550" y="199"/>
                  </a:cubicBezTo>
                  <a:cubicBezTo>
                    <a:pt x="550" y="200"/>
                    <a:pt x="551" y="201"/>
                    <a:pt x="550" y="201"/>
                  </a:cubicBezTo>
                  <a:cubicBezTo>
                    <a:pt x="548" y="201"/>
                    <a:pt x="548" y="203"/>
                    <a:pt x="547" y="203"/>
                  </a:cubicBezTo>
                  <a:cubicBezTo>
                    <a:pt x="545" y="205"/>
                    <a:pt x="544" y="202"/>
                    <a:pt x="544" y="201"/>
                  </a:cubicBezTo>
                  <a:cubicBezTo>
                    <a:pt x="544" y="199"/>
                    <a:pt x="546" y="198"/>
                    <a:pt x="543" y="199"/>
                  </a:cubicBezTo>
                  <a:cubicBezTo>
                    <a:pt x="540" y="200"/>
                    <a:pt x="544" y="202"/>
                    <a:pt x="540" y="202"/>
                  </a:cubicBezTo>
                  <a:cubicBezTo>
                    <a:pt x="539" y="202"/>
                    <a:pt x="541" y="197"/>
                    <a:pt x="540" y="196"/>
                  </a:cubicBezTo>
                  <a:cubicBezTo>
                    <a:pt x="540" y="197"/>
                    <a:pt x="529" y="197"/>
                    <a:pt x="534" y="194"/>
                  </a:cubicBezTo>
                  <a:cubicBezTo>
                    <a:pt x="538" y="191"/>
                    <a:pt x="542" y="188"/>
                    <a:pt x="546" y="185"/>
                  </a:cubicBezTo>
                  <a:cubicBezTo>
                    <a:pt x="547" y="184"/>
                    <a:pt x="548" y="182"/>
                    <a:pt x="549" y="181"/>
                  </a:cubicBezTo>
                  <a:cubicBezTo>
                    <a:pt x="552" y="179"/>
                    <a:pt x="555" y="177"/>
                    <a:pt x="557" y="175"/>
                  </a:cubicBezTo>
                  <a:cubicBezTo>
                    <a:pt x="558" y="174"/>
                    <a:pt x="559" y="172"/>
                    <a:pt x="561" y="171"/>
                  </a:cubicBezTo>
                  <a:cubicBezTo>
                    <a:pt x="563" y="169"/>
                    <a:pt x="565" y="167"/>
                    <a:pt x="567" y="165"/>
                  </a:cubicBezTo>
                  <a:cubicBezTo>
                    <a:pt x="571" y="162"/>
                    <a:pt x="577" y="162"/>
                    <a:pt x="582" y="162"/>
                  </a:cubicBezTo>
                  <a:cubicBezTo>
                    <a:pt x="583" y="162"/>
                    <a:pt x="584" y="162"/>
                    <a:pt x="585" y="162"/>
                  </a:cubicBezTo>
                  <a:cubicBezTo>
                    <a:pt x="586" y="163"/>
                    <a:pt x="586" y="164"/>
                    <a:pt x="587" y="164"/>
                  </a:cubicBezTo>
                  <a:cubicBezTo>
                    <a:pt x="588" y="163"/>
                    <a:pt x="590" y="163"/>
                    <a:pt x="591" y="162"/>
                  </a:cubicBezTo>
                  <a:cubicBezTo>
                    <a:pt x="592" y="162"/>
                    <a:pt x="593" y="163"/>
                    <a:pt x="594" y="163"/>
                  </a:cubicBezTo>
                  <a:cubicBezTo>
                    <a:pt x="595" y="163"/>
                    <a:pt x="596" y="163"/>
                    <a:pt x="597" y="163"/>
                  </a:cubicBezTo>
                  <a:cubicBezTo>
                    <a:pt x="597" y="162"/>
                    <a:pt x="598" y="163"/>
                    <a:pt x="599" y="163"/>
                  </a:cubicBezTo>
                  <a:cubicBezTo>
                    <a:pt x="601" y="163"/>
                    <a:pt x="601" y="160"/>
                    <a:pt x="604" y="160"/>
                  </a:cubicBezTo>
                  <a:cubicBezTo>
                    <a:pt x="605" y="160"/>
                    <a:pt x="607" y="160"/>
                    <a:pt x="608" y="160"/>
                  </a:cubicBezTo>
                  <a:cubicBezTo>
                    <a:pt x="609" y="161"/>
                    <a:pt x="610" y="162"/>
                    <a:pt x="611" y="162"/>
                  </a:cubicBezTo>
                  <a:cubicBezTo>
                    <a:pt x="612" y="163"/>
                    <a:pt x="616" y="161"/>
                    <a:pt x="616" y="164"/>
                  </a:cubicBezTo>
                  <a:cubicBezTo>
                    <a:pt x="616" y="164"/>
                    <a:pt x="613" y="164"/>
                    <a:pt x="613" y="165"/>
                  </a:cubicBezTo>
                  <a:cubicBezTo>
                    <a:pt x="612" y="167"/>
                    <a:pt x="616" y="166"/>
                    <a:pt x="616" y="166"/>
                  </a:cubicBezTo>
                  <a:cubicBezTo>
                    <a:pt x="618" y="166"/>
                    <a:pt x="620" y="166"/>
                    <a:pt x="621" y="166"/>
                  </a:cubicBezTo>
                  <a:cubicBezTo>
                    <a:pt x="622" y="165"/>
                    <a:pt x="622" y="165"/>
                    <a:pt x="623" y="164"/>
                  </a:cubicBezTo>
                  <a:cubicBezTo>
                    <a:pt x="624" y="164"/>
                    <a:pt x="625" y="165"/>
                    <a:pt x="627" y="165"/>
                  </a:cubicBezTo>
                  <a:cubicBezTo>
                    <a:pt x="628" y="165"/>
                    <a:pt x="635" y="163"/>
                    <a:pt x="631" y="162"/>
                  </a:cubicBezTo>
                  <a:cubicBezTo>
                    <a:pt x="629" y="162"/>
                    <a:pt x="628" y="163"/>
                    <a:pt x="628" y="160"/>
                  </a:cubicBezTo>
                  <a:cubicBezTo>
                    <a:pt x="628" y="159"/>
                    <a:pt x="630" y="156"/>
                    <a:pt x="631" y="155"/>
                  </a:cubicBezTo>
                  <a:cubicBezTo>
                    <a:pt x="633" y="154"/>
                    <a:pt x="634" y="153"/>
                    <a:pt x="636" y="151"/>
                  </a:cubicBezTo>
                  <a:cubicBezTo>
                    <a:pt x="637" y="150"/>
                    <a:pt x="639" y="150"/>
                    <a:pt x="640" y="148"/>
                  </a:cubicBezTo>
                  <a:cubicBezTo>
                    <a:pt x="641" y="146"/>
                    <a:pt x="642" y="145"/>
                    <a:pt x="644" y="145"/>
                  </a:cubicBezTo>
                  <a:cubicBezTo>
                    <a:pt x="646" y="145"/>
                    <a:pt x="649" y="144"/>
                    <a:pt x="651" y="144"/>
                  </a:cubicBezTo>
                  <a:cubicBezTo>
                    <a:pt x="653" y="144"/>
                    <a:pt x="654" y="146"/>
                    <a:pt x="655" y="146"/>
                  </a:cubicBezTo>
                  <a:cubicBezTo>
                    <a:pt x="656" y="145"/>
                    <a:pt x="657" y="143"/>
                    <a:pt x="658" y="144"/>
                  </a:cubicBezTo>
                  <a:cubicBezTo>
                    <a:pt x="659" y="145"/>
                    <a:pt x="656" y="148"/>
                    <a:pt x="656" y="149"/>
                  </a:cubicBezTo>
                  <a:cubicBezTo>
                    <a:pt x="656" y="151"/>
                    <a:pt x="657" y="149"/>
                    <a:pt x="659" y="150"/>
                  </a:cubicBezTo>
                  <a:cubicBezTo>
                    <a:pt x="659" y="150"/>
                    <a:pt x="657" y="152"/>
                    <a:pt x="657" y="153"/>
                  </a:cubicBezTo>
                  <a:cubicBezTo>
                    <a:pt x="657" y="154"/>
                    <a:pt x="664" y="149"/>
                    <a:pt x="664" y="149"/>
                  </a:cubicBezTo>
                  <a:cubicBezTo>
                    <a:pt x="665" y="148"/>
                    <a:pt x="666" y="147"/>
                    <a:pt x="668" y="146"/>
                  </a:cubicBezTo>
                  <a:cubicBezTo>
                    <a:pt x="669" y="145"/>
                    <a:pt x="672" y="147"/>
                    <a:pt x="672" y="145"/>
                  </a:cubicBezTo>
                  <a:cubicBezTo>
                    <a:pt x="671" y="143"/>
                    <a:pt x="672" y="139"/>
                    <a:pt x="675" y="139"/>
                  </a:cubicBezTo>
                  <a:cubicBezTo>
                    <a:pt x="676" y="138"/>
                    <a:pt x="678" y="137"/>
                    <a:pt x="679" y="138"/>
                  </a:cubicBezTo>
                  <a:cubicBezTo>
                    <a:pt x="680" y="138"/>
                    <a:pt x="682" y="140"/>
                    <a:pt x="683" y="139"/>
                  </a:cubicBezTo>
                  <a:cubicBezTo>
                    <a:pt x="681" y="140"/>
                    <a:pt x="678" y="139"/>
                    <a:pt x="677" y="142"/>
                  </a:cubicBezTo>
                  <a:cubicBezTo>
                    <a:pt x="677" y="143"/>
                    <a:pt x="677" y="144"/>
                    <a:pt x="677" y="145"/>
                  </a:cubicBezTo>
                  <a:cubicBezTo>
                    <a:pt x="677" y="146"/>
                    <a:pt x="675" y="146"/>
                    <a:pt x="676" y="147"/>
                  </a:cubicBezTo>
                  <a:cubicBezTo>
                    <a:pt x="676" y="148"/>
                    <a:pt x="677" y="148"/>
                    <a:pt x="676" y="149"/>
                  </a:cubicBezTo>
                  <a:cubicBezTo>
                    <a:pt x="675" y="149"/>
                    <a:pt x="674" y="150"/>
                    <a:pt x="675" y="151"/>
                  </a:cubicBezTo>
                  <a:cubicBezTo>
                    <a:pt x="675" y="151"/>
                    <a:pt x="669" y="153"/>
                    <a:pt x="669" y="154"/>
                  </a:cubicBezTo>
                  <a:cubicBezTo>
                    <a:pt x="667" y="155"/>
                    <a:pt x="666" y="157"/>
                    <a:pt x="664" y="158"/>
                  </a:cubicBezTo>
                  <a:cubicBezTo>
                    <a:pt x="662" y="160"/>
                    <a:pt x="660" y="161"/>
                    <a:pt x="658" y="163"/>
                  </a:cubicBezTo>
                  <a:cubicBezTo>
                    <a:pt x="654" y="166"/>
                    <a:pt x="651" y="173"/>
                    <a:pt x="646" y="173"/>
                  </a:cubicBezTo>
                  <a:cubicBezTo>
                    <a:pt x="645" y="173"/>
                    <a:pt x="641" y="174"/>
                    <a:pt x="641" y="175"/>
                  </a:cubicBezTo>
                  <a:cubicBezTo>
                    <a:pt x="641" y="178"/>
                    <a:pt x="641" y="179"/>
                    <a:pt x="638" y="181"/>
                  </a:cubicBezTo>
                  <a:cubicBezTo>
                    <a:pt x="634" y="184"/>
                    <a:pt x="634" y="190"/>
                    <a:pt x="635" y="195"/>
                  </a:cubicBezTo>
                  <a:cubicBezTo>
                    <a:pt x="636" y="200"/>
                    <a:pt x="635" y="206"/>
                    <a:pt x="638" y="210"/>
                  </a:cubicBezTo>
                  <a:cubicBezTo>
                    <a:pt x="639" y="212"/>
                    <a:pt x="639" y="215"/>
                    <a:pt x="639" y="217"/>
                  </a:cubicBezTo>
                  <a:cubicBezTo>
                    <a:pt x="639" y="217"/>
                    <a:pt x="639" y="219"/>
                    <a:pt x="640" y="219"/>
                  </a:cubicBezTo>
                  <a:cubicBezTo>
                    <a:pt x="641" y="219"/>
                    <a:pt x="639" y="222"/>
                    <a:pt x="640" y="222"/>
                  </a:cubicBezTo>
                  <a:cubicBezTo>
                    <a:pt x="640" y="222"/>
                    <a:pt x="645" y="218"/>
                    <a:pt x="645" y="217"/>
                  </a:cubicBezTo>
                  <a:cubicBezTo>
                    <a:pt x="647" y="215"/>
                    <a:pt x="648" y="213"/>
                    <a:pt x="649" y="210"/>
                  </a:cubicBezTo>
                  <a:cubicBezTo>
                    <a:pt x="650" y="208"/>
                    <a:pt x="654" y="206"/>
                    <a:pt x="655" y="206"/>
                  </a:cubicBezTo>
                  <a:cubicBezTo>
                    <a:pt x="658" y="208"/>
                    <a:pt x="655" y="202"/>
                    <a:pt x="656" y="201"/>
                  </a:cubicBezTo>
                  <a:cubicBezTo>
                    <a:pt x="658" y="198"/>
                    <a:pt x="659" y="197"/>
                    <a:pt x="662" y="197"/>
                  </a:cubicBezTo>
                  <a:cubicBezTo>
                    <a:pt x="665" y="197"/>
                    <a:pt x="669" y="197"/>
                    <a:pt x="667" y="194"/>
                  </a:cubicBezTo>
                  <a:cubicBezTo>
                    <a:pt x="664" y="191"/>
                    <a:pt x="666" y="188"/>
                    <a:pt x="669" y="186"/>
                  </a:cubicBezTo>
                  <a:cubicBezTo>
                    <a:pt x="670" y="185"/>
                    <a:pt x="670" y="187"/>
                    <a:pt x="671" y="187"/>
                  </a:cubicBezTo>
                  <a:cubicBezTo>
                    <a:pt x="673" y="187"/>
                    <a:pt x="673" y="184"/>
                    <a:pt x="673" y="183"/>
                  </a:cubicBezTo>
                  <a:cubicBezTo>
                    <a:pt x="671" y="181"/>
                    <a:pt x="669" y="180"/>
                    <a:pt x="671" y="177"/>
                  </a:cubicBezTo>
                  <a:cubicBezTo>
                    <a:pt x="671" y="177"/>
                    <a:pt x="674" y="176"/>
                    <a:pt x="673" y="175"/>
                  </a:cubicBezTo>
                  <a:cubicBezTo>
                    <a:pt x="672" y="175"/>
                    <a:pt x="671" y="173"/>
                    <a:pt x="670" y="173"/>
                  </a:cubicBezTo>
                  <a:cubicBezTo>
                    <a:pt x="669" y="173"/>
                    <a:pt x="670" y="174"/>
                    <a:pt x="669" y="174"/>
                  </a:cubicBezTo>
                  <a:cubicBezTo>
                    <a:pt x="667" y="174"/>
                    <a:pt x="666" y="173"/>
                    <a:pt x="667" y="171"/>
                  </a:cubicBezTo>
                  <a:cubicBezTo>
                    <a:pt x="668" y="169"/>
                    <a:pt x="670" y="168"/>
                    <a:pt x="672" y="165"/>
                  </a:cubicBezTo>
                  <a:cubicBezTo>
                    <a:pt x="673" y="163"/>
                    <a:pt x="673" y="160"/>
                    <a:pt x="676" y="158"/>
                  </a:cubicBezTo>
                  <a:cubicBezTo>
                    <a:pt x="677" y="157"/>
                    <a:pt x="677" y="159"/>
                    <a:pt x="677" y="159"/>
                  </a:cubicBezTo>
                  <a:cubicBezTo>
                    <a:pt x="679" y="159"/>
                    <a:pt x="679" y="157"/>
                    <a:pt x="680" y="158"/>
                  </a:cubicBezTo>
                  <a:cubicBezTo>
                    <a:pt x="681" y="158"/>
                    <a:pt x="681" y="159"/>
                    <a:pt x="682" y="158"/>
                  </a:cubicBezTo>
                  <a:cubicBezTo>
                    <a:pt x="684" y="157"/>
                    <a:pt x="685" y="156"/>
                    <a:pt x="687" y="155"/>
                  </a:cubicBezTo>
                  <a:cubicBezTo>
                    <a:pt x="690" y="154"/>
                    <a:pt x="686" y="158"/>
                    <a:pt x="688" y="159"/>
                  </a:cubicBezTo>
                  <a:cubicBezTo>
                    <a:pt x="688" y="160"/>
                    <a:pt x="692" y="156"/>
                    <a:pt x="693" y="156"/>
                  </a:cubicBezTo>
                  <a:cubicBezTo>
                    <a:pt x="695" y="155"/>
                    <a:pt x="697" y="154"/>
                    <a:pt x="700" y="154"/>
                  </a:cubicBezTo>
                  <a:cubicBezTo>
                    <a:pt x="702" y="154"/>
                    <a:pt x="704" y="154"/>
                    <a:pt x="705" y="156"/>
                  </a:cubicBezTo>
                  <a:cubicBezTo>
                    <a:pt x="706" y="156"/>
                    <a:pt x="707" y="157"/>
                    <a:pt x="708" y="158"/>
                  </a:cubicBezTo>
                  <a:cubicBezTo>
                    <a:pt x="709" y="159"/>
                    <a:pt x="709" y="156"/>
                    <a:pt x="710" y="156"/>
                  </a:cubicBezTo>
                  <a:cubicBezTo>
                    <a:pt x="718" y="149"/>
                    <a:pt x="727" y="146"/>
                    <a:pt x="736" y="142"/>
                  </a:cubicBezTo>
                  <a:cubicBezTo>
                    <a:pt x="738" y="141"/>
                    <a:pt x="741" y="140"/>
                    <a:pt x="742" y="138"/>
                  </a:cubicBezTo>
                  <a:cubicBezTo>
                    <a:pt x="743" y="136"/>
                    <a:pt x="743" y="139"/>
                    <a:pt x="745" y="139"/>
                  </a:cubicBezTo>
                  <a:cubicBezTo>
                    <a:pt x="746" y="139"/>
                    <a:pt x="748" y="139"/>
                    <a:pt x="749" y="139"/>
                  </a:cubicBezTo>
                  <a:cubicBezTo>
                    <a:pt x="750" y="140"/>
                    <a:pt x="751" y="141"/>
                    <a:pt x="752" y="141"/>
                  </a:cubicBezTo>
                  <a:cubicBezTo>
                    <a:pt x="755" y="141"/>
                    <a:pt x="755" y="137"/>
                    <a:pt x="754" y="135"/>
                  </a:cubicBezTo>
                  <a:cubicBezTo>
                    <a:pt x="754" y="134"/>
                    <a:pt x="750" y="132"/>
                    <a:pt x="751" y="131"/>
                  </a:cubicBezTo>
                  <a:cubicBezTo>
                    <a:pt x="751" y="130"/>
                    <a:pt x="749" y="125"/>
                    <a:pt x="748" y="126"/>
                  </a:cubicBezTo>
                  <a:cubicBezTo>
                    <a:pt x="748" y="127"/>
                    <a:pt x="746" y="125"/>
                    <a:pt x="745" y="125"/>
                  </a:cubicBezTo>
                  <a:cubicBezTo>
                    <a:pt x="744" y="124"/>
                    <a:pt x="745" y="123"/>
                    <a:pt x="744" y="122"/>
                  </a:cubicBezTo>
                  <a:cubicBezTo>
                    <a:pt x="744" y="121"/>
                    <a:pt x="741" y="122"/>
                    <a:pt x="741" y="122"/>
                  </a:cubicBezTo>
                  <a:cubicBezTo>
                    <a:pt x="740" y="123"/>
                    <a:pt x="737" y="122"/>
                    <a:pt x="738" y="121"/>
                  </a:cubicBezTo>
                  <a:cubicBezTo>
                    <a:pt x="738" y="120"/>
                    <a:pt x="741" y="121"/>
                    <a:pt x="742" y="121"/>
                  </a:cubicBezTo>
                  <a:cubicBezTo>
                    <a:pt x="742" y="120"/>
                    <a:pt x="739" y="120"/>
                    <a:pt x="739" y="120"/>
                  </a:cubicBezTo>
                  <a:cubicBezTo>
                    <a:pt x="739" y="117"/>
                    <a:pt x="747" y="122"/>
                    <a:pt x="748" y="122"/>
                  </a:cubicBezTo>
                  <a:cubicBezTo>
                    <a:pt x="750" y="123"/>
                    <a:pt x="756" y="121"/>
                    <a:pt x="758" y="119"/>
                  </a:cubicBezTo>
                  <a:cubicBezTo>
                    <a:pt x="759" y="118"/>
                    <a:pt x="757" y="118"/>
                    <a:pt x="757" y="117"/>
                  </a:cubicBezTo>
                  <a:cubicBezTo>
                    <a:pt x="757" y="117"/>
                    <a:pt x="761" y="117"/>
                    <a:pt x="761" y="115"/>
                  </a:cubicBezTo>
                  <a:cubicBezTo>
                    <a:pt x="760" y="114"/>
                    <a:pt x="758" y="113"/>
                    <a:pt x="759" y="112"/>
                  </a:cubicBezTo>
                  <a:cubicBezTo>
                    <a:pt x="759" y="111"/>
                    <a:pt x="761" y="109"/>
                    <a:pt x="761" y="109"/>
                  </a:cubicBezTo>
                  <a:cubicBezTo>
                    <a:pt x="762" y="109"/>
                    <a:pt x="766" y="110"/>
                    <a:pt x="766" y="109"/>
                  </a:cubicBezTo>
                  <a:cubicBezTo>
                    <a:pt x="765" y="110"/>
                    <a:pt x="762" y="111"/>
                    <a:pt x="763" y="112"/>
                  </a:cubicBezTo>
                  <a:cubicBezTo>
                    <a:pt x="764" y="113"/>
                    <a:pt x="765" y="114"/>
                    <a:pt x="765" y="114"/>
                  </a:cubicBezTo>
                  <a:cubicBezTo>
                    <a:pt x="765" y="115"/>
                    <a:pt x="764" y="116"/>
                    <a:pt x="765" y="116"/>
                  </a:cubicBezTo>
                  <a:cubicBezTo>
                    <a:pt x="767" y="116"/>
                    <a:pt x="769" y="115"/>
                    <a:pt x="771" y="115"/>
                  </a:cubicBezTo>
                  <a:cubicBezTo>
                    <a:pt x="773" y="115"/>
                    <a:pt x="775" y="115"/>
                    <a:pt x="777" y="116"/>
                  </a:cubicBezTo>
                  <a:cubicBezTo>
                    <a:pt x="778" y="117"/>
                    <a:pt x="778" y="117"/>
                    <a:pt x="778" y="119"/>
                  </a:cubicBezTo>
                  <a:cubicBezTo>
                    <a:pt x="778" y="120"/>
                    <a:pt x="782" y="121"/>
                    <a:pt x="783" y="121"/>
                  </a:cubicBezTo>
                  <a:cubicBezTo>
                    <a:pt x="784" y="122"/>
                    <a:pt x="790" y="126"/>
                    <a:pt x="791" y="124"/>
                  </a:cubicBezTo>
                  <a:cubicBezTo>
                    <a:pt x="790" y="127"/>
                    <a:pt x="796" y="124"/>
                    <a:pt x="796" y="124"/>
                  </a:cubicBezTo>
                  <a:cubicBezTo>
                    <a:pt x="796" y="123"/>
                    <a:pt x="792" y="123"/>
                    <a:pt x="793" y="122"/>
                  </a:cubicBezTo>
                  <a:cubicBezTo>
                    <a:pt x="793" y="120"/>
                    <a:pt x="796" y="122"/>
                    <a:pt x="796" y="122"/>
                  </a:cubicBezTo>
                  <a:cubicBezTo>
                    <a:pt x="796" y="120"/>
                    <a:pt x="795" y="122"/>
                    <a:pt x="796" y="119"/>
                  </a:cubicBezTo>
                  <a:cubicBezTo>
                    <a:pt x="796" y="118"/>
                    <a:pt x="796" y="117"/>
                    <a:pt x="796" y="116"/>
                  </a:cubicBezTo>
                  <a:cubicBezTo>
                    <a:pt x="795" y="115"/>
                    <a:pt x="794" y="115"/>
                    <a:pt x="794" y="114"/>
                  </a:cubicBezTo>
                  <a:cubicBezTo>
                    <a:pt x="794" y="114"/>
                    <a:pt x="801" y="116"/>
                    <a:pt x="802" y="115"/>
                  </a:cubicBezTo>
                  <a:cubicBezTo>
                    <a:pt x="802" y="115"/>
                    <a:pt x="801" y="114"/>
                    <a:pt x="800" y="114"/>
                  </a:cubicBezTo>
                  <a:cubicBezTo>
                    <a:pt x="801" y="114"/>
                    <a:pt x="804" y="115"/>
                    <a:pt x="805" y="114"/>
                  </a:cubicBezTo>
                  <a:cubicBezTo>
                    <a:pt x="805" y="113"/>
                    <a:pt x="805" y="112"/>
                    <a:pt x="806" y="111"/>
                  </a:cubicBezTo>
                  <a:cubicBezTo>
                    <a:pt x="806" y="111"/>
                    <a:pt x="809" y="111"/>
                    <a:pt x="809" y="111"/>
                  </a:cubicBezTo>
                  <a:cubicBezTo>
                    <a:pt x="809" y="111"/>
                    <a:pt x="808" y="111"/>
                    <a:pt x="808" y="111"/>
                  </a:cubicBezTo>
                  <a:cubicBezTo>
                    <a:pt x="807" y="110"/>
                    <a:pt x="810" y="111"/>
                    <a:pt x="808" y="111"/>
                  </a:cubicBezTo>
                  <a:close/>
                  <a:moveTo>
                    <a:pt x="405" y="192"/>
                  </a:moveTo>
                  <a:cubicBezTo>
                    <a:pt x="404" y="195"/>
                    <a:pt x="404" y="198"/>
                    <a:pt x="403" y="201"/>
                  </a:cubicBezTo>
                  <a:cubicBezTo>
                    <a:pt x="402" y="203"/>
                    <a:pt x="399" y="202"/>
                    <a:pt x="399" y="204"/>
                  </a:cubicBezTo>
                  <a:cubicBezTo>
                    <a:pt x="399" y="204"/>
                    <a:pt x="401" y="204"/>
                    <a:pt x="402" y="204"/>
                  </a:cubicBezTo>
                  <a:cubicBezTo>
                    <a:pt x="402" y="204"/>
                    <a:pt x="393" y="210"/>
                    <a:pt x="392" y="210"/>
                  </a:cubicBezTo>
                  <a:cubicBezTo>
                    <a:pt x="391" y="211"/>
                    <a:pt x="390" y="212"/>
                    <a:pt x="388" y="212"/>
                  </a:cubicBezTo>
                  <a:cubicBezTo>
                    <a:pt x="387" y="213"/>
                    <a:pt x="386" y="215"/>
                    <a:pt x="385" y="216"/>
                  </a:cubicBezTo>
                  <a:cubicBezTo>
                    <a:pt x="384" y="217"/>
                    <a:pt x="377" y="219"/>
                    <a:pt x="376" y="217"/>
                  </a:cubicBezTo>
                  <a:cubicBezTo>
                    <a:pt x="376" y="216"/>
                    <a:pt x="383" y="214"/>
                    <a:pt x="384" y="213"/>
                  </a:cubicBezTo>
                  <a:cubicBezTo>
                    <a:pt x="387" y="211"/>
                    <a:pt x="390" y="208"/>
                    <a:pt x="393" y="206"/>
                  </a:cubicBezTo>
                  <a:cubicBezTo>
                    <a:pt x="395" y="205"/>
                    <a:pt x="395" y="202"/>
                    <a:pt x="397" y="201"/>
                  </a:cubicBezTo>
                  <a:cubicBezTo>
                    <a:pt x="399" y="198"/>
                    <a:pt x="401" y="195"/>
                    <a:pt x="402" y="192"/>
                  </a:cubicBezTo>
                  <a:cubicBezTo>
                    <a:pt x="402" y="190"/>
                    <a:pt x="402" y="190"/>
                    <a:pt x="404" y="189"/>
                  </a:cubicBezTo>
                  <a:cubicBezTo>
                    <a:pt x="406" y="188"/>
                    <a:pt x="405" y="191"/>
                    <a:pt x="405" y="192"/>
                  </a:cubicBezTo>
                  <a:cubicBezTo>
                    <a:pt x="404" y="193"/>
                    <a:pt x="405" y="190"/>
                    <a:pt x="405" y="192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87" name="Freeform 721"/>
            <p:cNvSpPr>
              <a:spLocks/>
            </p:cNvSpPr>
            <p:nvPr/>
          </p:nvSpPr>
          <p:spPr bwMode="auto">
            <a:xfrm>
              <a:off x="18193828" y="6226607"/>
              <a:ext cx="140127" cy="299442"/>
            </a:xfrm>
            <a:custGeom>
              <a:avLst/>
              <a:gdLst>
                <a:gd name="T0" fmla="*/ 13 w 15"/>
                <a:gd name="T1" fmla="*/ 26 h 32"/>
                <a:gd name="T2" fmla="*/ 10 w 15"/>
                <a:gd name="T3" fmla="*/ 13 h 32"/>
                <a:gd name="T4" fmla="*/ 9 w 15"/>
                <a:gd name="T5" fmla="*/ 4 h 32"/>
                <a:gd name="T6" fmla="*/ 9 w 15"/>
                <a:gd name="T7" fmla="*/ 1 h 32"/>
                <a:gd name="T8" fmla="*/ 6 w 15"/>
                <a:gd name="T9" fmla="*/ 0 h 32"/>
                <a:gd name="T10" fmla="*/ 7 w 15"/>
                <a:gd name="T11" fmla="*/ 3 h 32"/>
                <a:gd name="T12" fmla="*/ 6 w 15"/>
                <a:gd name="T13" fmla="*/ 5 h 32"/>
                <a:gd name="T14" fmla="*/ 4 w 15"/>
                <a:gd name="T15" fmla="*/ 7 h 32"/>
                <a:gd name="T16" fmla="*/ 4 w 15"/>
                <a:gd name="T17" fmla="*/ 9 h 32"/>
                <a:gd name="T18" fmla="*/ 2 w 15"/>
                <a:gd name="T19" fmla="*/ 14 h 32"/>
                <a:gd name="T20" fmla="*/ 5 w 15"/>
                <a:gd name="T21" fmla="*/ 20 h 32"/>
                <a:gd name="T22" fmla="*/ 6 w 15"/>
                <a:gd name="T23" fmla="*/ 32 h 32"/>
                <a:gd name="T24" fmla="*/ 15 w 15"/>
                <a:gd name="T25" fmla="*/ 32 h 32"/>
                <a:gd name="T26" fmla="*/ 13 w 15"/>
                <a:gd name="T27" fmla="*/ 26 h 32"/>
                <a:gd name="T28" fmla="*/ 13 w 15"/>
                <a:gd name="T29" fmla="*/ 26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5" h="32">
                  <a:moveTo>
                    <a:pt x="13" y="26"/>
                  </a:moveTo>
                  <a:cubicBezTo>
                    <a:pt x="13" y="22"/>
                    <a:pt x="9" y="17"/>
                    <a:pt x="10" y="13"/>
                  </a:cubicBezTo>
                  <a:cubicBezTo>
                    <a:pt x="11" y="10"/>
                    <a:pt x="10" y="7"/>
                    <a:pt x="9" y="4"/>
                  </a:cubicBezTo>
                  <a:cubicBezTo>
                    <a:pt x="9" y="3"/>
                    <a:pt x="9" y="2"/>
                    <a:pt x="9" y="1"/>
                  </a:cubicBezTo>
                  <a:cubicBezTo>
                    <a:pt x="9" y="0"/>
                    <a:pt x="6" y="0"/>
                    <a:pt x="6" y="0"/>
                  </a:cubicBezTo>
                  <a:cubicBezTo>
                    <a:pt x="6" y="1"/>
                    <a:pt x="7" y="2"/>
                    <a:pt x="7" y="3"/>
                  </a:cubicBezTo>
                  <a:cubicBezTo>
                    <a:pt x="8" y="4"/>
                    <a:pt x="7" y="5"/>
                    <a:pt x="6" y="5"/>
                  </a:cubicBezTo>
                  <a:cubicBezTo>
                    <a:pt x="5" y="6"/>
                    <a:pt x="4" y="5"/>
                    <a:pt x="4" y="7"/>
                  </a:cubicBezTo>
                  <a:cubicBezTo>
                    <a:pt x="4" y="8"/>
                    <a:pt x="4" y="8"/>
                    <a:pt x="4" y="9"/>
                  </a:cubicBezTo>
                  <a:cubicBezTo>
                    <a:pt x="3" y="11"/>
                    <a:pt x="3" y="13"/>
                    <a:pt x="2" y="14"/>
                  </a:cubicBezTo>
                  <a:cubicBezTo>
                    <a:pt x="0" y="15"/>
                    <a:pt x="4" y="18"/>
                    <a:pt x="5" y="20"/>
                  </a:cubicBezTo>
                  <a:cubicBezTo>
                    <a:pt x="6" y="22"/>
                    <a:pt x="4" y="32"/>
                    <a:pt x="6" y="32"/>
                  </a:cubicBezTo>
                  <a:cubicBezTo>
                    <a:pt x="9" y="32"/>
                    <a:pt x="12" y="32"/>
                    <a:pt x="15" y="32"/>
                  </a:cubicBezTo>
                  <a:cubicBezTo>
                    <a:pt x="15" y="30"/>
                    <a:pt x="14" y="28"/>
                    <a:pt x="13" y="26"/>
                  </a:cubicBezTo>
                  <a:cubicBezTo>
                    <a:pt x="13" y="24"/>
                    <a:pt x="13" y="27"/>
                    <a:pt x="13" y="26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88" name="Freeform 722"/>
            <p:cNvSpPr>
              <a:spLocks/>
            </p:cNvSpPr>
            <p:nvPr/>
          </p:nvSpPr>
          <p:spPr bwMode="auto">
            <a:xfrm>
              <a:off x="18222490" y="6516489"/>
              <a:ext cx="140127" cy="216615"/>
            </a:xfrm>
            <a:custGeom>
              <a:avLst/>
              <a:gdLst>
                <a:gd name="T0" fmla="*/ 12 w 15"/>
                <a:gd name="T1" fmla="*/ 1 h 23"/>
                <a:gd name="T2" fmla="*/ 7 w 15"/>
                <a:gd name="T3" fmla="*/ 1 h 23"/>
                <a:gd name="T4" fmla="*/ 2 w 15"/>
                <a:gd name="T5" fmla="*/ 2 h 23"/>
                <a:gd name="T6" fmla="*/ 1 w 15"/>
                <a:gd name="T7" fmla="*/ 7 h 23"/>
                <a:gd name="T8" fmla="*/ 2 w 15"/>
                <a:gd name="T9" fmla="*/ 11 h 23"/>
                <a:gd name="T10" fmla="*/ 1 w 15"/>
                <a:gd name="T11" fmla="*/ 23 h 23"/>
                <a:gd name="T12" fmla="*/ 4 w 15"/>
                <a:gd name="T13" fmla="*/ 20 h 23"/>
                <a:gd name="T14" fmla="*/ 7 w 15"/>
                <a:gd name="T15" fmla="*/ 20 h 23"/>
                <a:gd name="T16" fmla="*/ 9 w 15"/>
                <a:gd name="T17" fmla="*/ 23 h 23"/>
                <a:gd name="T18" fmla="*/ 9 w 15"/>
                <a:gd name="T19" fmla="*/ 20 h 23"/>
                <a:gd name="T20" fmla="*/ 6 w 15"/>
                <a:gd name="T21" fmla="*/ 16 h 23"/>
                <a:gd name="T22" fmla="*/ 4 w 15"/>
                <a:gd name="T23" fmla="*/ 7 h 23"/>
                <a:gd name="T24" fmla="*/ 9 w 15"/>
                <a:gd name="T25" fmla="*/ 3 h 23"/>
                <a:gd name="T26" fmla="*/ 15 w 15"/>
                <a:gd name="T27" fmla="*/ 6 h 23"/>
                <a:gd name="T28" fmla="*/ 12 w 15"/>
                <a:gd name="T29" fmla="*/ 1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5" h="23">
                  <a:moveTo>
                    <a:pt x="12" y="1"/>
                  </a:moveTo>
                  <a:cubicBezTo>
                    <a:pt x="11" y="1"/>
                    <a:pt x="9" y="1"/>
                    <a:pt x="7" y="1"/>
                  </a:cubicBezTo>
                  <a:cubicBezTo>
                    <a:pt x="5" y="1"/>
                    <a:pt x="3" y="0"/>
                    <a:pt x="2" y="2"/>
                  </a:cubicBezTo>
                  <a:cubicBezTo>
                    <a:pt x="2" y="4"/>
                    <a:pt x="1" y="5"/>
                    <a:pt x="1" y="7"/>
                  </a:cubicBezTo>
                  <a:cubicBezTo>
                    <a:pt x="1" y="8"/>
                    <a:pt x="2" y="9"/>
                    <a:pt x="2" y="11"/>
                  </a:cubicBezTo>
                  <a:cubicBezTo>
                    <a:pt x="2" y="12"/>
                    <a:pt x="0" y="23"/>
                    <a:pt x="1" y="23"/>
                  </a:cubicBezTo>
                  <a:cubicBezTo>
                    <a:pt x="3" y="22"/>
                    <a:pt x="1" y="19"/>
                    <a:pt x="4" y="20"/>
                  </a:cubicBezTo>
                  <a:cubicBezTo>
                    <a:pt x="5" y="20"/>
                    <a:pt x="7" y="19"/>
                    <a:pt x="7" y="20"/>
                  </a:cubicBezTo>
                  <a:cubicBezTo>
                    <a:pt x="8" y="20"/>
                    <a:pt x="8" y="23"/>
                    <a:pt x="9" y="23"/>
                  </a:cubicBezTo>
                  <a:cubicBezTo>
                    <a:pt x="9" y="23"/>
                    <a:pt x="9" y="20"/>
                    <a:pt x="9" y="20"/>
                  </a:cubicBezTo>
                  <a:cubicBezTo>
                    <a:pt x="9" y="18"/>
                    <a:pt x="7" y="17"/>
                    <a:pt x="6" y="16"/>
                  </a:cubicBezTo>
                  <a:cubicBezTo>
                    <a:pt x="5" y="14"/>
                    <a:pt x="2" y="9"/>
                    <a:pt x="4" y="7"/>
                  </a:cubicBezTo>
                  <a:cubicBezTo>
                    <a:pt x="7" y="5"/>
                    <a:pt x="6" y="4"/>
                    <a:pt x="9" y="3"/>
                  </a:cubicBezTo>
                  <a:cubicBezTo>
                    <a:pt x="11" y="2"/>
                    <a:pt x="14" y="4"/>
                    <a:pt x="15" y="6"/>
                  </a:cubicBezTo>
                  <a:cubicBezTo>
                    <a:pt x="14" y="4"/>
                    <a:pt x="13" y="2"/>
                    <a:pt x="12" y="1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89" name="Freeform 723"/>
            <p:cNvSpPr>
              <a:spLocks/>
            </p:cNvSpPr>
            <p:nvPr/>
          </p:nvSpPr>
          <p:spPr bwMode="auto">
            <a:xfrm>
              <a:off x="17483637" y="7153601"/>
              <a:ext cx="197453" cy="235731"/>
            </a:xfrm>
            <a:custGeom>
              <a:avLst/>
              <a:gdLst>
                <a:gd name="T0" fmla="*/ 5 w 21"/>
                <a:gd name="T1" fmla="*/ 1 h 25"/>
                <a:gd name="T2" fmla="*/ 4 w 21"/>
                <a:gd name="T3" fmla="*/ 7 h 25"/>
                <a:gd name="T4" fmla="*/ 1 w 21"/>
                <a:gd name="T5" fmla="*/ 9 h 25"/>
                <a:gd name="T6" fmla="*/ 3 w 21"/>
                <a:gd name="T7" fmla="*/ 11 h 25"/>
                <a:gd name="T8" fmla="*/ 2 w 21"/>
                <a:gd name="T9" fmla="*/ 14 h 25"/>
                <a:gd name="T10" fmla="*/ 3 w 21"/>
                <a:gd name="T11" fmla="*/ 16 h 25"/>
                <a:gd name="T12" fmla="*/ 1 w 21"/>
                <a:gd name="T13" fmla="*/ 20 h 25"/>
                <a:gd name="T14" fmla="*/ 3 w 21"/>
                <a:gd name="T15" fmla="*/ 21 h 25"/>
                <a:gd name="T16" fmla="*/ 0 w 21"/>
                <a:gd name="T17" fmla="*/ 24 h 25"/>
                <a:gd name="T18" fmla="*/ 2 w 21"/>
                <a:gd name="T19" fmla="*/ 23 h 25"/>
                <a:gd name="T20" fmla="*/ 3 w 21"/>
                <a:gd name="T21" fmla="*/ 24 h 25"/>
                <a:gd name="T22" fmla="*/ 6 w 21"/>
                <a:gd name="T23" fmla="*/ 22 h 25"/>
                <a:gd name="T24" fmla="*/ 8 w 21"/>
                <a:gd name="T25" fmla="*/ 22 h 25"/>
                <a:gd name="T26" fmla="*/ 9 w 21"/>
                <a:gd name="T27" fmla="*/ 22 h 25"/>
                <a:gd name="T28" fmla="*/ 12 w 21"/>
                <a:gd name="T29" fmla="*/ 21 h 25"/>
                <a:gd name="T30" fmla="*/ 14 w 21"/>
                <a:gd name="T31" fmla="*/ 20 h 25"/>
                <a:gd name="T32" fmla="*/ 17 w 21"/>
                <a:gd name="T33" fmla="*/ 18 h 25"/>
                <a:gd name="T34" fmla="*/ 20 w 21"/>
                <a:gd name="T35" fmla="*/ 20 h 25"/>
                <a:gd name="T36" fmla="*/ 19 w 21"/>
                <a:gd name="T37" fmla="*/ 16 h 25"/>
                <a:gd name="T38" fmla="*/ 17 w 21"/>
                <a:gd name="T39" fmla="*/ 12 h 25"/>
                <a:gd name="T40" fmla="*/ 12 w 21"/>
                <a:gd name="T41" fmla="*/ 0 h 25"/>
                <a:gd name="T42" fmla="*/ 5 w 21"/>
                <a:gd name="T43" fmla="*/ 1 h 25"/>
                <a:gd name="T44" fmla="*/ 5 w 21"/>
                <a:gd name="T45" fmla="*/ 1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1" h="25">
                  <a:moveTo>
                    <a:pt x="5" y="1"/>
                  </a:moveTo>
                  <a:cubicBezTo>
                    <a:pt x="3" y="2"/>
                    <a:pt x="2" y="6"/>
                    <a:pt x="4" y="7"/>
                  </a:cubicBezTo>
                  <a:cubicBezTo>
                    <a:pt x="7" y="10"/>
                    <a:pt x="2" y="9"/>
                    <a:pt x="1" y="9"/>
                  </a:cubicBezTo>
                  <a:cubicBezTo>
                    <a:pt x="1" y="9"/>
                    <a:pt x="3" y="11"/>
                    <a:pt x="3" y="11"/>
                  </a:cubicBezTo>
                  <a:cubicBezTo>
                    <a:pt x="3" y="13"/>
                    <a:pt x="3" y="13"/>
                    <a:pt x="2" y="14"/>
                  </a:cubicBezTo>
                  <a:cubicBezTo>
                    <a:pt x="2" y="14"/>
                    <a:pt x="3" y="15"/>
                    <a:pt x="3" y="16"/>
                  </a:cubicBezTo>
                  <a:cubicBezTo>
                    <a:pt x="2" y="17"/>
                    <a:pt x="1" y="20"/>
                    <a:pt x="1" y="20"/>
                  </a:cubicBezTo>
                  <a:cubicBezTo>
                    <a:pt x="1" y="20"/>
                    <a:pt x="3" y="20"/>
                    <a:pt x="3" y="21"/>
                  </a:cubicBezTo>
                  <a:cubicBezTo>
                    <a:pt x="3" y="21"/>
                    <a:pt x="0" y="23"/>
                    <a:pt x="0" y="24"/>
                  </a:cubicBezTo>
                  <a:cubicBezTo>
                    <a:pt x="0" y="24"/>
                    <a:pt x="1" y="23"/>
                    <a:pt x="2" y="23"/>
                  </a:cubicBezTo>
                  <a:cubicBezTo>
                    <a:pt x="2" y="23"/>
                    <a:pt x="2" y="25"/>
                    <a:pt x="3" y="24"/>
                  </a:cubicBezTo>
                  <a:cubicBezTo>
                    <a:pt x="3" y="23"/>
                    <a:pt x="5" y="22"/>
                    <a:pt x="6" y="22"/>
                  </a:cubicBezTo>
                  <a:cubicBezTo>
                    <a:pt x="7" y="21"/>
                    <a:pt x="6" y="25"/>
                    <a:pt x="8" y="22"/>
                  </a:cubicBezTo>
                  <a:cubicBezTo>
                    <a:pt x="9" y="20"/>
                    <a:pt x="8" y="21"/>
                    <a:pt x="9" y="22"/>
                  </a:cubicBezTo>
                  <a:cubicBezTo>
                    <a:pt x="9" y="22"/>
                    <a:pt x="12" y="21"/>
                    <a:pt x="12" y="21"/>
                  </a:cubicBezTo>
                  <a:cubicBezTo>
                    <a:pt x="14" y="21"/>
                    <a:pt x="13" y="20"/>
                    <a:pt x="14" y="20"/>
                  </a:cubicBezTo>
                  <a:cubicBezTo>
                    <a:pt x="16" y="20"/>
                    <a:pt x="16" y="19"/>
                    <a:pt x="17" y="18"/>
                  </a:cubicBezTo>
                  <a:cubicBezTo>
                    <a:pt x="18" y="16"/>
                    <a:pt x="19" y="19"/>
                    <a:pt x="20" y="20"/>
                  </a:cubicBezTo>
                  <a:cubicBezTo>
                    <a:pt x="21" y="20"/>
                    <a:pt x="19" y="16"/>
                    <a:pt x="19" y="16"/>
                  </a:cubicBezTo>
                  <a:cubicBezTo>
                    <a:pt x="18" y="15"/>
                    <a:pt x="17" y="14"/>
                    <a:pt x="17" y="12"/>
                  </a:cubicBezTo>
                  <a:cubicBezTo>
                    <a:pt x="17" y="7"/>
                    <a:pt x="14" y="4"/>
                    <a:pt x="12" y="0"/>
                  </a:cubicBezTo>
                  <a:cubicBezTo>
                    <a:pt x="10" y="2"/>
                    <a:pt x="8" y="1"/>
                    <a:pt x="5" y="1"/>
                  </a:cubicBezTo>
                  <a:cubicBezTo>
                    <a:pt x="5" y="2"/>
                    <a:pt x="6" y="1"/>
                    <a:pt x="5" y="1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90" name="Freeform 724"/>
            <p:cNvSpPr>
              <a:spLocks/>
            </p:cNvSpPr>
            <p:nvPr/>
          </p:nvSpPr>
          <p:spPr bwMode="auto">
            <a:xfrm>
              <a:off x="17400836" y="6901941"/>
              <a:ext cx="299364" cy="289887"/>
            </a:xfrm>
            <a:custGeom>
              <a:avLst/>
              <a:gdLst>
                <a:gd name="T0" fmla="*/ 32 w 32"/>
                <a:gd name="T1" fmla="*/ 3 h 31"/>
                <a:gd name="T2" fmla="*/ 29 w 32"/>
                <a:gd name="T3" fmla="*/ 1 h 31"/>
                <a:gd name="T4" fmla="*/ 27 w 32"/>
                <a:gd name="T5" fmla="*/ 4 h 31"/>
                <a:gd name="T6" fmla="*/ 25 w 32"/>
                <a:gd name="T7" fmla="*/ 5 h 31"/>
                <a:gd name="T8" fmla="*/ 20 w 32"/>
                <a:gd name="T9" fmla="*/ 6 h 31"/>
                <a:gd name="T10" fmla="*/ 20 w 32"/>
                <a:gd name="T11" fmla="*/ 10 h 31"/>
                <a:gd name="T12" fmla="*/ 13 w 32"/>
                <a:gd name="T13" fmla="*/ 9 h 31"/>
                <a:gd name="T14" fmla="*/ 10 w 32"/>
                <a:gd name="T15" fmla="*/ 12 h 31"/>
                <a:gd name="T16" fmla="*/ 0 w 32"/>
                <a:gd name="T17" fmla="*/ 19 h 31"/>
                <a:gd name="T18" fmla="*/ 6 w 32"/>
                <a:gd name="T19" fmla="*/ 21 h 31"/>
                <a:gd name="T20" fmla="*/ 5 w 32"/>
                <a:gd name="T21" fmla="*/ 24 h 31"/>
                <a:gd name="T22" fmla="*/ 6 w 32"/>
                <a:gd name="T23" fmla="*/ 26 h 31"/>
                <a:gd name="T24" fmla="*/ 3 w 32"/>
                <a:gd name="T25" fmla="*/ 29 h 31"/>
                <a:gd name="T26" fmla="*/ 5 w 32"/>
                <a:gd name="T27" fmla="*/ 30 h 31"/>
                <a:gd name="T28" fmla="*/ 5 w 32"/>
                <a:gd name="T29" fmla="*/ 31 h 31"/>
                <a:gd name="T30" fmla="*/ 9 w 32"/>
                <a:gd name="T31" fmla="*/ 31 h 31"/>
                <a:gd name="T32" fmla="*/ 12 w 32"/>
                <a:gd name="T33" fmla="*/ 31 h 31"/>
                <a:gd name="T34" fmla="*/ 14 w 32"/>
                <a:gd name="T35" fmla="*/ 28 h 31"/>
                <a:gd name="T36" fmla="*/ 21 w 32"/>
                <a:gd name="T37" fmla="*/ 27 h 31"/>
                <a:gd name="T38" fmla="*/ 16 w 32"/>
                <a:gd name="T39" fmla="*/ 22 h 31"/>
                <a:gd name="T40" fmla="*/ 20 w 32"/>
                <a:gd name="T41" fmla="*/ 19 h 31"/>
                <a:gd name="T42" fmla="*/ 27 w 32"/>
                <a:gd name="T43" fmla="*/ 14 h 31"/>
                <a:gd name="T44" fmla="*/ 27 w 32"/>
                <a:gd name="T45" fmla="*/ 8 h 31"/>
                <a:gd name="T46" fmla="*/ 32 w 32"/>
                <a:gd name="T47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2" h="31">
                  <a:moveTo>
                    <a:pt x="32" y="3"/>
                  </a:moveTo>
                  <a:cubicBezTo>
                    <a:pt x="31" y="2"/>
                    <a:pt x="30" y="0"/>
                    <a:pt x="29" y="1"/>
                  </a:cubicBezTo>
                  <a:cubicBezTo>
                    <a:pt x="28" y="1"/>
                    <a:pt x="28" y="3"/>
                    <a:pt x="27" y="4"/>
                  </a:cubicBezTo>
                  <a:cubicBezTo>
                    <a:pt x="27" y="4"/>
                    <a:pt x="26" y="3"/>
                    <a:pt x="25" y="5"/>
                  </a:cubicBezTo>
                  <a:cubicBezTo>
                    <a:pt x="24" y="6"/>
                    <a:pt x="22" y="6"/>
                    <a:pt x="20" y="6"/>
                  </a:cubicBezTo>
                  <a:cubicBezTo>
                    <a:pt x="18" y="7"/>
                    <a:pt x="22" y="9"/>
                    <a:pt x="20" y="10"/>
                  </a:cubicBezTo>
                  <a:cubicBezTo>
                    <a:pt x="17" y="11"/>
                    <a:pt x="16" y="9"/>
                    <a:pt x="13" y="9"/>
                  </a:cubicBezTo>
                  <a:cubicBezTo>
                    <a:pt x="12" y="8"/>
                    <a:pt x="10" y="11"/>
                    <a:pt x="10" y="12"/>
                  </a:cubicBezTo>
                  <a:cubicBezTo>
                    <a:pt x="7" y="15"/>
                    <a:pt x="1" y="15"/>
                    <a:pt x="0" y="19"/>
                  </a:cubicBezTo>
                  <a:cubicBezTo>
                    <a:pt x="0" y="19"/>
                    <a:pt x="6" y="21"/>
                    <a:pt x="6" y="21"/>
                  </a:cubicBezTo>
                  <a:cubicBezTo>
                    <a:pt x="6" y="22"/>
                    <a:pt x="5" y="24"/>
                    <a:pt x="5" y="24"/>
                  </a:cubicBezTo>
                  <a:cubicBezTo>
                    <a:pt x="5" y="26"/>
                    <a:pt x="6" y="25"/>
                    <a:pt x="6" y="26"/>
                  </a:cubicBezTo>
                  <a:cubicBezTo>
                    <a:pt x="6" y="25"/>
                    <a:pt x="2" y="28"/>
                    <a:pt x="3" y="29"/>
                  </a:cubicBezTo>
                  <a:cubicBezTo>
                    <a:pt x="3" y="29"/>
                    <a:pt x="5" y="30"/>
                    <a:pt x="5" y="30"/>
                  </a:cubicBezTo>
                  <a:cubicBezTo>
                    <a:pt x="6" y="30"/>
                    <a:pt x="5" y="30"/>
                    <a:pt x="5" y="31"/>
                  </a:cubicBezTo>
                  <a:cubicBezTo>
                    <a:pt x="5" y="30"/>
                    <a:pt x="9" y="30"/>
                    <a:pt x="9" y="31"/>
                  </a:cubicBezTo>
                  <a:cubicBezTo>
                    <a:pt x="10" y="31"/>
                    <a:pt x="11" y="31"/>
                    <a:pt x="12" y="31"/>
                  </a:cubicBezTo>
                  <a:cubicBezTo>
                    <a:pt x="12" y="31"/>
                    <a:pt x="13" y="29"/>
                    <a:pt x="14" y="28"/>
                  </a:cubicBezTo>
                  <a:cubicBezTo>
                    <a:pt x="17" y="28"/>
                    <a:pt x="19" y="29"/>
                    <a:pt x="21" y="27"/>
                  </a:cubicBezTo>
                  <a:cubicBezTo>
                    <a:pt x="21" y="25"/>
                    <a:pt x="16" y="23"/>
                    <a:pt x="16" y="22"/>
                  </a:cubicBezTo>
                  <a:cubicBezTo>
                    <a:pt x="17" y="21"/>
                    <a:pt x="18" y="20"/>
                    <a:pt x="20" y="19"/>
                  </a:cubicBezTo>
                  <a:cubicBezTo>
                    <a:pt x="22" y="17"/>
                    <a:pt x="24" y="15"/>
                    <a:pt x="27" y="14"/>
                  </a:cubicBezTo>
                  <a:cubicBezTo>
                    <a:pt x="29" y="12"/>
                    <a:pt x="26" y="9"/>
                    <a:pt x="27" y="8"/>
                  </a:cubicBezTo>
                  <a:cubicBezTo>
                    <a:pt x="29" y="6"/>
                    <a:pt x="30" y="4"/>
                    <a:pt x="32" y="3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91" name="Freeform 725"/>
            <p:cNvSpPr>
              <a:spLocks/>
            </p:cNvSpPr>
            <p:nvPr/>
          </p:nvSpPr>
          <p:spPr bwMode="auto">
            <a:xfrm>
              <a:off x="11209749" y="6162893"/>
              <a:ext cx="222932" cy="232543"/>
            </a:xfrm>
            <a:custGeom>
              <a:avLst/>
              <a:gdLst>
                <a:gd name="T0" fmla="*/ 21 w 24"/>
                <a:gd name="T1" fmla="*/ 8 h 25"/>
                <a:gd name="T2" fmla="*/ 18 w 24"/>
                <a:gd name="T3" fmla="*/ 5 h 25"/>
                <a:gd name="T4" fmla="*/ 15 w 24"/>
                <a:gd name="T5" fmla="*/ 6 h 25"/>
                <a:gd name="T6" fmla="*/ 16 w 24"/>
                <a:gd name="T7" fmla="*/ 1 h 25"/>
                <a:gd name="T8" fmla="*/ 10 w 24"/>
                <a:gd name="T9" fmla="*/ 1 h 25"/>
                <a:gd name="T10" fmla="*/ 10 w 24"/>
                <a:gd name="T11" fmla="*/ 2 h 25"/>
                <a:gd name="T12" fmla="*/ 9 w 24"/>
                <a:gd name="T13" fmla="*/ 3 h 25"/>
                <a:gd name="T14" fmla="*/ 11 w 24"/>
                <a:gd name="T15" fmla="*/ 4 h 25"/>
                <a:gd name="T16" fmla="*/ 9 w 24"/>
                <a:gd name="T17" fmla="*/ 5 h 25"/>
                <a:gd name="T18" fmla="*/ 2 w 24"/>
                <a:gd name="T19" fmla="*/ 6 h 25"/>
                <a:gd name="T20" fmla="*/ 3 w 24"/>
                <a:gd name="T21" fmla="*/ 7 h 25"/>
                <a:gd name="T22" fmla="*/ 2 w 24"/>
                <a:gd name="T23" fmla="*/ 8 h 25"/>
                <a:gd name="T24" fmla="*/ 2 w 24"/>
                <a:gd name="T25" fmla="*/ 8 h 25"/>
                <a:gd name="T26" fmla="*/ 1 w 24"/>
                <a:gd name="T27" fmla="*/ 8 h 25"/>
                <a:gd name="T28" fmla="*/ 3 w 24"/>
                <a:gd name="T29" fmla="*/ 10 h 25"/>
                <a:gd name="T30" fmla="*/ 6 w 24"/>
                <a:gd name="T31" fmla="*/ 13 h 25"/>
                <a:gd name="T32" fmla="*/ 5 w 24"/>
                <a:gd name="T33" fmla="*/ 17 h 25"/>
                <a:gd name="T34" fmla="*/ 1 w 24"/>
                <a:gd name="T35" fmla="*/ 20 h 25"/>
                <a:gd name="T36" fmla="*/ 3 w 24"/>
                <a:gd name="T37" fmla="*/ 20 h 25"/>
                <a:gd name="T38" fmla="*/ 0 w 24"/>
                <a:gd name="T39" fmla="*/ 22 h 25"/>
                <a:gd name="T40" fmla="*/ 3 w 24"/>
                <a:gd name="T41" fmla="*/ 21 h 25"/>
                <a:gd name="T42" fmla="*/ 2 w 24"/>
                <a:gd name="T43" fmla="*/ 24 h 25"/>
                <a:gd name="T44" fmla="*/ 4 w 24"/>
                <a:gd name="T45" fmla="*/ 23 h 25"/>
                <a:gd name="T46" fmla="*/ 4 w 24"/>
                <a:gd name="T47" fmla="*/ 25 h 25"/>
                <a:gd name="T48" fmla="*/ 8 w 24"/>
                <a:gd name="T49" fmla="*/ 24 h 25"/>
                <a:gd name="T50" fmla="*/ 17 w 24"/>
                <a:gd name="T51" fmla="*/ 20 h 25"/>
                <a:gd name="T52" fmla="*/ 22 w 24"/>
                <a:gd name="T53" fmla="*/ 16 h 25"/>
                <a:gd name="T54" fmla="*/ 21 w 24"/>
                <a:gd name="T55" fmla="*/ 8 h 25"/>
                <a:gd name="T56" fmla="*/ 21 w 24"/>
                <a:gd name="T57" fmla="*/ 8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4" h="25">
                  <a:moveTo>
                    <a:pt x="21" y="8"/>
                  </a:moveTo>
                  <a:cubicBezTo>
                    <a:pt x="20" y="8"/>
                    <a:pt x="19" y="5"/>
                    <a:pt x="18" y="5"/>
                  </a:cubicBezTo>
                  <a:cubicBezTo>
                    <a:pt x="16" y="6"/>
                    <a:pt x="17" y="7"/>
                    <a:pt x="15" y="6"/>
                  </a:cubicBezTo>
                  <a:cubicBezTo>
                    <a:pt x="11" y="5"/>
                    <a:pt x="15" y="3"/>
                    <a:pt x="16" y="1"/>
                  </a:cubicBezTo>
                  <a:cubicBezTo>
                    <a:pt x="14" y="1"/>
                    <a:pt x="11" y="0"/>
                    <a:pt x="10" y="1"/>
                  </a:cubicBezTo>
                  <a:cubicBezTo>
                    <a:pt x="10" y="1"/>
                    <a:pt x="12" y="1"/>
                    <a:pt x="10" y="2"/>
                  </a:cubicBezTo>
                  <a:cubicBezTo>
                    <a:pt x="10" y="2"/>
                    <a:pt x="8" y="3"/>
                    <a:pt x="9" y="3"/>
                  </a:cubicBezTo>
                  <a:cubicBezTo>
                    <a:pt x="9" y="4"/>
                    <a:pt x="11" y="3"/>
                    <a:pt x="11" y="4"/>
                  </a:cubicBezTo>
                  <a:cubicBezTo>
                    <a:pt x="12" y="5"/>
                    <a:pt x="9" y="5"/>
                    <a:pt x="9" y="5"/>
                  </a:cubicBezTo>
                  <a:cubicBezTo>
                    <a:pt x="7" y="6"/>
                    <a:pt x="3" y="5"/>
                    <a:pt x="2" y="6"/>
                  </a:cubicBezTo>
                  <a:cubicBezTo>
                    <a:pt x="2" y="6"/>
                    <a:pt x="3" y="6"/>
                    <a:pt x="3" y="7"/>
                  </a:cubicBezTo>
                  <a:cubicBezTo>
                    <a:pt x="3" y="7"/>
                    <a:pt x="1" y="7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3" y="8"/>
                    <a:pt x="1" y="8"/>
                    <a:pt x="1" y="8"/>
                  </a:cubicBezTo>
                  <a:cubicBezTo>
                    <a:pt x="1" y="9"/>
                    <a:pt x="5" y="9"/>
                    <a:pt x="3" y="10"/>
                  </a:cubicBezTo>
                  <a:cubicBezTo>
                    <a:pt x="0" y="12"/>
                    <a:pt x="4" y="13"/>
                    <a:pt x="6" y="13"/>
                  </a:cubicBezTo>
                  <a:cubicBezTo>
                    <a:pt x="7" y="13"/>
                    <a:pt x="5" y="16"/>
                    <a:pt x="5" y="17"/>
                  </a:cubicBezTo>
                  <a:cubicBezTo>
                    <a:pt x="4" y="17"/>
                    <a:pt x="2" y="21"/>
                    <a:pt x="1" y="20"/>
                  </a:cubicBezTo>
                  <a:cubicBezTo>
                    <a:pt x="1" y="20"/>
                    <a:pt x="3" y="20"/>
                    <a:pt x="3" y="20"/>
                  </a:cubicBezTo>
                  <a:cubicBezTo>
                    <a:pt x="2" y="21"/>
                    <a:pt x="1" y="20"/>
                    <a:pt x="0" y="22"/>
                  </a:cubicBezTo>
                  <a:cubicBezTo>
                    <a:pt x="0" y="22"/>
                    <a:pt x="3" y="21"/>
                    <a:pt x="3" y="21"/>
                  </a:cubicBezTo>
                  <a:cubicBezTo>
                    <a:pt x="3" y="21"/>
                    <a:pt x="2" y="23"/>
                    <a:pt x="2" y="24"/>
                  </a:cubicBezTo>
                  <a:cubicBezTo>
                    <a:pt x="2" y="24"/>
                    <a:pt x="4" y="23"/>
                    <a:pt x="4" y="23"/>
                  </a:cubicBezTo>
                  <a:cubicBezTo>
                    <a:pt x="4" y="23"/>
                    <a:pt x="4" y="24"/>
                    <a:pt x="4" y="25"/>
                  </a:cubicBezTo>
                  <a:cubicBezTo>
                    <a:pt x="5" y="25"/>
                    <a:pt x="7" y="24"/>
                    <a:pt x="8" y="24"/>
                  </a:cubicBezTo>
                  <a:cubicBezTo>
                    <a:pt x="11" y="23"/>
                    <a:pt x="14" y="20"/>
                    <a:pt x="17" y="20"/>
                  </a:cubicBezTo>
                  <a:cubicBezTo>
                    <a:pt x="21" y="20"/>
                    <a:pt x="20" y="19"/>
                    <a:pt x="22" y="16"/>
                  </a:cubicBezTo>
                  <a:cubicBezTo>
                    <a:pt x="24" y="13"/>
                    <a:pt x="21" y="11"/>
                    <a:pt x="21" y="8"/>
                  </a:cubicBezTo>
                  <a:cubicBezTo>
                    <a:pt x="20" y="8"/>
                    <a:pt x="21" y="9"/>
                    <a:pt x="21" y="8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92" name="Freeform 726"/>
            <p:cNvSpPr>
              <a:spLocks/>
            </p:cNvSpPr>
            <p:nvPr/>
          </p:nvSpPr>
          <p:spPr bwMode="auto">
            <a:xfrm>
              <a:off x="11321211" y="6153340"/>
              <a:ext cx="149682" cy="92380"/>
            </a:xfrm>
            <a:custGeom>
              <a:avLst/>
              <a:gdLst>
                <a:gd name="T0" fmla="*/ 1 w 16"/>
                <a:gd name="T1" fmla="*/ 6 h 10"/>
                <a:gd name="T2" fmla="*/ 4 w 16"/>
                <a:gd name="T3" fmla="*/ 8 h 10"/>
                <a:gd name="T4" fmla="*/ 5 w 16"/>
                <a:gd name="T5" fmla="*/ 7 h 10"/>
                <a:gd name="T6" fmla="*/ 8 w 16"/>
                <a:gd name="T7" fmla="*/ 8 h 10"/>
                <a:gd name="T8" fmla="*/ 11 w 16"/>
                <a:gd name="T9" fmla="*/ 4 h 10"/>
                <a:gd name="T10" fmla="*/ 11 w 16"/>
                <a:gd name="T11" fmla="*/ 2 h 10"/>
                <a:gd name="T12" fmla="*/ 7 w 16"/>
                <a:gd name="T13" fmla="*/ 1 h 10"/>
                <a:gd name="T14" fmla="*/ 4 w 16"/>
                <a:gd name="T15" fmla="*/ 2 h 10"/>
                <a:gd name="T16" fmla="*/ 1 w 16"/>
                <a:gd name="T17" fmla="*/ 6 h 10"/>
                <a:gd name="T18" fmla="*/ 1 w 16"/>
                <a:gd name="T19" fmla="*/ 6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" h="10">
                  <a:moveTo>
                    <a:pt x="1" y="6"/>
                  </a:moveTo>
                  <a:cubicBezTo>
                    <a:pt x="0" y="7"/>
                    <a:pt x="3" y="8"/>
                    <a:pt x="4" y="8"/>
                  </a:cubicBezTo>
                  <a:cubicBezTo>
                    <a:pt x="4" y="8"/>
                    <a:pt x="5" y="7"/>
                    <a:pt x="5" y="7"/>
                  </a:cubicBezTo>
                  <a:cubicBezTo>
                    <a:pt x="6" y="6"/>
                    <a:pt x="7" y="7"/>
                    <a:pt x="8" y="8"/>
                  </a:cubicBezTo>
                  <a:cubicBezTo>
                    <a:pt x="10" y="10"/>
                    <a:pt x="16" y="5"/>
                    <a:pt x="11" y="4"/>
                  </a:cubicBezTo>
                  <a:cubicBezTo>
                    <a:pt x="12" y="4"/>
                    <a:pt x="11" y="2"/>
                    <a:pt x="11" y="2"/>
                  </a:cubicBezTo>
                  <a:cubicBezTo>
                    <a:pt x="10" y="0"/>
                    <a:pt x="9" y="0"/>
                    <a:pt x="7" y="1"/>
                  </a:cubicBezTo>
                  <a:cubicBezTo>
                    <a:pt x="6" y="1"/>
                    <a:pt x="4" y="1"/>
                    <a:pt x="4" y="2"/>
                  </a:cubicBezTo>
                  <a:cubicBezTo>
                    <a:pt x="3" y="3"/>
                    <a:pt x="1" y="4"/>
                    <a:pt x="1" y="6"/>
                  </a:cubicBezTo>
                  <a:cubicBezTo>
                    <a:pt x="1" y="6"/>
                    <a:pt x="1" y="5"/>
                    <a:pt x="1" y="6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93" name="Freeform 727"/>
            <p:cNvSpPr>
              <a:spLocks/>
            </p:cNvSpPr>
            <p:nvPr/>
          </p:nvSpPr>
          <p:spPr bwMode="auto">
            <a:xfrm>
              <a:off x="11267072" y="6854158"/>
              <a:ext cx="585987" cy="430050"/>
            </a:xfrm>
            <a:custGeom>
              <a:avLst/>
              <a:gdLst>
                <a:gd name="T0" fmla="*/ 58 w 63"/>
                <a:gd name="T1" fmla="*/ 8 h 46"/>
                <a:gd name="T2" fmla="*/ 52 w 63"/>
                <a:gd name="T3" fmla="*/ 6 h 46"/>
                <a:gd name="T4" fmla="*/ 49 w 63"/>
                <a:gd name="T5" fmla="*/ 6 h 46"/>
                <a:gd name="T6" fmla="*/ 45 w 63"/>
                <a:gd name="T7" fmla="*/ 6 h 46"/>
                <a:gd name="T8" fmla="*/ 40 w 63"/>
                <a:gd name="T9" fmla="*/ 4 h 46"/>
                <a:gd name="T10" fmla="*/ 38 w 63"/>
                <a:gd name="T11" fmla="*/ 2 h 46"/>
                <a:gd name="T12" fmla="*/ 35 w 63"/>
                <a:gd name="T13" fmla="*/ 2 h 46"/>
                <a:gd name="T14" fmla="*/ 31 w 63"/>
                <a:gd name="T15" fmla="*/ 2 h 46"/>
                <a:gd name="T16" fmla="*/ 27 w 63"/>
                <a:gd name="T17" fmla="*/ 2 h 46"/>
                <a:gd name="T18" fmla="*/ 17 w 63"/>
                <a:gd name="T19" fmla="*/ 1 h 46"/>
                <a:gd name="T20" fmla="*/ 8 w 63"/>
                <a:gd name="T21" fmla="*/ 0 h 46"/>
                <a:gd name="T22" fmla="*/ 2 w 63"/>
                <a:gd name="T23" fmla="*/ 3 h 46"/>
                <a:gd name="T24" fmla="*/ 2 w 63"/>
                <a:gd name="T25" fmla="*/ 6 h 46"/>
                <a:gd name="T26" fmla="*/ 2 w 63"/>
                <a:gd name="T27" fmla="*/ 11 h 46"/>
                <a:gd name="T28" fmla="*/ 5 w 63"/>
                <a:gd name="T29" fmla="*/ 10 h 46"/>
                <a:gd name="T30" fmla="*/ 7 w 63"/>
                <a:gd name="T31" fmla="*/ 12 h 46"/>
                <a:gd name="T32" fmla="*/ 12 w 63"/>
                <a:gd name="T33" fmla="*/ 11 h 46"/>
                <a:gd name="T34" fmla="*/ 14 w 63"/>
                <a:gd name="T35" fmla="*/ 14 h 46"/>
                <a:gd name="T36" fmla="*/ 13 w 63"/>
                <a:gd name="T37" fmla="*/ 20 h 46"/>
                <a:gd name="T38" fmla="*/ 12 w 63"/>
                <a:gd name="T39" fmla="*/ 25 h 46"/>
                <a:gd name="T40" fmla="*/ 12 w 63"/>
                <a:gd name="T41" fmla="*/ 28 h 46"/>
                <a:gd name="T42" fmla="*/ 10 w 63"/>
                <a:gd name="T43" fmla="*/ 33 h 46"/>
                <a:gd name="T44" fmla="*/ 10 w 63"/>
                <a:gd name="T45" fmla="*/ 38 h 46"/>
                <a:gd name="T46" fmla="*/ 17 w 63"/>
                <a:gd name="T47" fmla="*/ 44 h 46"/>
                <a:gd name="T48" fmla="*/ 20 w 63"/>
                <a:gd name="T49" fmla="*/ 45 h 46"/>
                <a:gd name="T50" fmla="*/ 21 w 63"/>
                <a:gd name="T51" fmla="*/ 43 h 46"/>
                <a:gd name="T52" fmla="*/ 24 w 63"/>
                <a:gd name="T53" fmla="*/ 42 h 46"/>
                <a:gd name="T54" fmla="*/ 36 w 63"/>
                <a:gd name="T55" fmla="*/ 41 h 46"/>
                <a:gd name="T56" fmla="*/ 39 w 63"/>
                <a:gd name="T57" fmla="*/ 38 h 46"/>
                <a:gd name="T58" fmla="*/ 43 w 63"/>
                <a:gd name="T59" fmla="*/ 35 h 46"/>
                <a:gd name="T60" fmla="*/ 47 w 63"/>
                <a:gd name="T61" fmla="*/ 30 h 46"/>
                <a:gd name="T62" fmla="*/ 45 w 63"/>
                <a:gd name="T63" fmla="*/ 26 h 46"/>
                <a:gd name="T64" fmla="*/ 48 w 63"/>
                <a:gd name="T65" fmla="*/ 21 h 46"/>
                <a:gd name="T66" fmla="*/ 50 w 63"/>
                <a:gd name="T67" fmla="*/ 19 h 46"/>
                <a:gd name="T68" fmla="*/ 51 w 63"/>
                <a:gd name="T69" fmla="*/ 17 h 46"/>
                <a:gd name="T70" fmla="*/ 60 w 63"/>
                <a:gd name="T71" fmla="*/ 13 h 46"/>
                <a:gd name="T72" fmla="*/ 63 w 63"/>
                <a:gd name="T73" fmla="*/ 9 h 46"/>
                <a:gd name="T74" fmla="*/ 58 w 63"/>
                <a:gd name="T75" fmla="*/ 8 h 46"/>
                <a:gd name="T76" fmla="*/ 58 w 63"/>
                <a:gd name="T77" fmla="*/ 8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63" h="46">
                  <a:moveTo>
                    <a:pt x="58" y="8"/>
                  </a:moveTo>
                  <a:cubicBezTo>
                    <a:pt x="55" y="8"/>
                    <a:pt x="54" y="7"/>
                    <a:pt x="52" y="6"/>
                  </a:cubicBezTo>
                  <a:cubicBezTo>
                    <a:pt x="51" y="5"/>
                    <a:pt x="50" y="6"/>
                    <a:pt x="49" y="6"/>
                  </a:cubicBezTo>
                  <a:cubicBezTo>
                    <a:pt x="48" y="6"/>
                    <a:pt x="46" y="6"/>
                    <a:pt x="45" y="6"/>
                  </a:cubicBezTo>
                  <a:cubicBezTo>
                    <a:pt x="43" y="5"/>
                    <a:pt x="41" y="4"/>
                    <a:pt x="40" y="4"/>
                  </a:cubicBezTo>
                  <a:cubicBezTo>
                    <a:pt x="39" y="3"/>
                    <a:pt x="39" y="3"/>
                    <a:pt x="38" y="2"/>
                  </a:cubicBezTo>
                  <a:cubicBezTo>
                    <a:pt x="37" y="3"/>
                    <a:pt x="36" y="2"/>
                    <a:pt x="35" y="2"/>
                  </a:cubicBezTo>
                  <a:cubicBezTo>
                    <a:pt x="33" y="1"/>
                    <a:pt x="32" y="2"/>
                    <a:pt x="31" y="2"/>
                  </a:cubicBezTo>
                  <a:cubicBezTo>
                    <a:pt x="29" y="2"/>
                    <a:pt x="28" y="2"/>
                    <a:pt x="27" y="2"/>
                  </a:cubicBezTo>
                  <a:cubicBezTo>
                    <a:pt x="24" y="2"/>
                    <a:pt x="21" y="1"/>
                    <a:pt x="17" y="1"/>
                  </a:cubicBezTo>
                  <a:cubicBezTo>
                    <a:pt x="15" y="1"/>
                    <a:pt x="11" y="0"/>
                    <a:pt x="8" y="0"/>
                  </a:cubicBezTo>
                  <a:cubicBezTo>
                    <a:pt x="7" y="1"/>
                    <a:pt x="4" y="2"/>
                    <a:pt x="2" y="3"/>
                  </a:cubicBezTo>
                  <a:cubicBezTo>
                    <a:pt x="0" y="4"/>
                    <a:pt x="1" y="5"/>
                    <a:pt x="2" y="6"/>
                  </a:cubicBezTo>
                  <a:cubicBezTo>
                    <a:pt x="2" y="8"/>
                    <a:pt x="2" y="9"/>
                    <a:pt x="2" y="11"/>
                  </a:cubicBezTo>
                  <a:cubicBezTo>
                    <a:pt x="3" y="11"/>
                    <a:pt x="5" y="10"/>
                    <a:pt x="5" y="10"/>
                  </a:cubicBezTo>
                  <a:cubicBezTo>
                    <a:pt x="6" y="10"/>
                    <a:pt x="5" y="12"/>
                    <a:pt x="7" y="12"/>
                  </a:cubicBezTo>
                  <a:cubicBezTo>
                    <a:pt x="9" y="12"/>
                    <a:pt x="10" y="11"/>
                    <a:pt x="12" y="11"/>
                  </a:cubicBezTo>
                  <a:cubicBezTo>
                    <a:pt x="14" y="10"/>
                    <a:pt x="16" y="13"/>
                    <a:pt x="14" y="14"/>
                  </a:cubicBezTo>
                  <a:cubicBezTo>
                    <a:pt x="12" y="16"/>
                    <a:pt x="13" y="17"/>
                    <a:pt x="13" y="20"/>
                  </a:cubicBezTo>
                  <a:cubicBezTo>
                    <a:pt x="12" y="21"/>
                    <a:pt x="13" y="24"/>
                    <a:pt x="12" y="25"/>
                  </a:cubicBezTo>
                  <a:cubicBezTo>
                    <a:pt x="9" y="25"/>
                    <a:pt x="10" y="26"/>
                    <a:pt x="12" y="28"/>
                  </a:cubicBezTo>
                  <a:cubicBezTo>
                    <a:pt x="13" y="29"/>
                    <a:pt x="10" y="31"/>
                    <a:pt x="10" y="33"/>
                  </a:cubicBezTo>
                  <a:cubicBezTo>
                    <a:pt x="12" y="35"/>
                    <a:pt x="10" y="36"/>
                    <a:pt x="10" y="38"/>
                  </a:cubicBezTo>
                  <a:cubicBezTo>
                    <a:pt x="13" y="37"/>
                    <a:pt x="15" y="42"/>
                    <a:pt x="17" y="44"/>
                  </a:cubicBezTo>
                  <a:cubicBezTo>
                    <a:pt x="17" y="45"/>
                    <a:pt x="19" y="46"/>
                    <a:pt x="20" y="45"/>
                  </a:cubicBezTo>
                  <a:cubicBezTo>
                    <a:pt x="20" y="45"/>
                    <a:pt x="21" y="44"/>
                    <a:pt x="21" y="43"/>
                  </a:cubicBezTo>
                  <a:cubicBezTo>
                    <a:pt x="22" y="43"/>
                    <a:pt x="24" y="42"/>
                    <a:pt x="24" y="42"/>
                  </a:cubicBezTo>
                  <a:cubicBezTo>
                    <a:pt x="28" y="41"/>
                    <a:pt x="32" y="42"/>
                    <a:pt x="36" y="41"/>
                  </a:cubicBezTo>
                  <a:cubicBezTo>
                    <a:pt x="37" y="40"/>
                    <a:pt x="37" y="39"/>
                    <a:pt x="39" y="38"/>
                  </a:cubicBezTo>
                  <a:cubicBezTo>
                    <a:pt x="41" y="37"/>
                    <a:pt x="42" y="36"/>
                    <a:pt x="43" y="35"/>
                  </a:cubicBezTo>
                  <a:cubicBezTo>
                    <a:pt x="44" y="32"/>
                    <a:pt x="45" y="31"/>
                    <a:pt x="47" y="30"/>
                  </a:cubicBezTo>
                  <a:cubicBezTo>
                    <a:pt x="48" y="29"/>
                    <a:pt x="46" y="27"/>
                    <a:pt x="45" y="26"/>
                  </a:cubicBezTo>
                  <a:cubicBezTo>
                    <a:pt x="45" y="25"/>
                    <a:pt x="47" y="22"/>
                    <a:pt x="48" y="21"/>
                  </a:cubicBezTo>
                  <a:cubicBezTo>
                    <a:pt x="48" y="21"/>
                    <a:pt x="49" y="20"/>
                    <a:pt x="50" y="19"/>
                  </a:cubicBezTo>
                  <a:cubicBezTo>
                    <a:pt x="50" y="19"/>
                    <a:pt x="50" y="17"/>
                    <a:pt x="51" y="17"/>
                  </a:cubicBezTo>
                  <a:cubicBezTo>
                    <a:pt x="54" y="15"/>
                    <a:pt x="57" y="14"/>
                    <a:pt x="60" y="13"/>
                  </a:cubicBezTo>
                  <a:cubicBezTo>
                    <a:pt x="61" y="12"/>
                    <a:pt x="63" y="11"/>
                    <a:pt x="63" y="9"/>
                  </a:cubicBezTo>
                  <a:cubicBezTo>
                    <a:pt x="62" y="7"/>
                    <a:pt x="60" y="9"/>
                    <a:pt x="58" y="8"/>
                  </a:cubicBezTo>
                  <a:cubicBezTo>
                    <a:pt x="55" y="8"/>
                    <a:pt x="60" y="9"/>
                    <a:pt x="58" y="8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94" name="Freeform 728"/>
            <p:cNvSpPr>
              <a:spLocks/>
            </p:cNvSpPr>
            <p:nvPr/>
          </p:nvSpPr>
          <p:spPr bwMode="auto">
            <a:xfrm>
              <a:off x="11267072" y="6946541"/>
              <a:ext cx="149682" cy="283516"/>
            </a:xfrm>
            <a:custGeom>
              <a:avLst/>
              <a:gdLst>
                <a:gd name="T0" fmla="*/ 11 w 16"/>
                <a:gd name="T1" fmla="*/ 25 h 30"/>
                <a:gd name="T2" fmla="*/ 11 w 16"/>
                <a:gd name="T3" fmla="*/ 21 h 30"/>
                <a:gd name="T4" fmla="*/ 10 w 16"/>
                <a:gd name="T5" fmla="*/ 16 h 30"/>
                <a:gd name="T6" fmla="*/ 12 w 16"/>
                <a:gd name="T7" fmla="*/ 14 h 30"/>
                <a:gd name="T8" fmla="*/ 13 w 16"/>
                <a:gd name="T9" fmla="*/ 9 h 30"/>
                <a:gd name="T10" fmla="*/ 14 w 16"/>
                <a:gd name="T11" fmla="*/ 4 h 30"/>
                <a:gd name="T12" fmla="*/ 12 w 16"/>
                <a:gd name="T13" fmla="*/ 1 h 30"/>
                <a:gd name="T14" fmla="*/ 7 w 16"/>
                <a:gd name="T15" fmla="*/ 2 h 30"/>
                <a:gd name="T16" fmla="*/ 5 w 16"/>
                <a:gd name="T17" fmla="*/ 0 h 30"/>
                <a:gd name="T18" fmla="*/ 4 w 16"/>
                <a:gd name="T19" fmla="*/ 0 h 30"/>
                <a:gd name="T20" fmla="*/ 3 w 16"/>
                <a:gd name="T21" fmla="*/ 4 h 30"/>
                <a:gd name="T22" fmla="*/ 3 w 16"/>
                <a:gd name="T23" fmla="*/ 8 h 30"/>
                <a:gd name="T24" fmla="*/ 2 w 16"/>
                <a:gd name="T25" fmla="*/ 13 h 30"/>
                <a:gd name="T26" fmla="*/ 0 w 16"/>
                <a:gd name="T27" fmla="*/ 20 h 30"/>
                <a:gd name="T28" fmla="*/ 2 w 16"/>
                <a:gd name="T29" fmla="*/ 22 h 30"/>
                <a:gd name="T30" fmla="*/ 2 w 16"/>
                <a:gd name="T31" fmla="*/ 28 h 30"/>
                <a:gd name="T32" fmla="*/ 6 w 16"/>
                <a:gd name="T33" fmla="*/ 30 h 30"/>
                <a:gd name="T34" fmla="*/ 11 w 16"/>
                <a:gd name="T35" fmla="*/ 25 h 30"/>
                <a:gd name="T36" fmla="*/ 11 w 16"/>
                <a:gd name="T37" fmla="*/ 25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6" h="30">
                  <a:moveTo>
                    <a:pt x="11" y="25"/>
                  </a:moveTo>
                  <a:cubicBezTo>
                    <a:pt x="12" y="23"/>
                    <a:pt x="10" y="22"/>
                    <a:pt x="11" y="21"/>
                  </a:cubicBezTo>
                  <a:cubicBezTo>
                    <a:pt x="12" y="18"/>
                    <a:pt x="12" y="18"/>
                    <a:pt x="10" y="16"/>
                  </a:cubicBezTo>
                  <a:cubicBezTo>
                    <a:pt x="9" y="14"/>
                    <a:pt x="11" y="15"/>
                    <a:pt x="12" y="14"/>
                  </a:cubicBezTo>
                  <a:cubicBezTo>
                    <a:pt x="13" y="13"/>
                    <a:pt x="13" y="10"/>
                    <a:pt x="13" y="9"/>
                  </a:cubicBezTo>
                  <a:cubicBezTo>
                    <a:pt x="13" y="6"/>
                    <a:pt x="12" y="6"/>
                    <a:pt x="14" y="4"/>
                  </a:cubicBezTo>
                  <a:cubicBezTo>
                    <a:pt x="16" y="3"/>
                    <a:pt x="14" y="0"/>
                    <a:pt x="12" y="1"/>
                  </a:cubicBezTo>
                  <a:cubicBezTo>
                    <a:pt x="10" y="1"/>
                    <a:pt x="9" y="2"/>
                    <a:pt x="7" y="2"/>
                  </a:cubicBezTo>
                  <a:cubicBezTo>
                    <a:pt x="5" y="2"/>
                    <a:pt x="6" y="0"/>
                    <a:pt x="5" y="0"/>
                  </a:cubicBezTo>
                  <a:cubicBezTo>
                    <a:pt x="6" y="0"/>
                    <a:pt x="3" y="0"/>
                    <a:pt x="4" y="0"/>
                  </a:cubicBezTo>
                  <a:cubicBezTo>
                    <a:pt x="2" y="1"/>
                    <a:pt x="3" y="2"/>
                    <a:pt x="3" y="4"/>
                  </a:cubicBezTo>
                  <a:cubicBezTo>
                    <a:pt x="3" y="5"/>
                    <a:pt x="3" y="7"/>
                    <a:pt x="3" y="8"/>
                  </a:cubicBezTo>
                  <a:cubicBezTo>
                    <a:pt x="2" y="10"/>
                    <a:pt x="2" y="12"/>
                    <a:pt x="2" y="13"/>
                  </a:cubicBezTo>
                  <a:cubicBezTo>
                    <a:pt x="1" y="16"/>
                    <a:pt x="0" y="17"/>
                    <a:pt x="0" y="20"/>
                  </a:cubicBezTo>
                  <a:cubicBezTo>
                    <a:pt x="1" y="21"/>
                    <a:pt x="2" y="20"/>
                    <a:pt x="2" y="22"/>
                  </a:cubicBezTo>
                  <a:cubicBezTo>
                    <a:pt x="3" y="23"/>
                    <a:pt x="2" y="26"/>
                    <a:pt x="2" y="28"/>
                  </a:cubicBezTo>
                  <a:cubicBezTo>
                    <a:pt x="2" y="30"/>
                    <a:pt x="4" y="30"/>
                    <a:pt x="6" y="30"/>
                  </a:cubicBezTo>
                  <a:cubicBezTo>
                    <a:pt x="10" y="30"/>
                    <a:pt x="9" y="27"/>
                    <a:pt x="11" y="25"/>
                  </a:cubicBezTo>
                  <a:cubicBezTo>
                    <a:pt x="12" y="23"/>
                    <a:pt x="10" y="26"/>
                    <a:pt x="11" y="25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95" name="Freeform 729"/>
            <p:cNvSpPr>
              <a:spLocks/>
            </p:cNvSpPr>
            <p:nvPr/>
          </p:nvSpPr>
          <p:spPr bwMode="auto">
            <a:xfrm>
              <a:off x="13069621" y="9510902"/>
              <a:ext cx="493633" cy="825058"/>
            </a:xfrm>
            <a:custGeom>
              <a:avLst/>
              <a:gdLst>
                <a:gd name="T0" fmla="*/ 52 w 53"/>
                <a:gd name="T1" fmla="*/ 23 h 88"/>
                <a:gd name="T2" fmla="*/ 50 w 53"/>
                <a:gd name="T3" fmla="*/ 3 h 88"/>
                <a:gd name="T4" fmla="*/ 46 w 53"/>
                <a:gd name="T5" fmla="*/ 3 h 88"/>
                <a:gd name="T6" fmla="*/ 41 w 53"/>
                <a:gd name="T7" fmla="*/ 6 h 88"/>
                <a:gd name="T8" fmla="*/ 38 w 53"/>
                <a:gd name="T9" fmla="*/ 7 h 88"/>
                <a:gd name="T10" fmla="*/ 32 w 53"/>
                <a:gd name="T11" fmla="*/ 7 h 88"/>
                <a:gd name="T12" fmla="*/ 28 w 53"/>
                <a:gd name="T13" fmla="*/ 7 h 88"/>
                <a:gd name="T14" fmla="*/ 23 w 53"/>
                <a:gd name="T15" fmla="*/ 7 h 88"/>
                <a:gd name="T16" fmla="*/ 24 w 53"/>
                <a:gd name="T17" fmla="*/ 18 h 88"/>
                <a:gd name="T18" fmla="*/ 25 w 53"/>
                <a:gd name="T19" fmla="*/ 20 h 88"/>
                <a:gd name="T20" fmla="*/ 27 w 53"/>
                <a:gd name="T21" fmla="*/ 22 h 88"/>
                <a:gd name="T22" fmla="*/ 27 w 53"/>
                <a:gd name="T23" fmla="*/ 28 h 88"/>
                <a:gd name="T24" fmla="*/ 25 w 53"/>
                <a:gd name="T25" fmla="*/ 31 h 88"/>
                <a:gd name="T26" fmla="*/ 24 w 53"/>
                <a:gd name="T27" fmla="*/ 35 h 88"/>
                <a:gd name="T28" fmla="*/ 20 w 53"/>
                <a:gd name="T29" fmla="*/ 31 h 88"/>
                <a:gd name="T30" fmla="*/ 21 w 53"/>
                <a:gd name="T31" fmla="*/ 25 h 88"/>
                <a:gd name="T32" fmla="*/ 16 w 53"/>
                <a:gd name="T33" fmla="*/ 22 h 88"/>
                <a:gd name="T34" fmla="*/ 13 w 53"/>
                <a:gd name="T35" fmla="*/ 20 h 88"/>
                <a:gd name="T36" fmla="*/ 2 w 53"/>
                <a:gd name="T37" fmla="*/ 24 h 88"/>
                <a:gd name="T38" fmla="*/ 0 w 53"/>
                <a:gd name="T39" fmla="*/ 26 h 88"/>
                <a:gd name="T40" fmla="*/ 1 w 53"/>
                <a:gd name="T41" fmla="*/ 30 h 88"/>
                <a:gd name="T42" fmla="*/ 12 w 53"/>
                <a:gd name="T43" fmla="*/ 35 h 88"/>
                <a:gd name="T44" fmla="*/ 13 w 53"/>
                <a:gd name="T45" fmla="*/ 44 h 88"/>
                <a:gd name="T46" fmla="*/ 12 w 53"/>
                <a:gd name="T47" fmla="*/ 52 h 88"/>
                <a:gd name="T48" fmla="*/ 6 w 53"/>
                <a:gd name="T49" fmla="*/ 62 h 88"/>
                <a:gd name="T50" fmla="*/ 6 w 53"/>
                <a:gd name="T51" fmla="*/ 69 h 88"/>
                <a:gd name="T52" fmla="*/ 8 w 53"/>
                <a:gd name="T53" fmla="*/ 78 h 88"/>
                <a:gd name="T54" fmla="*/ 9 w 53"/>
                <a:gd name="T55" fmla="*/ 87 h 88"/>
                <a:gd name="T56" fmla="*/ 12 w 53"/>
                <a:gd name="T57" fmla="*/ 86 h 88"/>
                <a:gd name="T58" fmla="*/ 13 w 53"/>
                <a:gd name="T59" fmla="*/ 83 h 88"/>
                <a:gd name="T60" fmla="*/ 11 w 53"/>
                <a:gd name="T61" fmla="*/ 83 h 88"/>
                <a:gd name="T62" fmla="*/ 16 w 53"/>
                <a:gd name="T63" fmla="*/ 77 h 88"/>
                <a:gd name="T64" fmla="*/ 25 w 53"/>
                <a:gd name="T65" fmla="*/ 72 h 88"/>
                <a:gd name="T66" fmla="*/ 25 w 53"/>
                <a:gd name="T67" fmla="*/ 64 h 88"/>
                <a:gd name="T68" fmla="*/ 21 w 53"/>
                <a:gd name="T69" fmla="*/ 48 h 88"/>
                <a:gd name="T70" fmla="*/ 24 w 53"/>
                <a:gd name="T71" fmla="*/ 48 h 88"/>
                <a:gd name="T72" fmla="*/ 29 w 53"/>
                <a:gd name="T73" fmla="*/ 44 h 88"/>
                <a:gd name="T74" fmla="*/ 35 w 53"/>
                <a:gd name="T75" fmla="*/ 38 h 88"/>
                <a:gd name="T76" fmla="*/ 40 w 53"/>
                <a:gd name="T77" fmla="*/ 36 h 88"/>
                <a:gd name="T78" fmla="*/ 46 w 53"/>
                <a:gd name="T79" fmla="*/ 32 h 88"/>
                <a:gd name="T80" fmla="*/ 52 w 53"/>
                <a:gd name="T81" fmla="*/ 23 h 88"/>
                <a:gd name="T82" fmla="*/ 52 w 53"/>
                <a:gd name="T83" fmla="*/ 23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53" h="88">
                  <a:moveTo>
                    <a:pt x="52" y="23"/>
                  </a:moveTo>
                  <a:cubicBezTo>
                    <a:pt x="49" y="17"/>
                    <a:pt x="50" y="9"/>
                    <a:pt x="50" y="3"/>
                  </a:cubicBezTo>
                  <a:cubicBezTo>
                    <a:pt x="50" y="0"/>
                    <a:pt x="48" y="2"/>
                    <a:pt x="46" y="3"/>
                  </a:cubicBezTo>
                  <a:cubicBezTo>
                    <a:pt x="45" y="4"/>
                    <a:pt x="43" y="6"/>
                    <a:pt x="41" y="6"/>
                  </a:cubicBezTo>
                  <a:cubicBezTo>
                    <a:pt x="40" y="6"/>
                    <a:pt x="38" y="5"/>
                    <a:pt x="38" y="7"/>
                  </a:cubicBezTo>
                  <a:cubicBezTo>
                    <a:pt x="36" y="10"/>
                    <a:pt x="34" y="7"/>
                    <a:pt x="32" y="7"/>
                  </a:cubicBezTo>
                  <a:cubicBezTo>
                    <a:pt x="30" y="7"/>
                    <a:pt x="30" y="9"/>
                    <a:pt x="28" y="7"/>
                  </a:cubicBezTo>
                  <a:cubicBezTo>
                    <a:pt x="27" y="7"/>
                    <a:pt x="24" y="7"/>
                    <a:pt x="23" y="7"/>
                  </a:cubicBezTo>
                  <a:cubicBezTo>
                    <a:pt x="20" y="7"/>
                    <a:pt x="21" y="16"/>
                    <a:pt x="24" y="18"/>
                  </a:cubicBezTo>
                  <a:cubicBezTo>
                    <a:pt x="24" y="18"/>
                    <a:pt x="24" y="20"/>
                    <a:pt x="25" y="20"/>
                  </a:cubicBezTo>
                  <a:cubicBezTo>
                    <a:pt x="25" y="21"/>
                    <a:pt x="26" y="21"/>
                    <a:pt x="27" y="22"/>
                  </a:cubicBezTo>
                  <a:cubicBezTo>
                    <a:pt x="27" y="24"/>
                    <a:pt x="27" y="27"/>
                    <a:pt x="27" y="28"/>
                  </a:cubicBezTo>
                  <a:cubicBezTo>
                    <a:pt x="27" y="30"/>
                    <a:pt x="28" y="31"/>
                    <a:pt x="25" y="31"/>
                  </a:cubicBezTo>
                  <a:cubicBezTo>
                    <a:pt x="24" y="31"/>
                    <a:pt x="24" y="34"/>
                    <a:pt x="24" y="35"/>
                  </a:cubicBezTo>
                  <a:cubicBezTo>
                    <a:pt x="23" y="34"/>
                    <a:pt x="21" y="32"/>
                    <a:pt x="20" y="31"/>
                  </a:cubicBezTo>
                  <a:cubicBezTo>
                    <a:pt x="19" y="29"/>
                    <a:pt x="21" y="27"/>
                    <a:pt x="21" y="25"/>
                  </a:cubicBezTo>
                  <a:cubicBezTo>
                    <a:pt x="22" y="20"/>
                    <a:pt x="19" y="24"/>
                    <a:pt x="16" y="22"/>
                  </a:cubicBezTo>
                  <a:cubicBezTo>
                    <a:pt x="15" y="21"/>
                    <a:pt x="15" y="19"/>
                    <a:pt x="13" y="20"/>
                  </a:cubicBezTo>
                  <a:cubicBezTo>
                    <a:pt x="9" y="22"/>
                    <a:pt x="6" y="23"/>
                    <a:pt x="2" y="24"/>
                  </a:cubicBezTo>
                  <a:cubicBezTo>
                    <a:pt x="1" y="25"/>
                    <a:pt x="0" y="25"/>
                    <a:pt x="0" y="26"/>
                  </a:cubicBezTo>
                  <a:cubicBezTo>
                    <a:pt x="0" y="27"/>
                    <a:pt x="1" y="29"/>
                    <a:pt x="1" y="30"/>
                  </a:cubicBezTo>
                  <a:cubicBezTo>
                    <a:pt x="4" y="30"/>
                    <a:pt x="12" y="32"/>
                    <a:pt x="12" y="35"/>
                  </a:cubicBezTo>
                  <a:cubicBezTo>
                    <a:pt x="13" y="38"/>
                    <a:pt x="13" y="41"/>
                    <a:pt x="13" y="44"/>
                  </a:cubicBezTo>
                  <a:cubicBezTo>
                    <a:pt x="12" y="46"/>
                    <a:pt x="14" y="49"/>
                    <a:pt x="12" y="52"/>
                  </a:cubicBezTo>
                  <a:cubicBezTo>
                    <a:pt x="10" y="55"/>
                    <a:pt x="8" y="59"/>
                    <a:pt x="6" y="62"/>
                  </a:cubicBezTo>
                  <a:cubicBezTo>
                    <a:pt x="4" y="64"/>
                    <a:pt x="6" y="68"/>
                    <a:pt x="6" y="69"/>
                  </a:cubicBezTo>
                  <a:cubicBezTo>
                    <a:pt x="8" y="73"/>
                    <a:pt x="8" y="75"/>
                    <a:pt x="8" y="78"/>
                  </a:cubicBezTo>
                  <a:cubicBezTo>
                    <a:pt x="8" y="81"/>
                    <a:pt x="8" y="84"/>
                    <a:pt x="9" y="87"/>
                  </a:cubicBezTo>
                  <a:cubicBezTo>
                    <a:pt x="9" y="88"/>
                    <a:pt x="12" y="87"/>
                    <a:pt x="12" y="86"/>
                  </a:cubicBezTo>
                  <a:cubicBezTo>
                    <a:pt x="13" y="85"/>
                    <a:pt x="13" y="83"/>
                    <a:pt x="13" y="83"/>
                  </a:cubicBezTo>
                  <a:cubicBezTo>
                    <a:pt x="12" y="83"/>
                    <a:pt x="11" y="83"/>
                    <a:pt x="11" y="83"/>
                  </a:cubicBezTo>
                  <a:cubicBezTo>
                    <a:pt x="11" y="80"/>
                    <a:pt x="14" y="78"/>
                    <a:pt x="16" y="77"/>
                  </a:cubicBezTo>
                  <a:cubicBezTo>
                    <a:pt x="19" y="76"/>
                    <a:pt x="23" y="75"/>
                    <a:pt x="25" y="72"/>
                  </a:cubicBezTo>
                  <a:cubicBezTo>
                    <a:pt x="25" y="71"/>
                    <a:pt x="25" y="66"/>
                    <a:pt x="25" y="64"/>
                  </a:cubicBezTo>
                  <a:cubicBezTo>
                    <a:pt x="25" y="62"/>
                    <a:pt x="21" y="48"/>
                    <a:pt x="21" y="48"/>
                  </a:cubicBezTo>
                  <a:cubicBezTo>
                    <a:pt x="22" y="47"/>
                    <a:pt x="22" y="50"/>
                    <a:pt x="24" y="48"/>
                  </a:cubicBezTo>
                  <a:cubicBezTo>
                    <a:pt x="26" y="46"/>
                    <a:pt x="27" y="45"/>
                    <a:pt x="29" y="44"/>
                  </a:cubicBezTo>
                  <a:cubicBezTo>
                    <a:pt x="31" y="43"/>
                    <a:pt x="32" y="37"/>
                    <a:pt x="35" y="38"/>
                  </a:cubicBezTo>
                  <a:cubicBezTo>
                    <a:pt x="36" y="38"/>
                    <a:pt x="38" y="36"/>
                    <a:pt x="40" y="36"/>
                  </a:cubicBezTo>
                  <a:cubicBezTo>
                    <a:pt x="42" y="35"/>
                    <a:pt x="44" y="34"/>
                    <a:pt x="46" y="32"/>
                  </a:cubicBezTo>
                  <a:cubicBezTo>
                    <a:pt x="47" y="31"/>
                    <a:pt x="53" y="25"/>
                    <a:pt x="52" y="23"/>
                  </a:cubicBezTo>
                  <a:cubicBezTo>
                    <a:pt x="51" y="22"/>
                    <a:pt x="52" y="24"/>
                    <a:pt x="52" y="23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96" name="Freeform 730"/>
            <p:cNvSpPr>
              <a:spLocks/>
            </p:cNvSpPr>
            <p:nvPr/>
          </p:nvSpPr>
          <p:spPr bwMode="auto">
            <a:xfrm>
              <a:off x="13181086" y="9485418"/>
              <a:ext cx="149682" cy="353598"/>
            </a:xfrm>
            <a:custGeom>
              <a:avLst/>
              <a:gdLst>
                <a:gd name="T0" fmla="*/ 4 w 16"/>
                <a:gd name="T1" fmla="*/ 25 h 38"/>
                <a:gd name="T2" fmla="*/ 9 w 16"/>
                <a:gd name="T3" fmla="*/ 26 h 38"/>
                <a:gd name="T4" fmla="*/ 8 w 16"/>
                <a:gd name="T5" fmla="*/ 31 h 38"/>
                <a:gd name="T6" fmla="*/ 12 w 16"/>
                <a:gd name="T7" fmla="*/ 38 h 38"/>
                <a:gd name="T8" fmla="*/ 12 w 16"/>
                <a:gd name="T9" fmla="*/ 34 h 38"/>
                <a:gd name="T10" fmla="*/ 15 w 16"/>
                <a:gd name="T11" fmla="*/ 33 h 38"/>
                <a:gd name="T12" fmla="*/ 15 w 16"/>
                <a:gd name="T13" fmla="*/ 27 h 38"/>
                <a:gd name="T14" fmla="*/ 12 w 16"/>
                <a:gd name="T15" fmla="*/ 22 h 38"/>
                <a:gd name="T16" fmla="*/ 8 w 16"/>
                <a:gd name="T17" fmla="*/ 20 h 38"/>
                <a:gd name="T18" fmla="*/ 8 w 16"/>
                <a:gd name="T19" fmla="*/ 16 h 38"/>
                <a:gd name="T20" fmla="*/ 7 w 16"/>
                <a:gd name="T21" fmla="*/ 14 h 38"/>
                <a:gd name="T22" fmla="*/ 8 w 16"/>
                <a:gd name="T23" fmla="*/ 8 h 38"/>
                <a:gd name="T24" fmla="*/ 7 w 16"/>
                <a:gd name="T25" fmla="*/ 3 h 38"/>
                <a:gd name="T26" fmla="*/ 7 w 16"/>
                <a:gd name="T27" fmla="*/ 1 h 38"/>
                <a:gd name="T28" fmla="*/ 2 w 16"/>
                <a:gd name="T29" fmla="*/ 0 h 38"/>
                <a:gd name="T30" fmla="*/ 4 w 16"/>
                <a:gd name="T31" fmla="*/ 6 h 38"/>
                <a:gd name="T32" fmla="*/ 4 w 16"/>
                <a:gd name="T33" fmla="*/ 14 h 38"/>
                <a:gd name="T34" fmla="*/ 2 w 16"/>
                <a:gd name="T35" fmla="*/ 16 h 38"/>
                <a:gd name="T36" fmla="*/ 1 w 16"/>
                <a:gd name="T37" fmla="*/ 20 h 38"/>
                <a:gd name="T38" fmla="*/ 4 w 16"/>
                <a:gd name="T39" fmla="*/ 25 h 38"/>
                <a:gd name="T40" fmla="*/ 4 w 16"/>
                <a:gd name="T41" fmla="*/ 25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" h="38">
                  <a:moveTo>
                    <a:pt x="4" y="25"/>
                  </a:moveTo>
                  <a:cubicBezTo>
                    <a:pt x="6" y="26"/>
                    <a:pt x="9" y="24"/>
                    <a:pt x="9" y="26"/>
                  </a:cubicBezTo>
                  <a:cubicBezTo>
                    <a:pt x="10" y="28"/>
                    <a:pt x="9" y="29"/>
                    <a:pt x="8" y="31"/>
                  </a:cubicBezTo>
                  <a:cubicBezTo>
                    <a:pt x="6" y="33"/>
                    <a:pt x="10" y="36"/>
                    <a:pt x="12" y="38"/>
                  </a:cubicBezTo>
                  <a:cubicBezTo>
                    <a:pt x="13" y="37"/>
                    <a:pt x="12" y="35"/>
                    <a:pt x="12" y="34"/>
                  </a:cubicBezTo>
                  <a:cubicBezTo>
                    <a:pt x="13" y="33"/>
                    <a:pt x="16" y="35"/>
                    <a:pt x="15" y="33"/>
                  </a:cubicBezTo>
                  <a:cubicBezTo>
                    <a:pt x="15" y="31"/>
                    <a:pt x="15" y="29"/>
                    <a:pt x="15" y="27"/>
                  </a:cubicBezTo>
                  <a:cubicBezTo>
                    <a:pt x="14" y="25"/>
                    <a:pt x="13" y="24"/>
                    <a:pt x="12" y="22"/>
                  </a:cubicBezTo>
                  <a:cubicBezTo>
                    <a:pt x="11" y="25"/>
                    <a:pt x="8" y="21"/>
                    <a:pt x="8" y="20"/>
                  </a:cubicBezTo>
                  <a:cubicBezTo>
                    <a:pt x="8" y="18"/>
                    <a:pt x="8" y="17"/>
                    <a:pt x="8" y="16"/>
                  </a:cubicBezTo>
                  <a:cubicBezTo>
                    <a:pt x="8" y="14"/>
                    <a:pt x="8" y="15"/>
                    <a:pt x="7" y="14"/>
                  </a:cubicBezTo>
                  <a:cubicBezTo>
                    <a:pt x="6" y="14"/>
                    <a:pt x="8" y="8"/>
                    <a:pt x="8" y="8"/>
                  </a:cubicBezTo>
                  <a:cubicBezTo>
                    <a:pt x="8" y="6"/>
                    <a:pt x="7" y="5"/>
                    <a:pt x="7" y="3"/>
                  </a:cubicBezTo>
                  <a:cubicBezTo>
                    <a:pt x="6" y="2"/>
                    <a:pt x="5" y="0"/>
                    <a:pt x="7" y="1"/>
                  </a:cubicBezTo>
                  <a:cubicBezTo>
                    <a:pt x="6" y="0"/>
                    <a:pt x="3" y="0"/>
                    <a:pt x="2" y="0"/>
                  </a:cubicBezTo>
                  <a:cubicBezTo>
                    <a:pt x="2" y="1"/>
                    <a:pt x="6" y="5"/>
                    <a:pt x="4" y="6"/>
                  </a:cubicBezTo>
                  <a:cubicBezTo>
                    <a:pt x="1" y="7"/>
                    <a:pt x="2" y="12"/>
                    <a:pt x="4" y="14"/>
                  </a:cubicBezTo>
                  <a:cubicBezTo>
                    <a:pt x="4" y="15"/>
                    <a:pt x="2" y="15"/>
                    <a:pt x="2" y="16"/>
                  </a:cubicBezTo>
                  <a:cubicBezTo>
                    <a:pt x="1" y="16"/>
                    <a:pt x="1" y="19"/>
                    <a:pt x="1" y="20"/>
                  </a:cubicBezTo>
                  <a:cubicBezTo>
                    <a:pt x="0" y="22"/>
                    <a:pt x="3" y="24"/>
                    <a:pt x="4" y="25"/>
                  </a:cubicBezTo>
                  <a:cubicBezTo>
                    <a:pt x="5" y="26"/>
                    <a:pt x="4" y="24"/>
                    <a:pt x="4" y="25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97" name="Freeform 731"/>
            <p:cNvSpPr>
              <a:spLocks/>
            </p:cNvSpPr>
            <p:nvPr/>
          </p:nvSpPr>
          <p:spPr bwMode="auto">
            <a:xfrm>
              <a:off x="12674715" y="9418522"/>
              <a:ext cx="560509" cy="468277"/>
            </a:xfrm>
            <a:custGeom>
              <a:avLst/>
              <a:gdLst>
                <a:gd name="T0" fmla="*/ 56 w 60"/>
                <a:gd name="T1" fmla="*/ 30 h 50"/>
                <a:gd name="T2" fmla="*/ 55 w 60"/>
                <a:gd name="T3" fmla="*/ 24 h 50"/>
                <a:gd name="T4" fmla="*/ 57 w 60"/>
                <a:gd name="T5" fmla="*/ 22 h 50"/>
                <a:gd name="T6" fmla="*/ 57 w 60"/>
                <a:gd name="T7" fmla="*/ 19 h 50"/>
                <a:gd name="T8" fmla="*/ 58 w 60"/>
                <a:gd name="T9" fmla="*/ 13 h 50"/>
                <a:gd name="T10" fmla="*/ 56 w 60"/>
                <a:gd name="T11" fmla="*/ 8 h 50"/>
                <a:gd name="T12" fmla="*/ 51 w 60"/>
                <a:gd name="T13" fmla="*/ 5 h 50"/>
                <a:gd name="T14" fmla="*/ 48 w 60"/>
                <a:gd name="T15" fmla="*/ 3 h 50"/>
                <a:gd name="T16" fmla="*/ 45 w 60"/>
                <a:gd name="T17" fmla="*/ 0 h 50"/>
                <a:gd name="T18" fmla="*/ 38 w 60"/>
                <a:gd name="T19" fmla="*/ 1 h 50"/>
                <a:gd name="T20" fmla="*/ 34 w 60"/>
                <a:gd name="T21" fmla="*/ 4 h 50"/>
                <a:gd name="T22" fmla="*/ 35 w 60"/>
                <a:gd name="T23" fmla="*/ 10 h 50"/>
                <a:gd name="T24" fmla="*/ 33 w 60"/>
                <a:gd name="T25" fmla="*/ 17 h 50"/>
                <a:gd name="T26" fmla="*/ 37 w 60"/>
                <a:gd name="T27" fmla="*/ 21 h 50"/>
                <a:gd name="T28" fmla="*/ 40 w 60"/>
                <a:gd name="T29" fmla="*/ 23 h 50"/>
                <a:gd name="T30" fmla="*/ 39 w 60"/>
                <a:gd name="T31" fmla="*/ 26 h 50"/>
                <a:gd name="T32" fmla="*/ 35 w 60"/>
                <a:gd name="T33" fmla="*/ 26 h 50"/>
                <a:gd name="T34" fmla="*/ 31 w 60"/>
                <a:gd name="T35" fmla="*/ 22 h 50"/>
                <a:gd name="T36" fmla="*/ 27 w 60"/>
                <a:gd name="T37" fmla="*/ 17 h 50"/>
                <a:gd name="T38" fmla="*/ 20 w 60"/>
                <a:gd name="T39" fmla="*/ 18 h 50"/>
                <a:gd name="T40" fmla="*/ 16 w 60"/>
                <a:gd name="T41" fmla="*/ 16 h 50"/>
                <a:gd name="T42" fmla="*/ 14 w 60"/>
                <a:gd name="T43" fmla="*/ 16 h 50"/>
                <a:gd name="T44" fmla="*/ 11 w 60"/>
                <a:gd name="T45" fmla="*/ 14 h 50"/>
                <a:gd name="T46" fmla="*/ 11 w 60"/>
                <a:gd name="T47" fmla="*/ 20 h 50"/>
                <a:gd name="T48" fmla="*/ 10 w 60"/>
                <a:gd name="T49" fmla="*/ 24 h 50"/>
                <a:gd name="T50" fmla="*/ 2 w 60"/>
                <a:gd name="T51" fmla="*/ 24 h 50"/>
                <a:gd name="T52" fmla="*/ 1 w 60"/>
                <a:gd name="T53" fmla="*/ 29 h 50"/>
                <a:gd name="T54" fmla="*/ 3 w 60"/>
                <a:gd name="T55" fmla="*/ 43 h 50"/>
                <a:gd name="T56" fmla="*/ 8 w 60"/>
                <a:gd name="T57" fmla="*/ 48 h 50"/>
                <a:gd name="T58" fmla="*/ 16 w 60"/>
                <a:gd name="T59" fmla="*/ 50 h 50"/>
                <a:gd name="T60" fmla="*/ 18 w 60"/>
                <a:gd name="T61" fmla="*/ 50 h 50"/>
                <a:gd name="T62" fmla="*/ 22 w 60"/>
                <a:gd name="T63" fmla="*/ 50 h 50"/>
                <a:gd name="T64" fmla="*/ 28 w 60"/>
                <a:gd name="T65" fmla="*/ 47 h 50"/>
                <a:gd name="T66" fmla="*/ 31 w 60"/>
                <a:gd name="T67" fmla="*/ 44 h 50"/>
                <a:gd name="T68" fmla="*/ 35 w 60"/>
                <a:gd name="T69" fmla="*/ 41 h 50"/>
                <a:gd name="T70" fmla="*/ 37 w 60"/>
                <a:gd name="T71" fmla="*/ 38 h 50"/>
                <a:gd name="T72" fmla="*/ 43 w 60"/>
                <a:gd name="T73" fmla="*/ 38 h 50"/>
                <a:gd name="T74" fmla="*/ 42 w 60"/>
                <a:gd name="T75" fmla="*/ 35 h 50"/>
                <a:gd name="T76" fmla="*/ 46 w 60"/>
                <a:gd name="T77" fmla="*/ 33 h 50"/>
                <a:gd name="T78" fmla="*/ 56 w 60"/>
                <a:gd name="T79" fmla="*/ 30 h 50"/>
                <a:gd name="T80" fmla="*/ 56 w 60"/>
                <a:gd name="T81" fmla="*/ 3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60" h="50">
                  <a:moveTo>
                    <a:pt x="56" y="30"/>
                  </a:moveTo>
                  <a:cubicBezTo>
                    <a:pt x="54" y="27"/>
                    <a:pt x="56" y="27"/>
                    <a:pt x="55" y="24"/>
                  </a:cubicBezTo>
                  <a:cubicBezTo>
                    <a:pt x="55" y="23"/>
                    <a:pt x="56" y="23"/>
                    <a:pt x="57" y="22"/>
                  </a:cubicBezTo>
                  <a:cubicBezTo>
                    <a:pt x="58" y="21"/>
                    <a:pt x="57" y="20"/>
                    <a:pt x="57" y="19"/>
                  </a:cubicBezTo>
                  <a:cubicBezTo>
                    <a:pt x="56" y="17"/>
                    <a:pt x="56" y="14"/>
                    <a:pt x="58" y="13"/>
                  </a:cubicBezTo>
                  <a:cubicBezTo>
                    <a:pt x="60" y="12"/>
                    <a:pt x="57" y="9"/>
                    <a:pt x="56" y="8"/>
                  </a:cubicBezTo>
                  <a:cubicBezTo>
                    <a:pt x="55" y="6"/>
                    <a:pt x="53" y="5"/>
                    <a:pt x="51" y="5"/>
                  </a:cubicBezTo>
                  <a:cubicBezTo>
                    <a:pt x="50" y="4"/>
                    <a:pt x="49" y="3"/>
                    <a:pt x="48" y="3"/>
                  </a:cubicBezTo>
                  <a:cubicBezTo>
                    <a:pt x="47" y="2"/>
                    <a:pt x="46" y="1"/>
                    <a:pt x="45" y="0"/>
                  </a:cubicBezTo>
                  <a:cubicBezTo>
                    <a:pt x="45" y="0"/>
                    <a:pt x="39" y="1"/>
                    <a:pt x="38" y="1"/>
                  </a:cubicBezTo>
                  <a:cubicBezTo>
                    <a:pt x="36" y="1"/>
                    <a:pt x="36" y="3"/>
                    <a:pt x="34" y="4"/>
                  </a:cubicBezTo>
                  <a:cubicBezTo>
                    <a:pt x="33" y="6"/>
                    <a:pt x="34" y="9"/>
                    <a:pt x="35" y="10"/>
                  </a:cubicBezTo>
                  <a:cubicBezTo>
                    <a:pt x="35" y="13"/>
                    <a:pt x="33" y="14"/>
                    <a:pt x="33" y="17"/>
                  </a:cubicBezTo>
                  <a:cubicBezTo>
                    <a:pt x="33" y="18"/>
                    <a:pt x="35" y="21"/>
                    <a:pt x="37" y="21"/>
                  </a:cubicBezTo>
                  <a:cubicBezTo>
                    <a:pt x="39" y="21"/>
                    <a:pt x="40" y="20"/>
                    <a:pt x="40" y="23"/>
                  </a:cubicBezTo>
                  <a:cubicBezTo>
                    <a:pt x="40" y="25"/>
                    <a:pt x="40" y="26"/>
                    <a:pt x="39" y="26"/>
                  </a:cubicBezTo>
                  <a:cubicBezTo>
                    <a:pt x="37" y="27"/>
                    <a:pt x="36" y="28"/>
                    <a:pt x="35" y="26"/>
                  </a:cubicBezTo>
                  <a:cubicBezTo>
                    <a:pt x="34" y="24"/>
                    <a:pt x="33" y="22"/>
                    <a:pt x="31" y="22"/>
                  </a:cubicBezTo>
                  <a:cubicBezTo>
                    <a:pt x="29" y="21"/>
                    <a:pt x="28" y="19"/>
                    <a:pt x="27" y="17"/>
                  </a:cubicBezTo>
                  <a:cubicBezTo>
                    <a:pt x="25" y="21"/>
                    <a:pt x="23" y="19"/>
                    <a:pt x="20" y="18"/>
                  </a:cubicBezTo>
                  <a:cubicBezTo>
                    <a:pt x="18" y="18"/>
                    <a:pt x="18" y="16"/>
                    <a:pt x="16" y="16"/>
                  </a:cubicBezTo>
                  <a:cubicBezTo>
                    <a:pt x="16" y="16"/>
                    <a:pt x="15" y="17"/>
                    <a:pt x="14" y="16"/>
                  </a:cubicBezTo>
                  <a:cubicBezTo>
                    <a:pt x="13" y="16"/>
                    <a:pt x="13" y="14"/>
                    <a:pt x="11" y="14"/>
                  </a:cubicBezTo>
                  <a:cubicBezTo>
                    <a:pt x="11" y="16"/>
                    <a:pt x="11" y="18"/>
                    <a:pt x="11" y="20"/>
                  </a:cubicBezTo>
                  <a:cubicBezTo>
                    <a:pt x="11" y="22"/>
                    <a:pt x="12" y="24"/>
                    <a:pt x="10" y="24"/>
                  </a:cubicBezTo>
                  <a:cubicBezTo>
                    <a:pt x="7" y="24"/>
                    <a:pt x="4" y="24"/>
                    <a:pt x="2" y="24"/>
                  </a:cubicBezTo>
                  <a:cubicBezTo>
                    <a:pt x="1" y="24"/>
                    <a:pt x="1" y="28"/>
                    <a:pt x="1" y="29"/>
                  </a:cubicBezTo>
                  <a:cubicBezTo>
                    <a:pt x="1" y="33"/>
                    <a:pt x="0" y="40"/>
                    <a:pt x="3" y="43"/>
                  </a:cubicBezTo>
                  <a:cubicBezTo>
                    <a:pt x="4" y="44"/>
                    <a:pt x="7" y="48"/>
                    <a:pt x="8" y="48"/>
                  </a:cubicBezTo>
                  <a:cubicBezTo>
                    <a:pt x="10" y="47"/>
                    <a:pt x="19" y="47"/>
                    <a:pt x="16" y="50"/>
                  </a:cubicBezTo>
                  <a:cubicBezTo>
                    <a:pt x="18" y="50"/>
                    <a:pt x="17" y="50"/>
                    <a:pt x="18" y="50"/>
                  </a:cubicBezTo>
                  <a:cubicBezTo>
                    <a:pt x="20" y="49"/>
                    <a:pt x="21" y="50"/>
                    <a:pt x="22" y="50"/>
                  </a:cubicBezTo>
                  <a:cubicBezTo>
                    <a:pt x="25" y="50"/>
                    <a:pt x="27" y="50"/>
                    <a:pt x="28" y="47"/>
                  </a:cubicBezTo>
                  <a:cubicBezTo>
                    <a:pt x="29" y="46"/>
                    <a:pt x="30" y="45"/>
                    <a:pt x="31" y="44"/>
                  </a:cubicBezTo>
                  <a:cubicBezTo>
                    <a:pt x="32" y="43"/>
                    <a:pt x="34" y="43"/>
                    <a:pt x="35" y="41"/>
                  </a:cubicBezTo>
                  <a:cubicBezTo>
                    <a:pt x="36" y="40"/>
                    <a:pt x="36" y="39"/>
                    <a:pt x="37" y="38"/>
                  </a:cubicBezTo>
                  <a:cubicBezTo>
                    <a:pt x="39" y="38"/>
                    <a:pt x="41" y="38"/>
                    <a:pt x="43" y="38"/>
                  </a:cubicBezTo>
                  <a:cubicBezTo>
                    <a:pt x="42" y="37"/>
                    <a:pt x="42" y="35"/>
                    <a:pt x="42" y="35"/>
                  </a:cubicBezTo>
                  <a:cubicBezTo>
                    <a:pt x="44" y="34"/>
                    <a:pt x="45" y="34"/>
                    <a:pt x="46" y="33"/>
                  </a:cubicBezTo>
                  <a:cubicBezTo>
                    <a:pt x="49" y="32"/>
                    <a:pt x="53" y="31"/>
                    <a:pt x="56" y="30"/>
                  </a:cubicBezTo>
                  <a:cubicBezTo>
                    <a:pt x="55" y="29"/>
                    <a:pt x="55" y="30"/>
                    <a:pt x="56" y="30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98" name="Freeform 732"/>
            <p:cNvSpPr>
              <a:spLocks/>
            </p:cNvSpPr>
            <p:nvPr/>
          </p:nvSpPr>
          <p:spPr bwMode="auto">
            <a:xfrm>
              <a:off x="12247966" y="9839014"/>
              <a:ext cx="595542" cy="589329"/>
            </a:xfrm>
            <a:custGeom>
              <a:avLst/>
              <a:gdLst>
                <a:gd name="T0" fmla="*/ 33 w 64"/>
                <a:gd name="T1" fmla="*/ 5 h 63"/>
                <a:gd name="T2" fmla="*/ 31 w 64"/>
                <a:gd name="T3" fmla="*/ 2 h 63"/>
                <a:gd name="T4" fmla="*/ 28 w 64"/>
                <a:gd name="T5" fmla="*/ 2 h 63"/>
                <a:gd name="T6" fmla="*/ 18 w 64"/>
                <a:gd name="T7" fmla="*/ 2 h 63"/>
                <a:gd name="T8" fmla="*/ 10 w 64"/>
                <a:gd name="T9" fmla="*/ 2 h 63"/>
                <a:gd name="T10" fmla="*/ 7 w 64"/>
                <a:gd name="T11" fmla="*/ 0 h 63"/>
                <a:gd name="T12" fmla="*/ 4 w 64"/>
                <a:gd name="T13" fmla="*/ 2 h 63"/>
                <a:gd name="T14" fmla="*/ 1 w 64"/>
                <a:gd name="T15" fmla="*/ 2 h 63"/>
                <a:gd name="T16" fmla="*/ 6 w 64"/>
                <a:gd name="T17" fmla="*/ 14 h 63"/>
                <a:gd name="T18" fmla="*/ 9 w 64"/>
                <a:gd name="T19" fmla="*/ 21 h 63"/>
                <a:gd name="T20" fmla="*/ 13 w 64"/>
                <a:gd name="T21" fmla="*/ 29 h 63"/>
                <a:gd name="T22" fmla="*/ 13 w 64"/>
                <a:gd name="T23" fmla="*/ 34 h 63"/>
                <a:gd name="T24" fmla="*/ 14 w 64"/>
                <a:gd name="T25" fmla="*/ 42 h 63"/>
                <a:gd name="T26" fmla="*/ 16 w 64"/>
                <a:gd name="T27" fmla="*/ 51 h 63"/>
                <a:gd name="T28" fmla="*/ 22 w 64"/>
                <a:gd name="T29" fmla="*/ 61 h 63"/>
                <a:gd name="T30" fmla="*/ 28 w 64"/>
                <a:gd name="T31" fmla="*/ 62 h 63"/>
                <a:gd name="T32" fmla="*/ 33 w 64"/>
                <a:gd name="T33" fmla="*/ 62 h 63"/>
                <a:gd name="T34" fmla="*/ 38 w 64"/>
                <a:gd name="T35" fmla="*/ 58 h 63"/>
                <a:gd name="T36" fmla="*/ 38 w 64"/>
                <a:gd name="T37" fmla="*/ 40 h 63"/>
                <a:gd name="T38" fmla="*/ 38 w 64"/>
                <a:gd name="T39" fmla="*/ 28 h 63"/>
                <a:gd name="T40" fmla="*/ 39 w 64"/>
                <a:gd name="T41" fmla="*/ 26 h 63"/>
                <a:gd name="T42" fmla="*/ 43 w 64"/>
                <a:gd name="T43" fmla="*/ 26 h 63"/>
                <a:gd name="T44" fmla="*/ 43 w 64"/>
                <a:gd name="T45" fmla="*/ 7 h 63"/>
                <a:gd name="T46" fmla="*/ 51 w 64"/>
                <a:gd name="T47" fmla="*/ 6 h 63"/>
                <a:gd name="T48" fmla="*/ 53 w 64"/>
                <a:gd name="T49" fmla="*/ 5 h 63"/>
                <a:gd name="T50" fmla="*/ 56 w 64"/>
                <a:gd name="T51" fmla="*/ 8 h 63"/>
                <a:gd name="T52" fmla="*/ 58 w 64"/>
                <a:gd name="T53" fmla="*/ 6 h 63"/>
                <a:gd name="T54" fmla="*/ 62 w 64"/>
                <a:gd name="T55" fmla="*/ 5 h 63"/>
                <a:gd name="T56" fmla="*/ 59 w 64"/>
                <a:gd name="T57" fmla="*/ 2 h 63"/>
                <a:gd name="T58" fmla="*/ 45 w 64"/>
                <a:gd name="T59" fmla="*/ 5 h 63"/>
                <a:gd name="T60" fmla="*/ 33 w 64"/>
                <a:gd name="T61" fmla="*/ 5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64" h="63">
                  <a:moveTo>
                    <a:pt x="33" y="5"/>
                  </a:moveTo>
                  <a:cubicBezTo>
                    <a:pt x="32" y="5"/>
                    <a:pt x="31" y="2"/>
                    <a:pt x="31" y="2"/>
                  </a:cubicBezTo>
                  <a:cubicBezTo>
                    <a:pt x="30" y="2"/>
                    <a:pt x="29" y="2"/>
                    <a:pt x="28" y="2"/>
                  </a:cubicBezTo>
                  <a:cubicBezTo>
                    <a:pt x="25" y="2"/>
                    <a:pt x="21" y="2"/>
                    <a:pt x="18" y="2"/>
                  </a:cubicBezTo>
                  <a:cubicBezTo>
                    <a:pt x="15" y="2"/>
                    <a:pt x="13" y="2"/>
                    <a:pt x="10" y="2"/>
                  </a:cubicBezTo>
                  <a:cubicBezTo>
                    <a:pt x="9" y="2"/>
                    <a:pt x="9" y="0"/>
                    <a:pt x="7" y="0"/>
                  </a:cubicBezTo>
                  <a:cubicBezTo>
                    <a:pt x="6" y="0"/>
                    <a:pt x="5" y="2"/>
                    <a:pt x="4" y="2"/>
                  </a:cubicBezTo>
                  <a:cubicBezTo>
                    <a:pt x="3" y="2"/>
                    <a:pt x="2" y="2"/>
                    <a:pt x="1" y="2"/>
                  </a:cubicBezTo>
                  <a:cubicBezTo>
                    <a:pt x="0" y="7"/>
                    <a:pt x="4" y="9"/>
                    <a:pt x="6" y="14"/>
                  </a:cubicBezTo>
                  <a:cubicBezTo>
                    <a:pt x="7" y="16"/>
                    <a:pt x="8" y="19"/>
                    <a:pt x="9" y="21"/>
                  </a:cubicBezTo>
                  <a:cubicBezTo>
                    <a:pt x="10" y="24"/>
                    <a:pt x="12" y="26"/>
                    <a:pt x="13" y="29"/>
                  </a:cubicBezTo>
                  <a:cubicBezTo>
                    <a:pt x="13" y="30"/>
                    <a:pt x="13" y="33"/>
                    <a:pt x="13" y="34"/>
                  </a:cubicBezTo>
                  <a:cubicBezTo>
                    <a:pt x="13" y="37"/>
                    <a:pt x="14" y="39"/>
                    <a:pt x="14" y="42"/>
                  </a:cubicBezTo>
                  <a:cubicBezTo>
                    <a:pt x="15" y="45"/>
                    <a:pt x="15" y="48"/>
                    <a:pt x="16" y="51"/>
                  </a:cubicBezTo>
                  <a:cubicBezTo>
                    <a:pt x="17" y="55"/>
                    <a:pt x="20" y="58"/>
                    <a:pt x="22" y="61"/>
                  </a:cubicBezTo>
                  <a:cubicBezTo>
                    <a:pt x="25" y="58"/>
                    <a:pt x="25" y="60"/>
                    <a:pt x="28" y="62"/>
                  </a:cubicBezTo>
                  <a:cubicBezTo>
                    <a:pt x="29" y="63"/>
                    <a:pt x="32" y="63"/>
                    <a:pt x="33" y="62"/>
                  </a:cubicBezTo>
                  <a:cubicBezTo>
                    <a:pt x="36" y="62"/>
                    <a:pt x="38" y="61"/>
                    <a:pt x="38" y="58"/>
                  </a:cubicBezTo>
                  <a:cubicBezTo>
                    <a:pt x="38" y="52"/>
                    <a:pt x="38" y="46"/>
                    <a:pt x="38" y="40"/>
                  </a:cubicBezTo>
                  <a:cubicBezTo>
                    <a:pt x="38" y="36"/>
                    <a:pt x="38" y="32"/>
                    <a:pt x="38" y="28"/>
                  </a:cubicBezTo>
                  <a:cubicBezTo>
                    <a:pt x="38" y="27"/>
                    <a:pt x="38" y="26"/>
                    <a:pt x="39" y="26"/>
                  </a:cubicBezTo>
                  <a:cubicBezTo>
                    <a:pt x="39" y="26"/>
                    <a:pt x="43" y="26"/>
                    <a:pt x="43" y="26"/>
                  </a:cubicBezTo>
                  <a:cubicBezTo>
                    <a:pt x="43" y="20"/>
                    <a:pt x="43" y="13"/>
                    <a:pt x="43" y="7"/>
                  </a:cubicBezTo>
                  <a:cubicBezTo>
                    <a:pt x="46" y="8"/>
                    <a:pt x="48" y="6"/>
                    <a:pt x="51" y="6"/>
                  </a:cubicBezTo>
                  <a:cubicBezTo>
                    <a:pt x="51" y="5"/>
                    <a:pt x="52" y="5"/>
                    <a:pt x="53" y="5"/>
                  </a:cubicBezTo>
                  <a:cubicBezTo>
                    <a:pt x="53" y="5"/>
                    <a:pt x="55" y="8"/>
                    <a:pt x="56" y="8"/>
                  </a:cubicBezTo>
                  <a:cubicBezTo>
                    <a:pt x="57" y="7"/>
                    <a:pt x="56" y="6"/>
                    <a:pt x="58" y="6"/>
                  </a:cubicBezTo>
                  <a:cubicBezTo>
                    <a:pt x="59" y="6"/>
                    <a:pt x="60" y="5"/>
                    <a:pt x="62" y="5"/>
                  </a:cubicBezTo>
                  <a:cubicBezTo>
                    <a:pt x="64" y="4"/>
                    <a:pt x="60" y="2"/>
                    <a:pt x="59" y="2"/>
                  </a:cubicBezTo>
                  <a:cubicBezTo>
                    <a:pt x="54" y="2"/>
                    <a:pt x="50" y="5"/>
                    <a:pt x="45" y="5"/>
                  </a:cubicBezTo>
                  <a:cubicBezTo>
                    <a:pt x="41" y="5"/>
                    <a:pt x="37" y="5"/>
                    <a:pt x="33" y="5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99" name="Freeform 733"/>
            <p:cNvSpPr>
              <a:spLocks/>
            </p:cNvSpPr>
            <p:nvPr/>
          </p:nvSpPr>
          <p:spPr bwMode="auto">
            <a:xfrm>
              <a:off x="12263888" y="8781415"/>
              <a:ext cx="850321" cy="888769"/>
            </a:xfrm>
            <a:custGeom>
              <a:avLst/>
              <a:gdLst>
                <a:gd name="T0" fmla="*/ 89 w 91"/>
                <a:gd name="T1" fmla="*/ 10 h 95"/>
                <a:gd name="T2" fmla="*/ 83 w 91"/>
                <a:gd name="T3" fmla="*/ 4 h 95"/>
                <a:gd name="T4" fmla="*/ 77 w 91"/>
                <a:gd name="T5" fmla="*/ 6 h 95"/>
                <a:gd name="T6" fmla="*/ 72 w 91"/>
                <a:gd name="T7" fmla="*/ 1 h 95"/>
                <a:gd name="T8" fmla="*/ 65 w 91"/>
                <a:gd name="T9" fmla="*/ 1 h 95"/>
                <a:gd name="T10" fmla="*/ 57 w 91"/>
                <a:gd name="T11" fmla="*/ 2 h 95"/>
                <a:gd name="T12" fmla="*/ 48 w 91"/>
                <a:gd name="T13" fmla="*/ 6 h 95"/>
                <a:gd name="T14" fmla="*/ 35 w 91"/>
                <a:gd name="T15" fmla="*/ 2 h 95"/>
                <a:gd name="T16" fmla="*/ 30 w 91"/>
                <a:gd name="T17" fmla="*/ 12 h 95"/>
                <a:gd name="T18" fmla="*/ 19 w 91"/>
                <a:gd name="T19" fmla="*/ 35 h 95"/>
                <a:gd name="T20" fmla="*/ 17 w 91"/>
                <a:gd name="T21" fmla="*/ 48 h 95"/>
                <a:gd name="T22" fmla="*/ 10 w 91"/>
                <a:gd name="T23" fmla="*/ 49 h 95"/>
                <a:gd name="T24" fmla="*/ 2 w 91"/>
                <a:gd name="T25" fmla="*/ 55 h 95"/>
                <a:gd name="T26" fmla="*/ 1 w 91"/>
                <a:gd name="T27" fmla="*/ 59 h 95"/>
                <a:gd name="T28" fmla="*/ 18 w 91"/>
                <a:gd name="T29" fmla="*/ 57 h 95"/>
                <a:gd name="T30" fmla="*/ 26 w 91"/>
                <a:gd name="T31" fmla="*/ 68 h 95"/>
                <a:gd name="T32" fmla="*/ 35 w 91"/>
                <a:gd name="T33" fmla="*/ 63 h 95"/>
                <a:gd name="T34" fmla="*/ 41 w 91"/>
                <a:gd name="T35" fmla="*/ 64 h 95"/>
                <a:gd name="T36" fmla="*/ 46 w 91"/>
                <a:gd name="T37" fmla="*/ 70 h 95"/>
                <a:gd name="T38" fmla="*/ 47 w 91"/>
                <a:gd name="T39" fmla="*/ 78 h 95"/>
                <a:gd name="T40" fmla="*/ 53 w 91"/>
                <a:gd name="T41" fmla="*/ 82 h 95"/>
                <a:gd name="T42" fmla="*/ 60 w 91"/>
                <a:gd name="T43" fmla="*/ 84 h 95"/>
                <a:gd name="T44" fmla="*/ 66 w 91"/>
                <a:gd name="T45" fmla="*/ 87 h 95"/>
                <a:gd name="T46" fmla="*/ 76 w 91"/>
                <a:gd name="T47" fmla="*/ 90 h 95"/>
                <a:gd name="T48" fmla="*/ 84 w 91"/>
                <a:gd name="T49" fmla="*/ 94 h 95"/>
                <a:gd name="T50" fmla="*/ 77 w 91"/>
                <a:gd name="T51" fmla="*/ 85 h 95"/>
                <a:gd name="T52" fmla="*/ 78 w 91"/>
                <a:gd name="T53" fmla="*/ 73 h 95"/>
                <a:gd name="T54" fmla="*/ 80 w 91"/>
                <a:gd name="T55" fmla="*/ 70 h 95"/>
                <a:gd name="T56" fmla="*/ 84 w 91"/>
                <a:gd name="T57" fmla="*/ 63 h 95"/>
                <a:gd name="T58" fmla="*/ 81 w 91"/>
                <a:gd name="T59" fmla="*/ 55 h 95"/>
                <a:gd name="T60" fmla="*/ 81 w 91"/>
                <a:gd name="T61" fmla="*/ 45 h 95"/>
                <a:gd name="T62" fmla="*/ 83 w 91"/>
                <a:gd name="T63" fmla="*/ 28 h 95"/>
                <a:gd name="T64" fmla="*/ 90 w 91"/>
                <a:gd name="T65" fmla="*/ 18 h 95"/>
                <a:gd name="T66" fmla="*/ 90 w 91"/>
                <a:gd name="T67" fmla="*/ 15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1" h="95">
                  <a:moveTo>
                    <a:pt x="90" y="15"/>
                  </a:moveTo>
                  <a:cubicBezTo>
                    <a:pt x="89" y="14"/>
                    <a:pt x="89" y="12"/>
                    <a:pt x="89" y="10"/>
                  </a:cubicBezTo>
                  <a:cubicBezTo>
                    <a:pt x="89" y="9"/>
                    <a:pt x="87" y="8"/>
                    <a:pt x="86" y="7"/>
                  </a:cubicBezTo>
                  <a:cubicBezTo>
                    <a:pt x="86" y="6"/>
                    <a:pt x="84" y="4"/>
                    <a:pt x="83" y="4"/>
                  </a:cubicBezTo>
                  <a:cubicBezTo>
                    <a:pt x="82" y="4"/>
                    <a:pt x="82" y="6"/>
                    <a:pt x="80" y="5"/>
                  </a:cubicBezTo>
                  <a:cubicBezTo>
                    <a:pt x="78" y="4"/>
                    <a:pt x="79" y="5"/>
                    <a:pt x="77" y="6"/>
                  </a:cubicBezTo>
                  <a:cubicBezTo>
                    <a:pt x="77" y="6"/>
                    <a:pt x="75" y="5"/>
                    <a:pt x="75" y="4"/>
                  </a:cubicBezTo>
                  <a:cubicBezTo>
                    <a:pt x="74" y="3"/>
                    <a:pt x="73" y="2"/>
                    <a:pt x="72" y="1"/>
                  </a:cubicBezTo>
                  <a:cubicBezTo>
                    <a:pt x="71" y="0"/>
                    <a:pt x="70" y="2"/>
                    <a:pt x="69" y="2"/>
                  </a:cubicBezTo>
                  <a:cubicBezTo>
                    <a:pt x="68" y="3"/>
                    <a:pt x="66" y="2"/>
                    <a:pt x="65" y="1"/>
                  </a:cubicBezTo>
                  <a:cubicBezTo>
                    <a:pt x="63" y="0"/>
                    <a:pt x="63" y="1"/>
                    <a:pt x="61" y="2"/>
                  </a:cubicBezTo>
                  <a:cubicBezTo>
                    <a:pt x="60" y="3"/>
                    <a:pt x="58" y="2"/>
                    <a:pt x="57" y="2"/>
                  </a:cubicBezTo>
                  <a:cubicBezTo>
                    <a:pt x="56" y="3"/>
                    <a:pt x="53" y="3"/>
                    <a:pt x="52" y="3"/>
                  </a:cubicBezTo>
                  <a:cubicBezTo>
                    <a:pt x="49" y="1"/>
                    <a:pt x="51" y="6"/>
                    <a:pt x="48" y="6"/>
                  </a:cubicBezTo>
                  <a:cubicBezTo>
                    <a:pt x="46" y="7"/>
                    <a:pt x="42" y="6"/>
                    <a:pt x="40" y="5"/>
                  </a:cubicBezTo>
                  <a:cubicBezTo>
                    <a:pt x="38" y="4"/>
                    <a:pt x="37" y="2"/>
                    <a:pt x="35" y="2"/>
                  </a:cubicBezTo>
                  <a:cubicBezTo>
                    <a:pt x="34" y="1"/>
                    <a:pt x="32" y="3"/>
                    <a:pt x="31" y="4"/>
                  </a:cubicBezTo>
                  <a:cubicBezTo>
                    <a:pt x="29" y="6"/>
                    <a:pt x="31" y="9"/>
                    <a:pt x="30" y="12"/>
                  </a:cubicBezTo>
                  <a:cubicBezTo>
                    <a:pt x="27" y="17"/>
                    <a:pt x="27" y="23"/>
                    <a:pt x="24" y="27"/>
                  </a:cubicBezTo>
                  <a:cubicBezTo>
                    <a:pt x="22" y="30"/>
                    <a:pt x="21" y="32"/>
                    <a:pt x="19" y="35"/>
                  </a:cubicBezTo>
                  <a:cubicBezTo>
                    <a:pt x="18" y="37"/>
                    <a:pt x="18" y="39"/>
                    <a:pt x="18" y="41"/>
                  </a:cubicBezTo>
                  <a:cubicBezTo>
                    <a:pt x="18" y="44"/>
                    <a:pt x="19" y="46"/>
                    <a:pt x="17" y="48"/>
                  </a:cubicBezTo>
                  <a:cubicBezTo>
                    <a:pt x="16" y="48"/>
                    <a:pt x="11" y="51"/>
                    <a:pt x="11" y="51"/>
                  </a:cubicBezTo>
                  <a:cubicBezTo>
                    <a:pt x="10" y="51"/>
                    <a:pt x="12" y="48"/>
                    <a:pt x="10" y="49"/>
                  </a:cubicBezTo>
                  <a:cubicBezTo>
                    <a:pt x="7" y="51"/>
                    <a:pt x="7" y="53"/>
                    <a:pt x="5" y="50"/>
                  </a:cubicBezTo>
                  <a:cubicBezTo>
                    <a:pt x="4" y="51"/>
                    <a:pt x="2" y="53"/>
                    <a:pt x="2" y="55"/>
                  </a:cubicBezTo>
                  <a:cubicBezTo>
                    <a:pt x="2" y="55"/>
                    <a:pt x="2" y="56"/>
                    <a:pt x="1" y="56"/>
                  </a:cubicBezTo>
                  <a:cubicBezTo>
                    <a:pt x="0" y="57"/>
                    <a:pt x="1" y="58"/>
                    <a:pt x="1" y="59"/>
                  </a:cubicBezTo>
                  <a:cubicBezTo>
                    <a:pt x="5" y="56"/>
                    <a:pt x="8" y="57"/>
                    <a:pt x="13" y="57"/>
                  </a:cubicBezTo>
                  <a:cubicBezTo>
                    <a:pt x="15" y="57"/>
                    <a:pt x="16" y="57"/>
                    <a:pt x="18" y="57"/>
                  </a:cubicBezTo>
                  <a:cubicBezTo>
                    <a:pt x="20" y="57"/>
                    <a:pt x="21" y="60"/>
                    <a:pt x="22" y="62"/>
                  </a:cubicBezTo>
                  <a:cubicBezTo>
                    <a:pt x="23" y="64"/>
                    <a:pt x="24" y="67"/>
                    <a:pt x="26" y="68"/>
                  </a:cubicBezTo>
                  <a:cubicBezTo>
                    <a:pt x="27" y="69"/>
                    <a:pt x="31" y="68"/>
                    <a:pt x="33" y="67"/>
                  </a:cubicBezTo>
                  <a:cubicBezTo>
                    <a:pt x="34" y="67"/>
                    <a:pt x="34" y="64"/>
                    <a:pt x="35" y="63"/>
                  </a:cubicBezTo>
                  <a:cubicBezTo>
                    <a:pt x="35" y="61"/>
                    <a:pt x="38" y="62"/>
                    <a:pt x="39" y="62"/>
                  </a:cubicBezTo>
                  <a:cubicBezTo>
                    <a:pt x="39" y="64"/>
                    <a:pt x="39" y="64"/>
                    <a:pt x="41" y="64"/>
                  </a:cubicBezTo>
                  <a:cubicBezTo>
                    <a:pt x="42" y="64"/>
                    <a:pt x="45" y="63"/>
                    <a:pt x="45" y="65"/>
                  </a:cubicBezTo>
                  <a:cubicBezTo>
                    <a:pt x="45" y="67"/>
                    <a:pt x="46" y="68"/>
                    <a:pt x="46" y="70"/>
                  </a:cubicBezTo>
                  <a:cubicBezTo>
                    <a:pt x="46" y="71"/>
                    <a:pt x="46" y="72"/>
                    <a:pt x="45" y="74"/>
                  </a:cubicBezTo>
                  <a:cubicBezTo>
                    <a:pt x="45" y="75"/>
                    <a:pt x="46" y="77"/>
                    <a:pt x="47" y="78"/>
                  </a:cubicBezTo>
                  <a:cubicBezTo>
                    <a:pt x="48" y="79"/>
                    <a:pt x="47" y="81"/>
                    <a:pt x="47" y="82"/>
                  </a:cubicBezTo>
                  <a:cubicBezTo>
                    <a:pt x="47" y="85"/>
                    <a:pt x="52" y="82"/>
                    <a:pt x="53" y="82"/>
                  </a:cubicBezTo>
                  <a:cubicBezTo>
                    <a:pt x="55" y="82"/>
                    <a:pt x="56" y="82"/>
                    <a:pt x="57" y="83"/>
                  </a:cubicBezTo>
                  <a:cubicBezTo>
                    <a:pt x="59" y="85"/>
                    <a:pt x="58" y="84"/>
                    <a:pt x="60" y="84"/>
                  </a:cubicBezTo>
                  <a:cubicBezTo>
                    <a:pt x="62" y="84"/>
                    <a:pt x="62" y="85"/>
                    <a:pt x="63" y="86"/>
                  </a:cubicBezTo>
                  <a:cubicBezTo>
                    <a:pt x="64" y="86"/>
                    <a:pt x="65" y="87"/>
                    <a:pt x="66" y="87"/>
                  </a:cubicBezTo>
                  <a:cubicBezTo>
                    <a:pt x="69" y="88"/>
                    <a:pt x="70" y="88"/>
                    <a:pt x="71" y="85"/>
                  </a:cubicBezTo>
                  <a:cubicBezTo>
                    <a:pt x="72" y="88"/>
                    <a:pt x="73" y="89"/>
                    <a:pt x="76" y="90"/>
                  </a:cubicBezTo>
                  <a:cubicBezTo>
                    <a:pt x="78" y="91"/>
                    <a:pt x="78" y="94"/>
                    <a:pt x="80" y="95"/>
                  </a:cubicBezTo>
                  <a:cubicBezTo>
                    <a:pt x="80" y="95"/>
                    <a:pt x="84" y="94"/>
                    <a:pt x="84" y="94"/>
                  </a:cubicBezTo>
                  <a:cubicBezTo>
                    <a:pt x="84" y="92"/>
                    <a:pt x="85" y="88"/>
                    <a:pt x="83" y="89"/>
                  </a:cubicBezTo>
                  <a:cubicBezTo>
                    <a:pt x="80" y="90"/>
                    <a:pt x="78" y="88"/>
                    <a:pt x="77" y="85"/>
                  </a:cubicBezTo>
                  <a:cubicBezTo>
                    <a:pt x="77" y="83"/>
                    <a:pt x="79" y="80"/>
                    <a:pt x="78" y="77"/>
                  </a:cubicBezTo>
                  <a:cubicBezTo>
                    <a:pt x="78" y="76"/>
                    <a:pt x="77" y="74"/>
                    <a:pt x="78" y="73"/>
                  </a:cubicBezTo>
                  <a:cubicBezTo>
                    <a:pt x="78" y="73"/>
                    <a:pt x="78" y="72"/>
                    <a:pt x="79" y="72"/>
                  </a:cubicBezTo>
                  <a:cubicBezTo>
                    <a:pt x="80" y="72"/>
                    <a:pt x="79" y="70"/>
                    <a:pt x="80" y="70"/>
                  </a:cubicBezTo>
                  <a:cubicBezTo>
                    <a:pt x="81" y="68"/>
                    <a:pt x="86" y="68"/>
                    <a:pt x="87" y="68"/>
                  </a:cubicBezTo>
                  <a:cubicBezTo>
                    <a:pt x="85" y="67"/>
                    <a:pt x="86" y="64"/>
                    <a:pt x="84" y="63"/>
                  </a:cubicBezTo>
                  <a:cubicBezTo>
                    <a:pt x="83" y="62"/>
                    <a:pt x="82" y="61"/>
                    <a:pt x="82" y="60"/>
                  </a:cubicBezTo>
                  <a:cubicBezTo>
                    <a:pt x="82" y="58"/>
                    <a:pt x="82" y="56"/>
                    <a:pt x="81" y="55"/>
                  </a:cubicBezTo>
                  <a:cubicBezTo>
                    <a:pt x="81" y="53"/>
                    <a:pt x="80" y="52"/>
                    <a:pt x="80" y="50"/>
                  </a:cubicBezTo>
                  <a:cubicBezTo>
                    <a:pt x="80" y="49"/>
                    <a:pt x="80" y="44"/>
                    <a:pt x="81" y="45"/>
                  </a:cubicBezTo>
                  <a:cubicBezTo>
                    <a:pt x="80" y="41"/>
                    <a:pt x="80" y="39"/>
                    <a:pt x="82" y="35"/>
                  </a:cubicBezTo>
                  <a:cubicBezTo>
                    <a:pt x="83" y="32"/>
                    <a:pt x="83" y="31"/>
                    <a:pt x="83" y="28"/>
                  </a:cubicBezTo>
                  <a:cubicBezTo>
                    <a:pt x="83" y="25"/>
                    <a:pt x="85" y="23"/>
                    <a:pt x="87" y="21"/>
                  </a:cubicBezTo>
                  <a:cubicBezTo>
                    <a:pt x="88" y="20"/>
                    <a:pt x="89" y="19"/>
                    <a:pt x="90" y="18"/>
                  </a:cubicBezTo>
                  <a:cubicBezTo>
                    <a:pt x="91" y="17"/>
                    <a:pt x="91" y="17"/>
                    <a:pt x="90" y="15"/>
                  </a:cubicBezTo>
                  <a:cubicBezTo>
                    <a:pt x="89" y="15"/>
                    <a:pt x="91" y="16"/>
                    <a:pt x="90" y="15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00" name="Freeform 734"/>
            <p:cNvSpPr>
              <a:spLocks/>
            </p:cNvSpPr>
            <p:nvPr/>
          </p:nvSpPr>
          <p:spPr bwMode="auto">
            <a:xfrm>
              <a:off x="12254333" y="9307030"/>
              <a:ext cx="525479" cy="589329"/>
            </a:xfrm>
            <a:custGeom>
              <a:avLst/>
              <a:gdLst>
                <a:gd name="T0" fmla="*/ 51 w 56"/>
                <a:gd name="T1" fmla="*/ 27 h 63"/>
                <a:gd name="T2" fmla="*/ 48 w 56"/>
                <a:gd name="T3" fmla="*/ 26 h 63"/>
                <a:gd name="T4" fmla="*/ 47 w 56"/>
                <a:gd name="T5" fmla="*/ 21 h 63"/>
                <a:gd name="T6" fmla="*/ 46 w 56"/>
                <a:gd name="T7" fmla="*/ 12 h 63"/>
                <a:gd name="T8" fmla="*/ 46 w 56"/>
                <a:gd name="T9" fmla="*/ 8 h 63"/>
                <a:gd name="T10" fmla="*/ 43 w 56"/>
                <a:gd name="T11" fmla="*/ 8 h 63"/>
                <a:gd name="T12" fmla="*/ 40 w 56"/>
                <a:gd name="T13" fmla="*/ 6 h 63"/>
                <a:gd name="T14" fmla="*/ 35 w 56"/>
                <a:gd name="T15" fmla="*/ 8 h 63"/>
                <a:gd name="T16" fmla="*/ 34 w 56"/>
                <a:gd name="T17" fmla="*/ 11 h 63"/>
                <a:gd name="T18" fmla="*/ 29 w 56"/>
                <a:gd name="T19" fmla="*/ 12 h 63"/>
                <a:gd name="T20" fmla="*/ 18 w 56"/>
                <a:gd name="T21" fmla="*/ 1 h 63"/>
                <a:gd name="T22" fmla="*/ 3 w 56"/>
                <a:gd name="T23" fmla="*/ 2 h 63"/>
                <a:gd name="T24" fmla="*/ 6 w 56"/>
                <a:gd name="T25" fmla="*/ 12 h 63"/>
                <a:gd name="T26" fmla="*/ 6 w 56"/>
                <a:gd name="T27" fmla="*/ 16 h 63"/>
                <a:gd name="T28" fmla="*/ 6 w 56"/>
                <a:gd name="T29" fmla="*/ 20 h 63"/>
                <a:gd name="T30" fmla="*/ 8 w 56"/>
                <a:gd name="T31" fmla="*/ 33 h 63"/>
                <a:gd name="T32" fmla="*/ 3 w 56"/>
                <a:gd name="T33" fmla="*/ 41 h 63"/>
                <a:gd name="T34" fmla="*/ 0 w 56"/>
                <a:gd name="T35" fmla="*/ 50 h 63"/>
                <a:gd name="T36" fmla="*/ 0 w 56"/>
                <a:gd name="T37" fmla="*/ 55 h 63"/>
                <a:gd name="T38" fmla="*/ 0 w 56"/>
                <a:gd name="T39" fmla="*/ 59 h 63"/>
                <a:gd name="T40" fmla="*/ 3 w 56"/>
                <a:gd name="T41" fmla="*/ 59 h 63"/>
                <a:gd name="T42" fmla="*/ 8 w 56"/>
                <a:gd name="T43" fmla="*/ 58 h 63"/>
                <a:gd name="T44" fmla="*/ 9 w 56"/>
                <a:gd name="T45" fmla="*/ 59 h 63"/>
                <a:gd name="T46" fmla="*/ 16 w 56"/>
                <a:gd name="T47" fmla="*/ 59 h 63"/>
                <a:gd name="T48" fmla="*/ 25 w 56"/>
                <a:gd name="T49" fmla="*/ 59 h 63"/>
                <a:gd name="T50" fmla="*/ 30 w 56"/>
                <a:gd name="T51" fmla="*/ 59 h 63"/>
                <a:gd name="T52" fmla="*/ 39 w 56"/>
                <a:gd name="T53" fmla="*/ 62 h 63"/>
                <a:gd name="T54" fmla="*/ 53 w 56"/>
                <a:gd name="T55" fmla="*/ 60 h 63"/>
                <a:gd name="T56" fmla="*/ 46 w 56"/>
                <a:gd name="T57" fmla="*/ 51 h 63"/>
                <a:gd name="T58" fmla="*/ 46 w 56"/>
                <a:gd name="T59" fmla="*/ 37 h 63"/>
                <a:gd name="T60" fmla="*/ 56 w 56"/>
                <a:gd name="T61" fmla="*/ 35 h 63"/>
                <a:gd name="T62" fmla="*/ 56 w 56"/>
                <a:gd name="T63" fmla="*/ 27 h 63"/>
                <a:gd name="T64" fmla="*/ 51 w 56"/>
                <a:gd name="T65" fmla="*/ 27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56" h="63">
                  <a:moveTo>
                    <a:pt x="51" y="27"/>
                  </a:moveTo>
                  <a:cubicBezTo>
                    <a:pt x="49" y="27"/>
                    <a:pt x="48" y="28"/>
                    <a:pt x="48" y="26"/>
                  </a:cubicBezTo>
                  <a:cubicBezTo>
                    <a:pt x="48" y="24"/>
                    <a:pt x="48" y="23"/>
                    <a:pt x="47" y="21"/>
                  </a:cubicBezTo>
                  <a:cubicBezTo>
                    <a:pt x="45" y="18"/>
                    <a:pt x="48" y="15"/>
                    <a:pt x="46" y="12"/>
                  </a:cubicBezTo>
                  <a:cubicBezTo>
                    <a:pt x="46" y="11"/>
                    <a:pt x="46" y="8"/>
                    <a:pt x="46" y="8"/>
                  </a:cubicBezTo>
                  <a:cubicBezTo>
                    <a:pt x="46" y="8"/>
                    <a:pt x="43" y="8"/>
                    <a:pt x="43" y="8"/>
                  </a:cubicBezTo>
                  <a:cubicBezTo>
                    <a:pt x="40" y="8"/>
                    <a:pt x="40" y="9"/>
                    <a:pt x="40" y="6"/>
                  </a:cubicBezTo>
                  <a:cubicBezTo>
                    <a:pt x="37" y="6"/>
                    <a:pt x="36" y="5"/>
                    <a:pt x="35" y="8"/>
                  </a:cubicBezTo>
                  <a:cubicBezTo>
                    <a:pt x="35" y="8"/>
                    <a:pt x="35" y="11"/>
                    <a:pt x="34" y="11"/>
                  </a:cubicBezTo>
                  <a:cubicBezTo>
                    <a:pt x="33" y="12"/>
                    <a:pt x="31" y="12"/>
                    <a:pt x="29" y="12"/>
                  </a:cubicBezTo>
                  <a:cubicBezTo>
                    <a:pt x="22" y="13"/>
                    <a:pt x="24" y="1"/>
                    <a:pt x="18" y="1"/>
                  </a:cubicBezTo>
                  <a:cubicBezTo>
                    <a:pt x="13" y="1"/>
                    <a:pt x="7" y="0"/>
                    <a:pt x="3" y="2"/>
                  </a:cubicBezTo>
                  <a:cubicBezTo>
                    <a:pt x="1" y="4"/>
                    <a:pt x="6" y="10"/>
                    <a:pt x="6" y="12"/>
                  </a:cubicBezTo>
                  <a:cubicBezTo>
                    <a:pt x="7" y="13"/>
                    <a:pt x="7" y="15"/>
                    <a:pt x="6" y="16"/>
                  </a:cubicBezTo>
                  <a:cubicBezTo>
                    <a:pt x="4" y="17"/>
                    <a:pt x="6" y="19"/>
                    <a:pt x="6" y="20"/>
                  </a:cubicBezTo>
                  <a:cubicBezTo>
                    <a:pt x="9" y="24"/>
                    <a:pt x="11" y="29"/>
                    <a:pt x="8" y="33"/>
                  </a:cubicBezTo>
                  <a:cubicBezTo>
                    <a:pt x="6" y="36"/>
                    <a:pt x="4" y="38"/>
                    <a:pt x="3" y="41"/>
                  </a:cubicBezTo>
                  <a:cubicBezTo>
                    <a:pt x="2" y="44"/>
                    <a:pt x="1" y="47"/>
                    <a:pt x="0" y="50"/>
                  </a:cubicBezTo>
                  <a:cubicBezTo>
                    <a:pt x="0" y="52"/>
                    <a:pt x="0" y="54"/>
                    <a:pt x="0" y="55"/>
                  </a:cubicBezTo>
                  <a:cubicBezTo>
                    <a:pt x="0" y="56"/>
                    <a:pt x="0" y="58"/>
                    <a:pt x="0" y="59"/>
                  </a:cubicBezTo>
                  <a:cubicBezTo>
                    <a:pt x="1" y="59"/>
                    <a:pt x="2" y="59"/>
                    <a:pt x="3" y="59"/>
                  </a:cubicBezTo>
                  <a:cubicBezTo>
                    <a:pt x="5" y="59"/>
                    <a:pt x="5" y="56"/>
                    <a:pt x="8" y="58"/>
                  </a:cubicBezTo>
                  <a:cubicBezTo>
                    <a:pt x="8" y="58"/>
                    <a:pt x="9" y="59"/>
                    <a:pt x="9" y="59"/>
                  </a:cubicBezTo>
                  <a:cubicBezTo>
                    <a:pt x="12" y="59"/>
                    <a:pt x="14" y="59"/>
                    <a:pt x="16" y="59"/>
                  </a:cubicBezTo>
                  <a:cubicBezTo>
                    <a:pt x="19" y="59"/>
                    <a:pt x="22" y="59"/>
                    <a:pt x="25" y="59"/>
                  </a:cubicBezTo>
                  <a:cubicBezTo>
                    <a:pt x="26" y="59"/>
                    <a:pt x="29" y="59"/>
                    <a:pt x="30" y="59"/>
                  </a:cubicBezTo>
                  <a:cubicBezTo>
                    <a:pt x="32" y="63"/>
                    <a:pt x="36" y="62"/>
                    <a:pt x="39" y="62"/>
                  </a:cubicBezTo>
                  <a:cubicBezTo>
                    <a:pt x="44" y="62"/>
                    <a:pt x="48" y="61"/>
                    <a:pt x="53" y="60"/>
                  </a:cubicBezTo>
                  <a:cubicBezTo>
                    <a:pt x="50" y="57"/>
                    <a:pt x="46" y="55"/>
                    <a:pt x="46" y="51"/>
                  </a:cubicBezTo>
                  <a:cubicBezTo>
                    <a:pt x="46" y="46"/>
                    <a:pt x="46" y="41"/>
                    <a:pt x="46" y="37"/>
                  </a:cubicBezTo>
                  <a:cubicBezTo>
                    <a:pt x="46" y="36"/>
                    <a:pt x="56" y="38"/>
                    <a:pt x="56" y="35"/>
                  </a:cubicBezTo>
                  <a:cubicBezTo>
                    <a:pt x="56" y="33"/>
                    <a:pt x="56" y="30"/>
                    <a:pt x="56" y="27"/>
                  </a:cubicBezTo>
                  <a:cubicBezTo>
                    <a:pt x="56" y="24"/>
                    <a:pt x="53" y="27"/>
                    <a:pt x="51" y="27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01" name="Freeform 735"/>
            <p:cNvSpPr>
              <a:spLocks/>
            </p:cNvSpPr>
            <p:nvPr/>
          </p:nvSpPr>
          <p:spPr bwMode="auto">
            <a:xfrm>
              <a:off x="12591915" y="9867685"/>
              <a:ext cx="429938" cy="449163"/>
            </a:xfrm>
            <a:custGeom>
              <a:avLst/>
              <a:gdLst>
                <a:gd name="T0" fmla="*/ 25 w 46"/>
                <a:gd name="T1" fmla="*/ 2 h 48"/>
                <a:gd name="T2" fmla="*/ 21 w 46"/>
                <a:gd name="T3" fmla="*/ 3 h 48"/>
                <a:gd name="T4" fmla="*/ 18 w 46"/>
                <a:gd name="T5" fmla="*/ 4 h 48"/>
                <a:gd name="T6" fmla="*/ 6 w 46"/>
                <a:gd name="T7" fmla="*/ 4 h 48"/>
                <a:gd name="T8" fmla="*/ 6 w 46"/>
                <a:gd name="T9" fmla="*/ 18 h 48"/>
                <a:gd name="T10" fmla="*/ 6 w 46"/>
                <a:gd name="T11" fmla="*/ 23 h 48"/>
                <a:gd name="T12" fmla="*/ 1 w 46"/>
                <a:gd name="T13" fmla="*/ 24 h 48"/>
                <a:gd name="T14" fmla="*/ 1 w 46"/>
                <a:gd name="T15" fmla="*/ 31 h 48"/>
                <a:gd name="T16" fmla="*/ 1 w 46"/>
                <a:gd name="T17" fmla="*/ 38 h 48"/>
                <a:gd name="T18" fmla="*/ 4 w 46"/>
                <a:gd name="T19" fmla="*/ 47 h 48"/>
                <a:gd name="T20" fmla="*/ 8 w 46"/>
                <a:gd name="T21" fmla="*/ 48 h 48"/>
                <a:gd name="T22" fmla="*/ 13 w 46"/>
                <a:gd name="T23" fmla="*/ 44 h 48"/>
                <a:gd name="T24" fmla="*/ 19 w 46"/>
                <a:gd name="T25" fmla="*/ 41 h 48"/>
                <a:gd name="T26" fmla="*/ 29 w 46"/>
                <a:gd name="T27" fmla="*/ 39 h 48"/>
                <a:gd name="T28" fmla="*/ 31 w 46"/>
                <a:gd name="T29" fmla="*/ 37 h 48"/>
                <a:gd name="T30" fmla="*/ 34 w 46"/>
                <a:gd name="T31" fmla="*/ 34 h 48"/>
                <a:gd name="T32" fmla="*/ 43 w 46"/>
                <a:gd name="T33" fmla="*/ 26 h 48"/>
                <a:gd name="T34" fmla="*/ 44 w 46"/>
                <a:gd name="T35" fmla="*/ 22 h 48"/>
                <a:gd name="T36" fmla="*/ 40 w 46"/>
                <a:gd name="T37" fmla="*/ 21 h 48"/>
                <a:gd name="T38" fmla="*/ 38 w 46"/>
                <a:gd name="T39" fmla="*/ 17 h 48"/>
                <a:gd name="T40" fmla="*/ 39 w 46"/>
                <a:gd name="T41" fmla="*/ 15 h 48"/>
                <a:gd name="T42" fmla="*/ 36 w 46"/>
                <a:gd name="T43" fmla="*/ 14 h 48"/>
                <a:gd name="T44" fmla="*/ 36 w 46"/>
                <a:gd name="T45" fmla="*/ 13 h 48"/>
                <a:gd name="T46" fmla="*/ 34 w 46"/>
                <a:gd name="T47" fmla="*/ 12 h 48"/>
                <a:gd name="T48" fmla="*/ 30 w 46"/>
                <a:gd name="T49" fmla="*/ 7 h 48"/>
                <a:gd name="T50" fmla="*/ 25 w 46"/>
                <a:gd name="T51" fmla="*/ 2 h 48"/>
                <a:gd name="T52" fmla="*/ 25 w 46"/>
                <a:gd name="T53" fmla="*/ 2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46" h="48">
                  <a:moveTo>
                    <a:pt x="25" y="2"/>
                  </a:moveTo>
                  <a:cubicBezTo>
                    <a:pt x="24" y="3"/>
                    <a:pt x="22" y="3"/>
                    <a:pt x="21" y="3"/>
                  </a:cubicBezTo>
                  <a:cubicBezTo>
                    <a:pt x="19" y="3"/>
                    <a:pt x="20" y="6"/>
                    <a:pt x="18" y="4"/>
                  </a:cubicBezTo>
                  <a:cubicBezTo>
                    <a:pt x="15" y="0"/>
                    <a:pt x="10" y="5"/>
                    <a:pt x="6" y="4"/>
                  </a:cubicBezTo>
                  <a:cubicBezTo>
                    <a:pt x="6" y="9"/>
                    <a:pt x="6" y="14"/>
                    <a:pt x="6" y="18"/>
                  </a:cubicBezTo>
                  <a:cubicBezTo>
                    <a:pt x="6" y="19"/>
                    <a:pt x="7" y="23"/>
                    <a:pt x="6" y="23"/>
                  </a:cubicBezTo>
                  <a:cubicBezTo>
                    <a:pt x="5" y="24"/>
                    <a:pt x="1" y="22"/>
                    <a:pt x="1" y="24"/>
                  </a:cubicBezTo>
                  <a:cubicBezTo>
                    <a:pt x="1" y="26"/>
                    <a:pt x="1" y="29"/>
                    <a:pt x="1" y="31"/>
                  </a:cubicBezTo>
                  <a:cubicBezTo>
                    <a:pt x="1" y="33"/>
                    <a:pt x="0" y="36"/>
                    <a:pt x="1" y="38"/>
                  </a:cubicBezTo>
                  <a:cubicBezTo>
                    <a:pt x="5" y="39"/>
                    <a:pt x="6" y="44"/>
                    <a:pt x="4" y="47"/>
                  </a:cubicBezTo>
                  <a:cubicBezTo>
                    <a:pt x="4" y="48"/>
                    <a:pt x="8" y="48"/>
                    <a:pt x="8" y="48"/>
                  </a:cubicBezTo>
                  <a:cubicBezTo>
                    <a:pt x="10" y="48"/>
                    <a:pt x="11" y="46"/>
                    <a:pt x="13" y="44"/>
                  </a:cubicBezTo>
                  <a:cubicBezTo>
                    <a:pt x="15" y="42"/>
                    <a:pt x="15" y="39"/>
                    <a:pt x="19" y="41"/>
                  </a:cubicBezTo>
                  <a:cubicBezTo>
                    <a:pt x="23" y="43"/>
                    <a:pt x="27" y="44"/>
                    <a:pt x="29" y="39"/>
                  </a:cubicBezTo>
                  <a:cubicBezTo>
                    <a:pt x="29" y="38"/>
                    <a:pt x="29" y="37"/>
                    <a:pt x="31" y="37"/>
                  </a:cubicBezTo>
                  <a:cubicBezTo>
                    <a:pt x="33" y="37"/>
                    <a:pt x="34" y="35"/>
                    <a:pt x="34" y="34"/>
                  </a:cubicBezTo>
                  <a:cubicBezTo>
                    <a:pt x="36" y="31"/>
                    <a:pt x="40" y="28"/>
                    <a:pt x="43" y="26"/>
                  </a:cubicBezTo>
                  <a:cubicBezTo>
                    <a:pt x="45" y="25"/>
                    <a:pt x="46" y="24"/>
                    <a:pt x="44" y="22"/>
                  </a:cubicBezTo>
                  <a:cubicBezTo>
                    <a:pt x="43" y="21"/>
                    <a:pt x="40" y="22"/>
                    <a:pt x="40" y="21"/>
                  </a:cubicBezTo>
                  <a:cubicBezTo>
                    <a:pt x="39" y="20"/>
                    <a:pt x="38" y="19"/>
                    <a:pt x="38" y="17"/>
                  </a:cubicBezTo>
                  <a:cubicBezTo>
                    <a:pt x="38" y="17"/>
                    <a:pt x="39" y="16"/>
                    <a:pt x="39" y="15"/>
                  </a:cubicBezTo>
                  <a:cubicBezTo>
                    <a:pt x="38" y="15"/>
                    <a:pt x="37" y="15"/>
                    <a:pt x="36" y="14"/>
                  </a:cubicBezTo>
                  <a:cubicBezTo>
                    <a:pt x="36" y="14"/>
                    <a:pt x="37" y="13"/>
                    <a:pt x="36" y="13"/>
                  </a:cubicBezTo>
                  <a:cubicBezTo>
                    <a:pt x="35" y="13"/>
                    <a:pt x="35" y="12"/>
                    <a:pt x="34" y="12"/>
                  </a:cubicBezTo>
                  <a:cubicBezTo>
                    <a:pt x="32" y="11"/>
                    <a:pt x="31" y="10"/>
                    <a:pt x="30" y="7"/>
                  </a:cubicBezTo>
                  <a:cubicBezTo>
                    <a:pt x="30" y="6"/>
                    <a:pt x="27" y="2"/>
                    <a:pt x="25" y="2"/>
                  </a:cubicBezTo>
                  <a:cubicBezTo>
                    <a:pt x="25" y="2"/>
                    <a:pt x="26" y="2"/>
                    <a:pt x="25" y="2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02" name="Freeform 736"/>
            <p:cNvSpPr>
              <a:spLocks/>
            </p:cNvSpPr>
            <p:nvPr/>
          </p:nvSpPr>
          <p:spPr bwMode="auto">
            <a:xfrm>
              <a:off x="12824398" y="9775302"/>
              <a:ext cx="366243" cy="324926"/>
            </a:xfrm>
            <a:custGeom>
              <a:avLst/>
              <a:gdLst>
                <a:gd name="T0" fmla="*/ 39 w 39"/>
                <a:gd name="T1" fmla="*/ 22 h 35"/>
                <a:gd name="T2" fmla="*/ 38 w 39"/>
                <a:gd name="T3" fmla="*/ 18 h 35"/>
                <a:gd name="T4" fmla="*/ 39 w 39"/>
                <a:gd name="T5" fmla="*/ 14 h 35"/>
                <a:gd name="T6" fmla="*/ 38 w 39"/>
                <a:gd name="T7" fmla="*/ 7 h 35"/>
                <a:gd name="T8" fmla="*/ 27 w 39"/>
                <a:gd name="T9" fmla="*/ 2 h 35"/>
                <a:gd name="T10" fmla="*/ 24 w 39"/>
                <a:gd name="T11" fmla="*/ 0 h 35"/>
                <a:gd name="T12" fmla="*/ 19 w 39"/>
                <a:gd name="T13" fmla="*/ 3 h 35"/>
                <a:gd name="T14" fmla="*/ 13 w 39"/>
                <a:gd name="T15" fmla="*/ 7 h 35"/>
                <a:gd name="T16" fmla="*/ 9 w 39"/>
                <a:gd name="T17" fmla="*/ 12 h 35"/>
                <a:gd name="T18" fmla="*/ 2 w 39"/>
                <a:gd name="T19" fmla="*/ 12 h 35"/>
                <a:gd name="T20" fmla="*/ 5 w 39"/>
                <a:gd name="T21" fmla="*/ 16 h 35"/>
                <a:gd name="T22" fmla="*/ 8 w 39"/>
                <a:gd name="T23" fmla="*/ 21 h 35"/>
                <a:gd name="T24" fmla="*/ 11 w 39"/>
                <a:gd name="T25" fmla="*/ 23 h 35"/>
                <a:gd name="T26" fmla="*/ 11 w 39"/>
                <a:gd name="T27" fmla="*/ 24 h 35"/>
                <a:gd name="T28" fmla="*/ 14 w 39"/>
                <a:gd name="T29" fmla="*/ 25 h 35"/>
                <a:gd name="T30" fmla="*/ 13 w 39"/>
                <a:gd name="T31" fmla="*/ 28 h 35"/>
                <a:gd name="T32" fmla="*/ 15 w 39"/>
                <a:gd name="T33" fmla="*/ 31 h 35"/>
                <a:gd name="T34" fmla="*/ 20 w 39"/>
                <a:gd name="T35" fmla="*/ 34 h 35"/>
                <a:gd name="T36" fmla="*/ 25 w 39"/>
                <a:gd name="T37" fmla="*/ 35 h 35"/>
                <a:gd name="T38" fmla="*/ 27 w 39"/>
                <a:gd name="T39" fmla="*/ 35 h 35"/>
                <a:gd name="T40" fmla="*/ 34 w 39"/>
                <a:gd name="T41" fmla="*/ 31 h 35"/>
                <a:gd name="T42" fmla="*/ 36 w 39"/>
                <a:gd name="T43" fmla="*/ 27 h 35"/>
                <a:gd name="T44" fmla="*/ 39 w 39"/>
                <a:gd name="T45" fmla="*/ 2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9" h="35">
                  <a:moveTo>
                    <a:pt x="39" y="22"/>
                  </a:moveTo>
                  <a:cubicBezTo>
                    <a:pt x="39" y="21"/>
                    <a:pt x="38" y="19"/>
                    <a:pt x="38" y="18"/>
                  </a:cubicBezTo>
                  <a:cubicBezTo>
                    <a:pt x="38" y="16"/>
                    <a:pt x="39" y="15"/>
                    <a:pt x="39" y="14"/>
                  </a:cubicBezTo>
                  <a:cubicBezTo>
                    <a:pt x="39" y="11"/>
                    <a:pt x="39" y="9"/>
                    <a:pt x="38" y="7"/>
                  </a:cubicBezTo>
                  <a:cubicBezTo>
                    <a:pt x="38" y="4"/>
                    <a:pt x="29" y="2"/>
                    <a:pt x="27" y="2"/>
                  </a:cubicBezTo>
                  <a:cubicBezTo>
                    <a:pt x="27" y="0"/>
                    <a:pt x="27" y="0"/>
                    <a:pt x="24" y="0"/>
                  </a:cubicBezTo>
                  <a:cubicBezTo>
                    <a:pt x="21" y="0"/>
                    <a:pt x="21" y="1"/>
                    <a:pt x="19" y="3"/>
                  </a:cubicBezTo>
                  <a:cubicBezTo>
                    <a:pt x="18" y="5"/>
                    <a:pt x="15" y="6"/>
                    <a:pt x="13" y="7"/>
                  </a:cubicBezTo>
                  <a:cubicBezTo>
                    <a:pt x="12" y="9"/>
                    <a:pt x="11" y="12"/>
                    <a:pt x="9" y="12"/>
                  </a:cubicBezTo>
                  <a:cubicBezTo>
                    <a:pt x="7" y="12"/>
                    <a:pt x="5" y="11"/>
                    <a:pt x="2" y="12"/>
                  </a:cubicBezTo>
                  <a:cubicBezTo>
                    <a:pt x="0" y="13"/>
                    <a:pt x="4" y="15"/>
                    <a:pt x="5" y="16"/>
                  </a:cubicBezTo>
                  <a:cubicBezTo>
                    <a:pt x="6" y="18"/>
                    <a:pt x="6" y="20"/>
                    <a:pt x="8" y="21"/>
                  </a:cubicBezTo>
                  <a:cubicBezTo>
                    <a:pt x="9" y="22"/>
                    <a:pt x="10" y="23"/>
                    <a:pt x="11" y="23"/>
                  </a:cubicBezTo>
                  <a:cubicBezTo>
                    <a:pt x="12" y="23"/>
                    <a:pt x="11" y="24"/>
                    <a:pt x="11" y="24"/>
                  </a:cubicBezTo>
                  <a:cubicBezTo>
                    <a:pt x="12" y="24"/>
                    <a:pt x="13" y="25"/>
                    <a:pt x="14" y="25"/>
                  </a:cubicBezTo>
                  <a:cubicBezTo>
                    <a:pt x="14" y="26"/>
                    <a:pt x="13" y="27"/>
                    <a:pt x="13" y="28"/>
                  </a:cubicBezTo>
                  <a:cubicBezTo>
                    <a:pt x="13" y="29"/>
                    <a:pt x="14" y="31"/>
                    <a:pt x="15" y="31"/>
                  </a:cubicBezTo>
                  <a:cubicBezTo>
                    <a:pt x="18" y="31"/>
                    <a:pt x="19" y="31"/>
                    <a:pt x="20" y="34"/>
                  </a:cubicBezTo>
                  <a:cubicBezTo>
                    <a:pt x="21" y="35"/>
                    <a:pt x="23" y="34"/>
                    <a:pt x="25" y="35"/>
                  </a:cubicBezTo>
                  <a:cubicBezTo>
                    <a:pt x="26" y="35"/>
                    <a:pt x="26" y="35"/>
                    <a:pt x="27" y="35"/>
                  </a:cubicBezTo>
                  <a:cubicBezTo>
                    <a:pt x="31" y="35"/>
                    <a:pt x="32" y="34"/>
                    <a:pt x="34" y="31"/>
                  </a:cubicBezTo>
                  <a:cubicBezTo>
                    <a:pt x="35" y="30"/>
                    <a:pt x="36" y="28"/>
                    <a:pt x="36" y="27"/>
                  </a:cubicBezTo>
                  <a:cubicBezTo>
                    <a:pt x="37" y="25"/>
                    <a:pt x="39" y="24"/>
                    <a:pt x="39" y="22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03" name="Freeform 737"/>
            <p:cNvSpPr>
              <a:spLocks/>
            </p:cNvSpPr>
            <p:nvPr/>
          </p:nvSpPr>
          <p:spPr bwMode="auto">
            <a:xfrm>
              <a:off x="13069621" y="10259505"/>
              <a:ext cx="92356" cy="105124"/>
            </a:xfrm>
            <a:custGeom>
              <a:avLst/>
              <a:gdLst>
                <a:gd name="T0" fmla="*/ 5 w 10"/>
                <a:gd name="T1" fmla="*/ 1 h 11"/>
                <a:gd name="T2" fmla="*/ 7 w 10"/>
                <a:gd name="T3" fmla="*/ 9 h 11"/>
                <a:gd name="T4" fmla="*/ 5 w 10"/>
                <a:gd name="T5" fmla="*/ 1 h 11"/>
                <a:gd name="T6" fmla="*/ 5 w 10"/>
                <a:gd name="T7" fmla="*/ 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11">
                  <a:moveTo>
                    <a:pt x="5" y="1"/>
                  </a:moveTo>
                  <a:cubicBezTo>
                    <a:pt x="0" y="2"/>
                    <a:pt x="3" y="11"/>
                    <a:pt x="7" y="9"/>
                  </a:cubicBezTo>
                  <a:cubicBezTo>
                    <a:pt x="10" y="8"/>
                    <a:pt x="9" y="0"/>
                    <a:pt x="5" y="1"/>
                  </a:cubicBezTo>
                  <a:cubicBezTo>
                    <a:pt x="3" y="1"/>
                    <a:pt x="6" y="1"/>
                    <a:pt x="5" y="1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04" name="Freeform 738"/>
            <p:cNvSpPr>
              <a:spLocks noEditPoints="1"/>
            </p:cNvSpPr>
            <p:nvPr/>
          </p:nvSpPr>
          <p:spPr bwMode="auto">
            <a:xfrm>
              <a:off x="12442232" y="10090673"/>
              <a:ext cx="738853" cy="646665"/>
            </a:xfrm>
            <a:custGeom>
              <a:avLst/>
              <a:gdLst>
                <a:gd name="T0" fmla="*/ 74 w 79"/>
                <a:gd name="T1" fmla="*/ 27 h 69"/>
                <a:gd name="T2" fmla="*/ 69 w 79"/>
                <a:gd name="T3" fmla="*/ 22 h 69"/>
                <a:gd name="T4" fmla="*/ 72 w 79"/>
                <a:gd name="T5" fmla="*/ 19 h 69"/>
                <a:gd name="T6" fmla="*/ 75 w 79"/>
                <a:gd name="T7" fmla="*/ 20 h 69"/>
                <a:gd name="T8" fmla="*/ 75 w 79"/>
                <a:gd name="T9" fmla="*/ 11 h 69"/>
                <a:gd name="T10" fmla="*/ 73 w 79"/>
                <a:gd name="T11" fmla="*/ 7 h 69"/>
                <a:gd name="T12" fmla="*/ 72 w 79"/>
                <a:gd name="T13" fmla="*/ 1 h 69"/>
                <a:gd name="T14" fmla="*/ 66 w 79"/>
                <a:gd name="T15" fmla="*/ 1 h 69"/>
                <a:gd name="T16" fmla="*/ 60 w 79"/>
                <a:gd name="T17" fmla="*/ 2 h 69"/>
                <a:gd name="T18" fmla="*/ 55 w 79"/>
                <a:gd name="T19" fmla="*/ 5 h 69"/>
                <a:gd name="T20" fmla="*/ 51 w 79"/>
                <a:gd name="T21" fmla="*/ 8 h 69"/>
                <a:gd name="T22" fmla="*/ 49 w 79"/>
                <a:gd name="T23" fmla="*/ 12 h 69"/>
                <a:gd name="T24" fmla="*/ 45 w 79"/>
                <a:gd name="T25" fmla="*/ 14 h 69"/>
                <a:gd name="T26" fmla="*/ 44 w 79"/>
                <a:gd name="T27" fmla="*/ 17 h 69"/>
                <a:gd name="T28" fmla="*/ 34 w 79"/>
                <a:gd name="T29" fmla="*/ 17 h 69"/>
                <a:gd name="T30" fmla="*/ 28 w 79"/>
                <a:gd name="T31" fmla="*/ 21 h 69"/>
                <a:gd name="T32" fmla="*/ 24 w 79"/>
                <a:gd name="T33" fmla="*/ 24 h 69"/>
                <a:gd name="T34" fmla="*/ 20 w 79"/>
                <a:gd name="T35" fmla="*/ 23 h 69"/>
                <a:gd name="T36" fmla="*/ 17 w 79"/>
                <a:gd name="T37" fmla="*/ 14 h 69"/>
                <a:gd name="T38" fmla="*/ 17 w 79"/>
                <a:gd name="T39" fmla="*/ 29 h 69"/>
                <a:gd name="T40" fmla="*/ 17 w 79"/>
                <a:gd name="T41" fmla="*/ 33 h 69"/>
                <a:gd name="T42" fmla="*/ 9 w 79"/>
                <a:gd name="T43" fmla="*/ 35 h 69"/>
                <a:gd name="T44" fmla="*/ 6 w 79"/>
                <a:gd name="T45" fmla="*/ 34 h 69"/>
                <a:gd name="T46" fmla="*/ 2 w 79"/>
                <a:gd name="T47" fmla="*/ 33 h 69"/>
                <a:gd name="T48" fmla="*/ 3 w 79"/>
                <a:gd name="T49" fmla="*/ 40 h 69"/>
                <a:gd name="T50" fmla="*/ 5 w 79"/>
                <a:gd name="T51" fmla="*/ 45 h 69"/>
                <a:gd name="T52" fmla="*/ 9 w 79"/>
                <a:gd name="T53" fmla="*/ 56 h 69"/>
                <a:gd name="T54" fmla="*/ 8 w 79"/>
                <a:gd name="T55" fmla="*/ 60 h 69"/>
                <a:gd name="T56" fmla="*/ 9 w 79"/>
                <a:gd name="T57" fmla="*/ 62 h 69"/>
                <a:gd name="T58" fmla="*/ 10 w 79"/>
                <a:gd name="T59" fmla="*/ 66 h 69"/>
                <a:gd name="T60" fmla="*/ 11 w 79"/>
                <a:gd name="T61" fmla="*/ 64 h 69"/>
                <a:gd name="T62" fmla="*/ 15 w 79"/>
                <a:gd name="T63" fmla="*/ 68 h 69"/>
                <a:gd name="T64" fmla="*/ 21 w 79"/>
                <a:gd name="T65" fmla="*/ 66 h 69"/>
                <a:gd name="T66" fmla="*/ 26 w 79"/>
                <a:gd name="T67" fmla="*/ 65 h 69"/>
                <a:gd name="T68" fmla="*/ 31 w 79"/>
                <a:gd name="T69" fmla="*/ 64 h 69"/>
                <a:gd name="T70" fmla="*/ 38 w 79"/>
                <a:gd name="T71" fmla="*/ 64 h 69"/>
                <a:gd name="T72" fmla="*/ 39 w 79"/>
                <a:gd name="T73" fmla="*/ 64 h 69"/>
                <a:gd name="T74" fmla="*/ 41 w 79"/>
                <a:gd name="T75" fmla="*/ 63 h 69"/>
                <a:gd name="T76" fmla="*/ 42 w 79"/>
                <a:gd name="T77" fmla="*/ 62 h 69"/>
                <a:gd name="T78" fmla="*/ 44 w 79"/>
                <a:gd name="T79" fmla="*/ 65 h 69"/>
                <a:gd name="T80" fmla="*/ 46 w 79"/>
                <a:gd name="T81" fmla="*/ 62 h 69"/>
                <a:gd name="T82" fmla="*/ 57 w 79"/>
                <a:gd name="T83" fmla="*/ 56 h 69"/>
                <a:gd name="T84" fmla="*/ 65 w 79"/>
                <a:gd name="T85" fmla="*/ 48 h 69"/>
                <a:gd name="T86" fmla="*/ 72 w 79"/>
                <a:gd name="T87" fmla="*/ 37 h 69"/>
                <a:gd name="T88" fmla="*/ 77 w 79"/>
                <a:gd name="T89" fmla="*/ 33 h 69"/>
                <a:gd name="T90" fmla="*/ 79 w 79"/>
                <a:gd name="T91" fmla="*/ 25 h 69"/>
                <a:gd name="T92" fmla="*/ 76 w 79"/>
                <a:gd name="T93" fmla="*/ 25 h 69"/>
                <a:gd name="T94" fmla="*/ 74 w 79"/>
                <a:gd name="T95" fmla="*/ 27 h 69"/>
                <a:gd name="T96" fmla="*/ 62 w 79"/>
                <a:gd name="T97" fmla="*/ 39 h 69"/>
                <a:gd name="T98" fmla="*/ 61 w 79"/>
                <a:gd name="T99" fmla="*/ 41 h 69"/>
                <a:gd name="T100" fmla="*/ 57 w 79"/>
                <a:gd name="T101" fmla="*/ 43 h 69"/>
                <a:gd name="T102" fmla="*/ 55 w 79"/>
                <a:gd name="T103" fmla="*/ 44 h 69"/>
                <a:gd name="T104" fmla="*/ 52 w 79"/>
                <a:gd name="T105" fmla="*/ 41 h 69"/>
                <a:gd name="T106" fmla="*/ 56 w 79"/>
                <a:gd name="T107" fmla="*/ 35 h 69"/>
                <a:gd name="T108" fmla="*/ 60 w 79"/>
                <a:gd name="T109" fmla="*/ 35 h 69"/>
                <a:gd name="T110" fmla="*/ 62 w 79"/>
                <a:gd name="T111" fmla="*/ 39 h 69"/>
                <a:gd name="T112" fmla="*/ 62 w 79"/>
                <a:gd name="T113" fmla="*/ 39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79" h="69">
                  <a:moveTo>
                    <a:pt x="74" y="27"/>
                  </a:moveTo>
                  <a:cubicBezTo>
                    <a:pt x="71" y="27"/>
                    <a:pt x="68" y="24"/>
                    <a:pt x="69" y="22"/>
                  </a:cubicBezTo>
                  <a:cubicBezTo>
                    <a:pt x="69" y="20"/>
                    <a:pt x="71" y="19"/>
                    <a:pt x="72" y="19"/>
                  </a:cubicBezTo>
                  <a:cubicBezTo>
                    <a:pt x="73" y="19"/>
                    <a:pt x="74" y="20"/>
                    <a:pt x="75" y="20"/>
                  </a:cubicBezTo>
                  <a:cubicBezTo>
                    <a:pt x="75" y="17"/>
                    <a:pt x="76" y="14"/>
                    <a:pt x="75" y="11"/>
                  </a:cubicBezTo>
                  <a:cubicBezTo>
                    <a:pt x="74" y="10"/>
                    <a:pt x="73" y="8"/>
                    <a:pt x="73" y="7"/>
                  </a:cubicBezTo>
                  <a:cubicBezTo>
                    <a:pt x="72" y="5"/>
                    <a:pt x="72" y="3"/>
                    <a:pt x="72" y="1"/>
                  </a:cubicBezTo>
                  <a:cubicBezTo>
                    <a:pt x="70" y="2"/>
                    <a:pt x="67" y="1"/>
                    <a:pt x="66" y="1"/>
                  </a:cubicBezTo>
                  <a:cubicBezTo>
                    <a:pt x="63" y="0"/>
                    <a:pt x="61" y="0"/>
                    <a:pt x="60" y="2"/>
                  </a:cubicBezTo>
                  <a:cubicBezTo>
                    <a:pt x="58" y="3"/>
                    <a:pt x="56" y="3"/>
                    <a:pt x="55" y="5"/>
                  </a:cubicBezTo>
                  <a:cubicBezTo>
                    <a:pt x="54" y="6"/>
                    <a:pt x="52" y="7"/>
                    <a:pt x="51" y="8"/>
                  </a:cubicBezTo>
                  <a:cubicBezTo>
                    <a:pt x="50" y="9"/>
                    <a:pt x="50" y="11"/>
                    <a:pt x="49" y="12"/>
                  </a:cubicBezTo>
                  <a:cubicBezTo>
                    <a:pt x="48" y="14"/>
                    <a:pt x="46" y="12"/>
                    <a:pt x="45" y="14"/>
                  </a:cubicBezTo>
                  <a:cubicBezTo>
                    <a:pt x="44" y="15"/>
                    <a:pt x="45" y="16"/>
                    <a:pt x="44" y="17"/>
                  </a:cubicBezTo>
                  <a:cubicBezTo>
                    <a:pt x="42" y="21"/>
                    <a:pt x="37" y="18"/>
                    <a:pt x="34" y="17"/>
                  </a:cubicBezTo>
                  <a:cubicBezTo>
                    <a:pt x="31" y="15"/>
                    <a:pt x="30" y="19"/>
                    <a:pt x="28" y="21"/>
                  </a:cubicBezTo>
                  <a:cubicBezTo>
                    <a:pt x="27" y="22"/>
                    <a:pt x="26" y="24"/>
                    <a:pt x="24" y="24"/>
                  </a:cubicBezTo>
                  <a:cubicBezTo>
                    <a:pt x="24" y="24"/>
                    <a:pt x="20" y="24"/>
                    <a:pt x="20" y="23"/>
                  </a:cubicBezTo>
                  <a:cubicBezTo>
                    <a:pt x="22" y="20"/>
                    <a:pt x="21" y="15"/>
                    <a:pt x="17" y="14"/>
                  </a:cubicBezTo>
                  <a:cubicBezTo>
                    <a:pt x="17" y="19"/>
                    <a:pt x="17" y="24"/>
                    <a:pt x="17" y="29"/>
                  </a:cubicBezTo>
                  <a:cubicBezTo>
                    <a:pt x="17" y="29"/>
                    <a:pt x="18" y="32"/>
                    <a:pt x="17" y="33"/>
                  </a:cubicBezTo>
                  <a:cubicBezTo>
                    <a:pt x="14" y="35"/>
                    <a:pt x="13" y="36"/>
                    <a:pt x="9" y="35"/>
                  </a:cubicBezTo>
                  <a:cubicBezTo>
                    <a:pt x="8" y="35"/>
                    <a:pt x="7" y="35"/>
                    <a:pt x="6" y="34"/>
                  </a:cubicBezTo>
                  <a:cubicBezTo>
                    <a:pt x="5" y="32"/>
                    <a:pt x="4" y="31"/>
                    <a:pt x="2" y="33"/>
                  </a:cubicBezTo>
                  <a:cubicBezTo>
                    <a:pt x="0" y="35"/>
                    <a:pt x="2" y="38"/>
                    <a:pt x="3" y="40"/>
                  </a:cubicBezTo>
                  <a:cubicBezTo>
                    <a:pt x="4" y="41"/>
                    <a:pt x="5" y="43"/>
                    <a:pt x="5" y="45"/>
                  </a:cubicBezTo>
                  <a:cubicBezTo>
                    <a:pt x="7" y="49"/>
                    <a:pt x="11" y="51"/>
                    <a:pt x="9" y="56"/>
                  </a:cubicBezTo>
                  <a:cubicBezTo>
                    <a:pt x="8" y="58"/>
                    <a:pt x="7" y="58"/>
                    <a:pt x="8" y="60"/>
                  </a:cubicBezTo>
                  <a:cubicBezTo>
                    <a:pt x="9" y="61"/>
                    <a:pt x="9" y="62"/>
                    <a:pt x="9" y="62"/>
                  </a:cubicBezTo>
                  <a:cubicBezTo>
                    <a:pt x="10" y="63"/>
                    <a:pt x="9" y="65"/>
                    <a:pt x="10" y="66"/>
                  </a:cubicBezTo>
                  <a:cubicBezTo>
                    <a:pt x="10" y="66"/>
                    <a:pt x="10" y="64"/>
                    <a:pt x="11" y="64"/>
                  </a:cubicBezTo>
                  <a:cubicBezTo>
                    <a:pt x="11" y="64"/>
                    <a:pt x="14" y="67"/>
                    <a:pt x="15" y="68"/>
                  </a:cubicBezTo>
                  <a:cubicBezTo>
                    <a:pt x="17" y="69"/>
                    <a:pt x="19" y="66"/>
                    <a:pt x="21" y="66"/>
                  </a:cubicBezTo>
                  <a:cubicBezTo>
                    <a:pt x="23" y="65"/>
                    <a:pt x="25" y="67"/>
                    <a:pt x="26" y="65"/>
                  </a:cubicBezTo>
                  <a:cubicBezTo>
                    <a:pt x="28" y="64"/>
                    <a:pt x="29" y="64"/>
                    <a:pt x="31" y="64"/>
                  </a:cubicBezTo>
                  <a:cubicBezTo>
                    <a:pt x="33" y="64"/>
                    <a:pt x="35" y="64"/>
                    <a:pt x="38" y="64"/>
                  </a:cubicBezTo>
                  <a:cubicBezTo>
                    <a:pt x="38" y="64"/>
                    <a:pt x="39" y="64"/>
                    <a:pt x="39" y="64"/>
                  </a:cubicBezTo>
                  <a:cubicBezTo>
                    <a:pt x="40" y="64"/>
                    <a:pt x="40" y="63"/>
                    <a:pt x="41" y="63"/>
                  </a:cubicBezTo>
                  <a:cubicBezTo>
                    <a:pt x="41" y="63"/>
                    <a:pt x="41" y="62"/>
                    <a:pt x="42" y="62"/>
                  </a:cubicBezTo>
                  <a:cubicBezTo>
                    <a:pt x="42" y="63"/>
                    <a:pt x="42" y="65"/>
                    <a:pt x="44" y="65"/>
                  </a:cubicBezTo>
                  <a:cubicBezTo>
                    <a:pt x="44" y="65"/>
                    <a:pt x="43" y="61"/>
                    <a:pt x="46" y="62"/>
                  </a:cubicBezTo>
                  <a:cubicBezTo>
                    <a:pt x="50" y="63"/>
                    <a:pt x="54" y="59"/>
                    <a:pt x="57" y="56"/>
                  </a:cubicBezTo>
                  <a:cubicBezTo>
                    <a:pt x="60" y="54"/>
                    <a:pt x="62" y="51"/>
                    <a:pt x="65" y="48"/>
                  </a:cubicBezTo>
                  <a:cubicBezTo>
                    <a:pt x="68" y="45"/>
                    <a:pt x="69" y="41"/>
                    <a:pt x="72" y="37"/>
                  </a:cubicBezTo>
                  <a:cubicBezTo>
                    <a:pt x="73" y="36"/>
                    <a:pt x="76" y="35"/>
                    <a:pt x="77" y="33"/>
                  </a:cubicBezTo>
                  <a:cubicBezTo>
                    <a:pt x="78" y="31"/>
                    <a:pt x="79" y="27"/>
                    <a:pt x="79" y="25"/>
                  </a:cubicBezTo>
                  <a:cubicBezTo>
                    <a:pt x="78" y="25"/>
                    <a:pt x="77" y="25"/>
                    <a:pt x="76" y="25"/>
                  </a:cubicBezTo>
                  <a:cubicBezTo>
                    <a:pt x="75" y="25"/>
                    <a:pt x="75" y="27"/>
                    <a:pt x="74" y="27"/>
                  </a:cubicBezTo>
                  <a:close/>
                  <a:moveTo>
                    <a:pt x="62" y="39"/>
                  </a:moveTo>
                  <a:cubicBezTo>
                    <a:pt x="61" y="39"/>
                    <a:pt x="61" y="41"/>
                    <a:pt x="61" y="41"/>
                  </a:cubicBezTo>
                  <a:cubicBezTo>
                    <a:pt x="60" y="43"/>
                    <a:pt x="58" y="42"/>
                    <a:pt x="57" y="43"/>
                  </a:cubicBezTo>
                  <a:cubicBezTo>
                    <a:pt x="56" y="43"/>
                    <a:pt x="56" y="44"/>
                    <a:pt x="55" y="44"/>
                  </a:cubicBezTo>
                  <a:cubicBezTo>
                    <a:pt x="53" y="44"/>
                    <a:pt x="52" y="42"/>
                    <a:pt x="52" y="41"/>
                  </a:cubicBezTo>
                  <a:cubicBezTo>
                    <a:pt x="51" y="39"/>
                    <a:pt x="54" y="36"/>
                    <a:pt x="56" y="35"/>
                  </a:cubicBezTo>
                  <a:cubicBezTo>
                    <a:pt x="57" y="34"/>
                    <a:pt x="59" y="34"/>
                    <a:pt x="60" y="35"/>
                  </a:cubicBezTo>
                  <a:cubicBezTo>
                    <a:pt x="61" y="36"/>
                    <a:pt x="64" y="38"/>
                    <a:pt x="62" y="39"/>
                  </a:cubicBezTo>
                  <a:cubicBezTo>
                    <a:pt x="61" y="39"/>
                    <a:pt x="63" y="38"/>
                    <a:pt x="62" y="39"/>
                  </a:cubicBezTo>
                  <a:close/>
                </a:path>
              </a:pathLst>
            </a:custGeom>
            <a:grpFill/>
            <a:ln w="9525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05" name="Freeform 739"/>
            <p:cNvSpPr>
              <a:spLocks/>
            </p:cNvSpPr>
            <p:nvPr/>
          </p:nvSpPr>
          <p:spPr bwMode="auto">
            <a:xfrm>
              <a:off x="12919938" y="10399671"/>
              <a:ext cx="121018" cy="124237"/>
            </a:xfrm>
            <a:custGeom>
              <a:avLst/>
              <a:gdLst>
                <a:gd name="T0" fmla="*/ 11 w 13"/>
                <a:gd name="T1" fmla="*/ 4 h 13"/>
                <a:gd name="T2" fmla="*/ 3 w 13"/>
                <a:gd name="T3" fmla="*/ 3 h 13"/>
                <a:gd name="T4" fmla="*/ 2 w 13"/>
                <a:gd name="T5" fmla="*/ 9 h 13"/>
                <a:gd name="T6" fmla="*/ 7 w 13"/>
                <a:gd name="T7" fmla="*/ 9 h 13"/>
                <a:gd name="T8" fmla="*/ 11 w 13"/>
                <a:gd name="T9" fmla="*/ 4 h 13"/>
                <a:gd name="T10" fmla="*/ 11 w 13"/>
                <a:gd name="T11" fmla="*/ 4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" h="13">
                  <a:moveTo>
                    <a:pt x="11" y="4"/>
                  </a:moveTo>
                  <a:cubicBezTo>
                    <a:pt x="9" y="2"/>
                    <a:pt x="5" y="0"/>
                    <a:pt x="3" y="3"/>
                  </a:cubicBezTo>
                  <a:cubicBezTo>
                    <a:pt x="1" y="5"/>
                    <a:pt x="0" y="7"/>
                    <a:pt x="2" y="9"/>
                  </a:cubicBezTo>
                  <a:cubicBezTo>
                    <a:pt x="4" y="13"/>
                    <a:pt x="5" y="9"/>
                    <a:pt x="7" y="9"/>
                  </a:cubicBezTo>
                  <a:cubicBezTo>
                    <a:pt x="10" y="9"/>
                    <a:pt x="13" y="5"/>
                    <a:pt x="11" y="4"/>
                  </a:cubicBezTo>
                  <a:cubicBezTo>
                    <a:pt x="10" y="3"/>
                    <a:pt x="12" y="4"/>
                    <a:pt x="11" y="4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06" name="Freeform 740"/>
            <p:cNvSpPr>
              <a:spLocks/>
            </p:cNvSpPr>
            <p:nvPr/>
          </p:nvSpPr>
          <p:spPr bwMode="auto">
            <a:xfrm>
              <a:off x="12263888" y="9240129"/>
              <a:ext cx="47770" cy="76452"/>
            </a:xfrm>
            <a:custGeom>
              <a:avLst/>
              <a:gdLst>
                <a:gd name="T0" fmla="*/ 2 w 5"/>
                <a:gd name="T1" fmla="*/ 5 h 8"/>
                <a:gd name="T2" fmla="*/ 5 w 5"/>
                <a:gd name="T3" fmla="*/ 1 h 8"/>
                <a:gd name="T4" fmla="*/ 1 w 5"/>
                <a:gd name="T5" fmla="*/ 3 h 8"/>
                <a:gd name="T6" fmla="*/ 0 w 5"/>
                <a:gd name="T7" fmla="*/ 8 h 8"/>
                <a:gd name="T8" fmla="*/ 2 w 5"/>
                <a:gd name="T9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8">
                  <a:moveTo>
                    <a:pt x="2" y="5"/>
                  </a:moveTo>
                  <a:cubicBezTo>
                    <a:pt x="2" y="4"/>
                    <a:pt x="4" y="2"/>
                    <a:pt x="5" y="1"/>
                  </a:cubicBezTo>
                  <a:cubicBezTo>
                    <a:pt x="4" y="0"/>
                    <a:pt x="2" y="2"/>
                    <a:pt x="1" y="3"/>
                  </a:cubicBezTo>
                  <a:cubicBezTo>
                    <a:pt x="0" y="4"/>
                    <a:pt x="0" y="6"/>
                    <a:pt x="0" y="8"/>
                  </a:cubicBezTo>
                  <a:cubicBezTo>
                    <a:pt x="2" y="7"/>
                    <a:pt x="2" y="6"/>
                    <a:pt x="2" y="5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07" name="Freeform 741"/>
            <p:cNvSpPr>
              <a:spLocks/>
            </p:cNvSpPr>
            <p:nvPr/>
          </p:nvSpPr>
          <p:spPr bwMode="auto">
            <a:xfrm>
              <a:off x="12219300" y="8857867"/>
              <a:ext cx="324842" cy="420492"/>
            </a:xfrm>
            <a:custGeom>
              <a:avLst/>
              <a:gdLst>
                <a:gd name="T0" fmla="*/ 11 w 35"/>
                <a:gd name="T1" fmla="*/ 44 h 45"/>
                <a:gd name="T2" fmla="*/ 15 w 35"/>
                <a:gd name="T3" fmla="*/ 41 h 45"/>
                <a:gd name="T4" fmla="*/ 16 w 35"/>
                <a:gd name="T5" fmla="*/ 43 h 45"/>
                <a:gd name="T6" fmla="*/ 23 w 35"/>
                <a:gd name="T7" fmla="*/ 37 h 45"/>
                <a:gd name="T8" fmla="*/ 25 w 35"/>
                <a:gd name="T9" fmla="*/ 26 h 45"/>
                <a:gd name="T10" fmla="*/ 31 w 35"/>
                <a:gd name="T11" fmla="*/ 16 h 45"/>
                <a:gd name="T12" fmla="*/ 33 w 35"/>
                <a:gd name="T13" fmla="*/ 8 h 45"/>
                <a:gd name="T14" fmla="*/ 35 w 35"/>
                <a:gd name="T15" fmla="*/ 2 h 45"/>
                <a:gd name="T16" fmla="*/ 29 w 35"/>
                <a:gd name="T17" fmla="*/ 1 h 45"/>
                <a:gd name="T18" fmla="*/ 26 w 35"/>
                <a:gd name="T19" fmla="*/ 2 h 45"/>
                <a:gd name="T20" fmla="*/ 25 w 35"/>
                <a:gd name="T21" fmla="*/ 6 h 45"/>
                <a:gd name="T22" fmla="*/ 20 w 35"/>
                <a:gd name="T23" fmla="*/ 10 h 45"/>
                <a:gd name="T24" fmla="*/ 10 w 35"/>
                <a:gd name="T25" fmla="*/ 8 h 45"/>
                <a:gd name="T26" fmla="*/ 13 w 35"/>
                <a:gd name="T27" fmla="*/ 13 h 45"/>
                <a:gd name="T28" fmla="*/ 14 w 35"/>
                <a:gd name="T29" fmla="*/ 19 h 45"/>
                <a:gd name="T30" fmla="*/ 15 w 35"/>
                <a:gd name="T31" fmla="*/ 22 h 45"/>
                <a:gd name="T32" fmla="*/ 16 w 35"/>
                <a:gd name="T33" fmla="*/ 25 h 45"/>
                <a:gd name="T34" fmla="*/ 15 w 35"/>
                <a:gd name="T35" fmla="*/ 32 h 45"/>
                <a:gd name="T36" fmla="*/ 13 w 35"/>
                <a:gd name="T37" fmla="*/ 31 h 45"/>
                <a:gd name="T38" fmla="*/ 10 w 35"/>
                <a:gd name="T39" fmla="*/ 32 h 45"/>
                <a:gd name="T40" fmla="*/ 8 w 35"/>
                <a:gd name="T41" fmla="*/ 29 h 45"/>
                <a:gd name="T42" fmla="*/ 6 w 35"/>
                <a:gd name="T43" fmla="*/ 32 h 45"/>
                <a:gd name="T44" fmla="*/ 4 w 35"/>
                <a:gd name="T45" fmla="*/ 32 h 45"/>
                <a:gd name="T46" fmla="*/ 3 w 35"/>
                <a:gd name="T47" fmla="*/ 35 h 45"/>
                <a:gd name="T48" fmla="*/ 0 w 35"/>
                <a:gd name="T49" fmla="*/ 39 h 45"/>
                <a:gd name="T50" fmla="*/ 5 w 35"/>
                <a:gd name="T51" fmla="*/ 45 h 45"/>
                <a:gd name="T52" fmla="*/ 8 w 35"/>
                <a:gd name="T53" fmla="*/ 42 h 45"/>
                <a:gd name="T54" fmla="*/ 11 w 35"/>
                <a:gd name="T55" fmla="*/ 44 h 45"/>
                <a:gd name="T56" fmla="*/ 11 w 35"/>
                <a:gd name="T57" fmla="*/ 44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35" h="45">
                  <a:moveTo>
                    <a:pt x="11" y="44"/>
                  </a:moveTo>
                  <a:cubicBezTo>
                    <a:pt x="12" y="44"/>
                    <a:pt x="14" y="42"/>
                    <a:pt x="15" y="41"/>
                  </a:cubicBezTo>
                  <a:cubicBezTo>
                    <a:pt x="17" y="40"/>
                    <a:pt x="15" y="43"/>
                    <a:pt x="16" y="43"/>
                  </a:cubicBezTo>
                  <a:cubicBezTo>
                    <a:pt x="16" y="43"/>
                    <a:pt x="23" y="39"/>
                    <a:pt x="23" y="37"/>
                  </a:cubicBezTo>
                  <a:cubicBezTo>
                    <a:pt x="23" y="33"/>
                    <a:pt x="23" y="29"/>
                    <a:pt x="25" y="26"/>
                  </a:cubicBezTo>
                  <a:cubicBezTo>
                    <a:pt x="27" y="22"/>
                    <a:pt x="30" y="19"/>
                    <a:pt x="31" y="16"/>
                  </a:cubicBezTo>
                  <a:cubicBezTo>
                    <a:pt x="32" y="13"/>
                    <a:pt x="32" y="11"/>
                    <a:pt x="33" y="8"/>
                  </a:cubicBezTo>
                  <a:cubicBezTo>
                    <a:pt x="33" y="6"/>
                    <a:pt x="35" y="4"/>
                    <a:pt x="35" y="2"/>
                  </a:cubicBezTo>
                  <a:cubicBezTo>
                    <a:pt x="33" y="2"/>
                    <a:pt x="31" y="0"/>
                    <a:pt x="29" y="1"/>
                  </a:cubicBezTo>
                  <a:cubicBezTo>
                    <a:pt x="28" y="1"/>
                    <a:pt x="26" y="1"/>
                    <a:pt x="26" y="2"/>
                  </a:cubicBezTo>
                  <a:cubicBezTo>
                    <a:pt x="25" y="4"/>
                    <a:pt x="25" y="5"/>
                    <a:pt x="25" y="6"/>
                  </a:cubicBezTo>
                  <a:cubicBezTo>
                    <a:pt x="24" y="9"/>
                    <a:pt x="23" y="10"/>
                    <a:pt x="20" y="10"/>
                  </a:cubicBezTo>
                  <a:cubicBezTo>
                    <a:pt x="17" y="9"/>
                    <a:pt x="13" y="8"/>
                    <a:pt x="10" y="8"/>
                  </a:cubicBezTo>
                  <a:cubicBezTo>
                    <a:pt x="10" y="10"/>
                    <a:pt x="9" y="14"/>
                    <a:pt x="13" y="13"/>
                  </a:cubicBezTo>
                  <a:cubicBezTo>
                    <a:pt x="17" y="11"/>
                    <a:pt x="14" y="17"/>
                    <a:pt x="14" y="19"/>
                  </a:cubicBezTo>
                  <a:cubicBezTo>
                    <a:pt x="14" y="20"/>
                    <a:pt x="14" y="21"/>
                    <a:pt x="15" y="22"/>
                  </a:cubicBezTo>
                  <a:cubicBezTo>
                    <a:pt x="16" y="23"/>
                    <a:pt x="16" y="24"/>
                    <a:pt x="16" y="25"/>
                  </a:cubicBezTo>
                  <a:cubicBezTo>
                    <a:pt x="16" y="27"/>
                    <a:pt x="16" y="30"/>
                    <a:pt x="15" y="32"/>
                  </a:cubicBezTo>
                  <a:cubicBezTo>
                    <a:pt x="15" y="33"/>
                    <a:pt x="13" y="31"/>
                    <a:pt x="13" y="31"/>
                  </a:cubicBezTo>
                  <a:cubicBezTo>
                    <a:pt x="11" y="31"/>
                    <a:pt x="11" y="33"/>
                    <a:pt x="10" y="32"/>
                  </a:cubicBezTo>
                  <a:cubicBezTo>
                    <a:pt x="10" y="31"/>
                    <a:pt x="9" y="30"/>
                    <a:pt x="8" y="29"/>
                  </a:cubicBezTo>
                  <a:cubicBezTo>
                    <a:pt x="7" y="29"/>
                    <a:pt x="7" y="31"/>
                    <a:pt x="6" y="32"/>
                  </a:cubicBezTo>
                  <a:cubicBezTo>
                    <a:pt x="6" y="32"/>
                    <a:pt x="4" y="32"/>
                    <a:pt x="4" y="32"/>
                  </a:cubicBezTo>
                  <a:cubicBezTo>
                    <a:pt x="2" y="32"/>
                    <a:pt x="3" y="34"/>
                    <a:pt x="3" y="35"/>
                  </a:cubicBezTo>
                  <a:cubicBezTo>
                    <a:pt x="4" y="38"/>
                    <a:pt x="3" y="37"/>
                    <a:pt x="0" y="39"/>
                  </a:cubicBezTo>
                  <a:cubicBezTo>
                    <a:pt x="2" y="41"/>
                    <a:pt x="4" y="42"/>
                    <a:pt x="5" y="45"/>
                  </a:cubicBezTo>
                  <a:cubicBezTo>
                    <a:pt x="6" y="44"/>
                    <a:pt x="7" y="43"/>
                    <a:pt x="8" y="42"/>
                  </a:cubicBezTo>
                  <a:cubicBezTo>
                    <a:pt x="10" y="41"/>
                    <a:pt x="10" y="43"/>
                    <a:pt x="11" y="44"/>
                  </a:cubicBezTo>
                  <a:cubicBezTo>
                    <a:pt x="12" y="44"/>
                    <a:pt x="10" y="43"/>
                    <a:pt x="11" y="44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08" name="Freeform 742"/>
            <p:cNvSpPr>
              <a:spLocks/>
            </p:cNvSpPr>
            <p:nvPr/>
          </p:nvSpPr>
          <p:spPr bwMode="auto">
            <a:xfrm>
              <a:off x="12359429" y="8520197"/>
              <a:ext cx="595542" cy="420492"/>
            </a:xfrm>
            <a:custGeom>
              <a:avLst/>
              <a:gdLst>
                <a:gd name="T0" fmla="*/ 12 w 64"/>
                <a:gd name="T1" fmla="*/ 37 h 45"/>
                <a:gd name="T2" fmla="*/ 17 w 64"/>
                <a:gd name="T3" fmla="*/ 37 h 45"/>
                <a:gd name="T4" fmla="*/ 20 w 64"/>
                <a:gd name="T5" fmla="*/ 38 h 45"/>
                <a:gd name="T6" fmla="*/ 21 w 64"/>
                <a:gd name="T7" fmla="*/ 33 h 45"/>
                <a:gd name="T8" fmla="*/ 25 w 64"/>
                <a:gd name="T9" fmla="*/ 30 h 45"/>
                <a:gd name="T10" fmla="*/ 30 w 64"/>
                <a:gd name="T11" fmla="*/ 33 h 45"/>
                <a:gd name="T12" fmla="*/ 36 w 64"/>
                <a:gd name="T13" fmla="*/ 34 h 45"/>
                <a:gd name="T14" fmla="*/ 39 w 64"/>
                <a:gd name="T15" fmla="*/ 34 h 45"/>
                <a:gd name="T16" fmla="*/ 41 w 64"/>
                <a:gd name="T17" fmla="*/ 30 h 45"/>
                <a:gd name="T18" fmla="*/ 45 w 64"/>
                <a:gd name="T19" fmla="*/ 31 h 45"/>
                <a:gd name="T20" fmla="*/ 50 w 64"/>
                <a:gd name="T21" fmla="*/ 31 h 45"/>
                <a:gd name="T22" fmla="*/ 55 w 64"/>
                <a:gd name="T23" fmla="*/ 29 h 45"/>
                <a:gd name="T24" fmla="*/ 60 w 64"/>
                <a:gd name="T25" fmla="*/ 30 h 45"/>
                <a:gd name="T26" fmla="*/ 58 w 64"/>
                <a:gd name="T27" fmla="*/ 24 h 45"/>
                <a:gd name="T28" fmla="*/ 55 w 64"/>
                <a:gd name="T29" fmla="*/ 20 h 45"/>
                <a:gd name="T30" fmla="*/ 51 w 64"/>
                <a:gd name="T31" fmla="*/ 16 h 45"/>
                <a:gd name="T32" fmla="*/ 47 w 64"/>
                <a:gd name="T33" fmla="*/ 13 h 45"/>
                <a:gd name="T34" fmla="*/ 46 w 64"/>
                <a:gd name="T35" fmla="*/ 12 h 45"/>
                <a:gd name="T36" fmla="*/ 44 w 64"/>
                <a:gd name="T37" fmla="*/ 12 h 45"/>
                <a:gd name="T38" fmla="*/ 44 w 64"/>
                <a:gd name="T39" fmla="*/ 6 h 45"/>
                <a:gd name="T40" fmla="*/ 41 w 64"/>
                <a:gd name="T41" fmla="*/ 1 h 45"/>
                <a:gd name="T42" fmla="*/ 41 w 64"/>
                <a:gd name="T43" fmla="*/ 0 h 45"/>
                <a:gd name="T44" fmla="*/ 38 w 64"/>
                <a:gd name="T45" fmla="*/ 0 h 45"/>
                <a:gd name="T46" fmla="*/ 35 w 64"/>
                <a:gd name="T47" fmla="*/ 3 h 45"/>
                <a:gd name="T48" fmla="*/ 26 w 64"/>
                <a:gd name="T49" fmla="*/ 10 h 45"/>
                <a:gd name="T50" fmla="*/ 22 w 64"/>
                <a:gd name="T51" fmla="*/ 11 h 45"/>
                <a:gd name="T52" fmla="*/ 19 w 64"/>
                <a:gd name="T53" fmla="*/ 15 h 45"/>
                <a:gd name="T54" fmla="*/ 13 w 64"/>
                <a:gd name="T55" fmla="*/ 17 h 45"/>
                <a:gd name="T56" fmla="*/ 9 w 64"/>
                <a:gd name="T57" fmla="*/ 17 h 45"/>
                <a:gd name="T58" fmla="*/ 6 w 64"/>
                <a:gd name="T59" fmla="*/ 18 h 45"/>
                <a:gd name="T60" fmla="*/ 3 w 64"/>
                <a:gd name="T61" fmla="*/ 23 h 45"/>
                <a:gd name="T62" fmla="*/ 4 w 64"/>
                <a:gd name="T63" fmla="*/ 34 h 45"/>
                <a:gd name="T64" fmla="*/ 6 w 64"/>
                <a:gd name="T65" fmla="*/ 39 h 45"/>
                <a:gd name="T66" fmla="*/ 9 w 64"/>
                <a:gd name="T67" fmla="*/ 45 h 45"/>
                <a:gd name="T68" fmla="*/ 12 w 64"/>
                <a:gd name="T69" fmla="*/ 37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64" h="45">
                  <a:moveTo>
                    <a:pt x="12" y="37"/>
                  </a:moveTo>
                  <a:cubicBezTo>
                    <a:pt x="13" y="37"/>
                    <a:pt x="16" y="36"/>
                    <a:pt x="17" y="37"/>
                  </a:cubicBezTo>
                  <a:cubicBezTo>
                    <a:pt x="17" y="38"/>
                    <a:pt x="20" y="38"/>
                    <a:pt x="20" y="38"/>
                  </a:cubicBezTo>
                  <a:cubicBezTo>
                    <a:pt x="21" y="36"/>
                    <a:pt x="20" y="34"/>
                    <a:pt x="21" y="33"/>
                  </a:cubicBezTo>
                  <a:cubicBezTo>
                    <a:pt x="21" y="32"/>
                    <a:pt x="23" y="29"/>
                    <a:pt x="25" y="30"/>
                  </a:cubicBezTo>
                  <a:cubicBezTo>
                    <a:pt x="27" y="30"/>
                    <a:pt x="28" y="32"/>
                    <a:pt x="30" y="33"/>
                  </a:cubicBezTo>
                  <a:cubicBezTo>
                    <a:pt x="32" y="34"/>
                    <a:pt x="34" y="34"/>
                    <a:pt x="36" y="34"/>
                  </a:cubicBezTo>
                  <a:cubicBezTo>
                    <a:pt x="37" y="34"/>
                    <a:pt x="39" y="35"/>
                    <a:pt x="39" y="34"/>
                  </a:cubicBezTo>
                  <a:cubicBezTo>
                    <a:pt x="40" y="33"/>
                    <a:pt x="40" y="29"/>
                    <a:pt x="41" y="30"/>
                  </a:cubicBezTo>
                  <a:cubicBezTo>
                    <a:pt x="43" y="31"/>
                    <a:pt x="43" y="31"/>
                    <a:pt x="45" y="31"/>
                  </a:cubicBezTo>
                  <a:cubicBezTo>
                    <a:pt x="47" y="30"/>
                    <a:pt x="48" y="31"/>
                    <a:pt x="50" y="31"/>
                  </a:cubicBezTo>
                  <a:cubicBezTo>
                    <a:pt x="52" y="31"/>
                    <a:pt x="53" y="28"/>
                    <a:pt x="55" y="29"/>
                  </a:cubicBezTo>
                  <a:cubicBezTo>
                    <a:pt x="56" y="29"/>
                    <a:pt x="58" y="31"/>
                    <a:pt x="60" y="30"/>
                  </a:cubicBezTo>
                  <a:cubicBezTo>
                    <a:pt x="64" y="28"/>
                    <a:pt x="59" y="26"/>
                    <a:pt x="58" y="24"/>
                  </a:cubicBezTo>
                  <a:cubicBezTo>
                    <a:pt x="57" y="22"/>
                    <a:pt x="57" y="21"/>
                    <a:pt x="55" y="20"/>
                  </a:cubicBezTo>
                  <a:cubicBezTo>
                    <a:pt x="53" y="19"/>
                    <a:pt x="52" y="18"/>
                    <a:pt x="51" y="16"/>
                  </a:cubicBezTo>
                  <a:cubicBezTo>
                    <a:pt x="51" y="14"/>
                    <a:pt x="49" y="14"/>
                    <a:pt x="47" y="13"/>
                  </a:cubicBezTo>
                  <a:cubicBezTo>
                    <a:pt x="47" y="13"/>
                    <a:pt x="47" y="12"/>
                    <a:pt x="46" y="12"/>
                  </a:cubicBezTo>
                  <a:cubicBezTo>
                    <a:pt x="46" y="12"/>
                    <a:pt x="44" y="12"/>
                    <a:pt x="44" y="12"/>
                  </a:cubicBezTo>
                  <a:cubicBezTo>
                    <a:pt x="43" y="11"/>
                    <a:pt x="44" y="7"/>
                    <a:pt x="44" y="6"/>
                  </a:cubicBezTo>
                  <a:cubicBezTo>
                    <a:pt x="44" y="4"/>
                    <a:pt x="42" y="3"/>
                    <a:pt x="41" y="1"/>
                  </a:cubicBezTo>
                  <a:cubicBezTo>
                    <a:pt x="41" y="1"/>
                    <a:pt x="41" y="0"/>
                    <a:pt x="41" y="0"/>
                  </a:cubicBezTo>
                  <a:cubicBezTo>
                    <a:pt x="40" y="0"/>
                    <a:pt x="39" y="0"/>
                    <a:pt x="38" y="0"/>
                  </a:cubicBezTo>
                  <a:cubicBezTo>
                    <a:pt x="36" y="1"/>
                    <a:pt x="36" y="1"/>
                    <a:pt x="35" y="3"/>
                  </a:cubicBezTo>
                  <a:cubicBezTo>
                    <a:pt x="35" y="6"/>
                    <a:pt x="28" y="10"/>
                    <a:pt x="26" y="10"/>
                  </a:cubicBezTo>
                  <a:cubicBezTo>
                    <a:pt x="25" y="10"/>
                    <a:pt x="21" y="10"/>
                    <a:pt x="22" y="11"/>
                  </a:cubicBezTo>
                  <a:cubicBezTo>
                    <a:pt x="23" y="13"/>
                    <a:pt x="20" y="15"/>
                    <a:pt x="19" y="15"/>
                  </a:cubicBezTo>
                  <a:cubicBezTo>
                    <a:pt x="17" y="16"/>
                    <a:pt x="15" y="17"/>
                    <a:pt x="13" y="17"/>
                  </a:cubicBezTo>
                  <a:cubicBezTo>
                    <a:pt x="11" y="18"/>
                    <a:pt x="11" y="16"/>
                    <a:pt x="9" y="17"/>
                  </a:cubicBezTo>
                  <a:cubicBezTo>
                    <a:pt x="7" y="18"/>
                    <a:pt x="6" y="17"/>
                    <a:pt x="6" y="18"/>
                  </a:cubicBezTo>
                  <a:cubicBezTo>
                    <a:pt x="5" y="20"/>
                    <a:pt x="4" y="22"/>
                    <a:pt x="3" y="23"/>
                  </a:cubicBezTo>
                  <a:cubicBezTo>
                    <a:pt x="0" y="27"/>
                    <a:pt x="2" y="30"/>
                    <a:pt x="4" y="34"/>
                  </a:cubicBezTo>
                  <a:cubicBezTo>
                    <a:pt x="5" y="36"/>
                    <a:pt x="5" y="37"/>
                    <a:pt x="6" y="39"/>
                  </a:cubicBezTo>
                  <a:cubicBezTo>
                    <a:pt x="8" y="41"/>
                    <a:pt x="9" y="42"/>
                    <a:pt x="9" y="45"/>
                  </a:cubicBezTo>
                  <a:cubicBezTo>
                    <a:pt x="9" y="44"/>
                    <a:pt x="10" y="37"/>
                    <a:pt x="12" y="37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09" name="Freeform 743"/>
            <p:cNvSpPr>
              <a:spLocks/>
            </p:cNvSpPr>
            <p:nvPr/>
          </p:nvSpPr>
          <p:spPr bwMode="auto">
            <a:xfrm>
              <a:off x="11697008" y="7921315"/>
              <a:ext cx="1092359" cy="767717"/>
            </a:xfrm>
            <a:custGeom>
              <a:avLst/>
              <a:gdLst>
                <a:gd name="T0" fmla="*/ 83 w 117"/>
                <a:gd name="T1" fmla="*/ 82 h 82"/>
                <a:gd name="T2" fmla="*/ 93 w 117"/>
                <a:gd name="T3" fmla="*/ 76 h 82"/>
                <a:gd name="T4" fmla="*/ 105 w 117"/>
                <a:gd name="T5" fmla="*/ 68 h 82"/>
                <a:gd name="T6" fmla="*/ 112 w 117"/>
                <a:gd name="T7" fmla="*/ 64 h 82"/>
                <a:gd name="T8" fmla="*/ 107 w 117"/>
                <a:gd name="T9" fmla="*/ 55 h 82"/>
                <a:gd name="T10" fmla="*/ 110 w 117"/>
                <a:gd name="T11" fmla="*/ 46 h 82"/>
                <a:gd name="T12" fmla="*/ 114 w 117"/>
                <a:gd name="T13" fmla="*/ 40 h 82"/>
                <a:gd name="T14" fmla="*/ 117 w 117"/>
                <a:gd name="T15" fmla="*/ 21 h 82"/>
                <a:gd name="T16" fmla="*/ 81 w 117"/>
                <a:gd name="T17" fmla="*/ 1 h 82"/>
                <a:gd name="T18" fmla="*/ 75 w 117"/>
                <a:gd name="T19" fmla="*/ 2 h 82"/>
                <a:gd name="T20" fmla="*/ 67 w 117"/>
                <a:gd name="T21" fmla="*/ 2 h 82"/>
                <a:gd name="T22" fmla="*/ 59 w 117"/>
                <a:gd name="T23" fmla="*/ 1 h 82"/>
                <a:gd name="T24" fmla="*/ 29 w 117"/>
                <a:gd name="T25" fmla="*/ 21 h 82"/>
                <a:gd name="T26" fmla="*/ 22 w 117"/>
                <a:gd name="T27" fmla="*/ 25 h 82"/>
                <a:gd name="T28" fmla="*/ 19 w 117"/>
                <a:gd name="T29" fmla="*/ 42 h 82"/>
                <a:gd name="T30" fmla="*/ 8 w 117"/>
                <a:gd name="T31" fmla="*/ 43 h 82"/>
                <a:gd name="T32" fmla="*/ 5 w 117"/>
                <a:gd name="T33" fmla="*/ 51 h 82"/>
                <a:gd name="T34" fmla="*/ 11 w 117"/>
                <a:gd name="T35" fmla="*/ 56 h 82"/>
                <a:gd name="T36" fmla="*/ 19 w 117"/>
                <a:gd name="T37" fmla="*/ 62 h 82"/>
                <a:gd name="T38" fmla="*/ 21 w 117"/>
                <a:gd name="T39" fmla="*/ 55 h 82"/>
                <a:gd name="T40" fmla="*/ 28 w 117"/>
                <a:gd name="T41" fmla="*/ 50 h 82"/>
                <a:gd name="T42" fmla="*/ 35 w 117"/>
                <a:gd name="T43" fmla="*/ 53 h 82"/>
                <a:gd name="T44" fmla="*/ 46 w 117"/>
                <a:gd name="T45" fmla="*/ 55 h 82"/>
                <a:gd name="T46" fmla="*/ 64 w 117"/>
                <a:gd name="T47" fmla="*/ 53 h 82"/>
                <a:gd name="T48" fmla="*/ 68 w 117"/>
                <a:gd name="T49" fmla="*/ 47 h 82"/>
                <a:gd name="T50" fmla="*/ 77 w 117"/>
                <a:gd name="T51" fmla="*/ 31 h 82"/>
                <a:gd name="T52" fmla="*/ 79 w 117"/>
                <a:gd name="T53" fmla="*/ 16 h 82"/>
                <a:gd name="T54" fmla="*/ 75 w 117"/>
                <a:gd name="T55" fmla="*/ 2 h 82"/>
                <a:gd name="T56" fmla="*/ 78 w 117"/>
                <a:gd name="T57" fmla="*/ 16 h 82"/>
                <a:gd name="T58" fmla="*/ 77 w 117"/>
                <a:gd name="T59" fmla="*/ 35 h 82"/>
                <a:gd name="T60" fmla="*/ 68 w 117"/>
                <a:gd name="T61" fmla="*/ 46 h 82"/>
                <a:gd name="T62" fmla="*/ 72 w 117"/>
                <a:gd name="T63" fmla="*/ 55 h 82"/>
                <a:gd name="T64" fmla="*/ 75 w 117"/>
                <a:gd name="T65" fmla="*/ 65 h 82"/>
                <a:gd name="T66" fmla="*/ 72 w 117"/>
                <a:gd name="T67" fmla="*/ 74 h 82"/>
                <a:gd name="T68" fmla="*/ 77 w 117"/>
                <a:gd name="T69" fmla="*/ 81 h 82"/>
                <a:gd name="T70" fmla="*/ 80 w 117"/>
                <a:gd name="T71" fmla="*/ 81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17" h="82">
                  <a:moveTo>
                    <a:pt x="80" y="81"/>
                  </a:moveTo>
                  <a:cubicBezTo>
                    <a:pt x="81" y="80"/>
                    <a:pt x="82" y="82"/>
                    <a:pt x="83" y="82"/>
                  </a:cubicBezTo>
                  <a:cubicBezTo>
                    <a:pt x="85" y="81"/>
                    <a:pt x="87" y="80"/>
                    <a:pt x="89" y="79"/>
                  </a:cubicBezTo>
                  <a:cubicBezTo>
                    <a:pt x="90" y="79"/>
                    <a:pt x="93" y="78"/>
                    <a:pt x="93" y="76"/>
                  </a:cubicBezTo>
                  <a:cubicBezTo>
                    <a:pt x="93" y="74"/>
                    <a:pt x="94" y="75"/>
                    <a:pt x="96" y="74"/>
                  </a:cubicBezTo>
                  <a:cubicBezTo>
                    <a:pt x="99" y="74"/>
                    <a:pt x="103" y="71"/>
                    <a:pt x="105" y="68"/>
                  </a:cubicBezTo>
                  <a:cubicBezTo>
                    <a:pt x="106" y="67"/>
                    <a:pt x="106" y="66"/>
                    <a:pt x="107" y="65"/>
                  </a:cubicBezTo>
                  <a:cubicBezTo>
                    <a:pt x="108" y="64"/>
                    <a:pt x="110" y="64"/>
                    <a:pt x="112" y="64"/>
                  </a:cubicBezTo>
                  <a:cubicBezTo>
                    <a:pt x="112" y="62"/>
                    <a:pt x="110" y="61"/>
                    <a:pt x="109" y="59"/>
                  </a:cubicBezTo>
                  <a:cubicBezTo>
                    <a:pt x="109" y="58"/>
                    <a:pt x="110" y="55"/>
                    <a:pt x="107" y="55"/>
                  </a:cubicBezTo>
                  <a:cubicBezTo>
                    <a:pt x="106" y="55"/>
                    <a:pt x="109" y="53"/>
                    <a:pt x="108" y="52"/>
                  </a:cubicBezTo>
                  <a:cubicBezTo>
                    <a:pt x="108" y="49"/>
                    <a:pt x="109" y="48"/>
                    <a:pt x="110" y="46"/>
                  </a:cubicBezTo>
                  <a:cubicBezTo>
                    <a:pt x="110" y="44"/>
                    <a:pt x="112" y="44"/>
                    <a:pt x="112" y="42"/>
                  </a:cubicBezTo>
                  <a:cubicBezTo>
                    <a:pt x="112" y="41"/>
                    <a:pt x="113" y="40"/>
                    <a:pt x="114" y="40"/>
                  </a:cubicBezTo>
                  <a:cubicBezTo>
                    <a:pt x="117" y="40"/>
                    <a:pt x="117" y="40"/>
                    <a:pt x="117" y="38"/>
                  </a:cubicBezTo>
                  <a:cubicBezTo>
                    <a:pt x="117" y="32"/>
                    <a:pt x="117" y="27"/>
                    <a:pt x="117" y="21"/>
                  </a:cubicBezTo>
                  <a:cubicBezTo>
                    <a:pt x="117" y="19"/>
                    <a:pt x="113" y="18"/>
                    <a:pt x="111" y="17"/>
                  </a:cubicBezTo>
                  <a:cubicBezTo>
                    <a:pt x="101" y="12"/>
                    <a:pt x="91" y="6"/>
                    <a:pt x="81" y="1"/>
                  </a:cubicBezTo>
                  <a:cubicBezTo>
                    <a:pt x="80" y="1"/>
                    <a:pt x="80" y="0"/>
                    <a:pt x="79" y="0"/>
                  </a:cubicBezTo>
                  <a:cubicBezTo>
                    <a:pt x="78" y="1"/>
                    <a:pt x="76" y="2"/>
                    <a:pt x="75" y="2"/>
                  </a:cubicBezTo>
                  <a:cubicBezTo>
                    <a:pt x="74" y="3"/>
                    <a:pt x="72" y="5"/>
                    <a:pt x="71" y="5"/>
                  </a:cubicBezTo>
                  <a:cubicBezTo>
                    <a:pt x="70" y="5"/>
                    <a:pt x="69" y="3"/>
                    <a:pt x="67" y="2"/>
                  </a:cubicBezTo>
                  <a:cubicBezTo>
                    <a:pt x="66" y="1"/>
                    <a:pt x="65" y="1"/>
                    <a:pt x="64" y="1"/>
                  </a:cubicBezTo>
                  <a:cubicBezTo>
                    <a:pt x="62" y="0"/>
                    <a:pt x="61" y="0"/>
                    <a:pt x="59" y="1"/>
                  </a:cubicBezTo>
                  <a:cubicBezTo>
                    <a:pt x="52" y="5"/>
                    <a:pt x="45" y="10"/>
                    <a:pt x="38" y="14"/>
                  </a:cubicBezTo>
                  <a:cubicBezTo>
                    <a:pt x="35" y="16"/>
                    <a:pt x="32" y="18"/>
                    <a:pt x="29" y="21"/>
                  </a:cubicBezTo>
                  <a:cubicBezTo>
                    <a:pt x="28" y="22"/>
                    <a:pt x="27" y="22"/>
                    <a:pt x="26" y="22"/>
                  </a:cubicBezTo>
                  <a:cubicBezTo>
                    <a:pt x="23" y="22"/>
                    <a:pt x="22" y="22"/>
                    <a:pt x="22" y="25"/>
                  </a:cubicBezTo>
                  <a:cubicBezTo>
                    <a:pt x="22" y="28"/>
                    <a:pt x="22" y="31"/>
                    <a:pt x="22" y="34"/>
                  </a:cubicBezTo>
                  <a:cubicBezTo>
                    <a:pt x="22" y="37"/>
                    <a:pt x="21" y="40"/>
                    <a:pt x="19" y="42"/>
                  </a:cubicBezTo>
                  <a:cubicBezTo>
                    <a:pt x="18" y="43"/>
                    <a:pt x="15" y="43"/>
                    <a:pt x="14" y="43"/>
                  </a:cubicBezTo>
                  <a:cubicBezTo>
                    <a:pt x="12" y="43"/>
                    <a:pt x="10" y="43"/>
                    <a:pt x="8" y="43"/>
                  </a:cubicBezTo>
                  <a:cubicBezTo>
                    <a:pt x="6" y="43"/>
                    <a:pt x="4" y="44"/>
                    <a:pt x="2" y="44"/>
                  </a:cubicBezTo>
                  <a:cubicBezTo>
                    <a:pt x="0" y="44"/>
                    <a:pt x="5" y="51"/>
                    <a:pt x="5" y="51"/>
                  </a:cubicBezTo>
                  <a:cubicBezTo>
                    <a:pt x="6" y="54"/>
                    <a:pt x="7" y="56"/>
                    <a:pt x="10" y="57"/>
                  </a:cubicBezTo>
                  <a:cubicBezTo>
                    <a:pt x="10" y="57"/>
                    <a:pt x="11" y="56"/>
                    <a:pt x="11" y="56"/>
                  </a:cubicBezTo>
                  <a:cubicBezTo>
                    <a:pt x="12" y="57"/>
                    <a:pt x="12" y="60"/>
                    <a:pt x="14" y="58"/>
                  </a:cubicBezTo>
                  <a:cubicBezTo>
                    <a:pt x="16" y="56"/>
                    <a:pt x="18" y="61"/>
                    <a:pt x="19" y="62"/>
                  </a:cubicBezTo>
                  <a:cubicBezTo>
                    <a:pt x="19" y="61"/>
                    <a:pt x="20" y="59"/>
                    <a:pt x="20" y="58"/>
                  </a:cubicBezTo>
                  <a:cubicBezTo>
                    <a:pt x="20" y="57"/>
                    <a:pt x="21" y="56"/>
                    <a:pt x="21" y="55"/>
                  </a:cubicBezTo>
                  <a:cubicBezTo>
                    <a:pt x="22" y="52"/>
                    <a:pt x="22" y="52"/>
                    <a:pt x="25" y="51"/>
                  </a:cubicBezTo>
                  <a:cubicBezTo>
                    <a:pt x="26" y="50"/>
                    <a:pt x="27" y="50"/>
                    <a:pt x="28" y="50"/>
                  </a:cubicBezTo>
                  <a:cubicBezTo>
                    <a:pt x="29" y="49"/>
                    <a:pt x="30" y="51"/>
                    <a:pt x="31" y="51"/>
                  </a:cubicBezTo>
                  <a:cubicBezTo>
                    <a:pt x="33" y="51"/>
                    <a:pt x="34" y="52"/>
                    <a:pt x="35" y="53"/>
                  </a:cubicBezTo>
                  <a:cubicBezTo>
                    <a:pt x="36" y="54"/>
                    <a:pt x="37" y="54"/>
                    <a:pt x="39" y="54"/>
                  </a:cubicBezTo>
                  <a:cubicBezTo>
                    <a:pt x="42" y="52"/>
                    <a:pt x="43" y="55"/>
                    <a:pt x="46" y="55"/>
                  </a:cubicBezTo>
                  <a:cubicBezTo>
                    <a:pt x="49" y="55"/>
                    <a:pt x="52" y="53"/>
                    <a:pt x="55" y="53"/>
                  </a:cubicBezTo>
                  <a:cubicBezTo>
                    <a:pt x="57" y="53"/>
                    <a:pt x="61" y="54"/>
                    <a:pt x="64" y="53"/>
                  </a:cubicBezTo>
                  <a:cubicBezTo>
                    <a:pt x="65" y="53"/>
                    <a:pt x="66" y="52"/>
                    <a:pt x="67" y="51"/>
                  </a:cubicBezTo>
                  <a:cubicBezTo>
                    <a:pt x="69" y="50"/>
                    <a:pt x="68" y="49"/>
                    <a:pt x="68" y="47"/>
                  </a:cubicBezTo>
                  <a:cubicBezTo>
                    <a:pt x="68" y="42"/>
                    <a:pt x="73" y="39"/>
                    <a:pt x="77" y="35"/>
                  </a:cubicBezTo>
                  <a:cubicBezTo>
                    <a:pt x="78" y="34"/>
                    <a:pt x="77" y="32"/>
                    <a:pt x="77" y="31"/>
                  </a:cubicBezTo>
                  <a:cubicBezTo>
                    <a:pt x="77" y="28"/>
                    <a:pt x="77" y="26"/>
                    <a:pt x="77" y="23"/>
                  </a:cubicBezTo>
                  <a:cubicBezTo>
                    <a:pt x="78" y="21"/>
                    <a:pt x="79" y="18"/>
                    <a:pt x="79" y="16"/>
                  </a:cubicBezTo>
                  <a:cubicBezTo>
                    <a:pt x="78" y="14"/>
                    <a:pt x="77" y="12"/>
                    <a:pt x="76" y="11"/>
                  </a:cubicBezTo>
                  <a:cubicBezTo>
                    <a:pt x="74" y="8"/>
                    <a:pt x="75" y="5"/>
                    <a:pt x="75" y="2"/>
                  </a:cubicBezTo>
                  <a:cubicBezTo>
                    <a:pt x="75" y="5"/>
                    <a:pt x="75" y="7"/>
                    <a:pt x="75" y="9"/>
                  </a:cubicBezTo>
                  <a:cubicBezTo>
                    <a:pt x="75" y="11"/>
                    <a:pt x="78" y="14"/>
                    <a:pt x="78" y="16"/>
                  </a:cubicBezTo>
                  <a:cubicBezTo>
                    <a:pt x="79" y="19"/>
                    <a:pt x="77" y="23"/>
                    <a:pt x="77" y="26"/>
                  </a:cubicBezTo>
                  <a:cubicBezTo>
                    <a:pt x="77" y="28"/>
                    <a:pt x="78" y="32"/>
                    <a:pt x="77" y="35"/>
                  </a:cubicBezTo>
                  <a:cubicBezTo>
                    <a:pt x="76" y="37"/>
                    <a:pt x="72" y="39"/>
                    <a:pt x="71" y="41"/>
                  </a:cubicBezTo>
                  <a:cubicBezTo>
                    <a:pt x="69" y="42"/>
                    <a:pt x="68" y="44"/>
                    <a:pt x="68" y="46"/>
                  </a:cubicBezTo>
                  <a:cubicBezTo>
                    <a:pt x="67" y="49"/>
                    <a:pt x="69" y="50"/>
                    <a:pt x="70" y="53"/>
                  </a:cubicBezTo>
                  <a:cubicBezTo>
                    <a:pt x="70" y="54"/>
                    <a:pt x="71" y="54"/>
                    <a:pt x="72" y="55"/>
                  </a:cubicBezTo>
                  <a:cubicBezTo>
                    <a:pt x="74" y="56"/>
                    <a:pt x="75" y="57"/>
                    <a:pt x="75" y="59"/>
                  </a:cubicBezTo>
                  <a:cubicBezTo>
                    <a:pt x="75" y="61"/>
                    <a:pt x="75" y="63"/>
                    <a:pt x="75" y="65"/>
                  </a:cubicBezTo>
                  <a:cubicBezTo>
                    <a:pt x="75" y="66"/>
                    <a:pt x="76" y="68"/>
                    <a:pt x="77" y="70"/>
                  </a:cubicBezTo>
                  <a:cubicBezTo>
                    <a:pt x="74" y="70"/>
                    <a:pt x="67" y="70"/>
                    <a:pt x="72" y="74"/>
                  </a:cubicBezTo>
                  <a:cubicBezTo>
                    <a:pt x="74" y="75"/>
                    <a:pt x="75" y="76"/>
                    <a:pt x="76" y="78"/>
                  </a:cubicBezTo>
                  <a:cubicBezTo>
                    <a:pt x="76" y="79"/>
                    <a:pt x="77" y="80"/>
                    <a:pt x="77" y="81"/>
                  </a:cubicBezTo>
                  <a:cubicBezTo>
                    <a:pt x="77" y="82"/>
                    <a:pt x="80" y="81"/>
                    <a:pt x="80" y="81"/>
                  </a:cubicBezTo>
                  <a:cubicBezTo>
                    <a:pt x="82" y="80"/>
                    <a:pt x="80" y="81"/>
                    <a:pt x="80" y="81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10" name="Freeform 744"/>
            <p:cNvSpPr>
              <a:spLocks/>
            </p:cNvSpPr>
            <p:nvPr/>
          </p:nvSpPr>
          <p:spPr bwMode="auto">
            <a:xfrm>
              <a:off x="12684268" y="7940429"/>
              <a:ext cx="767517" cy="946107"/>
            </a:xfrm>
            <a:custGeom>
              <a:avLst/>
              <a:gdLst>
                <a:gd name="T0" fmla="*/ 6 w 82"/>
                <a:gd name="T1" fmla="*/ 39 h 101"/>
                <a:gd name="T2" fmla="*/ 6 w 82"/>
                <a:gd name="T3" fmla="*/ 41 h 101"/>
                <a:gd name="T4" fmla="*/ 4 w 82"/>
                <a:gd name="T5" fmla="*/ 43 h 101"/>
                <a:gd name="T6" fmla="*/ 2 w 82"/>
                <a:gd name="T7" fmla="*/ 49 h 101"/>
                <a:gd name="T8" fmla="*/ 2 w 82"/>
                <a:gd name="T9" fmla="*/ 51 h 101"/>
                <a:gd name="T10" fmla="*/ 1 w 82"/>
                <a:gd name="T11" fmla="*/ 53 h 101"/>
                <a:gd name="T12" fmla="*/ 4 w 82"/>
                <a:gd name="T13" fmla="*/ 58 h 101"/>
                <a:gd name="T14" fmla="*/ 6 w 82"/>
                <a:gd name="T15" fmla="*/ 60 h 101"/>
                <a:gd name="T16" fmla="*/ 6 w 82"/>
                <a:gd name="T17" fmla="*/ 63 h 101"/>
                <a:gd name="T18" fmla="*/ 9 w 82"/>
                <a:gd name="T19" fmla="*/ 68 h 101"/>
                <a:gd name="T20" fmla="*/ 9 w 82"/>
                <a:gd name="T21" fmla="*/ 74 h 101"/>
                <a:gd name="T22" fmla="*/ 15 w 82"/>
                <a:gd name="T23" fmla="*/ 76 h 101"/>
                <a:gd name="T24" fmla="*/ 18 w 82"/>
                <a:gd name="T25" fmla="*/ 81 h 101"/>
                <a:gd name="T26" fmla="*/ 22 w 82"/>
                <a:gd name="T27" fmla="*/ 84 h 101"/>
                <a:gd name="T28" fmla="*/ 26 w 82"/>
                <a:gd name="T29" fmla="*/ 88 h 101"/>
                <a:gd name="T30" fmla="*/ 26 w 82"/>
                <a:gd name="T31" fmla="*/ 91 h 101"/>
                <a:gd name="T32" fmla="*/ 28 w 82"/>
                <a:gd name="T33" fmla="*/ 92 h 101"/>
                <a:gd name="T34" fmla="*/ 32 w 82"/>
                <a:gd name="T35" fmla="*/ 96 h 101"/>
                <a:gd name="T36" fmla="*/ 35 w 82"/>
                <a:gd name="T37" fmla="*/ 95 h 101"/>
                <a:gd name="T38" fmla="*/ 39 w 82"/>
                <a:gd name="T39" fmla="*/ 94 h 101"/>
                <a:gd name="T40" fmla="*/ 44 w 82"/>
                <a:gd name="T41" fmla="*/ 100 h 101"/>
                <a:gd name="T42" fmla="*/ 51 w 82"/>
                <a:gd name="T43" fmla="*/ 100 h 101"/>
                <a:gd name="T44" fmla="*/ 55 w 82"/>
                <a:gd name="T45" fmla="*/ 98 h 101"/>
                <a:gd name="T46" fmla="*/ 59 w 82"/>
                <a:gd name="T47" fmla="*/ 97 h 101"/>
                <a:gd name="T48" fmla="*/ 69 w 82"/>
                <a:gd name="T49" fmla="*/ 94 h 101"/>
                <a:gd name="T50" fmla="*/ 69 w 82"/>
                <a:gd name="T51" fmla="*/ 91 h 101"/>
                <a:gd name="T52" fmla="*/ 66 w 82"/>
                <a:gd name="T53" fmla="*/ 90 h 101"/>
                <a:gd name="T54" fmla="*/ 61 w 82"/>
                <a:gd name="T55" fmla="*/ 83 h 101"/>
                <a:gd name="T56" fmla="*/ 59 w 82"/>
                <a:gd name="T57" fmla="*/ 80 h 101"/>
                <a:gd name="T58" fmla="*/ 56 w 82"/>
                <a:gd name="T59" fmla="*/ 78 h 101"/>
                <a:gd name="T60" fmla="*/ 59 w 82"/>
                <a:gd name="T61" fmla="*/ 75 h 101"/>
                <a:gd name="T62" fmla="*/ 61 w 82"/>
                <a:gd name="T63" fmla="*/ 67 h 101"/>
                <a:gd name="T64" fmla="*/ 62 w 82"/>
                <a:gd name="T65" fmla="*/ 64 h 101"/>
                <a:gd name="T66" fmla="*/ 65 w 82"/>
                <a:gd name="T67" fmla="*/ 62 h 101"/>
                <a:gd name="T68" fmla="*/ 65 w 82"/>
                <a:gd name="T69" fmla="*/ 58 h 101"/>
                <a:gd name="T70" fmla="*/ 67 w 82"/>
                <a:gd name="T71" fmla="*/ 55 h 101"/>
                <a:gd name="T72" fmla="*/ 71 w 82"/>
                <a:gd name="T73" fmla="*/ 52 h 101"/>
                <a:gd name="T74" fmla="*/ 72 w 82"/>
                <a:gd name="T75" fmla="*/ 45 h 101"/>
                <a:gd name="T76" fmla="*/ 72 w 82"/>
                <a:gd name="T77" fmla="*/ 42 h 101"/>
                <a:gd name="T78" fmla="*/ 74 w 82"/>
                <a:gd name="T79" fmla="*/ 37 h 101"/>
                <a:gd name="T80" fmla="*/ 79 w 82"/>
                <a:gd name="T81" fmla="*/ 29 h 101"/>
                <a:gd name="T82" fmla="*/ 82 w 82"/>
                <a:gd name="T83" fmla="*/ 27 h 101"/>
                <a:gd name="T84" fmla="*/ 79 w 82"/>
                <a:gd name="T85" fmla="*/ 23 h 101"/>
                <a:gd name="T86" fmla="*/ 76 w 82"/>
                <a:gd name="T87" fmla="*/ 17 h 101"/>
                <a:gd name="T88" fmla="*/ 76 w 82"/>
                <a:gd name="T89" fmla="*/ 11 h 101"/>
                <a:gd name="T90" fmla="*/ 75 w 82"/>
                <a:gd name="T91" fmla="*/ 9 h 101"/>
                <a:gd name="T92" fmla="*/ 74 w 82"/>
                <a:gd name="T93" fmla="*/ 5 h 101"/>
                <a:gd name="T94" fmla="*/ 68 w 82"/>
                <a:gd name="T95" fmla="*/ 0 h 101"/>
                <a:gd name="T96" fmla="*/ 64 w 82"/>
                <a:gd name="T97" fmla="*/ 2 h 101"/>
                <a:gd name="T98" fmla="*/ 60 w 82"/>
                <a:gd name="T99" fmla="*/ 5 h 101"/>
                <a:gd name="T100" fmla="*/ 56 w 82"/>
                <a:gd name="T101" fmla="*/ 5 h 101"/>
                <a:gd name="T102" fmla="*/ 46 w 82"/>
                <a:gd name="T103" fmla="*/ 5 h 101"/>
                <a:gd name="T104" fmla="*/ 17 w 82"/>
                <a:gd name="T105" fmla="*/ 5 h 101"/>
                <a:gd name="T106" fmla="*/ 16 w 82"/>
                <a:gd name="T107" fmla="*/ 14 h 101"/>
                <a:gd name="T108" fmla="*/ 13 w 82"/>
                <a:gd name="T109" fmla="*/ 16 h 101"/>
                <a:gd name="T110" fmla="*/ 11 w 82"/>
                <a:gd name="T111" fmla="*/ 18 h 101"/>
                <a:gd name="T112" fmla="*/ 11 w 82"/>
                <a:gd name="T113" fmla="*/ 32 h 101"/>
                <a:gd name="T114" fmla="*/ 11 w 82"/>
                <a:gd name="T115" fmla="*/ 37 h 101"/>
                <a:gd name="T116" fmla="*/ 6 w 82"/>
                <a:gd name="T117" fmla="*/ 39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82" h="101">
                  <a:moveTo>
                    <a:pt x="6" y="39"/>
                  </a:moveTo>
                  <a:cubicBezTo>
                    <a:pt x="6" y="39"/>
                    <a:pt x="6" y="40"/>
                    <a:pt x="6" y="41"/>
                  </a:cubicBezTo>
                  <a:cubicBezTo>
                    <a:pt x="5" y="42"/>
                    <a:pt x="4" y="42"/>
                    <a:pt x="4" y="43"/>
                  </a:cubicBezTo>
                  <a:cubicBezTo>
                    <a:pt x="4" y="45"/>
                    <a:pt x="2" y="47"/>
                    <a:pt x="2" y="49"/>
                  </a:cubicBezTo>
                  <a:cubicBezTo>
                    <a:pt x="2" y="50"/>
                    <a:pt x="3" y="51"/>
                    <a:pt x="2" y="51"/>
                  </a:cubicBezTo>
                  <a:cubicBezTo>
                    <a:pt x="2" y="52"/>
                    <a:pt x="0" y="53"/>
                    <a:pt x="1" y="53"/>
                  </a:cubicBezTo>
                  <a:cubicBezTo>
                    <a:pt x="4" y="53"/>
                    <a:pt x="3" y="57"/>
                    <a:pt x="4" y="58"/>
                  </a:cubicBezTo>
                  <a:cubicBezTo>
                    <a:pt x="4" y="59"/>
                    <a:pt x="5" y="59"/>
                    <a:pt x="6" y="60"/>
                  </a:cubicBezTo>
                  <a:cubicBezTo>
                    <a:pt x="6" y="61"/>
                    <a:pt x="6" y="62"/>
                    <a:pt x="6" y="63"/>
                  </a:cubicBezTo>
                  <a:cubicBezTo>
                    <a:pt x="7" y="65"/>
                    <a:pt x="9" y="66"/>
                    <a:pt x="9" y="68"/>
                  </a:cubicBezTo>
                  <a:cubicBezTo>
                    <a:pt x="9" y="69"/>
                    <a:pt x="8" y="74"/>
                    <a:pt x="9" y="74"/>
                  </a:cubicBezTo>
                  <a:cubicBezTo>
                    <a:pt x="12" y="74"/>
                    <a:pt x="13" y="75"/>
                    <a:pt x="15" y="76"/>
                  </a:cubicBezTo>
                  <a:cubicBezTo>
                    <a:pt x="17" y="77"/>
                    <a:pt x="16" y="80"/>
                    <a:pt x="18" y="81"/>
                  </a:cubicBezTo>
                  <a:cubicBezTo>
                    <a:pt x="19" y="82"/>
                    <a:pt x="22" y="82"/>
                    <a:pt x="22" y="84"/>
                  </a:cubicBezTo>
                  <a:cubicBezTo>
                    <a:pt x="22" y="86"/>
                    <a:pt x="25" y="87"/>
                    <a:pt x="26" y="88"/>
                  </a:cubicBezTo>
                  <a:cubicBezTo>
                    <a:pt x="26" y="89"/>
                    <a:pt x="26" y="90"/>
                    <a:pt x="26" y="91"/>
                  </a:cubicBezTo>
                  <a:cubicBezTo>
                    <a:pt x="27" y="91"/>
                    <a:pt x="28" y="92"/>
                    <a:pt x="28" y="92"/>
                  </a:cubicBezTo>
                  <a:cubicBezTo>
                    <a:pt x="29" y="93"/>
                    <a:pt x="30" y="95"/>
                    <a:pt x="32" y="96"/>
                  </a:cubicBezTo>
                  <a:cubicBezTo>
                    <a:pt x="33" y="97"/>
                    <a:pt x="33" y="93"/>
                    <a:pt x="35" y="95"/>
                  </a:cubicBezTo>
                  <a:cubicBezTo>
                    <a:pt x="37" y="96"/>
                    <a:pt x="37" y="94"/>
                    <a:pt x="39" y="94"/>
                  </a:cubicBezTo>
                  <a:cubicBezTo>
                    <a:pt x="41" y="95"/>
                    <a:pt x="42" y="98"/>
                    <a:pt x="44" y="100"/>
                  </a:cubicBezTo>
                  <a:cubicBezTo>
                    <a:pt x="46" y="95"/>
                    <a:pt x="49" y="101"/>
                    <a:pt x="51" y="100"/>
                  </a:cubicBezTo>
                  <a:cubicBezTo>
                    <a:pt x="52" y="99"/>
                    <a:pt x="53" y="98"/>
                    <a:pt x="55" y="98"/>
                  </a:cubicBezTo>
                  <a:cubicBezTo>
                    <a:pt x="56" y="98"/>
                    <a:pt x="58" y="98"/>
                    <a:pt x="59" y="97"/>
                  </a:cubicBezTo>
                  <a:cubicBezTo>
                    <a:pt x="61" y="93"/>
                    <a:pt x="65" y="91"/>
                    <a:pt x="69" y="94"/>
                  </a:cubicBezTo>
                  <a:cubicBezTo>
                    <a:pt x="69" y="93"/>
                    <a:pt x="69" y="92"/>
                    <a:pt x="69" y="91"/>
                  </a:cubicBezTo>
                  <a:cubicBezTo>
                    <a:pt x="69" y="90"/>
                    <a:pt x="66" y="90"/>
                    <a:pt x="66" y="90"/>
                  </a:cubicBezTo>
                  <a:cubicBezTo>
                    <a:pt x="64" y="88"/>
                    <a:pt x="63" y="85"/>
                    <a:pt x="61" y="83"/>
                  </a:cubicBezTo>
                  <a:cubicBezTo>
                    <a:pt x="60" y="82"/>
                    <a:pt x="60" y="81"/>
                    <a:pt x="59" y="80"/>
                  </a:cubicBezTo>
                  <a:cubicBezTo>
                    <a:pt x="58" y="79"/>
                    <a:pt x="57" y="79"/>
                    <a:pt x="56" y="78"/>
                  </a:cubicBezTo>
                  <a:cubicBezTo>
                    <a:pt x="53" y="75"/>
                    <a:pt x="59" y="75"/>
                    <a:pt x="59" y="75"/>
                  </a:cubicBezTo>
                  <a:cubicBezTo>
                    <a:pt x="61" y="74"/>
                    <a:pt x="60" y="69"/>
                    <a:pt x="61" y="67"/>
                  </a:cubicBezTo>
                  <a:cubicBezTo>
                    <a:pt x="61" y="66"/>
                    <a:pt x="61" y="64"/>
                    <a:pt x="62" y="64"/>
                  </a:cubicBezTo>
                  <a:cubicBezTo>
                    <a:pt x="63" y="63"/>
                    <a:pt x="65" y="63"/>
                    <a:pt x="65" y="62"/>
                  </a:cubicBezTo>
                  <a:cubicBezTo>
                    <a:pt x="65" y="61"/>
                    <a:pt x="65" y="60"/>
                    <a:pt x="65" y="58"/>
                  </a:cubicBezTo>
                  <a:cubicBezTo>
                    <a:pt x="65" y="57"/>
                    <a:pt x="66" y="56"/>
                    <a:pt x="67" y="55"/>
                  </a:cubicBezTo>
                  <a:cubicBezTo>
                    <a:pt x="68" y="53"/>
                    <a:pt x="70" y="54"/>
                    <a:pt x="71" y="52"/>
                  </a:cubicBezTo>
                  <a:cubicBezTo>
                    <a:pt x="71" y="50"/>
                    <a:pt x="72" y="48"/>
                    <a:pt x="72" y="45"/>
                  </a:cubicBezTo>
                  <a:cubicBezTo>
                    <a:pt x="72" y="44"/>
                    <a:pt x="72" y="43"/>
                    <a:pt x="72" y="42"/>
                  </a:cubicBezTo>
                  <a:cubicBezTo>
                    <a:pt x="72" y="40"/>
                    <a:pt x="74" y="38"/>
                    <a:pt x="74" y="37"/>
                  </a:cubicBezTo>
                  <a:cubicBezTo>
                    <a:pt x="74" y="33"/>
                    <a:pt x="75" y="30"/>
                    <a:pt x="79" y="29"/>
                  </a:cubicBezTo>
                  <a:cubicBezTo>
                    <a:pt x="80" y="29"/>
                    <a:pt x="81" y="29"/>
                    <a:pt x="82" y="27"/>
                  </a:cubicBezTo>
                  <a:cubicBezTo>
                    <a:pt x="82" y="26"/>
                    <a:pt x="80" y="24"/>
                    <a:pt x="79" y="23"/>
                  </a:cubicBezTo>
                  <a:cubicBezTo>
                    <a:pt x="77" y="21"/>
                    <a:pt x="76" y="19"/>
                    <a:pt x="76" y="17"/>
                  </a:cubicBezTo>
                  <a:cubicBezTo>
                    <a:pt x="76" y="16"/>
                    <a:pt x="75" y="11"/>
                    <a:pt x="76" y="11"/>
                  </a:cubicBezTo>
                  <a:cubicBezTo>
                    <a:pt x="77" y="10"/>
                    <a:pt x="76" y="10"/>
                    <a:pt x="75" y="9"/>
                  </a:cubicBezTo>
                  <a:cubicBezTo>
                    <a:pt x="74" y="8"/>
                    <a:pt x="74" y="7"/>
                    <a:pt x="74" y="5"/>
                  </a:cubicBezTo>
                  <a:cubicBezTo>
                    <a:pt x="72" y="3"/>
                    <a:pt x="69" y="2"/>
                    <a:pt x="68" y="0"/>
                  </a:cubicBezTo>
                  <a:cubicBezTo>
                    <a:pt x="67" y="0"/>
                    <a:pt x="65" y="1"/>
                    <a:pt x="64" y="2"/>
                  </a:cubicBezTo>
                  <a:cubicBezTo>
                    <a:pt x="63" y="5"/>
                    <a:pt x="61" y="3"/>
                    <a:pt x="60" y="5"/>
                  </a:cubicBezTo>
                  <a:cubicBezTo>
                    <a:pt x="59" y="9"/>
                    <a:pt x="58" y="5"/>
                    <a:pt x="56" y="5"/>
                  </a:cubicBezTo>
                  <a:cubicBezTo>
                    <a:pt x="52" y="5"/>
                    <a:pt x="49" y="5"/>
                    <a:pt x="46" y="5"/>
                  </a:cubicBezTo>
                  <a:cubicBezTo>
                    <a:pt x="37" y="5"/>
                    <a:pt x="27" y="5"/>
                    <a:pt x="17" y="5"/>
                  </a:cubicBezTo>
                  <a:cubicBezTo>
                    <a:pt x="15" y="5"/>
                    <a:pt x="16" y="12"/>
                    <a:pt x="16" y="14"/>
                  </a:cubicBezTo>
                  <a:cubicBezTo>
                    <a:pt x="16" y="16"/>
                    <a:pt x="15" y="16"/>
                    <a:pt x="13" y="16"/>
                  </a:cubicBezTo>
                  <a:cubicBezTo>
                    <a:pt x="10" y="16"/>
                    <a:pt x="11" y="16"/>
                    <a:pt x="11" y="18"/>
                  </a:cubicBezTo>
                  <a:cubicBezTo>
                    <a:pt x="11" y="23"/>
                    <a:pt x="11" y="27"/>
                    <a:pt x="11" y="32"/>
                  </a:cubicBezTo>
                  <a:cubicBezTo>
                    <a:pt x="11" y="34"/>
                    <a:pt x="11" y="36"/>
                    <a:pt x="11" y="37"/>
                  </a:cubicBezTo>
                  <a:cubicBezTo>
                    <a:pt x="11" y="39"/>
                    <a:pt x="7" y="38"/>
                    <a:pt x="6" y="39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11" name="Freeform 745"/>
            <p:cNvSpPr>
              <a:spLocks/>
            </p:cNvSpPr>
            <p:nvPr/>
          </p:nvSpPr>
          <p:spPr bwMode="auto">
            <a:xfrm>
              <a:off x="13356248" y="8182530"/>
              <a:ext cx="299364" cy="270773"/>
            </a:xfrm>
            <a:custGeom>
              <a:avLst/>
              <a:gdLst>
                <a:gd name="T0" fmla="*/ 3 w 32"/>
                <a:gd name="T1" fmla="*/ 19 h 29"/>
                <a:gd name="T2" fmla="*/ 7 w 32"/>
                <a:gd name="T3" fmla="*/ 20 h 29"/>
                <a:gd name="T4" fmla="*/ 7 w 32"/>
                <a:gd name="T5" fmla="*/ 17 h 29"/>
                <a:gd name="T6" fmla="*/ 10 w 32"/>
                <a:gd name="T7" fmla="*/ 19 h 29"/>
                <a:gd name="T8" fmla="*/ 12 w 32"/>
                <a:gd name="T9" fmla="*/ 18 h 29"/>
                <a:gd name="T10" fmla="*/ 14 w 32"/>
                <a:gd name="T11" fmla="*/ 18 h 29"/>
                <a:gd name="T12" fmla="*/ 29 w 32"/>
                <a:gd name="T13" fmla="*/ 29 h 29"/>
                <a:gd name="T14" fmla="*/ 32 w 32"/>
                <a:gd name="T15" fmla="*/ 27 h 29"/>
                <a:gd name="T16" fmla="*/ 24 w 32"/>
                <a:gd name="T17" fmla="*/ 19 h 29"/>
                <a:gd name="T18" fmla="*/ 19 w 32"/>
                <a:gd name="T19" fmla="*/ 16 h 29"/>
                <a:gd name="T20" fmla="*/ 17 w 32"/>
                <a:gd name="T21" fmla="*/ 14 h 29"/>
                <a:gd name="T22" fmla="*/ 17 w 32"/>
                <a:gd name="T23" fmla="*/ 16 h 29"/>
                <a:gd name="T24" fmla="*/ 16 w 32"/>
                <a:gd name="T25" fmla="*/ 14 h 29"/>
                <a:gd name="T26" fmla="*/ 14 w 32"/>
                <a:gd name="T27" fmla="*/ 9 h 29"/>
                <a:gd name="T28" fmla="*/ 10 w 32"/>
                <a:gd name="T29" fmla="*/ 0 h 29"/>
                <a:gd name="T30" fmla="*/ 2 w 32"/>
                <a:gd name="T31" fmla="*/ 7 h 29"/>
                <a:gd name="T32" fmla="*/ 1 w 32"/>
                <a:gd name="T33" fmla="*/ 13 h 29"/>
                <a:gd name="T34" fmla="*/ 0 w 32"/>
                <a:gd name="T35" fmla="*/ 20 h 29"/>
                <a:gd name="T36" fmla="*/ 3 w 32"/>
                <a:gd name="T37" fmla="*/ 1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2" h="29">
                  <a:moveTo>
                    <a:pt x="3" y="19"/>
                  </a:moveTo>
                  <a:cubicBezTo>
                    <a:pt x="4" y="19"/>
                    <a:pt x="6" y="21"/>
                    <a:pt x="7" y="20"/>
                  </a:cubicBezTo>
                  <a:cubicBezTo>
                    <a:pt x="7" y="19"/>
                    <a:pt x="6" y="17"/>
                    <a:pt x="7" y="17"/>
                  </a:cubicBezTo>
                  <a:cubicBezTo>
                    <a:pt x="9" y="17"/>
                    <a:pt x="9" y="19"/>
                    <a:pt x="10" y="19"/>
                  </a:cubicBezTo>
                  <a:cubicBezTo>
                    <a:pt x="11" y="19"/>
                    <a:pt x="12" y="18"/>
                    <a:pt x="12" y="18"/>
                  </a:cubicBezTo>
                  <a:cubicBezTo>
                    <a:pt x="13" y="17"/>
                    <a:pt x="14" y="18"/>
                    <a:pt x="14" y="18"/>
                  </a:cubicBezTo>
                  <a:cubicBezTo>
                    <a:pt x="22" y="18"/>
                    <a:pt x="25" y="24"/>
                    <a:pt x="29" y="29"/>
                  </a:cubicBezTo>
                  <a:cubicBezTo>
                    <a:pt x="30" y="29"/>
                    <a:pt x="31" y="28"/>
                    <a:pt x="32" y="27"/>
                  </a:cubicBezTo>
                  <a:cubicBezTo>
                    <a:pt x="29" y="25"/>
                    <a:pt x="26" y="22"/>
                    <a:pt x="24" y="19"/>
                  </a:cubicBezTo>
                  <a:cubicBezTo>
                    <a:pt x="23" y="17"/>
                    <a:pt x="21" y="17"/>
                    <a:pt x="19" y="16"/>
                  </a:cubicBezTo>
                  <a:cubicBezTo>
                    <a:pt x="18" y="16"/>
                    <a:pt x="18" y="14"/>
                    <a:pt x="17" y="14"/>
                  </a:cubicBezTo>
                  <a:cubicBezTo>
                    <a:pt x="16" y="14"/>
                    <a:pt x="17" y="15"/>
                    <a:pt x="17" y="16"/>
                  </a:cubicBezTo>
                  <a:cubicBezTo>
                    <a:pt x="17" y="16"/>
                    <a:pt x="16" y="14"/>
                    <a:pt x="16" y="14"/>
                  </a:cubicBezTo>
                  <a:cubicBezTo>
                    <a:pt x="15" y="12"/>
                    <a:pt x="14" y="11"/>
                    <a:pt x="14" y="9"/>
                  </a:cubicBezTo>
                  <a:cubicBezTo>
                    <a:pt x="13" y="6"/>
                    <a:pt x="13" y="3"/>
                    <a:pt x="10" y="0"/>
                  </a:cubicBezTo>
                  <a:cubicBezTo>
                    <a:pt x="9" y="4"/>
                    <a:pt x="4" y="4"/>
                    <a:pt x="2" y="7"/>
                  </a:cubicBezTo>
                  <a:cubicBezTo>
                    <a:pt x="1" y="9"/>
                    <a:pt x="2" y="11"/>
                    <a:pt x="1" y="13"/>
                  </a:cubicBezTo>
                  <a:cubicBezTo>
                    <a:pt x="0" y="15"/>
                    <a:pt x="0" y="17"/>
                    <a:pt x="0" y="20"/>
                  </a:cubicBezTo>
                  <a:cubicBezTo>
                    <a:pt x="1" y="19"/>
                    <a:pt x="2" y="19"/>
                    <a:pt x="3" y="19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12" name="Freeform 746"/>
            <p:cNvSpPr>
              <a:spLocks/>
            </p:cNvSpPr>
            <p:nvPr/>
          </p:nvSpPr>
          <p:spPr bwMode="auto">
            <a:xfrm>
              <a:off x="13200194" y="8313140"/>
              <a:ext cx="691083" cy="573398"/>
            </a:xfrm>
            <a:custGeom>
              <a:avLst/>
              <a:gdLst>
                <a:gd name="T0" fmla="*/ 70 w 74"/>
                <a:gd name="T1" fmla="*/ 38 h 61"/>
                <a:gd name="T2" fmla="*/ 57 w 74"/>
                <a:gd name="T3" fmla="*/ 33 h 61"/>
                <a:gd name="T4" fmla="*/ 51 w 74"/>
                <a:gd name="T5" fmla="*/ 29 h 61"/>
                <a:gd name="T6" fmla="*/ 48 w 74"/>
                <a:gd name="T7" fmla="*/ 24 h 61"/>
                <a:gd name="T8" fmla="*/ 51 w 74"/>
                <a:gd name="T9" fmla="*/ 20 h 61"/>
                <a:gd name="T10" fmla="*/ 45 w 74"/>
                <a:gd name="T11" fmla="*/ 23 h 61"/>
                <a:gd name="T12" fmla="*/ 44 w 74"/>
                <a:gd name="T13" fmla="*/ 18 h 61"/>
                <a:gd name="T14" fmla="*/ 44 w 74"/>
                <a:gd name="T15" fmla="*/ 12 h 61"/>
                <a:gd name="T16" fmla="*/ 37 w 74"/>
                <a:gd name="T17" fmla="*/ 5 h 61"/>
                <a:gd name="T18" fmla="*/ 28 w 74"/>
                <a:gd name="T19" fmla="*/ 4 h 61"/>
                <a:gd name="T20" fmla="*/ 24 w 74"/>
                <a:gd name="T21" fmla="*/ 5 h 61"/>
                <a:gd name="T22" fmla="*/ 21 w 74"/>
                <a:gd name="T23" fmla="*/ 5 h 61"/>
                <a:gd name="T24" fmla="*/ 18 w 74"/>
                <a:gd name="T25" fmla="*/ 5 h 61"/>
                <a:gd name="T26" fmla="*/ 17 w 74"/>
                <a:gd name="T27" fmla="*/ 8 h 61"/>
                <a:gd name="T28" fmla="*/ 15 w 74"/>
                <a:gd name="T29" fmla="*/ 13 h 61"/>
                <a:gd name="T30" fmla="*/ 12 w 74"/>
                <a:gd name="T31" fmla="*/ 14 h 61"/>
                <a:gd name="T32" fmla="*/ 10 w 74"/>
                <a:gd name="T33" fmla="*/ 18 h 61"/>
                <a:gd name="T34" fmla="*/ 10 w 74"/>
                <a:gd name="T35" fmla="*/ 23 h 61"/>
                <a:gd name="T36" fmla="*/ 5 w 74"/>
                <a:gd name="T37" fmla="*/ 34 h 61"/>
                <a:gd name="T38" fmla="*/ 1 w 74"/>
                <a:gd name="T39" fmla="*/ 35 h 61"/>
                <a:gd name="T40" fmla="*/ 2 w 74"/>
                <a:gd name="T41" fmla="*/ 38 h 61"/>
                <a:gd name="T42" fmla="*/ 9 w 74"/>
                <a:gd name="T43" fmla="*/ 47 h 61"/>
                <a:gd name="T44" fmla="*/ 13 w 74"/>
                <a:gd name="T45" fmla="*/ 50 h 61"/>
                <a:gd name="T46" fmla="*/ 14 w 74"/>
                <a:gd name="T47" fmla="*/ 54 h 61"/>
                <a:gd name="T48" fmla="*/ 20 w 74"/>
                <a:gd name="T49" fmla="*/ 55 h 61"/>
                <a:gd name="T50" fmla="*/ 25 w 74"/>
                <a:gd name="T51" fmla="*/ 59 h 61"/>
                <a:gd name="T52" fmla="*/ 33 w 74"/>
                <a:gd name="T53" fmla="*/ 60 h 61"/>
                <a:gd name="T54" fmla="*/ 39 w 74"/>
                <a:gd name="T55" fmla="*/ 57 h 61"/>
                <a:gd name="T56" fmla="*/ 47 w 74"/>
                <a:gd name="T57" fmla="*/ 56 h 61"/>
                <a:gd name="T58" fmla="*/ 54 w 74"/>
                <a:gd name="T59" fmla="*/ 53 h 61"/>
                <a:gd name="T60" fmla="*/ 59 w 74"/>
                <a:gd name="T61" fmla="*/ 53 h 61"/>
                <a:gd name="T62" fmla="*/ 74 w 74"/>
                <a:gd name="T63" fmla="*/ 38 h 61"/>
                <a:gd name="T64" fmla="*/ 70 w 74"/>
                <a:gd name="T65" fmla="*/ 38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74" h="61">
                  <a:moveTo>
                    <a:pt x="70" y="38"/>
                  </a:moveTo>
                  <a:cubicBezTo>
                    <a:pt x="65" y="36"/>
                    <a:pt x="61" y="35"/>
                    <a:pt x="57" y="33"/>
                  </a:cubicBezTo>
                  <a:cubicBezTo>
                    <a:pt x="54" y="32"/>
                    <a:pt x="53" y="31"/>
                    <a:pt x="51" y="29"/>
                  </a:cubicBezTo>
                  <a:cubicBezTo>
                    <a:pt x="50" y="28"/>
                    <a:pt x="49" y="26"/>
                    <a:pt x="48" y="24"/>
                  </a:cubicBezTo>
                  <a:cubicBezTo>
                    <a:pt x="48" y="23"/>
                    <a:pt x="51" y="21"/>
                    <a:pt x="51" y="20"/>
                  </a:cubicBezTo>
                  <a:cubicBezTo>
                    <a:pt x="49" y="21"/>
                    <a:pt x="47" y="22"/>
                    <a:pt x="45" y="23"/>
                  </a:cubicBezTo>
                  <a:cubicBezTo>
                    <a:pt x="43" y="23"/>
                    <a:pt x="43" y="19"/>
                    <a:pt x="44" y="18"/>
                  </a:cubicBezTo>
                  <a:cubicBezTo>
                    <a:pt x="47" y="15"/>
                    <a:pt x="46" y="15"/>
                    <a:pt x="44" y="12"/>
                  </a:cubicBezTo>
                  <a:cubicBezTo>
                    <a:pt x="42" y="10"/>
                    <a:pt x="40" y="6"/>
                    <a:pt x="37" y="5"/>
                  </a:cubicBezTo>
                  <a:cubicBezTo>
                    <a:pt x="35" y="5"/>
                    <a:pt x="30" y="3"/>
                    <a:pt x="28" y="4"/>
                  </a:cubicBezTo>
                  <a:cubicBezTo>
                    <a:pt x="26" y="7"/>
                    <a:pt x="24" y="0"/>
                    <a:pt x="24" y="5"/>
                  </a:cubicBezTo>
                  <a:cubicBezTo>
                    <a:pt x="24" y="7"/>
                    <a:pt x="22" y="6"/>
                    <a:pt x="21" y="5"/>
                  </a:cubicBezTo>
                  <a:cubicBezTo>
                    <a:pt x="20" y="5"/>
                    <a:pt x="19" y="5"/>
                    <a:pt x="18" y="5"/>
                  </a:cubicBezTo>
                  <a:cubicBezTo>
                    <a:pt x="16" y="6"/>
                    <a:pt x="17" y="6"/>
                    <a:pt x="17" y="8"/>
                  </a:cubicBezTo>
                  <a:cubicBezTo>
                    <a:pt x="17" y="9"/>
                    <a:pt x="16" y="12"/>
                    <a:pt x="15" y="13"/>
                  </a:cubicBezTo>
                  <a:cubicBezTo>
                    <a:pt x="15" y="14"/>
                    <a:pt x="12" y="13"/>
                    <a:pt x="12" y="14"/>
                  </a:cubicBezTo>
                  <a:cubicBezTo>
                    <a:pt x="12" y="16"/>
                    <a:pt x="10" y="17"/>
                    <a:pt x="10" y="18"/>
                  </a:cubicBezTo>
                  <a:cubicBezTo>
                    <a:pt x="10" y="19"/>
                    <a:pt x="11" y="22"/>
                    <a:pt x="10" y="23"/>
                  </a:cubicBezTo>
                  <a:cubicBezTo>
                    <a:pt x="4" y="24"/>
                    <a:pt x="6" y="30"/>
                    <a:pt x="5" y="34"/>
                  </a:cubicBezTo>
                  <a:cubicBezTo>
                    <a:pt x="4" y="35"/>
                    <a:pt x="3" y="35"/>
                    <a:pt x="1" y="35"/>
                  </a:cubicBezTo>
                  <a:cubicBezTo>
                    <a:pt x="0" y="36"/>
                    <a:pt x="0" y="38"/>
                    <a:pt x="2" y="38"/>
                  </a:cubicBezTo>
                  <a:cubicBezTo>
                    <a:pt x="5" y="39"/>
                    <a:pt x="8" y="45"/>
                    <a:pt x="9" y="47"/>
                  </a:cubicBezTo>
                  <a:cubicBezTo>
                    <a:pt x="10" y="49"/>
                    <a:pt x="11" y="49"/>
                    <a:pt x="13" y="50"/>
                  </a:cubicBezTo>
                  <a:cubicBezTo>
                    <a:pt x="14" y="51"/>
                    <a:pt x="13" y="53"/>
                    <a:pt x="14" y="54"/>
                  </a:cubicBezTo>
                  <a:cubicBezTo>
                    <a:pt x="16" y="56"/>
                    <a:pt x="18" y="54"/>
                    <a:pt x="20" y="55"/>
                  </a:cubicBezTo>
                  <a:cubicBezTo>
                    <a:pt x="21" y="56"/>
                    <a:pt x="23" y="58"/>
                    <a:pt x="25" y="59"/>
                  </a:cubicBezTo>
                  <a:cubicBezTo>
                    <a:pt x="27" y="59"/>
                    <a:pt x="31" y="61"/>
                    <a:pt x="33" y="60"/>
                  </a:cubicBezTo>
                  <a:cubicBezTo>
                    <a:pt x="35" y="58"/>
                    <a:pt x="36" y="56"/>
                    <a:pt x="39" y="57"/>
                  </a:cubicBezTo>
                  <a:cubicBezTo>
                    <a:pt x="42" y="58"/>
                    <a:pt x="45" y="57"/>
                    <a:pt x="47" y="56"/>
                  </a:cubicBezTo>
                  <a:cubicBezTo>
                    <a:pt x="49" y="54"/>
                    <a:pt x="51" y="53"/>
                    <a:pt x="54" y="53"/>
                  </a:cubicBezTo>
                  <a:cubicBezTo>
                    <a:pt x="55" y="53"/>
                    <a:pt x="59" y="53"/>
                    <a:pt x="59" y="53"/>
                  </a:cubicBezTo>
                  <a:cubicBezTo>
                    <a:pt x="64" y="48"/>
                    <a:pt x="69" y="43"/>
                    <a:pt x="74" y="38"/>
                  </a:cubicBezTo>
                  <a:cubicBezTo>
                    <a:pt x="73" y="38"/>
                    <a:pt x="71" y="38"/>
                    <a:pt x="70" y="38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13" name="Freeform 747"/>
            <p:cNvSpPr>
              <a:spLocks/>
            </p:cNvSpPr>
            <p:nvPr/>
          </p:nvSpPr>
          <p:spPr bwMode="auto">
            <a:xfrm>
              <a:off x="13235227" y="8481973"/>
              <a:ext cx="812103" cy="777272"/>
            </a:xfrm>
            <a:custGeom>
              <a:avLst/>
              <a:gdLst>
                <a:gd name="T0" fmla="*/ 86 w 87"/>
                <a:gd name="T1" fmla="*/ 1 h 83"/>
                <a:gd name="T2" fmla="*/ 83 w 87"/>
                <a:gd name="T3" fmla="*/ 0 h 83"/>
                <a:gd name="T4" fmla="*/ 79 w 87"/>
                <a:gd name="T5" fmla="*/ 3 h 83"/>
                <a:gd name="T6" fmla="*/ 71 w 87"/>
                <a:gd name="T7" fmla="*/ 3 h 83"/>
                <a:gd name="T8" fmla="*/ 69 w 87"/>
                <a:gd name="T9" fmla="*/ 4 h 83"/>
                <a:gd name="T10" fmla="*/ 68 w 87"/>
                <a:gd name="T11" fmla="*/ 3 h 83"/>
                <a:gd name="T12" fmla="*/ 63 w 87"/>
                <a:gd name="T13" fmla="*/ 6 h 83"/>
                <a:gd name="T14" fmla="*/ 58 w 87"/>
                <a:gd name="T15" fmla="*/ 5 h 83"/>
                <a:gd name="T16" fmla="*/ 53 w 87"/>
                <a:gd name="T17" fmla="*/ 7 h 83"/>
                <a:gd name="T18" fmla="*/ 47 w 87"/>
                <a:gd name="T19" fmla="*/ 2 h 83"/>
                <a:gd name="T20" fmla="*/ 44 w 87"/>
                <a:gd name="T21" fmla="*/ 6 h 83"/>
                <a:gd name="T22" fmla="*/ 48 w 87"/>
                <a:gd name="T23" fmla="*/ 12 h 83"/>
                <a:gd name="T24" fmla="*/ 56 w 87"/>
                <a:gd name="T25" fmla="*/ 16 h 83"/>
                <a:gd name="T26" fmla="*/ 70 w 87"/>
                <a:gd name="T27" fmla="*/ 20 h 83"/>
                <a:gd name="T28" fmla="*/ 63 w 87"/>
                <a:gd name="T29" fmla="*/ 27 h 83"/>
                <a:gd name="T30" fmla="*/ 58 w 87"/>
                <a:gd name="T31" fmla="*/ 33 h 83"/>
                <a:gd name="T32" fmla="*/ 55 w 87"/>
                <a:gd name="T33" fmla="*/ 35 h 83"/>
                <a:gd name="T34" fmla="*/ 48 w 87"/>
                <a:gd name="T35" fmla="*/ 35 h 83"/>
                <a:gd name="T36" fmla="*/ 42 w 87"/>
                <a:gd name="T37" fmla="*/ 38 h 83"/>
                <a:gd name="T38" fmla="*/ 36 w 87"/>
                <a:gd name="T39" fmla="*/ 39 h 83"/>
                <a:gd name="T40" fmla="*/ 32 w 87"/>
                <a:gd name="T41" fmla="*/ 39 h 83"/>
                <a:gd name="T42" fmla="*/ 26 w 87"/>
                <a:gd name="T43" fmla="*/ 42 h 83"/>
                <a:gd name="T44" fmla="*/ 21 w 87"/>
                <a:gd name="T45" fmla="*/ 41 h 83"/>
                <a:gd name="T46" fmla="*/ 16 w 87"/>
                <a:gd name="T47" fmla="*/ 37 h 83"/>
                <a:gd name="T48" fmla="*/ 11 w 87"/>
                <a:gd name="T49" fmla="*/ 37 h 83"/>
                <a:gd name="T50" fmla="*/ 7 w 87"/>
                <a:gd name="T51" fmla="*/ 34 h 83"/>
                <a:gd name="T52" fmla="*/ 0 w 87"/>
                <a:gd name="T53" fmla="*/ 39 h 83"/>
                <a:gd name="T54" fmla="*/ 3 w 87"/>
                <a:gd name="T55" fmla="*/ 41 h 83"/>
                <a:gd name="T56" fmla="*/ 4 w 87"/>
                <a:gd name="T57" fmla="*/ 45 h 83"/>
                <a:gd name="T58" fmla="*/ 3 w 87"/>
                <a:gd name="T59" fmla="*/ 54 h 83"/>
                <a:gd name="T60" fmla="*/ 0 w 87"/>
                <a:gd name="T61" fmla="*/ 58 h 83"/>
                <a:gd name="T62" fmla="*/ 3 w 87"/>
                <a:gd name="T63" fmla="*/ 60 h 83"/>
                <a:gd name="T64" fmla="*/ 1 w 87"/>
                <a:gd name="T65" fmla="*/ 65 h 83"/>
                <a:gd name="T66" fmla="*/ 4 w 87"/>
                <a:gd name="T67" fmla="*/ 66 h 83"/>
                <a:gd name="T68" fmla="*/ 15 w 87"/>
                <a:gd name="T69" fmla="*/ 73 h 83"/>
                <a:gd name="T70" fmla="*/ 19 w 87"/>
                <a:gd name="T71" fmla="*/ 77 h 83"/>
                <a:gd name="T72" fmla="*/ 26 w 87"/>
                <a:gd name="T73" fmla="*/ 83 h 83"/>
                <a:gd name="T74" fmla="*/ 30 w 87"/>
                <a:gd name="T75" fmla="*/ 76 h 83"/>
                <a:gd name="T76" fmla="*/ 33 w 87"/>
                <a:gd name="T77" fmla="*/ 72 h 83"/>
                <a:gd name="T78" fmla="*/ 35 w 87"/>
                <a:gd name="T79" fmla="*/ 69 h 83"/>
                <a:gd name="T80" fmla="*/ 40 w 87"/>
                <a:gd name="T81" fmla="*/ 65 h 83"/>
                <a:gd name="T82" fmla="*/ 59 w 87"/>
                <a:gd name="T83" fmla="*/ 48 h 83"/>
                <a:gd name="T84" fmla="*/ 77 w 87"/>
                <a:gd name="T85" fmla="*/ 24 h 83"/>
                <a:gd name="T86" fmla="*/ 84 w 87"/>
                <a:gd name="T87" fmla="*/ 14 h 83"/>
                <a:gd name="T88" fmla="*/ 86 w 87"/>
                <a:gd name="T89" fmla="*/ 7 h 83"/>
                <a:gd name="T90" fmla="*/ 86 w 87"/>
                <a:gd name="T91" fmla="*/ 1 h 83"/>
                <a:gd name="T92" fmla="*/ 86 w 87"/>
                <a:gd name="T93" fmla="*/ 1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87" h="83">
                  <a:moveTo>
                    <a:pt x="86" y="1"/>
                  </a:moveTo>
                  <a:cubicBezTo>
                    <a:pt x="87" y="0"/>
                    <a:pt x="84" y="0"/>
                    <a:pt x="83" y="0"/>
                  </a:cubicBezTo>
                  <a:cubicBezTo>
                    <a:pt x="82" y="1"/>
                    <a:pt x="81" y="2"/>
                    <a:pt x="79" y="3"/>
                  </a:cubicBezTo>
                  <a:cubicBezTo>
                    <a:pt x="77" y="3"/>
                    <a:pt x="74" y="3"/>
                    <a:pt x="71" y="3"/>
                  </a:cubicBezTo>
                  <a:cubicBezTo>
                    <a:pt x="71" y="4"/>
                    <a:pt x="70" y="4"/>
                    <a:pt x="69" y="4"/>
                  </a:cubicBezTo>
                  <a:cubicBezTo>
                    <a:pt x="68" y="4"/>
                    <a:pt x="68" y="3"/>
                    <a:pt x="68" y="3"/>
                  </a:cubicBezTo>
                  <a:cubicBezTo>
                    <a:pt x="66" y="4"/>
                    <a:pt x="65" y="6"/>
                    <a:pt x="63" y="6"/>
                  </a:cubicBezTo>
                  <a:cubicBezTo>
                    <a:pt x="61" y="6"/>
                    <a:pt x="61" y="5"/>
                    <a:pt x="58" y="5"/>
                  </a:cubicBezTo>
                  <a:cubicBezTo>
                    <a:pt x="57" y="6"/>
                    <a:pt x="55" y="8"/>
                    <a:pt x="53" y="7"/>
                  </a:cubicBezTo>
                  <a:cubicBezTo>
                    <a:pt x="50" y="6"/>
                    <a:pt x="49" y="5"/>
                    <a:pt x="47" y="2"/>
                  </a:cubicBezTo>
                  <a:cubicBezTo>
                    <a:pt x="47" y="3"/>
                    <a:pt x="44" y="5"/>
                    <a:pt x="44" y="6"/>
                  </a:cubicBezTo>
                  <a:cubicBezTo>
                    <a:pt x="45" y="8"/>
                    <a:pt x="46" y="10"/>
                    <a:pt x="48" y="12"/>
                  </a:cubicBezTo>
                  <a:cubicBezTo>
                    <a:pt x="50" y="14"/>
                    <a:pt x="53" y="15"/>
                    <a:pt x="56" y="16"/>
                  </a:cubicBezTo>
                  <a:cubicBezTo>
                    <a:pt x="61" y="18"/>
                    <a:pt x="65" y="20"/>
                    <a:pt x="70" y="20"/>
                  </a:cubicBezTo>
                  <a:cubicBezTo>
                    <a:pt x="68" y="22"/>
                    <a:pt x="65" y="25"/>
                    <a:pt x="63" y="27"/>
                  </a:cubicBezTo>
                  <a:cubicBezTo>
                    <a:pt x="61" y="29"/>
                    <a:pt x="59" y="31"/>
                    <a:pt x="58" y="33"/>
                  </a:cubicBezTo>
                  <a:cubicBezTo>
                    <a:pt x="57" y="33"/>
                    <a:pt x="56" y="35"/>
                    <a:pt x="55" y="35"/>
                  </a:cubicBezTo>
                  <a:cubicBezTo>
                    <a:pt x="53" y="36"/>
                    <a:pt x="50" y="34"/>
                    <a:pt x="48" y="35"/>
                  </a:cubicBezTo>
                  <a:cubicBezTo>
                    <a:pt x="46" y="35"/>
                    <a:pt x="44" y="37"/>
                    <a:pt x="42" y="38"/>
                  </a:cubicBezTo>
                  <a:cubicBezTo>
                    <a:pt x="40" y="39"/>
                    <a:pt x="38" y="40"/>
                    <a:pt x="36" y="39"/>
                  </a:cubicBezTo>
                  <a:cubicBezTo>
                    <a:pt x="35" y="39"/>
                    <a:pt x="33" y="38"/>
                    <a:pt x="32" y="39"/>
                  </a:cubicBezTo>
                  <a:cubicBezTo>
                    <a:pt x="29" y="41"/>
                    <a:pt x="29" y="43"/>
                    <a:pt x="26" y="42"/>
                  </a:cubicBezTo>
                  <a:cubicBezTo>
                    <a:pt x="24" y="41"/>
                    <a:pt x="22" y="41"/>
                    <a:pt x="21" y="41"/>
                  </a:cubicBezTo>
                  <a:cubicBezTo>
                    <a:pt x="19" y="40"/>
                    <a:pt x="17" y="38"/>
                    <a:pt x="16" y="37"/>
                  </a:cubicBezTo>
                  <a:cubicBezTo>
                    <a:pt x="15" y="37"/>
                    <a:pt x="12" y="38"/>
                    <a:pt x="11" y="37"/>
                  </a:cubicBezTo>
                  <a:cubicBezTo>
                    <a:pt x="10" y="36"/>
                    <a:pt x="8" y="34"/>
                    <a:pt x="7" y="34"/>
                  </a:cubicBezTo>
                  <a:cubicBezTo>
                    <a:pt x="3" y="35"/>
                    <a:pt x="2" y="36"/>
                    <a:pt x="0" y="39"/>
                  </a:cubicBezTo>
                  <a:cubicBezTo>
                    <a:pt x="0" y="40"/>
                    <a:pt x="3" y="40"/>
                    <a:pt x="3" y="41"/>
                  </a:cubicBezTo>
                  <a:cubicBezTo>
                    <a:pt x="3" y="43"/>
                    <a:pt x="3" y="44"/>
                    <a:pt x="4" y="45"/>
                  </a:cubicBezTo>
                  <a:cubicBezTo>
                    <a:pt x="6" y="47"/>
                    <a:pt x="5" y="52"/>
                    <a:pt x="3" y="54"/>
                  </a:cubicBezTo>
                  <a:cubicBezTo>
                    <a:pt x="2" y="55"/>
                    <a:pt x="1" y="56"/>
                    <a:pt x="0" y="58"/>
                  </a:cubicBezTo>
                  <a:cubicBezTo>
                    <a:pt x="0" y="61"/>
                    <a:pt x="2" y="59"/>
                    <a:pt x="3" y="60"/>
                  </a:cubicBezTo>
                  <a:cubicBezTo>
                    <a:pt x="3" y="60"/>
                    <a:pt x="0" y="64"/>
                    <a:pt x="1" y="65"/>
                  </a:cubicBezTo>
                  <a:cubicBezTo>
                    <a:pt x="2" y="65"/>
                    <a:pt x="3" y="66"/>
                    <a:pt x="4" y="66"/>
                  </a:cubicBezTo>
                  <a:cubicBezTo>
                    <a:pt x="8" y="69"/>
                    <a:pt x="12" y="71"/>
                    <a:pt x="15" y="73"/>
                  </a:cubicBezTo>
                  <a:cubicBezTo>
                    <a:pt x="18" y="74"/>
                    <a:pt x="19" y="74"/>
                    <a:pt x="19" y="77"/>
                  </a:cubicBezTo>
                  <a:cubicBezTo>
                    <a:pt x="19" y="79"/>
                    <a:pt x="25" y="82"/>
                    <a:pt x="26" y="83"/>
                  </a:cubicBezTo>
                  <a:cubicBezTo>
                    <a:pt x="28" y="80"/>
                    <a:pt x="29" y="78"/>
                    <a:pt x="30" y="76"/>
                  </a:cubicBezTo>
                  <a:cubicBezTo>
                    <a:pt x="30" y="74"/>
                    <a:pt x="31" y="72"/>
                    <a:pt x="33" y="72"/>
                  </a:cubicBezTo>
                  <a:cubicBezTo>
                    <a:pt x="34" y="71"/>
                    <a:pt x="34" y="70"/>
                    <a:pt x="35" y="69"/>
                  </a:cubicBezTo>
                  <a:cubicBezTo>
                    <a:pt x="37" y="68"/>
                    <a:pt x="38" y="67"/>
                    <a:pt x="40" y="65"/>
                  </a:cubicBezTo>
                  <a:cubicBezTo>
                    <a:pt x="45" y="57"/>
                    <a:pt x="52" y="53"/>
                    <a:pt x="59" y="48"/>
                  </a:cubicBezTo>
                  <a:cubicBezTo>
                    <a:pt x="68" y="42"/>
                    <a:pt x="73" y="33"/>
                    <a:pt x="77" y="24"/>
                  </a:cubicBezTo>
                  <a:cubicBezTo>
                    <a:pt x="79" y="20"/>
                    <a:pt x="82" y="18"/>
                    <a:pt x="84" y="14"/>
                  </a:cubicBezTo>
                  <a:cubicBezTo>
                    <a:pt x="85" y="12"/>
                    <a:pt x="85" y="9"/>
                    <a:pt x="86" y="7"/>
                  </a:cubicBezTo>
                  <a:cubicBezTo>
                    <a:pt x="86" y="6"/>
                    <a:pt x="85" y="2"/>
                    <a:pt x="86" y="1"/>
                  </a:cubicBezTo>
                  <a:cubicBezTo>
                    <a:pt x="86" y="1"/>
                    <a:pt x="86" y="1"/>
                    <a:pt x="86" y="1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14" name="Freeform 748"/>
            <p:cNvSpPr>
              <a:spLocks/>
            </p:cNvSpPr>
            <p:nvPr/>
          </p:nvSpPr>
          <p:spPr bwMode="auto">
            <a:xfrm>
              <a:off x="13601471" y="8437375"/>
              <a:ext cx="82803" cy="101936"/>
            </a:xfrm>
            <a:custGeom>
              <a:avLst/>
              <a:gdLst>
                <a:gd name="T0" fmla="*/ 3 w 9"/>
                <a:gd name="T1" fmla="*/ 2 h 11"/>
                <a:gd name="T2" fmla="*/ 1 w 9"/>
                <a:gd name="T3" fmla="*/ 5 h 11"/>
                <a:gd name="T4" fmla="*/ 0 w 9"/>
                <a:gd name="T5" fmla="*/ 10 h 11"/>
                <a:gd name="T6" fmla="*/ 8 w 9"/>
                <a:gd name="T7" fmla="*/ 7 h 11"/>
                <a:gd name="T8" fmla="*/ 4 w 9"/>
                <a:gd name="T9" fmla="*/ 6 h 11"/>
                <a:gd name="T10" fmla="*/ 8 w 9"/>
                <a:gd name="T11" fmla="*/ 3 h 11"/>
                <a:gd name="T12" fmla="*/ 3 w 9"/>
                <a:gd name="T13" fmla="*/ 2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11">
                  <a:moveTo>
                    <a:pt x="3" y="2"/>
                  </a:moveTo>
                  <a:cubicBezTo>
                    <a:pt x="2" y="3"/>
                    <a:pt x="1" y="4"/>
                    <a:pt x="1" y="5"/>
                  </a:cubicBezTo>
                  <a:cubicBezTo>
                    <a:pt x="0" y="5"/>
                    <a:pt x="0" y="9"/>
                    <a:pt x="0" y="10"/>
                  </a:cubicBezTo>
                  <a:cubicBezTo>
                    <a:pt x="2" y="11"/>
                    <a:pt x="7" y="7"/>
                    <a:pt x="8" y="7"/>
                  </a:cubicBezTo>
                  <a:cubicBezTo>
                    <a:pt x="8" y="6"/>
                    <a:pt x="5" y="5"/>
                    <a:pt x="4" y="6"/>
                  </a:cubicBezTo>
                  <a:cubicBezTo>
                    <a:pt x="5" y="5"/>
                    <a:pt x="9" y="4"/>
                    <a:pt x="8" y="3"/>
                  </a:cubicBezTo>
                  <a:cubicBezTo>
                    <a:pt x="7" y="0"/>
                    <a:pt x="5" y="0"/>
                    <a:pt x="3" y="2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15" name="Freeform 749"/>
            <p:cNvSpPr>
              <a:spLocks/>
            </p:cNvSpPr>
            <p:nvPr/>
          </p:nvSpPr>
          <p:spPr bwMode="auto">
            <a:xfrm>
              <a:off x="13040961" y="8848311"/>
              <a:ext cx="242036" cy="261215"/>
            </a:xfrm>
            <a:custGeom>
              <a:avLst/>
              <a:gdLst>
                <a:gd name="T0" fmla="*/ 22 w 26"/>
                <a:gd name="T1" fmla="*/ 18 h 28"/>
                <a:gd name="T2" fmla="*/ 25 w 26"/>
                <a:gd name="T3" fmla="*/ 14 h 28"/>
                <a:gd name="T4" fmla="*/ 26 w 26"/>
                <a:gd name="T5" fmla="*/ 8 h 28"/>
                <a:gd name="T6" fmla="*/ 24 w 26"/>
                <a:gd name="T7" fmla="*/ 3 h 28"/>
                <a:gd name="T8" fmla="*/ 21 w 26"/>
                <a:gd name="T9" fmla="*/ 0 h 28"/>
                <a:gd name="T10" fmla="*/ 16 w 26"/>
                <a:gd name="T11" fmla="*/ 1 h 28"/>
                <a:gd name="T12" fmla="*/ 12 w 26"/>
                <a:gd name="T13" fmla="*/ 3 h 28"/>
                <a:gd name="T14" fmla="*/ 6 w 26"/>
                <a:gd name="T15" fmla="*/ 2 h 28"/>
                <a:gd name="T16" fmla="*/ 7 w 26"/>
                <a:gd name="T17" fmla="*/ 8 h 28"/>
                <a:gd name="T18" fmla="*/ 6 w 26"/>
                <a:gd name="T19" fmla="*/ 12 h 28"/>
                <a:gd name="T20" fmla="*/ 2 w 26"/>
                <a:gd name="T21" fmla="*/ 16 h 28"/>
                <a:gd name="T22" fmla="*/ 0 w 26"/>
                <a:gd name="T23" fmla="*/ 22 h 28"/>
                <a:gd name="T24" fmla="*/ 0 w 26"/>
                <a:gd name="T25" fmla="*/ 27 h 28"/>
                <a:gd name="T26" fmla="*/ 4 w 26"/>
                <a:gd name="T27" fmla="*/ 26 h 28"/>
                <a:gd name="T28" fmla="*/ 11 w 26"/>
                <a:gd name="T29" fmla="*/ 25 h 28"/>
                <a:gd name="T30" fmla="*/ 14 w 26"/>
                <a:gd name="T31" fmla="*/ 20 h 28"/>
                <a:gd name="T32" fmla="*/ 21 w 26"/>
                <a:gd name="T33" fmla="*/ 20 h 28"/>
                <a:gd name="T34" fmla="*/ 22 w 26"/>
                <a:gd name="T35" fmla="*/ 18 h 28"/>
                <a:gd name="T36" fmla="*/ 22 w 26"/>
                <a:gd name="T37" fmla="*/ 1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6" h="28">
                  <a:moveTo>
                    <a:pt x="22" y="18"/>
                  </a:moveTo>
                  <a:cubicBezTo>
                    <a:pt x="22" y="16"/>
                    <a:pt x="24" y="15"/>
                    <a:pt x="25" y="14"/>
                  </a:cubicBezTo>
                  <a:cubicBezTo>
                    <a:pt x="26" y="13"/>
                    <a:pt x="26" y="10"/>
                    <a:pt x="26" y="8"/>
                  </a:cubicBezTo>
                  <a:cubicBezTo>
                    <a:pt x="26" y="6"/>
                    <a:pt x="24" y="5"/>
                    <a:pt x="24" y="3"/>
                  </a:cubicBezTo>
                  <a:cubicBezTo>
                    <a:pt x="24" y="1"/>
                    <a:pt x="22" y="1"/>
                    <a:pt x="21" y="0"/>
                  </a:cubicBezTo>
                  <a:cubicBezTo>
                    <a:pt x="20" y="1"/>
                    <a:pt x="18" y="0"/>
                    <a:pt x="16" y="1"/>
                  </a:cubicBezTo>
                  <a:cubicBezTo>
                    <a:pt x="15" y="2"/>
                    <a:pt x="13" y="4"/>
                    <a:pt x="12" y="3"/>
                  </a:cubicBezTo>
                  <a:cubicBezTo>
                    <a:pt x="10" y="1"/>
                    <a:pt x="7" y="0"/>
                    <a:pt x="6" y="2"/>
                  </a:cubicBezTo>
                  <a:cubicBezTo>
                    <a:pt x="5" y="4"/>
                    <a:pt x="6" y="7"/>
                    <a:pt x="7" y="8"/>
                  </a:cubicBezTo>
                  <a:cubicBezTo>
                    <a:pt x="8" y="10"/>
                    <a:pt x="7" y="10"/>
                    <a:pt x="6" y="12"/>
                  </a:cubicBezTo>
                  <a:cubicBezTo>
                    <a:pt x="5" y="14"/>
                    <a:pt x="3" y="15"/>
                    <a:pt x="2" y="16"/>
                  </a:cubicBezTo>
                  <a:cubicBezTo>
                    <a:pt x="1" y="18"/>
                    <a:pt x="0" y="19"/>
                    <a:pt x="0" y="22"/>
                  </a:cubicBezTo>
                  <a:cubicBezTo>
                    <a:pt x="0" y="23"/>
                    <a:pt x="1" y="25"/>
                    <a:pt x="0" y="27"/>
                  </a:cubicBezTo>
                  <a:cubicBezTo>
                    <a:pt x="2" y="28"/>
                    <a:pt x="2" y="27"/>
                    <a:pt x="4" y="26"/>
                  </a:cubicBezTo>
                  <a:cubicBezTo>
                    <a:pt x="6" y="25"/>
                    <a:pt x="9" y="25"/>
                    <a:pt x="11" y="25"/>
                  </a:cubicBezTo>
                  <a:cubicBezTo>
                    <a:pt x="10" y="22"/>
                    <a:pt x="12" y="21"/>
                    <a:pt x="14" y="20"/>
                  </a:cubicBezTo>
                  <a:cubicBezTo>
                    <a:pt x="16" y="19"/>
                    <a:pt x="20" y="17"/>
                    <a:pt x="21" y="20"/>
                  </a:cubicBezTo>
                  <a:cubicBezTo>
                    <a:pt x="21" y="19"/>
                    <a:pt x="21" y="18"/>
                    <a:pt x="22" y="18"/>
                  </a:cubicBezTo>
                  <a:cubicBezTo>
                    <a:pt x="22" y="16"/>
                    <a:pt x="21" y="18"/>
                    <a:pt x="22" y="18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16" name="Freeform 750"/>
            <p:cNvSpPr>
              <a:spLocks/>
            </p:cNvSpPr>
            <p:nvPr/>
          </p:nvSpPr>
          <p:spPr bwMode="auto">
            <a:xfrm>
              <a:off x="13012297" y="9147751"/>
              <a:ext cx="92356" cy="92380"/>
            </a:xfrm>
            <a:custGeom>
              <a:avLst/>
              <a:gdLst>
                <a:gd name="T0" fmla="*/ 1 w 10"/>
                <a:gd name="T1" fmla="*/ 6 h 10"/>
                <a:gd name="T2" fmla="*/ 3 w 10"/>
                <a:gd name="T3" fmla="*/ 10 h 10"/>
                <a:gd name="T4" fmla="*/ 9 w 10"/>
                <a:gd name="T5" fmla="*/ 5 h 10"/>
                <a:gd name="T6" fmla="*/ 8 w 10"/>
                <a:gd name="T7" fmla="*/ 0 h 10"/>
                <a:gd name="T8" fmla="*/ 4 w 10"/>
                <a:gd name="T9" fmla="*/ 1 h 10"/>
                <a:gd name="T10" fmla="*/ 0 w 10"/>
                <a:gd name="T11" fmla="*/ 1 h 10"/>
                <a:gd name="T12" fmla="*/ 1 w 10"/>
                <a:gd name="T13" fmla="*/ 6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10">
                  <a:moveTo>
                    <a:pt x="1" y="6"/>
                  </a:moveTo>
                  <a:cubicBezTo>
                    <a:pt x="2" y="7"/>
                    <a:pt x="2" y="9"/>
                    <a:pt x="3" y="10"/>
                  </a:cubicBezTo>
                  <a:cubicBezTo>
                    <a:pt x="5" y="9"/>
                    <a:pt x="7" y="7"/>
                    <a:pt x="9" y="5"/>
                  </a:cubicBezTo>
                  <a:cubicBezTo>
                    <a:pt x="10" y="3"/>
                    <a:pt x="5" y="4"/>
                    <a:pt x="8" y="0"/>
                  </a:cubicBezTo>
                  <a:cubicBezTo>
                    <a:pt x="7" y="0"/>
                    <a:pt x="3" y="0"/>
                    <a:pt x="4" y="1"/>
                  </a:cubicBezTo>
                  <a:cubicBezTo>
                    <a:pt x="5" y="3"/>
                    <a:pt x="1" y="2"/>
                    <a:pt x="0" y="1"/>
                  </a:cubicBezTo>
                  <a:cubicBezTo>
                    <a:pt x="0" y="3"/>
                    <a:pt x="1" y="4"/>
                    <a:pt x="1" y="6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17" name="Freeform 751"/>
            <p:cNvSpPr>
              <a:spLocks/>
            </p:cNvSpPr>
            <p:nvPr/>
          </p:nvSpPr>
          <p:spPr bwMode="auto">
            <a:xfrm>
              <a:off x="13012297" y="9090413"/>
              <a:ext cx="101909" cy="86010"/>
            </a:xfrm>
            <a:custGeom>
              <a:avLst/>
              <a:gdLst>
                <a:gd name="T0" fmla="*/ 3 w 11"/>
                <a:gd name="T1" fmla="*/ 1 h 9"/>
                <a:gd name="T2" fmla="*/ 0 w 11"/>
                <a:gd name="T3" fmla="*/ 7 h 9"/>
                <a:gd name="T4" fmla="*/ 4 w 11"/>
                <a:gd name="T5" fmla="*/ 7 h 9"/>
                <a:gd name="T6" fmla="*/ 8 w 11"/>
                <a:gd name="T7" fmla="*/ 6 h 9"/>
                <a:gd name="T8" fmla="*/ 7 w 11"/>
                <a:gd name="T9" fmla="*/ 0 h 9"/>
                <a:gd name="T10" fmla="*/ 3 w 11"/>
                <a:gd name="T11" fmla="*/ 1 h 9"/>
                <a:gd name="T12" fmla="*/ 3 w 11"/>
                <a:gd name="T13" fmla="*/ 1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" h="9">
                  <a:moveTo>
                    <a:pt x="3" y="1"/>
                  </a:moveTo>
                  <a:cubicBezTo>
                    <a:pt x="1" y="2"/>
                    <a:pt x="0" y="5"/>
                    <a:pt x="0" y="7"/>
                  </a:cubicBezTo>
                  <a:cubicBezTo>
                    <a:pt x="1" y="8"/>
                    <a:pt x="5" y="9"/>
                    <a:pt x="4" y="7"/>
                  </a:cubicBezTo>
                  <a:cubicBezTo>
                    <a:pt x="3" y="6"/>
                    <a:pt x="7" y="6"/>
                    <a:pt x="8" y="6"/>
                  </a:cubicBezTo>
                  <a:cubicBezTo>
                    <a:pt x="11" y="5"/>
                    <a:pt x="8" y="1"/>
                    <a:pt x="7" y="0"/>
                  </a:cubicBezTo>
                  <a:cubicBezTo>
                    <a:pt x="5" y="1"/>
                    <a:pt x="5" y="2"/>
                    <a:pt x="3" y="1"/>
                  </a:cubicBezTo>
                  <a:cubicBezTo>
                    <a:pt x="2" y="1"/>
                    <a:pt x="4" y="1"/>
                    <a:pt x="3" y="1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18" name="Freeform 752"/>
            <p:cNvSpPr>
              <a:spLocks/>
            </p:cNvSpPr>
            <p:nvPr/>
          </p:nvSpPr>
          <p:spPr bwMode="auto">
            <a:xfrm>
              <a:off x="13031406" y="9061741"/>
              <a:ext cx="503186" cy="544729"/>
            </a:xfrm>
            <a:custGeom>
              <a:avLst/>
              <a:gdLst>
                <a:gd name="T0" fmla="*/ 41 w 54"/>
                <a:gd name="T1" fmla="*/ 13 h 58"/>
                <a:gd name="T2" fmla="*/ 23 w 54"/>
                <a:gd name="T3" fmla="*/ 3 h 58"/>
                <a:gd name="T4" fmla="*/ 17 w 54"/>
                <a:gd name="T5" fmla="*/ 7 h 58"/>
                <a:gd name="T6" fmla="*/ 21 w 54"/>
                <a:gd name="T7" fmla="*/ 9 h 58"/>
                <a:gd name="T8" fmla="*/ 17 w 54"/>
                <a:gd name="T9" fmla="*/ 9 h 58"/>
                <a:gd name="T10" fmla="*/ 13 w 54"/>
                <a:gd name="T11" fmla="*/ 10 h 58"/>
                <a:gd name="T12" fmla="*/ 11 w 54"/>
                <a:gd name="T13" fmla="*/ 8 h 58"/>
                <a:gd name="T14" fmla="*/ 12 w 54"/>
                <a:gd name="T15" fmla="*/ 4 h 58"/>
                <a:gd name="T16" fmla="*/ 5 w 54"/>
                <a:gd name="T17" fmla="*/ 3 h 58"/>
                <a:gd name="T18" fmla="*/ 7 w 54"/>
                <a:gd name="T19" fmla="*/ 8 h 58"/>
                <a:gd name="T20" fmla="*/ 5 w 54"/>
                <a:gd name="T21" fmla="*/ 12 h 58"/>
                <a:gd name="T22" fmla="*/ 6 w 54"/>
                <a:gd name="T23" fmla="*/ 16 h 58"/>
                <a:gd name="T24" fmla="*/ 2 w 54"/>
                <a:gd name="T25" fmla="*/ 18 h 58"/>
                <a:gd name="T26" fmla="*/ 1 w 54"/>
                <a:gd name="T27" fmla="*/ 21 h 58"/>
                <a:gd name="T28" fmla="*/ 5 w 54"/>
                <a:gd name="T29" fmla="*/ 33 h 58"/>
                <a:gd name="T30" fmla="*/ 12 w 54"/>
                <a:gd name="T31" fmla="*/ 42 h 58"/>
                <a:gd name="T32" fmla="*/ 15 w 54"/>
                <a:gd name="T33" fmla="*/ 43 h 58"/>
                <a:gd name="T34" fmla="*/ 17 w 54"/>
                <a:gd name="T35" fmla="*/ 45 h 58"/>
                <a:gd name="T36" fmla="*/ 24 w 54"/>
                <a:gd name="T37" fmla="*/ 47 h 58"/>
                <a:gd name="T38" fmla="*/ 25 w 54"/>
                <a:gd name="T39" fmla="*/ 53 h 58"/>
                <a:gd name="T40" fmla="*/ 27 w 54"/>
                <a:gd name="T41" fmla="*/ 55 h 58"/>
                <a:gd name="T42" fmla="*/ 30 w 54"/>
                <a:gd name="T43" fmla="*/ 55 h 58"/>
                <a:gd name="T44" fmla="*/ 33 w 54"/>
                <a:gd name="T45" fmla="*/ 56 h 58"/>
                <a:gd name="T46" fmla="*/ 36 w 54"/>
                <a:gd name="T47" fmla="*/ 55 h 58"/>
                <a:gd name="T48" fmla="*/ 42 w 54"/>
                <a:gd name="T49" fmla="*/ 55 h 58"/>
                <a:gd name="T50" fmla="*/ 46 w 54"/>
                <a:gd name="T51" fmla="*/ 54 h 58"/>
                <a:gd name="T52" fmla="*/ 54 w 54"/>
                <a:gd name="T53" fmla="*/ 49 h 58"/>
                <a:gd name="T54" fmla="*/ 49 w 54"/>
                <a:gd name="T55" fmla="*/ 36 h 58"/>
                <a:gd name="T56" fmla="*/ 49 w 54"/>
                <a:gd name="T57" fmla="*/ 32 h 58"/>
                <a:gd name="T58" fmla="*/ 46 w 54"/>
                <a:gd name="T59" fmla="*/ 28 h 58"/>
                <a:gd name="T60" fmla="*/ 48 w 54"/>
                <a:gd name="T61" fmla="*/ 20 h 58"/>
                <a:gd name="T62" fmla="*/ 45 w 54"/>
                <a:gd name="T63" fmla="*/ 18 h 58"/>
                <a:gd name="T64" fmla="*/ 41 w 54"/>
                <a:gd name="T65" fmla="*/ 16 h 58"/>
                <a:gd name="T66" fmla="*/ 41 w 54"/>
                <a:gd name="T67" fmla="*/ 13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54" h="58">
                  <a:moveTo>
                    <a:pt x="41" y="13"/>
                  </a:moveTo>
                  <a:cubicBezTo>
                    <a:pt x="35" y="9"/>
                    <a:pt x="29" y="6"/>
                    <a:pt x="23" y="3"/>
                  </a:cubicBezTo>
                  <a:cubicBezTo>
                    <a:pt x="22" y="5"/>
                    <a:pt x="19" y="7"/>
                    <a:pt x="17" y="7"/>
                  </a:cubicBezTo>
                  <a:cubicBezTo>
                    <a:pt x="17" y="7"/>
                    <a:pt x="21" y="8"/>
                    <a:pt x="21" y="9"/>
                  </a:cubicBezTo>
                  <a:cubicBezTo>
                    <a:pt x="20" y="10"/>
                    <a:pt x="18" y="9"/>
                    <a:pt x="17" y="9"/>
                  </a:cubicBezTo>
                  <a:cubicBezTo>
                    <a:pt x="15" y="8"/>
                    <a:pt x="15" y="9"/>
                    <a:pt x="13" y="10"/>
                  </a:cubicBezTo>
                  <a:cubicBezTo>
                    <a:pt x="13" y="10"/>
                    <a:pt x="11" y="9"/>
                    <a:pt x="11" y="8"/>
                  </a:cubicBezTo>
                  <a:cubicBezTo>
                    <a:pt x="10" y="7"/>
                    <a:pt x="11" y="5"/>
                    <a:pt x="12" y="4"/>
                  </a:cubicBezTo>
                  <a:cubicBezTo>
                    <a:pt x="13" y="0"/>
                    <a:pt x="7" y="2"/>
                    <a:pt x="5" y="3"/>
                  </a:cubicBezTo>
                  <a:cubicBezTo>
                    <a:pt x="6" y="4"/>
                    <a:pt x="8" y="7"/>
                    <a:pt x="7" y="8"/>
                  </a:cubicBezTo>
                  <a:cubicBezTo>
                    <a:pt x="7" y="9"/>
                    <a:pt x="3" y="12"/>
                    <a:pt x="5" y="12"/>
                  </a:cubicBezTo>
                  <a:cubicBezTo>
                    <a:pt x="8" y="13"/>
                    <a:pt x="7" y="14"/>
                    <a:pt x="6" y="16"/>
                  </a:cubicBezTo>
                  <a:cubicBezTo>
                    <a:pt x="5" y="16"/>
                    <a:pt x="3" y="17"/>
                    <a:pt x="2" y="18"/>
                  </a:cubicBezTo>
                  <a:cubicBezTo>
                    <a:pt x="0" y="19"/>
                    <a:pt x="1" y="19"/>
                    <a:pt x="1" y="21"/>
                  </a:cubicBezTo>
                  <a:cubicBezTo>
                    <a:pt x="2" y="26"/>
                    <a:pt x="4" y="29"/>
                    <a:pt x="5" y="33"/>
                  </a:cubicBezTo>
                  <a:cubicBezTo>
                    <a:pt x="5" y="38"/>
                    <a:pt x="9" y="40"/>
                    <a:pt x="12" y="42"/>
                  </a:cubicBezTo>
                  <a:cubicBezTo>
                    <a:pt x="13" y="43"/>
                    <a:pt x="14" y="43"/>
                    <a:pt x="15" y="43"/>
                  </a:cubicBezTo>
                  <a:cubicBezTo>
                    <a:pt x="16" y="43"/>
                    <a:pt x="16" y="44"/>
                    <a:pt x="17" y="45"/>
                  </a:cubicBezTo>
                  <a:cubicBezTo>
                    <a:pt x="19" y="45"/>
                    <a:pt x="22" y="45"/>
                    <a:pt x="24" y="47"/>
                  </a:cubicBezTo>
                  <a:cubicBezTo>
                    <a:pt x="25" y="48"/>
                    <a:pt x="25" y="51"/>
                    <a:pt x="25" y="53"/>
                  </a:cubicBezTo>
                  <a:cubicBezTo>
                    <a:pt x="26" y="54"/>
                    <a:pt x="25" y="55"/>
                    <a:pt x="27" y="55"/>
                  </a:cubicBezTo>
                  <a:cubicBezTo>
                    <a:pt x="28" y="55"/>
                    <a:pt x="29" y="55"/>
                    <a:pt x="30" y="55"/>
                  </a:cubicBezTo>
                  <a:cubicBezTo>
                    <a:pt x="31" y="55"/>
                    <a:pt x="32" y="55"/>
                    <a:pt x="33" y="56"/>
                  </a:cubicBezTo>
                  <a:cubicBezTo>
                    <a:pt x="34" y="57"/>
                    <a:pt x="35" y="56"/>
                    <a:pt x="36" y="55"/>
                  </a:cubicBezTo>
                  <a:cubicBezTo>
                    <a:pt x="38" y="54"/>
                    <a:pt x="40" y="58"/>
                    <a:pt x="42" y="55"/>
                  </a:cubicBezTo>
                  <a:cubicBezTo>
                    <a:pt x="42" y="53"/>
                    <a:pt x="45" y="54"/>
                    <a:pt x="46" y="54"/>
                  </a:cubicBezTo>
                  <a:cubicBezTo>
                    <a:pt x="49" y="53"/>
                    <a:pt x="51" y="51"/>
                    <a:pt x="54" y="49"/>
                  </a:cubicBezTo>
                  <a:cubicBezTo>
                    <a:pt x="49" y="46"/>
                    <a:pt x="49" y="42"/>
                    <a:pt x="49" y="36"/>
                  </a:cubicBezTo>
                  <a:cubicBezTo>
                    <a:pt x="48" y="35"/>
                    <a:pt x="50" y="33"/>
                    <a:pt x="49" y="32"/>
                  </a:cubicBezTo>
                  <a:cubicBezTo>
                    <a:pt x="48" y="31"/>
                    <a:pt x="46" y="30"/>
                    <a:pt x="46" y="28"/>
                  </a:cubicBezTo>
                  <a:cubicBezTo>
                    <a:pt x="46" y="27"/>
                    <a:pt x="48" y="20"/>
                    <a:pt x="48" y="20"/>
                  </a:cubicBezTo>
                  <a:cubicBezTo>
                    <a:pt x="47" y="20"/>
                    <a:pt x="46" y="19"/>
                    <a:pt x="45" y="18"/>
                  </a:cubicBezTo>
                  <a:cubicBezTo>
                    <a:pt x="44" y="17"/>
                    <a:pt x="43" y="17"/>
                    <a:pt x="41" y="16"/>
                  </a:cubicBezTo>
                  <a:cubicBezTo>
                    <a:pt x="41" y="15"/>
                    <a:pt x="41" y="14"/>
                    <a:pt x="41" y="13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19" name="Freeform 753"/>
            <p:cNvSpPr>
              <a:spLocks/>
            </p:cNvSpPr>
            <p:nvPr/>
          </p:nvSpPr>
          <p:spPr bwMode="auto">
            <a:xfrm>
              <a:off x="12117393" y="8931134"/>
              <a:ext cx="251592" cy="289887"/>
            </a:xfrm>
            <a:custGeom>
              <a:avLst/>
              <a:gdLst>
                <a:gd name="T0" fmla="*/ 15 w 27"/>
                <a:gd name="T1" fmla="*/ 29 h 31"/>
                <a:gd name="T2" fmla="*/ 15 w 27"/>
                <a:gd name="T3" fmla="*/ 24 h 31"/>
                <a:gd name="T4" fmla="*/ 17 w 27"/>
                <a:gd name="T5" fmla="*/ 24 h 31"/>
                <a:gd name="T6" fmla="*/ 19 w 27"/>
                <a:gd name="T7" fmla="*/ 21 h 31"/>
                <a:gd name="T8" fmla="*/ 21 w 27"/>
                <a:gd name="T9" fmla="*/ 24 h 31"/>
                <a:gd name="T10" fmla="*/ 24 w 27"/>
                <a:gd name="T11" fmla="*/ 23 h 31"/>
                <a:gd name="T12" fmla="*/ 26 w 27"/>
                <a:gd name="T13" fmla="*/ 24 h 31"/>
                <a:gd name="T14" fmla="*/ 26 w 27"/>
                <a:gd name="T15" fmla="*/ 21 h 31"/>
                <a:gd name="T16" fmla="*/ 26 w 27"/>
                <a:gd name="T17" fmla="*/ 14 h 31"/>
                <a:gd name="T18" fmla="*/ 25 w 27"/>
                <a:gd name="T19" fmla="*/ 11 h 31"/>
                <a:gd name="T20" fmla="*/ 26 w 27"/>
                <a:gd name="T21" fmla="*/ 6 h 31"/>
                <a:gd name="T22" fmla="*/ 21 w 27"/>
                <a:gd name="T23" fmla="*/ 4 h 31"/>
                <a:gd name="T24" fmla="*/ 19 w 27"/>
                <a:gd name="T25" fmla="*/ 0 h 31"/>
                <a:gd name="T26" fmla="*/ 14 w 27"/>
                <a:gd name="T27" fmla="*/ 0 h 31"/>
                <a:gd name="T28" fmla="*/ 11 w 27"/>
                <a:gd name="T29" fmla="*/ 7 h 31"/>
                <a:gd name="T30" fmla="*/ 5 w 27"/>
                <a:gd name="T31" fmla="*/ 7 h 31"/>
                <a:gd name="T32" fmla="*/ 4 w 27"/>
                <a:gd name="T33" fmla="*/ 7 h 31"/>
                <a:gd name="T34" fmla="*/ 4 w 27"/>
                <a:gd name="T35" fmla="*/ 10 h 31"/>
                <a:gd name="T36" fmla="*/ 0 w 27"/>
                <a:gd name="T37" fmla="*/ 16 h 31"/>
                <a:gd name="T38" fmla="*/ 4 w 27"/>
                <a:gd name="T39" fmla="*/ 23 h 31"/>
                <a:gd name="T40" fmla="*/ 9 w 27"/>
                <a:gd name="T41" fmla="*/ 28 h 31"/>
                <a:gd name="T42" fmla="*/ 11 w 27"/>
                <a:gd name="T43" fmla="*/ 31 h 31"/>
                <a:gd name="T44" fmla="*/ 15 w 27"/>
                <a:gd name="T45" fmla="*/ 29 h 31"/>
                <a:gd name="T46" fmla="*/ 15 w 27"/>
                <a:gd name="T47" fmla="*/ 29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7" h="31">
                  <a:moveTo>
                    <a:pt x="15" y="29"/>
                  </a:moveTo>
                  <a:cubicBezTo>
                    <a:pt x="15" y="28"/>
                    <a:pt x="13" y="24"/>
                    <a:pt x="15" y="24"/>
                  </a:cubicBezTo>
                  <a:cubicBezTo>
                    <a:pt x="15" y="24"/>
                    <a:pt x="17" y="24"/>
                    <a:pt x="17" y="24"/>
                  </a:cubicBezTo>
                  <a:cubicBezTo>
                    <a:pt x="18" y="23"/>
                    <a:pt x="18" y="21"/>
                    <a:pt x="19" y="21"/>
                  </a:cubicBezTo>
                  <a:cubicBezTo>
                    <a:pt x="20" y="22"/>
                    <a:pt x="21" y="23"/>
                    <a:pt x="21" y="24"/>
                  </a:cubicBezTo>
                  <a:cubicBezTo>
                    <a:pt x="22" y="25"/>
                    <a:pt x="22" y="23"/>
                    <a:pt x="24" y="23"/>
                  </a:cubicBezTo>
                  <a:cubicBezTo>
                    <a:pt x="24" y="23"/>
                    <a:pt x="26" y="25"/>
                    <a:pt x="26" y="24"/>
                  </a:cubicBezTo>
                  <a:cubicBezTo>
                    <a:pt x="26" y="23"/>
                    <a:pt x="26" y="22"/>
                    <a:pt x="26" y="21"/>
                  </a:cubicBezTo>
                  <a:cubicBezTo>
                    <a:pt x="27" y="19"/>
                    <a:pt x="27" y="16"/>
                    <a:pt x="26" y="14"/>
                  </a:cubicBezTo>
                  <a:cubicBezTo>
                    <a:pt x="25" y="13"/>
                    <a:pt x="25" y="12"/>
                    <a:pt x="25" y="11"/>
                  </a:cubicBezTo>
                  <a:cubicBezTo>
                    <a:pt x="25" y="9"/>
                    <a:pt x="27" y="8"/>
                    <a:pt x="26" y="6"/>
                  </a:cubicBezTo>
                  <a:cubicBezTo>
                    <a:pt x="25" y="3"/>
                    <a:pt x="21" y="7"/>
                    <a:pt x="21" y="4"/>
                  </a:cubicBezTo>
                  <a:cubicBezTo>
                    <a:pt x="21" y="2"/>
                    <a:pt x="22" y="0"/>
                    <a:pt x="19" y="0"/>
                  </a:cubicBezTo>
                  <a:cubicBezTo>
                    <a:pt x="18" y="0"/>
                    <a:pt x="16" y="0"/>
                    <a:pt x="14" y="0"/>
                  </a:cubicBezTo>
                  <a:cubicBezTo>
                    <a:pt x="10" y="0"/>
                    <a:pt x="15" y="7"/>
                    <a:pt x="11" y="7"/>
                  </a:cubicBezTo>
                  <a:cubicBezTo>
                    <a:pt x="9" y="7"/>
                    <a:pt x="7" y="7"/>
                    <a:pt x="5" y="7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2" y="9"/>
                    <a:pt x="4" y="9"/>
                    <a:pt x="4" y="10"/>
                  </a:cubicBezTo>
                  <a:cubicBezTo>
                    <a:pt x="4" y="12"/>
                    <a:pt x="0" y="14"/>
                    <a:pt x="0" y="16"/>
                  </a:cubicBezTo>
                  <a:cubicBezTo>
                    <a:pt x="1" y="18"/>
                    <a:pt x="3" y="21"/>
                    <a:pt x="4" y="23"/>
                  </a:cubicBezTo>
                  <a:cubicBezTo>
                    <a:pt x="6" y="24"/>
                    <a:pt x="7" y="26"/>
                    <a:pt x="9" y="28"/>
                  </a:cubicBezTo>
                  <a:cubicBezTo>
                    <a:pt x="10" y="29"/>
                    <a:pt x="11" y="30"/>
                    <a:pt x="11" y="31"/>
                  </a:cubicBezTo>
                  <a:cubicBezTo>
                    <a:pt x="12" y="30"/>
                    <a:pt x="14" y="30"/>
                    <a:pt x="15" y="29"/>
                  </a:cubicBezTo>
                  <a:cubicBezTo>
                    <a:pt x="15" y="29"/>
                    <a:pt x="14" y="30"/>
                    <a:pt x="15" y="29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20" name="Freeform 754"/>
            <p:cNvSpPr>
              <a:spLocks/>
            </p:cNvSpPr>
            <p:nvPr/>
          </p:nvSpPr>
          <p:spPr bwMode="auto">
            <a:xfrm>
              <a:off x="12133315" y="8931134"/>
              <a:ext cx="105096" cy="66896"/>
            </a:xfrm>
            <a:custGeom>
              <a:avLst/>
              <a:gdLst>
                <a:gd name="T0" fmla="*/ 11 w 11"/>
                <a:gd name="T1" fmla="*/ 7 h 7"/>
                <a:gd name="T2" fmla="*/ 11 w 11"/>
                <a:gd name="T3" fmla="*/ 0 h 7"/>
                <a:gd name="T4" fmla="*/ 3 w 11"/>
                <a:gd name="T5" fmla="*/ 1 h 7"/>
                <a:gd name="T6" fmla="*/ 0 w 11"/>
                <a:gd name="T7" fmla="*/ 4 h 7"/>
                <a:gd name="T8" fmla="*/ 2 w 11"/>
                <a:gd name="T9" fmla="*/ 7 h 7"/>
                <a:gd name="T10" fmla="*/ 11 w 11"/>
                <a:gd name="T11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" h="7">
                  <a:moveTo>
                    <a:pt x="11" y="7"/>
                  </a:moveTo>
                  <a:cubicBezTo>
                    <a:pt x="11" y="5"/>
                    <a:pt x="11" y="2"/>
                    <a:pt x="11" y="0"/>
                  </a:cubicBezTo>
                  <a:cubicBezTo>
                    <a:pt x="8" y="0"/>
                    <a:pt x="6" y="1"/>
                    <a:pt x="3" y="1"/>
                  </a:cubicBezTo>
                  <a:cubicBezTo>
                    <a:pt x="4" y="2"/>
                    <a:pt x="1" y="3"/>
                    <a:pt x="0" y="4"/>
                  </a:cubicBezTo>
                  <a:cubicBezTo>
                    <a:pt x="0" y="5"/>
                    <a:pt x="2" y="6"/>
                    <a:pt x="2" y="7"/>
                  </a:cubicBezTo>
                  <a:lnTo>
                    <a:pt x="11" y="7"/>
                  </a:ln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21" name="Freeform 755"/>
            <p:cNvSpPr>
              <a:spLocks/>
            </p:cNvSpPr>
            <p:nvPr/>
          </p:nvSpPr>
          <p:spPr bwMode="auto">
            <a:xfrm>
              <a:off x="12098282" y="8427819"/>
              <a:ext cx="343950" cy="531986"/>
            </a:xfrm>
            <a:custGeom>
              <a:avLst/>
              <a:gdLst>
                <a:gd name="T0" fmla="*/ 29 w 37"/>
                <a:gd name="T1" fmla="*/ 55 h 57"/>
                <a:gd name="T2" fmla="*/ 37 w 37"/>
                <a:gd name="T3" fmla="*/ 55 h 57"/>
                <a:gd name="T4" fmla="*/ 33 w 37"/>
                <a:gd name="T5" fmla="*/ 48 h 57"/>
                <a:gd name="T6" fmla="*/ 32 w 37"/>
                <a:gd name="T7" fmla="*/ 44 h 57"/>
                <a:gd name="T8" fmla="*/ 30 w 37"/>
                <a:gd name="T9" fmla="*/ 40 h 57"/>
                <a:gd name="T10" fmla="*/ 32 w 37"/>
                <a:gd name="T11" fmla="*/ 32 h 57"/>
                <a:gd name="T12" fmla="*/ 34 w 37"/>
                <a:gd name="T13" fmla="*/ 27 h 57"/>
                <a:gd name="T14" fmla="*/ 31 w 37"/>
                <a:gd name="T15" fmla="*/ 21 h 57"/>
                <a:gd name="T16" fmla="*/ 28 w 37"/>
                <a:gd name="T17" fmla="*/ 16 h 57"/>
                <a:gd name="T18" fmla="*/ 34 w 37"/>
                <a:gd name="T19" fmla="*/ 16 h 57"/>
                <a:gd name="T20" fmla="*/ 32 w 37"/>
                <a:gd name="T21" fmla="*/ 6 h 57"/>
                <a:gd name="T22" fmla="*/ 30 w 37"/>
                <a:gd name="T23" fmla="*/ 2 h 57"/>
                <a:gd name="T24" fmla="*/ 27 w 37"/>
                <a:gd name="T25" fmla="*/ 0 h 57"/>
                <a:gd name="T26" fmla="*/ 28 w 37"/>
                <a:gd name="T27" fmla="*/ 9 h 57"/>
                <a:gd name="T28" fmla="*/ 23 w 37"/>
                <a:gd name="T29" fmla="*/ 18 h 57"/>
                <a:gd name="T30" fmla="*/ 21 w 37"/>
                <a:gd name="T31" fmla="*/ 22 h 57"/>
                <a:gd name="T32" fmla="*/ 18 w 37"/>
                <a:gd name="T33" fmla="*/ 27 h 57"/>
                <a:gd name="T34" fmla="*/ 15 w 37"/>
                <a:gd name="T35" fmla="*/ 33 h 57"/>
                <a:gd name="T36" fmla="*/ 11 w 37"/>
                <a:gd name="T37" fmla="*/ 31 h 57"/>
                <a:gd name="T38" fmla="*/ 2 w 37"/>
                <a:gd name="T39" fmla="*/ 39 h 57"/>
                <a:gd name="T40" fmla="*/ 1 w 37"/>
                <a:gd name="T41" fmla="*/ 42 h 57"/>
                <a:gd name="T42" fmla="*/ 4 w 37"/>
                <a:gd name="T43" fmla="*/ 45 h 57"/>
                <a:gd name="T44" fmla="*/ 5 w 37"/>
                <a:gd name="T45" fmla="*/ 45 h 57"/>
                <a:gd name="T46" fmla="*/ 7 w 37"/>
                <a:gd name="T47" fmla="*/ 48 h 57"/>
                <a:gd name="T48" fmla="*/ 7 w 37"/>
                <a:gd name="T49" fmla="*/ 55 h 57"/>
                <a:gd name="T50" fmla="*/ 16 w 37"/>
                <a:gd name="T51" fmla="*/ 54 h 57"/>
                <a:gd name="T52" fmla="*/ 29 w 37"/>
                <a:gd name="T53" fmla="*/ 55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7" h="57">
                  <a:moveTo>
                    <a:pt x="29" y="55"/>
                  </a:moveTo>
                  <a:cubicBezTo>
                    <a:pt x="32" y="55"/>
                    <a:pt x="35" y="57"/>
                    <a:pt x="37" y="55"/>
                  </a:cubicBezTo>
                  <a:cubicBezTo>
                    <a:pt x="37" y="51"/>
                    <a:pt x="35" y="50"/>
                    <a:pt x="33" y="48"/>
                  </a:cubicBezTo>
                  <a:cubicBezTo>
                    <a:pt x="32" y="47"/>
                    <a:pt x="32" y="46"/>
                    <a:pt x="32" y="44"/>
                  </a:cubicBezTo>
                  <a:cubicBezTo>
                    <a:pt x="31" y="43"/>
                    <a:pt x="30" y="42"/>
                    <a:pt x="30" y="40"/>
                  </a:cubicBezTo>
                  <a:cubicBezTo>
                    <a:pt x="29" y="36"/>
                    <a:pt x="31" y="35"/>
                    <a:pt x="32" y="32"/>
                  </a:cubicBezTo>
                  <a:cubicBezTo>
                    <a:pt x="33" y="30"/>
                    <a:pt x="34" y="29"/>
                    <a:pt x="34" y="27"/>
                  </a:cubicBezTo>
                  <a:cubicBezTo>
                    <a:pt x="33" y="25"/>
                    <a:pt x="33" y="23"/>
                    <a:pt x="31" y="21"/>
                  </a:cubicBezTo>
                  <a:cubicBezTo>
                    <a:pt x="31" y="21"/>
                    <a:pt x="26" y="18"/>
                    <a:pt x="28" y="16"/>
                  </a:cubicBezTo>
                  <a:cubicBezTo>
                    <a:pt x="29" y="15"/>
                    <a:pt x="32" y="16"/>
                    <a:pt x="34" y="16"/>
                  </a:cubicBezTo>
                  <a:cubicBezTo>
                    <a:pt x="32" y="12"/>
                    <a:pt x="32" y="10"/>
                    <a:pt x="32" y="6"/>
                  </a:cubicBezTo>
                  <a:cubicBezTo>
                    <a:pt x="32" y="5"/>
                    <a:pt x="32" y="3"/>
                    <a:pt x="30" y="2"/>
                  </a:cubicBezTo>
                  <a:cubicBezTo>
                    <a:pt x="30" y="1"/>
                    <a:pt x="27" y="0"/>
                    <a:pt x="27" y="0"/>
                  </a:cubicBezTo>
                  <a:cubicBezTo>
                    <a:pt x="27" y="2"/>
                    <a:pt x="33" y="7"/>
                    <a:pt x="28" y="9"/>
                  </a:cubicBezTo>
                  <a:cubicBezTo>
                    <a:pt x="25" y="11"/>
                    <a:pt x="24" y="14"/>
                    <a:pt x="23" y="18"/>
                  </a:cubicBezTo>
                  <a:cubicBezTo>
                    <a:pt x="22" y="19"/>
                    <a:pt x="22" y="22"/>
                    <a:pt x="21" y="22"/>
                  </a:cubicBezTo>
                  <a:cubicBezTo>
                    <a:pt x="19" y="23"/>
                    <a:pt x="19" y="25"/>
                    <a:pt x="18" y="27"/>
                  </a:cubicBezTo>
                  <a:cubicBezTo>
                    <a:pt x="17" y="29"/>
                    <a:pt x="16" y="31"/>
                    <a:pt x="15" y="33"/>
                  </a:cubicBezTo>
                  <a:cubicBezTo>
                    <a:pt x="13" y="35"/>
                    <a:pt x="12" y="31"/>
                    <a:pt x="11" y="31"/>
                  </a:cubicBezTo>
                  <a:cubicBezTo>
                    <a:pt x="6" y="31"/>
                    <a:pt x="3" y="35"/>
                    <a:pt x="2" y="39"/>
                  </a:cubicBezTo>
                  <a:cubicBezTo>
                    <a:pt x="2" y="40"/>
                    <a:pt x="0" y="41"/>
                    <a:pt x="1" y="42"/>
                  </a:cubicBezTo>
                  <a:cubicBezTo>
                    <a:pt x="2" y="43"/>
                    <a:pt x="3" y="44"/>
                    <a:pt x="4" y="45"/>
                  </a:cubicBezTo>
                  <a:cubicBezTo>
                    <a:pt x="4" y="46"/>
                    <a:pt x="5" y="44"/>
                    <a:pt x="5" y="45"/>
                  </a:cubicBezTo>
                  <a:cubicBezTo>
                    <a:pt x="6" y="46"/>
                    <a:pt x="7" y="47"/>
                    <a:pt x="7" y="48"/>
                  </a:cubicBezTo>
                  <a:cubicBezTo>
                    <a:pt x="8" y="50"/>
                    <a:pt x="7" y="53"/>
                    <a:pt x="7" y="55"/>
                  </a:cubicBezTo>
                  <a:cubicBezTo>
                    <a:pt x="10" y="54"/>
                    <a:pt x="13" y="54"/>
                    <a:pt x="16" y="54"/>
                  </a:cubicBezTo>
                  <a:cubicBezTo>
                    <a:pt x="20" y="54"/>
                    <a:pt x="25" y="55"/>
                    <a:pt x="29" y="55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22" name="Freeform 756"/>
            <p:cNvSpPr>
              <a:spLocks/>
            </p:cNvSpPr>
            <p:nvPr/>
          </p:nvSpPr>
          <p:spPr bwMode="auto">
            <a:xfrm>
              <a:off x="11732043" y="8453303"/>
              <a:ext cx="140127" cy="289887"/>
            </a:xfrm>
            <a:custGeom>
              <a:avLst/>
              <a:gdLst>
                <a:gd name="T0" fmla="*/ 11 w 15"/>
                <a:gd name="T1" fmla="*/ 0 h 31"/>
                <a:gd name="T2" fmla="*/ 9 w 15"/>
                <a:gd name="T3" fmla="*/ 4 h 31"/>
                <a:gd name="T4" fmla="*/ 4 w 15"/>
                <a:gd name="T5" fmla="*/ 5 h 31"/>
                <a:gd name="T6" fmla="*/ 1 w 15"/>
                <a:gd name="T7" fmla="*/ 8 h 31"/>
                <a:gd name="T8" fmla="*/ 3 w 15"/>
                <a:gd name="T9" fmla="*/ 13 h 31"/>
                <a:gd name="T10" fmla="*/ 6 w 15"/>
                <a:gd name="T11" fmla="*/ 31 h 31"/>
                <a:gd name="T12" fmla="*/ 11 w 15"/>
                <a:gd name="T13" fmla="*/ 30 h 31"/>
                <a:gd name="T14" fmla="*/ 11 w 15"/>
                <a:gd name="T15" fmla="*/ 27 h 31"/>
                <a:gd name="T16" fmla="*/ 11 w 15"/>
                <a:gd name="T17" fmla="*/ 18 h 31"/>
                <a:gd name="T18" fmla="*/ 15 w 15"/>
                <a:gd name="T19" fmla="*/ 9 h 31"/>
                <a:gd name="T20" fmla="*/ 14 w 15"/>
                <a:gd name="T21" fmla="*/ 3 h 31"/>
                <a:gd name="T22" fmla="*/ 11 w 15"/>
                <a:gd name="T23" fmla="*/ 0 h 31"/>
                <a:gd name="T24" fmla="*/ 11 w 15"/>
                <a:gd name="T2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" h="31">
                  <a:moveTo>
                    <a:pt x="11" y="0"/>
                  </a:moveTo>
                  <a:cubicBezTo>
                    <a:pt x="9" y="2"/>
                    <a:pt x="10" y="2"/>
                    <a:pt x="9" y="4"/>
                  </a:cubicBezTo>
                  <a:cubicBezTo>
                    <a:pt x="8" y="6"/>
                    <a:pt x="6" y="5"/>
                    <a:pt x="4" y="5"/>
                  </a:cubicBezTo>
                  <a:cubicBezTo>
                    <a:pt x="4" y="5"/>
                    <a:pt x="2" y="7"/>
                    <a:pt x="1" y="8"/>
                  </a:cubicBezTo>
                  <a:cubicBezTo>
                    <a:pt x="0" y="9"/>
                    <a:pt x="2" y="11"/>
                    <a:pt x="3" y="13"/>
                  </a:cubicBezTo>
                  <a:cubicBezTo>
                    <a:pt x="7" y="18"/>
                    <a:pt x="4" y="25"/>
                    <a:pt x="6" y="31"/>
                  </a:cubicBezTo>
                  <a:cubicBezTo>
                    <a:pt x="7" y="31"/>
                    <a:pt x="9" y="31"/>
                    <a:pt x="11" y="30"/>
                  </a:cubicBezTo>
                  <a:cubicBezTo>
                    <a:pt x="12" y="30"/>
                    <a:pt x="12" y="29"/>
                    <a:pt x="11" y="27"/>
                  </a:cubicBezTo>
                  <a:cubicBezTo>
                    <a:pt x="11" y="24"/>
                    <a:pt x="11" y="21"/>
                    <a:pt x="11" y="18"/>
                  </a:cubicBezTo>
                  <a:cubicBezTo>
                    <a:pt x="11" y="14"/>
                    <a:pt x="14" y="12"/>
                    <a:pt x="15" y="9"/>
                  </a:cubicBezTo>
                  <a:cubicBezTo>
                    <a:pt x="15" y="6"/>
                    <a:pt x="15" y="5"/>
                    <a:pt x="14" y="3"/>
                  </a:cubicBezTo>
                  <a:cubicBezTo>
                    <a:pt x="14" y="3"/>
                    <a:pt x="11" y="0"/>
                    <a:pt x="11" y="0"/>
                  </a:cubicBezTo>
                  <a:cubicBezTo>
                    <a:pt x="10" y="1"/>
                    <a:pt x="11" y="0"/>
                    <a:pt x="11" y="0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23" name="Freeform 757"/>
            <p:cNvSpPr>
              <a:spLocks/>
            </p:cNvSpPr>
            <p:nvPr/>
          </p:nvSpPr>
          <p:spPr bwMode="auto">
            <a:xfrm>
              <a:off x="11827584" y="8380032"/>
              <a:ext cx="550956" cy="477833"/>
            </a:xfrm>
            <a:custGeom>
              <a:avLst/>
              <a:gdLst>
                <a:gd name="T0" fmla="*/ 31 w 59"/>
                <a:gd name="T1" fmla="*/ 42 h 51"/>
                <a:gd name="T2" fmla="*/ 37 w 59"/>
                <a:gd name="T3" fmla="*/ 37 h 51"/>
                <a:gd name="T4" fmla="*/ 40 w 59"/>
                <a:gd name="T5" fmla="*/ 36 h 51"/>
                <a:gd name="T6" fmla="*/ 43 w 59"/>
                <a:gd name="T7" fmla="*/ 38 h 51"/>
                <a:gd name="T8" fmla="*/ 47 w 59"/>
                <a:gd name="T9" fmla="*/ 32 h 51"/>
                <a:gd name="T10" fmla="*/ 48 w 59"/>
                <a:gd name="T11" fmla="*/ 28 h 51"/>
                <a:gd name="T12" fmla="*/ 51 w 59"/>
                <a:gd name="T13" fmla="*/ 27 h 51"/>
                <a:gd name="T14" fmla="*/ 56 w 59"/>
                <a:gd name="T15" fmla="*/ 14 h 51"/>
                <a:gd name="T16" fmla="*/ 59 w 59"/>
                <a:gd name="T17" fmla="*/ 11 h 51"/>
                <a:gd name="T18" fmla="*/ 57 w 59"/>
                <a:gd name="T19" fmla="*/ 8 h 51"/>
                <a:gd name="T20" fmla="*/ 56 w 59"/>
                <a:gd name="T21" fmla="*/ 6 h 51"/>
                <a:gd name="T22" fmla="*/ 54 w 59"/>
                <a:gd name="T23" fmla="*/ 1 h 51"/>
                <a:gd name="T24" fmla="*/ 48 w 59"/>
                <a:gd name="T25" fmla="*/ 5 h 51"/>
                <a:gd name="T26" fmla="*/ 40 w 59"/>
                <a:gd name="T27" fmla="*/ 4 h 51"/>
                <a:gd name="T28" fmla="*/ 32 w 59"/>
                <a:gd name="T29" fmla="*/ 6 h 51"/>
                <a:gd name="T30" fmla="*/ 26 w 59"/>
                <a:gd name="T31" fmla="*/ 4 h 51"/>
                <a:gd name="T32" fmla="*/ 19 w 59"/>
                <a:gd name="T33" fmla="*/ 3 h 51"/>
                <a:gd name="T34" fmla="*/ 13 w 59"/>
                <a:gd name="T35" fmla="*/ 1 h 51"/>
                <a:gd name="T36" fmla="*/ 8 w 59"/>
                <a:gd name="T37" fmla="*/ 3 h 51"/>
                <a:gd name="T38" fmla="*/ 7 w 59"/>
                <a:gd name="T39" fmla="*/ 6 h 51"/>
                <a:gd name="T40" fmla="*/ 6 w 59"/>
                <a:gd name="T41" fmla="*/ 10 h 51"/>
                <a:gd name="T42" fmla="*/ 5 w 59"/>
                <a:gd name="T43" fmla="*/ 16 h 51"/>
                <a:gd name="T44" fmla="*/ 1 w 59"/>
                <a:gd name="T45" fmla="*/ 24 h 51"/>
                <a:gd name="T46" fmla="*/ 2 w 59"/>
                <a:gd name="T47" fmla="*/ 38 h 51"/>
                <a:gd name="T48" fmla="*/ 5 w 59"/>
                <a:gd name="T49" fmla="*/ 38 h 51"/>
                <a:gd name="T50" fmla="*/ 9 w 59"/>
                <a:gd name="T51" fmla="*/ 39 h 51"/>
                <a:gd name="T52" fmla="*/ 14 w 59"/>
                <a:gd name="T53" fmla="*/ 43 h 51"/>
                <a:gd name="T54" fmla="*/ 14 w 59"/>
                <a:gd name="T55" fmla="*/ 45 h 51"/>
                <a:gd name="T56" fmla="*/ 16 w 59"/>
                <a:gd name="T57" fmla="*/ 48 h 51"/>
                <a:gd name="T58" fmla="*/ 23 w 59"/>
                <a:gd name="T59" fmla="*/ 47 h 51"/>
                <a:gd name="T60" fmla="*/ 22 w 59"/>
                <a:gd name="T61" fmla="*/ 48 h 51"/>
                <a:gd name="T62" fmla="*/ 27 w 59"/>
                <a:gd name="T63" fmla="*/ 47 h 51"/>
                <a:gd name="T64" fmla="*/ 30 w 59"/>
                <a:gd name="T65" fmla="*/ 47 h 51"/>
                <a:gd name="T66" fmla="*/ 31 w 59"/>
                <a:gd name="T67" fmla="*/ 42 h 51"/>
                <a:gd name="T68" fmla="*/ 31 w 59"/>
                <a:gd name="T69" fmla="*/ 42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59" h="51">
                  <a:moveTo>
                    <a:pt x="31" y="42"/>
                  </a:moveTo>
                  <a:cubicBezTo>
                    <a:pt x="32" y="40"/>
                    <a:pt x="35" y="37"/>
                    <a:pt x="37" y="37"/>
                  </a:cubicBezTo>
                  <a:cubicBezTo>
                    <a:pt x="38" y="36"/>
                    <a:pt x="40" y="36"/>
                    <a:pt x="40" y="36"/>
                  </a:cubicBezTo>
                  <a:cubicBezTo>
                    <a:pt x="41" y="37"/>
                    <a:pt x="42" y="39"/>
                    <a:pt x="43" y="38"/>
                  </a:cubicBezTo>
                  <a:cubicBezTo>
                    <a:pt x="45" y="37"/>
                    <a:pt x="46" y="34"/>
                    <a:pt x="47" y="32"/>
                  </a:cubicBezTo>
                  <a:cubicBezTo>
                    <a:pt x="47" y="31"/>
                    <a:pt x="48" y="29"/>
                    <a:pt x="48" y="28"/>
                  </a:cubicBezTo>
                  <a:cubicBezTo>
                    <a:pt x="49" y="27"/>
                    <a:pt x="50" y="28"/>
                    <a:pt x="51" y="27"/>
                  </a:cubicBezTo>
                  <a:cubicBezTo>
                    <a:pt x="51" y="25"/>
                    <a:pt x="53" y="14"/>
                    <a:pt x="56" y="14"/>
                  </a:cubicBezTo>
                  <a:cubicBezTo>
                    <a:pt x="58" y="14"/>
                    <a:pt x="59" y="12"/>
                    <a:pt x="59" y="11"/>
                  </a:cubicBezTo>
                  <a:cubicBezTo>
                    <a:pt x="59" y="9"/>
                    <a:pt x="57" y="9"/>
                    <a:pt x="57" y="8"/>
                  </a:cubicBezTo>
                  <a:cubicBezTo>
                    <a:pt x="57" y="7"/>
                    <a:pt x="56" y="7"/>
                    <a:pt x="56" y="6"/>
                  </a:cubicBezTo>
                  <a:cubicBezTo>
                    <a:pt x="55" y="4"/>
                    <a:pt x="55" y="3"/>
                    <a:pt x="54" y="1"/>
                  </a:cubicBezTo>
                  <a:cubicBezTo>
                    <a:pt x="53" y="2"/>
                    <a:pt x="50" y="5"/>
                    <a:pt x="48" y="5"/>
                  </a:cubicBezTo>
                  <a:cubicBezTo>
                    <a:pt x="45" y="4"/>
                    <a:pt x="43" y="4"/>
                    <a:pt x="40" y="4"/>
                  </a:cubicBezTo>
                  <a:cubicBezTo>
                    <a:pt x="37" y="4"/>
                    <a:pt x="35" y="6"/>
                    <a:pt x="32" y="6"/>
                  </a:cubicBezTo>
                  <a:cubicBezTo>
                    <a:pt x="30" y="6"/>
                    <a:pt x="28" y="3"/>
                    <a:pt x="26" y="4"/>
                  </a:cubicBezTo>
                  <a:cubicBezTo>
                    <a:pt x="22" y="6"/>
                    <a:pt x="21" y="5"/>
                    <a:pt x="19" y="3"/>
                  </a:cubicBezTo>
                  <a:cubicBezTo>
                    <a:pt x="18" y="2"/>
                    <a:pt x="15" y="0"/>
                    <a:pt x="13" y="1"/>
                  </a:cubicBezTo>
                  <a:cubicBezTo>
                    <a:pt x="12" y="1"/>
                    <a:pt x="9" y="2"/>
                    <a:pt x="8" y="3"/>
                  </a:cubicBezTo>
                  <a:cubicBezTo>
                    <a:pt x="7" y="4"/>
                    <a:pt x="8" y="5"/>
                    <a:pt x="7" y="6"/>
                  </a:cubicBezTo>
                  <a:cubicBezTo>
                    <a:pt x="7" y="7"/>
                    <a:pt x="6" y="9"/>
                    <a:pt x="6" y="10"/>
                  </a:cubicBezTo>
                  <a:cubicBezTo>
                    <a:pt x="5" y="12"/>
                    <a:pt x="5" y="14"/>
                    <a:pt x="5" y="16"/>
                  </a:cubicBezTo>
                  <a:cubicBezTo>
                    <a:pt x="5" y="19"/>
                    <a:pt x="2" y="21"/>
                    <a:pt x="1" y="24"/>
                  </a:cubicBezTo>
                  <a:cubicBezTo>
                    <a:pt x="0" y="27"/>
                    <a:pt x="1" y="34"/>
                    <a:pt x="2" y="38"/>
                  </a:cubicBezTo>
                  <a:cubicBezTo>
                    <a:pt x="2" y="39"/>
                    <a:pt x="4" y="38"/>
                    <a:pt x="5" y="38"/>
                  </a:cubicBezTo>
                  <a:cubicBezTo>
                    <a:pt x="6" y="38"/>
                    <a:pt x="8" y="39"/>
                    <a:pt x="9" y="39"/>
                  </a:cubicBezTo>
                  <a:cubicBezTo>
                    <a:pt x="10" y="40"/>
                    <a:pt x="14" y="42"/>
                    <a:pt x="14" y="43"/>
                  </a:cubicBezTo>
                  <a:cubicBezTo>
                    <a:pt x="14" y="44"/>
                    <a:pt x="14" y="44"/>
                    <a:pt x="14" y="45"/>
                  </a:cubicBezTo>
                  <a:cubicBezTo>
                    <a:pt x="14" y="46"/>
                    <a:pt x="15" y="47"/>
                    <a:pt x="16" y="48"/>
                  </a:cubicBezTo>
                  <a:cubicBezTo>
                    <a:pt x="18" y="51"/>
                    <a:pt x="21" y="46"/>
                    <a:pt x="23" y="47"/>
                  </a:cubicBezTo>
                  <a:cubicBezTo>
                    <a:pt x="23" y="47"/>
                    <a:pt x="22" y="48"/>
                    <a:pt x="22" y="48"/>
                  </a:cubicBezTo>
                  <a:cubicBezTo>
                    <a:pt x="22" y="47"/>
                    <a:pt x="27" y="47"/>
                    <a:pt x="27" y="47"/>
                  </a:cubicBezTo>
                  <a:cubicBezTo>
                    <a:pt x="29" y="47"/>
                    <a:pt x="29" y="45"/>
                    <a:pt x="30" y="47"/>
                  </a:cubicBezTo>
                  <a:cubicBezTo>
                    <a:pt x="31" y="45"/>
                    <a:pt x="31" y="44"/>
                    <a:pt x="31" y="42"/>
                  </a:cubicBezTo>
                  <a:cubicBezTo>
                    <a:pt x="32" y="41"/>
                    <a:pt x="31" y="43"/>
                    <a:pt x="31" y="42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24" name="Freeform 758"/>
            <p:cNvSpPr>
              <a:spLocks/>
            </p:cNvSpPr>
            <p:nvPr/>
          </p:nvSpPr>
          <p:spPr bwMode="auto">
            <a:xfrm>
              <a:off x="11432679" y="8322691"/>
              <a:ext cx="394905" cy="280329"/>
            </a:xfrm>
            <a:custGeom>
              <a:avLst/>
              <a:gdLst>
                <a:gd name="T0" fmla="*/ 35 w 42"/>
                <a:gd name="T1" fmla="*/ 20 h 30"/>
                <a:gd name="T2" fmla="*/ 41 w 42"/>
                <a:gd name="T3" fmla="*/ 17 h 30"/>
                <a:gd name="T4" fmla="*/ 38 w 42"/>
                <a:gd name="T5" fmla="*/ 13 h 30"/>
                <a:gd name="T6" fmla="*/ 33 w 42"/>
                <a:gd name="T7" fmla="*/ 10 h 30"/>
                <a:gd name="T8" fmla="*/ 32 w 42"/>
                <a:gd name="T9" fmla="*/ 7 h 30"/>
                <a:gd name="T10" fmla="*/ 30 w 42"/>
                <a:gd name="T11" fmla="*/ 1 h 30"/>
                <a:gd name="T12" fmla="*/ 26 w 42"/>
                <a:gd name="T13" fmla="*/ 0 h 30"/>
                <a:gd name="T14" fmla="*/ 22 w 42"/>
                <a:gd name="T15" fmla="*/ 2 h 30"/>
                <a:gd name="T16" fmla="*/ 19 w 42"/>
                <a:gd name="T17" fmla="*/ 4 h 30"/>
                <a:gd name="T18" fmla="*/ 17 w 42"/>
                <a:gd name="T19" fmla="*/ 5 h 30"/>
                <a:gd name="T20" fmla="*/ 11 w 42"/>
                <a:gd name="T21" fmla="*/ 10 h 30"/>
                <a:gd name="T22" fmla="*/ 9 w 42"/>
                <a:gd name="T23" fmla="*/ 10 h 30"/>
                <a:gd name="T24" fmla="*/ 7 w 42"/>
                <a:gd name="T25" fmla="*/ 14 h 30"/>
                <a:gd name="T26" fmla="*/ 5 w 42"/>
                <a:gd name="T27" fmla="*/ 16 h 30"/>
                <a:gd name="T28" fmla="*/ 2 w 42"/>
                <a:gd name="T29" fmla="*/ 18 h 30"/>
                <a:gd name="T30" fmla="*/ 1 w 42"/>
                <a:gd name="T31" fmla="*/ 24 h 30"/>
                <a:gd name="T32" fmla="*/ 8 w 42"/>
                <a:gd name="T33" fmla="*/ 28 h 30"/>
                <a:gd name="T34" fmla="*/ 16 w 42"/>
                <a:gd name="T35" fmla="*/ 30 h 30"/>
                <a:gd name="T36" fmla="*/ 15 w 42"/>
                <a:gd name="T37" fmla="*/ 22 h 30"/>
                <a:gd name="T38" fmla="*/ 26 w 42"/>
                <a:gd name="T39" fmla="*/ 22 h 30"/>
                <a:gd name="T40" fmla="*/ 35 w 42"/>
                <a:gd name="T41" fmla="*/ 20 h 30"/>
                <a:gd name="T42" fmla="*/ 35 w 42"/>
                <a:gd name="T43" fmla="*/ 2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2" h="30">
                  <a:moveTo>
                    <a:pt x="35" y="20"/>
                  </a:moveTo>
                  <a:cubicBezTo>
                    <a:pt x="37" y="17"/>
                    <a:pt x="40" y="20"/>
                    <a:pt x="41" y="17"/>
                  </a:cubicBezTo>
                  <a:cubicBezTo>
                    <a:pt x="42" y="16"/>
                    <a:pt x="39" y="13"/>
                    <a:pt x="38" y="13"/>
                  </a:cubicBezTo>
                  <a:cubicBezTo>
                    <a:pt x="37" y="15"/>
                    <a:pt x="34" y="11"/>
                    <a:pt x="33" y="10"/>
                  </a:cubicBezTo>
                  <a:cubicBezTo>
                    <a:pt x="33" y="9"/>
                    <a:pt x="33" y="8"/>
                    <a:pt x="32" y="7"/>
                  </a:cubicBezTo>
                  <a:cubicBezTo>
                    <a:pt x="30" y="5"/>
                    <a:pt x="30" y="4"/>
                    <a:pt x="30" y="1"/>
                  </a:cubicBezTo>
                  <a:cubicBezTo>
                    <a:pt x="29" y="1"/>
                    <a:pt x="27" y="0"/>
                    <a:pt x="26" y="0"/>
                  </a:cubicBezTo>
                  <a:cubicBezTo>
                    <a:pt x="24" y="1"/>
                    <a:pt x="23" y="2"/>
                    <a:pt x="22" y="2"/>
                  </a:cubicBezTo>
                  <a:cubicBezTo>
                    <a:pt x="21" y="3"/>
                    <a:pt x="20" y="4"/>
                    <a:pt x="19" y="4"/>
                  </a:cubicBezTo>
                  <a:cubicBezTo>
                    <a:pt x="18" y="6"/>
                    <a:pt x="18" y="4"/>
                    <a:pt x="17" y="5"/>
                  </a:cubicBezTo>
                  <a:cubicBezTo>
                    <a:pt x="15" y="6"/>
                    <a:pt x="13" y="11"/>
                    <a:pt x="11" y="10"/>
                  </a:cubicBezTo>
                  <a:cubicBezTo>
                    <a:pt x="10" y="10"/>
                    <a:pt x="9" y="8"/>
                    <a:pt x="9" y="10"/>
                  </a:cubicBezTo>
                  <a:cubicBezTo>
                    <a:pt x="8" y="11"/>
                    <a:pt x="8" y="13"/>
                    <a:pt x="7" y="14"/>
                  </a:cubicBezTo>
                  <a:cubicBezTo>
                    <a:pt x="7" y="15"/>
                    <a:pt x="7" y="16"/>
                    <a:pt x="5" y="16"/>
                  </a:cubicBezTo>
                  <a:cubicBezTo>
                    <a:pt x="5" y="16"/>
                    <a:pt x="1" y="17"/>
                    <a:pt x="2" y="18"/>
                  </a:cubicBezTo>
                  <a:cubicBezTo>
                    <a:pt x="5" y="20"/>
                    <a:pt x="0" y="23"/>
                    <a:pt x="1" y="24"/>
                  </a:cubicBezTo>
                  <a:cubicBezTo>
                    <a:pt x="3" y="25"/>
                    <a:pt x="5" y="30"/>
                    <a:pt x="8" y="28"/>
                  </a:cubicBezTo>
                  <a:cubicBezTo>
                    <a:pt x="11" y="26"/>
                    <a:pt x="13" y="27"/>
                    <a:pt x="16" y="30"/>
                  </a:cubicBezTo>
                  <a:cubicBezTo>
                    <a:pt x="15" y="27"/>
                    <a:pt x="15" y="24"/>
                    <a:pt x="15" y="22"/>
                  </a:cubicBezTo>
                  <a:cubicBezTo>
                    <a:pt x="19" y="22"/>
                    <a:pt x="22" y="22"/>
                    <a:pt x="26" y="22"/>
                  </a:cubicBezTo>
                  <a:cubicBezTo>
                    <a:pt x="29" y="22"/>
                    <a:pt x="34" y="23"/>
                    <a:pt x="35" y="20"/>
                  </a:cubicBezTo>
                  <a:cubicBezTo>
                    <a:pt x="36" y="18"/>
                    <a:pt x="35" y="20"/>
                    <a:pt x="35" y="20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25" name="Freeform 759"/>
            <p:cNvSpPr>
              <a:spLocks/>
            </p:cNvSpPr>
            <p:nvPr/>
          </p:nvSpPr>
          <p:spPr bwMode="auto">
            <a:xfrm>
              <a:off x="11697010" y="8529753"/>
              <a:ext cx="92356" cy="222990"/>
            </a:xfrm>
            <a:custGeom>
              <a:avLst/>
              <a:gdLst>
                <a:gd name="T0" fmla="*/ 9 w 10"/>
                <a:gd name="T1" fmla="*/ 10 h 24"/>
                <a:gd name="T2" fmla="*/ 8 w 10"/>
                <a:gd name="T3" fmla="*/ 6 h 24"/>
                <a:gd name="T4" fmla="*/ 5 w 10"/>
                <a:gd name="T5" fmla="*/ 0 h 24"/>
                <a:gd name="T6" fmla="*/ 2 w 10"/>
                <a:gd name="T7" fmla="*/ 0 h 24"/>
                <a:gd name="T8" fmla="*/ 2 w 10"/>
                <a:gd name="T9" fmla="*/ 3 h 24"/>
                <a:gd name="T10" fmla="*/ 2 w 10"/>
                <a:gd name="T11" fmla="*/ 9 h 24"/>
                <a:gd name="T12" fmla="*/ 4 w 10"/>
                <a:gd name="T13" fmla="*/ 15 h 24"/>
                <a:gd name="T14" fmla="*/ 4 w 10"/>
                <a:gd name="T15" fmla="*/ 21 h 24"/>
                <a:gd name="T16" fmla="*/ 6 w 10"/>
                <a:gd name="T17" fmla="*/ 23 h 24"/>
                <a:gd name="T18" fmla="*/ 9 w 10"/>
                <a:gd name="T19" fmla="*/ 23 h 24"/>
                <a:gd name="T20" fmla="*/ 9 w 10"/>
                <a:gd name="T21" fmla="*/ 10 h 24"/>
                <a:gd name="T22" fmla="*/ 9 w 10"/>
                <a:gd name="T23" fmla="*/ 1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" h="24">
                  <a:moveTo>
                    <a:pt x="9" y="10"/>
                  </a:moveTo>
                  <a:cubicBezTo>
                    <a:pt x="9" y="9"/>
                    <a:pt x="9" y="7"/>
                    <a:pt x="8" y="6"/>
                  </a:cubicBezTo>
                  <a:cubicBezTo>
                    <a:pt x="7" y="5"/>
                    <a:pt x="4" y="1"/>
                    <a:pt x="5" y="0"/>
                  </a:cubicBezTo>
                  <a:cubicBezTo>
                    <a:pt x="4" y="0"/>
                    <a:pt x="3" y="0"/>
                    <a:pt x="2" y="0"/>
                  </a:cubicBezTo>
                  <a:cubicBezTo>
                    <a:pt x="0" y="0"/>
                    <a:pt x="2" y="2"/>
                    <a:pt x="2" y="3"/>
                  </a:cubicBezTo>
                  <a:cubicBezTo>
                    <a:pt x="3" y="5"/>
                    <a:pt x="2" y="7"/>
                    <a:pt x="2" y="9"/>
                  </a:cubicBezTo>
                  <a:cubicBezTo>
                    <a:pt x="1" y="12"/>
                    <a:pt x="3" y="12"/>
                    <a:pt x="4" y="15"/>
                  </a:cubicBezTo>
                  <a:cubicBezTo>
                    <a:pt x="4" y="17"/>
                    <a:pt x="3" y="19"/>
                    <a:pt x="4" y="21"/>
                  </a:cubicBezTo>
                  <a:cubicBezTo>
                    <a:pt x="4" y="22"/>
                    <a:pt x="5" y="23"/>
                    <a:pt x="6" y="23"/>
                  </a:cubicBezTo>
                  <a:cubicBezTo>
                    <a:pt x="7" y="24"/>
                    <a:pt x="10" y="24"/>
                    <a:pt x="9" y="23"/>
                  </a:cubicBezTo>
                  <a:cubicBezTo>
                    <a:pt x="9" y="19"/>
                    <a:pt x="9" y="15"/>
                    <a:pt x="9" y="10"/>
                  </a:cubicBezTo>
                  <a:cubicBezTo>
                    <a:pt x="9" y="7"/>
                    <a:pt x="9" y="13"/>
                    <a:pt x="9" y="10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26" name="Freeform 760"/>
            <p:cNvSpPr>
              <a:spLocks/>
            </p:cNvSpPr>
            <p:nvPr/>
          </p:nvSpPr>
          <p:spPr bwMode="auto">
            <a:xfrm>
              <a:off x="11295734" y="8539311"/>
              <a:ext cx="296178" cy="289887"/>
            </a:xfrm>
            <a:custGeom>
              <a:avLst/>
              <a:gdLst>
                <a:gd name="T0" fmla="*/ 26 w 32"/>
                <a:gd name="T1" fmla="*/ 4 h 31"/>
                <a:gd name="T2" fmla="*/ 21 w 32"/>
                <a:gd name="T3" fmla="*/ 5 h 31"/>
                <a:gd name="T4" fmla="*/ 15 w 32"/>
                <a:gd name="T5" fmla="*/ 1 h 31"/>
                <a:gd name="T6" fmla="*/ 13 w 32"/>
                <a:gd name="T7" fmla="*/ 1 h 31"/>
                <a:gd name="T8" fmla="*/ 10 w 32"/>
                <a:gd name="T9" fmla="*/ 2 h 31"/>
                <a:gd name="T10" fmla="*/ 6 w 32"/>
                <a:gd name="T11" fmla="*/ 2 h 31"/>
                <a:gd name="T12" fmla="*/ 4 w 32"/>
                <a:gd name="T13" fmla="*/ 3 h 31"/>
                <a:gd name="T14" fmla="*/ 3 w 32"/>
                <a:gd name="T15" fmla="*/ 6 h 31"/>
                <a:gd name="T16" fmla="*/ 5 w 32"/>
                <a:gd name="T17" fmla="*/ 7 h 31"/>
                <a:gd name="T18" fmla="*/ 3 w 32"/>
                <a:gd name="T19" fmla="*/ 9 h 31"/>
                <a:gd name="T20" fmla="*/ 5 w 32"/>
                <a:gd name="T21" fmla="*/ 12 h 31"/>
                <a:gd name="T22" fmla="*/ 3 w 32"/>
                <a:gd name="T23" fmla="*/ 13 h 31"/>
                <a:gd name="T24" fmla="*/ 2 w 32"/>
                <a:gd name="T25" fmla="*/ 16 h 31"/>
                <a:gd name="T26" fmla="*/ 2 w 32"/>
                <a:gd name="T27" fmla="*/ 19 h 31"/>
                <a:gd name="T28" fmla="*/ 3 w 32"/>
                <a:gd name="T29" fmla="*/ 23 h 31"/>
                <a:gd name="T30" fmla="*/ 7 w 32"/>
                <a:gd name="T31" fmla="*/ 26 h 31"/>
                <a:gd name="T32" fmla="*/ 7 w 32"/>
                <a:gd name="T33" fmla="*/ 31 h 31"/>
                <a:gd name="T34" fmla="*/ 19 w 32"/>
                <a:gd name="T35" fmla="*/ 28 h 31"/>
                <a:gd name="T36" fmla="*/ 26 w 32"/>
                <a:gd name="T37" fmla="*/ 28 h 31"/>
                <a:gd name="T38" fmla="*/ 30 w 32"/>
                <a:gd name="T39" fmla="*/ 26 h 31"/>
                <a:gd name="T40" fmla="*/ 28 w 32"/>
                <a:gd name="T41" fmla="*/ 21 h 31"/>
                <a:gd name="T42" fmla="*/ 30 w 32"/>
                <a:gd name="T43" fmla="*/ 15 h 31"/>
                <a:gd name="T44" fmla="*/ 26 w 32"/>
                <a:gd name="T45" fmla="*/ 4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2" h="31">
                  <a:moveTo>
                    <a:pt x="26" y="4"/>
                  </a:moveTo>
                  <a:cubicBezTo>
                    <a:pt x="24" y="4"/>
                    <a:pt x="23" y="6"/>
                    <a:pt x="21" y="5"/>
                  </a:cubicBezTo>
                  <a:cubicBezTo>
                    <a:pt x="19" y="5"/>
                    <a:pt x="17" y="0"/>
                    <a:pt x="15" y="1"/>
                  </a:cubicBezTo>
                  <a:cubicBezTo>
                    <a:pt x="14" y="2"/>
                    <a:pt x="13" y="2"/>
                    <a:pt x="13" y="1"/>
                  </a:cubicBezTo>
                  <a:cubicBezTo>
                    <a:pt x="12" y="0"/>
                    <a:pt x="11" y="2"/>
                    <a:pt x="10" y="2"/>
                  </a:cubicBezTo>
                  <a:cubicBezTo>
                    <a:pt x="8" y="3"/>
                    <a:pt x="7" y="2"/>
                    <a:pt x="6" y="2"/>
                  </a:cubicBezTo>
                  <a:cubicBezTo>
                    <a:pt x="5" y="1"/>
                    <a:pt x="5" y="3"/>
                    <a:pt x="4" y="3"/>
                  </a:cubicBezTo>
                  <a:cubicBezTo>
                    <a:pt x="3" y="3"/>
                    <a:pt x="2" y="5"/>
                    <a:pt x="3" y="6"/>
                  </a:cubicBezTo>
                  <a:cubicBezTo>
                    <a:pt x="3" y="7"/>
                    <a:pt x="5" y="7"/>
                    <a:pt x="5" y="7"/>
                  </a:cubicBezTo>
                  <a:cubicBezTo>
                    <a:pt x="5" y="8"/>
                    <a:pt x="3" y="9"/>
                    <a:pt x="3" y="9"/>
                  </a:cubicBezTo>
                  <a:cubicBezTo>
                    <a:pt x="3" y="10"/>
                    <a:pt x="5" y="11"/>
                    <a:pt x="5" y="12"/>
                  </a:cubicBezTo>
                  <a:cubicBezTo>
                    <a:pt x="5" y="12"/>
                    <a:pt x="3" y="11"/>
                    <a:pt x="3" y="13"/>
                  </a:cubicBezTo>
                  <a:cubicBezTo>
                    <a:pt x="3" y="14"/>
                    <a:pt x="4" y="16"/>
                    <a:pt x="2" y="16"/>
                  </a:cubicBezTo>
                  <a:cubicBezTo>
                    <a:pt x="3" y="17"/>
                    <a:pt x="3" y="18"/>
                    <a:pt x="2" y="19"/>
                  </a:cubicBezTo>
                  <a:cubicBezTo>
                    <a:pt x="2" y="21"/>
                    <a:pt x="0" y="21"/>
                    <a:pt x="3" y="23"/>
                  </a:cubicBezTo>
                  <a:cubicBezTo>
                    <a:pt x="4" y="23"/>
                    <a:pt x="6" y="24"/>
                    <a:pt x="7" y="26"/>
                  </a:cubicBezTo>
                  <a:cubicBezTo>
                    <a:pt x="8" y="27"/>
                    <a:pt x="7" y="29"/>
                    <a:pt x="7" y="31"/>
                  </a:cubicBezTo>
                  <a:cubicBezTo>
                    <a:pt x="11" y="30"/>
                    <a:pt x="14" y="28"/>
                    <a:pt x="19" y="28"/>
                  </a:cubicBezTo>
                  <a:cubicBezTo>
                    <a:pt x="21" y="27"/>
                    <a:pt x="24" y="28"/>
                    <a:pt x="26" y="28"/>
                  </a:cubicBezTo>
                  <a:cubicBezTo>
                    <a:pt x="28" y="28"/>
                    <a:pt x="31" y="29"/>
                    <a:pt x="30" y="26"/>
                  </a:cubicBezTo>
                  <a:cubicBezTo>
                    <a:pt x="30" y="24"/>
                    <a:pt x="29" y="23"/>
                    <a:pt x="28" y="21"/>
                  </a:cubicBezTo>
                  <a:cubicBezTo>
                    <a:pt x="28" y="19"/>
                    <a:pt x="29" y="17"/>
                    <a:pt x="30" y="15"/>
                  </a:cubicBezTo>
                  <a:cubicBezTo>
                    <a:pt x="31" y="11"/>
                    <a:pt x="32" y="4"/>
                    <a:pt x="26" y="4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27" name="Freeform 761"/>
            <p:cNvSpPr>
              <a:spLocks/>
            </p:cNvSpPr>
            <p:nvPr/>
          </p:nvSpPr>
          <p:spPr bwMode="auto">
            <a:xfrm>
              <a:off x="11547328" y="8529753"/>
              <a:ext cx="213379" cy="280329"/>
            </a:xfrm>
            <a:custGeom>
              <a:avLst/>
              <a:gdLst>
                <a:gd name="T0" fmla="*/ 19 w 23"/>
                <a:gd name="T1" fmla="*/ 13 h 30"/>
                <a:gd name="T2" fmla="*/ 18 w 23"/>
                <a:gd name="T3" fmla="*/ 6 h 30"/>
                <a:gd name="T4" fmla="*/ 17 w 23"/>
                <a:gd name="T5" fmla="*/ 0 h 30"/>
                <a:gd name="T6" fmla="*/ 3 w 23"/>
                <a:gd name="T7" fmla="*/ 0 h 30"/>
                <a:gd name="T8" fmla="*/ 4 w 23"/>
                <a:gd name="T9" fmla="*/ 11 h 30"/>
                <a:gd name="T10" fmla="*/ 1 w 23"/>
                <a:gd name="T11" fmla="*/ 22 h 30"/>
                <a:gd name="T12" fmla="*/ 3 w 23"/>
                <a:gd name="T13" fmla="*/ 30 h 30"/>
                <a:gd name="T14" fmla="*/ 10 w 23"/>
                <a:gd name="T15" fmla="*/ 29 h 30"/>
                <a:gd name="T16" fmla="*/ 23 w 23"/>
                <a:gd name="T17" fmla="*/ 24 h 30"/>
                <a:gd name="T18" fmla="*/ 20 w 23"/>
                <a:gd name="T19" fmla="*/ 19 h 30"/>
                <a:gd name="T20" fmla="*/ 19 w 23"/>
                <a:gd name="T21" fmla="*/ 13 h 30"/>
                <a:gd name="T22" fmla="*/ 19 w 23"/>
                <a:gd name="T23" fmla="*/ 13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3" h="30">
                  <a:moveTo>
                    <a:pt x="19" y="13"/>
                  </a:moveTo>
                  <a:cubicBezTo>
                    <a:pt x="17" y="11"/>
                    <a:pt x="18" y="8"/>
                    <a:pt x="18" y="6"/>
                  </a:cubicBezTo>
                  <a:cubicBezTo>
                    <a:pt x="19" y="4"/>
                    <a:pt x="16" y="2"/>
                    <a:pt x="17" y="0"/>
                  </a:cubicBezTo>
                  <a:cubicBezTo>
                    <a:pt x="12" y="0"/>
                    <a:pt x="8" y="0"/>
                    <a:pt x="3" y="0"/>
                  </a:cubicBezTo>
                  <a:cubicBezTo>
                    <a:pt x="3" y="3"/>
                    <a:pt x="4" y="7"/>
                    <a:pt x="4" y="11"/>
                  </a:cubicBezTo>
                  <a:cubicBezTo>
                    <a:pt x="4" y="15"/>
                    <a:pt x="0" y="18"/>
                    <a:pt x="1" y="22"/>
                  </a:cubicBezTo>
                  <a:cubicBezTo>
                    <a:pt x="2" y="25"/>
                    <a:pt x="4" y="26"/>
                    <a:pt x="3" y="30"/>
                  </a:cubicBezTo>
                  <a:cubicBezTo>
                    <a:pt x="6" y="30"/>
                    <a:pt x="7" y="30"/>
                    <a:pt x="10" y="29"/>
                  </a:cubicBezTo>
                  <a:cubicBezTo>
                    <a:pt x="15" y="28"/>
                    <a:pt x="19" y="26"/>
                    <a:pt x="23" y="24"/>
                  </a:cubicBezTo>
                  <a:cubicBezTo>
                    <a:pt x="21" y="23"/>
                    <a:pt x="20" y="21"/>
                    <a:pt x="20" y="19"/>
                  </a:cubicBezTo>
                  <a:cubicBezTo>
                    <a:pt x="20" y="17"/>
                    <a:pt x="20" y="15"/>
                    <a:pt x="19" y="13"/>
                  </a:cubicBezTo>
                  <a:cubicBezTo>
                    <a:pt x="17" y="11"/>
                    <a:pt x="20" y="15"/>
                    <a:pt x="19" y="13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28" name="Freeform 762"/>
            <p:cNvSpPr>
              <a:spLocks/>
            </p:cNvSpPr>
            <p:nvPr/>
          </p:nvSpPr>
          <p:spPr bwMode="auto">
            <a:xfrm>
              <a:off x="11079175" y="8558422"/>
              <a:ext cx="140127" cy="168835"/>
            </a:xfrm>
            <a:custGeom>
              <a:avLst/>
              <a:gdLst>
                <a:gd name="T0" fmla="*/ 12 w 15"/>
                <a:gd name="T1" fmla="*/ 14 h 18"/>
                <a:gd name="T2" fmla="*/ 14 w 15"/>
                <a:gd name="T3" fmla="*/ 6 h 18"/>
                <a:gd name="T4" fmla="*/ 5 w 15"/>
                <a:gd name="T5" fmla="*/ 3 h 18"/>
                <a:gd name="T6" fmla="*/ 1 w 15"/>
                <a:gd name="T7" fmla="*/ 8 h 18"/>
                <a:gd name="T8" fmla="*/ 4 w 15"/>
                <a:gd name="T9" fmla="*/ 12 h 18"/>
                <a:gd name="T10" fmla="*/ 7 w 15"/>
                <a:gd name="T11" fmla="*/ 16 h 18"/>
                <a:gd name="T12" fmla="*/ 10 w 15"/>
                <a:gd name="T13" fmla="*/ 16 h 18"/>
                <a:gd name="T14" fmla="*/ 12 w 15"/>
                <a:gd name="T15" fmla="*/ 14 h 18"/>
                <a:gd name="T16" fmla="*/ 12 w 15"/>
                <a:gd name="T17" fmla="*/ 14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18">
                  <a:moveTo>
                    <a:pt x="12" y="14"/>
                  </a:moveTo>
                  <a:cubicBezTo>
                    <a:pt x="15" y="13"/>
                    <a:pt x="15" y="8"/>
                    <a:pt x="14" y="6"/>
                  </a:cubicBezTo>
                  <a:cubicBezTo>
                    <a:pt x="12" y="2"/>
                    <a:pt x="8" y="0"/>
                    <a:pt x="5" y="3"/>
                  </a:cubicBezTo>
                  <a:cubicBezTo>
                    <a:pt x="3" y="4"/>
                    <a:pt x="0" y="6"/>
                    <a:pt x="1" y="8"/>
                  </a:cubicBezTo>
                  <a:cubicBezTo>
                    <a:pt x="2" y="10"/>
                    <a:pt x="2" y="11"/>
                    <a:pt x="4" y="12"/>
                  </a:cubicBezTo>
                  <a:cubicBezTo>
                    <a:pt x="5" y="14"/>
                    <a:pt x="5" y="15"/>
                    <a:pt x="7" y="16"/>
                  </a:cubicBezTo>
                  <a:cubicBezTo>
                    <a:pt x="8" y="17"/>
                    <a:pt x="9" y="18"/>
                    <a:pt x="10" y="16"/>
                  </a:cubicBezTo>
                  <a:cubicBezTo>
                    <a:pt x="10" y="15"/>
                    <a:pt x="11" y="15"/>
                    <a:pt x="12" y="14"/>
                  </a:cubicBezTo>
                  <a:cubicBezTo>
                    <a:pt x="14" y="13"/>
                    <a:pt x="11" y="15"/>
                    <a:pt x="12" y="14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29" name="Freeform 763"/>
            <p:cNvSpPr>
              <a:spLocks/>
            </p:cNvSpPr>
            <p:nvPr/>
          </p:nvSpPr>
          <p:spPr bwMode="auto">
            <a:xfrm>
              <a:off x="11161976" y="8631691"/>
              <a:ext cx="207006" cy="197506"/>
            </a:xfrm>
            <a:custGeom>
              <a:avLst/>
              <a:gdLst>
                <a:gd name="T0" fmla="*/ 21 w 22"/>
                <a:gd name="T1" fmla="*/ 17 h 21"/>
                <a:gd name="T2" fmla="*/ 19 w 22"/>
                <a:gd name="T3" fmla="*/ 13 h 21"/>
                <a:gd name="T4" fmla="*/ 16 w 22"/>
                <a:gd name="T5" fmla="*/ 11 h 21"/>
                <a:gd name="T6" fmla="*/ 16 w 22"/>
                <a:gd name="T7" fmla="*/ 6 h 21"/>
                <a:gd name="T8" fmla="*/ 13 w 22"/>
                <a:gd name="T9" fmla="*/ 8 h 21"/>
                <a:gd name="T10" fmla="*/ 9 w 22"/>
                <a:gd name="T11" fmla="*/ 1 h 21"/>
                <a:gd name="T12" fmla="*/ 5 w 22"/>
                <a:gd name="T13" fmla="*/ 4 h 21"/>
                <a:gd name="T14" fmla="*/ 0 w 22"/>
                <a:gd name="T15" fmla="*/ 9 h 21"/>
                <a:gd name="T16" fmla="*/ 12 w 22"/>
                <a:gd name="T17" fmla="*/ 18 h 21"/>
                <a:gd name="T18" fmla="*/ 19 w 22"/>
                <a:gd name="T19" fmla="*/ 21 h 21"/>
                <a:gd name="T20" fmla="*/ 21 w 22"/>
                <a:gd name="T21" fmla="*/ 17 h 21"/>
                <a:gd name="T22" fmla="*/ 21 w 22"/>
                <a:gd name="T23" fmla="*/ 17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2" h="21">
                  <a:moveTo>
                    <a:pt x="21" y="17"/>
                  </a:moveTo>
                  <a:cubicBezTo>
                    <a:pt x="22" y="15"/>
                    <a:pt x="20" y="14"/>
                    <a:pt x="19" y="13"/>
                  </a:cubicBezTo>
                  <a:cubicBezTo>
                    <a:pt x="18" y="13"/>
                    <a:pt x="14" y="12"/>
                    <a:pt x="16" y="11"/>
                  </a:cubicBezTo>
                  <a:cubicBezTo>
                    <a:pt x="17" y="10"/>
                    <a:pt x="17" y="7"/>
                    <a:pt x="16" y="6"/>
                  </a:cubicBezTo>
                  <a:cubicBezTo>
                    <a:pt x="15" y="4"/>
                    <a:pt x="14" y="8"/>
                    <a:pt x="13" y="8"/>
                  </a:cubicBezTo>
                  <a:cubicBezTo>
                    <a:pt x="10" y="8"/>
                    <a:pt x="11" y="0"/>
                    <a:pt x="9" y="1"/>
                  </a:cubicBezTo>
                  <a:cubicBezTo>
                    <a:pt x="8" y="2"/>
                    <a:pt x="6" y="3"/>
                    <a:pt x="5" y="4"/>
                  </a:cubicBezTo>
                  <a:cubicBezTo>
                    <a:pt x="4" y="6"/>
                    <a:pt x="2" y="7"/>
                    <a:pt x="0" y="9"/>
                  </a:cubicBezTo>
                  <a:cubicBezTo>
                    <a:pt x="5" y="12"/>
                    <a:pt x="8" y="15"/>
                    <a:pt x="12" y="18"/>
                  </a:cubicBezTo>
                  <a:cubicBezTo>
                    <a:pt x="14" y="20"/>
                    <a:pt x="16" y="21"/>
                    <a:pt x="19" y="21"/>
                  </a:cubicBezTo>
                  <a:cubicBezTo>
                    <a:pt x="22" y="21"/>
                    <a:pt x="20" y="19"/>
                    <a:pt x="21" y="17"/>
                  </a:cubicBezTo>
                  <a:cubicBezTo>
                    <a:pt x="22" y="15"/>
                    <a:pt x="21" y="19"/>
                    <a:pt x="21" y="17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30" name="Freeform 764"/>
            <p:cNvSpPr>
              <a:spLocks/>
            </p:cNvSpPr>
            <p:nvPr/>
          </p:nvSpPr>
          <p:spPr bwMode="auto">
            <a:xfrm>
              <a:off x="11015478" y="8443745"/>
              <a:ext cx="324842" cy="273958"/>
            </a:xfrm>
            <a:custGeom>
              <a:avLst/>
              <a:gdLst>
                <a:gd name="T0" fmla="*/ 10 w 35"/>
                <a:gd name="T1" fmla="*/ 16 h 29"/>
                <a:gd name="T2" fmla="*/ 20 w 35"/>
                <a:gd name="T3" fmla="*/ 17 h 29"/>
                <a:gd name="T4" fmla="*/ 21 w 35"/>
                <a:gd name="T5" fmla="*/ 23 h 29"/>
                <a:gd name="T6" fmla="*/ 25 w 35"/>
                <a:gd name="T7" fmla="*/ 21 h 29"/>
                <a:gd name="T8" fmla="*/ 29 w 35"/>
                <a:gd name="T9" fmla="*/ 27 h 29"/>
                <a:gd name="T10" fmla="*/ 31 w 35"/>
                <a:gd name="T11" fmla="*/ 26 h 29"/>
                <a:gd name="T12" fmla="*/ 33 w 35"/>
                <a:gd name="T13" fmla="*/ 25 h 29"/>
                <a:gd name="T14" fmla="*/ 33 w 35"/>
                <a:gd name="T15" fmla="*/ 23 h 29"/>
                <a:gd name="T16" fmla="*/ 35 w 35"/>
                <a:gd name="T17" fmla="*/ 22 h 29"/>
                <a:gd name="T18" fmla="*/ 34 w 35"/>
                <a:gd name="T19" fmla="*/ 19 h 29"/>
                <a:gd name="T20" fmla="*/ 33 w 35"/>
                <a:gd name="T21" fmla="*/ 16 h 29"/>
                <a:gd name="T22" fmla="*/ 33 w 35"/>
                <a:gd name="T23" fmla="*/ 12 h 29"/>
                <a:gd name="T24" fmla="*/ 32 w 35"/>
                <a:gd name="T25" fmla="*/ 8 h 29"/>
                <a:gd name="T26" fmla="*/ 26 w 35"/>
                <a:gd name="T27" fmla="*/ 2 h 29"/>
                <a:gd name="T28" fmla="*/ 24 w 35"/>
                <a:gd name="T29" fmla="*/ 3 h 29"/>
                <a:gd name="T30" fmla="*/ 22 w 35"/>
                <a:gd name="T31" fmla="*/ 3 h 29"/>
                <a:gd name="T32" fmla="*/ 19 w 35"/>
                <a:gd name="T33" fmla="*/ 3 h 29"/>
                <a:gd name="T34" fmla="*/ 18 w 35"/>
                <a:gd name="T35" fmla="*/ 3 h 29"/>
                <a:gd name="T36" fmla="*/ 15 w 35"/>
                <a:gd name="T37" fmla="*/ 2 h 29"/>
                <a:gd name="T38" fmla="*/ 10 w 35"/>
                <a:gd name="T39" fmla="*/ 1 h 29"/>
                <a:gd name="T40" fmla="*/ 5 w 35"/>
                <a:gd name="T41" fmla="*/ 1 h 29"/>
                <a:gd name="T42" fmla="*/ 5 w 35"/>
                <a:gd name="T43" fmla="*/ 4 h 29"/>
                <a:gd name="T44" fmla="*/ 3 w 35"/>
                <a:gd name="T45" fmla="*/ 6 h 29"/>
                <a:gd name="T46" fmla="*/ 0 w 35"/>
                <a:gd name="T47" fmla="*/ 8 h 29"/>
                <a:gd name="T48" fmla="*/ 3 w 35"/>
                <a:gd name="T49" fmla="*/ 13 h 29"/>
                <a:gd name="T50" fmla="*/ 8 w 35"/>
                <a:gd name="T51" fmla="*/ 19 h 29"/>
                <a:gd name="T52" fmla="*/ 10 w 35"/>
                <a:gd name="T53" fmla="*/ 16 h 29"/>
                <a:gd name="T54" fmla="*/ 10 w 35"/>
                <a:gd name="T55" fmla="*/ 16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5" h="29">
                  <a:moveTo>
                    <a:pt x="10" y="16"/>
                  </a:moveTo>
                  <a:cubicBezTo>
                    <a:pt x="14" y="14"/>
                    <a:pt x="18" y="12"/>
                    <a:pt x="20" y="17"/>
                  </a:cubicBezTo>
                  <a:cubicBezTo>
                    <a:pt x="22" y="19"/>
                    <a:pt x="21" y="20"/>
                    <a:pt x="21" y="23"/>
                  </a:cubicBezTo>
                  <a:cubicBezTo>
                    <a:pt x="22" y="24"/>
                    <a:pt x="24" y="21"/>
                    <a:pt x="25" y="21"/>
                  </a:cubicBezTo>
                  <a:cubicBezTo>
                    <a:pt x="27" y="20"/>
                    <a:pt x="27" y="29"/>
                    <a:pt x="29" y="27"/>
                  </a:cubicBezTo>
                  <a:cubicBezTo>
                    <a:pt x="30" y="27"/>
                    <a:pt x="30" y="26"/>
                    <a:pt x="31" y="26"/>
                  </a:cubicBezTo>
                  <a:cubicBezTo>
                    <a:pt x="31" y="25"/>
                    <a:pt x="33" y="26"/>
                    <a:pt x="33" y="25"/>
                  </a:cubicBezTo>
                  <a:cubicBezTo>
                    <a:pt x="34" y="24"/>
                    <a:pt x="33" y="23"/>
                    <a:pt x="33" y="23"/>
                  </a:cubicBezTo>
                  <a:cubicBezTo>
                    <a:pt x="33" y="21"/>
                    <a:pt x="35" y="22"/>
                    <a:pt x="35" y="22"/>
                  </a:cubicBezTo>
                  <a:cubicBezTo>
                    <a:pt x="35" y="21"/>
                    <a:pt x="32" y="20"/>
                    <a:pt x="34" y="19"/>
                  </a:cubicBezTo>
                  <a:cubicBezTo>
                    <a:pt x="35" y="18"/>
                    <a:pt x="35" y="17"/>
                    <a:pt x="33" y="16"/>
                  </a:cubicBezTo>
                  <a:cubicBezTo>
                    <a:pt x="32" y="15"/>
                    <a:pt x="34" y="13"/>
                    <a:pt x="33" y="12"/>
                  </a:cubicBezTo>
                  <a:cubicBezTo>
                    <a:pt x="32" y="11"/>
                    <a:pt x="33" y="10"/>
                    <a:pt x="32" y="8"/>
                  </a:cubicBezTo>
                  <a:cubicBezTo>
                    <a:pt x="31" y="7"/>
                    <a:pt x="29" y="0"/>
                    <a:pt x="26" y="2"/>
                  </a:cubicBezTo>
                  <a:cubicBezTo>
                    <a:pt x="26" y="2"/>
                    <a:pt x="25" y="3"/>
                    <a:pt x="24" y="3"/>
                  </a:cubicBezTo>
                  <a:cubicBezTo>
                    <a:pt x="23" y="3"/>
                    <a:pt x="23" y="3"/>
                    <a:pt x="22" y="3"/>
                  </a:cubicBezTo>
                  <a:cubicBezTo>
                    <a:pt x="21" y="4"/>
                    <a:pt x="20" y="3"/>
                    <a:pt x="19" y="3"/>
                  </a:cubicBezTo>
                  <a:cubicBezTo>
                    <a:pt x="18" y="3"/>
                    <a:pt x="18" y="4"/>
                    <a:pt x="18" y="3"/>
                  </a:cubicBezTo>
                  <a:cubicBezTo>
                    <a:pt x="16" y="2"/>
                    <a:pt x="17" y="2"/>
                    <a:pt x="15" y="2"/>
                  </a:cubicBezTo>
                  <a:cubicBezTo>
                    <a:pt x="12" y="3"/>
                    <a:pt x="12" y="1"/>
                    <a:pt x="10" y="1"/>
                  </a:cubicBezTo>
                  <a:cubicBezTo>
                    <a:pt x="8" y="0"/>
                    <a:pt x="6" y="0"/>
                    <a:pt x="5" y="1"/>
                  </a:cubicBezTo>
                  <a:cubicBezTo>
                    <a:pt x="5" y="2"/>
                    <a:pt x="3" y="3"/>
                    <a:pt x="5" y="4"/>
                  </a:cubicBezTo>
                  <a:cubicBezTo>
                    <a:pt x="6" y="5"/>
                    <a:pt x="5" y="6"/>
                    <a:pt x="3" y="6"/>
                  </a:cubicBezTo>
                  <a:cubicBezTo>
                    <a:pt x="1" y="6"/>
                    <a:pt x="0" y="6"/>
                    <a:pt x="0" y="8"/>
                  </a:cubicBezTo>
                  <a:cubicBezTo>
                    <a:pt x="1" y="10"/>
                    <a:pt x="2" y="11"/>
                    <a:pt x="3" y="13"/>
                  </a:cubicBezTo>
                  <a:cubicBezTo>
                    <a:pt x="5" y="15"/>
                    <a:pt x="6" y="16"/>
                    <a:pt x="8" y="19"/>
                  </a:cubicBezTo>
                  <a:cubicBezTo>
                    <a:pt x="9" y="18"/>
                    <a:pt x="9" y="17"/>
                    <a:pt x="10" y="16"/>
                  </a:cubicBezTo>
                  <a:cubicBezTo>
                    <a:pt x="11" y="16"/>
                    <a:pt x="10" y="17"/>
                    <a:pt x="10" y="16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31" name="Freeform 765"/>
            <p:cNvSpPr>
              <a:spLocks/>
            </p:cNvSpPr>
            <p:nvPr/>
          </p:nvSpPr>
          <p:spPr bwMode="auto">
            <a:xfrm>
              <a:off x="10929493" y="8453303"/>
              <a:ext cx="149682" cy="66896"/>
            </a:xfrm>
            <a:custGeom>
              <a:avLst/>
              <a:gdLst>
                <a:gd name="T0" fmla="*/ 10 w 16"/>
                <a:gd name="T1" fmla="*/ 5 h 7"/>
                <a:gd name="T2" fmla="*/ 14 w 16"/>
                <a:gd name="T3" fmla="*/ 3 h 7"/>
                <a:gd name="T4" fmla="*/ 14 w 16"/>
                <a:gd name="T5" fmla="*/ 0 h 7"/>
                <a:gd name="T6" fmla="*/ 7 w 16"/>
                <a:gd name="T7" fmla="*/ 0 h 7"/>
                <a:gd name="T8" fmla="*/ 4 w 16"/>
                <a:gd name="T9" fmla="*/ 0 h 7"/>
                <a:gd name="T10" fmla="*/ 0 w 16"/>
                <a:gd name="T11" fmla="*/ 1 h 7"/>
                <a:gd name="T12" fmla="*/ 3 w 16"/>
                <a:gd name="T13" fmla="*/ 3 h 7"/>
                <a:gd name="T14" fmla="*/ 7 w 16"/>
                <a:gd name="T15" fmla="*/ 3 h 7"/>
                <a:gd name="T16" fmla="*/ 9 w 16"/>
                <a:gd name="T17" fmla="*/ 7 h 7"/>
                <a:gd name="T18" fmla="*/ 10 w 16"/>
                <a:gd name="T1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" h="7">
                  <a:moveTo>
                    <a:pt x="10" y="5"/>
                  </a:moveTo>
                  <a:cubicBezTo>
                    <a:pt x="11" y="5"/>
                    <a:pt x="16" y="5"/>
                    <a:pt x="14" y="3"/>
                  </a:cubicBezTo>
                  <a:cubicBezTo>
                    <a:pt x="12" y="2"/>
                    <a:pt x="14" y="1"/>
                    <a:pt x="14" y="0"/>
                  </a:cubicBezTo>
                  <a:cubicBezTo>
                    <a:pt x="12" y="0"/>
                    <a:pt x="9" y="0"/>
                    <a:pt x="7" y="0"/>
                  </a:cubicBezTo>
                  <a:cubicBezTo>
                    <a:pt x="5" y="0"/>
                    <a:pt x="5" y="1"/>
                    <a:pt x="4" y="0"/>
                  </a:cubicBezTo>
                  <a:cubicBezTo>
                    <a:pt x="2" y="0"/>
                    <a:pt x="2" y="0"/>
                    <a:pt x="0" y="1"/>
                  </a:cubicBezTo>
                  <a:cubicBezTo>
                    <a:pt x="1" y="2"/>
                    <a:pt x="1" y="3"/>
                    <a:pt x="3" y="3"/>
                  </a:cubicBezTo>
                  <a:cubicBezTo>
                    <a:pt x="4" y="3"/>
                    <a:pt x="7" y="3"/>
                    <a:pt x="7" y="3"/>
                  </a:cubicBezTo>
                  <a:cubicBezTo>
                    <a:pt x="5" y="5"/>
                    <a:pt x="7" y="6"/>
                    <a:pt x="9" y="7"/>
                  </a:cubicBezTo>
                  <a:cubicBezTo>
                    <a:pt x="9" y="7"/>
                    <a:pt x="9" y="5"/>
                    <a:pt x="10" y="5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32" name="Freeform 766"/>
            <p:cNvSpPr>
              <a:spLocks/>
            </p:cNvSpPr>
            <p:nvPr/>
          </p:nvSpPr>
          <p:spPr bwMode="auto">
            <a:xfrm>
              <a:off x="10919937" y="8389590"/>
              <a:ext cx="140127" cy="38227"/>
            </a:xfrm>
            <a:custGeom>
              <a:avLst/>
              <a:gdLst>
                <a:gd name="T0" fmla="*/ 4 w 15"/>
                <a:gd name="T1" fmla="*/ 4 h 4"/>
                <a:gd name="T2" fmla="*/ 9 w 15"/>
                <a:gd name="T3" fmla="*/ 3 h 4"/>
                <a:gd name="T4" fmla="*/ 15 w 15"/>
                <a:gd name="T5" fmla="*/ 2 h 4"/>
                <a:gd name="T6" fmla="*/ 8 w 15"/>
                <a:gd name="T7" fmla="*/ 1 h 4"/>
                <a:gd name="T8" fmla="*/ 0 w 15"/>
                <a:gd name="T9" fmla="*/ 4 h 4"/>
                <a:gd name="T10" fmla="*/ 4 w 15"/>
                <a:gd name="T11" fmla="*/ 4 h 4"/>
                <a:gd name="T12" fmla="*/ 4 w 15"/>
                <a:gd name="T13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" h="4">
                  <a:moveTo>
                    <a:pt x="4" y="4"/>
                  </a:moveTo>
                  <a:cubicBezTo>
                    <a:pt x="6" y="3"/>
                    <a:pt x="7" y="2"/>
                    <a:pt x="9" y="3"/>
                  </a:cubicBezTo>
                  <a:cubicBezTo>
                    <a:pt x="10" y="3"/>
                    <a:pt x="14" y="4"/>
                    <a:pt x="15" y="2"/>
                  </a:cubicBezTo>
                  <a:cubicBezTo>
                    <a:pt x="15" y="3"/>
                    <a:pt x="9" y="0"/>
                    <a:pt x="8" y="1"/>
                  </a:cubicBezTo>
                  <a:cubicBezTo>
                    <a:pt x="5" y="2"/>
                    <a:pt x="1" y="0"/>
                    <a:pt x="0" y="4"/>
                  </a:cubicBezTo>
                  <a:cubicBezTo>
                    <a:pt x="2" y="4"/>
                    <a:pt x="3" y="4"/>
                    <a:pt x="4" y="4"/>
                  </a:cubicBezTo>
                  <a:cubicBezTo>
                    <a:pt x="5" y="4"/>
                    <a:pt x="4" y="4"/>
                    <a:pt x="4" y="4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33" name="Freeform 767"/>
            <p:cNvSpPr>
              <a:spLocks/>
            </p:cNvSpPr>
            <p:nvPr/>
          </p:nvSpPr>
          <p:spPr bwMode="auto">
            <a:xfrm>
              <a:off x="10900829" y="7733369"/>
              <a:ext cx="560509" cy="637107"/>
            </a:xfrm>
            <a:custGeom>
              <a:avLst/>
              <a:gdLst>
                <a:gd name="T0" fmla="*/ 5 w 60"/>
                <a:gd name="T1" fmla="*/ 57 h 68"/>
                <a:gd name="T2" fmla="*/ 15 w 60"/>
                <a:gd name="T3" fmla="*/ 57 h 68"/>
                <a:gd name="T4" fmla="*/ 18 w 60"/>
                <a:gd name="T5" fmla="*/ 59 h 68"/>
                <a:gd name="T6" fmla="*/ 21 w 60"/>
                <a:gd name="T7" fmla="*/ 63 h 68"/>
                <a:gd name="T8" fmla="*/ 27 w 60"/>
                <a:gd name="T9" fmla="*/ 64 h 68"/>
                <a:gd name="T10" fmla="*/ 32 w 60"/>
                <a:gd name="T11" fmla="*/ 64 h 68"/>
                <a:gd name="T12" fmla="*/ 35 w 60"/>
                <a:gd name="T13" fmla="*/ 62 h 68"/>
                <a:gd name="T14" fmla="*/ 39 w 60"/>
                <a:gd name="T15" fmla="*/ 62 h 68"/>
                <a:gd name="T16" fmla="*/ 44 w 60"/>
                <a:gd name="T17" fmla="*/ 61 h 68"/>
                <a:gd name="T18" fmla="*/ 53 w 60"/>
                <a:gd name="T19" fmla="*/ 61 h 68"/>
                <a:gd name="T20" fmla="*/ 58 w 60"/>
                <a:gd name="T21" fmla="*/ 61 h 68"/>
                <a:gd name="T22" fmla="*/ 58 w 60"/>
                <a:gd name="T23" fmla="*/ 54 h 68"/>
                <a:gd name="T24" fmla="*/ 56 w 60"/>
                <a:gd name="T25" fmla="*/ 38 h 68"/>
                <a:gd name="T26" fmla="*/ 52 w 60"/>
                <a:gd name="T27" fmla="*/ 12 h 68"/>
                <a:gd name="T28" fmla="*/ 60 w 60"/>
                <a:gd name="T29" fmla="*/ 12 h 68"/>
                <a:gd name="T30" fmla="*/ 43 w 60"/>
                <a:gd name="T31" fmla="*/ 0 h 68"/>
                <a:gd name="T32" fmla="*/ 42 w 60"/>
                <a:gd name="T33" fmla="*/ 7 h 68"/>
                <a:gd name="T34" fmla="*/ 37 w 60"/>
                <a:gd name="T35" fmla="*/ 7 h 68"/>
                <a:gd name="T36" fmla="*/ 29 w 60"/>
                <a:gd name="T37" fmla="*/ 7 h 68"/>
                <a:gd name="T38" fmla="*/ 26 w 60"/>
                <a:gd name="T39" fmla="*/ 7 h 68"/>
                <a:gd name="T40" fmla="*/ 26 w 60"/>
                <a:gd name="T41" fmla="*/ 12 h 68"/>
                <a:gd name="T42" fmla="*/ 26 w 60"/>
                <a:gd name="T43" fmla="*/ 19 h 68"/>
                <a:gd name="T44" fmla="*/ 20 w 60"/>
                <a:gd name="T45" fmla="*/ 25 h 68"/>
                <a:gd name="T46" fmla="*/ 20 w 60"/>
                <a:gd name="T47" fmla="*/ 32 h 68"/>
                <a:gd name="T48" fmla="*/ 16 w 60"/>
                <a:gd name="T49" fmla="*/ 32 h 68"/>
                <a:gd name="T50" fmla="*/ 3 w 60"/>
                <a:gd name="T51" fmla="*/ 32 h 68"/>
                <a:gd name="T52" fmla="*/ 1 w 60"/>
                <a:gd name="T53" fmla="*/ 33 h 68"/>
                <a:gd name="T54" fmla="*/ 4 w 60"/>
                <a:gd name="T55" fmla="*/ 36 h 68"/>
                <a:gd name="T56" fmla="*/ 3 w 60"/>
                <a:gd name="T57" fmla="*/ 41 h 68"/>
                <a:gd name="T58" fmla="*/ 6 w 60"/>
                <a:gd name="T59" fmla="*/ 48 h 68"/>
                <a:gd name="T60" fmla="*/ 3 w 60"/>
                <a:gd name="T61" fmla="*/ 58 h 68"/>
                <a:gd name="T62" fmla="*/ 5 w 60"/>
                <a:gd name="T63" fmla="*/ 57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60" h="68">
                  <a:moveTo>
                    <a:pt x="5" y="57"/>
                  </a:moveTo>
                  <a:cubicBezTo>
                    <a:pt x="7" y="57"/>
                    <a:pt x="13" y="55"/>
                    <a:pt x="15" y="57"/>
                  </a:cubicBezTo>
                  <a:cubicBezTo>
                    <a:pt x="16" y="58"/>
                    <a:pt x="17" y="58"/>
                    <a:pt x="18" y="59"/>
                  </a:cubicBezTo>
                  <a:cubicBezTo>
                    <a:pt x="19" y="61"/>
                    <a:pt x="20" y="62"/>
                    <a:pt x="21" y="63"/>
                  </a:cubicBezTo>
                  <a:cubicBezTo>
                    <a:pt x="22" y="64"/>
                    <a:pt x="26" y="68"/>
                    <a:pt x="27" y="64"/>
                  </a:cubicBezTo>
                  <a:cubicBezTo>
                    <a:pt x="28" y="58"/>
                    <a:pt x="30" y="65"/>
                    <a:pt x="32" y="64"/>
                  </a:cubicBezTo>
                  <a:cubicBezTo>
                    <a:pt x="33" y="62"/>
                    <a:pt x="33" y="62"/>
                    <a:pt x="35" y="62"/>
                  </a:cubicBezTo>
                  <a:cubicBezTo>
                    <a:pt x="37" y="62"/>
                    <a:pt x="38" y="62"/>
                    <a:pt x="39" y="62"/>
                  </a:cubicBezTo>
                  <a:cubicBezTo>
                    <a:pt x="41" y="61"/>
                    <a:pt x="43" y="61"/>
                    <a:pt x="44" y="61"/>
                  </a:cubicBezTo>
                  <a:cubicBezTo>
                    <a:pt x="47" y="61"/>
                    <a:pt x="50" y="61"/>
                    <a:pt x="53" y="61"/>
                  </a:cubicBezTo>
                  <a:cubicBezTo>
                    <a:pt x="54" y="61"/>
                    <a:pt x="57" y="62"/>
                    <a:pt x="58" y="61"/>
                  </a:cubicBezTo>
                  <a:cubicBezTo>
                    <a:pt x="59" y="61"/>
                    <a:pt x="58" y="55"/>
                    <a:pt x="58" y="54"/>
                  </a:cubicBezTo>
                  <a:cubicBezTo>
                    <a:pt x="57" y="48"/>
                    <a:pt x="56" y="43"/>
                    <a:pt x="56" y="38"/>
                  </a:cubicBezTo>
                  <a:cubicBezTo>
                    <a:pt x="55" y="29"/>
                    <a:pt x="53" y="21"/>
                    <a:pt x="52" y="12"/>
                  </a:cubicBezTo>
                  <a:cubicBezTo>
                    <a:pt x="55" y="12"/>
                    <a:pt x="58" y="12"/>
                    <a:pt x="60" y="12"/>
                  </a:cubicBezTo>
                  <a:cubicBezTo>
                    <a:pt x="54" y="8"/>
                    <a:pt x="48" y="4"/>
                    <a:pt x="43" y="0"/>
                  </a:cubicBezTo>
                  <a:cubicBezTo>
                    <a:pt x="43" y="1"/>
                    <a:pt x="43" y="7"/>
                    <a:pt x="42" y="7"/>
                  </a:cubicBezTo>
                  <a:cubicBezTo>
                    <a:pt x="41" y="7"/>
                    <a:pt x="39" y="7"/>
                    <a:pt x="37" y="7"/>
                  </a:cubicBezTo>
                  <a:cubicBezTo>
                    <a:pt x="35" y="7"/>
                    <a:pt x="32" y="7"/>
                    <a:pt x="29" y="7"/>
                  </a:cubicBezTo>
                  <a:cubicBezTo>
                    <a:pt x="29" y="7"/>
                    <a:pt x="26" y="7"/>
                    <a:pt x="26" y="7"/>
                  </a:cubicBezTo>
                  <a:cubicBezTo>
                    <a:pt x="25" y="8"/>
                    <a:pt x="26" y="11"/>
                    <a:pt x="26" y="12"/>
                  </a:cubicBezTo>
                  <a:cubicBezTo>
                    <a:pt x="26" y="14"/>
                    <a:pt x="26" y="17"/>
                    <a:pt x="26" y="19"/>
                  </a:cubicBezTo>
                  <a:cubicBezTo>
                    <a:pt x="26" y="22"/>
                    <a:pt x="20" y="21"/>
                    <a:pt x="20" y="25"/>
                  </a:cubicBezTo>
                  <a:cubicBezTo>
                    <a:pt x="20" y="26"/>
                    <a:pt x="21" y="31"/>
                    <a:pt x="20" y="32"/>
                  </a:cubicBezTo>
                  <a:cubicBezTo>
                    <a:pt x="20" y="32"/>
                    <a:pt x="17" y="32"/>
                    <a:pt x="16" y="32"/>
                  </a:cubicBezTo>
                  <a:cubicBezTo>
                    <a:pt x="12" y="32"/>
                    <a:pt x="7" y="32"/>
                    <a:pt x="3" y="32"/>
                  </a:cubicBezTo>
                  <a:cubicBezTo>
                    <a:pt x="2" y="32"/>
                    <a:pt x="0" y="31"/>
                    <a:pt x="1" y="33"/>
                  </a:cubicBezTo>
                  <a:cubicBezTo>
                    <a:pt x="2" y="34"/>
                    <a:pt x="3" y="35"/>
                    <a:pt x="4" y="36"/>
                  </a:cubicBezTo>
                  <a:cubicBezTo>
                    <a:pt x="5" y="38"/>
                    <a:pt x="4" y="40"/>
                    <a:pt x="3" y="41"/>
                  </a:cubicBezTo>
                  <a:cubicBezTo>
                    <a:pt x="3" y="44"/>
                    <a:pt x="6" y="45"/>
                    <a:pt x="6" y="48"/>
                  </a:cubicBezTo>
                  <a:cubicBezTo>
                    <a:pt x="7" y="51"/>
                    <a:pt x="4" y="55"/>
                    <a:pt x="3" y="58"/>
                  </a:cubicBezTo>
                  <a:cubicBezTo>
                    <a:pt x="4" y="58"/>
                    <a:pt x="4" y="57"/>
                    <a:pt x="5" y="57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34" name="Freeform 768"/>
            <p:cNvSpPr>
              <a:spLocks/>
            </p:cNvSpPr>
            <p:nvPr/>
          </p:nvSpPr>
          <p:spPr bwMode="auto">
            <a:xfrm>
              <a:off x="10900829" y="8258982"/>
              <a:ext cx="270700" cy="213435"/>
            </a:xfrm>
            <a:custGeom>
              <a:avLst/>
              <a:gdLst>
                <a:gd name="T0" fmla="*/ 8 w 29"/>
                <a:gd name="T1" fmla="*/ 22 h 23"/>
                <a:gd name="T2" fmla="*/ 10 w 29"/>
                <a:gd name="T3" fmla="*/ 21 h 23"/>
                <a:gd name="T4" fmla="*/ 15 w 29"/>
                <a:gd name="T5" fmla="*/ 21 h 23"/>
                <a:gd name="T6" fmla="*/ 23 w 29"/>
                <a:gd name="T7" fmla="*/ 21 h 23"/>
                <a:gd name="T8" fmla="*/ 27 w 29"/>
                <a:gd name="T9" fmla="*/ 22 h 23"/>
                <a:gd name="T10" fmla="*/ 29 w 29"/>
                <a:gd name="T11" fmla="*/ 19 h 23"/>
                <a:gd name="T12" fmla="*/ 25 w 29"/>
                <a:gd name="T13" fmla="*/ 14 h 23"/>
                <a:gd name="T14" fmla="*/ 25 w 29"/>
                <a:gd name="T15" fmla="*/ 10 h 23"/>
                <a:gd name="T16" fmla="*/ 19 w 29"/>
                <a:gd name="T17" fmla="*/ 4 h 23"/>
                <a:gd name="T18" fmla="*/ 9 w 29"/>
                <a:gd name="T19" fmla="*/ 1 h 23"/>
                <a:gd name="T20" fmla="*/ 5 w 29"/>
                <a:gd name="T21" fmla="*/ 1 h 23"/>
                <a:gd name="T22" fmla="*/ 2 w 29"/>
                <a:gd name="T23" fmla="*/ 6 h 23"/>
                <a:gd name="T24" fmla="*/ 1 w 29"/>
                <a:gd name="T25" fmla="*/ 10 h 23"/>
                <a:gd name="T26" fmla="*/ 2 w 29"/>
                <a:gd name="T27" fmla="*/ 12 h 23"/>
                <a:gd name="T28" fmla="*/ 2 w 29"/>
                <a:gd name="T29" fmla="*/ 14 h 23"/>
                <a:gd name="T30" fmla="*/ 4 w 29"/>
                <a:gd name="T31" fmla="*/ 15 h 23"/>
                <a:gd name="T32" fmla="*/ 9 w 29"/>
                <a:gd name="T33" fmla="*/ 15 h 23"/>
                <a:gd name="T34" fmla="*/ 10 w 29"/>
                <a:gd name="T35" fmla="*/ 14 h 23"/>
                <a:gd name="T36" fmla="*/ 17 w 29"/>
                <a:gd name="T37" fmla="*/ 16 h 23"/>
                <a:gd name="T38" fmla="*/ 11 w 29"/>
                <a:gd name="T39" fmla="*/ 17 h 23"/>
                <a:gd name="T40" fmla="*/ 6 w 29"/>
                <a:gd name="T41" fmla="*/ 18 h 23"/>
                <a:gd name="T42" fmla="*/ 3 w 29"/>
                <a:gd name="T43" fmla="*/ 21 h 23"/>
                <a:gd name="T44" fmla="*/ 5 w 29"/>
                <a:gd name="T45" fmla="*/ 21 h 23"/>
                <a:gd name="T46" fmla="*/ 8 w 29"/>
                <a:gd name="T47" fmla="*/ 22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9" h="23">
                  <a:moveTo>
                    <a:pt x="8" y="22"/>
                  </a:moveTo>
                  <a:cubicBezTo>
                    <a:pt x="9" y="22"/>
                    <a:pt x="9" y="21"/>
                    <a:pt x="10" y="21"/>
                  </a:cubicBezTo>
                  <a:cubicBezTo>
                    <a:pt x="12" y="21"/>
                    <a:pt x="13" y="21"/>
                    <a:pt x="15" y="21"/>
                  </a:cubicBezTo>
                  <a:cubicBezTo>
                    <a:pt x="17" y="21"/>
                    <a:pt x="20" y="20"/>
                    <a:pt x="23" y="21"/>
                  </a:cubicBezTo>
                  <a:cubicBezTo>
                    <a:pt x="24" y="22"/>
                    <a:pt x="25" y="23"/>
                    <a:pt x="27" y="22"/>
                  </a:cubicBezTo>
                  <a:cubicBezTo>
                    <a:pt x="29" y="22"/>
                    <a:pt x="29" y="21"/>
                    <a:pt x="29" y="19"/>
                  </a:cubicBezTo>
                  <a:cubicBezTo>
                    <a:pt x="29" y="17"/>
                    <a:pt x="25" y="16"/>
                    <a:pt x="25" y="14"/>
                  </a:cubicBezTo>
                  <a:cubicBezTo>
                    <a:pt x="25" y="14"/>
                    <a:pt x="25" y="10"/>
                    <a:pt x="25" y="10"/>
                  </a:cubicBezTo>
                  <a:cubicBezTo>
                    <a:pt x="24" y="10"/>
                    <a:pt x="20" y="5"/>
                    <a:pt x="19" y="4"/>
                  </a:cubicBezTo>
                  <a:cubicBezTo>
                    <a:pt x="16" y="1"/>
                    <a:pt x="13" y="0"/>
                    <a:pt x="9" y="1"/>
                  </a:cubicBezTo>
                  <a:cubicBezTo>
                    <a:pt x="8" y="1"/>
                    <a:pt x="5" y="0"/>
                    <a:pt x="5" y="1"/>
                  </a:cubicBezTo>
                  <a:cubicBezTo>
                    <a:pt x="4" y="2"/>
                    <a:pt x="2" y="4"/>
                    <a:pt x="2" y="6"/>
                  </a:cubicBezTo>
                  <a:cubicBezTo>
                    <a:pt x="3" y="8"/>
                    <a:pt x="3" y="9"/>
                    <a:pt x="1" y="10"/>
                  </a:cubicBezTo>
                  <a:cubicBezTo>
                    <a:pt x="0" y="10"/>
                    <a:pt x="3" y="12"/>
                    <a:pt x="2" y="12"/>
                  </a:cubicBezTo>
                  <a:cubicBezTo>
                    <a:pt x="4" y="13"/>
                    <a:pt x="2" y="13"/>
                    <a:pt x="2" y="14"/>
                  </a:cubicBezTo>
                  <a:cubicBezTo>
                    <a:pt x="2" y="14"/>
                    <a:pt x="3" y="15"/>
                    <a:pt x="4" y="15"/>
                  </a:cubicBezTo>
                  <a:cubicBezTo>
                    <a:pt x="4" y="16"/>
                    <a:pt x="8" y="15"/>
                    <a:pt x="9" y="15"/>
                  </a:cubicBezTo>
                  <a:cubicBezTo>
                    <a:pt x="10" y="15"/>
                    <a:pt x="10" y="14"/>
                    <a:pt x="10" y="14"/>
                  </a:cubicBezTo>
                  <a:cubicBezTo>
                    <a:pt x="11" y="14"/>
                    <a:pt x="17" y="17"/>
                    <a:pt x="17" y="16"/>
                  </a:cubicBezTo>
                  <a:cubicBezTo>
                    <a:pt x="16" y="18"/>
                    <a:pt x="12" y="17"/>
                    <a:pt x="11" y="17"/>
                  </a:cubicBezTo>
                  <a:cubicBezTo>
                    <a:pt x="9" y="16"/>
                    <a:pt x="8" y="18"/>
                    <a:pt x="6" y="18"/>
                  </a:cubicBezTo>
                  <a:cubicBezTo>
                    <a:pt x="3" y="18"/>
                    <a:pt x="1" y="18"/>
                    <a:pt x="3" y="21"/>
                  </a:cubicBezTo>
                  <a:cubicBezTo>
                    <a:pt x="3" y="22"/>
                    <a:pt x="4" y="21"/>
                    <a:pt x="5" y="21"/>
                  </a:cubicBezTo>
                  <a:cubicBezTo>
                    <a:pt x="6" y="21"/>
                    <a:pt x="7" y="22"/>
                    <a:pt x="8" y="22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35" name="Freeform 769"/>
            <p:cNvSpPr>
              <a:spLocks/>
            </p:cNvSpPr>
            <p:nvPr/>
          </p:nvSpPr>
          <p:spPr bwMode="auto">
            <a:xfrm>
              <a:off x="11136499" y="7838490"/>
              <a:ext cx="783439" cy="729492"/>
            </a:xfrm>
            <a:custGeom>
              <a:avLst/>
              <a:gdLst>
                <a:gd name="T0" fmla="*/ 27 w 84"/>
                <a:gd name="T1" fmla="*/ 1 h 78"/>
                <a:gd name="T2" fmla="*/ 33 w 84"/>
                <a:gd name="T3" fmla="*/ 45 h 78"/>
                <a:gd name="T4" fmla="*/ 32 w 84"/>
                <a:gd name="T5" fmla="*/ 50 h 78"/>
                <a:gd name="T6" fmla="*/ 19 w 84"/>
                <a:gd name="T7" fmla="*/ 50 h 78"/>
                <a:gd name="T8" fmla="*/ 15 w 84"/>
                <a:gd name="T9" fmla="*/ 50 h 78"/>
                <a:gd name="T10" fmla="*/ 12 w 84"/>
                <a:gd name="T11" fmla="*/ 51 h 78"/>
                <a:gd name="T12" fmla="*/ 8 w 84"/>
                <a:gd name="T13" fmla="*/ 51 h 78"/>
                <a:gd name="T14" fmla="*/ 6 w 84"/>
                <a:gd name="T15" fmla="*/ 52 h 78"/>
                <a:gd name="T16" fmla="*/ 3 w 84"/>
                <a:gd name="T17" fmla="*/ 50 h 78"/>
                <a:gd name="T18" fmla="*/ 0 w 84"/>
                <a:gd name="T19" fmla="*/ 55 h 78"/>
                <a:gd name="T20" fmla="*/ 0 w 84"/>
                <a:gd name="T21" fmla="*/ 59 h 78"/>
                <a:gd name="T22" fmla="*/ 3 w 84"/>
                <a:gd name="T23" fmla="*/ 63 h 78"/>
                <a:gd name="T24" fmla="*/ 4 w 84"/>
                <a:gd name="T25" fmla="*/ 67 h 78"/>
                <a:gd name="T26" fmla="*/ 7 w 84"/>
                <a:gd name="T27" fmla="*/ 68 h 78"/>
                <a:gd name="T28" fmla="*/ 11 w 84"/>
                <a:gd name="T29" fmla="*/ 68 h 78"/>
                <a:gd name="T30" fmla="*/ 15 w 84"/>
                <a:gd name="T31" fmla="*/ 66 h 78"/>
                <a:gd name="T32" fmla="*/ 20 w 84"/>
                <a:gd name="T33" fmla="*/ 75 h 78"/>
                <a:gd name="T34" fmla="*/ 20 w 84"/>
                <a:gd name="T35" fmla="*/ 77 h 78"/>
                <a:gd name="T36" fmla="*/ 23 w 84"/>
                <a:gd name="T37" fmla="*/ 77 h 78"/>
                <a:gd name="T38" fmla="*/ 27 w 84"/>
                <a:gd name="T39" fmla="*/ 77 h 78"/>
                <a:gd name="T40" fmla="*/ 30 w 84"/>
                <a:gd name="T41" fmla="*/ 77 h 78"/>
                <a:gd name="T42" fmla="*/ 35 w 84"/>
                <a:gd name="T43" fmla="*/ 71 h 78"/>
                <a:gd name="T44" fmla="*/ 35 w 84"/>
                <a:gd name="T45" fmla="*/ 69 h 78"/>
                <a:gd name="T46" fmla="*/ 39 w 84"/>
                <a:gd name="T47" fmla="*/ 67 h 78"/>
                <a:gd name="T48" fmla="*/ 40 w 84"/>
                <a:gd name="T49" fmla="*/ 63 h 78"/>
                <a:gd name="T50" fmla="*/ 42 w 84"/>
                <a:gd name="T51" fmla="*/ 62 h 78"/>
                <a:gd name="T52" fmla="*/ 49 w 84"/>
                <a:gd name="T53" fmla="*/ 57 h 78"/>
                <a:gd name="T54" fmla="*/ 51 w 84"/>
                <a:gd name="T55" fmla="*/ 57 h 78"/>
                <a:gd name="T56" fmla="*/ 52 w 84"/>
                <a:gd name="T57" fmla="*/ 56 h 78"/>
                <a:gd name="T58" fmla="*/ 55 w 84"/>
                <a:gd name="T59" fmla="*/ 54 h 78"/>
                <a:gd name="T60" fmla="*/ 65 w 84"/>
                <a:gd name="T61" fmla="*/ 53 h 78"/>
                <a:gd name="T62" fmla="*/ 70 w 84"/>
                <a:gd name="T63" fmla="*/ 52 h 78"/>
                <a:gd name="T64" fmla="*/ 78 w 84"/>
                <a:gd name="T65" fmla="*/ 51 h 78"/>
                <a:gd name="T66" fmla="*/ 82 w 84"/>
                <a:gd name="T67" fmla="*/ 31 h 78"/>
                <a:gd name="T68" fmla="*/ 77 w 84"/>
                <a:gd name="T69" fmla="*/ 32 h 78"/>
                <a:gd name="T70" fmla="*/ 77 w 84"/>
                <a:gd name="T71" fmla="*/ 28 h 78"/>
                <a:gd name="T72" fmla="*/ 70 w 84"/>
                <a:gd name="T73" fmla="*/ 26 h 78"/>
                <a:gd name="T74" fmla="*/ 66 w 84"/>
                <a:gd name="T75" fmla="*/ 22 h 78"/>
                <a:gd name="T76" fmla="*/ 63 w 84"/>
                <a:gd name="T77" fmla="*/ 20 h 78"/>
                <a:gd name="T78" fmla="*/ 56 w 84"/>
                <a:gd name="T79" fmla="*/ 14 h 78"/>
                <a:gd name="T80" fmla="*/ 39 w 84"/>
                <a:gd name="T81" fmla="*/ 3 h 78"/>
                <a:gd name="T82" fmla="*/ 35 w 84"/>
                <a:gd name="T83" fmla="*/ 1 h 78"/>
                <a:gd name="T84" fmla="*/ 27 w 84"/>
                <a:gd name="T85" fmla="*/ 1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84" h="78">
                  <a:moveTo>
                    <a:pt x="27" y="1"/>
                  </a:moveTo>
                  <a:cubicBezTo>
                    <a:pt x="29" y="16"/>
                    <a:pt x="31" y="31"/>
                    <a:pt x="33" y="45"/>
                  </a:cubicBezTo>
                  <a:cubicBezTo>
                    <a:pt x="33" y="47"/>
                    <a:pt x="35" y="50"/>
                    <a:pt x="32" y="50"/>
                  </a:cubicBezTo>
                  <a:cubicBezTo>
                    <a:pt x="28" y="50"/>
                    <a:pt x="23" y="50"/>
                    <a:pt x="19" y="50"/>
                  </a:cubicBezTo>
                  <a:cubicBezTo>
                    <a:pt x="17" y="50"/>
                    <a:pt x="16" y="50"/>
                    <a:pt x="15" y="50"/>
                  </a:cubicBezTo>
                  <a:cubicBezTo>
                    <a:pt x="14" y="50"/>
                    <a:pt x="13" y="51"/>
                    <a:pt x="12" y="51"/>
                  </a:cubicBezTo>
                  <a:cubicBezTo>
                    <a:pt x="11" y="52"/>
                    <a:pt x="10" y="51"/>
                    <a:pt x="8" y="51"/>
                  </a:cubicBezTo>
                  <a:cubicBezTo>
                    <a:pt x="7" y="51"/>
                    <a:pt x="7" y="53"/>
                    <a:pt x="6" y="52"/>
                  </a:cubicBezTo>
                  <a:cubicBezTo>
                    <a:pt x="5" y="52"/>
                    <a:pt x="4" y="50"/>
                    <a:pt x="3" y="50"/>
                  </a:cubicBezTo>
                  <a:cubicBezTo>
                    <a:pt x="2" y="50"/>
                    <a:pt x="2" y="56"/>
                    <a:pt x="0" y="55"/>
                  </a:cubicBezTo>
                  <a:cubicBezTo>
                    <a:pt x="0" y="56"/>
                    <a:pt x="0" y="58"/>
                    <a:pt x="0" y="59"/>
                  </a:cubicBezTo>
                  <a:cubicBezTo>
                    <a:pt x="0" y="61"/>
                    <a:pt x="2" y="61"/>
                    <a:pt x="3" y="63"/>
                  </a:cubicBezTo>
                  <a:cubicBezTo>
                    <a:pt x="4" y="64"/>
                    <a:pt x="3" y="66"/>
                    <a:pt x="4" y="67"/>
                  </a:cubicBezTo>
                  <a:cubicBezTo>
                    <a:pt x="5" y="69"/>
                    <a:pt x="6" y="67"/>
                    <a:pt x="7" y="68"/>
                  </a:cubicBezTo>
                  <a:cubicBezTo>
                    <a:pt x="7" y="69"/>
                    <a:pt x="10" y="68"/>
                    <a:pt x="11" y="68"/>
                  </a:cubicBezTo>
                  <a:cubicBezTo>
                    <a:pt x="12" y="68"/>
                    <a:pt x="14" y="66"/>
                    <a:pt x="15" y="66"/>
                  </a:cubicBezTo>
                  <a:cubicBezTo>
                    <a:pt x="17" y="68"/>
                    <a:pt x="18" y="73"/>
                    <a:pt x="20" y="75"/>
                  </a:cubicBezTo>
                  <a:cubicBezTo>
                    <a:pt x="20" y="75"/>
                    <a:pt x="19" y="77"/>
                    <a:pt x="20" y="77"/>
                  </a:cubicBezTo>
                  <a:cubicBezTo>
                    <a:pt x="21" y="78"/>
                    <a:pt x="22" y="76"/>
                    <a:pt x="23" y="77"/>
                  </a:cubicBezTo>
                  <a:cubicBezTo>
                    <a:pt x="24" y="78"/>
                    <a:pt x="26" y="78"/>
                    <a:pt x="27" y="77"/>
                  </a:cubicBezTo>
                  <a:cubicBezTo>
                    <a:pt x="29" y="75"/>
                    <a:pt x="29" y="77"/>
                    <a:pt x="30" y="77"/>
                  </a:cubicBezTo>
                  <a:cubicBezTo>
                    <a:pt x="33" y="77"/>
                    <a:pt x="35" y="73"/>
                    <a:pt x="35" y="71"/>
                  </a:cubicBezTo>
                  <a:cubicBezTo>
                    <a:pt x="35" y="70"/>
                    <a:pt x="33" y="70"/>
                    <a:pt x="35" y="69"/>
                  </a:cubicBezTo>
                  <a:cubicBezTo>
                    <a:pt x="36" y="68"/>
                    <a:pt x="38" y="69"/>
                    <a:pt x="39" y="67"/>
                  </a:cubicBezTo>
                  <a:cubicBezTo>
                    <a:pt x="39" y="66"/>
                    <a:pt x="40" y="64"/>
                    <a:pt x="40" y="63"/>
                  </a:cubicBezTo>
                  <a:cubicBezTo>
                    <a:pt x="41" y="61"/>
                    <a:pt x="41" y="60"/>
                    <a:pt x="42" y="62"/>
                  </a:cubicBezTo>
                  <a:cubicBezTo>
                    <a:pt x="45" y="64"/>
                    <a:pt x="47" y="56"/>
                    <a:pt x="49" y="57"/>
                  </a:cubicBezTo>
                  <a:cubicBezTo>
                    <a:pt x="50" y="57"/>
                    <a:pt x="50" y="57"/>
                    <a:pt x="51" y="57"/>
                  </a:cubicBezTo>
                  <a:cubicBezTo>
                    <a:pt x="51" y="57"/>
                    <a:pt x="52" y="56"/>
                    <a:pt x="52" y="56"/>
                  </a:cubicBezTo>
                  <a:cubicBezTo>
                    <a:pt x="53" y="55"/>
                    <a:pt x="54" y="55"/>
                    <a:pt x="55" y="54"/>
                  </a:cubicBezTo>
                  <a:cubicBezTo>
                    <a:pt x="58" y="51"/>
                    <a:pt x="61" y="54"/>
                    <a:pt x="65" y="53"/>
                  </a:cubicBezTo>
                  <a:cubicBezTo>
                    <a:pt x="67" y="53"/>
                    <a:pt x="68" y="52"/>
                    <a:pt x="70" y="52"/>
                  </a:cubicBezTo>
                  <a:cubicBezTo>
                    <a:pt x="73" y="52"/>
                    <a:pt x="76" y="52"/>
                    <a:pt x="78" y="51"/>
                  </a:cubicBezTo>
                  <a:cubicBezTo>
                    <a:pt x="84" y="49"/>
                    <a:pt x="82" y="36"/>
                    <a:pt x="82" y="31"/>
                  </a:cubicBezTo>
                  <a:cubicBezTo>
                    <a:pt x="81" y="32"/>
                    <a:pt x="78" y="34"/>
                    <a:pt x="77" y="32"/>
                  </a:cubicBezTo>
                  <a:cubicBezTo>
                    <a:pt x="76" y="31"/>
                    <a:pt x="78" y="29"/>
                    <a:pt x="77" y="28"/>
                  </a:cubicBezTo>
                  <a:cubicBezTo>
                    <a:pt x="76" y="26"/>
                    <a:pt x="72" y="27"/>
                    <a:pt x="70" y="26"/>
                  </a:cubicBezTo>
                  <a:cubicBezTo>
                    <a:pt x="68" y="26"/>
                    <a:pt x="67" y="23"/>
                    <a:pt x="66" y="22"/>
                  </a:cubicBezTo>
                  <a:cubicBezTo>
                    <a:pt x="66" y="21"/>
                    <a:pt x="65" y="20"/>
                    <a:pt x="63" y="20"/>
                  </a:cubicBezTo>
                  <a:cubicBezTo>
                    <a:pt x="61" y="18"/>
                    <a:pt x="58" y="16"/>
                    <a:pt x="56" y="14"/>
                  </a:cubicBezTo>
                  <a:cubicBezTo>
                    <a:pt x="50" y="11"/>
                    <a:pt x="44" y="7"/>
                    <a:pt x="39" y="3"/>
                  </a:cubicBezTo>
                  <a:cubicBezTo>
                    <a:pt x="38" y="3"/>
                    <a:pt x="36" y="1"/>
                    <a:pt x="35" y="1"/>
                  </a:cubicBezTo>
                  <a:cubicBezTo>
                    <a:pt x="33" y="0"/>
                    <a:pt x="30" y="1"/>
                    <a:pt x="27" y="1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36" name="Freeform 770"/>
            <p:cNvSpPr>
              <a:spLocks/>
            </p:cNvSpPr>
            <p:nvPr/>
          </p:nvSpPr>
          <p:spPr bwMode="auto">
            <a:xfrm>
              <a:off x="12814845" y="7500821"/>
              <a:ext cx="515923" cy="503317"/>
            </a:xfrm>
            <a:custGeom>
              <a:avLst/>
              <a:gdLst>
                <a:gd name="T0" fmla="*/ 45 w 55"/>
                <a:gd name="T1" fmla="*/ 54 h 54"/>
                <a:gd name="T2" fmla="*/ 48 w 55"/>
                <a:gd name="T3" fmla="*/ 51 h 54"/>
                <a:gd name="T4" fmla="*/ 51 w 55"/>
                <a:gd name="T5" fmla="*/ 48 h 54"/>
                <a:gd name="T6" fmla="*/ 54 w 55"/>
                <a:gd name="T7" fmla="*/ 44 h 54"/>
                <a:gd name="T8" fmla="*/ 55 w 55"/>
                <a:gd name="T9" fmla="*/ 42 h 54"/>
                <a:gd name="T10" fmla="*/ 50 w 55"/>
                <a:gd name="T11" fmla="*/ 36 h 54"/>
                <a:gd name="T12" fmla="*/ 45 w 55"/>
                <a:gd name="T13" fmla="*/ 25 h 54"/>
                <a:gd name="T14" fmla="*/ 40 w 55"/>
                <a:gd name="T15" fmla="*/ 16 h 54"/>
                <a:gd name="T16" fmla="*/ 38 w 55"/>
                <a:gd name="T17" fmla="*/ 8 h 54"/>
                <a:gd name="T18" fmla="*/ 47 w 55"/>
                <a:gd name="T19" fmla="*/ 22 h 54"/>
                <a:gd name="T20" fmla="*/ 49 w 55"/>
                <a:gd name="T21" fmla="*/ 19 h 54"/>
                <a:gd name="T22" fmla="*/ 48 w 55"/>
                <a:gd name="T23" fmla="*/ 14 h 54"/>
                <a:gd name="T24" fmla="*/ 47 w 55"/>
                <a:gd name="T25" fmla="*/ 2 h 54"/>
                <a:gd name="T26" fmla="*/ 38 w 55"/>
                <a:gd name="T27" fmla="*/ 2 h 54"/>
                <a:gd name="T28" fmla="*/ 25 w 55"/>
                <a:gd name="T29" fmla="*/ 3 h 54"/>
                <a:gd name="T30" fmla="*/ 16 w 55"/>
                <a:gd name="T31" fmla="*/ 3 h 54"/>
                <a:gd name="T32" fmla="*/ 4 w 55"/>
                <a:gd name="T33" fmla="*/ 1 h 54"/>
                <a:gd name="T34" fmla="*/ 3 w 55"/>
                <a:gd name="T35" fmla="*/ 0 h 54"/>
                <a:gd name="T36" fmla="*/ 1 w 55"/>
                <a:gd name="T37" fmla="*/ 3 h 54"/>
                <a:gd name="T38" fmla="*/ 2 w 55"/>
                <a:gd name="T39" fmla="*/ 7 h 54"/>
                <a:gd name="T40" fmla="*/ 1 w 55"/>
                <a:gd name="T41" fmla="*/ 11 h 54"/>
                <a:gd name="T42" fmla="*/ 2 w 55"/>
                <a:gd name="T43" fmla="*/ 13 h 54"/>
                <a:gd name="T44" fmla="*/ 2 w 55"/>
                <a:gd name="T45" fmla="*/ 25 h 54"/>
                <a:gd name="T46" fmla="*/ 2 w 55"/>
                <a:gd name="T47" fmla="*/ 52 h 54"/>
                <a:gd name="T48" fmla="*/ 34 w 55"/>
                <a:gd name="T49" fmla="*/ 52 h 54"/>
                <a:gd name="T50" fmla="*/ 40 w 55"/>
                <a:gd name="T51" fmla="*/ 52 h 54"/>
                <a:gd name="T52" fmla="*/ 45 w 55"/>
                <a:gd name="T53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5" h="54">
                  <a:moveTo>
                    <a:pt x="45" y="54"/>
                  </a:moveTo>
                  <a:cubicBezTo>
                    <a:pt x="46" y="54"/>
                    <a:pt x="46" y="51"/>
                    <a:pt x="48" y="51"/>
                  </a:cubicBezTo>
                  <a:cubicBezTo>
                    <a:pt x="51" y="51"/>
                    <a:pt x="49" y="49"/>
                    <a:pt x="51" y="48"/>
                  </a:cubicBezTo>
                  <a:cubicBezTo>
                    <a:pt x="54" y="47"/>
                    <a:pt x="54" y="47"/>
                    <a:pt x="54" y="44"/>
                  </a:cubicBezTo>
                  <a:cubicBezTo>
                    <a:pt x="53" y="42"/>
                    <a:pt x="53" y="42"/>
                    <a:pt x="55" y="42"/>
                  </a:cubicBezTo>
                  <a:cubicBezTo>
                    <a:pt x="54" y="42"/>
                    <a:pt x="51" y="37"/>
                    <a:pt x="50" y="36"/>
                  </a:cubicBezTo>
                  <a:cubicBezTo>
                    <a:pt x="49" y="32"/>
                    <a:pt x="47" y="28"/>
                    <a:pt x="45" y="25"/>
                  </a:cubicBezTo>
                  <a:cubicBezTo>
                    <a:pt x="43" y="22"/>
                    <a:pt x="42" y="18"/>
                    <a:pt x="40" y="16"/>
                  </a:cubicBezTo>
                  <a:cubicBezTo>
                    <a:pt x="39" y="15"/>
                    <a:pt x="37" y="9"/>
                    <a:pt x="38" y="8"/>
                  </a:cubicBezTo>
                  <a:cubicBezTo>
                    <a:pt x="38" y="8"/>
                    <a:pt x="46" y="22"/>
                    <a:pt x="47" y="22"/>
                  </a:cubicBezTo>
                  <a:cubicBezTo>
                    <a:pt x="48" y="22"/>
                    <a:pt x="49" y="19"/>
                    <a:pt x="49" y="19"/>
                  </a:cubicBezTo>
                  <a:cubicBezTo>
                    <a:pt x="49" y="17"/>
                    <a:pt x="49" y="15"/>
                    <a:pt x="48" y="14"/>
                  </a:cubicBezTo>
                  <a:cubicBezTo>
                    <a:pt x="48" y="10"/>
                    <a:pt x="47" y="6"/>
                    <a:pt x="47" y="2"/>
                  </a:cubicBezTo>
                  <a:cubicBezTo>
                    <a:pt x="45" y="4"/>
                    <a:pt x="40" y="4"/>
                    <a:pt x="38" y="2"/>
                  </a:cubicBezTo>
                  <a:cubicBezTo>
                    <a:pt x="34" y="0"/>
                    <a:pt x="29" y="1"/>
                    <a:pt x="25" y="3"/>
                  </a:cubicBezTo>
                  <a:cubicBezTo>
                    <a:pt x="22" y="5"/>
                    <a:pt x="19" y="4"/>
                    <a:pt x="16" y="3"/>
                  </a:cubicBezTo>
                  <a:cubicBezTo>
                    <a:pt x="12" y="2"/>
                    <a:pt x="8" y="2"/>
                    <a:pt x="4" y="1"/>
                  </a:cubicBezTo>
                  <a:cubicBezTo>
                    <a:pt x="4" y="1"/>
                    <a:pt x="3" y="0"/>
                    <a:pt x="3" y="0"/>
                  </a:cubicBezTo>
                  <a:cubicBezTo>
                    <a:pt x="2" y="1"/>
                    <a:pt x="2" y="2"/>
                    <a:pt x="1" y="3"/>
                  </a:cubicBezTo>
                  <a:cubicBezTo>
                    <a:pt x="0" y="4"/>
                    <a:pt x="3" y="5"/>
                    <a:pt x="2" y="7"/>
                  </a:cubicBezTo>
                  <a:cubicBezTo>
                    <a:pt x="1" y="8"/>
                    <a:pt x="1" y="9"/>
                    <a:pt x="1" y="11"/>
                  </a:cubicBezTo>
                  <a:cubicBezTo>
                    <a:pt x="2" y="11"/>
                    <a:pt x="2" y="12"/>
                    <a:pt x="2" y="13"/>
                  </a:cubicBezTo>
                  <a:cubicBezTo>
                    <a:pt x="2" y="17"/>
                    <a:pt x="2" y="21"/>
                    <a:pt x="2" y="25"/>
                  </a:cubicBezTo>
                  <a:cubicBezTo>
                    <a:pt x="2" y="28"/>
                    <a:pt x="2" y="52"/>
                    <a:pt x="2" y="52"/>
                  </a:cubicBezTo>
                  <a:cubicBezTo>
                    <a:pt x="13" y="52"/>
                    <a:pt x="23" y="52"/>
                    <a:pt x="34" y="52"/>
                  </a:cubicBezTo>
                  <a:cubicBezTo>
                    <a:pt x="36" y="52"/>
                    <a:pt x="38" y="52"/>
                    <a:pt x="40" y="52"/>
                  </a:cubicBezTo>
                  <a:cubicBezTo>
                    <a:pt x="42" y="52"/>
                    <a:pt x="43" y="54"/>
                    <a:pt x="45" y="54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37" name="Freeform 771"/>
            <p:cNvSpPr>
              <a:spLocks/>
            </p:cNvSpPr>
            <p:nvPr/>
          </p:nvSpPr>
          <p:spPr bwMode="auto">
            <a:xfrm>
              <a:off x="12050511" y="7210939"/>
              <a:ext cx="187902" cy="363153"/>
            </a:xfrm>
            <a:custGeom>
              <a:avLst/>
              <a:gdLst>
                <a:gd name="T0" fmla="*/ 14 w 20"/>
                <a:gd name="T1" fmla="*/ 34 h 39"/>
                <a:gd name="T2" fmla="*/ 17 w 20"/>
                <a:gd name="T3" fmla="*/ 30 h 39"/>
                <a:gd name="T4" fmla="*/ 20 w 20"/>
                <a:gd name="T5" fmla="*/ 27 h 39"/>
                <a:gd name="T6" fmla="*/ 20 w 20"/>
                <a:gd name="T7" fmla="*/ 24 h 39"/>
                <a:gd name="T8" fmla="*/ 19 w 20"/>
                <a:gd name="T9" fmla="*/ 23 h 39"/>
                <a:gd name="T10" fmla="*/ 17 w 20"/>
                <a:gd name="T11" fmla="*/ 20 h 39"/>
                <a:gd name="T12" fmla="*/ 14 w 20"/>
                <a:gd name="T13" fmla="*/ 20 h 39"/>
                <a:gd name="T14" fmla="*/ 16 w 20"/>
                <a:gd name="T15" fmla="*/ 16 h 39"/>
                <a:gd name="T16" fmla="*/ 17 w 20"/>
                <a:gd name="T17" fmla="*/ 10 h 39"/>
                <a:gd name="T18" fmla="*/ 15 w 20"/>
                <a:gd name="T19" fmla="*/ 6 h 39"/>
                <a:gd name="T20" fmla="*/ 18 w 20"/>
                <a:gd name="T21" fmla="*/ 4 h 39"/>
                <a:gd name="T22" fmla="*/ 18 w 20"/>
                <a:gd name="T23" fmla="*/ 1 h 39"/>
                <a:gd name="T24" fmla="*/ 15 w 20"/>
                <a:gd name="T25" fmla="*/ 3 h 39"/>
                <a:gd name="T26" fmla="*/ 14 w 20"/>
                <a:gd name="T27" fmla="*/ 2 h 39"/>
                <a:gd name="T28" fmla="*/ 11 w 20"/>
                <a:gd name="T29" fmla="*/ 0 h 39"/>
                <a:gd name="T30" fmla="*/ 5 w 20"/>
                <a:gd name="T31" fmla="*/ 4 h 39"/>
                <a:gd name="T32" fmla="*/ 2 w 20"/>
                <a:gd name="T33" fmla="*/ 17 h 39"/>
                <a:gd name="T34" fmla="*/ 1 w 20"/>
                <a:gd name="T35" fmla="*/ 21 h 39"/>
                <a:gd name="T36" fmla="*/ 4 w 20"/>
                <a:gd name="T37" fmla="*/ 26 h 39"/>
                <a:gd name="T38" fmla="*/ 8 w 20"/>
                <a:gd name="T39" fmla="*/ 30 h 39"/>
                <a:gd name="T40" fmla="*/ 10 w 20"/>
                <a:gd name="T41" fmla="*/ 39 h 39"/>
                <a:gd name="T42" fmla="*/ 14 w 20"/>
                <a:gd name="T43" fmla="*/ 34 h 39"/>
                <a:gd name="T44" fmla="*/ 14 w 20"/>
                <a:gd name="T45" fmla="*/ 34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0" h="39">
                  <a:moveTo>
                    <a:pt x="14" y="34"/>
                  </a:moveTo>
                  <a:cubicBezTo>
                    <a:pt x="12" y="32"/>
                    <a:pt x="16" y="30"/>
                    <a:pt x="17" y="30"/>
                  </a:cubicBezTo>
                  <a:cubicBezTo>
                    <a:pt x="19" y="29"/>
                    <a:pt x="20" y="28"/>
                    <a:pt x="20" y="27"/>
                  </a:cubicBezTo>
                  <a:cubicBezTo>
                    <a:pt x="20" y="26"/>
                    <a:pt x="20" y="25"/>
                    <a:pt x="20" y="24"/>
                  </a:cubicBezTo>
                  <a:cubicBezTo>
                    <a:pt x="20" y="23"/>
                    <a:pt x="19" y="23"/>
                    <a:pt x="19" y="23"/>
                  </a:cubicBezTo>
                  <a:cubicBezTo>
                    <a:pt x="18" y="22"/>
                    <a:pt x="18" y="21"/>
                    <a:pt x="17" y="20"/>
                  </a:cubicBezTo>
                  <a:cubicBezTo>
                    <a:pt x="16" y="20"/>
                    <a:pt x="15" y="21"/>
                    <a:pt x="14" y="20"/>
                  </a:cubicBezTo>
                  <a:cubicBezTo>
                    <a:pt x="11" y="18"/>
                    <a:pt x="14" y="17"/>
                    <a:pt x="16" y="16"/>
                  </a:cubicBezTo>
                  <a:cubicBezTo>
                    <a:pt x="18" y="15"/>
                    <a:pt x="19" y="12"/>
                    <a:pt x="17" y="10"/>
                  </a:cubicBezTo>
                  <a:cubicBezTo>
                    <a:pt x="17" y="9"/>
                    <a:pt x="14" y="7"/>
                    <a:pt x="15" y="6"/>
                  </a:cubicBezTo>
                  <a:cubicBezTo>
                    <a:pt x="16" y="5"/>
                    <a:pt x="17" y="5"/>
                    <a:pt x="18" y="4"/>
                  </a:cubicBezTo>
                  <a:cubicBezTo>
                    <a:pt x="18" y="4"/>
                    <a:pt x="18" y="1"/>
                    <a:pt x="18" y="1"/>
                  </a:cubicBezTo>
                  <a:cubicBezTo>
                    <a:pt x="17" y="1"/>
                    <a:pt x="16" y="4"/>
                    <a:pt x="15" y="3"/>
                  </a:cubicBezTo>
                  <a:cubicBezTo>
                    <a:pt x="15" y="3"/>
                    <a:pt x="14" y="2"/>
                    <a:pt x="14" y="2"/>
                  </a:cubicBezTo>
                  <a:cubicBezTo>
                    <a:pt x="13" y="1"/>
                    <a:pt x="12" y="0"/>
                    <a:pt x="11" y="0"/>
                  </a:cubicBezTo>
                  <a:cubicBezTo>
                    <a:pt x="9" y="1"/>
                    <a:pt x="6" y="2"/>
                    <a:pt x="5" y="4"/>
                  </a:cubicBezTo>
                  <a:cubicBezTo>
                    <a:pt x="3" y="8"/>
                    <a:pt x="5" y="14"/>
                    <a:pt x="2" y="17"/>
                  </a:cubicBezTo>
                  <a:cubicBezTo>
                    <a:pt x="0" y="19"/>
                    <a:pt x="0" y="19"/>
                    <a:pt x="1" y="21"/>
                  </a:cubicBezTo>
                  <a:cubicBezTo>
                    <a:pt x="1" y="23"/>
                    <a:pt x="4" y="24"/>
                    <a:pt x="4" y="26"/>
                  </a:cubicBezTo>
                  <a:cubicBezTo>
                    <a:pt x="5" y="28"/>
                    <a:pt x="8" y="29"/>
                    <a:pt x="8" y="30"/>
                  </a:cubicBezTo>
                  <a:cubicBezTo>
                    <a:pt x="9" y="33"/>
                    <a:pt x="10" y="37"/>
                    <a:pt x="10" y="39"/>
                  </a:cubicBezTo>
                  <a:cubicBezTo>
                    <a:pt x="12" y="39"/>
                    <a:pt x="16" y="37"/>
                    <a:pt x="14" y="34"/>
                  </a:cubicBezTo>
                  <a:cubicBezTo>
                    <a:pt x="13" y="33"/>
                    <a:pt x="15" y="35"/>
                    <a:pt x="14" y="34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38" name="Freeform 772"/>
            <p:cNvSpPr>
              <a:spLocks/>
            </p:cNvSpPr>
            <p:nvPr/>
          </p:nvSpPr>
          <p:spPr bwMode="auto">
            <a:xfrm>
              <a:off x="12133317" y="7424369"/>
              <a:ext cx="710194" cy="684895"/>
            </a:xfrm>
            <a:custGeom>
              <a:avLst/>
              <a:gdLst>
                <a:gd name="T0" fmla="*/ 21 w 76"/>
                <a:gd name="T1" fmla="*/ 55 h 73"/>
                <a:gd name="T2" fmla="*/ 25 w 76"/>
                <a:gd name="T3" fmla="*/ 57 h 73"/>
                <a:gd name="T4" fmla="*/ 28 w 76"/>
                <a:gd name="T5" fmla="*/ 55 h 73"/>
                <a:gd name="T6" fmla="*/ 33 w 76"/>
                <a:gd name="T7" fmla="*/ 53 h 73"/>
                <a:gd name="T8" fmla="*/ 44 w 76"/>
                <a:gd name="T9" fmla="*/ 59 h 73"/>
                <a:gd name="T10" fmla="*/ 70 w 76"/>
                <a:gd name="T11" fmla="*/ 73 h 73"/>
                <a:gd name="T12" fmla="*/ 71 w 76"/>
                <a:gd name="T13" fmla="*/ 71 h 73"/>
                <a:gd name="T14" fmla="*/ 75 w 76"/>
                <a:gd name="T15" fmla="*/ 71 h 73"/>
                <a:gd name="T16" fmla="*/ 75 w 76"/>
                <a:gd name="T17" fmla="*/ 66 h 73"/>
                <a:gd name="T18" fmla="*/ 75 w 76"/>
                <a:gd name="T19" fmla="*/ 44 h 73"/>
                <a:gd name="T20" fmla="*/ 75 w 76"/>
                <a:gd name="T21" fmla="*/ 24 h 73"/>
                <a:gd name="T22" fmla="*/ 75 w 76"/>
                <a:gd name="T23" fmla="*/ 20 h 73"/>
                <a:gd name="T24" fmla="*/ 74 w 76"/>
                <a:gd name="T25" fmla="*/ 17 h 73"/>
                <a:gd name="T26" fmla="*/ 76 w 76"/>
                <a:gd name="T27" fmla="*/ 14 h 73"/>
                <a:gd name="T28" fmla="*/ 74 w 76"/>
                <a:gd name="T29" fmla="*/ 11 h 73"/>
                <a:gd name="T30" fmla="*/ 76 w 76"/>
                <a:gd name="T31" fmla="*/ 8 h 73"/>
                <a:gd name="T32" fmla="*/ 67 w 76"/>
                <a:gd name="T33" fmla="*/ 5 h 73"/>
                <a:gd name="T34" fmla="*/ 61 w 76"/>
                <a:gd name="T35" fmla="*/ 2 h 73"/>
                <a:gd name="T36" fmla="*/ 51 w 76"/>
                <a:gd name="T37" fmla="*/ 6 h 73"/>
                <a:gd name="T38" fmla="*/ 51 w 76"/>
                <a:gd name="T39" fmla="*/ 9 h 73"/>
                <a:gd name="T40" fmla="*/ 50 w 76"/>
                <a:gd name="T41" fmla="*/ 14 h 73"/>
                <a:gd name="T42" fmla="*/ 41 w 76"/>
                <a:gd name="T43" fmla="*/ 13 h 73"/>
                <a:gd name="T44" fmla="*/ 36 w 76"/>
                <a:gd name="T45" fmla="*/ 12 h 73"/>
                <a:gd name="T46" fmla="*/ 31 w 76"/>
                <a:gd name="T47" fmla="*/ 10 h 73"/>
                <a:gd name="T48" fmla="*/ 29 w 76"/>
                <a:gd name="T49" fmla="*/ 6 h 73"/>
                <a:gd name="T50" fmla="*/ 23 w 76"/>
                <a:gd name="T51" fmla="*/ 3 h 73"/>
                <a:gd name="T52" fmla="*/ 17 w 76"/>
                <a:gd name="T53" fmla="*/ 2 h 73"/>
                <a:gd name="T54" fmla="*/ 11 w 76"/>
                <a:gd name="T55" fmla="*/ 0 h 73"/>
                <a:gd name="T56" fmla="*/ 11 w 76"/>
                <a:gd name="T57" fmla="*/ 4 h 73"/>
                <a:gd name="T58" fmla="*/ 9 w 76"/>
                <a:gd name="T59" fmla="*/ 6 h 73"/>
                <a:gd name="T60" fmla="*/ 5 w 76"/>
                <a:gd name="T61" fmla="*/ 8 h 73"/>
                <a:gd name="T62" fmla="*/ 5 w 76"/>
                <a:gd name="T63" fmla="*/ 14 h 73"/>
                <a:gd name="T64" fmla="*/ 1 w 76"/>
                <a:gd name="T65" fmla="*/ 17 h 73"/>
                <a:gd name="T66" fmla="*/ 3 w 76"/>
                <a:gd name="T67" fmla="*/ 21 h 73"/>
                <a:gd name="T68" fmla="*/ 3 w 76"/>
                <a:gd name="T69" fmla="*/ 26 h 73"/>
                <a:gd name="T70" fmla="*/ 3 w 76"/>
                <a:gd name="T71" fmla="*/ 31 h 73"/>
                <a:gd name="T72" fmla="*/ 3 w 76"/>
                <a:gd name="T73" fmla="*/ 34 h 73"/>
                <a:gd name="T74" fmla="*/ 3 w 76"/>
                <a:gd name="T75" fmla="*/ 37 h 73"/>
                <a:gd name="T76" fmla="*/ 1 w 76"/>
                <a:gd name="T77" fmla="*/ 40 h 73"/>
                <a:gd name="T78" fmla="*/ 4 w 76"/>
                <a:gd name="T79" fmla="*/ 46 h 73"/>
                <a:gd name="T80" fmla="*/ 7 w 76"/>
                <a:gd name="T81" fmla="*/ 48 h 73"/>
                <a:gd name="T82" fmla="*/ 11 w 76"/>
                <a:gd name="T83" fmla="*/ 49 h 73"/>
                <a:gd name="T84" fmla="*/ 14 w 76"/>
                <a:gd name="T85" fmla="*/ 53 h 73"/>
                <a:gd name="T86" fmla="*/ 21 w 76"/>
                <a:gd name="T87" fmla="*/ 55 h 73"/>
                <a:gd name="T88" fmla="*/ 21 w 76"/>
                <a:gd name="T89" fmla="*/ 55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76" h="73">
                  <a:moveTo>
                    <a:pt x="21" y="55"/>
                  </a:moveTo>
                  <a:cubicBezTo>
                    <a:pt x="21" y="56"/>
                    <a:pt x="24" y="58"/>
                    <a:pt x="25" y="57"/>
                  </a:cubicBezTo>
                  <a:cubicBezTo>
                    <a:pt x="26" y="56"/>
                    <a:pt x="27" y="56"/>
                    <a:pt x="28" y="55"/>
                  </a:cubicBezTo>
                  <a:cubicBezTo>
                    <a:pt x="29" y="55"/>
                    <a:pt x="32" y="53"/>
                    <a:pt x="33" y="53"/>
                  </a:cubicBezTo>
                  <a:cubicBezTo>
                    <a:pt x="37" y="55"/>
                    <a:pt x="40" y="57"/>
                    <a:pt x="44" y="59"/>
                  </a:cubicBezTo>
                  <a:cubicBezTo>
                    <a:pt x="53" y="64"/>
                    <a:pt x="61" y="69"/>
                    <a:pt x="70" y="73"/>
                  </a:cubicBezTo>
                  <a:cubicBezTo>
                    <a:pt x="70" y="71"/>
                    <a:pt x="69" y="71"/>
                    <a:pt x="71" y="71"/>
                  </a:cubicBezTo>
                  <a:cubicBezTo>
                    <a:pt x="71" y="71"/>
                    <a:pt x="75" y="71"/>
                    <a:pt x="75" y="71"/>
                  </a:cubicBezTo>
                  <a:cubicBezTo>
                    <a:pt x="75" y="69"/>
                    <a:pt x="75" y="68"/>
                    <a:pt x="75" y="66"/>
                  </a:cubicBezTo>
                  <a:cubicBezTo>
                    <a:pt x="75" y="59"/>
                    <a:pt x="75" y="52"/>
                    <a:pt x="75" y="44"/>
                  </a:cubicBezTo>
                  <a:cubicBezTo>
                    <a:pt x="75" y="37"/>
                    <a:pt x="75" y="30"/>
                    <a:pt x="75" y="24"/>
                  </a:cubicBezTo>
                  <a:cubicBezTo>
                    <a:pt x="75" y="22"/>
                    <a:pt x="75" y="21"/>
                    <a:pt x="75" y="20"/>
                  </a:cubicBezTo>
                  <a:cubicBezTo>
                    <a:pt x="74" y="19"/>
                    <a:pt x="74" y="18"/>
                    <a:pt x="74" y="17"/>
                  </a:cubicBezTo>
                  <a:cubicBezTo>
                    <a:pt x="74" y="16"/>
                    <a:pt x="76" y="15"/>
                    <a:pt x="76" y="14"/>
                  </a:cubicBezTo>
                  <a:cubicBezTo>
                    <a:pt x="76" y="13"/>
                    <a:pt x="74" y="12"/>
                    <a:pt x="74" y="11"/>
                  </a:cubicBezTo>
                  <a:cubicBezTo>
                    <a:pt x="74" y="10"/>
                    <a:pt x="75" y="9"/>
                    <a:pt x="76" y="8"/>
                  </a:cubicBezTo>
                  <a:cubicBezTo>
                    <a:pt x="73" y="6"/>
                    <a:pt x="70" y="7"/>
                    <a:pt x="67" y="5"/>
                  </a:cubicBezTo>
                  <a:cubicBezTo>
                    <a:pt x="65" y="4"/>
                    <a:pt x="64" y="2"/>
                    <a:pt x="61" y="2"/>
                  </a:cubicBezTo>
                  <a:cubicBezTo>
                    <a:pt x="57" y="2"/>
                    <a:pt x="53" y="3"/>
                    <a:pt x="51" y="6"/>
                  </a:cubicBezTo>
                  <a:cubicBezTo>
                    <a:pt x="50" y="7"/>
                    <a:pt x="50" y="8"/>
                    <a:pt x="51" y="9"/>
                  </a:cubicBezTo>
                  <a:cubicBezTo>
                    <a:pt x="52" y="11"/>
                    <a:pt x="51" y="12"/>
                    <a:pt x="50" y="14"/>
                  </a:cubicBezTo>
                  <a:cubicBezTo>
                    <a:pt x="48" y="17"/>
                    <a:pt x="44" y="15"/>
                    <a:pt x="41" y="13"/>
                  </a:cubicBezTo>
                  <a:cubicBezTo>
                    <a:pt x="39" y="13"/>
                    <a:pt x="38" y="12"/>
                    <a:pt x="36" y="12"/>
                  </a:cubicBezTo>
                  <a:cubicBezTo>
                    <a:pt x="34" y="11"/>
                    <a:pt x="32" y="12"/>
                    <a:pt x="31" y="10"/>
                  </a:cubicBezTo>
                  <a:cubicBezTo>
                    <a:pt x="30" y="9"/>
                    <a:pt x="30" y="7"/>
                    <a:pt x="29" y="6"/>
                  </a:cubicBezTo>
                  <a:cubicBezTo>
                    <a:pt x="28" y="4"/>
                    <a:pt x="25" y="4"/>
                    <a:pt x="23" y="3"/>
                  </a:cubicBezTo>
                  <a:cubicBezTo>
                    <a:pt x="21" y="2"/>
                    <a:pt x="19" y="2"/>
                    <a:pt x="17" y="2"/>
                  </a:cubicBezTo>
                  <a:cubicBezTo>
                    <a:pt x="15" y="2"/>
                    <a:pt x="14" y="1"/>
                    <a:pt x="11" y="0"/>
                  </a:cubicBezTo>
                  <a:cubicBezTo>
                    <a:pt x="11" y="1"/>
                    <a:pt x="11" y="2"/>
                    <a:pt x="11" y="4"/>
                  </a:cubicBezTo>
                  <a:cubicBezTo>
                    <a:pt x="11" y="5"/>
                    <a:pt x="11" y="4"/>
                    <a:pt x="9" y="6"/>
                  </a:cubicBezTo>
                  <a:cubicBezTo>
                    <a:pt x="8" y="7"/>
                    <a:pt x="7" y="7"/>
                    <a:pt x="5" y="8"/>
                  </a:cubicBezTo>
                  <a:cubicBezTo>
                    <a:pt x="3" y="10"/>
                    <a:pt x="6" y="12"/>
                    <a:pt x="5" y="14"/>
                  </a:cubicBezTo>
                  <a:cubicBezTo>
                    <a:pt x="4" y="16"/>
                    <a:pt x="1" y="16"/>
                    <a:pt x="1" y="17"/>
                  </a:cubicBezTo>
                  <a:cubicBezTo>
                    <a:pt x="1" y="19"/>
                    <a:pt x="2" y="20"/>
                    <a:pt x="3" y="21"/>
                  </a:cubicBezTo>
                  <a:cubicBezTo>
                    <a:pt x="3" y="23"/>
                    <a:pt x="3" y="25"/>
                    <a:pt x="3" y="26"/>
                  </a:cubicBezTo>
                  <a:cubicBezTo>
                    <a:pt x="3" y="28"/>
                    <a:pt x="4" y="29"/>
                    <a:pt x="3" y="31"/>
                  </a:cubicBezTo>
                  <a:cubicBezTo>
                    <a:pt x="3" y="32"/>
                    <a:pt x="3" y="33"/>
                    <a:pt x="3" y="34"/>
                  </a:cubicBezTo>
                  <a:cubicBezTo>
                    <a:pt x="3" y="35"/>
                    <a:pt x="4" y="36"/>
                    <a:pt x="3" y="37"/>
                  </a:cubicBezTo>
                  <a:cubicBezTo>
                    <a:pt x="3" y="38"/>
                    <a:pt x="0" y="38"/>
                    <a:pt x="1" y="40"/>
                  </a:cubicBezTo>
                  <a:cubicBezTo>
                    <a:pt x="3" y="42"/>
                    <a:pt x="4" y="43"/>
                    <a:pt x="4" y="46"/>
                  </a:cubicBezTo>
                  <a:cubicBezTo>
                    <a:pt x="4" y="48"/>
                    <a:pt x="6" y="47"/>
                    <a:pt x="7" y="48"/>
                  </a:cubicBezTo>
                  <a:cubicBezTo>
                    <a:pt x="9" y="48"/>
                    <a:pt x="10" y="48"/>
                    <a:pt x="11" y="49"/>
                  </a:cubicBezTo>
                  <a:cubicBezTo>
                    <a:pt x="12" y="50"/>
                    <a:pt x="13" y="52"/>
                    <a:pt x="14" y="53"/>
                  </a:cubicBezTo>
                  <a:cubicBezTo>
                    <a:pt x="16" y="54"/>
                    <a:pt x="19" y="53"/>
                    <a:pt x="21" y="55"/>
                  </a:cubicBezTo>
                  <a:cubicBezTo>
                    <a:pt x="22" y="56"/>
                    <a:pt x="20" y="54"/>
                    <a:pt x="21" y="55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39" name="Freeform 773"/>
            <p:cNvSpPr>
              <a:spLocks/>
            </p:cNvSpPr>
            <p:nvPr/>
          </p:nvSpPr>
          <p:spPr bwMode="auto">
            <a:xfrm>
              <a:off x="10910384" y="7714256"/>
              <a:ext cx="391721" cy="318556"/>
            </a:xfrm>
            <a:custGeom>
              <a:avLst/>
              <a:gdLst>
                <a:gd name="T0" fmla="*/ 19 w 42"/>
                <a:gd name="T1" fmla="*/ 34 h 34"/>
                <a:gd name="T2" fmla="*/ 20 w 42"/>
                <a:gd name="T3" fmla="*/ 25 h 34"/>
                <a:gd name="T4" fmla="*/ 24 w 42"/>
                <a:gd name="T5" fmla="*/ 22 h 34"/>
                <a:gd name="T6" fmla="*/ 25 w 42"/>
                <a:gd name="T7" fmla="*/ 20 h 34"/>
                <a:gd name="T8" fmla="*/ 25 w 42"/>
                <a:gd name="T9" fmla="*/ 9 h 34"/>
                <a:gd name="T10" fmla="*/ 32 w 42"/>
                <a:gd name="T11" fmla="*/ 9 h 34"/>
                <a:gd name="T12" fmla="*/ 41 w 42"/>
                <a:gd name="T13" fmla="*/ 9 h 34"/>
                <a:gd name="T14" fmla="*/ 42 w 42"/>
                <a:gd name="T15" fmla="*/ 2 h 34"/>
                <a:gd name="T16" fmla="*/ 40 w 42"/>
                <a:gd name="T17" fmla="*/ 0 h 34"/>
                <a:gd name="T18" fmla="*/ 20 w 42"/>
                <a:gd name="T19" fmla="*/ 0 h 34"/>
                <a:gd name="T20" fmla="*/ 15 w 42"/>
                <a:gd name="T21" fmla="*/ 6 h 34"/>
                <a:gd name="T22" fmla="*/ 10 w 42"/>
                <a:gd name="T23" fmla="*/ 17 h 34"/>
                <a:gd name="T24" fmla="*/ 8 w 42"/>
                <a:gd name="T25" fmla="*/ 18 h 34"/>
                <a:gd name="T26" fmla="*/ 4 w 42"/>
                <a:gd name="T27" fmla="*/ 25 h 34"/>
                <a:gd name="T28" fmla="*/ 0 w 42"/>
                <a:gd name="T29" fmla="*/ 34 h 34"/>
                <a:gd name="T30" fmla="*/ 19 w 42"/>
                <a:gd name="T31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2" h="34">
                  <a:moveTo>
                    <a:pt x="19" y="34"/>
                  </a:moveTo>
                  <a:cubicBezTo>
                    <a:pt x="19" y="31"/>
                    <a:pt x="18" y="26"/>
                    <a:pt x="20" y="25"/>
                  </a:cubicBezTo>
                  <a:cubicBezTo>
                    <a:pt x="21" y="24"/>
                    <a:pt x="23" y="23"/>
                    <a:pt x="24" y="22"/>
                  </a:cubicBezTo>
                  <a:cubicBezTo>
                    <a:pt x="25" y="22"/>
                    <a:pt x="25" y="20"/>
                    <a:pt x="25" y="20"/>
                  </a:cubicBezTo>
                  <a:cubicBezTo>
                    <a:pt x="25" y="16"/>
                    <a:pt x="25" y="13"/>
                    <a:pt x="25" y="9"/>
                  </a:cubicBezTo>
                  <a:cubicBezTo>
                    <a:pt x="25" y="9"/>
                    <a:pt x="31" y="9"/>
                    <a:pt x="32" y="9"/>
                  </a:cubicBezTo>
                  <a:cubicBezTo>
                    <a:pt x="35" y="9"/>
                    <a:pt x="38" y="9"/>
                    <a:pt x="41" y="9"/>
                  </a:cubicBezTo>
                  <a:cubicBezTo>
                    <a:pt x="42" y="9"/>
                    <a:pt x="42" y="3"/>
                    <a:pt x="42" y="2"/>
                  </a:cubicBezTo>
                  <a:cubicBezTo>
                    <a:pt x="42" y="0"/>
                    <a:pt x="42" y="0"/>
                    <a:pt x="40" y="0"/>
                  </a:cubicBezTo>
                  <a:cubicBezTo>
                    <a:pt x="33" y="0"/>
                    <a:pt x="27" y="0"/>
                    <a:pt x="20" y="0"/>
                  </a:cubicBezTo>
                  <a:cubicBezTo>
                    <a:pt x="18" y="2"/>
                    <a:pt x="17" y="4"/>
                    <a:pt x="15" y="6"/>
                  </a:cubicBezTo>
                  <a:cubicBezTo>
                    <a:pt x="11" y="9"/>
                    <a:pt x="11" y="12"/>
                    <a:pt x="10" y="17"/>
                  </a:cubicBezTo>
                  <a:cubicBezTo>
                    <a:pt x="10" y="17"/>
                    <a:pt x="9" y="18"/>
                    <a:pt x="8" y="18"/>
                  </a:cubicBezTo>
                  <a:cubicBezTo>
                    <a:pt x="6" y="20"/>
                    <a:pt x="5" y="22"/>
                    <a:pt x="4" y="25"/>
                  </a:cubicBezTo>
                  <a:cubicBezTo>
                    <a:pt x="2" y="28"/>
                    <a:pt x="0" y="30"/>
                    <a:pt x="0" y="34"/>
                  </a:cubicBezTo>
                  <a:cubicBezTo>
                    <a:pt x="6" y="34"/>
                    <a:pt x="13" y="34"/>
                    <a:pt x="19" y="34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40" name="Freeform 774"/>
            <p:cNvSpPr>
              <a:spLocks/>
            </p:cNvSpPr>
            <p:nvPr/>
          </p:nvSpPr>
          <p:spPr bwMode="auto">
            <a:xfrm>
              <a:off x="11098281" y="7265092"/>
              <a:ext cx="560509" cy="449163"/>
            </a:xfrm>
            <a:custGeom>
              <a:avLst/>
              <a:gdLst>
                <a:gd name="T0" fmla="*/ 22 w 60"/>
                <a:gd name="T1" fmla="*/ 48 h 48"/>
                <a:gd name="T2" fmla="*/ 23 w 60"/>
                <a:gd name="T3" fmla="*/ 41 h 48"/>
                <a:gd name="T4" fmla="*/ 29 w 60"/>
                <a:gd name="T5" fmla="*/ 37 h 48"/>
                <a:gd name="T6" fmla="*/ 33 w 60"/>
                <a:gd name="T7" fmla="*/ 37 h 48"/>
                <a:gd name="T8" fmla="*/ 38 w 60"/>
                <a:gd name="T9" fmla="*/ 35 h 48"/>
                <a:gd name="T10" fmla="*/ 40 w 60"/>
                <a:gd name="T11" fmla="*/ 32 h 48"/>
                <a:gd name="T12" fmla="*/ 45 w 60"/>
                <a:gd name="T13" fmla="*/ 31 h 48"/>
                <a:gd name="T14" fmla="*/ 46 w 60"/>
                <a:gd name="T15" fmla="*/ 28 h 48"/>
                <a:gd name="T16" fmla="*/ 50 w 60"/>
                <a:gd name="T17" fmla="*/ 25 h 48"/>
                <a:gd name="T18" fmla="*/ 53 w 60"/>
                <a:gd name="T19" fmla="*/ 23 h 48"/>
                <a:gd name="T20" fmla="*/ 58 w 60"/>
                <a:gd name="T21" fmla="*/ 24 h 48"/>
                <a:gd name="T22" fmla="*/ 56 w 60"/>
                <a:gd name="T23" fmla="*/ 16 h 48"/>
                <a:gd name="T24" fmla="*/ 56 w 60"/>
                <a:gd name="T25" fmla="*/ 10 h 48"/>
                <a:gd name="T26" fmla="*/ 55 w 60"/>
                <a:gd name="T27" fmla="*/ 7 h 48"/>
                <a:gd name="T28" fmla="*/ 51 w 60"/>
                <a:gd name="T29" fmla="*/ 6 h 48"/>
                <a:gd name="T30" fmla="*/ 47 w 60"/>
                <a:gd name="T31" fmla="*/ 6 h 48"/>
                <a:gd name="T32" fmla="*/ 42 w 60"/>
                <a:gd name="T33" fmla="*/ 6 h 48"/>
                <a:gd name="T34" fmla="*/ 35 w 60"/>
                <a:gd name="T35" fmla="*/ 4 h 48"/>
                <a:gd name="T36" fmla="*/ 30 w 60"/>
                <a:gd name="T37" fmla="*/ 13 h 48"/>
                <a:gd name="T38" fmla="*/ 20 w 60"/>
                <a:gd name="T39" fmla="*/ 19 h 48"/>
                <a:gd name="T40" fmla="*/ 16 w 60"/>
                <a:gd name="T41" fmla="*/ 27 h 48"/>
                <a:gd name="T42" fmla="*/ 16 w 60"/>
                <a:gd name="T43" fmla="*/ 35 h 48"/>
                <a:gd name="T44" fmla="*/ 14 w 60"/>
                <a:gd name="T45" fmla="*/ 39 h 48"/>
                <a:gd name="T46" fmla="*/ 9 w 60"/>
                <a:gd name="T47" fmla="*/ 42 h 48"/>
                <a:gd name="T48" fmla="*/ 5 w 60"/>
                <a:gd name="T49" fmla="*/ 45 h 48"/>
                <a:gd name="T50" fmla="*/ 0 w 60"/>
                <a:gd name="T51" fmla="*/ 48 h 48"/>
                <a:gd name="T52" fmla="*/ 22 w 60"/>
                <a:gd name="T53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60" h="48">
                  <a:moveTo>
                    <a:pt x="22" y="48"/>
                  </a:moveTo>
                  <a:cubicBezTo>
                    <a:pt x="22" y="45"/>
                    <a:pt x="21" y="43"/>
                    <a:pt x="23" y="41"/>
                  </a:cubicBezTo>
                  <a:cubicBezTo>
                    <a:pt x="25" y="40"/>
                    <a:pt x="28" y="39"/>
                    <a:pt x="29" y="37"/>
                  </a:cubicBezTo>
                  <a:cubicBezTo>
                    <a:pt x="30" y="37"/>
                    <a:pt x="32" y="37"/>
                    <a:pt x="33" y="37"/>
                  </a:cubicBezTo>
                  <a:cubicBezTo>
                    <a:pt x="34" y="36"/>
                    <a:pt x="36" y="36"/>
                    <a:pt x="38" y="35"/>
                  </a:cubicBezTo>
                  <a:cubicBezTo>
                    <a:pt x="39" y="34"/>
                    <a:pt x="39" y="33"/>
                    <a:pt x="40" y="32"/>
                  </a:cubicBezTo>
                  <a:cubicBezTo>
                    <a:pt x="41" y="31"/>
                    <a:pt x="44" y="32"/>
                    <a:pt x="45" y="31"/>
                  </a:cubicBezTo>
                  <a:cubicBezTo>
                    <a:pt x="46" y="30"/>
                    <a:pt x="46" y="29"/>
                    <a:pt x="46" y="28"/>
                  </a:cubicBezTo>
                  <a:cubicBezTo>
                    <a:pt x="46" y="26"/>
                    <a:pt x="49" y="26"/>
                    <a:pt x="50" y="25"/>
                  </a:cubicBezTo>
                  <a:cubicBezTo>
                    <a:pt x="51" y="24"/>
                    <a:pt x="51" y="23"/>
                    <a:pt x="53" y="23"/>
                  </a:cubicBezTo>
                  <a:cubicBezTo>
                    <a:pt x="54" y="23"/>
                    <a:pt x="57" y="24"/>
                    <a:pt x="58" y="24"/>
                  </a:cubicBezTo>
                  <a:cubicBezTo>
                    <a:pt x="60" y="23"/>
                    <a:pt x="56" y="17"/>
                    <a:pt x="56" y="16"/>
                  </a:cubicBezTo>
                  <a:cubicBezTo>
                    <a:pt x="56" y="14"/>
                    <a:pt x="56" y="12"/>
                    <a:pt x="56" y="10"/>
                  </a:cubicBezTo>
                  <a:cubicBezTo>
                    <a:pt x="55" y="9"/>
                    <a:pt x="55" y="8"/>
                    <a:pt x="55" y="7"/>
                  </a:cubicBezTo>
                  <a:cubicBezTo>
                    <a:pt x="53" y="7"/>
                    <a:pt x="52" y="6"/>
                    <a:pt x="51" y="6"/>
                  </a:cubicBezTo>
                  <a:cubicBezTo>
                    <a:pt x="50" y="5"/>
                    <a:pt x="48" y="6"/>
                    <a:pt x="47" y="6"/>
                  </a:cubicBezTo>
                  <a:cubicBezTo>
                    <a:pt x="46" y="5"/>
                    <a:pt x="44" y="6"/>
                    <a:pt x="42" y="6"/>
                  </a:cubicBezTo>
                  <a:cubicBezTo>
                    <a:pt x="40" y="6"/>
                    <a:pt x="36" y="0"/>
                    <a:pt x="35" y="4"/>
                  </a:cubicBezTo>
                  <a:cubicBezTo>
                    <a:pt x="34" y="7"/>
                    <a:pt x="33" y="10"/>
                    <a:pt x="30" y="13"/>
                  </a:cubicBezTo>
                  <a:cubicBezTo>
                    <a:pt x="27" y="16"/>
                    <a:pt x="23" y="16"/>
                    <a:pt x="20" y="19"/>
                  </a:cubicBezTo>
                  <a:cubicBezTo>
                    <a:pt x="18" y="21"/>
                    <a:pt x="17" y="24"/>
                    <a:pt x="16" y="27"/>
                  </a:cubicBezTo>
                  <a:cubicBezTo>
                    <a:pt x="16" y="29"/>
                    <a:pt x="17" y="32"/>
                    <a:pt x="16" y="35"/>
                  </a:cubicBezTo>
                  <a:cubicBezTo>
                    <a:pt x="15" y="36"/>
                    <a:pt x="14" y="38"/>
                    <a:pt x="14" y="39"/>
                  </a:cubicBezTo>
                  <a:cubicBezTo>
                    <a:pt x="13" y="41"/>
                    <a:pt x="11" y="41"/>
                    <a:pt x="9" y="42"/>
                  </a:cubicBezTo>
                  <a:cubicBezTo>
                    <a:pt x="8" y="43"/>
                    <a:pt x="7" y="44"/>
                    <a:pt x="5" y="45"/>
                  </a:cubicBezTo>
                  <a:cubicBezTo>
                    <a:pt x="4" y="46"/>
                    <a:pt x="2" y="46"/>
                    <a:pt x="0" y="48"/>
                  </a:cubicBezTo>
                  <a:lnTo>
                    <a:pt x="22" y="48"/>
                  </a:ln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41" name="Freeform 775"/>
            <p:cNvSpPr>
              <a:spLocks/>
            </p:cNvSpPr>
            <p:nvPr/>
          </p:nvSpPr>
          <p:spPr bwMode="auto">
            <a:xfrm>
              <a:off x="11295736" y="7220495"/>
              <a:ext cx="968154" cy="923808"/>
            </a:xfrm>
            <a:custGeom>
              <a:avLst/>
              <a:gdLst>
                <a:gd name="T0" fmla="*/ 35 w 104"/>
                <a:gd name="T1" fmla="*/ 22 h 99"/>
                <a:gd name="T2" fmla="*/ 36 w 104"/>
                <a:gd name="T3" fmla="*/ 29 h 99"/>
                <a:gd name="T4" fmla="*/ 31 w 104"/>
                <a:gd name="T5" fmla="*/ 28 h 99"/>
                <a:gd name="T6" fmla="*/ 29 w 104"/>
                <a:gd name="T7" fmla="*/ 30 h 99"/>
                <a:gd name="T8" fmla="*/ 26 w 104"/>
                <a:gd name="T9" fmla="*/ 31 h 99"/>
                <a:gd name="T10" fmla="*/ 24 w 104"/>
                <a:gd name="T11" fmla="*/ 35 h 99"/>
                <a:gd name="T12" fmla="*/ 20 w 104"/>
                <a:gd name="T13" fmla="*/ 37 h 99"/>
                <a:gd name="T14" fmla="*/ 17 w 104"/>
                <a:gd name="T15" fmla="*/ 40 h 99"/>
                <a:gd name="T16" fmla="*/ 11 w 104"/>
                <a:gd name="T17" fmla="*/ 42 h 99"/>
                <a:gd name="T18" fmla="*/ 8 w 104"/>
                <a:gd name="T19" fmla="*/ 43 h 99"/>
                <a:gd name="T20" fmla="*/ 4 w 104"/>
                <a:gd name="T21" fmla="*/ 45 h 99"/>
                <a:gd name="T22" fmla="*/ 1 w 104"/>
                <a:gd name="T23" fmla="*/ 52 h 99"/>
                <a:gd name="T24" fmla="*/ 2 w 104"/>
                <a:gd name="T25" fmla="*/ 56 h 99"/>
                <a:gd name="T26" fmla="*/ 6 w 104"/>
                <a:gd name="T27" fmla="*/ 59 h 99"/>
                <a:gd name="T28" fmla="*/ 37 w 104"/>
                <a:gd name="T29" fmla="*/ 79 h 99"/>
                <a:gd name="T30" fmla="*/ 48 w 104"/>
                <a:gd name="T31" fmla="*/ 86 h 99"/>
                <a:gd name="T32" fmla="*/ 49 w 104"/>
                <a:gd name="T33" fmla="*/ 87 h 99"/>
                <a:gd name="T34" fmla="*/ 58 w 104"/>
                <a:gd name="T35" fmla="*/ 93 h 99"/>
                <a:gd name="T36" fmla="*/ 61 w 104"/>
                <a:gd name="T37" fmla="*/ 99 h 99"/>
                <a:gd name="T38" fmla="*/ 67 w 104"/>
                <a:gd name="T39" fmla="*/ 97 h 99"/>
                <a:gd name="T40" fmla="*/ 72 w 104"/>
                <a:gd name="T41" fmla="*/ 96 h 99"/>
                <a:gd name="T42" fmla="*/ 85 w 104"/>
                <a:gd name="T43" fmla="*/ 87 h 99"/>
                <a:gd name="T44" fmla="*/ 100 w 104"/>
                <a:gd name="T45" fmla="*/ 77 h 99"/>
                <a:gd name="T46" fmla="*/ 104 w 104"/>
                <a:gd name="T47" fmla="*/ 75 h 99"/>
                <a:gd name="T48" fmla="*/ 97 w 104"/>
                <a:gd name="T49" fmla="*/ 69 h 99"/>
                <a:gd name="T50" fmla="*/ 94 w 104"/>
                <a:gd name="T51" fmla="*/ 69 h 99"/>
                <a:gd name="T52" fmla="*/ 92 w 104"/>
                <a:gd name="T53" fmla="*/ 63 h 99"/>
                <a:gd name="T54" fmla="*/ 92 w 104"/>
                <a:gd name="T55" fmla="*/ 60 h 99"/>
                <a:gd name="T56" fmla="*/ 93 w 104"/>
                <a:gd name="T57" fmla="*/ 55 h 99"/>
                <a:gd name="T58" fmla="*/ 93 w 104"/>
                <a:gd name="T59" fmla="*/ 50 h 99"/>
                <a:gd name="T60" fmla="*/ 93 w 104"/>
                <a:gd name="T61" fmla="*/ 46 h 99"/>
                <a:gd name="T62" fmla="*/ 92 w 104"/>
                <a:gd name="T63" fmla="*/ 42 h 99"/>
                <a:gd name="T64" fmla="*/ 91 w 104"/>
                <a:gd name="T65" fmla="*/ 37 h 99"/>
                <a:gd name="T66" fmla="*/ 87 w 104"/>
                <a:gd name="T67" fmla="*/ 27 h 99"/>
                <a:gd name="T68" fmla="*/ 82 w 104"/>
                <a:gd name="T69" fmla="*/ 20 h 99"/>
                <a:gd name="T70" fmla="*/ 85 w 104"/>
                <a:gd name="T71" fmla="*/ 13 h 99"/>
                <a:gd name="T72" fmla="*/ 86 w 104"/>
                <a:gd name="T73" fmla="*/ 2 h 99"/>
                <a:gd name="T74" fmla="*/ 84 w 104"/>
                <a:gd name="T75" fmla="*/ 1 h 99"/>
                <a:gd name="T76" fmla="*/ 81 w 104"/>
                <a:gd name="T77" fmla="*/ 0 h 99"/>
                <a:gd name="T78" fmla="*/ 79 w 104"/>
                <a:gd name="T79" fmla="*/ 1 h 99"/>
                <a:gd name="T80" fmla="*/ 75 w 104"/>
                <a:gd name="T81" fmla="*/ 0 h 99"/>
                <a:gd name="T82" fmla="*/ 72 w 104"/>
                <a:gd name="T83" fmla="*/ 2 h 99"/>
                <a:gd name="T84" fmla="*/ 68 w 104"/>
                <a:gd name="T85" fmla="*/ 1 h 99"/>
                <a:gd name="T86" fmla="*/ 61 w 104"/>
                <a:gd name="T87" fmla="*/ 2 h 99"/>
                <a:gd name="T88" fmla="*/ 46 w 104"/>
                <a:gd name="T89" fmla="*/ 5 h 99"/>
                <a:gd name="T90" fmla="*/ 43 w 104"/>
                <a:gd name="T91" fmla="*/ 7 h 99"/>
                <a:gd name="T92" fmla="*/ 39 w 104"/>
                <a:gd name="T93" fmla="*/ 8 h 99"/>
                <a:gd name="T94" fmla="*/ 34 w 104"/>
                <a:gd name="T95" fmla="*/ 12 h 99"/>
                <a:gd name="T96" fmla="*/ 35 w 104"/>
                <a:gd name="T97" fmla="*/ 22 h 99"/>
                <a:gd name="T98" fmla="*/ 35 w 104"/>
                <a:gd name="T99" fmla="*/ 22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04" h="99">
                  <a:moveTo>
                    <a:pt x="35" y="22"/>
                  </a:moveTo>
                  <a:cubicBezTo>
                    <a:pt x="36" y="23"/>
                    <a:pt x="40" y="29"/>
                    <a:pt x="36" y="29"/>
                  </a:cubicBezTo>
                  <a:cubicBezTo>
                    <a:pt x="35" y="28"/>
                    <a:pt x="32" y="27"/>
                    <a:pt x="31" y="28"/>
                  </a:cubicBezTo>
                  <a:cubicBezTo>
                    <a:pt x="30" y="29"/>
                    <a:pt x="30" y="29"/>
                    <a:pt x="29" y="30"/>
                  </a:cubicBezTo>
                  <a:cubicBezTo>
                    <a:pt x="28" y="31"/>
                    <a:pt x="27" y="31"/>
                    <a:pt x="26" y="31"/>
                  </a:cubicBezTo>
                  <a:cubicBezTo>
                    <a:pt x="24" y="32"/>
                    <a:pt x="25" y="34"/>
                    <a:pt x="24" y="35"/>
                  </a:cubicBezTo>
                  <a:cubicBezTo>
                    <a:pt x="24" y="37"/>
                    <a:pt x="21" y="36"/>
                    <a:pt x="20" y="37"/>
                  </a:cubicBezTo>
                  <a:cubicBezTo>
                    <a:pt x="18" y="37"/>
                    <a:pt x="18" y="39"/>
                    <a:pt x="17" y="40"/>
                  </a:cubicBezTo>
                  <a:cubicBezTo>
                    <a:pt x="15" y="42"/>
                    <a:pt x="13" y="41"/>
                    <a:pt x="11" y="42"/>
                  </a:cubicBezTo>
                  <a:cubicBezTo>
                    <a:pt x="10" y="42"/>
                    <a:pt x="9" y="42"/>
                    <a:pt x="8" y="43"/>
                  </a:cubicBezTo>
                  <a:cubicBezTo>
                    <a:pt x="7" y="43"/>
                    <a:pt x="5" y="44"/>
                    <a:pt x="4" y="45"/>
                  </a:cubicBezTo>
                  <a:cubicBezTo>
                    <a:pt x="0" y="47"/>
                    <a:pt x="1" y="48"/>
                    <a:pt x="1" y="52"/>
                  </a:cubicBezTo>
                  <a:cubicBezTo>
                    <a:pt x="1" y="55"/>
                    <a:pt x="0" y="55"/>
                    <a:pt x="2" y="56"/>
                  </a:cubicBezTo>
                  <a:cubicBezTo>
                    <a:pt x="3" y="57"/>
                    <a:pt x="5" y="58"/>
                    <a:pt x="6" y="59"/>
                  </a:cubicBezTo>
                  <a:cubicBezTo>
                    <a:pt x="16" y="66"/>
                    <a:pt x="26" y="72"/>
                    <a:pt x="37" y="79"/>
                  </a:cubicBezTo>
                  <a:cubicBezTo>
                    <a:pt x="40" y="81"/>
                    <a:pt x="44" y="84"/>
                    <a:pt x="48" y="86"/>
                  </a:cubicBezTo>
                  <a:cubicBezTo>
                    <a:pt x="48" y="87"/>
                    <a:pt x="49" y="87"/>
                    <a:pt x="49" y="87"/>
                  </a:cubicBezTo>
                  <a:cubicBezTo>
                    <a:pt x="52" y="92"/>
                    <a:pt x="54" y="92"/>
                    <a:pt x="58" y="93"/>
                  </a:cubicBezTo>
                  <a:cubicBezTo>
                    <a:pt x="61" y="94"/>
                    <a:pt x="58" y="98"/>
                    <a:pt x="61" y="99"/>
                  </a:cubicBezTo>
                  <a:cubicBezTo>
                    <a:pt x="62" y="99"/>
                    <a:pt x="65" y="98"/>
                    <a:pt x="67" y="97"/>
                  </a:cubicBezTo>
                  <a:cubicBezTo>
                    <a:pt x="68" y="97"/>
                    <a:pt x="71" y="97"/>
                    <a:pt x="72" y="96"/>
                  </a:cubicBezTo>
                  <a:cubicBezTo>
                    <a:pt x="76" y="93"/>
                    <a:pt x="80" y="90"/>
                    <a:pt x="85" y="87"/>
                  </a:cubicBezTo>
                  <a:cubicBezTo>
                    <a:pt x="90" y="84"/>
                    <a:pt x="95" y="80"/>
                    <a:pt x="100" y="77"/>
                  </a:cubicBezTo>
                  <a:cubicBezTo>
                    <a:pt x="101" y="77"/>
                    <a:pt x="102" y="76"/>
                    <a:pt x="104" y="75"/>
                  </a:cubicBezTo>
                  <a:cubicBezTo>
                    <a:pt x="102" y="71"/>
                    <a:pt x="101" y="70"/>
                    <a:pt x="97" y="69"/>
                  </a:cubicBezTo>
                  <a:cubicBezTo>
                    <a:pt x="96" y="69"/>
                    <a:pt x="94" y="69"/>
                    <a:pt x="94" y="69"/>
                  </a:cubicBezTo>
                  <a:cubicBezTo>
                    <a:pt x="94" y="66"/>
                    <a:pt x="94" y="65"/>
                    <a:pt x="92" y="63"/>
                  </a:cubicBezTo>
                  <a:cubicBezTo>
                    <a:pt x="91" y="61"/>
                    <a:pt x="91" y="61"/>
                    <a:pt x="92" y="60"/>
                  </a:cubicBezTo>
                  <a:cubicBezTo>
                    <a:pt x="94" y="58"/>
                    <a:pt x="93" y="57"/>
                    <a:pt x="93" y="55"/>
                  </a:cubicBezTo>
                  <a:cubicBezTo>
                    <a:pt x="93" y="53"/>
                    <a:pt x="94" y="52"/>
                    <a:pt x="93" y="50"/>
                  </a:cubicBezTo>
                  <a:cubicBezTo>
                    <a:pt x="93" y="49"/>
                    <a:pt x="93" y="48"/>
                    <a:pt x="93" y="46"/>
                  </a:cubicBezTo>
                  <a:cubicBezTo>
                    <a:pt x="93" y="45"/>
                    <a:pt x="93" y="43"/>
                    <a:pt x="92" y="42"/>
                  </a:cubicBezTo>
                  <a:cubicBezTo>
                    <a:pt x="91" y="41"/>
                    <a:pt x="91" y="39"/>
                    <a:pt x="91" y="37"/>
                  </a:cubicBezTo>
                  <a:cubicBezTo>
                    <a:pt x="91" y="34"/>
                    <a:pt x="90" y="30"/>
                    <a:pt x="87" y="27"/>
                  </a:cubicBezTo>
                  <a:cubicBezTo>
                    <a:pt x="85" y="25"/>
                    <a:pt x="83" y="23"/>
                    <a:pt x="82" y="20"/>
                  </a:cubicBezTo>
                  <a:cubicBezTo>
                    <a:pt x="80" y="16"/>
                    <a:pt x="84" y="17"/>
                    <a:pt x="85" y="13"/>
                  </a:cubicBezTo>
                  <a:cubicBezTo>
                    <a:pt x="85" y="9"/>
                    <a:pt x="85" y="6"/>
                    <a:pt x="86" y="2"/>
                  </a:cubicBezTo>
                  <a:cubicBezTo>
                    <a:pt x="85" y="2"/>
                    <a:pt x="85" y="1"/>
                    <a:pt x="84" y="1"/>
                  </a:cubicBezTo>
                  <a:cubicBezTo>
                    <a:pt x="82" y="2"/>
                    <a:pt x="82" y="0"/>
                    <a:pt x="81" y="0"/>
                  </a:cubicBezTo>
                  <a:cubicBezTo>
                    <a:pt x="80" y="0"/>
                    <a:pt x="80" y="1"/>
                    <a:pt x="79" y="1"/>
                  </a:cubicBezTo>
                  <a:cubicBezTo>
                    <a:pt x="77" y="1"/>
                    <a:pt x="77" y="0"/>
                    <a:pt x="75" y="0"/>
                  </a:cubicBezTo>
                  <a:cubicBezTo>
                    <a:pt x="74" y="1"/>
                    <a:pt x="73" y="1"/>
                    <a:pt x="72" y="2"/>
                  </a:cubicBezTo>
                  <a:cubicBezTo>
                    <a:pt x="70" y="3"/>
                    <a:pt x="70" y="2"/>
                    <a:pt x="68" y="1"/>
                  </a:cubicBezTo>
                  <a:cubicBezTo>
                    <a:pt x="66" y="1"/>
                    <a:pt x="63" y="1"/>
                    <a:pt x="61" y="2"/>
                  </a:cubicBezTo>
                  <a:cubicBezTo>
                    <a:pt x="56" y="3"/>
                    <a:pt x="51" y="3"/>
                    <a:pt x="46" y="5"/>
                  </a:cubicBezTo>
                  <a:cubicBezTo>
                    <a:pt x="45" y="6"/>
                    <a:pt x="44" y="7"/>
                    <a:pt x="43" y="7"/>
                  </a:cubicBezTo>
                  <a:cubicBezTo>
                    <a:pt x="42" y="8"/>
                    <a:pt x="40" y="8"/>
                    <a:pt x="39" y="8"/>
                  </a:cubicBezTo>
                  <a:cubicBezTo>
                    <a:pt x="37" y="9"/>
                    <a:pt x="37" y="12"/>
                    <a:pt x="34" y="12"/>
                  </a:cubicBezTo>
                  <a:cubicBezTo>
                    <a:pt x="35" y="15"/>
                    <a:pt x="35" y="18"/>
                    <a:pt x="35" y="22"/>
                  </a:cubicBezTo>
                  <a:cubicBezTo>
                    <a:pt x="36" y="23"/>
                    <a:pt x="35" y="20"/>
                    <a:pt x="35" y="22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42" name="Freeform 776"/>
            <p:cNvSpPr>
              <a:spLocks/>
            </p:cNvSpPr>
            <p:nvPr/>
          </p:nvSpPr>
          <p:spPr bwMode="auto">
            <a:xfrm>
              <a:off x="8295732" y="3719582"/>
              <a:ext cx="2850322" cy="2124760"/>
            </a:xfrm>
            <a:custGeom>
              <a:avLst/>
              <a:gdLst>
                <a:gd name="T0" fmla="*/ 33 w 305"/>
                <a:gd name="T1" fmla="*/ 54 h 227"/>
                <a:gd name="T2" fmla="*/ 1 w 305"/>
                <a:gd name="T3" fmla="*/ 63 h 227"/>
                <a:gd name="T4" fmla="*/ 19 w 305"/>
                <a:gd name="T5" fmla="*/ 72 h 227"/>
                <a:gd name="T6" fmla="*/ 24 w 305"/>
                <a:gd name="T7" fmla="*/ 75 h 227"/>
                <a:gd name="T8" fmla="*/ 20 w 305"/>
                <a:gd name="T9" fmla="*/ 81 h 227"/>
                <a:gd name="T10" fmla="*/ 36 w 305"/>
                <a:gd name="T11" fmla="*/ 86 h 227"/>
                <a:gd name="T12" fmla="*/ 73 w 305"/>
                <a:gd name="T13" fmla="*/ 93 h 227"/>
                <a:gd name="T14" fmla="*/ 87 w 305"/>
                <a:gd name="T15" fmla="*/ 112 h 227"/>
                <a:gd name="T16" fmla="*/ 88 w 305"/>
                <a:gd name="T17" fmla="*/ 122 h 227"/>
                <a:gd name="T18" fmla="*/ 89 w 305"/>
                <a:gd name="T19" fmla="*/ 131 h 227"/>
                <a:gd name="T20" fmla="*/ 104 w 305"/>
                <a:gd name="T21" fmla="*/ 129 h 227"/>
                <a:gd name="T22" fmla="*/ 106 w 305"/>
                <a:gd name="T23" fmla="*/ 135 h 227"/>
                <a:gd name="T24" fmla="*/ 106 w 305"/>
                <a:gd name="T25" fmla="*/ 144 h 227"/>
                <a:gd name="T26" fmla="*/ 109 w 305"/>
                <a:gd name="T27" fmla="*/ 155 h 227"/>
                <a:gd name="T28" fmla="*/ 106 w 305"/>
                <a:gd name="T29" fmla="*/ 160 h 227"/>
                <a:gd name="T30" fmla="*/ 100 w 305"/>
                <a:gd name="T31" fmla="*/ 162 h 227"/>
                <a:gd name="T32" fmla="*/ 112 w 305"/>
                <a:gd name="T33" fmla="*/ 165 h 227"/>
                <a:gd name="T34" fmla="*/ 112 w 305"/>
                <a:gd name="T35" fmla="*/ 169 h 227"/>
                <a:gd name="T36" fmla="*/ 107 w 305"/>
                <a:gd name="T37" fmla="*/ 172 h 227"/>
                <a:gd name="T38" fmla="*/ 107 w 305"/>
                <a:gd name="T39" fmla="*/ 180 h 227"/>
                <a:gd name="T40" fmla="*/ 110 w 305"/>
                <a:gd name="T41" fmla="*/ 192 h 227"/>
                <a:gd name="T42" fmla="*/ 114 w 305"/>
                <a:gd name="T43" fmla="*/ 193 h 227"/>
                <a:gd name="T44" fmla="*/ 120 w 305"/>
                <a:gd name="T45" fmla="*/ 210 h 227"/>
                <a:gd name="T46" fmla="*/ 138 w 305"/>
                <a:gd name="T47" fmla="*/ 219 h 227"/>
                <a:gd name="T48" fmla="*/ 142 w 305"/>
                <a:gd name="T49" fmla="*/ 224 h 227"/>
                <a:gd name="T50" fmla="*/ 151 w 305"/>
                <a:gd name="T51" fmla="*/ 214 h 227"/>
                <a:gd name="T52" fmla="*/ 156 w 305"/>
                <a:gd name="T53" fmla="*/ 200 h 227"/>
                <a:gd name="T54" fmla="*/ 163 w 305"/>
                <a:gd name="T55" fmla="*/ 192 h 227"/>
                <a:gd name="T56" fmla="*/ 173 w 305"/>
                <a:gd name="T57" fmla="*/ 179 h 227"/>
                <a:gd name="T58" fmla="*/ 193 w 305"/>
                <a:gd name="T59" fmla="*/ 173 h 227"/>
                <a:gd name="T60" fmla="*/ 216 w 305"/>
                <a:gd name="T61" fmla="*/ 160 h 227"/>
                <a:gd name="T62" fmla="*/ 232 w 305"/>
                <a:gd name="T63" fmla="*/ 142 h 227"/>
                <a:gd name="T64" fmla="*/ 234 w 305"/>
                <a:gd name="T65" fmla="*/ 130 h 227"/>
                <a:gd name="T66" fmla="*/ 253 w 305"/>
                <a:gd name="T67" fmla="*/ 129 h 227"/>
                <a:gd name="T68" fmla="*/ 233 w 305"/>
                <a:gd name="T69" fmla="*/ 119 h 227"/>
                <a:gd name="T70" fmla="*/ 238 w 305"/>
                <a:gd name="T71" fmla="*/ 113 h 227"/>
                <a:gd name="T72" fmla="*/ 262 w 305"/>
                <a:gd name="T73" fmla="*/ 112 h 227"/>
                <a:gd name="T74" fmla="*/ 258 w 305"/>
                <a:gd name="T75" fmla="*/ 106 h 227"/>
                <a:gd name="T76" fmla="*/ 266 w 305"/>
                <a:gd name="T77" fmla="*/ 95 h 227"/>
                <a:gd name="T78" fmla="*/ 253 w 305"/>
                <a:gd name="T79" fmla="*/ 80 h 227"/>
                <a:gd name="T80" fmla="*/ 263 w 305"/>
                <a:gd name="T81" fmla="*/ 66 h 227"/>
                <a:gd name="T82" fmla="*/ 268 w 305"/>
                <a:gd name="T83" fmla="*/ 51 h 227"/>
                <a:gd name="T84" fmla="*/ 283 w 305"/>
                <a:gd name="T85" fmla="*/ 38 h 227"/>
                <a:gd name="T86" fmla="*/ 291 w 305"/>
                <a:gd name="T87" fmla="*/ 33 h 227"/>
                <a:gd name="T88" fmla="*/ 259 w 305"/>
                <a:gd name="T89" fmla="*/ 28 h 227"/>
                <a:gd name="T90" fmla="*/ 238 w 305"/>
                <a:gd name="T91" fmla="*/ 21 h 227"/>
                <a:gd name="T92" fmla="*/ 256 w 305"/>
                <a:gd name="T93" fmla="*/ 14 h 227"/>
                <a:gd name="T94" fmla="*/ 206 w 305"/>
                <a:gd name="T95" fmla="*/ 8 h 227"/>
                <a:gd name="T96" fmla="*/ 213 w 305"/>
                <a:gd name="T97" fmla="*/ 0 h 227"/>
                <a:gd name="T98" fmla="*/ 173 w 305"/>
                <a:gd name="T99" fmla="*/ 8 h 227"/>
                <a:gd name="T100" fmla="*/ 155 w 305"/>
                <a:gd name="T101" fmla="*/ 10 h 227"/>
                <a:gd name="T102" fmla="*/ 154 w 305"/>
                <a:gd name="T103" fmla="*/ 11 h 227"/>
                <a:gd name="T104" fmla="*/ 140 w 305"/>
                <a:gd name="T105" fmla="*/ 14 h 227"/>
                <a:gd name="T106" fmla="*/ 111 w 305"/>
                <a:gd name="T107" fmla="*/ 14 h 227"/>
                <a:gd name="T108" fmla="*/ 98 w 305"/>
                <a:gd name="T109" fmla="*/ 23 h 227"/>
                <a:gd name="T110" fmla="*/ 73 w 305"/>
                <a:gd name="T111" fmla="*/ 21 h 227"/>
                <a:gd name="T112" fmla="*/ 55 w 305"/>
                <a:gd name="T113" fmla="*/ 30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305" h="227">
                  <a:moveTo>
                    <a:pt x="32" y="37"/>
                  </a:moveTo>
                  <a:cubicBezTo>
                    <a:pt x="31" y="38"/>
                    <a:pt x="26" y="40"/>
                    <a:pt x="27" y="41"/>
                  </a:cubicBezTo>
                  <a:cubicBezTo>
                    <a:pt x="28" y="42"/>
                    <a:pt x="30" y="42"/>
                    <a:pt x="32" y="43"/>
                  </a:cubicBezTo>
                  <a:cubicBezTo>
                    <a:pt x="34" y="43"/>
                    <a:pt x="36" y="43"/>
                    <a:pt x="39" y="43"/>
                  </a:cubicBezTo>
                  <a:cubicBezTo>
                    <a:pt x="39" y="43"/>
                    <a:pt x="44" y="42"/>
                    <a:pt x="45" y="42"/>
                  </a:cubicBezTo>
                  <a:cubicBezTo>
                    <a:pt x="44" y="42"/>
                    <a:pt x="42" y="43"/>
                    <a:pt x="41" y="44"/>
                  </a:cubicBezTo>
                  <a:cubicBezTo>
                    <a:pt x="40" y="45"/>
                    <a:pt x="39" y="46"/>
                    <a:pt x="40" y="48"/>
                  </a:cubicBezTo>
                  <a:cubicBezTo>
                    <a:pt x="42" y="50"/>
                    <a:pt x="36" y="55"/>
                    <a:pt x="33" y="54"/>
                  </a:cubicBezTo>
                  <a:cubicBezTo>
                    <a:pt x="32" y="53"/>
                    <a:pt x="30" y="54"/>
                    <a:pt x="28" y="54"/>
                  </a:cubicBezTo>
                  <a:cubicBezTo>
                    <a:pt x="27" y="53"/>
                    <a:pt x="25" y="54"/>
                    <a:pt x="24" y="54"/>
                  </a:cubicBezTo>
                  <a:cubicBezTo>
                    <a:pt x="23" y="54"/>
                    <a:pt x="21" y="54"/>
                    <a:pt x="20" y="56"/>
                  </a:cubicBezTo>
                  <a:cubicBezTo>
                    <a:pt x="19" y="57"/>
                    <a:pt x="18" y="57"/>
                    <a:pt x="16" y="57"/>
                  </a:cubicBezTo>
                  <a:cubicBezTo>
                    <a:pt x="13" y="58"/>
                    <a:pt x="10" y="59"/>
                    <a:pt x="7" y="59"/>
                  </a:cubicBezTo>
                  <a:cubicBezTo>
                    <a:pt x="6" y="59"/>
                    <a:pt x="4" y="58"/>
                    <a:pt x="4" y="59"/>
                  </a:cubicBezTo>
                  <a:cubicBezTo>
                    <a:pt x="3" y="60"/>
                    <a:pt x="0" y="60"/>
                    <a:pt x="0" y="62"/>
                  </a:cubicBezTo>
                  <a:cubicBezTo>
                    <a:pt x="0" y="63"/>
                    <a:pt x="1" y="62"/>
                    <a:pt x="1" y="63"/>
                  </a:cubicBezTo>
                  <a:cubicBezTo>
                    <a:pt x="1" y="63"/>
                    <a:pt x="0" y="64"/>
                    <a:pt x="0" y="64"/>
                  </a:cubicBezTo>
                  <a:cubicBezTo>
                    <a:pt x="0" y="65"/>
                    <a:pt x="2" y="67"/>
                    <a:pt x="3" y="68"/>
                  </a:cubicBezTo>
                  <a:cubicBezTo>
                    <a:pt x="3" y="68"/>
                    <a:pt x="4" y="67"/>
                    <a:pt x="4" y="67"/>
                  </a:cubicBezTo>
                  <a:cubicBezTo>
                    <a:pt x="5" y="66"/>
                    <a:pt x="6" y="67"/>
                    <a:pt x="7" y="68"/>
                  </a:cubicBezTo>
                  <a:cubicBezTo>
                    <a:pt x="8" y="68"/>
                    <a:pt x="13" y="69"/>
                    <a:pt x="13" y="67"/>
                  </a:cubicBezTo>
                  <a:cubicBezTo>
                    <a:pt x="13" y="68"/>
                    <a:pt x="12" y="68"/>
                    <a:pt x="13" y="69"/>
                  </a:cubicBezTo>
                  <a:cubicBezTo>
                    <a:pt x="13" y="70"/>
                    <a:pt x="15" y="71"/>
                    <a:pt x="16" y="71"/>
                  </a:cubicBezTo>
                  <a:cubicBezTo>
                    <a:pt x="17" y="72"/>
                    <a:pt x="18" y="72"/>
                    <a:pt x="19" y="72"/>
                  </a:cubicBezTo>
                  <a:cubicBezTo>
                    <a:pt x="21" y="72"/>
                    <a:pt x="21" y="70"/>
                    <a:pt x="22" y="71"/>
                  </a:cubicBezTo>
                  <a:cubicBezTo>
                    <a:pt x="24" y="71"/>
                    <a:pt x="27" y="71"/>
                    <a:pt x="28" y="71"/>
                  </a:cubicBezTo>
                  <a:cubicBezTo>
                    <a:pt x="29" y="71"/>
                    <a:pt x="29" y="70"/>
                    <a:pt x="30" y="69"/>
                  </a:cubicBezTo>
                  <a:cubicBezTo>
                    <a:pt x="31" y="69"/>
                    <a:pt x="34" y="71"/>
                    <a:pt x="34" y="72"/>
                  </a:cubicBezTo>
                  <a:cubicBezTo>
                    <a:pt x="34" y="73"/>
                    <a:pt x="24" y="72"/>
                    <a:pt x="22" y="73"/>
                  </a:cubicBezTo>
                  <a:cubicBezTo>
                    <a:pt x="20" y="73"/>
                    <a:pt x="23" y="74"/>
                    <a:pt x="24" y="74"/>
                  </a:cubicBezTo>
                  <a:cubicBezTo>
                    <a:pt x="26" y="75"/>
                    <a:pt x="27" y="74"/>
                    <a:pt x="29" y="75"/>
                  </a:cubicBezTo>
                  <a:cubicBezTo>
                    <a:pt x="28" y="74"/>
                    <a:pt x="26" y="75"/>
                    <a:pt x="24" y="75"/>
                  </a:cubicBezTo>
                  <a:cubicBezTo>
                    <a:pt x="21" y="75"/>
                    <a:pt x="18" y="74"/>
                    <a:pt x="15" y="74"/>
                  </a:cubicBezTo>
                  <a:cubicBezTo>
                    <a:pt x="13" y="74"/>
                    <a:pt x="9" y="74"/>
                    <a:pt x="9" y="76"/>
                  </a:cubicBezTo>
                  <a:cubicBezTo>
                    <a:pt x="8" y="77"/>
                    <a:pt x="11" y="78"/>
                    <a:pt x="12" y="78"/>
                  </a:cubicBezTo>
                  <a:cubicBezTo>
                    <a:pt x="13" y="78"/>
                    <a:pt x="15" y="77"/>
                    <a:pt x="15" y="77"/>
                  </a:cubicBezTo>
                  <a:cubicBezTo>
                    <a:pt x="16" y="78"/>
                    <a:pt x="15" y="78"/>
                    <a:pt x="15" y="79"/>
                  </a:cubicBezTo>
                  <a:cubicBezTo>
                    <a:pt x="16" y="80"/>
                    <a:pt x="18" y="80"/>
                    <a:pt x="19" y="80"/>
                  </a:cubicBezTo>
                  <a:cubicBezTo>
                    <a:pt x="21" y="80"/>
                    <a:pt x="23" y="80"/>
                    <a:pt x="25" y="80"/>
                  </a:cubicBezTo>
                  <a:cubicBezTo>
                    <a:pt x="25" y="80"/>
                    <a:pt x="21" y="81"/>
                    <a:pt x="20" y="81"/>
                  </a:cubicBezTo>
                  <a:cubicBezTo>
                    <a:pt x="16" y="82"/>
                    <a:pt x="19" y="84"/>
                    <a:pt x="21" y="85"/>
                  </a:cubicBezTo>
                  <a:cubicBezTo>
                    <a:pt x="23" y="86"/>
                    <a:pt x="25" y="86"/>
                    <a:pt x="27" y="87"/>
                  </a:cubicBezTo>
                  <a:cubicBezTo>
                    <a:pt x="27" y="87"/>
                    <a:pt x="31" y="87"/>
                    <a:pt x="31" y="87"/>
                  </a:cubicBezTo>
                  <a:cubicBezTo>
                    <a:pt x="31" y="87"/>
                    <a:pt x="29" y="86"/>
                    <a:pt x="29" y="85"/>
                  </a:cubicBezTo>
                  <a:cubicBezTo>
                    <a:pt x="29" y="84"/>
                    <a:pt x="31" y="85"/>
                    <a:pt x="31" y="85"/>
                  </a:cubicBezTo>
                  <a:cubicBezTo>
                    <a:pt x="32" y="86"/>
                    <a:pt x="33" y="85"/>
                    <a:pt x="34" y="84"/>
                  </a:cubicBezTo>
                  <a:cubicBezTo>
                    <a:pt x="34" y="84"/>
                    <a:pt x="35" y="83"/>
                    <a:pt x="36" y="83"/>
                  </a:cubicBezTo>
                  <a:cubicBezTo>
                    <a:pt x="37" y="84"/>
                    <a:pt x="36" y="86"/>
                    <a:pt x="36" y="86"/>
                  </a:cubicBezTo>
                  <a:cubicBezTo>
                    <a:pt x="37" y="87"/>
                    <a:pt x="40" y="85"/>
                    <a:pt x="41" y="85"/>
                  </a:cubicBezTo>
                  <a:cubicBezTo>
                    <a:pt x="43" y="84"/>
                    <a:pt x="43" y="84"/>
                    <a:pt x="44" y="85"/>
                  </a:cubicBezTo>
                  <a:cubicBezTo>
                    <a:pt x="45" y="86"/>
                    <a:pt x="46" y="84"/>
                    <a:pt x="47" y="84"/>
                  </a:cubicBezTo>
                  <a:cubicBezTo>
                    <a:pt x="48" y="83"/>
                    <a:pt x="50" y="84"/>
                    <a:pt x="51" y="84"/>
                  </a:cubicBezTo>
                  <a:cubicBezTo>
                    <a:pt x="54" y="84"/>
                    <a:pt x="58" y="85"/>
                    <a:pt x="61" y="86"/>
                  </a:cubicBezTo>
                  <a:cubicBezTo>
                    <a:pt x="63" y="86"/>
                    <a:pt x="65" y="88"/>
                    <a:pt x="67" y="88"/>
                  </a:cubicBezTo>
                  <a:cubicBezTo>
                    <a:pt x="69" y="88"/>
                    <a:pt x="71" y="89"/>
                    <a:pt x="72" y="90"/>
                  </a:cubicBezTo>
                  <a:cubicBezTo>
                    <a:pt x="74" y="91"/>
                    <a:pt x="73" y="92"/>
                    <a:pt x="73" y="93"/>
                  </a:cubicBezTo>
                  <a:cubicBezTo>
                    <a:pt x="73" y="94"/>
                    <a:pt x="75" y="96"/>
                    <a:pt x="76" y="96"/>
                  </a:cubicBezTo>
                  <a:cubicBezTo>
                    <a:pt x="77" y="97"/>
                    <a:pt x="79" y="96"/>
                    <a:pt x="80" y="97"/>
                  </a:cubicBezTo>
                  <a:cubicBezTo>
                    <a:pt x="80" y="99"/>
                    <a:pt x="82" y="100"/>
                    <a:pt x="83" y="101"/>
                  </a:cubicBezTo>
                  <a:cubicBezTo>
                    <a:pt x="84" y="102"/>
                    <a:pt x="83" y="104"/>
                    <a:pt x="84" y="105"/>
                  </a:cubicBezTo>
                  <a:cubicBezTo>
                    <a:pt x="84" y="106"/>
                    <a:pt x="86" y="107"/>
                    <a:pt x="86" y="109"/>
                  </a:cubicBezTo>
                  <a:cubicBezTo>
                    <a:pt x="86" y="110"/>
                    <a:pt x="85" y="110"/>
                    <a:pt x="86" y="111"/>
                  </a:cubicBezTo>
                  <a:cubicBezTo>
                    <a:pt x="86" y="111"/>
                    <a:pt x="87" y="112"/>
                    <a:pt x="87" y="112"/>
                  </a:cubicBezTo>
                  <a:cubicBezTo>
                    <a:pt x="87" y="112"/>
                    <a:pt x="87" y="112"/>
                    <a:pt x="87" y="112"/>
                  </a:cubicBezTo>
                  <a:cubicBezTo>
                    <a:pt x="88" y="111"/>
                    <a:pt x="90" y="113"/>
                    <a:pt x="89" y="114"/>
                  </a:cubicBezTo>
                  <a:cubicBezTo>
                    <a:pt x="88" y="115"/>
                    <a:pt x="88" y="115"/>
                    <a:pt x="88" y="117"/>
                  </a:cubicBezTo>
                  <a:cubicBezTo>
                    <a:pt x="88" y="116"/>
                    <a:pt x="90" y="115"/>
                    <a:pt x="91" y="117"/>
                  </a:cubicBezTo>
                  <a:cubicBezTo>
                    <a:pt x="91" y="118"/>
                    <a:pt x="91" y="118"/>
                    <a:pt x="91" y="119"/>
                  </a:cubicBezTo>
                  <a:cubicBezTo>
                    <a:pt x="91" y="119"/>
                    <a:pt x="91" y="121"/>
                    <a:pt x="91" y="120"/>
                  </a:cubicBezTo>
                  <a:cubicBezTo>
                    <a:pt x="91" y="121"/>
                    <a:pt x="93" y="121"/>
                    <a:pt x="93" y="121"/>
                  </a:cubicBezTo>
                  <a:cubicBezTo>
                    <a:pt x="92" y="120"/>
                    <a:pt x="89" y="126"/>
                    <a:pt x="90" y="122"/>
                  </a:cubicBezTo>
                  <a:cubicBezTo>
                    <a:pt x="90" y="122"/>
                    <a:pt x="88" y="121"/>
                    <a:pt x="88" y="122"/>
                  </a:cubicBezTo>
                  <a:cubicBezTo>
                    <a:pt x="88" y="122"/>
                    <a:pt x="89" y="122"/>
                    <a:pt x="89" y="122"/>
                  </a:cubicBezTo>
                  <a:cubicBezTo>
                    <a:pt x="89" y="123"/>
                    <a:pt x="86" y="123"/>
                    <a:pt x="87" y="124"/>
                  </a:cubicBezTo>
                  <a:cubicBezTo>
                    <a:pt x="87" y="124"/>
                    <a:pt x="90" y="125"/>
                    <a:pt x="89" y="125"/>
                  </a:cubicBezTo>
                  <a:cubicBezTo>
                    <a:pt x="87" y="127"/>
                    <a:pt x="91" y="127"/>
                    <a:pt x="92" y="126"/>
                  </a:cubicBezTo>
                  <a:cubicBezTo>
                    <a:pt x="91" y="127"/>
                    <a:pt x="90" y="127"/>
                    <a:pt x="88" y="127"/>
                  </a:cubicBezTo>
                  <a:cubicBezTo>
                    <a:pt x="88" y="127"/>
                    <a:pt x="86" y="129"/>
                    <a:pt x="86" y="129"/>
                  </a:cubicBezTo>
                  <a:cubicBezTo>
                    <a:pt x="86" y="129"/>
                    <a:pt x="87" y="130"/>
                    <a:pt x="87" y="130"/>
                  </a:cubicBezTo>
                  <a:cubicBezTo>
                    <a:pt x="89" y="131"/>
                    <a:pt x="88" y="131"/>
                    <a:pt x="89" y="131"/>
                  </a:cubicBezTo>
                  <a:cubicBezTo>
                    <a:pt x="90" y="131"/>
                    <a:pt x="94" y="133"/>
                    <a:pt x="95" y="131"/>
                  </a:cubicBezTo>
                  <a:cubicBezTo>
                    <a:pt x="95" y="128"/>
                    <a:pt x="97" y="129"/>
                    <a:pt x="98" y="128"/>
                  </a:cubicBezTo>
                  <a:cubicBezTo>
                    <a:pt x="98" y="128"/>
                    <a:pt x="96" y="122"/>
                    <a:pt x="96" y="122"/>
                  </a:cubicBezTo>
                  <a:cubicBezTo>
                    <a:pt x="96" y="123"/>
                    <a:pt x="98" y="126"/>
                    <a:pt x="98" y="126"/>
                  </a:cubicBezTo>
                  <a:cubicBezTo>
                    <a:pt x="99" y="128"/>
                    <a:pt x="100" y="126"/>
                    <a:pt x="101" y="126"/>
                  </a:cubicBezTo>
                  <a:cubicBezTo>
                    <a:pt x="101" y="126"/>
                    <a:pt x="98" y="130"/>
                    <a:pt x="98" y="130"/>
                  </a:cubicBezTo>
                  <a:cubicBezTo>
                    <a:pt x="98" y="130"/>
                    <a:pt x="102" y="129"/>
                    <a:pt x="102" y="129"/>
                  </a:cubicBezTo>
                  <a:cubicBezTo>
                    <a:pt x="103" y="129"/>
                    <a:pt x="104" y="129"/>
                    <a:pt x="104" y="129"/>
                  </a:cubicBezTo>
                  <a:cubicBezTo>
                    <a:pt x="105" y="129"/>
                    <a:pt x="106" y="128"/>
                    <a:pt x="107" y="128"/>
                  </a:cubicBezTo>
                  <a:cubicBezTo>
                    <a:pt x="107" y="129"/>
                    <a:pt x="106" y="130"/>
                    <a:pt x="105" y="130"/>
                  </a:cubicBezTo>
                  <a:cubicBezTo>
                    <a:pt x="104" y="130"/>
                    <a:pt x="102" y="130"/>
                    <a:pt x="101" y="131"/>
                  </a:cubicBezTo>
                  <a:cubicBezTo>
                    <a:pt x="100" y="132"/>
                    <a:pt x="103" y="131"/>
                    <a:pt x="103" y="131"/>
                  </a:cubicBezTo>
                  <a:cubicBezTo>
                    <a:pt x="105" y="131"/>
                    <a:pt x="107" y="131"/>
                    <a:pt x="109" y="131"/>
                  </a:cubicBezTo>
                  <a:cubicBezTo>
                    <a:pt x="108" y="131"/>
                    <a:pt x="104" y="131"/>
                    <a:pt x="104" y="132"/>
                  </a:cubicBezTo>
                  <a:cubicBezTo>
                    <a:pt x="104" y="132"/>
                    <a:pt x="106" y="133"/>
                    <a:pt x="106" y="134"/>
                  </a:cubicBezTo>
                  <a:cubicBezTo>
                    <a:pt x="106" y="134"/>
                    <a:pt x="106" y="135"/>
                    <a:pt x="106" y="135"/>
                  </a:cubicBezTo>
                  <a:cubicBezTo>
                    <a:pt x="106" y="136"/>
                    <a:pt x="105" y="136"/>
                    <a:pt x="106" y="137"/>
                  </a:cubicBezTo>
                  <a:cubicBezTo>
                    <a:pt x="106" y="137"/>
                    <a:pt x="108" y="136"/>
                    <a:pt x="109" y="136"/>
                  </a:cubicBezTo>
                  <a:cubicBezTo>
                    <a:pt x="110" y="136"/>
                    <a:pt x="109" y="136"/>
                    <a:pt x="110" y="137"/>
                  </a:cubicBezTo>
                  <a:cubicBezTo>
                    <a:pt x="111" y="138"/>
                    <a:pt x="111" y="139"/>
                    <a:pt x="112" y="140"/>
                  </a:cubicBezTo>
                  <a:cubicBezTo>
                    <a:pt x="112" y="141"/>
                    <a:pt x="109" y="141"/>
                    <a:pt x="109" y="141"/>
                  </a:cubicBezTo>
                  <a:cubicBezTo>
                    <a:pt x="105" y="138"/>
                    <a:pt x="99" y="136"/>
                    <a:pt x="95" y="137"/>
                  </a:cubicBezTo>
                  <a:cubicBezTo>
                    <a:pt x="91" y="137"/>
                    <a:pt x="96" y="140"/>
                    <a:pt x="98" y="140"/>
                  </a:cubicBezTo>
                  <a:cubicBezTo>
                    <a:pt x="101" y="141"/>
                    <a:pt x="103" y="144"/>
                    <a:pt x="106" y="144"/>
                  </a:cubicBezTo>
                  <a:cubicBezTo>
                    <a:pt x="107" y="144"/>
                    <a:pt x="108" y="143"/>
                    <a:pt x="110" y="143"/>
                  </a:cubicBezTo>
                  <a:cubicBezTo>
                    <a:pt x="110" y="144"/>
                    <a:pt x="113" y="144"/>
                    <a:pt x="113" y="144"/>
                  </a:cubicBezTo>
                  <a:cubicBezTo>
                    <a:pt x="114" y="145"/>
                    <a:pt x="113" y="146"/>
                    <a:pt x="113" y="146"/>
                  </a:cubicBezTo>
                  <a:cubicBezTo>
                    <a:pt x="110" y="147"/>
                    <a:pt x="114" y="148"/>
                    <a:pt x="113" y="149"/>
                  </a:cubicBezTo>
                  <a:cubicBezTo>
                    <a:pt x="113" y="150"/>
                    <a:pt x="111" y="149"/>
                    <a:pt x="111" y="151"/>
                  </a:cubicBezTo>
                  <a:cubicBezTo>
                    <a:pt x="111" y="152"/>
                    <a:pt x="113" y="152"/>
                    <a:pt x="113" y="152"/>
                  </a:cubicBezTo>
                  <a:cubicBezTo>
                    <a:pt x="112" y="153"/>
                    <a:pt x="110" y="151"/>
                    <a:pt x="110" y="152"/>
                  </a:cubicBezTo>
                  <a:cubicBezTo>
                    <a:pt x="109" y="153"/>
                    <a:pt x="109" y="154"/>
                    <a:pt x="109" y="155"/>
                  </a:cubicBezTo>
                  <a:cubicBezTo>
                    <a:pt x="109" y="155"/>
                    <a:pt x="111" y="155"/>
                    <a:pt x="111" y="155"/>
                  </a:cubicBezTo>
                  <a:cubicBezTo>
                    <a:pt x="111" y="156"/>
                    <a:pt x="109" y="157"/>
                    <a:pt x="108" y="157"/>
                  </a:cubicBezTo>
                  <a:cubicBezTo>
                    <a:pt x="107" y="157"/>
                    <a:pt x="106" y="157"/>
                    <a:pt x="105" y="157"/>
                  </a:cubicBezTo>
                  <a:cubicBezTo>
                    <a:pt x="104" y="156"/>
                    <a:pt x="103" y="156"/>
                    <a:pt x="102" y="157"/>
                  </a:cubicBezTo>
                  <a:cubicBezTo>
                    <a:pt x="101" y="158"/>
                    <a:pt x="101" y="157"/>
                    <a:pt x="100" y="158"/>
                  </a:cubicBezTo>
                  <a:cubicBezTo>
                    <a:pt x="100" y="158"/>
                    <a:pt x="103" y="161"/>
                    <a:pt x="104" y="161"/>
                  </a:cubicBezTo>
                  <a:cubicBezTo>
                    <a:pt x="104" y="160"/>
                    <a:pt x="104" y="160"/>
                    <a:pt x="103" y="160"/>
                  </a:cubicBezTo>
                  <a:cubicBezTo>
                    <a:pt x="103" y="160"/>
                    <a:pt x="106" y="160"/>
                    <a:pt x="106" y="160"/>
                  </a:cubicBezTo>
                  <a:cubicBezTo>
                    <a:pt x="106" y="160"/>
                    <a:pt x="111" y="158"/>
                    <a:pt x="111" y="159"/>
                  </a:cubicBezTo>
                  <a:cubicBezTo>
                    <a:pt x="110" y="159"/>
                    <a:pt x="109" y="159"/>
                    <a:pt x="108" y="160"/>
                  </a:cubicBezTo>
                  <a:cubicBezTo>
                    <a:pt x="109" y="159"/>
                    <a:pt x="111" y="161"/>
                    <a:pt x="110" y="161"/>
                  </a:cubicBezTo>
                  <a:cubicBezTo>
                    <a:pt x="111" y="161"/>
                    <a:pt x="114" y="162"/>
                    <a:pt x="115" y="162"/>
                  </a:cubicBezTo>
                  <a:cubicBezTo>
                    <a:pt x="114" y="162"/>
                    <a:pt x="112" y="162"/>
                    <a:pt x="112" y="162"/>
                  </a:cubicBezTo>
                  <a:cubicBezTo>
                    <a:pt x="112" y="162"/>
                    <a:pt x="116" y="165"/>
                    <a:pt x="116" y="165"/>
                  </a:cubicBezTo>
                  <a:cubicBezTo>
                    <a:pt x="113" y="165"/>
                    <a:pt x="111" y="161"/>
                    <a:pt x="108" y="161"/>
                  </a:cubicBezTo>
                  <a:cubicBezTo>
                    <a:pt x="106" y="161"/>
                    <a:pt x="101" y="160"/>
                    <a:pt x="100" y="162"/>
                  </a:cubicBezTo>
                  <a:cubicBezTo>
                    <a:pt x="100" y="163"/>
                    <a:pt x="99" y="163"/>
                    <a:pt x="98" y="164"/>
                  </a:cubicBezTo>
                  <a:cubicBezTo>
                    <a:pt x="97" y="164"/>
                    <a:pt x="97" y="166"/>
                    <a:pt x="98" y="165"/>
                  </a:cubicBezTo>
                  <a:cubicBezTo>
                    <a:pt x="100" y="165"/>
                    <a:pt x="102" y="164"/>
                    <a:pt x="103" y="162"/>
                  </a:cubicBezTo>
                  <a:cubicBezTo>
                    <a:pt x="103" y="163"/>
                    <a:pt x="105" y="163"/>
                    <a:pt x="105" y="163"/>
                  </a:cubicBezTo>
                  <a:cubicBezTo>
                    <a:pt x="106" y="163"/>
                    <a:pt x="108" y="166"/>
                    <a:pt x="108" y="163"/>
                  </a:cubicBezTo>
                  <a:cubicBezTo>
                    <a:pt x="108" y="162"/>
                    <a:pt x="110" y="164"/>
                    <a:pt x="110" y="164"/>
                  </a:cubicBezTo>
                  <a:cubicBezTo>
                    <a:pt x="110" y="164"/>
                    <a:pt x="114" y="164"/>
                    <a:pt x="113" y="165"/>
                  </a:cubicBezTo>
                  <a:cubicBezTo>
                    <a:pt x="113" y="165"/>
                    <a:pt x="112" y="165"/>
                    <a:pt x="112" y="165"/>
                  </a:cubicBezTo>
                  <a:cubicBezTo>
                    <a:pt x="112" y="165"/>
                    <a:pt x="114" y="166"/>
                    <a:pt x="114" y="166"/>
                  </a:cubicBezTo>
                  <a:cubicBezTo>
                    <a:pt x="113" y="166"/>
                    <a:pt x="111" y="166"/>
                    <a:pt x="110" y="165"/>
                  </a:cubicBezTo>
                  <a:cubicBezTo>
                    <a:pt x="109" y="164"/>
                    <a:pt x="109" y="165"/>
                    <a:pt x="109" y="166"/>
                  </a:cubicBezTo>
                  <a:cubicBezTo>
                    <a:pt x="109" y="165"/>
                    <a:pt x="103" y="164"/>
                    <a:pt x="102" y="164"/>
                  </a:cubicBezTo>
                  <a:cubicBezTo>
                    <a:pt x="101" y="164"/>
                    <a:pt x="95" y="166"/>
                    <a:pt x="96" y="168"/>
                  </a:cubicBezTo>
                  <a:cubicBezTo>
                    <a:pt x="97" y="169"/>
                    <a:pt x="103" y="167"/>
                    <a:pt x="104" y="167"/>
                  </a:cubicBezTo>
                  <a:cubicBezTo>
                    <a:pt x="105" y="167"/>
                    <a:pt x="107" y="167"/>
                    <a:pt x="108" y="168"/>
                  </a:cubicBezTo>
                  <a:cubicBezTo>
                    <a:pt x="108" y="168"/>
                    <a:pt x="112" y="169"/>
                    <a:pt x="112" y="169"/>
                  </a:cubicBezTo>
                  <a:cubicBezTo>
                    <a:pt x="112" y="170"/>
                    <a:pt x="107" y="168"/>
                    <a:pt x="107" y="168"/>
                  </a:cubicBezTo>
                  <a:cubicBezTo>
                    <a:pt x="105" y="167"/>
                    <a:pt x="102" y="168"/>
                    <a:pt x="100" y="168"/>
                  </a:cubicBezTo>
                  <a:cubicBezTo>
                    <a:pt x="93" y="170"/>
                    <a:pt x="101" y="172"/>
                    <a:pt x="103" y="171"/>
                  </a:cubicBezTo>
                  <a:cubicBezTo>
                    <a:pt x="102" y="172"/>
                    <a:pt x="101" y="173"/>
                    <a:pt x="99" y="173"/>
                  </a:cubicBezTo>
                  <a:cubicBezTo>
                    <a:pt x="96" y="174"/>
                    <a:pt x="101" y="175"/>
                    <a:pt x="101" y="175"/>
                  </a:cubicBezTo>
                  <a:cubicBezTo>
                    <a:pt x="101" y="175"/>
                    <a:pt x="97" y="174"/>
                    <a:pt x="97" y="176"/>
                  </a:cubicBezTo>
                  <a:cubicBezTo>
                    <a:pt x="97" y="179"/>
                    <a:pt x="99" y="177"/>
                    <a:pt x="101" y="176"/>
                  </a:cubicBezTo>
                  <a:cubicBezTo>
                    <a:pt x="103" y="175"/>
                    <a:pt x="105" y="173"/>
                    <a:pt x="107" y="172"/>
                  </a:cubicBezTo>
                  <a:cubicBezTo>
                    <a:pt x="108" y="172"/>
                    <a:pt x="114" y="169"/>
                    <a:pt x="114" y="171"/>
                  </a:cubicBezTo>
                  <a:cubicBezTo>
                    <a:pt x="114" y="171"/>
                    <a:pt x="111" y="171"/>
                    <a:pt x="111" y="171"/>
                  </a:cubicBezTo>
                  <a:cubicBezTo>
                    <a:pt x="111" y="171"/>
                    <a:pt x="113" y="171"/>
                    <a:pt x="114" y="172"/>
                  </a:cubicBezTo>
                  <a:cubicBezTo>
                    <a:pt x="111" y="170"/>
                    <a:pt x="98" y="178"/>
                    <a:pt x="99" y="179"/>
                  </a:cubicBezTo>
                  <a:cubicBezTo>
                    <a:pt x="99" y="180"/>
                    <a:pt x="105" y="178"/>
                    <a:pt x="106" y="178"/>
                  </a:cubicBezTo>
                  <a:cubicBezTo>
                    <a:pt x="106" y="178"/>
                    <a:pt x="102" y="179"/>
                    <a:pt x="101" y="180"/>
                  </a:cubicBezTo>
                  <a:cubicBezTo>
                    <a:pt x="101" y="180"/>
                    <a:pt x="103" y="184"/>
                    <a:pt x="104" y="183"/>
                  </a:cubicBezTo>
                  <a:cubicBezTo>
                    <a:pt x="105" y="182"/>
                    <a:pt x="106" y="180"/>
                    <a:pt x="107" y="180"/>
                  </a:cubicBezTo>
                  <a:cubicBezTo>
                    <a:pt x="108" y="180"/>
                    <a:pt x="112" y="181"/>
                    <a:pt x="112" y="181"/>
                  </a:cubicBezTo>
                  <a:cubicBezTo>
                    <a:pt x="112" y="181"/>
                    <a:pt x="108" y="181"/>
                    <a:pt x="108" y="181"/>
                  </a:cubicBezTo>
                  <a:cubicBezTo>
                    <a:pt x="106" y="181"/>
                    <a:pt x="105" y="182"/>
                    <a:pt x="104" y="183"/>
                  </a:cubicBezTo>
                  <a:cubicBezTo>
                    <a:pt x="104" y="184"/>
                    <a:pt x="104" y="185"/>
                    <a:pt x="104" y="186"/>
                  </a:cubicBezTo>
                  <a:cubicBezTo>
                    <a:pt x="105" y="189"/>
                    <a:pt x="105" y="188"/>
                    <a:pt x="107" y="187"/>
                  </a:cubicBezTo>
                  <a:cubicBezTo>
                    <a:pt x="106" y="188"/>
                    <a:pt x="105" y="192"/>
                    <a:pt x="106" y="193"/>
                  </a:cubicBezTo>
                  <a:cubicBezTo>
                    <a:pt x="106" y="193"/>
                    <a:pt x="109" y="189"/>
                    <a:pt x="110" y="189"/>
                  </a:cubicBezTo>
                  <a:cubicBezTo>
                    <a:pt x="110" y="190"/>
                    <a:pt x="109" y="191"/>
                    <a:pt x="110" y="192"/>
                  </a:cubicBezTo>
                  <a:cubicBezTo>
                    <a:pt x="110" y="193"/>
                    <a:pt x="111" y="191"/>
                    <a:pt x="112" y="191"/>
                  </a:cubicBezTo>
                  <a:cubicBezTo>
                    <a:pt x="114" y="189"/>
                    <a:pt x="110" y="187"/>
                    <a:pt x="110" y="186"/>
                  </a:cubicBezTo>
                  <a:cubicBezTo>
                    <a:pt x="110" y="186"/>
                    <a:pt x="112" y="189"/>
                    <a:pt x="113" y="189"/>
                  </a:cubicBezTo>
                  <a:cubicBezTo>
                    <a:pt x="114" y="190"/>
                    <a:pt x="114" y="189"/>
                    <a:pt x="115" y="188"/>
                  </a:cubicBezTo>
                  <a:cubicBezTo>
                    <a:pt x="114" y="188"/>
                    <a:pt x="117" y="191"/>
                    <a:pt x="116" y="192"/>
                  </a:cubicBezTo>
                  <a:cubicBezTo>
                    <a:pt x="117" y="191"/>
                    <a:pt x="114" y="189"/>
                    <a:pt x="114" y="191"/>
                  </a:cubicBezTo>
                  <a:cubicBezTo>
                    <a:pt x="114" y="193"/>
                    <a:pt x="116" y="195"/>
                    <a:pt x="114" y="196"/>
                  </a:cubicBezTo>
                  <a:cubicBezTo>
                    <a:pt x="114" y="196"/>
                    <a:pt x="114" y="193"/>
                    <a:pt x="114" y="193"/>
                  </a:cubicBezTo>
                  <a:cubicBezTo>
                    <a:pt x="114" y="192"/>
                    <a:pt x="112" y="194"/>
                    <a:pt x="111" y="194"/>
                  </a:cubicBezTo>
                  <a:cubicBezTo>
                    <a:pt x="110" y="194"/>
                    <a:pt x="109" y="196"/>
                    <a:pt x="109" y="197"/>
                  </a:cubicBezTo>
                  <a:cubicBezTo>
                    <a:pt x="108" y="199"/>
                    <a:pt x="111" y="197"/>
                    <a:pt x="111" y="198"/>
                  </a:cubicBezTo>
                  <a:cubicBezTo>
                    <a:pt x="112" y="199"/>
                    <a:pt x="110" y="200"/>
                    <a:pt x="110" y="200"/>
                  </a:cubicBezTo>
                  <a:cubicBezTo>
                    <a:pt x="110" y="200"/>
                    <a:pt x="112" y="199"/>
                    <a:pt x="113" y="201"/>
                  </a:cubicBezTo>
                  <a:cubicBezTo>
                    <a:pt x="113" y="203"/>
                    <a:pt x="115" y="204"/>
                    <a:pt x="115" y="205"/>
                  </a:cubicBezTo>
                  <a:cubicBezTo>
                    <a:pt x="114" y="207"/>
                    <a:pt x="115" y="207"/>
                    <a:pt x="117" y="209"/>
                  </a:cubicBezTo>
                  <a:cubicBezTo>
                    <a:pt x="118" y="210"/>
                    <a:pt x="119" y="212"/>
                    <a:pt x="120" y="210"/>
                  </a:cubicBezTo>
                  <a:cubicBezTo>
                    <a:pt x="120" y="210"/>
                    <a:pt x="121" y="215"/>
                    <a:pt x="122" y="215"/>
                  </a:cubicBezTo>
                  <a:cubicBezTo>
                    <a:pt x="123" y="216"/>
                    <a:pt x="122" y="215"/>
                    <a:pt x="123" y="215"/>
                  </a:cubicBezTo>
                  <a:cubicBezTo>
                    <a:pt x="124" y="216"/>
                    <a:pt x="125" y="217"/>
                    <a:pt x="126" y="218"/>
                  </a:cubicBezTo>
                  <a:cubicBezTo>
                    <a:pt x="128" y="219"/>
                    <a:pt x="130" y="220"/>
                    <a:pt x="132" y="219"/>
                  </a:cubicBezTo>
                  <a:cubicBezTo>
                    <a:pt x="133" y="219"/>
                    <a:pt x="136" y="219"/>
                    <a:pt x="136" y="218"/>
                  </a:cubicBezTo>
                  <a:cubicBezTo>
                    <a:pt x="136" y="218"/>
                    <a:pt x="136" y="221"/>
                    <a:pt x="136" y="221"/>
                  </a:cubicBezTo>
                  <a:cubicBezTo>
                    <a:pt x="136" y="221"/>
                    <a:pt x="138" y="217"/>
                    <a:pt x="138" y="218"/>
                  </a:cubicBezTo>
                  <a:cubicBezTo>
                    <a:pt x="139" y="218"/>
                    <a:pt x="138" y="219"/>
                    <a:pt x="138" y="219"/>
                  </a:cubicBezTo>
                  <a:cubicBezTo>
                    <a:pt x="138" y="220"/>
                    <a:pt x="139" y="220"/>
                    <a:pt x="139" y="220"/>
                  </a:cubicBezTo>
                  <a:cubicBezTo>
                    <a:pt x="139" y="220"/>
                    <a:pt x="136" y="221"/>
                    <a:pt x="137" y="222"/>
                  </a:cubicBezTo>
                  <a:cubicBezTo>
                    <a:pt x="138" y="222"/>
                    <a:pt x="138" y="222"/>
                    <a:pt x="139" y="221"/>
                  </a:cubicBezTo>
                  <a:cubicBezTo>
                    <a:pt x="140" y="222"/>
                    <a:pt x="139" y="223"/>
                    <a:pt x="139" y="223"/>
                  </a:cubicBezTo>
                  <a:cubicBezTo>
                    <a:pt x="139" y="224"/>
                    <a:pt x="142" y="221"/>
                    <a:pt x="142" y="222"/>
                  </a:cubicBezTo>
                  <a:cubicBezTo>
                    <a:pt x="142" y="223"/>
                    <a:pt x="140" y="224"/>
                    <a:pt x="140" y="225"/>
                  </a:cubicBezTo>
                  <a:cubicBezTo>
                    <a:pt x="140" y="224"/>
                    <a:pt x="143" y="223"/>
                    <a:pt x="142" y="225"/>
                  </a:cubicBezTo>
                  <a:cubicBezTo>
                    <a:pt x="142" y="225"/>
                    <a:pt x="142" y="225"/>
                    <a:pt x="142" y="224"/>
                  </a:cubicBezTo>
                  <a:cubicBezTo>
                    <a:pt x="142" y="226"/>
                    <a:pt x="145" y="223"/>
                    <a:pt x="145" y="223"/>
                  </a:cubicBezTo>
                  <a:cubicBezTo>
                    <a:pt x="146" y="224"/>
                    <a:pt x="145" y="226"/>
                    <a:pt x="145" y="227"/>
                  </a:cubicBezTo>
                  <a:cubicBezTo>
                    <a:pt x="144" y="225"/>
                    <a:pt x="153" y="225"/>
                    <a:pt x="147" y="222"/>
                  </a:cubicBezTo>
                  <a:cubicBezTo>
                    <a:pt x="148" y="222"/>
                    <a:pt x="153" y="222"/>
                    <a:pt x="150" y="221"/>
                  </a:cubicBezTo>
                  <a:cubicBezTo>
                    <a:pt x="147" y="219"/>
                    <a:pt x="151" y="220"/>
                    <a:pt x="152" y="218"/>
                  </a:cubicBezTo>
                  <a:cubicBezTo>
                    <a:pt x="152" y="218"/>
                    <a:pt x="149" y="218"/>
                    <a:pt x="149" y="218"/>
                  </a:cubicBezTo>
                  <a:cubicBezTo>
                    <a:pt x="150" y="217"/>
                    <a:pt x="151" y="216"/>
                    <a:pt x="152" y="216"/>
                  </a:cubicBezTo>
                  <a:cubicBezTo>
                    <a:pt x="154" y="214"/>
                    <a:pt x="151" y="215"/>
                    <a:pt x="151" y="214"/>
                  </a:cubicBezTo>
                  <a:cubicBezTo>
                    <a:pt x="151" y="214"/>
                    <a:pt x="154" y="213"/>
                    <a:pt x="154" y="212"/>
                  </a:cubicBezTo>
                  <a:cubicBezTo>
                    <a:pt x="154" y="211"/>
                    <a:pt x="154" y="209"/>
                    <a:pt x="153" y="208"/>
                  </a:cubicBezTo>
                  <a:cubicBezTo>
                    <a:pt x="152" y="208"/>
                    <a:pt x="154" y="207"/>
                    <a:pt x="153" y="206"/>
                  </a:cubicBezTo>
                  <a:cubicBezTo>
                    <a:pt x="153" y="206"/>
                    <a:pt x="151" y="205"/>
                    <a:pt x="151" y="205"/>
                  </a:cubicBezTo>
                  <a:cubicBezTo>
                    <a:pt x="151" y="205"/>
                    <a:pt x="155" y="204"/>
                    <a:pt x="156" y="204"/>
                  </a:cubicBezTo>
                  <a:cubicBezTo>
                    <a:pt x="159" y="204"/>
                    <a:pt x="156" y="203"/>
                    <a:pt x="155" y="202"/>
                  </a:cubicBezTo>
                  <a:cubicBezTo>
                    <a:pt x="155" y="202"/>
                    <a:pt x="160" y="202"/>
                    <a:pt x="160" y="202"/>
                  </a:cubicBezTo>
                  <a:cubicBezTo>
                    <a:pt x="159" y="201"/>
                    <a:pt x="157" y="201"/>
                    <a:pt x="156" y="200"/>
                  </a:cubicBezTo>
                  <a:cubicBezTo>
                    <a:pt x="156" y="200"/>
                    <a:pt x="160" y="201"/>
                    <a:pt x="160" y="200"/>
                  </a:cubicBezTo>
                  <a:cubicBezTo>
                    <a:pt x="161" y="200"/>
                    <a:pt x="160" y="200"/>
                    <a:pt x="160" y="199"/>
                  </a:cubicBezTo>
                  <a:cubicBezTo>
                    <a:pt x="161" y="199"/>
                    <a:pt x="161" y="199"/>
                    <a:pt x="161" y="199"/>
                  </a:cubicBezTo>
                  <a:cubicBezTo>
                    <a:pt x="162" y="198"/>
                    <a:pt x="158" y="197"/>
                    <a:pt x="158" y="197"/>
                  </a:cubicBezTo>
                  <a:cubicBezTo>
                    <a:pt x="158" y="197"/>
                    <a:pt x="163" y="197"/>
                    <a:pt x="162" y="196"/>
                  </a:cubicBezTo>
                  <a:cubicBezTo>
                    <a:pt x="162" y="195"/>
                    <a:pt x="163" y="195"/>
                    <a:pt x="161" y="194"/>
                  </a:cubicBezTo>
                  <a:cubicBezTo>
                    <a:pt x="161" y="194"/>
                    <a:pt x="158" y="194"/>
                    <a:pt x="158" y="193"/>
                  </a:cubicBezTo>
                  <a:cubicBezTo>
                    <a:pt x="158" y="193"/>
                    <a:pt x="163" y="192"/>
                    <a:pt x="163" y="192"/>
                  </a:cubicBezTo>
                  <a:cubicBezTo>
                    <a:pt x="165" y="192"/>
                    <a:pt x="164" y="189"/>
                    <a:pt x="162" y="189"/>
                  </a:cubicBezTo>
                  <a:cubicBezTo>
                    <a:pt x="161" y="188"/>
                    <a:pt x="158" y="187"/>
                    <a:pt x="161" y="186"/>
                  </a:cubicBezTo>
                  <a:cubicBezTo>
                    <a:pt x="163" y="186"/>
                    <a:pt x="166" y="187"/>
                    <a:pt x="167" y="185"/>
                  </a:cubicBezTo>
                  <a:cubicBezTo>
                    <a:pt x="167" y="185"/>
                    <a:pt x="165" y="183"/>
                    <a:pt x="165" y="183"/>
                  </a:cubicBezTo>
                  <a:cubicBezTo>
                    <a:pt x="165" y="182"/>
                    <a:pt x="167" y="182"/>
                    <a:pt x="167" y="182"/>
                  </a:cubicBezTo>
                  <a:cubicBezTo>
                    <a:pt x="168" y="181"/>
                    <a:pt x="170" y="181"/>
                    <a:pt x="172" y="182"/>
                  </a:cubicBezTo>
                  <a:cubicBezTo>
                    <a:pt x="172" y="182"/>
                    <a:pt x="174" y="182"/>
                    <a:pt x="174" y="182"/>
                  </a:cubicBezTo>
                  <a:cubicBezTo>
                    <a:pt x="175" y="181"/>
                    <a:pt x="173" y="180"/>
                    <a:pt x="173" y="179"/>
                  </a:cubicBezTo>
                  <a:cubicBezTo>
                    <a:pt x="174" y="178"/>
                    <a:pt x="177" y="174"/>
                    <a:pt x="179" y="176"/>
                  </a:cubicBezTo>
                  <a:cubicBezTo>
                    <a:pt x="178" y="175"/>
                    <a:pt x="175" y="181"/>
                    <a:pt x="176" y="181"/>
                  </a:cubicBezTo>
                  <a:cubicBezTo>
                    <a:pt x="177" y="182"/>
                    <a:pt x="179" y="179"/>
                    <a:pt x="181" y="179"/>
                  </a:cubicBezTo>
                  <a:cubicBezTo>
                    <a:pt x="181" y="179"/>
                    <a:pt x="183" y="180"/>
                    <a:pt x="183" y="180"/>
                  </a:cubicBezTo>
                  <a:cubicBezTo>
                    <a:pt x="183" y="180"/>
                    <a:pt x="183" y="178"/>
                    <a:pt x="183" y="178"/>
                  </a:cubicBezTo>
                  <a:cubicBezTo>
                    <a:pt x="186" y="179"/>
                    <a:pt x="186" y="178"/>
                    <a:pt x="187" y="177"/>
                  </a:cubicBezTo>
                  <a:cubicBezTo>
                    <a:pt x="188" y="176"/>
                    <a:pt x="189" y="176"/>
                    <a:pt x="190" y="176"/>
                  </a:cubicBezTo>
                  <a:cubicBezTo>
                    <a:pt x="192" y="175"/>
                    <a:pt x="192" y="174"/>
                    <a:pt x="193" y="173"/>
                  </a:cubicBezTo>
                  <a:cubicBezTo>
                    <a:pt x="194" y="172"/>
                    <a:pt x="196" y="170"/>
                    <a:pt x="197" y="168"/>
                  </a:cubicBezTo>
                  <a:cubicBezTo>
                    <a:pt x="199" y="166"/>
                    <a:pt x="199" y="165"/>
                    <a:pt x="201" y="165"/>
                  </a:cubicBezTo>
                  <a:cubicBezTo>
                    <a:pt x="202" y="164"/>
                    <a:pt x="205" y="164"/>
                    <a:pt x="205" y="162"/>
                  </a:cubicBezTo>
                  <a:cubicBezTo>
                    <a:pt x="204" y="162"/>
                    <a:pt x="203" y="157"/>
                    <a:pt x="203" y="157"/>
                  </a:cubicBezTo>
                  <a:cubicBezTo>
                    <a:pt x="204" y="157"/>
                    <a:pt x="207" y="160"/>
                    <a:pt x="208" y="160"/>
                  </a:cubicBezTo>
                  <a:cubicBezTo>
                    <a:pt x="209" y="161"/>
                    <a:pt x="210" y="161"/>
                    <a:pt x="211" y="161"/>
                  </a:cubicBezTo>
                  <a:cubicBezTo>
                    <a:pt x="211" y="161"/>
                    <a:pt x="213" y="160"/>
                    <a:pt x="213" y="160"/>
                  </a:cubicBezTo>
                  <a:cubicBezTo>
                    <a:pt x="214" y="160"/>
                    <a:pt x="215" y="161"/>
                    <a:pt x="216" y="160"/>
                  </a:cubicBezTo>
                  <a:cubicBezTo>
                    <a:pt x="216" y="160"/>
                    <a:pt x="214" y="158"/>
                    <a:pt x="217" y="159"/>
                  </a:cubicBezTo>
                  <a:cubicBezTo>
                    <a:pt x="219" y="159"/>
                    <a:pt x="221" y="159"/>
                    <a:pt x="223" y="158"/>
                  </a:cubicBezTo>
                  <a:cubicBezTo>
                    <a:pt x="228" y="157"/>
                    <a:pt x="232" y="156"/>
                    <a:pt x="237" y="154"/>
                  </a:cubicBezTo>
                  <a:cubicBezTo>
                    <a:pt x="238" y="153"/>
                    <a:pt x="254" y="143"/>
                    <a:pt x="255" y="143"/>
                  </a:cubicBezTo>
                  <a:cubicBezTo>
                    <a:pt x="254" y="143"/>
                    <a:pt x="247" y="143"/>
                    <a:pt x="246" y="143"/>
                  </a:cubicBezTo>
                  <a:cubicBezTo>
                    <a:pt x="244" y="142"/>
                    <a:pt x="242" y="141"/>
                    <a:pt x="240" y="141"/>
                  </a:cubicBezTo>
                  <a:cubicBezTo>
                    <a:pt x="238" y="141"/>
                    <a:pt x="236" y="142"/>
                    <a:pt x="235" y="142"/>
                  </a:cubicBezTo>
                  <a:cubicBezTo>
                    <a:pt x="233" y="143"/>
                    <a:pt x="233" y="141"/>
                    <a:pt x="232" y="142"/>
                  </a:cubicBezTo>
                  <a:cubicBezTo>
                    <a:pt x="231" y="142"/>
                    <a:pt x="230" y="144"/>
                    <a:pt x="229" y="144"/>
                  </a:cubicBezTo>
                  <a:cubicBezTo>
                    <a:pt x="225" y="144"/>
                    <a:pt x="232" y="140"/>
                    <a:pt x="233" y="141"/>
                  </a:cubicBezTo>
                  <a:cubicBezTo>
                    <a:pt x="232" y="140"/>
                    <a:pt x="229" y="141"/>
                    <a:pt x="228" y="141"/>
                  </a:cubicBezTo>
                  <a:cubicBezTo>
                    <a:pt x="225" y="141"/>
                    <a:pt x="223" y="140"/>
                    <a:pt x="221" y="140"/>
                  </a:cubicBezTo>
                  <a:cubicBezTo>
                    <a:pt x="222" y="140"/>
                    <a:pt x="225" y="138"/>
                    <a:pt x="226" y="137"/>
                  </a:cubicBezTo>
                  <a:cubicBezTo>
                    <a:pt x="226" y="134"/>
                    <a:pt x="228" y="135"/>
                    <a:pt x="229" y="136"/>
                  </a:cubicBezTo>
                  <a:cubicBezTo>
                    <a:pt x="231" y="136"/>
                    <a:pt x="239" y="134"/>
                    <a:pt x="240" y="133"/>
                  </a:cubicBezTo>
                  <a:cubicBezTo>
                    <a:pt x="240" y="132"/>
                    <a:pt x="235" y="131"/>
                    <a:pt x="234" y="130"/>
                  </a:cubicBezTo>
                  <a:cubicBezTo>
                    <a:pt x="235" y="131"/>
                    <a:pt x="239" y="132"/>
                    <a:pt x="240" y="132"/>
                  </a:cubicBezTo>
                  <a:cubicBezTo>
                    <a:pt x="241" y="133"/>
                    <a:pt x="245" y="133"/>
                    <a:pt x="245" y="135"/>
                  </a:cubicBezTo>
                  <a:cubicBezTo>
                    <a:pt x="244" y="138"/>
                    <a:pt x="246" y="139"/>
                    <a:pt x="248" y="139"/>
                  </a:cubicBezTo>
                  <a:cubicBezTo>
                    <a:pt x="248" y="139"/>
                    <a:pt x="254" y="139"/>
                    <a:pt x="253" y="138"/>
                  </a:cubicBezTo>
                  <a:cubicBezTo>
                    <a:pt x="253" y="138"/>
                    <a:pt x="253" y="140"/>
                    <a:pt x="254" y="140"/>
                  </a:cubicBezTo>
                  <a:cubicBezTo>
                    <a:pt x="256" y="139"/>
                    <a:pt x="257" y="136"/>
                    <a:pt x="257" y="134"/>
                  </a:cubicBezTo>
                  <a:cubicBezTo>
                    <a:pt x="257" y="133"/>
                    <a:pt x="257" y="129"/>
                    <a:pt x="255" y="130"/>
                  </a:cubicBezTo>
                  <a:cubicBezTo>
                    <a:pt x="253" y="132"/>
                    <a:pt x="254" y="130"/>
                    <a:pt x="253" y="129"/>
                  </a:cubicBezTo>
                  <a:cubicBezTo>
                    <a:pt x="251" y="127"/>
                    <a:pt x="248" y="126"/>
                    <a:pt x="245" y="124"/>
                  </a:cubicBezTo>
                  <a:cubicBezTo>
                    <a:pt x="244" y="123"/>
                    <a:pt x="243" y="123"/>
                    <a:pt x="242" y="122"/>
                  </a:cubicBezTo>
                  <a:cubicBezTo>
                    <a:pt x="242" y="122"/>
                    <a:pt x="238" y="123"/>
                    <a:pt x="238" y="124"/>
                  </a:cubicBezTo>
                  <a:cubicBezTo>
                    <a:pt x="238" y="124"/>
                    <a:pt x="239" y="123"/>
                    <a:pt x="238" y="123"/>
                  </a:cubicBezTo>
                  <a:cubicBezTo>
                    <a:pt x="238" y="123"/>
                    <a:pt x="237" y="122"/>
                    <a:pt x="237" y="122"/>
                  </a:cubicBezTo>
                  <a:cubicBezTo>
                    <a:pt x="237" y="121"/>
                    <a:pt x="241" y="122"/>
                    <a:pt x="241" y="121"/>
                  </a:cubicBezTo>
                  <a:cubicBezTo>
                    <a:pt x="241" y="119"/>
                    <a:pt x="241" y="118"/>
                    <a:pt x="238" y="118"/>
                  </a:cubicBezTo>
                  <a:cubicBezTo>
                    <a:pt x="236" y="119"/>
                    <a:pt x="235" y="121"/>
                    <a:pt x="233" y="119"/>
                  </a:cubicBezTo>
                  <a:cubicBezTo>
                    <a:pt x="233" y="119"/>
                    <a:pt x="229" y="119"/>
                    <a:pt x="229" y="118"/>
                  </a:cubicBezTo>
                  <a:cubicBezTo>
                    <a:pt x="229" y="116"/>
                    <a:pt x="234" y="119"/>
                    <a:pt x="234" y="119"/>
                  </a:cubicBezTo>
                  <a:cubicBezTo>
                    <a:pt x="235" y="119"/>
                    <a:pt x="240" y="118"/>
                    <a:pt x="240" y="117"/>
                  </a:cubicBezTo>
                  <a:cubicBezTo>
                    <a:pt x="241" y="117"/>
                    <a:pt x="236" y="115"/>
                    <a:pt x="235" y="115"/>
                  </a:cubicBezTo>
                  <a:cubicBezTo>
                    <a:pt x="233" y="115"/>
                    <a:pt x="230" y="115"/>
                    <a:pt x="228" y="116"/>
                  </a:cubicBezTo>
                  <a:cubicBezTo>
                    <a:pt x="229" y="116"/>
                    <a:pt x="233" y="113"/>
                    <a:pt x="233" y="114"/>
                  </a:cubicBezTo>
                  <a:cubicBezTo>
                    <a:pt x="233" y="113"/>
                    <a:pt x="229" y="113"/>
                    <a:pt x="229" y="112"/>
                  </a:cubicBezTo>
                  <a:cubicBezTo>
                    <a:pt x="232" y="113"/>
                    <a:pt x="235" y="115"/>
                    <a:pt x="238" y="113"/>
                  </a:cubicBezTo>
                  <a:cubicBezTo>
                    <a:pt x="238" y="113"/>
                    <a:pt x="241" y="112"/>
                    <a:pt x="241" y="111"/>
                  </a:cubicBezTo>
                  <a:cubicBezTo>
                    <a:pt x="240" y="110"/>
                    <a:pt x="238" y="109"/>
                    <a:pt x="238" y="108"/>
                  </a:cubicBezTo>
                  <a:cubicBezTo>
                    <a:pt x="238" y="109"/>
                    <a:pt x="241" y="110"/>
                    <a:pt x="242" y="110"/>
                  </a:cubicBezTo>
                  <a:cubicBezTo>
                    <a:pt x="244" y="111"/>
                    <a:pt x="243" y="109"/>
                    <a:pt x="245" y="109"/>
                  </a:cubicBezTo>
                  <a:cubicBezTo>
                    <a:pt x="246" y="109"/>
                    <a:pt x="254" y="111"/>
                    <a:pt x="254" y="111"/>
                  </a:cubicBezTo>
                  <a:cubicBezTo>
                    <a:pt x="253" y="111"/>
                    <a:pt x="246" y="110"/>
                    <a:pt x="246" y="110"/>
                  </a:cubicBezTo>
                  <a:cubicBezTo>
                    <a:pt x="248" y="114"/>
                    <a:pt x="254" y="113"/>
                    <a:pt x="257" y="113"/>
                  </a:cubicBezTo>
                  <a:cubicBezTo>
                    <a:pt x="258" y="112"/>
                    <a:pt x="261" y="113"/>
                    <a:pt x="262" y="112"/>
                  </a:cubicBezTo>
                  <a:cubicBezTo>
                    <a:pt x="265" y="111"/>
                    <a:pt x="264" y="109"/>
                    <a:pt x="262" y="108"/>
                  </a:cubicBezTo>
                  <a:cubicBezTo>
                    <a:pt x="261" y="107"/>
                    <a:pt x="258" y="106"/>
                    <a:pt x="257" y="106"/>
                  </a:cubicBezTo>
                  <a:cubicBezTo>
                    <a:pt x="256" y="106"/>
                    <a:pt x="257" y="109"/>
                    <a:pt x="257" y="110"/>
                  </a:cubicBezTo>
                  <a:cubicBezTo>
                    <a:pt x="256" y="109"/>
                    <a:pt x="256" y="108"/>
                    <a:pt x="255" y="107"/>
                  </a:cubicBezTo>
                  <a:cubicBezTo>
                    <a:pt x="255" y="106"/>
                    <a:pt x="254" y="107"/>
                    <a:pt x="253" y="106"/>
                  </a:cubicBezTo>
                  <a:cubicBezTo>
                    <a:pt x="254" y="107"/>
                    <a:pt x="256" y="101"/>
                    <a:pt x="256" y="100"/>
                  </a:cubicBezTo>
                  <a:cubicBezTo>
                    <a:pt x="256" y="100"/>
                    <a:pt x="257" y="103"/>
                    <a:pt x="257" y="103"/>
                  </a:cubicBezTo>
                  <a:cubicBezTo>
                    <a:pt x="257" y="105"/>
                    <a:pt x="257" y="106"/>
                    <a:pt x="258" y="106"/>
                  </a:cubicBezTo>
                  <a:cubicBezTo>
                    <a:pt x="261" y="106"/>
                    <a:pt x="263" y="105"/>
                    <a:pt x="265" y="105"/>
                  </a:cubicBezTo>
                  <a:cubicBezTo>
                    <a:pt x="266" y="105"/>
                    <a:pt x="272" y="103"/>
                    <a:pt x="270" y="101"/>
                  </a:cubicBezTo>
                  <a:cubicBezTo>
                    <a:pt x="268" y="100"/>
                    <a:pt x="267" y="102"/>
                    <a:pt x="266" y="101"/>
                  </a:cubicBezTo>
                  <a:cubicBezTo>
                    <a:pt x="266" y="100"/>
                    <a:pt x="266" y="100"/>
                    <a:pt x="266" y="99"/>
                  </a:cubicBezTo>
                  <a:cubicBezTo>
                    <a:pt x="267" y="98"/>
                    <a:pt x="266" y="97"/>
                    <a:pt x="265" y="97"/>
                  </a:cubicBezTo>
                  <a:cubicBezTo>
                    <a:pt x="265" y="96"/>
                    <a:pt x="262" y="96"/>
                    <a:pt x="261" y="96"/>
                  </a:cubicBezTo>
                  <a:cubicBezTo>
                    <a:pt x="259" y="96"/>
                    <a:pt x="258" y="98"/>
                    <a:pt x="256" y="96"/>
                  </a:cubicBezTo>
                  <a:cubicBezTo>
                    <a:pt x="260" y="99"/>
                    <a:pt x="262" y="91"/>
                    <a:pt x="266" y="95"/>
                  </a:cubicBezTo>
                  <a:cubicBezTo>
                    <a:pt x="267" y="97"/>
                    <a:pt x="269" y="94"/>
                    <a:pt x="269" y="92"/>
                  </a:cubicBezTo>
                  <a:cubicBezTo>
                    <a:pt x="269" y="91"/>
                    <a:pt x="266" y="88"/>
                    <a:pt x="266" y="88"/>
                  </a:cubicBezTo>
                  <a:cubicBezTo>
                    <a:pt x="266" y="87"/>
                    <a:pt x="269" y="90"/>
                    <a:pt x="269" y="91"/>
                  </a:cubicBezTo>
                  <a:cubicBezTo>
                    <a:pt x="269" y="92"/>
                    <a:pt x="271" y="90"/>
                    <a:pt x="270" y="88"/>
                  </a:cubicBezTo>
                  <a:cubicBezTo>
                    <a:pt x="269" y="87"/>
                    <a:pt x="267" y="85"/>
                    <a:pt x="266" y="84"/>
                  </a:cubicBezTo>
                  <a:cubicBezTo>
                    <a:pt x="264" y="84"/>
                    <a:pt x="261" y="85"/>
                    <a:pt x="259" y="84"/>
                  </a:cubicBezTo>
                  <a:cubicBezTo>
                    <a:pt x="258" y="83"/>
                    <a:pt x="258" y="81"/>
                    <a:pt x="256" y="81"/>
                  </a:cubicBezTo>
                  <a:cubicBezTo>
                    <a:pt x="256" y="80"/>
                    <a:pt x="252" y="81"/>
                    <a:pt x="253" y="80"/>
                  </a:cubicBezTo>
                  <a:cubicBezTo>
                    <a:pt x="254" y="78"/>
                    <a:pt x="254" y="77"/>
                    <a:pt x="256" y="79"/>
                  </a:cubicBezTo>
                  <a:cubicBezTo>
                    <a:pt x="258" y="81"/>
                    <a:pt x="260" y="78"/>
                    <a:pt x="262" y="77"/>
                  </a:cubicBezTo>
                  <a:cubicBezTo>
                    <a:pt x="265" y="75"/>
                    <a:pt x="271" y="81"/>
                    <a:pt x="274" y="78"/>
                  </a:cubicBezTo>
                  <a:cubicBezTo>
                    <a:pt x="275" y="77"/>
                    <a:pt x="275" y="72"/>
                    <a:pt x="272" y="73"/>
                  </a:cubicBezTo>
                  <a:cubicBezTo>
                    <a:pt x="271" y="73"/>
                    <a:pt x="270" y="74"/>
                    <a:pt x="269" y="73"/>
                  </a:cubicBezTo>
                  <a:cubicBezTo>
                    <a:pt x="267" y="73"/>
                    <a:pt x="265" y="72"/>
                    <a:pt x="263" y="70"/>
                  </a:cubicBezTo>
                  <a:cubicBezTo>
                    <a:pt x="260" y="68"/>
                    <a:pt x="271" y="71"/>
                    <a:pt x="271" y="70"/>
                  </a:cubicBezTo>
                  <a:cubicBezTo>
                    <a:pt x="270" y="68"/>
                    <a:pt x="265" y="67"/>
                    <a:pt x="263" y="66"/>
                  </a:cubicBezTo>
                  <a:cubicBezTo>
                    <a:pt x="260" y="65"/>
                    <a:pt x="260" y="66"/>
                    <a:pt x="259" y="68"/>
                  </a:cubicBezTo>
                  <a:cubicBezTo>
                    <a:pt x="259" y="69"/>
                    <a:pt x="257" y="70"/>
                    <a:pt x="256" y="69"/>
                  </a:cubicBezTo>
                  <a:cubicBezTo>
                    <a:pt x="255" y="69"/>
                    <a:pt x="258" y="65"/>
                    <a:pt x="258" y="64"/>
                  </a:cubicBezTo>
                  <a:cubicBezTo>
                    <a:pt x="258" y="63"/>
                    <a:pt x="259" y="61"/>
                    <a:pt x="260" y="60"/>
                  </a:cubicBezTo>
                  <a:cubicBezTo>
                    <a:pt x="260" y="59"/>
                    <a:pt x="260" y="57"/>
                    <a:pt x="261" y="57"/>
                  </a:cubicBezTo>
                  <a:cubicBezTo>
                    <a:pt x="262" y="57"/>
                    <a:pt x="264" y="57"/>
                    <a:pt x="265" y="56"/>
                  </a:cubicBezTo>
                  <a:cubicBezTo>
                    <a:pt x="265" y="56"/>
                    <a:pt x="270" y="51"/>
                    <a:pt x="270" y="52"/>
                  </a:cubicBezTo>
                  <a:cubicBezTo>
                    <a:pt x="270" y="52"/>
                    <a:pt x="268" y="51"/>
                    <a:pt x="268" y="51"/>
                  </a:cubicBezTo>
                  <a:cubicBezTo>
                    <a:pt x="268" y="50"/>
                    <a:pt x="268" y="49"/>
                    <a:pt x="268" y="48"/>
                  </a:cubicBezTo>
                  <a:cubicBezTo>
                    <a:pt x="268" y="46"/>
                    <a:pt x="269" y="46"/>
                    <a:pt x="271" y="46"/>
                  </a:cubicBezTo>
                  <a:cubicBezTo>
                    <a:pt x="273" y="46"/>
                    <a:pt x="281" y="43"/>
                    <a:pt x="276" y="43"/>
                  </a:cubicBezTo>
                  <a:cubicBezTo>
                    <a:pt x="273" y="43"/>
                    <a:pt x="268" y="42"/>
                    <a:pt x="266" y="44"/>
                  </a:cubicBezTo>
                  <a:cubicBezTo>
                    <a:pt x="265" y="45"/>
                    <a:pt x="265" y="47"/>
                    <a:pt x="263" y="46"/>
                  </a:cubicBezTo>
                  <a:cubicBezTo>
                    <a:pt x="261" y="45"/>
                    <a:pt x="263" y="43"/>
                    <a:pt x="264" y="42"/>
                  </a:cubicBezTo>
                  <a:cubicBezTo>
                    <a:pt x="266" y="39"/>
                    <a:pt x="270" y="41"/>
                    <a:pt x="273" y="41"/>
                  </a:cubicBezTo>
                  <a:cubicBezTo>
                    <a:pt x="277" y="41"/>
                    <a:pt x="281" y="42"/>
                    <a:pt x="283" y="38"/>
                  </a:cubicBezTo>
                  <a:cubicBezTo>
                    <a:pt x="284" y="38"/>
                    <a:pt x="280" y="37"/>
                    <a:pt x="280" y="37"/>
                  </a:cubicBezTo>
                  <a:cubicBezTo>
                    <a:pt x="278" y="36"/>
                    <a:pt x="276" y="37"/>
                    <a:pt x="274" y="37"/>
                  </a:cubicBezTo>
                  <a:cubicBezTo>
                    <a:pt x="272" y="37"/>
                    <a:pt x="271" y="36"/>
                    <a:pt x="269" y="36"/>
                  </a:cubicBezTo>
                  <a:cubicBezTo>
                    <a:pt x="268" y="36"/>
                    <a:pt x="266" y="36"/>
                    <a:pt x="265" y="36"/>
                  </a:cubicBezTo>
                  <a:cubicBezTo>
                    <a:pt x="266" y="37"/>
                    <a:pt x="269" y="36"/>
                    <a:pt x="271" y="36"/>
                  </a:cubicBezTo>
                  <a:cubicBezTo>
                    <a:pt x="274" y="36"/>
                    <a:pt x="276" y="35"/>
                    <a:pt x="279" y="35"/>
                  </a:cubicBezTo>
                  <a:cubicBezTo>
                    <a:pt x="283" y="36"/>
                    <a:pt x="285" y="34"/>
                    <a:pt x="288" y="34"/>
                  </a:cubicBezTo>
                  <a:cubicBezTo>
                    <a:pt x="289" y="34"/>
                    <a:pt x="291" y="34"/>
                    <a:pt x="291" y="33"/>
                  </a:cubicBezTo>
                  <a:cubicBezTo>
                    <a:pt x="291" y="33"/>
                    <a:pt x="289" y="31"/>
                    <a:pt x="290" y="31"/>
                  </a:cubicBezTo>
                  <a:cubicBezTo>
                    <a:pt x="295" y="30"/>
                    <a:pt x="300" y="29"/>
                    <a:pt x="304" y="26"/>
                  </a:cubicBezTo>
                  <a:cubicBezTo>
                    <a:pt x="305" y="25"/>
                    <a:pt x="301" y="24"/>
                    <a:pt x="301" y="24"/>
                  </a:cubicBezTo>
                  <a:cubicBezTo>
                    <a:pt x="298" y="23"/>
                    <a:pt x="295" y="22"/>
                    <a:pt x="293" y="22"/>
                  </a:cubicBezTo>
                  <a:cubicBezTo>
                    <a:pt x="287" y="21"/>
                    <a:pt x="282" y="20"/>
                    <a:pt x="277" y="25"/>
                  </a:cubicBezTo>
                  <a:cubicBezTo>
                    <a:pt x="275" y="28"/>
                    <a:pt x="273" y="26"/>
                    <a:pt x="269" y="26"/>
                  </a:cubicBezTo>
                  <a:cubicBezTo>
                    <a:pt x="268" y="26"/>
                    <a:pt x="264" y="29"/>
                    <a:pt x="265" y="26"/>
                  </a:cubicBezTo>
                  <a:cubicBezTo>
                    <a:pt x="265" y="24"/>
                    <a:pt x="260" y="27"/>
                    <a:pt x="259" y="28"/>
                  </a:cubicBezTo>
                  <a:cubicBezTo>
                    <a:pt x="257" y="29"/>
                    <a:pt x="255" y="30"/>
                    <a:pt x="253" y="31"/>
                  </a:cubicBezTo>
                  <a:cubicBezTo>
                    <a:pt x="252" y="31"/>
                    <a:pt x="244" y="37"/>
                    <a:pt x="244" y="37"/>
                  </a:cubicBezTo>
                  <a:cubicBezTo>
                    <a:pt x="242" y="35"/>
                    <a:pt x="264" y="22"/>
                    <a:pt x="251" y="19"/>
                  </a:cubicBezTo>
                  <a:cubicBezTo>
                    <a:pt x="246" y="19"/>
                    <a:pt x="247" y="22"/>
                    <a:pt x="243" y="24"/>
                  </a:cubicBezTo>
                  <a:cubicBezTo>
                    <a:pt x="240" y="25"/>
                    <a:pt x="238" y="25"/>
                    <a:pt x="235" y="26"/>
                  </a:cubicBezTo>
                  <a:cubicBezTo>
                    <a:pt x="234" y="26"/>
                    <a:pt x="229" y="28"/>
                    <a:pt x="228" y="28"/>
                  </a:cubicBezTo>
                  <a:cubicBezTo>
                    <a:pt x="226" y="25"/>
                    <a:pt x="233" y="24"/>
                    <a:pt x="235" y="24"/>
                  </a:cubicBezTo>
                  <a:cubicBezTo>
                    <a:pt x="235" y="23"/>
                    <a:pt x="241" y="22"/>
                    <a:pt x="238" y="21"/>
                  </a:cubicBezTo>
                  <a:cubicBezTo>
                    <a:pt x="235" y="20"/>
                    <a:pt x="232" y="20"/>
                    <a:pt x="229" y="20"/>
                  </a:cubicBezTo>
                  <a:cubicBezTo>
                    <a:pt x="221" y="20"/>
                    <a:pt x="213" y="21"/>
                    <a:pt x="205" y="23"/>
                  </a:cubicBezTo>
                  <a:cubicBezTo>
                    <a:pt x="205" y="23"/>
                    <a:pt x="202" y="25"/>
                    <a:pt x="201" y="24"/>
                  </a:cubicBezTo>
                  <a:cubicBezTo>
                    <a:pt x="201" y="22"/>
                    <a:pt x="200" y="22"/>
                    <a:pt x="202" y="22"/>
                  </a:cubicBezTo>
                  <a:cubicBezTo>
                    <a:pt x="206" y="20"/>
                    <a:pt x="210" y="19"/>
                    <a:pt x="214" y="18"/>
                  </a:cubicBezTo>
                  <a:cubicBezTo>
                    <a:pt x="221" y="17"/>
                    <a:pt x="229" y="18"/>
                    <a:pt x="237" y="18"/>
                  </a:cubicBezTo>
                  <a:cubicBezTo>
                    <a:pt x="239" y="18"/>
                    <a:pt x="241" y="18"/>
                    <a:pt x="243" y="18"/>
                  </a:cubicBezTo>
                  <a:cubicBezTo>
                    <a:pt x="247" y="16"/>
                    <a:pt x="252" y="16"/>
                    <a:pt x="256" y="14"/>
                  </a:cubicBezTo>
                  <a:cubicBezTo>
                    <a:pt x="258" y="14"/>
                    <a:pt x="259" y="13"/>
                    <a:pt x="256" y="12"/>
                  </a:cubicBezTo>
                  <a:cubicBezTo>
                    <a:pt x="254" y="11"/>
                    <a:pt x="250" y="10"/>
                    <a:pt x="248" y="11"/>
                  </a:cubicBezTo>
                  <a:cubicBezTo>
                    <a:pt x="246" y="11"/>
                    <a:pt x="246" y="10"/>
                    <a:pt x="244" y="9"/>
                  </a:cubicBezTo>
                  <a:cubicBezTo>
                    <a:pt x="242" y="9"/>
                    <a:pt x="240" y="11"/>
                    <a:pt x="238" y="11"/>
                  </a:cubicBezTo>
                  <a:cubicBezTo>
                    <a:pt x="238" y="11"/>
                    <a:pt x="240" y="8"/>
                    <a:pt x="241" y="8"/>
                  </a:cubicBezTo>
                  <a:cubicBezTo>
                    <a:pt x="242" y="6"/>
                    <a:pt x="238" y="6"/>
                    <a:pt x="237" y="6"/>
                  </a:cubicBezTo>
                  <a:cubicBezTo>
                    <a:pt x="231" y="7"/>
                    <a:pt x="226" y="7"/>
                    <a:pt x="220" y="6"/>
                  </a:cubicBezTo>
                  <a:cubicBezTo>
                    <a:pt x="215" y="6"/>
                    <a:pt x="211" y="8"/>
                    <a:pt x="206" y="8"/>
                  </a:cubicBezTo>
                  <a:cubicBezTo>
                    <a:pt x="204" y="8"/>
                    <a:pt x="201" y="8"/>
                    <a:pt x="199" y="8"/>
                  </a:cubicBezTo>
                  <a:cubicBezTo>
                    <a:pt x="197" y="9"/>
                    <a:pt x="194" y="8"/>
                    <a:pt x="193" y="9"/>
                  </a:cubicBezTo>
                  <a:cubicBezTo>
                    <a:pt x="196" y="8"/>
                    <a:pt x="199" y="8"/>
                    <a:pt x="202" y="7"/>
                  </a:cubicBezTo>
                  <a:cubicBezTo>
                    <a:pt x="207" y="7"/>
                    <a:pt x="211" y="6"/>
                    <a:pt x="215" y="6"/>
                  </a:cubicBezTo>
                  <a:cubicBezTo>
                    <a:pt x="217" y="6"/>
                    <a:pt x="237" y="6"/>
                    <a:pt x="237" y="4"/>
                  </a:cubicBezTo>
                  <a:cubicBezTo>
                    <a:pt x="236" y="4"/>
                    <a:pt x="233" y="3"/>
                    <a:pt x="232" y="2"/>
                  </a:cubicBezTo>
                  <a:cubicBezTo>
                    <a:pt x="229" y="2"/>
                    <a:pt x="227" y="2"/>
                    <a:pt x="224" y="2"/>
                  </a:cubicBezTo>
                  <a:cubicBezTo>
                    <a:pt x="220" y="2"/>
                    <a:pt x="216" y="1"/>
                    <a:pt x="213" y="0"/>
                  </a:cubicBezTo>
                  <a:cubicBezTo>
                    <a:pt x="206" y="0"/>
                    <a:pt x="200" y="0"/>
                    <a:pt x="194" y="0"/>
                  </a:cubicBezTo>
                  <a:cubicBezTo>
                    <a:pt x="191" y="1"/>
                    <a:pt x="188" y="1"/>
                    <a:pt x="185" y="1"/>
                  </a:cubicBezTo>
                  <a:cubicBezTo>
                    <a:pt x="184" y="1"/>
                    <a:pt x="183" y="3"/>
                    <a:pt x="183" y="3"/>
                  </a:cubicBezTo>
                  <a:cubicBezTo>
                    <a:pt x="181" y="3"/>
                    <a:pt x="179" y="2"/>
                    <a:pt x="177" y="2"/>
                  </a:cubicBezTo>
                  <a:cubicBezTo>
                    <a:pt x="176" y="2"/>
                    <a:pt x="175" y="3"/>
                    <a:pt x="173" y="3"/>
                  </a:cubicBezTo>
                  <a:cubicBezTo>
                    <a:pt x="171" y="3"/>
                    <a:pt x="171" y="4"/>
                    <a:pt x="173" y="4"/>
                  </a:cubicBezTo>
                  <a:cubicBezTo>
                    <a:pt x="176" y="5"/>
                    <a:pt x="179" y="5"/>
                    <a:pt x="181" y="6"/>
                  </a:cubicBezTo>
                  <a:cubicBezTo>
                    <a:pt x="180" y="5"/>
                    <a:pt x="174" y="7"/>
                    <a:pt x="173" y="8"/>
                  </a:cubicBezTo>
                  <a:cubicBezTo>
                    <a:pt x="173" y="8"/>
                    <a:pt x="170" y="8"/>
                    <a:pt x="170" y="8"/>
                  </a:cubicBezTo>
                  <a:cubicBezTo>
                    <a:pt x="170" y="8"/>
                    <a:pt x="172" y="10"/>
                    <a:pt x="172" y="10"/>
                  </a:cubicBezTo>
                  <a:cubicBezTo>
                    <a:pt x="171" y="10"/>
                    <a:pt x="169" y="9"/>
                    <a:pt x="168" y="8"/>
                  </a:cubicBezTo>
                  <a:cubicBezTo>
                    <a:pt x="167" y="7"/>
                    <a:pt x="164" y="8"/>
                    <a:pt x="163" y="8"/>
                  </a:cubicBezTo>
                  <a:cubicBezTo>
                    <a:pt x="160" y="7"/>
                    <a:pt x="157" y="6"/>
                    <a:pt x="154" y="5"/>
                  </a:cubicBezTo>
                  <a:cubicBezTo>
                    <a:pt x="152" y="4"/>
                    <a:pt x="150" y="6"/>
                    <a:pt x="147" y="6"/>
                  </a:cubicBezTo>
                  <a:cubicBezTo>
                    <a:pt x="146" y="6"/>
                    <a:pt x="140" y="5"/>
                    <a:pt x="140" y="7"/>
                  </a:cubicBezTo>
                  <a:cubicBezTo>
                    <a:pt x="139" y="7"/>
                    <a:pt x="153" y="9"/>
                    <a:pt x="155" y="10"/>
                  </a:cubicBezTo>
                  <a:cubicBezTo>
                    <a:pt x="158" y="10"/>
                    <a:pt x="161" y="10"/>
                    <a:pt x="163" y="11"/>
                  </a:cubicBezTo>
                  <a:cubicBezTo>
                    <a:pt x="164" y="11"/>
                    <a:pt x="165" y="11"/>
                    <a:pt x="166" y="12"/>
                  </a:cubicBezTo>
                  <a:cubicBezTo>
                    <a:pt x="166" y="12"/>
                    <a:pt x="166" y="15"/>
                    <a:pt x="166" y="15"/>
                  </a:cubicBezTo>
                  <a:cubicBezTo>
                    <a:pt x="166" y="16"/>
                    <a:pt x="165" y="14"/>
                    <a:pt x="165" y="13"/>
                  </a:cubicBezTo>
                  <a:cubicBezTo>
                    <a:pt x="164" y="12"/>
                    <a:pt x="161" y="12"/>
                    <a:pt x="160" y="11"/>
                  </a:cubicBezTo>
                  <a:cubicBezTo>
                    <a:pt x="160" y="11"/>
                    <a:pt x="157" y="11"/>
                    <a:pt x="157" y="11"/>
                  </a:cubicBezTo>
                  <a:cubicBezTo>
                    <a:pt x="157" y="12"/>
                    <a:pt x="158" y="14"/>
                    <a:pt x="158" y="14"/>
                  </a:cubicBezTo>
                  <a:cubicBezTo>
                    <a:pt x="156" y="14"/>
                    <a:pt x="155" y="11"/>
                    <a:pt x="154" y="11"/>
                  </a:cubicBezTo>
                  <a:cubicBezTo>
                    <a:pt x="152" y="11"/>
                    <a:pt x="150" y="11"/>
                    <a:pt x="148" y="10"/>
                  </a:cubicBezTo>
                  <a:cubicBezTo>
                    <a:pt x="147" y="10"/>
                    <a:pt x="139" y="10"/>
                    <a:pt x="139" y="10"/>
                  </a:cubicBezTo>
                  <a:cubicBezTo>
                    <a:pt x="138" y="12"/>
                    <a:pt x="151" y="17"/>
                    <a:pt x="151" y="17"/>
                  </a:cubicBezTo>
                  <a:cubicBezTo>
                    <a:pt x="151" y="18"/>
                    <a:pt x="146" y="17"/>
                    <a:pt x="146" y="17"/>
                  </a:cubicBezTo>
                  <a:cubicBezTo>
                    <a:pt x="143" y="17"/>
                    <a:pt x="142" y="16"/>
                    <a:pt x="143" y="19"/>
                  </a:cubicBezTo>
                  <a:cubicBezTo>
                    <a:pt x="142" y="19"/>
                    <a:pt x="141" y="18"/>
                    <a:pt x="140" y="17"/>
                  </a:cubicBezTo>
                  <a:cubicBezTo>
                    <a:pt x="140" y="16"/>
                    <a:pt x="142" y="17"/>
                    <a:pt x="143" y="16"/>
                  </a:cubicBezTo>
                  <a:cubicBezTo>
                    <a:pt x="143" y="16"/>
                    <a:pt x="141" y="14"/>
                    <a:pt x="140" y="14"/>
                  </a:cubicBezTo>
                  <a:cubicBezTo>
                    <a:pt x="138" y="13"/>
                    <a:pt x="136" y="12"/>
                    <a:pt x="133" y="12"/>
                  </a:cubicBezTo>
                  <a:cubicBezTo>
                    <a:pt x="132" y="12"/>
                    <a:pt x="130" y="11"/>
                    <a:pt x="129" y="12"/>
                  </a:cubicBezTo>
                  <a:cubicBezTo>
                    <a:pt x="128" y="12"/>
                    <a:pt x="131" y="15"/>
                    <a:pt x="131" y="15"/>
                  </a:cubicBezTo>
                  <a:cubicBezTo>
                    <a:pt x="134" y="17"/>
                    <a:pt x="138" y="17"/>
                    <a:pt x="142" y="20"/>
                  </a:cubicBezTo>
                  <a:cubicBezTo>
                    <a:pt x="143" y="20"/>
                    <a:pt x="144" y="21"/>
                    <a:pt x="143" y="22"/>
                  </a:cubicBezTo>
                  <a:cubicBezTo>
                    <a:pt x="141" y="24"/>
                    <a:pt x="139" y="22"/>
                    <a:pt x="137" y="21"/>
                  </a:cubicBezTo>
                  <a:cubicBezTo>
                    <a:pt x="132" y="18"/>
                    <a:pt x="126" y="16"/>
                    <a:pt x="120" y="15"/>
                  </a:cubicBezTo>
                  <a:cubicBezTo>
                    <a:pt x="117" y="14"/>
                    <a:pt x="114" y="13"/>
                    <a:pt x="111" y="14"/>
                  </a:cubicBezTo>
                  <a:cubicBezTo>
                    <a:pt x="110" y="14"/>
                    <a:pt x="113" y="17"/>
                    <a:pt x="113" y="18"/>
                  </a:cubicBezTo>
                  <a:cubicBezTo>
                    <a:pt x="113" y="18"/>
                    <a:pt x="117" y="21"/>
                    <a:pt x="117" y="21"/>
                  </a:cubicBezTo>
                  <a:cubicBezTo>
                    <a:pt x="117" y="22"/>
                    <a:pt x="111" y="21"/>
                    <a:pt x="111" y="21"/>
                  </a:cubicBezTo>
                  <a:cubicBezTo>
                    <a:pt x="111" y="23"/>
                    <a:pt x="115" y="22"/>
                    <a:pt x="115" y="24"/>
                  </a:cubicBezTo>
                  <a:cubicBezTo>
                    <a:pt x="115" y="24"/>
                    <a:pt x="111" y="23"/>
                    <a:pt x="110" y="22"/>
                  </a:cubicBezTo>
                  <a:cubicBezTo>
                    <a:pt x="108" y="21"/>
                    <a:pt x="106" y="21"/>
                    <a:pt x="103" y="20"/>
                  </a:cubicBezTo>
                  <a:cubicBezTo>
                    <a:pt x="101" y="19"/>
                    <a:pt x="101" y="20"/>
                    <a:pt x="101" y="22"/>
                  </a:cubicBezTo>
                  <a:cubicBezTo>
                    <a:pt x="100" y="23"/>
                    <a:pt x="99" y="23"/>
                    <a:pt x="98" y="23"/>
                  </a:cubicBezTo>
                  <a:cubicBezTo>
                    <a:pt x="98" y="24"/>
                    <a:pt x="98" y="26"/>
                    <a:pt x="97" y="26"/>
                  </a:cubicBezTo>
                  <a:cubicBezTo>
                    <a:pt x="97" y="27"/>
                    <a:pt x="97" y="24"/>
                    <a:pt x="97" y="23"/>
                  </a:cubicBezTo>
                  <a:cubicBezTo>
                    <a:pt x="97" y="22"/>
                    <a:pt x="98" y="21"/>
                    <a:pt x="98" y="20"/>
                  </a:cubicBezTo>
                  <a:cubicBezTo>
                    <a:pt x="97" y="16"/>
                    <a:pt x="93" y="16"/>
                    <a:pt x="90" y="16"/>
                  </a:cubicBezTo>
                  <a:cubicBezTo>
                    <a:pt x="86" y="17"/>
                    <a:pt x="82" y="18"/>
                    <a:pt x="78" y="18"/>
                  </a:cubicBezTo>
                  <a:cubicBezTo>
                    <a:pt x="77" y="19"/>
                    <a:pt x="75" y="19"/>
                    <a:pt x="74" y="19"/>
                  </a:cubicBezTo>
                  <a:cubicBezTo>
                    <a:pt x="74" y="19"/>
                    <a:pt x="69" y="20"/>
                    <a:pt x="69" y="20"/>
                  </a:cubicBezTo>
                  <a:cubicBezTo>
                    <a:pt x="70" y="21"/>
                    <a:pt x="72" y="21"/>
                    <a:pt x="73" y="21"/>
                  </a:cubicBezTo>
                  <a:cubicBezTo>
                    <a:pt x="74" y="22"/>
                    <a:pt x="75" y="23"/>
                    <a:pt x="77" y="24"/>
                  </a:cubicBezTo>
                  <a:cubicBezTo>
                    <a:pt x="77" y="24"/>
                    <a:pt x="81" y="27"/>
                    <a:pt x="81" y="27"/>
                  </a:cubicBezTo>
                  <a:cubicBezTo>
                    <a:pt x="80" y="27"/>
                    <a:pt x="76" y="25"/>
                    <a:pt x="75" y="25"/>
                  </a:cubicBezTo>
                  <a:cubicBezTo>
                    <a:pt x="73" y="24"/>
                    <a:pt x="72" y="22"/>
                    <a:pt x="70" y="22"/>
                  </a:cubicBezTo>
                  <a:cubicBezTo>
                    <a:pt x="67" y="21"/>
                    <a:pt x="64" y="22"/>
                    <a:pt x="61" y="22"/>
                  </a:cubicBezTo>
                  <a:cubicBezTo>
                    <a:pt x="58" y="23"/>
                    <a:pt x="58" y="22"/>
                    <a:pt x="60" y="25"/>
                  </a:cubicBezTo>
                  <a:cubicBezTo>
                    <a:pt x="60" y="26"/>
                    <a:pt x="60" y="29"/>
                    <a:pt x="60" y="30"/>
                  </a:cubicBezTo>
                  <a:cubicBezTo>
                    <a:pt x="60" y="32"/>
                    <a:pt x="56" y="30"/>
                    <a:pt x="55" y="30"/>
                  </a:cubicBezTo>
                  <a:cubicBezTo>
                    <a:pt x="54" y="30"/>
                    <a:pt x="51" y="28"/>
                    <a:pt x="50" y="30"/>
                  </a:cubicBezTo>
                  <a:cubicBezTo>
                    <a:pt x="49" y="31"/>
                    <a:pt x="50" y="34"/>
                    <a:pt x="50" y="34"/>
                  </a:cubicBezTo>
                  <a:cubicBezTo>
                    <a:pt x="49" y="35"/>
                    <a:pt x="48" y="33"/>
                    <a:pt x="47" y="32"/>
                  </a:cubicBezTo>
                  <a:cubicBezTo>
                    <a:pt x="45" y="31"/>
                    <a:pt x="43" y="31"/>
                    <a:pt x="42" y="32"/>
                  </a:cubicBezTo>
                  <a:cubicBezTo>
                    <a:pt x="39" y="34"/>
                    <a:pt x="36" y="36"/>
                    <a:pt x="32" y="37"/>
                  </a:cubicBezTo>
                  <a:cubicBezTo>
                    <a:pt x="31" y="38"/>
                    <a:pt x="34" y="37"/>
                    <a:pt x="32" y="3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43" name="Freeform 777"/>
            <p:cNvSpPr>
              <a:spLocks/>
            </p:cNvSpPr>
            <p:nvPr/>
          </p:nvSpPr>
          <p:spPr bwMode="auto">
            <a:xfrm>
              <a:off x="9136497" y="5038398"/>
              <a:ext cx="149682" cy="105124"/>
            </a:xfrm>
            <a:custGeom>
              <a:avLst/>
              <a:gdLst>
                <a:gd name="T0" fmla="*/ 16 w 16"/>
                <a:gd name="T1" fmla="*/ 6 h 11"/>
                <a:gd name="T2" fmla="*/ 11 w 16"/>
                <a:gd name="T3" fmla="*/ 3 h 11"/>
                <a:gd name="T4" fmla="*/ 5 w 16"/>
                <a:gd name="T5" fmla="*/ 1 h 11"/>
                <a:gd name="T6" fmla="*/ 1 w 16"/>
                <a:gd name="T7" fmla="*/ 1 h 11"/>
                <a:gd name="T8" fmla="*/ 3 w 16"/>
                <a:gd name="T9" fmla="*/ 3 h 11"/>
                <a:gd name="T10" fmla="*/ 1 w 16"/>
                <a:gd name="T11" fmla="*/ 7 h 11"/>
                <a:gd name="T12" fmla="*/ 5 w 16"/>
                <a:gd name="T13" fmla="*/ 7 h 11"/>
                <a:gd name="T14" fmla="*/ 5 w 16"/>
                <a:gd name="T15" fmla="*/ 9 h 11"/>
                <a:gd name="T16" fmla="*/ 16 w 16"/>
                <a:gd name="T17" fmla="*/ 6 h 11"/>
                <a:gd name="T18" fmla="*/ 16 w 16"/>
                <a:gd name="T19" fmla="*/ 6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" h="11">
                  <a:moveTo>
                    <a:pt x="16" y="6"/>
                  </a:moveTo>
                  <a:cubicBezTo>
                    <a:pt x="15" y="5"/>
                    <a:pt x="11" y="3"/>
                    <a:pt x="11" y="3"/>
                  </a:cubicBezTo>
                  <a:cubicBezTo>
                    <a:pt x="9" y="2"/>
                    <a:pt x="7" y="1"/>
                    <a:pt x="5" y="1"/>
                  </a:cubicBezTo>
                  <a:cubicBezTo>
                    <a:pt x="4" y="1"/>
                    <a:pt x="2" y="0"/>
                    <a:pt x="1" y="1"/>
                  </a:cubicBezTo>
                  <a:cubicBezTo>
                    <a:pt x="0" y="2"/>
                    <a:pt x="3" y="3"/>
                    <a:pt x="3" y="3"/>
                  </a:cubicBezTo>
                  <a:cubicBezTo>
                    <a:pt x="2" y="3"/>
                    <a:pt x="0" y="6"/>
                    <a:pt x="1" y="7"/>
                  </a:cubicBezTo>
                  <a:cubicBezTo>
                    <a:pt x="2" y="7"/>
                    <a:pt x="4" y="6"/>
                    <a:pt x="5" y="7"/>
                  </a:cubicBezTo>
                  <a:cubicBezTo>
                    <a:pt x="7" y="8"/>
                    <a:pt x="5" y="8"/>
                    <a:pt x="5" y="9"/>
                  </a:cubicBezTo>
                  <a:cubicBezTo>
                    <a:pt x="5" y="11"/>
                    <a:pt x="16" y="8"/>
                    <a:pt x="16" y="6"/>
                  </a:cubicBezTo>
                  <a:cubicBezTo>
                    <a:pt x="15" y="5"/>
                    <a:pt x="16" y="7"/>
                    <a:pt x="16" y="6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44" name="Freeform 778"/>
            <p:cNvSpPr>
              <a:spLocks/>
            </p:cNvSpPr>
            <p:nvPr/>
          </p:nvSpPr>
          <p:spPr bwMode="auto">
            <a:xfrm>
              <a:off x="9184270" y="4965129"/>
              <a:ext cx="38217" cy="19114"/>
            </a:xfrm>
            <a:custGeom>
              <a:avLst/>
              <a:gdLst>
                <a:gd name="T0" fmla="*/ 2 w 4"/>
                <a:gd name="T1" fmla="*/ 2 h 2"/>
                <a:gd name="T2" fmla="*/ 2 w 4"/>
                <a:gd name="T3" fmla="*/ 0 h 2"/>
                <a:gd name="T4" fmla="*/ 2 w 4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2">
                  <a:moveTo>
                    <a:pt x="2" y="2"/>
                  </a:moveTo>
                  <a:cubicBezTo>
                    <a:pt x="0" y="2"/>
                    <a:pt x="1" y="0"/>
                    <a:pt x="2" y="0"/>
                  </a:cubicBezTo>
                  <a:cubicBezTo>
                    <a:pt x="3" y="0"/>
                    <a:pt x="4" y="2"/>
                    <a:pt x="2" y="2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45" name="Freeform 779"/>
            <p:cNvSpPr>
              <a:spLocks/>
            </p:cNvSpPr>
            <p:nvPr/>
          </p:nvSpPr>
          <p:spPr bwMode="auto">
            <a:xfrm>
              <a:off x="9212932" y="3859745"/>
              <a:ext cx="101909" cy="57338"/>
            </a:xfrm>
            <a:custGeom>
              <a:avLst/>
              <a:gdLst>
                <a:gd name="T0" fmla="*/ 9 w 11"/>
                <a:gd name="T1" fmla="*/ 4 h 6"/>
                <a:gd name="T2" fmla="*/ 9 w 11"/>
                <a:gd name="T3" fmla="*/ 5 h 6"/>
                <a:gd name="T4" fmla="*/ 3 w 11"/>
                <a:gd name="T5" fmla="*/ 4 h 6"/>
                <a:gd name="T6" fmla="*/ 2 w 11"/>
                <a:gd name="T7" fmla="*/ 1 h 6"/>
                <a:gd name="T8" fmla="*/ 9 w 11"/>
                <a:gd name="T9" fmla="*/ 4 h 6"/>
                <a:gd name="T10" fmla="*/ 9 w 11"/>
                <a:gd name="T11" fmla="*/ 4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" h="6">
                  <a:moveTo>
                    <a:pt x="9" y="4"/>
                  </a:moveTo>
                  <a:cubicBezTo>
                    <a:pt x="11" y="5"/>
                    <a:pt x="11" y="6"/>
                    <a:pt x="9" y="5"/>
                  </a:cubicBezTo>
                  <a:cubicBezTo>
                    <a:pt x="7" y="5"/>
                    <a:pt x="4" y="4"/>
                    <a:pt x="3" y="4"/>
                  </a:cubicBezTo>
                  <a:cubicBezTo>
                    <a:pt x="2" y="3"/>
                    <a:pt x="0" y="0"/>
                    <a:pt x="2" y="1"/>
                  </a:cubicBezTo>
                  <a:cubicBezTo>
                    <a:pt x="4" y="2"/>
                    <a:pt x="7" y="3"/>
                    <a:pt x="9" y="4"/>
                  </a:cubicBezTo>
                  <a:cubicBezTo>
                    <a:pt x="11" y="5"/>
                    <a:pt x="7" y="3"/>
                    <a:pt x="9" y="4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46" name="Freeform 780"/>
            <p:cNvSpPr>
              <a:spLocks/>
            </p:cNvSpPr>
            <p:nvPr/>
          </p:nvSpPr>
          <p:spPr bwMode="auto">
            <a:xfrm>
              <a:off x="9528218" y="3776918"/>
              <a:ext cx="76432" cy="44598"/>
            </a:xfrm>
            <a:custGeom>
              <a:avLst/>
              <a:gdLst>
                <a:gd name="T0" fmla="*/ 8 w 8"/>
                <a:gd name="T1" fmla="*/ 3 h 5"/>
                <a:gd name="T2" fmla="*/ 0 w 8"/>
                <a:gd name="T3" fmla="*/ 2 h 5"/>
                <a:gd name="T4" fmla="*/ 8 w 8"/>
                <a:gd name="T5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" h="5">
                  <a:moveTo>
                    <a:pt x="8" y="3"/>
                  </a:moveTo>
                  <a:cubicBezTo>
                    <a:pt x="8" y="5"/>
                    <a:pt x="0" y="4"/>
                    <a:pt x="0" y="2"/>
                  </a:cubicBezTo>
                  <a:cubicBezTo>
                    <a:pt x="0" y="0"/>
                    <a:pt x="8" y="1"/>
                    <a:pt x="8" y="3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47" name="Freeform 782"/>
            <p:cNvSpPr>
              <a:spLocks/>
            </p:cNvSpPr>
            <p:nvPr/>
          </p:nvSpPr>
          <p:spPr bwMode="auto">
            <a:xfrm>
              <a:off x="10735225" y="3897972"/>
              <a:ext cx="54142" cy="38227"/>
            </a:xfrm>
            <a:custGeom>
              <a:avLst/>
              <a:gdLst>
                <a:gd name="T0" fmla="*/ 5 w 6"/>
                <a:gd name="T1" fmla="*/ 3 h 4"/>
                <a:gd name="T2" fmla="*/ 1 w 6"/>
                <a:gd name="T3" fmla="*/ 0 h 4"/>
                <a:gd name="T4" fmla="*/ 5 w 6"/>
                <a:gd name="T5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4">
                  <a:moveTo>
                    <a:pt x="5" y="3"/>
                  </a:moveTo>
                  <a:cubicBezTo>
                    <a:pt x="4" y="4"/>
                    <a:pt x="0" y="0"/>
                    <a:pt x="1" y="0"/>
                  </a:cubicBezTo>
                  <a:cubicBezTo>
                    <a:pt x="2" y="0"/>
                    <a:pt x="6" y="2"/>
                    <a:pt x="5" y="3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48" name="Freeform 783"/>
            <p:cNvSpPr>
              <a:spLocks/>
            </p:cNvSpPr>
            <p:nvPr/>
          </p:nvSpPr>
          <p:spPr bwMode="auto">
            <a:xfrm>
              <a:off x="10808475" y="3936197"/>
              <a:ext cx="47770" cy="9558"/>
            </a:xfrm>
            <a:custGeom>
              <a:avLst/>
              <a:gdLst>
                <a:gd name="T0" fmla="*/ 4 w 5"/>
                <a:gd name="T1" fmla="*/ 1 h 1"/>
                <a:gd name="T2" fmla="*/ 2 w 5"/>
                <a:gd name="T3" fmla="*/ 0 h 1"/>
                <a:gd name="T4" fmla="*/ 4 w 5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" h="1">
                  <a:moveTo>
                    <a:pt x="4" y="1"/>
                  </a:moveTo>
                  <a:cubicBezTo>
                    <a:pt x="2" y="1"/>
                    <a:pt x="0" y="0"/>
                    <a:pt x="2" y="0"/>
                  </a:cubicBezTo>
                  <a:cubicBezTo>
                    <a:pt x="3" y="0"/>
                    <a:pt x="5" y="1"/>
                    <a:pt x="4" y="1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49" name="Freeform 784"/>
            <p:cNvSpPr>
              <a:spLocks/>
            </p:cNvSpPr>
            <p:nvPr/>
          </p:nvSpPr>
          <p:spPr bwMode="auto">
            <a:xfrm>
              <a:off x="10808475" y="4468183"/>
              <a:ext cx="38217" cy="66896"/>
            </a:xfrm>
            <a:custGeom>
              <a:avLst/>
              <a:gdLst>
                <a:gd name="T0" fmla="*/ 2 w 4"/>
                <a:gd name="T1" fmla="*/ 0 h 7"/>
                <a:gd name="T2" fmla="*/ 4 w 4"/>
                <a:gd name="T3" fmla="*/ 7 h 7"/>
                <a:gd name="T4" fmla="*/ 2 w 4"/>
                <a:gd name="T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7">
                  <a:moveTo>
                    <a:pt x="2" y="0"/>
                  </a:moveTo>
                  <a:cubicBezTo>
                    <a:pt x="0" y="0"/>
                    <a:pt x="3" y="7"/>
                    <a:pt x="4" y="7"/>
                  </a:cubicBezTo>
                  <a:cubicBezTo>
                    <a:pt x="4" y="7"/>
                    <a:pt x="3" y="0"/>
                    <a:pt x="2" y="0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50" name="Freeform 785"/>
            <p:cNvSpPr>
              <a:spLocks/>
            </p:cNvSpPr>
            <p:nvPr/>
          </p:nvSpPr>
          <p:spPr bwMode="auto">
            <a:xfrm>
              <a:off x="10827583" y="4589232"/>
              <a:ext cx="63695" cy="38227"/>
            </a:xfrm>
            <a:custGeom>
              <a:avLst/>
              <a:gdLst>
                <a:gd name="T0" fmla="*/ 1 w 7"/>
                <a:gd name="T1" fmla="*/ 0 h 4"/>
                <a:gd name="T2" fmla="*/ 1 w 7"/>
                <a:gd name="T3" fmla="*/ 4 h 4"/>
                <a:gd name="T4" fmla="*/ 5 w 7"/>
                <a:gd name="T5" fmla="*/ 4 h 4"/>
                <a:gd name="T6" fmla="*/ 1 w 7"/>
                <a:gd name="T7" fmla="*/ 0 h 4"/>
                <a:gd name="T8" fmla="*/ 1 w 7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4">
                  <a:moveTo>
                    <a:pt x="1" y="0"/>
                  </a:moveTo>
                  <a:cubicBezTo>
                    <a:pt x="0" y="1"/>
                    <a:pt x="0" y="3"/>
                    <a:pt x="1" y="4"/>
                  </a:cubicBezTo>
                  <a:cubicBezTo>
                    <a:pt x="2" y="4"/>
                    <a:pt x="3" y="4"/>
                    <a:pt x="5" y="4"/>
                  </a:cubicBezTo>
                  <a:cubicBezTo>
                    <a:pt x="7" y="4"/>
                    <a:pt x="1" y="0"/>
                    <a:pt x="1" y="0"/>
                  </a:cubicBezTo>
                  <a:cubicBezTo>
                    <a:pt x="0" y="1"/>
                    <a:pt x="1" y="0"/>
                    <a:pt x="1" y="0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51" name="Freeform 786"/>
            <p:cNvSpPr>
              <a:spLocks/>
            </p:cNvSpPr>
            <p:nvPr/>
          </p:nvSpPr>
          <p:spPr bwMode="auto">
            <a:xfrm>
              <a:off x="10566434" y="4796294"/>
              <a:ext cx="159235" cy="92380"/>
            </a:xfrm>
            <a:custGeom>
              <a:avLst/>
              <a:gdLst>
                <a:gd name="T0" fmla="*/ 0 w 17"/>
                <a:gd name="T1" fmla="*/ 4 h 10"/>
                <a:gd name="T2" fmla="*/ 10 w 17"/>
                <a:gd name="T3" fmla="*/ 2 h 10"/>
                <a:gd name="T4" fmla="*/ 8 w 17"/>
                <a:gd name="T5" fmla="*/ 4 h 10"/>
                <a:gd name="T6" fmla="*/ 12 w 17"/>
                <a:gd name="T7" fmla="*/ 7 h 10"/>
                <a:gd name="T8" fmla="*/ 9 w 17"/>
                <a:gd name="T9" fmla="*/ 7 h 10"/>
                <a:gd name="T10" fmla="*/ 11 w 17"/>
                <a:gd name="T11" fmla="*/ 10 h 10"/>
                <a:gd name="T12" fmla="*/ 8 w 17"/>
                <a:gd name="T13" fmla="*/ 9 h 10"/>
                <a:gd name="T14" fmla="*/ 0 w 17"/>
                <a:gd name="T15" fmla="*/ 4 h 10"/>
                <a:gd name="T16" fmla="*/ 0 w 17"/>
                <a:gd name="T17" fmla="*/ 4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10">
                  <a:moveTo>
                    <a:pt x="0" y="4"/>
                  </a:moveTo>
                  <a:cubicBezTo>
                    <a:pt x="1" y="0"/>
                    <a:pt x="7" y="2"/>
                    <a:pt x="10" y="2"/>
                  </a:cubicBezTo>
                  <a:cubicBezTo>
                    <a:pt x="17" y="3"/>
                    <a:pt x="8" y="4"/>
                    <a:pt x="8" y="4"/>
                  </a:cubicBezTo>
                  <a:cubicBezTo>
                    <a:pt x="8" y="6"/>
                    <a:pt x="12" y="5"/>
                    <a:pt x="12" y="7"/>
                  </a:cubicBezTo>
                  <a:cubicBezTo>
                    <a:pt x="12" y="7"/>
                    <a:pt x="10" y="6"/>
                    <a:pt x="9" y="7"/>
                  </a:cubicBezTo>
                  <a:cubicBezTo>
                    <a:pt x="9" y="7"/>
                    <a:pt x="12" y="10"/>
                    <a:pt x="11" y="10"/>
                  </a:cubicBezTo>
                  <a:cubicBezTo>
                    <a:pt x="10" y="10"/>
                    <a:pt x="9" y="9"/>
                    <a:pt x="8" y="9"/>
                  </a:cubicBezTo>
                  <a:cubicBezTo>
                    <a:pt x="6" y="8"/>
                    <a:pt x="0" y="7"/>
                    <a:pt x="0" y="4"/>
                  </a:cubicBezTo>
                  <a:cubicBezTo>
                    <a:pt x="0" y="3"/>
                    <a:pt x="0" y="7"/>
                    <a:pt x="0" y="4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52" name="Freeform 787"/>
            <p:cNvSpPr>
              <a:spLocks/>
            </p:cNvSpPr>
            <p:nvPr/>
          </p:nvSpPr>
          <p:spPr bwMode="auto">
            <a:xfrm>
              <a:off x="10537774" y="4777183"/>
              <a:ext cx="82803" cy="28672"/>
            </a:xfrm>
            <a:custGeom>
              <a:avLst/>
              <a:gdLst>
                <a:gd name="T0" fmla="*/ 8 w 9"/>
                <a:gd name="T1" fmla="*/ 1 h 3"/>
                <a:gd name="T2" fmla="*/ 5 w 9"/>
                <a:gd name="T3" fmla="*/ 0 h 3"/>
                <a:gd name="T4" fmla="*/ 0 w 9"/>
                <a:gd name="T5" fmla="*/ 0 h 3"/>
                <a:gd name="T6" fmla="*/ 8 w 9"/>
                <a:gd name="T7" fmla="*/ 1 h 3"/>
                <a:gd name="T8" fmla="*/ 8 w 9"/>
                <a:gd name="T9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3">
                  <a:moveTo>
                    <a:pt x="8" y="1"/>
                  </a:moveTo>
                  <a:cubicBezTo>
                    <a:pt x="9" y="1"/>
                    <a:pt x="5" y="0"/>
                    <a:pt x="5" y="0"/>
                  </a:cubicBezTo>
                  <a:cubicBezTo>
                    <a:pt x="3" y="0"/>
                    <a:pt x="1" y="0"/>
                    <a:pt x="0" y="0"/>
                  </a:cubicBezTo>
                  <a:cubicBezTo>
                    <a:pt x="2" y="0"/>
                    <a:pt x="6" y="3"/>
                    <a:pt x="8" y="1"/>
                  </a:cubicBezTo>
                  <a:cubicBezTo>
                    <a:pt x="9" y="1"/>
                    <a:pt x="7" y="2"/>
                    <a:pt x="8" y="1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53" name="Freeform 788"/>
            <p:cNvSpPr>
              <a:spLocks/>
            </p:cNvSpPr>
            <p:nvPr/>
          </p:nvSpPr>
          <p:spPr bwMode="auto">
            <a:xfrm>
              <a:off x="10407201" y="4974685"/>
              <a:ext cx="121018" cy="63711"/>
            </a:xfrm>
            <a:custGeom>
              <a:avLst/>
              <a:gdLst>
                <a:gd name="T0" fmla="*/ 12 w 13"/>
                <a:gd name="T1" fmla="*/ 4 h 7"/>
                <a:gd name="T2" fmla="*/ 12 w 13"/>
                <a:gd name="T3" fmla="*/ 1 h 7"/>
                <a:gd name="T4" fmla="*/ 7 w 13"/>
                <a:gd name="T5" fmla="*/ 2 h 7"/>
                <a:gd name="T6" fmla="*/ 3 w 13"/>
                <a:gd name="T7" fmla="*/ 3 h 7"/>
                <a:gd name="T8" fmla="*/ 0 w 13"/>
                <a:gd name="T9" fmla="*/ 5 h 7"/>
                <a:gd name="T10" fmla="*/ 12 w 13"/>
                <a:gd name="T11" fmla="*/ 4 h 7"/>
                <a:gd name="T12" fmla="*/ 12 w 13"/>
                <a:gd name="T13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" h="7">
                  <a:moveTo>
                    <a:pt x="12" y="4"/>
                  </a:moveTo>
                  <a:cubicBezTo>
                    <a:pt x="13" y="3"/>
                    <a:pt x="13" y="2"/>
                    <a:pt x="12" y="1"/>
                  </a:cubicBezTo>
                  <a:cubicBezTo>
                    <a:pt x="11" y="0"/>
                    <a:pt x="8" y="1"/>
                    <a:pt x="7" y="2"/>
                  </a:cubicBezTo>
                  <a:cubicBezTo>
                    <a:pt x="6" y="2"/>
                    <a:pt x="4" y="2"/>
                    <a:pt x="3" y="3"/>
                  </a:cubicBezTo>
                  <a:cubicBezTo>
                    <a:pt x="3" y="3"/>
                    <a:pt x="0" y="5"/>
                    <a:pt x="0" y="5"/>
                  </a:cubicBezTo>
                  <a:cubicBezTo>
                    <a:pt x="3" y="7"/>
                    <a:pt x="10" y="6"/>
                    <a:pt x="12" y="4"/>
                  </a:cubicBezTo>
                  <a:cubicBezTo>
                    <a:pt x="13" y="3"/>
                    <a:pt x="9" y="6"/>
                    <a:pt x="12" y="4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54" name="Freeform 789"/>
            <p:cNvSpPr>
              <a:spLocks/>
            </p:cNvSpPr>
            <p:nvPr/>
          </p:nvSpPr>
          <p:spPr bwMode="auto">
            <a:xfrm>
              <a:off x="9305288" y="5067067"/>
              <a:ext cx="38217" cy="57338"/>
            </a:xfrm>
            <a:custGeom>
              <a:avLst/>
              <a:gdLst>
                <a:gd name="T0" fmla="*/ 3 w 4"/>
                <a:gd name="T1" fmla="*/ 2 h 6"/>
                <a:gd name="T2" fmla="*/ 1 w 4"/>
                <a:gd name="T3" fmla="*/ 3 h 6"/>
                <a:gd name="T4" fmla="*/ 3 w 4"/>
                <a:gd name="T5" fmla="*/ 2 h 6"/>
                <a:gd name="T6" fmla="*/ 3 w 4"/>
                <a:gd name="T7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6">
                  <a:moveTo>
                    <a:pt x="3" y="2"/>
                  </a:moveTo>
                  <a:cubicBezTo>
                    <a:pt x="2" y="0"/>
                    <a:pt x="1" y="1"/>
                    <a:pt x="1" y="3"/>
                  </a:cubicBezTo>
                  <a:cubicBezTo>
                    <a:pt x="0" y="6"/>
                    <a:pt x="4" y="4"/>
                    <a:pt x="3" y="2"/>
                  </a:cubicBezTo>
                  <a:cubicBezTo>
                    <a:pt x="3" y="2"/>
                    <a:pt x="4" y="3"/>
                    <a:pt x="3" y="2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55" name="Freeform 790"/>
            <p:cNvSpPr>
              <a:spLocks/>
            </p:cNvSpPr>
            <p:nvPr/>
          </p:nvSpPr>
          <p:spPr bwMode="auto">
            <a:xfrm>
              <a:off x="9222485" y="4946016"/>
              <a:ext cx="35033" cy="38227"/>
            </a:xfrm>
            <a:custGeom>
              <a:avLst/>
              <a:gdLst>
                <a:gd name="T0" fmla="*/ 4 w 4"/>
                <a:gd name="T1" fmla="*/ 2 h 4"/>
                <a:gd name="T2" fmla="*/ 1 w 4"/>
                <a:gd name="T3" fmla="*/ 1 h 4"/>
                <a:gd name="T4" fmla="*/ 4 w 4"/>
                <a:gd name="T5" fmla="*/ 2 h 4"/>
                <a:gd name="T6" fmla="*/ 4 w 4"/>
                <a:gd name="T7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4">
                  <a:moveTo>
                    <a:pt x="4" y="2"/>
                  </a:moveTo>
                  <a:cubicBezTo>
                    <a:pt x="3" y="2"/>
                    <a:pt x="1" y="0"/>
                    <a:pt x="1" y="1"/>
                  </a:cubicBezTo>
                  <a:cubicBezTo>
                    <a:pt x="0" y="4"/>
                    <a:pt x="4" y="2"/>
                    <a:pt x="4" y="2"/>
                  </a:cubicBezTo>
                  <a:cubicBezTo>
                    <a:pt x="3" y="2"/>
                    <a:pt x="4" y="2"/>
                    <a:pt x="4" y="2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56" name="Freeform 791"/>
            <p:cNvSpPr>
              <a:spLocks/>
            </p:cNvSpPr>
            <p:nvPr/>
          </p:nvSpPr>
          <p:spPr bwMode="auto">
            <a:xfrm>
              <a:off x="10865798" y="4347133"/>
              <a:ext cx="19109" cy="19114"/>
            </a:xfrm>
            <a:custGeom>
              <a:avLst/>
              <a:gdLst>
                <a:gd name="T0" fmla="*/ 2 w 2"/>
                <a:gd name="T1" fmla="*/ 1 h 2"/>
                <a:gd name="T2" fmla="*/ 0 w 2"/>
                <a:gd name="T3" fmla="*/ 2 h 2"/>
                <a:gd name="T4" fmla="*/ 2 w 2"/>
                <a:gd name="T5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1"/>
                  </a:moveTo>
                  <a:cubicBezTo>
                    <a:pt x="2" y="0"/>
                    <a:pt x="0" y="1"/>
                    <a:pt x="0" y="2"/>
                  </a:cubicBezTo>
                  <a:cubicBezTo>
                    <a:pt x="1" y="2"/>
                    <a:pt x="2" y="2"/>
                    <a:pt x="2" y="1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57" name="Freeform 792"/>
            <p:cNvSpPr>
              <a:spLocks/>
            </p:cNvSpPr>
            <p:nvPr/>
          </p:nvSpPr>
          <p:spPr bwMode="auto">
            <a:xfrm>
              <a:off x="10789366" y="4245195"/>
              <a:ext cx="28664" cy="15928"/>
            </a:xfrm>
            <a:custGeom>
              <a:avLst/>
              <a:gdLst>
                <a:gd name="T0" fmla="*/ 2 w 3"/>
                <a:gd name="T1" fmla="*/ 0 h 2"/>
                <a:gd name="T2" fmla="*/ 1 w 3"/>
                <a:gd name="T3" fmla="*/ 1 h 2"/>
                <a:gd name="T4" fmla="*/ 2 w 3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2" y="0"/>
                  </a:moveTo>
                  <a:cubicBezTo>
                    <a:pt x="1" y="0"/>
                    <a:pt x="0" y="1"/>
                    <a:pt x="1" y="1"/>
                  </a:cubicBezTo>
                  <a:cubicBezTo>
                    <a:pt x="2" y="2"/>
                    <a:pt x="3" y="1"/>
                    <a:pt x="2" y="0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58" name="Freeform 793"/>
            <p:cNvSpPr>
              <a:spLocks/>
            </p:cNvSpPr>
            <p:nvPr/>
          </p:nvSpPr>
          <p:spPr bwMode="auto">
            <a:xfrm>
              <a:off x="10865798" y="4206968"/>
              <a:ext cx="25477" cy="28672"/>
            </a:xfrm>
            <a:custGeom>
              <a:avLst/>
              <a:gdLst>
                <a:gd name="T0" fmla="*/ 2 w 3"/>
                <a:gd name="T1" fmla="*/ 1 h 3"/>
                <a:gd name="T2" fmla="*/ 1 w 3"/>
                <a:gd name="T3" fmla="*/ 2 h 3"/>
                <a:gd name="T4" fmla="*/ 2 w 3"/>
                <a:gd name="T5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3">
                  <a:moveTo>
                    <a:pt x="2" y="1"/>
                  </a:moveTo>
                  <a:cubicBezTo>
                    <a:pt x="2" y="0"/>
                    <a:pt x="0" y="1"/>
                    <a:pt x="1" y="2"/>
                  </a:cubicBezTo>
                  <a:cubicBezTo>
                    <a:pt x="1" y="3"/>
                    <a:pt x="3" y="1"/>
                    <a:pt x="2" y="1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59" name="Freeform 794"/>
            <p:cNvSpPr>
              <a:spLocks/>
            </p:cNvSpPr>
            <p:nvPr/>
          </p:nvSpPr>
          <p:spPr bwMode="auto">
            <a:xfrm>
              <a:off x="8314841" y="4394916"/>
              <a:ext cx="47770" cy="6370"/>
            </a:xfrm>
            <a:custGeom>
              <a:avLst/>
              <a:gdLst>
                <a:gd name="T0" fmla="*/ 5 w 5"/>
                <a:gd name="T1" fmla="*/ 1 h 1"/>
                <a:gd name="T2" fmla="*/ 1 w 5"/>
                <a:gd name="T3" fmla="*/ 0 h 1"/>
                <a:gd name="T4" fmla="*/ 5 w 5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cubicBezTo>
                    <a:pt x="4" y="0"/>
                    <a:pt x="0" y="0"/>
                    <a:pt x="1" y="0"/>
                  </a:cubicBezTo>
                  <a:cubicBezTo>
                    <a:pt x="2" y="1"/>
                    <a:pt x="5" y="1"/>
                    <a:pt x="5" y="1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60" name="Freeform 795"/>
            <p:cNvSpPr>
              <a:spLocks/>
            </p:cNvSpPr>
            <p:nvPr/>
          </p:nvSpPr>
          <p:spPr bwMode="auto">
            <a:xfrm>
              <a:off x="8372164" y="4394916"/>
              <a:ext cx="57323" cy="0"/>
            </a:xfrm>
            <a:custGeom>
              <a:avLst/>
              <a:gdLst>
                <a:gd name="T0" fmla="*/ 5 w 6"/>
                <a:gd name="T1" fmla="*/ 1 w 6"/>
                <a:gd name="T2" fmla="*/ 5 w 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6">
                  <a:moveTo>
                    <a:pt x="5" y="0"/>
                  </a:moveTo>
                  <a:cubicBezTo>
                    <a:pt x="4" y="0"/>
                    <a:pt x="0" y="0"/>
                    <a:pt x="1" y="0"/>
                  </a:cubicBezTo>
                  <a:cubicBezTo>
                    <a:pt x="2" y="0"/>
                    <a:pt x="6" y="0"/>
                    <a:pt x="5" y="0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61" name="Freeform 796"/>
            <p:cNvSpPr>
              <a:spLocks/>
            </p:cNvSpPr>
            <p:nvPr/>
          </p:nvSpPr>
          <p:spPr bwMode="auto">
            <a:xfrm>
              <a:off x="9445417" y="3802407"/>
              <a:ext cx="38217" cy="19114"/>
            </a:xfrm>
            <a:custGeom>
              <a:avLst/>
              <a:gdLst>
                <a:gd name="T0" fmla="*/ 3 w 4"/>
                <a:gd name="T1" fmla="*/ 2 h 2"/>
                <a:gd name="T2" fmla="*/ 2 w 4"/>
                <a:gd name="T3" fmla="*/ 0 h 2"/>
                <a:gd name="T4" fmla="*/ 3 w 4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2">
                  <a:moveTo>
                    <a:pt x="3" y="2"/>
                  </a:moveTo>
                  <a:cubicBezTo>
                    <a:pt x="1" y="2"/>
                    <a:pt x="0" y="0"/>
                    <a:pt x="2" y="0"/>
                  </a:cubicBezTo>
                  <a:cubicBezTo>
                    <a:pt x="3" y="0"/>
                    <a:pt x="4" y="2"/>
                    <a:pt x="3" y="2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62" name="Freeform 797"/>
            <p:cNvSpPr>
              <a:spLocks/>
            </p:cNvSpPr>
            <p:nvPr/>
          </p:nvSpPr>
          <p:spPr bwMode="auto">
            <a:xfrm>
              <a:off x="5467694" y="6086410"/>
              <a:ext cx="85988" cy="111494"/>
            </a:xfrm>
            <a:custGeom>
              <a:avLst/>
              <a:gdLst>
                <a:gd name="T0" fmla="*/ 9 w 9"/>
                <a:gd name="T1" fmla="*/ 11 h 12"/>
                <a:gd name="T2" fmla="*/ 5 w 9"/>
                <a:gd name="T3" fmla="*/ 2 h 12"/>
                <a:gd name="T4" fmla="*/ 2 w 9"/>
                <a:gd name="T5" fmla="*/ 2 h 12"/>
                <a:gd name="T6" fmla="*/ 0 w 9"/>
                <a:gd name="T7" fmla="*/ 3 h 12"/>
                <a:gd name="T8" fmla="*/ 3 w 9"/>
                <a:gd name="T9" fmla="*/ 5 h 12"/>
                <a:gd name="T10" fmla="*/ 3 w 9"/>
                <a:gd name="T11" fmla="*/ 7 h 12"/>
                <a:gd name="T12" fmla="*/ 4 w 9"/>
                <a:gd name="T13" fmla="*/ 7 h 12"/>
                <a:gd name="T14" fmla="*/ 3 w 9"/>
                <a:gd name="T15" fmla="*/ 8 h 12"/>
                <a:gd name="T16" fmla="*/ 6 w 9"/>
                <a:gd name="T17" fmla="*/ 11 h 12"/>
                <a:gd name="T18" fmla="*/ 6 w 9"/>
                <a:gd name="T19" fmla="*/ 9 h 12"/>
                <a:gd name="T20" fmla="*/ 9 w 9"/>
                <a:gd name="T21" fmla="*/ 11 h 12"/>
                <a:gd name="T22" fmla="*/ 9 w 9"/>
                <a:gd name="T23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" h="12">
                  <a:moveTo>
                    <a:pt x="9" y="11"/>
                  </a:moveTo>
                  <a:cubicBezTo>
                    <a:pt x="8" y="8"/>
                    <a:pt x="7" y="4"/>
                    <a:pt x="5" y="2"/>
                  </a:cubicBezTo>
                  <a:cubicBezTo>
                    <a:pt x="4" y="1"/>
                    <a:pt x="3" y="0"/>
                    <a:pt x="2" y="2"/>
                  </a:cubicBezTo>
                  <a:cubicBezTo>
                    <a:pt x="2" y="2"/>
                    <a:pt x="0" y="2"/>
                    <a:pt x="0" y="3"/>
                  </a:cubicBezTo>
                  <a:cubicBezTo>
                    <a:pt x="1" y="4"/>
                    <a:pt x="3" y="3"/>
                    <a:pt x="3" y="5"/>
                  </a:cubicBezTo>
                  <a:cubicBezTo>
                    <a:pt x="3" y="6"/>
                    <a:pt x="3" y="6"/>
                    <a:pt x="3" y="7"/>
                  </a:cubicBezTo>
                  <a:cubicBezTo>
                    <a:pt x="3" y="8"/>
                    <a:pt x="4" y="7"/>
                    <a:pt x="4" y="7"/>
                  </a:cubicBezTo>
                  <a:cubicBezTo>
                    <a:pt x="5" y="8"/>
                    <a:pt x="3" y="8"/>
                    <a:pt x="3" y="8"/>
                  </a:cubicBezTo>
                  <a:cubicBezTo>
                    <a:pt x="3" y="9"/>
                    <a:pt x="5" y="11"/>
                    <a:pt x="6" y="11"/>
                  </a:cubicBezTo>
                  <a:cubicBezTo>
                    <a:pt x="6" y="11"/>
                    <a:pt x="2" y="7"/>
                    <a:pt x="6" y="9"/>
                  </a:cubicBezTo>
                  <a:cubicBezTo>
                    <a:pt x="7" y="9"/>
                    <a:pt x="9" y="12"/>
                    <a:pt x="9" y="11"/>
                  </a:cubicBezTo>
                  <a:cubicBezTo>
                    <a:pt x="8" y="10"/>
                    <a:pt x="9" y="12"/>
                    <a:pt x="9" y="11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766" name="TextBox 765"/>
          <p:cNvSpPr txBox="1"/>
          <p:nvPr/>
        </p:nvSpPr>
        <p:spPr>
          <a:xfrm>
            <a:off x="9467411" y="2796537"/>
            <a:ext cx="2123733" cy="19543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100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Мы принимаем активное участие в крупнейших проектах по освоению месторождений страны, а также в программах модернизации нефтепроводов, строительства газопроводов, комплексного изучения осадочных бассейнов Казахстана.</a:t>
            </a:r>
            <a:endParaRPr lang="id-ID" sz="1100" dirty="0">
              <a:solidFill>
                <a:schemeClr val="tx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65" name="TextBox 764">
            <a:extLst>
              <a:ext uri="{FF2B5EF4-FFF2-40B4-BE49-F238E27FC236}">
                <a16:creationId xmlns:a16="http://schemas.microsoft.com/office/drawing/2014/main" id="{700FD4DB-5A60-4ECE-80C5-E453E2B54974}"/>
              </a:ext>
            </a:extLst>
          </p:cNvPr>
          <p:cNvSpPr txBox="1"/>
          <p:nvPr/>
        </p:nvSpPr>
        <p:spPr>
          <a:xfrm>
            <a:off x="7492974" y="4706335"/>
            <a:ext cx="414189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100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АО «Казахского Института Нефти и Газа»</a:t>
            </a:r>
            <a:r>
              <a:rPr lang="en-US" sz="1100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1100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состоит из опытных и подготовленных профессионалов, готовых к выполнению самого широкого спектра инжиниринговых работ. </a:t>
            </a:r>
            <a:endParaRPr lang="id-ID" sz="1100" dirty="0">
              <a:solidFill>
                <a:schemeClr val="tx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2244433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5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7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00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7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15" grpId="0"/>
      <p:bldP spid="16" grpId="0"/>
      <p:bldP spid="17" grpId="0"/>
      <p:bldP spid="18" grpId="0"/>
      <p:bldP spid="82" grpId="0"/>
      <p:bldP spid="766" grpId="0"/>
      <p:bldP spid="76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558422" y="1470897"/>
            <a:ext cx="2772569" cy="404725"/>
            <a:chOff x="558423" y="1815726"/>
            <a:chExt cx="2772569" cy="404725"/>
          </a:xfrm>
        </p:grpSpPr>
        <p:sp>
          <p:nvSpPr>
            <p:cNvPr id="25" name="Rectangle 24"/>
            <p:cNvSpPr/>
            <p:nvPr/>
          </p:nvSpPr>
          <p:spPr>
            <a:xfrm>
              <a:off x="558423" y="1858501"/>
              <a:ext cx="2772569" cy="36195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558423" y="1815726"/>
              <a:ext cx="2772569" cy="36195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3330991" y="1470897"/>
            <a:ext cx="2772569" cy="404725"/>
            <a:chOff x="3330992" y="1815726"/>
            <a:chExt cx="2772569" cy="404725"/>
          </a:xfrm>
        </p:grpSpPr>
        <p:sp>
          <p:nvSpPr>
            <p:cNvPr id="26" name="Rectangle 25"/>
            <p:cNvSpPr/>
            <p:nvPr/>
          </p:nvSpPr>
          <p:spPr>
            <a:xfrm>
              <a:off x="3330992" y="1858501"/>
              <a:ext cx="2772569" cy="36195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3330992" y="1815726"/>
              <a:ext cx="2772569" cy="36195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6103560" y="1470897"/>
            <a:ext cx="2772569" cy="404725"/>
            <a:chOff x="6103561" y="1815726"/>
            <a:chExt cx="2772569" cy="404725"/>
          </a:xfrm>
        </p:grpSpPr>
        <p:sp>
          <p:nvSpPr>
            <p:cNvPr id="27" name="Rectangle 26"/>
            <p:cNvSpPr/>
            <p:nvPr/>
          </p:nvSpPr>
          <p:spPr>
            <a:xfrm>
              <a:off x="6103561" y="1858501"/>
              <a:ext cx="2772569" cy="361950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6103561" y="1815726"/>
              <a:ext cx="2772569" cy="36195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8876128" y="1470897"/>
            <a:ext cx="2772569" cy="404725"/>
            <a:chOff x="8876129" y="1815726"/>
            <a:chExt cx="2772569" cy="404725"/>
          </a:xfrm>
        </p:grpSpPr>
        <p:sp>
          <p:nvSpPr>
            <p:cNvPr id="28" name="Rectangle 27"/>
            <p:cNvSpPr/>
            <p:nvPr/>
          </p:nvSpPr>
          <p:spPr>
            <a:xfrm>
              <a:off x="8876129" y="1858501"/>
              <a:ext cx="2772569" cy="361950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8876129" y="1815726"/>
              <a:ext cx="2772569" cy="36195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5760" y="227236"/>
            <a:ext cx="10515600" cy="911682"/>
          </a:xfrm>
        </p:spPr>
        <p:txBody>
          <a:bodyPr>
            <a:normAutofit/>
          </a:bodyPr>
          <a:lstStyle/>
          <a:p>
            <a:r>
              <a:rPr lang="ru-RU" sz="3200" dirty="0" smtClean="0">
                <a:solidFill>
                  <a:schemeClr val="accent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Профиль</a:t>
            </a:r>
            <a:r>
              <a:rPr lang="ru-RU" sz="3300" dirty="0" smtClean="0">
                <a:solidFill>
                  <a:schemeClr val="accent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деятельности</a:t>
            </a:r>
            <a:endParaRPr lang="id-ID" sz="3300" dirty="0">
              <a:solidFill>
                <a:schemeClr val="accent3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0E94B5-8C35-4E38-8FC1-B73EBEBA3C09}" type="slidenum">
              <a:rPr lang="id-ID" smtClean="0"/>
              <a:pPr/>
              <a:t>14</a:t>
            </a:fld>
            <a:endParaRPr lang="id-ID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693618" y="969346"/>
            <a:ext cx="10515600" cy="366712"/>
          </a:xfrm>
        </p:spPr>
        <p:txBody>
          <a:bodyPr>
            <a:normAutofit/>
          </a:bodyPr>
          <a:lstStyle/>
          <a:p>
            <a:r>
              <a:rPr lang="ru-RU" sz="1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АО «КИНГ»</a:t>
            </a:r>
            <a:endParaRPr lang="id-ID" sz="1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73436" y="1503081"/>
            <a:ext cx="2342540" cy="31034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ts val="1700"/>
              </a:lnSpc>
            </a:pPr>
            <a:r>
              <a:rPr lang="ru-RU" sz="1400" b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Проектирование</a:t>
            </a:r>
            <a:endParaRPr lang="en-JM" sz="1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515611" y="1503081"/>
            <a:ext cx="2403328" cy="31034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ts val="1700"/>
              </a:lnSpc>
            </a:pPr>
            <a:r>
              <a:rPr lang="ru-RU" sz="1400" b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Строительство</a:t>
            </a:r>
            <a:endParaRPr lang="en-JM" sz="1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291951" y="1503081"/>
            <a:ext cx="2395787" cy="31034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ts val="1700"/>
              </a:lnSpc>
            </a:pPr>
            <a:r>
              <a:rPr lang="ru-RU" sz="1400" b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НИОКР</a:t>
            </a:r>
            <a:r>
              <a:rPr lang="ru-RU" sz="1400" b="1" dirty="0" smtClean="0">
                <a:solidFill>
                  <a:schemeClr val="bg1"/>
                </a:solidFill>
                <a:latin typeface="+mj-lt"/>
              </a:rPr>
              <a:t>	</a:t>
            </a:r>
            <a:endParaRPr lang="en-JM" sz="14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076225" y="1511224"/>
            <a:ext cx="2372375" cy="29405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ts val="1700"/>
              </a:lnSpc>
            </a:pPr>
            <a:r>
              <a:rPr lang="ru-RU" sz="1400" b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Экспертизы</a:t>
            </a:r>
            <a:endParaRPr lang="en-JM" sz="1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2219429" y="2875438"/>
            <a:ext cx="2204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Проектирование</a:t>
            </a:r>
            <a:endParaRPr lang="id-ID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2208769" y="3206869"/>
            <a:ext cx="3317007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ТЭР, ТЭО, Опыт выполнения морских проектов, исполнительная документация, ПСД, Пред-ОВОС, Рабочий проект, технологические процессы</a:t>
            </a:r>
            <a:endParaRPr lang="id-ID" sz="1400" dirty="0">
              <a:solidFill>
                <a:schemeClr val="tx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208769" y="4765613"/>
            <a:ext cx="19656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Строительство</a:t>
            </a:r>
            <a:endParaRPr lang="id-ID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2208769" y="5059143"/>
            <a:ext cx="331700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Авторский надзор, техническая диагностика, технадзор и сопровождение, исполнительная документация</a:t>
            </a:r>
            <a:endParaRPr lang="id-ID" sz="1400" dirty="0">
              <a:solidFill>
                <a:schemeClr val="tx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7695169" y="2913339"/>
            <a:ext cx="10326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НИОКР</a:t>
            </a:r>
            <a:endParaRPr lang="id-ID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7695169" y="3206869"/>
            <a:ext cx="395352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Комплексные научные исследования и аналитика, научная поддержка разработки стратегических и программных документов, разработка нормативно-технических документов, разработка новых технологий в области нефтехимии, ООС.</a:t>
            </a:r>
            <a:endParaRPr lang="id-ID" sz="1400" dirty="0">
              <a:solidFill>
                <a:schemeClr val="tx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7695169" y="4765613"/>
            <a:ext cx="16209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Экспертизы</a:t>
            </a:r>
            <a:endParaRPr lang="id-ID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7695169" y="5059143"/>
            <a:ext cx="386183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Проверка и корректировка технической документации, разработка специальных технических условий, техническое сопровождение, экспертные решения. </a:t>
            </a:r>
            <a:endParaRPr lang="id-ID" sz="1400" dirty="0">
              <a:solidFill>
                <a:schemeClr val="tx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4" name="Rectangle 31"/>
          <p:cNvSpPr/>
          <p:nvPr/>
        </p:nvSpPr>
        <p:spPr>
          <a:xfrm>
            <a:off x="558422" y="2004630"/>
            <a:ext cx="1109027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АО</a:t>
            </a:r>
            <a:r>
              <a:rPr lang="x-none" sz="1600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1600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«КИНГ»</a:t>
            </a:r>
            <a:r>
              <a:rPr lang="en-US" sz="1600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1600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оказывает комплексные инжиниринговые услуги, а также осуществляет научно-исследовательскую деятельность в нефтегазовой и энергетической отраслях РК</a:t>
            </a:r>
            <a:r>
              <a:rPr lang="ru-RU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endParaRPr lang="id-ID" sz="1600" dirty="0">
              <a:solidFill>
                <a:schemeClr val="tx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9" name="Рисунок 38"/>
          <p:cNvPicPr>
            <a:picLocks noChangeAspect="1"/>
          </p:cNvPicPr>
          <p:nvPr/>
        </p:nvPicPr>
        <p:blipFill>
          <a:blip r:embed="rId2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365" y="4852436"/>
            <a:ext cx="1044466" cy="1044466"/>
          </a:xfrm>
          <a:prstGeom prst="rect">
            <a:avLst/>
          </a:prstGeom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966" y="5082964"/>
            <a:ext cx="641494" cy="641494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>
          <a:blip r:embed="rId4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441" y="3099666"/>
            <a:ext cx="968785" cy="968785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>
          <a:blip r:embed="rId5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9576" y="3172217"/>
            <a:ext cx="824275" cy="823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1162311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1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250"/>
                            </p:stCondLst>
                            <p:childTnLst>
                              <p:par>
                                <p:cTn id="2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75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25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75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5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>
              <a:lumMod val="7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670956" y="2844225"/>
            <a:ext cx="7419303" cy="584775"/>
          </a:xfrm>
          <a:prstGeom prst="rect">
            <a:avLst/>
          </a:prstGeom>
          <a:noFill/>
          <a:ln w="44450">
            <a:solidFill>
              <a:srgbClr val="FFFF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ТОО ИК «Казгипронефтетранс»</a:t>
            </a:r>
            <a:endParaRPr lang="id-ID" sz="3200" b="1" dirty="0">
              <a:solidFill>
                <a:srgbClr val="FFFF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7988519" y="2654519"/>
            <a:ext cx="4203481" cy="4203481"/>
          </a:xfrm>
          <a:custGeom>
            <a:avLst/>
            <a:gdLst>
              <a:gd name="connsiteX0" fmla="*/ 4203481 w 4203481"/>
              <a:gd name="connsiteY0" fmla="*/ 0 h 4203481"/>
              <a:gd name="connsiteX1" fmla="*/ 4203481 w 4203481"/>
              <a:gd name="connsiteY1" fmla="*/ 4203481 h 4203481"/>
              <a:gd name="connsiteX2" fmla="*/ 0 w 4203481"/>
              <a:gd name="connsiteY2" fmla="*/ 4203481 h 42034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203481" h="4203481">
                <a:moveTo>
                  <a:pt x="4203481" y="0"/>
                </a:moveTo>
                <a:lnTo>
                  <a:pt x="4203481" y="4203481"/>
                </a:lnTo>
                <a:lnTo>
                  <a:pt x="0" y="4203481"/>
                </a:lnTo>
                <a:close/>
              </a:path>
            </a:pathLst>
          </a:custGeom>
          <a:solidFill>
            <a:schemeClr val="accent6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d-ID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Freeform 11"/>
          <p:cNvSpPr/>
          <p:nvPr/>
        </p:nvSpPr>
        <p:spPr>
          <a:xfrm>
            <a:off x="-14514" y="0"/>
            <a:ext cx="4342354" cy="4342354"/>
          </a:xfrm>
          <a:custGeom>
            <a:avLst/>
            <a:gdLst>
              <a:gd name="connsiteX0" fmla="*/ 0 w 4342354"/>
              <a:gd name="connsiteY0" fmla="*/ 0 h 4342354"/>
              <a:gd name="connsiteX1" fmla="*/ 4342354 w 4342354"/>
              <a:gd name="connsiteY1" fmla="*/ 0 h 4342354"/>
              <a:gd name="connsiteX2" fmla="*/ 0 w 4342354"/>
              <a:gd name="connsiteY2" fmla="*/ 4342354 h 4342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342354" h="4342354">
                <a:moveTo>
                  <a:pt x="0" y="0"/>
                </a:moveTo>
                <a:lnTo>
                  <a:pt x="4342354" y="0"/>
                </a:lnTo>
                <a:lnTo>
                  <a:pt x="0" y="4342354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d-ID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3375162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1" grpId="0" animBg="1"/>
      <p:bldP spid="1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ТОО</a:t>
            </a:r>
            <a:r>
              <a:rPr lang="ru-RU" sz="3600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«ИК «КГНТ»</a:t>
            </a:r>
            <a:endParaRPr lang="id-ID" sz="3600" dirty="0">
              <a:solidFill>
                <a:schemeClr val="accent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0E94B5-8C35-4E38-8FC1-B73EBEBA3C09}" type="slidenum">
              <a:rPr lang="id-ID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/>
              <a:t>16</a:t>
            </a:fld>
            <a:endParaRPr lang="id-ID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26132" y="5718679"/>
            <a:ext cx="160532" cy="16053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solidFill>
                <a:schemeClr val="tx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86664" y="5660446"/>
            <a:ext cx="1263016" cy="276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Казахстан</a:t>
            </a:r>
            <a:endParaRPr lang="id-ID" sz="1200" dirty="0">
              <a:solidFill>
                <a:schemeClr val="tx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664931" y="5718679"/>
            <a:ext cx="160532" cy="16053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solidFill>
                <a:schemeClr val="tx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825463" y="5660446"/>
            <a:ext cx="80648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Украина</a:t>
            </a:r>
            <a:endParaRPr lang="id-ID" sz="1200" dirty="0">
              <a:solidFill>
                <a:schemeClr val="tx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698252" y="5718679"/>
            <a:ext cx="160532" cy="160531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solidFill>
                <a:schemeClr val="tx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858783" y="5660446"/>
            <a:ext cx="13711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Великобритания</a:t>
            </a:r>
            <a:endParaRPr lang="id-ID" sz="1200" dirty="0">
              <a:solidFill>
                <a:schemeClr val="tx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454474" y="3408406"/>
            <a:ext cx="4172477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050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ТОО КГНТ представлен в: 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ru-RU" sz="1050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г. Алматы - головной офис, общей площадью 5048 м2;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ru-RU" sz="1050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г. Астана – представительство;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ru-RU" sz="1050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г. Атырау – </a:t>
            </a:r>
            <a:r>
              <a:rPr lang="ru-RU" sz="1050" dirty="0" err="1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Проекно</a:t>
            </a:r>
            <a:r>
              <a:rPr lang="ru-RU" sz="1050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-Конструкторский Центр (ПКЗ АНПЗ);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ru-RU" sz="1050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Офисы совместных предприятий КГНТ в г. Лондон, </a:t>
            </a:r>
            <a:r>
              <a:rPr lang="ru-RU" sz="1050" dirty="0" err="1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Фарнборо</a:t>
            </a:r>
            <a:r>
              <a:rPr lang="ru-RU" sz="1050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Атырау и Алматы. </a:t>
            </a:r>
            <a:endParaRPr lang="id-ID" sz="1050" dirty="0">
              <a:solidFill>
                <a:schemeClr val="tx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445837" y="2381015"/>
            <a:ext cx="18781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Год основания</a:t>
            </a:r>
            <a:endParaRPr lang="id-ID" sz="16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413072" y="2462305"/>
            <a:ext cx="221388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050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За 43 года КГНТ запроектировала и обеспечила ввод в эксплуатацию более </a:t>
            </a:r>
            <a:r>
              <a:rPr lang="ru-RU" sz="105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1000</a:t>
            </a:r>
            <a:r>
              <a:rPr lang="ru-RU" sz="1050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объектов. </a:t>
            </a:r>
            <a:endParaRPr lang="id-ID" sz="1050" dirty="0">
              <a:solidFill>
                <a:schemeClr val="tx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454475" y="2636652"/>
            <a:ext cx="149271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1974</a:t>
            </a:r>
            <a:endParaRPr lang="id-ID" sz="4000" b="1" dirty="0">
              <a:solidFill>
                <a:schemeClr val="accent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7646986" y="5798944"/>
            <a:ext cx="1635887" cy="340574"/>
            <a:chOff x="7619566" y="5087295"/>
            <a:chExt cx="1635887" cy="340574"/>
          </a:xfrm>
          <a:solidFill>
            <a:schemeClr val="tx2">
              <a:lumMod val="60000"/>
              <a:lumOff val="40000"/>
            </a:schemeClr>
          </a:solidFill>
        </p:grpSpPr>
        <p:grpSp>
          <p:nvGrpSpPr>
            <p:cNvPr id="20" name="Group 19"/>
            <p:cNvGrpSpPr/>
            <p:nvPr/>
          </p:nvGrpSpPr>
          <p:grpSpPr>
            <a:xfrm flipH="1">
              <a:off x="7619566" y="5087295"/>
              <a:ext cx="143904" cy="340574"/>
              <a:chOff x="5505537" y="930389"/>
              <a:chExt cx="333375" cy="788988"/>
            </a:xfrm>
            <a:grpFill/>
          </p:grpSpPr>
          <p:sp>
            <p:nvSpPr>
              <p:cNvPr id="48" name="Oval 27"/>
              <p:cNvSpPr>
                <a:spLocks noChangeArrowheads="1"/>
              </p:cNvSpPr>
              <p:nvPr/>
            </p:nvSpPr>
            <p:spPr bwMode="auto">
              <a:xfrm>
                <a:off x="5602373" y="930389"/>
                <a:ext cx="141288" cy="13970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>
                  <a:solidFill>
                    <a:srgbClr val="40404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49" name="Freeform 28"/>
              <p:cNvSpPr>
                <a:spLocks/>
              </p:cNvSpPr>
              <p:nvPr/>
            </p:nvSpPr>
            <p:spPr bwMode="auto">
              <a:xfrm>
                <a:off x="5505537" y="1084378"/>
                <a:ext cx="333375" cy="634999"/>
              </a:xfrm>
              <a:custGeom>
                <a:avLst/>
                <a:gdLst>
                  <a:gd name="T0" fmla="*/ 87 w 87"/>
                  <a:gd name="T1" fmla="*/ 24 h 168"/>
                  <a:gd name="T2" fmla="*/ 62 w 87"/>
                  <a:gd name="T3" fmla="*/ 0 h 168"/>
                  <a:gd name="T4" fmla="*/ 37 w 87"/>
                  <a:gd name="T5" fmla="*/ 0 h 168"/>
                  <a:gd name="T6" fmla="*/ 35 w 87"/>
                  <a:gd name="T7" fmla="*/ 0 h 168"/>
                  <a:gd name="T8" fmla="*/ 25 w 87"/>
                  <a:gd name="T9" fmla="*/ 0 h 168"/>
                  <a:gd name="T10" fmla="*/ 0 w 87"/>
                  <a:gd name="T11" fmla="*/ 24 h 168"/>
                  <a:gd name="T12" fmla="*/ 0 w 87"/>
                  <a:gd name="T13" fmla="*/ 24 h 168"/>
                  <a:gd name="T14" fmla="*/ 0 w 87"/>
                  <a:gd name="T15" fmla="*/ 73 h 168"/>
                  <a:gd name="T16" fmla="*/ 8 w 87"/>
                  <a:gd name="T17" fmla="*/ 81 h 168"/>
                  <a:gd name="T18" fmla="*/ 16 w 87"/>
                  <a:gd name="T19" fmla="*/ 73 h 168"/>
                  <a:gd name="T20" fmla="*/ 16 w 87"/>
                  <a:gd name="T21" fmla="*/ 44 h 168"/>
                  <a:gd name="T22" fmla="*/ 16 w 87"/>
                  <a:gd name="T23" fmla="*/ 28 h 168"/>
                  <a:gd name="T24" fmla="*/ 20 w 87"/>
                  <a:gd name="T25" fmla="*/ 28 h 168"/>
                  <a:gd name="T26" fmla="*/ 20 w 87"/>
                  <a:gd name="T27" fmla="*/ 46 h 168"/>
                  <a:gd name="T28" fmla="*/ 20 w 87"/>
                  <a:gd name="T29" fmla="*/ 77 h 168"/>
                  <a:gd name="T30" fmla="*/ 20 w 87"/>
                  <a:gd name="T31" fmla="*/ 81 h 168"/>
                  <a:gd name="T32" fmla="*/ 20 w 87"/>
                  <a:gd name="T33" fmla="*/ 157 h 168"/>
                  <a:gd name="T34" fmla="*/ 31 w 87"/>
                  <a:gd name="T35" fmla="*/ 168 h 168"/>
                  <a:gd name="T36" fmla="*/ 41 w 87"/>
                  <a:gd name="T37" fmla="*/ 157 h 168"/>
                  <a:gd name="T38" fmla="*/ 41 w 87"/>
                  <a:gd name="T39" fmla="*/ 81 h 168"/>
                  <a:gd name="T40" fmla="*/ 46 w 87"/>
                  <a:gd name="T41" fmla="*/ 81 h 168"/>
                  <a:gd name="T42" fmla="*/ 46 w 87"/>
                  <a:gd name="T43" fmla="*/ 157 h 168"/>
                  <a:gd name="T44" fmla="*/ 56 w 87"/>
                  <a:gd name="T45" fmla="*/ 168 h 168"/>
                  <a:gd name="T46" fmla="*/ 67 w 87"/>
                  <a:gd name="T47" fmla="*/ 157 h 168"/>
                  <a:gd name="T48" fmla="*/ 67 w 87"/>
                  <a:gd name="T49" fmla="*/ 81 h 168"/>
                  <a:gd name="T50" fmla="*/ 67 w 87"/>
                  <a:gd name="T51" fmla="*/ 77 h 168"/>
                  <a:gd name="T52" fmla="*/ 67 w 87"/>
                  <a:gd name="T53" fmla="*/ 46 h 168"/>
                  <a:gd name="T54" fmla="*/ 67 w 87"/>
                  <a:gd name="T55" fmla="*/ 28 h 168"/>
                  <a:gd name="T56" fmla="*/ 71 w 87"/>
                  <a:gd name="T57" fmla="*/ 28 h 168"/>
                  <a:gd name="T58" fmla="*/ 71 w 87"/>
                  <a:gd name="T59" fmla="*/ 44 h 168"/>
                  <a:gd name="T60" fmla="*/ 71 w 87"/>
                  <a:gd name="T61" fmla="*/ 73 h 168"/>
                  <a:gd name="T62" fmla="*/ 79 w 87"/>
                  <a:gd name="T63" fmla="*/ 81 h 168"/>
                  <a:gd name="T64" fmla="*/ 87 w 87"/>
                  <a:gd name="T65" fmla="*/ 73 h 168"/>
                  <a:gd name="T66" fmla="*/ 87 w 87"/>
                  <a:gd name="T67" fmla="*/ 24 h 168"/>
                  <a:gd name="T68" fmla="*/ 87 w 87"/>
                  <a:gd name="T69" fmla="*/ 24 h 1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7" h="168">
                    <a:moveTo>
                      <a:pt x="87" y="24"/>
                    </a:moveTo>
                    <a:cubicBezTo>
                      <a:pt x="87" y="11"/>
                      <a:pt x="75" y="0"/>
                      <a:pt x="62" y="0"/>
                    </a:cubicBezTo>
                    <a:cubicBezTo>
                      <a:pt x="37" y="0"/>
                      <a:pt x="37" y="0"/>
                      <a:pt x="37" y="0"/>
                    </a:cubicBezTo>
                    <a:cubicBezTo>
                      <a:pt x="35" y="0"/>
                      <a:pt x="35" y="0"/>
                      <a:pt x="35" y="0"/>
                    </a:cubicBezTo>
                    <a:cubicBezTo>
                      <a:pt x="25" y="0"/>
                      <a:pt x="25" y="0"/>
                      <a:pt x="25" y="0"/>
                    </a:cubicBezTo>
                    <a:cubicBezTo>
                      <a:pt x="12" y="0"/>
                      <a:pt x="0" y="11"/>
                      <a:pt x="0" y="24"/>
                    </a:cubicBezTo>
                    <a:cubicBezTo>
                      <a:pt x="0" y="24"/>
                      <a:pt x="0" y="24"/>
                      <a:pt x="0" y="24"/>
                    </a:cubicBezTo>
                    <a:cubicBezTo>
                      <a:pt x="0" y="73"/>
                      <a:pt x="0" y="73"/>
                      <a:pt x="0" y="73"/>
                    </a:cubicBezTo>
                    <a:cubicBezTo>
                      <a:pt x="0" y="78"/>
                      <a:pt x="4" y="81"/>
                      <a:pt x="8" y="81"/>
                    </a:cubicBezTo>
                    <a:cubicBezTo>
                      <a:pt x="13" y="81"/>
                      <a:pt x="16" y="78"/>
                      <a:pt x="16" y="73"/>
                    </a:cubicBezTo>
                    <a:cubicBezTo>
                      <a:pt x="16" y="44"/>
                      <a:pt x="16" y="44"/>
                      <a:pt x="16" y="44"/>
                    </a:cubicBezTo>
                    <a:cubicBezTo>
                      <a:pt x="16" y="28"/>
                      <a:pt x="16" y="28"/>
                      <a:pt x="16" y="28"/>
                    </a:cubicBezTo>
                    <a:cubicBezTo>
                      <a:pt x="20" y="28"/>
                      <a:pt x="20" y="28"/>
                      <a:pt x="20" y="28"/>
                    </a:cubicBezTo>
                    <a:cubicBezTo>
                      <a:pt x="20" y="46"/>
                      <a:pt x="20" y="46"/>
                      <a:pt x="20" y="46"/>
                    </a:cubicBezTo>
                    <a:cubicBezTo>
                      <a:pt x="20" y="77"/>
                      <a:pt x="20" y="77"/>
                      <a:pt x="20" y="77"/>
                    </a:cubicBezTo>
                    <a:cubicBezTo>
                      <a:pt x="20" y="81"/>
                      <a:pt x="20" y="81"/>
                      <a:pt x="20" y="81"/>
                    </a:cubicBezTo>
                    <a:cubicBezTo>
                      <a:pt x="20" y="157"/>
                      <a:pt x="20" y="157"/>
                      <a:pt x="20" y="157"/>
                    </a:cubicBezTo>
                    <a:cubicBezTo>
                      <a:pt x="20" y="163"/>
                      <a:pt x="25" y="168"/>
                      <a:pt x="31" y="168"/>
                    </a:cubicBezTo>
                    <a:cubicBezTo>
                      <a:pt x="37" y="168"/>
                      <a:pt x="41" y="163"/>
                      <a:pt x="41" y="157"/>
                    </a:cubicBezTo>
                    <a:cubicBezTo>
                      <a:pt x="41" y="81"/>
                      <a:pt x="41" y="81"/>
                      <a:pt x="41" y="81"/>
                    </a:cubicBezTo>
                    <a:cubicBezTo>
                      <a:pt x="46" y="81"/>
                      <a:pt x="46" y="81"/>
                      <a:pt x="46" y="81"/>
                    </a:cubicBezTo>
                    <a:cubicBezTo>
                      <a:pt x="46" y="157"/>
                      <a:pt x="46" y="157"/>
                      <a:pt x="46" y="157"/>
                    </a:cubicBezTo>
                    <a:cubicBezTo>
                      <a:pt x="46" y="163"/>
                      <a:pt x="50" y="168"/>
                      <a:pt x="56" y="168"/>
                    </a:cubicBezTo>
                    <a:cubicBezTo>
                      <a:pt x="62" y="168"/>
                      <a:pt x="67" y="163"/>
                      <a:pt x="67" y="157"/>
                    </a:cubicBezTo>
                    <a:cubicBezTo>
                      <a:pt x="67" y="81"/>
                      <a:pt x="67" y="81"/>
                      <a:pt x="67" y="81"/>
                    </a:cubicBezTo>
                    <a:cubicBezTo>
                      <a:pt x="67" y="77"/>
                      <a:pt x="67" y="77"/>
                      <a:pt x="67" y="77"/>
                    </a:cubicBezTo>
                    <a:cubicBezTo>
                      <a:pt x="67" y="46"/>
                      <a:pt x="67" y="46"/>
                      <a:pt x="67" y="46"/>
                    </a:cubicBezTo>
                    <a:cubicBezTo>
                      <a:pt x="67" y="28"/>
                      <a:pt x="67" y="28"/>
                      <a:pt x="67" y="28"/>
                    </a:cubicBezTo>
                    <a:cubicBezTo>
                      <a:pt x="71" y="28"/>
                      <a:pt x="71" y="28"/>
                      <a:pt x="71" y="28"/>
                    </a:cubicBezTo>
                    <a:cubicBezTo>
                      <a:pt x="71" y="44"/>
                      <a:pt x="71" y="44"/>
                      <a:pt x="71" y="44"/>
                    </a:cubicBezTo>
                    <a:cubicBezTo>
                      <a:pt x="71" y="73"/>
                      <a:pt x="71" y="73"/>
                      <a:pt x="71" y="73"/>
                    </a:cubicBezTo>
                    <a:cubicBezTo>
                      <a:pt x="71" y="78"/>
                      <a:pt x="74" y="81"/>
                      <a:pt x="79" y="81"/>
                    </a:cubicBezTo>
                    <a:cubicBezTo>
                      <a:pt x="83" y="81"/>
                      <a:pt x="87" y="78"/>
                      <a:pt x="87" y="73"/>
                    </a:cubicBezTo>
                    <a:cubicBezTo>
                      <a:pt x="87" y="24"/>
                      <a:pt x="87" y="24"/>
                      <a:pt x="87" y="24"/>
                    </a:cubicBezTo>
                    <a:cubicBezTo>
                      <a:pt x="87" y="24"/>
                      <a:pt x="87" y="24"/>
                      <a:pt x="87" y="2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>
                  <a:solidFill>
                    <a:srgbClr val="40404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grpSp>
          <p:nvGrpSpPr>
            <p:cNvPr id="21" name="Group 20"/>
            <p:cNvGrpSpPr/>
            <p:nvPr/>
          </p:nvGrpSpPr>
          <p:grpSpPr>
            <a:xfrm flipH="1">
              <a:off x="7785739" y="5087295"/>
              <a:ext cx="143904" cy="340574"/>
              <a:chOff x="5505537" y="930389"/>
              <a:chExt cx="333375" cy="788988"/>
            </a:xfrm>
            <a:grpFill/>
          </p:grpSpPr>
          <p:sp>
            <p:nvSpPr>
              <p:cNvPr id="46" name="Oval 27"/>
              <p:cNvSpPr>
                <a:spLocks noChangeArrowheads="1"/>
              </p:cNvSpPr>
              <p:nvPr/>
            </p:nvSpPr>
            <p:spPr bwMode="auto">
              <a:xfrm>
                <a:off x="5602373" y="930389"/>
                <a:ext cx="141288" cy="13970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>
                  <a:solidFill>
                    <a:srgbClr val="40404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47" name="Freeform 28"/>
              <p:cNvSpPr>
                <a:spLocks/>
              </p:cNvSpPr>
              <p:nvPr/>
            </p:nvSpPr>
            <p:spPr bwMode="auto">
              <a:xfrm>
                <a:off x="5505537" y="1084378"/>
                <a:ext cx="333375" cy="634999"/>
              </a:xfrm>
              <a:custGeom>
                <a:avLst/>
                <a:gdLst>
                  <a:gd name="T0" fmla="*/ 87 w 87"/>
                  <a:gd name="T1" fmla="*/ 24 h 168"/>
                  <a:gd name="T2" fmla="*/ 62 w 87"/>
                  <a:gd name="T3" fmla="*/ 0 h 168"/>
                  <a:gd name="T4" fmla="*/ 37 w 87"/>
                  <a:gd name="T5" fmla="*/ 0 h 168"/>
                  <a:gd name="T6" fmla="*/ 35 w 87"/>
                  <a:gd name="T7" fmla="*/ 0 h 168"/>
                  <a:gd name="T8" fmla="*/ 25 w 87"/>
                  <a:gd name="T9" fmla="*/ 0 h 168"/>
                  <a:gd name="T10" fmla="*/ 0 w 87"/>
                  <a:gd name="T11" fmla="*/ 24 h 168"/>
                  <a:gd name="T12" fmla="*/ 0 w 87"/>
                  <a:gd name="T13" fmla="*/ 24 h 168"/>
                  <a:gd name="T14" fmla="*/ 0 w 87"/>
                  <a:gd name="T15" fmla="*/ 73 h 168"/>
                  <a:gd name="T16" fmla="*/ 8 w 87"/>
                  <a:gd name="T17" fmla="*/ 81 h 168"/>
                  <a:gd name="T18" fmla="*/ 16 w 87"/>
                  <a:gd name="T19" fmla="*/ 73 h 168"/>
                  <a:gd name="T20" fmla="*/ 16 w 87"/>
                  <a:gd name="T21" fmla="*/ 44 h 168"/>
                  <a:gd name="T22" fmla="*/ 16 w 87"/>
                  <a:gd name="T23" fmla="*/ 28 h 168"/>
                  <a:gd name="T24" fmla="*/ 20 w 87"/>
                  <a:gd name="T25" fmla="*/ 28 h 168"/>
                  <a:gd name="T26" fmla="*/ 20 w 87"/>
                  <a:gd name="T27" fmla="*/ 46 h 168"/>
                  <a:gd name="T28" fmla="*/ 20 w 87"/>
                  <a:gd name="T29" fmla="*/ 77 h 168"/>
                  <a:gd name="T30" fmla="*/ 20 w 87"/>
                  <a:gd name="T31" fmla="*/ 81 h 168"/>
                  <a:gd name="T32" fmla="*/ 20 w 87"/>
                  <a:gd name="T33" fmla="*/ 157 h 168"/>
                  <a:gd name="T34" fmla="*/ 31 w 87"/>
                  <a:gd name="T35" fmla="*/ 168 h 168"/>
                  <a:gd name="T36" fmla="*/ 41 w 87"/>
                  <a:gd name="T37" fmla="*/ 157 h 168"/>
                  <a:gd name="T38" fmla="*/ 41 w 87"/>
                  <a:gd name="T39" fmla="*/ 81 h 168"/>
                  <a:gd name="T40" fmla="*/ 46 w 87"/>
                  <a:gd name="T41" fmla="*/ 81 h 168"/>
                  <a:gd name="T42" fmla="*/ 46 w 87"/>
                  <a:gd name="T43" fmla="*/ 157 h 168"/>
                  <a:gd name="T44" fmla="*/ 56 w 87"/>
                  <a:gd name="T45" fmla="*/ 168 h 168"/>
                  <a:gd name="T46" fmla="*/ 67 w 87"/>
                  <a:gd name="T47" fmla="*/ 157 h 168"/>
                  <a:gd name="T48" fmla="*/ 67 w 87"/>
                  <a:gd name="T49" fmla="*/ 81 h 168"/>
                  <a:gd name="T50" fmla="*/ 67 w 87"/>
                  <a:gd name="T51" fmla="*/ 77 h 168"/>
                  <a:gd name="T52" fmla="*/ 67 w 87"/>
                  <a:gd name="T53" fmla="*/ 46 h 168"/>
                  <a:gd name="T54" fmla="*/ 67 w 87"/>
                  <a:gd name="T55" fmla="*/ 28 h 168"/>
                  <a:gd name="T56" fmla="*/ 71 w 87"/>
                  <a:gd name="T57" fmla="*/ 28 h 168"/>
                  <a:gd name="T58" fmla="*/ 71 w 87"/>
                  <a:gd name="T59" fmla="*/ 44 h 168"/>
                  <a:gd name="T60" fmla="*/ 71 w 87"/>
                  <a:gd name="T61" fmla="*/ 73 h 168"/>
                  <a:gd name="T62" fmla="*/ 79 w 87"/>
                  <a:gd name="T63" fmla="*/ 81 h 168"/>
                  <a:gd name="T64" fmla="*/ 87 w 87"/>
                  <a:gd name="T65" fmla="*/ 73 h 168"/>
                  <a:gd name="T66" fmla="*/ 87 w 87"/>
                  <a:gd name="T67" fmla="*/ 24 h 168"/>
                  <a:gd name="T68" fmla="*/ 87 w 87"/>
                  <a:gd name="T69" fmla="*/ 24 h 1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7" h="168">
                    <a:moveTo>
                      <a:pt x="87" y="24"/>
                    </a:moveTo>
                    <a:cubicBezTo>
                      <a:pt x="87" y="11"/>
                      <a:pt x="75" y="0"/>
                      <a:pt x="62" y="0"/>
                    </a:cubicBezTo>
                    <a:cubicBezTo>
                      <a:pt x="37" y="0"/>
                      <a:pt x="37" y="0"/>
                      <a:pt x="37" y="0"/>
                    </a:cubicBezTo>
                    <a:cubicBezTo>
                      <a:pt x="35" y="0"/>
                      <a:pt x="35" y="0"/>
                      <a:pt x="35" y="0"/>
                    </a:cubicBezTo>
                    <a:cubicBezTo>
                      <a:pt x="25" y="0"/>
                      <a:pt x="25" y="0"/>
                      <a:pt x="25" y="0"/>
                    </a:cubicBezTo>
                    <a:cubicBezTo>
                      <a:pt x="12" y="0"/>
                      <a:pt x="0" y="11"/>
                      <a:pt x="0" y="24"/>
                    </a:cubicBezTo>
                    <a:cubicBezTo>
                      <a:pt x="0" y="24"/>
                      <a:pt x="0" y="24"/>
                      <a:pt x="0" y="24"/>
                    </a:cubicBezTo>
                    <a:cubicBezTo>
                      <a:pt x="0" y="73"/>
                      <a:pt x="0" y="73"/>
                      <a:pt x="0" y="73"/>
                    </a:cubicBezTo>
                    <a:cubicBezTo>
                      <a:pt x="0" y="78"/>
                      <a:pt x="4" y="81"/>
                      <a:pt x="8" y="81"/>
                    </a:cubicBezTo>
                    <a:cubicBezTo>
                      <a:pt x="13" y="81"/>
                      <a:pt x="16" y="78"/>
                      <a:pt x="16" y="73"/>
                    </a:cubicBezTo>
                    <a:cubicBezTo>
                      <a:pt x="16" y="44"/>
                      <a:pt x="16" y="44"/>
                      <a:pt x="16" y="44"/>
                    </a:cubicBezTo>
                    <a:cubicBezTo>
                      <a:pt x="16" y="28"/>
                      <a:pt x="16" y="28"/>
                      <a:pt x="16" y="28"/>
                    </a:cubicBezTo>
                    <a:cubicBezTo>
                      <a:pt x="20" y="28"/>
                      <a:pt x="20" y="28"/>
                      <a:pt x="20" y="28"/>
                    </a:cubicBezTo>
                    <a:cubicBezTo>
                      <a:pt x="20" y="46"/>
                      <a:pt x="20" y="46"/>
                      <a:pt x="20" y="46"/>
                    </a:cubicBezTo>
                    <a:cubicBezTo>
                      <a:pt x="20" y="77"/>
                      <a:pt x="20" y="77"/>
                      <a:pt x="20" y="77"/>
                    </a:cubicBezTo>
                    <a:cubicBezTo>
                      <a:pt x="20" y="81"/>
                      <a:pt x="20" y="81"/>
                      <a:pt x="20" y="81"/>
                    </a:cubicBezTo>
                    <a:cubicBezTo>
                      <a:pt x="20" y="157"/>
                      <a:pt x="20" y="157"/>
                      <a:pt x="20" y="157"/>
                    </a:cubicBezTo>
                    <a:cubicBezTo>
                      <a:pt x="20" y="163"/>
                      <a:pt x="25" y="168"/>
                      <a:pt x="31" y="168"/>
                    </a:cubicBezTo>
                    <a:cubicBezTo>
                      <a:pt x="37" y="168"/>
                      <a:pt x="41" y="163"/>
                      <a:pt x="41" y="157"/>
                    </a:cubicBezTo>
                    <a:cubicBezTo>
                      <a:pt x="41" y="81"/>
                      <a:pt x="41" y="81"/>
                      <a:pt x="41" y="81"/>
                    </a:cubicBezTo>
                    <a:cubicBezTo>
                      <a:pt x="46" y="81"/>
                      <a:pt x="46" y="81"/>
                      <a:pt x="46" y="81"/>
                    </a:cubicBezTo>
                    <a:cubicBezTo>
                      <a:pt x="46" y="157"/>
                      <a:pt x="46" y="157"/>
                      <a:pt x="46" y="157"/>
                    </a:cubicBezTo>
                    <a:cubicBezTo>
                      <a:pt x="46" y="163"/>
                      <a:pt x="50" y="168"/>
                      <a:pt x="56" y="168"/>
                    </a:cubicBezTo>
                    <a:cubicBezTo>
                      <a:pt x="62" y="168"/>
                      <a:pt x="67" y="163"/>
                      <a:pt x="67" y="157"/>
                    </a:cubicBezTo>
                    <a:cubicBezTo>
                      <a:pt x="67" y="81"/>
                      <a:pt x="67" y="81"/>
                      <a:pt x="67" y="81"/>
                    </a:cubicBezTo>
                    <a:cubicBezTo>
                      <a:pt x="67" y="77"/>
                      <a:pt x="67" y="77"/>
                      <a:pt x="67" y="77"/>
                    </a:cubicBezTo>
                    <a:cubicBezTo>
                      <a:pt x="67" y="46"/>
                      <a:pt x="67" y="46"/>
                      <a:pt x="67" y="46"/>
                    </a:cubicBezTo>
                    <a:cubicBezTo>
                      <a:pt x="67" y="28"/>
                      <a:pt x="67" y="28"/>
                      <a:pt x="67" y="28"/>
                    </a:cubicBezTo>
                    <a:cubicBezTo>
                      <a:pt x="71" y="28"/>
                      <a:pt x="71" y="28"/>
                      <a:pt x="71" y="28"/>
                    </a:cubicBezTo>
                    <a:cubicBezTo>
                      <a:pt x="71" y="44"/>
                      <a:pt x="71" y="44"/>
                      <a:pt x="71" y="44"/>
                    </a:cubicBezTo>
                    <a:cubicBezTo>
                      <a:pt x="71" y="73"/>
                      <a:pt x="71" y="73"/>
                      <a:pt x="71" y="73"/>
                    </a:cubicBezTo>
                    <a:cubicBezTo>
                      <a:pt x="71" y="78"/>
                      <a:pt x="74" y="81"/>
                      <a:pt x="79" y="81"/>
                    </a:cubicBezTo>
                    <a:cubicBezTo>
                      <a:pt x="83" y="81"/>
                      <a:pt x="87" y="78"/>
                      <a:pt x="87" y="73"/>
                    </a:cubicBezTo>
                    <a:cubicBezTo>
                      <a:pt x="87" y="24"/>
                      <a:pt x="87" y="24"/>
                      <a:pt x="87" y="24"/>
                    </a:cubicBezTo>
                    <a:cubicBezTo>
                      <a:pt x="87" y="24"/>
                      <a:pt x="87" y="24"/>
                      <a:pt x="87" y="2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>
                  <a:solidFill>
                    <a:srgbClr val="40404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grpSp>
          <p:nvGrpSpPr>
            <p:cNvPr id="22" name="Group 21"/>
            <p:cNvGrpSpPr/>
            <p:nvPr/>
          </p:nvGrpSpPr>
          <p:grpSpPr>
            <a:xfrm flipH="1">
              <a:off x="7949822" y="5087295"/>
              <a:ext cx="143904" cy="340574"/>
              <a:chOff x="5505537" y="930389"/>
              <a:chExt cx="333375" cy="788988"/>
            </a:xfrm>
            <a:grpFill/>
          </p:grpSpPr>
          <p:sp>
            <p:nvSpPr>
              <p:cNvPr id="44" name="Oval 43"/>
              <p:cNvSpPr>
                <a:spLocks noChangeArrowheads="1"/>
              </p:cNvSpPr>
              <p:nvPr/>
            </p:nvSpPr>
            <p:spPr bwMode="auto">
              <a:xfrm>
                <a:off x="5602373" y="930389"/>
                <a:ext cx="141288" cy="13970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>
                  <a:solidFill>
                    <a:srgbClr val="40404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45" name="Freeform 44"/>
              <p:cNvSpPr>
                <a:spLocks/>
              </p:cNvSpPr>
              <p:nvPr/>
            </p:nvSpPr>
            <p:spPr bwMode="auto">
              <a:xfrm>
                <a:off x="5505537" y="1084378"/>
                <a:ext cx="333375" cy="634999"/>
              </a:xfrm>
              <a:custGeom>
                <a:avLst/>
                <a:gdLst>
                  <a:gd name="T0" fmla="*/ 87 w 87"/>
                  <a:gd name="T1" fmla="*/ 24 h 168"/>
                  <a:gd name="T2" fmla="*/ 62 w 87"/>
                  <a:gd name="T3" fmla="*/ 0 h 168"/>
                  <a:gd name="T4" fmla="*/ 37 w 87"/>
                  <a:gd name="T5" fmla="*/ 0 h 168"/>
                  <a:gd name="T6" fmla="*/ 35 w 87"/>
                  <a:gd name="T7" fmla="*/ 0 h 168"/>
                  <a:gd name="T8" fmla="*/ 25 w 87"/>
                  <a:gd name="T9" fmla="*/ 0 h 168"/>
                  <a:gd name="T10" fmla="*/ 0 w 87"/>
                  <a:gd name="T11" fmla="*/ 24 h 168"/>
                  <a:gd name="T12" fmla="*/ 0 w 87"/>
                  <a:gd name="T13" fmla="*/ 24 h 168"/>
                  <a:gd name="T14" fmla="*/ 0 w 87"/>
                  <a:gd name="T15" fmla="*/ 73 h 168"/>
                  <a:gd name="T16" fmla="*/ 8 w 87"/>
                  <a:gd name="T17" fmla="*/ 81 h 168"/>
                  <a:gd name="T18" fmla="*/ 16 w 87"/>
                  <a:gd name="T19" fmla="*/ 73 h 168"/>
                  <a:gd name="T20" fmla="*/ 16 w 87"/>
                  <a:gd name="T21" fmla="*/ 44 h 168"/>
                  <a:gd name="T22" fmla="*/ 16 w 87"/>
                  <a:gd name="T23" fmla="*/ 28 h 168"/>
                  <a:gd name="T24" fmla="*/ 20 w 87"/>
                  <a:gd name="T25" fmla="*/ 28 h 168"/>
                  <a:gd name="T26" fmla="*/ 20 w 87"/>
                  <a:gd name="T27" fmla="*/ 46 h 168"/>
                  <a:gd name="T28" fmla="*/ 20 w 87"/>
                  <a:gd name="T29" fmla="*/ 77 h 168"/>
                  <a:gd name="T30" fmla="*/ 20 w 87"/>
                  <a:gd name="T31" fmla="*/ 81 h 168"/>
                  <a:gd name="T32" fmla="*/ 20 w 87"/>
                  <a:gd name="T33" fmla="*/ 157 h 168"/>
                  <a:gd name="T34" fmla="*/ 31 w 87"/>
                  <a:gd name="T35" fmla="*/ 168 h 168"/>
                  <a:gd name="T36" fmla="*/ 41 w 87"/>
                  <a:gd name="T37" fmla="*/ 157 h 168"/>
                  <a:gd name="T38" fmla="*/ 41 w 87"/>
                  <a:gd name="T39" fmla="*/ 81 h 168"/>
                  <a:gd name="T40" fmla="*/ 46 w 87"/>
                  <a:gd name="T41" fmla="*/ 81 h 168"/>
                  <a:gd name="T42" fmla="*/ 46 w 87"/>
                  <a:gd name="T43" fmla="*/ 157 h 168"/>
                  <a:gd name="T44" fmla="*/ 56 w 87"/>
                  <a:gd name="T45" fmla="*/ 168 h 168"/>
                  <a:gd name="T46" fmla="*/ 67 w 87"/>
                  <a:gd name="T47" fmla="*/ 157 h 168"/>
                  <a:gd name="T48" fmla="*/ 67 w 87"/>
                  <a:gd name="T49" fmla="*/ 81 h 168"/>
                  <a:gd name="T50" fmla="*/ 67 w 87"/>
                  <a:gd name="T51" fmla="*/ 77 h 168"/>
                  <a:gd name="T52" fmla="*/ 67 w 87"/>
                  <a:gd name="T53" fmla="*/ 46 h 168"/>
                  <a:gd name="T54" fmla="*/ 67 w 87"/>
                  <a:gd name="T55" fmla="*/ 28 h 168"/>
                  <a:gd name="T56" fmla="*/ 71 w 87"/>
                  <a:gd name="T57" fmla="*/ 28 h 168"/>
                  <a:gd name="T58" fmla="*/ 71 w 87"/>
                  <a:gd name="T59" fmla="*/ 44 h 168"/>
                  <a:gd name="T60" fmla="*/ 71 w 87"/>
                  <a:gd name="T61" fmla="*/ 73 h 168"/>
                  <a:gd name="T62" fmla="*/ 79 w 87"/>
                  <a:gd name="T63" fmla="*/ 81 h 168"/>
                  <a:gd name="T64" fmla="*/ 87 w 87"/>
                  <a:gd name="T65" fmla="*/ 73 h 168"/>
                  <a:gd name="T66" fmla="*/ 87 w 87"/>
                  <a:gd name="T67" fmla="*/ 24 h 168"/>
                  <a:gd name="T68" fmla="*/ 87 w 87"/>
                  <a:gd name="T69" fmla="*/ 24 h 1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7" h="168">
                    <a:moveTo>
                      <a:pt x="87" y="24"/>
                    </a:moveTo>
                    <a:cubicBezTo>
                      <a:pt x="87" y="11"/>
                      <a:pt x="75" y="0"/>
                      <a:pt x="62" y="0"/>
                    </a:cubicBezTo>
                    <a:cubicBezTo>
                      <a:pt x="37" y="0"/>
                      <a:pt x="37" y="0"/>
                      <a:pt x="37" y="0"/>
                    </a:cubicBezTo>
                    <a:cubicBezTo>
                      <a:pt x="35" y="0"/>
                      <a:pt x="35" y="0"/>
                      <a:pt x="35" y="0"/>
                    </a:cubicBezTo>
                    <a:cubicBezTo>
                      <a:pt x="25" y="0"/>
                      <a:pt x="25" y="0"/>
                      <a:pt x="25" y="0"/>
                    </a:cubicBezTo>
                    <a:cubicBezTo>
                      <a:pt x="12" y="0"/>
                      <a:pt x="0" y="11"/>
                      <a:pt x="0" y="24"/>
                    </a:cubicBezTo>
                    <a:cubicBezTo>
                      <a:pt x="0" y="24"/>
                      <a:pt x="0" y="24"/>
                      <a:pt x="0" y="24"/>
                    </a:cubicBezTo>
                    <a:cubicBezTo>
                      <a:pt x="0" y="73"/>
                      <a:pt x="0" y="73"/>
                      <a:pt x="0" y="73"/>
                    </a:cubicBezTo>
                    <a:cubicBezTo>
                      <a:pt x="0" y="78"/>
                      <a:pt x="4" y="81"/>
                      <a:pt x="8" y="81"/>
                    </a:cubicBezTo>
                    <a:cubicBezTo>
                      <a:pt x="13" y="81"/>
                      <a:pt x="16" y="78"/>
                      <a:pt x="16" y="73"/>
                    </a:cubicBezTo>
                    <a:cubicBezTo>
                      <a:pt x="16" y="44"/>
                      <a:pt x="16" y="44"/>
                      <a:pt x="16" y="44"/>
                    </a:cubicBezTo>
                    <a:cubicBezTo>
                      <a:pt x="16" y="28"/>
                      <a:pt x="16" y="28"/>
                      <a:pt x="16" y="28"/>
                    </a:cubicBezTo>
                    <a:cubicBezTo>
                      <a:pt x="20" y="28"/>
                      <a:pt x="20" y="28"/>
                      <a:pt x="20" y="28"/>
                    </a:cubicBezTo>
                    <a:cubicBezTo>
                      <a:pt x="20" y="46"/>
                      <a:pt x="20" y="46"/>
                      <a:pt x="20" y="46"/>
                    </a:cubicBezTo>
                    <a:cubicBezTo>
                      <a:pt x="20" y="77"/>
                      <a:pt x="20" y="77"/>
                      <a:pt x="20" y="77"/>
                    </a:cubicBezTo>
                    <a:cubicBezTo>
                      <a:pt x="20" y="81"/>
                      <a:pt x="20" y="81"/>
                      <a:pt x="20" y="81"/>
                    </a:cubicBezTo>
                    <a:cubicBezTo>
                      <a:pt x="20" y="157"/>
                      <a:pt x="20" y="157"/>
                      <a:pt x="20" y="157"/>
                    </a:cubicBezTo>
                    <a:cubicBezTo>
                      <a:pt x="20" y="163"/>
                      <a:pt x="25" y="168"/>
                      <a:pt x="31" y="168"/>
                    </a:cubicBezTo>
                    <a:cubicBezTo>
                      <a:pt x="37" y="168"/>
                      <a:pt x="41" y="163"/>
                      <a:pt x="41" y="157"/>
                    </a:cubicBezTo>
                    <a:cubicBezTo>
                      <a:pt x="41" y="81"/>
                      <a:pt x="41" y="81"/>
                      <a:pt x="41" y="81"/>
                    </a:cubicBezTo>
                    <a:cubicBezTo>
                      <a:pt x="46" y="81"/>
                      <a:pt x="46" y="81"/>
                      <a:pt x="46" y="81"/>
                    </a:cubicBezTo>
                    <a:cubicBezTo>
                      <a:pt x="46" y="157"/>
                      <a:pt x="46" y="157"/>
                      <a:pt x="46" y="157"/>
                    </a:cubicBezTo>
                    <a:cubicBezTo>
                      <a:pt x="46" y="163"/>
                      <a:pt x="50" y="168"/>
                      <a:pt x="56" y="168"/>
                    </a:cubicBezTo>
                    <a:cubicBezTo>
                      <a:pt x="62" y="168"/>
                      <a:pt x="67" y="163"/>
                      <a:pt x="67" y="157"/>
                    </a:cubicBezTo>
                    <a:cubicBezTo>
                      <a:pt x="67" y="81"/>
                      <a:pt x="67" y="81"/>
                      <a:pt x="67" y="81"/>
                    </a:cubicBezTo>
                    <a:cubicBezTo>
                      <a:pt x="67" y="77"/>
                      <a:pt x="67" y="77"/>
                      <a:pt x="67" y="77"/>
                    </a:cubicBezTo>
                    <a:cubicBezTo>
                      <a:pt x="67" y="46"/>
                      <a:pt x="67" y="46"/>
                      <a:pt x="67" y="46"/>
                    </a:cubicBezTo>
                    <a:cubicBezTo>
                      <a:pt x="67" y="28"/>
                      <a:pt x="67" y="28"/>
                      <a:pt x="67" y="28"/>
                    </a:cubicBezTo>
                    <a:cubicBezTo>
                      <a:pt x="71" y="28"/>
                      <a:pt x="71" y="28"/>
                      <a:pt x="71" y="28"/>
                    </a:cubicBezTo>
                    <a:cubicBezTo>
                      <a:pt x="71" y="44"/>
                      <a:pt x="71" y="44"/>
                      <a:pt x="71" y="44"/>
                    </a:cubicBezTo>
                    <a:cubicBezTo>
                      <a:pt x="71" y="73"/>
                      <a:pt x="71" y="73"/>
                      <a:pt x="71" y="73"/>
                    </a:cubicBezTo>
                    <a:cubicBezTo>
                      <a:pt x="71" y="78"/>
                      <a:pt x="74" y="81"/>
                      <a:pt x="79" y="81"/>
                    </a:cubicBezTo>
                    <a:cubicBezTo>
                      <a:pt x="83" y="81"/>
                      <a:pt x="87" y="78"/>
                      <a:pt x="87" y="73"/>
                    </a:cubicBezTo>
                    <a:cubicBezTo>
                      <a:pt x="87" y="24"/>
                      <a:pt x="87" y="24"/>
                      <a:pt x="87" y="24"/>
                    </a:cubicBezTo>
                    <a:cubicBezTo>
                      <a:pt x="87" y="24"/>
                      <a:pt x="87" y="24"/>
                      <a:pt x="87" y="2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>
                  <a:solidFill>
                    <a:srgbClr val="40404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grpSp>
          <p:nvGrpSpPr>
            <p:cNvPr id="23" name="Group 22"/>
            <p:cNvGrpSpPr/>
            <p:nvPr/>
          </p:nvGrpSpPr>
          <p:grpSpPr>
            <a:xfrm flipH="1">
              <a:off x="8115995" y="5087295"/>
              <a:ext cx="143904" cy="340574"/>
              <a:chOff x="5505537" y="930389"/>
              <a:chExt cx="333375" cy="788988"/>
            </a:xfrm>
            <a:grpFill/>
          </p:grpSpPr>
          <p:sp>
            <p:nvSpPr>
              <p:cNvPr id="42" name="Oval 27"/>
              <p:cNvSpPr>
                <a:spLocks noChangeArrowheads="1"/>
              </p:cNvSpPr>
              <p:nvPr/>
            </p:nvSpPr>
            <p:spPr bwMode="auto">
              <a:xfrm>
                <a:off x="5602373" y="930389"/>
                <a:ext cx="141288" cy="13970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>
                  <a:solidFill>
                    <a:srgbClr val="40404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43" name="Freeform 28"/>
              <p:cNvSpPr>
                <a:spLocks/>
              </p:cNvSpPr>
              <p:nvPr/>
            </p:nvSpPr>
            <p:spPr bwMode="auto">
              <a:xfrm>
                <a:off x="5505537" y="1084378"/>
                <a:ext cx="333375" cy="634999"/>
              </a:xfrm>
              <a:custGeom>
                <a:avLst/>
                <a:gdLst>
                  <a:gd name="T0" fmla="*/ 87 w 87"/>
                  <a:gd name="T1" fmla="*/ 24 h 168"/>
                  <a:gd name="T2" fmla="*/ 62 w 87"/>
                  <a:gd name="T3" fmla="*/ 0 h 168"/>
                  <a:gd name="T4" fmla="*/ 37 w 87"/>
                  <a:gd name="T5" fmla="*/ 0 h 168"/>
                  <a:gd name="T6" fmla="*/ 35 w 87"/>
                  <a:gd name="T7" fmla="*/ 0 h 168"/>
                  <a:gd name="T8" fmla="*/ 25 w 87"/>
                  <a:gd name="T9" fmla="*/ 0 h 168"/>
                  <a:gd name="T10" fmla="*/ 0 w 87"/>
                  <a:gd name="T11" fmla="*/ 24 h 168"/>
                  <a:gd name="T12" fmla="*/ 0 w 87"/>
                  <a:gd name="T13" fmla="*/ 24 h 168"/>
                  <a:gd name="T14" fmla="*/ 0 w 87"/>
                  <a:gd name="T15" fmla="*/ 73 h 168"/>
                  <a:gd name="T16" fmla="*/ 8 w 87"/>
                  <a:gd name="T17" fmla="*/ 81 h 168"/>
                  <a:gd name="T18" fmla="*/ 16 w 87"/>
                  <a:gd name="T19" fmla="*/ 73 h 168"/>
                  <a:gd name="T20" fmla="*/ 16 w 87"/>
                  <a:gd name="T21" fmla="*/ 44 h 168"/>
                  <a:gd name="T22" fmla="*/ 16 w 87"/>
                  <a:gd name="T23" fmla="*/ 28 h 168"/>
                  <a:gd name="T24" fmla="*/ 20 w 87"/>
                  <a:gd name="T25" fmla="*/ 28 h 168"/>
                  <a:gd name="T26" fmla="*/ 20 w 87"/>
                  <a:gd name="T27" fmla="*/ 46 h 168"/>
                  <a:gd name="T28" fmla="*/ 20 w 87"/>
                  <a:gd name="T29" fmla="*/ 77 h 168"/>
                  <a:gd name="T30" fmla="*/ 20 w 87"/>
                  <a:gd name="T31" fmla="*/ 81 h 168"/>
                  <a:gd name="T32" fmla="*/ 20 w 87"/>
                  <a:gd name="T33" fmla="*/ 157 h 168"/>
                  <a:gd name="T34" fmla="*/ 31 w 87"/>
                  <a:gd name="T35" fmla="*/ 168 h 168"/>
                  <a:gd name="T36" fmla="*/ 41 w 87"/>
                  <a:gd name="T37" fmla="*/ 157 h 168"/>
                  <a:gd name="T38" fmla="*/ 41 w 87"/>
                  <a:gd name="T39" fmla="*/ 81 h 168"/>
                  <a:gd name="T40" fmla="*/ 46 w 87"/>
                  <a:gd name="T41" fmla="*/ 81 h 168"/>
                  <a:gd name="T42" fmla="*/ 46 w 87"/>
                  <a:gd name="T43" fmla="*/ 157 h 168"/>
                  <a:gd name="T44" fmla="*/ 56 w 87"/>
                  <a:gd name="T45" fmla="*/ 168 h 168"/>
                  <a:gd name="T46" fmla="*/ 67 w 87"/>
                  <a:gd name="T47" fmla="*/ 157 h 168"/>
                  <a:gd name="T48" fmla="*/ 67 w 87"/>
                  <a:gd name="T49" fmla="*/ 81 h 168"/>
                  <a:gd name="T50" fmla="*/ 67 w 87"/>
                  <a:gd name="T51" fmla="*/ 77 h 168"/>
                  <a:gd name="T52" fmla="*/ 67 w 87"/>
                  <a:gd name="T53" fmla="*/ 46 h 168"/>
                  <a:gd name="T54" fmla="*/ 67 w 87"/>
                  <a:gd name="T55" fmla="*/ 28 h 168"/>
                  <a:gd name="T56" fmla="*/ 71 w 87"/>
                  <a:gd name="T57" fmla="*/ 28 h 168"/>
                  <a:gd name="T58" fmla="*/ 71 w 87"/>
                  <a:gd name="T59" fmla="*/ 44 h 168"/>
                  <a:gd name="T60" fmla="*/ 71 w 87"/>
                  <a:gd name="T61" fmla="*/ 73 h 168"/>
                  <a:gd name="T62" fmla="*/ 79 w 87"/>
                  <a:gd name="T63" fmla="*/ 81 h 168"/>
                  <a:gd name="T64" fmla="*/ 87 w 87"/>
                  <a:gd name="T65" fmla="*/ 73 h 168"/>
                  <a:gd name="T66" fmla="*/ 87 w 87"/>
                  <a:gd name="T67" fmla="*/ 24 h 168"/>
                  <a:gd name="T68" fmla="*/ 87 w 87"/>
                  <a:gd name="T69" fmla="*/ 24 h 1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7" h="168">
                    <a:moveTo>
                      <a:pt x="87" y="24"/>
                    </a:moveTo>
                    <a:cubicBezTo>
                      <a:pt x="87" y="11"/>
                      <a:pt x="75" y="0"/>
                      <a:pt x="62" y="0"/>
                    </a:cubicBezTo>
                    <a:cubicBezTo>
                      <a:pt x="37" y="0"/>
                      <a:pt x="37" y="0"/>
                      <a:pt x="37" y="0"/>
                    </a:cubicBezTo>
                    <a:cubicBezTo>
                      <a:pt x="35" y="0"/>
                      <a:pt x="35" y="0"/>
                      <a:pt x="35" y="0"/>
                    </a:cubicBezTo>
                    <a:cubicBezTo>
                      <a:pt x="25" y="0"/>
                      <a:pt x="25" y="0"/>
                      <a:pt x="25" y="0"/>
                    </a:cubicBezTo>
                    <a:cubicBezTo>
                      <a:pt x="12" y="0"/>
                      <a:pt x="0" y="11"/>
                      <a:pt x="0" y="24"/>
                    </a:cubicBezTo>
                    <a:cubicBezTo>
                      <a:pt x="0" y="24"/>
                      <a:pt x="0" y="24"/>
                      <a:pt x="0" y="24"/>
                    </a:cubicBezTo>
                    <a:cubicBezTo>
                      <a:pt x="0" y="73"/>
                      <a:pt x="0" y="73"/>
                      <a:pt x="0" y="73"/>
                    </a:cubicBezTo>
                    <a:cubicBezTo>
                      <a:pt x="0" y="78"/>
                      <a:pt x="4" y="81"/>
                      <a:pt x="8" y="81"/>
                    </a:cubicBezTo>
                    <a:cubicBezTo>
                      <a:pt x="13" y="81"/>
                      <a:pt x="16" y="78"/>
                      <a:pt x="16" y="73"/>
                    </a:cubicBezTo>
                    <a:cubicBezTo>
                      <a:pt x="16" y="44"/>
                      <a:pt x="16" y="44"/>
                      <a:pt x="16" y="44"/>
                    </a:cubicBezTo>
                    <a:cubicBezTo>
                      <a:pt x="16" y="28"/>
                      <a:pt x="16" y="28"/>
                      <a:pt x="16" y="28"/>
                    </a:cubicBezTo>
                    <a:cubicBezTo>
                      <a:pt x="20" y="28"/>
                      <a:pt x="20" y="28"/>
                      <a:pt x="20" y="28"/>
                    </a:cubicBezTo>
                    <a:cubicBezTo>
                      <a:pt x="20" y="46"/>
                      <a:pt x="20" y="46"/>
                      <a:pt x="20" y="46"/>
                    </a:cubicBezTo>
                    <a:cubicBezTo>
                      <a:pt x="20" y="77"/>
                      <a:pt x="20" y="77"/>
                      <a:pt x="20" y="77"/>
                    </a:cubicBezTo>
                    <a:cubicBezTo>
                      <a:pt x="20" y="81"/>
                      <a:pt x="20" y="81"/>
                      <a:pt x="20" y="81"/>
                    </a:cubicBezTo>
                    <a:cubicBezTo>
                      <a:pt x="20" y="157"/>
                      <a:pt x="20" y="157"/>
                      <a:pt x="20" y="157"/>
                    </a:cubicBezTo>
                    <a:cubicBezTo>
                      <a:pt x="20" y="163"/>
                      <a:pt x="25" y="168"/>
                      <a:pt x="31" y="168"/>
                    </a:cubicBezTo>
                    <a:cubicBezTo>
                      <a:pt x="37" y="168"/>
                      <a:pt x="41" y="163"/>
                      <a:pt x="41" y="157"/>
                    </a:cubicBezTo>
                    <a:cubicBezTo>
                      <a:pt x="41" y="81"/>
                      <a:pt x="41" y="81"/>
                      <a:pt x="41" y="81"/>
                    </a:cubicBezTo>
                    <a:cubicBezTo>
                      <a:pt x="46" y="81"/>
                      <a:pt x="46" y="81"/>
                      <a:pt x="46" y="81"/>
                    </a:cubicBezTo>
                    <a:cubicBezTo>
                      <a:pt x="46" y="157"/>
                      <a:pt x="46" y="157"/>
                      <a:pt x="46" y="157"/>
                    </a:cubicBezTo>
                    <a:cubicBezTo>
                      <a:pt x="46" y="163"/>
                      <a:pt x="50" y="168"/>
                      <a:pt x="56" y="168"/>
                    </a:cubicBezTo>
                    <a:cubicBezTo>
                      <a:pt x="62" y="168"/>
                      <a:pt x="67" y="163"/>
                      <a:pt x="67" y="157"/>
                    </a:cubicBezTo>
                    <a:cubicBezTo>
                      <a:pt x="67" y="81"/>
                      <a:pt x="67" y="81"/>
                      <a:pt x="67" y="81"/>
                    </a:cubicBezTo>
                    <a:cubicBezTo>
                      <a:pt x="67" y="77"/>
                      <a:pt x="67" y="77"/>
                      <a:pt x="67" y="77"/>
                    </a:cubicBezTo>
                    <a:cubicBezTo>
                      <a:pt x="67" y="46"/>
                      <a:pt x="67" y="46"/>
                      <a:pt x="67" y="46"/>
                    </a:cubicBezTo>
                    <a:cubicBezTo>
                      <a:pt x="67" y="28"/>
                      <a:pt x="67" y="28"/>
                      <a:pt x="67" y="28"/>
                    </a:cubicBezTo>
                    <a:cubicBezTo>
                      <a:pt x="71" y="28"/>
                      <a:pt x="71" y="28"/>
                      <a:pt x="71" y="28"/>
                    </a:cubicBezTo>
                    <a:cubicBezTo>
                      <a:pt x="71" y="44"/>
                      <a:pt x="71" y="44"/>
                      <a:pt x="71" y="44"/>
                    </a:cubicBezTo>
                    <a:cubicBezTo>
                      <a:pt x="71" y="73"/>
                      <a:pt x="71" y="73"/>
                      <a:pt x="71" y="73"/>
                    </a:cubicBezTo>
                    <a:cubicBezTo>
                      <a:pt x="71" y="78"/>
                      <a:pt x="74" y="81"/>
                      <a:pt x="79" y="81"/>
                    </a:cubicBezTo>
                    <a:cubicBezTo>
                      <a:pt x="83" y="81"/>
                      <a:pt x="87" y="78"/>
                      <a:pt x="87" y="73"/>
                    </a:cubicBezTo>
                    <a:cubicBezTo>
                      <a:pt x="87" y="24"/>
                      <a:pt x="87" y="24"/>
                      <a:pt x="87" y="24"/>
                    </a:cubicBezTo>
                    <a:cubicBezTo>
                      <a:pt x="87" y="24"/>
                      <a:pt x="87" y="24"/>
                      <a:pt x="87" y="2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>
                  <a:solidFill>
                    <a:srgbClr val="40404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grpSp>
          <p:nvGrpSpPr>
            <p:cNvPr id="24" name="Group 23"/>
            <p:cNvGrpSpPr/>
            <p:nvPr/>
          </p:nvGrpSpPr>
          <p:grpSpPr>
            <a:xfrm flipH="1">
              <a:off x="8285100" y="5087295"/>
              <a:ext cx="143904" cy="340574"/>
              <a:chOff x="5505537" y="930389"/>
              <a:chExt cx="333375" cy="788988"/>
            </a:xfrm>
            <a:grpFill/>
          </p:grpSpPr>
          <p:sp>
            <p:nvSpPr>
              <p:cNvPr id="40" name="Oval 27"/>
              <p:cNvSpPr>
                <a:spLocks noChangeArrowheads="1"/>
              </p:cNvSpPr>
              <p:nvPr/>
            </p:nvSpPr>
            <p:spPr bwMode="auto">
              <a:xfrm>
                <a:off x="5602373" y="930389"/>
                <a:ext cx="141288" cy="13970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>
                  <a:solidFill>
                    <a:srgbClr val="40404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41" name="Freeform 28"/>
              <p:cNvSpPr>
                <a:spLocks/>
              </p:cNvSpPr>
              <p:nvPr/>
            </p:nvSpPr>
            <p:spPr bwMode="auto">
              <a:xfrm>
                <a:off x="5505537" y="1084378"/>
                <a:ext cx="333375" cy="634999"/>
              </a:xfrm>
              <a:custGeom>
                <a:avLst/>
                <a:gdLst>
                  <a:gd name="T0" fmla="*/ 87 w 87"/>
                  <a:gd name="T1" fmla="*/ 24 h 168"/>
                  <a:gd name="T2" fmla="*/ 62 w 87"/>
                  <a:gd name="T3" fmla="*/ 0 h 168"/>
                  <a:gd name="T4" fmla="*/ 37 w 87"/>
                  <a:gd name="T5" fmla="*/ 0 h 168"/>
                  <a:gd name="T6" fmla="*/ 35 w 87"/>
                  <a:gd name="T7" fmla="*/ 0 h 168"/>
                  <a:gd name="T8" fmla="*/ 25 w 87"/>
                  <a:gd name="T9" fmla="*/ 0 h 168"/>
                  <a:gd name="T10" fmla="*/ 0 w 87"/>
                  <a:gd name="T11" fmla="*/ 24 h 168"/>
                  <a:gd name="T12" fmla="*/ 0 w 87"/>
                  <a:gd name="T13" fmla="*/ 24 h 168"/>
                  <a:gd name="T14" fmla="*/ 0 w 87"/>
                  <a:gd name="T15" fmla="*/ 73 h 168"/>
                  <a:gd name="T16" fmla="*/ 8 w 87"/>
                  <a:gd name="T17" fmla="*/ 81 h 168"/>
                  <a:gd name="T18" fmla="*/ 16 w 87"/>
                  <a:gd name="T19" fmla="*/ 73 h 168"/>
                  <a:gd name="T20" fmla="*/ 16 w 87"/>
                  <a:gd name="T21" fmla="*/ 44 h 168"/>
                  <a:gd name="T22" fmla="*/ 16 w 87"/>
                  <a:gd name="T23" fmla="*/ 28 h 168"/>
                  <a:gd name="T24" fmla="*/ 20 w 87"/>
                  <a:gd name="T25" fmla="*/ 28 h 168"/>
                  <a:gd name="T26" fmla="*/ 20 w 87"/>
                  <a:gd name="T27" fmla="*/ 46 h 168"/>
                  <a:gd name="T28" fmla="*/ 20 w 87"/>
                  <a:gd name="T29" fmla="*/ 77 h 168"/>
                  <a:gd name="T30" fmla="*/ 20 w 87"/>
                  <a:gd name="T31" fmla="*/ 81 h 168"/>
                  <a:gd name="T32" fmla="*/ 20 w 87"/>
                  <a:gd name="T33" fmla="*/ 157 h 168"/>
                  <a:gd name="T34" fmla="*/ 31 w 87"/>
                  <a:gd name="T35" fmla="*/ 168 h 168"/>
                  <a:gd name="T36" fmla="*/ 41 w 87"/>
                  <a:gd name="T37" fmla="*/ 157 h 168"/>
                  <a:gd name="T38" fmla="*/ 41 w 87"/>
                  <a:gd name="T39" fmla="*/ 81 h 168"/>
                  <a:gd name="T40" fmla="*/ 46 w 87"/>
                  <a:gd name="T41" fmla="*/ 81 h 168"/>
                  <a:gd name="T42" fmla="*/ 46 w 87"/>
                  <a:gd name="T43" fmla="*/ 157 h 168"/>
                  <a:gd name="T44" fmla="*/ 56 w 87"/>
                  <a:gd name="T45" fmla="*/ 168 h 168"/>
                  <a:gd name="T46" fmla="*/ 67 w 87"/>
                  <a:gd name="T47" fmla="*/ 157 h 168"/>
                  <a:gd name="T48" fmla="*/ 67 w 87"/>
                  <a:gd name="T49" fmla="*/ 81 h 168"/>
                  <a:gd name="T50" fmla="*/ 67 w 87"/>
                  <a:gd name="T51" fmla="*/ 77 h 168"/>
                  <a:gd name="T52" fmla="*/ 67 w 87"/>
                  <a:gd name="T53" fmla="*/ 46 h 168"/>
                  <a:gd name="T54" fmla="*/ 67 w 87"/>
                  <a:gd name="T55" fmla="*/ 28 h 168"/>
                  <a:gd name="T56" fmla="*/ 71 w 87"/>
                  <a:gd name="T57" fmla="*/ 28 h 168"/>
                  <a:gd name="T58" fmla="*/ 71 w 87"/>
                  <a:gd name="T59" fmla="*/ 44 h 168"/>
                  <a:gd name="T60" fmla="*/ 71 w 87"/>
                  <a:gd name="T61" fmla="*/ 73 h 168"/>
                  <a:gd name="T62" fmla="*/ 79 w 87"/>
                  <a:gd name="T63" fmla="*/ 81 h 168"/>
                  <a:gd name="T64" fmla="*/ 87 w 87"/>
                  <a:gd name="T65" fmla="*/ 73 h 168"/>
                  <a:gd name="T66" fmla="*/ 87 w 87"/>
                  <a:gd name="T67" fmla="*/ 24 h 168"/>
                  <a:gd name="T68" fmla="*/ 87 w 87"/>
                  <a:gd name="T69" fmla="*/ 24 h 1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7" h="168">
                    <a:moveTo>
                      <a:pt x="87" y="24"/>
                    </a:moveTo>
                    <a:cubicBezTo>
                      <a:pt x="87" y="11"/>
                      <a:pt x="75" y="0"/>
                      <a:pt x="62" y="0"/>
                    </a:cubicBezTo>
                    <a:cubicBezTo>
                      <a:pt x="37" y="0"/>
                      <a:pt x="37" y="0"/>
                      <a:pt x="37" y="0"/>
                    </a:cubicBezTo>
                    <a:cubicBezTo>
                      <a:pt x="35" y="0"/>
                      <a:pt x="35" y="0"/>
                      <a:pt x="35" y="0"/>
                    </a:cubicBezTo>
                    <a:cubicBezTo>
                      <a:pt x="25" y="0"/>
                      <a:pt x="25" y="0"/>
                      <a:pt x="25" y="0"/>
                    </a:cubicBezTo>
                    <a:cubicBezTo>
                      <a:pt x="12" y="0"/>
                      <a:pt x="0" y="11"/>
                      <a:pt x="0" y="24"/>
                    </a:cubicBezTo>
                    <a:cubicBezTo>
                      <a:pt x="0" y="24"/>
                      <a:pt x="0" y="24"/>
                      <a:pt x="0" y="24"/>
                    </a:cubicBezTo>
                    <a:cubicBezTo>
                      <a:pt x="0" y="73"/>
                      <a:pt x="0" y="73"/>
                      <a:pt x="0" y="73"/>
                    </a:cubicBezTo>
                    <a:cubicBezTo>
                      <a:pt x="0" y="78"/>
                      <a:pt x="4" y="81"/>
                      <a:pt x="8" y="81"/>
                    </a:cubicBezTo>
                    <a:cubicBezTo>
                      <a:pt x="13" y="81"/>
                      <a:pt x="16" y="78"/>
                      <a:pt x="16" y="73"/>
                    </a:cubicBezTo>
                    <a:cubicBezTo>
                      <a:pt x="16" y="44"/>
                      <a:pt x="16" y="44"/>
                      <a:pt x="16" y="44"/>
                    </a:cubicBezTo>
                    <a:cubicBezTo>
                      <a:pt x="16" y="28"/>
                      <a:pt x="16" y="28"/>
                      <a:pt x="16" y="28"/>
                    </a:cubicBezTo>
                    <a:cubicBezTo>
                      <a:pt x="20" y="28"/>
                      <a:pt x="20" y="28"/>
                      <a:pt x="20" y="28"/>
                    </a:cubicBezTo>
                    <a:cubicBezTo>
                      <a:pt x="20" y="46"/>
                      <a:pt x="20" y="46"/>
                      <a:pt x="20" y="46"/>
                    </a:cubicBezTo>
                    <a:cubicBezTo>
                      <a:pt x="20" y="77"/>
                      <a:pt x="20" y="77"/>
                      <a:pt x="20" y="77"/>
                    </a:cubicBezTo>
                    <a:cubicBezTo>
                      <a:pt x="20" y="81"/>
                      <a:pt x="20" y="81"/>
                      <a:pt x="20" y="81"/>
                    </a:cubicBezTo>
                    <a:cubicBezTo>
                      <a:pt x="20" y="157"/>
                      <a:pt x="20" y="157"/>
                      <a:pt x="20" y="157"/>
                    </a:cubicBezTo>
                    <a:cubicBezTo>
                      <a:pt x="20" y="163"/>
                      <a:pt x="25" y="168"/>
                      <a:pt x="31" y="168"/>
                    </a:cubicBezTo>
                    <a:cubicBezTo>
                      <a:pt x="37" y="168"/>
                      <a:pt x="41" y="163"/>
                      <a:pt x="41" y="157"/>
                    </a:cubicBezTo>
                    <a:cubicBezTo>
                      <a:pt x="41" y="81"/>
                      <a:pt x="41" y="81"/>
                      <a:pt x="41" y="81"/>
                    </a:cubicBezTo>
                    <a:cubicBezTo>
                      <a:pt x="46" y="81"/>
                      <a:pt x="46" y="81"/>
                      <a:pt x="46" y="81"/>
                    </a:cubicBezTo>
                    <a:cubicBezTo>
                      <a:pt x="46" y="157"/>
                      <a:pt x="46" y="157"/>
                      <a:pt x="46" y="157"/>
                    </a:cubicBezTo>
                    <a:cubicBezTo>
                      <a:pt x="46" y="163"/>
                      <a:pt x="50" y="168"/>
                      <a:pt x="56" y="168"/>
                    </a:cubicBezTo>
                    <a:cubicBezTo>
                      <a:pt x="62" y="168"/>
                      <a:pt x="67" y="163"/>
                      <a:pt x="67" y="157"/>
                    </a:cubicBezTo>
                    <a:cubicBezTo>
                      <a:pt x="67" y="81"/>
                      <a:pt x="67" y="81"/>
                      <a:pt x="67" y="81"/>
                    </a:cubicBezTo>
                    <a:cubicBezTo>
                      <a:pt x="67" y="77"/>
                      <a:pt x="67" y="77"/>
                      <a:pt x="67" y="77"/>
                    </a:cubicBezTo>
                    <a:cubicBezTo>
                      <a:pt x="67" y="46"/>
                      <a:pt x="67" y="46"/>
                      <a:pt x="67" y="46"/>
                    </a:cubicBezTo>
                    <a:cubicBezTo>
                      <a:pt x="67" y="28"/>
                      <a:pt x="67" y="28"/>
                      <a:pt x="67" y="28"/>
                    </a:cubicBezTo>
                    <a:cubicBezTo>
                      <a:pt x="71" y="28"/>
                      <a:pt x="71" y="28"/>
                      <a:pt x="71" y="28"/>
                    </a:cubicBezTo>
                    <a:cubicBezTo>
                      <a:pt x="71" y="44"/>
                      <a:pt x="71" y="44"/>
                      <a:pt x="71" y="44"/>
                    </a:cubicBezTo>
                    <a:cubicBezTo>
                      <a:pt x="71" y="73"/>
                      <a:pt x="71" y="73"/>
                      <a:pt x="71" y="73"/>
                    </a:cubicBezTo>
                    <a:cubicBezTo>
                      <a:pt x="71" y="78"/>
                      <a:pt x="74" y="81"/>
                      <a:pt x="79" y="81"/>
                    </a:cubicBezTo>
                    <a:cubicBezTo>
                      <a:pt x="83" y="81"/>
                      <a:pt x="87" y="78"/>
                      <a:pt x="87" y="73"/>
                    </a:cubicBezTo>
                    <a:cubicBezTo>
                      <a:pt x="87" y="24"/>
                      <a:pt x="87" y="24"/>
                      <a:pt x="87" y="24"/>
                    </a:cubicBezTo>
                    <a:cubicBezTo>
                      <a:pt x="87" y="24"/>
                      <a:pt x="87" y="24"/>
                      <a:pt x="87" y="2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>
                  <a:solidFill>
                    <a:srgbClr val="40404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grpSp>
          <p:nvGrpSpPr>
            <p:cNvPr id="25" name="Group 24"/>
            <p:cNvGrpSpPr/>
            <p:nvPr/>
          </p:nvGrpSpPr>
          <p:grpSpPr>
            <a:xfrm flipH="1">
              <a:off x="8451272" y="5087295"/>
              <a:ext cx="143904" cy="340574"/>
              <a:chOff x="5505537" y="930389"/>
              <a:chExt cx="333375" cy="788988"/>
            </a:xfrm>
            <a:grpFill/>
          </p:grpSpPr>
          <p:sp>
            <p:nvSpPr>
              <p:cNvPr id="38" name="Oval 27"/>
              <p:cNvSpPr>
                <a:spLocks noChangeArrowheads="1"/>
              </p:cNvSpPr>
              <p:nvPr/>
            </p:nvSpPr>
            <p:spPr bwMode="auto">
              <a:xfrm>
                <a:off x="5602373" y="930389"/>
                <a:ext cx="141288" cy="13970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>
                  <a:solidFill>
                    <a:srgbClr val="40404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39" name="Freeform 28"/>
              <p:cNvSpPr>
                <a:spLocks/>
              </p:cNvSpPr>
              <p:nvPr/>
            </p:nvSpPr>
            <p:spPr bwMode="auto">
              <a:xfrm>
                <a:off x="5505537" y="1084378"/>
                <a:ext cx="333375" cy="634999"/>
              </a:xfrm>
              <a:custGeom>
                <a:avLst/>
                <a:gdLst>
                  <a:gd name="T0" fmla="*/ 87 w 87"/>
                  <a:gd name="T1" fmla="*/ 24 h 168"/>
                  <a:gd name="T2" fmla="*/ 62 w 87"/>
                  <a:gd name="T3" fmla="*/ 0 h 168"/>
                  <a:gd name="T4" fmla="*/ 37 w 87"/>
                  <a:gd name="T5" fmla="*/ 0 h 168"/>
                  <a:gd name="T6" fmla="*/ 35 w 87"/>
                  <a:gd name="T7" fmla="*/ 0 h 168"/>
                  <a:gd name="T8" fmla="*/ 25 w 87"/>
                  <a:gd name="T9" fmla="*/ 0 h 168"/>
                  <a:gd name="T10" fmla="*/ 0 w 87"/>
                  <a:gd name="T11" fmla="*/ 24 h 168"/>
                  <a:gd name="T12" fmla="*/ 0 w 87"/>
                  <a:gd name="T13" fmla="*/ 24 h 168"/>
                  <a:gd name="T14" fmla="*/ 0 w 87"/>
                  <a:gd name="T15" fmla="*/ 73 h 168"/>
                  <a:gd name="T16" fmla="*/ 8 w 87"/>
                  <a:gd name="T17" fmla="*/ 81 h 168"/>
                  <a:gd name="T18" fmla="*/ 16 w 87"/>
                  <a:gd name="T19" fmla="*/ 73 h 168"/>
                  <a:gd name="T20" fmla="*/ 16 w 87"/>
                  <a:gd name="T21" fmla="*/ 44 h 168"/>
                  <a:gd name="T22" fmla="*/ 16 w 87"/>
                  <a:gd name="T23" fmla="*/ 28 h 168"/>
                  <a:gd name="T24" fmla="*/ 20 w 87"/>
                  <a:gd name="T25" fmla="*/ 28 h 168"/>
                  <a:gd name="T26" fmla="*/ 20 w 87"/>
                  <a:gd name="T27" fmla="*/ 46 h 168"/>
                  <a:gd name="T28" fmla="*/ 20 w 87"/>
                  <a:gd name="T29" fmla="*/ 77 h 168"/>
                  <a:gd name="T30" fmla="*/ 20 w 87"/>
                  <a:gd name="T31" fmla="*/ 81 h 168"/>
                  <a:gd name="T32" fmla="*/ 20 w 87"/>
                  <a:gd name="T33" fmla="*/ 157 h 168"/>
                  <a:gd name="T34" fmla="*/ 31 w 87"/>
                  <a:gd name="T35" fmla="*/ 168 h 168"/>
                  <a:gd name="T36" fmla="*/ 41 w 87"/>
                  <a:gd name="T37" fmla="*/ 157 h 168"/>
                  <a:gd name="T38" fmla="*/ 41 w 87"/>
                  <a:gd name="T39" fmla="*/ 81 h 168"/>
                  <a:gd name="T40" fmla="*/ 46 w 87"/>
                  <a:gd name="T41" fmla="*/ 81 h 168"/>
                  <a:gd name="T42" fmla="*/ 46 w 87"/>
                  <a:gd name="T43" fmla="*/ 157 h 168"/>
                  <a:gd name="T44" fmla="*/ 56 w 87"/>
                  <a:gd name="T45" fmla="*/ 168 h 168"/>
                  <a:gd name="T46" fmla="*/ 67 w 87"/>
                  <a:gd name="T47" fmla="*/ 157 h 168"/>
                  <a:gd name="T48" fmla="*/ 67 w 87"/>
                  <a:gd name="T49" fmla="*/ 81 h 168"/>
                  <a:gd name="T50" fmla="*/ 67 w 87"/>
                  <a:gd name="T51" fmla="*/ 77 h 168"/>
                  <a:gd name="T52" fmla="*/ 67 w 87"/>
                  <a:gd name="T53" fmla="*/ 46 h 168"/>
                  <a:gd name="T54" fmla="*/ 67 w 87"/>
                  <a:gd name="T55" fmla="*/ 28 h 168"/>
                  <a:gd name="T56" fmla="*/ 71 w 87"/>
                  <a:gd name="T57" fmla="*/ 28 h 168"/>
                  <a:gd name="T58" fmla="*/ 71 w 87"/>
                  <a:gd name="T59" fmla="*/ 44 h 168"/>
                  <a:gd name="T60" fmla="*/ 71 w 87"/>
                  <a:gd name="T61" fmla="*/ 73 h 168"/>
                  <a:gd name="T62" fmla="*/ 79 w 87"/>
                  <a:gd name="T63" fmla="*/ 81 h 168"/>
                  <a:gd name="T64" fmla="*/ 87 w 87"/>
                  <a:gd name="T65" fmla="*/ 73 h 168"/>
                  <a:gd name="T66" fmla="*/ 87 w 87"/>
                  <a:gd name="T67" fmla="*/ 24 h 168"/>
                  <a:gd name="T68" fmla="*/ 87 w 87"/>
                  <a:gd name="T69" fmla="*/ 24 h 1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7" h="168">
                    <a:moveTo>
                      <a:pt x="87" y="24"/>
                    </a:moveTo>
                    <a:cubicBezTo>
                      <a:pt x="87" y="11"/>
                      <a:pt x="75" y="0"/>
                      <a:pt x="62" y="0"/>
                    </a:cubicBezTo>
                    <a:cubicBezTo>
                      <a:pt x="37" y="0"/>
                      <a:pt x="37" y="0"/>
                      <a:pt x="37" y="0"/>
                    </a:cubicBezTo>
                    <a:cubicBezTo>
                      <a:pt x="35" y="0"/>
                      <a:pt x="35" y="0"/>
                      <a:pt x="35" y="0"/>
                    </a:cubicBezTo>
                    <a:cubicBezTo>
                      <a:pt x="25" y="0"/>
                      <a:pt x="25" y="0"/>
                      <a:pt x="25" y="0"/>
                    </a:cubicBezTo>
                    <a:cubicBezTo>
                      <a:pt x="12" y="0"/>
                      <a:pt x="0" y="11"/>
                      <a:pt x="0" y="24"/>
                    </a:cubicBezTo>
                    <a:cubicBezTo>
                      <a:pt x="0" y="24"/>
                      <a:pt x="0" y="24"/>
                      <a:pt x="0" y="24"/>
                    </a:cubicBezTo>
                    <a:cubicBezTo>
                      <a:pt x="0" y="73"/>
                      <a:pt x="0" y="73"/>
                      <a:pt x="0" y="73"/>
                    </a:cubicBezTo>
                    <a:cubicBezTo>
                      <a:pt x="0" y="78"/>
                      <a:pt x="4" y="81"/>
                      <a:pt x="8" y="81"/>
                    </a:cubicBezTo>
                    <a:cubicBezTo>
                      <a:pt x="13" y="81"/>
                      <a:pt x="16" y="78"/>
                      <a:pt x="16" y="73"/>
                    </a:cubicBezTo>
                    <a:cubicBezTo>
                      <a:pt x="16" y="44"/>
                      <a:pt x="16" y="44"/>
                      <a:pt x="16" y="44"/>
                    </a:cubicBezTo>
                    <a:cubicBezTo>
                      <a:pt x="16" y="28"/>
                      <a:pt x="16" y="28"/>
                      <a:pt x="16" y="28"/>
                    </a:cubicBezTo>
                    <a:cubicBezTo>
                      <a:pt x="20" y="28"/>
                      <a:pt x="20" y="28"/>
                      <a:pt x="20" y="28"/>
                    </a:cubicBezTo>
                    <a:cubicBezTo>
                      <a:pt x="20" y="46"/>
                      <a:pt x="20" y="46"/>
                      <a:pt x="20" y="46"/>
                    </a:cubicBezTo>
                    <a:cubicBezTo>
                      <a:pt x="20" y="77"/>
                      <a:pt x="20" y="77"/>
                      <a:pt x="20" y="77"/>
                    </a:cubicBezTo>
                    <a:cubicBezTo>
                      <a:pt x="20" y="81"/>
                      <a:pt x="20" y="81"/>
                      <a:pt x="20" y="81"/>
                    </a:cubicBezTo>
                    <a:cubicBezTo>
                      <a:pt x="20" y="157"/>
                      <a:pt x="20" y="157"/>
                      <a:pt x="20" y="157"/>
                    </a:cubicBezTo>
                    <a:cubicBezTo>
                      <a:pt x="20" y="163"/>
                      <a:pt x="25" y="168"/>
                      <a:pt x="31" y="168"/>
                    </a:cubicBezTo>
                    <a:cubicBezTo>
                      <a:pt x="37" y="168"/>
                      <a:pt x="41" y="163"/>
                      <a:pt x="41" y="157"/>
                    </a:cubicBezTo>
                    <a:cubicBezTo>
                      <a:pt x="41" y="81"/>
                      <a:pt x="41" y="81"/>
                      <a:pt x="41" y="81"/>
                    </a:cubicBezTo>
                    <a:cubicBezTo>
                      <a:pt x="46" y="81"/>
                      <a:pt x="46" y="81"/>
                      <a:pt x="46" y="81"/>
                    </a:cubicBezTo>
                    <a:cubicBezTo>
                      <a:pt x="46" y="157"/>
                      <a:pt x="46" y="157"/>
                      <a:pt x="46" y="157"/>
                    </a:cubicBezTo>
                    <a:cubicBezTo>
                      <a:pt x="46" y="163"/>
                      <a:pt x="50" y="168"/>
                      <a:pt x="56" y="168"/>
                    </a:cubicBezTo>
                    <a:cubicBezTo>
                      <a:pt x="62" y="168"/>
                      <a:pt x="67" y="163"/>
                      <a:pt x="67" y="157"/>
                    </a:cubicBezTo>
                    <a:cubicBezTo>
                      <a:pt x="67" y="81"/>
                      <a:pt x="67" y="81"/>
                      <a:pt x="67" y="81"/>
                    </a:cubicBezTo>
                    <a:cubicBezTo>
                      <a:pt x="67" y="77"/>
                      <a:pt x="67" y="77"/>
                      <a:pt x="67" y="77"/>
                    </a:cubicBezTo>
                    <a:cubicBezTo>
                      <a:pt x="67" y="46"/>
                      <a:pt x="67" y="46"/>
                      <a:pt x="67" y="46"/>
                    </a:cubicBezTo>
                    <a:cubicBezTo>
                      <a:pt x="67" y="28"/>
                      <a:pt x="67" y="28"/>
                      <a:pt x="67" y="28"/>
                    </a:cubicBezTo>
                    <a:cubicBezTo>
                      <a:pt x="71" y="28"/>
                      <a:pt x="71" y="28"/>
                      <a:pt x="71" y="28"/>
                    </a:cubicBezTo>
                    <a:cubicBezTo>
                      <a:pt x="71" y="44"/>
                      <a:pt x="71" y="44"/>
                      <a:pt x="71" y="44"/>
                    </a:cubicBezTo>
                    <a:cubicBezTo>
                      <a:pt x="71" y="73"/>
                      <a:pt x="71" y="73"/>
                      <a:pt x="71" y="73"/>
                    </a:cubicBezTo>
                    <a:cubicBezTo>
                      <a:pt x="71" y="78"/>
                      <a:pt x="74" y="81"/>
                      <a:pt x="79" y="81"/>
                    </a:cubicBezTo>
                    <a:cubicBezTo>
                      <a:pt x="83" y="81"/>
                      <a:pt x="87" y="78"/>
                      <a:pt x="87" y="73"/>
                    </a:cubicBezTo>
                    <a:cubicBezTo>
                      <a:pt x="87" y="24"/>
                      <a:pt x="87" y="24"/>
                      <a:pt x="87" y="24"/>
                    </a:cubicBezTo>
                    <a:cubicBezTo>
                      <a:pt x="87" y="24"/>
                      <a:pt x="87" y="24"/>
                      <a:pt x="87" y="2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>
                  <a:solidFill>
                    <a:srgbClr val="40404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grpSp>
          <p:nvGrpSpPr>
            <p:cNvPr id="26" name="Group 25"/>
            <p:cNvGrpSpPr/>
            <p:nvPr/>
          </p:nvGrpSpPr>
          <p:grpSpPr>
            <a:xfrm flipH="1">
              <a:off x="8615356" y="5087295"/>
              <a:ext cx="143904" cy="340574"/>
              <a:chOff x="5505537" y="930389"/>
              <a:chExt cx="333375" cy="788988"/>
            </a:xfrm>
            <a:grpFill/>
          </p:grpSpPr>
          <p:sp>
            <p:nvSpPr>
              <p:cNvPr id="36" name="Oval 35"/>
              <p:cNvSpPr>
                <a:spLocks noChangeArrowheads="1"/>
              </p:cNvSpPr>
              <p:nvPr/>
            </p:nvSpPr>
            <p:spPr bwMode="auto">
              <a:xfrm>
                <a:off x="5602373" y="930389"/>
                <a:ext cx="141288" cy="13970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>
                  <a:solidFill>
                    <a:srgbClr val="40404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37" name="Freeform 36"/>
              <p:cNvSpPr>
                <a:spLocks/>
              </p:cNvSpPr>
              <p:nvPr/>
            </p:nvSpPr>
            <p:spPr bwMode="auto">
              <a:xfrm>
                <a:off x="5505537" y="1084378"/>
                <a:ext cx="333375" cy="634999"/>
              </a:xfrm>
              <a:custGeom>
                <a:avLst/>
                <a:gdLst>
                  <a:gd name="T0" fmla="*/ 87 w 87"/>
                  <a:gd name="T1" fmla="*/ 24 h 168"/>
                  <a:gd name="T2" fmla="*/ 62 w 87"/>
                  <a:gd name="T3" fmla="*/ 0 h 168"/>
                  <a:gd name="T4" fmla="*/ 37 w 87"/>
                  <a:gd name="T5" fmla="*/ 0 h 168"/>
                  <a:gd name="T6" fmla="*/ 35 w 87"/>
                  <a:gd name="T7" fmla="*/ 0 h 168"/>
                  <a:gd name="T8" fmla="*/ 25 w 87"/>
                  <a:gd name="T9" fmla="*/ 0 h 168"/>
                  <a:gd name="T10" fmla="*/ 0 w 87"/>
                  <a:gd name="T11" fmla="*/ 24 h 168"/>
                  <a:gd name="T12" fmla="*/ 0 w 87"/>
                  <a:gd name="T13" fmla="*/ 24 h 168"/>
                  <a:gd name="T14" fmla="*/ 0 w 87"/>
                  <a:gd name="T15" fmla="*/ 73 h 168"/>
                  <a:gd name="T16" fmla="*/ 8 w 87"/>
                  <a:gd name="T17" fmla="*/ 81 h 168"/>
                  <a:gd name="T18" fmla="*/ 16 w 87"/>
                  <a:gd name="T19" fmla="*/ 73 h 168"/>
                  <a:gd name="T20" fmla="*/ 16 w 87"/>
                  <a:gd name="T21" fmla="*/ 44 h 168"/>
                  <a:gd name="T22" fmla="*/ 16 w 87"/>
                  <a:gd name="T23" fmla="*/ 28 h 168"/>
                  <a:gd name="T24" fmla="*/ 20 w 87"/>
                  <a:gd name="T25" fmla="*/ 28 h 168"/>
                  <a:gd name="T26" fmla="*/ 20 w 87"/>
                  <a:gd name="T27" fmla="*/ 46 h 168"/>
                  <a:gd name="T28" fmla="*/ 20 w 87"/>
                  <a:gd name="T29" fmla="*/ 77 h 168"/>
                  <a:gd name="T30" fmla="*/ 20 w 87"/>
                  <a:gd name="T31" fmla="*/ 81 h 168"/>
                  <a:gd name="T32" fmla="*/ 20 w 87"/>
                  <a:gd name="T33" fmla="*/ 157 h 168"/>
                  <a:gd name="T34" fmla="*/ 31 w 87"/>
                  <a:gd name="T35" fmla="*/ 168 h 168"/>
                  <a:gd name="T36" fmla="*/ 41 w 87"/>
                  <a:gd name="T37" fmla="*/ 157 h 168"/>
                  <a:gd name="T38" fmla="*/ 41 w 87"/>
                  <a:gd name="T39" fmla="*/ 81 h 168"/>
                  <a:gd name="T40" fmla="*/ 46 w 87"/>
                  <a:gd name="T41" fmla="*/ 81 h 168"/>
                  <a:gd name="T42" fmla="*/ 46 w 87"/>
                  <a:gd name="T43" fmla="*/ 157 h 168"/>
                  <a:gd name="T44" fmla="*/ 56 w 87"/>
                  <a:gd name="T45" fmla="*/ 168 h 168"/>
                  <a:gd name="T46" fmla="*/ 67 w 87"/>
                  <a:gd name="T47" fmla="*/ 157 h 168"/>
                  <a:gd name="T48" fmla="*/ 67 w 87"/>
                  <a:gd name="T49" fmla="*/ 81 h 168"/>
                  <a:gd name="T50" fmla="*/ 67 w 87"/>
                  <a:gd name="T51" fmla="*/ 77 h 168"/>
                  <a:gd name="T52" fmla="*/ 67 w 87"/>
                  <a:gd name="T53" fmla="*/ 46 h 168"/>
                  <a:gd name="T54" fmla="*/ 67 w 87"/>
                  <a:gd name="T55" fmla="*/ 28 h 168"/>
                  <a:gd name="T56" fmla="*/ 71 w 87"/>
                  <a:gd name="T57" fmla="*/ 28 h 168"/>
                  <a:gd name="T58" fmla="*/ 71 w 87"/>
                  <a:gd name="T59" fmla="*/ 44 h 168"/>
                  <a:gd name="T60" fmla="*/ 71 w 87"/>
                  <a:gd name="T61" fmla="*/ 73 h 168"/>
                  <a:gd name="T62" fmla="*/ 79 w 87"/>
                  <a:gd name="T63" fmla="*/ 81 h 168"/>
                  <a:gd name="T64" fmla="*/ 87 w 87"/>
                  <a:gd name="T65" fmla="*/ 73 h 168"/>
                  <a:gd name="T66" fmla="*/ 87 w 87"/>
                  <a:gd name="T67" fmla="*/ 24 h 168"/>
                  <a:gd name="T68" fmla="*/ 87 w 87"/>
                  <a:gd name="T69" fmla="*/ 24 h 1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7" h="168">
                    <a:moveTo>
                      <a:pt x="87" y="24"/>
                    </a:moveTo>
                    <a:cubicBezTo>
                      <a:pt x="87" y="11"/>
                      <a:pt x="75" y="0"/>
                      <a:pt x="62" y="0"/>
                    </a:cubicBezTo>
                    <a:cubicBezTo>
                      <a:pt x="37" y="0"/>
                      <a:pt x="37" y="0"/>
                      <a:pt x="37" y="0"/>
                    </a:cubicBezTo>
                    <a:cubicBezTo>
                      <a:pt x="35" y="0"/>
                      <a:pt x="35" y="0"/>
                      <a:pt x="35" y="0"/>
                    </a:cubicBezTo>
                    <a:cubicBezTo>
                      <a:pt x="25" y="0"/>
                      <a:pt x="25" y="0"/>
                      <a:pt x="25" y="0"/>
                    </a:cubicBezTo>
                    <a:cubicBezTo>
                      <a:pt x="12" y="0"/>
                      <a:pt x="0" y="11"/>
                      <a:pt x="0" y="24"/>
                    </a:cubicBezTo>
                    <a:cubicBezTo>
                      <a:pt x="0" y="24"/>
                      <a:pt x="0" y="24"/>
                      <a:pt x="0" y="24"/>
                    </a:cubicBezTo>
                    <a:cubicBezTo>
                      <a:pt x="0" y="73"/>
                      <a:pt x="0" y="73"/>
                      <a:pt x="0" y="73"/>
                    </a:cubicBezTo>
                    <a:cubicBezTo>
                      <a:pt x="0" y="78"/>
                      <a:pt x="4" y="81"/>
                      <a:pt x="8" y="81"/>
                    </a:cubicBezTo>
                    <a:cubicBezTo>
                      <a:pt x="13" y="81"/>
                      <a:pt x="16" y="78"/>
                      <a:pt x="16" y="73"/>
                    </a:cubicBezTo>
                    <a:cubicBezTo>
                      <a:pt x="16" y="44"/>
                      <a:pt x="16" y="44"/>
                      <a:pt x="16" y="44"/>
                    </a:cubicBezTo>
                    <a:cubicBezTo>
                      <a:pt x="16" y="28"/>
                      <a:pt x="16" y="28"/>
                      <a:pt x="16" y="28"/>
                    </a:cubicBezTo>
                    <a:cubicBezTo>
                      <a:pt x="20" y="28"/>
                      <a:pt x="20" y="28"/>
                      <a:pt x="20" y="28"/>
                    </a:cubicBezTo>
                    <a:cubicBezTo>
                      <a:pt x="20" y="46"/>
                      <a:pt x="20" y="46"/>
                      <a:pt x="20" y="46"/>
                    </a:cubicBezTo>
                    <a:cubicBezTo>
                      <a:pt x="20" y="77"/>
                      <a:pt x="20" y="77"/>
                      <a:pt x="20" y="77"/>
                    </a:cubicBezTo>
                    <a:cubicBezTo>
                      <a:pt x="20" y="81"/>
                      <a:pt x="20" y="81"/>
                      <a:pt x="20" y="81"/>
                    </a:cubicBezTo>
                    <a:cubicBezTo>
                      <a:pt x="20" y="157"/>
                      <a:pt x="20" y="157"/>
                      <a:pt x="20" y="157"/>
                    </a:cubicBezTo>
                    <a:cubicBezTo>
                      <a:pt x="20" y="163"/>
                      <a:pt x="25" y="168"/>
                      <a:pt x="31" y="168"/>
                    </a:cubicBezTo>
                    <a:cubicBezTo>
                      <a:pt x="37" y="168"/>
                      <a:pt x="41" y="163"/>
                      <a:pt x="41" y="157"/>
                    </a:cubicBezTo>
                    <a:cubicBezTo>
                      <a:pt x="41" y="81"/>
                      <a:pt x="41" y="81"/>
                      <a:pt x="41" y="81"/>
                    </a:cubicBezTo>
                    <a:cubicBezTo>
                      <a:pt x="46" y="81"/>
                      <a:pt x="46" y="81"/>
                      <a:pt x="46" y="81"/>
                    </a:cubicBezTo>
                    <a:cubicBezTo>
                      <a:pt x="46" y="157"/>
                      <a:pt x="46" y="157"/>
                      <a:pt x="46" y="157"/>
                    </a:cubicBezTo>
                    <a:cubicBezTo>
                      <a:pt x="46" y="163"/>
                      <a:pt x="50" y="168"/>
                      <a:pt x="56" y="168"/>
                    </a:cubicBezTo>
                    <a:cubicBezTo>
                      <a:pt x="62" y="168"/>
                      <a:pt x="67" y="163"/>
                      <a:pt x="67" y="157"/>
                    </a:cubicBezTo>
                    <a:cubicBezTo>
                      <a:pt x="67" y="81"/>
                      <a:pt x="67" y="81"/>
                      <a:pt x="67" y="81"/>
                    </a:cubicBezTo>
                    <a:cubicBezTo>
                      <a:pt x="67" y="77"/>
                      <a:pt x="67" y="77"/>
                      <a:pt x="67" y="77"/>
                    </a:cubicBezTo>
                    <a:cubicBezTo>
                      <a:pt x="67" y="46"/>
                      <a:pt x="67" y="46"/>
                      <a:pt x="67" y="46"/>
                    </a:cubicBezTo>
                    <a:cubicBezTo>
                      <a:pt x="67" y="28"/>
                      <a:pt x="67" y="28"/>
                      <a:pt x="67" y="28"/>
                    </a:cubicBezTo>
                    <a:cubicBezTo>
                      <a:pt x="71" y="28"/>
                      <a:pt x="71" y="28"/>
                      <a:pt x="71" y="28"/>
                    </a:cubicBezTo>
                    <a:cubicBezTo>
                      <a:pt x="71" y="44"/>
                      <a:pt x="71" y="44"/>
                      <a:pt x="71" y="44"/>
                    </a:cubicBezTo>
                    <a:cubicBezTo>
                      <a:pt x="71" y="73"/>
                      <a:pt x="71" y="73"/>
                      <a:pt x="71" y="73"/>
                    </a:cubicBezTo>
                    <a:cubicBezTo>
                      <a:pt x="71" y="78"/>
                      <a:pt x="74" y="81"/>
                      <a:pt x="79" y="81"/>
                    </a:cubicBezTo>
                    <a:cubicBezTo>
                      <a:pt x="83" y="81"/>
                      <a:pt x="87" y="78"/>
                      <a:pt x="87" y="73"/>
                    </a:cubicBezTo>
                    <a:cubicBezTo>
                      <a:pt x="87" y="24"/>
                      <a:pt x="87" y="24"/>
                      <a:pt x="87" y="24"/>
                    </a:cubicBezTo>
                    <a:cubicBezTo>
                      <a:pt x="87" y="24"/>
                      <a:pt x="87" y="24"/>
                      <a:pt x="87" y="2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>
                  <a:solidFill>
                    <a:srgbClr val="40404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grpSp>
          <p:nvGrpSpPr>
            <p:cNvPr id="27" name="Group 26"/>
            <p:cNvGrpSpPr/>
            <p:nvPr/>
          </p:nvGrpSpPr>
          <p:grpSpPr>
            <a:xfrm flipH="1">
              <a:off x="8781528" y="5087295"/>
              <a:ext cx="143904" cy="340574"/>
              <a:chOff x="5505537" y="930389"/>
              <a:chExt cx="333375" cy="788988"/>
            </a:xfrm>
            <a:grpFill/>
          </p:grpSpPr>
          <p:sp>
            <p:nvSpPr>
              <p:cNvPr id="34" name="Oval 33"/>
              <p:cNvSpPr>
                <a:spLocks noChangeArrowheads="1"/>
              </p:cNvSpPr>
              <p:nvPr/>
            </p:nvSpPr>
            <p:spPr bwMode="auto">
              <a:xfrm>
                <a:off x="5602373" y="930389"/>
                <a:ext cx="141288" cy="13970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>
                  <a:solidFill>
                    <a:srgbClr val="40404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35" name="Freeform 34"/>
              <p:cNvSpPr>
                <a:spLocks/>
              </p:cNvSpPr>
              <p:nvPr/>
            </p:nvSpPr>
            <p:spPr bwMode="auto">
              <a:xfrm>
                <a:off x="5505537" y="1084378"/>
                <a:ext cx="333375" cy="634999"/>
              </a:xfrm>
              <a:custGeom>
                <a:avLst/>
                <a:gdLst>
                  <a:gd name="T0" fmla="*/ 87 w 87"/>
                  <a:gd name="T1" fmla="*/ 24 h 168"/>
                  <a:gd name="T2" fmla="*/ 62 w 87"/>
                  <a:gd name="T3" fmla="*/ 0 h 168"/>
                  <a:gd name="T4" fmla="*/ 37 w 87"/>
                  <a:gd name="T5" fmla="*/ 0 h 168"/>
                  <a:gd name="T6" fmla="*/ 35 w 87"/>
                  <a:gd name="T7" fmla="*/ 0 h 168"/>
                  <a:gd name="T8" fmla="*/ 25 w 87"/>
                  <a:gd name="T9" fmla="*/ 0 h 168"/>
                  <a:gd name="T10" fmla="*/ 0 w 87"/>
                  <a:gd name="T11" fmla="*/ 24 h 168"/>
                  <a:gd name="T12" fmla="*/ 0 w 87"/>
                  <a:gd name="T13" fmla="*/ 24 h 168"/>
                  <a:gd name="T14" fmla="*/ 0 w 87"/>
                  <a:gd name="T15" fmla="*/ 73 h 168"/>
                  <a:gd name="T16" fmla="*/ 8 w 87"/>
                  <a:gd name="T17" fmla="*/ 81 h 168"/>
                  <a:gd name="T18" fmla="*/ 16 w 87"/>
                  <a:gd name="T19" fmla="*/ 73 h 168"/>
                  <a:gd name="T20" fmla="*/ 16 w 87"/>
                  <a:gd name="T21" fmla="*/ 44 h 168"/>
                  <a:gd name="T22" fmla="*/ 16 w 87"/>
                  <a:gd name="T23" fmla="*/ 28 h 168"/>
                  <a:gd name="T24" fmla="*/ 20 w 87"/>
                  <a:gd name="T25" fmla="*/ 28 h 168"/>
                  <a:gd name="T26" fmla="*/ 20 w 87"/>
                  <a:gd name="T27" fmla="*/ 46 h 168"/>
                  <a:gd name="T28" fmla="*/ 20 w 87"/>
                  <a:gd name="T29" fmla="*/ 77 h 168"/>
                  <a:gd name="T30" fmla="*/ 20 w 87"/>
                  <a:gd name="T31" fmla="*/ 81 h 168"/>
                  <a:gd name="T32" fmla="*/ 20 w 87"/>
                  <a:gd name="T33" fmla="*/ 157 h 168"/>
                  <a:gd name="T34" fmla="*/ 31 w 87"/>
                  <a:gd name="T35" fmla="*/ 168 h 168"/>
                  <a:gd name="T36" fmla="*/ 41 w 87"/>
                  <a:gd name="T37" fmla="*/ 157 h 168"/>
                  <a:gd name="T38" fmla="*/ 41 w 87"/>
                  <a:gd name="T39" fmla="*/ 81 h 168"/>
                  <a:gd name="T40" fmla="*/ 46 w 87"/>
                  <a:gd name="T41" fmla="*/ 81 h 168"/>
                  <a:gd name="T42" fmla="*/ 46 w 87"/>
                  <a:gd name="T43" fmla="*/ 157 h 168"/>
                  <a:gd name="T44" fmla="*/ 56 w 87"/>
                  <a:gd name="T45" fmla="*/ 168 h 168"/>
                  <a:gd name="T46" fmla="*/ 67 w 87"/>
                  <a:gd name="T47" fmla="*/ 157 h 168"/>
                  <a:gd name="T48" fmla="*/ 67 w 87"/>
                  <a:gd name="T49" fmla="*/ 81 h 168"/>
                  <a:gd name="T50" fmla="*/ 67 w 87"/>
                  <a:gd name="T51" fmla="*/ 77 h 168"/>
                  <a:gd name="T52" fmla="*/ 67 w 87"/>
                  <a:gd name="T53" fmla="*/ 46 h 168"/>
                  <a:gd name="T54" fmla="*/ 67 w 87"/>
                  <a:gd name="T55" fmla="*/ 28 h 168"/>
                  <a:gd name="T56" fmla="*/ 71 w 87"/>
                  <a:gd name="T57" fmla="*/ 28 h 168"/>
                  <a:gd name="T58" fmla="*/ 71 w 87"/>
                  <a:gd name="T59" fmla="*/ 44 h 168"/>
                  <a:gd name="T60" fmla="*/ 71 w 87"/>
                  <a:gd name="T61" fmla="*/ 73 h 168"/>
                  <a:gd name="T62" fmla="*/ 79 w 87"/>
                  <a:gd name="T63" fmla="*/ 81 h 168"/>
                  <a:gd name="T64" fmla="*/ 87 w 87"/>
                  <a:gd name="T65" fmla="*/ 73 h 168"/>
                  <a:gd name="T66" fmla="*/ 87 w 87"/>
                  <a:gd name="T67" fmla="*/ 24 h 168"/>
                  <a:gd name="T68" fmla="*/ 87 w 87"/>
                  <a:gd name="T69" fmla="*/ 24 h 1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7" h="168">
                    <a:moveTo>
                      <a:pt x="87" y="24"/>
                    </a:moveTo>
                    <a:cubicBezTo>
                      <a:pt x="87" y="11"/>
                      <a:pt x="75" y="0"/>
                      <a:pt x="62" y="0"/>
                    </a:cubicBezTo>
                    <a:cubicBezTo>
                      <a:pt x="37" y="0"/>
                      <a:pt x="37" y="0"/>
                      <a:pt x="37" y="0"/>
                    </a:cubicBezTo>
                    <a:cubicBezTo>
                      <a:pt x="35" y="0"/>
                      <a:pt x="35" y="0"/>
                      <a:pt x="35" y="0"/>
                    </a:cubicBezTo>
                    <a:cubicBezTo>
                      <a:pt x="25" y="0"/>
                      <a:pt x="25" y="0"/>
                      <a:pt x="25" y="0"/>
                    </a:cubicBezTo>
                    <a:cubicBezTo>
                      <a:pt x="12" y="0"/>
                      <a:pt x="0" y="11"/>
                      <a:pt x="0" y="24"/>
                    </a:cubicBezTo>
                    <a:cubicBezTo>
                      <a:pt x="0" y="24"/>
                      <a:pt x="0" y="24"/>
                      <a:pt x="0" y="24"/>
                    </a:cubicBezTo>
                    <a:cubicBezTo>
                      <a:pt x="0" y="73"/>
                      <a:pt x="0" y="73"/>
                      <a:pt x="0" y="73"/>
                    </a:cubicBezTo>
                    <a:cubicBezTo>
                      <a:pt x="0" y="78"/>
                      <a:pt x="4" y="81"/>
                      <a:pt x="8" y="81"/>
                    </a:cubicBezTo>
                    <a:cubicBezTo>
                      <a:pt x="13" y="81"/>
                      <a:pt x="16" y="78"/>
                      <a:pt x="16" y="73"/>
                    </a:cubicBezTo>
                    <a:cubicBezTo>
                      <a:pt x="16" y="44"/>
                      <a:pt x="16" y="44"/>
                      <a:pt x="16" y="44"/>
                    </a:cubicBezTo>
                    <a:cubicBezTo>
                      <a:pt x="16" y="28"/>
                      <a:pt x="16" y="28"/>
                      <a:pt x="16" y="28"/>
                    </a:cubicBezTo>
                    <a:cubicBezTo>
                      <a:pt x="20" y="28"/>
                      <a:pt x="20" y="28"/>
                      <a:pt x="20" y="28"/>
                    </a:cubicBezTo>
                    <a:cubicBezTo>
                      <a:pt x="20" y="46"/>
                      <a:pt x="20" y="46"/>
                      <a:pt x="20" y="46"/>
                    </a:cubicBezTo>
                    <a:cubicBezTo>
                      <a:pt x="20" y="77"/>
                      <a:pt x="20" y="77"/>
                      <a:pt x="20" y="77"/>
                    </a:cubicBezTo>
                    <a:cubicBezTo>
                      <a:pt x="20" y="81"/>
                      <a:pt x="20" y="81"/>
                      <a:pt x="20" y="81"/>
                    </a:cubicBezTo>
                    <a:cubicBezTo>
                      <a:pt x="20" y="157"/>
                      <a:pt x="20" y="157"/>
                      <a:pt x="20" y="157"/>
                    </a:cubicBezTo>
                    <a:cubicBezTo>
                      <a:pt x="20" y="163"/>
                      <a:pt x="25" y="168"/>
                      <a:pt x="31" y="168"/>
                    </a:cubicBezTo>
                    <a:cubicBezTo>
                      <a:pt x="37" y="168"/>
                      <a:pt x="41" y="163"/>
                      <a:pt x="41" y="157"/>
                    </a:cubicBezTo>
                    <a:cubicBezTo>
                      <a:pt x="41" y="81"/>
                      <a:pt x="41" y="81"/>
                      <a:pt x="41" y="81"/>
                    </a:cubicBezTo>
                    <a:cubicBezTo>
                      <a:pt x="46" y="81"/>
                      <a:pt x="46" y="81"/>
                      <a:pt x="46" y="81"/>
                    </a:cubicBezTo>
                    <a:cubicBezTo>
                      <a:pt x="46" y="157"/>
                      <a:pt x="46" y="157"/>
                      <a:pt x="46" y="157"/>
                    </a:cubicBezTo>
                    <a:cubicBezTo>
                      <a:pt x="46" y="163"/>
                      <a:pt x="50" y="168"/>
                      <a:pt x="56" y="168"/>
                    </a:cubicBezTo>
                    <a:cubicBezTo>
                      <a:pt x="62" y="168"/>
                      <a:pt x="67" y="163"/>
                      <a:pt x="67" y="157"/>
                    </a:cubicBezTo>
                    <a:cubicBezTo>
                      <a:pt x="67" y="81"/>
                      <a:pt x="67" y="81"/>
                      <a:pt x="67" y="81"/>
                    </a:cubicBezTo>
                    <a:cubicBezTo>
                      <a:pt x="67" y="77"/>
                      <a:pt x="67" y="77"/>
                      <a:pt x="67" y="77"/>
                    </a:cubicBezTo>
                    <a:cubicBezTo>
                      <a:pt x="67" y="46"/>
                      <a:pt x="67" y="46"/>
                      <a:pt x="67" y="46"/>
                    </a:cubicBezTo>
                    <a:cubicBezTo>
                      <a:pt x="67" y="28"/>
                      <a:pt x="67" y="28"/>
                      <a:pt x="67" y="28"/>
                    </a:cubicBezTo>
                    <a:cubicBezTo>
                      <a:pt x="71" y="28"/>
                      <a:pt x="71" y="28"/>
                      <a:pt x="71" y="28"/>
                    </a:cubicBezTo>
                    <a:cubicBezTo>
                      <a:pt x="71" y="44"/>
                      <a:pt x="71" y="44"/>
                      <a:pt x="71" y="44"/>
                    </a:cubicBezTo>
                    <a:cubicBezTo>
                      <a:pt x="71" y="73"/>
                      <a:pt x="71" y="73"/>
                      <a:pt x="71" y="73"/>
                    </a:cubicBezTo>
                    <a:cubicBezTo>
                      <a:pt x="71" y="78"/>
                      <a:pt x="74" y="81"/>
                      <a:pt x="79" y="81"/>
                    </a:cubicBezTo>
                    <a:cubicBezTo>
                      <a:pt x="83" y="81"/>
                      <a:pt x="87" y="78"/>
                      <a:pt x="87" y="73"/>
                    </a:cubicBezTo>
                    <a:cubicBezTo>
                      <a:pt x="87" y="24"/>
                      <a:pt x="87" y="24"/>
                      <a:pt x="87" y="24"/>
                    </a:cubicBezTo>
                    <a:cubicBezTo>
                      <a:pt x="87" y="24"/>
                      <a:pt x="87" y="24"/>
                      <a:pt x="87" y="2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>
                  <a:solidFill>
                    <a:srgbClr val="40404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grpSp>
          <p:nvGrpSpPr>
            <p:cNvPr id="28" name="Group 27"/>
            <p:cNvGrpSpPr/>
            <p:nvPr/>
          </p:nvGrpSpPr>
          <p:grpSpPr>
            <a:xfrm flipH="1">
              <a:off x="8945376" y="5087295"/>
              <a:ext cx="143904" cy="340574"/>
              <a:chOff x="5505537" y="930389"/>
              <a:chExt cx="333375" cy="788988"/>
            </a:xfrm>
            <a:grpFill/>
          </p:grpSpPr>
          <p:sp>
            <p:nvSpPr>
              <p:cNvPr id="32" name="Oval 31"/>
              <p:cNvSpPr>
                <a:spLocks noChangeArrowheads="1"/>
              </p:cNvSpPr>
              <p:nvPr/>
            </p:nvSpPr>
            <p:spPr bwMode="auto">
              <a:xfrm>
                <a:off x="5602373" y="930389"/>
                <a:ext cx="141288" cy="13970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>
                  <a:solidFill>
                    <a:srgbClr val="40404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33" name="Freeform 32"/>
              <p:cNvSpPr>
                <a:spLocks/>
              </p:cNvSpPr>
              <p:nvPr/>
            </p:nvSpPr>
            <p:spPr bwMode="auto">
              <a:xfrm>
                <a:off x="5505537" y="1084378"/>
                <a:ext cx="333375" cy="634999"/>
              </a:xfrm>
              <a:custGeom>
                <a:avLst/>
                <a:gdLst>
                  <a:gd name="T0" fmla="*/ 87 w 87"/>
                  <a:gd name="T1" fmla="*/ 24 h 168"/>
                  <a:gd name="T2" fmla="*/ 62 w 87"/>
                  <a:gd name="T3" fmla="*/ 0 h 168"/>
                  <a:gd name="T4" fmla="*/ 37 w 87"/>
                  <a:gd name="T5" fmla="*/ 0 h 168"/>
                  <a:gd name="T6" fmla="*/ 35 w 87"/>
                  <a:gd name="T7" fmla="*/ 0 h 168"/>
                  <a:gd name="T8" fmla="*/ 25 w 87"/>
                  <a:gd name="T9" fmla="*/ 0 h 168"/>
                  <a:gd name="T10" fmla="*/ 0 w 87"/>
                  <a:gd name="T11" fmla="*/ 24 h 168"/>
                  <a:gd name="T12" fmla="*/ 0 w 87"/>
                  <a:gd name="T13" fmla="*/ 24 h 168"/>
                  <a:gd name="T14" fmla="*/ 0 w 87"/>
                  <a:gd name="T15" fmla="*/ 73 h 168"/>
                  <a:gd name="T16" fmla="*/ 8 w 87"/>
                  <a:gd name="T17" fmla="*/ 81 h 168"/>
                  <a:gd name="T18" fmla="*/ 16 w 87"/>
                  <a:gd name="T19" fmla="*/ 73 h 168"/>
                  <a:gd name="T20" fmla="*/ 16 w 87"/>
                  <a:gd name="T21" fmla="*/ 44 h 168"/>
                  <a:gd name="T22" fmla="*/ 16 w 87"/>
                  <a:gd name="T23" fmla="*/ 28 h 168"/>
                  <a:gd name="T24" fmla="*/ 20 w 87"/>
                  <a:gd name="T25" fmla="*/ 28 h 168"/>
                  <a:gd name="T26" fmla="*/ 20 w 87"/>
                  <a:gd name="T27" fmla="*/ 46 h 168"/>
                  <a:gd name="T28" fmla="*/ 20 w 87"/>
                  <a:gd name="T29" fmla="*/ 77 h 168"/>
                  <a:gd name="T30" fmla="*/ 20 w 87"/>
                  <a:gd name="T31" fmla="*/ 81 h 168"/>
                  <a:gd name="T32" fmla="*/ 20 w 87"/>
                  <a:gd name="T33" fmla="*/ 157 h 168"/>
                  <a:gd name="T34" fmla="*/ 31 w 87"/>
                  <a:gd name="T35" fmla="*/ 168 h 168"/>
                  <a:gd name="T36" fmla="*/ 41 w 87"/>
                  <a:gd name="T37" fmla="*/ 157 h 168"/>
                  <a:gd name="T38" fmla="*/ 41 w 87"/>
                  <a:gd name="T39" fmla="*/ 81 h 168"/>
                  <a:gd name="T40" fmla="*/ 46 w 87"/>
                  <a:gd name="T41" fmla="*/ 81 h 168"/>
                  <a:gd name="T42" fmla="*/ 46 w 87"/>
                  <a:gd name="T43" fmla="*/ 157 h 168"/>
                  <a:gd name="T44" fmla="*/ 56 w 87"/>
                  <a:gd name="T45" fmla="*/ 168 h 168"/>
                  <a:gd name="T46" fmla="*/ 67 w 87"/>
                  <a:gd name="T47" fmla="*/ 157 h 168"/>
                  <a:gd name="T48" fmla="*/ 67 w 87"/>
                  <a:gd name="T49" fmla="*/ 81 h 168"/>
                  <a:gd name="T50" fmla="*/ 67 w 87"/>
                  <a:gd name="T51" fmla="*/ 77 h 168"/>
                  <a:gd name="T52" fmla="*/ 67 w 87"/>
                  <a:gd name="T53" fmla="*/ 46 h 168"/>
                  <a:gd name="T54" fmla="*/ 67 w 87"/>
                  <a:gd name="T55" fmla="*/ 28 h 168"/>
                  <a:gd name="T56" fmla="*/ 71 w 87"/>
                  <a:gd name="T57" fmla="*/ 28 h 168"/>
                  <a:gd name="T58" fmla="*/ 71 w 87"/>
                  <a:gd name="T59" fmla="*/ 44 h 168"/>
                  <a:gd name="T60" fmla="*/ 71 w 87"/>
                  <a:gd name="T61" fmla="*/ 73 h 168"/>
                  <a:gd name="T62" fmla="*/ 79 w 87"/>
                  <a:gd name="T63" fmla="*/ 81 h 168"/>
                  <a:gd name="T64" fmla="*/ 87 w 87"/>
                  <a:gd name="T65" fmla="*/ 73 h 168"/>
                  <a:gd name="T66" fmla="*/ 87 w 87"/>
                  <a:gd name="T67" fmla="*/ 24 h 168"/>
                  <a:gd name="T68" fmla="*/ 87 w 87"/>
                  <a:gd name="T69" fmla="*/ 24 h 1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7" h="168">
                    <a:moveTo>
                      <a:pt x="87" y="24"/>
                    </a:moveTo>
                    <a:cubicBezTo>
                      <a:pt x="87" y="11"/>
                      <a:pt x="75" y="0"/>
                      <a:pt x="62" y="0"/>
                    </a:cubicBezTo>
                    <a:cubicBezTo>
                      <a:pt x="37" y="0"/>
                      <a:pt x="37" y="0"/>
                      <a:pt x="37" y="0"/>
                    </a:cubicBezTo>
                    <a:cubicBezTo>
                      <a:pt x="35" y="0"/>
                      <a:pt x="35" y="0"/>
                      <a:pt x="35" y="0"/>
                    </a:cubicBezTo>
                    <a:cubicBezTo>
                      <a:pt x="25" y="0"/>
                      <a:pt x="25" y="0"/>
                      <a:pt x="25" y="0"/>
                    </a:cubicBezTo>
                    <a:cubicBezTo>
                      <a:pt x="12" y="0"/>
                      <a:pt x="0" y="11"/>
                      <a:pt x="0" y="24"/>
                    </a:cubicBezTo>
                    <a:cubicBezTo>
                      <a:pt x="0" y="24"/>
                      <a:pt x="0" y="24"/>
                      <a:pt x="0" y="24"/>
                    </a:cubicBezTo>
                    <a:cubicBezTo>
                      <a:pt x="0" y="73"/>
                      <a:pt x="0" y="73"/>
                      <a:pt x="0" y="73"/>
                    </a:cubicBezTo>
                    <a:cubicBezTo>
                      <a:pt x="0" y="78"/>
                      <a:pt x="4" y="81"/>
                      <a:pt x="8" y="81"/>
                    </a:cubicBezTo>
                    <a:cubicBezTo>
                      <a:pt x="13" y="81"/>
                      <a:pt x="16" y="78"/>
                      <a:pt x="16" y="73"/>
                    </a:cubicBezTo>
                    <a:cubicBezTo>
                      <a:pt x="16" y="44"/>
                      <a:pt x="16" y="44"/>
                      <a:pt x="16" y="44"/>
                    </a:cubicBezTo>
                    <a:cubicBezTo>
                      <a:pt x="16" y="28"/>
                      <a:pt x="16" y="28"/>
                      <a:pt x="16" y="28"/>
                    </a:cubicBezTo>
                    <a:cubicBezTo>
                      <a:pt x="20" y="28"/>
                      <a:pt x="20" y="28"/>
                      <a:pt x="20" y="28"/>
                    </a:cubicBezTo>
                    <a:cubicBezTo>
                      <a:pt x="20" y="46"/>
                      <a:pt x="20" y="46"/>
                      <a:pt x="20" y="46"/>
                    </a:cubicBezTo>
                    <a:cubicBezTo>
                      <a:pt x="20" y="77"/>
                      <a:pt x="20" y="77"/>
                      <a:pt x="20" y="77"/>
                    </a:cubicBezTo>
                    <a:cubicBezTo>
                      <a:pt x="20" y="81"/>
                      <a:pt x="20" y="81"/>
                      <a:pt x="20" y="81"/>
                    </a:cubicBezTo>
                    <a:cubicBezTo>
                      <a:pt x="20" y="157"/>
                      <a:pt x="20" y="157"/>
                      <a:pt x="20" y="157"/>
                    </a:cubicBezTo>
                    <a:cubicBezTo>
                      <a:pt x="20" y="163"/>
                      <a:pt x="25" y="168"/>
                      <a:pt x="31" y="168"/>
                    </a:cubicBezTo>
                    <a:cubicBezTo>
                      <a:pt x="37" y="168"/>
                      <a:pt x="41" y="163"/>
                      <a:pt x="41" y="157"/>
                    </a:cubicBezTo>
                    <a:cubicBezTo>
                      <a:pt x="41" y="81"/>
                      <a:pt x="41" y="81"/>
                      <a:pt x="41" y="81"/>
                    </a:cubicBezTo>
                    <a:cubicBezTo>
                      <a:pt x="46" y="81"/>
                      <a:pt x="46" y="81"/>
                      <a:pt x="46" y="81"/>
                    </a:cubicBezTo>
                    <a:cubicBezTo>
                      <a:pt x="46" y="157"/>
                      <a:pt x="46" y="157"/>
                      <a:pt x="46" y="157"/>
                    </a:cubicBezTo>
                    <a:cubicBezTo>
                      <a:pt x="46" y="163"/>
                      <a:pt x="50" y="168"/>
                      <a:pt x="56" y="168"/>
                    </a:cubicBezTo>
                    <a:cubicBezTo>
                      <a:pt x="62" y="168"/>
                      <a:pt x="67" y="163"/>
                      <a:pt x="67" y="157"/>
                    </a:cubicBezTo>
                    <a:cubicBezTo>
                      <a:pt x="67" y="81"/>
                      <a:pt x="67" y="81"/>
                      <a:pt x="67" y="81"/>
                    </a:cubicBezTo>
                    <a:cubicBezTo>
                      <a:pt x="67" y="77"/>
                      <a:pt x="67" y="77"/>
                      <a:pt x="67" y="77"/>
                    </a:cubicBezTo>
                    <a:cubicBezTo>
                      <a:pt x="67" y="46"/>
                      <a:pt x="67" y="46"/>
                      <a:pt x="67" y="46"/>
                    </a:cubicBezTo>
                    <a:cubicBezTo>
                      <a:pt x="67" y="28"/>
                      <a:pt x="67" y="28"/>
                      <a:pt x="67" y="28"/>
                    </a:cubicBezTo>
                    <a:cubicBezTo>
                      <a:pt x="71" y="28"/>
                      <a:pt x="71" y="28"/>
                      <a:pt x="71" y="28"/>
                    </a:cubicBezTo>
                    <a:cubicBezTo>
                      <a:pt x="71" y="44"/>
                      <a:pt x="71" y="44"/>
                      <a:pt x="71" y="44"/>
                    </a:cubicBezTo>
                    <a:cubicBezTo>
                      <a:pt x="71" y="73"/>
                      <a:pt x="71" y="73"/>
                      <a:pt x="71" y="73"/>
                    </a:cubicBezTo>
                    <a:cubicBezTo>
                      <a:pt x="71" y="78"/>
                      <a:pt x="74" y="81"/>
                      <a:pt x="79" y="81"/>
                    </a:cubicBezTo>
                    <a:cubicBezTo>
                      <a:pt x="83" y="81"/>
                      <a:pt x="87" y="78"/>
                      <a:pt x="87" y="73"/>
                    </a:cubicBezTo>
                    <a:cubicBezTo>
                      <a:pt x="87" y="24"/>
                      <a:pt x="87" y="24"/>
                      <a:pt x="87" y="24"/>
                    </a:cubicBezTo>
                    <a:cubicBezTo>
                      <a:pt x="87" y="24"/>
                      <a:pt x="87" y="24"/>
                      <a:pt x="87" y="2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>
                  <a:solidFill>
                    <a:srgbClr val="40404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grpSp>
          <p:nvGrpSpPr>
            <p:cNvPr id="29" name="Group 28"/>
            <p:cNvGrpSpPr/>
            <p:nvPr/>
          </p:nvGrpSpPr>
          <p:grpSpPr>
            <a:xfrm flipH="1">
              <a:off x="9111549" y="5087295"/>
              <a:ext cx="143904" cy="340574"/>
              <a:chOff x="5505537" y="930389"/>
              <a:chExt cx="333375" cy="788988"/>
            </a:xfrm>
            <a:grpFill/>
          </p:grpSpPr>
          <p:sp>
            <p:nvSpPr>
              <p:cNvPr id="30" name="Oval 29"/>
              <p:cNvSpPr>
                <a:spLocks noChangeArrowheads="1"/>
              </p:cNvSpPr>
              <p:nvPr/>
            </p:nvSpPr>
            <p:spPr bwMode="auto">
              <a:xfrm>
                <a:off x="5602373" y="930389"/>
                <a:ext cx="141288" cy="13970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>
                  <a:solidFill>
                    <a:srgbClr val="40404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31" name="Freeform 30"/>
              <p:cNvSpPr>
                <a:spLocks/>
              </p:cNvSpPr>
              <p:nvPr/>
            </p:nvSpPr>
            <p:spPr bwMode="auto">
              <a:xfrm>
                <a:off x="5505537" y="1084378"/>
                <a:ext cx="333375" cy="634999"/>
              </a:xfrm>
              <a:custGeom>
                <a:avLst/>
                <a:gdLst>
                  <a:gd name="T0" fmla="*/ 87 w 87"/>
                  <a:gd name="T1" fmla="*/ 24 h 168"/>
                  <a:gd name="T2" fmla="*/ 62 w 87"/>
                  <a:gd name="T3" fmla="*/ 0 h 168"/>
                  <a:gd name="T4" fmla="*/ 37 w 87"/>
                  <a:gd name="T5" fmla="*/ 0 h 168"/>
                  <a:gd name="T6" fmla="*/ 35 w 87"/>
                  <a:gd name="T7" fmla="*/ 0 h 168"/>
                  <a:gd name="T8" fmla="*/ 25 w 87"/>
                  <a:gd name="T9" fmla="*/ 0 h 168"/>
                  <a:gd name="T10" fmla="*/ 0 w 87"/>
                  <a:gd name="T11" fmla="*/ 24 h 168"/>
                  <a:gd name="T12" fmla="*/ 0 w 87"/>
                  <a:gd name="T13" fmla="*/ 24 h 168"/>
                  <a:gd name="T14" fmla="*/ 0 w 87"/>
                  <a:gd name="T15" fmla="*/ 73 h 168"/>
                  <a:gd name="T16" fmla="*/ 8 w 87"/>
                  <a:gd name="T17" fmla="*/ 81 h 168"/>
                  <a:gd name="T18" fmla="*/ 16 w 87"/>
                  <a:gd name="T19" fmla="*/ 73 h 168"/>
                  <a:gd name="T20" fmla="*/ 16 w 87"/>
                  <a:gd name="T21" fmla="*/ 44 h 168"/>
                  <a:gd name="T22" fmla="*/ 16 w 87"/>
                  <a:gd name="T23" fmla="*/ 28 h 168"/>
                  <a:gd name="T24" fmla="*/ 20 w 87"/>
                  <a:gd name="T25" fmla="*/ 28 h 168"/>
                  <a:gd name="T26" fmla="*/ 20 w 87"/>
                  <a:gd name="T27" fmla="*/ 46 h 168"/>
                  <a:gd name="T28" fmla="*/ 20 w 87"/>
                  <a:gd name="T29" fmla="*/ 77 h 168"/>
                  <a:gd name="T30" fmla="*/ 20 w 87"/>
                  <a:gd name="T31" fmla="*/ 81 h 168"/>
                  <a:gd name="T32" fmla="*/ 20 w 87"/>
                  <a:gd name="T33" fmla="*/ 157 h 168"/>
                  <a:gd name="T34" fmla="*/ 31 w 87"/>
                  <a:gd name="T35" fmla="*/ 168 h 168"/>
                  <a:gd name="T36" fmla="*/ 41 w 87"/>
                  <a:gd name="T37" fmla="*/ 157 h 168"/>
                  <a:gd name="T38" fmla="*/ 41 w 87"/>
                  <a:gd name="T39" fmla="*/ 81 h 168"/>
                  <a:gd name="T40" fmla="*/ 46 w 87"/>
                  <a:gd name="T41" fmla="*/ 81 h 168"/>
                  <a:gd name="T42" fmla="*/ 46 w 87"/>
                  <a:gd name="T43" fmla="*/ 157 h 168"/>
                  <a:gd name="T44" fmla="*/ 56 w 87"/>
                  <a:gd name="T45" fmla="*/ 168 h 168"/>
                  <a:gd name="T46" fmla="*/ 67 w 87"/>
                  <a:gd name="T47" fmla="*/ 157 h 168"/>
                  <a:gd name="T48" fmla="*/ 67 w 87"/>
                  <a:gd name="T49" fmla="*/ 81 h 168"/>
                  <a:gd name="T50" fmla="*/ 67 w 87"/>
                  <a:gd name="T51" fmla="*/ 77 h 168"/>
                  <a:gd name="T52" fmla="*/ 67 w 87"/>
                  <a:gd name="T53" fmla="*/ 46 h 168"/>
                  <a:gd name="T54" fmla="*/ 67 w 87"/>
                  <a:gd name="T55" fmla="*/ 28 h 168"/>
                  <a:gd name="T56" fmla="*/ 71 w 87"/>
                  <a:gd name="T57" fmla="*/ 28 h 168"/>
                  <a:gd name="T58" fmla="*/ 71 w 87"/>
                  <a:gd name="T59" fmla="*/ 44 h 168"/>
                  <a:gd name="T60" fmla="*/ 71 w 87"/>
                  <a:gd name="T61" fmla="*/ 73 h 168"/>
                  <a:gd name="T62" fmla="*/ 79 w 87"/>
                  <a:gd name="T63" fmla="*/ 81 h 168"/>
                  <a:gd name="T64" fmla="*/ 87 w 87"/>
                  <a:gd name="T65" fmla="*/ 73 h 168"/>
                  <a:gd name="T66" fmla="*/ 87 w 87"/>
                  <a:gd name="T67" fmla="*/ 24 h 168"/>
                  <a:gd name="T68" fmla="*/ 87 w 87"/>
                  <a:gd name="T69" fmla="*/ 24 h 1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7" h="168">
                    <a:moveTo>
                      <a:pt x="87" y="24"/>
                    </a:moveTo>
                    <a:cubicBezTo>
                      <a:pt x="87" y="11"/>
                      <a:pt x="75" y="0"/>
                      <a:pt x="62" y="0"/>
                    </a:cubicBezTo>
                    <a:cubicBezTo>
                      <a:pt x="37" y="0"/>
                      <a:pt x="37" y="0"/>
                      <a:pt x="37" y="0"/>
                    </a:cubicBezTo>
                    <a:cubicBezTo>
                      <a:pt x="35" y="0"/>
                      <a:pt x="35" y="0"/>
                      <a:pt x="35" y="0"/>
                    </a:cubicBezTo>
                    <a:cubicBezTo>
                      <a:pt x="25" y="0"/>
                      <a:pt x="25" y="0"/>
                      <a:pt x="25" y="0"/>
                    </a:cubicBezTo>
                    <a:cubicBezTo>
                      <a:pt x="12" y="0"/>
                      <a:pt x="0" y="11"/>
                      <a:pt x="0" y="24"/>
                    </a:cubicBezTo>
                    <a:cubicBezTo>
                      <a:pt x="0" y="24"/>
                      <a:pt x="0" y="24"/>
                      <a:pt x="0" y="24"/>
                    </a:cubicBezTo>
                    <a:cubicBezTo>
                      <a:pt x="0" y="73"/>
                      <a:pt x="0" y="73"/>
                      <a:pt x="0" y="73"/>
                    </a:cubicBezTo>
                    <a:cubicBezTo>
                      <a:pt x="0" y="78"/>
                      <a:pt x="4" y="81"/>
                      <a:pt x="8" y="81"/>
                    </a:cubicBezTo>
                    <a:cubicBezTo>
                      <a:pt x="13" y="81"/>
                      <a:pt x="16" y="78"/>
                      <a:pt x="16" y="73"/>
                    </a:cubicBezTo>
                    <a:cubicBezTo>
                      <a:pt x="16" y="44"/>
                      <a:pt x="16" y="44"/>
                      <a:pt x="16" y="44"/>
                    </a:cubicBezTo>
                    <a:cubicBezTo>
                      <a:pt x="16" y="28"/>
                      <a:pt x="16" y="28"/>
                      <a:pt x="16" y="28"/>
                    </a:cubicBezTo>
                    <a:cubicBezTo>
                      <a:pt x="20" y="28"/>
                      <a:pt x="20" y="28"/>
                      <a:pt x="20" y="28"/>
                    </a:cubicBezTo>
                    <a:cubicBezTo>
                      <a:pt x="20" y="46"/>
                      <a:pt x="20" y="46"/>
                      <a:pt x="20" y="46"/>
                    </a:cubicBezTo>
                    <a:cubicBezTo>
                      <a:pt x="20" y="77"/>
                      <a:pt x="20" y="77"/>
                      <a:pt x="20" y="77"/>
                    </a:cubicBezTo>
                    <a:cubicBezTo>
                      <a:pt x="20" y="81"/>
                      <a:pt x="20" y="81"/>
                      <a:pt x="20" y="81"/>
                    </a:cubicBezTo>
                    <a:cubicBezTo>
                      <a:pt x="20" y="157"/>
                      <a:pt x="20" y="157"/>
                      <a:pt x="20" y="157"/>
                    </a:cubicBezTo>
                    <a:cubicBezTo>
                      <a:pt x="20" y="163"/>
                      <a:pt x="25" y="168"/>
                      <a:pt x="31" y="168"/>
                    </a:cubicBezTo>
                    <a:cubicBezTo>
                      <a:pt x="37" y="168"/>
                      <a:pt x="41" y="163"/>
                      <a:pt x="41" y="157"/>
                    </a:cubicBezTo>
                    <a:cubicBezTo>
                      <a:pt x="41" y="81"/>
                      <a:pt x="41" y="81"/>
                      <a:pt x="41" y="81"/>
                    </a:cubicBezTo>
                    <a:cubicBezTo>
                      <a:pt x="46" y="81"/>
                      <a:pt x="46" y="81"/>
                      <a:pt x="46" y="81"/>
                    </a:cubicBezTo>
                    <a:cubicBezTo>
                      <a:pt x="46" y="157"/>
                      <a:pt x="46" y="157"/>
                      <a:pt x="46" y="157"/>
                    </a:cubicBezTo>
                    <a:cubicBezTo>
                      <a:pt x="46" y="163"/>
                      <a:pt x="50" y="168"/>
                      <a:pt x="56" y="168"/>
                    </a:cubicBezTo>
                    <a:cubicBezTo>
                      <a:pt x="62" y="168"/>
                      <a:pt x="67" y="163"/>
                      <a:pt x="67" y="157"/>
                    </a:cubicBezTo>
                    <a:cubicBezTo>
                      <a:pt x="67" y="81"/>
                      <a:pt x="67" y="81"/>
                      <a:pt x="67" y="81"/>
                    </a:cubicBezTo>
                    <a:cubicBezTo>
                      <a:pt x="67" y="77"/>
                      <a:pt x="67" y="77"/>
                      <a:pt x="67" y="77"/>
                    </a:cubicBezTo>
                    <a:cubicBezTo>
                      <a:pt x="67" y="46"/>
                      <a:pt x="67" y="46"/>
                      <a:pt x="67" y="46"/>
                    </a:cubicBezTo>
                    <a:cubicBezTo>
                      <a:pt x="67" y="28"/>
                      <a:pt x="67" y="28"/>
                      <a:pt x="67" y="28"/>
                    </a:cubicBezTo>
                    <a:cubicBezTo>
                      <a:pt x="71" y="28"/>
                      <a:pt x="71" y="28"/>
                      <a:pt x="71" y="28"/>
                    </a:cubicBezTo>
                    <a:cubicBezTo>
                      <a:pt x="71" y="44"/>
                      <a:pt x="71" y="44"/>
                      <a:pt x="71" y="44"/>
                    </a:cubicBezTo>
                    <a:cubicBezTo>
                      <a:pt x="71" y="73"/>
                      <a:pt x="71" y="73"/>
                      <a:pt x="71" y="73"/>
                    </a:cubicBezTo>
                    <a:cubicBezTo>
                      <a:pt x="71" y="78"/>
                      <a:pt x="74" y="81"/>
                      <a:pt x="79" y="81"/>
                    </a:cubicBezTo>
                    <a:cubicBezTo>
                      <a:pt x="83" y="81"/>
                      <a:pt x="87" y="78"/>
                      <a:pt x="87" y="73"/>
                    </a:cubicBezTo>
                    <a:cubicBezTo>
                      <a:pt x="87" y="24"/>
                      <a:pt x="87" y="24"/>
                      <a:pt x="87" y="24"/>
                    </a:cubicBezTo>
                    <a:cubicBezTo>
                      <a:pt x="87" y="24"/>
                      <a:pt x="87" y="24"/>
                      <a:pt x="87" y="2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>
                  <a:solidFill>
                    <a:srgbClr val="40404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</p:grpSp>
      <p:grpSp>
        <p:nvGrpSpPr>
          <p:cNvPr id="50" name="Group 49"/>
          <p:cNvGrpSpPr/>
          <p:nvPr/>
        </p:nvGrpSpPr>
        <p:grpSpPr>
          <a:xfrm>
            <a:off x="9323989" y="5801545"/>
            <a:ext cx="1749703" cy="337973"/>
            <a:chOff x="9699876" y="5088596"/>
            <a:chExt cx="1749703" cy="337973"/>
          </a:xfrm>
          <a:solidFill>
            <a:schemeClr val="tx2">
              <a:lumMod val="60000"/>
              <a:lumOff val="40000"/>
            </a:schemeClr>
          </a:solidFill>
        </p:grpSpPr>
        <p:grpSp>
          <p:nvGrpSpPr>
            <p:cNvPr id="51" name="Group 50"/>
            <p:cNvGrpSpPr/>
            <p:nvPr/>
          </p:nvGrpSpPr>
          <p:grpSpPr>
            <a:xfrm>
              <a:off x="9699876" y="5088596"/>
              <a:ext cx="157310" cy="337973"/>
              <a:chOff x="5670652" y="1738427"/>
              <a:chExt cx="363539" cy="781050"/>
            </a:xfrm>
            <a:grpFill/>
          </p:grpSpPr>
          <p:sp>
            <p:nvSpPr>
              <p:cNvPr id="79" name="Oval 25"/>
              <p:cNvSpPr>
                <a:spLocks noChangeArrowheads="1"/>
              </p:cNvSpPr>
              <p:nvPr/>
            </p:nvSpPr>
            <p:spPr bwMode="auto">
              <a:xfrm>
                <a:off x="5781760" y="1738427"/>
                <a:ext cx="141288" cy="13970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>
                  <a:solidFill>
                    <a:srgbClr val="40404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80" name="Freeform 26"/>
              <p:cNvSpPr>
                <a:spLocks/>
              </p:cNvSpPr>
              <p:nvPr/>
            </p:nvSpPr>
            <p:spPr bwMode="auto">
              <a:xfrm>
                <a:off x="5670652" y="1889240"/>
                <a:ext cx="363539" cy="630237"/>
              </a:xfrm>
              <a:custGeom>
                <a:avLst/>
                <a:gdLst>
                  <a:gd name="T0" fmla="*/ 94 w 95"/>
                  <a:gd name="T1" fmla="*/ 64 h 167"/>
                  <a:gd name="T2" fmla="*/ 80 w 95"/>
                  <a:gd name="T3" fmla="*/ 19 h 167"/>
                  <a:gd name="T4" fmla="*/ 79 w 95"/>
                  <a:gd name="T5" fmla="*/ 18 h 167"/>
                  <a:gd name="T6" fmla="*/ 56 w 95"/>
                  <a:gd name="T7" fmla="*/ 0 h 167"/>
                  <a:gd name="T8" fmla="*/ 49 w 95"/>
                  <a:gd name="T9" fmla="*/ 0 h 167"/>
                  <a:gd name="T10" fmla="*/ 46 w 95"/>
                  <a:gd name="T11" fmla="*/ 0 h 167"/>
                  <a:gd name="T12" fmla="*/ 39 w 95"/>
                  <a:gd name="T13" fmla="*/ 0 h 167"/>
                  <a:gd name="T14" fmla="*/ 16 w 95"/>
                  <a:gd name="T15" fmla="*/ 18 h 167"/>
                  <a:gd name="T16" fmla="*/ 15 w 95"/>
                  <a:gd name="T17" fmla="*/ 19 h 167"/>
                  <a:gd name="T18" fmla="*/ 1 w 95"/>
                  <a:gd name="T19" fmla="*/ 64 h 167"/>
                  <a:gd name="T20" fmla="*/ 5 w 95"/>
                  <a:gd name="T21" fmla="*/ 73 h 167"/>
                  <a:gd name="T22" fmla="*/ 15 w 95"/>
                  <a:gd name="T23" fmla="*/ 69 h 167"/>
                  <a:gd name="T24" fmla="*/ 28 w 95"/>
                  <a:gd name="T25" fmla="*/ 25 h 167"/>
                  <a:gd name="T26" fmla="*/ 32 w 95"/>
                  <a:gd name="T27" fmla="*/ 25 h 167"/>
                  <a:gd name="T28" fmla="*/ 8 w 95"/>
                  <a:gd name="T29" fmla="*/ 100 h 167"/>
                  <a:gd name="T30" fmla="*/ 27 w 95"/>
                  <a:gd name="T31" fmla="*/ 100 h 167"/>
                  <a:gd name="T32" fmla="*/ 27 w 95"/>
                  <a:gd name="T33" fmla="*/ 158 h 167"/>
                  <a:gd name="T34" fmla="*/ 36 w 95"/>
                  <a:gd name="T35" fmla="*/ 167 h 167"/>
                  <a:gd name="T36" fmla="*/ 44 w 95"/>
                  <a:gd name="T37" fmla="*/ 158 h 167"/>
                  <a:gd name="T38" fmla="*/ 44 w 95"/>
                  <a:gd name="T39" fmla="*/ 100 h 167"/>
                  <a:gd name="T40" fmla="*/ 51 w 95"/>
                  <a:gd name="T41" fmla="*/ 100 h 167"/>
                  <a:gd name="T42" fmla="*/ 51 w 95"/>
                  <a:gd name="T43" fmla="*/ 158 h 167"/>
                  <a:gd name="T44" fmla="*/ 59 w 95"/>
                  <a:gd name="T45" fmla="*/ 167 h 167"/>
                  <a:gd name="T46" fmla="*/ 68 w 95"/>
                  <a:gd name="T47" fmla="*/ 158 h 167"/>
                  <a:gd name="T48" fmla="*/ 68 w 95"/>
                  <a:gd name="T49" fmla="*/ 100 h 167"/>
                  <a:gd name="T50" fmla="*/ 87 w 95"/>
                  <a:gd name="T51" fmla="*/ 100 h 167"/>
                  <a:gd name="T52" fmla="*/ 63 w 95"/>
                  <a:gd name="T53" fmla="*/ 25 h 167"/>
                  <a:gd name="T54" fmla="*/ 67 w 95"/>
                  <a:gd name="T55" fmla="*/ 25 h 167"/>
                  <a:gd name="T56" fmla="*/ 80 w 95"/>
                  <a:gd name="T57" fmla="*/ 69 h 167"/>
                  <a:gd name="T58" fmla="*/ 90 w 95"/>
                  <a:gd name="T59" fmla="*/ 73 h 167"/>
                  <a:gd name="T60" fmla="*/ 94 w 95"/>
                  <a:gd name="T61" fmla="*/ 64 h 1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95" h="167">
                    <a:moveTo>
                      <a:pt x="94" y="64"/>
                    </a:moveTo>
                    <a:cubicBezTo>
                      <a:pt x="80" y="19"/>
                      <a:pt x="80" y="19"/>
                      <a:pt x="80" y="19"/>
                    </a:cubicBezTo>
                    <a:cubicBezTo>
                      <a:pt x="80" y="19"/>
                      <a:pt x="79" y="18"/>
                      <a:pt x="79" y="18"/>
                    </a:cubicBezTo>
                    <a:cubicBezTo>
                      <a:pt x="74" y="4"/>
                      <a:pt x="61" y="0"/>
                      <a:pt x="56" y="0"/>
                    </a:cubicBezTo>
                    <a:cubicBezTo>
                      <a:pt x="52" y="0"/>
                      <a:pt x="53" y="0"/>
                      <a:pt x="49" y="0"/>
                    </a:cubicBezTo>
                    <a:cubicBezTo>
                      <a:pt x="48" y="0"/>
                      <a:pt x="47" y="0"/>
                      <a:pt x="46" y="0"/>
                    </a:cubicBezTo>
                    <a:cubicBezTo>
                      <a:pt x="42" y="0"/>
                      <a:pt x="43" y="0"/>
                      <a:pt x="39" y="0"/>
                    </a:cubicBezTo>
                    <a:cubicBezTo>
                      <a:pt x="34" y="0"/>
                      <a:pt x="21" y="4"/>
                      <a:pt x="16" y="18"/>
                    </a:cubicBezTo>
                    <a:cubicBezTo>
                      <a:pt x="16" y="18"/>
                      <a:pt x="15" y="19"/>
                      <a:pt x="15" y="19"/>
                    </a:cubicBezTo>
                    <a:cubicBezTo>
                      <a:pt x="1" y="64"/>
                      <a:pt x="1" y="64"/>
                      <a:pt x="1" y="64"/>
                    </a:cubicBezTo>
                    <a:cubicBezTo>
                      <a:pt x="0" y="68"/>
                      <a:pt x="2" y="72"/>
                      <a:pt x="5" y="73"/>
                    </a:cubicBezTo>
                    <a:cubicBezTo>
                      <a:pt x="9" y="74"/>
                      <a:pt x="13" y="72"/>
                      <a:pt x="15" y="69"/>
                    </a:cubicBezTo>
                    <a:cubicBezTo>
                      <a:pt x="28" y="25"/>
                      <a:pt x="28" y="25"/>
                      <a:pt x="28" y="25"/>
                    </a:cubicBezTo>
                    <a:cubicBezTo>
                      <a:pt x="32" y="25"/>
                      <a:pt x="32" y="25"/>
                      <a:pt x="32" y="25"/>
                    </a:cubicBezTo>
                    <a:cubicBezTo>
                      <a:pt x="8" y="100"/>
                      <a:pt x="8" y="100"/>
                      <a:pt x="8" y="100"/>
                    </a:cubicBezTo>
                    <a:cubicBezTo>
                      <a:pt x="27" y="100"/>
                      <a:pt x="27" y="100"/>
                      <a:pt x="27" y="100"/>
                    </a:cubicBezTo>
                    <a:cubicBezTo>
                      <a:pt x="27" y="158"/>
                      <a:pt x="27" y="158"/>
                      <a:pt x="27" y="158"/>
                    </a:cubicBezTo>
                    <a:cubicBezTo>
                      <a:pt x="27" y="163"/>
                      <a:pt x="31" y="167"/>
                      <a:pt x="36" y="167"/>
                    </a:cubicBezTo>
                    <a:cubicBezTo>
                      <a:pt x="41" y="167"/>
                      <a:pt x="44" y="163"/>
                      <a:pt x="44" y="158"/>
                    </a:cubicBezTo>
                    <a:cubicBezTo>
                      <a:pt x="44" y="100"/>
                      <a:pt x="44" y="100"/>
                      <a:pt x="44" y="100"/>
                    </a:cubicBezTo>
                    <a:cubicBezTo>
                      <a:pt x="51" y="100"/>
                      <a:pt x="51" y="100"/>
                      <a:pt x="51" y="100"/>
                    </a:cubicBezTo>
                    <a:cubicBezTo>
                      <a:pt x="51" y="158"/>
                      <a:pt x="51" y="158"/>
                      <a:pt x="51" y="158"/>
                    </a:cubicBezTo>
                    <a:cubicBezTo>
                      <a:pt x="51" y="163"/>
                      <a:pt x="54" y="167"/>
                      <a:pt x="59" y="167"/>
                    </a:cubicBezTo>
                    <a:cubicBezTo>
                      <a:pt x="64" y="167"/>
                      <a:pt x="68" y="163"/>
                      <a:pt x="68" y="158"/>
                    </a:cubicBezTo>
                    <a:cubicBezTo>
                      <a:pt x="68" y="100"/>
                      <a:pt x="68" y="100"/>
                      <a:pt x="68" y="100"/>
                    </a:cubicBezTo>
                    <a:cubicBezTo>
                      <a:pt x="87" y="100"/>
                      <a:pt x="87" y="100"/>
                      <a:pt x="87" y="100"/>
                    </a:cubicBezTo>
                    <a:cubicBezTo>
                      <a:pt x="63" y="25"/>
                      <a:pt x="63" y="25"/>
                      <a:pt x="63" y="25"/>
                    </a:cubicBezTo>
                    <a:cubicBezTo>
                      <a:pt x="67" y="25"/>
                      <a:pt x="67" y="25"/>
                      <a:pt x="67" y="25"/>
                    </a:cubicBezTo>
                    <a:cubicBezTo>
                      <a:pt x="80" y="69"/>
                      <a:pt x="80" y="69"/>
                      <a:pt x="80" y="69"/>
                    </a:cubicBezTo>
                    <a:cubicBezTo>
                      <a:pt x="82" y="72"/>
                      <a:pt x="86" y="74"/>
                      <a:pt x="90" y="73"/>
                    </a:cubicBezTo>
                    <a:cubicBezTo>
                      <a:pt x="93" y="72"/>
                      <a:pt x="95" y="68"/>
                      <a:pt x="94" y="6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>
                  <a:solidFill>
                    <a:srgbClr val="40404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grpSp>
          <p:nvGrpSpPr>
            <p:cNvPr id="52" name="Group 51"/>
            <p:cNvGrpSpPr/>
            <p:nvPr/>
          </p:nvGrpSpPr>
          <p:grpSpPr>
            <a:xfrm>
              <a:off x="9876092" y="5088596"/>
              <a:ext cx="157310" cy="337973"/>
              <a:chOff x="5670652" y="1738427"/>
              <a:chExt cx="363539" cy="781050"/>
            </a:xfrm>
            <a:grpFill/>
          </p:grpSpPr>
          <p:sp>
            <p:nvSpPr>
              <p:cNvPr id="77" name="Oval 25"/>
              <p:cNvSpPr>
                <a:spLocks noChangeArrowheads="1"/>
              </p:cNvSpPr>
              <p:nvPr/>
            </p:nvSpPr>
            <p:spPr bwMode="auto">
              <a:xfrm>
                <a:off x="5781760" y="1738427"/>
                <a:ext cx="141288" cy="13970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>
                  <a:solidFill>
                    <a:srgbClr val="40404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78" name="Freeform 26"/>
              <p:cNvSpPr>
                <a:spLocks/>
              </p:cNvSpPr>
              <p:nvPr/>
            </p:nvSpPr>
            <p:spPr bwMode="auto">
              <a:xfrm>
                <a:off x="5670652" y="1889240"/>
                <a:ext cx="363539" cy="630237"/>
              </a:xfrm>
              <a:custGeom>
                <a:avLst/>
                <a:gdLst>
                  <a:gd name="T0" fmla="*/ 94 w 95"/>
                  <a:gd name="T1" fmla="*/ 64 h 167"/>
                  <a:gd name="T2" fmla="*/ 80 w 95"/>
                  <a:gd name="T3" fmla="*/ 19 h 167"/>
                  <a:gd name="T4" fmla="*/ 79 w 95"/>
                  <a:gd name="T5" fmla="*/ 18 h 167"/>
                  <a:gd name="T6" fmla="*/ 56 w 95"/>
                  <a:gd name="T7" fmla="*/ 0 h 167"/>
                  <a:gd name="T8" fmla="*/ 49 w 95"/>
                  <a:gd name="T9" fmla="*/ 0 h 167"/>
                  <a:gd name="T10" fmla="*/ 46 w 95"/>
                  <a:gd name="T11" fmla="*/ 0 h 167"/>
                  <a:gd name="T12" fmla="*/ 39 w 95"/>
                  <a:gd name="T13" fmla="*/ 0 h 167"/>
                  <a:gd name="T14" fmla="*/ 16 w 95"/>
                  <a:gd name="T15" fmla="*/ 18 h 167"/>
                  <a:gd name="T16" fmla="*/ 15 w 95"/>
                  <a:gd name="T17" fmla="*/ 19 h 167"/>
                  <a:gd name="T18" fmla="*/ 1 w 95"/>
                  <a:gd name="T19" fmla="*/ 64 h 167"/>
                  <a:gd name="T20" fmla="*/ 5 w 95"/>
                  <a:gd name="T21" fmla="*/ 73 h 167"/>
                  <a:gd name="T22" fmla="*/ 15 w 95"/>
                  <a:gd name="T23" fmla="*/ 69 h 167"/>
                  <a:gd name="T24" fmla="*/ 28 w 95"/>
                  <a:gd name="T25" fmla="*/ 25 h 167"/>
                  <a:gd name="T26" fmla="*/ 32 w 95"/>
                  <a:gd name="T27" fmla="*/ 25 h 167"/>
                  <a:gd name="T28" fmla="*/ 8 w 95"/>
                  <a:gd name="T29" fmla="*/ 100 h 167"/>
                  <a:gd name="T30" fmla="*/ 27 w 95"/>
                  <a:gd name="T31" fmla="*/ 100 h 167"/>
                  <a:gd name="T32" fmla="*/ 27 w 95"/>
                  <a:gd name="T33" fmla="*/ 158 h 167"/>
                  <a:gd name="T34" fmla="*/ 36 w 95"/>
                  <a:gd name="T35" fmla="*/ 167 h 167"/>
                  <a:gd name="T36" fmla="*/ 44 w 95"/>
                  <a:gd name="T37" fmla="*/ 158 h 167"/>
                  <a:gd name="T38" fmla="*/ 44 w 95"/>
                  <a:gd name="T39" fmla="*/ 100 h 167"/>
                  <a:gd name="T40" fmla="*/ 51 w 95"/>
                  <a:gd name="T41" fmla="*/ 100 h 167"/>
                  <a:gd name="T42" fmla="*/ 51 w 95"/>
                  <a:gd name="T43" fmla="*/ 158 h 167"/>
                  <a:gd name="T44" fmla="*/ 59 w 95"/>
                  <a:gd name="T45" fmla="*/ 167 h 167"/>
                  <a:gd name="T46" fmla="*/ 68 w 95"/>
                  <a:gd name="T47" fmla="*/ 158 h 167"/>
                  <a:gd name="T48" fmla="*/ 68 w 95"/>
                  <a:gd name="T49" fmla="*/ 100 h 167"/>
                  <a:gd name="T50" fmla="*/ 87 w 95"/>
                  <a:gd name="T51" fmla="*/ 100 h 167"/>
                  <a:gd name="T52" fmla="*/ 63 w 95"/>
                  <a:gd name="T53" fmla="*/ 25 h 167"/>
                  <a:gd name="T54" fmla="*/ 67 w 95"/>
                  <a:gd name="T55" fmla="*/ 25 h 167"/>
                  <a:gd name="T56" fmla="*/ 80 w 95"/>
                  <a:gd name="T57" fmla="*/ 69 h 167"/>
                  <a:gd name="T58" fmla="*/ 90 w 95"/>
                  <a:gd name="T59" fmla="*/ 73 h 167"/>
                  <a:gd name="T60" fmla="*/ 94 w 95"/>
                  <a:gd name="T61" fmla="*/ 64 h 1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95" h="167">
                    <a:moveTo>
                      <a:pt x="94" y="64"/>
                    </a:moveTo>
                    <a:cubicBezTo>
                      <a:pt x="80" y="19"/>
                      <a:pt x="80" y="19"/>
                      <a:pt x="80" y="19"/>
                    </a:cubicBezTo>
                    <a:cubicBezTo>
                      <a:pt x="80" y="19"/>
                      <a:pt x="79" y="18"/>
                      <a:pt x="79" y="18"/>
                    </a:cubicBezTo>
                    <a:cubicBezTo>
                      <a:pt x="74" y="4"/>
                      <a:pt x="61" y="0"/>
                      <a:pt x="56" y="0"/>
                    </a:cubicBezTo>
                    <a:cubicBezTo>
                      <a:pt x="52" y="0"/>
                      <a:pt x="53" y="0"/>
                      <a:pt x="49" y="0"/>
                    </a:cubicBezTo>
                    <a:cubicBezTo>
                      <a:pt x="48" y="0"/>
                      <a:pt x="47" y="0"/>
                      <a:pt x="46" y="0"/>
                    </a:cubicBezTo>
                    <a:cubicBezTo>
                      <a:pt x="42" y="0"/>
                      <a:pt x="43" y="0"/>
                      <a:pt x="39" y="0"/>
                    </a:cubicBezTo>
                    <a:cubicBezTo>
                      <a:pt x="34" y="0"/>
                      <a:pt x="21" y="4"/>
                      <a:pt x="16" y="18"/>
                    </a:cubicBezTo>
                    <a:cubicBezTo>
                      <a:pt x="16" y="18"/>
                      <a:pt x="15" y="19"/>
                      <a:pt x="15" y="19"/>
                    </a:cubicBezTo>
                    <a:cubicBezTo>
                      <a:pt x="1" y="64"/>
                      <a:pt x="1" y="64"/>
                      <a:pt x="1" y="64"/>
                    </a:cubicBezTo>
                    <a:cubicBezTo>
                      <a:pt x="0" y="68"/>
                      <a:pt x="2" y="72"/>
                      <a:pt x="5" y="73"/>
                    </a:cubicBezTo>
                    <a:cubicBezTo>
                      <a:pt x="9" y="74"/>
                      <a:pt x="13" y="72"/>
                      <a:pt x="15" y="69"/>
                    </a:cubicBezTo>
                    <a:cubicBezTo>
                      <a:pt x="28" y="25"/>
                      <a:pt x="28" y="25"/>
                      <a:pt x="28" y="25"/>
                    </a:cubicBezTo>
                    <a:cubicBezTo>
                      <a:pt x="32" y="25"/>
                      <a:pt x="32" y="25"/>
                      <a:pt x="32" y="25"/>
                    </a:cubicBezTo>
                    <a:cubicBezTo>
                      <a:pt x="8" y="100"/>
                      <a:pt x="8" y="100"/>
                      <a:pt x="8" y="100"/>
                    </a:cubicBezTo>
                    <a:cubicBezTo>
                      <a:pt x="27" y="100"/>
                      <a:pt x="27" y="100"/>
                      <a:pt x="27" y="100"/>
                    </a:cubicBezTo>
                    <a:cubicBezTo>
                      <a:pt x="27" y="158"/>
                      <a:pt x="27" y="158"/>
                      <a:pt x="27" y="158"/>
                    </a:cubicBezTo>
                    <a:cubicBezTo>
                      <a:pt x="27" y="163"/>
                      <a:pt x="31" y="167"/>
                      <a:pt x="36" y="167"/>
                    </a:cubicBezTo>
                    <a:cubicBezTo>
                      <a:pt x="41" y="167"/>
                      <a:pt x="44" y="163"/>
                      <a:pt x="44" y="158"/>
                    </a:cubicBezTo>
                    <a:cubicBezTo>
                      <a:pt x="44" y="100"/>
                      <a:pt x="44" y="100"/>
                      <a:pt x="44" y="100"/>
                    </a:cubicBezTo>
                    <a:cubicBezTo>
                      <a:pt x="51" y="100"/>
                      <a:pt x="51" y="100"/>
                      <a:pt x="51" y="100"/>
                    </a:cubicBezTo>
                    <a:cubicBezTo>
                      <a:pt x="51" y="158"/>
                      <a:pt x="51" y="158"/>
                      <a:pt x="51" y="158"/>
                    </a:cubicBezTo>
                    <a:cubicBezTo>
                      <a:pt x="51" y="163"/>
                      <a:pt x="54" y="167"/>
                      <a:pt x="59" y="167"/>
                    </a:cubicBezTo>
                    <a:cubicBezTo>
                      <a:pt x="64" y="167"/>
                      <a:pt x="68" y="163"/>
                      <a:pt x="68" y="158"/>
                    </a:cubicBezTo>
                    <a:cubicBezTo>
                      <a:pt x="68" y="100"/>
                      <a:pt x="68" y="100"/>
                      <a:pt x="68" y="100"/>
                    </a:cubicBezTo>
                    <a:cubicBezTo>
                      <a:pt x="87" y="100"/>
                      <a:pt x="87" y="100"/>
                      <a:pt x="87" y="100"/>
                    </a:cubicBezTo>
                    <a:cubicBezTo>
                      <a:pt x="63" y="25"/>
                      <a:pt x="63" y="25"/>
                      <a:pt x="63" y="25"/>
                    </a:cubicBezTo>
                    <a:cubicBezTo>
                      <a:pt x="67" y="25"/>
                      <a:pt x="67" y="25"/>
                      <a:pt x="67" y="25"/>
                    </a:cubicBezTo>
                    <a:cubicBezTo>
                      <a:pt x="80" y="69"/>
                      <a:pt x="80" y="69"/>
                      <a:pt x="80" y="69"/>
                    </a:cubicBezTo>
                    <a:cubicBezTo>
                      <a:pt x="82" y="72"/>
                      <a:pt x="86" y="74"/>
                      <a:pt x="90" y="73"/>
                    </a:cubicBezTo>
                    <a:cubicBezTo>
                      <a:pt x="93" y="72"/>
                      <a:pt x="95" y="68"/>
                      <a:pt x="94" y="6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>
                  <a:solidFill>
                    <a:srgbClr val="40404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grpSp>
          <p:nvGrpSpPr>
            <p:cNvPr id="53" name="Group 52"/>
            <p:cNvGrpSpPr/>
            <p:nvPr/>
          </p:nvGrpSpPr>
          <p:grpSpPr>
            <a:xfrm>
              <a:off x="10052307" y="5088596"/>
              <a:ext cx="157310" cy="337973"/>
              <a:chOff x="5670652" y="1738427"/>
              <a:chExt cx="363539" cy="781050"/>
            </a:xfrm>
            <a:grpFill/>
          </p:grpSpPr>
          <p:sp>
            <p:nvSpPr>
              <p:cNvPr id="75" name="Oval 25"/>
              <p:cNvSpPr>
                <a:spLocks noChangeArrowheads="1"/>
              </p:cNvSpPr>
              <p:nvPr/>
            </p:nvSpPr>
            <p:spPr bwMode="auto">
              <a:xfrm>
                <a:off x="5781760" y="1738427"/>
                <a:ext cx="141288" cy="13970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>
                  <a:solidFill>
                    <a:srgbClr val="40404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76" name="Freeform 26"/>
              <p:cNvSpPr>
                <a:spLocks/>
              </p:cNvSpPr>
              <p:nvPr/>
            </p:nvSpPr>
            <p:spPr bwMode="auto">
              <a:xfrm>
                <a:off x="5670652" y="1889240"/>
                <a:ext cx="363539" cy="630237"/>
              </a:xfrm>
              <a:custGeom>
                <a:avLst/>
                <a:gdLst>
                  <a:gd name="T0" fmla="*/ 94 w 95"/>
                  <a:gd name="T1" fmla="*/ 64 h 167"/>
                  <a:gd name="T2" fmla="*/ 80 w 95"/>
                  <a:gd name="T3" fmla="*/ 19 h 167"/>
                  <a:gd name="T4" fmla="*/ 79 w 95"/>
                  <a:gd name="T5" fmla="*/ 18 h 167"/>
                  <a:gd name="T6" fmla="*/ 56 w 95"/>
                  <a:gd name="T7" fmla="*/ 0 h 167"/>
                  <a:gd name="T8" fmla="*/ 49 w 95"/>
                  <a:gd name="T9" fmla="*/ 0 h 167"/>
                  <a:gd name="T10" fmla="*/ 46 w 95"/>
                  <a:gd name="T11" fmla="*/ 0 h 167"/>
                  <a:gd name="T12" fmla="*/ 39 w 95"/>
                  <a:gd name="T13" fmla="*/ 0 h 167"/>
                  <a:gd name="T14" fmla="*/ 16 w 95"/>
                  <a:gd name="T15" fmla="*/ 18 h 167"/>
                  <a:gd name="T16" fmla="*/ 15 w 95"/>
                  <a:gd name="T17" fmla="*/ 19 h 167"/>
                  <a:gd name="T18" fmla="*/ 1 w 95"/>
                  <a:gd name="T19" fmla="*/ 64 h 167"/>
                  <a:gd name="T20" fmla="*/ 5 w 95"/>
                  <a:gd name="T21" fmla="*/ 73 h 167"/>
                  <a:gd name="T22" fmla="*/ 15 w 95"/>
                  <a:gd name="T23" fmla="*/ 69 h 167"/>
                  <a:gd name="T24" fmla="*/ 28 w 95"/>
                  <a:gd name="T25" fmla="*/ 25 h 167"/>
                  <a:gd name="T26" fmla="*/ 32 w 95"/>
                  <a:gd name="T27" fmla="*/ 25 h 167"/>
                  <a:gd name="T28" fmla="*/ 8 w 95"/>
                  <a:gd name="T29" fmla="*/ 100 h 167"/>
                  <a:gd name="T30" fmla="*/ 27 w 95"/>
                  <a:gd name="T31" fmla="*/ 100 h 167"/>
                  <a:gd name="T32" fmla="*/ 27 w 95"/>
                  <a:gd name="T33" fmla="*/ 158 h 167"/>
                  <a:gd name="T34" fmla="*/ 36 w 95"/>
                  <a:gd name="T35" fmla="*/ 167 h 167"/>
                  <a:gd name="T36" fmla="*/ 44 w 95"/>
                  <a:gd name="T37" fmla="*/ 158 h 167"/>
                  <a:gd name="T38" fmla="*/ 44 w 95"/>
                  <a:gd name="T39" fmla="*/ 100 h 167"/>
                  <a:gd name="T40" fmla="*/ 51 w 95"/>
                  <a:gd name="T41" fmla="*/ 100 h 167"/>
                  <a:gd name="T42" fmla="*/ 51 w 95"/>
                  <a:gd name="T43" fmla="*/ 158 h 167"/>
                  <a:gd name="T44" fmla="*/ 59 w 95"/>
                  <a:gd name="T45" fmla="*/ 167 h 167"/>
                  <a:gd name="T46" fmla="*/ 68 w 95"/>
                  <a:gd name="T47" fmla="*/ 158 h 167"/>
                  <a:gd name="T48" fmla="*/ 68 w 95"/>
                  <a:gd name="T49" fmla="*/ 100 h 167"/>
                  <a:gd name="T50" fmla="*/ 87 w 95"/>
                  <a:gd name="T51" fmla="*/ 100 h 167"/>
                  <a:gd name="T52" fmla="*/ 63 w 95"/>
                  <a:gd name="T53" fmla="*/ 25 h 167"/>
                  <a:gd name="T54" fmla="*/ 67 w 95"/>
                  <a:gd name="T55" fmla="*/ 25 h 167"/>
                  <a:gd name="T56" fmla="*/ 80 w 95"/>
                  <a:gd name="T57" fmla="*/ 69 h 167"/>
                  <a:gd name="T58" fmla="*/ 90 w 95"/>
                  <a:gd name="T59" fmla="*/ 73 h 167"/>
                  <a:gd name="T60" fmla="*/ 94 w 95"/>
                  <a:gd name="T61" fmla="*/ 64 h 1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95" h="167">
                    <a:moveTo>
                      <a:pt x="94" y="64"/>
                    </a:moveTo>
                    <a:cubicBezTo>
                      <a:pt x="80" y="19"/>
                      <a:pt x="80" y="19"/>
                      <a:pt x="80" y="19"/>
                    </a:cubicBezTo>
                    <a:cubicBezTo>
                      <a:pt x="80" y="19"/>
                      <a:pt x="79" y="18"/>
                      <a:pt x="79" y="18"/>
                    </a:cubicBezTo>
                    <a:cubicBezTo>
                      <a:pt x="74" y="4"/>
                      <a:pt x="61" y="0"/>
                      <a:pt x="56" y="0"/>
                    </a:cubicBezTo>
                    <a:cubicBezTo>
                      <a:pt x="52" y="0"/>
                      <a:pt x="53" y="0"/>
                      <a:pt x="49" y="0"/>
                    </a:cubicBezTo>
                    <a:cubicBezTo>
                      <a:pt x="48" y="0"/>
                      <a:pt x="47" y="0"/>
                      <a:pt x="46" y="0"/>
                    </a:cubicBezTo>
                    <a:cubicBezTo>
                      <a:pt x="42" y="0"/>
                      <a:pt x="43" y="0"/>
                      <a:pt x="39" y="0"/>
                    </a:cubicBezTo>
                    <a:cubicBezTo>
                      <a:pt x="34" y="0"/>
                      <a:pt x="21" y="4"/>
                      <a:pt x="16" y="18"/>
                    </a:cubicBezTo>
                    <a:cubicBezTo>
                      <a:pt x="16" y="18"/>
                      <a:pt x="15" y="19"/>
                      <a:pt x="15" y="19"/>
                    </a:cubicBezTo>
                    <a:cubicBezTo>
                      <a:pt x="1" y="64"/>
                      <a:pt x="1" y="64"/>
                      <a:pt x="1" y="64"/>
                    </a:cubicBezTo>
                    <a:cubicBezTo>
                      <a:pt x="0" y="68"/>
                      <a:pt x="2" y="72"/>
                      <a:pt x="5" y="73"/>
                    </a:cubicBezTo>
                    <a:cubicBezTo>
                      <a:pt x="9" y="74"/>
                      <a:pt x="13" y="72"/>
                      <a:pt x="15" y="69"/>
                    </a:cubicBezTo>
                    <a:cubicBezTo>
                      <a:pt x="28" y="25"/>
                      <a:pt x="28" y="25"/>
                      <a:pt x="28" y="25"/>
                    </a:cubicBezTo>
                    <a:cubicBezTo>
                      <a:pt x="32" y="25"/>
                      <a:pt x="32" y="25"/>
                      <a:pt x="32" y="25"/>
                    </a:cubicBezTo>
                    <a:cubicBezTo>
                      <a:pt x="8" y="100"/>
                      <a:pt x="8" y="100"/>
                      <a:pt x="8" y="100"/>
                    </a:cubicBezTo>
                    <a:cubicBezTo>
                      <a:pt x="27" y="100"/>
                      <a:pt x="27" y="100"/>
                      <a:pt x="27" y="100"/>
                    </a:cubicBezTo>
                    <a:cubicBezTo>
                      <a:pt x="27" y="158"/>
                      <a:pt x="27" y="158"/>
                      <a:pt x="27" y="158"/>
                    </a:cubicBezTo>
                    <a:cubicBezTo>
                      <a:pt x="27" y="163"/>
                      <a:pt x="31" y="167"/>
                      <a:pt x="36" y="167"/>
                    </a:cubicBezTo>
                    <a:cubicBezTo>
                      <a:pt x="41" y="167"/>
                      <a:pt x="44" y="163"/>
                      <a:pt x="44" y="158"/>
                    </a:cubicBezTo>
                    <a:cubicBezTo>
                      <a:pt x="44" y="100"/>
                      <a:pt x="44" y="100"/>
                      <a:pt x="44" y="100"/>
                    </a:cubicBezTo>
                    <a:cubicBezTo>
                      <a:pt x="51" y="100"/>
                      <a:pt x="51" y="100"/>
                      <a:pt x="51" y="100"/>
                    </a:cubicBezTo>
                    <a:cubicBezTo>
                      <a:pt x="51" y="158"/>
                      <a:pt x="51" y="158"/>
                      <a:pt x="51" y="158"/>
                    </a:cubicBezTo>
                    <a:cubicBezTo>
                      <a:pt x="51" y="163"/>
                      <a:pt x="54" y="167"/>
                      <a:pt x="59" y="167"/>
                    </a:cubicBezTo>
                    <a:cubicBezTo>
                      <a:pt x="64" y="167"/>
                      <a:pt x="68" y="163"/>
                      <a:pt x="68" y="158"/>
                    </a:cubicBezTo>
                    <a:cubicBezTo>
                      <a:pt x="68" y="100"/>
                      <a:pt x="68" y="100"/>
                      <a:pt x="68" y="100"/>
                    </a:cubicBezTo>
                    <a:cubicBezTo>
                      <a:pt x="87" y="100"/>
                      <a:pt x="87" y="100"/>
                      <a:pt x="87" y="100"/>
                    </a:cubicBezTo>
                    <a:cubicBezTo>
                      <a:pt x="63" y="25"/>
                      <a:pt x="63" y="25"/>
                      <a:pt x="63" y="25"/>
                    </a:cubicBezTo>
                    <a:cubicBezTo>
                      <a:pt x="67" y="25"/>
                      <a:pt x="67" y="25"/>
                      <a:pt x="67" y="25"/>
                    </a:cubicBezTo>
                    <a:cubicBezTo>
                      <a:pt x="80" y="69"/>
                      <a:pt x="80" y="69"/>
                      <a:pt x="80" y="69"/>
                    </a:cubicBezTo>
                    <a:cubicBezTo>
                      <a:pt x="82" y="72"/>
                      <a:pt x="86" y="74"/>
                      <a:pt x="90" y="73"/>
                    </a:cubicBezTo>
                    <a:cubicBezTo>
                      <a:pt x="93" y="72"/>
                      <a:pt x="95" y="68"/>
                      <a:pt x="94" y="6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>
                  <a:solidFill>
                    <a:srgbClr val="40404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grpSp>
          <p:nvGrpSpPr>
            <p:cNvPr id="54" name="Group 53"/>
            <p:cNvGrpSpPr/>
            <p:nvPr/>
          </p:nvGrpSpPr>
          <p:grpSpPr>
            <a:xfrm>
              <a:off x="10228523" y="5088596"/>
              <a:ext cx="157310" cy="337973"/>
              <a:chOff x="5670652" y="1738427"/>
              <a:chExt cx="363539" cy="781050"/>
            </a:xfrm>
            <a:grpFill/>
          </p:grpSpPr>
          <p:sp>
            <p:nvSpPr>
              <p:cNvPr id="73" name="Oval 25"/>
              <p:cNvSpPr>
                <a:spLocks noChangeArrowheads="1"/>
              </p:cNvSpPr>
              <p:nvPr/>
            </p:nvSpPr>
            <p:spPr bwMode="auto">
              <a:xfrm>
                <a:off x="5781760" y="1738427"/>
                <a:ext cx="141288" cy="13970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>
                  <a:solidFill>
                    <a:srgbClr val="40404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74" name="Freeform 26"/>
              <p:cNvSpPr>
                <a:spLocks/>
              </p:cNvSpPr>
              <p:nvPr/>
            </p:nvSpPr>
            <p:spPr bwMode="auto">
              <a:xfrm>
                <a:off x="5670652" y="1889240"/>
                <a:ext cx="363539" cy="630237"/>
              </a:xfrm>
              <a:custGeom>
                <a:avLst/>
                <a:gdLst>
                  <a:gd name="T0" fmla="*/ 94 w 95"/>
                  <a:gd name="T1" fmla="*/ 64 h 167"/>
                  <a:gd name="T2" fmla="*/ 80 w 95"/>
                  <a:gd name="T3" fmla="*/ 19 h 167"/>
                  <a:gd name="T4" fmla="*/ 79 w 95"/>
                  <a:gd name="T5" fmla="*/ 18 h 167"/>
                  <a:gd name="T6" fmla="*/ 56 w 95"/>
                  <a:gd name="T7" fmla="*/ 0 h 167"/>
                  <a:gd name="T8" fmla="*/ 49 w 95"/>
                  <a:gd name="T9" fmla="*/ 0 h 167"/>
                  <a:gd name="T10" fmla="*/ 46 w 95"/>
                  <a:gd name="T11" fmla="*/ 0 h 167"/>
                  <a:gd name="T12" fmla="*/ 39 w 95"/>
                  <a:gd name="T13" fmla="*/ 0 h 167"/>
                  <a:gd name="T14" fmla="*/ 16 w 95"/>
                  <a:gd name="T15" fmla="*/ 18 h 167"/>
                  <a:gd name="T16" fmla="*/ 15 w 95"/>
                  <a:gd name="T17" fmla="*/ 19 h 167"/>
                  <a:gd name="T18" fmla="*/ 1 w 95"/>
                  <a:gd name="T19" fmla="*/ 64 h 167"/>
                  <a:gd name="T20" fmla="*/ 5 w 95"/>
                  <a:gd name="T21" fmla="*/ 73 h 167"/>
                  <a:gd name="T22" fmla="*/ 15 w 95"/>
                  <a:gd name="T23" fmla="*/ 69 h 167"/>
                  <a:gd name="T24" fmla="*/ 28 w 95"/>
                  <a:gd name="T25" fmla="*/ 25 h 167"/>
                  <a:gd name="T26" fmla="*/ 32 w 95"/>
                  <a:gd name="T27" fmla="*/ 25 h 167"/>
                  <a:gd name="T28" fmla="*/ 8 w 95"/>
                  <a:gd name="T29" fmla="*/ 100 h 167"/>
                  <a:gd name="T30" fmla="*/ 27 w 95"/>
                  <a:gd name="T31" fmla="*/ 100 h 167"/>
                  <a:gd name="T32" fmla="*/ 27 w 95"/>
                  <a:gd name="T33" fmla="*/ 158 h 167"/>
                  <a:gd name="T34" fmla="*/ 36 w 95"/>
                  <a:gd name="T35" fmla="*/ 167 h 167"/>
                  <a:gd name="T36" fmla="*/ 44 w 95"/>
                  <a:gd name="T37" fmla="*/ 158 h 167"/>
                  <a:gd name="T38" fmla="*/ 44 w 95"/>
                  <a:gd name="T39" fmla="*/ 100 h 167"/>
                  <a:gd name="T40" fmla="*/ 51 w 95"/>
                  <a:gd name="T41" fmla="*/ 100 h 167"/>
                  <a:gd name="T42" fmla="*/ 51 w 95"/>
                  <a:gd name="T43" fmla="*/ 158 h 167"/>
                  <a:gd name="T44" fmla="*/ 59 w 95"/>
                  <a:gd name="T45" fmla="*/ 167 h 167"/>
                  <a:gd name="T46" fmla="*/ 68 w 95"/>
                  <a:gd name="T47" fmla="*/ 158 h 167"/>
                  <a:gd name="T48" fmla="*/ 68 w 95"/>
                  <a:gd name="T49" fmla="*/ 100 h 167"/>
                  <a:gd name="T50" fmla="*/ 87 w 95"/>
                  <a:gd name="T51" fmla="*/ 100 h 167"/>
                  <a:gd name="T52" fmla="*/ 63 w 95"/>
                  <a:gd name="T53" fmla="*/ 25 h 167"/>
                  <a:gd name="T54" fmla="*/ 67 w 95"/>
                  <a:gd name="T55" fmla="*/ 25 h 167"/>
                  <a:gd name="T56" fmla="*/ 80 w 95"/>
                  <a:gd name="T57" fmla="*/ 69 h 167"/>
                  <a:gd name="T58" fmla="*/ 90 w 95"/>
                  <a:gd name="T59" fmla="*/ 73 h 167"/>
                  <a:gd name="T60" fmla="*/ 94 w 95"/>
                  <a:gd name="T61" fmla="*/ 64 h 1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95" h="167">
                    <a:moveTo>
                      <a:pt x="94" y="64"/>
                    </a:moveTo>
                    <a:cubicBezTo>
                      <a:pt x="80" y="19"/>
                      <a:pt x="80" y="19"/>
                      <a:pt x="80" y="19"/>
                    </a:cubicBezTo>
                    <a:cubicBezTo>
                      <a:pt x="80" y="19"/>
                      <a:pt x="79" y="18"/>
                      <a:pt x="79" y="18"/>
                    </a:cubicBezTo>
                    <a:cubicBezTo>
                      <a:pt x="74" y="4"/>
                      <a:pt x="61" y="0"/>
                      <a:pt x="56" y="0"/>
                    </a:cubicBezTo>
                    <a:cubicBezTo>
                      <a:pt x="52" y="0"/>
                      <a:pt x="53" y="0"/>
                      <a:pt x="49" y="0"/>
                    </a:cubicBezTo>
                    <a:cubicBezTo>
                      <a:pt x="48" y="0"/>
                      <a:pt x="47" y="0"/>
                      <a:pt x="46" y="0"/>
                    </a:cubicBezTo>
                    <a:cubicBezTo>
                      <a:pt x="42" y="0"/>
                      <a:pt x="43" y="0"/>
                      <a:pt x="39" y="0"/>
                    </a:cubicBezTo>
                    <a:cubicBezTo>
                      <a:pt x="34" y="0"/>
                      <a:pt x="21" y="4"/>
                      <a:pt x="16" y="18"/>
                    </a:cubicBezTo>
                    <a:cubicBezTo>
                      <a:pt x="16" y="18"/>
                      <a:pt x="15" y="19"/>
                      <a:pt x="15" y="19"/>
                    </a:cubicBezTo>
                    <a:cubicBezTo>
                      <a:pt x="1" y="64"/>
                      <a:pt x="1" y="64"/>
                      <a:pt x="1" y="64"/>
                    </a:cubicBezTo>
                    <a:cubicBezTo>
                      <a:pt x="0" y="68"/>
                      <a:pt x="2" y="72"/>
                      <a:pt x="5" y="73"/>
                    </a:cubicBezTo>
                    <a:cubicBezTo>
                      <a:pt x="9" y="74"/>
                      <a:pt x="13" y="72"/>
                      <a:pt x="15" y="69"/>
                    </a:cubicBezTo>
                    <a:cubicBezTo>
                      <a:pt x="28" y="25"/>
                      <a:pt x="28" y="25"/>
                      <a:pt x="28" y="25"/>
                    </a:cubicBezTo>
                    <a:cubicBezTo>
                      <a:pt x="32" y="25"/>
                      <a:pt x="32" y="25"/>
                      <a:pt x="32" y="25"/>
                    </a:cubicBezTo>
                    <a:cubicBezTo>
                      <a:pt x="8" y="100"/>
                      <a:pt x="8" y="100"/>
                      <a:pt x="8" y="100"/>
                    </a:cubicBezTo>
                    <a:cubicBezTo>
                      <a:pt x="27" y="100"/>
                      <a:pt x="27" y="100"/>
                      <a:pt x="27" y="100"/>
                    </a:cubicBezTo>
                    <a:cubicBezTo>
                      <a:pt x="27" y="158"/>
                      <a:pt x="27" y="158"/>
                      <a:pt x="27" y="158"/>
                    </a:cubicBezTo>
                    <a:cubicBezTo>
                      <a:pt x="27" y="163"/>
                      <a:pt x="31" y="167"/>
                      <a:pt x="36" y="167"/>
                    </a:cubicBezTo>
                    <a:cubicBezTo>
                      <a:pt x="41" y="167"/>
                      <a:pt x="44" y="163"/>
                      <a:pt x="44" y="158"/>
                    </a:cubicBezTo>
                    <a:cubicBezTo>
                      <a:pt x="44" y="100"/>
                      <a:pt x="44" y="100"/>
                      <a:pt x="44" y="100"/>
                    </a:cubicBezTo>
                    <a:cubicBezTo>
                      <a:pt x="51" y="100"/>
                      <a:pt x="51" y="100"/>
                      <a:pt x="51" y="100"/>
                    </a:cubicBezTo>
                    <a:cubicBezTo>
                      <a:pt x="51" y="158"/>
                      <a:pt x="51" y="158"/>
                      <a:pt x="51" y="158"/>
                    </a:cubicBezTo>
                    <a:cubicBezTo>
                      <a:pt x="51" y="163"/>
                      <a:pt x="54" y="167"/>
                      <a:pt x="59" y="167"/>
                    </a:cubicBezTo>
                    <a:cubicBezTo>
                      <a:pt x="64" y="167"/>
                      <a:pt x="68" y="163"/>
                      <a:pt x="68" y="158"/>
                    </a:cubicBezTo>
                    <a:cubicBezTo>
                      <a:pt x="68" y="100"/>
                      <a:pt x="68" y="100"/>
                      <a:pt x="68" y="100"/>
                    </a:cubicBezTo>
                    <a:cubicBezTo>
                      <a:pt x="87" y="100"/>
                      <a:pt x="87" y="100"/>
                      <a:pt x="87" y="100"/>
                    </a:cubicBezTo>
                    <a:cubicBezTo>
                      <a:pt x="63" y="25"/>
                      <a:pt x="63" y="25"/>
                      <a:pt x="63" y="25"/>
                    </a:cubicBezTo>
                    <a:cubicBezTo>
                      <a:pt x="67" y="25"/>
                      <a:pt x="67" y="25"/>
                      <a:pt x="67" y="25"/>
                    </a:cubicBezTo>
                    <a:cubicBezTo>
                      <a:pt x="80" y="69"/>
                      <a:pt x="80" y="69"/>
                      <a:pt x="80" y="69"/>
                    </a:cubicBezTo>
                    <a:cubicBezTo>
                      <a:pt x="82" y="72"/>
                      <a:pt x="86" y="74"/>
                      <a:pt x="90" y="73"/>
                    </a:cubicBezTo>
                    <a:cubicBezTo>
                      <a:pt x="93" y="72"/>
                      <a:pt x="95" y="68"/>
                      <a:pt x="94" y="6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>
                  <a:solidFill>
                    <a:srgbClr val="40404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grpSp>
          <p:nvGrpSpPr>
            <p:cNvPr id="55" name="Group 54"/>
            <p:cNvGrpSpPr/>
            <p:nvPr/>
          </p:nvGrpSpPr>
          <p:grpSpPr>
            <a:xfrm>
              <a:off x="10404738" y="5088596"/>
              <a:ext cx="157310" cy="337973"/>
              <a:chOff x="5670652" y="1738427"/>
              <a:chExt cx="363539" cy="781050"/>
            </a:xfrm>
            <a:grpFill/>
          </p:grpSpPr>
          <p:sp>
            <p:nvSpPr>
              <p:cNvPr id="71" name="Oval 25"/>
              <p:cNvSpPr>
                <a:spLocks noChangeArrowheads="1"/>
              </p:cNvSpPr>
              <p:nvPr/>
            </p:nvSpPr>
            <p:spPr bwMode="auto">
              <a:xfrm>
                <a:off x="5781760" y="1738427"/>
                <a:ext cx="141288" cy="13970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>
                  <a:solidFill>
                    <a:srgbClr val="40404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72" name="Freeform 26"/>
              <p:cNvSpPr>
                <a:spLocks/>
              </p:cNvSpPr>
              <p:nvPr/>
            </p:nvSpPr>
            <p:spPr bwMode="auto">
              <a:xfrm>
                <a:off x="5670652" y="1889240"/>
                <a:ext cx="363539" cy="630237"/>
              </a:xfrm>
              <a:custGeom>
                <a:avLst/>
                <a:gdLst>
                  <a:gd name="T0" fmla="*/ 94 w 95"/>
                  <a:gd name="T1" fmla="*/ 64 h 167"/>
                  <a:gd name="T2" fmla="*/ 80 w 95"/>
                  <a:gd name="T3" fmla="*/ 19 h 167"/>
                  <a:gd name="T4" fmla="*/ 79 w 95"/>
                  <a:gd name="T5" fmla="*/ 18 h 167"/>
                  <a:gd name="T6" fmla="*/ 56 w 95"/>
                  <a:gd name="T7" fmla="*/ 0 h 167"/>
                  <a:gd name="T8" fmla="*/ 49 w 95"/>
                  <a:gd name="T9" fmla="*/ 0 h 167"/>
                  <a:gd name="T10" fmla="*/ 46 w 95"/>
                  <a:gd name="T11" fmla="*/ 0 h 167"/>
                  <a:gd name="T12" fmla="*/ 39 w 95"/>
                  <a:gd name="T13" fmla="*/ 0 h 167"/>
                  <a:gd name="T14" fmla="*/ 16 w 95"/>
                  <a:gd name="T15" fmla="*/ 18 h 167"/>
                  <a:gd name="T16" fmla="*/ 15 w 95"/>
                  <a:gd name="T17" fmla="*/ 19 h 167"/>
                  <a:gd name="T18" fmla="*/ 1 w 95"/>
                  <a:gd name="T19" fmla="*/ 64 h 167"/>
                  <a:gd name="T20" fmla="*/ 5 w 95"/>
                  <a:gd name="T21" fmla="*/ 73 h 167"/>
                  <a:gd name="T22" fmla="*/ 15 w 95"/>
                  <a:gd name="T23" fmla="*/ 69 h 167"/>
                  <a:gd name="T24" fmla="*/ 28 w 95"/>
                  <a:gd name="T25" fmla="*/ 25 h 167"/>
                  <a:gd name="T26" fmla="*/ 32 w 95"/>
                  <a:gd name="T27" fmla="*/ 25 h 167"/>
                  <a:gd name="T28" fmla="*/ 8 w 95"/>
                  <a:gd name="T29" fmla="*/ 100 h 167"/>
                  <a:gd name="T30" fmla="*/ 27 w 95"/>
                  <a:gd name="T31" fmla="*/ 100 h 167"/>
                  <a:gd name="T32" fmla="*/ 27 w 95"/>
                  <a:gd name="T33" fmla="*/ 158 h 167"/>
                  <a:gd name="T34" fmla="*/ 36 w 95"/>
                  <a:gd name="T35" fmla="*/ 167 h 167"/>
                  <a:gd name="T36" fmla="*/ 44 w 95"/>
                  <a:gd name="T37" fmla="*/ 158 h 167"/>
                  <a:gd name="T38" fmla="*/ 44 w 95"/>
                  <a:gd name="T39" fmla="*/ 100 h 167"/>
                  <a:gd name="T40" fmla="*/ 51 w 95"/>
                  <a:gd name="T41" fmla="*/ 100 h 167"/>
                  <a:gd name="T42" fmla="*/ 51 w 95"/>
                  <a:gd name="T43" fmla="*/ 158 h 167"/>
                  <a:gd name="T44" fmla="*/ 59 w 95"/>
                  <a:gd name="T45" fmla="*/ 167 h 167"/>
                  <a:gd name="T46" fmla="*/ 68 w 95"/>
                  <a:gd name="T47" fmla="*/ 158 h 167"/>
                  <a:gd name="T48" fmla="*/ 68 w 95"/>
                  <a:gd name="T49" fmla="*/ 100 h 167"/>
                  <a:gd name="T50" fmla="*/ 87 w 95"/>
                  <a:gd name="T51" fmla="*/ 100 h 167"/>
                  <a:gd name="T52" fmla="*/ 63 w 95"/>
                  <a:gd name="T53" fmla="*/ 25 h 167"/>
                  <a:gd name="T54" fmla="*/ 67 w 95"/>
                  <a:gd name="T55" fmla="*/ 25 h 167"/>
                  <a:gd name="T56" fmla="*/ 80 w 95"/>
                  <a:gd name="T57" fmla="*/ 69 h 167"/>
                  <a:gd name="T58" fmla="*/ 90 w 95"/>
                  <a:gd name="T59" fmla="*/ 73 h 167"/>
                  <a:gd name="T60" fmla="*/ 94 w 95"/>
                  <a:gd name="T61" fmla="*/ 64 h 1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95" h="167">
                    <a:moveTo>
                      <a:pt x="94" y="64"/>
                    </a:moveTo>
                    <a:cubicBezTo>
                      <a:pt x="80" y="19"/>
                      <a:pt x="80" y="19"/>
                      <a:pt x="80" y="19"/>
                    </a:cubicBezTo>
                    <a:cubicBezTo>
                      <a:pt x="80" y="19"/>
                      <a:pt x="79" y="18"/>
                      <a:pt x="79" y="18"/>
                    </a:cubicBezTo>
                    <a:cubicBezTo>
                      <a:pt x="74" y="4"/>
                      <a:pt x="61" y="0"/>
                      <a:pt x="56" y="0"/>
                    </a:cubicBezTo>
                    <a:cubicBezTo>
                      <a:pt x="52" y="0"/>
                      <a:pt x="53" y="0"/>
                      <a:pt x="49" y="0"/>
                    </a:cubicBezTo>
                    <a:cubicBezTo>
                      <a:pt x="48" y="0"/>
                      <a:pt x="47" y="0"/>
                      <a:pt x="46" y="0"/>
                    </a:cubicBezTo>
                    <a:cubicBezTo>
                      <a:pt x="42" y="0"/>
                      <a:pt x="43" y="0"/>
                      <a:pt x="39" y="0"/>
                    </a:cubicBezTo>
                    <a:cubicBezTo>
                      <a:pt x="34" y="0"/>
                      <a:pt x="21" y="4"/>
                      <a:pt x="16" y="18"/>
                    </a:cubicBezTo>
                    <a:cubicBezTo>
                      <a:pt x="16" y="18"/>
                      <a:pt x="15" y="19"/>
                      <a:pt x="15" y="19"/>
                    </a:cubicBezTo>
                    <a:cubicBezTo>
                      <a:pt x="1" y="64"/>
                      <a:pt x="1" y="64"/>
                      <a:pt x="1" y="64"/>
                    </a:cubicBezTo>
                    <a:cubicBezTo>
                      <a:pt x="0" y="68"/>
                      <a:pt x="2" y="72"/>
                      <a:pt x="5" y="73"/>
                    </a:cubicBezTo>
                    <a:cubicBezTo>
                      <a:pt x="9" y="74"/>
                      <a:pt x="13" y="72"/>
                      <a:pt x="15" y="69"/>
                    </a:cubicBezTo>
                    <a:cubicBezTo>
                      <a:pt x="28" y="25"/>
                      <a:pt x="28" y="25"/>
                      <a:pt x="28" y="25"/>
                    </a:cubicBezTo>
                    <a:cubicBezTo>
                      <a:pt x="32" y="25"/>
                      <a:pt x="32" y="25"/>
                      <a:pt x="32" y="25"/>
                    </a:cubicBezTo>
                    <a:cubicBezTo>
                      <a:pt x="8" y="100"/>
                      <a:pt x="8" y="100"/>
                      <a:pt x="8" y="100"/>
                    </a:cubicBezTo>
                    <a:cubicBezTo>
                      <a:pt x="27" y="100"/>
                      <a:pt x="27" y="100"/>
                      <a:pt x="27" y="100"/>
                    </a:cubicBezTo>
                    <a:cubicBezTo>
                      <a:pt x="27" y="158"/>
                      <a:pt x="27" y="158"/>
                      <a:pt x="27" y="158"/>
                    </a:cubicBezTo>
                    <a:cubicBezTo>
                      <a:pt x="27" y="163"/>
                      <a:pt x="31" y="167"/>
                      <a:pt x="36" y="167"/>
                    </a:cubicBezTo>
                    <a:cubicBezTo>
                      <a:pt x="41" y="167"/>
                      <a:pt x="44" y="163"/>
                      <a:pt x="44" y="158"/>
                    </a:cubicBezTo>
                    <a:cubicBezTo>
                      <a:pt x="44" y="100"/>
                      <a:pt x="44" y="100"/>
                      <a:pt x="44" y="100"/>
                    </a:cubicBezTo>
                    <a:cubicBezTo>
                      <a:pt x="51" y="100"/>
                      <a:pt x="51" y="100"/>
                      <a:pt x="51" y="100"/>
                    </a:cubicBezTo>
                    <a:cubicBezTo>
                      <a:pt x="51" y="158"/>
                      <a:pt x="51" y="158"/>
                      <a:pt x="51" y="158"/>
                    </a:cubicBezTo>
                    <a:cubicBezTo>
                      <a:pt x="51" y="163"/>
                      <a:pt x="54" y="167"/>
                      <a:pt x="59" y="167"/>
                    </a:cubicBezTo>
                    <a:cubicBezTo>
                      <a:pt x="64" y="167"/>
                      <a:pt x="68" y="163"/>
                      <a:pt x="68" y="158"/>
                    </a:cubicBezTo>
                    <a:cubicBezTo>
                      <a:pt x="68" y="100"/>
                      <a:pt x="68" y="100"/>
                      <a:pt x="68" y="100"/>
                    </a:cubicBezTo>
                    <a:cubicBezTo>
                      <a:pt x="87" y="100"/>
                      <a:pt x="87" y="100"/>
                      <a:pt x="87" y="100"/>
                    </a:cubicBezTo>
                    <a:cubicBezTo>
                      <a:pt x="63" y="25"/>
                      <a:pt x="63" y="25"/>
                      <a:pt x="63" y="25"/>
                    </a:cubicBezTo>
                    <a:cubicBezTo>
                      <a:pt x="67" y="25"/>
                      <a:pt x="67" y="25"/>
                      <a:pt x="67" y="25"/>
                    </a:cubicBezTo>
                    <a:cubicBezTo>
                      <a:pt x="80" y="69"/>
                      <a:pt x="80" y="69"/>
                      <a:pt x="80" y="69"/>
                    </a:cubicBezTo>
                    <a:cubicBezTo>
                      <a:pt x="82" y="72"/>
                      <a:pt x="86" y="74"/>
                      <a:pt x="90" y="73"/>
                    </a:cubicBezTo>
                    <a:cubicBezTo>
                      <a:pt x="93" y="72"/>
                      <a:pt x="95" y="68"/>
                      <a:pt x="94" y="6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>
                  <a:solidFill>
                    <a:srgbClr val="40404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grpSp>
          <p:nvGrpSpPr>
            <p:cNvPr id="56" name="Group 55"/>
            <p:cNvGrpSpPr/>
            <p:nvPr/>
          </p:nvGrpSpPr>
          <p:grpSpPr>
            <a:xfrm>
              <a:off x="10580954" y="5088596"/>
              <a:ext cx="157310" cy="337973"/>
              <a:chOff x="5670652" y="1738427"/>
              <a:chExt cx="363539" cy="781050"/>
            </a:xfrm>
            <a:grpFill/>
          </p:grpSpPr>
          <p:sp>
            <p:nvSpPr>
              <p:cNvPr id="69" name="Oval 25"/>
              <p:cNvSpPr>
                <a:spLocks noChangeArrowheads="1"/>
              </p:cNvSpPr>
              <p:nvPr/>
            </p:nvSpPr>
            <p:spPr bwMode="auto">
              <a:xfrm>
                <a:off x="5781760" y="1738427"/>
                <a:ext cx="141288" cy="13970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>
                  <a:solidFill>
                    <a:srgbClr val="40404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70" name="Freeform 26"/>
              <p:cNvSpPr>
                <a:spLocks/>
              </p:cNvSpPr>
              <p:nvPr/>
            </p:nvSpPr>
            <p:spPr bwMode="auto">
              <a:xfrm>
                <a:off x="5670652" y="1889240"/>
                <a:ext cx="363539" cy="630237"/>
              </a:xfrm>
              <a:custGeom>
                <a:avLst/>
                <a:gdLst>
                  <a:gd name="T0" fmla="*/ 94 w 95"/>
                  <a:gd name="T1" fmla="*/ 64 h 167"/>
                  <a:gd name="T2" fmla="*/ 80 w 95"/>
                  <a:gd name="T3" fmla="*/ 19 h 167"/>
                  <a:gd name="T4" fmla="*/ 79 w 95"/>
                  <a:gd name="T5" fmla="*/ 18 h 167"/>
                  <a:gd name="T6" fmla="*/ 56 w 95"/>
                  <a:gd name="T7" fmla="*/ 0 h 167"/>
                  <a:gd name="T8" fmla="*/ 49 w 95"/>
                  <a:gd name="T9" fmla="*/ 0 h 167"/>
                  <a:gd name="T10" fmla="*/ 46 w 95"/>
                  <a:gd name="T11" fmla="*/ 0 h 167"/>
                  <a:gd name="T12" fmla="*/ 39 w 95"/>
                  <a:gd name="T13" fmla="*/ 0 h 167"/>
                  <a:gd name="T14" fmla="*/ 16 w 95"/>
                  <a:gd name="T15" fmla="*/ 18 h 167"/>
                  <a:gd name="T16" fmla="*/ 15 w 95"/>
                  <a:gd name="T17" fmla="*/ 19 h 167"/>
                  <a:gd name="T18" fmla="*/ 1 w 95"/>
                  <a:gd name="T19" fmla="*/ 64 h 167"/>
                  <a:gd name="T20" fmla="*/ 5 w 95"/>
                  <a:gd name="T21" fmla="*/ 73 h 167"/>
                  <a:gd name="T22" fmla="*/ 15 w 95"/>
                  <a:gd name="T23" fmla="*/ 69 h 167"/>
                  <a:gd name="T24" fmla="*/ 28 w 95"/>
                  <a:gd name="T25" fmla="*/ 25 h 167"/>
                  <a:gd name="T26" fmla="*/ 32 w 95"/>
                  <a:gd name="T27" fmla="*/ 25 h 167"/>
                  <a:gd name="T28" fmla="*/ 8 w 95"/>
                  <a:gd name="T29" fmla="*/ 100 h 167"/>
                  <a:gd name="T30" fmla="*/ 27 w 95"/>
                  <a:gd name="T31" fmla="*/ 100 h 167"/>
                  <a:gd name="T32" fmla="*/ 27 w 95"/>
                  <a:gd name="T33" fmla="*/ 158 h 167"/>
                  <a:gd name="T34" fmla="*/ 36 w 95"/>
                  <a:gd name="T35" fmla="*/ 167 h 167"/>
                  <a:gd name="T36" fmla="*/ 44 w 95"/>
                  <a:gd name="T37" fmla="*/ 158 h 167"/>
                  <a:gd name="T38" fmla="*/ 44 w 95"/>
                  <a:gd name="T39" fmla="*/ 100 h 167"/>
                  <a:gd name="T40" fmla="*/ 51 w 95"/>
                  <a:gd name="T41" fmla="*/ 100 h 167"/>
                  <a:gd name="T42" fmla="*/ 51 w 95"/>
                  <a:gd name="T43" fmla="*/ 158 h 167"/>
                  <a:gd name="T44" fmla="*/ 59 w 95"/>
                  <a:gd name="T45" fmla="*/ 167 h 167"/>
                  <a:gd name="T46" fmla="*/ 68 w 95"/>
                  <a:gd name="T47" fmla="*/ 158 h 167"/>
                  <a:gd name="T48" fmla="*/ 68 w 95"/>
                  <a:gd name="T49" fmla="*/ 100 h 167"/>
                  <a:gd name="T50" fmla="*/ 87 w 95"/>
                  <a:gd name="T51" fmla="*/ 100 h 167"/>
                  <a:gd name="T52" fmla="*/ 63 w 95"/>
                  <a:gd name="T53" fmla="*/ 25 h 167"/>
                  <a:gd name="T54" fmla="*/ 67 w 95"/>
                  <a:gd name="T55" fmla="*/ 25 h 167"/>
                  <a:gd name="T56" fmla="*/ 80 w 95"/>
                  <a:gd name="T57" fmla="*/ 69 h 167"/>
                  <a:gd name="T58" fmla="*/ 90 w 95"/>
                  <a:gd name="T59" fmla="*/ 73 h 167"/>
                  <a:gd name="T60" fmla="*/ 94 w 95"/>
                  <a:gd name="T61" fmla="*/ 64 h 1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95" h="167">
                    <a:moveTo>
                      <a:pt x="94" y="64"/>
                    </a:moveTo>
                    <a:cubicBezTo>
                      <a:pt x="80" y="19"/>
                      <a:pt x="80" y="19"/>
                      <a:pt x="80" y="19"/>
                    </a:cubicBezTo>
                    <a:cubicBezTo>
                      <a:pt x="80" y="19"/>
                      <a:pt x="79" y="18"/>
                      <a:pt x="79" y="18"/>
                    </a:cubicBezTo>
                    <a:cubicBezTo>
                      <a:pt x="74" y="4"/>
                      <a:pt x="61" y="0"/>
                      <a:pt x="56" y="0"/>
                    </a:cubicBezTo>
                    <a:cubicBezTo>
                      <a:pt x="52" y="0"/>
                      <a:pt x="53" y="0"/>
                      <a:pt x="49" y="0"/>
                    </a:cubicBezTo>
                    <a:cubicBezTo>
                      <a:pt x="48" y="0"/>
                      <a:pt x="47" y="0"/>
                      <a:pt x="46" y="0"/>
                    </a:cubicBezTo>
                    <a:cubicBezTo>
                      <a:pt x="42" y="0"/>
                      <a:pt x="43" y="0"/>
                      <a:pt x="39" y="0"/>
                    </a:cubicBezTo>
                    <a:cubicBezTo>
                      <a:pt x="34" y="0"/>
                      <a:pt x="21" y="4"/>
                      <a:pt x="16" y="18"/>
                    </a:cubicBezTo>
                    <a:cubicBezTo>
                      <a:pt x="16" y="18"/>
                      <a:pt x="15" y="19"/>
                      <a:pt x="15" y="19"/>
                    </a:cubicBezTo>
                    <a:cubicBezTo>
                      <a:pt x="1" y="64"/>
                      <a:pt x="1" y="64"/>
                      <a:pt x="1" y="64"/>
                    </a:cubicBezTo>
                    <a:cubicBezTo>
                      <a:pt x="0" y="68"/>
                      <a:pt x="2" y="72"/>
                      <a:pt x="5" y="73"/>
                    </a:cubicBezTo>
                    <a:cubicBezTo>
                      <a:pt x="9" y="74"/>
                      <a:pt x="13" y="72"/>
                      <a:pt x="15" y="69"/>
                    </a:cubicBezTo>
                    <a:cubicBezTo>
                      <a:pt x="28" y="25"/>
                      <a:pt x="28" y="25"/>
                      <a:pt x="28" y="25"/>
                    </a:cubicBezTo>
                    <a:cubicBezTo>
                      <a:pt x="32" y="25"/>
                      <a:pt x="32" y="25"/>
                      <a:pt x="32" y="25"/>
                    </a:cubicBezTo>
                    <a:cubicBezTo>
                      <a:pt x="8" y="100"/>
                      <a:pt x="8" y="100"/>
                      <a:pt x="8" y="100"/>
                    </a:cubicBezTo>
                    <a:cubicBezTo>
                      <a:pt x="27" y="100"/>
                      <a:pt x="27" y="100"/>
                      <a:pt x="27" y="100"/>
                    </a:cubicBezTo>
                    <a:cubicBezTo>
                      <a:pt x="27" y="158"/>
                      <a:pt x="27" y="158"/>
                      <a:pt x="27" y="158"/>
                    </a:cubicBezTo>
                    <a:cubicBezTo>
                      <a:pt x="27" y="163"/>
                      <a:pt x="31" y="167"/>
                      <a:pt x="36" y="167"/>
                    </a:cubicBezTo>
                    <a:cubicBezTo>
                      <a:pt x="41" y="167"/>
                      <a:pt x="44" y="163"/>
                      <a:pt x="44" y="158"/>
                    </a:cubicBezTo>
                    <a:cubicBezTo>
                      <a:pt x="44" y="100"/>
                      <a:pt x="44" y="100"/>
                      <a:pt x="44" y="100"/>
                    </a:cubicBezTo>
                    <a:cubicBezTo>
                      <a:pt x="51" y="100"/>
                      <a:pt x="51" y="100"/>
                      <a:pt x="51" y="100"/>
                    </a:cubicBezTo>
                    <a:cubicBezTo>
                      <a:pt x="51" y="158"/>
                      <a:pt x="51" y="158"/>
                      <a:pt x="51" y="158"/>
                    </a:cubicBezTo>
                    <a:cubicBezTo>
                      <a:pt x="51" y="163"/>
                      <a:pt x="54" y="167"/>
                      <a:pt x="59" y="167"/>
                    </a:cubicBezTo>
                    <a:cubicBezTo>
                      <a:pt x="64" y="167"/>
                      <a:pt x="68" y="163"/>
                      <a:pt x="68" y="158"/>
                    </a:cubicBezTo>
                    <a:cubicBezTo>
                      <a:pt x="68" y="100"/>
                      <a:pt x="68" y="100"/>
                      <a:pt x="68" y="100"/>
                    </a:cubicBezTo>
                    <a:cubicBezTo>
                      <a:pt x="87" y="100"/>
                      <a:pt x="87" y="100"/>
                      <a:pt x="87" y="100"/>
                    </a:cubicBezTo>
                    <a:cubicBezTo>
                      <a:pt x="63" y="25"/>
                      <a:pt x="63" y="25"/>
                      <a:pt x="63" y="25"/>
                    </a:cubicBezTo>
                    <a:cubicBezTo>
                      <a:pt x="67" y="25"/>
                      <a:pt x="67" y="25"/>
                      <a:pt x="67" y="25"/>
                    </a:cubicBezTo>
                    <a:cubicBezTo>
                      <a:pt x="80" y="69"/>
                      <a:pt x="80" y="69"/>
                      <a:pt x="80" y="69"/>
                    </a:cubicBezTo>
                    <a:cubicBezTo>
                      <a:pt x="82" y="72"/>
                      <a:pt x="86" y="74"/>
                      <a:pt x="90" y="73"/>
                    </a:cubicBezTo>
                    <a:cubicBezTo>
                      <a:pt x="93" y="72"/>
                      <a:pt x="95" y="68"/>
                      <a:pt x="94" y="6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>
                  <a:solidFill>
                    <a:srgbClr val="40404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grpSp>
          <p:nvGrpSpPr>
            <p:cNvPr id="57" name="Group 56"/>
            <p:cNvGrpSpPr/>
            <p:nvPr/>
          </p:nvGrpSpPr>
          <p:grpSpPr>
            <a:xfrm>
              <a:off x="10757170" y="5088596"/>
              <a:ext cx="157310" cy="337973"/>
              <a:chOff x="5670652" y="1738427"/>
              <a:chExt cx="363539" cy="781050"/>
            </a:xfrm>
            <a:grpFill/>
          </p:grpSpPr>
          <p:sp>
            <p:nvSpPr>
              <p:cNvPr id="67" name="Oval 25"/>
              <p:cNvSpPr>
                <a:spLocks noChangeArrowheads="1"/>
              </p:cNvSpPr>
              <p:nvPr/>
            </p:nvSpPr>
            <p:spPr bwMode="auto">
              <a:xfrm>
                <a:off x="5781760" y="1738427"/>
                <a:ext cx="141288" cy="13970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>
                  <a:solidFill>
                    <a:srgbClr val="40404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68" name="Freeform 26"/>
              <p:cNvSpPr>
                <a:spLocks/>
              </p:cNvSpPr>
              <p:nvPr/>
            </p:nvSpPr>
            <p:spPr bwMode="auto">
              <a:xfrm>
                <a:off x="5670652" y="1889240"/>
                <a:ext cx="363539" cy="630237"/>
              </a:xfrm>
              <a:custGeom>
                <a:avLst/>
                <a:gdLst>
                  <a:gd name="T0" fmla="*/ 94 w 95"/>
                  <a:gd name="T1" fmla="*/ 64 h 167"/>
                  <a:gd name="T2" fmla="*/ 80 w 95"/>
                  <a:gd name="T3" fmla="*/ 19 h 167"/>
                  <a:gd name="T4" fmla="*/ 79 w 95"/>
                  <a:gd name="T5" fmla="*/ 18 h 167"/>
                  <a:gd name="T6" fmla="*/ 56 w 95"/>
                  <a:gd name="T7" fmla="*/ 0 h 167"/>
                  <a:gd name="T8" fmla="*/ 49 w 95"/>
                  <a:gd name="T9" fmla="*/ 0 h 167"/>
                  <a:gd name="T10" fmla="*/ 46 w 95"/>
                  <a:gd name="T11" fmla="*/ 0 h 167"/>
                  <a:gd name="T12" fmla="*/ 39 w 95"/>
                  <a:gd name="T13" fmla="*/ 0 h 167"/>
                  <a:gd name="T14" fmla="*/ 16 w 95"/>
                  <a:gd name="T15" fmla="*/ 18 h 167"/>
                  <a:gd name="T16" fmla="*/ 15 w 95"/>
                  <a:gd name="T17" fmla="*/ 19 h 167"/>
                  <a:gd name="T18" fmla="*/ 1 w 95"/>
                  <a:gd name="T19" fmla="*/ 64 h 167"/>
                  <a:gd name="T20" fmla="*/ 5 w 95"/>
                  <a:gd name="T21" fmla="*/ 73 h 167"/>
                  <a:gd name="T22" fmla="*/ 15 w 95"/>
                  <a:gd name="T23" fmla="*/ 69 h 167"/>
                  <a:gd name="T24" fmla="*/ 28 w 95"/>
                  <a:gd name="T25" fmla="*/ 25 h 167"/>
                  <a:gd name="T26" fmla="*/ 32 w 95"/>
                  <a:gd name="T27" fmla="*/ 25 h 167"/>
                  <a:gd name="T28" fmla="*/ 8 w 95"/>
                  <a:gd name="T29" fmla="*/ 100 h 167"/>
                  <a:gd name="T30" fmla="*/ 27 w 95"/>
                  <a:gd name="T31" fmla="*/ 100 h 167"/>
                  <a:gd name="T32" fmla="*/ 27 w 95"/>
                  <a:gd name="T33" fmla="*/ 158 h 167"/>
                  <a:gd name="T34" fmla="*/ 36 w 95"/>
                  <a:gd name="T35" fmla="*/ 167 h 167"/>
                  <a:gd name="T36" fmla="*/ 44 w 95"/>
                  <a:gd name="T37" fmla="*/ 158 h 167"/>
                  <a:gd name="T38" fmla="*/ 44 w 95"/>
                  <a:gd name="T39" fmla="*/ 100 h 167"/>
                  <a:gd name="T40" fmla="*/ 51 w 95"/>
                  <a:gd name="T41" fmla="*/ 100 h 167"/>
                  <a:gd name="T42" fmla="*/ 51 w 95"/>
                  <a:gd name="T43" fmla="*/ 158 h 167"/>
                  <a:gd name="T44" fmla="*/ 59 w 95"/>
                  <a:gd name="T45" fmla="*/ 167 h 167"/>
                  <a:gd name="T46" fmla="*/ 68 w 95"/>
                  <a:gd name="T47" fmla="*/ 158 h 167"/>
                  <a:gd name="T48" fmla="*/ 68 w 95"/>
                  <a:gd name="T49" fmla="*/ 100 h 167"/>
                  <a:gd name="T50" fmla="*/ 87 w 95"/>
                  <a:gd name="T51" fmla="*/ 100 h 167"/>
                  <a:gd name="T52" fmla="*/ 63 w 95"/>
                  <a:gd name="T53" fmla="*/ 25 h 167"/>
                  <a:gd name="T54" fmla="*/ 67 w 95"/>
                  <a:gd name="T55" fmla="*/ 25 h 167"/>
                  <a:gd name="T56" fmla="*/ 80 w 95"/>
                  <a:gd name="T57" fmla="*/ 69 h 167"/>
                  <a:gd name="T58" fmla="*/ 90 w 95"/>
                  <a:gd name="T59" fmla="*/ 73 h 167"/>
                  <a:gd name="T60" fmla="*/ 94 w 95"/>
                  <a:gd name="T61" fmla="*/ 64 h 1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95" h="167">
                    <a:moveTo>
                      <a:pt x="94" y="64"/>
                    </a:moveTo>
                    <a:cubicBezTo>
                      <a:pt x="80" y="19"/>
                      <a:pt x="80" y="19"/>
                      <a:pt x="80" y="19"/>
                    </a:cubicBezTo>
                    <a:cubicBezTo>
                      <a:pt x="80" y="19"/>
                      <a:pt x="79" y="18"/>
                      <a:pt x="79" y="18"/>
                    </a:cubicBezTo>
                    <a:cubicBezTo>
                      <a:pt x="74" y="4"/>
                      <a:pt x="61" y="0"/>
                      <a:pt x="56" y="0"/>
                    </a:cubicBezTo>
                    <a:cubicBezTo>
                      <a:pt x="52" y="0"/>
                      <a:pt x="53" y="0"/>
                      <a:pt x="49" y="0"/>
                    </a:cubicBezTo>
                    <a:cubicBezTo>
                      <a:pt x="48" y="0"/>
                      <a:pt x="47" y="0"/>
                      <a:pt x="46" y="0"/>
                    </a:cubicBezTo>
                    <a:cubicBezTo>
                      <a:pt x="42" y="0"/>
                      <a:pt x="43" y="0"/>
                      <a:pt x="39" y="0"/>
                    </a:cubicBezTo>
                    <a:cubicBezTo>
                      <a:pt x="34" y="0"/>
                      <a:pt x="21" y="4"/>
                      <a:pt x="16" y="18"/>
                    </a:cubicBezTo>
                    <a:cubicBezTo>
                      <a:pt x="16" y="18"/>
                      <a:pt x="15" y="19"/>
                      <a:pt x="15" y="19"/>
                    </a:cubicBezTo>
                    <a:cubicBezTo>
                      <a:pt x="1" y="64"/>
                      <a:pt x="1" y="64"/>
                      <a:pt x="1" y="64"/>
                    </a:cubicBezTo>
                    <a:cubicBezTo>
                      <a:pt x="0" y="68"/>
                      <a:pt x="2" y="72"/>
                      <a:pt x="5" y="73"/>
                    </a:cubicBezTo>
                    <a:cubicBezTo>
                      <a:pt x="9" y="74"/>
                      <a:pt x="13" y="72"/>
                      <a:pt x="15" y="69"/>
                    </a:cubicBezTo>
                    <a:cubicBezTo>
                      <a:pt x="28" y="25"/>
                      <a:pt x="28" y="25"/>
                      <a:pt x="28" y="25"/>
                    </a:cubicBezTo>
                    <a:cubicBezTo>
                      <a:pt x="32" y="25"/>
                      <a:pt x="32" y="25"/>
                      <a:pt x="32" y="25"/>
                    </a:cubicBezTo>
                    <a:cubicBezTo>
                      <a:pt x="8" y="100"/>
                      <a:pt x="8" y="100"/>
                      <a:pt x="8" y="100"/>
                    </a:cubicBezTo>
                    <a:cubicBezTo>
                      <a:pt x="27" y="100"/>
                      <a:pt x="27" y="100"/>
                      <a:pt x="27" y="100"/>
                    </a:cubicBezTo>
                    <a:cubicBezTo>
                      <a:pt x="27" y="158"/>
                      <a:pt x="27" y="158"/>
                      <a:pt x="27" y="158"/>
                    </a:cubicBezTo>
                    <a:cubicBezTo>
                      <a:pt x="27" y="163"/>
                      <a:pt x="31" y="167"/>
                      <a:pt x="36" y="167"/>
                    </a:cubicBezTo>
                    <a:cubicBezTo>
                      <a:pt x="41" y="167"/>
                      <a:pt x="44" y="163"/>
                      <a:pt x="44" y="158"/>
                    </a:cubicBezTo>
                    <a:cubicBezTo>
                      <a:pt x="44" y="100"/>
                      <a:pt x="44" y="100"/>
                      <a:pt x="44" y="100"/>
                    </a:cubicBezTo>
                    <a:cubicBezTo>
                      <a:pt x="51" y="100"/>
                      <a:pt x="51" y="100"/>
                      <a:pt x="51" y="100"/>
                    </a:cubicBezTo>
                    <a:cubicBezTo>
                      <a:pt x="51" y="158"/>
                      <a:pt x="51" y="158"/>
                      <a:pt x="51" y="158"/>
                    </a:cubicBezTo>
                    <a:cubicBezTo>
                      <a:pt x="51" y="163"/>
                      <a:pt x="54" y="167"/>
                      <a:pt x="59" y="167"/>
                    </a:cubicBezTo>
                    <a:cubicBezTo>
                      <a:pt x="64" y="167"/>
                      <a:pt x="68" y="163"/>
                      <a:pt x="68" y="158"/>
                    </a:cubicBezTo>
                    <a:cubicBezTo>
                      <a:pt x="68" y="100"/>
                      <a:pt x="68" y="100"/>
                      <a:pt x="68" y="100"/>
                    </a:cubicBezTo>
                    <a:cubicBezTo>
                      <a:pt x="87" y="100"/>
                      <a:pt x="87" y="100"/>
                      <a:pt x="87" y="100"/>
                    </a:cubicBezTo>
                    <a:cubicBezTo>
                      <a:pt x="63" y="25"/>
                      <a:pt x="63" y="25"/>
                      <a:pt x="63" y="25"/>
                    </a:cubicBezTo>
                    <a:cubicBezTo>
                      <a:pt x="67" y="25"/>
                      <a:pt x="67" y="25"/>
                      <a:pt x="67" y="25"/>
                    </a:cubicBezTo>
                    <a:cubicBezTo>
                      <a:pt x="80" y="69"/>
                      <a:pt x="80" y="69"/>
                      <a:pt x="80" y="69"/>
                    </a:cubicBezTo>
                    <a:cubicBezTo>
                      <a:pt x="82" y="72"/>
                      <a:pt x="86" y="74"/>
                      <a:pt x="90" y="73"/>
                    </a:cubicBezTo>
                    <a:cubicBezTo>
                      <a:pt x="93" y="72"/>
                      <a:pt x="95" y="68"/>
                      <a:pt x="94" y="6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>
                  <a:solidFill>
                    <a:srgbClr val="40404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grpSp>
          <p:nvGrpSpPr>
            <p:cNvPr id="58" name="Group 57"/>
            <p:cNvGrpSpPr/>
            <p:nvPr/>
          </p:nvGrpSpPr>
          <p:grpSpPr>
            <a:xfrm>
              <a:off x="10933386" y="5088596"/>
              <a:ext cx="157310" cy="337973"/>
              <a:chOff x="5670652" y="1738427"/>
              <a:chExt cx="363539" cy="781050"/>
            </a:xfrm>
            <a:grpFill/>
          </p:grpSpPr>
          <p:sp>
            <p:nvSpPr>
              <p:cNvPr id="65" name="Oval 25"/>
              <p:cNvSpPr>
                <a:spLocks noChangeArrowheads="1"/>
              </p:cNvSpPr>
              <p:nvPr/>
            </p:nvSpPr>
            <p:spPr bwMode="auto">
              <a:xfrm>
                <a:off x="5781760" y="1738427"/>
                <a:ext cx="141288" cy="13970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>
                  <a:solidFill>
                    <a:srgbClr val="40404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66" name="Freeform 26"/>
              <p:cNvSpPr>
                <a:spLocks/>
              </p:cNvSpPr>
              <p:nvPr/>
            </p:nvSpPr>
            <p:spPr bwMode="auto">
              <a:xfrm>
                <a:off x="5670652" y="1889240"/>
                <a:ext cx="363539" cy="630237"/>
              </a:xfrm>
              <a:custGeom>
                <a:avLst/>
                <a:gdLst>
                  <a:gd name="T0" fmla="*/ 94 w 95"/>
                  <a:gd name="T1" fmla="*/ 64 h 167"/>
                  <a:gd name="T2" fmla="*/ 80 w 95"/>
                  <a:gd name="T3" fmla="*/ 19 h 167"/>
                  <a:gd name="T4" fmla="*/ 79 w 95"/>
                  <a:gd name="T5" fmla="*/ 18 h 167"/>
                  <a:gd name="T6" fmla="*/ 56 w 95"/>
                  <a:gd name="T7" fmla="*/ 0 h 167"/>
                  <a:gd name="T8" fmla="*/ 49 w 95"/>
                  <a:gd name="T9" fmla="*/ 0 h 167"/>
                  <a:gd name="T10" fmla="*/ 46 w 95"/>
                  <a:gd name="T11" fmla="*/ 0 h 167"/>
                  <a:gd name="T12" fmla="*/ 39 w 95"/>
                  <a:gd name="T13" fmla="*/ 0 h 167"/>
                  <a:gd name="T14" fmla="*/ 16 w 95"/>
                  <a:gd name="T15" fmla="*/ 18 h 167"/>
                  <a:gd name="T16" fmla="*/ 15 w 95"/>
                  <a:gd name="T17" fmla="*/ 19 h 167"/>
                  <a:gd name="T18" fmla="*/ 1 w 95"/>
                  <a:gd name="T19" fmla="*/ 64 h 167"/>
                  <a:gd name="T20" fmla="*/ 5 w 95"/>
                  <a:gd name="T21" fmla="*/ 73 h 167"/>
                  <a:gd name="T22" fmla="*/ 15 w 95"/>
                  <a:gd name="T23" fmla="*/ 69 h 167"/>
                  <a:gd name="T24" fmla="*/ 28 w 95"/>
                  <a:gd name="T25" fmla="*/ 25 h 167"/>
                  <a:gd name="T26" fmla="*/ 32 w 95"/>
                  <a:gd name="T27" fmla="*/ 25 h 167"/>
                  <a:gd name="T28" fmla="*/ 8 w 95"/>
                  <a:gd name="T29" fmla="*/ 100 h 167"/>
                  <a:gd name="T30" fmla="*/ 27 w 95"/>
                  <a:gd name="T31" fmla="*/ 100 h 167"/>
                  <a:gd name="T32" fmla="*/ 27 w 95"/>
                  <a:gd name="T33" fmla="*/ 158 h 167"/>
                  <a:gd name="T34" fmla="*/ 36 w 95"/>
                  <a:gd name="T35" fmla="*/ 167 h 167"/>
                  <a:gd name="T36" fmla="*/ 44 w 95"/>
                  <a:gd name="T37" fmla="*/ 158 h 167"/>
                  <a:gd name="T38" fmla="*/ 44 w 95"/>
                  <a:gd name="T39" fmla="*/ 100 h 167"/>
                  <a:gd name="T40" fmla="*/ 51 w 95"/>
                  <a:gd name="T41" fmla="*/ 100 h 167"/>
                  <a:gd name="T42" fmla="*/ 51 w 95"/>
                  <a:gd name="T43" fmla="*/ 158 h 167"/>
                  <a:gd name="T44" fmla="*/ 59 w 95"/>
                  <a:gd name="T45" fmla="*/ 167 h 167"/>
                  <a:gd name="T46" fmla="*/ 68 w 95"/>
                  <a:gd name="T47" fmla="*/ 158 h 167"/>
                  <a:gd name="T48" fmla="*/ 68 w 95"/>
                  <a:gd name="T49" fmla="*/ 100 h 167"/>
                  <a:gd name="T50" fmla="*/ 87 w 95"/>
                  <a:gd name="T51" fmla="*/ 100 h 167"/>
                  <a:gd name="T52" fmla="*/ 63 w 95"/>
                  <a:gd name="T53" fmla="*/ 25 h 167"/>
                  <a:gd name="T54" fmla="*/ 67 w 95"/>
                  <a:gd name="T55" fmla="*/ 25 h 167"/>
                  <a:gd name="T56" fmla="*/ 80 w 95"/>
                  <a:gd name="T57" fmla="*/ 69 h 167"/>
                  <a:gd name="T58" fmla="*/ 90 w 95"/>
                  <a:gd name="T59" fmla="*/ 73 h 167"/>
                  <a:gd name="T60" fmla="*/ 94 w 95"/>
                  <a:gd name="T61" fmla="*/ 64 h 1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95" h="167">
                    <a:moveTo>
                      <a:pt x="94" y="64"/>
                    </a:moveTo>
                    <a:cubicBezTo>
                      <a:pt x="80" y="19"/>
                      <a:pt x="80" y="19"/>
                      <a:pt x="80" y="19"/>
                    </a:cubicBezTo>
                    <a:cubicBezTo>
                      <a:pt x="80" y="19"/>
                      <a:pt x="79" y="18"/>
                      <a:pt x="79" y="18"/>
                    </a:cubicBezTo>
                    <a:cubicBezTo>
                      <a:pt x="74" y="4"/>
                      <a:pt x="61" y="0"/>
                      <a:pt x="56" y="0"/>
                    </a:cubicBezTo>
                    <a:cubicBezTo>
                      <a:pt x="52" y="0"/>
                      <a:pt x="53" y="0"/>
                      <a:pt x="49" y="0"/>
                    </a:cubicBezTo>
                    <a:cubicBezTo>
                      <a:pt x="48" y="0"/>
                      <a:pt x="47" y="0"/>
                      <a:pt x="46" y="0"/>
                    </a:cubicBezTo>
                    <a:cubicBezTo>
                      <a:pt x="42" y="0"/>
                      <a:pt x="43" y="0"/>
                      <a:pt x="39" y="0"/>
                    </a:cubicBezTo>
                    <a:cubicBezTo>
                      <a:pt x="34" y="0"/>
                      <a:pt x="21" y="4"/>
                      <a:pt x="16" y="18"/>
                    </a:cubicBezTo>
                    <a:cubicBezTo>
                      <a:pt x="16" y="18"/>
                      <a:pt x="15" y="19"/>
                      <a:pt x="15" y="19"/>
                    </a:cubicBezTo>
                    <a:cubicBezTo>
                      <a:pt x="1" y="64"/>
                      <a:pt x="1" y="64"/>
                      <a:pt x="1" y="64"/>
                    </a:cubicBezTo>
                    <a:cubicBezTo>
                      <a:pt x="0" y="68"/>
                      <a:pt x="2" y="72"/>
                      <a:pt x="5" y="73"/>
                    </a:cubicBezTo>
                    <a:cubicBezTo>
                      <a:pt x="9" y="74"/>
                      <a:pt x="13" y="72"/>
                      <a:pt x="15" y="69"/>
                    </a:cubicBezTo>
                    <a:cubicBezTo>
                      <a:pt x="28" y="25"/>
                      <a:pt x="28" y="25"/>
                      <a:pt x="28" y="25"/>
                    </a:cubicBezTo>
                    <a:cubicBezTo>
                      <a:pt x="32" y="25"/>
                      <a:pt x="32" y="25"/>
                      <a:pt x="32" y="25"/>
                    </a:cubicBezTo>
                    <a:cubicBezTo>
                      <a:pt x="8" y="100"/>
                      <a:pt x="8" y="100"/>
                      <a:pt x="8" y="100"/>
                    </a:cubicBezTo>
                    <a:cubicBezTo>
                      <a:pt x="27" y="100"/>
                      <a:pt x="27" y="100"/>
                      <a:pt x="27" y="100"/>
                    </a:cubicBezTo>
                    <a:cubicBezTo>
                      <a:pt x="27" y="158"/>
                      <a:pt x="27" y="158"/>
                      <a:pt x="27" y="158"/>
                    </a:cubicBezTo>
                    <a:cubicBezTo>
                      <a:pt x="27" y="163"/>
                      <a:pt x="31" y="167"/>
                      <a:pt x="36" y="167"/>
                    </a:cubicBezTo>
                    <a:cubicBezTo>
                      <a:pt x="41" y="167"/>
                      <a:pt x="44" y="163"/>
                      <a:pt x="44" y="158"/>
                    </a:cubicBezTo>
                    <a:cubicBezTo>
                      <a:pt x="44" y="100"/>
                      <a:pt x="44" y="100"/>
                      <a:pt x="44" y="100"/>
                    </a:cubicBezTo>
                    <a:cubicBezTo>
                      <a:pt x="51" y="100"/>
                      <a:pt x="51" y="100"/>
                      <a:pt x="51" y="100"/>
                    </a:cubicBezTo>
                    <a:cubicBezTo>
                      <a:pt x="51" y="158"/>
                      <a:pt x="51" y="158"/>
                      <a:pt x="51" y="158"/>
                    </a:cubicBezTo>
                    <a:cubicBezTo>
                      <a:pt x="51" y="163"/>
                      <a:pt x="54" y="167"/>
                      <a:pt x="59" y="167"/>
                    </a:cubicBezTo>
                    <a:cubicBezTo>
                      <a:pt x="64" y="167"/>
                      <a:pt x="68" y="163"/>
                      <a:pt x="68" y="158"/>
                    </a:cubicBezTo>
                    <a:cubicBezTo>
                      <a:pt x="68" y="100"/>
                      <a:pt x="68" y="100"/>
                      <a:pt x="68" y="100"/>
                    </a:cubicBezTo>
                    <a:cubicBezTo>
                      <a:pt x="87" y="100"/>
                      <a:pt x="87" y="100"/>
                      <a:pt x="87" y="100"/>
                    </a:cubicBezTo>
                    <a:cubicBezTo>
                      <a:pt x="63" y="25"/>
                      <a:pt x="63" y="25"/>
                      <a:pt x="63" y="25"/>
                    </a:cubicBezTo>
                    <a:cubicBezTo>
                      <a:pt x="67" y="25"/>
                      <a:pt x="67" y="25"/>
                      <a:pt x="67" y="25"/>
                    </a:cubicBezTo>
                    <a:cubicBezTo>
                      <a:pt x="80" y="69"/>
                      <a:pt x="80" y="69"/>
                      <a:pt x="80" y="69"/>
                    </a:cubicBezTo>
                    <a:cubicBezTo>
                      <a:pt x="82" y="72"/>
                      <a:pt x="86" y="74"/>
                      <a:pt x="90" y="73"/>
                    </a:cubicBezTo>
                    <a:cubicBezTo>
                      <a:pt x="93" y="72"/>
                      <a:pt x="95" y="68"/>
                      <a:pt x="94" y="6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>
                  <a:solidFill>
                    <a:srgbClr val="40404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grpSp>
          <p:nvGrpSpPr>
            <p:cNvPr id="59" name="Group 58"/>
            <p:cNvGrpSpPr/>
            <p:nvPr/>
          </p:nvGrpSpPr>
          <p:grpSpPr>
            <a:xfrm>
              <a:off x="11116054" y="5088596"/>
              <a:ext cx="157310" cy="337973"/>
              <a:chOff x="5670652" y="1738427"/>
              <a:chExt cx="363539" cy="781050"/>
            </a:xfrm>
            <a:grpFill/>
          </p:grpSpPr>
          <p:sp>
            <p:nvSpPr>
              <p:cNvPr id="63" name="Oval 25"/>
              <p:cNvSpPr>
                <a:spLocks noChangeArrowheads="1"/>
              </p:cNvSpPr>
              <p:nvPr/>
            </p:nvSpPr>
            <p:spPr bwMode="auto">
              <a:xfrm>
                <a:off x="5781760" y="1738427"/>
                <a:ext cx="141288" cy="13970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>
                  <a:solidFill>
                    <a:srgbClr val="40404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64" name="Freeform 26"/>
              <p:cNvSpPr>
                <a:spLocks/>
              </p:cNvSpPr>
              <p:nvPr/>
            </p:nvSpPr>
            <p:spPr bwMode="auto">
              <a:xfrm>
                <a:off x="5670652" y="1889240"/>
                <a:ext cx="363539" cy="630237"/>
              </a:xfrm>
              <a:custGeom>
                <a:avLst/>
                <a:gdLst>
                  <a:gd name="T0" fmla="*/ 94 w 95"/>
                  <a:gd name="T1" fmla="*/ 64 h 167"/>
                  <a:gd name="T2" fmla="*/ 80 w 95"/>
                  <a:gd name="T3" fmla="*/ 19 h 167"/>
                  <a:gd name="T4" fmla="*/ 79 w 95"/>
                  <a:gd name="T5" fmla="*/ 18 h 167"/>
                  <a:gd name="T6" fmla="*/ 56 w 95"/>
                  <a:gd name="T7" fmla="*/ 0 h 167"/>
                  <a:gd name="T8" fmla="*/ 49 w 95"/>
                  <a:gd name="T9" fmla="*/ 0 h 167"/>
                  <a:gd name="T10" fmla="*/ 46 w 95"/>
                  <a:gd name="T11" fmla="*/ 0 h 167"/>
                  <a:gd name="T12" fmla="*/ 39 w 95"/>
                  <a:gd name="T13" fmla="*/ 0 h 167"/>
                  <a:gd name="T14" fmla="*/ 16 w 95"/>
                  <a:gd name="T15" fmla="*/ 18 h 167"/>
                  <a:gd name="T16" fmla="*/ 15 w 95"/>
                  <a:gd name="T17" fmla="*/ 19 h 167"/>
                  <a:gd name="T18" fmla="*/ 1 w 95"/>
                  <a:gd name="T19" fmla="*/ 64 h 167"/>
                  <a:gd name="T20" fmla="*/ 5 w 95"/>
                  <a:gd name="T21" fmla="*/ 73 h 167"/>
                  <a:gd name="T22" fmla="*/ 15 w 95"/>
                  <a:gd name="T23" fmla="*/ 69 h 167"/>
                  <a:gd name="T24" fmla="*/ 28 w 95"/>
                  <a:gd name="T25" fmla="*/ 25 h 167"/>
                  <a:gd name="T26" fmla="*/ 32 w 95"/>
                  <a:gd name="T27" fmla="*/ 25 h 167"/>
                  <a:gd name="T28" fmla="*/ 8 w 95"/>
                  <a:gd name="T29" fmla="*/ 100 h 167"/>
                  <a:gd name="T30" fmla="*/ 27 w 95"/>
                  <a:gd name="T31" fmla="*/ 100 h 167"/>
                  <a:gd name="T32" fmla="*/ 27 w 95"/>
                  <a:gd name="T33" fmla="*/ 158 h 167"/>
                  <a:gd name="T34" fmla="*/ 36 w 95"/>
                  <a:gd name="T35" fmla="*/ 167 h 167"/>
                  <a:gd name="T36" fmla="*/ 44 w 95"/>
                  <a:gd name="T37" fmla="*/ 158 h 167"/>
                  <a:gd name="T38" fmla="*/ 44 w 95"/>
                  <a:gd name="T39" fmla="*/ 100 h 167"/>
                  <a:gd name="T40" fmla="*/ 51 w 95"/>
                  <a:gd name="T41" fmla="*/ 100 h 167"/>
                  <a:gd name="T42" fmla="*/ 51 w 95"/>
                  <a:gd name="T43" fmla="*/ 158 h 167"/>
                  <a:gd name="T44" fmla="*/ 59 w 95"/>
                  <a:gd name="T45" fmla="*/ 167 h 167"/>
                  <a:gd name="T46" fmla="*/ 68 w 95"/>
                  <a:gd name="T47" fmla="*/ 158 h 167"/>
                  <a:gd name="T48" fmla="*/ 68 w 95"/>
                  <a:gd name="T49" fmla="*/ 100 h 167"/>
                  <a:gd name="T50" fmla="*/ 87 w 95"/>
                  <a:gd name="T51" fmla="*/ 100 h 167"/>
                  <a:gd name="T52" fmla="*/ 63 w 95"/>
                  <a:gd name="T53" fmla="*/ 25 h 167"/>
                  <a:gd name="T54" fmla="*/ 67 w 95"/>
                  <a:gd name="T55" fmla="*/ 25 h 167"/>
                  <a:gd name="T56" fmla="*/ 80 w 95"/>
                  <a:gd name="T57" fmla="*/ 69 h 167"/>
                  <a:gd name="T58" fmla="*/ 90 w 95"/>
                  <a:gd name="T59" fmla="*/ 73 h 167"/>
                  <a:gd name="T60" fmla="*/ 94 w 95"/>
                  <a:gd name="T61" fmla="*/ 64 h 1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95" h="167">
                    <a:moveTo>
                      <a:pt x="94" y="64"/>
                    </a:moveTo>
                    <a:cubicBezTo>
                      <a:pt x="80" y="19"/>
                      <a:pt x="80" y="19"/>
                      <a:pt x="80" y="19"/>
                    </a:cubicBezTo>
                    <a:cubicBezTo>
                      <a:pt x="80" y="19"/>
                      <a:pt x="79" y="18"/>
                      <a:pt x="79" y="18"/>
                    </a:cubicBezTo>
                    <a:cubicBezTo>
                      <a:pt x="74" y="4"/>
                      <a:pt x="61" y="0"/>
                      <a:pt x="56" y="0"/>
                    </a:cubicBezTo>
                    <a:cubicBezTo>
                      <a:pt x="52" y="0"/>
                      <a:pt x="53" y="0"/>
                      <a:pt x="49" y="0"/>
                    </a:cubicBezTo>
                    <a:cubicBezTo>
                      <a:pt x="48" y="0"/>
                      <a:pt x="47" y="0"/>
                      <a:pt x="46" y="0"/>
                    </a:cubicBezTo>
                    <a:cubicBezTo>
                      <a:pt x="42" y="0"/>
                      <a:pt x="43" y="0"/>
                      <a:pt x="39" y="0"/>
                    </a:cubicBezTo>
                    <a:cubicBezTo>
                      <a:pt x="34" y="0"/>
                      <a:pt x="21" y="4"/>
                      <a:pt x="16" y="18"/>
                    </a:cubicBezTo>
                    <a:cubicBezTo>
                      <a:pt x="16" y="18"/>
                      <a:pt x="15" y="19"/>
                      <a:pt x="15" y="19"/>
                    </a:cubicBezTo>
                    <a:cubicBezTo>
                      <a:pt x="1" y="64"/>
                      <a:pt x="1" y="64"/>
                      <a:pt x="1" y="64"/>
                    </a:cubicBezTo>
                    <a:cubicBezTo>
                      <a:pt x="0" y="68"/>
                      <a:pt x="2" y="72"/>
                      <a:pt x="5" y="73"/>
                    </a:cubicBezTo>
                    <a:cubicBezTo>
                      <a:pt x="9" y="74"/>
                      <a:pt x="13" y="72"/>
                      <a:pt x="15" y="69"/>
                    </a:cubicBezTo>
                    <a:cubicBezTo>
                      <a:pt x="28" y="25"/>
                      <a:pt x="28" y="25"/>
                      <a:pt x="28" y="25"/>
                    </a:cubicBezTo>
                    <a:cubicBezTo>
                      <a:pt x="32" y="25"/>
                      <a:pt x="32" y="25"/>
                      <a:pt x="32" y="25"/>
                    </a:cubicBezTo>
                    <a:cubicBezTo>
                      <a:pt x="8" y="100"/>
                      <a:pt x="8" y="100"/>
                      <a:pt x="8" y="100"/>
                    </a:cubicBezTo>
                    <a:cubicBezTo>
                      <a:pt x="27" y="100"/>
                      <a:pt x="27" y="100"/>
                      <a:pt x="27" y="100"/>
                    </a:cubicBezTo>
                    <a:cubicBezTo>
                      <a:pt x="27" y="158"/>
                      <a:pt x="27" y="158"/>
                      <a:pt x="27" y="158"/>
                    </a:cubicBezTo>
                    <a:cubicBezTo>
                      <a:pt x="27" y="163"/>
                      <a:pt x="31" y="167"/>
                      <a:pt x="36" y="167"/>
                    </a:cubicBezTo>
                    <a:cubicBezTo>
                      <a:pt x="41" y="167"/>
                      <a:pt x="44" y="163"/>
                      <a:pt x="44" y="158"/>
                    </a:cubicBezTo>
                    <a:cubicBezTo>
                      <a:pt x="44" y="100"/>
                      <a:pt x="44" y="100"/>
                      <a:pt x="44" y="100"/>
                    </a:cubicBezTo>
                    <a:cubicBezTo>
                      <a:pt x="51" y="100"/>
                      <a:pt x="51" y="100"/>
                      <a:pt x="51" y="100"/>
                    </a:cubicBezTo>
                    <a:cubicBezTo>
                      <a:pt x="51" y="158"/>
                      <a:pt x="51" y="158"/>
                      <a:pt x="51" y="158"/>
                    </a:cubicBezTo>
                    <a:cubicBezTo>
                      <a:pt x="51" y="163"/>
                      <a:pt x="54" y="167"/>
                      <a:pt x="59" y="167"/>
                    </a:cubicBezTo>
                    <a:cubicBezTo>
                      <a:pt x="64" y="167"/>
                      <a:pt x="68" y="163"/>
                      <a:pt x="68" y="158"/>
                    </a:cubicBezTo>
                    <a:cubicBezTo>
                      <a:pt x="68" y="100"/>
                      <a:pt x="68" y="100"/>
                      <a:pt x="68" y="100"/>
                    </a:cubicBezTo>
                    <a:cubicBezTo>
                      <a:pt x="87" y="100"/>
                      <a:pt x="87" y="100"/>
                      <a:pt x="87" y="100"/>
                    </a:cubicBezTo>
                    <a:cubicBezTo>
                      <a:pt x="63" y="25"/>
                      <a:pt x="63" y="25"/>
                      <a:pt x="63" y="25"/>
                    </a:cubicBezTo>
                    <a:cubicBezTo>
                      <a:pt x="67" y="25"/>
                      <a:pt x="67" y="25"/>
                      <a:pt x="67" y="25"/>
                    </a:cubicBezTo>
                    <a:cubicBezTo>
                      <a:pt x="80" y="69"/>
                      <a:pt x="80" y="69"/>
                      <a:pt x="80" y="69"/>
                    </a:cubicBezTo>
                    <a:cubicBezTo>
                      <a:pt x="82" y="72"/>
                      <a:pt x="86" y="74"/>
                      <a:pt x="90" y="73"/>
                    </a:cubicBezTo>
                    <a:cubicBezTo>
                      <a:pt x="93" y="72"/>
                      <a:pt x="95" y="68"/>
                      <a:pt x="94" y="6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>
                  <a:solidFill>
                    <a:srgbClr val="40404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grpSp>
          <p:nvGrpSpPr>
            <p:cNvPr id="60" name="Group 59"/>
            <p:cNvGrpSpPr/>
            <p:nvPr/>
          </p:nvGrpSpPr>
          <p:grpSpPr>
            <a:xfrm>
              <a:off x="11292269" y="5088596"/>
              <a:ext cx="157310" cy="337973"/>
              <a:chOff x="5670652" y="1738427"/>
              <a:chExt cx="363539" cy="781050"/>
            </a:xfrm>
            <a:grpFill/>
          </p:grpSpPr>
          <p:sp>
            <p:nvSpPr>
              <p:cNvPr id="61" name="Oval 25"/>
              <p:cNvSpPr>
                <a:spLocks noChangeArrowheads="1"/>
              </p:cNvSpPr>
              <p:nvPr/>
            </p:nvSpPr>
            <p:spPr bwMode="auto">
              <a:xfrm>
                <a:off x="5781760" y="1738427"/>
                <a:ext cx="141288" cy="13970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>
                  <a:solidFill>
                    <a:srgbClr val="40404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62" name="Freeform 26"/>
              <p:cNvSpPr>
                <a:spLocks/>
              </p:cNvSpPr>
              <p:nvPr/>
            </p:nvSpPr>
            <p:spPr bwMode="auto">
              <a:xfrm>
                <a:off x="5670652" y="1889240"/>
                <a:ext cx="363539" cy="630237"/>
              </a:xfrm>
              <a:custGeom>
                <a:avLst/>
                <a:gdLst>
                  <a:gd name="T0" fmla="*/ 94 w 95"/>
                  <a:gd name="T1" fmla="*/ 64 h 167"/>
                  <a:gd name="T2" fmla="*/ 80 w 95"/>
                  <a:gd name="T3" fmla="*/ 19 h 167"/>
                  <a:gd name="T4" fmla="*/ 79 w 95"/>
                  <a:gd name="T5" fmla="*/ 18 h 167"/>
                  <a:gd name="T6" fmla="*/ 56 w 95"/>
                  <a:gd name="T7" fmla="*/ 0 h 167"/>
                  <a:gd name="T8" fmla="*/ 49 w 95"/>
                  <a:gd name="T9" fmla="*/ 0 h 167"/>
                  <a:gd name="T10" fmla="*/ 46 w 95"/>
                  <a:gd name="T11" fmla="*/ 0 h 167"/>
                  <a:gd name="T12" fmla="*/ 39 w 95"/>
                  <a:gd name="T13" fmla="*/ 0 h 167"/>
                  <a:gd name="T14" fmla="*/ 16 w 95"/>
                  <a:gd name="T15" fmla="*/ 18 h 167"/>
                  <a:gd name="T16" fmla="*/ 15 w 95"/>
                  <a:gd name="T17" fmla="*/ 19 h 167"/>
                  <a:gd name="T18" fmla="*/ 1 w 95"/>
                  <a:gd name="T19" fmla="*/ 64 h 167"/>
                  <a:gd name="T20" fmla="*/ 5 w 95"/>
                  <a:gd name="T21" fmla="*/ 73 h 167"/>
                  <a:gd name="T22" fmla="*/ 15 w 95"/>
                  <a:gd name="T23" fmla="*/ 69 h 167"/>
                  <a:gd name="T24" fmla="*/ 28 w 95"/>
                  <a:gd name="T25" fmla="*/ 25 h 167"/>
                  <a:gd name="T26" fmla="*/ 32 w 95"/>
                  <a:gd name="T27" fmla="*/ 25 h 167"/>
                  <a:gd name="T28" fmla="*/ 8 w 95"/>
                  <a:gd name="T29" fmla="*/ 100 h 167"/>
                  <a:gd name="T30" fmla="*/ 27 w 95"/>
                  <a:gd name="T31" fmla="*/ 100 h 167"/>
                  <a:gd name="T32" fmla="*/ 27 w 95"/>
                  <a:gd name="T33" fmla="*/ 158 h 167"/>
                  <a:gd name="T34" fmla="*/ 36 w 95"/>
                  <a:gd name="T35" fmla="*/ 167 h 167"/>
                  <a:gd name="T36" fmla="*/ 44 w 95"/>
                  <a:gd name="T37" fmla="*/ 158 h 167"/>
                  <a:gd name="T38" fmla="*/ 44 w 95"/>
                  <a:gd name="T39" fmla="*/ 100 h 167"/>
                  <a:gd name="T40" fmla="*/ 51 w 95"/>
                  <a:gd name="T41" fmla="*/ 100 h 167"/>
                  <a:gd name="T42" fmla="*/ 51 w 95"/>
                  <a:gd name="T43" fmla="*/ 158 h 167"/>
                  <a:gd name="T44" fmla="*/ 59 w 95"/>
                  <a:gd name="T45" fmla="*/ 167 h 167"/>
                  <a:gd name="T46" fmla="*/ 68 w 95"/>
                  <a:gd name="T47" fmla="*/ 158 h 167"/>
                  <a:gd name="T48" fmla="*/ 68 w 95"/>
                  <a:gd name="T49" fmla="*/ 100 h 167"/>
                  <a:gd name="T50" fmla="*/ 87 w 95"/>
                  <a:gd name="T51" fmla="*/ 100 h 167"/>
                  <a:gd name="T52" fmla="*/ 63 w 95"/>
                  <a:gd name="T53" fmla="*/ 25 h 167"/>
                  <a:gd name="T54" fmla="*/ 67 w 95"/>
                  <a:gd name="T55" fmla="*/ 25 h 167"/>
                  <a:gd name="T56" fmla="*/ 80 w 95"/>
                  <a:gd name="T57" fmla="*/ 69 h 167"/>
                  <a:gd name="T58" fmla="*/ 90 w 95"/>
                  <a:gd name="T59" fmla="*/ 73 h 167"/>
                  <a:gd name="T60" fmla="*/ 94 w 95"/>
                  <a:gd name="T61" fmla="*/ 64 h 1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95" h="167">
                    <a:moveTo>
                      <a:pt x="94" y="64"/>
                    </a:moveTo>
                    <a:cubicBezTo>
                      <a:pt x="80" y="19"/>
                      <a:pt x="80" y="19"/>
                      <a:pt x="80" y="19"/>
                    </a:cubicBezTo>
                    <a:cubicBezTo>
                      <a:pt x="80" y="19"/>
                      <a:pt x="79" y="18"/>
                      <a:pt x="79" y="18"/>
                    </a:cubicBezTo>
                    <a:cubicBezTo>
                      <a:pt x="74" y="4"/>
                      <a:pt x="61" y="0"/>
                      <a:pt x="56" y="0"/>
                    </a:cubicBezTo>
                    <a:cubicBezTo>
                      <a:pt x="52" y="0"/>
                      <a:pt x="53" y="0"/>
                      <a:pt x="49" y="0"/>
                    </a:cubicBezTo>
                    <a:cubicBezTo>
                      <a:pt x="48" y="0"/>
                      <a:pt x="47" y="0"/>
                      <a:pt x="46" y="0"/>
                    </a:cubicBezTo>
                    <a:cubicBezTo>
                      <a:pt x="42" y="0"/>
                      <a:pt x="43" y="0"/>
                      <a:pt x="39" y="0"/>
                    </a:cubicBezTo>
                    <a:cubicBezTo>
                      <a:pt x="34" y="0"/>
                      <a:pt x="21" y="4"/>
                      <a:pt x="16" y="18"/>
                    </a:cubicBezTo>
                    <a:cubicBezTo>
                      <a:pt x="16" y="18"/>
                      <a:pt x="15" y="19"/>
                      <a:pt x="15" y="19"/>
                    </a:cubicBezTo>
                    <a:cubicBezTo>
                      <a:pt x="1" y="64"/>
                      <a:pt x="1" y="64"/>
                      <a:pt x="1" y="64"/>
                    </a:cubicBezTo>
                    <a:cubicBezTo>
                      <a:pt x="0" y="68"/>
                      <a:pt x="2" y="72"/>
                      <a:pt x="5" y="73"/>
                    </a:cubicBezTo>
                    <a:cubicBezTo>
                      <a:pt x="9" y="74"/>
                      <a:pt x="13" y="72"/>
                      <a:pt x="15" y="69"/>
                    </a:cubicBezTo>
                    <a:cubicBezTo>
                      <a:pt x="28" y="25"/>
                      <a:pt x="28" y="25"/>
                      <a:pt x="28" y="25"/>
                    </a:cubicBezTo>
                    <a:cubicBezTo>
                      <a:pt x="32" y="25"/>
                      <a:pt x="32" y="25"/>
                      <a:pt x="32" y="25"/>
                    </a:cubicBezTo>
                    <a:cubicBezTo>
                      <a:pt x="8" y="100"/>
                      <a:pt x="8" y="100"/>
                      <a:pt x="8" y="100"/>
                    </a:cubicBezTo>
                    <a:cubicBezTo>
                      <a:pt x="27" y="100"/>
                      <a:pt x="27" y="100"/>
                      <a:pt x="27" y="100"/>
                    </a:cubicBezTo>
                    <a:cubicBezTo>
                      <a:pt x="27" y="158"/>
                      <a:pt x="27" y="158"/>
                      <a:pt x="27" y="158"/>
                    </a:cubicBezTo>
                    <a:cubicBezTo>
                      <a:pt x="27" y="163"/>
                      <a:pt x="31" y="167"/>
                      <a:pt x="36" y="167"/>
                    </a:cubicBezTo>
                    <a:cubicBezTo>
                      <a:pt x="41" y="167"/>
                      <a:pt x="44" y="163"/>
                      <a:pt x="44" y="158"/>
                    </a:cubicBezTo>
                    <a:cubicBezTo>
                      <a:pt x="44" y="100"/>
                      <a:pt x="44" y="100"/>
                      <a:pt x="44" y="100"/>
                    </a:cubicBezTo>
                    <a:cubicBezTo>
                      <a:pt x="51" y="100"/>
                      <a:pt x="51" y="100"/>
                      <a:pt x="51" y="100"/>
                    </a:cubicBezTo>
                    <a:cubicBezTo>
                      <a:pt x="51" y="158"/>
                      <a:pt x="51" y="158"/>
                      <a:pt x="51" y="158"/>
                    </a:cubicBezTo>
                    <a:cubicBezTo>
                      <a:pt x="51" y="163"/>
                      <a:pt x="54" y="167"/>
                      <a:pt x="59" y="167"/>
                    </a:cubicBezTo>
                    <a:cubicBezTo>
                      <a:pt x="64" y="167"/>
                      <a:pt x="68" y="163"/>
                      <a:pt x="68" y="158"/>
                    </a:cubicBezTo>
                    <a:cubicBezTo>
                      <a:pt x="68" y="100"/>
                      <a:pt x="68" y="100"/>
                      <a:pt x="68" y="100"/>
                    </a:cubicBezTo>
                    <a:cubicBezTo>
                      <a:pt x="87" y="100"/>
                      <a:pt x="87" y="100"/>
                      <a:pt x="87" y="100"/>
                    </a:cubicBezTo>
                    <a:cubicBezTo>
                      <a:pt x="63" y="25"/>
                      <a:pt x="63" y="25"/>
                      <a:pt x="63" y="25"/>
                    </a:cubicBezTo>
                    <a:cubicBezTo>
                      <a:pt x="67" y="25"/>
                      <a:pt x="67" y="25"/>
                      <a:pt x="67" y="25"/>
                    </a:cubicBezTo>
                    <a:cubicBezTo>
                      <a:pt x="80" y="69"/>
                      <a:pt x="80" y="69"/>
                      <a:pt x="80" y="69"/>
                    </a:cubicBezTo>
                    <a:cubicBezTo>
                      <a:pt x="82" y="72"/>
                      <a:pt x="86" y="74"/>
                      <a:pt x="90" y="73"/>
                    </a:cubicBezTo>
                    <a:cubicBezTo>
                      <a:pt x="93" y="72"/>
                      <a:pt x="95" y="68"/>
                      <a:pt x="94" y="6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>
                  <a:solidFill>
                    <a:srgbClr val="40404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</p:grpSp>
      <p:sp>
        <p:nvSpPr>
          <p:cNvPr id="82" name="TextBox 81"/>
          <p:cNvSpPr txBox="1"/>
          <p:nvPr/>
        </p:nvSpPr>
        <p:spPr>
          <a:xfrm>
            <a:off x="7586952" y="5193923"/>
            <a:ext cx="27537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 smtClean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Более </a:t>
            </a:r>
            <a:r>
              <a:rPr lang="ru-RU" sz="2800" b="1" dirty="0" smtClean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750 </a:t>
            </a:r>
            <a:r>
              <a:rPr lang="ru-RU" sz="1000" dirty="0" smtClean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сотрудников</a:t>
            </a:r>
            <a:endParaRPr lang="id-ID" sz="1000" dirty="0">
              <a:solidFill>
                <a:schemeClr val="accent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369" name="Group 16"/>
          <p:cNvGrpSpPr/>
          <p:nvPr/>
        </p:nvGrpSpPr>
        <p:grpSpPr>
          <a:xfrm>
            <a:off x="484433" y="2355807"/>
            <a:ext cx="6345525" cy="2718141"/>
            <a:chOff x="3843499" y="3719582"/>
            <a:chExt cx="16665619" cy="8244192"/>
          </a:xfrm>
          <a:solidFill>
            <a:schemeClr val="bg1">
              <a:lumMod val="85000"/>
            </a:schemeClr>
          </a:solidFill>
        </p:grpSpPr>
        <p:sp>
          <p:nvSpPr>
            <p:cNvPr id="370" name="Freeform 781"/>
            <p:cNvSpPr>
              <a:spLocks/>
            </p:cNvSpPr>
            <p:nvPr/>
          </p:nvSpPr>
          <p:spPr bwMode="auto">
            <a:xfrm>
              <a:off x="9818027" y="3757809"/>
              <a:ext cx="85988" cy="38227"/>
            </a:xfrm>
            <a:custGeom>
              <a:avLst/>
              <a:gdLst>
                <a:gd name="T0" fmla="*/ 4 w 9"/>
                <a:gd name="T1" fmla="*/ 3 h 4"/>
                <a:gd name="T2" fmla="*/ 1 w 9"/>
                <a:gd name="T3" fmla="*/ 2 h 4"/>
                <a:gd name="T4" fmla="*/ 5 w 9"/>
                <a:gd name="T5" fmla="*/ 2 h 4"/>
                <a:gd name="T6" fmla="*/ 0 w 9"/>
                <a:gd name="T7" fmla="*/ 0 h 4"/>
                <a:gd name="T8" fmla="*/ 9 w 9"/>
                <a:gd name="T9" fmla="*/ 2 h 4"/>
                <a:gd name="T10" fmla="*/ 5 w 9"/>
                <a:gd name="T11" fmla="*/ 2 h 4"/>
                <a:gd name="T12" fmla="*/ 4 w 9"/>
                <a:gd name="T13" fmla="*/ 3 h 4"/>
                <a:gd name="T14" fmla="*/ 4 w 9"/>
                <a:gd name="T15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" h="4">
                  <a:moveTo>
                    <a:pt x="4" y="3"/>
                  </a:moveTo>
                  <a:cubicBezTo>
                    <a:pt x="4" y="3"/>
                    <a:pt x="1" y="2"/>
                    <a:pt x="1" y="2"/>
                  </a:cubicBezTo>
                  <a:cubicBezTo>
                    <a:pt x="1" y="2"/>
                    <a:pt x="4" y="2"/>
                    <a:pt x="5" y="2"/>
                  </a:cubicBezTo>
                  <a:cubicBezTo>
                    <a:pt x="3" y="1"/>
                    <a:pt x="1" y="2"/>
                    <a:pt x="0" y="0"/>
                  </a:cubicBezTo>
                  <a:cubicBezTo>
                    <a:pt x="1" y="1"/>
                    <a:pt x="8" y="0"/>
                    <a:pt x="9" y="2"/>
                  </a:cubicBezTo>
                  <a:cubicBezTo>
                    <a:pt x="9" y="2"/>
                    <a:pt x="6" y="2"/>
                    <a:pt x="5" y="2"/>
                  </a:cubicBezTo>
                  <a:cubicBezTo>
                    <a:pt x="5" y="2"/>
                    <a:pt x="7" y="4"/>
                    <a:pt x="4" y="3"/>
                  </a:cubicBezTo>
                  <a:cubicBezTo>
                    <a:pt x="3" y="3"/>
                    <a:pt x="6" y="4"/>
                    <a:pt x="4" y="3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71" name="Freeform 403"/>
            <p:cNvSpPr>
              <a:spLocks/>
            </p:cNvSpPr>
            <p:nvPr/>
          </p:nvSpPr>
          <p:spPr bwMode="auto">
            <a:xfrm>
              <a:off x="16859435" y="9558687"/>
              <a:ext cx="1904460" cy="1423937"/>
            </a:xfrm>
            <a:custGeom>
              <a:avLst/>
              <a:gdLst>
                <a:gd name="T0" fmla="*/ 96 w 204"/>
                <a:gd name="T1" fmla="*/ 3 h 152"/>
                <a:gd name="T2" fmla="*/ 97 w 204"/>
                <a:gd name="T3" fmla="*/ 7 h 152"/>
                <a:gd name="T4" fmla="*/ 86 w 204"/>
                <a:gd name="T5" fmla="*/ 13 h 152"/>
                <a:gd name="T6" fmla="*/ 76 w 204"/>
                <a:gd name="T7" fmla="*/ 24 h 152"/>
                <a:gd name="T8" fmla="*/ 71 w 204"/>
                <a:gd name="T9" fmla="*/ 15 h 152"/>
                <a:gd name="T10" fmla="*/ 65 w 204"/>
                <a:gd name="T11" fmla="*/ 19 h 152"/>
                <a:gd name="T12" fmla="*/ 62 w 204"/>
                <a:gd name="T13" fmla="*/ 22 h 152"/>
                <a:gd name="T14" fmla="*/ 59 w 204"/>
                <a:gd name="T15" fmla="*/ 26 h 152"/>
                <a:gd name="T16" fmla="*/ 55 w 204"/>
                <a:gd name="T17" fmla="*/ 33 h 152"/>
                <a:gd name="T18" fmla="*/ 51 w 204"/>
                <a:gd name="T19" fmla="*/ 30 h 152"/>
                <a:gd name="T20" fmla="*/ 47 w 204"/>
                <a:gd name="T21" fmla="*/ 38 h 152"/>
                <a:gd name="T22" fmla="*/ 24 w 204"/>
                <a:gd name="T23" fmla="*/ 50 h 152"/>
                <a:gd name="T24" fmla="*/ 7 w 204"/>
                <a:gd name="T25" fmla="*/ 60 h 152"/>
                <a:gd name="T26" fmla="*/ 3 w 204"/>
                <a:gd name="T27" fmla="*/ 68 h 152"/>
                <a:gd name="T28" fmla="*/ 4 w 204"/>
                <a:gd name="T29" fmla="*/ 82 h 152"/>
                <a:gd name="T30" fmla="*/ 7 w 204"/>
                <a:gd name="T31" fmla="*/ 91 h 152"/>
                <a:gd name="T32" fmla="*/ 13 w 204"/>
                <a:gd name="T33" fmla="*/ 106 h 152"/>
                <a:gd name="T34" fmla="*/ 11 w 204"/>
                <a:gd name="T35" fmla="*/ 121 h 152"/>
                <a:gd name="T36" fmla="*/ 30 w 204"/>
                <a:gd name="T37" fmla="*/ 125 h 152"/>
                <a:gd name="T38" fmla="*/ 54 w 204"/>
                <a:gd name="T39" fmla="*/ 121 h 152"/>
                <a:gd name="T40" fmla="*/ 73 w 204"/>
                <a:gd name="T41" fmla="*/ 112 h 152"/>
                <a:gd name="T42" fmla="*/ 96 w 204"/>
                <a:gd name="T43" fmla="*/ 111 h 152"/>
                <a:gd name="T44" fmla="*/ 111 w 204"/>
                <a:gd name="T45" fmla="*/ 121 h 152"/>
                <a:gd name="T46" fmla="*/ 116 w 204"/>
                <a:gd name="T47" fmla="*/ 125 h 152"/>
                <a:gd name="T48" fmla="*/ 125 w 204"/>
                <a:gd name="T49" fmla="*/ 120 h 152"/>
                <a:gd name="T50" fmla="*/ 122 w 204"/>
                <a:gd name="T51" fmla="*/ 129 h 152"/>
                <a:gd name="T52" fmla="*/ 131 w 204"/>
                <a:gd name="T53" fmla="*/ 132 h 152"/>
                <a:gd name="T54" fmla="*/ 145 w 204"/>
                <a:gd name="T55" fmla="*/ 147 h 152"/>
                <a:gd name="T56" fmla="*/ 161 w 204"/>
                <a:gd name="T57" fmla="*/ 145 h 152"/>
                <a:gd name="T58" fmla="*/ 165 w 204"/>
                <a:gd name="T59" fmla="*/ 149 h 152"/>
                <a:gd name="T60" fmla="*/ 174 w 204"/>
                <a:gd name="T61" fmla="*/ 145 h 152"/>
                <a:gd name="T62" fmla="*/ 194 w 204"/>
                <a:gd name="T63" fmla="*/ 118 h 152"/>
                <a:gd name="T64" fmla="*/ 200 w 204"/>
                <a:gd name="T65" fmla="*/ 108 h 152"/>
                <a:gd name="T66" fmla="*/ 202 w 204"/>
                <a:gd name="T67" fmla="*/ 96 h 152"/>
                <a:gd name="T68" fmla="*/ 201 w 204"/>
                <a:gd name="T69" fmla="*/ 83 h 152"/>
                <a:gd name="T70" fmla="*/ 196 w 204"/>
                <a:gd name="T71" fmla="*/ 70 h 152"/>
                <a:gd name="T72" fmla="*/ 184 w 204"/>
                <a:gd name="T73" fmla="*/ 59 h 152"/>
                <a:gd name="T74" fmla="*/ 180 w 204"/>
                <a:gd name="T75" fmla="*/ 50 h 152"/>
                <a:gd name="T76" fmla="*/ 166 w 204"/>
                <a:gd name="T77" fmla="*/ 36 h 152"/>
                <a:gd name="T78" fmla="*/ 161 w 204"/>
                <a:gd name="T79" fmla="*/ 20 h 152"/>
                <a:gd name="T80" fmla="*/ 152 w 204"/>
                <a:gd name="T81" fmla="*/ 8 h 152"/>
                <a:gd name="T82" fmla="*/ 145 w 204"/>
                <a:gd name="T83" fmla="*/ 6 h 152"/>
                <a:gd name="T84" fmla="*/ 143 w 204"/>
                <a:gd name="T85" fmla="*/ 16 h 152"/>
                <a:gd name="T86" fmla="*/ 130 w 204"/>
                <a:gd name="T87" fmla="*/ 31 h 152"/>
                <a:gd name="T88" fmla="*/ 115 w 204"/>
                <a:gd name="T89" fmla="*/ 17 h 152"/>
                <a:gd name="T90" fmla="*/ 118 w 204"/>
                <a:gd name="T91" fmla="*/ 11 h 152"/>
                <a:gd name="T92" fmla="*/ 117 w 204"/>
                <a:gd name="T93" fmla="*/ 8 h 152"/>
                <a:gd name="T94" fmla="*/ 109 w 204"/>
                <a:gd name="T95" fmla="*/ 7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204" h="152">
                  <a:moveTo>
                    <a:pt x="101" y="4"/>
                  </a:moveTo>
                  <a:cubicBezTo>
                    <a:pt x="99" y="4"/>
                    <a:pt x="98" y="2"/>
                    <a:pt x="96" y="2"/>
                  </a:cubicBezTo>
                  <a:cubicBezTo>
                    <a:pt x="95" y="1"/>
                    <a:pt x="95" y="2"/>
                    <a:pt x="96" y="3"/>
                  </a:cubicBezTo>
                  <a:cubicBezTo>
                    <a:pt x="96" y="4"/>
                    <a:pt x="98" y="3"/>
                    <a:pt x="98" y="3"/>
                  </a:cubicBezTo>
                  <a:cubicBezTo>
                    <a:pt x="99" y="4"/>
                    <a:pt x="98" y="6"/>
                    <a:pt x="99" y="6"/>
                  </a:cubicBezTo>
                  <a:cubicBezTo>
                    <a:pt x="99" y="7"/>
                    <a:pt x="98" y="7"/>
                    <a:pt x="97" y="7"/>
                  </a:cubicBezTo>
                  <a:cubicBezTo>
                    <a:pt x="96" y="8"/>
                    <a:pt x="95" y="8"/>
                    <a:pt x="94" y="8"/>
                  </a:cubicBezTo>
                  <a:cubicBezTo>
                    <a:pt x="92" y="7"/>
                    <a:pt x="92" y="8"/>
                    <a:pt x="90" y="8"/>
                  </a:cubicBezTo>
                  <a:cubicBezTo>
                    <a:pt x="87" y="9"/>
                    <a:pt x="88" y="12"/>
                    <a:pt x="86" y="13"/>
                  </a:cubicBezTo>
                  <a:cubicBezTo>
                    <a:pt x="84" y="15"/>
                    <a:pt x="83" y="18"/>
                    <a:pt x="84" y="20"/>
                  </a:cubicBezTo>
                  <a:cubicBezTo>
                    <a:pt x="86" y="23"/>
                    <a:pt x="81" y="21"/>
                    <a:pt x="80" y="21"/>
                  </a:cubicBezTo>
                  <a:cubicBezTo>
                    <a:pt x="79" y="21"/>
                    <a:pt x="76" y="24"/>
                    <a:pt x="76" y="24"/>
                  </a:cubicBezTo>
                  <a:cubicBezTo>
                    <a:pt x="76" y="24"/>
                    <a:pt x="75" y="19"/>
                    <a:pt x="74" y="18"/>
                  </a:cubicBezTo>
                  <a:cubicBezTo>
                    <a:pt x="74" y="17"/>
                    <a:pt x="73" y="17"/>
                    <a:pt x="72" y="17"/>
                  </a:cubicBezTo>
                  <a:cubicBezTo>
                    <a:pt x="71" y="16"/>
                    <a:pt x="71" y="16"/>
                    <a:pt x="71" y="15"/>
                  </a:cubicBezTo>
                  <a:cubicBezTo>
                    <a:pt x="70" y="14"/>
                    <a:pt x="70" y="16"/>
                    <a:pt x="70" y="17"/>
                  </a:cubicBezTo>
                  <a:cubicBezTo>
                    <a:pt x="69" y="17"/>
                    <a:pt x="68" y="17"/>
                    <a:pt x="68" y="16"/>
                  </a:cubicBezTo>
                  <a:cubicBezTo>
                    <a:pt x="66" y="16"/>
                    <a:pt x="67" y="20"/>
                    <a:pt x="65" y="19"/>
                  </a:cubicBezTo>
                  <a:cubicBezTo>
                    <a:pt x="65" y="19"/>
                    <a:pt x="64" y="18"/>
                    <a:pt x="64" y="18"/>
                  </a:cubicBezTo>
                  <a:cubicBezTo>
                    <a:pt x="63" y="19"/>
                    <a:pt x="63" y="19"/>
                    <a:pt x="63" y="19"/>
                  </a:cubicBezTo>
                  <a:cubicBezTo>
                    <a:pt x="60" y="18"/>
                    <a:pt x="62" y="22"/>
                    <a:pt x="62" y="22"/>
                  </a:cubicBezTo>
                  <a:cubicBezTo>
                    <a:pt x="62" y="22"/>
                    <a:pt x="60" y="22"/>
                    <a:pt x="60" y="22"/>
                  </a:cubicBezTo>
                  <a:cubicBezTo>
                    <a:pt x="60" y="23"/>
                    <a:pt x="61" y="23"/>
                    <a:pt x="61" y="23"/>
                  </a:cubicBezTo>
                  <a:cubicBezTo>
                    <a:pt x="60" y="25"/>
                    <a:pt x="59" y="23"/>
                    <a:pt x="59" y="26"/>
                  </a:cubicBezTo>
                  <a:cubicBezTo>
                    <a:pt x="59" y="27"/>
                    <a:pt x="60" y="27"/>
                    <a:pt x="60" y="28"/>
                  </a:cubicBezTo>
                  <a:cubicBezTo>
                    <a:pt x="60" y="30"/>
                    <a:pt x="53" y="26"/>
                    <a:pt x="53" y="29"/>
                  </a:cubicBezTo>
                  <a:cubicBezTo>
                    <a:pt x="53" y="30"/>
                    <a:pt x="57" y="32"/>
                    <a:pt x="55" y="33"/>
                  </a:cubicBezTo>
                  <a:cubicBezTo>
                    <a:pt x="54" y="33"/>
                    <a:pt x="54" y="32"/>
                    <a:pt x="54" y="33"/>
                  </a:cubicBezTo>
                  <a:cubicBezTo>
                    <a:pt x="53" y="34"/>
                    <a:pt x="53" y="34"/>
                    <a:pt x="52" y="33"/>
                  </a:cubicBezTo>
                  <a:cubicBezTo>
                    <a:pt x="51" y="33"/>
                    <a:pt x="52" y="31"/>
                    <a:pt x="51" y="30"/>
                  </a:cubicBezTo>
                  <a:cubicBezTo>
                    <a:pt x="50" y="28"/>
                    <a:pt x="48" y="32"/>
                    <a:pt x="47" y="33"/>
                  </a:cubicBezTo>
                  <a:cubicBezTo>
                    <a:pt x="47" y="34"/>
                    <a:pt x="46" y="35"/>
                    <a:pt x="46" y="36"/>
                  </a:cubicBezTo>
                  <a:cubicBezTo>
                    <a:pt x="46" y="36"/>
                    <a:pt x="47" y="37"/>
                    <a:pt x="47" y="38"/>
                  </a:cubicBezTo>
                  <a:cubicBezTo>
                    <a:pt x="47" y="38"/>
                    <a:pt x="45" y="40"/>
                    <a:pt x="44" y="41"/>
                  </a:cubicBezTo>
                  <a:cubicBezTo>
                    <a:pt x="41" y="44"/>
                    <a:pt x="38" y="46"/>
                    <a:pt x="34" y="47"/>
                  </a:cubicBezTo>
                  <a:cubicBezTo>
                    <a:pt x="31" y="47"/>
                    <a:pt x="28" y="49"/>
                    <a:pt x="24" y="50"/>
                  </a:cubicBezTo>
                  <a:cubicBezTo>
                    <a:pt x="21" y="51"/>
                    <a:pt x="18" y="51"/>
                    <a:pt x="15" y="53"/>
                  </a:cubicBezTo>
                  <a:cubicBezTo>
                    <a:pt x="13" y="55"/>
                    <a:pt x="12" y="55"/>
                    <a:pt x="10" y="56"/>
                  </a:cubicBezTo>
                  <a:cubicBezTo>
                    <a:pt x="9" y="57"/>
                    <a:pt x="7" y="60"/>
                    <a:pt x="7" y="60"/>
                  </a:cubicBezTo>
                  <a:cubicBezTo>
                    <a:pt x="6" y="60"/>
                    <a:pt x="7" y="57"/>
                    <a:pt x="7" y="56"/>
                  </a:cubicBezTo>
                  <a:cubicBezTo>
                    <a:pt x="5" y="56"/>
                    <a:pt x="4" y="61"/>
                    <a:pt x="4" y="61"/>
                  </a:cubicBezTo>
                  <a:cubicBezTo>
                    <a:pt x="5" y="64"/>
                    <a:pt x="3" y="65"/>
                    <a:pt x="3" y="68"/>
                  </a:cubicBezTo>
                  <a:cubicBezTo>
                    <a:pt x="3" y="69"/>
                    <a:pt x="8" y="80"/>
                    <a:pt x="6" y="81"/>
                  </a:cubicBezTo>
                  <a:cubicBezTo>
                    <a:pt x="6" y="81"/>
                    <a:pt x="3" y="77"/>
                    <a:pt x="3" y="77"/>
                  </a:cubicBezTo>
                  <a:cubicBezTo>
                    <a:pt x="3" y="78"/>
                    <a:pt x="6" y="81"/>
                    <a:pt x="4" y="82"/>
                  </a:cubicBezTo>
                  <a:cubicBezTo>
                    <a:pt x="2" y="82"/>
                    <a:pt x="2" y="77"/>
                    <a:pt x="0" y="77"/>
                  </a:cubicBezTo>
                  <a:cubicBezTo>
                    <a:pt x="0" y="77"/>
                    <a:pt x="6" y="85"/>
                    <a:pt x="6" y="86"/>
                  </a:cubicBezTo>
                  <a:cubicBezTo>
                    <a:pt x="7" y="87"/>
                    <a:pt x="6" y="89"/>
                    <a:pt x="7" y="91"/>
                  </a:cubicBezTo>
                  <a:cubicBezTo>
                    <a:pt x="8" y="93"/>
                    <a:pt x="9" y="94"/>
                    <a:pt x="10" y="96"/>
                  </a:cubicBezTo>
                  <a:cubicBezTo>
                    <a:pt x="11" y="97"/>
                    <a:pt x="11" y="100"/>
                    <a:pt x="11" y="101"/>
                  </a:cubicBezTo>
                  <a:cubicBezTo>
                    <a:pt x="11" y="103"/>
                    <a:pt x="12" y="105"/>
                    <a:pt x="13" y="106"/>
                  </a:cubicBezTo>
                  <a:cubicBezTo>
                    <a:pt x="14" y="109"/>
                    <a:pt x="14" y="110"/>
                    <a:pt x="14" y="113"/>
                  </a:cubicBezTo>
                  <a:cubicBezTo>
                    <a:pt x="14" y="114"/>
                    <a:pt x="14" y="119"/>
                    <a:pt x="14" y="119"/>
                  </a:cubicBezTo>
                  <a:cubicBezTo>
                    <a:pt x="13" y="120"/>
                    <a:pt x="12" y="120"/>
                    <a:pt x="11" y="121"/>
                  </a:cubicBezTo>
                  <a:cubicBezTo>
                    <a:pt x="10" y="124"/>
                    <a:pt x="12" y="124"/>
                    <a:pt x="13" y="125"/>
                  </a:cubicBezTo>
                  <a:cubicBezTo>
                    <a:pt x="17" y="127"/>
                    <a:pt x="20" y="129"/>
                    <a:pt x="25" y="128"/>
                  </a:cubicBezTo>
                  <a:cubicBezTo>
                    <a:pt x="27" y="127"/>
                    <a:pt x="29" y="126"/>
                    <a:pt x="30" y="125"/>
                  </a:cubicBezTo>
                  <a:cubicBezTo>
                    <a:pt x="33" y="124"/>
                    <a:pt x="32" y="125"/>
                    <a:pt x="33" y="123"/>
                  </a:cubicBezTo>
                  <a:cubicBezTo>
                    <a:pt x="35" y="121"/>
                    <a:pt x="42" y="121"/>
                    <a:pt x="44" y="122"/>
                  </a:cubicBezTo>
                  <a:cubicBezTo>
                    <a:pt x="47" y="122"/>
                    <a:pt x="52" y="124"/>
                    <a:pt x="54" y="121"/>
                  </a:cubicBezTo>
                  <a:cubicBezTo>
                    <a:pt x="55" y="120"/>
                    <a:pt x="55" y="118"/>
                    <a:pt x="57" y="117"/>
                  </a:cubicBezTo>
                  <a:cubicBezTo>
                    <a:pt x="59" y="116"/>
                    <a:pt x="61" y="115"/>
                    <a:pt x="63" y="114"/>
                  </a:cubicBezTo>
                  <a:cubicBezTo>
                    <a:pt x="66" y="112"/>
                    <a:pt x="70" y="114"/>
                    <a:pt x="73" y="112"/>
                  </a:cubicBezTo>
                  <a:cubicBezTo>
                    <a:pt x="78" y="110"/>
                    <a:pt x="82" y="110"/>
                    <a:pt x="88" y="109"/>
                  </a:cubicBezTo>
                  <a:cubicBezTo>
                    <a:pt x="89" y="109"/>
                    <a:pt x="90" y="108"/>
                    <a:pt x="92" y="108"/>
                  </a:cubicBezTo>
                  <a:cubicBezTo>
                    <a:pt x="93" y="109"/>
                    <a:pt x="95" y="110"/>
                    <a:pt x="96" y="111"/>
                  </a:cubicBezTo>
                  <a:cubicBezTo>
                    <a:pt x="97" y="111"/>
                    <a:pt x="107" y="113"/>
                    <a:pt x="107" y="114"/>
                  </a:cubicBezTo>
                  <a:cubicBezTo>
                    <a:pt x="106" y="115"/>
                    <a:pt x="105" y="118"/>
                    <a:pt x="107" y="117"/>
                  </a:cubicBezTo>
                  <a:cubicBezTo>
                    <a:pt x="108" y="117"/>
                    <a:pt x="110" y="120"/>
                    <a:pt x="111" y="121"/>
                  </a:cubicBezTo>
                  <a:cubicBezTo>
                    <a:pt x="112" y="122"/>
                    <a:pt x="112" y="123"/>
                    <a:pt x="112" y="125"/>
                  </a:cubicBezTo>
                  <a:cubicBezTo>
                    <a:pt x="113" y="126"/>
                    <a:pt x="115" y="128"/>
                    <a:pt x="115" y="128"/>
                  </a:cubicBezTo>
                  <a:cubicBezTo>
                    <a:pt x="115" y="127"/>
                    <a:pt x="114" y="126"/>
                    <a:pt x="116" y="125"/>
                  </a:cubicBezTo>
                  <a:cubicBezTo>
                    <a:pt x="117" y="124"/>
                    <a:pt x="118" y="123"/>
                    <a:pt x="120" y="122"/>
                  </a:cubicBezTo>
                  <a:cubicBezTo>
                    <a:pt x="121" y="121"/>
                    <a:pt x="126" y="116"/>
                    <a:pt x="125" y="115"/>
                  </a:cubicBezTo>
                  <a:cubicBezTo>
                    <a:pt x="126" y="117"/>
                    <a:pt x="125" y="118"/>
                    <a:pt x="125" y="120"/>
                  </a:cubicBezTo>
                  <a:cubicBezTo>
                    <a:pt x="126" y="121"/>
                    <a:pt x="124" y="122"/>
                    <a:pt x="124" y="122"/>
                  </a:cubicBezTo>
                  <a:cubicBezTo>
                    <a:pt x="123" y="124"/>
                    <a:pt x="123" y="125"/>
                    <a:pt x="123" y="126"/>
                  </a:cubicBezTo>
                  <a:cubicBezTo>
                    <a:pt x="123" y="128"/>
                    <a:pt x="119" y="129"/>
                    <a:pt x="122" y="129"/>
                  </a:cubicBezTo>
                  <a:cubicBezTo>
                    <a:pt x="126" y="129"/>
                    <a:pt x="124" y="125"/>
                    <a:pt x="125" y="123"/>
                  </a:cubicBezTo>
                  <a:cubicBezTo>
                    <a:pt x="125" y="123"/>
                    <a:pt x="129" y="127"/>
                    <a:pt x="128" y="129"/>
                  </a:cubicBezTo>
                  <a:cubicBezTo>
                    <a:pt x="125" y="133"/>
                    <a:pt x="129" y="130"/>
                    <a:pt x="131" y="132"/>
                  </a:cubicBezTo>
                  <a:cubicBezTo>
                    <a:pt x="134" y="135"/>
                    <a:pt x="134" y="136"/>
                    <a:pt x="134" y="139"/>
                  </a:cubicBezTo>
                  <a:cubicBezTo>
                    <a:pt x="133" y="142"/>
                    <a:pt x="137" y="145"/>
                    <a:pt x="139" y="145"/>
                  </a:cubicBezTo>
                  <a:cubicBezTo>
                    <a:pt x="141" y="146"/>
                    <a:pt x="143" y="147"/>
                    <a:pt x="145" y="147"/>
                  </a:cubicBezTo>
                  <a:cubicBezTo>
                    <a:pt x="147" y="147"/>
                    <a:pt x="151" y="152"/>
                    <a:pt x="153" y="151"/>
                  </a:cubicBezTo>
                  <a:cubicBezTo>
                    <a:pt x="155" y="150"/>
                    <a:pt x="157" y="149"/>
                    <a:pt x="158" y="147"/>
                  </a:cubicBezTo>
                  <a:cubicBezTo>
                    <a:pt x="158" y="147"/>
                    <a:pt x="160" y="144"/>
                    <a:pt x="161" y="145"/>
                  </a:cubicBezTo>
                  <a:cubicBezTo>
                    <a:pt x="161" y="146"/>
                    <a:pt x="159" y="147"/>
                    <a:pt x="160" y="148"/>
                  </a:cubicBezTo>
                  <a:cubicBezTo>
                    <a:pt x="161" y="149"/>
                    <a:pt x="161" y="146"/>
                    <a:pt x="162" y="146"/>
                  </a:cubicBezTo>
                  <a:cubicBezTo>
                    <a:pt x="162" y="146"/>
                    <a:pt x="164" y="149"/>
                    <a:pt x="165" y="149"/>
                  </a:cubicBezTo>
                  <a:cubicBezTo>
                    <a:pt x="165" y="150"/>
                    <a:pt x="167" y="152"/>
                    <a:pt x="168" y="152"/>
                  </a:cubicBezTo>
                  <a:cubicBezTo>
                    <a:pt x="167" y="152"/>
                    <a:pt x="170" y="149"/>
                    <a:pt x="170" y="149"/>
                  </a:cubicBezTo>
                  <a:cubicBezTo>
                    <a:pt x="172" y="148"/>
                    <a:pt x="173" y="146"/>
                    <a:pt x="174" y="145"/>
                  </a:cubicBezTo>
                  <a:cubicBezTo>
                    <a:pt x="177" y="144"/>
                    <a:pt x="185" y="146"/>
                    <a:pt x="185" y="142"/>
                  </a:cubicBezTo>
                  <a:cubicBezTo>
                    <a:pt x="186" y="137"/>
                    <a:pt x="187" y="134"/>
                    <a:pt x="188" y="130"/>
                  </a:cubicBezTo>
                  <a:cubicBezTo>
                    <a:pt x="190" y="126"/>
                    <a:pt x="191" y="122"/>
                    <a:pt x="194" y="118"/>
                  </a:cubicBezTo>
                  <a:cubicBezTo>
                    <a:pt x="195" y="117"/>
                    <a:pt x="197" y="116"/>
                    <a:pt x="198" y="114"/>
                  </a:cubicBezTo>
                  <a:cubicBezTo>
                    <a:pt x="198" y="113"/>
                    <a:pt x="198" y="113"/>
                    <a:pt x="198" y="112"/>
                  </a:cubicBezTo>
                  <a:cubicBezTo>
                    <a:pt x="199" y="111"/>
                    <a:pt x="200" y="110"/>
                    <a:pt x="200" y="108"/>
                  </a:cubicBezTo>
                  <a:cubicBezTo>
                    <a:pt x="201" y="106"/>
                    <a:pt x="200" y="104"/>
                    <a:pt x="201" y="102"/>
                  </a:cubicBezTo>
                  <a:cubicBezTo>
                    <a:pt x="201" y="101"/>
                    <a:pt x="202" y="100"/>
                    <a:pt x="202" y="99"/>
                  </a:cubicBezTo>
                  <a:cubicBezTo>
                    <a:pt x="203" y="98"/>
                    <a:pt x="201" y="97"/>
                    <a:pt x="202" y="96"/>
                  </a:cubicBezTo>
                  <a:cubicBezTo>
                    <a:pt x="203" y="95"/>
                    <a:pt x="204" y="92"/>
                    <a:pt x="203" y="91"/>
                  </a:cubicBezTo>
                  <a:cubicBezTo>
                    <a:pt x="203" y="89"/>
                    <a:pt x="202" y="88"/>
                    <a:pt x="202" y="87"/>
                  </a:cubicBezTo>
                  <a:cubicBezTo>
                    <a:pt x="201" y="86"/>
                    <a:pt x="201" y="84"/>
                    <a:pt x="201" y="83"/>
                  </a:cubicBezTo>
                  <a:cubicBezTo>
                    <a:pt x="200" y="79"/>
                    <a:pt x="203" y="77"/>
                    <a:pt x="202" y="73"/>
                  </a:cubicBezTo>
                  <a:cubicBezTo>
                    <a:pt x="202" y="74"/>
                    <a:pt x="201" y="76"/>
                    <a:pt x="200" y="76"/>
                  </a:cubicBezTo>
                  <a:cubicBezTo>
                    <a:pt x="198" y="76"/>
                    <a:pt x="197" y="72"/>
                    <a:pt x="196" y="70"/>
                  </a:cubicBezTo>
                  <a:cubicBezTo>
                    <a:pt x="194" y="67"/>
                    <a:pt x="190" y="67"/>
                    <a:pt x="190" y="62"/>
                  </a:cubicBezTo>
                  <a:cubicBezTo>
                    <a:pt x="189" y="60"/>
                    <a:pt x="188" y="60"/>
                    <a:pt x="187" y="59"/>
                  </a:cubicBezTo>
                  <a:cubicBezTo>
                    <a:pt x="185" y="58"/>
                    <a:pt x="185" y="61"/>
                    <a:pt x="184" y="59"/>
                  </a:cubicBezTo>
                  <a:cubicBezTo>
                    <a:pt x="184" y="56"/>
                    <a:pt x="183" y="55"/>
                    <a:pt x="181" y="53"/>
                  </a:cubicBezTo>
                  <a:cubicBezTo>
                    <a:pt x="181" y="53"/>
                    <a:pt x="180" y="52"/>
                    <a:pt x="180" y="51"/>
                  </a:cubicBezTo>
                  <a:cubicBezTo>
                    <a:pt x="179" y="51"/>
                    <a:pt x="180" y="49"/>
                    <a:pt x="180" y="50"/>
                  </a:cubicBezTo>
                  <a:cubicBezTo>
                    <a:pt x="178" y="48"/>
                    <a:pt x="176" y="47"/>
                    <a:pt x="174" y="46"/>
                  </a:cubicBezTo>
                  <a:cubicBezTo>
                    <a:pt x="172" y="44"/>
                    <a:pt x="169" y="45"/>
                    <a:pt x="168" y="43"/>
                  </a:cubicBezTo>
                  <a:cubicBezTo>
                    <a:pt x="166" y="41"/>
                    <a:pt x="167" y="37"/>
                    <a:pt x="166" y="36"/>
                  </a:cubicBezTo>
                  <a:cubicBezTo>
                    <a:pt x="166" y="34"/>
                    <a:pt x="166" y="32"/>
                    <a:pt x="165" y="31"/>
                  </a:cubicBezTo>
                  <a:cubicBezTo>
                    <a:pt x="164" y="30"/>
                    <a:pt x="163" y="30"/>
                    <a:pt x="163" y="28"/>
                  </a:cubicBezTo>
                  <a:cubicBezTo>
                    <a:pt x="163" y="26"/>
                    <a:pt x="163" y="23"/>
                    <a:pt x="161" y="20"/>
                  </a:cubicBezTo>
                  <a:cubicBezTo>
                    <a:pt x="160" y="20"/>
                    <a:pt x="158" y="17"/>
                    <a:pt x="158" y="18"/>
                  </a:cubicBezTo>
                  <a:cubicBezTo>
                    <a:pt x="156" y="18"/>
                    <a:pt x="156" y="19"/>
                    <a:pt x="155" y="17"/>
                  </a:cubicBezTo>
                  <a:cubicBezTo>
                    <a:pt x="153" y="15"/>
                    <a:pt x="154" y="11"/>
                    <a:pt x="152" y="8"/>
                  </a:cubicBezTo>
                  <a:cubicBezTo>
                    <a:pt x="152" y="7"/>
                    <a:pt x="148" y="0"/>
                    <a:pt x="148" y="0"/>
                  </a:cubicBezTo>
                  <a:cubicBezTo>
                    <a:pt x="147" y="0"/>
                    <a:pt x="147" y="2"/>
                    <a:pt x="147" y="3"/>
                  </a:cubicBezTo>
                  <a:cubicBezTo>
                    <a:pt x="147" y="4"/>
                    <a:pt x="146" y="5"/>
                    <a:pt x="145" y="6"/>
                  </a:cubicBezTo>
                  <a:cubicBezTo>
                    <a:pt x="145" y="6"/>
                    <a:pt x="143" y="8"/>
                    <a:pt x="144" y="9"/>
                  </a:cubicBezTo>
                  <a:cubicBezTo>
                    <a:pt x="144" y="9"/>
                    <a:pt x="146" y="9"/>
                    <a:pt x="145" y="10"/>
                  </a:cubicBezTo>
                  <a:cubicBezTo>
                    <a:pt x="144" y="10"/>
                    <a:pt x="143" y="15"/>
                    <a:pt x="143" y="16"/>
                  </a:cubicBezTo>
                  <a:cubicBezTo>
                    <a:pt x="144" y="18"/>
                    <a:pt x="144" y="20"/>
                    <a:pt x="144" y="22"/>
                  </a:cubicBezTo>
                  <a:cubicBezTo>
                    <a:pt x="143" y="26"/>
                    <a:pt x="143" y="36"/>
                    <a:pt x="137" y="36"/>
                  </a:cubicBezTo>
                  <a:cubicBezTo>
                    <a:pt x="133" y="36"/>
                    <a:pt x="133" y="32"/>
                    <a:pt x="130" y="31"/>
                  </a:cubicBezTo>
                  <a:cubicBezTo>
                    <a:pt x="128" y="30"/>
                    <a:pt x="126" y="30"/>
                    <a:pt x="124" y="28"/>
                  </a:cubicBezTo>
                  <a:cubicBezTo>
                    <a:pt x="123" y="27"/>
                    <a:pt x="112" y="21"/>
                    <a:pt x="113" y="20"/>
                  </a:cubicBezTo>
                  <a:cubicBezTo>
                    <a:pt x="113" y="19"/>
                    <a:pt x="114" y="18"/>
                    <a:pt x="115" y="17"/>
                  </a:cubicBezTo>
                  <a:cubicBezTo>
                    <a:pt x="115" y="16"/>
                    <a:pt x="117" y="16"/>
                    <a:pt x="117" y="15"/>
                  </a:cubicBezTo>
                  <a:cubicBezTo>
                    <a:pt x="117" y="15"/>
                    <a:pt x="116" y="14"/>
                    <a:pt x="116" y="13"/>
                  </a:cubicBezTo>
                  <a:cubicBezTo>
                    <a:pt x="117" y="12"/>
                    <a:pt x="117" y="12"/>
                    <a:pt x="118" y="11"/>
                  </a:cubicBezTo>
                  <a:cubicBezTo>
                    <a:pt x="118" y="10"/>
                    <a:pt x="120" y="9"/>
                    <a:pt x="121" y="8"/>
                  </a:cubicBezTo>
                  <a:cubicBezTo>
                    <a:pt x="121" y="7"/>
                    <a:pt x="119" y="5"/>
                    <a:pt x="118" y="6"/>
                  </a:cubicBezTo>
                  <a:cubicBezTo>
                    <a:pt x="118" y="6"/>
                    <a:pt x="117" y="8"/>
                    <a:pt x="117" y="8"/>
                  </a:cubicBezTo>
                  <a:cubicBezTo>
                    <a:pt x="116" y="7"/>
                    <a:pt x="116" y="7"/>
                    <a:pt x="115" y="6"/>
                  </a:cubicBezTo>
                  <a:cubicBezTo>
                    <a:pt x="115" y="5"/>
                    <a:pt x="113" y="7"/>
                    <a:pt x="112" y="7"/>
                  </a:cubicBezTo>
                  <a:cubicBezTo>
                    <a:pt x="111" y="8"/>
                    <a:pt x="110" y="7"/>
                    <a:pt x="109" y="7"/>
                  </a:cubicBezTo>
                  <a:cubicBezTo>
                    <a:pt x="107" y="6"/>
                    <a:pt x="104" y="5"/>
                    <a:pt x="101" y="4"/>
                  </a:cubicBezTo>
                  <a:cubicBezTo>
                    <a:pt x="99" y="4"/>
                    <a:pt x="103" y="5"/>
                    <a:pt x="101" y="4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72" name="Freeform 404"/>
            <p:cNvSpPr>
              <a:spLocks/>
            </p:cNvSpPr>
            <p:nvPr/>
          </p:nvSpPr>
          <p:spPr bwMode="auto">
            <a:xfrm>
              <a:off x="11416754" y="5927165"/>
              <a:ext cx="372610" cy="563840"/>
            </a:xfrm>
            <a:custGeom>
              <a:avLst/>
              <a:gdLst>
                <a:gd name="T0" fmla="*/ 7 w 40"/>
                <a:gd name="T1" fmla="*/ 0 h 60"/>
                <a:gd name="T2" fmla="*/ 4 w 40"/>
                <a:gd name="T3" fmla="*/ 3 h 60"/>
                <a:gd name="T4" fmla="*/ 2 w 40"/>
                <a:gd name="T5" fmla="*/ 8 h 60"/>
                <a:gd name="T6" fmla="*/ 5 w 40"/>
                <a:gd name="T7" fmla="*/ 14 h 60"/>
                <a:gd name="T8" fmla="*/ 3 w 40"/>
                <a:gd name="T9" fmla="*/ 18 h 60"/>
                <a:gd name="T10" fmla="*/ 3 w 40"/>
                <a:gd name="T11" fmla="*/ 19 h 60"/>
                <a:gd name="T12" fmla="*/ 2 w 40"/>
                <a:gd name="T13" fmla="*/ 23 h 60"/>
                <a:gd name="T14" fmla="*/ 5 w 40"/>
                <a:gd name="T15" fmla="*/ 23 h 60"/>
                <a:gd name="T16" fmla="*/ 7 w 40"/>
                <a:gd name="T17" fmla="*/ 19 h 60"/>
                <a:gd name="T18" fmla="*/ 7 w 40"/>
                <a:gd name="T19" fmla="*/ 23 h 60"/>
                <a:gd name="T20" fmla="*/ 11 w 40"/>
                <a:gd name="T21" fmla="*/ 27 h 60"/>
                <a:gd name="T22" fmla="*/ 14 w 40"/>
                <a:gd name="T23" fmla="*/ 30 h 60"/>
                <a:gd name="T24" fmla="*/ 16 w 40"/>
                <a:gd name="T25" fmla="*/ 36 h 60"/>
                <a:gd name="T26" fmla="*/ 8 w 40"/>
                <a:gd name="T27" fmla="*/ 39 h 60"/>
                <a:gd name="T28" fmla="*/ 9 w 40"/>
                <a:gd name="T29" fmla="*/ 42 h 60"/>
                <a:gd name="T30" fmla="*/ 5 w 40"/>
                <a:gd name="T31" fmla="*/ 47 h 60"/>
                <a:gd name="T32" fmla="*/ 9 w 40"/>
                <a:gd name="T33" fmla="*/ 48 h 60"/>
                <a:gd name="T34" fmla="*/ 18 w 40"/>
                <a:gd name="T35" fmla="*/ 48 h 60"/>
                <a:gd name="T36" fmla="*/ 10 w 40"/>
                <a:gd name="T37" fmla="*/ 52 h 60"/>
                <a:gd name="T38" fmla="*/ 7 w 40"/>
                <a:gd name="T39" fmla="*/ 55 h 60"/>
                <a:gd name="T40" fmla="*/ 3 w 40"/>
                <a:gd name="T41" fmla="*/ 59 h 60"/>
                <a:gd name="T42" fmla="*/ 5 w 40"/>
                <a:gd name="T43" fmla="*/ 60 h 60"/>
                <a:gd name="T44" fmla="*/ 12 w 40"/>
                <a:gd name="T45" fmla="*/ 57 h 60"/>
                <a:gd name="T46" fmla="*/ 19 w 40"/>
                <a:gd name="T47" fmla="*/ 55 h 60"/>
                <a:gd name="T48" fmla="*/ 27 w 40"/>
                <a:gd name="T49" fmla="*/ 54 h 60"/>
                <a:gd name="T50" fmla="*/ 38 w 40"/>
                <a:gd name="T51" fmla="*/ 51 h 60"/>
                <a:gd name="T52" fmla="*/ 38 w 40"/>
                <a:gd name="T53" fmla="*/ 46 h 60"/>
                <a:gd name="T54" fmla="*/ 32 w 40"/>
                <a:gd name="T55" fmla="*/ 41 h 60"/>
                <a:gd name="T56" fmla="*/ 31 w 40"/>
                <a:gd name="T57" fmla="*/ 36 h 60"/>
                <a:gd name="T58" fmla="*/ 30 w 40"/>
                <a:gd name="T59" fmla="*/ 34 h 60"/>
                <a:gd name="T60" fmla="*/ 23 w 40"/>
                <a:gd name="T61" fmla="*/ 25 h 60"/>
                <a:gd name="T62" fmla="*/ 12 w 40"/>
                <a:gd name="T63" fmla="*/ 18 h 60"/>
                <a:gd name="T64" fmla="*/ 14 w 40"/>
                <a:gd name="T65" fmla="*/ 16 h 60"/>
                <a:gd name="T66" fmla="*/ 21 w 40"/>
                <a:gd name="T67" fmla="*/ 8 h 60"/>
                <a:gd name="T68" fmla="*/ 9 w 40"/>
                <a:gd name="T69" fmla="*/ 7 h 60"/>
                <a:gd name="T70" fmla="*/ 9 w 40"/>
                <a:gd name="T71" fmla="*/ 6 h 60"/>
                <a:gd name="T72" fmla="*/ 15 w 40"/>
                <a:gd name="T73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40" h="60">
                  <a:moveTo>
                    <a:pt x="15" y="0"/>
                  </a:moveTo>
                  <a:cubicBezTo>
                    <a:pt x="12" y="0"/>
                    <a:pt x="10" y="1"/>
                    <a:pt x="7" y="0"/>
                  </a:cubicBezTo>
                  <a:cubicBezTo>
                    <a:pt x="6" y="0"/>
                    <a:pt x="5" y="0"/>
                    <a:pt x="5" y="1"/>
                  </a:cubicBezTo>
                  <a:cubicBezTo>
                    <a:pt x="6" y="3"/>
                    <a:pt x="5" y="2"/>
                    <a:pt x="4" y="3"/>
                  </a:cubicBezTo>
                  <a:cubicBezTo>
                    <a:pt x="5" y="2"/>
                    <a:pt x="5" y="4"/>
                    <a:pt x="5" y="4"/>
                  </a:cubicBezTo>
                  <a:cubicBezTo>
                    <a:pt x="4" y="6"/>
                    <a:pt x="1" y="5"/>
                    <a:pt x="2" y="8"/>
                  </a:cubicBezTo>
                  <a:cubicBezTo>
                    <a:pt x="4" y="10"/>
                    <a:pt x="3" y="11"/>
                    <a:pt x="2" y="13"/>
                  </a:cubicBezTo>
                  <a:cubicBezTo>
                    <a:pt x="2" y="15"/>
                    <a:pt x="4" y="15"/>
                    <a:pt x="5" y="14"/>
                  </a:cubicBezTo>
                  <a:cubicBezTo>
                    <a:pt x="4" y="15"/>
                    <a:pt x="5" y="15"/>
                    <a:pt x="5" y="16"/>
                  </a:cubicBezTo>
                  <a:cubicBezTo>
                    <a:pt x="5" y="15"/>
                    <a:pt x="3" y="18"/>
                    <a:pt x="3" y="18"/>
                  </a:cubicBezTo>
                  <a:cubicBezTo>
                    <a:pt x="2" y="18"/>
                    <a:pt x="0" y="18"/>
                    <a:pt x="0" y="20"/>
                  </a:cubicBezTo>
                  <a:cubicBezTo>
                    <a:pt x="1" y="20"/>
                    <a:pt x="2" y="18"/>
                    <a:pt x="3" y="19"/>
                  </a:cubicBezTo>
                  <a:cubicBezTo>
                    <a:pt x="3" y="20"/>
                    <a:pt x="3" y="21"/>
                    <a:pt x="3" y="21"/>
                  </a:cubicBezTo>
                  <a:cubicBezTo>
                    <a:pt x="2" y="22"/>
                    <a:pt x="2" y="23"/>
                    <a:pt x="2" y="23"/>
                  </a:cubicBezTo>
                  <a:cubicBezTo>
                    <a:pt x="2" y="24"/>
                    <a:pt x="3" y="22"/>
                    <a:pt x="4" y="22"/>
                  </a:cubicBezTo>
                  <a:cubicBezTo>
                    <a:pt x="4" y="21"/>
                    <a:pt x="5" y="23"/>
                    <a:pt x="5" y="23"/>
                  </a:cubicBezTo>
                  <a:cubicBezTo>
                    <a:pt x="6" y="23"/>
                    <a:pt x="5" y="19"/>
                    <a:pt x="4" y="19"/>
                  </a:cubicBezTo>
                  <a:cubicBezTo>
                    <a:pt x="5" y="19"/>
                    <a:pt x="7" y="20"/>
                    <a:pt x="7" y="19"/>
                  </a:cubicBezTo>
                  <a:cubicBezTo>
                    <a:pt x="7" y="19"/>
                    <a:pt x="6" y="20"/>
                    <a:pt x="6" y="20"/>
                  </a:cubicBezTo>
                  <a:cubicBezTo>
                    <a:pt x="6" y="21"/>
                    <a:pt x="7" y="22"/>
                    <a:pt x="7" y="23"/>
                  </a:cubicBezTo>
                  <a:cubicBezTo>
                    <a:pt x="7" y="24"/>
                    <a:pt x="4" y="27"/>
                    <a:pt x="7" y="27"/>
                  </a:cubicBezTo>
                  <a:cubicBezTo>
                    <a:pt x="7" y="27"/>
                    <a:pt x="10" y="27"/>
                    <a:pt x="11" y="27"/>
                  </a:cubicBezTo>
                  <a:cubicBezTo>
                    <a:pt x="12" y="26"/>
                    <a:pt x="15" y="26"/>
                    <a:pt x="15" y="26"/>
                  </a:cubicBezTo>
                  <a:cubicBezTo>
                    <a:pt x="14" y="28"/>
                    <a:pt x="13" y="28"/>
                    <a:pt x="14" y="30"/>
                  </a:cubicBezTo>
                  <a:cubicBezTo>
                    <a:pt x="15" y="33"/>
                    <a:pt x="15" y="31"/>
                    <a:pt x="16" y="32"/>
                  </a:cubicBezTo>
                  <a:cubicBezTo>
                    <a:pt x="16" y="33"/>
                    <a:pt x="15" y="35"/>
                    <a:pt x="16" y="36"/>
                  </a:cubicBezTo>
                  <a:cubicBezTo>
                    <a:pt x="17" y="38"/>
                    <a:pt x="14" y="38"/>
                    <a:pt x="13" y="38"/>
                  </a:cubicBezTo>
                  <a:cubicBezTo>
                    <a:pt x="11" y="39"/>
                    <a:pt x="10" y="37"/>
                    <a:pt x="8" y="39"/>
                  </a:cubicBezTo>
                  <a:cubicBezTo>
                    <a:pt x="7" y="41"/>
                    <a:pt x="12" y="40"/>
                    <a:pt x="11" y="41"/>
                  </a:cubicBezTo>
                  <a:cubicBezTo>
                    <a:pt x="11" y="41"/>
                    <a:pt x="9" y="42"/>
                    <a:pt x="9" y="42"/>
                  </a:cubicBezTo>
                  <a:cubicBezTo>
                    <a:pt x="9" y="43"/>
                    <a:pt x="10" y="43"/>
                    <a:pt x="9" y="44"/>
                  </a:cubicBezTo>
                  <a:cubicBezTo>
                    <a:pt x="8" y="45"/>
                    <a:pt x="7" y="46"/>
                    <a:pt x="5" y="47"/>
                  </a:cubicBezTo>
                  <a:cubicBezTo>
                    <a:pt x="4" y="48"/>
                    <a:pt x="6" y="49"/>
                    <a:pt x="6" y="49"/>
                  </a:cubicBezTo>
                  <a:cubicBezTo>
                    <a:pt x="7" y="49"/>
                    <a:pt x="9" y="48"/>
                    <a:pt x="9" y="48"/>
                  </a:cubicBezTo>
                  <a:cubicBezTo>
                    <a:pt x="9" y="49"/>
                    <a:pt x="12" y="49"/>
                    <a:pt x="13" y="50"/>
                  </a:cubicBezTo>
                  <a:cubicBezTo>
                    <a:pt x="15" y="50"/>
                    <a:pt x="17" y="48"/>
                    <a:pt x="18" y="48"/>
                  </a:cubicBezTo>
                  <a:cubicBezTo>
                    <a:pt x="18" y="48"/>
                    <a:pt x="16" y="53"/>
                    <a:pt x="13" y="52"/>
                  </a:cubicBezTo>
                  <a:cubicBezTo>
                    <a:pt x="12" y="51"/>
                    <a:pt x="11" y="52"/>
                    <a:pt x="10" y="52"/>
                  </a:cubicBezTo>
                  <a:cubicBezTo>
                    <a:pt x="8" y="52"/>
                    <a:pt x="9" y="51"/>
                    <a:pt x="8" y="51"/>
                  </a:cubicBezTo>
                  <a:cubicBezTo>
                    <a:pt x="8" y="51"/>
                    <a:pt x="8" y="54"/>
                    <a:pt x="7" y="55"/>
                  </a:cubicBezTo>
                  <a:cubicBezTo>
                    <a:pt x="7" y="55"/>
                    <a:pt x="6" y="56"/>
                    <a:pt x="5" y="57"/>
                  </a:cubicBezTo>
                  <a:cubicBezTo>
                    <a:pt x="5" y="57"/>
                    <a:pt x="3" y="58"/>
                    <a:pt x="3" y="59"/>
                  </a:cubicBezTo>
                  <a:cubicBezTo>
                    <a:pt x="3" y="59"/>
                    <a:pt x="5" y="59"/>
                    <a:pt x="5" y="59"/>
                  </a:cubicBezTo>
                  <a:cubicBezTo>
                    <a:pt x="5" y="59"/>
                    <a:pt x="4" y="59"/>
                    <a:pt x="5" y="60"/>
                  </a:cubicBezTo>
                  <a:cubicBezTo>
                    <a:pt x="5" y="60"/>
                    <a:pt x="7" y="57"/>
                    <a:pt x="8" y="57"/>
                  </a:cubicBezTo>
                  <a:cubicBezTo>
                    <a:pt x="9" y="57"/>
                    <a:pt x="11" y="58"/>
                    <a:pt x="12" y="57"/>
                  </a:cubicBezTo>
                  <a:cubicBezTo>
                    <a:pt x="14" y="57"/>
                    <a:pt x="13" y="55"/>
                    <a:pt x="15" y="55"/>
                  </a:cubicBezTo>
                  <a:cubicBezTo>
                    <a:pt x="16" y="54"/>
                    <a:pt x="17" y="55"/>
                    <a:pt x="19" y="55"/>
                  </a:cubicBezTo>
                  <a:cubicBezTo>
                    <a:pt x="20" y="56"/>
                    <a:pt x="21" y="54"/>
                    <a:pt x="23" y="55"/>
                  </a:cubicBezTo>
                  <a:cubicBezTo>
                    <a:pt x="24" y="56"/>
                    <a:pt x="26" y="55"/>
                    <a:pt x="27" y="54"/>
                  </a:cubicBezTo>
                  <a:cubicBezTo>
                    <a:pt x="29" y="54"/>
                    <a:pt x="32" y="54"/>
                    <a:pt x="34" y="54"/>
                  </a:cubicBezTo>
                  <a:cubicBezTo>
                    <a:pt x="34" y="54"/>
                    <a:pt x="38" y="51"/>
                    <a:pt x="38" y="51"/>
                  </a:cubicBezTo>
                  <a:cubicBezTo>
                    <a:pt x="37" y="50"/>
                    <a:pt x="33" y="51"/>
                    <a:pt x="33" y="50"/>
                  </a:cubicBezTo>
                  <a:cubicBezTo>
                    <a:pt x="33" y="49"/>
                    <a:pt x="37" y="46"/>
                    <a:pt x="38" y="46"/>
                  </a:cubicBezTo>
                  <a:cubicBezTo>
                    <a:pt x="39" y="44"/>
                    <a:pt x="40" y="40"/>
                    <a:pt x="36" y="40"/>
                  </a:cubicBezTo>
                  <a:cubicBezTo>
                    <a:pt x="35" y="40"/>
                    <a:pt x="33" y="41"/>
                    <a:pt x="32" y="41"/>
                  </a:cubicBezTo>
                  <a:cubicBezTo>
                    <a:pt x="30" y="40"/>
                    <a:pt x="32" y="40"/>
                    <a:pt x="32" y="39"/>
                  </a:cubicBezTo>
                  <a:cubicBezTo>
                    <a:pt x="32" y="38"/>
                    <a:pt x="32" y="37"/>
                    <a:pt x="31" y="36"/>
                  </a:cubicBezTo>
                  <a:cubicBezTo>
                    <a:pt x="31" y="36"/>
                    <a:pt x="27" y="35"/>
                    <a:pt x="28" y="34"/>
                  </a:cubicBezTo>
                  <a:cubicBezTo>
                    <a:pt x="28" y="34"/>
                    <a:pt x="30" y="35"/>
                    <a:pt x="30" y="34"/>
                  </a:cubicBezTo>
                  <a:cubicBezTo>
                    <a:pt x="31" y="33"/>
                    <a:pt x="30" y="32"/>
                    <a:pt x="29" y="31"/>
                  </a:cubicBezTo>
                  <a:cubicBezTo>
                    <a:pt x="26" y="29"/>
                    <a:pt x="25" y="29"/>
                    <a:pt x="23" y="25"/>
                  </a:cubicBezTo>
                  <a:cubicBezTo>
                    <a:pt x="22" y="23"/>
                    <a:pt x="21" y="21"/>
                    <a:pt x="18" y="19"/>
                  </a:cubicBezTo>
                  <a:cubicBezTo>
                    <a:pt x="17" y="18"/>
                    <a:pt x="13" y="20"/>
                    <a:pt x="12" y="18"/>
                  </a:cubicBezTo>
                  <a:cubicBezTo>
                    <a:pt x="12" y="18"/>
                    <a:pt x="18" y="17"/>
                    <a:pt x="17" y="16"/>
                  </a:cubicBezTo>
                  <a:cubicBezTo>
                    <a:pt x="17" y="16"/>
                    <a:pt x="15" y="17"/>
                    <a:pt x="14" y="16"/>
                  </a:cubicBezTo>
                  <a:cubicBezTo>
                    <a:pt x="14" y="16"/>
                    <a:pt x="18" y="15"/>
                    <a:pt x="18" y="15"/>
                  </a:cubicBezTo>
                  <a:cubicBezTo>
                    <a:pt x="19" y="14"/>
                    <a:pt x="22" y="9"/>
                    <a:pt x="21" y="8"/>
                  </a:cubicBezTo>
                  <a:cubicBezTo>
                    <a:pt x="20" y="6"/>
                    <a:pt x="17" y="6"/>
                    <a:pt x="15" y="6"/>
                  </a:cubicBezTo>
                  <a:cubicBezTo>
                    <a:pt x="14" y="7"/>
                    <a:pt x="9" y="7"/>
                    <a:pt x="9" y="7"/>
                  </a:cubicBezTo>
                  <a:cubicBezTo>
                    <a:pt x="9" y="7"/>
                    <a:pt x="11" y="6"/>
                    <a:pt x="11" y="6"/>
                  </a:cubicBezTo>
                  <a:cubicBezTo>
                    <a:pt x="11" y="6"/>
                    <a:pt x="9" y="5"/>
                    <a:pt x="9" y="6"/>
                  </a:cubicBezTo>
                  <a:cubicBezTo>
                    <a:pt x="9" y="5"/>
                    <a:pt x="18" y="1"/>
                    <a:pt x="15" y="0"/>
                  </a:cubicBezTo>
                  <a:cubicBezTo>
                    <a:pt x="14" y="0"/>
                    <a:pt x="17" y="1"/>
                    <a:pt x="15" y="0"/>
                  </a:cubicBezTo>
                  <a:close/>
                </a:path>
              </a:pathLst>
            </a:custGeom>
            <a:solidFill>
              <a:schemeClr val="accent5"/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73" name="Freeform 405"/>
            <p:cNvSpPr>
              <a:spLocks/>
            </p:cNvSpPr>
            <p:nvPr/>
          </p:nvSpPr>
          <p:spPr bwMode="auto">
            <a:xfrm>
              <a:off x="10566434" y="5337841"/>
              <a:ext cx="503186" cy="245289"/>
            </a:xfrm>
            <a:custGeom>
              <a:avLst/>
              <a:gdLst>
                <a:gd name="T0" fmla="*/ 53 w 54"/>
                <a:gd name="T1" fmla="*/ 10 h 26"/>
                <a:gd name="T2" fmla="*/ 49 w 54"/>
                <a:gd name="T3" fmla="*/ 9 h 26"/>
                <a:gd name="T4" fmla="*/ 50 w 54"/>
                <a:gd name="T5" fmla="*/ 8 h 26"/>
                <a:gd name="T6" fmla="*/ 48 w 54"/>
                <a:gd name="T7" fmla="*/ 7 h 26"/>
                <a:gd name="T8" fmla="*/ 49 w 54"/>
                <a:gd name="T9" fmla="*/ 6 h 26"/>
                <a:gd name="T10" fmla="*/ 46 w 54"/>
                <a:gd name="T11" fmla="*/ 5 h 26"/>
                <a:gd name="T12" fmla="*/ 48 w 54"/>
                <a:gd name="T13" fmla="*/ 3 h 26"/>
                <a:gd name="T14" fmla="*/ 43 w 54"/>
                <a:gd name="T15" fmla="*/ 3 h 26"/>
                <a:gd name="T16" fmla="*/ 39 w 54"/>
                <a:gd name="T17" fmla="*/ 1 h 26"/>
                <a:gd name="T18" fmla="*/ 39 w 54"/>
                <a:gd name="T19" fmla="*/ 4 h 26"/>
                <a:gd name="T20" fmla="*/ 36 w 54"/>
                <a:gd name="T21" fmla="*/ 5 h 26"/>
                <a:gd name="T22" fmla="*/ 32 w 54"/>
                <a:gd name="T23" fmla="*/ 5 h 26"/>
                <a:gd name="T24" fmla="*/ 32 w 54"/>
                <a:gd name="T25" fmla="*/ 9 h 26"/>
                <a:gd name="T26" fmla="*/ 26 w 54"/>
                <a:gd name="T27" fmla="*/ 5 h 26"/>
                <a:gd name="T28" fmla="*/ 25 w 54"/>
                <a:gd name="T29" fmla="*/ 8 h 26"/>
                <a:gd name="T30" fmla="*/ 21 w 54"/>
                <a:gd name="T31" fmla="*/ 5 h 26"/>
                <a:gd name="T32" fmla="*/ 21 w 54"/>
                <a:gd name="T33" fmla="*/ 9 h 26"/>
                <a:gd name="T34" fmla="*/ 19 w 54"/>
                <a:gd name="T35" fmla="*/ 9 h 26"/>
                <a:gd name="T36" fmla="*/ 17 w 54"/>
                <a:gd name="T37" fmla="*/ 12 h 26"/>
                <a:gd name="T38" fmla="*/ 14 w 54"/>
                <a:gd name="T39" fmla="*/ 8 h 26"/>
                <a:gd name="T40" fmla="*/ 16 w 54"/>
                <a:gd name="T41" fmla="*/ 8 h 26"/>
                <a:gd name="T42" fmla="*/ 14 w 54"/>
                <a:gd name="T43" fmla="*/ 5 h 26"/>
                <a:gd name="T44" fmla="*/ 7 w 54"/>
                <a:gd name="T45" fmla="*/ 2 h 26"/>
                <a:gd name="T46" fmla="*/ 9 w 54"/>
                <a:gd name="T47" fmla="*/ 4 h 26"/>
                <a:gd name="T48" fmla="*/ 8 w 54"/>
                <a:gd name="T49" fmla="*/ 4 h 26"/>
                <a:gd name="T50" fmla="*/ 10 w 54"/>
                <a:gd name="T51" fmla="*/ 8 h 26"/>
                <a:gd name="T52" fmla="*/ 5 w 54"/>
                <a:gd name="T53" fmla="*/ 6 h 26"/>
                <a:gd name="T54" fmla="*/ 3 w 54"/>
                <a:gd name="T55" fmla="*/ 6 h 26"/>
                <a:gd name="T56" fmla="*/ 5 w 54"/>
                <a:gd name="T57" fmla="*/ 7 h 26"/>
                <a:gd name="T58" fmla="*/ 5 w 54"/>
                <a:gd name="T59" fmla="*/ 8 h 26"/>
                <a:gd name="T60" fmla="*/ 2 w 54"/>
                <a:gd name="T61" fmla="*/ 7 h 26"/>
                <a:gd name="T62" fmla="*/ 1 w 54"/>
                <a:gd name="T63" fmla="*/ 9 h 26"/>
                <a:gd name="T64" fmla="*/ 8 w 54"/>
                <a:gd name="T65" fmla="*/ 10 h 26"/>
                <a:gd name="T66" fmla="*/ 13 w 54"/>
                <a:gd name="T67" fmla="*/ 11 h 26"/>
                <a:gd name="T68" fmla="*/ 11 w 54"/>
                <a:gd name="T69" fmla="*/ 12 h 26"/>
                <a:gd name="T70" fmla="*/ 12 w 54"/>
                <a:gd name="T71" fmla="*/ 13 h 26"/>
                <a:gd name="T72" fmla="*/ 8 w 54"/>
                <a:gd name="T73" fmla="*/ 14 h 26"/>
                <a:gd name="T74" fmla="*/ 3 w 54"/>
                <a:gd name="T75" fmla="*/ 15 h 26"/>
                <a:gd name="T76" fmla="*/ 10 w 54"/>
                <a:gd name="T77" fmla="*/ 16 h 26"/>
                <a:gd name="T78" fmla="*/ 12 w 54"/>
                <a:gd name="T79" fmla="*/ 18 h 26"/>
                <a:gd name="T80" fmla="*/ 15 w 54"/>
                <a:gd name="T81" fmla="*/ 17 h 26"/>
                <a:gd name="T82" fmla="*/ 13 w 54"/>
                <a:gd name="T83" fmla="*/ 18 h 26"/>
                <a:gd name="T84" fmla="*/ 15 w 54"/>
                <a:gd name="T85" fmla="*/ 18 h 26"/>
                <a:gd name="T86" fmla="*/ 10 w 54"/>
                <a:gd name="T87" fmla="*/ 23 h 26"/>
                <a:gd name="T88" fmla="*/ 15 w 54"/>
                <a:gd name="T89" fmla="*/ 23 h 26"/>
                <a:gd name="T90" fmla="*/ 21 w 54"/>
                <a:gd name="T91" fmla="*/ 24 h 26"/>
                <a:gd name="T92" fmla="*/ 20 w 54"/>
                <a:gd name="T93" fmla="*/ 24 h 26"/>
                <a:gd name="T94" fmla="*/ 22 w 54"/>
                <a:gd name="T95" fmla="*/ 25 h 26"/>
                <a:gd name="T96" fmla="*/ 29 w 54"/>
                <a:gd name="T97" fmla="*/ 26 h 26"/>
                <a:gd name="T98" fmla="*/ 33 w 54"/>
                <a:gd name="T99" fmla="*/ 25 h 26"/>
                <a:gd name="T100" fmla="*/ 39 w 54"/>
                <a:gd name="T101" fmla="*/ 23 h 26"/>
                <a:gd name="T102" fmla="*/ 46 w 54"/>
                <a:gd name="T103" fmla="*/ 19 h 26"/>
                <a:gd name="T104" fmla="*/ 52 w 54"/>
                <a:gd name="T105" fmla="*/ 16 h 26"/>
                <a:gd name="T106" fmla="*/ 52 w 54"/>
                <a:gd name="T107" fmla="*/ 14 h 26"/>
                <a:gd name="T108" fmla="*/ 54 w 54"/>
                <a:gd name="T109" fmla="*/ 13 h 26"/>
                <a:gd name="T110" fmla="*/ 52 w 54"/>
                <a:gd name="T111" fmla="*/ 12 h 26"/>
                <a:gd name="T112" fmla="*/ 53 w 54"/>
                <a:gd name="T113" fmla="*/ 10 h 26"/>
                <a:gd name="T114" fmla="*/ 53 w 54"/>
                <a:gd name="T115" fmla="*/ 1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54" h="26">
                  <a:moveTo>
                    <a:pt x="53" y="10"/>
                  </a:moveTo>
                  <a:cubicBezTo>
                    <a:pt x="53" y="10"/>
                    <a:pt x="49" y="9"/>
                    <a:pt x="49" y="9"/>
                  </a:cubicBezTo>
                  <a:cubicBezTo>
                    <a:pt x="49" y="9"/>
                    <a:pt x="50" y="8"/>
                    <a:pt x="50" y="8"/>
                  </a:cubicBezTo>
                  <a:cubicBezTo>
                    <a:pt x="49" y="8"/>
                    <a:pt x="47" y="8"/>
                    <a:pt x="48" y="7"/>
                  </a:cubicBezTo>
                  <a:cubicBezTo>
                    <a:pt x="48" y="7"/>
                    <a:pt x="49" y="6"/>
                    <a:pt x="49" y="6"/>
                  </a:cubicBezTo>
                  <a:cubicBezTo>
                    <a:pt x="48" y="5"/>
                    <a:pt x="46" y="5"/>
                    <a:pt x="46" y="5"/>
                  </a:cubicBezTo>
                  <a:cubicBezTo>
                    <a:pt x="46" y="4"/>
                    <a:pt x="48" y="3"/>
                    <a:pt x="48" y="3"/>
                  </a:cubicBezTo>
                  <a:cubicBezTo>
                    <a:pt x="48" y="3"/>
                    <a:pt x="44" y="4"/>
                    <a:pt x="43" y="3"/>
                  </a:cubicBezTo>
                  <a:cubicBezTo>
                    <a:pt x="42" y="2"/>
                    <a:pt x="41" y="1"/>
                    <a:pt x="39" y="1"/>
                  </a:cubicBezTo>
                  <a:cubicBezTo>
                    <a:pt x="38" y="1"/>
                    <a:pt x="40" y="3"/>
                    <a:pt x="39" y="4"/>
                  </a:cubicBezTo>
                  <a:cubicBezTo>
                    <a:pt x="38" y="5"/>
                    <a:pt x="37" y="4"/>
                    <a:pt x="36" y="5"/>
                  </a:cubicBezTo>
                  <a:cubicBezTo>
                    <a:pt x="35" y="6"/>
                    <a:pt x="34" y="5"/>
                    <a:pt x="32" y="5"/>
                  </a:cubicBezTo>
                  <a:cubicBezTo>
                    <a:pt x="30" y="4"/>
                    <a:pt x="33" y="8"/>
                    <a:pt x="32" y="9"/>
                  </a:cubicBezTo>
                  <a:cubicBezTo>
                    <a:pt x="32" y="9"/>
                    <a:pt x="28" y="2"/>
                    <a:pt x="26" y="5"/>
                  </a:cubicBezTo>
                  <a:cubicBezTo>
                    <a:pt x="25" y="5"/>
                    <a:pt x="26" y="7"/>
                    <a:pt x="25" y="8"/>
                  </a:cubicBezTo>
                  <a:cubicBezTo>
                    <a:pt x="25" y="9"/>
                    <a:pt x="22" y="5"/>
                    <a:pt x="21" y="5"/>
                  </a:cubicBezTo>
                  <a:cubicBezTo>
                    <a:pt x="20" y="5"/>
                    <a:pt x="23" y="9"/>
                    <a:pt x="21" y="9"/>
                  </a:cubicBezTo>
                  <a:cubicBezTo>
                    <a:pt x="20" y="9"/>
                    <a:pt x="20" y="9"/>
                    <a:pt x="19" y="9"/>
                  </a:cubicBezTo>
                  <a:cubicBezTo>
                    <a:pt x="18" y="9"/>
                    <a:pt x="17" y="11"/>
                    <a:pt x="17" y="12"/>
                  </a:cubicBezTo>
                  <a:cubicBezTo>
                    <a:pt x="17" y="11"/>
                    <a:pt x="14" y="9"/>
                    <a:pt x="14" y="8"/>
                  </a:cubicBezTo>
                  <a:cubicBezTo>
                    <a:pt x="14" y="8"/>
                    <a:pt x="16" y="8"/>
                    <a:pt x="16" y="8"/>
                  </a:cubicBezTo>
                  <a:cubicBezTo>
                    <a:pt x="16" y="7"/>
                    <a:pt x="14" y="5"/>
                    <a:pt x="14" y="5"/>
                  </a:cubicBezTo>
                  <a:cubicBezTo>
                    <a:pt x="13" y="5"/>
                    <a:pt x="8" y="0"/>
                    <a:pt x="7" y="2"/>
                  </a:cubicBezTo>
                  <a:cubicBezTo>
                    <a:pt x="7" y="3"/>
                    <a:pt x="10" y="3"/>
                    <a:pt x="9" y="4"/>
                  </a:cubicBezTo>
                  <a:cubicBezTo>
                    <a:pt x="9" y="4"/>
                    <a:pt x="9" y="4"/>
                    <a:pt x="8" y="4"/>
                  </a:cubicBezTo>
                  <a:cubicBezTo>
                    <a:pt x="10" y="3"/>
                    <a:pt x="11" y="7"/>
                    <a:pt x="10" y="8"/>
                  </a:cubicBezTo>
                  <a:cubicBezTo>
                    <a:pt x="10" y="8"/>
                    <a:pt x="2" y="1"/>
                    <a:pt x="5" y="6"/>
                  </a:cubicBezTo>
                  <a:cubicBezTo>
                    <a:pt x="5" y="6"/>
                    <a:pt x="3" y="6"/>
                    <a:pt x="3" y="6"/>
                  </a:cubicBezTo>
                  <a:cubicBezTo>
                    <a:pt x="3" y="7"/>
                    <a:pt x="5" y="7"/>
                    <a:pt x="5" y="7"/>
                  </a:cubicBezTo>
                  <a:cubicBezTo>
                    <a:pt x="5" y="6"/>
                    <a:pt x="5" y="8"/>
                    <a:pt x="5" y="8"/>
                  </a:cubicBezTo>
                  <a:cubicBezTo>
                    <a:pt x="5" y="8"/>
                    <a:pt x="3" y="7"/>
                    <a:pt x="2" y="7"/>
                  </a:cubicBezTo>
                  <a:cubicBezTo>
                    <a:pt x="3" y="7"/>
                    <a:pt x="0" y="10"/>
                    <a:pt x="1" y="9"/>
                  </a:cubicBezTo>
                  <a:cubicBezTo>
                    <a:pt x="0" y="11"/>
                    <a:pt x="8" y="10"/>
                    <a:pt x="8" y="10"/>
                  </a:cubicBezTo>
                  <a:cubicBezTo>
                    <a:pt x="9" y="10"/>
                    <a:pt x="13" y="11"/>
                    <a:pt x="13" y="11"/>
                  </a:cubicBezTo>
                  <a:cubicBezTo>
                    <a:pt x="12" y="11"/>
                    <a:pt x="11" y="11"/>
                    <a:pt x="11" y="12"/>
                  </a:cubicBezTo>
                  <a:cubicBezTo>
                    <a:pt x="11" y="12"/>
                    <a:pt x="12" y="13"/>
                    <a:pt x="12" y="13"/>
                  </a:cubicBezTo>
                  <a:cubicBezTo>
                    <a:pt x="11" y="14"/>
                    <a:pt x="9" y="14"/>
                    <a:pt x="8" y="14"/>
                  </a:cubicBezTo>
                  <a:cubicBezTo>
                    <a:pt x="8" y="14"/>
                    <a:pt x="2" y="15"/>
                    <a:pt x="3" y="15"/>
                  </a:cubicBezTo>
                  <a:cubicBezTo>
                    <a:pt x="5" y="16"/>
                    <a:pt x="8" y="15"/>
                    <a:pt x="10" y="16"/>
                  </a:cubicBezTo>
                  <a:cubicBezTo>
                    <a:pt x="11" y="17"/>
                    <a:pt x="11" y="18"/>
                    <a:pt x="12" y="18"/>
                  </a:cubicBezTo>
                  <a:cubicBezTo>
                    <a:pt x="12" y="18"/>
                    <a:pt x="14" y="17"/>
                    <a:pt x="15" y="17"/>
                  </a:cubicBezTo>
                  <a:cubicBezTo>
                    <a:pt x="14" y="17"/>
                    <a:pt x="13" y="18"/>
                    <a:pt x="13" y="18"/>
                  </a:cubicBezTo>
                  <a:cubicBezTo>
                    <a:pt x="13" y="19"/>
                    <a:pt x="15" y="18"/>
                    <a:pt x="15" y="18"/>
                  </a:cubicBezTo>
                  <a:cubicBezTo>
                    <a:pt x="16" y="19"/>
                    <a:pt x="8" y="23"/>
                    <a:pt x="10" y="23"/>
                  </a:cubicBezTo>
                  <a:cubicBezTo>
                    <a:pt x="12" y="24"/>
                    <a:pt x="14" y="23"/>
                    <a:pt x="15" y="23"/>
                  </a:cubicBezTo>
                  <a:cubicBezTo>
                    <a:pt x="17" y="23"/>
                    <a:pt x="19" y="23"/>
                    <a:pt x="21" y="24"/>
                  </a:cubicBezTo>
                  <a:cubicBezTo>
                    <a:pt x="20" y="23"/>
                    <a:pt x="20" y="24"/>
                    <a:pt x="20" y="24"/>
                  </a:cubicBezTo>
                  <a:cubicBezTo>
                    <a:pt x="21" y="25"/>
                    <a:pt x="22" y="25"/>
                    <a:pt x="22" y="25"/>
                  </a:cubicBezTo>
                  <a:cubicBezTo>
                    <a:pt x="24" y="26"/>
                    <a:pt x="27" y="26"/>
                    <a:pt x="29" y="26"/>
                  </a:cubicBezTo>
                  <a:cubicBezTo>
                    <a:pt x="31" y="26"/>
                    <a:pt x="31" y="25"/>
                    <a:pt x="33" y="25"/>
                  </a:cubicBezTo>
                  <a:cubicBezTo>
                    <a:pt x="35" y="24"/>
                    <a:pt x="37" y="24"/>
                    <a:pt x="39" y="23"/>
                  </a:cubicBezTo>
                  <a:cubicBezTo>
                    <a:pt x="42" y="21"/>
                    <a:pt x="43" y="20"/>
                    <a:pt x="46" y="19"/>
                  </a:cubicBezTo>
                  <a:cubicBezTo>
                    <a:pt x="48" y="19"/>
                    <a:pt x="49" y="16"/>
                    <a:pt x="52" y="16"/>
                  </a:cubicBezTo>
                  <a:cubicBezTo>
                    <a:pt x="52" y="15"/>
                    <a:pt x="53" y="15"/>
                    <a:pt x="52" y="14"/>
                  </a:cubicBezTo>
                  <a:cubicBezTo>
                    <a:pt x="51" y="13"/>
                    <a:pt x="53" y="13"/>
                    <a:pt x="54" y="13"/>
                  </a:cubicBezTo>
                  <a:cubicBezTo>
                    <a:pt x="54" y="13"/>
                    <a:pt x="52" y="12"/>
                    <a:pt x="52" y="12"/>
                  </a:cubicBezTo>
                  <a:cubicBezTo>
                    <a:pt x="52" y="11"/>
                    <a:pt x="54" y="10"/>
                    <a:pt x="53" y="10"/>
                  </a:cubicBezTo>
                  <a:cubicBezTo>
                    <a:pt x="51" y="9"/>
                    <a:pt x="54" y="10"/>
                    <a:pt x="53" y="10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74" name="Freeform 406"/>
            <p:cNvSpPr>
              <a:spLocks/>
            </p:cNvSpPr>
            <p:nvPr/>
          </p:nvSpPr>
          <p:spPr bwMode="auto">
            <a:xfrm>
              <a:off x="14085545" y="4439516"/>
              <a:ext cx="840765" cy="579771"/>
            </a:xfrm>
            <a:custGeom>
              <a:avLst/>
              <a:gdLst>
                <a:gd name="T0" fmla="*/ 77 w 90"/>
                <a:gd name="T1" fmla="*/ 2 h 62"/>
                <a:gd name="T2" fmla="*/ 66 w 90"/>
                <a:gd name="T3" fmla="*/ 6 h 62"/>
                <a:gd name="T4" fmla="*/ 51 w 90"/>
                <a:gd name="T5" fmla="*/ 8 h 62"/>
                <a:gd name="T6" fmla="*/ 48 w 90"/>
                <a:gd name="T7" fmla="*/ 9 h 62"/>
                <a:gd name="T8" fmla="*/ 39 w 90"/>
                <a:gd name="T9" fmla="*/ 11 h 62"/>
                <a:gd name="T10" fmla="*/ 32 w 90"/>
                <a:gd name="T11" fmla="*/ 14 h 62"/>
                <a:gd name="T12" fmla="*/ 26 w 90"/>
                <a:gd name="T13" fmla="*/ 19 h 62"/>
                <a:gd name="T14" fmla="*/ 26 w 90"/>
                <a:gd name="T15" fmla="*/ 21 h 62"/>
                <a:gd name="T16" fmla="*/ 27 w 90"/>
                <a:gd name="T17" fmla="*/ 23 h 62"/>
                <a:gd name="T18" fmla="*/ 23 w 90"/>
                <a:gd name="T19" fmla="*/ 25 h 62"/>
                <a:gd name="T20" fmla="*/ 21 w 90"/>
                <a:gd name="T21" fmla="*/ 28 h 62"/>
                <a:gd name="T22" fmla="*/ 21 w 90"/>
                <a:gd name="T23" fmla="*/ 29 h 62"/>
                <a:gd name="T24" fmla="*/ 14 w 90"/>
                <a:gd name="T25" fmla="*/ 31 h 62"/>
                <a:gd name="T26" fmla="*/ 19 w 90"/>
                <a:gd name="T27" fmla="*/ 34 h 62"/>
                <a:gd name="T28" fmla="*/ 9 w 90"/>
                <a:gd name="T29" fmla="*/ 38 h 62"/>
                <a:gd name="T30" fmla="*/ 6 w 90"/>
                <a:gd name="T31" fmla="*/ 41 h 62"/>
                <a:gd name="T32" fmla="*/ 5 w 90"/>
                <a:gd name="T33" fmla="*/ 47 h 62"/>
                <a:gd name="T34" fmla="*/ 4 w 90"/>
                <a:gd name="T35" fmla="*/ 53 h 62"/>
                <a:gd name="T36" fmla="*/ 12 w 90"/>
                <a:gd name="T37" fmla="*/ 55 h 62"/>
                <a:gd name="T38" fmla="*/ 12 w 90"/>
                <a:gd name="T39" fmla="*/ 56 h 62"/>
                <a:gd name="T40" fmla="*/ 16 w 90"/>
                <a:gd name="T41" fmla="*/ 62 h 62"/>
                <a:gd name="T42" fmla="*/ 26 w 90"/>
                <a:gd name="T43" fmla="*/ 61 h 62"/>
                <a:gd name="T44" fmla="*/ 26 w 90"/>
                <a:gd name="T45" fmla="*/ 59 h 62"/>
                <a:gd name="T46" fmla="*/ 20 w 90"/>
                <a:gd name="T47" fmla="*/ 48 h 62"/>
                <a:gd name="T48" fmla="*/ 20 w 90"/>
                <a:gd name="T49" fmla="*/ 42 h 62"/>
                <a:gd name="T50" fmla="*/ 22 w 90"/>
                <a:gd name="T51" fmla="*/ 40 h 62"/>
                <a:gd name="T52" fmla="*/ 21 w 90"/>
                <a:gd name="T53" fmla="*/ 36 h 62"/>
                <a:gd name="T54" fmla="*/ 27 w 90"/>
                <a:gd name="T55" fmla="*/ 34 h 62"/>
                <a:gd name="T56" fmla="*/ 27 w 90"/>
                <a:gd name="T57" fmla="*/ 32 h 62"/>
                <a:gd name="T58" fmla="*/ 32 w 90"/>
                <a:gd name="T59" fmla="*/ 31 h 62"/>
                <a:gd name="T60" fmla="*/ 35 w 90"/>
                <a:gd name="T61" fmla="*/ 29 h 62"/>
                <a:gd name="T62" fmla="*/ 35 w 90"/>
                <a:gd name="T63" fmla="*/ 26 h 62"/>
                <a:gd name="T64" fmla="*/ 42 w 90"/>
                <a:gd name="T65" fmla="*/ 24 h 62"/>
                <a:gd name="T66" fmla="*/ 45 w 90"/>
                <a:gd name="T67" fmla="*/ 22 h 62"/>
                <a:gd name="T68" fmla="*/ 58 w 90"/>
                <a:gd name="T69" fmla="*/ 15 h 62"/>
                <a:gd name="T70" fmla="*/ 81 w 90"/>
                <a:gd name="T71" fmla="*/ 8 h 62"/>
                <a:gd name="T72" fmla="*/ 84 w 90"/>
                <a:gd name="T73" fmla="*/ 1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90" h="62">
                  <a:moveTo>
                    <a:pt x="84" y="1"/>
                  </a:moveTo>
                  <a:cubicBezTo>
                    <a:pt x="81" y="1"/>
                    <a:pt x="80" y="0"/>
                    <a:pt x="77" y="2"/>
                  </a:cubicBezTo>
                  <a:cubicBezTo>
                    <a:pt x="76" y="2"/>
                    <a:pt x="72" y="3"/>
                    <a:pt x="73" y="4"/>
                  </a:cubicBezTo>
                  <a:cubicBezTo>
                    <a:pt x="72" y="4"/>
                    <a:pt x="68" y="6"/>
                    <a:pt x="66" y="6"/>
                  </a:cubicBezTo>
                  <a:cubicBezTo>
                    <a:pt x="64" y="6"/>
                    <a:pt x="61" y="7"/>
                    <a:pt x="59" y="8"/>
                  </a:cubicBezTo>
                  <a:cubicBezTo>
                    <a:pt x="56" y="8"/>
                    <a:pt x="54" y="8"/>
                    <a:pt x="51" y="8"/>
                  </a:cubicBezTo>
                  <a:cubicBezTo>
                    <a:pt x="51" y="8"/>
                    <a:pt x="45" y="8"/>
                    <a:pt x="46" y="9"/>
                  </a:cubicBezTo>
                  <a:cubicBezTo>
                    <a:pt x="46" y="9"/>
                    <a:pt x="48" y="9"/>
                    <a:pt x="48" y="9"/>
                  </a:cubicBezTo>
                  <a:cubicBezTo>
                    <a:pt x="47" y="10"/>
                    <a:pt x="45" y="10"/>
                    <a:pt x="44" y="11"/>
                  </a:cubicBezTo>
                  <a:cubicBezTo>
                    <a:pt x="43" y="11"/>
                    <a:pt x="41" y="11"/>
                    <a:pt x="39" y="11"/>
                  </a:cubicBezTo>
                  <a:cubicBezTo>
                    <a:pt x="38" y="11"/>
                    <a:pt x="38" y="11"/>
                    <a:pt x="36" y="12"/>
                  </a:cubicBezTo>
                  <a:cubicBezTo>
                    <a:pt x="35" y="15"/>
                    <a:pt x="34" y="14"/>
                    <a:pt x="32" y="14"/>
                  </a:cubicBezTo>
                  <a:cubicBezTo>
                    <a:pt x="30" y="15"/>
                    <a:pt x="31" y="17"/>
                    <a:pt x="28" y="17"/>
                  </a:cubicBezTo>
                  <a:cubicBezTo>
                    <a:pt x="26" y="17"/>
                    <a:pt x="27" y="19"/>
                    <a:pt x="26" y="19"/>
                  </a:cubicBezTo>
                  <a:cubicBezTo>
                    <a:pt x="25" y="20"/>
                    <a:pt x="22" y="18"/>
                    <a:pt x="23" y="19"/>
                  </a:cubicBezTo>
                  <a:cubicBezTo>
                    <a:pt x="23" y="20"/>
                    <a:pt x="26" y="21"/>
                    <a:pt x="26" y="21"/>
                  </a:cubicBezTo>
                  <a:cubicBezTo>
                    <a:pt x="26" y="21"/>
                    <a:pt x="22" y="22"/>
                    <a:pt x="22" y="22"/>
                  </a:cubicBezTo>
                  <a:cubicBezTo>
                    <a:pt x="22" y="23"/>
                    <a:pt x="27" y="23"/>
                    <a:pt x="27" y="23"/>
                  </a:cubicBezTo>
                  <a:cubicBezTo>
                    <a:pt x="27" y="24"/>
                    <a:pt x="20" y="24"/>
                    <a:pt x="21" y="25"/>
                  </a:cubicBezTo>
                  <a:cubicBezTo>
                    <a:pt x="21" y="24"/>
                    <a:pt x="23" y="25"/>
                    <a:pt x="23" y="25"/>
                  </a:cubicBezTo>
                  <a:cubicBezTo>
                    <a:pt x="21" y="26"/>
                    <a:pt x="20" y="25"/>
                    <a:pt x="20" y="26"/>
                  </a:cubicBezTo>
                  <a:cubicBezTo>
                    <a:pt x="19" y="27"/>
                    <a:pt x="21" y="28"/>
                    <a:pt x="21" y="28"/>
                  </a:cubicBezTo>
                  <a:cubicBezTo>
                    <a:pt x="20" y="28"/>
                    <a:pt x="19" y="28"/>
                    <a:pt x="18" y="28"/>
                  </a:cubicBezTo>
                  <a:cubicBezTo>
                    <a:pt x="18" y="28"/>
                    <a:pt x="20" y="29"/>
                    <a:pt x="21" y="29"/>
                  </a:cubicBezTo>
                  <a:cubicBezTo>
                    <a:pt x="19" y="29"/>
                    <a:pt x="18" y="29"/>
                    <a:pt x="17" y="30"/>
                  </a:cubicBezTo>
                  <a:cubicBezTo>
                    <a:pt x="16" y="31"/>
                    <a:pt x="15" y="31"/>
                    <a:pt x="14" y="31"/>
                  </a:cubicBezTo>
                  <a:cubicBezTo>
                    <a:pt x="12" y="32"/>
                    <a:pt x="12" y="33"/>
                    <a:pt x="14" y="33"/>
                  </a:cubicBezTo>
                  <a:cubicBezTo>
                    <a:pt x="15" y="33"/>
                    <a:pt x="18" y="34"/>
                    <a:pt x="19" y="34"/>
                  </a:cubicBezTo>
                  <a:cubicBezTo>
                    <a:pt x="17" y="35"/>
                    <a:pt x="15" y="33"/>
                    <a:pt x="15" y="36"/>
                  </a:cubicBezTo>
                  <a:cubicBezTo>
                    <a:pt x="15" y="37"/>
                    <a:pt x="10" y="37"/>
                    <a:pt x="9" y="38"/>
                  </a:cubicBezTo>
                  <a:cubicBezTo>
                    <a:pt x="8" y="39"/>
                    <a:pt x="9" y="39"/>
                    <a:pt x="9" y="40"/>
                  </a:cubicBezTo>
                  <a:cubicBezTo>
                    <a:pt x="9" y="40"/>
                    <a:pt x="6" y="41"/>
                    <a:pt x="6" y="41"/>
                  </a:cubicBezTo>
                  <a:cubicBezTo>
                    <a:pt x="2" y="42"/>
                    <a:pt x="7" y="42"/>
                    <a:pt x="7" y="43"/>
                  </a:cubicBezTo>
                  <a:cubicBezTo>
                    <a:pt x="8" y="44"/>
                    <a:pt x="5" y="47"/>
                    <a:pt x="5" y="47"/>
                  </a:cubicBezTo>
                  <a:cubicBezTo>
                    <a:pt x="3" y="49"/>
                    <a:pt x="0" y="47"/>
                    <a:pt x="0" y="51"/>
                  </a:cubicBezTo>
                  <a:cubicBezTo>
                    <a:pt x="0" y="55"/>
                    <a:pt x="2" y="53"/>
                    <a:pt x="4" y="53"/>
                  </a:cubicBezTo>
                  <a:cubicBezTo>
                    <a:pt x="6" y="54"/>
                    <a:pt x="7" y="55"/>
                    <a:pt x="9" y="54"/>
                  </a:cubicBezTo>
                  <a:cubicBezTo>
                    <a:pt x="9" y="54"/>
                    <a:pt x="11" y="56"/>
                    <a:pt x="12" y="55"/>
                  </a:cubicBezTo>
                  <a:cubicBezTo>
                    <a:pt x="12" y="55"/>
                    <a:pt x="10" y="55"/>
                    <a:pt x="10" y="56"/>
                  </a:cubicBezTo>
                  <a:cubicBezTo>
                    <a:pt x="11" y="56"/>
                    <a:pt x="12" y="56"/>
                    <a:pt x="12" y="56"/>
                  </a:cubicBezTo>
                  <a:cubicBezTo>
                    <a:pt x="12" y="56"/>
                    <a:pt x="10" y="60"/>
                    <a:pt x="10" y="60"/>
                  </a:cubicBezTo>
                  <a:cubicBezTo>
                    <a:pt x="12" y="61"/>
                    <a:pt x="14" y="61"/>
                    <a:pt x="16" y="62"/>
                  </a:cubicBezTo>
                  <a:cubicBezTo>
                    <a:pt x="19" y="62"/>
                    <a:pt x="20" y="62"/>
                    <a:pt x="23" y="62"/>
                  </a:cubicBezTo>
                  <a:cubicBezTo>
                    <a:pt x="24" y="61"/>
                    <a:pt x="25" y="61"/>
                    <a:pt x="26" y="61"/>
                  </a:cubicBezTo>
                  <a:cubicBezTo>
                    <a:pt x="27" y="62"/>
                    <a:pt x="28" y="62"/>
                    <a:pt x="30" y="62"/>
                  </a:cubicBezTo>
                  <a:cubicBezTo>
                    <a:pt x="31" y="62"/>
                    <a:pt x="27" y="59"/>
                    <a:pt x="26" y="59"/>
                  </a:cubicBezTo>
                  <a:cubicBezTo>
                    <a:pt x="24" y="57"/>
                    <a:pt x="23" y="55"/>
                    <a:pt x="22" y="53"/>
                  </a:cubicBezTo>
                  <a:cubicBezTo>
                    <a:pt x="20" y="51"/>
                    <a:pt x="21" y="50"/>
                    <a:pt x="20" y="48"/>
                  </a:cubicBezTo>
                  <a:cubicBezTo>
                    <a:pt x="19" y="45"/>
                    <a:pt x="18" y="45"/>
                    <a:pt x="20" y="43"/>
                  </a:cubicBezTo>
                  <a:cubicBezTo>
                    <a:pt x="21" y="43"/>
                    <a:pt x="20" y="43"/>
                    <a:pt x="20" y="42"/>
                  </a:cubicBezTo>
                  <a:cubicBezTo>
                    <a:pt x="21" y="41"/>
                    <a:pt x="24" y="42"/>
                    <a:pt x="24" y="41"/>
                  </a:cubicBezTo>
                  <a:cubicBezTo>
                    <a:pt x="24" y="41"/>
                    <a:pt x="22" y="40"/>
                    <a:pt x="22" y="40"/>
                  </a:cubicBezTo>
                  <a:cubicBezTo>
                    <a:pt x="23" y="39"/>
                    <a:pt x="26" y="40"/>
                    <a:pt x="26" y="39"/>
                  </a:cubicBezTo>
                  <a:cubicBezTo>
                    <a:pt x="26" y="38"/>
                    <a:pt x="21" y="37"/>
                    <a:pt x="21" y="36"/>
                  </a:cubicBezTo>
                  <a:cubicBezTo>
                    <a:pt x="21" y="36"/>
                    <a:pt x="29" y="37"/>
                    <a:pt x="29" y="37"/>
                  </a:cubicBezTo>
                  <a:cubicBezTo>
                    <a:pt x="29" y="36"/>
                    <a:pt x="27" y="35"/>
                    <a:pt x="27" y="34"/>
                  </a:cubicBezTo>
                  <a:cubicBezTo>
                    <a:pt x="27" y="33"/>
                    <a:pt x="30" y="35"/>
                    <a:pt x="31" y="34"/>
                  </a:cubicBezTo>
                  <a:cubicBezTo>
                    <a:pt x="31" y="33"/>
                    <a:pt x="27" y="31"/>
                    <a:pt x="27" y="32"/>
                  </a:cubicBezTo>
                  <a:cubicBezTo>
                    <a:pt x="27" y="31"/>
                    <a:pt x="31" y="33"/>
                    <a:pt x="32" y="32"/>
                  </a:cubicBezTo>
                  <a:cubicBezTo>
                    <a:pt x="32" y="32"/>
                    <a:pt x="33" y="31"/>
                    <a:pt x="32" y="31"/>
                  </a:cubicBezTo>
                  <a:cubicBezTo>
                    <a:pt x="32" y="31"/>
                    <a:pt x="30" y="29"/>
                    <a:pt x="30" y="29"/>
                  </a:cubicBezTo>
                  <a:cubicBezTo>
                    <a:pt x="32" y="29"/>
                    <a:pt x="33" y="30"/>
                    <a:pt x="35" y="29"/>
                  </a:cubicBezTo>
                  <a:cubicBezTo>
                    <a:pt x="35" y="28"/>
                    <a:pt x="37" y="27"/>
                    <a:pt x="37" y="27"/>
                  </a:cubicBezTo>
                  <a:cubicBezTo>
                    <a:pt x="37" y="26"/>
                    <a:pt x="35" y="26"/>
                    <a:pt x="35" y="26"/>
                  </a:cubicBezTo>
                  <a:cubicBezTo>
                    <a:pt x="36" y="26"/>
                    <a:pt x="39" y="26"/>
                    <a:pt x="39" y="24"/>
                  </a:cubicBezTo>
                  <a:cubicBezTo>
                    <a:pt x="39" y="22"/>
                    <a:pt x="41" y="25"/>
                    <a:pt x="42" y="24"/>
                  </a:cubicBezTo>
                  <a:cubicBezTo>
                    <a:pt x="42" y="24"/>
                    <a:pt x="41" y="23"/>
                    <a:pt x="41" y="23"/>
                  </a:cubicBezTo>
                  <a:cubicBezTo>
                    <a:pt x="42" y="22"/>
                    <a:pt x="45" y="23"/>
                    <a:pt x="45" y="22"/>
                  </a:cubicBezTo>
                  <a:cubicBezTo>
                    <a:pt x="46" y="21"/>
                    <a:pt x="45" y="20"/>
                    <a:pt x="44" y="20"/>
                  </a:cubicBezTo>
                  <a:cubicBezTo>
                    <a:pt x="49" y="18"/>
                    <a:pt x="53" y="16"/>
                    <a:pt x="58" y="15"/>
                  </a:cubicBezTo>
                  <a:cubicBezTo>
                    <a:pt x="61" y="14"/>
                    <a:pt x="65" y="13"/>
                    <a:pt x="68" y="12"/>
                  </a:cubicBezTo>
                  <a:cubicBezTo>
                    <a:pt x="73" y="11"/>
                    <a:pt x="77" y="10"/>
                    <a:pt x="81" y="8"/>
                  </a:cubicBezTo>
                  <a:cubicBezTo>
                    <a:pt x="83" y="8"/>
                    <a:pt x="86" y="6"/>
                    <a:pt x="88" y="4"/>
                  </a:cubicBezTo>
                  <a:cubicBezTo>
                    <a:pt x="90" y="2"/>
                    <a:pt x="86" y="1"/>
                    <a:pt x="84" y="1"/>
                  </a:cubicBezTo>
                  <a:cubicBezTo>
                    <a:pt x="82" y="1"/>
                    <a:pt x="86" y="1"/>
                    <a:pt x="84" y="1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75" name="Freeform 407"/>
            <p:cNvSpPr>
              <a:spLocks/>
            </p:cNvSpPr>
            <p:nvPr/>
          </p:nvSpPr>
          <p:spPr bwMode="auto">
            <a:xfrm>
              <a:off x="16241600" y="4197415"/>
              <a:ext cx="299364" cy="149721"/>
            </a:xfrm>
            <a:custGeom>
              <a:avLst/>
              <a:gdLst>
                <a:gd name="T0" fmla="*/ 16 w 32"/>
                <a:gd name="T1" fmla="*/ 6 h 16"/>
                <a:gd name="T2" fmla="*/ 19 w 32"/>
                <a:gd name="T3" fmla="*/ 1 h 16"/>
                <a:gd name="T4" fmla="*/ 16 w 32"/>
                <a:gd name="T5" fmla="*/ 0 h 16"/>
                <a:gd name="T6" fmla="*/ 15 w 32"/>
                <a:gd name="T7" fmla="*/ 2 h 16"/>
                <a:gd name="T8" fmla="*/ 10 w 32"/>
                <a:gd name="T9" fmla="*/ 2 h 16"/>
                <a:gd name="T10" fmla="*/ 9 w 32"/>
                <a:gd name="T11" fmla="*/ 4 h 16"/>
                <a:gd name="T12" fmla="*/ 12 w 32"/>
                <a:gd name="T13" fmla="*/ 4 h 16"/>
                <a:gd name="T14" fmla="*/ 10 w 32"/>
                <a:gd name="T15" fmla="*/ 8 h 16"/>
                <a:gd name="T16" fmla="*/ 5 w 32"/>
                <a:gd name="T17" fmla="*/ 10 h 16"/>
                <a:gd name="T18" fmla="*/ 1 w 32"/>
                <a:gd name="T19" fmla="*/ 15 h 16"/>
                <a:gd name="T20" fmla="*/ 8 w 32"/>
                <a:gd name="T21" fmla="*/ 15 h 16"/>
                <a:gd name="T22" fmla="*/ 17 w 32"/>
                <a:gd name="T23" fmla="*/ 14 h 16"/>
                <a:gd name="T24" fmla="*/ 28 w 32"/>
                <a:gd name="T25" fmla="*/ 12 h 16"/>
                <a:gd name="T26" fmla="*/ 29 w 32"/>
                <a:gd name="T27" fmla="*/ 7 h 16"/>
                <a:gd name="T28" fmla="*/ 22 w 32"/>
                <a:gd name="T29" fmla="*/ 3 h 16"/>
                <a:gd name="T30" fmla="*/ 16 w 32"/>
                <a:gd name="T31" fmla="*/ 6 h 16"/>
                <a:gd name="T32" fmla="*/ 16 w 32"/>
                <a:gd name="T33" fmla="*/ 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2" h="16">
                  <a:moveTo>
                    <a:pt x="16" y="6"/>
                  </a:moveTo>
                  <a:cubicBezTo>
                    <a:pt x="16" y="6"/>
                    <a:pt x="19" y="2"/>
                    <a:pt x="19" y="1"/>
                  </a:cubicBezTo>
                  <a:cubicBezTo>
                    <a:pt x="18" y="0"/>
                    <a:pt x="17" y="0"/>
                    <a:pt x="16" y="0"/>
                  </a:cubicBezTo>
                  <a:cubicBezTo>
                    <a:pt x="15" y="0"/>
                    <a:pt x="15" y="2"/>
                    <a:pt x="15" y="2"/>
                  </a:cubicBezTo>
                  <a:cubicBezTo>
                    <a:pt x="13" y="2"/>
                    <a:pt x="12" y="0"/>
                    <a:pt x="10" y="2"/>
                  </a:cubicBezTo>
                  <a:cubicBezTo>
                    <a:pt x="10" y="2"/>
                    <a:pt x="8" y="3"/>
                    <a:pt x="9" y="4"/>
                  </a:cubicBezTo>
                  <a:cubicBezTo>
                    <a:pt x="10" y="4"/>
                    <a:pt x="11" y="5"/>
                    <a:pt x="12" y="4"/>
                  </a:cubicBezTo>
                  <a:cubicBezTo>
                    <a:pt x="10" y="5"/>
                    <a:pt x="5" y="6"/>
                    <a:pt x="10" y="8"/>
                  </a:cubicBezTo>
                  <a:cubicBezTo>
                    <a:pt x="7" y="7"/>
                    <a:pt x="6" y="8"/>
                    <a:pt x="5" y="10"/>
                  </a:cubicBezTo>
                  <a:cubicBezTo>
                    <a:pt x="4" y="11"/>
                    <a:pt x="0" y="15"/>
                    <a:pt x="1" y="15"/>
                  </a:cubicBezTo>
                  <a:cubicBezTo>
                    <a:pt x="3" y="16"/>
                    <a:pt x="6" y="16"/>
                    <a:pt x="8" y="15"/>
                  </a:cubicBezTo>
                  <a:cubicBezTo>
                    <a:pt x="11" y="13"/>
                    <a:pt x="14" y="13"/>
                    <a:pt x="17" y="14"/>
                  </a:cubicBezTo>
                  <a:cubicBezTo>
                    <a:pt x="21" y="14"/>
                    <a:pt x="24" y="13"/>
                    <a:pt x="28" y="12"/>
                  </a:cubicBezTo>
                  <a:cubicBezTo>
                    <a:pt x="30" y="11"/>
                    <a:pt x="32" y="8"/>
                    <a:pt x="29" y="7"/>
                  </a:cubicBezTo>
                  <a:cubicBezTo>
                    <a:pt x="27" y="6"/>
                    <a:pt x="24" y="2"/>
                    <a:pt x="22" y="3"/>
                  </a:cubicBezTo>
                  <a:cubicBezTo>
                    <a:pt x="20" y="3"/>
                    <a:pt x="18" y="6"/>
                    <a:pt x="16" y="6"/>
                  </a:cubicBezTo>
                  <a:cubicBezTo>
                    <a:pt x="15" y="6"/>
                    <a:pt x="17" y="6"/>
                    <a:pt x="16" y="6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76" name="Freeform 408"/>
            <p:cNvSpPr>
              <a:spLocks/>
            </p:cNvSpPr>
            <p:nvPr/>
          </p:nvSpPr>
          <p:spPr bwMode="auto">
            <a:xfrm>
              <a:off x="15999561" y="4111405"/>
              <a:ext cx="280256" cy="149721"/>
            </a:xfrm>
            <a:custGeom>
              <a:avLst/>
              <a:gdLst>
                <a:gd name="T0" fmla="*/ 26 w 30"/>
                <a:gd name="T1" fmla="*/ 10 h 16"/>
                <a:gd name="T2" fmla="*/ 28 w 30"/>
                <a:gd name="T3" fmla="*/ 7 h 16"/>
                <a:gd name="T4" fmla="*/ 29 w 30"/>
                <a:gd name="T5" fmla="*/ 5 h 16"/>
                <a:gd name="T6" fmla="*/ 26 w 30"/>
                <a:gd name="T7" fmla="*/ 3 h 16"/>
                <a:gd name="T8" fmla="*/ 22 w 30"/>
                <a:gd name="T9" fmla="*/ 3 h 16"/>
                <a:gd name="T10" fmla="*/ 17 w 30"/>
                <a:gd name="T11" fmla="*/ 4 h 16"/>
                <a:gd name="T12" fmla="*/ 18 w 30"/>
                <a:gd name="T13" fmla="*/ 1 h 16"/>
                <a:gd name="T14" fmla="*/ 12 w 30"/>
                <a:gd name="T15" fmla="*/ 1 h 16"/>
                <a:gd name="T16" fmla="*/ 5 w 30"/>
                <a:gd name="T17" fmla="*/ 4 h 16"/>
                <a:gd name="T18" fmla="*/ 7 w 30"/>
                <a:gd name="T19" fmla="*/ 4 h 16"/>
                <a:gd name="T20" fmla="*/ 0 w 30"/>
                <a:gd name="T21" fmla="*/ 8 h 16"/>
                <a:gd name="T22" fmla="*/ 4 w 30"/>
                <a:gd name="T23" fmla="*/ 9 h 16"/>
                <a:gd name="T24" fmla="*/ 7 w 30"/>
                <a:gd name="T25" fmla="*/ 12 h 16"/>
                <a:gd name="T26" fmla="*/ 12 w 30"/>
                <a:gd name="T27" fmla="*/ 13 h 16"/>
                <a:gd name="T28" fmla="*/ 19 w 30"/>
                <a:gd name="T29" fmla="*/ 16 h 16"/>
                <a:gd name="T30" fmla="*/ 28 w 30"/>
                <a:gd name="T31" fmla="*/ 15 h 16"/>
                <a:gd name="T32" fmla="*/ 26 w 30"/>
                <a:gd name="T33" fmla="*/ 10 h 16"/>
                <a:gd name="T34" fmla="*/ 26 w 30"/>
                <a:gd name="T35" fmla="*/ 1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0" h="16">
                  <a:moveTo>
                    <a:pt x="26" y="10"/>
                  </a:moveTo>
                  <a:cubicBezTo>
                    <a:pt x="29" y="11"/>
                    <a:pt x="27" y="9"/>
                    <a:pt x="28" y="7"/>
                  </a:cubicBezTo>
                  <a:cubicBezTo>
                    <a:pt x="28" y="6"/>
                    <a:pt x="29" y="6"/>
                    <a:pt x="29" y="5"/>
                  </a:cubicBezTo>
                  <a:cubicBezTo>
                    <a:pt x="29" y="4"/>
                    <a:pt x="27" y="3"/>
                    <a:pt x="26" y="3"/>
                  </a:cubicBezTo>
                  <a:cubicBezTo>
                    <a:pt x="25" y="2"/>
                    <a:pt x="23" y="2"/>
                    <a:pt x="22" y="3"/>
                  </a:cubicBezTo>
                  <a:cubicBezTo>
                    <a:pt x="22" y="3"/>
                    <a:pt x="17" y="4"/>
                    <a:pt x="17" y="4"/>
                  </a:cubicBezTo>
                  <a:cubicBezTo>
                    <a:pt x="17" y="4"/>
                    <a:pt x="21" y="2"/>
                    <a:pt x="18" y="1"/>
                  </a:cubicBezTo>
                  <a:cubicBezTo>
                    <a:pt x="16" y="0"/>
                    <a:pt x="14" y="1"/>
                    <a:pt x="12" y="1"/>
                  </a:cubicBezTo>
                  <a:cubicBezTo>
                    <a:pt x="11" y="1"/>
                    <a:pt x="6" y="2"/>
                    <a:pt x="5" y="4"/>
                  </a:cubicBezTo>
                  <a:cubicBezTo>
                    <a:pt x="5" y="4"/>
                    <a:pt x="7" y="4"/>
                    <a:pt x="7" y="4"/>
                  </a:cubicBezTo>
                  <a:cubicBezTo>
                    <a:pt x="7" y="4"/>
                    <a:pt x="0" y="7"/>
                    <a:pt x="0" y="8"/>
                  </a:cubicBezTo>
                  <a:cubicBezTo>
                    <a:pt x="0" y="8"/>
                    <a:pt x="4" y="9"/>
                    <a:pt x="4" y="9"/>
                  </a:cubicBezTo>
                  <a:cubicBezTo>
                    <a:pt x="5" y="9"/>
                    <a:pt x="6" y="11"/>
                    <a:pt x="7" y="12"/>
                  </a:cubicBezTo>
                  <a:cubicBezTo>
                    <a:pt x="9" y="13"/>
                    <a:pt x="10" y="13"/>
                    <a:pt x="12" y="13"/>
                  </a:cubicBezTo>
                  <a:cubicBezTo>
                    <a:pt x="14" y="14"/>
                    <a:pt x="17" y="16"/>
                    <a:pt x="19" y="16"/>
                  </a:cubicBezTo>
                  <a:cubicBezTo>
                    <a:pt x="22" y="16"/>
                    <a:pt x="25" y="16"/>
                    <a:pt x="28" y="15"/>
                  </a:cubicBezTo>
                  <a:cubicBezTo>
                    <a:pt x="30" y="15"/>
                    <a:pt x="26" y="10"/>
                    <a:pt x="26" y="10"/>
                  </a:cubicBezTo>
                  <a:cubicBezTo>
                    <a:pt x="27" y="10"/>
                    <a:pt x="25" y="10"/>
                    <a:pt x="26" y="10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77" name="Freeform 409"/>
            <p:cNvSpPr>
              <a:spLocks/>
            </p:cNvSpPr>
            <p:nvPr/>
          </p:nvSpPr>
          <p:spPr bwMode="auto">
            <a:xfrm>
              <a:off x="15916758" y="4120960"/>
              <a:ext cx="140127" cy="47785"/>
            </a:xfrm>
            <a:custGeom>
              <a:avLst/>
              <a:gdLst>
                <a:gd name="T0" fmla="*/ 9 w 15"/>
                <a:gd name="T1" fmla="*/ 1 h 5"/>
                <a:gd name="T2" fmla="*/ 4 w 15"/>
                <a:gd name="T3" fmla="*/ 1 h 5"/>
                <a:gd name="T4" fmla="*/ 0 w 15"/>
                <a:gd name="T5" fmla="*/ 1 h 5"/>
                <a:gd name="T6" fmla="*/ 1 w 15"/>
                <a:gd name="T7" fmla="*/ 3 h 5"/>
                <a:gd name="T8" fmla="*/ 6 w 15"/>
                <a:gd name="T9" fmla="*/ 5 h 5"/>
                <a:gd name="T10" fmla="*/ 9 w 15"/>
                <a:gd name="T11" fmla="*/ 1 h 5"/>
                <a:gd name="T12" fmla="*/ 9 w 15"/>
                <a:gd name="T13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" h="5">
                  <a:moveTo>
                    <a:pt x="9" y="1"/>
                  </a:moveTo>
                  <a:cubicBezTo>
                    <a:pt x="8" y="1"/>
                    <a:pt x="6" y="1"/>
                    <a:pt x="4" y="1"/>
                  </a:cubicBezTo>
                  <a:cubicBezTo>
                    <a:pt x="3" y="1"/>
                    <a:pt x="1" y="0"/>
                    <a:pt x="0" y="1"/>
                  </a:cubicBezTo>
                  <a:cubicBezTo>
                    <a:pt x="0" y="1"/>
                    <a:pt x="0" y="3"/>
                    <a:pt x="1" y="3"/>
                  </a:cubicBezTo>
                  <a:cubicBezTo>
                    <a:pt x="3" y="4"/>
                    <a:pt x="4" y="5"/>
                    <a:pt x="6" y="5"/>
                  </a:cubicBezTo>
                  <a:cubicBezTo>
                    <a:pt x="8" y="5"/>
                    <a:pt x="15" y="2"/>
                    <a:pt x="9" y="1"/>
                  </a:cubicBezTo>
                  <a:cubicBezTo>
                    <a:pt x="8" y="1"/>
                    <a:pt x="10" y="2"/>
                    <a:pt x="9" y="1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78" name="Freeform 410"/>
            <p:cNvSpPr>
              <a:spLocks/>
            </p:cNvSpPr>
            <p:nvPr/>
          </p:nvSpPr>
          <p:spPr bwMode="auto">
            <a:xfrm>
              <a:off x="15942235" y="3990355"/>
              <a:ext cx="235667" cy="149721"/>
            </a:xfrm>
            <a:custGeom>
              <a:avLst/>
              <a:gdLst>
                <a:gd name="T0" fmla="*/ 7 w 25"/>
                <a:gd name="T1" fmla="*/ 15 h 16"/>
                <a:gd name="T2" fmla="*/ 3 w 25"/>
                <a:gd name="T3" fmla="*/ 13 h 16"/>
                <a:gd name="T4" fmla="*/ 4 w 25"/>
                <a:gd name="T5" fmla="*/ 12 h 16"/>
                <a:gd name="T6" fmla="*/ 0 w 25"/>
                <a:gd name="T7" fmla="*/ 12 h 16"/>
                <a:gd name="T8" fmla="*/ 3 w 25"/>
                <a:gd name="T9" fmla="*/ 11 h 16"/>
                <a:gd name="T10" fmla="*/ 2 w 25"/>
                <a:gd name="T11" fmla="*/ 10 h 16"/>
                <a:gd name="T12" fmla="*/ 6 w 25"/>
                <a:gd name="T13" fmla="*/ 6 h 16"/>
                <a:gd name="T14" fmla="*/ 5 w 25"/>
                <a:gd name="T15" fmla="*/ 6 h 16"/>
                <a:gd name="T16" fmla="*/ 11 w 25"/>
                <a:gd name="T17" fmla="*/ 3 h 16"/>
                <a:gd name="T18" fmla="*/ 18 w 25"/>
                <a:gd name="T19" fmla="*/ 0 h 16"/>
                <a:gd name="T20" fmla="*/ 20 w 25"/>
                <a:gd name="T21" fmla="*/ 4 h 16"/>
                <a:gd name="T22" fmla="*/ 25 w 25"/>
                <a:gd name="T23" fmla="*/ 7 h 16"/>
                <a:gd name="T24" fmla="*/ 21 w 25"/>
                <a:gd name="T25" fmla="*/ 9 h 16"/>
                <a:gd name="T26" fmla="*/ 23 w 25"/>
                <a:gd name="T27" fmla="*/ 12 h 16"/>
                <a:gd name="T28" fmla="*/ 19 w 25"/>
                <a:gd name="T29" fmla="*/ 13 h 16"/>
                <a:gd name="T30" fmla="*/ 7 w 25"/>
                <a:gd name="T31" fmla="*/ 15 h 16"/>
                <a:gd name="T32" fmla="*/ 7 w 25"/>
                <a:gd name="T33" fmla="*/ 15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5" h="16">
                  <a:moveTo>
                    <a:pt x="7" y="15"/>
                  </a:moveTo>
                  <a:cubicBezTo>
                    <a:pt x="6" y="14"/>
                    <a:pt x="4" y="14"/>
                    <a:pt x="3" y="13"/>
                  </a:cubicBezTo>
                  <a:cubicBezTo>
                    <a:pt x="2" y="12"/>
                    <a:pt x="4" y="12"/>
                    <a:pt x="4" y="12"/>
                  </a:cubicBezTo>
                  <a:cubicBezTo>
                    <a:pt x="4" y="12"/>
                    <a:pt x="0" y="13"/>
                    <a:pt x="0" y="12"/>
                  </a:cubicBezTo>
                  <a:cubicBezTo>
                    <a:pt x="0" y="10"/>
                    <a:pt x="3" y="11"/>
                    <a:pt x="3" y="11"/>
                  </a:cubicBezTo>
                  <a:cubicBezTo>
                    <a:pt x="3" y="10"/>
                    <a:pt x="2" y="10"/>
                    <a:pt x="2" y="10"/>
                  </a:cubicBezTo>
                  <a:cubicBezTo>
                    <a:pt x="2" y="10"/>
                    <a:pt x="7" y="7"/>
                    <a:pt x="6" y="6"/>
                  </a:cubicBezTo>
                  <a:cubicBezTo>
                    <a:pt x="6" y="6"/>
                    <a:pt x="5" y="6"/>
                    <a:pt x="5" y="6"/>
                  </a:cubicBezTo>
                  <a:cubicBezTo>
                    <a:pt x="6" y="4"/>
                    <a:pt x="9" y="4"/>
                    <a:pt x="11" y="3"/>
                  </a:cubicBezTo>
                  <a:cubicBezTo>
                    <a:pt x="13" y="2"/>
                    <a:pt x="16" y="1"/>
                    <a:pt x="18" y="0"/>
                  </a:cubicBezTo>
                  <a:cubicBezTo>
                    <a:pt x="18" y="0"/>
                    <a:pt x="19" y="3"/>
                    <a:pt x="20" y="4"/>
                  </a:cubicBezTo>
                  <a:cubicBezTo>
                    <a:pt x="20" y="4"/>
                    <a:pt x="25" y="6"/>
                    <a:pt x="25" y="7"/>
                  </a:cubicBezTo>
                  <a:cubicBezTo>
                    <a:pt x="25" y="8"/>
                    <a:pt x="20" y="7"/>
                    <a:pt x="21" y="9"/>
                  </a:cubicBezTo>
                  <a:cubicBezTo>
                    <a:pt x="21" y="9"/>
                    <a:pt x="23" y="10"/>
                    <a:pt x="23" y="12"/>
                  </a:cubicBezTo>
                  <a:cubicBezTo>
                    <a:pt x="22" y="12"/>
                    <a:pt x="20" y="12"/>
                    <a:pt x="19" y="13"/>
                  </a:cubicBezTo>
                  <a:cubicBezTo>
                    <a:pt x="16" y="14"/>
                    <a:pt x="10" y="16"/>
                    <a:pt x="7" y="15"/>
                  </a:cubicBezTo>
                  <a:cubicBezTo>
                    <a:pt x="6" y="14"/>
                    <a:pt x="9" y="16"/>
                    <a:pt x="7" y="15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79" name="Freeform 411"/>
            <p:cNvSpPr>
              <a:spLocks/>
            </p:cNvSpPr>
            <p:nvPr/>
          </p:nvSpPr>
          <p:spPr bwMode="auto">
            <a:xfrm>
              <a:off x="18426316" y="4579679"/>
              <a:ext cx="235667" cy="76452"/>
            </a:xfrm>
            <a:custGeom>
              <a:avLst/>
              <a:gdLst>
                <a:gd name="T0" fmla="*/ 5 w 25"/>
                <a:gd name="T1" fmla="*/ 3 h 8"/>
                <a:gd name="T2" fmla="*/ 3 w 25"/>
                <a:gd name="T3" fmla="*/ 1 h 8"/>
                <a:gd name="T4" fmla="*/ 1 w 25"/>
                <a:gd name="T5" fmla="*/ 2 h 8"/>
                <a:gd name="T6" fmla="*/ 2 w 25"/>
                <a:gd name="T7" fmla="*/ 4 h 8"/>
                <a:gd name="T8" fmla="*/ 5 w 25"/>
                <a:gd name="T9" fmla="*/ 6 h 8"/>
                <a:gd name="T10" fmla="*/ 16 w 25"/>
                <a:gd name="T11" fmla="*/ 8 h 8"/>
                <a:gd name="T12" fmla="*/ 24 w 25"/>
                <a:gd name="T13" fmla="*/ 5 h 8"/>
                <a:gd name="T14" fmla="*/ 23 w 25"/>
                <a:gd name="T15" fmla="*/ 6 h 8"/>
                <a:gd name="T16" fmla="*/ 20 w 25"/>
                <a:gd name="T17" fmla="*/ 4 h 8"/>
                <a:gd name="T18" fmla="*/ 15 w 25"/>
                <a:gd name="T19" fmla="*/ 4 h 8"/>
                <a:gd name="T20" fmla="*/ 10 w 25"/>
                <a:gd name="T21" fmla="*/ 2 h 8"/>
                <a:gd name="T22" fmla="*/ 5 w 25"/>
                <a:gd name="T23" fmla="*/ 3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5" h="8">
                  <a:moveTo>
                    <a:pt x="5" y="3"/>
                  </a:moveTo>
                  <a:cubicBezTo>
                    <a:pt x="4" y="3"/>
                    <a:pt x="4" y="1"/>
                    <a:pt x="3" y="1"/>
                  </a:cubicBezTo>
                  <a:cubicBezTo>
                    <a:pt x="3" y="0"/>
                    <a:pt x="1" y="2"/>
                    <a:pt x="1" y="2"/>
                  </a:cubicBezTo>
                  <a:cubicBezTo>
                    <a:pt x="0" y="4"/>
                    <a:pt x="1" y="4"/>
                    <a:pt x="2" y="4"/>
                  </a:cubicBezTo>
                  <a:cubicBezTo>
                    <a:pt x="3" y="4"/>
                    <a:pt x="4" y="6"/>
                    <a:pt x="5" y="6"/>
                  </a:cubicBezTo>
                  <a:cubicBezTo>
                    <a:pt x="9" y="7"/>
                    <a:pt x="12" y="8"/>
                    <a:pt x="16" y="8"/>
                  </a:cubicBezTo>
                  <a:cubicBezTo>
                    <a:pt x="17" y="8"/>
                    <a:pt x="25" y="7"/>
                    <a:pt x="24" y="5"/>
                  </a:cubicBezTo>
                  <a:cubicBezTo>
                    <a:pt x="23" y="5"/>
                    <a:pt x="23" y="6"/>
                    <a:pt x="23" y="6"/>
                  </a:cubicBezTo>
                  <a:cubicBezTo>
                    <a:pt x="22" y="6"/>
                    <a:pt x="21" y="5"/>
                    <a:pt x="20" y="4"/>
                  </a:cubicBezTo>
                  <a:cubicBezTo>
                    <a:pt x="19" y="4"/>
                    <a:pt x="17" y="3"/>
                    <a:pt x="15" y="4"/>
                  </a:cubicBezTo>
                  <a:cubicBezTo>
                    <a:pt x="14" y="4"/>
                    <a:pt x="12" y="2"/>
                    <a:pt x="10" y="2"/>
                  </a:cubicBezTo>
                  <a:cubicBezTo>
                    <a:pt x="8" y="2"/>
                    <a:pt x="7" y="3"/>
                    <a:pt x="5" y="3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80" name="Freeform 412"/>
            <p:cNvSpPr>
              <a:spLocks/>
            </p:cNvSpPr>
            <p:nvPr/>
          </p:nvSpPr>
          <p:spPr bwMode="auto">
            <a:xfrm>
              <a:off x="18126952" y="4729398"/>
              <a:ext cx="197453" cy="76452"/>
            </a:xfrm>
            <a:custGeom>
              <a:avLst/>
              <a:gdLst>
                <a:gd name="T0" fmla="*/ 2 w 21"/>
                <a:gd name="T1" fmla="*/ 6 h 8"/>
                <a:gd name="T2" fmla="*/ 8 w 21"/>
                <a:gd name="T3" fmla="*/ 6 h 8"/>
                <a:gd name="T4" fmla="*/ 14 w 21"/>
                <a:gd name="T5" fmla="*/ 8 h 8"/>
                <a:gd name="T6" fmla="*/ 19 w 21"/>
                <a:gd name="T7" fmla="*/ 7 h 8"/>
                <a:gd name="T8" fmla="*/ 17 w 21"/>
                <a:gd name="T9" fmla="*/ 4 h 8"/>
                <a:gd name="T10" fmla="*/ 7 w 21"/>
                <a:gd name="T11" fmla="*/ 2 h 8"/>
                <a:gd name="T12" fmla="*/ 4 w 21"/>
                <a:gd name="T13" fmla="*/ 5 h 8"/>
                <a:gd name="T14" fmla="*/ 2 w 21"/>
                <a:gd name="T15" fmla="*/ 6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" h="8">
                  <a:moveTo>
                    <a:pt x="2" y="6"/>
                  </a:moveTo>
                  <a:cubicBezTo>
                    <a:pt x="5" y="6"/>
                    <a:pt x="6" y="6"/>
                    <a:pt x="8" y="6"/>
                  </a:cubicBezTo>
                  <a:cubicBezTo>
                    <a:pt x="10" y="7"/>
                    <a:pt x="12" y="7"/>
                    <a:pt x="14" y="8"/>
                  </a:cubicBezTo>
                  <a:cubicBezTo>
                    <a:pt x="16" y="8"/>
                    <a:pt x="18" y="8"/>
                    <a:pt x="19" y="7"/>
                  </a:cubicBezTo>
                  <a:cubicBezTo>
                    <a:pt x="21" y="6"/>
                    <a:pt x="18" y="5"/>
                    <a:pt x="17" y="4"/>
                  </a:cubicBezTo>
                  <a:cubicBezTo>
                    <a:pt x="14" y="2"/>
                    <a:pt x="11" y="0"/>
                    <a:pt x="7" y="2"/>
                  </a:cubicBezTo>
                  <a:cubicBezTo>
                    <a:pt x="5" y="3"/>
                    <a:pt x="5" y="4"/>
                    <a:pt x="4" y="5"/>
                  </a:cubicBezTo>
                  <a:cubicBezTo>
                    <a:pt x="3" y="5"/>
                    <a:pt x="0" y="6"/>
                    <a:pt x="2" y="6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81" name="Freeform 413"/>
            <p:cNvSpPr>
              <a:spLocks/>
            </p:cNvSpPr>
            <p:nvPr/>
          </p:nvSpPr>
          <p:spPr bwMode="auto">
            <a:xfrm>
              <a:off x="18136507" y="4694361"/>
              <a:ext cx="76432" cy="44598"/>
            </a:xfrm>
            <a:custGeom>
              <a:avLst/>
              <a:gdLst>
                <a:gd name="T0" fmla="*/ 3 w 8"/>
                <a:gd name="T1" fmla="*/ 5 h 5"/>
                <a:gd name="T2" fmla="*/ 4 w 8"/>
                <a:gd name="T3" fmla="*/ 1 h 5"/>
                <a:gd name="T4" fmla="*/ 3 w 8"/>
                <a:gd name="T5" fmla="*/ 5 h 5"/>
                <a:gd name="T6" fmla="*/ 3 w 8"/>
                <a:gd name="T7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5">
                  <a:moveTo>
                    <a:pt x="3" y="5"/>
                  </a:moveTo>
                  <a:cubicBezTo>
                    <a:pt x="0" y="5"/>
                    <a:pt x="1" y="0"/>
                    <a:pt x="4" y="1"/>
                  </a:cubicBezTo>
                  <a:cubicBezTo>
                    <a:pt x="8" y="2"/>
                    <a:pt x="6" y="4"/>
                    <a:pt x="3" y="5"/>
                  </a:cubicBezTo>
                  <a:cubicBezTo>
                    <a:pt x="1" y="5"/>
                    <a:pt x="5" y="5"/>
                    <a:pt x="3" y="5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82" name="Freeform 414"/>
            <p:cNvSpPr>
              <a:spLocks/>
            </p:cNvSpPr>
            <p:nvPr/>
          </p:nvSpPr>
          <p:spPr bwMode="auto">
            <a:xfrm>
              <a:off x="17932683" y="4560566"/>
              <a:ext cx="28662" cy="47785"/>
            </a:xfrm>
            <a:custGeom>
              <a:avLst/>
              <a:gdLst>
                <a:gd name="T0" fmla="*/ 1 w 3"/>
                <a:gd name="T1" fmla="*/ 3 h 5"/>
                <a:gd name="T2" fmla="*/ 3 w 3"/>
                <a:gd name="T3" fmla="*/ 1 h 5"/>
                <a:gd name="T4" fmla="*/ 1 w 3"/>
                <a:gd name="T5" fmla="*/ 5 h 5"/>
                <a:gd name="T6" fmla="*/ 1 w 3"/>
                <a:gd name="T7" fmla="*/ 3 h 5"/>
                <a:gd name="T8" fmla="*/ 1 w 3"/>
                <a:gd name="T9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5">
                  <a:moveTo>
                    <a:pt x="1" y="3"/>
                  </a:moveTo>
                  <a:cubicBezTo>
                    <a:pt x="0" y="2"/>
                    <a:pt x="2" y="0"/>
                    <a:pt x="3" y="1"/>
                  </a:cubicBezTo>
                  <a:cubicBezTo>
                    <a:pt x="3" y="2"/>
                    <a:pt x="2" y="5"/>
                    <a:pt x="1" y="5"/>
                  </a:cubicBezTo>
                  <a:cubicBezTo>
                    <a:pt x="1" y="5"/>
                    <a:pt x="1" y="3"/>
                    <a:pt x="1" y="3"/>
                  </a:cubicBezTo>
                  <a:cubicBezTo>
                    <a:pt x="0" y="2"/>
                    <a:pt x="1" y="3"/>
                    <a:pt x="1" y="3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83" name="Freeform 415"/>
            <p:cNvSpPr>
              <a:spLocks/>
            </p:cNvSpPr>
            <p:nvPr/>
          </p:nvSpPr>
          <p:spPr bwMode="auto">
            <a:xfrm>
              <a:off x="17932683" y="4700729"/>
              <a:ext cx="38217" cy="47785"/>
            </a:xfrm>
            <a:custGeom>
              <a:avLst/>
              <a:gdLst>
                <a:gd name="T0" fmla="*/ 4 w 4"/>
                <a:gd name="T1" fmla="*/ 4 h 5"/>
                <a:gd name="T2" fmla="*/ 0 w 4"/>
                <a:gd name="T3" fmla="*/ 1 h 5"/>
                <a:gd name="T4" fmla="*/ 4 w 4"/>
                <a:gd name="T5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5">
                  <a:moveTo>
                    <a:pt x="4" y="4"/>
                  </a:moveTo>
                  <a:cubicBezTo>
                    <a:pt x="4" y="3"/>
                    <a:pt x="1" y="0"/>
                    <a:pt x="0" y="1"/>
                  </a:cubicBezTo>
                  <a:cubicBezTo>
                    <a:pt x="0" y="1"/>
                    <a:pt x="3" y="5"/>
                    <a:pt x="4" y="4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84" name="Freeform 416"/>
            <p:cNvSpPr>
              <a:spLocks/>
            </p:cNvSpPr>
            <p:nvPr/>
          </p:nvSpPr>
          <p:spPr bwMode="auto">
            <a:xfrm>
              <a:off x="17996378" y="4525526"/>
              <a:ext cx="394905" cy="149721"/>
            </a:xfrm>
            <a:custGeom>
              <a:avLst/>
              <a:gdLst>
                <a:gd name="T0" fmla="*/ 34 w 42"/>
                <a:gd name="T1" fmla="*/ 4 h 16"/>
                <a:gd name="T2" fmla="*/ 29 w 42"/>
                <a:gd name="T3" fmla="*/ 3 h 16"/>
                <a:gd name="T4" fmla="*/ 23 w 42"/>
                <a:gd name="T5" fmla="*/ 0 h 16"/>
                <a:gd name="T6" fmla="*/ 22 w 42"/>
                <a:gd name="T7" fmla="*/ 2 h 16"/>
                <a:gd name="T8" fmla="*/ 20 w 42"/>
                <a:gd name="T9" fmla="*/ 6 h 16"/>
                <a:gd name="T10" fmla="*/ 11 w 42"/>
                <a:gd name="T11" fmla="*/ 1 h 16"/>
                <a:gd name="T12" fmla="*/ 4 w 42"/>
                <a:gd name="T13" fmla="*/ 3 h 16"/>
                <a:gd name="T14" fmla="*/ 2 w 42"/>
                <a:gd name="T15" fmla="*/ 6 h 16"/>
                <a:gd name="T16" fmla="*/ 1 w 42"/>
                <a:gd name="T17" fmla="*/ 10 h 16"/>
                <a:gd name="T18" fmla="*/ 9 w 42"/>
                <a:gd name="T19" fmla="*/ 14 h 16"/>
                <a:gd name="T20" fmla="*/ 13 w 42"/>
                <a:gd name="T21" fmla="*/ 15 h 16"/>
                <a:gd name="T22" fmla="*/ 15 w 42"/>
                <a:gd name="T23" fmla="*/ 13 h 16"/>
                <a:gd name="T24" fmla="*/ 16 w 42"/>
                <a:gd name="T25" fmla="*/ 14 h 16"/>
                <a:gd name="T26" fmla="*/ 18 w 42"/>
                <a:gd name="T27" fmla="*/ 14 h 16"/>
                <a:gd name="T28" fmla="*/ 25 w 42"/>
                <a:gd name="T29" fmla="*/ 12 h 16"/>
                <a:gd name="T30" fmla="*/ 28 w 42"/>
                <a:gd name="T31" fmla="*/ 14 h 16"/>
                <a:gd name="T32" fmla="*/ 34 w 42"/>
                <a:gd name="T33" fmla="*/ 13 h 16"/>
                <a:gd name="T34" fmla="*/ 33 w 42"/>
                <a:gd name="T35" fmla="*/ 12 h 16"/>
                <a:gd name="T36" fmla="*/ 37 w 42"/>
                <a:gd name="T37" fmla="*/ 12 h 16"/>
                <a:gd name="T38" fmla="*/ 39 w 42"/>
                <a:gd name="T39" fmla="*/ 11 h 16"/>
                <a:gd name="T40" fmla="*/ 40 w 42"/>
                <a:gd name="T41" fmla="*/ 9 h 16"/>
                <a:gd name="T42" fmla="*/ 39 w 42"/>
                <a:gd name="T43" fmla="*/ 9 h 16"/>
                <a:gd name="T44" fmla="*/ 42 w 42"/>
                <a:gd name="T45" fmla="*/ 6 h 16"/>
                <a:gd name="T46" fmla="*/ 34 w 42"/>
                <a:gd name="T47" fmla="*/ 4 h 16"/>
                <a:gd name="T48" fmla="*/ 34 w 42"/>
                <a:gd name="T49" fmla="*/ 4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2" h="16">
                  <a:moveTo>
                    <a:pt x="34" y="4"/>
                  </a:moveTo>
                  <a:cubicBezTo>
                    <a:pt x="32" y="3"/>
                    <a:pt x="31" y="4"/>
                    <a:pt x="29" y="3"/>
                  </a:cubicBezTo>
                  <a:cubicBezTo>
                    <a:pt x="29" y="3"/>
                    <a:pt x="24" y="0"/>
                    <a:pt x="23" y="0"/>
                  </a:cubicBezTo>
                  <a:cubicBezTo>
                    <a:pt x="23" y="0"/>
                    <a:pt x="24" y="1"/>
                    <a:pt x="22" y="2"/>
                  </a:cubicBezTo>
                  <a:cubicBezTo>
                    <a:pt x="20" y="2"/>
                    <a:pt x="22" y="5"/>
                    <a:pt x="20" y="6"/>
                  </a:cubicBezTo>
                  <a:cubicBezTo>
                    <a:pt x="19" y="6"/>
                    <a:pt x="12" y="1"/>
                    <a:pt x="11" y="1"/>
                  </a:cubicBezTo>
                  <a:cubicBezTo>
                    <a:pt x="9" y="0"/>
                    <a:pt x="4" y="1"/>
                    <a:pt x="4" y="3"/>
                  </a:cubicBezTo>
                  <a:cubicBezTo>
                    <a:pt x="4" y="5"/>
                    <a:pt x="0" y="4"/>
                    <a:pt x="2" y="6"/>
                  </a:cubicBezTo>
                  <a:cubicBezTo>
                    <a:pt x="3" y="7"/>
                    <a:pt x="0" y="9"/>
                    <a:pt x="1" y="10"/>
                  </a:cubicBezTo>
                  <a:cubicBezTo>
                    <a:pt x="3" y="12"/>
                    <a:pt x="6" y="13"/>
                    <a:pt x="9" y="14"/>
                  </a:cubicBezTo>
                  <a:cubicBezTo>
                    <a:pt x="10" y="15"/>
                    <a:pt x="12" y="16"/>
                    <a:pt x="13" y="15"/>
                  </a:cubicBezTo>
                  <a:cubicBezTo>
                    <a:pt x="14" y="15"/>
                    <a:pt x="14" y="12"/>
                    <a:pt x="15" y="13"/>
                  </a:cubicBezTo>
                  <a:cubicBezTo>
                    <a:pt x="15" y="13"/>
                    <a:pt x="15" y="14"/>
                    <a:pt x="16" y="14"/>
                  </a:cubicBezTo>
                  <a:cubicBezTo>
                    <a:pt x="17" y="14"/>
                    <a:pt x="18" y="14"/>
                    <a:pt x="18" y="14"/>
                  </a:cubicBezTo>
                  <a:cubicBezTo>
                    <a:pt x="20" y="13"/>
                    <a:pt x="22" y="13"/>
                    <a:pt x="25" y="12"/>
                  </a:cubicBezTo>
                  <a:cubicBezTo>
                    <a:pt x="27" y="12"/>
                    <a:pt x="27" y="14"/>
                    <a:pt x="28" y="14"/>
                  </a:cubicBezTo>
                  <a:cubicBezTo>
                    <a:pt x="29" y="14"/>
                    <a:pt x="34" y="13"/>
                    <a:pt x="34" y="13"/>
                  </a:cubicBezTo>
                  <a:cubicBezTo>
                    <a:pt x="34" y="13"/>
                    <a:pt x="33" y="12"/>
                    <a:pt x="33" y="12"/>
                  </a:cubicBezTo>
                  <a:cubicBezTo>
                    <a:pt x="33" y="11"/>
                    <a:pt x="36" y="12"/>
                    <a:pt x="37" y="12"/>
                  </a:cubicBezTo>
                  <a:cubicBezTo>
                    <a:pt x="37" y="12"/>
                    <a:pt x="39" y="12"/>
                    <a:pt x="39" y="11"/>
                  </a:cubicBezTo>
                  <a:cubicBezTo>
                    <a:pt x="39" y="10"/>
                    <a:pt x="40" y="9"/>
                    <a:pt x="40" y="9"/>
                  </a:cubicBezTo>
                  <a:cubicBezTo>
                    <a:pt x="40" y="9"/>
                    <a:pt x="40" y="9"/>
                    <a:pt x="39" y="9"/>
                  </a:cubicBezTo>
                  <a:cubicBezTo>
                    <a:pt x="39" y="8"/>
                    <a:pt x="42" y="7"/>
                    <a:pt x="42" y="6"/>
                  </a:cubicBezTo>
                  <a:cubicBezTo>
                    <a:pt x="41" y="5"/>
                    <a:pt x="36" y="4"/>
                    <a:pt x="34" y="4"/>
                  </a:cubicBezTo>
                  <a:cubicBezTo>
                    <a:pt x="32" y="3"/>
                    <a:pt x="36" y="4"/>
                    <a:pt x="34" y="4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85" name="Freeform 417"/>
            <p:cNvSpPr>
              <a:spLocks/>
            </p:cNvSpPr>
            <p:nvPr/>
          </p:nvSpPr>
          <p:spPr bwMode="auto">
            <a:xfrm>
              <a:off x="18222495" y="4570124"/>
              <a:ext cx="73248" cy="76452"/>
            </a:xfrm>
            <a:custGeom>
              <a:avLst/>
              <a:gdLst>
                <a:gd name="T0" fmla="*/ 7 w 8"/>
                <a:gd name="T1" fmla="*/ 6 h 8"/>
                <a:gd name="T2" fmla="*/ 4 w 8"/>
                <a:gd name="T3" fmla="*/ 0 h 8"/>
                <a:gd name="T4" fmla="*/ 6 w 8"/>
                <a:gd name="T5" fmla="*/ 2 h 8"/>
                <a:gd name="T6" fmla="*/ 7 w 8"/>
                <a:gd name="T7" fmla="*/ 6 h 8"/>
                <a:gd name="T8" fmla="*/ 7 w 8"/>
                <a:gd name="T9" fmla="*/ 6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8">
                  <a:moveTo>
                    <a:pt x="7" y="6"/>
                  </a:moveTo>
                  <a:cubicBezTo>
                    <a:pt x="6" y="7"/>
                    <a:pt x="0" y="1"/>
                    <a:pt x="4" y="0"/>
                  </a:cubicBezTo>
                  <a:cubicBezTo>
                    <a:pt x="5" y="0"/>
                    <a:pt x="8" y="0"/>
                    <a:pt x="6" y="2"/>
                  </a:cubicBezTo>
                  <a:cubicBezTo>
                    <a:pt x="3" y="4"/>
                    <a:pt x="7" y="4"/>
                    <a:pt x="7" y="6"/>
                  </a:cubicBezTo>
                  <a:cubicBezTo>
                    <a:pt x="6" y="8"/>
                    <a:pt x="7" y="5"/>
                    <a:pt x="7" y="6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86" name="Freeform 418"/>
            <p:cNvSpPr>
              <a:spLocks/>
            </p:cNvSpPr>
            <p:nvPr/>
          </p:nvSpPr>
          <p:spPr bwMode="auto">
            <a:xfrm>
              <a:off x="19445425" y="5076623"/>
              <a:ext cx="101909" cy="57338"/>
            </a:xfrm>
            <a:custGeom>
              <a:avLst/>
              <a:gdLst>
                <a:gd name="T0" fmla="*/ 3 w 11"/>
                <a:gd name="T1" fmla="*/ 4 h 6"/>
                <a:gd name="T2" fmla="*/ 1 w 11"/>
                <a:gd name="T3" fmla="*/ 1 h 6"/>
                <a:gd name="T4" fmla="*/ 6 w 11"/>
                <a:gd name="T5" fmla="*/ 1 h 6"/>
                <a:gd name="T6" fmla="*/ 3 w 11"/>
                <a:gd name="T7" fmla="*/ 4 h 6"/>
                <a:gd name="T8" fmla="*/ 3 w 11"/>
                <a:gd name="T9" fmla="*/ 4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6">
                  <a:moveTo>
                    <a:pt x="3" y="4"/>
                  </a:moveTo>
                  <a:cubicBezTo>
                    <a:pt x="1" y="3"/>
                    <a:pt x="0" y="3"/>
                    <a:pt x="1" y="1"/>
                  </a:cubicBezTo>
                  <a:cubicBezTo>
                    <a:pt x="2" y="0"/>
                    <a:pt x="4" y="1"/>
                    <a:pt x="6" y="1"/>
                  </a:cubicBezTo>
                  <a:cubicBezTo>
                    <a:pt x="11" y="2"/>
                    <a:pt x="6" y="6"/>
                    <a:pt x="3" y="4"/>
                  </a:cubicBezTo>
                  <a:cubicBezTo>
                    <a:pt x="2" y="3"/>
                    <a:pt x="4" y="5"/>
                    <a:pt x="3" y="4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87" name="Freeform 419"/>
            <p:cNvSpPr>
              <a:spLocks/>
            </p:cNvSpPr>
            <p:nvPr/>
          </p:nvSpPr>
          <p:spPr bwMode="auto">
            <a:xfrm>
              <a:off x="19247970" y="5898496"/>
              <a:ext cx="57323" cy="47785"/>
            </a:xfrm>
            <a:custGeom>
              <a:avLst/>
              <a:gdLst>
                <a:gd name="T0" fmla="*/ 5 w 6"/>
                <a:gd name="T1" fmla="*/ 2 h 5"/>
                <a:gd name="T2" fmla="*/ 5 w 6"/>
                <a:gd name="T3" fmla="*/ 1 h 5"/>
                <a:gd name="T4" fmla="*/ 2 w 6"/>
                <a:gd name="T5" fmla="*/ 1 h 5"/>
                <a:gd name="T6" fmla="*/ 1 w 6"/>
                <a:gd name="T7" fmla="*/ 3 h 5"/>
                <a:gd name="T8" fmla="*/ 0 w 6"/>
                <a:gd name="T9" fmla="*/ 4 h 5"/>
                <a:gd name="T10" fmla="*/ 5 w 6"/>
                <a:gd name="T11" fmla="*/ 2 h 5"/>
                <a:gd name="T12" fmla="*/ 5 w 6"/>
                <a:gd name="T13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5">
                  <a:moveTo>
                    <a:pt x="5" y="2"/>
                  </a:moveTo>
                  <a:cubicBezTo>
                    <a:pt x="6" y="2"/>
                    <a:pt x="5" y="1"/>
                    <a:pt x="5" y="1"/>
                  </a:cubicBezTo>
                  <a:cubicBezTo>
                    <a:pt x="4" y="0"/>
                    <a:pt x="3" y="1"/>
                    <a:pt x="2" y="1"/>
                  </a:cubicBezTo>
                  <a:cubicBezTo>
                    <a:pt x="1" y="1"/>
                    <a:pt x="0" y="2"/>
                    <a:pt x="1" y="3"/>
                  </a:cubicBezTo>
                  <a:cubicBezTo>
                    <a:pt x="1" y="3"/>
                    <a:pt x="0" y="5"/>
                    <a:pt x="0" y="4"/>
                  </a:cubicBezTo>
                  <a:cubicBezTo>
                    <a:pt x="0" y="4"/>
                    <a:pt x="5" y="2"/>
                    <a:pt x="5" y="2"/>
                  </a:cubicBezTo>
                  <a:cubicBezTo>
                    <a:pt x="6" y="2"/>
                    <a:pt x="3" y="3"/>
                    <a:pt x="5" y="2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88" name="Freeform 420"/>
            <p:cNvSpPr>
              <a:spLocks/>
            </p:cNvSpPr>
            <p:nvPr/>
          </p:nvSpPr>
          <p:spPr bwMode="auto">
            <a:xfrm>
              <a:off x="18005931" y="6172454"/>
              <a:ext cx="47770" cy="25484"/>
            </a:xfrm>
            <a:custGeom>
              <a:avLst/>
              <a:gdLst>
                <a:gd name="T0" fmla="*/ 3 w 5"/>
                <a:gd name="T1" fmla="*/ 3 h 3"/>
                <a:gd name="T2" fmla="*/ 3 w 5"/>
                <a:gd name="T3" fmla="*/ 0 h 3"/>
                <a:gd name="T4" fmla="*/ 3 w 5"/>
                <a:gd name="T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" h="3">
                  <a:moveTo>
                    <a:pt x="3" y="3"/>
                  </a:moveTo>
                  <a:cubicBezTo>
                    <a:pt x="1" y="3"/>
                    <a:pt x="0" y="1"/>
                    <a:pt x="3" y="0"/>
                  </a:cubicBezTo>
                  <a:cubicBezTo>
                    <a:pt x="5" y="0"/>
                    <a:pt x="4" y="3"/>
                    <a:pt x="3" y="3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89" name="Freeform 421"/>
            <p:cNvSpPr>
              <a:spLocks/>
            </p:cNvSpPr>
            <p:nvPr/>
          </p:nvSpPr>
          <p:spPr bwMode="auto">
            <a:xfrm>
              <a:off x="18846696" y="6452780"/>
              <a:ext cx="47770" cy="44598"/>
            </a:xfrm>
            <a:custGeom>
              <a:avLst/>
              <a:gdLst>
                <a:gd name="T0" fmla="*/ 5 w 5"/>
                <a:gd name="T1" fmla="*/ 1 h 5"/>
                <a:gd name="T2" fmla="*/ 1 w 5"/>
                <a:gd name="T3" fmla="*/ 5 h 5"/>
                <a:gd name="T4" fmla="*/ 4 w 5"/>
                <a:gd name="T5" fmla="*/ 3 h 5"/>
                <a:gd name="T6" fmla="*/ 5 w 5"/>
                <a:gd name="T7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5">
                  <a:moveTo>
                    <a:pt x="5" y="1"/>
                  </a:moveTo>
                  <a:cubicBezTo>
                    <a:pt x="5" y="1"/>
                    <a:pt x="0" y="5"/>
                    <a:pt x="1" y="5"/>
                  </a:cubicBezTo>
                  <a:cubicBezTo>
                    <a:pt x="2" y="5"/>
                    <a:pt x="4" y="3"/>
                    <a:pt x="4" y="3"/>
                  </a:cubicBezTo>
                  <a:cubicBezTo>
                    <a:pt x="5" y="2"/>
                    <a:pt x="5" y="0"/>
                    <a:pt x="5" y="1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90" name="Freeform 422"/>
            <p:cNvSpPr>
              <a:spLocks/>
            </p:cNvSpPr>
            <p:nvPr/>
          </p:nvSpPr>
          <p:spPr bwMode="auto">
            <a:xfrm>
              <a:off x="18818035" y="6526047"/>
              <a:ext cx="19109" cy="9556"/>
            </a:xfrm>
            <a:custGeom>
              <a:avLst/>
              <a:gdLst>
                <a:gd name="T0" fmla="*/ 1 w 2"/>
                <a:gd name="T1" fmla="*/ 0 h 1"/>
                <a:gd name="T2" fmla="*/ 1 w 2"/>
                <a:gd name="T3" fmla="*/ 1 h 1"/>
                <a:gd name="T4" fmla="*/ 1 w 2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">
                  <a:moveTo>
                    <a:pt x="1" y="0"/>
                  </a:moveTo>
                  <a:cubicBezTo>
                    <a:pt x="1" y="0"/>
                    <a:pt x="0" y="1"/>
                    <a:pt x="1" y="1"/>
                  </a:cubicBezTo>
                  <a:cubicBezTo>
                    <a:pt x="1" y="1"/>
                    <a:pt x="2" y="0"/>
                    <a:pt x="1" y="0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91" name="Freeform 423"/>
            <p:cNvSpPr>
              <a:spLocks/>
            </p:cNvSpPr>
            <p:nvPr/>
          </p:nvSpPr>
          <p:spPr bwMode="auto">
            <a:xfrm>
              <a:off x="18687463" y="6675768"/>
              <a:ext cx="28662" cy="9556"/>
            </a:xfrm>
            <a:custGeom>
              <a:avLst/>
              <a:gdLst>
                <a:gd name="T0" fmla="*/ 2 w 3"/>
                <a:gd name="T1" fmla="*/ 0 h 1"/>
                <a:gd name="T2" fmla="*/ 1 w 3"/>
                <a:gd name="T3" fmla="*/ 1 h 1"/>
                <a:gd name="T4" fmla="*/ 2 w 3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1">
                  <a:moveTo>
                    <a:pt x="2" y="0"/>
                  </a:moveTo>
                  <a:cubicBezTo>
                    <a:pt x="2" y="0"/>
                    <a:pt x="0" y="1"/>
                    <a:pt x="1" y="1"/>
                  </a:cubicBezTo>
                  <a:cubicBezTo>
                    <a:pt x="1" y="1"/>
                    <a:pt x="3" y="0"/>
                    <a:pt x="2" y="0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92" name="Freeform 424"/>
            <p:cNvSpPr>
              <a:spLocks/>
            </p:cNvSpPr>
            <p:nvPr/>
          </p:nvSpPr>
          <p:spPr bwMode="auto">
            <a:xfrm>
              <a:off x="18575996" y="6723551"/>
              <a:ext cx="66879" cy="38227"/>
            </a:xfrm>
            <a:custGeom>
              <a:avLst/>
              <a:gdLst>
                <a:gd name="T0" fmla="*/ 6 w 7"/>
                <a:gd name="T1" fmla="*/ 0 h 4"/>
                <a:gd name="T2" fmla="*/ 1 w 7"/>
                <a:gd name="T3" fmla="*/ 3 h 4"/>
                <a:gd name="T4" fmla="*/ 6 w 7"/>
                <a:gd name="T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4">
                  <a:moveTo>
                    <a:pt x="6" y="0"/>
                  </a:moveTo>
                  <a:cubicBezTo>
                    <a:pt x="5" y="0"/>
                    <a:pt x="0" y="2"/>
                    <a:pt x="1" y="3"/>
                  </a:cubicBezTo>
                  <a:cubicBezTo>
                    <a:pt x="2" y="4"/>
                    <a:pt x="7" y="0"/>
                    <a:pt x="6" y="0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93" name="Freeform 425"/>
            <p:cNvSpPr>
              <a:spLocks/>
            </p:cNvSpPr>
            <p:nvPr/>
          </p:nvSpPr>
          <p:spPr bwMode="auto">
            <a:xfrm>
              <a:off x="18502748" y="6761778"/>
              <a:ext cx="54139" cy="35042"/>
            </a:xfrm>
            <a:custGeom>
              <a:avLst/>
              <a:gdLst>
                <a:gd name="T0" fmla="*/ 5 w 6"/>
                <a:gd name="T1" fmla="*/ 0 h 4"/>
                <a:gd name="T2" fmla="*/ 1 w 6"/>
                <a:gd name="T3" fmla="*/ 3 h 4"/>
                <a:gd name="T4" fmla="*/ 5 w 6"/>
                <a:gd name="T5" fmla="*/ 0 h 4"/>
                <a:gd name="T6" fmla="*/ 5 w 6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4">
                  <a:moveTo>
                    <a:pt x="5" y="0"/>
                  </a:moveTo>
                  <a:cubicBezTo>
                    <a:pt x="5" y="0"/>
                    <a:pt x="0" y="2"/>
                    <a:pt x="1" y="3"/>
                  </a:cubicBezTo>
                  <a:cubicBezTo>
                    <a:pt x="2" y="4"/>
                    <a:pt x="5" y="0"/>
                    <a:pt x="5" y="0"/>
                  </a:cubicBezTo>
                  <a:cubicBezTo>
                    <a:pt x="5" y="0"/>
                    <a:pt x="6" y="0"/>
                    <a:pt x="5" y="0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94" name="Freeform 426"/>
            <p:cNvSpPr>
              <a:spLocks/>
            </p:cNvSpPr>
            <p:nvPr/>
          </p:nvSpPr>
          <p:spPr bwMode="auto">
            <a:xfrm>
              <a:off x="18454978" y="6790447"/>
              <a:ext cx="47770" cy="44598"/>
            </a:xfrm>
            <a:custGeom>
              <a:avLst/>
              <a:gdLst>
                <a:gd name="T0" fmla="*/ 4 w 5"/>
                <a:gd name="T1" fmla="*/ 0 h 5"/>
                <a:gd name="T2" fmla="*/ 0 w 5"/>
                <a:gd name="T3" fmla="*/ 4 h 5"/>
                <a:gd name="T4" fmla="*/ 4 w 5"/>
                <a:gd name="T5" fmla="*/ 0 h 5"/>
                <a:gd name="T6" fmla="*/ 4 w 5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5">
                  <a:moveTo>
                    <a:pt x="4" y="0"/>
                  </a:moveTo>
                  <a:cubicBezTo>
                    <a:pt x="4" y="0"/>
                    <a:pt x="0" y="4"/>
                    <a:pt x="0" y="4"/>
                  </a:cubicBezTo>
                  <a:cubicBezTo>
                    <a:pt x="2" y="5"/>
                    <a:pt x="4" y="0"/>
                    <a:pt x="4" y="0"/>
                  </a:cubicBezTo>
                  <a:cubicBezTo>
                    <a:pt x="4" y="0"/>
                    <a:pt x="5" y="0"/>
                    <a:pt x="4" y="0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95" name="Freeform 427"/>
            <p:cNvSpPr>
              <a:spLocks/>
            </p:cNvSpPr>
            <p:nvPr/>
          </p:nvSpPr>
          <p:spPr bwMode="auto">
            <a:xfrm>
              <a:off x="18445422" y="6854158"/>
              <a:ext cx="9553" cy="9556"/>
            </a:xfrm>
            <a:custGeom>
              <a:avLst/>
              <a:gdLst>
                <a:gd name="T0" fmla="*/ 1 w 1"/>
                <a:gd name="T1" fmla="*/ 0 h 1"/>
                <a:gd name="T2" fmla="*/ 1 w 1"/>
                <a:gd name="T3" fmla="*/ 1 h 1"/>
                <a:gd name="T4" fmla="*/ 1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0" y="0"/>
                    <a:pt x="0" y="1"/>
                    <a:pt x="1" y="1"/>
                  </a:cubicBezTo>
                  <a:cubicBezTo>
                    <a:pt x="1" y="1"/>
                    <a:pt x="1" y="0"/>
                    <a:pt x="1" y="0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96" name="Freeform 428"/>
            <p:cNvSpPr>
              <a:spLocks/>
            </p:cNvSpPr>
            <p:nvPr/>
          </p:nvSpPr>
          <p:spPr bwMode="auto">
            <a:xfrm>
              <a:off x="18397652" y="6815931"/>
              <a:ext cx="47770" cy="38227"/>
            </a:xfrm>
            <a:custGeom>
              <a:avLst/>
              <a:gdLst>
                <a:gd name="T0" fmla="*/ 4 w 5"/>
                <a:gd name="T1" fmla="*/ 1 h 4"/>
                <a:gd name="T2" fmla="*/ 0 w 5"/>
                <a:gd name="T3" fmla="*/ 4 h 4"/>
                <a:gd name="T4" fmla="*/ 4 w 5"/>
                <a:gd name="T5" fmla="*/ 1 h 4"/>
                <a:gd name="T6" fmla="*/ 4 w 5"/>
                <a:gd name="T7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4">
                  <a:moveTo>
                    <a:pt x="4" y="1"/>
                  </a:moveTo>
                  <a:cubicBezTo>
                    <a:pt x="2" y="2"/>
                    <a:pt x="0" y="3"/>
                    <a:pt x="0" y="4"/>
                  </a:cubicBezTo>
                  <a:cubicBezTo>
                    <a:pt x="0" y="4"/>
                    <a:pt x="4" y="1"/>
                    <a:pt x="4" y="1"/>
                  </a:cubicBezTo>
                  <a:cubicBezTo>
                    <a:pt x="3" y="1"/>
                    <a:pt x="5" y="0"/>
                    <a:pt x="4" y="1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97" name="Freeform 429"/>
            <p:cNvSpPr>
              <a:spLocks/>
            </p:cNvSpPr>
            <p:nvPr/>
          </p:nvSpPr>
          <p:spPr bwMode="auto">
            <a:xfrm>
              <a:off x="18053701" y="7163156"/>
              <a:ext cx="19109" cy="28669"/>
            </a:xfrm>
            <a:custGeom>
              <a:avLst/>
              <a:gdLst>
                <a:gd name="T0" fmla="*/ 1 w 2"/>
                <a:gd name="T1" fmla="*/ 0 h 3"/>
                <a:gd name="T2" fmla="*/ 1 w 2"/>
                <a:gd name="T3" fmla="*/ 3 h 3"/>
                <a:gd name="T4" fmla="*/ 1 w 2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3">
                  <a:moveTo>
                    <a:pt x="1" y="0"/>
                  </a:moveTo>
                  <a:cubicBezTo>
                    <a:pt x="1" y="0"/>
                    <a:pt x="0" y="3"/>
                    <a:pt x="1" y="3"/>
                  </a:cubicBezTo>
                  <a:cubicBezTo>
                    <a:pt x="2" y="3"/>
                    <a:pt x="2" y="0"/>
                    <a:pt x="1" y="0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grpSp>
          <p:nvGrpSpPr>
            <p:cNvPr id="398" name="Group 47"/>
            <p:cNvGrpSpPr/>
            <p:nvPr/>
          </p:nvGrpSpPr>
          <p:grpSpPr>
            <a:xfrm>
              <a:off x="17709756" y="6761778"/>
              <a:ext cx="697449" cy="662593"/>
              <a:chOff x="5961121" y="2686387"/>
              <a:chExt cx="288233" cy="273757"/>
            </a:xfrm>
            <a:grpFill/>
          </p:grpSpPr>
          <p:sp>
            <p:nvSpPr>
              <p:cNvPr id="763" name="Freeform 430"/>
              <p:cNvSpPr>
                <a:spLocks/>
              </p:cNvSpPr>
              <p:nvPr/>
            </p:nvSpPr>
            <p:spPr bwMode="auto">
              <a:xfrm>
                <a:off x="6130902" y="2686387"/>
                <a:ext cx="118452" cy="100026"/>
              </a:xfrm>
              <a:custGeom>
                <a:avLst/>
                <a:gdLst>
                  <a:gd name="T0" fmla="*/ 28 w 31"/>
                  <a:gd name="T1" fmla="*/ 10 h 26"/>
                  <a:gd name="T2" fmla="*/ 29 w 31"/>
                  <a:gd name="T3" fmla="*/ 7 h 26"/>
                  <a:gd name="T4" fmla="*/ 27 w 31"/>
                  <a:gd name="T5" fmla="*/ 10 h 26"/>
                  <a:gd name="T6" fmla="*/ 20 w 31"/>
                  <a:gd name="T7" fmla="*/ 8 h 26"/>
                  <a:gd name="T8" fmla="*/ 11 w 31"/>
                  <a:gd name="T9" fmla="*/ 1 h 26"/>
                  <a:gd name="T10" fmla="*/ 11 w 31"/>
                  <a:gd name="T11" fmla="*/ 5 h 26"/>
                  <a:gd name="T12" fmla="*/ 9 w 31"/>
                  <a:gd name="T13" fmla="*/ 11 h 26"/>
                  <a:gd name="T14" fmla="*/ 7 w 31"/>
                  <a:gd name="T15" fmla="*/ 14 h 26"/>
                  <a:gd name="T16" fmla="*/ 4 w 31"/>
                  <a:gd name="T17" fmla="*/ 14 h 26"/>
                  <a:gd name="T18" fmla="*/ 5 w 31"/>
                  <a:gd name="T19" fmla="*/ 16 h 26"/>
                  <a:gd name="T20" fmla="*/ 1 w 31"/>
                  <a:gd name="T21" fmla="*/ 18 h 26"/>
                  <a:gd name="T22" fmla="*/ 2 w 31"/>
                  <a:gd name="T23" fmla="*/ 23 h 26"/>
                  <a:gd name="T24" fmla="*/ 4 w 31"/>
                  <a:gd name="T25" fmla="*/ 25 h 26"/>
                  <a:gd name="T26" fmla="*/ 6 w 31"/>
                  <a:gd name="T27" fmla="*/ 23 h 26"/>
                  <a:gd name="T28" fmla="*/ 7 w 31"/>
                  <a:gd name="T29" fmla="*/ 23 h 26"/>
                  <a:gd name="T30" fmla="*/ 4 w 31"/>
                  <a:gd name="T31" fmla="*/ 20 h 26"/>
                  <a:gd name="T32" fmla="*/ 7 w 31"/>
                  <a:gd name="T33" fmla="*/ 19 h 26"/>
                  <a:gd name="T34" fmla="*/ 12 w 31"/>
                  <a:gd name="T35" fmla="*/ 18 h 26"/>
                  <a:gd name="T36" fmla="*/ 17 w 31"/>
                  <a:gd name="T37" fmla="*/ 21 h 26"/>
                  <a:gd name="T38" fmla="*/ 21 w 31"/>
                  <a:gd name="T39" fmla="*/ 16 h 26"/>
                  <a:gd name="T40" fmla="*/ 31 w 31"/>
                  <a:gd name="T41" fmla="*/ 14 h 26"/>
                  <a:gd name="T42" fmla="*/ 29 w 31"/>
                  <a:gd name="T43" fmla="*/ 12 h 26"/>
                  <a:gd name="T44" fmla="*/ 28 w 31"/>
                  <a:gd name="T45" fmla="*/ 10 h 26"/>
                  <a:gd name="T46" fmla="*/ 28 w 31"/>
                  <a:gd name="T47" fmla="*/ 1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31" h="26">
                    <a:moveTo>
                      <a:pt x="28" y="10"/>
                    </a:moveTo>
                    <a:cubicBezTo>
                      <a:pt x="28" y="10"/>
                      <a:pt x="29" y="8"/>
                      <a:pt x="29" y="7"/>
                    </a:cubicBezTo>
                    <a:cubicBezTo>
                      <a:pt x="29" y="8"/>
                      <a:pt x="27" y="10"/>
                      <a:pt x="27" y="10"/>
                    </a:cubicBezTo>
                    <a:cubicBezTo>
                      <a:pt x="25" y="10"/>
                      <a:pt x="21" y="9"/>
                      <a:pt x="20" y="8"/>
                    </a:cubicBezTo>
                    <a:cubicBezTo>
                      <a:pt x="17" y="7"/>
                      <a:pt x="15" y="2"/>
                      <a:pt x="11" y="1"/>
                    </a:cubicBezTo>
                    <a:cubicBezTo>
                      <a:pt x="9" y="0"/>
                      <a:pt x="10" y="4"/>
                      <a:pt x="11" y="5"/>
                    </a:cubicBezTo>
                    <a:cubicBezTo>
                      <a:pt x="11" y="7"/>
                      <a:pt x="10" y="9"/>
                      <a:pt x="9" y="11"/>
                    </a:cubicBezTo>
                    <a:cubicBezTo>
                      <a:pt x="8" y="12"/>
                      <a:pt x="10" y="15"/>
                      <a:pt x="7" y="14"/>
                    </a:cubicBezTo>
                    <a:cubicBezTo>
                      <a:pt x="7" y="14"/>
                      <a:pt x="5" y="13"/>
                      <a:pt x="4" y="14"/>
                    </a:cubicBezTo>
                    <a:cubicBezTo>
                      <a:pt x="4" y="15"/>
                      <a:pt x="5" y="16"/>
                      <a:pt x="5" y="16"/>
                    </a:cubicBezTo>
                    <a:cubicBezTo>
                      <a:pt x="5" y="16"/>
                      <a:pt x="2" y="18"/>
                      <a:pt x="1" y="18"/>
                    </a:cubicBezTo>
                    <a:cubicBezTo>
                      <a:pt x="0" y="20"/>
                      <a:pt x="3" y="21"/>
                      <a:pt x="2" y="23"/>
                    </a:cubicBezTo>
                    <a:cubicBezTo>
                      <a:pt x="1" y="24"/>
                      <a:pt x="3" y="26"/>
                      <a:pt x="4" y="25"/>
                    </a:cubicBezTo>
                    <a:cubicBezTo>
                      <a:pt x="5" y="24"/>
                      <a:pt x="5" y="23"/>
                      <a:pt x="6" y="23"/>
                    </a:cubicBezTo>
                    <a:cubicBezTo>
                      <a:pt x="6" y="23"/>
                      <a:pt x="7" y="24"/>
                      <a:pt x="7" y="23"/>
                    </a:cubicBezTo>
                    <a:cubicBezTo>
                      <a:pt x="7" y="22"/>
                      <a:pt x="5" y="21"/>
                      <a:pt x="4" y="20"/>
                    </a:cubicBezTo>
                    <a:cubicBezTo>
                      <a:pt x="3" y="18"/>
                      <a:pt x="7" y="19"/>
                      <a:pt x="7" y="19"/>
                    </a:cubicBezTo>
                    <a:cubicBezTo>
                      <a:pt x="9" y="19"/>
                      <a:pt x="10" y="17"/>
                      <a:pt x="12" y="18"/>
                    </a:cubicBezTo>
                    <a:cubicBezTo>
                      <a:pt x="14" y="19"/>
                      <a:pt x="15" y="20"/>
                      <a:pt x="17" y="21"/>
                    </a:cubicBezTo>
                    <a:cubicBezTo>
                      <a:pt x="20" y="23"/>
                      <a:pt x="19" y="17"/>
                      <a:pt x="21" y="16"/>
                    </a:cubicBezTo>
                    <a:cubicBezTo>
                      <a:pt x="21" y="16"/>
                      <a:pt x="31" y="16"/>
                      <a:pt x="31" y="14"/>
                    </a:cubicBezTo>
                    <a:cubicBezTo>
                      <a:pt x="30" y="13"/>
                      <a:pt x="27" y="15"/>
                      <a:pt x="29" y="12"/>
                    </a:cubicBezTo>
                    <a:cubicBezTo>
                      <a:pt x="30" y="11"/>
                      <a:pt x="27" y="12"/>
                      <a:pt x="28" y="10"/>
                    </a:cubicBezTo>
                    <a:cubicBezTo>
                      <a:pt x="29" y="7"/>
                      <a:pt x="28" y="11"/>
                      <a:pt x="28" y="10"/>
                    </a:cubicBezTo>
                    <a:close/>
                  </a:path>
                </a:pathLst>
              </a:custGeom>
              <a:grpFill/>
              <a:ln w="4763" cap="flat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013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764" name="Freeform 431"/>
              <p:cNvSpPr>
                <a:spLocks/>
              </p:cNvSpPr>
              <p:nvPr/>
            </p:nvSpPr>
            <p:spPr bwMode="auto">
              <a:xfrm>
                <a:off x="5961121" y="2778517"/>
                <a:ext cx="215847" cy="181627"/>
              </a:xfrm>
              <a:custGeom>
                <a:avLst/>
                <a:gdLst>
                  <a:gd name="T0" fmla="*/ 52 w 56"/>
                  <a:gd name="T1" fmla="*/ 1 h 47"/>
                  <a:gd name="T2" fmla="*/ 51 w 56"/>
                  <a:gd name="T3" fmla="*/ 1 h 47"/>
                  <a:gd name="T4" fmla="*/ 52 w 56"/>
                  <a:gd name="T5" fmla="*/ 3 h 47"/>
                  <a:gd name="T6" fmla="*/ 49 w 56"/>
                  <a:gd name="T7" fmla="*/ 3 h 47"/>
                  <a:gd name="T8" fmla="*/ 47 w 56"/>
                  <a:gd name="T9" fmla="*/ 5 h 47"/>
                  <a:gd name="T10" fmla="*/ 45 w 56"/>
                  <a:gd name="T11" fmla="*/ 6 h 47"/>
                  <a:gd name="T12" fmla="*/ 46 w 56"/>
                  <a:gd name="T13" fmla="*/ 7 h 47"/>
                  <a:gd name="T14" fmla="*/ 46 w 56"/>
                  <a:gd name="T15" fmla="*/ 10 h 47"/>
                  <a:gd name="T16" fmla="*/ 46 w 56"/>
                  <a:gd name="T17" fmla="*/ 13 h 47"/>
                  <a:gd name="T18" fmla="*/ 41 w 56"/>
                  <a:gd name="T19" fmla="*/ 22 h 47"/>
                  <a:gd name="T20" fmla="*/ 36 w 56"/>
                  <a:gd name="T21" fmla="*/ 27 h 47"/>
                  <a:gd name="T22" fmla="*/ 31 w 56"/>
                  <a:gd name="T23" fmla="*/ 27 h 47"/>
                  <a:gd name="T24" fmla="*/ 32 w 56"/>
                  <a:gd name="T25" fmla="*/ 24 h 47"/>
                  <a:gd name="T26" fmla="*/ 30 w 56"/>
                  <a:gd name="T27" fmla="*/ 25 h 47"/>
                  <a:gd name="T28" fmla="*/ 29 w 56"/>
                  <a:gd name="T29" fmla="*/ 27 h 47"/>
                  <a:gd name="T30" fmla="*/ 25 w 56"/>
                  <a:gd name="T31" fmla="*/ 33 h 47"/>
                  <a:gd name="T32" fmla="*/ 25 w 56"/>
                  <a:gd name="T33" fmla="*/ 34 h 47"/>
                  <a:gd name="T34" fmla="*/ 23 w 56"/>
                  <a:gd name="T35" fmla="*/ 36 h 47"/>
                  <a:gd name="T36" fmla="*/ 21 w 56"/>
                  <a:gd name="T37" fmla="*/ 35 h 47"/>
                  <a:gd name="T38" fmla="*/ 17 w 56"/>
                  <a:gd name="T39" fmla="*/ 35 h 47"/>
                  <a:gd name="T40" fmla="*/ 9 w 56"/>
                  <a:gd name="T41" fmla="*/ 36 h 47"/>
                  <a:gd name="T42" fmla="*/ 2 w 56"/>
                  <a:gd name="T43" fmla="*/ 42 h 47"/>
                  <a:gd name="T44" fmla="*/ 1 w 56"/>
                  <a:gd name="T45" fmla="*/ 44 h 47"/>
                  <a:gd name="T46" fmla="*/ 3 w 56"/>
                  <a:gd name="T47" fmla="*/ 43 h 47"/>
                  <a:gd name="T48" fmla="*/ 5 w 56"/>
                  <a:gd name="T49" fmla="*/ 44 h 47"/>
                  <a:gd name="T50" fmla="*/ 22 w 56"/>
                  <a:gd name="T51" fmla="*/ 40 h 47"/>
                  <a:gd name="T52" fmla="*/ 21 w 56"/>
                  <a:gd name="T53" fmla="*/ 43 h 47"/>
                  <a:gd name="T54" fmla="*/ 24 w 56"/>
                  <a:gd name="T55" fmla="*/ 47 h 47"/>
                  <a:gd name="T56" fmla="*/ 27 w 56"/>
                  <a:gd name="T57" fmla="*/ 44 h 47"/>
                  <a:gd name="T58" fmla="*/ 30 w 56"/>
                  <a:gd name="T59" fmla="*/ 43 h 47"/>
                  <a:gd name="T60" fmla="*/ 31 w 56"/>
                  <a:gd name="T61" fmla="*/ 40 h 47"/>
                  <a:gd name="T62" fmla="*/ 38 w 56"/>
                  <a:gd name="T63" fmla="*/ 39 h 47"/>
                  <a:gd name="T64" fmla="*/ 41 w 56"/>
                  <a:gd name="T65" fmla="*/ 40 h 47"/>
                  <a:gd name="T66" fmla="*/ 43 w 56"/>
                  <a:gd name="T67" fmla="*/ 37 h 47"/>
                  <a:gd name="T68" fmla="*/ 45 w 56"/>
                  <a:gd name="T69" fmla="*/ 35 h 47"/>
                  <a:gd name="T70" fmla="*/ 46 w 56"/>
                  <a:gd name="T71" fmla="*/ 38 h 47"/>
                  <a:gd name="T72" fmla="*/ 48 w 56"/>
                  <a:gd name="T73" fmla="*/ 37 h 47"/>
                  <a:gd name="T74" fmla="*/ 49 w 56"/>
                  <a:gd name="T75" fmla="*/ 35 h 47"/>
                  <a:gd name="T76" fmla="*/ 49 w 56"/>
                  <a:gd name="T77" fmla="*/ 32 h 47"/>
                  <a:gd name="T78" fmla="*/ 51 w 56"/>
                  <a:gd name="T79" fmla="*/ 26 h 47"/>
                  <a:gd name="T80" fmla="*/ 51 w 56"/>
                  <a:gd name="T81" fmla="*/ 19 h 47"/>
                  <a:gd name="T82" fmla="*/ 53 w 56"/>
                  <a:gd name="T83" fmla="*/ 19 h 47"/>
                  <a:gd name="T84" fmla="*/ 55 w 56"/>
                  <a:gd name="T85" fmla="*/ 17 h 47"/>
                  <a:gd name="T86" fmla="*/ 55 w 56"/>
                  <a:gd name="T87" fmla="*/ 9 h 47"/>
                  <a:gd name="T88" fmla="*/ 52 w 56"/>
                  <a:gd name="T89" fmla="*/ 1 h 47"/>
                  <a:gd name="T90" fmla="*/ 52 w 56"/>
                  <a:gd name="T91" fmla="*/ 1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56" h="47">
                    <a:moveTo>
                      <a:pt x="52" y="1"/>
                    </a:moveTo>
                    <a:cubicBezTo>
                      <a:pt x="51" y="1"/>
                      <a:pt x="51" y="0"/>
                      <a:pt x="51" y="1"/>
                    </a:cubicBezTo>
                    <a:cubicBezTo>
                      <a:pt x="49" y="2"/>
                      <a:pt x="51" y="2"/>
                      <a:pt x="52" y="3"/>
                    </a:cubicBezTo>
                    <a:cubicBezTo>
                      <a:pt x="53" y="4"/>
                      <a:pt x="50" y="5"/>
                      <a:pt x="49" y="3"/>
                    </a:cubicBezTo>
                    <a:cubicBezTo>
                      <a:pt x="48" y="1"/>
                      <a:pt x="47" y="4"/>
                      <a:pt x="47" y="5"/>
                    </a:cubicBezTo>
                    <a:cubicBezTo>
                      <a:pt x="46" y="5"/>
                      <a:pt x="45" y="6"/>
                      <a:pt x="45" y="6"/>
                    </a:cubicBezTo>
                    <a:cubicBezTo>
                      <a:pt x="45" y="8"/>
                      <a:pt x="46" y="7"/>
                      <a:pt x="46" y="7"/>
                    </a:cubicBezTo>
                    <a:cubicBezTo>
                      <a:pt x="46" y="8"/>
                      <a:pt x="46" y="9"/>
                      <a:pt x="46" y="10"/>
                    </a:cubicBezTo>
                    <a:cubicBezTo>
                      <a:pt x="46" y="11"/>
                      <a:pt x="47" y="11"/>
                      <a:pt x="46" y="13"/>
                    </a:cubicBezTo>
                    <a:cubicBezTo>
                      <a:pt x="44" y="16"/>
                      <a:pt x="43" y="19"/>
                      <a:pt x="41" y="22"/>
                    </a:cubicBezTo>
                    <a:cubicBezTo>
                      <a:pt x="40" y="23"/>
                      <a:pt x="37" y="27"/>
                      <a:pt x="36" y="27"/>
                    </a:cubicBezTo>
                    <a:cubicBezTo>
                      <a:pt x="34" y="27"/>
                      <a:pt x="32" y="28"/>
                      <a:pt x="31" y="27"/>
                    </a:cubicBezTo>
                    <a:cubicBezTo>
                      <a:pt x="30" y="26"/>
                      <a:pt x="32" y="25"/>
                      <a:pt x="32" y="24"/>
                    </a:cubicBezTo>
                    <a:cubicBezTo>
                      <a:pt x="33" y="23"/>
                      <a:pt x="30" y="25"/>
                      <a:pt x="30" y="25"/>
                    </a:cubicBezTo>
                    <a:cubicBezTo>
                      <a:pt x="29" y="26"/>
                      <a:pt x="29" y="26"/>
                      <a:pt x="29" y="27"/>
                    </a:cubicBezTo>
                    <a:cubicBezTo>
                      <a:pt x="29" y="30"/>
                      <a:pt x="26" y="31"/>
                      <a:pt x="25" y="33"/>
                    </a:cubicBezTo>
                    <a:cubicBezTo>
                      <a:pt x="25" y="33"/>
                      <a:pt x="25" y="34"/>
                      <a:pt x="25" y="34"/>
                    </a:cubicBezTo>
                    <a:cubicBezTo>
                      <a:pt x="25" y="35"/>
                      <a:pt x="23" y="36"/>
                      <a:pt x="23" y="36"/>
                    </a:cubicBezTo>
                    <a:cubicBezTo>
                      <a:pt x="22" y="36"/>
                      <a:pt x="23" y="35"/>
                      <a:pt x="21" y="35"/>
                    </a:cubicBezTo>
                    <a:cubicBezTo>
                      <a:pt x="20" y="35"/>
                      <a:pt x="19" y="35"/>
                      <a:pt x="17" y="35"/>
                    </a:cubicBezTo>
                    <a:cubicBezTo>
                      <a:pt x="14" y="36"/>
                      <a:pt x="12" y="35"/>
                      <a:pt x="9" y="36"/>
                    </a:cubicBezTo>
                    <a:cubicBezTo>
                      <a:pt x="7" y="38"/>
                      <a:pt x="4" y="40"/>
                      <a:pt x="2" y="42"/>
                    </a:cubicBezTo>
                    <a:cubicBezTo>
                      <a:pt x="0" y="42"/>
                      <a:pt x="0" y="45"/>
                      <a:pt x="1" y="44"/>
                    </a:cubicBezTo>
                    <a:cubicBezTo>
                      <a:pt x="2" y="44"/>
                      <a:pt x="2" y="43"/>
                      <a:pt x="3" y="43"/>
                    </a:cubicBezTo>
                    <a:cubicBezTo>
                      <a:pt x="4" y="44"/>
                      <a:pt x="5" y="45"/>
                      <a:pt x="5" y="44"/>
                    </a:cubicBezTo>
                    <a:cubicBezTo>
                      <a:pt x="10" y="43"/>
                      <a:pt x="17" y="39"/>
                      <a:pt x="22" y="40"/>
                    </a:cubicBezTo>
                    <a:cubicBezTo>
                      <a:pt x="23" y="41"/>
                      <a:pt x="21" y="43"/>
                      <a:pt x="21" y="43"/>
                    </a:cubicBezTo>
                    <a:cubicBezTo>
                      <a:pt x="22" y="44"/>
                      <a:pt x="23" y="47"/>
                      <a:pt x="24" y="47"/>
                    </a:cubicBezTo>
                    <a:cubicBezTo>
                      <a:pt x="25" y="46"/>
                      <a:pt x="26" y="45"/>
                      <a:pt x="27" y="44"/>
                    </a:cubicBezTo>
                    <a:cubicBezTo>
                      <a:pt x="28" y="42"/>
                      <a:pt x="28" y="43"/>
                      <a:pt x="30" y="43"/>
                    </a:cubicBezTo>
                    <a:cubicBezTo>
                      <a:pt x="29" y="43"/>
                      <a:pt x="28" y="35"/>
                      <a:pt x="31" y="40"/>
                    </a:cubicBezTo>
                    <a:cubicBezTo>
                      <a:pt x="32" y="42"/>
                      <a:pt x="37" y="40"/>
                      <a:pt x="38" y="39"/>
                    </a:cubicBezTo>
                    <a:cubicBezTo>
                      <a:pt x="40" y="36"/>
                      <a:pt x="40" y="42"/>
                      <a:pt x="41" y="40"/>
                    </a:cubicBezTo>
                    <a:cubicBezTo>
                      <a:pt x="41" y="39"/>
                      <a:pt x="42" y="37"/>
                      <a:pt x="43" y="37"/>
                    </a:cubicBezTo>
                    <a:cubicBezTo>
                      <a:pt x="44" y="36"/>
                      <a:pt x="44" y="37"/>
                      <a:pt x="45" y="35"/>
                    </a:cubicBezTo>
                    <a:cubicBezTo>
                      <a:pt x="45" y="35"/>
                      <a:pt x="45" y="39"/>
                      <a:pt x="46" y="38"/>
                    </a:cubicBezTo>
                    <a:cubicBezTo>
                      <a:pt x="46" y="38"/>
                      <a:pt x="47" y="38"/>
                      <a:pt x="48" y="37"/>
                    </a:cubicBezTo>
                    <a:cubicBezTo>
                      <a:pt x="49" y="37"/>
                      <a:pt x="48" y="36"/>
                      <a:pt x="49" y="35"/>
                    </a:cubicBezTo>
                    <a:cubicBezTo>
                      <a:pt x="51" y="34"/>
                      <a:pt x="51" y="34"/>
                      <a:pt x="49" y="32"/>
                    </a:cubicBezTo>
                    <a:cubicBezTo>
                      <a:pt x="48" y="31"/>
                      <a:pt x="51" y="28"/>
                      <a:pt x="51" y="26"/>
                    </a:cubicBezTo>
                    <a:cubicBezTo>
                      <a:pt x="52" y="24"/>
                      <a:pt x="50" y="21"/>
                      <a:pt x="51" y="19"/>
                    </a:cubicBezTo>
                    <a:cubicBezTo>
                      <a:pt x="52" y="18"/>
                      <a:pt x="52" y="19"/>
                      <a:pt x="53" y="19"/>
                    </a:cubicBezTo>
                    <a:cubicBezTo>
                      <a:pt x="54" y="19"/>
                      <a:pt x="55" y="17"/>
                      <a:pt x="55" y="17"/>
                    </a:cubicBezTo>
                    <a:cubicBezTo>
                      <a:pt x="56" y="14"/>
                      <a:pt x="56" y="11"/>
                      <a:pt x="55" y="9"/>
                    </a:cubicBezTo>
                    <a:cubicBezTo>
                      <a:pt x="55" y="8"/>
                      <a:pt x="52" y="1"/>
                      <a:pt x="52" y="1"/>
                    </a:cubicBezTo>
                    <a:cubicBezTo>
                      <a:pt x="52" y="1"/>
                      <a:pt x="52" y="1"/>
                      <a:pt x="52" y="1"/>
                    </a:cubicBezTo>
                    <a:close/>
                  </a:path>
                </a:pathLst>
              </a:custGeom>
              <a:grpFill/>
              <a:ln w="4763" cap="flat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013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sp>
          <p:nvSpPr>
            <p:cNvPr id="399" name="Freeform 432"/>
            <p:cNvSpPr>
              <a:spLocks/>
            </p:cNvSpPr>
            <p:nvPr/>
          </p:nvSpPr>
          <p:spPr bwMode="auto">
            <a:xfrm>
              <a:off x="17884911" y="7370216"/>
              <a:ext cx="19109" cy="25484"/>
            </a:xfrm>
            <a:custGeom>
              <a:avLst/>
              <a:gdLst>
                <a:gd name="T0" fmla="*/ 2 w 2"/>
                <a:gd name="T1" fmla="*/ 0 h 3"/>
                <a:gd name="T2" fmla="*/ 0 w 2"/>
                <a:gd name="T3" fmla="*/ 1 h 3"/>
                <a:gd name="T4" fmla="*/ 2 w 2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3">
                  <a:moveTo>
                    <a:pt x="2" y="0"/>
                  </a:moveTo>
                  <a:cubicBezTo>
                    <a:pt x="2" y="0"/>
                    <a:pt x="0" y="1"/>
                    <a:pt x="0" y="1"/>
                  </a:cubicBezTo>
                  <a:cubicBezTo>
                    <a:pt x="1" y="3"/>
                    <a:pt x="2" y="1"/>
                    <a:pt x="2" y="0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00" name="Freeform 433"/>
            <p:cNvSpPr>
              <a:spLocks/>
            </p:cNvSpPr>
            <p:nvPr/>
          </p:nvSpPr>
          <p:spPr bwMode="auto">
            <a:xfrm>
              <a:off x="17773446" y="7370216"/>
              <a:ext cx="121018" cy="92380"/>
            </a:xfrm>
            <a:custGeom>
              <a:avLst/>
              <a:gdLst>
                <a:gd name="T0" fmla="*/ 11 w 13"/>
                <a:gd name="T1" fmla="*/ 2 h 10"/>
                <a:gd name="T2" fmla="*/ 7 w 13"/>
                <a:gd name="T3" fmla="*/ 2 h 10"/>
                <a:gd name="T4" fmla="*/ 5 w 13"/>
                <a:gd name="T5" fmla="*/ 3 h 10"/>
                <a:gd name="T6" fmla="*/ 3 w 13"/>
                <a:gd name="T7" fmla="*/ 4 h 10"/>
                <a:gd name="T8" fmla="*/ 0 w 13"/>
                <a:gd name="T9" fmla="*/ 6 h 10"/>
                <a:gd name="T10" fmla="*/ 3 w 13"/>
                <a:gd name="T11" fmla="*/ 9 h 10"/>
                <a:gd name="T12" fmla="*/ 6 w 13"/>
                <a:gd name="T13" fmla="*/ 6 h 10"/>
                <a:gd name="T14" fmla="*/ 10 w 13"/>
                <a:gd name="T15" fmla="*/ 6 h 10"/>
                <a:gd name="T16" fmla="*/ 11 w 13"/>
                <a:gd name="T17" fmla="*/ 2 h 10"/>
                <a:gd name="T18" fmla="*/ 11 w 13"/>
                <a:gd name="T19" fmla="*/ 2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" h="10">
                  <a:moveTo>
                    <a:pt x="11" y="2"/>
                  </a:moveTo>
                  <a:cubicBezTo>
                    <a:pt x="9" y="2"/>
                    <a:pt x="9" y="0"/>
                    <a:pt x="7" y="2"/>
                  </a:cubicBezTo>
                  <a:cubicBezTo>
                    <a:pt x="6" y="2"/>
                    <a:pt x="5" y="4"/>
                    <a:pt x="5" y="3"/>
                  </a:cubicBezTo>
                  <a:cubicBezTo>
                    <a:pt x="4" y="2"/>
                    <a:pt x="3" y="4"/>
                    <a:pt x="3" y="4"/>
                  </a:cubicBezTo>
                  <a:cubicBezTo>
                    <a:pt x="2" y="6"/>
                    <a:pt x="1" y="5"/>
                    <a:pt x="0" y="6"/>
                  </a:cubicBezTo>
                  <a:cubicBezTo>
                    <a:pt x="0" y="5"/>
                    <a:pt x="2" y="9"/>
                    <a:pt x="3" y="9"/>
                  </a:cubicBezTo>
                  <a:cubicBezTo>
                    <a:pt x="3" y="10"/>
                    <a:pt x="5" y="6"/>
                    <a:pt x="6" y="6"/>
                  </a:cubicBezTo>
                  <a:cubicBezTo>
                    <a:pt x="7" y="6"/>
                    <a:pt x="9" y="7"/>
                    <a:pt x="10" y="6"/>
                  </a:cubicBezTo>
                  <a:cubicBezTo>
                    <a:pt x="11" y="6"/>
                    <a:pt x="13" y="3"/>
                    <a:pt x="11" y="2"/>
                  </a:cubicBezTo>
                  <a:cubicBezTo>
                    <a:pt x="10" y="2"/>
                    <a:pt x="11" y="2"/>
                    <a:pt x="11" y="2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01" name="Freeform 434"/>
            <p:cNvSpPr>
              <a:spLocks/>
            </p:cNvSpPr>
            <p:nvPr/>
          </p:nvSpPr>
          <p:spPr bwMode="auto">
            <a:xfrm>
              <a:off x="17652427" y="7405258"/>
              <a:ext cx="101909" cy="149721"/>
            </a:xfrm>
            <a:custGeom>
              <a:avLst/>
              <a:gdLst>
                <a:gd name="T0" fmla="*/ 7 w 11"/>
                <a:gd name="T1" fmla="*/ 0 h 16"/>
                <a:gd name="T2" fmla="*/ 2 w 11"/>
                <a:gd name="T3" fmla="*/ 2 h 16"/>
                <a:gd name="T4" fmla="*/ 0 w 11"/>
                <a:gd name="T5" fmla="*/ 6 h 16"/>
                <a:gd name="T6" fmla="*/ 2 w 11"/>
                <a:gd name="T7" fmla="*/ 6 h 16"/>
                <a:gd name="T8" fmla="*/ 3 w 11"/>
                <a:gd name="T9" fmla="*/ 4 h 16"/>
                <a:gd name="T10" fmla="*/ 4 w 11"/>
                <a:gd name="T11" fmla="*/ 5 h 16"/>
                <a:gd name="T12" fmla="*/ 3 w 11"/>
                <a:gd name="T13" fmla="*/ 10 h 16"/>
                <a:gd name="T14" fmla="*/ 3 w 11"/>
                <a:gd name="T15" fmla="*/ 11 h 16"/>
                <a:gd name="T16" fmla="*/ 3 w 11"/>
                <a:gd name="T17" fmla="*/ 13 h 16"/>
                <a:gd name="T18" fmla="*/ 5 w 11"/>
                <a:gd name="T19" fmla="*/ 12 h 16"/>
                <a:gd name="T20" fmla="*/ 6 w 11"/>
                <a:gd name="T21" fmla="*/ 15 h 16"/>
                <a:gd name="T22" fmla="*/ 8 w 11"/>
                <a:gd name="T23" fmla="*/ 12 h 16"/>
                <a:gd name="T24" fmla="*/ 11 w 11"/>
                <a:gd name="T25" fmla="*/ 7 h 16"/>
                <a:gd name="T26" fmla="*/ 10 w 11"/>
                <a:gd name="T27" fmla="*/ 2 h 16"/>
                <a:gd name="T28" fmla="*/ 7 w 11"/>
                <a:gd name="T29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" h="16">
                  <a:moveTo>
                    <a:pt x="7" y="0"/>
                  </a:moveTo>
                  <a:cubicBezTo>
                    <a:pt x="5" y="0"/>
                    <a:pt x="3" y="1"/>
                    <a:pt x="2" y="2"/>
                  </a:cubicBezTo>
                  <a:cubicBezTo>
                    <a:pt x="0" y="3"/>
                    <a:pt x="0" y="4"/>
                    <a:pt x="0" y="6"/>
                  </a:cubicBezTo>
                  <a:cubicBezTo>
                    <a:pt x="0" y="5"/>
                    <a:pt x="3" y="5"/>
                    <a:pt x="2" y="6"/>
                  </a:cubicBezTo>
                  <a:cubicBezTo>
                    <a:pt x="3" y="5"/>
                    <a:pt x="2" y="4"/>
                    <a:pt x="3" y="4"/>
                  </a:cubicBezTo>
                  <a:cubicBezTo>
                    <a:pt x="3" y="4"/>
                    <a:pt x="4" y="4"/>
                    <a:pt x="4" y="5"/>
                  </a:cubicBezTo>
                  <a:cubicBezTo>
                    <a:pt x="4" y="7"/>
                    <a:pt x="4" y="8"/>
                    <a:pt x="3" y="10"/>
                  </a:cubicBezTo>
                  <a:cubicBezTo>
                    <a:pt x="2" y="11"/>
                    <a:pt x="3" y="11"/>
                    <a:pt x="3" y="11"/>
                  </a:cubicBezTo>
                  <a:cubicBezTo>
                    <a:pt x="3" y="12"/>
                    <a:pt x="3" y="13"/>
                    <a:pt x="3" y="13"/>
                  </a:cubicBezTo>
                  <a:cubicBezTo>
                    <a:pt x="3" y="16"/>
                    <a:pt x="5" y="12"/>
                    <a:pt x="5" y="12"/>
                  </a:cubicBezTo>
                  <a:cubicBezTo>
                    <a:pt x="5" y="12"/>
                    <a:pt x="5" y="15"/>
                    <a:pt x="6" y="15"/>
                  </a:cubicBezTo>
                  <a:cubicBezTo>
                    <a:pt x="6" y="16"/>
                    <a:pt x="8" y="13"/>
                    <a:pt x="8" y="12"/>
                  </a:cubicBezTo>
                  <a:cubicBezTo>
                    <a:pt x="10" y="10"/>
                    <a:pt x="10" y="8"/>
                    <a:pt x="11" y="7"/>
                  </a:cubicBezTo>
                  <a:cubicBezTo>
                    <a:pt x="11" y="5"/>
                    <a:pt x="10" y="4"/>
                    <a:pt x="10" y="2"/>
                  </a:cubicBezTo>
                  <a:cubicBezTo>
                    <a:pt x="10" y="0"/>
                    <a:pt x="7" y="2"/>
                    <a:pt x="7" y="0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02" name="Freeform 435"/>
            <p:cNvSpPr>
              <a:spLocks/>
            </p:cNvSpPr>
            <p:nvPr/>
          </p:nvSpPr>
          <p:spPr bwMode="auto">
            <a:xfrm>
              <a:off x="17550518" y="7771599"/>
              <a:ext cx="35033" cy="28669"/>
            </a:xfrm>
            <a:custGeom>
              <a:avLst/>
              <a:gdLst>
                <a:gd name="T0" fmla="*/ 4 w 4"/>
                <a:gd name="T1" fmla="*/ 0 h 3"/>
                <a:gd name="T2" fmla="*/ 1 w 4"/>
                <a:gd name="T3" fmla="*/ 3 h 3"/>
                <a:gd name="T4" fmla="*/ 4 w 4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3">
                  <a:moveTo>
                    <a:pt x="4" y="0"/>
                  </a:moveTo>
                  <a:cubicBezTo>
                    <a:pt x="3" y="0"/>
                    <a:pt x="0" y="1"/>
                    <a:pt x="1" y="3"/>
                  </a:cubicBezTo>
                  <a:cubicBezTo>
                    <a:pt x="1" y="3"/>
                    <a:pt x="4" y="0"/>
                    <a:pt x="4" y="0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03" name="Freeform 436"/>
            <p:cNvSpPr>
              <a:spLocks/>
            </p:cNvSpPr>
            <p:nvPr/>
          </p:nvSpPr>
          <p:spPr bwMode="auto">
            <a:xfrm>
              <a:off x="17633319" y="7679216"/>
              <a:ext cx="19109" cy="15928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1 h 2"/>
                <a:gd name="T4" fmla="*/ 2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1" y="0"/>
                    <a:pt x="0" y="1"/>
                    <a:pt x="0" y="1"/>
                  </a:cubicBezTo>
                  <a:cubicBezTo>
                    <a:pt x="0" y="2"/>
                    <a:pt x="2" y="0"/>
                    <a:pt x="2" y="0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04" name="Freeform 437"/>
            <p:cNvSpPr>
              <a:spLocks/>
            </p:cNvSpPr>
            <p:nvPr/>
          </p:nvSpPr>
          <p:spPr bwMode="auto">
            <a:xfrm>
              <a:off x="17381727" y="7873535"/>
              <a:ext cx="19109" cy="9556"/>
            </a:xfrm>
            <a:custGeom>
              <a:avLst/>
              <a:gdLst>
                <a:gd name="T0" fmla="*/ 2 w 2"/>
                <a:gd name="T1" fmla="*/ 0 h 1"/>
                <a:gd name="T2" fmla="*/ 1 w 2"/>
                <a:gd name="T3" fmla="*/ 1 h 1"/>
                <a:gd name="T4" fmla="*/ 2 w 2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cubicBezTo>
                    <a:pt x="1" y="0"/>
                    <a:pt x="0" y="1"/>
                    <a:pt x="1" y="1"/>
                  </a:cubicBezTo>
                  <a:cubicBezTo>
                    <a:pt x="2" y="1"/>
                    <a:pt x="2" y="0"/>
                    <a:pt x="2" y="0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05" name="Freeform 438"/>
            <p:cNvSpPr>
              <a:spLocks/>
            </p:cNvSpPr>
            <p:nvPr/>
          </p:nvSpPr>
          <p:spPr bwMode="auto">
            <a:xfrm>
              <a:off x="17203386" y="7838493"/>
              <a:ext cx="111465" cy="156092"/>
            </a:xfrm>
            <a:custGeom>
              <a:avLst/>
              <a:gdLst>
                <a:gd name="T0" fmla="*/ 8 w 12"/>
                <a:gd name="T1" fmla="*/ 1 h 17"/>
                <a:gd name="T2" fmla="*/ 0 w 12"/>
                <a:gd name="T3" fmla="*/ 8 h 17"/>
                <a:gd name="T4" fmla="*/ 1 w 12"/>
                <a:gd name="T5" fmla="*/ 14 h 17"/>
                <a:gd name="T6" fmla="*/ 3 w 12"/>
                <a:gd name="T7" fmla="*/ 17 h 17"/>
                <a:gd name="T8" fmla="*/ 8 w 12"/>
                <a:gd name="T9" fmla="*/ 1 h 17"/>
                <a:gd name="T10" fmla="*/ 8 w 12"/>
                <a:gd name="T11" fmla="*/ 1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" h="17">
                  <a:moveTo>
                    <a:pt x="8" y="1"/>
                  </a:moveTo>
                  <a:cubicBezTo>
                    <a:pt x="5" y="0"/>
                    <a:pt x="1" y="6"/>
                    <a:pt x="0" y="8"/>
                  </a:cubicBezTo>
                  <a:cubicBezTo>
                    <a:pt x="0" y="10"/>
                    <a:pt x="0" y="12"/>
                    <a:pt x="1" y="14"/>
                  </a:cubicBezTo>
                  <a:cubicBezTo>
                    <a:pt x="1" y="14"/>
                    <a:pt x="3" y="17"/>
                    <a:pt x="3" y="17"/>
                  </a:cubicBezTo>
                  <a:cubicBezTo>
                    <a:pt x="4" y="15"/>
                    <a:pt x="12" y="2"/>
                    <a:pt x="8" y="1"/>
                  </a:cubicBezTo>
                  <a:cubicBezTo>
                    <a:pt x="7" y="1"/>
                    <a:pt x="9" y="1"/>
                    <a:pt x="8" y="1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06" name="Freeform 439"/>
            <p:cNvSpPr>
              <a:spLocks/>
            </p:cNvSpPr>
            <p:nvPr/>
          </p:nvSpPr>
          <p:spPr bwMode="auto">
            <a:xfrm>
              <a:off x="16652429" y="8099708"/>
              <a:ext cx="130574" cy="92380"/>
            </a:xfrm>
            <a:custGeom>
              <a:avLst/>
              <a:gdLst>
                <a:gd name="T0" fmla="*/ 13 w 14"/>
                <a:gd name="T1" fmla="*/ 1 h 10"/>
                <a:gd name="T2" fmla="*/ 9 w 14"/>
                <a:gd name="T3" fmla="*/ 0 h 10"/>
                <a:gd name="T4" fmla="*/ 4 w 14"/>
                <a:gd name="T5" fmla="*/ 2 h 10"/>
                <a:gd name="T6" fmla="*/ 4 w 14"/>
                <a:gd name="T7" fmla="*/ 9 h 10"/>
                <a:gd name="T8" fmla="*/ 11 w 14"/>
                <a:gd name="T9" fmla="*/ 6 h 10"/>
                <a:gd name="T10" fmla="*/ 13 w 14"/>
                <a:gd name="T11" fmla="*/ 1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" h="10">
                  <a:moveTo>
                    <a:pt x="13" y="1"/>
                  </a:moveTo>
                  <a:cubicBezTo>
                    <a:pt x="12" y="1"/>
                    <a:pt x="11" y="0"/>
                    <a:pt x="9" y="0"/>
                  </a:cubicBezTo>
                  <a:cubicBezTo>
                    <a:pt x="7" y="0"/>
                    <a:pt x="6" y="1"/>
                    <a:pt x="4" y="2"/>
                  </a:cubicBezTo>
                  <a:cubicBezTo>
                    <a:pt x="2" y="4"/>
                    <a:pt x="0" y="7"/>
                    <a:pt x="4" y="9"/>
                  </a:cubicBezTo>
                  <a:cubicBezTo>
                    <a:pt x="6" y="10"/>
                    <a:pt x="10" y="8"/>
                    <a:pt x="11" y="6"/>
                  </a:cubicBezTo>
                  <a:cubicBezTo>
                    <a:pt x="11" y="5"/>
                    <a:pt x="14" y="1"/>
                    <a:pt x="13" y="1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07" name="Freeform 440"/>
            <p:cNvSpPr>
              <a:spLocks/>
            </p:cNvSpPr>
            <p:nvPr/>
          </p:nvSpPr>
          <p:spPr bwMode="auto">
            <a:xfrm>
              <a:off x="17184277" y="8163419"/>
              <a:ext cx="187897" cy="264400"/>
            </a:xfrm>
            <a:custGeom>
              <a:avLst/>
              <a:gdLst>
                <a:gd name="T0" fmla="*/ 12 w 20"/>
                <a:gd name="T1" fmla="*/ 2 h 28"/>
                <a:gd name="T2" fmla="*/ 9 w 20"/>
                <a:gd name="T3" fmla="*/ 2 h 28"/>
                <a:gd name="T4" fmla="*/ 4 w 20"/>
                <a:gd name="T5" fmla="*/ 3 h 28"/>
                <a:gd name="T6" fmla="*/ 3 w 20"/>
                <a:gd name="T7" fmla="*/ 11 h 28"/>
                <a:gd name="T8" fmla="*/ 3 w 20"/>
                <a:gd name="T9" fmla="*/ 13 h 28"/>
                <a:gd name="T10" fmla="*/ 0 w 20"/>
                <a:gd name="T11" fmla="*/ 13 h 28"/>
                <a:gd name="T12" fmla="*/ 3 w 20"/>
                <a:gd name="T13" fmla="*/ 22 h 28"/>
                <a:gd name="T14" fmla="*/ 5 w 20"/>
                <a:gd name="T15" fmla="*/ 20 h 28"/>
                <a:gd name="T16" fmla="*/ 7 w 20"/>
                <a:gd name="T17" fmla="*/ 22 h 28"/>
                <a:gd name="T18" fmla="*/ 4 w 20"/>
                <a:gd name="T19" fmla="*/ 23 h 28"/>
                <a:gd name="T20" fmla="*/ 8 w 20"/>
                <a:gd name="T21" fmla="*/ 26 h 28"/>
                <a:gd name="T22" fmla="*/ 11 w 20"/>
                <a:gd name="T23" fmla="*/ 25 h 28"/>
                <a:gd name="T24" fmla="*/ 15 w 20"/>
                <a:gd name="T25" fmla="*/ 28 h 28"/>
                <a:gd name="T26" fmla="*/ 14 w 20"/>
                <a:gd name="T27" fmla="*/ 25 h 28"/>
                <a:gd name="T28" fmla="*/ 17 w 20"/>
                <a:gd name="T29" fmla="*/ 24 h 28"/>
                <a:gd name="T30" fmla="*/ 10 w 20"/>
                <a:gd name="T31" fmla="*/ 22 h 28"/>
                <a:gd name="T32" fmla="*/ 9 w 20"/>
                <a:gd name="T33" fmla="*/ 16 h 28"/>
                <a:gd name="T34" fmla="*/ 12 w 20"/>
                <a:gd name="T35" fmla="*/ 12 h 28"/>
                <a:gd name="T36" fmla="*/ 13 w 20"/>
                <a:gd name="T37" fmla="*/ 7 h 28"/>
                <a:gd name="T38" fmla="*/ 12 w 20"/>
                <a:gd name="T39" fmla="*/ 2 h 28"/>
                <a:gd name="T40" fmla="*/ 12 w 20"/>
                <a:gd name="T41" fmla="*/ 2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0" h="28">
                  <a:moveTo>
                    <a:pt x="12" y="2"/>
                  </a:moveTo>
                  <a:cubicBezTo>
                    <a:pt x="10" y="1"/>
                    <a:pt x="11" y="5"/>
                    <a:pt x="9" y="2"/>
                  </a:cubicBezTo>
                  <a:cubicBezTo>
                    <a:pt x="8" y="0"/>
                    <a:pt x="4" y="1"/>
                    <a:pt x="4" y="3"/>
                  </a:cubicBezTo>
                  <a:cubicBezTo>
                    <a:pt x="3" y="6"/>
                    <a:pt x="4" y="8"/>
                    <a:pt x="3" y="11"/>
                  </a:cubicBezTo>
                  <a:cubicBezTo>
                    <a:pt x="3" y="12"/>
                    <a:pt x="3" y="13"/>
                    <a:pt x="3" y="13"/>
                  </a:cubicBezTo>
                  <a:cubicBezTo>
                    <a:pt x="2" y="14"/>
                    <a:pt x="0" y="13"/>
                    <a:pt x="0" y="13"/>
                  </a:cubicBezTo>
                  <a:cubicBezTo>
                    <a:pt x="0" y="13"/>
                    <a:pt x="2" y="22"/>
                    <a:pt x="3" y="22"/>
                  </a:cubicBezTo>
                  <a:cubicBezTo>
                    <a:pt x="3" y="22"/>
                    <a:pt x="4" y="19"/>
                    <a:pt x="5" y="20"/>
                  </a:cubicBezTo>
                  <a:cubicBezTo>
                    <a:pt x="5" y="20"/>
                    <a:pt x="7" y="21"/>
                    <a:pt x="7" y="22"/>
                  </a:cubicBezTo>
                  <a:cubicBezTo>
                    <a:pt x="7" y="23"/>
                    <a:pt x="4" y="21"/>
                    <a:pt x="4" y="23"/>
                  </a:cubicBezTo>
                  <a:cubicBezTo>
                    <a:pt x="4" y="25"/>
                    <a:pt x="6" y="27"/>
                    <a:pt x="8" y="26"/>
                  </a:cubicBezTo>
                  <a:cubicBezTo>
                    <a:pt x="9" y="26"/>
                    <a:pt x="10" y="24"/>
                    <a:pt x="11" y="25"/>
                  </a:cubicBezTo>
                  <a:cubicBezTo>
                    <a:pt x="11" y="25"/>
                    <a:pt x="15" y="28"/>
                    <a:pt x="15" y="28"/>
                  </a:cubicBezTo>
                  <a:cubicBezTo>
                    <a:pt x="16" y="27"/>
                    <a:pt x="13" y="26"/>
                    <a:pt x="14" y="25"/>
                  </a:cubicBezTo>
                  <a:cubicBezTo>
                    <a:pt x="13" y="26"/>
                    <a:pt x="20" y="28"/>
                    <a:pt x="17" y="24"/>
                  </a:cubicBezTo>
                  <a:cubicBezTo>
                    <a:pt x="15" y="22"/>
                    <a:pt x="11" y="25"/>
                    <a:pt x="10" y="22"/>
                  </a:cubicBezTo>
                  <a:cubicBezTo>
                    <a:pt x="9" y="20"/>
                    <a:pt x="9" y="19"/>
                    <a:pt x="9" y="16"/>
                  </a:cubicBezTo>
                  <a:cubicBezTo>
                    <a:pt x="9" y="14"/>
                    <a:pt x="11" y="14"/>
                    <a:pt x="12" y="12"/>
                  </a:cubicBezTo>
                  <a:cubicBezTo>
                    <a:pt x="14" y="10"/>
                    <a:pt x="14" y="9"/>
                    <a:pt x="13" y="7"/>
                  </a:cubicBezTo>
                  <a:cubicBezTo>
                    <a:pt x="13" y="7"/>
                    <a:pt x="13" y="2"/>
                    <a:pt x="12" y="2"/>
                  </a:cubicBezTo>
                  <a:cubicBezTo>
                    <a:pt x="11" y="2"/>
                    <a:pt x="13" y="2"/>
                    <a:pt x="12" y="2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08" name="Freeform 441"/>
            <p:cNvSpPr>
              <a:spLocks/>
            </p:cNvSpPr>
            <p:nvPr/>
          </p:nvSpPr>
          <p:spPr bwMode="auto">
            <a:xfrm>
              <a:off x="17343512" y="8389592"/>
              <a:ext cx="57323" cy="73269"/>
            </a:xfrm>
            <a:custGeom>
              <a:avLst/>
              <a:gdLst>
                <a:gd name="T0" fmla="*/ 3 w 6"/>
                <a:gd name="T1" fmla="*/ 1 h 8"/>
                <a:gd name="T2" fmla="*/ 1 w 6"/>
                <a:gd name="T3" fmla="*/ 1 h 8"/>
                <a:gd name="T4" fmla="*/ 0 w 6"/>
                <a:gd name="T5" fmla="*/ 3 h 8"/>
                <a:gd name="T6" fmla="*/ 2 w 6"/>
                <a:gd name="T7" fmla="*/ 6 h 8"/>
                <a:gd name="T8" fmla="*/ 5 w 6"/>
                <a:gd name="T9" fmla="*/ 7 h 8"/>
                <a:gd name="T10" fmla="*/ 4 w 6"/>
                <a:gd name="T11" fmla="*/ 4 h 8"/>
                <a:gd name="T12" fmla="*/ 3 w 6"/>
                <a:gd name="T13" fmla="*/ 1 h 8"/>
                <a:gd name="T14" fmla="*/ 3 w 6"/>
                <a:gd name="T15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" h="8">
                  <a:moveTo>
                    <a:pt x="3" y="1"/>
                  </a:moveTo>
                  <a:cubicBezTo>
                    <a:pt x="3" y="1"/>
                    <a:pt x="2" y="0"/>
                    <a:pt x="1" y="1"/>
                  </a:cubicBezTo>
                  <a:cubicBezTo>
                    <a:pt x="1" y="2"/>
                    <a:pt x="0" y="2"/>
                    <a:pt x="0" y="3"/>
                  </a:cubicBezTo>
                  <a:cubicBezTo>
                    <a:pt x="1" y="4"/>
                    <a:pt x="0" y="5"/>
                    <a:pt x="2" y="6"/>
                  </a:cubicBezTo>
                  <a:cubicBezTo>
                    <a:pt x="2" y="6"/>
                    <a:pt x="6" y="8"/>
                    <a:pt x="5" y="7"/>
                  </a:cubicBezTo>
                  <a:cubicBezTo>
                    <a:pt x="5" y="6"/>
                    <a:pt x="5" y="5"/>
                    <a:pt x="4" y="4"/>
                  </a:cubicBezTo>
                  <a:cubicBezTo>
                    <a:pt x="2" y="4"/>
                    <a:pt x="2" y="1"/>
                    <a:pt x="3" y="1"/>
                  </a:cubicBezTo>
                  <a:cubicBezTo>
                    <a:pt x="2" y="1"/>
                    <a:pt x="4" y="1"/>
                    <a:pt x="3" y="1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09" name="Freeform 442"/>
            <p:cNvSpPr>
              <a:spLocks/>
            </p:cNvSpPr>
            <p:nvPr/>
          </p:nvSpPr>
          <p:spPr bwMode="auto">
            <a:xfrm>
              <a:off x="17381727" y="8453303"/>
              <a:ext cx="92356" cy="124237"/>
            </a:xfrm>
            <a:custGeom>
              <a:avLst/>
              <a:gdLst>
                <a:gd name="T0" fmla="*/ 4 w 10"/>
                <a:gd name="T1" fmla="*/ 0 h 13"/>
                <a:gd name="T2" fmla="*/ 2 w 10"/>
                <a:gd name="T3" fmla="*/ 1 h 13"/>
                <a:gd name="T4" fmla="*/ 4 w 10"/>
                <a:gd name="T5" fmla="*/ 4 h 13"/>
                <a:gd name="T6" fmla="*/ 4 w 10"/>
                <a:gd name="T7" fmla="*/ 9 h 13"/>
                <a:gd name="T8" fmla="*/ 5 w 10"/>
                <a:gd name="T9" fmla="*/ 13 h 13"/>
                <a:gd name="T10" fmla="*/ 5 w 10"/>
                <a:gd name="T11" fmla="*/ 11 h 13"/>
                <a:gd name="T12" fmla="*/ 9 w 10"/>
                <a:gd name="T13" fmla="*/ 8 h 13"/>
                <a:gd name="T14" fmla="*/ 8 w 10"/>
                <a:gd name="T15" fmla="*/ 6 h 13"/>
                <a:gd name="T16" fmla="*/ 9 w 10"/>
                <a:gd name="T17" fmla="*/ 5 h 13"/>
                <a:gd name="T18" fmla="*/ 7 w 10"/>
                <a:gd name="T19" fmla="*/ 1 h 13"/>
                <a:gd name="T20" fmla="*/ 4 w 10"/>
                <a:gd name="T21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" h="13">
                  <a:moveTo>
                    <a:pt x="4" y="0"/>
                  </a:moveTo>
                  <a:cubicBezTo>
                    <a:pt x="3" y="0"/>
                    <a:pt x="4" y="0"/>
                    <a:pt x="2" y="1"/>
                  </a:cubicBezTo>
                  <a:cubicBezTo>
                    <a:pt x="1" y="2"/>
                    <a:pt x="3" y="3"/>
                    <a:pt x="4" y="4"/>
                  </a:cubicBezTo>
                  <a:cubicBezTo>
                    <a:pt x="5" y="6"/>
                    <a:pt x="0" y="7"/>
                    <a:pt x="4" y="9"/>
                  </a:cubicBezTo>
                  <a:cubicBezTo>
                    <a:pt x="5" y="10"/>
                    <a:pt x="3" y="12"/>
                    <a:pt x="5" y="13"/>
                  </a:cubicBezTo>
                  <a:cubicBezTo>
                    <a:pt x="6" y="13"/>
                    <a:pt x="6" y="12"/>
                    <a:pt x="5" y="11"/>
                  </a:cubicBezTo>
                  <a:cubicBezTo>
                    <a:pt x="3" y="5"/>
                    <a:pt x="9" y="10"/>
                    <a:pt x="9" y="8"/>
                  </a:cubicBezTo>
                  <a:cubicBezTo>
                    <a:pt x="9" y="7"/>
                    <a:pt x="7" y="6"/>
                    <a:pt x="8" y="6"/>
                  </a:cubicBezTo>
                  <a:cubicBezTo>
                    <a:pt x="8" y="5"/>
                    <a:pt x="10" y="6"/>
                    <a:pt x="9" y="5"/>
                  </a:cubicBezTo>
                  <a:cubicBezTo>
                    <a:pt x="8" y="4"/>
                    <a:pt x="6" y="3"/>
                    <a:pt x="7" y="1"/>
                  </a:cubicBezTo>
                  <a:cubicBezTo>
                    <a:pt x="7" y="0"/>
                    <a:pt x="5" y="0"/>
                    <a:pt x="4" y="0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10" name="Freeform 443"/>
            <p:cNvSpPr>
              <a:spLocks/>
            </p:cNvSpPr>
            <p:nvPr/>
          </p:nvSpPr>
          <p:spPr bwMode="auto">
            <a:xfrm>
              <a:off x="17212936" y="8399150"/>
              <a:ext cx="57323" cy="73269"/>
            </a:xfrm>
            <a:custGeom>
              <a:avLst/>
              <a:gdLst>
                <a:gd name="T0" fmla="*/ 6 w 6"/>
                <a:gd name="T1" fmla="*/ 5 h 8"/>
                <a:gd name="T2" fmla="*/ 0 w 6"/>
                <a:gd name="T3" fmla="*/ 2 h 8"/>
                <a:gd name="T4" fmla="*/ 3 w 6"/>
                <a:gd name="T5" fmla="*/ 6 h 8"/>
                <a:gd name="T6" fmla="*/ 6 w 6"/>
                <a:gd name="T7" fmla="*/ 5 h 8"/>
                <a:gd name="T8" fmla="*/ 6 w 6"/>
                <a:gd name="T9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8">
                  <a:moveTo>
                    <a:pt x="6" y="5"/>
                  </a:moveTo>
                  <a:cubicBezTo>
                    <a:pt x="5" y="4"/>
                    <a:pt x="3" y="0"/>
                    <a:pt x="0" y="2"/>
                  </a:cubicBezTo>
                  <a:cubicBezTo>
                    <a:pt x="0" y="2"/>
                    <a:pt x="3" y="5"/>
                    <a:pt x="3" y="6"/>
                  </a:cubicBezTo>
                  <a:cubicBezTo>
                    <a:pt x="3" y="8"/>
                    <a:pt x="6" y="8"/>
                    <a:pt x="6" y="5"/>
                  </a:cubicBezTo>
                  <a:cubicBezTo>
                    <a:pt x="6" y="5"/>
                    <a:pt x="6" y="6"/>
                    <a:pt x="6" y="5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11" name="Freeform 444"/>
            <p:cNvSpPr>
              <a:spLocks/>
            </p:cNvSpPr>
            <p:nvPr/>
          </p:nvSpPr>
          <p:spPr bwMode="auto">
            <a:xfrm>
              <a:off x="17279818" y="8472417"/>
              <a:ext cx="82803" cy="95566"/>
            </a:xfrm>
            <a:custGeom>
              <a:avLst/>
              <a:gdLst>
                <a:gd name="T0" fmla="*/ 3 w 9"/>
                <a:gd name="T1" fmla="*/ 2 h 10"/>
                <a:gd name="T2" fmla="*/ 0 w 9"/>
                <a:gd name="T3" fmla="*/ 2 h 10"/>
                <a:gd name="T4" fmla="*/ 2 w 9"/>
                <a:gd name="T5" fmla="*/ 4 h 10"/>
                <a:gd name="T6" fmla="*/ 1 w 9"/>
                <a:gd name="T7" fmla="*/ 9 h 10"/>
                <a:gd name="T8" fmla="*/ 6 w 9"/>
                <a:gd name="T9" fmla="*/ 6 h 10"/>
                <a:gd name="T10" fmla="*/ 3 w 9"/>
                <a:gd name="T11" fmla="*/ 2 h 10"/>
                <a:gd name="T12" fmla="*/ 3 w 9"/>
                <a:gd name="T13" fmla="*/ 2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10">
                  <a:moveTo>
                    <a:pt x="3" y="2"/>
                  </a:moveTo>
                  <a:cubicBezTo>
                    <a:pt x="2" y="1"/>
                    <a:pt x="1" y="1"/>
                    <a:pt x="0" y="2"/>
                  </a:cubicBezTo>
                  <a:cubicBezTo>
                    <a:pt x="0" y="3"/>
                    <a:pt x="2" y="3"/>
                    <a:pt x="2" y="4"/>
                  </a:cubicBezTo>
                  <a:cubicBezTo>
                    <a:pt x="3" y="5"/>
                    <a:pt x="0" y="8"/>
                    <a:pt x="1" y="9"/>
                  </a:cubicBezTo>
                  <a:cubicBezTo>
                    <a:pt x="1" y="10"/>
                    <a:pt x="5" y="6"/>
                    <a:pt x="6" y="6"/>
                  </a:cubicBezTo>
                  <a:cubicBezTo>
                    <a:pt x="9" y="6"/>
                    <a:pt x="3" y="2"/>
                    <a:pt x="3" y="2"/>
                  </a:cubicBezTo>
                  <a:cubicBezTo>
                    <a:pt x="1" y="0"/>
                    <a:pt x="3" y="2"/>
                    <a:pt x="3" y="2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12" name="Freeform 445"/>
            <p:cNvSpPr>
              <a:spLocks/>
            </p:cNvSpPr>
            <p:nvPr/>
          </p:nvSpPr>
          <p:spPr bwMode="auto">
            <a:xfrm>
              <a:off x="17298926" y="8529755"/>
              <a:ext cx="63695" cy="101936"/>
            </a:xfrm>
            <a:custGeom>
              <a:avLst/>
              <a:gdLst>
                <a:gd name="T0" fmla="*/ 6 w 7"/>
                <a:gd name="T1" fmla="*/ 1 h 11"/>
                <a:gd name="T2" fmla="*/ 3 w 7"/>
                <a:gd name="T3" fmla="*/ 5 h 11"/>
                <a:gd name="T4" fmla="*/ 3 w 7"/>
                <a:gd name="T5" fmla="*/ 9 h 11"/>
                <a:gd name="T6" fmla="*/ 5 w 7"/>
                <a:gd name="T7" fmla="*/ 6 h 11"/>
                <a:gd name="T8" fmla="*/ 6 w 7"/>
                <a:gd name="T9" fmla="*/ 1 h 11"/>
                <a:gd name="T10" fmla="*/ 6 w 7"/>
                <a:gd name="T11" fmla="*/ 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" h="11">
                  <a:moveTo>
                    <a:pt x="6" y="1"/>
                  </a:moveTo>
                  <a:cubicBezTo>
                    <a:pt x="3" y="1"/>
                    <a:pt x="4" y="4"/>
                    <a:pt x="3" y="5"/>
                  </a:cubicBezTo>
                  <a:cubicBezTo>
                    <a:pt x="0" y="7"/>
                    <a:pt x="1" y="7"/>
                    <a:pt x="3" y="9"/>
                  </a:cubicBezTo>
                  <a:cubicBezTo>
                    <a:pt x="6" y="11"/>
                    <a:pt x="4" y="8"/>
                    <a:pt x="5" y="6"/>
                  </a:cubicBezTo>
                  <a:cubicBezTo>
                    <a:pt x="5" y="6"/>
                    <a:pt x="7" y="0"/>
                    <a:pt x="6" y="1"/>
                  </a:cubicBezTo>
                  <a:cubicBezTo>
                    <a:pt x="5" y="1"/>
                    <a:pt x="6" y="0"/>
                    <a:pt x="6" y="1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13" name="Freeform 446"/>
            <p:cNvSpPr>
              <a:spLocks/>
            </p:cNvSpPr>
            <p:nvPr/>
          </p:nvSpPr>
          <p:spPr bwMode="auto">
            <a:xfrm>
              <a:off x="17353063" y="8520200"/>
              <a:ext cx="38217" cy="73269"/>
            </a:xfrm>
            <a:custGeom>
              <a:avLst/>
              <a:gdLst>
                <a:gd name="T0" fmla="*/ 3 w 4"/>
                <a:gd name="T1" fmla="*/ 1 h 8"/>
                <a:gd name="T2" fmla="*/ 0 w 4"/>
                <a:gd name="T3" fmla="*/ 8 h 8"/>
                <a:gd name="T4" fmla="*/ 3 w 4"/>
                <a:gd name="T5" fmla="*/ 5 h 8"/>
                <a:gd name="T6" fmla="*/ 3 w 4"/>
                <a:gd name="T7" fmla="*/ 1 h 8"/>
                <a:gd name="T8" fmla="*/ 3 w 4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8">
                  <a:moveTo>
                    <a:pt x="3" y="1"/>
                  </a:moveTo>
                  <a:cubicBezTo>
                    <a:pt x="2" y="1"/>
                    <a:pt x="0" y="7"/>
                    <a:pt x="0" y="8"/>
                  </a:cubicBezTo>
                  <a:cubicBezTo>
                    <a:pt x="0" y="8"/>
                    <a:pt x="2" y="6"/>
                    <a:pt x="3" y="5"/>
                  </a:cubicBezTo>
                  <a:cubicBezTo>
                    <a:pt x="3" y="5"/>
                    <a:pt x="4" y="0"/>
                    <a:pt x="3" y="1"/>
                  </a:cubicBezTo>
                  <a:cubicBezTo>
                    <a:pt x="2" y="1"/>
                    <a:pt x="3" y="1"/>
                    <a:pt x="3" y="1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14" name="Freeform 447"/>
            <p:cNvSpPr>
              <a:spLocks/>
            </p:cNvSpPr>
            <p:nvPr/>
          </p:nvSpPr>
          <p:spPr bwMode="auto">
            <a:xfrm>
              <a:off x="17372174" y="8567983"/>
              <a:ext cx="57323" cy="35042"/>
            </a:xfrm>
            <a:custGeom>
              <a:avLst/>
              <a:gdLst>
                <a:gd name="T0" fmla="*/ 1 w 6"/>
                <a:gd name="T1" fmla="*/ 1 h 4"/>
                <a:gd name="T2" fmla="*/ 3 w 6"/>
                <a:gd name="T3" fmla="*/ 3 h 4"/>
                <a:gd name="T4" fmla="*/ 1 w 6"/>
                <a:gd name="T5" fmla="*/ 1 h 4"/>
                <a:gd name="T6" fmla="*/ 1 w 6"/>
                <a:gd name="T7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4">
                  <a:moveTo>
                    <a:pt x="1" y="1"/>
                  </a:moveTo>
                  <a:cubicBezTo>
                    <a:pt x="0" y="3"/>
                    <a:pt x="1" y="4"/>
                    <a:pt x="3" y="3"/>
                  </a:cubicBezTo>
                  <a:cubicBezTo>
                    <a:pt x="6" y="3"/>
                    <a:pt x="2" y="0"/>
                    <a:pt x="1" y="1"/>
                  </a:cubicBezTo>
                  <a:cubicBezTo>
                    <a:pt x="1" y="2"/>
                    <a:pt x="2" y="1"/>
                    <a:pt x="1" y="1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15" name="Freeform 448"/>
            <p:cNvSpPr>
              <a:spLocks/>
            </p:cNvSpPr>
            <p:nvPr/>
          </p:nvSpPr>
          <p:spPr bwMode="auto">
            <a:xfrm>
              <a:off x="17372174" y="8593469"/>
              <a:ext cx="130574" cy="197506"/>
            </a:xfrm>
            <a:custGeom>
              <a:avLst/>
              <a:gdLst>
                <a:gd name="T0" fmla="*/ 10 w 14"/>
                <a:gd name="T1" fmla="*/ 0 h 21"/>
                <a:gd name="T2" fmla="*/ 9 w 14"/>
                <a:gd name="T3" fmla="*/ 2 h 21"/>
                <a:gd name="T4" fmla="*/ 7 w 14"/>
                <a:gd name="T5" fmla="*/ 4 h 21"/>
                <a:gd name="T6" fmla="*/ 3 w 14"/>
                <a:gd name="T7" fmla="*/ 6 h 21"/>
                <a:gd name="T8" fmla="*/ 2 w 14"/>
                <a:gd name="T9" fmla="*/ 11 h 21"/>
                <a:gd name="T10" fmla="*/ 2 w 14"/>
                <a:gd name="T11" fmla="*/ 14 h 21"/>
                <a:gd name="T12" fmla="*/ 3 w 14"/>
                <a:gd name="T13" fmla="*/ 18 h 21"/>
                <a:gd name="T14" fmla="*/ 8 w 14"/>
                <a:gd name="T15" fmla="*/ 19 h 21"/>
                <a:gd name="T16" fmla="*/ 8 w 14"/>
                <a:gd name="T17" fmla="*/ 16 h 21"/>
                <a:gd name="T18" fmla="*/ 10 w 14"/>
                <a:gd name="T19" fmla="*/ 12 h 21"/>
                <a:gd name="T20" fmla="*/ 12 w 14"/>
                <a:gd name="T21" fmla="*/ 17 h 21"/>
                <a:gd name="T22" fmla="*/ 13 w 14"/>
                <a:gd name="T23" fmla="*/ 14 h 21"/>
                <a:gd name="T24" fmla="*/ 13 w 14"/>
                <a:gd name="T25" fmla="*/ 10 h 21"/>
                <a:gd name="T26" fmla="*/ 10 w 14"/>
                <a:gd name="T27" fmla="*/ 0 h 21"/>
                <a:gd name="T28" fmla="*/ 10 w 14"/>
                <a:gd name="T29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4" h="21">
                  <a:moveTo>
                    <a:pt x="10" y="0"/>
                  </a:moveTo>
                  <a:cubicBezTo>
                    <a:pt x="9" y="0"/>
                    <a:pt x="9" y="1"/>
                    <a:pt x="9" y="2"/>
                  </a:cubicBezTo>
                  <a:cubicBezTo>
                    <a:pt x="9" y="3"/>
                    <a:pt x="9" y="3"/>
                    <a:pt x="7" y="4"/>
                  </a:cubicBezTo>
                  <a:cubicBezTo>
                    <a:pt x="6" y="4"/>
                    <a:pt x="4" y="6"/>
                    <a:pt x="3" y="6"/>
                  </a:cubicBezTo>
                  <a:cubicBezTo>
                    <a:pt x="1" y="9"/>
                    <a:pt x="0" y="9"/>
                    <a:pt x="2" y="11"/>
                  </a:cubicBezTo>
                  <a:cubicBezTo>
                    <a:pt x="3" y="12"/>
                    <a:pt x="2" y="13"/>
                    <a:pt x="2" y="14"/>
                  </a:cubicBezTo>
                  <a:cubicBezTo>
                    <a:pt x="1" y="16"/>
                    <a:pt x="2" y="17"/>
                    <a:pt x="3" y="18"/>
                  </a:cubicBezTo>
                  <a:cubicBezTo>
                    <a:pt x="5" y="19"/>
                    <a:pt x="7" y="19"/>
                    <a:pt x="8" y="19"/>
                  </a:cubicBezTo>
                  <a:cubicBezTo>
                    <a:pt x="11" y="21"/>
                    <a:pt x="9" y="18"/>
                    <a:pt x="8" y="16"/>
                  </a:cubicBezTo>
                  <a:cubicBezTo>
                    <a:pt x="8" y="16"/>
                    <a:pt x="8" y="12"/>
                    <a:pt x="10" y="12"/>
                  </a:cubicBezTo>
                  <a:cubicBezTo>
                    <a:pt x="11" y="12"/>
                    <a:pt x="11" y="17"/>
                    <a:pt x="12" y="17"/>
                  </a:cubicBezTo>
                  <a:cubicBezTo>
                    <a:pt x="12" y="17"/>
                    <a:pt x="13" y="14"/>
                    <a:pt x="13" y="14"/>
                  </a:cubicBezTo>
                  <a:cubicBezTo>
                    <a:pt x="14" y="12"/>
                    <a:pt x="14" y="11"/>
                    <a:pt x="13" y="10"/>
                  </a:cubicBezTo>
                  <a:cubicBezTo>
                    <a:pt x="13" y="7"/>
                    <a:pt x="13" y="1"/>
                    <a:pt x="10" y="0"/>
                  </a:cubicBezTo>
                  <a:cubicBezTo>
                    <a:pt x="9" y="0"/>
                    <a:pt x="10" y="1"/>
                    <a:pt x="10" y="0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16" name="Freeform 449"/>
            <p:cNvSpPr>
              <a:spLocks/>
            </p:cNvSpPr>
            <p:nvPr/>
          </p:nvSpPr>
          <p:spPr bwMode="auto">
            <a:xfrm>
              <a:off x="17289371" y="8631694"/>
              <a:ext cx="111465" cy="95566"/>
            </a:xfrm>
            <a:custGeom>
              <a:avLst/>
              <a:gdLst>
                <a:gd name="T0" fmla="*/ 8 w 12"/>
                <a:gd name="T1" fmla="*/ 1 h 10"/>
                <a:gd name="T2" fmla="*/ 2 w 12"/>
                <a:gd name="T3" fmla="*/ 4 h 10"/>
                <a:gd name="T4" fmla="*/ 0 w 12"/>
                <a:gd name="T5" fmla="*/ 10 h 10"/>
                <a:gd name="T6" fmla="*/ 2 w 12"/>
                <a:gd name="T7" fmla="*/ 6 h 10"/>
                <a:gd name="T8" fmla="*/ 4 w 12"/>
                <a:gd name="T9" fmla="*/ 6 h 10"/>
                <a:gd name="T10" fmla="*/ 6 w 12"/>
                <a:gd name="T11" fmla="*/ 7 h 10"/>
                <a:gd name="T12" fmla="*/ 8 w 12"/>
                <a:gd name="T13" fmla="*/ 7 h 10"/>
                <a:gd name="T14" fmla="*/ 8 w 12"/>
                <a:gd name="T15" fmla="*/ 5 h 10"/>
                <a:gd name="T16" fmla="*/ 8 w 12"/>
                <a:gd name="T17" fmla="*/ 1 h 10"/>
                <a:gd name="T18" fmla="*/ 8 w 12"/>
                <a:gd name="T19" fmla="*/ 1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" h="10">
                  <a:moveTo>
                    <a:pt x="8" y="1"/>
                  </a:moveTo>
                  <a:cubicBezTo>
                    <a:pt x="6" y="0"/>
                    <a:pt x="5" y="4"/>
                    <a:pt x="2" y="4"/>
                  </a:cubicBezTo>
                  <a:cubicBezTo>
                    <a:pt x="0" y="5"/>
                    <a:pt x="0" y="9"/>
                    <a:pt x="0" y="10"/>
                  </a:cubicBezTo>
                  <a:cubicBezTo>
                    <a:pt x="1" y="9"/>
                    <a:pt x="1" y="7"/>
                    <a:pt x="2" y="6"/>
                  </a:cubicBezTo>
                  <a:cubicBezTo>
                    <a:pt x="2" y="6"/>
                    <a:pt x="4" y="5"/>
                    <a:pt x="4" y="6"/>
                  </a:cubicBezTo>
                  <a:cubicBezTo>
                    <a:pt x="4" y="7"/>
                    <a:pt x="6" y="7"/>
                    <a:pt x="6" y="7"/>
                  </a:cubicBezTo>
                  <a:cubicBezTo>
                    <a:pt x="7" y="7"/>
                    <a:pt x="7" y="8"/>
                    <a:pt x="8" y="7"/>
                  </a:cubicBezTo>
                  <a:cubicBezTo>
                    <a:pt x="8" y="7"/>
                    <a:pt x="8" y="5"/>
                    <a:pt x="8" y="5"/>
                  </a:cubicBezTo>
                  <a:cubicBezTo>
                    <a:pt x="9" y="3"/>
                    <a:pt x="11" y="2"/>
                    <a:pt x="8" y="1"/>
                  </a:cubicBezTo>
                  <a:cubicBezTo>
                    <a:pt x="7" y="1"/>
                    <a:pt x="12" y="3"/>
                    <a:pt x="8" y="1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17" name="Freeform 450"/>
            <p:cNvSpPr>
              <a:spLocks/>
            </p:cNvSpPr>
            <p:nvPr/>
          </p:nvSpPr>
          <p:spPr bwMode="auto">
            <a:xfrm>
              <a:off x="17063256" y="8539313"/>
              <a:ext cx="111465" cy="111494"/>
            </a:xfrm>
            <a:custGeom>
              <a:avLst/>
              <a:gdLst>
                <a:gd name="T0" fmla="*/ 11 w 12"/>
                <a:gd name="T1" fmla="*/ 0 h 12"/>
                <a:gd name="T2" fmla="*/ 6 w 12"/>
                <a:gd name="T3" fmla="*/ 6 h 12"/>
                <a:gd name="T4" fmla="*/ 0 w 12"/>
                <a:gd name="T5" fmla="*/ 12 h 12"/>
                <a:gd name="T6" fmla="*/ 4 w 12"/>
                <a:gd name="T7" fmla="*/ 10 h 12"/>
                <a:gd name="T8" fmla="*/ 8 w 12"/>
                <a:gd name="T9" fmla="*/ 7 h 12"/>
                <a:gd name="T10" fmla="*/ 10 w 12"/>
                <a:gd name="T11" fmla="*/ 3 h 12"/>
                <a:gd name="T12" fmla="*/ 11 w 12"/>
                <a:gd name="T13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12">
                  <a:moveTo>
                    <a:pt x="11" y="0"/>
                  </a:moveTo>
                  <a:cubicBezTo>
                    <a:pt x="9" y="1"/>
                    <a:pt x="7" y="4"/>
                    <a:pt x="6" y="6"/>
                  </a:cubicBezTo>
                  <a:cubicBezTo>
                    <a:pt x="5" y="7"/>
                    <a:pt x="0" y="10"/>
                    <a:pt x="0" y="12"/>
                  </a:cubicBezTo>
                  <a:cubicBezTo>
                    <a:pt x="0" y="12"/>
                    <a:pt x="3" y="11"/>
                    <a:pt x="4" y="10"/>
                  </a:cubicBezTo>
                  <a:cubicBezTo>
                    <a:pt x="5" y="10"/>
                    <a:pt x="7" y="8"/>
                    <a:pt x="8" y="7"/>
                  </a:cubicBezTo>
                  <a:cubicBezTo>
                    <a:pt x="8" y="5"/>
                    <a:pt x="9" y="4"/>
                    <a:pt x="10" y="3"/>
                  </a:cubicBezTo>
                  <a:cubicBezTo>
                    <a:pt x="11" y="3"/>
                    <a:pt x="12" y="0"/>
                    <a:pt x="11" y="0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18" name="Freeform 451"/>
            <p:cNvSpPr>
              <a:spLocks/>
            </p:cNvSpPr>
            <p:nvPr/>
          </p:nvSpPr>
          <p:spPr bwMode="auto">
            <a:xfrm>
              <a:off x="17391283" y="8399150"/>
              <a:ext cx="19109" cy="9556"/>
            </a:xfrm>
            <a:custGeom>
              <a:avLst/>
              <a:gdLst>
                <a:gd name="T0" fmla="*/ 0 w 2"/>
                <a:gd name="T1" fmla="*/ 1 h 1"/>
                <a:gd name="T2" fmla="*/ 1 w 2"/>
                <a:gd name="T3" fmla="*/ 0 h 1"/>
                <a:gd name="T4" fmla="*/ 0 w 2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">
                  <a:moveTo>
                    <a:pt x="0" y="1"/>
                  </a:moveTo>
                  <a:cubicBezTo>
                    <a:pt x="1" y="1"/>
                    <a:pt x="2" y="0"/>
                    <a:pt x="1" y="0"/>
                  </a:cubicBezTo>
                  <a:cubicBezTo>
                    <a:pt x="0" y="0"/>
                    <a:pt x="0" y="1"/>
                    <a:pt x="0" y="1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19" name="Freeform 452"/>
            <p:cNvSpPr>
              <a:spLocks/>
            </p:cNvSpPr>
            <p:nvPr/>
          </p:nvSpPr>
          <p:spPr bwMode="auto">
            <a:xfrm>
              <a:off x="16037776" y="8781415"/>
              <a:ext cx="522294" cy="544729"/>
            </a:xfrm>
            <a:custGeom>
              <a:avLst/>
              <a:gdLst>
                <a:gd name="T0" fmla="*/ 12 w 56"/>
                <a:gd name="T1" fmla="*/ 3 h 58"/>
                <a:gd name="T2" fmla="*/ 4 w 56"/>
                <a:gd name="T3" fmla="*/ 2 h 58"/>
                <a:gd name="T4" fmla="*/ 2 w 56"/>
                <a:gd name="T5" fmla="*/ 3 h 58"/>
                <a:gd name="T6" fmla="*/ 6 w 56"/>
                <a:gd name="T7" fmla="*/ 9 h 58"/>
                <a:gd name="T8" fmla="*/ 11 w 56"/>
                <a:gd name="T9" fmla="*/ 13 h 58"/>
                <a:gd name="T10" fmla="*/ 13 w 56"/>
                <a:gd name="T11" fmla="*/ 17 h 58"/>
                <a:gd name="T12" fmla="*/ 17 w 56"/>
                <a:gd name="T13" fmla="*/ 19 h 58"/>
                <a:gd name="T14" fmla="*/ 20 w 56"/>
                <a:gd name="T15" fmla="*/ 26 h 58"/>
                <a:gd name="T16" fmla="*/ 22 w 56"/>
                <a:gd name="T17" fmla="*/ 28 h 58"/>
                <a:gd name="T18" fmla="*/ 26 w 56"/>
                <a:gd name="T19" fmla="*/ 33 h 58"/>
                <a:gd name="T20" fmla="*/ 30 w 56"/>
                <a:gd name="T21" fmla="*/ 42 h 58"/>
                <a:gd name="T22" fmla="*/ 41 w 56"/>
                <a:gd name="T23" fmla="*/ 52 h 58"/>
                <a:gd name="T24" fmla="*/ 46 w 56"/>
                <a:gd name="T25" fmla="*/ 57 h 58"/>
                <a:gd name="T26" fmla="*/ 54 w 56"/>
                <a:gd name="T27" fmla="*/ 57 h 58"/>
                <a:gd name="T28" fmla="*/ 54 w 56"/>
                <a:gd name="T29" fmla="*/ 46 h 58"/>
                <a:gd name="T30" fmla="*/ 55 w 56"/>
                <a:gd name="T31" fmla="*/ 44 h 58"/>
                <a:gd name="T32" fmla="*/ 52 w 56"/>
                <a:gd name="T33" fmla="*/ 41 h 58"/>
                <a:gd name="T34" fmla="*/ 50 w 56"/>
                <a:gd name="T35" fmla="*/ 40 h 58"/>
                <a:gd name="T36" fmla="*/ 48 w 56"/>
                <a:gd name="T37" fmla="*/ 42 h 58"/>
                <a:gd name="T38" fmla="*/ 48 w 56"/>
                <a:gd name="T39" fmla="*/ 38 h 58"/>
                <a:gd name="T40" fmla="*/ 47 w 56"/>
                <a:gd name="T41" fmla="*/ 36 h 58"/>
                <a:gd name="T42" fmla="*/ 44 w 56"/>
                <a:gd name="T43" fmla="*/ 34 h 58"/>
                <a:gd name="T44" fmla="*/ 42 w 56"/>
                <a:gd name="T45" fmla="*/ 30 h 58"/>
                <a:gd name="T46" fmla="*/ 42 w 56"/>
                <a:gd name="T47" fmla="*/ 29 h 58"/>
                <a:gd name="T48" fmla="*/ 43 w 56"/>
                <a:gd name="T49" fmla="*/ 28 h 58"/>
                <a:gd name="T50" fmla="*/ 38 w 56"/>
                <a:gd name="T51" fmla="*/ 27 h 58"/>
                <a:gd name="T52" fmla="*/ 38 w 56"/>
                <a:gd name="T53" fmla="*/ 25 h 58"/>
                <a:gd name="T54" fmla="*/ 36 w 56"/>
                <a:gd name="T55" fmla="*/ 24 h 58"/>
                <a:gd name="T56" fmla="*/ 37 w 56"/>
                <a:gd name="T57" fmla="*/ 23 h 58"/>
                <a:gd name="T58" fmla="*/ 35 w 56"/>
                <a:gd name="T59" fmla="*/ 22 h 58"/>
                <a:gd name="T60" fmla="*/ 34 w 56"/>
                <a:gd name="T61" fmla="*/ 21 h 58"/>
                <a:gd name="T62" fmla="*/ 31 w 56"/>
                <a:gd name="T63" fmla="*/ 19 h 58"/>
                <a:gd name="T64" fmla="*/ 30 w 56"/>
                <a:gd name="T65" fmla="*/ 19 h 58"/>
                <a:gd name="T66" fmla="*/ 25 w 56"/>
                <a:gd name="T67" fmla="*/ 16 h 58"/>
                <a:gd name="T68" fmla="*/ 21 w 56"/>
                <a:gd name="T69" fmla="*/ 11 h 58"/>
                <a:gd name="T70" fmla="*/ 16 w 56"/>
                <a:gd name="T71" fmla="*/ 7 h 58"/>
                <a:gd name="T72" fmla="*/ 12 w 56"/>
                <a:gd name="T73" fmla="*/ 3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56" h="58">
                  <a:moveTo>
                    <a:pt x="12" y="3"/>
                  </a:moveTo>
                  <a:cubicBezTo>
                    <a:pt x="9" y="3"/>
                    <a:pt x="7" y="3"/>
                    <a:pt x="4" y="2"/>
                  </a:cubicBezTo>
                  <a:cubicBezTo>
                    <a:pt x="2" y="1"/>
                    <a:pt x="0" y="0"/>
                    <a:pt x="2" y="3"/>
                  </a:cubicBezTo>
                  <a:cubicBezTo>
                    <a:pt x="3" y="5"/>
                    <a:pt x="4" y="8"/>
                    <a:pt x="6" y="9"/>
                  </a:cubicBezTo>
                  <a:cubicBezTo>
                    <a:pt x="8" y="10"/>
                    <a:pt x="10" y="11"/>
                    <a:pt x="11" y="13"/>
                  </a:cubicBezTo>
                  <a:cubicBezTo>
                    <a:pt x="12" y="14"/>
                    <a:pt x="12" y="16"/>
                    <a:pt x="13" y="17"/>
                  </a:cubicBezTo>
                  <a:cubicBezTo>
                    <a:pt x="15" y="18"/>
                    <a:pt x="16" y="18"/>
                    <a:pt x="17" y="19"/>
                  </a:cubicBezTo>
                  <a:cubicBezTo>
                    <a:pt x="19" y="21"/>
                    <a:pt x="19" y="24"/>
                    <a:pt x="20" y="26"/>
                  </a:cubicBezTo>
                  <a:cubicBezTo>
                    <a:pt x="21" y="27"/>
                    <a:pt x="22" y="28"/>
                    <a:pt x="22" y="28"/>
                  </a:cubicBezTo>
                  <a:cubicBezTo>
                    <a:pt x="24" y="30"/>
                    <a:pt x="25" y="31"/>
                    <a:pt x="26" y="33"/>
                  </a:cubicBezTo>
                  <a:cubicBezTo>
                    <a:pt x="28" y="36"/>
                    <a:pt x="28" y="39"/>
                    <a:pt x="30" y="42"/>
                  </a:cubicBezTo>
                  <a:cubicBezTo>
                    <a:pt x="34" y="45"/>
                    <a:pt x="37" y="49"/>
                    <a:pt x="41" y="52"/>
                  </a:cubicBezTo>
                  <a:cubicBezTo>
                    <a:pt x="43" y="54"/>
                    <a:pt x="44" y="55"/>
                    <a:pt x="46" y="57"/>
                  </a:cubicBezTo>
                  <a:cubicBezTo>
                    <a:pt x="47" y="57"/>
                    <a:pt x="53" y="58"/>
                    <a:pt x="54" y="57"/>
                  </a:cubicBezTo>
                  <a:cubicBezTo>
                    <a:pt x="55" y="56"/>
                    <a:pt x="53" y="48"/>
                    <a:pt x="54" y="46"/>
                  </a:cubicBezTo>
                  <a:cubicBezTo>
                    <a:pt x="54" y="45"/>
                    <a:pt x="56" y="45"/>
                    <a:pt x="55" y="44"/>
                  </a:cubicBezTo>
                  <a:cubicBezTo>
                    <a:pt x="54" y="43"/>
                    <a:pt x="53" y="42"/>
                    <a:pt x="52" y="41"/>
                  </a:cubicBezTo>
                  <a:cubicBezTo>
                    <a:pt x="52" y="41"/>
                    <a:pt x="51" y="40"/>
                    <a:pt x="50" y="40"/>
                  </a:cubicBezTo>
                  <a:cubicBezTo>
                    <a:pt x="49" y="40"/>
                    <a:pt x="49" y="42"/>
                    <a:pt x="48" y="42"/>
                  </a:cubicBezTo>
                  <a:cubicBezTo>
                    <a:pt x="49" y="42"/>
                    <a:pt x="48" y="38"/>
                    <a:pt x="48" y="38"/>
                  </a:cubicBezTo>
                  <a:cubicBezTo>
                    <a:pt x="47" y="37"/>
                    <a:pt x="47" y="37"/>
                    <a:pt x="47" y="36"/>
                  </a:cubicBezTo>
                  <a:cubicBezTo>
                    <a:pt x="47" y="35"/>
                    <a:pt x="45" y="34"/>
                    <a:pt x="44" y="34"/>
                  </a:cubicBezTo>
                  <a:cubicBezTo>
                    <a:pt x="43" y="33"/>
                    <a:pt x="41" y="32"/>
                    <a:pt x="42" y="30"/>
                  </a:cubicBezTo>
                  <a:cubicBezTo>
                    <a:pt x="42" y="30"/>
                    <a:pt x="41" y="29"/>
                    <a:pt x="42" y="29"/>
                  </a:cubicBezTo>
                  <a:cubicBezTo>
                    <a:pt x="42" y="28"/>
                    <a:pt x="43" y="29"/>
                    <a:pt x="43" y="28"/>
                  </a:cubicBezTo>
                  <a:cubicBezTo>
                    <a:pt x="44" y="26"/>
                    <a:pt x="38" y="26"/>
                    <a:pt x="38" y="27"/>
                  </a:cubicBezTo>
                  <a:cubicBezTo>
                    <a:pt x="38" y="26"/>
                    <a:pt x="42" y="25"/>
                    <a:pt x="38" y="25"/>
                  </a:cubicBezTo>
                  <a:cubicBezTo>
                    <a:pt x="37" y="25"/>
                    <a:pt x="36" y="24"/>
                    <a:pt x="36" y="24"/>
                  </a:cubicBezTo>
                  <a:cubicBezTo>
                    <a:pt x="36" y="23"/>
                    <a:pt x="37" y="23"/>
                    <a:pt x="37" y="23"/>
                  </a:cubicBezTo>
                  <a:cubicBezTo>
                    <a:pt x="37" y="22"/>
                    <a:pt x="35" y="22"/>
                    <a:pt x="35" y="22"/>
                  </a:cubicBezTo>
                  <a:cubicBezTo>
                    <a:pt x="35" y="22"/>
                    <a:pt x="36" y="21"/>
                    <a:pt x="34" y="21"/>
                  </a:cubicBezTo>
                  <a:cubicBezTo>
                    <a:pt x="33" y="20"/>
                    <a:pt x="32" y="20"/>
                    <a:pt x="31" y="19"/>
                  </a:cubicBezTo>
                  <a:cubicBezTo>
                    <a:pt x="28" y="15"/>
                    <a:pt x="30" y="19"/>
                    <a:pt x="30" y="19"/>
                  </a:cubicBezTo>
                  <a:cubicBezTo>
                    <a:pt x="29" y="19"/>
                    <a:pt x="26" y="16"/>
                    <a:pt x="25" y="16"/>
                  </a:cubicBezTo>
                  <a:cubicBezTo>
                    <a:pt x="24" y="14"/>
                    <a:pt x="23" y="12"/>
                    <a:pt x="21" y="11"/>
                  </a:cubicBezTo>
                  <a:cubicBezTo>
                    <a:pt x="19" y="10"/>
                    <a:pt x="18" y="9"/>
                    <a:pt x="16" y="7"/>
                  </a:cubicBezTo>
                  <a:cubicBezTo>
                    <a:pt x="15" y="6"/>
                    <a:pt x="14" y="3"/>
                    <a:pt x="12" y="3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20" name="Freeform 453"/>
            <p:cNvSpPr>
              <a:spLocks/>
            </p:cNvSpPr>
            <p:nvPr/>
          </p:nvSpPr>
          <p:spPr bwMode="auto">
            <a:xfrm>
              <a:off x="16130132" y="8978921"/>
              <a:ext cx="47770" cy="47785"/>
            </a:xfrm>
            <a:custGeom>
              <a:avLst/>
              <a:gdLst>
                <a:gd name="T0" fmla="*/ 4 w 5"/>
                <a:gd name="T1" fmla="*/ 4 h 5"/>
                <a:gd name="T2" fmla="*/ 1 w 5"/>
                <a:gd name="T3" fmla="*/ 0 h 5"/>
                <a:gd name="T4" fmla="*/ 4 w 5"/>
                <a:gd name="T5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" h="5">
                  <a:moveTo>
                    <a:pt x="4" y="4"/>
                  </a:moveTo>
                  <a:cubicBezTo>
                    <a:pt x="5" y="3"/>
                    <a:pt x="2" y="0"/>
                    <a:pt x="1" y="0"/>
                  </a:cubicBezTo>
                  <a:cubicBezTo>
                    <a:pt x="0" y="1"/>
                    <a:pt x="3" y="5"/>
                    <a:pt x="4" y="4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21" name="Freeform 454"/>
            <p:cNvSpPr>
              <a:spLocks/>
            </p:cNvSpPr>
            <p:nvPr/>
          </p:nvSpPr>
          <p:spPr bwMode="auto">
            <a:xfrm>
              <a:off x="16197014" y="9090415"/>
              <a:ext cx="44586" cy="47785"/>
            </a:xfrm>
            <a:custGeom>
              <a:avLst/>
              <a:gdLst>
                <a:gd name="T0" fmla="*/ 4 w 5"/>
                <a:gd name="T1" fmla="*/ 4 h 5"/>
                <a:gd name="T2" fmla="*/ 1 w 5"/>
                <a:gd name="T3" fmla="*/ 0 h 5"/>
                <a:gd name="T4" fmla="*/ 4 w 5"/>
                <a:gd name="T5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" h="5">
                  <a:moveTo>
                    <a:pt x="4" y="4"/>
                  </a:moveTo>
                  <a:cubicBezTo>
                    <a:pt x="5" y="3"/>
                    <a:pt x="2" y="0"/>
                    <a:pt x="1" y="0"/>
                  </a:cubicBezTo>
                  <a:cubicBezTo>
                    <a:pt x="0" y="1"/>
                    <a:pt x="3" y="5"/>
                    <a:pt x="4" y="4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22" name="Freeform 455"/>
            <p:cNvSpPr>
              <a:spLocks/>
            </p:cNvSpPr>
            <p:nvPr/>
          </p:nvSpPr>
          <p:spPr bwMode="auto">
            <a:xfrm>
              <a:off x="16512300" y="9119082"/>
              <a:ext cx="66879" cy="66896"/>
            </a:xfrm>
            <a:custGeom>
              <a:avLst/>
              <a:gdLst>
                <a:gd name="T0" fmla="*/ 7 w 7"/>
                <a:gd name="T1" fmla="*/ 7 h 7"/>
                <a:gd name="T2" fmla="*/ 5 w 7"/>
                <a:gd name="T3" fmla="*/ 3 h 7"/>
                <a:gd name="T4" fmla="*/ 0 w 7"/>
                <a:gd name="T5" fmla="*/ 1 h 7"/>
                <a:gd name="T6" fmla="*/ 1 w 7"/>
                <a:gd name="T7" fmla="*/ 3 h 7"/>
                <a:gd name="T8" fmla="*/ 3 w 7"/>
                <a:gd name="T9" fmla="*/ 5 h 7"/>
                <a:gd name="T10" fmla="*/ 7 w 7"/>
                <a:gd name="T11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" h="7">
                  <a:moveTo>
                    <a:pt x="7" y="7"/>
                  </a:moveTo>
                  <a:cubicBezTo>
                    <a:pt x="7" y="5"/>
                    <a:pt x="5" y="5"/>
                    <a:pt x="5" y="3"/>
                  </a:cubicBezTo>
                  <a:cubicBezTo>
                    <a:pt x="5" y="1"/>
                    <a:pt x="2" y="0"/>
                    <a:pt x="0" y="1"/>
                  </a:cubicBezTo>
                  <a:cubicBezTo>
                    <a:pt x="0" y="2"/>
                    <a:pt x="0" y="3"/>
                    <a:pt x="1" y="3"/>
                  </a:cubicBezTo>
                  <a:cubicBezTo>
                    <a:pt x="3" y="3"/>
                    <a:pt x="2" y="4"/>
                    <a:pt x="3" y="5"/>
                  </a:cubicBezTo>
                  <a:cubicBezTo>
                    <a:pt x="3" y="6"/>
                    <a:pt x="7" y="7"/>
                    <a:pt x="7" y="7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23" name="Freeform 456"/>
            <p:cNvSpPr>
              <a:spLocks/>
            </p:cNvSpPr>
            <p:nvPr/>
          </p:nvSpPr>
          <p:spPr bwMode="auto">
            <a:xfrm>
              <a:off x="16617396" y="9166867"/>
              <a:ext cx="35033" cy="35042"/>
            </a:xfrm>
            <a:custGeom>
              <a:avLst/>
              <a:gdLst>
                <a:gd name="T0" fmla="*/ 2 w 4"/>
                <a:gd name="T1" fmla="*/ 3 h 4"/>
                <a:gd name="T2" fmla="*/ 2 w 4"/>
                <a:gd name="T3" fmla="*/ 0 h 4"/>
                <a:gd name="T4" fmla="*/ 2 w 4"/>
                <a:gd name="T5" fmla="*/ 3 h 4"/>
                <a:gd name="T6" fmla="*/ 2 w 4"/>
                <a:gd name="T7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4">
                  <a:moveTo>
                    <a:pt x="2" y="3"/>
                  </a:moveTo>
                  <a:cubicBezTo>
                    <a:pt x="0" y="4"/>
                    <a:pt x="0" y="1"/>
                    <a:pt x="2" y="0"/>
                  </a:cubicBezTo>
                  <a:cubicBezTo>
                    <a:pt x="4" y="0"/>
                    <a:pt x="4" y="3"/>
                    <a:pt x="2" y="3"/>
                  </a:cubicBezTo>
                  <a:cubicBezTo>
                    <a:pt x="1" y="4"/>
                    <a:pt x="3" y="3"/>
                    <a:pt x="2" y="3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24" name="Freeform 457"/>
            <p:cNvSpPr>
              <a:spLocks/>
            </p:cNvSpPr>
            <p:nvPr/>
          </p:nvSpPr>
          <p:spPr bwMode="auto">
            <a:xfrm>
              <a:off x="16521853" y="9326144"/>
              <a:ext cx="429938" cy="140163"/>
            </a:xfrm>
            <a:custGeom>
              <a:avLst/>
              <a:gdLst>
                <a:gd name="T0" fmla="*/ 9 w 46"/>
                <a:gd name="T1" fmla="*/ 0 h 15"/>
                <a:gd name="T2" fmla="*/ 3 w 46"/>
                <a:gd name="T3" fmla="*/ 0 h 15"/>
                <a:gd name="T4" fmla="*/ 0 w 46"/>
                <a:gd name="T5" fmla="*/ 4 h 15"/>
                <a:gd name="T6" fmla="*/ 5 w 46"/>
                <a:gd name="T7" fmla="*/ 6 h 15"/>
                <a:gd name="T8" fmla="*/ 11 w 46"/>
                <a:gd name="T9" fmla="*/ 9 h 15"/>
                <a:gd name="T10" fmla="*/ 15 w 46"/>
                <a:gd name="T11" fmla="*/ 9 h 15"/>
                <a:gd name="T12" fmla="*/ 24 w 46"/>
                <a:gd name="T13" fmla="*/ 11 h 15"/>
                <a:gd name="T14" fmla="*/ 40 w 46"/>
                <a:gd name="T15" fmla="*/ 13 h 15"/>
                <a:gd name="T16" fmla="*/ 45 w 46"/>
                <a:gd name="T17" fmla="*/ 13 h 15"/>
                <a:gd name="T18" fmla="*/ 43 w 46"/>
                <a:gd name="T19" fmla="*/ 9 h 15"/>
                <a:gd name="T20" fmla="*/ 41 w 46"/>
                <a:gd name="T21" fmla="*/ 9 h 15"/>
                <a:gd name="T22" fmla="*/ 37 w 46"/>
                <a:gd name="T23" fmla="*/ 9 h 15"/>
                <a:gd name="T24" fmla="*/ 35 w 46"/>
                <a:gd name="T25" fmla="*/ 6 h 15"/>
                <a:gd name="T26" fmla="*/ 32 w 46"/>
                <a:gd name="T27" fmla="*/ 4 h 15"/>
                <a:gd name="T28" fmla="*/ 27 w 46"/>
                <a:gd name="T29" fmla="*/ 3 h 15"/>
                <a:gd name="T30" fmla="*/ 25 w 46"/>
                <a:gd name="T31" fmla="*/ 4 h 15"/>
                <a:gd name="T32" fmla="*/ 21 w 46"/>
                <a:gd name="T33" fmla="*/ 5 h 15"/>
                <a:gd name="T34" fmla="*/ 15 w 46"/>
                <a:gd name="T35" fmla="*/ 3 h 15"/>
                <a:gd name="T36" fmla="*/ 11 w 46"/>
                <a:gd name="T37" fmla="*/ 2 h 15"/>
                <a:gd name="T38" fmla="*/ 9 w 46"/>
                <a:gd name="T39" fmla="*/ 0 h 15"/>
                <a:gd name="T40" fmla="*/ 9 w 46"/>
                <a:gd name="T41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6" h="15">
                  <a:moveTo>
                    <a:pt x="9" y="0"/>
                  </a:moveTo>
                  <a:cubicBezTo>
                    <a:pt x="7" y="1"/>
                    <a:pt x="6" y="0"/>
                    <a:pt x="3" y="0"/>
                  </a:cubicBezTo>
                  <a:cubicBezTo>
                    <a:pt x="3" y="0"/>
                    <a:pt x="0" y="3"/>
                    <a:pt x="0" y="4"/>
                  </a:cubicBezTo>
                  <a:cubicBezTo>
                    <a:pt x="0" y="5"/>
                    <a:pt x="4" y="4"/>
                    <a:pt x="5" y="6"/>
                  </a:cubicBezTo>
                  <a:cubicBezTo>
                    <a:pt x="6" y="8"/>
                    <a:pt x="9" y="8"/>
                    <a:pt x="11" y="9"/>
                  </a:cubicBezTo>
                  <a:cubicBezTo>
                    <a:pt x="13" y="9"/>
                    <a:pt x="14" y="9"/>
                    <a:pt x="15" y="9"/>
                  </a:cubicBezTo>
                  <a:cubicBezTo>
                    <a:pt x="18" y="9"/>
                    <a:pt x="21" y="10"/>
                    <a:pt x="24" y="11"/>
                  </a:cubicBezTo>
                  <a:cubicBezTo>
                    <a:pt x="29" y="12"/>
                    <a:pt x="35" y="11"/>
                    <a:pt x="40" y="13"/>
                  </a:cubicBezTo>
                  <a:cubicBezTo>
                    <a:pt x="41" y="13"/>
                    <a:pt x="44" y="15"/>
                    <a:pt x="45" y="13"/>
                  </a:cubicBezTo>
                  <a:cubicBezTo>
                    <a:pt x="46" y="13"/>
                    <a:pt x="44" y="9"/>
                    <a:pt x="43" y="9"/>
                  </a:cubicBezTo>
                  <a:cubicBezTo>
                    <a:pt x="42" y="8"/>
                    <a:pt x="42" y="9"/>
                    <a:pt x="41" y="9"/>
                  </a:cubicBezTo>
                  <a:cubicBezTo>
                    <a:pt x="39" y="10"/>
                    <a:pt x="38" y="9"/>
                    <a:pt x="37" y="9"/>
                  </a:cubicBezTo>
                  <a:cubicBezTo>
                    <a:pt x="36" y="8"/>
                    <a:pt x="36" y="7"/>
                    <a:pt x="35" y="6"/>
                  </a:cubicBezTo>
                  <a:cubicBezTo>
                    <a:pt x="35" y="5"/>
                    <a:pt x="33" y="5"/>
                    <a:pt x="32" y="4"/>
                  </a:cubicBezTo>
                  <a:cubicBezTo>
                    <a:pt x="31" y="4"/>
                    <a:pt x="28" y="3"/>
                    <a:pt x="27" y="3"/>
                  </a:cubicBezTo>
                  <a:cubicBezTo>
                    <a:pt x="26" y="3"/>
                    <a:pt x="25" y="4"/>
                    <a:pt x="25" y="4"/>
                  </a:cubicBezTo>
                  <a:cubicBezTo>
                    <a:pt x="24" y="5"/>
                    <a:pt x="23" y="5"/>
                    <a:pt x="21" y="5"/>
                  </a:cubicBezTo>
                  <a:cubicBezTo>
                    <a:pt x="19" y="5"/>
                    <a:pt x="17" y="4"/>
                    <a:pt x="15" y="3"/>
                  </a:cubicBezTo>
                  <a:cubicBezTo>
                    <a:pt x="14" y="2"/>
                    <a:pt x="12" y="2"/>
                    <a:pt x="11" y="2"/>
                  </a:cubicBezTo>
                  <a:cubicBezTo>
                    <a:pt x="11" y="2"/>
                    <a:pt x="10" y="0"/>
                    <a:pt x="9" y="0"/>
                  </a:cubicBezTo>
                  <a:cubicBezTo>
                    <a:pt x="8" y="1"/>
                    <a:pt x="10" y="0"/>
                    <a:pt x="9" y="0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25" name="Freeform 458"/>
            <p:cNvSpPr>
              <a:spLocks/>
            </p:cNvSpPr>
            <p:nvPr/>
          </p:nvSpPr>
          <p:spPr bwMode="auto">
            <a:xfrm>
              <a:off x="16840326" y="9361183"/>
              <a:ext cx="73248" cy="28669"/>
            </a:xfrm>
            <a:custGeom>
              <a:avLst/>
              <a:gdLst>
                <a:gd name="T0" fmla="*/ 3 w 8"/>
                <a:gd name="T1" fmla="*/ 3 h 3"/>
                <a:gd name="T2" fmla="*/ 8 w 8"/>
                <a:gd name="T3" fmla="*/ 1 h 3"/>
                <a:gd name="T4" fmla="*/ 3 w 8"/>
                <a:gd name="T5" fmla="*/ 3 h 3"/>
                <a:gd name="T6" fmla="*/ 3 w 8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3" y="3"/>
                  </a:moveTo>
                  <a:cubicBezTo>
                    <a:pt x="0" y="2"/>
                    <a:pt x="7" y="0"/>
                    <a:pt x="8" y="1"/>
                  </a:cubicBezTo>
                  <a:cubicBezTo>
                    <a:pt x="8" y="2"/>
                    <a:pt x="4" y="3"/>
                    <a:pt x="3" y="3"/>
                  </a:cubicBezTo>
                  <a:cubicBezTo>
                    <a:pt x="2" y="3"/>
                    <a:pt x="4" y="3"/>
                    <a:pt x="3" y="3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26" name="Freeform 459"/>
            <p:cNvSpPr>
              <a:spLocks/>
            </p:cNvSpPr>
            <p:nvPr/>
          </p:nvSpPr>
          <p:spPr bwMode="auto">
            <a:xfrm>
              <a:off x="16942236" y="9428080"/>
              <a:ext cx="57323" cy="38227"/>
            </a:xfrm>
            <a:custGeom>
              <a:avLst/>
              <a:gdLst>
                <a:gd name="T0" fmla="*/ 3 w 6"/>
                <a:gd name="T1" fmla="*/ 0 h 4"/>
                <a:gd name="T2" fmla="*/ 1 w 6"/>
                <a:gd name="T3" fmla="*/ 1 h 4"/>
                <a:gd name="T4" fmla="*/ 3 w 6"/>
                <a:gd name="T5" fmla="*/ 4 h 4"/>
                <a:gd name="T6" fmla="*/ 3 w 6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4">
                  <a:moveTo>
                    <a:pt x="3" y="0"/>
                  </a:moveTo>
                  <a:cubicBezTo>
                    <a:pt x="2" y="0"/>
                    <a:pt x="0" y="0"/>
                    <a:pt x="1" y="1"/>
                  </a:cubicBezTo>
                  <a:cubicBezTo>
                    <a:pt x="1" y="1"/>
                    <a:pt x="3" y="4"/>
                    <a:pt x="3" y="4"/>
                  </a:cubicBezTo>
                  <a:cubicBezTo>
                    <a:pt x="5" y="4"/>
                    <a:pt x="6" y="0"/>
                    <a:pt x="3" y="0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27" name="Freeform 460"/>
            <p:cNvSpPr>
              <a:spLocks/>
            </p:cNvSpPr>
            <p:nvPr/>
          </p:nvSpPr>
          <p:spPr bwMode="auto">
            <a:xfrm>
              <a:off x="16999562" y="9437635"/>
              <a:ext cx="44586" cy="28669"/>
            </a:xfrm>
            <a:custGeom>
              <a:avLst/>
              <a:gdLst>
                <a:gd name="T0" fmla="*/ 4 w 5"/>
                <a:gd name="T1" fmla="*/ 1 h 3"/>
                <a:gd name="T2" fmla="*/ 2 w 5"/>
                <a:gd name="T3" fmla="*/ 0 h 3"/>
                <a:gd name="T4" fmla="*/ 1 w 5"/>
                <a:gd name="T5" fmla="*/ 2 h 3"/>
                <a:gd name="T6" fmla="*/ 2 w 5"/>
                <a:gd name="T7" fmla="*/ 2 h 3"/>
                <a:gd name="T8" fmla="*/ 4 w 5"/>
                <a:gd name="T9" fmla="*/ 1 h 3"/>
                <a:gd name="T10" fmla="*/ 4 w 5"/>
                <a:gd name="T11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3">
                  <a:moveTo>
                    <a:pt x="4" y="1"/>
                  </a:moveTo>
                  <a:cubicBezTo>
                    <a:pt x="4" y="1"/>
                    <a:pt x="3" y="0"/>
                    <a:pt x="2" y="0"/>
                  </a:cubicBezTo>
                  <a:cubicBezTo>
                    <a:pt x="2" y="1"/>
                    <a:pt x="0" y="2"/>
                    <a:pt x="1" y="2"/>
                  </a:cubicBezTo>
                  <a:cubicBezTo>
                    <a:pt x="1" y="2"/>
                    <a:pt x="2" y="3"/>
                    <a:pt x="2" y="2"/>
                  </a:cubicBezTo>
                  <a:cubicBezTo>
                    <a:pt x="3" y="2"/>
                    <a:pt x="5" y="2"/>
                    <a:pt x="4" y="1"/>
                  </a:cubicBezTo>
                  <a:cubicBezTo>
                    <a:pt x="4" y="1"/>
                    <a:pt x="5" y="2"/>
                    <a:pt x="4" y="1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28" name="Freeform 461"/>
            <p:cNvSpPr>
              <a:spLocks/>
            </p:cNvSpPr>
            <p:nvPr/>
          </p:nvSpPr>
          <p:spPr bwMode="auto">
            <a:xfrm>
              <a:off x="17034592" y="9437635"/>
              <a:ext cx="66879" cy="38227"/>
            </a:xfrm>
            <a:custGeom>
              <a:avLst/>
              <a:gdLst>
                <a:gd name="T0" fmla="*/ 2 w 7"/>
                <a:gd name="T1" fmla="*/ 1 h 4"/>
                <a:gd name="T2" fmla="*/ 2 w 7"/>
                <a:gd name="T3" fmla="*/ 4 h 4"/>
                <a:gd name="T4" fmla="*/ 6 w 7"/>
                <a:gd name="T5" fmla="*/ 3 h 4"/>
                <a:gd name="T6" fmla="*/ 5 w 7"/>
                <a:gd name="T7" fmla="*/ 1 h 4"/>
                <a:gd name="T8" fmla="*/ 2 w 7"/>
                <a:gd name="T9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4">
                  <a:moveTo>
                    <a:pt x="2" y="1"/>
                  </a:moveTo>
                  <a:cubicBezTo>
                    <a:pt x="1" y="2"/>
                    <a:pt x="0" y="4"/>
                    <a:pt x="2" y="4"/>
                  </a:cubicBezTo>
                  <a:cubicBezTo>
                    <a:pt x="4" y="4"/>
                    <a:pt x="5" y="4"/>
                    <a:pt x="6" y="3"/>
                  </a:cubicBezTo>
                  <a:cubicBezTo>
                    <a:pt x="7" y="3"/>
                    <a:pt x="5" y="2"/>
                    <a:pt x="5" y="1"/>
                  </a:cubicBezTo>
                  <a:cubicBezTo>
                    <a:pt x="4" y="0"/>
                    <a:pt x="3" y="0"/>
                    <a:pt x="2" y="1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29" name="Freeform 462"/>
            <p:cNvSpPr>
              <a:spLocks/>
            </p:cNvSpPr>
            <p:nvPr/>
          </p:nvSpPr>
          <p:spPr bwMode="auto">
            <a:xfrm>
              <a:off x="17082363" y="9428080"/>
              <a:ext cx="76432" cy="47785"/>
            </a:xfrm>
            <a:custGeom>
              <a:avLst/>
              <a:gdLst>
                <a:gd name="T0" fmla="*/ 1 w 8"/>
                <a:gd name="T1" fmla="*/ 0 h 5"/>
                <a:gd name="T2" fmla="*/ 0 w 8"/>
                <a:gd name="T3" fmla="*/ 1 h 5"/>
                <a:gd name="T4" fmla="*/ 2 w 8"/>
                <a:gd name="T5" fmla="*/ 2 h 5"/>
                <a:gd name="T6" fmla="*/ 2 w 8"/>
                <a:gd name="T7" fmla="*/ 3 h 5"/>
                <a:gd name="T8" fmla="*/ 7 w 8"/>
                <a:gd name="T9" fmla="*/ 4 h 5"/>
                <a:gd name="T10" fmla="*/ 7 w 8"/>
                <a:gd name="T11" fmla="*/ 1 h 5"/>
                <a:gd name="T12" fmla="*/ 1 w 8"/>
                <a:gd name="T13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5">
                  <a:moveTo>
                    <a:pt x="1" y="0"/>
                  </a:moveTo>
                  <a:cubicBezTo>
                    <a:pt x="0" y="0"/>
                    <a:pt x="0" y="0"/>
                    <a:pt x="0" y="1"/>
                  </a:cubicBezTo>
                  <a:cubicBezTo>
                    <a:pt x="0" y="1"/>
                    <a:pt x="2" y="1"/>
                    <a:pt x="2" y="2"/>
                  </a:cubicBezTo>
                  <a:cubicBezTo>
                    <a:pt x="2" y="2"/>
                    <a:pt x="2" y="3"/>
                    <a:pt x="2" y="3"/>
                  </a:cubicBezTo>
                  <a:cubicBezTo>
                    <a:pt x="2" y="4"/>
                    <a:pt x="6" y="5"/>
                    <a:pt x="7" y="4"/>
                  </a:cubicBezTo>
                  <a:cubicBezTo>
                    <a:pt x="8" y="3"/>
                    <a:pt x="8" y="2"/>
                    <a:pt x="7" y="1"/>
                  </a:cubicBezTo>
                  <a:cubicBezTo>
                    <a:pt x="5" y="1"/>
                    <a:pt x="3" y="1"/>
                    <a:pt x="1" y="0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30" name="Freeform 463"/>
            <p:cNvSpPr>
              <a:spLocks/>
            </p:cNvSpPr>
            <p:nvPr/>
          </p:nvSpPr>
          <p:spPr bwMode="auto">
            <a:xfrm>
              <a:off x="17184277" y="9437635"/>
              <a:ext cx="114649" cy="38227"/>
            </a:xfrm>
            <a:custGeom>
              <a:avLst/>
              <a:gdLst>
                <a:gd name="T0" fmla="*/ 2 w 12"/>
                <a:gd name="T1" fmla="*/ 0 h 4"/>
                <a:gd name="T2" fmla="*/ 0 w 12"/>
                <a:gd name="T3" fmla="*/ 2 h 4"/>
                <a:gd name="T4" fmla="*/ 12 w 12"/>
                <a:gd name="T5" fmla="*/ 2 h 4"/>
                <a:gd name="T6" fmla="*/ 9 w 12"/>
                <a:gd name="T7" fmla="*/ 2 h 4"/>
                <a:gd name="T8" fmla="*/ 2 w 12"/>
                <a:gd name="T9" fmla="*/ 0 h 4"/>
                <a:gd name="T10" fmla="*/ 2 w 12"/>
                <a:gd name="T11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" h="4">
                  <a:moveTo>
                    <a:pt x="2" y="0"/>
                  </a:moveTo>
                  <a:cubicBezTo>
                    <a:pt x="2" y="0"/>
                    <a:pt x="0" y="1"/>
                    <a:pt x="0" y="2"/>
                  </a:cubicBezTo>
                  <a:cubicBezTo>
                    <a:pt x="0" y="2"/>
                    <a:pt x="11" y="4"/>
                    <a:pt x="12" y="2"/>
                  </a:cubicBezTo>
                  <a:cubicBezTo>
                    <a:pt x="12" y="1"/>
                    <a:pt x="9" y="2"/>
                    <a:pt x="9" y="2"/>
                  </a:cubicBezTo>
                  <a:cubicBezTo>
                    <a:pt x="7" y="2"/>
                    <a:pt x="4" y="1"/>
                    <a:pt x="2" y="0"/>
                  </a:cubicBezTo>
                  <a:cubicBezTo>
                    <a:pt x="2" y="0"/>
                    <a:pt x="3" y="0"/>
                    <a:pt x="2" y="0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31" name="Freeform 464"/>
            <p:cNvSpPr>
              <a:spLocks/>
            </p:cNvSpPr>
            <p:nvPr/>
          </p:nvSpPr>
          <p:spPr bwMode="auto">
            <a:xfrm>
              <a:off x="17149244" y="9491791"/>
              <a:ext cx="101909" cy="57338"/>
            </a:xfrm>
            <a:custGeom>
              <a:avLst/>
              <a:gdLst>
                <a:gd name="T0" fmla="*/ 0 w 11"/>
                <a:gd name="T1" fmla="*/ 0 h 6"/>
                <a:gd name="T2" fmla="*/ 8 w 11"/>
                <a:gd name="T3" fmla="*/ 4 h 6"/>
                <a:gd name="T4" fmla="*/ 0 w 11"/>
                <a:gd name="T5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" h="6">
                  <a:moveTo>
                    <a:pt x="0" y="0"/>
                  </a:moveTo>
                  <a:cubicBezTo>
                    <a:pt x="1" y="0"/>
                    <a:pt x="7" y="6"/>
                    <a:pt x="8" y="4"/>
                  </a:cubicBezTo>
                  <a:cubicBezTo>
                    <a:pt x="11" y="1"/>
                    <a:pt x="1" y="0"/>
                    <a:pt x="0" y="0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32" name="Freeform 465"/>
            <p:cNvSpPr>
              <a:spLocks/>
            </p:cNvSpPr>
            <p:nvPr/>
          </p:nvSpPr>
          <p:spPr bwMode="auto">
            <a:xfrm>
              <a:off x="17474083" y="9192351"/>
              <a:ext cx="57323" cy="38227"/>
            </a:xfrm>
            <a:custGeom>
              <a:avLst/>
              <a:gdLst>
                <a:gd name="T0" fmla="*/ 3 w 6"/>
                <a:gd name="T1" fmla="*/ 3 h 4"/>
                <a:gd name="T2" fmla="*/ 4 w 6"/>
                <a:gd name="T3" fmla="*/ 0 h 4"/>
                <a:gd name="T4" fmla="*/ 3 w 6"/>
                <a:gd name="T5" fmla="*/ 3 h 4"/>
                <a:gd name="T6" fmla="*/ 3 w 6"/>
                <a:gd name="T7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4">
                  <a:moveTo>
                    <a:pt x="3" y="3"/>
                  </a:moveTo>
                  <a:cubicBezTo>
                    <a:pt x="0" y="4"/>
                    <a:pt x="1" y="0"/>
                    <a:pt x="4" y="0"/>
                  </a:cubicBezTo>
                  <a:cubicBezTo>
                    <a:pt x="6" y="0"/>
                    <a:pt x="5" y="3"/>
                    <a:pt x="3" y="3"/>
                  </a:cubicBezTo>
                  <a:cubicBezTo>
                    <a:pt x="2" y="4"/>
                    <a:pt x="5" y="3"/>
                    <a:pt x="3" y="3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33" name="Freeform 466"/>
            <p:cNvSpPr>
              <a:spLocks/>
            </p:cNvSpPr>
            <p:nvPr/>
          </p:nvSpPr>
          <p:spPr bwMode="auto">
            <a:xfrm>
              <a:off x="17569627" y="9185981"/>
              <a:ext cx="140127" cy="44598"/>
            </a:xfrm>
            <a:custGeom>
              <a:avLst/>
              <a:gdLst>
                <a:gd name="T0" fmla="*/ 2 w 15"/>
                <a:gd name="T1" fmla="*/ 3 h 5"/>
                <a:gd name="T2" fmla="*/ 1 w 15"/>
                <a:gd name="T3" fmla="*/ 1 h 5"/>
                <a:gd name="T4" fmla="*/ 5 w 15"/>
                <a:gd name="T5" fmla="*/ 0 h 5"/>
                <a:gd name="T6" fmla="*/ 13 w 15"/>
                <a:gd name="T7" fmla="*/ 2 h 5"/>
                <a:gd name="T8" fmla="*/ 15 w 15"/>
                <a:gd name="T9" fmla="*/ 5 h 5"/>
                <a:gd name="T10" fmla="*/ 11 w 15"/>
                <a:gd name="T11" fmla="*/ 3 h 5"/>
                <a:gd name="T12" fmla="*/ 2 w 15"/>
                <a:gd name="T13" fmla="*/ 3 h 5"/>
                <a:gd name="T14" fmla="*/ 2 w 15"/>
                <a:gd name="T15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" h="5">
                  <a:moveTo>
                    <a:pt x="2" y="3"/>
                  </a:moveTo>
                  <a:cubicBezTo>
                    <a:pt x="1" y="3"/>
                    <a:pt x="0" y="2"/>
                    <a:pt x="1" y="1"/>
                  </a:cubicBezTo>
                  <a:cubicBezTo>
                    <a:pt x="2" y="0"/>
                    <a:pt x="3" y="0"/>
                    <a:pt x="5" y="0"/>
                  </a:cubicBezTo>
                  <a:cubicBezTo>
                    <a:pt x="8" y="0"/>
                    <a:pt x="10" y="0"/>
                    <a:pt x="13" y="2"/>
                  </a:cubicBezTo>
                  <a:cubicBezTo>
                    <a:pt x="14" y="3"/>
                    <a:pt x="15" y="4"/>
                    <a:pt x="15" y="5"/>
                  </a:cubicBezTo>
                  <a:cubicBezTo>
                    <a:pt x="14" y="5"/>
                    <a:pt x="11" y="3"/>
                    <a:pt x="11" y="3"/>
                  </a:cubicBezTo>
                  <a:cubicBezTo>
                    <a:pt x="8" y="2"/>
                    <a:pt x="5" y="3"/>
                    <a:pt x="2" y="3"/>
                  </a:cubicBezTo>
                  <a:cubicBezTo>
                    <a:pt x="1" y="3"/>
                    <a:pt x="3" y="3"/>
                    <a:pt x="2" y="3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34" name="Freeform 467"/>
            <p:cNvSpPr>
              <a:spLocks/>
            </p:cNvSpPr>
            <p:nvPr/>
          </p:nvSpPr>
          <p:spPr bwMode="auto">
            <a:xfrm>
              <a:off x="17139689" y="8969361"/>
              <a:ext cx="299364" cy="337667"/>
            </a:xfrm>
            <a:custGeom>
              <a:avLst/>
              <a:gdLst>
                <a:gd name="T0" fmla="*/ 13 w 32"/>
                <a:gd name="T1" fmla="*/ 32 h 36"/>
                <a:gd name="T2" fmla="*/ 14 w 32"/>
                <a:gd name="T3" fmla="*/ 30 h 36"/>
                <a:gd name="T4" fmla="*/ 11 w 32"/>
                <a:gd name="T5" fmla="*/ 28 h 36"/>
                <a:gd name="T6" fmla="*/ 12 w 32"/>
                <a:gd name="T7" fmla="*/ 23 h 36"/>
                <a:gd name="T8" fmla="*/ 8 w 32"/>
                <a:gd name="T9" fmla="*/ 23 h 36"/>
                <a:gd name="T10" fmla="*/ 8 w 32"/>
                <a:gd name="T11" fmla="*/ 29 h 36"/>
                <a:gd name="T12" fmla="*/ 8 w 32"/>
                <a:gd name="T13" fmla="*/ 30 h 36"/>
                <a:gd name="T14" fmla="*/ 7 w 32"/>
                <a:gd name="T15" fmla="*/ 34 h 36"/>
                <a:gd name="T16" fmla="*/ 4 w 32"/>
                <a:gd name="T17" fmla="*/ 36 h 36"/>
                <a:gd name="T18" fmla="*/ 4 w 32"/>
                <a:gd name="T19" fmla="*/ 31 h 36"/>
                <a:gd name="T20" fmla="*/ 2 w 32"/>
                <a:gd name="T21" fmla="*/ 26 h 36"/>
                <a:gd name="T22" fmla="*/ 1 w 32"/>
                <a:gd name="T23" fmla="*/ 21 h 36"/>
                <a:gd name="T24" fmla="*/ 3 w 32"/>
                <a:gd name="T25" fmla="*/ 14 h 36"/>
                <a:gd name="T26" fmla="*/ 9 w 32"/>
                <a:gd name="T27" fmla="*/ 5 h 36"/>
                <a:gd name="T28" fmla="*/ 11 w 32"/>
                <a:gd name="T29" fmla="*/ 2 h 36"/>
                <a:gd name="T30" fmla="*/ 18 w 32"/>
                <a:gd name="T31" fmla="*/ 4 h 36"/>
                <a:gd name="T32" fmla="*/ 25 w 32"/>
                <a:gd name="T33" fmla="*/ 4 h 36"/>
                <a:gd name="T34" fmla="*/ 32 w 32"/>
                <a:gd name="T35" fmla="*/ 1 h 36"/>
                <a:gd name="T36" fmla="*/ 29 w 32"/>
                <a:gd name="T37" fmla="*/ 6 h 36"/>
                <a:gd name="T38" fmla="*/ 23 w 32"/>
                <a:gd name="T39" fmla="*/ 7 h 36"/>
                <a:gd name="T40" fmla="*/ 10 w 32"/>
                <a:gd name="T41" fmla="*/ 7 h 36"/>
                <a:gd name="T42" fmla="*/ 6 w 32"/>
                <a:gd name="T43" fmla="*/ 10 h 36"/>
                <a:gd name="T44" fmla="*/ 10 w 32"/>
                <a:gd name="T45" fmla="*/ 15 h 36"/>
                <a:gd name="T46" fmla="*/ 13 w 32"/>
                <a:gd name="T47" fmla="*/ 14 h 36"/>
                <a:gd name="T48" fmla="*/ 20 w 32"/>
                <a:gd name="T49" fmla="*/ 13 h 36"/>
                <a:gd name="T50" fmla="*/ 17 w 32"/>
                <a:gd name="T51" fmla="*/ 16 h 36"/>
                <a:gd name="T52" fmla="*/ 13 w 32"/>
                <a:gd name="T53" fmla="*/ 17 h 36"/>
                <a:gd name="T54" fmla="*/ 14 w 32"/>
                <a:gd name="T55" fmla="*/ 20 h 36"/>
                <a:gd name="T56" fmla="*/ 18 w 32"/>
                <a:gd name="T57" fmla="*/ 25 h 36"/>
                <a:gd name="T58" fmla="*/ 19 w 32"/>
                <a:gd name="T59" fmla="*/ 28 h 36"/>
                <a:gd name="T60" fmla="*/ 22 w 32"/>
                <a:gd name="T61" fmla="*/ 30 h 36"/>
                <a:gd name="T62" fmla="*/ 13 w 32"/>
                <a:gd name="T63" fmla="*/ 32 h 36"/>
                <a:gd name="T64" fmla="*/ 13 w 32"/>
                <a:gd name="T65" fmla="*/ 32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2" h="36">
                  <a:moveTo>
                    <a:pt x="13" y="32"/>
                  </a:moveTo>
                  <a:cubicBezTo>
                    <a:pt x="13" y="31"/>
                    <a:pt x="14" y="31"/>
                    <a:pt x="14" y="30"/>
                  </a:cubicBezTo>
                  <a:cubicBezTo>
                    <a:pt x="14" y="29"/>
                    <a:pt x="12" y="28"/>
                    <a:pt x="11" y="28"/>
                  </a:cubicBezTo>
                  <a:cubicBezTo>
                    <a:pt x="10" y="26"/>
                    <a:pt x="12" y="25"/>
                    <a:pt x="12" y="23"/>
                  </a:cubicBezTo>
                  <a:cubicBezTo>
                    <a:pt x="12" y="22"/>
                    <a:pt x="8" y="22"/>
                    <a:pt x="8" y="23"/>
                  </a:cubicBezTo>
                  <a:cubicBezTo>
                    <a:pt x="7" y="25"/>
                    <a:pt x="8" y="27"/>
                    <a:pt x="8" y="29"/>
                  </a:cubicBezTo>
                  <a:cubicBezTo>
                    <a:pt x="7" y="29"/>
                    <a:pt x="8" y="30"/>
                    <a:pt x="8" y="30"/>
                  </a:cubicBezTo>
                  <a:cubicBezTo>
                    <a:pt x="8" y="32"/>
                    <a:pt x="7" y="33"/>
                    <a:pt x="7" y="34"/>
                  </a:cubicBezTo>
                  <a:cubicBezTo>
                    <a:pt x="6" y="36"/>
                    <a:pt x="7" y="36"/>
                    <a:pt x="4" y="36"/>
                  </a:cubicBezTo>
                  <a:cubicBezTo>
                    <a:pt x="1" y="36"/>
                    <a:pt x="4" y="32"/>
                    <a:pt x="4" y="31"/>
                  </a:cubicBezTo>
                  <a:cubicBezTo>
                    <a:pt x="5" y="30"/>
                    <a:pt x="4" y="27"/>
                    <a:pt x="2" y="26"/>
                  </a:cubicBezTo>
                  <a:cubicBezTo>
                    <a:pt x="0" y="25"/>
                    <a:pt x="0" y="23"/>
                    <a:pt x="1" y="21"/>
                  </a:cubicBezTo>
                  <a:cubicBezTo>
                    <a:pt x="2" y="19"/>
                    <a:pt x="2" y="16"/>
                    <a:pt x="3" y="14"/>
                  </a:cubicBezTo>
                  <a:cubicBezTo>
                    <a:pt x="5" y="11"/>
                    <a:pt x="4" y="5"/>
                    <a:pt x="9" y="5"/>
                  </a:cubicBezTo>
                  <a:cubicBezTo>
                    <a:pt x="10" y="5"/>
                    <a:pt x="9" y="2"/>
                    <a:pt x="11" y="2"/>
                  </a:cubicBezTo>
                  <a:cubicBezTo>
                    <a:pt x="14" y="3"/>
                    <a:pt x="16" y="4"/>
                    <a:pt x="18" y="4"/>
                  </a:cubicBezTo>
                  <a:cubicBezTo>
                    <a:pt x="20" y="4"/>
                    <a:pt x="23" y="5"/>
                    <a:pt x="25" y="4"/>
                  </a:cubicBezTo>
                  <a:cubicBezTo>
                    <a:pt x="26" y="4"/>
                    <a:pt x="32" y="0"/>
                    <a:pt x="32" y="1"/>
                  </a:cubicBezTo>
                  <a:cubicBezTo>
                    <a:pt x="32" y="2"/>
                    <a:pt x="29" y="5"/>
                    <a:pt x="29" y="6"/>
                  </a:cubicBezTo>
                  <a:cubicBezTo>
                    <a:pt x="27" y="7"/>
                    <a:pt x="25" y="7"/>
                    <a:pt x="23" y="7"/>
                  </a:cubicBezTo>
                  <a:cubicBezTo>
                    <a:pt x="18" y="6"/>
                    <a:pt x="14" y="7"/>
                    <a:pt x="10" y="7"/>
                  </a:cubicBezTo>
                  <a:cubicBezTo>
                    <a:pt x="7" y="6"/>
                    <a:pt x="6" y="7"/>
                    <a:pt x="6" y="10"/>
                  </a:cubicBezTo>
                  <a:cubicBezTo>
                    <a:pt x="6" y="13"/>
                    <a:pt x="9" y="13"/>
                    <a:pt x="10" y="15"/>
                  </a:cubicBezTo>
                  <a:cubicBezTo>
                    <a:pt x="11" y="17"/>
                    <a:pt x="12" y="15"/>
                    <a:pt x="13" y="14"/>
                  </a:cubicBezTo>
                  <a:cubicBezTo>
                    <a:pt x="13" y="13"/>
                    <a:pt x="20" y="12"/>
                    <a:pt x="20" y="13"/>
                  </a:cubicBezTo>
                  <a:cubicBezTo>
                    <a:pt x="21" y="13"/>
                    <a:pt x="18" y="16"/>
                    <a:pt x="17" y="16"/>
                  </a:cubicBezTo>
                  <a:cubicBezTo>
                    <a:pt x="15" y="18"/>
                    <a:pt x="15" y="18"/>
                    <a:pt x="13" y="17"/>
                  </a:cubicBezTo>
                  <a:cubicBezTo>
                    <a:pt x="13" y="17"/>
                    <a:pt x="14" y="20"/>
                    <a:pt x="14" y="20"/>
                  </a:cubicBezTo>
                  <a:cubicBezTo>
                    <a:pt x="15" y="21"/>
                    <a:pt x="18" y="23"/>
                    <a:pt x="18" y="25"/>
                  </a:cubicBezTo>
                  <a:cubicBezTo>
                    <a:pt x="18" y="26"/>
                    <a:pt x="18" y="27"/>
                    <a:pt x="19" y="28"/>
                  </a:cubicBezTo>
                  <a:cubicBezTo>
                    <a:pt x="19" y="28"/>
                    <a:pt x="21" y="30"/>
                    <a:pt x="22" y="30"/>
                  </a:cubicBezTo>
                  <a:cubicBezTo>
                    <a:pt x="20" y="31"/>
                    <a:pt x="15" y="33"/>
                    <a:pt x="13" y="32"/>
                  </a:cubicBezTo>
                  <a:cubicBezTo>
                    <a:pt x="13" y="31"/>
                    <a:pt x="14" y="33"/>
                    <a:pt x="13" y="32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35" name="Freeform 468"/>
            <p:cNvSpPr>
              <a:spLocks/>
            </p:cNvSpPr>
            <p:nvPr/>
          </p:nvSpPr>
          <p:spPr bwMode="auto">
            <a:xfrm>
              <a:off x="17540962" y="8950247"/>
              <a:ext cx="73248" cy="140163"/>
            </a:xfrm>
            <a:custGeom>
              <a:avLst/>
              <a:gdLst>
                <a:gd name="T0" fmla="*/ 3 w 8"/>
                <a:gd name="T1" fmla="*/ 2 h 15"/>
                <a:gd name="T2" fmla="*/ 3 w 8"/>
                <a:gd name="T3" fmla="*/ 0 h 15"/>
                <a:gd name="T4" fmla="*/ 0 w 8"/>
                <a:gd name="T5" fmla="*/ 4 h 15"/>
                <a:gd name="T6" fmla="*/ 1 w 8"/>
                <a:gd name="T7" fmla="*/ 8 h 15"/>
                <a:gd name="T8" fmla="*/ 2 w 8"/>
                <a:gd name="T9" fmla="*/ 12 h 15"/>
                <a:gd name="T10" fmla="*/ 5 w 8"/>
                <a:gd name="T11" fmla="*/ 15 h 15"/>
                <a:gd name="T12" fmla="*/ 4 w 8"/>
                <a:gd name="T13" fmla="*/ 13 h 15"/>
                <a:gd name="T14" fmla="*/ 3 w 8"/>
                <a:gd name="T15" fmla="*/ 9 h 15"/>
                <a:gd name="T16" fmla="*/ 7 w 8"/>
                <a:gd name="T17" fmla="*/ 9 h 15"/>
                <a:gd name="T18" fmla="*/ 5 w 8"/>
                <a:gd name="T19" fmla="*/ 7 h 15"/>
                <a:gd name="T20" fmla="*/ 6 w 8"/>
                <a:gd name="T21" fmla="*/ 5 h 15"/>
                <a:gd name="T22" fmla="*/ 2 w 8"/>
                <a:gd name="T23" fmla="*/ 6 h 15"/>
                <a:gd name="T24" fmla="*/ 3 w 8"/>
                <a:gd name="T25" fmla="*/ 2 h 15"/>
                <a:gd name="T26" fmla="*/ 3 w 8"/>
                <a:gd name="T27" fmla="*/ 2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" h="15">
                  <a:moveTo>
                    <a:pt x="3" y="2"/>
                  </a:moveTo>
                  <a:cubicBezTo>
                    <a:pt x="3" y="1"/>
                    <a:pt x="3" y="1"/>
                    <a:pt x="3" y="0"/>
                  </a:cubicBezTo>
                  <a:cubicBezTo>
                    <a:pt x="2" y="0"/>
                    <a:pt x="0" y="3"/>
                    <a:pt x="0" y="4"/>
                  </a:cubicBezTo>
                  <a:cubicBezTo>
                    <a:pt x="0" y="5"/>
                    <a:pt x="1" y="6"/>
                    <a:pt x="1" y="8"/>
                  </a:cubicBezTo>
                  <a:cubicBezTo>
                    <a:pt x="1" y="9"/>
                    <a:pt x="1" y="11"/>
                    <a:pt x="2" y="12"/>
                  </a:cubicBezTo>
                  <a:cubicBezTo>
                    <a:pt x="2" y="12"/>
                    <a:pt x="5" y="15"/>
                    <a:pt x="5" y="15"/>
                  </a:cubicBezTo>
                  <a:cubicBezTo>
                    <a:pt x="5" y="15"/>
                    <a:pt x="4" y="13"/>
                    <a:pt x="4" y="13"/>
                  </a:cubicBezTo>
                  <a:cubicBezTo>
                    <a:pt x="3" y="12"/>
                    <a:pt x="3" y="10"/>
                    <a:pt x="3" y="9"/>
                  </a:cubicBezTo>
                  <a:cubicBezTo>
                    <a:pt x="3" y="8"/>
                    <a:pt x="7" y="9"/>
                    <a:pt x="7" y="9"/>
                  </a:cubicBezTo>
                  <a:cubicBezTo>
                    <a:pt x="8" y="9"/>
                    <a:pt x="6" y="8"/>
                    <a:pt x="5" y="7"/>
                  </a:cubicBezTo>
                  <a:cubicBezTo>
                    <a:pt x="5" y="7"/>
                    <a:pt x="6" y="6"/>
                    <a:pt x="6" y="5"/>
                  </a:cubicBezTo>
                  <a:cubicBezTo>
                    <a:pt x="7" y="1"/>
                    <a:pt x="3" y="6"/>
                    <a:pt x="2" y="6"/>
                  </a:cubicBezTo>
                  <a:cubicBezTo>
                    <a:pt x="2" y="6"/>
                    <a:pt x="4" y="3"/>
                    <a:pt x="3" y="2"/>
                  </a:cubicBezTo>
                  <a:cubicBezTo>
                    <a:pt x="3" y="1"/>
                    <a:pt x="4" y="3"/>
                    <a:pt x="3" y="2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36" name="Freeform 469"/>
            <p:cNvSpPr>
              <a:spLocks/>
            </p:cNvSpPr>
            <p:nvPr/>
          </p:nvSpPr>
          <p:spPr bwMode="auto">
            <a:xfrm>
              <a:off x="17579182" y="8931136"/>
              <a:ext cx="25477" cy="19114"/>
            </a:xfrm>
            <a:custGeom>
              <a:avLst/>
              <a:gdLst>
                <a:gd name="T0" fmla="*/ 1 w 3"/>
                <a:gd name="T1" fmla="*/ 2 h 2"/>
                <a:gd name="T2" fmla="*/ 2 w 3"/>
                <a:gd name="T3" fmla="*/ 0 h 2"/>
                <a:gd name="T4" fmla="*/ 1 w 3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1" y="2"/>
                  </a:moveTo>
                  <a:cubicBezTo>
                    <a:pt x="0" y="2"/>
                    <a:pt x="1" y="0"/>
                    <a:pt x="2" y="0"/>
                  </a:cubicBezTo>
                  <a:cubicBezTo>
                    <a:pt x="3" y="0"/>
                    <a:pt x="2" y="2"/>
                    <a:pt x="1" y="2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37" name="Freeform 470"/>
            <p:cNvSpPr>
              <a:spLocks/>
            </p:cNvSpPr>
            <p:nvPr/>
          </p:nvSpPr>
          <p:spPr bwMode="auto">
            <a:xfrm>
              <a:off x="17681092" y="9052186"/>
              <a:ext cx="44586" cy="19114"/>
            </a:xfrm>
            <a:custGeom>
              <a:avLst/>
              <a:gdLst>
                <a:gd name="T0" fmla="*/ 5 w 5"/>
                <a:gd name="T1" fmla="*/ 1 h 2"/>
                <a:gd name="T2" fmla="*/ 0 w 5"/>
                <a:gd name="T3" fmla="*/ 1 h 2"/>
                <a:gd name="T4" fmla="*/ 5 w 5"/>
                <a:gd name="T5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" h="2">
                  <a:moveTo>
                    <a:pt x="5" y="1"/>
                  </a:moveTo>
                  <a:cubicBezTo>
                    <a:pt x="5" y="0"/>
                    <a:pt x="0" y="0"/>
                    <a:pt x="0" y="1"/>
                  </a:cubicBezTo>
                  <a:cubicBezTo>
                    <a:pt x="0" y="1"/>
                    <a:pt x="5" y="2"/>
                    <a:pt x="5" y="1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38" name="Freeform 471"/>
            <p:cNvSpPr>
              <a:spLocks/>
            </p:cNvSpPr>
            <p:nvPr/>
          </p:nvSpPr>
          <p:spPr bwMode="auto">
            <a:xfrm>
              <a:off x="17690647" y="9061741"/>
              <a:ext cx="175160" cy="105124"/>
            </a:xfrm>
            <a:custGeom>
              <a:avLst/>
              <a:gdLst>
                <a:gd name="T0" fmla="*/ 10 w 19"/>
                <a:gd name="T1" fmla="*/ 1 h 11"/>
                <a:gd name="T2" fmla="*/ 4 w 19"/>
                <a:gd name="T3" fmla="*/ 3 h 11"/>
                <a:gd name="T4" fmla="*/ 3 w 19"/>
                <a:gd name="T5" fmla="*/ 4 h 11"/>
                <a:gd name="T6" fmla="*/ 1 w 19"/>
                <a:gd name="T7" fmla="*/ 3 h 11"/>
                <a:gd name="T8" fmla="*/ 3 w 19"/>
                <a:gd name="T9" fmla="*/ 6 h 11"/>
                <a:gd name="T10" fmla="*/ 6 w 19"/>
                <a:gd name="T11" fmla="*/ 7 h 11"/>
                <a:gd name="T12" fmla="*/ 9 w 19"/>
                <a:gd name="T13" fmla="*/ 10 h 11"/>
                <a:gd name="T14" fmla="*/ 14 w 19"/>
                <a:gd name="T15" fmla="*/ 10 h 11"/>
                <a:gd name="T16" fmla="*/ 18 w 19"/>
                <a:gd name="T17" fmla="*/ 5 h 11"/>
                <a:gd name="T18" fmla="*/ 15 w 19"/>
                <a:gd name="T19" fmla="*/ 2 h 11"/>
                <a:gd name="T20" fmla="*/ 10 w 19"/>
                <a:gd name="T21" fmla="*/ 1 h 11"/>
                <a:gd name="T22" fmla="*/ 10 w 19"/>
                <a:gd name="T23" fmla="*/ 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9" h="11">
                  <a:moveTo>
                    <a:pt x="10" y="1"/>
                  </a:moveTo>
                  <a:cubicBezTo>
                    <a:pt x="9" y="0"/>
                    <a:pt x="5" y="2"/>
                    <a:pt x="4" y="3"/>
                  </a:cubicBezTo>
                  <a:cubicBezTo>
                    <a:pt x="3" y="3"/>
                    <a:pt x="4" y="3"/>
                    <a:pt x="3" y="4"/>
                  </a:cubicBezTo>
                  <a:cubicBezTo>
                    <a:pt x="3" y="5"/>
                    <a:pt x="2" y="3"/>
                    <a:pt x="1" y="3"/>
                  </a:cubicBezTo>
                  <a:cubicBezTo>
                    <a:pt x="0" y="3"/>
                    <a:pt x="2" y="6"/>
                    <a:pt x="3" y="6"/>
                  </a:cubicBezTo>
                  <a:cubicBezTo>
                    <a:pt x="3" y="7"/>
                    <a:pt x="5" y="7"/>
                    <a:pt x="6" y="7"/>
                  </a:cubicBezTo>
                  <a:cubicBezTo>
                    <a:pt x="8" y="7"/>
                    <a:pt x="8" y="9"/>
                    <a:pt x="9" y="10"/>
                  </a:cubicBezTo>
                  <a:cubicBezTo>
                    <a:pt x="10" y="11"/>
                    <a:pt x="13" y="10"/>
                    <a:pt x="14" y="10"/>
                  </a:cubicBezTo>
                  <a:cubicBezTo>
                    <a:pt x="18" y="10"/>
                    <a:pt x="19" y="8"/>
                    <a:pt x="18" y="5"/>
                  </a:cubicBezTo>
                  <a:cubicBezTo>
                    <a:pt x="18" y="3"/>
                    <a:pt x="17" y="2"/>
                    <a:pt x="15" y="2"/>
                  </a:cubicBezTo>
                  <a:cubicBezTo>
                    <a:pt x="14" y="2"/>
                    <a:pt x="12" y="1"/>
                    <a:pt x="10" y="1"/>
                  </a:cubicBezTo>
                  <a:cubicBezTo>
                    <a:pt x="10" y="1"/>
                    <a:pt x="11" y="1"/>
                    <a:pt x="10" y="1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39" name="Freeform 472"/>
            <p:cNvSpPr>
              <a:spLocks/>
            </p:cNvSpPr>
            <p:nvPr/>
          </p:nvSpPr>
          <p:spPr bwMode="auto">
            <a:xfrm>
              <a:off x="18521857" y="9240134"/>
              <a:ext cx="194268" cy="111494"/>
            </a:xfrm>
            <a:custGeom>
              <a:avLst/>
              <a:gdLst>
                <a:gd name="T0" fmla="*/ 0 w 21"/>
                <a:gd name="T1" fmla="*/ 8 h 12"/>
                <a:gd name="T2" fmla="*/ 6 w 21"/>
                <a:gd name="T3" fmla="*/ 8 h 12"/>
                <a:gd name="T4" fmla="*/ 9 w 21"/>
                <a:gd name="T5" fmla="*/ 7 h 12"/>
                <a:gd name="T6" fmla="*/ 13 w 21"/>
                <a:gd name="T7" fmla="*/ 7 h 12"/>
                <a:gd name="T8" fmla="*/ 14 w 21"/>
                <a:gd name="T9" fmla="*/ 5 h 12"/>
                <a:gd name="T10" fmla="*/ 17 w 21"/>
                <a:gd name="T11" fmla="*/ 3 h 12"/>
                <a:gd name="T12" fmla="*/ 20 w 21"/>
                <a:gd name="T13" fmla="*/ 4 h 12"/>
                <a:gd name="T14" fmla="*/ 18 w 21"/>
                <a:gd name="T15" fmla="*/ 7 h 12"/>
                <a:gd name="T16" fmla="*/ 11 w 21"/>
                <a:gd name="T17" fmla="*/ 11 h 12"/>
                <a:gd name="T18" fmla="*/ 0 w 21"/>
                <a:gd name="T19" fmla="*/ 8 h 12"/>
                <a:gd name="T20" fmla="*/ 0 w 21"/>
                <a:gd name="T21" fmla="*/ 8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1" h="12">
                  <a:moveTo>
                    <a:pt x="0" y="8"/>
                  </a:moveTo>
                  <a:cubicBezTo>
                    <a:pt x="1" y="7"/>
                    <a:pt x="5" y="8"/>
                    <a:pt x="6" y="8"/>
                  </a:cubicBezTo>
                  <a:cubicBezTo>
                    <a:pt x="7" y="8"/>
                    <a:pt x="8" y="6"/>
                    <a:pt x="9" y="7"/>
                  </a:cubicBezTo>
                  <a:cubicBezTo>
                    <a:pt x="10" y="8"/>
                    <a:pt x="12" y="8"/>
                    <a:pt x="13" y="7"/>
                  </a:cubicBezTo>
                  <a:cubicBezTo>
                    <a:pt x="13" y="6"/>
                    <a:pt x="14" y="5"/>
                    <a:pt x="14" y="5"/>
                  </a:cubicBezTo>
                  <a:cubicBezTo>
                    <a:pt x="15" y="5"/>
                    <a:pt x="17" y="5"/>
                    <a:pt x="17" y="3"/>
                  </a:cubicBezTo>
                  <a:cubicBezTo>
                    <a:pt x="17" y="0"/>
                    <a:pt x="21" y="2"/>
                    <a:pt x="20" y="4"/>
                  </a:cubicBezTo>
                  <a:cubicBezTo>
                    <a:pt x="19" y="5"/>
                    <a:pt x="18" y="7"/>
                    <a:pt x="18" y="7"/>
                  </a:cubicBezTo>
                  <a:cubicBezTo>
                    <a:pt x="15" y="8"/>
                    <a:pt x="14" y="10"/>
                    <a:pt x="11" y="11"/>
                  </a:cubicBezTo>
                  <a:cubicBezTo>
                    <a:pt x="9" y="12"/>
                    <a:pt x="0" y="11"/>
                    <a:pt x="0" y="8"/>
                  </a:cubicBezTo>
                  <a:cubicBezTo>
                    <a:pt x="0" y="7"/>
                    <a:pt x="0" y="10"/>
                    <a:pt x="0" y="8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40" name="Freeform 473"/>
            <p:cNvSpPr>
              <a:spLocks/>
            </p:cNvSpPr>
            <p:nvPr/>
          </p:nvSpPr>
          <p:spPr bwMode="auto">
            <a:xfrm>
              <a:off x="18802113" y="9297472"/>
              <a:ext cx="82803" cy="101936"/>
            </a:xfrm>
            <a:custGeom>
              <a:avLst/>
              <a:gdLst>
                <a:gd name="T0" fmla="*/ 1 w 9"/>
                <a:gd name="T1" fmla="*/ 0 h 11"/>
                <a:gd name="T2" fmla="*/ 8 w 9"/>
                <a:gd name="T3" fmla="*/ 8 h 11"/>
                <a:gd name="T4" fmla="*/ 5 w 9"/>
                <a:gd name="T5" fmla="*/ 4 h 11"/>
                <a:gd name="T6" fmla="*/ 1 w 9"/>
                <a:gd name="T7" fmla="*/ 0 h 11"/>
                <a:gd name="T8" fmla="*/ 1 w 9"/>
                <a:gd name="T9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11">
                  <a:moveTo>
                    <a:pt x="1" y="0"/>
                  </a:moveTo>
                  <a:cubicBezTo>
                    <a:pt x="0" y="1"/>
                    <a:pt x="5" y="11"/>
                    <a:pt x="8" y="8"/>
                  </a:cubicBezTo>
                  <a:cubicBezTo>
                    <a:pt x="9" y="6"/>
                    <a:pt x="6" y="4"/>
                    <a:pt x="5" y="4"/>
                  </a:cubicBezTo>
                  <a:cubicBezTo>
                    <a:pt x="4" y="3"/>
                    <a:pt x="1" y="0"/>
                    <a:pt x="1" y="0"/>
                  </a:cubicBezTo>
                  <a:cubicBezTo>
                    <a:pt x="0" y="1"/>
                    <a:pt x="2" y="0"/>
                    <a:pt x="1" y="0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41" name="Freeform 474"/>
            <p:cNvSpPr>
              <a:spLocks/>
            </p:cNvSpPr>
            <p:nvPr/>
          </p:nvSpPr>
          <p:spPr bwMode="auto">
            <a:xfrm>
              <a:off x="19044149" y="9485423"/>
              <a:ext cx="54139" cy="54153"/>
            </a:xfrm>
            <a:custGeom>
              <a:avLst/>
              <a:gdLst>
                <a:gd name="T0" fmla="*/ 6 w 6"/>
                <a:gd name="T1" fmla="*/ 4 h 6"/>
                <a:gd name="T2" fmla="*/ 1 w 6"/>
                <a:gd name="T3" fmla="*/ 2 h 6"/>
                <a:gd name="T4" fmla="*/ 6 w 6"/>
                <a:gd name="T5" fmla="*/ 4 h 6"/>
                <a:gd name="T6" fmla="*/ 6 w 6"/>
                <a:gd name="T7" fmla="*/ 4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6">
                  <a:moveTo>
                    <a:pt x="6" y="4"/>
                  </a:moveTo>
                  <a:cubicBezTo>
                    <a:pt x="6" y="2"/>
                    <a:pt x="0" y="0"/>
                    <a:pt x="1" y="2"/>
                  </a:cubicBezTo>
                  <a:cubicBezTo>
                    <a:pt x="1" y="3"/>
                    <a:pt x="6" y="5"/>
                    <a:pt x="6" y="4"/>
                  </a:cubicBezTo>
                  <a:cubicBezTo>
                    <a:pt x="6" y="3"/>
                    <a:pt x="6" y="6"/>
                    <a:pt x="6" y="4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42" name="Freeform 475"/>
            <p:cNvSpPr>
              <a:spLocks/>
            </p:cNvSpPr>
            <p:nvPr/>
          </p:nvSpPr>
          <p:spPr bwMode="auto">
            <a:xfrm>
              <a:off x="18986825" y="9399411"/>
              <a:ext cx="85988" cy="57338"/>
            </a:xfrm>
            <a:custGeom>
              <a:avLst/>
              <a:gdLst>
                <a:gd name="T0" fmla="*/ 8 w 9"/>
                <a:gd name="T1" fmla="*/ 6 h 6"/>
                <a:gd name="T2" fmla="*/ 0 w 9"/>
                <a:gd name="T3" fmla="*/ 1 h 6"/>
                <a:gd name="T4" fmla="*/ 3 w 9"/>
                <a:gd name="T5" fmla="*/ 4 h 6"/>
                <a:gd name="T6" fmla="*/ 8 w 9"/>
                <a:gd name="T7" fmla="*/ 6 h 6"/>
                <a:gd name="T8" fmla="*/ 8 w 9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6">
                  <a:moveTo>
                    <a:pt x="8" y="6"/>
                  </a:moveTo>
                  <a:cubicBezTo>
                    <a:pt x="6" y="5"/>
                    <a:pt x="3" y="0"/>
                    <a:pt x="0" y="1"/>
                  </a:cubicBezTo>
                  <a:cubicBezTo>
                    <a:pt x="0" y="2"/>
                    <a:pt x="3" y="3"/>
                    <a:pt x="3" y="4"/>
                  </a:cubicBezTo>
                  <a:cubicBezTo>
                    <a:pt x="5" y="4"/>
                    <a:pt x="6" y="5"/>
                    <a:pt x="8" y="6"/>
                  </a:cubicBezTo>
                  <a:cubicBezTo>
                    <a:pt x="9" y="6"/>
                    <a:pt x="6" y="5"/>
                    <a:pt x="8" y="6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43" name="Freeform 476"/>
            <p:cNvSpPr>
              <a:spLocks/>
            </p:cNvSpPr>
            <p:nvPr/>
          </p:nvSpPr>
          <p:spPr bwMode="auto">
            <a:xfrm>
              <a:off x="18904022" y="9361183"/>
              <a:ext cx="38217" cy="47785"/>
            </a:xfrm>
            <a:custGeom>
              <a:avLst/>
              <a:gdLst>
                <a:gd name="T0" fmla="*/ 4 w 4"/>
                <a:gd name="T1" fmla="*/ 4 h 5"/>
                <a:gd name="T2" fmla="*/ 0 w 4"/>
                <a:gd name="T3" fmla="*/ 0 h 5"/>
                <a:gd name="T4" fmla="*/ 4 w 4"/>
                <a:gd name="T5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5">
                  <a:moveTo>
                    <a:pt x="4" y="4"/>
                  </a:moveTo>
                  <a:cubicBezTo>
                    <a:pt x="4" y="2"/>
                    <a:pt x="0" y="0"/>
                    <a:pt x="0" y="0"/>
                  </a:cubicBezTo>
                  <a:cubicBezTo>
                    <a:pt x="0" y="1"/>
                    <a:pt x="4" y="5"/>
                    <a:pt x="4" y="4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44" name="Freeform 477"/>
            <p:cNvSpPr>
              <a:spLocks/>
            </p:cNvSpPr>
            <p:nvPr/>
          </p:nvSpPr>
          <p:spPr bwMode="auto">
            <a:xfrm>
              <a:off x="19247970" y="10017406"/>
              <a:ext cx="149680" cy="111494"/>
            </a:xfrm>
            <a:custGeom>
              <a:avLst/>
              <a:gdLst>
                <a:gd name="T0" fmla="*/ 15 w 16"/>
                <a:gd name="T1" fmla="*/ 11 h 12"/>
                <a:gd name="T2" fmla="*/ 2 w 16"/>
                <a:gd name="T3" fmla="*/ 0 h 12"/>
                <a:gd name="T4" fmla="*/ 15 w 16"/>
                <a:gd name="T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" h="12">
                  <a:moveTo>
                    <a:pt x="15" y="11"/>
                  </a:moveTo>
                  <a:cubicBezTo>
                    <a:pt x="16" y="12"/>
                    <a:pt x="3" y="0"/>
                    <a:pt x="2" y="0"/>
                  </a:cubicBezTo>
                  <a:cubicBezTo>
                    <a:pt x="0" y="0"/>
                    <a:pt x="7" y="9"/>
                    <a:pt x="15" y="11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45" name="Freeform 478"/>
            <p:cNvSpPr>
              <a:spLocks/>
            </p:cNvSpPr>
            <p:nvPr/>
          </p:nvSpPr>
          <p:spPr bwMode="auto">
            <a:xfrm>
              <a:off x="19649244" y="10727782"/>
              <a:ext cx="105096" cy="130608"/>
            </a:xfrm>
            <a:custGeom>
              <a:avLst/>
              <a:gdLst>
                <a:gd name="T0" fmla="*/ 11 w 11"/>
                <a:gd name="T1" fmla="*/ 14 h 14"/>
                <a:gd name="T2" fmla="*/ 9 w 11"/>
                <a:gd name="T3" fmla="*/ 10 h 14"/>
                <a:gd name="T4" fmla="*/ 9 w 11"/>
                <a:gd name="T5" fmla="*/ 7 h 14"/>
                <a:gd name="T6" fmla="*/ 0 w 11"/>
                <a:gd name="T7" fmla="*/ 0 h 14"/>
                <a:gd name="T8" fmla="*/ 3 w 11"/>
                <a:gd name="T9" fmla="*/ 4 h 14"/>
                <a:gd name="T10" fmla="*/ 5 w 11"/>
                <a:gd name="T11" fmla="*/ 8 h 14"/>
                <a:gd name="T12" fmla="*/ 8 w 11"/>
                <a:gd name="T13" fmla="*/ 11 h 14"/>
                <a:gd name="T14" fmla="*/ 11 w 11"/>
                <a:gd name="T15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" h="14">
                  <a:moveTo>
                    <a:pt x="11" y="14"/>
                  </a:moveTo>
                  <a:cubicBezTo>
                    <a:pt x="10" y="12"/>
                    <a:pt x="11" y="11"/>
                    <a:pt x="9" y="10"/>
                  </a:cubicBezTo>
                  <a:cubicBezTo>
                    <a:pt x="8" y="8"/>
                    <a:pt x="9" y="8"/>
                    <a:pt x="9" y="7"/>
                  </a:cubicBezTo>
                  <a:cubicBezTo>
                    <a:pt x="8" y="5"/>
                    <a:pt x="0" y="1"/>
                    <a:pt x="0" y="0"/>
                  </a:cubicBezTo>
                  <a:cubicBezTo>
                    <a:pt x="0" y="1"/>
                    <a:pt x="3" y="3"/>
                    <a:pt x="3" y="4"/>
                  </a:cubicBezTo>
                  <a:cubicBezTo>
                    <a:pt x="4" y="6"/>
                    <a:pt x="4" y="7"/>
                    <a:pt x="5" y="8"/>
                  </a:cubicBezTo>
                  <a:cubicBezTo>
                    <a:pt x="6" y="9"/>
                    <a:pt x="9" y="10"/>
                    <a:pt x="8" y="11"/>
                  </a:cubicBezTo>
                  <a:cubicBezTo>
                    <a:pt x="8" y="13"/>
                    <a:pt x="9" y="13"/>
                    <a:pt x="11" y="14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46" name="Freeform 479"/>
            <p:cNvSpPr>
              <a:spLocks/>
            </p:cNvSpPr>
            <p:nvPr/>
          </p:nvSpPr>
          <p:spPr bwMode="auto">
            <a:xfrm>
              <a:off x="19677908" y="10848834"/>
              <a:ext cx="242036" cy="283514"/>
            </a:xfrm>
            <a:custGeom>
              <a:avLst/>
              <a:gdLst>
                <a:gd name="T0" fmla="*/ 8 w 26"/>
                <a:gd name="T1" fmla="*/ 2 h 30"/>
                <a:gd name="T2" fmla="*/ 7 w 26"/>
                <a:gd name="T3" fmla="*/ 11 h 30"/>
                <a:gd name="T4" fmla="*/ 5 w 26"/>
                <a:gd name="T5" fmla="*/ 18 h 30"/>
                <a:gd name="T6" fmla="*/ 9 w 26"/>
                <a:gd name="T7" fmla="*/ 25 h 30"/>
                <a:gd name="T8" fmla="*/ 14 w 26"/>
                <a:gd name="T9" fmla="*/ 26 h 30"/>
                <a:gd name="T10" fmla="*/ 17 w 26"/>
                <a:gd name="T11" fmla="*/ 22 h 30"/>
                <a:gd name="T12" fmla="*/ 18 w 26"/>
                <a:gd name="T13" fmla="*/ 16 h 30"/>
                <a:gd name="T14" fmla="*/ 22 w 26"/>
                <a:gd name="T15" fmla="*/ 14 h 30"/>
                <a:gd name="T16" fmla="*/ 26 w 26"/>
                <a:gd name="T17" fmla="*/ 10 h 30"/>
                <a:gd name="T18" fmla="*/ 25 w 26"/>
                <a:gd name="T19" fmla="*/ 6 h 30"/>
                <a:gd name="T20" fmla="*/ 20 w 26"/>
                <a:gd name="T21" fmla="*/ 8 h 30"/>
                <a:gd name="T22" fmla="*/ 14 w 26"/>
                <a:gd name="T23" fmla="*/ 5 h 30"/>
                <a:gd name="T24" fmla="*/ 11 w 26"/>
                <a:gd name="T25" fmla="*/ 0 h 30"/>
                <a:gd name="T26" fmla="*/ 11 w 26"/>
                <a:gd name="T27" fmla="*/ 3 h 30"/>
                <a:gd name="T28" fmla="*/ 8 w 26"/>
                <a:gd name="T29" fmla="*/ 2 h 30"/>
                <a:gd name="T30" fmla="*/ 8 w 26"/>
                <a:gd name="T31" fmla="*/ 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6" h="30">
                  <a:moveTo>
                    <a:pt x="8" y="2"/>
                  </a:moveTo>
                  <a:cubicBezTo>
                    <a:pt x="7" y="2"/>
                    <a:pt x="7" y="9"/>
                    <a:pt x="7" y="11"/>
                  </a:cubicBezTo>
                  <a:cubicBezTo>
                    <a:pt x="6" y="13"/>
                    <a:pt x="0" y="16"/>
                    <a:pt x="5" y="18"/>
                  </a:cubicBezTo>
                  <a:cubicBezTo>
                    <a:pt x="8" y="19"/>
                    <a:pt x="11" y="21"/>
                    <a:pt x="9" y="25"/>
                  </a:cubicBezTo>
                  <a:cubicBezTo>
                    <a:pt x="6" y="30"/>
                    <a:pt x="11" y="29"/>
                    <a:pt x="14" y="26"/>
                  </a:cubicBezTo>
                  <a:cubicBezTo>
                    <a:pt x="15" y="25"/>
                    <a:pt x="16" y="23"/>
                    <a:pt x="17" y="22"/>
                  </a:cubicBezTo>
                  <a:cubicBezTo>
                    <a:pt x="19" y="19"/>
                    <a:pt x="18" y="19"/>
                    <a:pt x="18" y="16"/>
                  </a:cubicBezTo>
                  <a:cubicBezTo>
                    <a:pt x="19" y="14"/>
                    <a:pt x="21" y="14"/>
                    <a:pt x="22" y="14"/>
                  </a:cubicBezTo>
                  <a:cubicBezTo>
                    <a:pt x="23" y="15"/>
                    <a:pt x="25" y="11"/>
                    <a:pt x="26" y="10"/>
                  </a:cubicBezTo>
                  <a:cubicBezTo>
                    <a:pt x="26" y="9"/>
                    <a:pt x="26" y="6"/>
                    <a:pt x="25" y="6"/>
                  </a:cubicBezTo>
                  <a:cubicBezTo>
                    <a:pt x="23" y="6"/>
                    <a:pt x="21" y="8"/>
                    <a:pt x="20" y="8"/>
                  </a:cubicBezTo>
                  <a:cubicBezTo>
                    <a:pt x="18" y="8"/>
                    <a:pt x="15" y="7"/>
                    <a:pt x="14" y="5"/>
                  </a:cubicBezTo>
                  <a:cubicBezTo>
                    <a:pt x="13" y="4"/>
                    <a:pt x="13" y="0"/>
                    <a:pt x="11" y="0"/>
                  </a:cubicBezTo>
                  <a:cubicBezTo>
                    <a:pt x="11" y="0"/>
                    <a:pt x="11" y="3"/>
                    <a:pt x="11" y="3"/>
                  </a:cubicBezTo>
                  <a:cubicBezTo>
                    <a:pt x="10" y="3"/>
                    <a:pt x="9" y="1"/>
                    <a:pt x="8" y="2"/>
                  </a:cubicBezTo>
                  <a:cubicBezTo>
                    <a:pt x="7" y="2"/>
                    <a:pt x="9" y="1"/>
                    <a:pt x="8" y="2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47" name="Freeform 480"/>
            <p:cNvSpPr>
              <a:spLocks/>
            </p:cNvSpPr>
            <p:nvPr/>
          </p:nvSpPr>
          <p:spPr bwMode="auto">
            <a:xfrm>
              <a:off x="19359438" y="11055894"/>
              <a:ext cx="366243" cy="356781"/>
            </a:xfrm>
            <a:custGeom>
              <a:avLst/>
              <a:gdLst>
                <a:gd name="T0" fmla="*/ 33 w 39"/>
                <a:gd name="T1" fmla="*/ 4 h 38"/>
                <a:gd name="T2" fmla="*/ 30 w 39"/>
                <a:gd name="T3" fmla="*/ 1 h 38"/>
                <a:gd name="T4" fmla="*/ 26 w 39"/>
                <a:gd name="T5" fmla="*/ 8 h 38"/>
                <a:gd name="T6" fmla="*/ 22 w 39"/>
                <a:gd name="T7" fmla="*/ 13 h 38"/>
                <a:gd name="T8" fmla="*/ 15 w 39"/>
                <a:gd name="T9" fmla="*/ 18 h 38"/>
                <a:gd name="T10" fmla="*/ 9 w 39"/>
                <a:gd name="T11" fmla="*/ 22 h 38"/>
                <a:gd name="T12" fmla="*/ 4 w 39"/>
                <a:gd name="T13" fmla="*/ 27 h 38"/>
                <a:gd name="T14" fmla="*/ 2 w 39"/>
                <a:gd name="T15" fmla="*/ 33 h 38"/>
                <a:gd name="T16" fmla="*/ 1 w 39"/>
                <a:gd name="T17" fmla="*/ 34 h 38"/>
                <a:gd name="T18" fmla="*/ 3 w 39"/>
                <a:gd name="T19" fmla="*/ 35 h 38"/>
                <a:gd name="T20" fmla="*/ 10 w 39"/>
                <a:gd name="T21" fmla="*/ 37 h 38"/>
                <a:gd name="T22" fmla="*/ 19 w 39"/>
                <a:gd name="T23" fmla="*/ 34 h 38"/>
                <a:gd name="T24" fmla="*/ 22 w 39"/>
                <a:gd name="T25" fmla="*/ 27 h 38"/>
                <a:gd name="T26" fmla="*/ 27 w 39"/>
                <a:gd name="T27" fmla="*/ 22 h 38"/>
                <a:gd name="T28" fmla="*/ 29 w 39"/>
                <a:gd name="T29" fmla="*/ 21 h 38"/>
                <a:gd name="T30" fmla="*/ 33 w 39"/>
                <a:gd name="T31" fmla="*/ 21 h 38"/>
                <a:gd name="T32" fmla="*/ 32 w 39"/>
                <a:gd name="T33" fmla="*/ 19 h 38"/>
                <a:gd name="T34" fmla="*/ 32 w 39"/>
                <a:gd name="T35" fmla="*/ 17 h 38"/>
                <a:gd name="T36" fmla="*/ 38 w 39"/>
                <a:gd name="T37" fmla="*/ 9 h 38"/>
                <a:gd name="T38" fmla="*/ 38 w 39"/>
                <a:gd name="T39" fmla="*/ 6 h 38"/>
                <a:gd name="T40" fmla="*/ 38 w 39"/>
                <a:gd name="T41" fmla="*/ 4 h 38"/>
                <a:gd name="T42" fmla="*/ 37 w 39"/>
                <a:gd name="T43" fmla="*/ 4 h 38"/>
                <a:gd name="T44" fmla="*/ 37 w 39"/>
                <a:gd name="T45" fmla="*/ 2 h 38"/>
                <a:gd name="T46" fmla="*/ 33 w 39"/>
                <a:gd name="T47" fmla="*/ 4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9" h="38">
                  <a:moveTo>
                    <a:pt x="33" y="4"/>
                  </a:moveTo>
                  <a:cubicBezTo>
                    <a:pt x="33" y="4"/>
                    <a:pt x="32" y="0"/>
                    <a:pt x="30" y="1"/>
                  </a:cubicBezTo>
                  <a:cubicBezTo>
                    <a:pt x="27" y="3"/>
                    <a:pt x="28" y="5"/>
                    <a:pt x="26" y="8"/>
                  </a:cubicBezTo>
                  <a:cubicBezTo>
                    <a:pt x="25" y="9"/>
                    <a:pt x="24" y="12"/>
                    <a:pt x="22" y="13"/>
                  </a:cubicBezTo>
                  <a:cubicBezTo>
                    <a:pt x="20" y="16"/>
                    <a:pt x="18" y="17"/>
                    <a:pt x="15" y="18"/>
                  </a:cubicBezTo>
                  <a:cubicBezTo>
                    <a:pt x="13" y="19"/>
                    <a:pt x="12" y="21"/>
                    <a:pt x="9" y="22"/>
                  </a:cubicBezTo>
                  <a:cubicBezTo>
                    <a:pt x="7" y="23"/>
                    <a:pt x="7" y="27"/>
                    <a:pt x="4" y="27"/>
                  </a:cubicBezTo>
                  <a:cubicBezTo>
                    <a:pt x="0" y="28"/>
                    <a:pt x="4" y="31"/>
                    <a:pt x="2" y="33"/>
                  </a:cubicBezTo>
                  <a:cubicBezTo>
                    <a:pt x="1" y="33"/>
                    <a:pt x="0" y="33"/>
                    <a:pt x="1" y="34"/>
                  </a:cubicBezTo>
                  <a:cubicBezTo>
                    <a:pt x="1" y="35"/>
                    <a:pt x="1" y="35"/>
                    <a:pt x="3" y="35"/>
                  </a:cubicBezTo>
                  <a:cubicBezTo>
                    <a:pt x="5" y="35"/>
                    <a:pt x="8" y="37"/>
                    <a:pt x="10" y="37"/>
                  </a:cubicBezTo>
                  <a:cubicBezTo>
                    <a:pt x="14" y="38"/>
                    <a:pt x="16" y="36"/>
                    <a:pt x="19" y="34"/>
                  </a:cubicBezTo>
                  <a:cubicBezTo>
                    <a:pt x="21" y="32"/>
                    <a:pt x="22" y="30"/>
                    <a:pt x="22" y="27"/>
                  </a:cubicBezTo>
                  <a:cubicBezTo>
                    <a:pt x="23" y="24"/>
                    <a:pt x="24" y="24"/>
                    <a:pt x="27" y="22"/>
                  </a:cubicBezTo>
                  <a:cubicBezTo>
                    <a:pt x="28" y="22"/>
                    <a:pt x="28" y="21"/>
                    <a:pt x="29" y="21"/>
                  </a:cubicBezTo>
                  <a:cubicBezTo>
                    <a:pt x="30" y="21"/>
                    <a:pt x="31" y="21"/>
                    <a:pt x="33" y="21"/>
                  </a:cubicBezTo>
                  <a:cubicBezTo>
                    <a:pt x="34" y="20"/>
                    <a:pt x="33" y="19"/>
                    <a:pt x="32" y="19"/>
                  </a:cubicBezTo>
                  <a:cubicBezTo>
                    <a:pt x="31" y="18"/>
                    <a:pt x="31" y="18"/>
                    <a:pt x="32" y="17"/>
                  </a:cubicBezTo>
                  <a:cubicBezTo>
                    <a:pt x="34" y="14"/>
                    <a:pt x="36" y="12"/>
                    <a:pt x="38" y="9"/>
                  </a:cubicBezTo>
                  <a:cubicBezTo>
                    <a:pt x="38" y="8"/>
                    <a:pt x="38" y="7"/>
                    <a:pt x="38" y="6"/>
                  </a:cubicBezTo>
                  <a:cubicBezTo>
                    <a:pt x="38" y="5"/>
                    <a:pt x="38" y="5"/>
                    <a:pt x="38" y="4"/>
                  </a:cubicBezTo>
                  <a:cubicBezTo>
                    <a:pt x="39" y="3"/>
                    <a:pt x="37" y="4"/>
                    <a:pt x="37" y="4"/>
                  </a:cubicBezTo>
                  <a:cubicBezTo>
                    <a:pt x="37" y="3"/>
                    <a:pt x="37" y="3"/>
                    <a:pt x="37" y="2"/>
                  </a:cubicBezTo>
                  <a:cubicBezTo>
                    <a:pt x="36" y="3"/>
                    <a:pt x="35" y="5"/>
                    <a:pt x="33" y="4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48" name="Freeform 481"/>
            <p:cNvSpPr>
              <a:spLocks/>
            </p:cNvSpPr>
            <p:nvPr/>
          </p:nvSpPr>
          <p:spPr bwMode="auto">
            <a:xfrm>
              <a:off x="19416761" y="11412677"/>
              <a:ext cx="19109" cy="19114"/>
            </a:xfrm>
            <a:custGeom>
              <a:avLst/>
              <a:gdLst>
                <a:gd name="T0" fmla="*/ 2 w 2"/>
                <a:gd name="T1" fmla="*/ 2 h 2"/>
                <a:gd name="T2" fmla="*/ 1 w 2"/>
                <a:gd name="T3" fmla="*/ 0 h 2"/>
                <a:gd name="T4" fmla="*/ 0 w 2"/>
                <a:gd name="T5" fmla="*/ 2 h 2"/>
                <a:gd name="T6" fmla="*/ 2 w 2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">
                  <a:moveTo>
                    <a:pt x="2" y="2"/>
                  </a:moveTo>
                  <a:cubicBezTo>
                    <a:pt x="2" y="1"/>
                    <a:pt x="1" y="1"/>
                    <a:pt x="1" y="0"/>
                  </a:cubicBezTo>
                  <a:cubicBezTo>
                    <a:pt x="0" y="1"/>
                    <a:pt x="0" y="1"/>
                    <a:pt x="0" y="2"/>
                  </a:cubicBezTo>
                  <a:cubicBezTo>
                    <a:pt x="1" y="2"/>
                    <a:pt x="2" y="2"/>
                    <a:pt x="2" y="2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49" name="Freeform 482"/>
            <p:cNvSpPr>
              <a:spLocks/>
            </p:cNvSpPr>
            <p:nvPr/>
          </p:nvSpPr>
          <p:spPr bwMode="auto">
            <a:xfrm>
              <a:off x="18343513" y="11065452"/>
              <a:ext cx="178346" cy="168835"/>
            </a:xfrm>
            <a:custGeom>
              <a:avLst/>
              <a:gdLst>
                <a:gd name="T0" fmla="*/ 0 w 19"/>
                <a:gd name="T1" fmla="*/ 2 h 18"/>
                <a:gd name="T2" fmla="*/ 2 w 19"/>
                <a:gd name="T3" fmla="*/ 7 h 18"/>
                <a:gd name="T4" fmla="*/ 4 w 19"/>
                <a:gd name="T5" fmla="*/ 10 h 18"/>
                <a:gd name="T6" fmla="*/ 3 w 19"/>
                <a:gd name="T7" fmla="*/ 12 h 18"/>
                <a:gd name="T8" fmla="*/ 9 w 19"/>
                <a:gd name="T9" fmla="*/ 18 h 18"/>
                <a:gd name="T10" fmla="*/ 12 w 19"/>
                <a:gd name="T11" fmla="*/ 15 h 18"/>
                <a:gd name="T12" fmla="*/ 13 w 19"/>
                <a:gd name="T13" fmla="*/ 17 h 18"/>
                <a:gd name="T14" fmla="*/ 14 w 19"/>
                <a:gd name="T15" fmla="*/ 14 h 18"/>
                <a:gd name="T16" fmla="*/ 16 w 19"/>
                <a:gd name="T17" fmla="*/ 15 h 18"/>
                <a:gd name="T18" fmla="*/ 18 w 19"/>
                <a:gd name="T19" fmla="*/ 7 h 18"/>
                <a:gd name="T20" fmla="*/ 16 w 19"/>
                <a:gd name="T21" fmla="*/ 1 h 18"/>
                <a:gd name="T22" fmla="*/ 7 w 19"/>
                <a:gd name="T23" fmla="*/ 3 h 18"/>
                <a:gd name="T24" fmla="*/ 0 w 19"/>
                <a:gd name="T25" fmla="*/ 2 h 18"/>
                <a:gd name="T26" fmla="*/ 0 w 19"/>
                <a:gd name="T27" fmla="*/ 2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9" h="18">
                  <a:moveTo>
                    <a:pt x="0" y="2"/>
                  </a:moveTo>
                  <a:cubicBezTo>
                    <a:pt x="0" y="3"/>
                    <a:pt x="2" y="6"/>
                    <a:pt x="2" y="7"/>
                  </a:cubicBezTo>
                  <a:cubicBezTo>
                    <a:pt x="3" y="8"/>
                    <a:pt x="4" y="9"/>
                    <a:pt x="4" y="10"/>
                  </a:cubicBezTo>
                  <a:cubicBezTo>
                    <a:pt x="4" y="11"/>
                    <a:pt x="3" y="11"/>
                    <a:pt x="3" y="12"/>
                  </a:cubicBezTo>
                  <a:cubicBezTo>
                    <a:pt x="4" y="15"/>
                    <a:pt x="7" y="17"/>
                    <a:pt x="9" y="18"/>
                  </a:cubicBezTo>
                  <a:cubicBezTo>
                    <a:pt x="11" y="18"/>
                    <a:pt x="11" y="16"/>
                    <a:pt x="12" y="15"/>
                  </a:cubicBezTo>
                  <a:cubicBezTo>
                    <a:pt x="12" y="15"/>
                    <a:pt x="13" y="17"/>
                    <a:pt x="13" y="17"/>
                  </a:cubicBezTo>
                  <a:cubicBezTo>
                    <a:pt x="13" y="16"/>
                    <a:pt x="13" y="14"/>
                    <a:pt x="14" y="14"/>
                  </a:cubicBezTo>
                  <a:cubicBezTo>
                    <a:pt x="15" y="13"/>
                    <a:pt x="15" y="15"/>
                    <a:pt x="16" y="15"/>
                  </a:cubicBezTo>
                  <a:cubicBezTo>
                    <a:pt x="15" y="15"/>
                    <a:pt x="18" y="8"/>
                    <a:pt x="18" y="7"/>
                  </a:cubicBezTo>
                  <a:cubicBezTo>
                    <a:pt x="18" y="6"/>
                    <a:pt x="19" y="0"/>
                    <a:pt x="16" y="1"/>
                  </a:cubicBezTo>
                  <a:cubicBezTo>
                    <a:pt x="13" y="2"/>
                    <a:pt x="10" y="4"/>
                    <a:pt x="7" y="3"/>
                  </a:cubicBezTo>
                  <a:cubicBezTo>
                    <a:pt x="6" y="3"/>
                    <a:pt x="1" y="0"/>
                    <a:pt x="0" y="2"/>
                  </a:cubicBezTo>
                  <a:cubicBezTo>
                    <a:pt x="0" y="3"/>
                    <a:pt x="1" y="0"/>
                    <a:pt x="0" y="2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50" name="Freeform 483"/>
            <p:cNvSpPr>
              <a:spLocks/>
            </p:cNvSpPr>
            <p:nvPr/>
          </p:nvSpPr>
          <p:spPr bwMode="auto">
            <a:xfrm>
              <a:off x="18483640" y="11017669"/>
              <a:ext cx="28662" cy="47785"/>
            </a:xfrm>
            <a:custGeom>
              <a:avLst/>
              <a:gdLst>
                <a:gd name="T0" fmla="*/ 3 w 3"/>
                <a:gd name="T1" fmla="*/ 4 h 5"/>
                <a:gd name="T2" fmla="*/ 1 w 3"/>
                <a:gd name="T3" fmla="*/ 0 h 5"/>
                <a:gd name="T4" fmla="*/ 3 w 3"/>
                <a:gd name="T5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5">
                  <a:moveTo>
                    <a:pt x="3" y="4"/>
                  </a:moveTo>
                  <a:cubicBezTo>
                    <a:pt x="3" y="5"/>
                    <a:pt x="0" y="1"/>
                    <a:pt x="1" y="0"/>
                  </a:cubicBezTo>
                  <a:cubicBezTo>
                    <a:pt x="2" y="0"/>
                    <a:pt x="3" y="1"/>
                    <a:pt x="3" y="4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51" name="Freeform 484"/>
            <p:cNvSpPr>
              <a:spLocks/>
            </p:cNvSpPr>
            <p:nvPr/>
          </p:nvSpPr>
          <p:spPr bwMode="auto">
            <a:xfrm>
              <a:off x="18295742" y="11017669"/>
              <a:ext cx="19109" cy="19114"/>
            </a:xfrm>
            <a:custGeom>
              <a:avLst/>
              <a:gdLst>
                <a:gd name="T0" fmla="*/ 1 w 2"/>
                <a:gd name="T1" fmla="*/ 2 h 2"/>
                <a:gd name="T2" fmla="*/ 1 w 2"/>
                <a:gd name="T3" fmla="*/ 0 h 2"/>
                <a:gd name="T4" fmla="*/ 1 w 2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1" y="2"/>
                  </a:moveTo>
                  <a:cubicBezTo>
                    <a:pt x="0" y="2"/>
                    <a:pt x="0" y="0"/>
                    <a:pt x="1" y="0"/>
                  </a:cubicBezTo>
                  <a:cubicBezTo>
                    <a:pt x="2" y="0"/>
                    <a:pt x="2" y="2"/>
                    <a:pt x="1" y="2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52" name="Freeform 485"/>
            <p:cNvSpPr>
              <a:spLocks/>
            </p:cNvSpPr>
            <p:nvPr/>
          </p:nvSpPr>
          <p:spPr bwMode="auto">
            <a:xfrm>
              <a:off x="15384910" y="8593469"/>
              <a:ext cx="101909" cy="168835"/>
            </a:xfrm>
            <a:custGeom>
              <a:avLst/>
              <a:gdLst>
                <a:gd name="T0" fmla="*/ 2 w 11"/>
                <a:gd name="T1" fmla="*/ 0 h 18"/>
                <a:gd name="T2" fmla="*/ 1 w 11"/>
                <a:gd name="T3" fmla="*/ 0 h 18"/>
                <a:gd name="T4" fmla="*/ 1 w 11"/>
                <a:gd name="T5" fmla="*/ 3 h 18"/>
                <a:gd name="T6" fmla="*/ 0 w 11"/>
                <a:gd name="T7" fmla="*/ 8 h 18"/>
                <a:gd name="T8" fmla="*/ 4 w 11"/>
                <a:gd name="T9" fmla="*/ 18 h 18"/>
                <a:gd name="T10" fmla="*/ 9 w 11"/>
                <a:gd name="T11" fmla="*/ 15 h 18"/>
                <a:gd name="T12" fmla="*/ 9 w 11"/>
                <a:gd name="T13" fmla="*/ 8 h 18"/>
                <a:gd name="T14" fmla="*/ 2 w 11"/>
                <a:gd name="T15" fmla="*/ 0 h 18"/>
                <a:gd name="T16" fmla="*/ 2 w 11"/>
                <a:gd name="T17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18">
                  <a:moveTo>
                    <a:pt x="2" y="0"/>
                  </a:move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1" y="3"/>
                    <a:pt x="1" y="3"/>
                  </a:cubicBezTo>
                  <a:cubicBezTo>
                    <a:pt x="1" y="5"/>
                    <a:pt x="0" y="6"/>
                    <a:pt x="0" y="8"/>
                  </a:cubicBezTo>
                  <a:cubicBezTo>
                    <a:pt x="0" y="11"/>
                    <a:pt x="0" y="18"/>
                    <a:pt x="4" y="18"/>
                  </a:cubicBezTo>
                  <a:cubicBezTo>
                    <a:pt x="6" y="18"/>
                    <a:pt x="9" y="17"/>
                    <a:pt x="9" y="15"/>
                  </a:cubicBezTo>
                  <a:cubicBezTo>
                    <a:pt x="11" y="13"/>
                    <a:pt x="9" y="10"/>
                    <a:pt x="9" y="8"/>
                  </a:cubicBezTo>
                  <a:cubicBezTo>
                    <a:pt x="7" y="6"/>
                    <a:pt x="5" y="0"/>
                    <a:pt x="2" y="0"/>
                  </a:cubicBezTo>
                  <a:cubicBezTo>
                    <a:pt x="1" y="0"/>
                    <a:pt x="3" y="0"/>
                    <a:pt x="2" y="0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53" name="Freeform 486"/>
            <p:cNvSpPr>
              <a:spLocks/>
            </p:cNvSpPr>
            <p:nvPr/>
          </p:nvSpPr>
          <p:spPr bwMode="auto">
            <a:xfrm>
              <a:off x="13665165" y="9606473"/>
              <a:ext cx="337579" cy="653035"/>
            </a:xfrm>
            <a:custGeom>
              <a:avLst/>
              <a:gdLst>
                <a:gd name="T0" fmla="*/ 31 w 36"/>
                <a:gd name="T1" fmla="*/ 2 h 70"/>
                <a:gd name="T2" fmla="*/ 29 w 36"/>
                <a:gd name="T3" fmla="*/ 0 h 70"/>
                <a:gd name="T4" fmla="*/ 28 w 36"/>
                <a:gd name="T5" fmla="*/ 3 h 70"/>
                <a:gd name="T6" fmla="*/ 26 w 36"/>
                <a:gd name="T7" fmla="*/ 8 h 70"/>
                <a:gd name="T8" fmla="*/ 23 w 36"/>
                <a:gd name="T9" fmla="*/ 8 h 70"/>
                <a:gd name="T10" fmla="*/ 23 w 36"/>
                <a:gd name="T11" fmla="*/ 10 h 70"/>
                <a:gd name="T12" fmla="*/ 22 w 36"/>
                <a:gd name="T13" fmla="*/ 12 h 70"/>
                <a:gd name="T14" fmla="*/ 23 w 36"/>
                <a:gd name="T15" fmla="*/ 13 h 70"/>
                <a:gd name="T16" fmla="*/ 21 w 36"/>
                <a:gd name="T17" fmla="*/ 14 h 70"/>
                <a:gd name="T18" fmla="*/ 19 w 36"/>
                <a:gd name="T19" fmla="*/ 16 h 70"/>
                <a:gd name="T20" fmla="*/ 15 w 36"/>
                <a:gd name="T21" fmla="*/ 18 h 70"/>
                <a:gd name="T22" fmla="*/ 15 w 36"/>
                <a:gd name="T23" fmla="*/ 19 h 70"/>
                <a:gd name="T24" fmla="*/ 13 w 36"/>
                <a:gd name="T25" fmla="*/ 19 h 70"/>
                <a:gd name="T26" fmla="*/ 8 w 36"/>
                <a:gd name="T27" fmla="*/ 21 h 70"/>
                <a:gd name="T28" fmla="*/ 6 w 36"/>
                <a:gd name="T29" fmla="*/ 21 h 70"/>
                <a:gd name="T30" fmla="*/ 4 w 36"/>
                <a:gd name="T31" fmla="*/ 27 h 70"/>
                <a:gd name="T32" fmla="*/ 4 w 36"/>
                <a:gd name="T33" fmla="*/ 44 h 70"/>
                <a:gd name="T34" fmla="*/ 0 w 36"/>
                <a:gd name="T35" fmla="*/ 51 h 70"/>
                <a:gd name="T36" fmla="*/ 0 w 36"/>
                <a:gd name="T37" fmla="*/ 55 h 70"/>
                <a:gd name="T38" fmla="*/ 2 w 36"/>
                <a:gd name="T39" fmla="*/ 59 h 70"/>
                <a:gd name="T40" fmla="*/ 5 w 36"/>
                <a:gd name="T41" fmla="*/ 68 h 70"/>
                <a:gd name="T42" fmla="*/ 16 w 36"/>
                <a:gd name="T43" fmla="*/ 68 h 70"/>
                <a:gd name="T44" fmla="*/ 24 w 36"/>
                <a:gd name="T45" fmla="*/ 50 h 70"/>
                <a:gd name="T46" fmla="*/ 31 w 36"/>
                <a:gd name="T47" fmla="*/ 30 h 70"/>
                <a:gd name="T48" fmla="*/ 32 w 36"/>
                <a:gd name="T49" fmla="*/ 23 h 70"/>
                <a:gd name="T50" fmla="*/ 34 w 36"/>
                <a:gd name="T51" fmla="*/ 19 h 70"/>
                <a:gd name="T52" fmla="*/ 36 w 36"/>
                <a:gd name="T53" fmla="*/ 17 h 70"/>
                <a:gd name="T54" fmla="*/ 35 w 36"/>
                <a:gd name="T55" fmla="*/ 11 h 70"/>
                <a:gd name="T56" fmla="*/ 31 w 36"/>
                <a:gd name="T57" fmla="*/ 2 h 70"/>
                <a:gd name="T58" fmla="*/ 31 w 36"/>
                <a:gd name="T59" fmla="*/ 2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6" h="70">
                  <a:moveTo>
                    <a:pt x="31" y="2"/>
                  </a:moveTo>
                  <a:cubicBezTo>
                    <a:pt x="31" y="2"/>
                    <a:pt x="30" y="0"/>
                    <a:pt x="29" y="0"/>
                  </a:cubicBezTo>
                  <a:cubicBezTo>
                    <a:pt x="29" y="1"/>
                    <a:pt x="28" y="2"/>
                    <a:pt x="28" y="3"/>
                  </a:cubicBezTo>
                  <a:cubicBezTo>
                    <a:pt x="27" y="5"/>
                    <a:pt x="27" y="6"/>
                    <a:pt x="26" y="8"/>
                  </a:cubicBezTo>
                  <a:cubicBezTo>
                    <a:pt x="25" y="9"/>
                    <a:pt x="24" y="8"/>
                    <a:pt x="23" y="8"/>
                  </a:cubicBezTo>
                  <a:cubicBezTo>
                    <a:pt x="23" y="8"/>
                    <a:pt x="24" y="9"/>
                    <a:pt x="23" y="10"/>
                  </a:cubicBezTo>
                  <a:cubicBezTo>
                    <a:pt x="23" y="11"/>
                    <a:pt x="22" y="11"/>
                    <a:pt x="22" y="12"/>
                  </a:cubicBezTo>
                  <a:cubicBezTo>
                    <a:pt x="22" y="12"/>
                    <a:pt x="23" y="13"/>
                    <a:pt x="23" y="13"/>
                  </a:cubicBezTo>
                  <a:cubicBezTo>
                    <a:pt x="23" y="14"/>
                    <a:pt x="22" y="13"/>
                    <a:pt x="21" y="14"/>
                  </a:cubicBezTo>
                  <a:cubicBezTo>
                    <a:pt x="20" y="14"/>
                    <a:pt x="20" y="15"/>
                    <a:pt x="19" y="16"/>
                  </a:cubicBezTo>
                  <a:cubicBezTo>
                    <a:pt x="18" y="17"/>
                    <a:pt x="17" y="17"/>
                    <a:pt x="15" y="18"/>
                  </a:cubicBezTo>
                  <a:cubicBezTo>
                    <a:pt x="14" y="18"/>
                    <a:pt x="16" y="19"/>
                    <a:pt x="15" y="19"/>
                  </a:cubicBezTo>
                  <a:cubicBezTo>
                    <a:pt x="15" y="20"/>
                    <a:pt x="13" y="18"/>
                    <a:pt x="13" y="19"/>
                  </a:cubicBezTo>
                  <a:cubicBezTo>
                    <a:pt x="11" y="20"/>
                    <a:pt x="10" y="20"/>
                    <a:pt x="8" y="21"/>
                  </a:cubicBezTo>
                  <a:cubicBezTo>
                    <a:pt x="7" y="21"/>
                    <a:pt x="6" y="20"/>
                    <a:pt x="6" y="21"/>
                  </a:cubicBezTo>
                  <a:cubicBezTo>
                    <a:pt x="5" y="23"/>
                    <a:pt x="5" y="25"/>
                    <a:pt x="4" y="27"/>
                  </a:cubicBezTo>
                  <a:cubicBezTo>
                    <a:pt x="3" y="32"/>
                    <a:pt x="8" y="39"/>
                    <a:pt x="4" y="44"/>
                  </a:cubicBezTo>
                  <a:cubicBezTo>
                    <a:pt x="3" y="46"/>
                    <a:pt x="1" y="48"/>
                    <a:pt x="0" y="51"/>
                  </a:cubicBezTo>
                  <a:cubicBezTo>
                    <a:pt x="0" y="52"/>
                    <a:pt x="0" y="54"/>
                    <a:pt x="0" y="55"/>
                  </a:cubicBezTo>
                  <a:cubicBezTo>
                    <a:pt x="1" y="56"/>
                    <a:pt x="3" y="57"/>
                    <a:pt x="2" y="59"/>
                  </a:cubicBezTo>
                  <a:cubicBezTo>
                    <a:pt x="1" y="62"/>
                    <a:pt x="2" y="66"/>
                    <a:pt x="5" y="68"/>
                  </a:cubicBezTo>
                  <a:cubicBezTo>
                    <a:pt x="8" y="70"/>
                    <a:pt x="11" y="70"/>
                    <a:pt x="16" y="68"/>
                  </a:cubicBezTo>
                  <a:cubicBezTo>
                    <a:pt x="21" y="66"/>
                    <a:pt x="22" y="55"/>
                    <a:pt x="24" y="50"/>
                  </a:cubicBezTo>
                  <a:cubicBezTo>
                    <a:pt x="26" y="43"/>
                    <a:pt x="29" y="37"/>
                    <a:pt x="31" y="30"/>
                  </a:cubicBezTo>
                  <a:cubicBezTo>
                    <a:pt x="31" y="28"/>
                    <a:pt x="31" y="25"/>
                    <a:pt x="32" y="23"/>
                  </a:cubicBezTo>
                  <a:cubicBezTo>
                    <a:pt x="33" y="22"/>
                    <a:pt x="31" y="14"/>
                    <a:pt x="34" y="19"/>
                  </a:cubicBezTo>
                  <a:cubicBezTo>
                    <a:pt x="35" y="20"/>
                    <a:pt x="35" y="18"/>
                    <a:pt x="36" y="17"/>
                  </a:cubicBezTo>
                  <a:cubicBezTo>
                    <a:pt x="36" y="15"/>
                    <a:pt x="35" y="13"/>
                    <a:pt x="35" y="11"/>
                  </a:cubicBezTo>
                  <a:cubicBezTo>
                    <a:pt x="34" y="9"/>
                    <a:pt x="33" y="4"/>
                    <a:pt x="31" y="2"/>
                  </a:cubicBezTo>
                  <a:cubicBezTo>
                    <a:pt x="30" y="1"/>
                    <a:pt x="32" y="2"/>
                    <a:pt x="31" y="2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54" name="Freeform 487"/>
            <p:cNvSpPr>
              <a:spLocks/>
            </p:cNvSpPr>
            <p:nvPr/>
          </p:nvSpPr>
          <p:spPr bwMode="auto">
            <a:xfrm>
              <a:off x="14413572" y="5028840"/>
              <a:ext cx="101909" cy="76452"/>
            </a:xfrm>
            <a:custGeom>
              <a:avLst/>
              <a:gdLst>
                <a:gd name="T0" fmla="*/ 9 w 11"/>
                <a:gd name="T1" fmla="*/ 7 h 8"/>
                <a:gd name="T2" fmla="*/ 8 w 11"/>
                <a:gd name="T3" fmla="*/ 4 h 8"/>
                <a:gd name="T4" fmla="*/ 3 w 11"/>
                <a:gd name="T5" fmla="*/ 0 h 8"/>
                <a:gd name="T6" fmla="*/ 1 w 11"/>
                <a:gd name="T7" fmla="*/ 2 h 8"/>
                <a:gd name="T8" fmla="*/ 3 w 11"/>
                <a:gd name="T9" fmla="*/ 5 h 8"/>
                <a:gd name="T10" fmla="*/ 9 w 11"/>
                <a:gd name="T11" fmla="*/ 7 h 8"/>
                <a:gd name="T12" fmla="*/ 9 w 11"/>
                <a:gd name="T13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" h="8">
                  <a:moveTo>
                    <a:pt x="9" y="7"/>
                  </a:moveTo>
                  <a:cubicBezTo>
                    <a:pt x="11" y="8"/>
                    <a:pt x="9" y="5"/>
                    <a:pt x="8" y="4"/>
                  </a:cubicBezTo>
                  <a:cubicBezTo>
                    <a:pt x="7" y="3"/>
                    <a:pt x="4" y="1"/>
                    <a:pt x="3" y="0"/>
                  </a:cubicBezTo>
                  <a:cubicBezTo>
                    <a:pt x="2" y="0"/>
                    <a:pt x="1" y="1"/>
                    <a:pt x="1" y="2"/>
                  </a:cubicBezTo>
                  <a:cubicBezTo>
                    <a:pt x="0" y="3"/>
                    <a:pt x="2" y="4"/>
                    <a:pt x="3" y="5"/>
                  </a:cubicBezTo>
                  <a:cubicBezTo>
                    <a:pt x="5" y="6"/>
                    <a:pt x="7" y="7"/>
                    <a:pt x="9" y="7"/>
                  </a:cubicBezTo>
                  <a:cubicBezTo>
                    <a:pt x="10" y="7"/>
                    <a:pt x="7" y="7"/>
                    <a:pt x="9" y="7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55" name="Freeform 488"/>
            <p:cNvSpPr>
              <a:spLocks/>
            </p:cNvSpPr>
            <p:nvPr/>
          </p:nvSpPr>
          <p:spPr bwMode="auto">
            <a:xfrm>
              <a:off x="13926310" y="5086181"/>
              <a:ext cx="101909" cy="92380"/>
            </a:xfrm>
            <a:custGeom>
              <a:avLst/>
              <a:gdLst>
                <a:gd name="T0" fmla="*/ 10 w 11"/>
                <a:gd name="T1" fmla="*/ 6 h 10"/>
                <a:gd name="T2" fmla="*/ 6 w 11"/>
                <a:gd name="T3" fmla="*/ 10 h 10"/>
                <a:gd name="T4" fmla="*/ 0 w 11"/>
                <a:gd name="T5" fmla="*/ 6 h 10"/>
                <a:gd name="T6" fmla="*/ 10 w 11"/>
                <a:gd name="T7" fmla="*/ 6 h 10"/>
                <a:gd name="T8" fmla="*/ 10 w 11"/>
                <a:gd name="T9" fmla="*/ 6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0">
                  <a:moveTo>
                    <a:pt x="10" y="6"/>
                  </a:moveTo>
                  <a:cubicBezTo>
                    <a:pt x="10" y="8"/>
                    <a:pt x="7" y="9"/>
                    <a:pt x="6" y="10"/>
                  </a:cubicBezTo>
                  <a:cubicBezTo>
                    <a:pt x="4" y="10"/>
                    <a:pt x="0" y="9"/>
                    <a:pt x="0" y="6"/>
                  </a:cubicBezTo>
                  <a:cubicBezTo>
                    <a:pt x="1" y="0"/>
                    <a:pt x="11" y="6"/>
                    <a:pt x="10" y="6"/>
                  </a:cubicBezTo>
                  <a:cubicBezTo>
                    <a:pt x="10" y="7"/>
                    <a:pt x="11" y="5"/>
                    <a:pt x="10" y="6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56" name="Freeform 489"/>
            <p:cNvSpPr>
              <a:spLocks/>
            </p:cNvSpPr>
            <p:nvPr/>
          </p:nvSpPr>
          <p:spPr bwMode="auto">
            <a:xfrm>
              <a:off x="14945419" y="4767625"/>
              <a:ext cx="82803" cy="47785"/>
            </a:xfrm>
            <a:custGeom>
              <a:avLst/>
              <a:gdLst>
                <a:gd name="T0" fmla="*/ 9 w 9"/>
                <a:gd name="T1" fmla="*/ 3 h 5"/>
                <a:gd name="T2" fmla="*/ 4 w 9"/>
                <a:gd name="T3" fmla="*/ 5 h 5"/>
                <a:gd name="T4" fmla="*/ 1 w 9"/>
                <a:gd name="T5" fmla="*/ 1 h 5"/>
                <a:gd name="T6" fmla="*/ 6 w 9"/>
                <a:gd name="T7" fmla="*/ 1 h 5"/>
                <a:gd name="T8" fmla="*/ 9 w 9"/>
                <a:gd name="T9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5">
                  <a:moveTo>
                    <a:pt x="9" y="3"/>
                  </a:moveTo>
                  <a:cubicBezTo>
                    <a:pt x="7" y="4"/>
                    <a:pt x="6" y="4"/>
                    <a:pt x="4" y="5"/>
                  </a:cubicBezTo>
                  <a:cubicBezTo>
                    <a:pt x="2" y="5"/>
                    <a:pt x="0" y="3"/>
                    <a:pt x="1" y="1"/>
                  </a:cubicBezTo>
                  <a:cubicBezTo>
                    <a:pt x="1" y="0"/>
                    <a:pt x="5" y="0"/>
                    <a:pt x="6" y="1"/>
                  </a:cubicBezTo>
                  <a:cubicBezTo>
                    <a:pt x="7" y="1"/>
                    <a:pt x="8" y="3"/>
                    <a:pt x="9" y="3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57" name="Freeform 490"/>
            <p:cNvSpPr>
              <a:spLocks/>
            </p:cNvSpPr>
            <p:nvPr/>
          </p:nvSpPr>
          <p:spPr bwMode="auto">
            <a:xfrm>
              <a:off x="16811662" y="4675245"/>
              <a:ext cx="92356" cy="44598"/>
            </a:xfrm>
            <a:custGeom>
              <a:avLst/>
              <a:gdLst>
                <a:gd name="T0" fmla="*/ 6 w 10"/>
                <a:gd name="T1" fmla="*/ 5 h 5"/>
                <a:gd name="T2" fmla="*/ 1 w 10"/>
                <a:gd name="T3" fmla="*/ 4 h 5"/>
                <a:gd name="T4" fmla="*/ 4 w 10"/>
                <a:gd name="T5" fmla="*/ 1 h 5"/>
                <a:gd name="T6" fmla="*/ 9 w 10"/>
                <a:gd name="T7" fmla="*/ 1 h 5"/>
                <a:gd name="T8" fmla="*/ 6 w 10"/>
                <a:gd name="T9" fmla="*/ 5 h 5"/>
                <a:gd name="T10" fmla="*/ 6 w 10"/>
                <a:gd name="T11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" h="5">
                  <a:moveTo>
                    <a:pt x="6" y="5"/>
                  </a:moveTo>
                  <a:cubicBezTo>
                    <a:pt x="4" y="5"/>
                    <a:pt x="2" y="4"/>
                    <a:pt x="1" y="4"/>
                  </a:cubicBezTo>
                  <a:cubicBezTo>
                    <a:pt x="0" y="3"/>
                    <a:pt x="3" y="1"/>
                    <a:pt x="4" y="1"/>
                  </a:cubicBezTo>
                  <a:cubicBezTo>
                    <a:pt x="5" y="0"/>
                    <a:pt x="8" y="0"/>
                    <a:pt x="9" y="1"/>
                  </a:cubicBezTo>
                  <a:cubicBezTo>
                    <a:pt x="10" y="2"/>
                    <a:pt x="7" y="5"/>
                    <a:pt x="6" y="5"/>
                  </a:cubicBezTo>
                  <a:cubicBezTo>
                    <a:pt x="4" y="5"/>
                    <a:pt x="6" y="5"/>
                    <a:pt x="6" y="5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58" name="Freeform 491"/>
            <p:cNvSpPr>
              <a:spLocks/>
            </p:cNvSpPr>
            <p:nvPr/>
          </p:nvSpPr>
          <p:spPr bwMode="auto">
            <a:xfrm>
              <a:off x="15868988" y="3999911"/>
              <a:ext cx="57323" cy="19114"/>
            </a:xfrm>
            <a:custGeom>
              <a:avLst/>
              <a:gdLst>
                <a:gd name="T0" fmla="*/ 6 w 6"/>
                <a:gd name="T1" fmla="*/ 1 h 2"/>
                <a:gd name="T2" fmla="*/ 0 w 6"/>
                <a:gd name="T3" fmla="*/ 1 h 2"/>
                <a:gd name="T4" fmla="*/ 6 w 6"/>
                <a:gd name="T5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2">
                  <a:moveTo>
                    <a:pt x="6" y="1"/>
                  </a:moveTo>
                  <a:cubicBezTo>
                    <a:pt x="6" y="2"/>
                    <a:pt x="0" y="2"/>
                    <a:pt x="0" y="1"/>
                  </a:cubicBezTo>
                  <a:cubicBezTo>
                    <a:pt x="0" y="0"/>
                    <a:pt x="6" y="0"/>
                    <a:pt x="6" y="1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59" name="Freeform 492"/>
            <p:cNvSpPr>
              <a:spLocks/>
            </p:cNvSpPr>
            <p:nvPr/>
          </p:nvSpPr>
          <p:spPr bwMode="auto">
            <a:xfrm>
              <a:off x="15346696" y="4805855"/>
              <a:ext cx="54139" cy="38227"/>
            </a:xfrm>
            <a:custGeom>
              <a:avLst/>
              <a:gdLst>
                <a:gd name="T0" fmla="*/ 5 w 6"/>
                <a:gd name="T1" fmla="*/ 4 h 4"/>
                <a:gd name="T2" fmla="*/ 2 w 6"/>
                <a:gd name="T3" fmla="*/ 1 h 4"/>
                <a:gd name="T4" fmla="*/ 5 w 6"/>
                <a:gd name="T5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4">
                  <a:moveTo>
                    <a:pt x="5" y="4"/>
                  </a:moveTo>
                  <a:cubicBezTo>
                    <a:pt x="4" y="4"/>
                    <a:pt x="0" y="3"/>
                    <a:pt x="2" y="1"/>
                  </a:cubicBezTo>
                  <a:cubicBezTo>
                    <a:pt x="5" y="0"/>
                    <a:pt x="6" y="4"/>
                    <a:pt x="5" y="4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60" name="Freeform 493"/>
            <p:cNvSpPr>
              <a:spLocks/>
            </p:cNvSpPr>
            <p:nvPr/>
          </p:nvSpPr>
          <p:spPr bwMode="auto">
            <a:xfrm>
              <a:off x="12098282" y="6892386"/>
              <a:ext cx="54139" cy="101936"/>
            </a:xfrm>
            <a:custGeom>
              <a:avLst/>
              <a:gdLst>
                <a:gd name="T0" fmla="*/ 5 w 6"/>
                <a:gd name="T1" fmla="*/ 1 h 11"/>
                <a:gd name="T2" fmla="*/ 5 w 6"/>
                <a:gd name="T3" fmla="*/ 7 h 11"/>
                <a:gd name="T4" fmla="*/ 3 w 6"/>
                <a:gd name="T5" fmla="*/ 10 h 11"/>
                <a:gd name="T6" fmla="*/ 1 w 6"/>
                <a:gd name="T7" fmla="*/ 4 h 11"/>
                <a:gd name="T8" fmla="*/ 5 w 6"/>
                <a:gd name="T9" fmla="*/ 1 h 11"/>
                <a:gd name="T10" fmla="*/ 5 w 6"/>
                <a:gd name="T11" fmla="*/ 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1">
                  <a:moveTo>
                    <a:pt x="5" y="1"/>
                  </a:moveTo>
                  <a:cubicBezTo>
                    <a:pt x="5" y="3"/>
                    <a:pt x="6" y="5"/>
                    <a:pt x="5" y="7"/>
                  </a:cubicBezTo>
                  <a:cubicBezTo>
                    <a:pt x="4" y="8"/>
                    <a:pt x="5" y="11"/>
                    <a:pt x="3" y="10"/>
                  </a:cubicBezTo>
                  <a:cubicBezTo>
                    <a:pt x="1" y="8"/>
                    <a:pt x="0" y="6"/>
                    <a:pt x="1" y="4"/>
                  </a:cubicBezTo>
                  <a:cubicBezTo>
                    <a:pt x="1" y="3"/>
                    <a:pt x="5" y="0"/>
                    <a:pt x="5" y="1"/>
                  </a:cubicBezTo>
                  <a:cubicBezTo>
                    <a:pt x="5" y="2"/>
                    <a:pt x="5" y="0"/>
                    <a:pt x="5" y="1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61" name="Freeform 494"/>
            <p:cNvSpPr>
              <a:spLocks/>
            </p:cNvSpPr>
            <p:nvPr/>
          </p:nvSpPr>
          <p:spPr bwMode="auto">
            <a:xfrm>
              <a:off x="12079173" y="6984768"/>
              <a:ext cx="82803" cy="140163"/>
            </a:xfrm>
            <a:custGeom>
              <a:avLst/>
              <a:gdLst>
                <a:gd name="T0" fmla="*/ 7 w 9"/>
                <a:gd name="T1" fmla="*/ 3 h 15"/>
                <a:gd name="T2" fmla="*/ 5 w 9"/>
                <a:gd name="T3" fmla="*/ 2 h 15"/>
                <a:gd name="T4" fmla="*/ 0 w 9"/>
                <a:gd name="T5" fmla="*/ 2 h 15"/>
                <a:gd name="T6" fmla="*/ 1 w 9"/>
                <a:gd name="T7" fmla="*/ 8 h 15"/>
                <a:gd name="T8" fmla="*/ 2 w 9"/>
                <a:gd name="T9" fmla="*/ 13 h 15"/>
                <a:gd name="T10" fmla="*/ 4 w 9"/>
                <a:gd name="T11" fmla="*/ 14 h 15"/>
                <a:gd name="T12" fmla="*/ 8 w 9"/>
                <a:gd name="T13" fmla="*/ 10 h 15"/>
                <a:gd name="T14" fmla="*/ 7 w 9"/>
                <a:gd name="T15" fmla="*/ 3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" h="15">
                  <a:moveTo>
                    <a:pt x="7" y="3"/>
                  </a:moveTo>
                  <a:cubicBezTo>
                    <a:pt x="6" y="3"/>
                    <a:pt x="7" y="0"/>
                    <a:pt x="5" y="2"/>
                  </a:cubicBezTo>
                  <a:cubicBezTo>
                    <a:pt x="2" y="4"/>
                    <a:pt x="3" y="4"/>
                    <a:pt x="0" y="2"/>
                  </a:cubicBezTo>
                  <a:cubicBezTo>
                    <a:pt x="0" y="2"/>
                    <a:pt x="1" y="8"/>
                    <a:pt x="1" y="8"/>
                  </a:cubicBezTo>
                  <a:cubicBezTo>
                    <a:pt x="2" y="10"/>
                    <a:pt x="2" y="11"/>
                    <a:pt x="2" y="13"/>
                  </a:cubicBezTo>
                  <a:cubicBezTo>
                    <a:pt x="2" y="14"/>
                    <a:pt x="2" y="15"/>
                    <a:pt x="4" y="14"/>
                  </a:cubicBezTo>
                  <a:cubicBezTo>
                    <a:pt x="6" y="13"/>
                    <a:pt x="8" y="13"/>
                    <a:pt x="8" y="10"/>
                  </a:cubicBezTo>
                  <a:cubicBezTo>
                    <a:pt x="8" y="9"/>
                    <a:pt x="9" y="3"/>
                    <a:pt x="7" y="3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62" name="Freeform 495"/>
            <p:cNvSpPr>
              <a:spLocks/>
            </p:cNvSpPr>
            <p:nvPr/>
          </p:nvSpPr>
          <p:spPr bwMode="auto">
            <a:xfrm>
              <a:off x="12273444" y="7153601"/>
              <a:ext cx="149680" cy="92380"/>
            </a:xfrm>
            <a:custGeom>
              <a:avLst/>
              <a:gdLst>
                <a:gd name="T0" fmla="*/ 5 w 16"/>
                <a:gd name="T1" fmla="*/ 1 h 10"/>
                <a:gd name="T2" fmla="*/ 0 w 16"/>
                <a:gd name="T3" fmla="*/ 2 h 10"/>
                <a:gd name="T4" fmla="*/ 3 w 16"/>
                <a:gd name="T5" fmla="*/ 5 h 10"/>
                <a:gd name="T6" fmla="*/ 8 w 16"/>
                <a:gd name="T7" fmla="*/ 7 h 10"/>
                <a:gd name="T8" fmla="*/ 14 w 16"/>
                <a:gd name="T9" fmla="*/ 8 h 10"/>
                <a:gd name="T10" fmla="*/ 13 w 16"/>
                <a:gd name="T11" fmla="*/ 4 h 10"/>
                <a:gd name="T12" fmla="*/ 15 w 16"/>
                <a:gd name="T13" fmla="*/ 1 h 10"/>
                <a:gd name="T14" fmla="*/ 11 w 16"/>
                <a:gd name="T15" fmla="*/ 1 h 10"/>
                <a:gd name="T16" fmla="*/ 5 w 16"/>
                <a:gd name="T17" fmla="*/ 1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10">
                  <a:moveTo>
                    <a:pt x="5" y="1"/>
                  </a:moveTo>
                  <a:cubicBezTo>
                    <a:pt x="4" y="1"/>
                    <a:pt x="1" y="1"/>
                    <a:pt x="0" y="2"/>
                  </a:cubicBezTo>
                  <a:cubicBezTo>
                    <a:pt x="0" y="3"/>
                    <a:pt x="2" y="4"/>
                    <a:pt x="3" y="5"/>
                  </a:cubicBezTo>
                  <a:cubicBezTo>
                    <a:pt x="5" y="5"/>
                    <a:pt x="7" y="6"/>
                    <a:pt x="8" y="7"/>
                  </a:cubicBezTo>
                  <a:cubicBezTo>
                    <a:pt x="10" y="8"/>
                    <a:pt x="12" y="10"/>
                    <a:pt x="14" y="8"/>
                  </a:cubicBezTo>
                  <a:cubicBezTo>
                    <a:pt x="16" y="7"/>
                    <a:pt x="12" y="6"/>
                    <a:pt x="13" y="4"/>
                  </a:cubicBezTo>
                  <a:cubicBezTo>
                    <a:pt x="13" y="4"/>
                    <a:pt x="16" y="2"/>
                    <a:pt x="15" y="1"/>
                  </a:cubicBezTo>
                  <a:cubicBezTo>
                    <a:pt x="15" y="0"/>
                    <a:pt x="11" y="1"/>
                    <a:pt x="11" y="1"/>
                  </a:cubicBezTo>
                  <a:cubicBezTo>
                    <a:pt x="9" y="2"/>
                    <a:pt x="7" y="1"/>
                    <a:pt x="5" y="1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63" name="Freeform 496"/>
            <p:cNvSpPr>
              <a:spLocks/>
            </p:cNvSpPr>
            <p:nvPr/>
          </p:nvSpPr>
          <p:spPr bwMode="auto">
            <a:xfrm>
              <a:off x="13161977" y="7284208"/>
              <a:ext cx="121018" cy="66896"/>
            </a:xfrm>
            <a:custGeom>
              <a:avLst/>
              <a:gdLst>
                <a:gd name="T0" fmla="*/ 12 w 13"/>
                <a:gd name="T1" fmla="*/ 1 h 7"/>
                <a:gd name="T2" fmla="*/ 10 w 13"/>
                <a:gd name="T3" fmla="*/ 2 h 7"/>
                <a:gd name="T4" fmla="*/ 10 w 13"/>
                <a:gd name="T5" fmla="*/ 5 h 7"/>
                <a:gd name="T6" fmla="*/ 6 w 13"/>
                <a:gd name="T7" fmla="*/ 6 h 7"/>
                <a:gd name="T8" fmla="*/ 2 w 13"/>
                <a:gd name="T9" fmla="*/ 6 h 7"/>
                <a:gd name="T10" fmla="*/ 5 w 13"/>
                <a:gd name="T11" fmla="*/ 3 h 7"/>
                <a:gd name="T12" fmla="*/ 12 w 13"/>
                <a:gd name="T13" fmla="*/ 1 h 7"/>
                <a:gd name="T14" fmla="*/ 12 w 13"/>
                <a:gd name="T15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" h="7">
                  <a:moveTo>
                    <a:pt x="12" y="1"/>
                  </a:moveTo>
                  <a:cubicBezTo>
                    <a:pt x="12" y="1"/>
                    <a:pt x="10" y="2"/>
                    <a:pt x="10" y="2"/>
                  </a:cubicBezTo>
                  <a:cubicBezTo>
                    <a:pt x="9" y="3"/>
                    <a:pt x="10" y="5"/>
                    <a:pt x="10" y="5"/>
                  </a:cubicBezTo>
                  <a:cubicBezTo>
                    <a:pt x="9" y="5"/>
                    <a:pt x="7" y="5"/>
                    <a:pt x="6" y="6"/>
                  </a:cubicBezTo>
                  <a:cubicBezTo>
                    <a:pt x="4" y="7"/>
                    <a:pt x="3" y="7"/>
                    <a:pt x="2" y="6"/>
                  </a:cubicBezTo>
                  <a:cubicBezTo>
                    <a:pt x="0" y="4"/>
                    <a:pt x="4" y="3"/>
                    <a:pt x="5" y="3"/>
                  </a:cubicBezTo>
                  <a:cubicBezTo>
                    <a:pt x="7" y="3"/>
                    <a:pt x="10" y="2"/>
                    <a:pt x="12" y="1"/>
                  </a:cubicBezTo>
                  <a:cubicBezTo>
                    <a:pt x="13" y="0"/>
                    <a:pt x="11" y="2"/>
                    <a:pt x="12" y="1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64" name="Freeform 497"/>
            <p:cNvSpPr>
              <a:spLocks/>
            </p:cNvSpPr>
            <p:nvPr/>
          </p:nvSpPr>
          <p:spPr bwMode="auto">
            <a:xfrm>
              <a:off x="12760705" y="7293764"/>
              <a:ext cx="140127" cy="38227"/>
            </a:xfrm>
            <a:custGeom>
              <a:avLst/>
              <a:gdLst>
                <a:gd name="T0" fmla="*/ 8 w 15"/>
                <a:gd name="T1" fmla="*/ 4 h 4"/>
                <a:gd name="T2" fmla="*/ 1 w 15"/>
                <a:gd name="T3" fmla="*/ 1 h 4"/>
                <a:gd name="T4" fmla="*/ 7 w 15"/>
                <a:gd name="T5" fmla="*/ 1 h 4"/>
                <a:gd name="T6" fmla="*/ 15 w 15"/>
                <a:gd name="T7" fmla="*/ 2 h 4"/>
                <a:gd name="T8" fmla="*/ 13 w 15"/>
                <a:gd name="T9" fmla="*/ 3 h 4"/>
                <a:gd name="T10" fmla="*/ 8 w 15"/>
                <a:gd name="T11" fmla="*/ 4 h 4"/>
                <a:gd name="T12" fmla="*/ 8 w 15"/>
                <a:gd name="T13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" h="4">
                  <a:moveTo>
                    <a:pt x="8" y="4"/>
                  </a:moveTo>
                  <a:cubicBezTo>
                    <a:pt x="7" y="4"/>
                    <a:pt x="0" y="2"/>
                    <a:pt x="1" y="1"/>
                  </a:cubicBezTo>
                  <a:cubicBezTo>
                    <a:pt x="1" y="0"/>
                    <a:pt x="7" y="1"/>
                    <a:pt x="7" y="1"/>
                  </a:cubicBezTo>
                  <a:cubicBezTo>
                    <a:pt x="10" y="2"/>
                    <a:pt x="12" y="2"/>
                    <a:pt x="15" y="2"/>
                  </a:cubicBezTo>
                  <a:cubicBezTo>
                    <a:pt x="15" y="2"/>
                    <a:pt x="13" y="3"/>
                    <a:pt x="13" y="3"/>
                  </a:cubicBezTo>
                  <a:cubicBezTo>
                    <a:pt x="12" y="4"/>
                    <a:pt x="10" y="4"/>
                    <a:pt x="8" y="4"/>
                  </a:cubicBezTo>
                  <a:cubicBezTo>
                    <a:pt x="6" y="4"/>
                    <a:pt x="9" y="4"/>
                    <a:pt x="8" y="4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65" name="Freeform 498"/>
            <p:cNvSpPr>
              <a:spLocks/>
            </p:cNvSpPr>
            <p:nvPr/>
          </p:nvSpPr>
          <p:spPr bwMode="auto">
            <a:xfrm>
              <a:off x="12693826" y="5917609"/>
              <a:ext cx="66879" cy="66896"/>
            </a:xfrm>
            <a:custGeom>
              <a:avLst/>
              <a:gdLst>
                <a:gd name="T0" fmla="*/ 1 w 7"/>
                <a:gd name="T1" fmla="*/ 4 h 7"/>
                <a:gd name="T2" fmla="*/ 1 w 7"/>
                <a:gd name="T3" fmla="*/ 1 h 7"/>
                <a:gd name="T4" fmla="*/ 7 w 7"/>
                <a:gd name="T5" fmla="*/ 1 h 7"/>
                <a:gd name="T6" fmla="*/ 1 w 7"/>
                <a:gd name="T7" fmla="*/ 4 h 7"/>
                <a:gd name="T8" fmla="*/ 1 w 7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7">
                  <a:moveTo>
                    <a:pt x="1" y="4"/>
                  </a:moveTo>
                  <a:cubicBezTo>
                    <a:pt x="1" y="3"/>
                    <a:pt x="0" y="1"/>
                    <a:pt x="1" y="1"/>
                  </a:cubicBezTo>
                  <a:cubicBezTo>
                    <a:pt x="2" y="1"/>
                    <a:pt x="7" y="0"/>
                    <a:pt x="7" y="1"/>
                  </a:cubicBezTo>
                  <a:cubicBezTo>
                    <a:pt x="7" y="2"/>
                    <a:pt x="2" y="6"/>
                    <a:pt x="1" y="4"/>
                  </a:cubicBezTo>
                  <a:cubicBezTo>
                    <a:pt x="1" y="1"/>
                    <a:pt x="2" y="7"/>
                    <a:pt x="1" y="4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66" name="Freeform 499"/>
            <p:cNvSpPr>
              <a:spLocks/>
            </p:cNvSpPr>
            <p:nvPr/>
          </p:nvSpPr>
          <p:spPr bwMode="auto">
            <a:xfrm>
              <a:off x="12703380" y="5892125"/>
              <a:ext cx="47770" cy="25484"/>
            </a:xfrm>
            <a:custGeom>
              <a:avLst/>
              <a:gdLst>
                <a:gd name="T0" fmla="*/ 3 w 5"/>
                <a:gd name="T1" fmla="*/ 2 h 3"/>
                <a:gd name="T2" fmla="*/ 0 w 5"/>
                <a:gd name="T3" fmla="*/ 1 h 3"/>
                <a:gd name="T4" fmla="*/ 4 w 5"/>
                <a:gd name="T5" fmla="*/ 1 h 3"/>
                <a:gd name="T6" fmla="*/ 3 w 5"/>
                <a:gd name="T7" fmla="*/ 2 h 3"/>
                <a:gd name="T8" fmla="*/ 3 w 5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">
                  <a:moveTo>
                    <a:pt x="3" y="2"/>
                  </a:moveTo>
                  <a:cubicBezTo>
                    <a:pt x="2" y="2"/>
                    <a:pt x="0" y="1"/>
                    <a:pt x="0" y="1"/>
                  </a:cubicBezTo>
                  <a:cubicBezTo>
                    <a:pt x="0" y="1"/>
                    <a:pt x="4" y="0"/>
                    <a:pt x="4" y="1"/>
                  </a:cubicBezTo>
                  <a:cubicBezTo>
                    <a:pt x="5" y="2"/>
                    <a:pt x="4" y="3"/>
                    <a:pt x="3" y="2"/>
                  </a:cubicBezTo>
                  <a:cubicBezTo>
                    <a:pt x="1" y="2"/>
                    <a:pt x="5" y="3"/>
                    <a:pt x="3" y="2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67" name="Freeform 500"/>
            <p:cNvSpPr>
              <a:spLocks/>
            </p:cNvSpPr>
            <p:nvPr/>
          </p:nvSpPr>
          <p:spPr bwMode="auto">
            <a:xfrm>
              <a:off x="12509111" y="5955834"/>
              <a:ext cx="54139" cy="92380"/>
            </a:xfrm>
            <a:custGeom>
              <a:avLst/>
              <a:gdLst>
                <a:gd name="T0" fmla="*/ 6 w 6"/>
                <a:gd name="T1" fmla="*/ 2 h 10"/>
                <a:gd name="T2" fmla="*/ 3 w 6"/>
                <a:gd name="T3" fmla="*/ 9 h 10"/>
                <a:gd name="T4" fmla="*/ 6 w 6"/>
                <a:gd name="T5" fmla="*/ 2 h 10"/>
                <a:gd name="T6" fmla="*/ 6 w 6"/>
                <a:gd name="T7" fmla="*/ 2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0">
                  <a:moveTo>
                    <a:pt x="6" y="2"/>
                  </a:moveTo>
                  <a:cubicBezTo>
                    <a:pt x="6" y="0"/>
                    <a:pt x="0" y="10"/>
                    <a:pt x="3" y="9"/>
                  </a:cubicBezTo>
                  <a:cubicBezTo>
                    <a:pt x="4" y="9"/>
                    <a:pt x="6" y="3"/>
                    <a:pt x="6" y="2"/>
                  </a:cubicBezTo>
                  <a:cubicBezTo>
                    <a:pt x="6" y="1"/>
                    <a:pt x="6" y="3"/>
                    <a:pt x="6" y="2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68" name="Freeform 501"/>
            <p:cNvSpPr>
              <a:spLocks/>
            </p:cNvSpPr>
            <p:nvPr/>
          </p:nvSpPr>
          <p:spPr bwMode="auto">
            <a:xfrm>
              <a:off x="12591917" y="5796557"/>
              <a:ext cx="38217" cy="38227"/>
            </a:xfrm>
            <a:custGeom>
              <a:avLst/>
              <a:gdLst>
                <a:gd name="T0" fmla="*/ 3 w 4"/>
                <a:gd name="T1" fmla="*/ 3 h 4"/>
                <a:gd name="T2" fmla="*/ 1 w 4"/>
                <a:gd name="T3" fmla="*/ 1 h 4"/>
                <a:gd name="T4" fmla="*/ 3 w 4"/>
                <a:gd name="T5" fmla="*/ 0 h 4"/>
                <a:gd name="T6" fmla="*/ 3 w 4"/>
                <a:gd name="T7" fmla="*/ 3 h 4"/>
                <a:gd name="T8" fmla="*/ 3 w 4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3" y="3"/>
                  </a:moveTo>
                  <a:cubicBezTo>
                    <a:pt x="2" y="3"/>
                    <a:pt x="0" y="2"/>
                    <a:pt x="1" y="1"/>
                  </a:cubicBezTo>
                  <a:cubicBezTo>
                    <a:pt x="2" y="1"/>
                    <a:pt x="3" y="0"/>
                    <a:pt x="3" y="0"/>
                  </a:cubicBezTo>
                  <a:cubicBezTo>
                    <a:pt x="4" y="0"/>
                    <a:pt x="4" y="2"/>
                    <a:pt x="3" y="3"/>
                  </a:cubicBezTo>
                  <a:cubicBezTo>
                    <a:pt x="2" y="4"/>
                    <a:pt x="4" y="2"/>
                    <a:pt x="3" y="3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69" name="Freeform 502"/>
            <p:cNvSpPr>
              <a:spLocks/>
            </p:cNvSpPr>
            <p:nvPr/>
          </p:nvSpPr>
          <p:spPr bwMode="auto">
            <a:xfrm>
              <a:off x="12219302" y="6086441"/>
              <a:ext cx="54139" cy="86010"/>
            </a:xfrm>
            <a:custGeom>
              <a:avLst/>
              <a:gdLst>
                <a:gd name="T0" fmla="*/ 6 w 6"/>
                <a:gd name="T1" fmla="*/ 2 h 9"/>
                <a:gd name="T2" fmla="*/ 6 w 6"/>
                <a:gd name="T3" fmla="*/ 4 h 9"/>
                <a:gd name="T4" fmla="*/ 5 w 6"/>
                <a:gd name="T5" fmla="*/ 9 h 9"/>
                <a:gd name="T6" fmla="*/ 0 w 6"/>
                <a:gd name="T7" fmla="*/ 3 h 9"/>
                <a:gd name="T8" fmla="*/ 3 w 6"/>
                <a:gd name="T9" fmla="*/ 3 h 9"/>
                <a:gd name="T10" fmla="*/ 6 w 6"/>
                <a:gd name="T11" fmla="*/ 2 h 9"/>
                <a:gd name="T12" fmla="*/ 6 w 6"/>
                <a:gd name="T13" fmla="*/ 2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9">
                  <a:moveTo>
                    <a:pt x="6" y="2"/>
                  </a:moveTo>
                  <a:cubicBezTo>
                    <a:pt x="6" y="1"/>
                    <a:pt x="6" y="4"/>
                    <a:pt x="6" y="4"/>
                  </a:cubicBezTo>
                  <a:cubicBezTo>
                    <a:pt x="6" y="6"/>
                    <a:pt x="6" y="8"/>
                    <a:pt x="5" y="9"/>
                  </a:cubicBezTo>
                  <a:cubicBezTo>
                    <a:pt x="5" y="9"/>
                    <a:pt x="0" y="5"/>
                    <a:pt x="0" y="3"/>
                  </a:cubicBezTo>
                  <a:cubicBezTo>
                    <a:pt x="0" y="3"/>
                    <a:pt x="2" y="2"/>
                    <a:pt x="3" y="3"/>
                  </a:cubicBezTo>
                  <a:cubicBezTo>
                    <a:pt x="4" y="4"/>
                    <a:pt x="5" y="4"/>
                    <a:pt x="6" y="2"/>
                  </a:cubicBezTo>
                  <a:cubicBezTo>
                    <a:pt x="6" y="0"/>
                    <a:pt x="6" y="3"/>
                    <a:pt x="6" y="2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70" name="Freeform 503"/>
            <p:cNvSpPr>
              <a:spLocks/>
            </p:cNvSpPr>
            <p:nvPr/>
          </p:nvSpPr>
          <p:spPr bwMode="auto">
            <a:xfrm>
              <a:off x="12152426" y="6105555"/>
              <a:ext cx="76432" cy="76452"/>
            </a:xfrm>
            <a:custGeom>
              <a:avLst/>
              <a:gdLst>
                <a:gd name="T0" fmla="*/ 6 w 8"/>
                <a:gd name="T1" fmla="*/ 7 h 8"/>
                <a:gd name="T2" fmla="*/ 1 w 8"/>
                <a:gd name="T3" fmla="*/ 4 h 8"/>
                <a:gd name="T4" fmla="*/ 6 w 8"/>
                <a:gd name="T5" fmla="*/ 7 h 8"/>
                <a:gd name="T6" fmla="*/ 6 w 8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8">
                  <a:moveTo>
                    <a:pt x="6" y="7"/>
                  </a:moveTo>
                  <a:cubicBezTo>
                    <a:pt x="5" y="8"/>
                    <a:pt x="0" y="5"/>
                    <a:pt x="1" y="4"/>
                  </a:cubicBezTo>
                  <a:cubicBezTo>
                    <a:pt x="3" y="0"/>
                    <a:pt x="8" y="5"/>
                    <a:pt x="6" y="7"/>
                  </a:cubicBezTo>
                  <a:cubicBezTo>
                    <a:pt x="5" y="8"/>
                    <a:pt x="7" y="6"/>
                    <a:pt x="6" y="7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71" name="Freeform 504"/>
            <p:cNvSpPr>
              <a:spLocks/>
            </p:cNvSpPr>
            <p:nvPr/>
          </p:nvSpPr>
          <p:spPr bwMode="auto">
            <a:xfrm>
              <a:off x="11818028" y="7070776"/>
              <a:ext cx="44586" cy="35042"/>
            </a:xfrm>
            <a:custGeom>
              <a:avLst/>
              <a:gdLst>
                <a:gd name="T0" fmla="*/ 4 w 5"/>
                <a:gd name="T1" fmla="*/ 2 h 4"/>
                <a:gd name="T2" fmla="*/ 3 w 5"/>
                <a:gd name="T3" fmla="*/ 3 h 4"/>
                <a:gd name="T4" fmla="*/ 0 w 5"/>
                <a:gd name="T5" fmla="*/ 2 h 4"/>
                <a:gd name="T6" fmla="*/ 4 w 5"/>
                <a:gd name="T7" fmla="*/ 0 h 4"/>
                <a:gd name="T8" fmla="*/ 4 w 5"/>
                <a:gd name="T9" fmla="*/ 2 h 4"/>
                <a:gd name="T10" fmla="*/ 4 w 5"/>
                <a:gd name="T11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4">
                  <a:moveTo>
                    <a:pt x="4" y="2"/>
                  </a:moveTo>
                  <a:cubicBezTo>
                    <a:pt x="5" y="1"/>
                    <a:pt x="4" y="4"/>
                    <a:pt x="3" y="3"/>
                  </a:cubicBezTo>
                  <a:cubicBezTo>
                    <a:pt x="3" y="3"/>
                    <a:pt x="0" y="2"/>
                    <a:pt x="0" y="2"/>
                  </a:cubicBezTo>
                  <a:cubicBezTo>
                    <a:pt x="0" y="2"/>
                    <a:pt x="3" y="0"/>
                    <a:pt x="4" y="0"/>
                  </a:cubicBezTo>
                  <a:cubicBezTo>
                    <a:pt x="4" y="0"/>
                    <a:pt x="3" y="2"/>
                    <a:pt x="4" y="2"/>
                  </a:cubicBezTo>
                  <a:cubicBezTo>
                    <a:pt x="5" y="1"/>
                    <a:pt x="3" y="2"/>
                    <a:pt x="4" y="2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72" name="Freeform 505"/>
            <p:cNvSpPr>
              <a:spLocks/>
            </p:cNvSpPr>
            <p:nvPr/>
          </p:nvSpPr>
          <p:spPr bwMode="auto">
            <a:xfrm>
              <a:off x="11359426" y="5927165"/>
              <a:ext cx="57323" cy="57338"/>
            </a:xfrm>
            <a:custGeom>
              <a:avLst/>
              <a:gdLst>
                <a:gd name="T0" fmla="*/ 5 w 6"/>
                <a:gd name="T1" fmla="*/ 1 h 6"/>
                <a:gd name="T2" fmla="*/ 4 w 6"/>
                <a:gd name="T3" fmla="*/ 5 h 6"/>
                <a:gd name="T4" fmla="*/ 1 w 6"/>
                <a:gd name="T5" fmla="*/ 5 h 6"/>
                <a:gd name="T6" fmla="*/ 5 w 6"/>
                <a:gd name="T7" fmla="*/ 1 h 6"/>
                <a:gd name="T8" fmla="*/ 5 w 6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6">
                  <a:moveTo>
                    <a:pt x="5" y="1"/>
                  </a:moveTo>
                  <a:cubicBezTo>
                    <a:pt x="6" y="2"/>
                    <a:pt x="4" y="3"/>
                    <a:pt x="4" y="5"/>
                  </a:cubicBezTo>
                  <a:cubicBezTo>
                    <a:pt x="3" y="6"/>
                    <a:pt x="2" y="6"/>
                    <a:pt x="1" y="5"/>
                  </a:cubicBezTo>
                  <a:cubicBezTo>
                    <a:pt x="0" y="4"/>
                    <a:pt x="5" y="0"/>
                    <a:pt x="5" y="1"/>
                  </a:cubicBezTo>
                  <a:cubicBezTo>
                    <a:pt x="6" y="2"/>
                    <a:pt x="5" y="0"/>
                    <a:pt x="5" y="1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73" name="Freeform 506"/>
            <p:cNvSpPr>
              <a:spLocks/>
            </p:cNvSpPr>
            <p:nvPr/>
          </p:nvSpPr>
          <p:spPr bwMode="auto">
            <a:xfrm>
              <a:off x="11388093" y="5994061"/>
              <a:ext cx="28662" cy="28669"/>
            </a:xfrm>
            <a:custGeom>
              <a:avLst/>
              <a:gdLst>
                <a:gd name="T0" fmla="*/ 3 w 3"/>
                <a:gd name="T1" fmla="*/ 1 h 3"/>
                <a:gd name="T2" fmla="*/ 0 w 3"/>
                <a:gd name="T3" fmla="*/ 2 h 3"/>
                <a:gd name="T4" fmla="*/ 2 w 3"/>
                <a:gd name="T5" fmla="*/ 3 h 3"/>
                <a:gd name="T6" fmla="*/ 3 w 3"/>
                <a:gd name="T7" fmla="*/ 1 h 3"/>
                <a:gd name="T8" fmla="*/ 3 w 3"/>
                <a:gd name="T9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3" y="1"/>
                  </a:moveTo>
                  <a:cubicBezTo>
                    <a:pt x="2" y="1"/>
                    <a:pt x="0" y="1"/>
                    <a:pt x="0" y="2"/>
                  </a:cubicBezTo>
                  <a:cubicBezTo>
                    <a:pt x="0" y="3"/>
                    <a:pt x="2" y="3"/>
                    <a:pt x="2" y="3"/>
                  </a:cubicBezTo>
                  <a:cubicBezTo>
                    <a:pt x="3" y="3"/>
                    <a:pt x="3" y="0"/>
                    <a:pt x="3" y="1"/>
                  </a:cubicBezTo>
                  <a:cubicBezTo>
                    <a:pt x="2" y="1"/>
                    <a:pt x="3" y="1"/>
                    <a:pt x="3" y="1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74" name="Freeform 507"/>
            <p:cNvSpPr>
              <a:spLocks/>
            </p:cNvSpPr>
            <p:nvPr/>
          </p:nvSpPr>
          <p:spPr bwMode="auto">
            <a:xfrm>
              <a:off x="11416754" y="6022733"/>
              <a:ext cx="15924" cy="9556"/>
            </a:xfrm>
            <a:custGeom>
              <a:avLst/>
              <a:gdLst>
                <a:gd name="T0" fmla="*/ 2 w 2"/>
                <a:gd name="T1" fmla="*/ 0 h 1"/>
                <a:gd name="T2" fmla="*/ 1 w 2"/>
                <a:gd name="T3" fmla="*/ 1 h 1"/>
                <a:gd name="T4" fmla="*/ 2 w 2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cubicBezTo>
                    <a:pt x="1" y="0"/>
                    <a:pt x="0" y="1"/>
                    <a:pt x="1" y="1"/>
                  </a:cubicBezTo>
                  <a:cubicBezTo>
                    <a:pt x="2" y="1"/>
                    <a:pt x="2" y="0"/>
                    <a:pt x="2" y="0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75" name="Freeform 508"/>
            <p:cNvSpPr>
              <a:spLocks/>
            </p:cNvSpPr>
            <p:nvPr/>
          </p:nvSpPr>
          <p:spPr bwMode="auto">
            <a:xfrm>
              <a:off x="11416754" y="6048217"/>
              <a:ext cx="9553" cy="19114"/>
            </a:xfrm>
            <a:custGeom>
              <a:avLst/>
              <a:gdLst>
                <a:gd name="T0" fmla="*/ 1 w 1"/>
                <a:gd name="T1" fmla="*/ 0 h 2"/>
                <a:gd name="T2" fmla="*/ 0 w 1"/>
                <a:gd name="T3" fmla="*/ 2 h 2"/>
                <a:gd name="T4" fmla="*/ 1 w 1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2">
                  <a:moveTo>
                    <a:pt x="1" y="0"/>
                  </a:moveTo>
                  <a:cubicBezTo>
                    <a:pt x="1" y="1"/>
                    <a:pt x="0" y="2"/>
                    <a:pt x="0" y="2"/>
                  </a:cubicBezTo>
                  <a:cubicBezTo>
                    <a:pt x="1" y="2"/>
                    <a:pt x="1" y="0"/>
                    <a:pt x="1" y="0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76" name="Freeform 509"/>
            <p:cNvSpPr>
              <a:spLocks/>
            </p:cNvSpPr>
            <p:nvPr/>
          </p:nvSpPr>
          <p:spPr bwMode="auto">
            <a:xfrm>
              <a:off x="11416754" y="6067328"/>
              <a:ext cx="15924" cy="9556"/>
            </a:xfrm>
            <a:custGeom>
              <a:avLst/>
              <a:gdLst>
                <a:gd name="T0" fmla="*/ 2 w 2"/>
                <a:gd name="T1" fmla="*/ 0 h 1"/>
                <a:gd name="T2" fmla="*/ 1 w 2"/>
                <a:gd name="T3" fmla="*/ 1 h 1"/>
                <a:gd name="T4" fmla="*/ 2 w 2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cubicBezTo>
                    <a:pt x="1" y="0"/>
                    <a:pt x="0" y="1"/>
                    <a:pt x="1" y="1"/>
                  </a:cubicBezTo>
                  <a:cubicBezTo>
                    <a:pt x="2" y="1"/>
                    <a:pt x="2" y="0"/>
                    <a:pt x="2" y="0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77" name="Freeform 510"/>
            <p:cNvSpPr>
              <a:spLocks/>
            </p:cNvSpPr>
            <p:nvPr/>
          </p:nvSpPr>
          <p:spPr bwMode="auto">
            <a:xfrm>
              <a:off x="11490002" y="6207491"/>
              <a:ext cx="9553" cy="19114"/>
            </a:xfrm>
            <a:custGeom>
              <a:avLst/>
              <a:gdLst>
                <a:gd name="T0" fmla="*/ 0 w 1"/>
                <a:gd name="T1" fmla="*/ 0 h 2"/>
                <a:gd name="T2" fmla="*/ 0 w 1"/>
                <a:gd name="T3" fmla="*/ 2 h 2"/>
                <a:gd name="T4" fmla="*/ 0 w 1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2">
                  <a:moveTo>
                    <a:pt x="0" y="0"/>
                  </a:moveTo>
                  <a:cubicBezTo>
                    <a:pt x="0" y="1"/>
                    <a:pt x="0" y="2"/>
                    <a:pt x="0" y="2"/>
                  </a:cubicBezTo>
                  <a:cubicBezTo>
                    <a:pt x="0" y="2"/>
                    <a:pt x="1" y="0"/>
                    <a:pt x="0" y="0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78" name="Freeform 511"/>
            <p:cNvSpPr>
              <a:spLocks/>
            </p:cNvSpPr>
            <p:nvPr/>
          </p:nvSpPr>
          <p:spPr bwMode="auto">
            <a:xfrm>
              <a:off x="11630131" y="5787002"/>
              <a:ext cx="19109" cy="38227"/>
            </a:xfrm>
            <a:custGeom>
              <a:avLst/>
              <a:gdLst>
                <a:gd name="T0" fmla="*/ 1 w 2"/>
                <a:gd name="T1" fmla="*/ 4 h 4"/>
                <a:gd name="T2" fmla="*/ 2 w 2"/>
                <a:gd name="T3" fmla="*/ 1 h 4"/>
                <a:gd name="T4" fmla="*/ 1 w 2"/>
                <a:gd name="T5" fmla="*/ 4 h 4"/>
                <a:gd name="T6" fmla="*/ 1 w 2"/>
                <a:gd name="T7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4">
                  <a:moveTo>
                    <a:pt x="1" y="4"/>
                  </a:moveTo>
                  <a:cubicBezTo>
                    <a:pt x="0" y="3"/>
                    <a:pt x="0" y="1"/>
                    <a:pt x="2" y="1"/>
                  </a:cubicBezTo>
                  <a:cubicBezTo>
                    <a:pt x="2" y="0"/>
                    <a:pt x="2" y="4"/>
                    <a:pt x="1" y="4"/>
                  </a:cubicBezTo>
                  <a:cubicBezTo>
                    <a:pt x="0" y="3"/>
                    <a:pt x="1" y="4"/>
                    <a:pt x="1" y="4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79" name="Freeform 512"/>
            <p:cNvSpPr>
              <a:spLocks/>
            </p:cNvSpPr>
            <p:nvPr/>
          </p:nvSpPr>
          <p:spPr bwMode="auto">
            <a:xfrm>
              <a:off x="8260699" y="11747159"/>
              <a:ext cx="111465" cy="57338"/>
            </a:xfrm>
            <a:custGeom>
              <a:avLst/>
              <a:gdLst>
                <a:gd name="T0" fmla="*/ 10 w 12"/>
                <a:gd name="T1" fmla="*/ 3 h 6"/>
                <a:gd name="T2" fmla="*/ 8 w 12"/>
                <a:gd name="T3" fmla="*/ 2 h 6"/>
                <a:gd name="T4" fmla="*/ 5 w 12"/>
                <a:gd name="T5" fmla="*/ 2 h 6"/>
                <a:gd name="T6" fmla="*/ 3 w 12"/>
                <a:gd name="T7" fmla="*/ 1 h 6"/>
                <a:gd name="T8" fmla="*/ 0 w 12"/>
                <a:gd name="T9" fmla="*/ 3 h 6"/>
                <a:gd name="T10" fmla="*/ 2 w 12"/>
                <a:gd name="T11" fmla="*/ 5 h 6"/>
                <a:gd name="T12" fmla="*/ 6 w 12"/>
                <a:gd name="T13" fmla="*/ 5 h 6"/>
                <a:gd name="T14" fmla="*/ 11 w 12"/>
                <a:gd name="T15" fmla="*/ 3 h 6"/>
                <a:gd name="T16" fmla="*/ 10 w 12"/>
                <a:gd name="T17" fmla="*/ 3 h 6"/>
                <a:gd name="T18" fmla="*/ 10 w 12"/>
                <a:gd name="T19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" h="6">
                  <a:moveTo>
                    <a:pt x="10" y="3"/>
                  </a:moveTo>
                  <a:cubicBezTo>
                    <a:pt x="9" y="3"/>
                    <a:pt x="9" y="2"/>
                    <a:pt x="8" y="2"/>
                  </a:cubicBezTo>
                  <a:cubicBezTo>
                    <a:pt x="7" y="2"/>
                    <a:pt x="6" y="2"/>
                    <a:pt x="5" y="2"/>
                  </a:cubicBezTo>
                  <a:cubicBezTo>
                    <a:pt x="4" y="2"/>
                    <a:pt x="4" y="0"/>
                    <a:pt x="3" y="1"/>
                  </a:cubicBezTo>
                  <a:cubicBezTo>
                    <a:pt x="3" y="1"/>
                    <a:pt x="0" y="3"/>
                    <a:pt x="0" y="3"/>
                  </a:cubicBezTo>
                  <a:cubicBezTo>
                    <a:pt x="0" y="3"/>
                    <a:pt x="2" y="5"/>
                    <a:pt x="2" y="5"/>
                  </a:cubicBezTo>
                  <a:cubicBezTo>
                    <a:pt x="3" y="6"/>
                    <a:pt x="5" y="5"/>
                    <a:pt x="6" y="5"/>
                  </a:cubicBezTo>
                  <a:cubicBezTo>
                    <a:pt x="7" y="5"/>
                    <a:pt x="11" y="4"/>
                    <a:pt x="11" y="3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9" y="3"/>
                    <a:pt x="12" y="2"/>
                    <a:pt x="10" y="3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80" name="Freeform 513"/>
            <p:cNvSpPr>
              <a:spLocks/>
            </p:cNvSpPr>
            <p:nvPr/>
          </p:nvSpPr>
          <p:spPr bwMode="auto">
            <a:xfrm>
              <a:off x="8251144" y="11804497"/>
              <a:ext cx="82803" cy="57338"/>
            </a:xfrm>
            <a:custGeom>
              <a:avLst/>
              <a:gdLst>
                <a:gd name="T0" fmla="*/ 7 w 9"/>
                <a:gd name="T1" fmla="*/ 3 h 6"/>
                <a:gd name="T2" fmla="*/ 0 w 9"/>
                <a:gd name="T3" fmla="*/ 1 h 6"/>
                <a:gd name="T4" fmla="*/ 2 w 9"/>
                <a:gd name="T5" fmla="*/ 2 h 6"/>
                <a:gd name="T6" fmla="*/ 1 w 9"/>
                <a:gd name="T7" fmla="*/ 5 h 6"/>
                <a:gd name="T8" fmla="*/ 3 w 9"/>
                <a:gd name="T9" fmla="*/ 5 h 6"/>
                <a:gd name="T10" fmla="*/ 4 w 9"/>
                <a:gd name="T11" fmla="*/ 5 h 6"/>
                <a:gd name="T12" fmla="*/ 7 w 9"/>
                <a:gd name="T13" fmla="*/ 3 h 6"/>
                <a:gd name="T14" fmla="*/ 7 w 9"/>
                <a:gd name="T15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" h="6">
                  <a:moveTo>
                    <a:pt x="7" y="3"/>
                  </a:moveTo>
                  <a:cubicBezTo>
                    <a:pt x="7" y="2"/>
                    <a:pt x="0" y="0"/>
                    <a:pt x="0" y="1"/>
                  </a:cubicBezTo>
                  <a:cubicBezTo>
                    <a:pt x="0" y="1"/>
                    <a:pt x="2" y="2"/>
                    <a:pt x="2" y="2"/>
                  </a:cubicBezTo>
                  <a:cubicBezTo>
                    <a:pt x="3" y="3"/>
                    <a:pt x="1" y="4"/>
                    <a:pt x="1" y="5"/>
                  </a:cubicBezTo>
                  <a:cubicBezTo>
                    <a:pt x="1" y="6"/>
                    <a:pt x="3" y="5"/>
                    <a:pt x="3" y="5"/>
                  </a:cubicBezTo>
                  <a:cubicBezTo>
                    <a:pt x="4" y="4"/>
                    <a:pt x="3" y="5"/>
                    <a:pt x="4" y="5"/>
                  </a:cubicBezTo>
                  <a:cubicBezTo>
                    <a:pt x="5" y="6"/>
                    <a:pt x="9" y="4"/>
                    <a:pt x="7" y="3"/>
                  </a:cubicBezTo>
                  <a:cubicBezTo>
                    <a:pt x="6" y="2"/>
                    <a:pt x="8" y="3"/>
                    <a:pt x="7" y="3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81" name="Freeform 514"/>
            <p:cNvSpPr>
              <a:spLocks/>
            </p:cNvSpPr>
            <p:nvPr/>
          </p:nvSpPr>
          <p:spPr bwMode="auto">
            <a:xfrm>
              <a:off x="8241593" y="11731231"/>
              <a:ext cx="73248" cy="44598"/>
            </a:xfrm>
            <a:custGeom>
              <a:avLst/>
              <a:gdLst>
                <a:gd name="T0" fmla="*/ 6 w 8"/>
                <a:gd name="T1" fmla="*/ 0 h 5"/>
                <a:gd name="T2" fmla="*/ 3 w 8"/>
                <a:gd name="T3" fmla="*/ 1 h 5"/>
                <a:gd name="T4" fmla="*/ 0 w 8"/>
                <a:gd name="T5" fmla="*/ 1 h 5"/>
                <a:gd name="T6" fmla="*/ 0 w 8"/>
                <a:gd name="T7" fmla="*/ 3 h 5"/>
                <a:gd name="T8" fmla="*/ 5 w 8"/>
                <a:gd name="T9" fmla="*/ 2 h 5"/>
                <a:gd name="T10" fmla="*/ 6 w 8"/>
                <a:gd name="T11" fmla="*/ 0 h 5"/>
                <a:gd name="T12" fmla="*/ 6 w 8"/>
                <a:gd name="T13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5">
                  <a:moveTo>
                    <a:pt x="6" y="0"/>
                  </a:moveTo>
                  <a:cubicBezTo>
                    <a:pt x="5" y="0"/>
                    <a:pt x="4" y="1"/>
                    <a:pt x="3" y="1"/>
                  </a:cubicBezTo>
                  <a:cubicBezTo>
                    <a:pt x="2" y="0"/>
                    <a:pt x="0" y="1"/>
                    <a:pt x="0" y="1"/>
                  </a:cubicBezTo>
                  <a:cubicBezTo>
                    <a:pt x="1" y="0"/>
                    <a:pt x="0" y="4"/>
                    <a:pt x="0" y="3"/>
                  </a:cubicBezTo>
                  <a:cubicBezTo>
                    <a:pt x="1" y="5"/>
                    <a:pt x="4" y="3"/>
                    <a:pt x="5" y="2"/>
                  </a:cubicBezTo>
                  <a:cubicBezTo>
                    <a:pt x="6" y="2"/>
                    <a:pt x="8" y="0"/>
                    <a:pt x="6" y="0"/>
                  </a:cubicBezTo>
                  <a:cubicBezTo>
                    <a:pt x="5" y="0"/>
                    <a:pt x="8" y="0"/>
                    <a:pt x="6" y="0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82" name="Freeform 515"/>
            <p:cNvSpPr>
              <a:spLocks/>
            </p:cNvSpPr>
            <p:nvPr/>
          </p:nvSpPr>
          <p:spPr bwMode="auto">
            <a:xfrm>
              <a:off x="8203376" y="11766272"/>
              <a:ext cx="76432" cy="47785"/>
            </a:xfrm>
            <a:custGeom>
              <a:avLst/>
              <a:gdLst>
                <a:gd name="T0" fmla="*/ 7 w 8"/>
                <a:gd name="T1" fmla="*/ 4 h 5"/>
                <a:gd name="T2" fmla="*/ 1 w 8"/>
                <a:gd name="T3" fmla="*/ 1 h 5"/>
                <a:gd name="T4" fmla="*/ 7 w 8"/>
                <a:gd name="T5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" h="5">
                  <a:moveTo>
                    <a:pt x="7" y="4"/>
                  </a:moveTo>
                  <a:cubicBezTo>
                    <a:pt x="6" y="3"/>
                    <a:pt x="0" y="0"/>
                    <a:pt x="1" y="1"/>
                  </a:cubicBezTo>
                  <a:cubicBezTo>
                    <a:pt x="2" y="2"/>
                    <a:pt x="8" y="5"/>
                    <a:pt x="7" y="4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83" name="Freeform 516"/>
            <p:cNvSpPr>
              <a:spLocks/>
            </p:cNvSpPr>
            <p:nvPr/>
          </p:nvSpPr>
          <p:spPr bwMode="auto">
            <a:xfrm>
              <a:off x="8184267" y="11702559"/>
              <a:ext cx="28662" cy="28669"/>
            </a:xfrm>
            <a:custGeom>
              <a:avLst/>
              <a:gdLst>
                <a:gd name="T0" fmla="*/ 2 w 3"/>
                <a:gd name="T1" fmla="*/ 2 h 3"/>
                <a:gd name="T2" fmla="*/ 0 w 3"/>
                <a:gd name="T3" fmla="*/ 1 h 3"/>
                <a:gd name="T4" fmla="*/ 2 w 3"/>
                <a:gd name="T5" fmla="*/ 2 h 3"/>
                <a:gd name="T6" fmla="*/ 2 w 3"/>
                <a:gd name="T7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3">
                  <a:moveTo>
                    <a:pt x="2" y="2"/>
                  </a:moveTo>
                  <a:cubicBezTo>
                    <a:pt x="2" y="3"/>
                    <a:pt x="1" y="2"/>
                    <a:pt x="0" y="1"/>
                  </a:cubicBezTo>
                  <a:cubicBezTo>
                    <a:pt x="0" y="0"/>
                    <a:pt x="3" y="0"/>
                    <a:pt x="2" y="2"/>
                  </a:cubicBezTo>
                  <a:cubicBezTo>
                    <a:pt x="2" y="3"/>
                    <a:pt x="2" y="1"/>
                    <a:pt x="2" y="2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84" name="Freeform 517"/>
            <p:cNvSpPr>
              <a:spLocks/>
            </p:cNvSpPr>
            <p:nvPr/>
          </p:nvSpPr>
          <p:spPr bwMode="auto">
            <a:xfrm>
              <a:off x="8184267" y="11626107"/>
              <a:ext cx="66879" cy="66896"/>
            </a:xfrm>
            <a:custGeom>
              <a:avLst/>
              <a:gdLst>
                <a:gd name="T0" fmla="*/ 5 w 7"/>
                <a:gd name="T1" fmla="*/ 2 h 7"/>
                <a:gd name="T2" fmla="*/ 4 w 7"/>
                <a:gd name="T3" fmla="*/ 0 h 7"/>
                <a:gd name="T4" fmla="*/ 2 w 7"/>
                <a:gd name="T5" fmla="*/ 1 h 7"/>
                <a:gd name="T6" fmla="*/ 0 w 7"/>
                <a:gd name="T7" fmla="*/ 1 h 7"/>
                <a:gd name="T8" fmla="*/ 2 w 7"/>
                <a:gd name="T9" fmla="*/ 4 h 7"/>
                <a:gd name="T10" fmla="*/ 0 w 7"/>
                <a:gd name="T11" fmla="*/ 6 h 7"/>
                <a:gd name="T12" fmla="*/ 3 w 7"/>
                <a:gd name="T13" fmla="*/ 5 h 7"/>
                <a:gd name="T14" fmla="*/ 4 w 7"/>
                <a:gd name="T15" fmla="*/ 2 h 7"/>
                <a:gd name="T16" fmla="*/ 4 w 7"/>
                <a:gd name="T17" fmla="*/ 4 h 7"/>
                <a:gd name="T18" fmla="*/ 6 w 7"/>
                <a:gd name="T19" fmla="*/ 2 h 7"/>
                <a:gd name="T20" fmla="*/ 5 w 7"/>
                <a:gd name="T21" fmla="*/ 2 h 7"/>
                <a:gd name="T22" fmla="*/ 5 w 7"/>
                <a:gd name="T23" fmla="*/ 2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" h="7">
                  <a:moveTo>
                    <a:pt x="5" y="2"/>
                  </a:moveTo>
                  <a:cubicBezTo>
                    <a:pt x="5" y="1"/>
                    <a:pt x="4" y="1"/>
                    <a:pt x="4" y="0"/>
                  </a:cubicBezTo>
                  <a:cubicBezTo>
                    <a:pt x="3" y="0"/>
                    <a:pt x="1" y="0"/>
                    <a:pt x="2" y="1"/>
                  </a:cubicBezTo>
                  <a:cubicBezTo>
                    <a:pt x="4" y="3"/>
                    <a:pt x="1" y="2"/>
                    <a:pt x="0" y="1"/>
                  </a:cubicBezTo>
                  <a:cubicBezTo>
                    <a:pt x="1" y="3"/>
                    <a:pt x="2" y="3"/>
                    <a:pt x="2" y="4"/>
                  </a:cubicBezTo>
                  <a:cubicBezTo>
                    <a:pt x="3" y="6"/>
                    <a:pt x="1" y="5"/>
                    <a:pt x="0" y="6"/>
                  </a:cubicBezTo>
                  <a:cubicBezTo>
                    <a:pt x="0" y="7"/>
                    <a:pt x="4" y="6"/>
                    <a:pt x="3" y="5"/>
                  </a:cubicBezTo>
                  <a:cubicBezTo>
                    <a:pt x="3" y="5"/>
                    <a:pt x="4" y="3"/>
                    <a:pt x="4" y="2"/>
                  </a:cubicBezTo>
                  <a:cubicBezTo>
                    <a:pt x="4" y="2"/>
                    <a:pt x="4" y="3"/>
                    <a:pt x="4" y="4"/>
                  </a:cubicBezTo>
                  <a:cubicBezTo>
                    <a:pt x="4" y="3"/>
                    <a:pt x="6" y="2"/>
                    <a:pt x="6" y="2"/>
                  </a:cubicBezTo>
                  <a:cubicBezTo>
                    <a:pt x="6" y="2"/>
                    <a:pt x="6" y="2"/>
                    <a:pt x="5" y="2"/>
                  </a:cubicBezTo>
                  <a:cubicBezTo>
                    <a:pt x="5" y="1"/>
                    <a:pt x="7" y="2"/>
                    <a:pt x="5" y="2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85" name="Freeform 518"/>
            <p:cNvSpPr>
              <a:spLocks/>
            </p:cNvSpPr>
            <p:nvPr/>
          </p:nvSpPr>
          <p:spPr bwMode="auto">
            <a:xfrm>
              <a:off x="8174712" y="11505057"/>
              <a:ext cx="47770" cy="101936"/>
            </a:xfrm>
            <a:custGeom>
              <a:avLst/>
              <a:gdLst>
                <a:gd name="T0" fmla="*/ 5 w 5"/>
                <a:gd name="T1" fmla="*/ 7 h 11"/>
                <a:gd name="T2" fmla="*/ 2 w 5"/>
                <a:gd name="T3" fmla="*/ 2 h 11"/>
                <a:gd name="T4" fmla="*/ 1 w 5"/>
                <a:gd name="T5" fmla="*/ 6 h 11"/>
                <a:gd name="T6" fmla="*/ 0 w 5"/>
                <a:gd name="T7" fmla="*/ 9 h 11"/>
                <a:gd name="T8" fmla="*/ 2 w 5"/>
                <a:gd name="T9" fmla="*/ 7 h 11"/>
                <a:gd name="T10" fmla="*/ 5 w 5"/>
                <a:gd name="T11" fmla="*/ 7 h 11"/>
                <a:gd name="T12" fmla="*/ 5 w 5"/>
                <a:gd name="T13" fmla="*/ 7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" h="11">
                  <a:moveTo>
                    <a:pt x="5" y="7"/>
                  </a:moveTo>
                  <a:cubicBezTo>
                    <a:pt x="5" y="6"/>
                    <a:pt x="4" y="0"/>
                    <a:pt x="2" y="2"/>
                  </a:cubicBezTo>
                  <a:cubicBezTo>
                    <a:pt x="2" y="3"/>
                    <a:pt x="3" y="6"/>
                    <a:pt x="1" y="6"/>
                  </a:cubicBezTo>
                  <a:cubicBezTo>
                    <a:pt x="0" y="6"/>
                    <a:pt x="0" y="7"/>
                    <a:pt x="0" y="9"/>
                  </a:cubicBezTo>
                  <a:cubicBezTo>
                    <a:pt x="1" y="9"/>
                    <a:pt x="2" y="7"/>
                    <a:pt x="2" y="7"/>
                  </a:cubicBezTo>
                  <a:cubicBezTo>
                    <a:pt x="1" y="7"/>
                    <a:pt x="5" y="11"/>
                    <a:pt x="5" y="7"/>
                  </a:cubicBezTo>
                  <a:cubicBezTo>
                    <a:pt x="5" y="6"/>
                    <a:pt x="5" y="8"/>
                    <a:pt x="5" y="7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86" name="Freeform 519"/>
            <p:cNvSpPr>
              <a:spLocks/>
            </p:cNvSpPr>
            <p:nvPr/>
          </p:nvSpPr>
          <p:spPr bwMode="auto">
            <a:xfrm>
              <a:off x="8165159" y="11587880"/>
              <a:ext cx="28662" cy="57338"/>
            </a:xfrm>
            <a:custGeom>
              <a:avLst/>
              <a:gdLst>
                <a:gd name="T0" fmla="*/ 3 w 3"/>
                <a:gd name="T1" fmla="*/ 2 h 6"/>
                <a:gd name="T2" fmla="*/ 1 w 3"/>
                <a:gd name="T3" fmla="*/ 6 h 6"/>
                <a:gd name="T4" fmla="*/ 3 w 3"/>
                <a:gd name="T5" fmla="*/ 2 h 6"/>
                <a:gd name="T6" fmla="*/ 3 w 3"/>
                <a:gd name="T7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6">
                  <a:moveTo>
                    <a:pt x="3" y="2"/>
                  </a:moveTo>
                  <a:cubicBezTo>
                    <a:pt x="2" y="0"/>
                    <a:pt x="0" y="5"/>
                    <a:pt x="1" y="6"/>
                  </a:cubicBezTo>
                  <a:cubicBezTo>
                    <a:pt x="0" y="5"/>
                    <a:pt x="3" y="3"/>
                    <a:pt x="3" y="2"/>
                  </a:cubicBezTo>
                  <a:cubicBezTo>
                    <a:pt x="2" y="1"/>
                    <a:pt x="3" y="2"/>
                    <a:pt x="3" y="2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87" name="Freeform 520"/>
            <p:cNvSpPr>
              <a:spLocks/>
            </p:cNvSpPr>
            <p:nvPr/>
          </p:nvSpPr>
          <p:spPr bwMode="auto">
            <a:xfrm>
              <a:off x="8165159" y="11466830"/>
              <a:ext cx="47770" cy="66896"/>
            </a:xfrm>
            <a:custGeom>
              <a:avLst/>
              <a:gdLst>
                <a:gd name="T0" fmla="*/ 4 w 5"/>
                <a:gd name="T1" fmla="*/ 2 h 7"/>
                <a:gd name="T2" fmla="*/ 3 w 5"/>
                <a:gd name="T3" fmla="*/ 0 h 7"/>
                <a:gd name="T4" fmla="*/ 2 w 5"/>
                <a:gd name="T5" fmla="*/ 3 h 7"/>
                <a:gd name="T6" fmla="*/ 1 w 5"/>
                <a:gd name="T7" fmla="*/ 2 h 7"/>
                <a:gd name="T8" fmla="*/ 0 w 5"/>
                <a:gd name="T9" fmla="*/ 5 h 7"/>
                <a:gd name="T10" fmla="*/ 2 w 5"/>
                <a:gd name="T11" fmla="*/ 7 h 7"/>
                <a:gd name="T12" fmla="*/ 5 w 5"/>
                <a:gd name="T13" fmla="*/ 5 h 7"/>
                <a:gd name="T14" fmla="*/ 4 w 5"/>
                <a:gd name="T15" fmla="*/ 2 h 7"/>
                <a:gd name="T16" fmla="*/ 4 w 5"/>
                <a:gd name="T17" fmla="*/ 2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" h="7">
                  <a:moveTo>
                    <a:pt x="4" y="2"/>
                  </a:moveTo>
                  <a:cubicBezTo>
                    <a:pt x="3" y="3"/>
                    <a:pt x="3" y="0"/>
                    <a:pt x="3" y="0"/>
                  </a:cubicBezTo>
                  <a:cubicBezTo>
                    <a:pt x="3" y="0"/>
                    <a:pt x="3" y="3"/>
                    <a:pt x="2" y="3"/>
                  </a:cubicBezTo>
                  <a:cubicBezTo>
                    <a:pt x="2" y="3"/>
                    <a:pt x="2" y="2"/>
                    <a:pt x="1" y="2"/>
                  </a:cubicBezTo>
                  <a:cubicBezTo>
                    <a:pt x="2" y="2"/>
                    <a:pt x="0" y="5"/>
                    <a:pt x="0" y="5"/>
                  </a:cubicBezTo>
                  <a:cubicBezTo>
                    <a:pt x="0" y="4"/>
                    <a:pt x="4" y="5"/>
                    <a:pt x="2" y="7"/>
                  </a:cubicBezTo>
                  <a:cubicBezTo>
                    <a:pt x="3" y="6"/>
                    <a:pt x="5" y="6"/>
                    <a:pt x="5" y="5"/>
                  </a:cubicBezTo>
                  <a:cubicBezTo>
                    <a:pt x="5" y="4"/>
                    <a:pt x="4" y="1"/>
                    <a:pt x="4" y="2"/>
                  </a:cubicBezTo>
                  <a:cubicBezTo>
                    <a:pt x="3" y="3"/>
                    <a:pt x="4" y="1"/>
                    <a:pt x="4" y="2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88" name="Freeform 521"/>
            <p:cNvSpPr>
              <a:spLocks/>
            </p:cNvSpPr>
            <p:nvPr/>
          </p:nvSpPr>
          <p:spPr bwMode="auto">
            <a:xfrm>
              <a:off x="8212931" y="11282067"/>
              <a:ext cx="47770" cy="44598"/>
            </a:xfrm>
            <a:custGeom>
              <a:avLst/>
              <a:gdLst>
                <a:gd name="T0" fmla="*/ 3 w 5"/>
                <a:gd name="T1" fmla="*/ 4 h 5"/>
                <a:gd name="T2" fmla="*/ 3 w 5"/>
                <a:gd name="T3" fmla="*/ 0 h 5"/>
                <a:gd name="T4" fmla="*/ 0 w 5"/>
                <a:gd name="T5" fmla="*/ 0 h 5"/>
                <a:gd name="T6" fmla="*/ 2 w 5"/>
                <a:gd name="T7" fmla="*/ 1 h 5"/>
                <a:gd name="T8" fmla="*/ 3 w 5"/>
                <a:gd name="T9" fmla="*/ 4 h 5"/>
                <a:gd name="T10" fmla="*/ 3 w 5"/>
                <a:gd name="T11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5">
                  <a:moveTo>
                    <a:pt x="3" y="4"/>
                  </a:moveTo>
                  <a:cubicBezTo>
                    <a:pt x="5" y="2"/>
                    <a:pt x="2" y="2"/>
                    <a:pt x="3" y="0"/>
                  </a:cubicBezTo>
                  <a:cubicBezTo>
                    <a:pt x="3" y="0"/>
                    <a:pt x="1" y="0"/>
                    <a:pt x="0" y="0"/>
                  </a:cubicBezTo>
                  <a:cubicBezTo>
                    <a:pt x="0" y="0"/>
                    <a:pt x="2" y="1"/>
                    <a:pt x="2" y="1"/>
                  </a:cubicBezTo>
                  <a:cubicBezTo>
                    <a:pt x="2" y="2"/>
                    <a:pt x="3" y="4"/>
                    <a:pt x="3" y="4"/>
                  </a:cubicBezTo>
                  <a:cubicBezTo>
                    <a:pt x="4" y="3"/>
                    <a:pt x="2" y="5"/>
                    <a:pt x="3" y="4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89" name="Freeform 522"/>
            <p:cNvSpPr>
              <a:spLocks/>
            </p:cNvSpPr>
            <p:nvPr/>
          </p:nvSpPr>
          <p:spPr bwMode="auto">
            <a:xfrm>
              <a:off x="8222485" y="11113235"/>
              <a:ext cx="57323" cy="101936"/>
            </a:xfrm>
            <a:custGeom>
              <a:avLst/>
              <a:gdLst>
                <a:gd name="T0" fmla="*/ 3 w 6"/>
                <a:gd name="T1" fmla="*/ 10 h 11"/>
                <a:gd name="T2" fmla="*/ 0 w 6"/>
                <a:gd name="T3" fmla="*/ 9 h 11"/>
                <a:gd name="T4" fmla="*/ 1 w 6"/>
                <a:gd name="T5" fmla="*/ 2 h 11"/>
                <a:gd name="T6" fmla="*/ 4 w 6"/>
                <a:gd name="T7" fmla="*/ 3 h 11"/>
                <a:gd name="T8" fmla="*/ 3 w 6"/>
                <a:gd name="T9" fmla="*/ 10 h 11"/>
                <a:gd name="T10" fmla="*/ 3 w 6"/>
                <a:gd name="T11" fmla="*/ 1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1">
                  <a:moveTo>
                    <a:pt x="3" y="10"/>
                  </a:moveTo>
                  <a:cubicBezTo>
                    <a:pt x="1" y="11"/>
                    <a:pt x="0" y="11"/>
                    <a:pt x="0" y="9"/>
                  </a:cubicBezTo>
                  <a:cubicBezTo>
                    <a:pt x="1" y="7"/>
                    <a:pt x="1" y="4"/>
                    <a:pt x="1" y="2"/>
                  </a:cubicBezTo>
                  <a:cubicBezTo>
                    <a:pt x="1" y="0"/>
                    <a:pt x="5" y="0"/>
                    <a:pt x="4" y="3"/>
                  </a:cubicBezTo>
                  <a:cubicBezTo>
                    <a:pt x="4" y="5"/>
                    <a:pt x="6" y="8"/>
                    <a:pt x="3" y="10"/>
                  </a:cubicBezTo>
                  <a:cubicBezTo>
                    <a:pt x="2" y="10"/>
                    <a:pt x="4" y="9"/>
                    <a:pt x="3" y="10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90" name="Freeform 523"/>
            <p:cNvSpPr>
              <a:spLocks/>
            </p:cNvSpPr>
            <p:nvPr/>
          </p:nvSpPr>
          <p:spPr bwMode="auto">
            <a:xfrm>
              <a:off x="8410382" y="8462859"/>
              <a:ext cx="44586" cy="38227"/>
            </a:xfrm>
            <a:custGeom>
              <a:avLst/>
              <a:gdLst>
                <a:gd name="T0" fmla="*/ 3 w 5"/>
                <a:gd name="T1" fmla="*/ 3 h 4"/>
                <a:gd name="T2" fmla="*/ 1 w 5"/>
                <a:gd name="T3" fmla="*/ 1 h 4"/>
                <a:gd name="T4" fmla="*/ 3 w 5"/>
                <a:gd name="T5" fmla="*/ 3 h 4"/>
                <a:gd name="T6" fmla="*/ 3 w 5"/>
                <a:gd name="T7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4">
                  <a:moveTo>
                    <a:pt x="3" y="3"/>
                  </a:moveTo>
                  <a:cubicBezTo>
                    <a:pt x="2" y="4"/>
                    <a:pt x="0" y="3"/>
                    <a:pt x="1" y="1"/>
                  </a:cubicBezTo>
                  <a:cubicBezTo>
                    <a:pt x="1" y="0"/>
                    <a:pt x="5" y="2"/>
                    <a:pt x="3" y="3"/>
                  </a:cubicBezTo>
                  <a:cubicBezTo>
                    <a:pt x="2" y="4"/>
                    <a:pt x="5" y="2"/>
                    <a:pt x="3" y="3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91" name="Freeform 524"/>
            <p:cNvSpPr>
              <a:spLocks/>
            </p:cNvSpPr>
            <p:nvPr/>
          </p:nvSpPr>
          <p:spPr bwMode="auto">
            <a:xfrm>
              <a:off x="8811656" y="8520200"/>
              <a:ext cx="54139" cy="73269"/>
            </a:xfrm>
            <a:custGeom>
              <a:avLst/>
              <a:gdLst>
                <a:gd name="T0" fmla="*/ 1 w 6"/>
                <a:gd name="T1" fmla="*/ 5 h 8"/>
                <a:gd name="T2" fmla="*/ 2 w 6"/>
                <a:gd name="T3" fmla="*/ 4 h 8"/>
                <a:gd name="T4" fmla="*/ 4 w 6"/>
                <a:gd name="T5" fmla="*/ 2 h 8"/>
                <a:gd name="T6" fmla="*/ 1 w 6"/>
                <a:gd name="T7" fmla="*/ 5 h 8"/>
                <a:gd name="T8" fmla="*/ 1 w 6"/>
                <a:gd name="T9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8">
                  <a:moveTo>
                    <a:pt x="1" y="5"/>
                  </a:moveTo>
                  <a:cubicBezTo>
                    <a:pt x="0" y="4"/>
                    <a:pt x="2" y="4"/>
                    <a:pt x="2" y="4"/>
                  </a:cubicBezTo>
                  <a:cubicBezTo>
                    <a:pt x="3" y="4"/>
                    <a:pt x="3" y="0"/>
                    <a:pt x="4" y="2"/>
                  </a:cubicBezTo>
                  <a:cubicBezTo>
                    <a:pt x="6" y="4"/>
                    <a:pt x="2" y="8"/>
                    <a:pt x="1" y="5"/>
                  </a:cubicBezTo>
                  <a:cubicBezTo>
                    <a:pt x="0" y="4"/>
                    <a:pt x="1" y="6"/>
                    <a:pt x="1" y="5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92" name="Freeform 525"/>
            <p:cNvSpPr>
              <a:spLocks/>
            </p:cNvSpPr>
            <p:nvPr/>
          </p:nvSpPr>
          <p:spPr bwMode="auto">
            <a:xfrm>
              <a:off x="9324397" y="9026702"/>
              <a:ext cx="130574" cy="121050"/>
            </a:xfrm>
            <a:custGeom>
              <a:avLst/>
              <a:gdLst>
                <a:gd name="T0" fmla="*/ 12 w 14"/>
                <a:gd name="T1" fmla="*/ 4 h 13"/>
                <a:gd name="T2" fmla="*/ 10 w 14"/>
                <a:gd name="T3" fmla="*/ 3 h 13"/>
                <a:gd name="T4" fmla="*/ 6 w 14"/>
                <a:gd name="T5" fmla="*/ 1 h 13"/>
                <a:gd name="T6" fmla="*/ 2 w 14"/>
                <a:gd name="T7" fmla="*/ 1 h 13"/>
                <a:gd name="T8" fmla="*/ 1 w 14"/>
                <a:gd name="T9" fmla="*/ 2 h 13"/>
                <a:gd name="T10" fmla="*/ 2 w 14"/>
                <a:gd name="T11" fmla="*/ 4 h 13"/>
                <a:gd name="T12" fmla="*/ 1 w 14"/>
                <a:gd name="T13" fmla="*/ 7 h 13"/>
                <a:gd name="T14" fmla="*/ 2 w 14"/>
                <a:gd name="T15" fmla="*/ 10 h 13"/>
                <a:gd name="T16" fmla="*/ 4 w 14"/>
                <a:gd name="T17" fmla="*/ 10 h 13"/>
                <a:gd name="T18" fmla="*/ 7 w 14"/>
                <a:gd name="T19" fmla="*/ 12 h 13"/>
                <a:gd name="T20" fmla="*/ 10 w 14"/>
                <a:gd name="T21" fmla="*/ 10 h 13"/>
                <a:gd name="T22" fmla="*/ 12 w 14"/>
                <a:gd name="T23" fmla="*/ 4 h 13"/>
                <a:gd name="T24" fmla="*/ 12 w 14"/>
                <a:gd name="T25" fmla="*/ 4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" h="13">
                  <a:moveTo>
                    <a:pt x="12" y="4"/>
                  </a:moveTo>
                  <a:cubicBezTo>
                    <a:pt x="12" y="3"/>
                    <a:pt x="11" y="3"/>
                    <a:pt x="10" y="3"/>
                  </a:cubicBezTo>
                  <a:cubicBezTo>
                    <a:pt x="8" y="2"/>
                    <a:pt x="8" y="1"/>
                    <a:pt x="6" y="1"/>
                  </a:cubicBezTo>
                  <a:cubicBezTo>
                    <a:pt x="5" y="0"/>
                    <a:pt x="3" y="0"/>
                    <a:pt x="2" y="1"/>
                  </a:cubicBezTo>
                  <a:cubicBezTo>
                    <a:pt x="2" y="1"/>
                    <a:pt x="2" y="2"/>
                    <a:pt x="1" y="2"/>
                  </a:cubicBezTo>
                  <a:cubicBezTo>
                    <a:pt x="0" y="4"/>
                    <a:pt x="1" y="3"/>
                    <a:pt x="2" y="4"/>
                  </a:cubicBezTo>
                  <a:cubicBezTo>
                    <a:pt x="2" y="4"/>
                    <a:pt x="1" y="7"/>
                    <a:pt x="1" y="7"/>
                  </a:cubicBezTo>
                  <a:cubicBezTo>
                    <a:pt x="1" y="9"/>
                    <a:pt x="1" y="9"/>
                    <a:pt x="2" y="10"/>
                  </a:cubicBezTo>
                  <a:cubicBezTo>
                    <a:pt x="3" y="11"/>
                    <a:pt x="3" y="10"/>
                    <a:pt x="4" y="10"/>
                  </a:cubicBezTo>
                  <a:cubicBezTo>
                    <a:pt x="6" y="10"/>
                    <a:pt x="5" y="12"/>
                    <a:pt x="7" y="12"/>
                  </a:cubicBezTo>
                  <a:cubicBezTo>
                    <a:pt x="9" y="13"/>
                    <a:pt x="8" y="11"/>
                    <a:pt x="10" y="10"/>
                  </a:cubicBezTo>
                  <a:cubicBezTo>
                    <a:pt x="12" y="8"/>
                    <a:pt x="14" y="7"/>
                    <a:pt x="12" y="4"/>
                  </a:cubicBezTo>
                  <a:cubicBezTo>
                    <a:pt x="12" y="2"/>
                    <a:pt x="14" y="8"/>
                    <a:pt x="12" y="4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93" name="Freeform 526"/>
            <p:cNvSpPr>
              <a:spLocks/>
            </p:cNvSpPr>
            <p:nvPr/>
          </p:nvSpPr>
          <p:spPr bwMode="auto">
            <a:xfrm>
              <a:off x="8560064" y="8163419"/>
              <a:ext cx="92356" cy="38227"/>
            </a:xfrm>
            <a:custGeom>
              <a:avLst/>
              <a:gdLst>
                <a:gd name="T0" fmla="*/ 9 w 10"/>
                <a:gd name="T1" fmla="*/ 2 h 4"/>
                <a:gd name="T2" fmla="*/ 4 w 10"/>
                <a:gd name="T3" fmla="*/ 0 h 4"/>
                <a:gd name="T4" fmla="*/ 1 w 10"/>
                <a:gd name="T5" fmla="*/ 3 h 4"/>
                <a:gd name="T6" fmla="*/ 9 w 10"/>
                <a:gd name="T7" fmla="*/ 2 h 4"/>
                <a:gd name="T8" fmla="*/ 9 w 10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">
                  <a:moveTo>
                    <a:pt x="9" y="2"/>
                  </a:moveTo>
                  <a:cubicBezTo>
                    <a:pt x="7" y="1"/>
                    <a:pt x="6" y="0"/>
                    <a:pt x="4" y="0"/>
                  </a:cubicBezTo>
                  <a:cubicBezTo>
                    <a:pt x="3" y="0"/>
                    <a:pt x="0" y="1"/>
                    <a:pt x="1" y="3"/>
                  </a:cubicBezTo>
                  <a:cubicBezTo>
                    <a:pt x="2" y="4"/>
                    <a:pt x="9" y="2"/>
                    <a:pt x="9" y="2"/>
                  </a:cubicBezTo>
                  <a:cubicBezTo>
                    <a:pt x="6" y="1"/>
                    <a:pt x="10" y="3"/>
                    <a:pt x="9" y="2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94" name="Freeform 527"/>
            <p:cNvSpPr>
              <a:spLocks/>
            </p:cNvSpPr>
            <p:nvPr/>
          </p:nvSpPr>
          <p:spPr bwMode="auto">
            <a:xfrm>
              <a:off x="8034585" y="8153861"/>
              <a:ext cx="105096" cy="47785"/>
            </a:xfrm>
            <a:custGeom>
              <a:avLst/>
              <a:gdLst>
                <a:gd name="T0" fmla="*/ 10 w 11"/>
                <a:gd name="T1" fmla="*/ 4 h 5"/>
                <a:gd name="T2" fmla="*/ 0 w 11"/>
                <a:gd name="T3" fmla="*/ 2 h 5"/>
                <a:gd name="T4" fmla="*/ 5 w 11"/>
                <a:gd name="T5" fmla="*/ 5 h 5"/>
                <a:gd name="T6" fmla="*/ 10 w 11"/>
                <a:gd name="T7" fmla="*/ 4 h 5"/>
                <a:gd name="T8" fmla="*/ 10 w 11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5">
                  <a:moveTo>
                    <a:pt x="10" y="4"/>
                  </a:moveTo>
                  <a:cubicBezTo>
                    <a:pt x="10" y="1"/>
                    <a:pt x="2" y="0"/>
                    <a:pt x="0" y="2"/>
                  </a:cubicBezTo>
                  <a:cubicBezTo>
                    <a:pt x="0" y="2"/>
                    <a:pt x="4" y="5"/>
                    <a:pt x="5" y="5"/>
                  </a:cubicBezTo>
                  <a:cubicBezTo>
                    <a:pt x="6" y="5"/>
                    <a:pt x="11" y="4"/>
                    <a:pt x="10" y="4"/>
                  </a:cubicBezTo>
                  <a:cubicBezTo>
                    <a:pt x="10" y="3"/>
                    <a:pt x="11" y="5"/>
                    <a:pt x="10" y="4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95" name="Freeform 528"/>
            <p:cNvSpPr>
              <a:spLocks/>
            </p:cNvSpPr>
            <p:nvPr/>
          </p:nvSpPr>
          <p:spPr bwMode="auto">
            <a:xfrm>
              <a:off x="7747963" y="7940431"/>
              <a:ext cx="484077" cy="168835"/>
            </a:xfrm>
            <a:custGeom>
              <a:avLst/>
              <a:gdLst>
                <a:gd name="T0" fmla="*/ 52 w 52"/>
                <a:gd name="T1" fmla="*/ 16 h 18"/>
                <a:gd name="T2" fmla="*/ 41 w 52"/>
                <a:gd name="T3" fmla="*/ 17 h 18"/>
                <a:gd name="T4" fmla="*/ 35 w 52"/>
                <a:gd name="T5" fmla="*/ 17 h 18"/>
                <a:gd name="T6" fmla="*/ 37 w 52"/>
                <a:gd name="T7" fmla="*/ 14 h 18"/>
                <a:gd name="T8" fmla="*/ 32 w 52"/>
                <a:gd name="T9" fmla="*/ 11 h 18"/>
                <a:gd name="T10" fmla="*/ 28 w 52"/>
                <a:gd name="T11" fmla="*/ 8 h 18"/>
                <a:gd name="T12" fmla="*/ 20 w 52"/>
                <a:gd name="T13" fmla="*/ 5 h 18"/>
                <a:gd name="T14" fmla="*/ 14 w 52"/>
                <a:gd name="T15" fmla="*/ 5 h 18"/>
                <a:gd name="T16" fmla="*/ 16 w 52"/>
                <a:gd name="T17" fmla="*/ 3 h 18"/>
                <a:gd name="T18" fmla="*/ 8 w 52"/>
                <a:gd name="T19" fmla="*/ 3 h 18"/>
                <a:gd name="T20" fmla="*/ 0 w 52"/>
                <a:gd name="T21" fmla="*/ 6 h 18"/>
                <a:gd name="T22" fmla="*/ 6 w 52"/>
                <a:gd name="T23" fmla="*/ 2 h 18"/>
                <a:gd name="T24" fmla="*/ 16 w 52"/>
                <a:gd name="T25" fmla="*/ 0 h 18"/>
                <a:gd name="T26" fmla="*/ 24 w 52"/>
                <a:gd name="T27" fmla="*/ 1 h 18"/>
                <a:gd name="T28" fmla="*/ 31 w 52"/>
                <a:gd name="T29" fmla="*/ 4 h 18"/>
                <a:gd name="T30" fmla="*/ 32 w 52"/>
                <a:gd name="T31" fmla="*/ 4 h 18"/>
                <a:gd name="T32" fmla="*/ 34 w 52"/>
                <a:gd name="T33" fmla="*/ 5 h 18"/>
                <a:gd name="T34" fmla="*/ 38 w 52"/>
                <a:gd name="T35" fmla="*/ 8 h 18"/>
                <a:gd name="T36" fmla="*/ 45 w 52"/>
                <a:gd name="T37" fmla="*/ 11 h 18"/>
                <a:gd name="T38" fmla="*/ 52 w 52"/>
                <a:gd name="T39" fmla="*/ 16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2" h="18">
                  <a:moveTo>
                    <a:pt x="52" y="16"/>
                  </a:moveTo>
                  <a:cubicBezTo>
                    <a:pt x="52" y="17"/>
                    <a:pt x="42" y="17"/>
                    <a:pt x="41" y="17"/>
                  </a:cubicBezTo>
                  <a:cubicBezTo>
                    <a:pt x="39" y="17"/>
                    <a:pt x="37" y="18"/>
                    <a:pt x="35" y="17"/>
                  </a:cubicBezTo>
                  <a:cubicBezTo>
                    <a:pt x="34" y="16"/>
                    <a:pt x="41" y="15"/>
                    <a:pt x="37" y="14"/>
                  </a:cubicBezTo>
                  <a:cubicBezTo>
                    <a:pt x="35" y="13"/>
                    <a:pt x="33" y="13"/>
                    <a:pt x="32" y="11"/>
                  </a:cubicBezTo>
                  <a:cubicBezTo>
                    <a:pt x="30" y="9"/>
                    <a:pt x="31" y="8"/>
                    <a:pt x="28" y="8"/>
                  </a:cubicBezTo>
                  <a:cubicBezTo>
                    <a:pt x="24" y="9"/>
                    <a:pt x="23" y="6"/>
                    <a:pt x="20" y="5"/>
                  </a:cubicBezTo>
                  <a:cubicBezTo>
                    <a:pt x="19" y="5"/>
                    <a:pt x="15" y="6"/>
                    <a:pt x="14" y="5"/>
                  </a:cubicBezTo>
                  <a:cubicBezTo>
                    <a:pt x="14" y="4"/>
                    <a:pt x="16" y="4"/>
                    <a:pt x="16" y="3"/>
                  </a:cubicBezTo>
                  <a:cubicBezTo>
                    <a:pt x="16" y="2"/>
                    <a:pt x="9" y="3"/>
                    <a:pt x="8" y="3"/>
                  </a:cubicBezTo>
                  <a:cubicBezTo>
                    <a:pt x="8" y="4"/>
                    <a:pt x="0" y="7"/>
                    <a:pt x="0" y="6"/>
                  </a:cubicBezTo>
                  <a:cubicBezTo>
                    <a:pt x="0" y="4"/>
                    <a:pt x="4" y="2"/>
                    <a:pt x="6" y="2"/>
                  </a:cubicBezTo>
                  <a:cubicBezTo>
                    <a:pt x="9" y="0"/>
                    <a:pt x="12" y="0"/>
                    <a:pt x="16" y="0"/>
                  </a:cubicBezTo>
                  <a:cubicBezTo>
                    <a:pt x="18" y="0"/>
                    <a:pt x="22" y="0"/>
                    <a:pt x="24" y="1"/>
                  </a:cubicBezTo>
                  <a:cubicBezTo>
                    <a:pt x="26" y="2"/>
                    <a:pt x="28" y="4"/>
                    <a:pt x="31" y="4"/>
                  </a:cubicBezTo>
                  <a:cubicBezTo>
                    <a:pt x="31" y="4"/>
                    <a:pt x="31" y="3"/>
                    <a:pt x="32" y="4"/>
                  </a:cubicBezTo>
                  <a:cubicBezTo>
                    <a:pt x="33" y="5"/>
                    <a:pt x="33" y="5"/>
                    <a:pt x="34" y="5"/>
                  </a:cubicBezTo>
                  <a:cubicBezTo>
                    <a:pt x="35" y="6"/>
                    <a:pt x="37" y="7"/>
                    <a:pt x="38" y="8"/>
                  </a:cubicBezTo>
                  <a:cubicBezTo>
                    <a:pt x="40" y="9"/>
                    <a:pt x="44" y="9"/>
                    <a:pt x="45" y="11"/>
                  </a:cubicBezTo>
                  <a:cubicBezTo>
                    <a:pt x="47" y="13"/>
                    <a:pt x="52" y="13"/>
                    <a:pt x="52" y="16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96" name="Freeform 529"/>
            <p:cNvSpPr>
              <a:spLocks/>
            </p:cNvSpPr>
            <p:nvPr/>
          </p:nvSpPr>
          <p:spPr bwMode="auto">
            <a:xfrm>
              <a:off x="8034585" y="7838493"/>
              <a:ext cx="38217" cy="35042"/>
            </a:xfrm>
            <a:custGeom>
              <a:avLst/>
              <a:gdLst>
                <a:gd name="T0" fmla="*/ 2 w 4"/>
                <a:gd name="T1" fmla="*/ 4 h 4"/>
                <a:gd name="T2" fmla="*/ 1 w 4"/>
                <a:gd name="T3" fmla="*/ 0 h 4"/>
                <a:gd name="T4" fmla="*/ 2 w 4"/>
                <a:gd name="T5" fmla="*/ 4 h 4"/>
                <a:gd name="T6" fmla="*/ 2 w 4"/>
                <a:gd name="T7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4">
                  <a:moveTo>
                    <a:pt x="2" y="4"/>
                  </a:moveTo>
                  <a:cubicBezTo>
                    <a:pt x="0" y="4"/>
                    <a:pt x="1" y="1"/>
                    <a:pt x="1" y="0"/>
                  </a:cubicBezTo>
                  <a:cubicBezTo>
                    <a:pt x="2" y="0"/>
                    <a:pt x="4" y="4"/>
                    <a:pt x="2" y="4"/>
                  </a:cubicBezTo>
                  <a:cubicBezTo>
                    <a:pt x="1" y="4"/>
                    <a:pt x="4" y="4"/>
                    <a:pt x="2" y="4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97" name="Freeform 530"/>
            <p:cNvSpPr>
              <a:spLocks/>
            </p:cNvSpPr>
            <p:nvPr/>
          </p:nvSpPr>
          <p:spPr bwMode="auto">
            <a:xfrm>
              <a:off x="8270255" y="8032812"/>
              <a:ext cx="19109" cy="19114"/>
            </a:xfrm>
            <a:custGeom>
              <a:avLst/>
              <a:gdLst>
                <a:gd name="T0" fmla="*/ 2 w 2"/>
                <a:gd name="T1" fmla="*/ 1 h 2"/>
                <a:gd name="T2" fmla="*/ 0 w 2"/>
                <a:gd name="T3" fmla="*/ 1 h 2"/>
                <a:gd name="T4" fmla="*/ 2 w 2"/>
                <a:gd name="T5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1"/>
                  </a:moveTo>
                  <a:cubicBezTo>
                    <a:pt x="2" y="0"/>
                    <a:pt x="0" y="0"/>
                    <a:pt x="0" y="1"/>
                  </a:cubicBezTo>
                  <a:cubicBezTo>
                    <a:pt x="0" y="1"/>
                    <a:pt x="2" y="2"/>
                    <a:pt x="2" y="1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98" name="Freeform 531"/>
            <p:cNvSpPr>
              <a:spLocks/>
            </p:cNvSpPr>
            <p:nvPr/>
          </p:nvSpPr>
          <p:spPr bwMode="auto">
            <a:xfrm>
              <a:off x="8830764" y="6656657"/>
              <a:ext cx="54139" cy="95566"/>
            </a:xfrm>
            <a:custGeom>
              <a:avLst/>
              <a:gdLst>
                <a:gd name="T0" fmla="*/ 3 w 6"/>
                <a:gd name="T1" fmla="*/ 8 h 10"/>
                <a:gd name="T2" fmla="*/ 0 w 6"/>
                <a:gd name="T3" fmla="*/ 7 h 10"/>
                <a:gd name="T4" fmla="*/ 4 w 6"/>
                <a:gd name="T5" fmla="*/ 2 h 10"/>
                <a:gd name="T6" fmla="*/ 6 w 6"/>
                <a:gd name="T7" fmla="*/ 4 h 10"/>
                <a:gd name="T8" fmla="*/ 3 w 6"/>
                <a:gd name="T9" fmla="*/ 8 h 10"/>
                <a:gd name="T10" fmla="*/ 3 w 6"/>
                <a:gd name="T11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0">
                  <a:moveTo>
                    <a:pt x="3" y="8"/>
                  </a:moveTo>
                  <a:cubicBezTo>
                    <a:pt x="2" y="10"/>
                    <a:pt x="0" y="9"/>
                    <a:pt x="0" y="7"/>
                  </a:cubicBezTo>
                  <a:cubicBezTo>
                    <a:pt x="1" y="6"/>
                    <a:pt x="3" y="3"/>
                    <a:pt x="4" y="2"/>
                  </a:cubicBezTo>
                  <a:cubicBezTo>
                    <a:pt x="6" y="0"/>
                    <a:pt x="6" y="3"/>
                    <a:pt x="6" y="4"/>
                  </a:cubicBezTo>
                  <a:cubicBezTo>
                    <a:pt x="6" y="6"/>
                    <a:pt x="3" y="6"/>
                    <a:pt x="3" y="8"/>
                  </a:cubicBezTo>
                  <a:cubicBezTo>
                    <a:pt x="2" y="10"/>
                    <a:pt x="3" y="8"/>
                    <a:pt x="3" y="8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99" name="Freeform 532"/>
            <p:cNvSpPr>
              <a:spLocks/>
            </p:cNvSpPr>
            <p:nvPr/>
          </p:nvSpPr>
          <p:spPr bwMode="auto">
            <a:xfrm>
              <a:off x="8856242" y="6704440"/>
              <a:ext cx="66879" cy="38227"/>
            </a:xfrm>
            <a:custGeom>
              <a:avLst/>
              <a:gdLst>
                <a:gd name="T0" fmla="*/ 3 w 7"/>
                <a:gd name="T1" fmla="*/ 4 h 4"/>
                <a:gd name="T2" fmla="*/ 5 w 7"/>
                <a:gd name="T3" fmla="*/ 1 h 4"/>
                <a:gd name="T4" fmla="*/ 3 w 7"/>
                <a:gd name="T5" fmla="*/ 4 h 4"/>
                <a:gd name="T6" fmla="*/ 3 w 7"/>
                <a:gd name="T7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" h="4">
                  <a:moveTo>
                    <a:pt x="3" y="4"/>
                  </a:moveTo>
                  <a:cubicBezTo>
                    <a:pt x="0" y="4"/>
                    <a:pt x="3" y="0"/>
                    <a:pt x="5" y="1"/>
                  </a:cubicBezTo>
                  <a:cubicBezTo>
                    <a:pt x="7" y="1"/>
                    <a:pt x="4" y="4"/>
                    <a:pt x="3" y="4"/>
                  </a:cubicBezTo>
                  <a:cubicBezTo>
                    <a:pt x="2" y="4"/>
                    <a:pt x="4" y="4"/>
                    <a:pt x="3" y="4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00" name="Freeform 533"/>
            <p:cNvSpPr>
              <a:spLocks/>
            </p:cNvSpPr>
            <p:nvPr/>
          </p:nvSpPr>
          <p:spPr bwMode="auto">
            <a:xfrm>
              <a:off x="8671526" y="6666212"/>
              <a:ext cx="140127" cy="66896"/>
            </a:xfrm>
            <a:custGeom>
              <a:avLst/>
              <a:gdLst>
                <a:gd name="T0" fmla="*/ 11 w 15"/>
                <a:gd name="T1" fmla="*/ 6 h 7"/>
                <a:gd name="T2" fmla="*/ 10 w 15"/>
                <a:gd name="T3" fmla="*/ 5 h 7"/>
                <a:gd name="T4" fmla="*/ 7 w 15"/>
                <a:gd name="T5" fmla="*/ 5 h 7"/>
                <a:gd name="T6" fmla="*/ 3 w 15"/>
                <a:gd name="T7" fmla="*/ 0 h 7"/>
                <a:gd name="T8" fmla="*/ 6 w 15"/>
                <a:gd name="T9" fmla="*/ 2 h 7"/>
                <a:gd name="T10" fmla="*/ 8 w 15"/>
                <a:gd name="T11" fmla="*/ 3 h 7"/>
                <a:gd name="T12" fmla="*/ 15 w 15"/>
                <a:gd name="T13" fmla="*/ 3 h 7"/>
                <a:gd name="T14" fmla="*/ 11 w 15"/>
                <a:gd name="T15" fmla="*/ 6 h 7"/>
                <a:gd name="T16" fmla="*/ 11 w 15"/>
                <a:gd name="T17" fmla="*/ 6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7">
                  <a:moveTo>
                    <a:pt x="11" y="6"/>
                  </a:moveTo>
                  <a:cubicBezTo>
                    <a:pt x="10" y="6"/>
                    <a:pt x="10" y="6"/>
                    <a:pt x="10" y="5"/>
                  </a:cubicBezTo>
                  <a:cubicBezTo>
                    <a:pt x="10" y="5"/>
                    <a:pt x="8" y="6"/>
                    <a:pt x="7" y="5"/>
                  </a:cubicBezTo>
                  <a:cubicBezTo>
                    <a:pt x="7" y="4"/>
                    <a:pt x="0" y="1"/>
                    <a:pt x="3" y="0"/>
                  </a:cubicBezTo>
                  <a:cubicBezTo>
                    <a:pt x="4" y="0"/>
                    <a:pt x="5" y="2"/>
                    <a:pt x="6" y="2"/>
                  </a:cubicBezTo>
                  <a:cubicBezTo>
                    <a:pt x="7" y="3"/>
                    <a:pt x="7" y="2"/>
                    <a:pt x="8" y="3"/>
                  </a:cubicBezTo>
                  <a:cubicBezTo>
                    <a:pt x="9" y="4"/>
                    <a:pt x="13" y="2"/>
                    <a:pt x="15" y="3"/>
                  </a:cubicBezTo>
                  <a:cubicBezTo>
                    <a:pt x="14" y="3"/>
                    <a:pt x="12" y="6"/>
                    <a:pt x="11" y="6"/>
                  </a:cubicBezTo>
                  <a:cubicBezTo>
                    <a:pt x="9" y="7"/>
                    <a:pt x="12" y="6"/>
                    <a:pt x="11" y="6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01" name="Freeform 534"/>
            <p:cNvSpPr>
              <a:spLocks/>
            </p:cNvSpPr>
            <p:nvPr/>
          </p:nvSpPr>
          <p:spPr bwMode="auto">
            <a:xfrm>
              <a:off x="8700193" y="6481449"/>
              <a:ext cx="146495" cy="73269"/>
            </a:xfrm>
            <a:custGeom>
              <a:avLst/>
              <a:gdLst>
                <a:gd name="T0" fmla="*/ 13 w 16"/>
                <a:gd name="T1" fmla="*/ 6 h 8"/>
                <a:gd name="T2" fmla="*/ 0 w 16"/>
                <a:gd name="T3" fmla="*/ 2 h 8"/>
                <a:gd name="T4" fmla="*/ 13 w 16"/>
                <a:gd name="T5" fmla="*/ 6 h 8"/>
                <a:gd name="T6" fmla="*/ 13 w 16"/>
                <a:gd name="T7" fmla="*/ 6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8">
                  <a:moveTo>
                    <a:pt x="13" y="6"/>
                  </a:moveTo>
                  <a:cubicBezTo>
                    <a:pt x="11" y="8"/>
                    <a:pt x="1" y="4"/>
                    <a:pt x="0" y="2"/>
                  </a:cubicBezTo>
                  <a:cubicBezTo>
                    <a:pt x="0" y="0"/>
                    <a:pt x="16" y="4"/>
                    <a:pt x="13" y="6"/>
                  </a:cubicBezTo>
                  <a:cubicBezTo>
                    <a:pt x="12" y="7"/>
                    <a:pt x="14" y="5"/>
                    <a:pt x="13" y="6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02" name="Freeform 535"/>
            <p:cNvSpPr>
              <a:spLocks/>
            </p:cNvSpPr>
            <p:nvPr/>
          </p:nvSpPr>
          <p:spPr bwMode="auto">
            <a:xfrm>
              <a:off x="8932676" y="6385884"/>
              <a:ext cx="299364" cy="289884"/>
            </a:xfrm>
            <a:custGeom>
              <a:avLst/>
              <a:gdLst>
                <a:gd name="T0" fmla="*/ 19 w 32"/>
                <a:gd name="T1" fmla="*/ 1 h 31"/>
                <a:gd name="T2" fmla="*/ 17 w 32"/>
                <a:gd name="T3" fmla="*/ 0 h 31"/>
                <a:gd name="T4" fmla="*/ 14 w 32"/>
                <a:gd name="T5" fmla="*/ 2 h 31"/>
                <a:gd name="T6" fmla="*/ 11 w 32"/>
                <a:gd name="T7" fmla="*/ 5 h 31"/>
                <a:gd name="T8" fmla="*/ 9 w 32"/>
                <a:gd name="T9" fmla="*/ 7 h 31"/>
                <a:gd name="T10" fmla="*/ 7 w 32"/>
                <a:gd name="T11" fmla="*/ 13 h 31"/>
                <a:gd name="T12" fmla="*/ 5 w 32"/>
                <a:gd name="T13" fmla="*/ 17 h 31"/>
                <a:gd name="T14" fmla="*/ 2 w 32"/>
                <a:gd name="T15" fmla="*/ 19 h 31"/>
                <a:gd name="T16" fmla="*/ 4 w 32"/>
                <a:gd name="T17" fmla="*/ 21 h 31"/>
                <a:gd name="T18" fmla="*/ 0 w 32"/>
                <a:gd name="T19" fmla="*/ 25 h 31"/>
                <a:gd name="T20" fmla="*/ 4 w 32"/>
                <a:gd name="T21" fmla="*/ 25 h 31"/>
                <a:gd name="T22" fmla="*/ 10 w 32"/>
                <a:gd name="T23" fmla="*/ 26 h 31"/>
                <a:gd name="T24" fmla="*/ 19 w 32"/>
                <a:gd name="T25" fmla="*/ 27 h 31"/>
                <a:gd name="T26" fmla="*/ 22 w 32"/>
                <a:gd name="T27" fmla="*/ 26 h 31"/>
                <a:gd name="T28" fmla="*/ 19 w 32"/>
                <a:gd name="T29" fmla="*/ 30 h 31"/>
                <a:gd name="T30" fmla="*/ 22 w 32"/>
                <a:gd name="T31" fmla="*/ 28 h 31"/>
                <a:gd name="T32" fmla="*/ 27 w 32"/>
                <a:gd name="T33" fmla="*/ 26 h 31"/>
                <a:gd name="T34" fmla="*/ 32 w 32"/>
                <a:gd name="T35" fmla="*/ 20 h 31"/>
                <a:gd name="T36" fmla="*/ 29 w 32"/>
                <a:gd name="T37" fmla="*/ 20 h 31"/>
                <a:gd name="T38" fmla="*/ 26 w 32"/>
                <a:gd name="T39" fmla="*/ 18 h 31"/>
                <a:gd name="T40" fmla="*/ 29 w 32"/>
                <a:gd name="T41" fmla="*/ 15 h 31"/>
                <a:gd name="T42" fmla="*/ 26 w 32"/>
                <a:gd name="T43" fmla="*/ 15 h 31"/>
                <a:gd name="T44" fmla="*/ 24 w 32"/>
                <a:gd name="T45" fmla="*/ 13 h 31"/>
                <a:gd name="T46" fmla="*/ 21 w 32"/>
                <a:gd name="T47" fmla="*/ 16 h 31"/>
                <a:gd name="T48" fmla="*/ 18 w 32"/>
                <a:gd name="T49" fmla="*/ 13 h 31"/>
                <a:gd name="T50" fmla="*/ 19 w 32"/>
                <a:gd name="T51" fmla="*/ 11 h 31"/>
                <a:gd name="T52" fmla="*/ 16 w 32"/>
                <a:gd name="T53" fmla="*/ 9 h 31"/>
                <a:gd name="T54" fmla="*/ 14 w 32"/>
                <a:gd name="T55" fmla="*/ 12 h 31"/>
                <a:gd name="T56" fmla="*/ 16 w 32"/>
                <a:gd name="T57" fmla="*/ 7 h 31"/>
                <a:gd name="T58" fmla="*/ 18 w 32"/>
                <a:gd name="T59" fmla="*/ 4 h 31"/>
                <a:gd name="T60" fmla="*/ 18 w 32"/>
                <a:gd name="T61" fmla="*/ 2 h 31"/>
                <a:gd name="T62" fmla="*/ 19 w 32"/>
                <a:gd name="T63" fmla="*/ 1 h 31"/>
                <a:gd name="T64" fmla="*/ 19 w 32"/>
                <a:gd name="T65" fmla="*/ 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2" h="31">
                  <a:moveTo>
                    <a:pt x="19" y="1"/>
                  </a:moveTo>
                  <a:cubicBezTo>
                    <a:pt x="20" y="0"/>
                    <a:pt x="17" y="0"/>
                    <a:pt x="17" y="0"/>
                  </a:cubicBezTo>
                  <a:cubicBezTo>
                    <a:pt x="16" y="0"/>
                    <a:pt x="15" y="1"/>
                    <a:pt x="14" y="2"/>
                  </a:cubicBezTo>
                  <a:cubicBezTo>
                    <a:pt x="13" y="3"/>
                    <a:pt x="12" y="4"/>
                    <a:pt x="11" y="5"/>
                  </a:cubicBezTo>
                  <a:cubicBezTo>
                    <a:pt x="11" y="6"/>
                    <a:pt x="10" y="7"/>
                    <a:pt x="9" y="7"/>
                  </a:cubicBezTo>
                  <a:cubicBezTo>
                    <a:pt x="9" y="9"/>
                    <a:pt x="8" y="11"/>
                    <a:pt x="7" y="13"/>
                  </a:cubicBezTo>
                  <a:cubicBezTo>
                    <a:pt x="7" y="15"/>
                    <a:pt x="6" y="16"/>
                    <a:pt x="5" y="17"/>
                  </a:cubicBezTo>
                  <a:cubicBezTo>
                    <a:pt x="4" y="18"/>
                    <a:pt x="2" y="19"/>
                    <a:pt x="2" y="19"/>
                  </a:cubicBezTo>
                  <a:cubicBezTo>
                    <a:pt x="2" y="20"/>
                    <a:pt x="4" y="20"/>
                    <a:pt x="4" y="21"/>
                  </a:cubicBezTo>
                  <a:cubicBezTo>
                    <a:pt x="4" y="22"/>
                    <a:pt x="0" y="24"/>
                    <a:pt x="0" y="25"/>
                  </a:cubicBezTo>
                  <a:cubicBezTo>
                    <a:pt x="0" y="27"/>
                    <a:pt x="3" y="26"/>
                    <a:pt x="4" y="25"/>
                  </a:cubicBezTo>
                  <a:cubicBezTo>
                    <a:pt x="6" y="25"/>
                    <a:pt x="8" y="26"/>
                    <a:pt x="10" y="26"/>
                  </a:cubicBezTo>
                  <a:cubicBezTo>
                    <a:pt x="13" y="27"/>
                    <a:pt x="16" y="26"/>
                    <a:pt x="19" y="27"/>
                  </a:cubicBezTo>
                  <a:cubicBezTo>
                    <a:pt x="19" y="27"/>
                    <a:pt x="22" y="25"/>
                    <a:pt x="22" y="26"/>
                  </a:cubicBezTo>
                  <a:cubicBezTo>
                    <a:pt x="22" y="27"/>
                    <a:pt x="19" y="30"/>
                    <a:pt x="19" y="30"/>
                  </a:cubicBezTo>
                  <a:cubicBezTo>
                    <a:pt x="20" y="31"/>
                    <a:pt x="22" y="28"/>
                    <a:pt x="22" y="28"/>
                  </a:cubicBezTo>
                  <a:cubicBezTo>
                    <a:pt x="24" y="27"/>
                    <a:pt x="26" y="27"/>
                    <a:pt x="27" y="26"/>
                  </a:cubicBezTo>
                  <a:cubicBezTo>
                    <a:pt x="27" y="25"/>
                    <a:pt x="32" y="20"/>
                    <a:pt x="32" y="20"/>
                  </a:cubicBezTo>
                  <a:cubicBezTo>
                    <a:pt x="31" y="19"/>
                    <a:pt x="30" y="20"/>
                    <a:pt x="29" y="20"/>
                  </a:cubicBezTo>
                  <a:cubicBezTo>
                    <a:pt x="29" y="20"/>
                    <a:pt x="26" y="18"/>
                    <a:pt x="26" y="18"/>
                  </a:cubicBezTo>
                  <a:cubicBezTo>
                    <a:pt x="26" y="17"/>
                    <a:pt x="30" y="16"/>
                    <a:pt x="29" y="15"/>
                  </a:cubicBezTo>
                  <a:cubicBezTo>
                    <a:pt x="29" y="14"/>
                    <a:pt x="27" y="15"/>
                    <a:pt x="26" y="15"/>
                  </a:cubicBezTo>
                  <a:cubicBezTo>
                    <a:pt x="25" y="15"/>
                    <a:pt x="25" y="13"/>
                    <a:pt x="24" y="13"/>
                  </a:cubicBezTo>
                  <a:cubicBezTo>
                    <a:pt x="24" y="13"/>
                    <a:pt x="21" y="16"/>
                    <a:pt x="21" y="16"/>
                  </a:cubicBezTo>
                  <a:cubicBezTo>
                    <a:pt x="20" y="14"/>
                    <a:pt x="20" y="14"/>
                    <a:pt x="18" y="13"/>
                  </a:cubicBezTo>
                  <a:cubicBezTo>
                    <a:pt x="16" y="12"/>
                    <a:pt x="19" y="12"/>
                    <a:pt x="19" y="11"/>
                  </a:cubicBezTo>
                  <a:cubicBezTo>
                    <a:pt x="19" y="11"/>
                    <a:pt x="17" y="9"/>
                    <a:pt x="16" y="9"/>
                  </a:cubicBezTo>
                  <a:cubicBezTo>
                    <a:pt x="16" y="10"/>
                    <a:pt x="14" y="13"/>
                    <a:pt x="14" y="12"/>
                  </a:cubicBezTo>
                  <a:cubicBezTo>
                    <a:pt x="12" y="11"/>
                    <a:pt x="15" y="7"/>
                    <a:pt x="16" y="7"/>
                  </a:cubicBezTo>
                  <a:cubicBezTo>
                    <a:pt x="17" y="6"/>
                    <a:pt x="17" y="5"/>
                    <a:pt x="18" y="4"/>
                  </a:cubicBezTo>
                  <a:cubicBezTo>
                    <a:pt x="18" y="3"/>
                    <a:pt x="18" y="2"/>
                    <a:pt x="18" y="2"/>
                  </a:cubicBezTo>
                  <a:cubicBezTo>
                    <a:pt x="18" y="2"/>
                    <a:pt x="19" y="1"/>
                    <a:pt x="19" y="1"/>
                  </a:cubicBezTo>
                  <a:cubicBezTo>
                    <a:pt x="20" y="0"/>
                    <a:pt x="19" y="1"/>
                    <a:pt x="19" y="1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03" name="Freeform 536"/>
            <p:cNvSpPr>
              <a:spLocks/>
            </p:cNvSpPr>
            <p:nvPr/>
          </p:nvSpPr>
          <p:spPr bwMode="auto">
            <a:xfrm>
              <a:off x="9174715" y="6592943"/>
              <a:ext cx="76432" cy="92380"/>
            </a:xfrm>
            <a:custGeom>
              <a:avLst/>
              <a:gdLst>
                <a:gd name="T0" fmla="*/ 6 w 8"/>
                <a:gd name="T1" fmla="*/ 1 h 10"/>
                <a:gd name="T2" fmla="*/ 1 w 8"/>
                <a:gd name="T3" fmla="*/ 9 h 10"/>
                <a:gd name="T4" fmla="*/ 4 w 8"/>
                <a:gd name="T5" fmla="*/ 7 h 10"/>
                <a:gd name="T6" fmla="*/ 3 w 8"/>
                <a:gd name="T7" fmla="*/ 10 h 10"/>
                <a:gd name="T8" fmla="*/ 6 w 8"/>
                <a:gd name="T9" fmla="*/ 8 h 10"/>
                <a:gd name="T10" fmla="*/ 8 w 8"/>
                <a:gd name="T11" fmla="*/ 4 h 10"/>
                <a:gd name="T12" fmla="*/ 5 w 8"/>
                <a:gd name="T13" fmla="*/ 4 h 10"/>
                <a:gd name="T14" fmla="*/ 6 w 8"/>
                <a:gd name="T15" fmla="*/ 1 h 10"/>
                <a:gd name="T16" fmla="*/ 6 w 8"/>
                <a:gd name="T17" fmla="*/ 1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10">
                  <a:moveTo>
                    <a:pt x="6" y="1"/>
                  </a:moveTo>
                  <a:cubicBezTo>
                    <a:pt x="5" y="2"/>
                    <a:pt x="0" y="6"/>
                    <a:pt x="1" y="9"/>
                  </a:cubicBezTo>
                  <a:cubicBezTo>
                    <a:pt x="1" y="9"/>
                    <a:pt x="3" y="6"/>
                    <a:pt x="4" y="7"/>
                  </a:cubicBezTo>
                  <a:cubicBezTo>
                    <a:pt x="4" y="7"/>
                    <a:pt x="3" y="10"/>
                    <a:pt x="3" y="10"/>
                  </a:cubicBezTo>
                  <a:cubicBezTo>
                    <a:pt x="4" y="10"/>
                    <a:pt x="6" y="9"/>
                    <a:pt x="6" y="8"/>
                  </a:cubicBezTo>
                  <a:cubicBezTo>
                    <a:pt x="6" y="7"/>
                    <a:pt x="7" y="6"/>
                    <a:pt x="8" y="4"/>
                  </a:cubicBezTo>
                  <a:cubicBezTo>
                    <a:pt x="8" y="2"/>
                    <a:pt x="6" y="4"/>
                    <a:pt x="5" y="4"/>
                  </a:cubicBezTo>
                  <a:cubicBezTo>
                    <a:pt x="6" y="4"/>
                    <a:pt x="6" y="0"/>
                    <a:pt x="6" y="1"/>
                  </a:cubicBezTo>
                  <a:cubicBezTo>
                    <a:pt x="5" y="1"/>
                    <a:pt x="7" y="0"/>
                    <a:pt x="6" y="1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04" name="Freeform 537"/>
            <p:cNvSpPr>
              <a:spLocks/>
            </p:cNvSpPr>
            <p:nvPr/>
          </p:nvSpPr>
          <p:spPr bwMode="auto">
            <a:xfrm>
              <a:off x="8652423" y="5694619"/>
              <a:ext cx="28662" cy="54153"/>
            </a:xfrm>
            <a:custGeom>
              <a:avLst/>
              <a:gdLst>
                <a:gd name="T0" fmla="*/ 3 w 3"/>
                <a:gd name="T1" fmla="*/ 4 h 6"/>
                <a:gd name="T2" fmla="*/ 1 w 3"/>
                <a:gd name="T3" fmla="*/ 1 h 6"/>
                <a:gd name="T4" fmla="*/ 1 w 3"/>
                <a:gd name="T5" fmla="*/ 2 h 6"/>
                <a:gd name="T6" fmla="*/ 0 w 3"/>
                <a:gd name="T7" fmla="*/ 2 h 6"/>
                <a:gd name="T8" fmla="*/ 3 w 3"/>
                <a:gd name="T9" fmla="*/ 4 h 6"/>
                <a:gd name="T10" fmla="*/ 3 w 3"/>
                <a:gd name="T11" fmla="*/ 4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6">
                  <a:moveTo>
                    <a:pt x="3" y="4"/>
                  </a:moveTo>
                  <a:cubicBezTo>
                    <a:pt x="3" y="3"/>
                    <a:pt x="1" y="0"/>
                    <a:pt x="1" y="1"/>
                  </a:cubicBezTo>
                  <a:cubicBezTo>
                    <a:pt x="1" y="1"/>
                    <a:pt x="1" y="1"/>
                    <a:pt x="1" y="2"/>
                  </a:cubicBezTo>
                  <a:cubicBezTo>
                    <a:pt x="1" y="2"/>
                    <a:pt x="0" y="2"/>
                    <a:pt x="0" y="2"/>
                  </a:cubicBezTo>
                  <a:cubicBezTo>
                    <a:pt x="0" y="2"/>
                    <a:pt x="3" y="6"/>
                    <a:pt x="3" y="4"/>
                  </a:cubicBezTo>
                  <a:cubicBezTo>
                    <a:pt x="3" y="3"/>
                    <a:pt x="3" y="6"/>
                    <a:pt x="3" y="4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05" name="Freeform 538"/>
            <p:cNvSpPr>
              <a:spLocks/>
            </p:cNvSpPr>
            <p:nvPr/>
          </p:nvSpPr>
          <p:spPr bwMode="auto">
            <a:xfrm>
              <a:off x="8512296" y="5787002"/>
              <a:ext cx="28662" cy="28669"/>
            </a:xfrm>
            <a:custGeom>
              <a:avLst/>
              <a:gdLst>
                <a:gd name="T0" fmla="*/ 2 w 3"/>
                <a:gd name="T1" fmla="*/ 1 h 3"/>
                <a:gd name="T2" fmla="*/ 0 w 3"/>
                <a:gd name="T3" fmla="*/ 2 h 3"/>
                <a:gd name="T4" fmla="*/ 2 w 3"/>
                <a:gd name="T5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3">
                  <a:moveTo>
                    <a:pt x="2" y="1"/>
                  </a:moveTo>
                  <a:cubicBezTo>
                    <a:pt x="2" y="0"/>
                    <a:pt x="0" y="2"/>
                    <a:pt x="0" y="2"/>
                  </a:cubicBezTo>
                  <a:cubicBezTo>
                    <a:pt x="1" y="3"/>
                    <a:pt x="3" y="2"/>
                    <a:pt x="2" y="1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06" name="Freeform 539"/>
            <p:cNvSpPr>
              <a:spLocks/>
            </p:cNvSpPr>
            <p:nvPr/>
          </p:nvSpPr>
          <p:spPr bwMode="auto">
            <a:xfrm>
              <a:off x="7868981" y="6283948"/>
              <a:ext cx="63695" cy="38227"/>
            </a:xfrm>
            <a:custGeom>
              <a:avLst/>
              <a:gdLst>
                <a:gd name="T0" fmla="*/ 7 w 7"/>
                <a:gd name="T1" fmla="*/ 3 h 4"/>
                <a:gd name="T2" fmla="*/ 1 w 7"/>
                <a:gd name="T3" fmla="*/ 1 h 4"/>
                <a:gd name="T4" fmla="*/ 7 w 7"/>
                <a:gd name="T5" fmla="*/ 3 h 4"/>
                <a:gd name="T6" fmla="*/ 7 w 7"/>
                <a:gd name="T7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" h="4">
                  <a:moveTo>
                    <a:pt x="7" y="3"/>
                  </a:moveTo>
                  <a:cubicBezTo>
                    <a:pt x="7" y="0"/>
                    <a:pt x="3" y="0"/>
                    <a:pt x="1" y="1"/>
                  </a:cubicBezTo>
                  <a:cubicBezTo>
                    <a:pt x="0" y="1"/>
                    <a:pt x="7" y="4"/>
                    <a:pt x="7" y="3"/>
                  </a:cubicBezTo>
                  <a:cubicBezTo>
                    <a:pt x="7" y="0"/>
                    <a:pt x="7" y="4"/>
                    <a:pt x="7" y="3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07" name="Freeform 540"/>
            <p:cNvSpPr>
              <a:spLocks/>
            </p:cNvSpPr>
            <p:nvPr/>
          </p:nvSpPr>
          <p:spPr bwMode="auto">
            <a:xfrm>
              <a:off x="7970890" y="6057775"/>
              <a:ext cx="57323" cy="57338"/>
            </a:xfrm>
            <a:custGeom>
              <a:avLst/>
              <a:gdLst>
                <a:gd name="T0" fmla="*/ 3 w 6"/>
                <a:gd name="T1" fmla="*/ 5 h 6"/>
                <a:gd name="T2" fmla="*/ 0 w 6"/>
                <a:gd name="T3" fmla="*/ 3 h 6"/>
                <a:gd name="T4" fmla="*/ 4 w 6"/>
                <a:gd name="T5" fmla="*/ 2 h 6"/>
                <a:gd name="T6" fmla="*/ 3 w 6"/>
                <a:gd name="T7" fmla="*/ 5 h 6"/>
                <a:gd name="T8" fmla="*/ 3 w 6"/>
                <a:gd name="T9" fmla="*/ 5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6">
                  <a:moveTo>
                    <a:pt x="3" y="5"/>
                  </a:moveTo>
                  <a:cubicBezTo>
                    <a:pt x="2" y="4"/>
                    <a:pt x="1" y="4"/>
                    <a:pt x="0" y="3"/>
                  </a:cubicBezTo>
                  <a:cubicBezTo>
                    <a:pt x="1" y="3"/>
                    <a:pt x="3" y="0"/>
                    <a:pt x="4" y="2"/>
                  </a:cubicBezTo>
                  <a:cubicBezTo>
                    <a:pt x="6" y="3"/>
                    <a:pt x="5" y="6"/>
                    <a:pt x="3" y="5"/>
                  </a:cubicBezTo>
                  <a:cubicBezTo>
                    <a:pt x="2" y="4"/>
                    <a:pt x="4" y="6"/>
                    <a:pt x="3" y="5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08" name="Freeform 541"/>
            <p:cNvSpPr>
              <a:spLocks/>
            </p:cNvSpPr>
            <p:nvPr/>
          </p:nvSpPr>
          <p:spPr bwMode="auto">
            <a:xfrm>
              <a:off x="7942229" y="5656392"/>
              <a:ext cx="57323" cy="66896"/>
            </a:xfrm>
            <a:custGeom>
              <a:avLst/>
              <a:gdLst>
                <a:gd name="T0" fmla="*/ 3 w 6"/>
                <a:gd name="T1" fmla="*/ 6 h 7"/>
                <a:gd name="T2" fmla="*/ 4 w 6"/>
                <a:gd name="T3" fmla="*/ 1 h 7"/>
                <a:gd name="T4" fmla="*/ 3 w 6"/>
                <a:gd name="T5" fmla="*/ 6 h 7"/>
                <a:gd name="T6" fmla="*/ 3 w 6"/>
                <a:gd name="T7" fmla="*/ 6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7">
                  <a:moveTo>
                    <a:pt x="3" y="6"/>
                  </a:moveTo>
                  <a:cubicBezTo>
                    <a:pt x="0" y="7"/>
                    <a:pt x="1" y="0"/>
                    <a:pt x="4" y="1"/>
                  </a:cubicBezTo>
                  <a:cubicBezTo>
                    <a:pt x="6" y="1"/>
                    <a:pt x="5" y="6"/>
                    <a:pt x="3" y="6"/>
                  </a:cubicBezTo>
                  <a:cubicBezTo>
                    <a:pt x="2" y="6"/>
                    <a:pt x="6" y="6"/>
                    <a:pt x="3" y="6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09" name="Freeform 542"/>
            <p:cNvSpPr>
              <a:spLocks/>
            </p:cNvSpPr>
            <p:nvPr/>
          </p:nvSpPr>
          <p:spPr bwMode="auto">
            <a:xfrm>
              <a:off x="7782993" y="5618167"/>
              <a:ext cx="111465" cy="57338"/>
            </a:xfrm>
            <a:custGeom>
              <a:avLst/>
              <a:gdLst>
                <a:gd name="T0" fmla="*/ 4 w 12"/>
                <a:gd name="T1" fmla="*/ 6 h 6"/>
                <a:gd name="T2" fmla="*/ 1 w 12"/>
                <a:gd name="T3" fmla="*/ 3 h 6"/>
                <a:gd name="T4" fmla="*/ 8 w 12"/>
                <a:gd name="T5" fmla="*/ 0 h 6"/>
                <a:gd name="T6" fmla="*/ 4 w 12"/>
                <a:gd name="T7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6">
                  <a:moveTo>
                    <a:pt x="4" y="6"/>
                  </a:moveTo>
                  <a:cubicBezTo>
                    <a:pt x="2" y="6"/>
                    <a:pt x="0" y="5"/>
                    <a:pt x="1" y="3"/>
                  </a:cubicBezTo>
                  <a:cubicBezTo>
                    <a:pt x="2" y="1"/>
                    <a:pt x="5" y="1"/>
                    <a:pt x="8" y="0"/>
                  </a:cubicBezTo>
                  <a:cubicBezTo>
                    <a:pt x="12" y="0"/>
                    <a:pt x="6" y="6"/>
                    <a:pt x="4" y="6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10" name="Freeform 543"/>
            <p:cNvSpPr>
              <a:spLocks/>
            </p:cNvSpPr>
            <p:nvPr/>
          </p:nvSpPr>
          <p:spPr bwMode="auto">
            <a:xfrm>
              <a:off x="8018661" y="5583125"/>
              <a:ext cx="63695" cy="25484"/>
            </a:xfrm>
            <a:custGeom>
              <a:avLst/>
              <a:gdLst>
                <a:gd name="T0" fmla="*/ 5 w 7"/>
                <a:gd name="T1" fmla="*/ 3 h 3"/>
                <a:gd name="T2" fmla="*/ 3 w 7"/>
                <a:gd name="T3" fmla="*/ 0 h 3"/>
                <a:gd name="T4" fmla="*/ 7 w 7"/>
                <a:gd name="T5" fmla="*/ 1 h 3"/>
                <a:gd name="T6" fmla="*/ 5 w 7"/>
                <a:gd name="T7" fmla="*/ 3 h 3"/>
                <a:gd name="T8" fmla="*/ 5 w 7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3">
                  <a:moveTo>
                    <a:pt x="5" y="3"/>
                  </a:moveTo>
                  <a:cubicBezTo>
                    <a:pt x="4" y="3"/>
                    <a:pt x="0" y="0"/>
                    <a:pt x="3" y="0"/>
                  </a:cubicBezTo>
                  <a:cubicBezTo>
                    <a:pt x="4" y="0"/>
                    <a:pt x="6" y="0"/>
                    <a:pt x="7" y="1"/>
                  </a:cubicBezTo>
                  <a:cubicBezTo>
                    <a:pt x="7" y="1"/>
                    <a:pt x="6" y="3"/>
                    <a:pt x="5" y="3"/>
                  </a:cubicBezTo>
                  <a:cubicBezTo>
                    <a:pt x="4" y="3"/>
                    <a:pt x="7" y="3"/>
                    <a:pt x="5" y="3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11" name="Freeform 544"/>
            <p:cNvSpPr>
              <a:spLocks/>
            </p:cNvSpPr>
            <p:nvPr/>
          </p:nvSpPr>
          <p:spPr bwMode="auto">
            <a:xfrm>
              <a:off x="7623756" y="5395179"/>
              <a:ext cx="318473" cy="222990"/>
            </a:xfrm>
            <a:custGeom>
              <a:avLst/>
              <a:gdLst>
                <a:gd name="T0" fmla="*/ 31 w 34"/>
                <a:gd name="T1" fmla="*/ 21 h 24"/>
                <a:gd name="T2" fmla="*/ 25 w 34"/>
                <a:gd name="T3" fmla="*/ 18 h 24"/>
                <a:gd name="T4" fmla="*/ 24 w 34"/>
                <a:gd name="T5" fmla="*/ 16 h 24"/>
                <a:gd name="T6" fmla="*/ 22 w 34"/>
                <a:gd name="T7" fmla="*/ 17 h 24"/>
                <a:gd name="T8" fmla="*/ 18 w 34"/>
                <a:gd name="T9" fmla="*/ 16 h 24"/>
                <a:gd name="T10" fmla="*/ 16 w 34"/>
                <a:gd name="T11" fmla="*/ 19 h 24"/>
                <a:gd name="T12" fmla="*/ 11 w 34"/>
                <a:gd name="T13" fmla="*/ 23 h 24"/>
                <a:gd name="T14" fmla="*/ 8 w 34"/>
                <a:gd name="T15" fmla="*/ 19 h 24"/>
                <a:gd name="T16" fmla="*/ 2 w 34"/>
                <a:gd name="T17" fmla="*/ 19 h 24"/>
                <a:gd name="T18" fmla="*/ 4 w 34"/>
                <a:gd name="T19" fmla="*/ 16 h 24"/>
                <a:gd name="T20" fmla="*/ 5 w 34"/>
                <a:gd name="T21" fmla="*/ 10 h 24"/>
                <a:gd name="T22" fmla="*/ 6 w 34"/>
                <a:gd name="T23" fmla="*/ 3 h 24"/>
                <a:gd name="T24" fmla="*/ 11 w 34"/>
                <a:gd name="T25" fmla="*/ 3 h 24"/>
                <a:gd name="T26" fmla="*/ 12 w 34"/>
                <a:gd name="T27" fmla="*/ 5 h 24"/>
                <a:gd name="T28" fmla="*/ 14 w 34"/>
                <a:gd name="T29" fmla="*/ 4 h 24"/>
                <a:gd name="T30" fmla="*/ 17 w 34"/>
                <a:gd name="T31" fmla="*/ 6 h 24"/>
                <a:gd name="T32" fmla="*/ 20 w 34"/>
                <a:gd name="T33" fmla="*/ 7 h 24"/>
                <a:gd name="T34" fmla="*/ 25 w 34"/>
                <a:gd name="T35" fmla="*/ 10 h 24"/>
                <a:gd name="T36" fmla="*/ 28 w 34"/>
                <a:gd name="T37" fmla="*/ 15 h 24"/>
                <a:gd name="T38" fmla="*/ 30 w 34"/>
                <a:gd name="T39" fmla="*/ 15 h 24"/>
                <a:gd name="T40" fmla="*/ 33 w 34"/>
                <a:gd name="T41" fmla="*/ 17 h 24"/>
                <a:gd name="T42" fmla="*/ 34 w 34"/>
                <a:gd name="T43" fmla="*/ 18 h 24"/>
                <a:gd name="T44" fmla="*/ 31 w 34"/>
                <a:gd name="T45" fmla="*/ 21 h 24"/>
                <a:gd name="T46" fmla="*/ 31 w 34"/>
                <a:gd name="T47" fmla="*/ 21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4" h="24">
                  <a:moveTo>
                    <a:pt x="31" y="21"/>
                  </a:moveTo>
                  <a:cubicBezTo>
                    <a:pt x="30" y="20"/>
                    <a:pt x="27" y="19"/>
                    <a:pt x="25" y="18"/>
                  </a:cubicBezTo>
                  <a:cubicBezTo>
                    <a:pt x="24" y="18"/>
                    <a:pt x="25" y="17"/>
                    <a:pt x="24" y="16"/>
                  </a:cubicBezTo>
                  <a:cubicBezTo>
                    <a:pt x="24" y="16"/>
                    <a:pt x="22" y="17"/>
                    <a:pt x="22" y="17"/>
                  </a:cubicBezTo>
                  <a:cubicBezTo>
                    <a:pt x="20" y="17"/>
                    <a:pt x="20" y="15"/>
                    <a:pt x="18" y="16"/>
                  </a:cubicBezTo>
                  <a:cubicBezTo>
                    <a:pt x="18" y="17"/>
                    <a:pt x="17" y="18"/>
                    <a:pt x="16" y="19"/>
                  </a:cubicBezTo>
                  <a:cubicBezTo>
                    <a:pt x="14" y="20"/>
                    <a:pt x="13" y="22"/>
                    <a:pt x="11" y="23"/>
                  </a:cubicBezTo>
                  <a:cubicBezTo>
                    <a:pt x="8" y="24"/>
                    <a:pt x="10" y="20"/>
                    <a:pt x="8" y="19"/>
                  </a:cubicBezTo>
                  <a:cubicBezTo>
                    <a:pt x="8" y="18"/>
                    <a:pt x="3" y="19"/>
                    <a:pt x="2" y="19"/>
                  </a:cubicBezTo>
                  <a:cubicBezTo>
                    <a:pt x="0" y="19"/>
                    <a:pt x="4" y="16"/>
                    <a:pt x="4" y="16"/>
                  </a:cubicBezTo>
                  <a:cubicBezTo>
                    <a:pt x="6" y="14"/>
                    <a:pt x="5" y="12"/>
                    <a:pt x="5" y="10"/>
                  </a:cubicBezTo>
                  <a:cubicBezTo>
                    <a:pt x="5" y="8"/>
                    <a:pt x="5" y="5"/>
                    <a:pt x="6" y="3"/>
                  </a:cubicBezTo>
                  <a:cubicBezTo>
                    <a:pt x="7" y="0"/>
                    <a:pt x="10" y="0"/>
                    <a:pt x="11" y="3"/>
                  </a:cubicBezTo>
                  <a:cubicBezTo>
                    <a:pt x="11" y="4"/>
                    <a:pt x="11" y="6"/>
                    <a:pt x="12" y="5"/>
                  </a:cubicBezTo>
                  <a:cubicBezTo>
                    <a:pt x="13" y="5"/>
                    <a:pt x="13" y="4"/>
                    <a:pt x="14" y="4"/>
                  </a:cubicBezTo>
                  <a:cubicBezTo>
                    <a:pt x="15" y="5"/>
                    <a:pt x="16" y="6"/>
                    <a:pt x="17" y="6"/>
                  </a:cubicBezTo>
                  <a:cubicBezTo>
                    <a:pt x="18" y="7"/>
                    <a:pt x="19" y="7"/>
                    <a:pt x="20" y="7"/>
                  </a:cubicBezTo>
                  <a:cubicBezTo>
                    <a:pt x="21" y="8"/>
                    <a:pt x="23" y="9"/>
                    <a:pt x="25" y="10"/>
                  </a:cubicBezTo>
                  <a:cubicBezTo>
                    <a:pt x="28" y="11"/>
                    <a:pt x="28" y="12"/>
                    <a:pt x="28" y="15"/>
                  </a:cubicBezTo>
                  <a:cubicBezTo>
                    <a:pt x="28" y="16"/>
                    <a:pt x="30" y="16"/>
                    <a:pt x="30" y="15"/>
                  </a:cubicBezTo>
                  <a:cubicBezTo>
                    <a:pt x="32" y="15"/>
                    <a:pt x="32" y="16"/>
                    <a:pt x="33" y="17"/>
                  </a:cubicBezTo>
                  <a:cubicBezTo>
                    <a:pt x="34" y="17"/>
                    <a:pt x="34" y="17"/>
                    <a:pt x="34" y="18"/>
                  </a:cubicBezTo>
                  <a:cubicBezTo>
                    <a:pt x="33" y="19"/>
                    <a:pt x="33" y="21"/>
                    <a:pt x="31" y="21"/>
                  </a:cubicBezTo>
                  <a:cubicBezTo>
                    <a:pt x="30" y="20"/>
                    <a:pt x="33" y="21"/>
                    <a:pt x="31" y="21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12" name="Freeform 545"/>
            <p:cNvSpPr>
              <a:spLocks/>
            </p:cNvSpPr>
            <p:nvPr/>
          </p:nvSpPr>
          <p:spPr bwMode="auto">
            <a:xfrm>
              <a:off x="7747963" y="5376063"/>
              <a:ext cx="63695" cy="47785"/>
            </a:xfrm>
            <a:custGeom>
              <a:avLst/>
              <a:gdLst>
                <a:gd name="T0" fmla="*/ 5 w 7"/>
                <a:gd name="T1" fmla="*/ 4 h 5"/>
                <a:gd name="T2" fmla="*/ 1 w 7"/>
                <a:gd name="T3" fmla="*/ 0 h 5"/>
                <a:gd name="T4" fmla="*/ 5 w 7"/>
                <a:gd name="T5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">
                  <a:moveTo>
                    <a:pt x="5" y="4"/>
                  </a:moveTo>
                  <a:cubicBezTo>
                    <a:pt x="3" y="5"/>
                    <a:pt x="0" y="0"/>
                    <a:pt x="1" y="0"/>
                  </a:cubicBezTo>
                  <a:cubicBezTo>
                    <a:pt x="2" y="1"/>
                    <a:pt x="7" y="3"/>
                    <a:pt x="5" y="4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13" name="Freeform 546"/>
            <p:cNvSpPr>
              <a:spLocks/>
            </p:cNvSpPr>
            <p:nvPr/>
          </p:nvSpPr>
          <p:spPr bwMode="auto">
            <a:xfrm>
              <a:off x="7728852" y="5385621"/>
              <a:ext cx="35033" cy="47785"/>
            </a:xfrm>
            <a:custGeom>
              <a:avLst/>
              <a:gdLst>
                <a:gd name="T0" fmla="*/ 3 w 4"/>
                <a:gd name="T1" fmla="*/ 4 h 5"/>
                <a:gd name="T2" fmla="*/ 0 w 4"/>
                <a:gd name="T3" fmla="*/ 1 h 5"/>
                <a:gd name="T4" fmla="*/ 3 w 4"/>
                <a:gd name="T5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5">
                  <a:moveTo>
                    <a:pt x="3" y="4"/>
                  </a:moveTo>
                  <a:cubicBezTo>
                    <a:pt x="1" y="5"/>
                    <a:pt x="0" y="2"/>
                    <a:pt x="0" y="1"/>
                  </a:cubicBezTo>
                  <a:cubicBezTo>
                    <a:pt x="1" y="0"/>
                    <a:pt x="4" y="3"/>
                    <a:pt x="3" y="4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14" name="Freeform 547"/>
            <p:cNvSpPr>
              <a:spLocks/>
            </p:cNvSpPr>
            <p:nvPr/>
          </p:nvSpPr>
          <p:spPr bwMode="auto">
            <a:xfrm>
              <a:off x="7642864" y="5207233"/>
              <a:ext cx="28662" cy="57338"/>
            </a:xfrm>
            <a:custGeom>
              <a:avLst/>
              <a:gdLst>
                <a:gd name="T0" fmla="*/ 3 w 3"/>
                <a:gd name="T1" fmla="*/ 5 h 6"/>
                <a:gd name="T2" fmla="*/ 3 w 3"/>
                <a:gd name="T3" fmla="*/ 2 h 6"/>
                <a:gd name="T4" fmla="*/ 1 w 3"/>
                <a:gd name="T5" fmla="*/ 1 h 6"/>
                <a:gd name="T6" fmla="*/ 1 w 3"/>
                <a:gd name="T7" fmla="*/ 4 h 6"/>
                <a:gd name="T8" fmla="*/ 3 w 3"/>
                <a:gd name="T9" fmla="*/ 5 h 6"/>
                <a:gd name="T10" fmla="*/ 3 w 3"/>
                <a:gd name="T11" fmla="*/ 5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6">
                  <a:moveTo>
                    <a:pt x="3" y="5"/>
                  </a:moveTo>
                  <a:cubicBezTo>
                    <a:pt x="3" y="4"/>
                    <a:pt x="3" y="3"/>
                    <a:pt x="3" y="2"/>
                  </a:cubicBezTo>
                  <a:cubicBezTo>
                    <a:pt x="3" y="2"/>
                    <a:pt x="1" y="0"/>
                    <a:pt x="1" y="1"/>
                  </a:cubicBezTo>
                  <a:cubicBezTo>
                    <a:pt x="1" y="2"/>
                    <a:pt x="0" y="4"/>
                    <a:pt x="1" y="4"/>
                  </a:cubicBezTo>
                  <a:cubicBezTo>
                    <a:pt x="1" y="5"/>
                    <a:pt x="2" y="6"/>
                    <a:pt x="3" y="5"/>
                  </a:cubicBezTo>
                  <a:cubicBezTo>
                    <a:pt x="3" y="4"/>
                    <a:pt x="2" y="6"/>
                    <a:pt x="3" y="5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15" name="Freeform 548"/>
            <p:cNvSpPr>
              <a:spLocks/>
            </p:cNvSpPr>
            <p:nvPr/>
          </p:nvSpPr>
          <p:spPr bwMode="auto">
            <a:xfrm>
              <a:off x="7502737" y="4719845"/>
              <a:ext cx="1343951" cy="984332"/>
            </a:xfrm>
            <a:custGeom>
              <a:avLst/>
              <a:gdLst>
                <a:gd name="T0" fmla="*/ 63 w 144"/>
                <a:gd name="T1" fmla="*/ 86 h 105"/>
                <a:gd name="T2" fmla="*/ 81 w 144"/>
                <a:gd name="T3" fmla="*/ 76 h 105"/>
                <a:gd name="T4" fmla="*/ 91 w 144"/>
                <a:gd name="T5" fmla="*/ 67 h 105"/>
                <a:gd name="T6" fmla="*/ 103 w 144"/>
                <a:gd name="T7" fmla="*/ 68 h 105"/>
                <a:gd name="T8" fmla="*/ 87 w 144"/>
                <a:gd name="T9" fmla="*/ 66 h 105"/>
                <a:gd name="T10" fmla="*/ 80 w 144"/>
                <a:gd name="T11" fmla="*/ 48 h 105"/>
                <a:gd name="T12" fmla="*/ 67 w 144"/>
                <a:gd name="T13" fmla="*/ 49 h 105"/>
                <a:gd name="T14" fmla="*/ 64 w 144"/>
                <a:gd name="T15" fmla="*/ 40 h 105"/>
                <a:gd name="T16" fmla="*/ 54 w 144"/>
                <a:gd name="T17" fmla="*/ 32 h 105"/>
                <a:gd name="T18" fmla="*/ 53 w 144"/>
                <a:gd name="T19" fmla="*/ 38 h 105"/>
                <a:gd name="T20" fmla="*/ 52 w 144"/>
                <a:gd name="T21" fmla="*/ 39 h 105"/>
                <a:gd name="T22" fmla="*/ 37 w 144"/>
                <a:gd name="T23" fmla="*/ 38 h 105"/>
                <a:gd name="T24" fmla="*/ 5 w 144"/>
                <a:gd name="T25" fmla="*/ 32 h 105"/>
                <a:gd name="T26" fmla="*/ 8 w 144"/>
                <a:gd name="T27" fmla="*/ 26 h 105"/>
                <a:gd name="T28" fmla="*/ 16 w 144"/>
                <a:gd name="T29" fmla="*/ 2 h 105"/>
                <a:gd name="T30" fmla="*/ 18 w 144"/>
                <a:gd name="T31" fmla="*/ 18 h 105"/>
                <a:gd name="T32" fmla="*/ 26 w 144"/>
                <a:gd name="T33" fmla="*/ 29 h 105"/>
                <a:gd name="T34" fmla="*/ 20 w 144"/>
                <a:gd name="T35" fmla="*/ 19 h 105"/>
                <a:gd name="T36" fmla="*/ 22 w 144"/>
                <a:gd name="T37" fmla="*/ 13 h 105"/>
                <a:gd name="T38" fmla="*/ 25 w 144"/>
                <a:gd name="T39" fmla="*/ 7 h 105"/>
                <a:gd name="T40" fmla="*/ 34 w 144"/>
                <a:gd name="T41" fmla="*/ 3 h 105"/>
                <a:gd name="T42" fmla="*/ 43 w 144"/>
                <a:gd name="T43" fmla="*/ 16 h 105"/>
                <a:gd name="T44" fmla="*/ 52 w 144"/>
                <a:gd name="T45" fmla="*/ 16 h 105"/>
                <a:gd name="T46" fmla="*/ 54 w 144"/>
                <a:gd name="T47" fmla="*/ 15 h 105"/>
                <a:gd name="T48" fmla="*/ 66 w 144"/>
                <a:gd name="T49" fmla="*/ 13 h 105"/>
                <a:gd name="T50" fmla="*/ 70 w 144"/>
                <a:gd name="T51" fmla="*/ 21 h 105"/>
                <a:gd name="T52" fmla="*/ 76 w 144"/>
                <a:gd name="T53" fmla="*/ 22 h 105"/>
                <a:gd name="T54" fmla="*/ 81 w 144"/>
                <a:gd name="T55" fmla="*/ 23 h 105"/>
                <a:gd name="T56" fmla="*/ 86 w 144"/>
                <a:gd name="T57" fmla="*/ 23 h 105"/>
                <a:gd name="T58" fmla="*/ 92 w 144"/>
                <a:gd name="T59" fmla="*/ 28 h 105"/>
                <a:gd name="T60" fmla="*/ 94 w 144"/>
                <a:gd name="T61" fmla="*/ 31 h 105"/>
                <a:gd name="T62" fmla="*/ 100 w 144"/>
                <a:gd name="T63" fmla="*/ 29 h 105"/>
                <a:gd name="T64" fmla="*/ 99 w 144"/>
                <a:gd name="T65" fmla="*/ 38 h 105"/>
                <a:gd name="T66" fmla="*/ 104 w 144"/>
                <a:gd name="T67" fmla="*/ 38 h 105"/>
                <a:gd name="T68" fmla="*/ 109 w 144"/>
                <a:gd name="T69" fmla="*/ 40 h 105"/>
                <a:gd name="T70" fmla="*/ 106 w 144"/>
                <a:gd name="T71" fmla="*/ 45 h 105"/>
                <a:gd name="T72" fmla="*/ 118 w 144"/>
                <a:gd name="T73" fmla="*/ 54 h 105"/>
                <a:gd name="T74" fmla="*/ 124 w 144"/>
                <a:gd name="T75" fmla="*/ 55 h 105"/>
                <a:gd name="T76" fmla="*/ 128 w 144"/>
                <a:gd name="T77" fmla="*/ 60 h 105"/>
                <a:gd name="T78" fmla="*/ 141 w 144"/>
                <a:gd name="T79" fmla="*/ 64 h 105"/>
                <a:gd name="T80" fmla="*/ 139 w 144"/>
                <a:gd name="T81" fmla="*/ 69 h 105"/>
                <a:gd name="T82" fmla="*/ 133 w 144"/>
                <a:gd name="T83" fmla="*/ 73 h 105"/>
                <a:gd name="T84" fmla="*/ 128 w 144"/>
                <a:gd name="T85" fmla="*/ 77 h 105"/>
                <a:gd name="T86" fmla="*/ 125 w 144"/>
                <a:gd name="T87" fmla="*/ 74 h 105"/>
                <a:gd name="T88" fmla="*/ 120 w 144"/>
                <a:gd name="T89" fmla="*/ 72 h 105"/>
                <a:gd name="T90" fmla="*/ 113 w 144"/>
                <a:gd name="T91" fmla="*/ 67 h 105"/>
                <a:gd name="T92" fmla="*/ 108 w 144"/>
                <a:gd name="T93" fmla="*/ 70 h 105"/>
                <a:gd name="T94" fmla="*/ 118 w 144"/>
                <a:gd name="T95" fmla="*/ 80 h 105"/>
                <a:gd name="T96" fmla="*/ 123 w 144"/>
                <a:gd name="T97" fmla="*/ 82 h 105"/>
                <a:gd name="T98" fmla="*/ 128 w 144"/>
                <a:gd name="T99" fmla="*/ 93 h 105"/>
                <a:gd name="T100" fmla="*/ 126 w 144"/>
                <a:gd name="T101" fmla="*/ 95 h 105"/>
                <a:gd name="T102" fmla="*/ 118 w 144"/>
                <a:gd name="T103" fmla="*/ 96 h 105"/>
                <a:gd name="T104" fmla="*/ 110 w 144"/>
                <a:gd name="T105" fmla="*/ 93 h 105"/>
                <a:gd name="T106" fmla="*/ 109 w 144"/>
                <a:gd name="T107" fmla="*/ 94 h 105"/>
                <a:gd name="T108" fmla="*/ 103 w 144"/>
                <a:gd name="T109" fmla="*/ 99 h 105"/>
                <a:gd name="T110" fmla="*/ 91 w 144"/>
                <a:gd name="T111" fmla="*/ 90 h 105"/>
                <a:gd name="T112" fmla="*/ 77 w 144"/>
                <a:gd name="T113" fmla="*/ 83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44" h="105">
                  <a:moveTo>
                    <a:pt x="77" y="83"/>
                  </a:moveTo>
                  <a:cubicBezTo>
                    <a:pt x="76" y="86"/>
                    <a:pt x="74" y="83"/>
                    <a:pt x="71" y="84"/>
                  </a:cubicBezTo>
                  <a:cubicBezTo>
                    <a:pt x="70" y="84"/>
                    <a:pt x="69" y="85"/>
                    <a:pt x="68" y="86"/>
                  </a:cubicBezTo>
                  <a:cubicBezTo>
                    <a:pt x="66" y="87"/>
                    <a:pt x="65" y="86"/>
                    <a:pt x="63" y="86"/>
                  </a:cubicBezTo>
                  <a:cubicBezTo>
                    <a:pt x="60" y="85"/>
                    <a:pt x="56" y="83"/>
                    <a:pt x="60" y="80"/>
                  </a:cubicBezTo>
                  <a:cubicBezTo>
                    <a:pt x="62" y="78"/>
                    <a:pt x="62" y="76"/>
                    <a:pt x="65" y="76"/>
                  </a:cubicBezTo>
                  <a:cubicBezTo>
                    <a:pt x="68" y="77"/>
                    <a:pt x="71" y="78"/>
                    <a:pt x="75" y="77"/>
                  </a:cubicBezTo>
                  <a:cubicBezTo>
                    <a:pt x="77" y="77"/>
                    <a:pt x="79" y="76"/>
                    <a:pt x="81" y="76"/>
                  </a:cubicBezTo>
                  <a:cubicBezTo>
                    <a:pt x="82" y="76"/>
                    <a:pt x="81" y="75"/>
                    <a:pt x="81" y="74"/>
                  </a:cubicBezTo>
                  <a:cubicBezTo>
                    <a:pt x="78" y="72"/>
                    <a:pt x="77" y="71"/>
                    <a:pt x="80" y="69"/>
                  </a:cubicBezTo>
                  <a:cubicBezTo>
                    <a:pt x="82" y="66"/>
                    <a:pt x="84" y="66"/>
                    <a:pt x="87" y="66"/>
                  </a:cubicBezTo>
                  <a:cubicBezTo>
                    <a:pt x="88" y="66"/>
                    <a:pt x="90" y="66"/>
                    <a:pt x="91" y="67"/>
                  </a:cubicBezTo>
                  <a:cubicBezTo>
                    <a:pt x="93" y="68"/>
                    <a:pt x="93" y="69"/>
                    <a:pt x="93" y="71"/>
                  </a:cubicBezTo>
                  <a:cubicBezTo>
                    <a:pt x="94" y="73"/>
                    <a:pt x="95" y="70"/>
                    <a:pt x="96" y="70"/>
                  </a:cubicBezTo>
                  <a:cubicBezTo>
                    <a:pt x="96" y="69"/>
                    <a:pt x="99" y="70"/>
                    <a:pt x="99" y="70"/>
                  </a:cubicBezTo>
                  <a:cubicBezTo>
                    <a:pt x="100" y="70"/>
                    <a:pt x="103" y="70"/>
                    <a:pt x="103" y="68"/>
                  </a:cubicBezTo>
                  <a:cubicBezTo>
                    <a:pt x="103" y="67"/>
                    <a:pt x="100" y="66"/>
                    <a:pt x="99" y="66"/>
                  </a:cubicBezTo>
                  <a:cubicBezTo>
                    <a:pt x="97" y="65"/>
                    <a:pt x="96" y="64"/>
                    <a:pt x="95" y="63"/>
                  </a:cubicBezTo>
                  <a:cubicBezTo>
                    <a:pt x="94" y="63"/>
                    <a:pt x="93" y="65"/>
                    <a:pt x="93" y="66"/>
                  </a:cubicBezTo>
                  <a:cubicBezTo>
                    <a:pt x="92" y="67"/>
                    <a:pt x="88" y="66"/>
                    <a:pt x="87" y="66"/>
                  </a:cubicBezTo>
                  <a:cubicBezTo>
                    <a:pt x="81" y="65"/>
                    <a:pt x="89" y="63"/>
                    <a:pt x="88" y="61"/>
                  </a:cubicBezTo>
                  <a:cubicBezTo>
                    <a:pt x="87" y="58"/>
                    <a:pt x="86" y="54"/>
                    <a:pt x="84" y="52"/>
                  </a:cubicBezTo>
                  <a:cubicBezTo>
                    <a:pt x="83" y="52"/>
                    <a:pt x="81" y="53"/>
                    <a:pt x="81" y="52"/>
                  </a:cubicBezTo>
                  <a:cubicBezTo>
                    <a:pt x="81" y="51"/>
                    <a:pt x="81" y="49"/>
                    <a:pt x="80" y="48"/>
                  </a:cubicBezTo>
                  <a:cubicBezTo>
                    <a:pt x="79" y="47"/>
                    <a:pt x="78" y="53"/>
                    <a:pt x="79" y="53"/>
                  </a:cubicBezTo>
                  <a:cubicBezTo>
                    <a:pt x="78" y="53"/>
                    <a:pt x="75" y="46"/>
                    <a:pt x="75" y="46"/>
                  </a:cubicBezTo>
                  <a:cubicBezTo>
                    <a:pt x="73" y="46"/>
                    <a:pt x="72" y="47"/>
                    <a:pt x="71" y="48"/>
                  </a:cubicBezTo>
                  <a:cubicBezTo>
                    <a:pt x="70" y="48"/>
                    <a:pt x="67" y="50"/>
                    <a:pt x="67" y="49"/>
                  </a:cubicBezTo>
                  <a:cubicBezTo>
                    <a:pt x="67" y="46"/>
                    <a:pt x="66" y="46"/>
                    <a:pt x="69" y="46"/>
                  </a:cubicBezTo>
                  <a:cubicBezTo>
                    <a:pt x="70" y="46"/>
                    <a:pt x="71" y="45"/>
                    <a:pt x="71" y="44"/>
                  </a:cubicBezTo>
                  <a:cubicBezTo>
                    <a:pt x="72" y="43"/>
                    <a:pt x="69" y="43"/>
                    <a:pt x="69" y="43"/>
                  </a:cubicBezTo>
                  <a:cubicBezTo>
                    <a:pt x="68" y="42"/>
                    <a:pt x="64" y="40"/>
                    <a:pt x="64" y="40"/>
                  </a:cubicBezTo>
                  <a:cubicBezTo>
                    <a:pt x="64" y="37"/>
                    <a:pt x="63" y="39"/>
                    <a:pt x="62" y="39"/>
                  </a:cubicBezTo>
                  <a:cubicBezTo>
                    <a:pt x="61" y="39"/>
                    <a:pt x="62" y="34"/>
                    <a:pt x="60" y="35"/>
                  </a:cubicBezTo>
                  <a:cubicBezTo>
                    <a:pt x="59" y="35"/>
                    <a:pt x="59" y="36"/>
                    <a:pt x="57" y="34"/>
                  </a:cubicBezTo>
                  <a:cubicBezTo>
                    <a:pt x="56" y="34"/>
                    <a:pt x="55" y="32"/>
                    <a:pt x="54" y="32"/>
                  </a:cubicBezTo>
                  <a:cubicBezTo>
                    <a:pt x="54" y="32"/>
                    <a:pt x="55" y="33"/>
                    <a:pt x="55" y="33"/>
                  </a:cubicBezTo>
                  <a:cubicBezTo>
                    <a:pt x="55" y="33"/>
                    <a:pt x="52" y="33"/>
                    <a:pt x="52" y="34"/>
                  </a:cubicBezTo>
                  <a:cubicBezTo>
                    <a:pt x="53" y="35"/>
                    <a:pt x="55" y="34"/>
                    <a:pt x="56" y="36"/>
                  </a:cubicBezTo>
                  <a:cubicBezTo>
                    <a:pt x="56" y="38"/>
                    <a:pt x="54" y="38"/>
                    <a:pt x="53" y="38"/>
                  </a:cubicBezTo>
                  <a:cubicBezTo>
                    <a:pt x="51" y="39"/>
                    <a:pt x="46" y="35"/>
                    <a:pt x="44" y="37"/>
                  </a:cubicBezTo>
                  <a:cubicBezTo>
                    <a:pt x="43" y="37"/>
                    <a:pt x="45" y="38"/>
                    <a:pt x="46" y="39"/>
                  </a:cubicBezTo>
                  <a:cubicBezTo>
                    <a:pt x="46" y="40"/>
                    <a:pt x="47" y="39"/>
                    <a:pt x="48" y="39"/>
                  </a:cubicBezTo>
                  <a:cubicBezTo>
                    <a:pt x="49" y="39"/>
                    <a:pt x="52" y="38"/>
                    <a:pt x="52" y="39"/>
                  </a:cubicBezTo>
                  <a:cubicBezTo>
                    <a:pt x="52" y="40"/>
                    <a:pt x="51" y="41"/>
                    <a:pt x="50" y="42"/>
                  </a:cubicBezTo>
                  <a:cubicBezTo>
                    <a:pt x="50" y="42"/>
                    <a:pt x="39" y="35"/>
                    <a:pt x="37" y="36"/>
                  </a:cubicBezTo>
                  <a:cubicBezTo>
                    <a:pt x="38" y="36"/>
                    <a:pt x="39" y="37"/>
                    <a:pt x="40" y="37"/>
                  </a:cubicBezTo>
                  <a:cubicBezTo>
                    <a:pt x="42" y="39"/>
                    <a:pt x="37" y="38"/>
                    <a:pt x="37" y="38"/>
                  </a:cubicBezTo>
                  <a:cubicBezTo>
                    <a:pt x="34" y="36"/>
                    <a:pt x="30" y="38"/>
                    <a:pt x="27" y="37"/>
                  </a:cubicBezTo>
                  <a:cubicBezTo>
                    <a:pt x="23" y="36"/>
                    <a:pt x="20" y="37"/>
                    <a:pt x="17" y="34"/>
                  </a:cubicBezTo>
                  <a:cubicBezTo>
                    <a:pt x="14" y="32"/>
                    <a:pt x="12" y="35"/>
                    <a:pt x="9" y="34"/>
                  </a:cubicBezTo>
                  <a:cubicBezTo>
                    <a:pt x="8" y="33"/>
                    <a:pt x="6" y="33"/>
                    <a:pt x="5" y="32"/>
                  </a:cubicBezTo>
                  <a:cubicBezTo>
                    <a:pt x="5" y="31"/>
                    <a:pt x="2" y="28"/>
                    <a:pt x="4" y="28"/>
                  </a:cubicBezTo>
                  <a:cubicBezTo>
                    <a:pt x="7" y="28"/>
                    <a:pt x="11" y="31"/>
                    <a:pt x="14" y="29"/>
                  </a:cubicBezTo>
                  <a:cubicBezTo>
                    <a:pt x="15" y="28"/>
                    <a:pt x="13" y="27"/>
                    <a:pt x="13" y="27"/>
                  </a:cubicBezTo>
                  <a:cubicBezTo>
                    <a:pt x="11" y="26"/>
                    <a:pt x="9" y="26"/>
                    <a:pt x="8" y="26"/>
                  </a:cubicBezTo>
                  <a:cubicBezTo>
                    <a:pt x="5" y="26"/>
                    <a:pt x="0" y="26"/>
                    <a:pt x="0" y="23"/>
                  </a:cubicBezTo>
                  <a:cubicBezTo>
                    <a:pt x="0" y="19"/>
                    <a:pt x="0" y="16"/>
                    <a:pt x="2" y="12"/>
                  </a:cubicBezTo>
                  <a:cubicBezTo>
                    <a:pt x="3" y="9"/>
                    <a:pt x="6" y="7"/>
                    <a:pt x="9" y="5"/>
                  </a:cubicBezTo>
                  <a:cubicBezTo>
                    <a:pt x="11" y="3"/>
                    <a:pt x="13" y="3"/>
                    <a:pt x="16" y="2"/>
                  </a:cubicBezTo>
                  <a:cubicBezTo>
                    <a:pt x="18" y="2"/>
                    <a:pt x="24" y="0"/>
                    <a:pt x="25" y="3"/>
                  </a:cubicBezTo>
                  <a:cubicBezTo>
                    <a:pt x="25" y="2"/>
                    <a:pt x="20" y="7"/>
                    <a:pt x="19" y="7"/>
                  </a:cubicBezTo>
                  <a:cubicBezTo>
                    <a:pt x="17" y="9"/>
                    <a:pt x="15" y="11"/>
                    <a:pt x="17" y="13"/>
                  </a:cubicBezTo>
                  <a:cubicBezTo>
                    <a:pt x="19" y="15"/>
                    <a:pt x="17" y="16"/>
                    <a:pt x="18" y="18"/>
                  </a:cubicBezTo>
                  <a:cubicBezTo>
                    <a:pt x="18" y="20"/>
                    <a:pt x="20" y="21"/>
                    <a:pt x="21" y="22"/>
                  </a:cubicBezTo>
                  <a:cubicBezTo>
                    <a:pt x="22" y="23"/>
                    <a:pt x="24" y="24"/>
                    <a:pt x="25" y="25"/>
                  </a:cubicBezTo>
                  <a:cubicBezTo>
                    <a:pt x="26" y="26"/>
                    <a:pt x="22" y="26"/>
                    <a:pt x="22" y="27"/>
                  </a:cubicBezTo>
                  <a:cubicBezTo>
                    <a:pt x="22" y="26"/>
                    <a:pt x="26" y="29"/>
                    <a:pt x="26" y="29"/>
                  </a:cubicBezTo>
                  <a:cubicBezTo>
                    <a:pt x="27" y="28"/>
                    <a:pt x="26" y="26"/>
                    <a:pt x="26" y="25"/>
                  </a:cubicBezTo>
                  <a:cubicBezTo>
                    <a:pt x="26" y="25"/>
                    <a:pt x="28" y="24"/>
                    <a:pt x="27" y="23"/>
                  </a:cubicBezTo>
                  <a:cubicBezTo>
                    <a:pt x="26" y="22"/>
                    <a:pt x="22" y="21"/>
                    <a:pt x="21" y="20"/>
                  </a:cubicBezTo>
                  <a:cubicBezTo>
                    <a:pt x="20" y="20"/>
                    <a:pt x="19" y="19"/>
                    <a:pt x="20" y="19"/>
                  </a:cubicBezTo>
                  <a:cubicBezTo>
                    <a:pt x="22" y="19"/>
                    <a:pt x="22" y="18"/>
                    <a:pt x="23" y="17"/>
                  </a:cubicBezTo>
                  <a:cubicBezTo>
                    <a:pt x="25" y="16"/>
                    <a:pt x="28" y="18"/>
                    <a:pt x="29" y="19"/>
                  </a:cubicBezTo>
                  <a:cubicBezTo>
                    <a:pt x="28" y="18"/>
                    <a:pt x="27" y="17"/>
                    <a:pt x="27" y="16"/>
                  </a:cubicBezTo>
                  <a:cubicBezTo>
                    <a:pt x="27" y="14"/>
                    <a:pt x="22" y="15"/>
                    <a:pt x="22" y="13"/>
                  </a:cubicBezTo>
                  <a:cubicBezTo>
                    <a:pt x="20" y="7"/>
                    <a:pt x="29" y="12"/>
                    <a:pt x="29" y="12"/>
                  </a:cubicBezTo>
                  <a:cubicBezTo>
                    <a:pt x="29" y="11"/>
                    <a:pt x="23" y="9"/>
                    <a:pt x="23" y="9"/>
                  </a:cubicBezTo>
                  <a:cubicBezTo>
                    <a:pt x="23" y="8"/>
                    <a:pt x="28" y="9"/>
                    <a:pt x="28" y="9"/>
                  </a:cubicBezTo>
                  <a:cubicBezTo>
                    <a:pt x="28" y="8"/>
                    <a:pt x="25" y="7"/>
                    <a:pt x="25" y="7"/>
                  </a:cubicBezTo>
                  <a:cubicBezTo>
                    <a:pt x="24" y="6"/>
                    <a:pt x="25" y="6"/>
                    <a:pt x="26" y="6"/>
                  </a:cubicBezTo>
                  <a:cubicBezTo>
                    <a:pt x="27" y="7"/>
                    <a:pt x="27" y="6"/>
                    <a:pt x="28" y="6"/>
                  </a:cubicBezTo>
                  <a:cubicBezTo>
                    <a:pt x="30" y="5"/>
                    <a:pt x="30" y="6"/>
                    <a:pt x="32" y="6"/>
                  </a:cubicBezTo>
                  <a:cubicBezTo>
                    <a:pt x="29" y="5"/>
                    <a:pt x="33" y="3"/>
                    <a:pt x="34" y="3"/>
                  </a:cubicBezTo>
                  <a:cubicBezTo>
                    <a:pt x="36" y="2"/>
                    <a:pt x="42" y="2"/>
                    <a:pt x="43" y="4"/>
                  </a:cubicBezTo>
                  <a:cubicBezTo>
                    <a:pt x="44" y="5"/>
                    <a:pt x="44" y="6"/>
                    <a:pt x="44" y="7"/>
                  </a:cubicBezTo>
                  <a:cubicBezTo>
                    <a:pt x="45" y="8"/>
                    <a:pt x="46" y="9"/>
                    <a:pt x="47" y="10"/>
                  </a:cubicBezTo>
                  <a:cubicBezTo>
                    <a:pt x="48" y="12"/>
                    <a:pt x="43" y="16"/>
                    <a:pt x="43" y="16"/>
                  </a:cubicBezTo>
                  <a:cubicBezTo>
                    <a:pt x="44" y="17"/>
                    <a:pt x="46" y="14"/>
                    <a:pt x="47" y="14"/>
                  </a:cubicBezTo>
                  <a:cubicBezTo>
                    <a:pt x="47" y="14"/>
                    <a:pt x="45" y="20"/>
                    <a:pt x="46" y="19"/>
                  </a:cubicBezTo>
                  <a:cubicBezTo>
                    <a:pt x="47" y="19"/>
                    <a:pt x="47" y="17"/>
                    <a:pt x="48" y="17"/>
                  </a:cubicBezTo>
                  <a:cubicBezTo>
                    <a:pt x="50" y="17"/>
                    <a:pt x="50" y="18"/>
                    <a:pt x="52" y="16"/>
                  </a:cubicBezTo>
                  <a:cubicBezTo>
                    <a:pt x="53" y="15"/>
                    <a:pt x="53" y="16"/>
                    <a:pt x="54" y="17"/>
                  </a:cubicBezTo>
                  <a:cubicBezTo>
                    <a:pt x="55" y="18"/>
                    <a:pt x="54" y="18"/>
                    <a:pt x="54" y="19"/>
                  </a:cubicBezTo>
                  <a:cubicBezTo>
                    <a:pt x="54" y="20"/>
                    <a:pt x="59" y="21"/>
                    <a:pt x="60" y="21"/>
                  </a:cubicBezTo>
                  <a:cubicBezTo>
                    <a:pt x="60" y="21"/>
                    <a:pt x="55" y="16"/>
                    <a:pt x="54" y="15"/>
                  </a:cubicBezTo>
                  <a:cubicBezTo>
                    <a:pt x="54" y="15"/>
                    <a:pt x="63" y="18"/>
                    <a:pt x="63" y="17"/>
                  </a:cubicBezTo>
                  <a:cubicBezTo>
                    <a:pt x="63" y="17"/>
                    <a:pt x="57" y="16"/>
                    <a:pt x="57" y="14"/>
                  </a:cubicBezTo>
                  <a:cubicBezTo>
                    <a:pt x="57" y="13"/>
                    <a:pt x="60" y="12"/>
                    <a:pt x="61" y="12"/>
                  </a:cubicBezTo>
                  <a:cubicBezTo>
                    <a:pt x="63" y="11"/>
                    <a:pt x="64" y="12"/>
                    <a:pt x="66" y="13"/>
                  </a:cubicBezTo>
                  <a:cubicBezTo>
                    <a:pt x="69" y="14"/>
                    <a:pt x="73" y="13"/>
                    <a:pt x="74" y="17"/>
                  </a:cubicBezTo>
                  <a:cubicBezTo>
                    <a:pt x="74" y="17"/>
                    <a:pt x="67" y="17"/>
                    <a:pt x="68" y="20"/>
                  </a:cubicBezTo>
                  <a:cubicBezTo>
                    <a:pt x="68" y="19"/>
                    <a:pt x="71" y="18"/>
                    <a:pt x="71" y="18"/>
                  </a:cubicBezTo>
                  <a:cubicBezTo>
                    <a:pt x="73" y="18"/>
                    <a:pt x="70" y="20"/>
                    <a:pt x="70" y="21"/>
                  </a:cubicBezTo>
                  <a:cubicBezTo>
                    <a:pt x="70" y="21"/>
                    <a:pt x="73" y="19"/>
                    <a:pt x="73" y="19"/>
                  </a:cubicBezTo>
                  <a:cubicBezTo>
                    <a:pt x="73" y="18"/>
                    <a:pt x="77" y="18"/>
                    <a:pt x="78" y="19"/>
                  </a:cubicBezTo>
                  <a:cubicBezTo>
                    <a:pt x="82" y="19"/>
                    <a:pt x="73" y="22"/>
                    <a:pt x="74" y="23"/>
                  </a:cubicBezTo>
                  <a:cubicBezTo>
                    <a:pt x="74" y="23"/>
                    <a:pt x="76" y="21"/>
                    <a:pt x="76" y="22"/>
                  </a:cubicBezTo>
                  <a:cubicBezTo>
                    <a:pt x="76" y="23"/>
                    <a:pt x="74" y="25"/>
                    <a:pt x="75" y="26"/>
                  </a:cubicBezTo>
                  <a:cubicBezTo>
                    <a:pt x="74" y="25"/>
                    <a:pt x="78" y="21"/>
                    <a:pt x="79" y="22"/>
                  </a:cubicBezTo>
                  <a:cubicBezTo>
                    <a:pt x="79" y="24"/>
                    <a:pt x="78" y="26"/>
                    <a:pt x="79" y="27"/>
                  </a:cubicBezTo>
                  <a:cubicBezTo>
                    <a:pt x="79" y="27"/>
                    <a:pt x="79" y="23"/>
                    <a:pt x="81" y="23"/>
                  </a:cubicBezTo>
                  <a:cubicBezTo>
                    <a:pt x="83" y="24"/>
                    <a:pt x="80" y="27"/>
                    <a:pt x="81" y="28"/>
                  </a:cubicBezTo>
                  <a:cubicBezTo>
                    <a:pt x="81" y="28"/>
                    <a:pt x="82" y="25"/>
                    <a:pt x="83" y="25"/>
                  </a:cubicBezTo>
                  <a:cubicBezTo>
                    <a:pt x="83" y="25"/>
                    <a:pt x="82" y="28"/>
                    <a:pt x="83" y="28"/>
                  </a:cubicBezTo>
                  <a:cubicBezTo>
                    <a:pt x="82" y="28"/>
                    <a:pt x="85" y="24"/>
                    <a:pt x="86" y="23"/>
                  </a:cubicBezTo>
                  <a:cubicBezTo>
                    <a:pt x="87" y="22"/>
                    <a:pt x="90" y="23"/>
                    <a:pt x="91" y="24"/>
                  </a:cubicBezTo>
                  <a:cubicBezTo>
                    <a:pt x="93" y="25"/>
                    <a:pt x="94" y="27"/>
                    <a:pt x="91" y="27"/>
                  </a:cubicBezTo>
                  <a:cubicBezTo>
                    <a:pt x="90" y="27"/>
                    <a:pt x="86" y="27"/>
                    <a:pt x="86" y="30"/>
                  </a:cubicBezTo>
                  <a:cubicBezTo>
                    <a:pt x="86" y="29"/>
                    <a:pt x="92" y="27"/>
                    <a:pt x="92" y="28"/>
                  </a:cubicBezTo>
                  <a:cubicBezTo>
                    <a:pt x="92" y="28"/>
                    <a:pt x="88" y="30"/>
                    <a:pt x="88" y="31"/>
                  </a:cubicBezTo>
                  <a:cubicBezTo>
                    <a:pt x="88" y="30"/>
                    <a:pt x="92" y="30"/>
                    <a:pt x="92" y="30"/>
                  </a:cubicBezTo>
                  <a:cubicBezTo>
                    <a:pt x="93" y="29"/>
                    <a:pt x="95" y="26"/>
                    <a:pt x="96" y="27"/>
                  </a:cubicBezTo>
                  <a:cubicBezTo>
                    <a:pt x="97" y="29"/>
                    <a:pt x="96" y="31"/>
                    <a:pt x="94" y="31"/>
                  </a:cubicBezTo>
                  <a:cubicBezTo>
                    <a:pt x="93" y="32"/>
                    <a:pt x="92" y="33"/>
                    <a:pt x="91" y="34"/>
                  </a:cubicBezTo>
                  <a:cubicBezTo>
                    <a:pt x="91" y="34"/>
                    <a:pt x="93" y="32"/>
                    <a:pt x="94" y="32"/>
                  </a:cubicBezTo>
                  <a:cubicBezTo>
                    <a:pt x="94" y="32"/>
                    <a:pt x="93" y="36"/>
                    <a:pt x="93" y="36"/>
                  </a:cubicBezTo>
                  <a:cubicBezTo>
                    <a:pt x="92" y="34"/>
                    <a:pt x="99" y="27"/>
                    <a:pt x="100" y="29"/>
                  </a:cubicBezTo>
                  <a:cubicBezTo>
                    <a:pt x="101" y="30"/>
                    <a:pt x="99" y="31"/>
                    <a:pt x="98" y="31"/>
                  </a:cubicBezTo>
                  <a:cubicBezTo>
                    <a:pt x="99" y="31"/>
                    <a:pt x="102" y="31"/>
                    <a:pt x="103" y="31"/>
                  </a:cubicBezTo>
                  <a:cubicBezTo>
                    <a:pt x="104" y="31"/>
                    <a:pt x="106" y="31"/>
                    <a:pt x="107" y="32"/>
                  </a:cubicBezTo>
                  <a:cubicBezTo>
                    <a:pt x="108" y="35"/>
                    <a:pt x="98" y="35"/>
                    <a:pt x="99" y="38"/>
                  </a:cubicBezTo>
                  <a:cubicBezTo>
                    <a:pt x="99" y="38"/>
                    <a:pt x="102" y="35"/>
                    <a:pt x="103" y="35"/>
                  </a:cubicBezTo>
                  <a:cubicBezTo>
                    <a:pt x="104" y="35"/>
                    <a:pt x="106" y="35"/>
                    <a:pt x="106" y="36"/>
                  </a:cubicBezTo>
                  <a:cubicBezTo>
                    <a:pt x="107" y="37"/>
                    <a:pt x="101" y="39"/>
                    <a:pt x="101" y="39"/>
                  </a:cubicBezTo>
                  <a:cubicBezTo>
                    <a:pt x="101" y="39"/>
                    <a:pt x="104" y="38"/>
                    <a:pt x="104" y="38"/>
                  </a:cubicBezTo>
                  <a:cubicBezTo>
                    <a:pt x="105" y="38"/>
                    <a:pt x="107" y="37"/>
                    <a:pt x="108" y="36"/>
                  </a:cubicBezTo>
                  <a:cubicBezTo>
                    <a:pt x="109" y="36"/>
                    <a:pt x="108" y="35"/>
                    <a:pt x="109" y="34"/>
                  </a:cubicBezTo>
                  <a:cubicBezTo>
                    <a:pt x="110" y="34"/>
                    <a:pt x="112" y="36"/>
                    <a:pt x="112" y="37"/>
                  </a:cubicBezTo>
                  <a:cubicBezTo>
                    <a:pt x="116" y="40"/>
                    <a:pt x="112" y="39"/>
                    <a:pt x="109" y="40"/>
                  </a:cubicBezTo>
                  <a:cubicBezTo>
                    <a:pt x="109" y="40"/>
                    <a:pt x="102" y="42"/>
                    <a:pt x="102" y="41"/>
                  </a:cubicBezTo>
                  <a:cubicBezTo>
                    <a:pt x="102" y="42"/>
                    <a:pt x="118" y="42"/>
                    <a:pt x="117" y="44"/>
                  </a:cubicBezTo>
                  <a:cubicBezTo>
                    <a:pt x="116" y="45"/>
                    <a:pt x="111" y="45"/>
                    <a:pt x="110" y="44"/>
                  </a:cubicBezTo>
                  <a:cubicBezTo>
                    <a:pt x="110" y="44"/>
                    <a:pt x="106" y="45"/>
                    <a:pt x="106" y="45"/>
                  </a:cubicBezTo>
                  <a:cubicBezTo>
                    <a:pt x="107" y="46"/>
                    <a:pt x="110" y="45"/>
                    <a:pt x="110" y="46"/>
                  </a:cubicBezTo>
                  <a:cubicBezTo>
                    <a:pt x="111" y="46"/>
                    <a:pt x="107" y="47"/>
                    <a:pt x="107" y="48"/>
                  </a:cubicBezTo>
                  <a:cubicBezTo>
                    <a:pt x="107" y="50"/>
                    <a:pt x="111" y="51"/>
                    <a:pt x="112" y="51"/>
                  </a:cubicBezTo>
                  <a:cubicBezTo>
                    <a:pt x="114" y="52"/>
                    <a:pt x="117" y="52"/>
                    <a:pt x="118" y="54"/>
                  </a:cubicBezTo>
                  <a:cubicBezTo>
                    <a:pt x="119" y="55"/>
                    <a:pt x="119" y="56"/>
                    <a:pt x="120" y="56"/>
                  </a:cubicBezTo>
                  <a:cubicBezTo>
                    <a:pt x="120" y="56"/>
                    <a:pt x="122" y="55"/>
                    <a:pt x="122" y="55"/>
                  </a:cubicBezTo>
                  <a:cubicBezTo>
                    <a:pt x="122" y="55"/>
                    <a:pt x="122" y="57"/>
                    <a:pt x="123" y="57"/>
                  </a:cubicBezTo>
                  <a:cubicBezTo>
                    <a:pt x="123" y="57"/>
                    <a:pt x="123" y="55"/>
                    <a:pt x="124" y="55"/>
                  </a:cubicBezTo>
                  <a:cubicBezTo>
                    <a:pt x="124" y="55"/>
                    <a:pt x="124" y="57"/>
                    <a:pt x="124" y="57"/>
                  </a:cubicBezTo>
                  <a:cubicBezTo>
                    <a:pt x="124" y="58"/>
                    <a:pt x="126" y="57"/>
                    <a:pt x="127" y="57"/>
                  </a:cubicBezTo>
                  <a:cubicBezTo>
                    <a:pt x="127" y="57"/>
                    <a:pt x="129" y="58"/>
                    <a:pt x="129" y="59"/>
                  </a:cubicBezTo>
                  <a:cubicBezTo>
                    <a:pt x="129" y="60"/>
                    <a:pt x="128" y="59"/>
                    <a:pt x="128" y="60"/>
                  </a:cubicBezTo>
                  <a:cubicBezTo>
                    <a:pt x="129" y="59"/>
                    <a:pt x="138" y="62"/>
                    <a:pt x="138" y="62"/>
                  </a:cubicBezTo>
                  <a:cubicBezTo>
                    <a:pt x="137" y="63"/>
                    <a:pt x="137" y="63"/>
                    <a:pt x="137" y="63"/>
                  </a:cubicBezTo>
                  <a:cubicBezTo>
                    <a:pt x="137" y="64"/>
                    <a:pt x="139" y="63"/>
                    <a:pt x="139" y="63"/>
                  </a:cubicBezTo>
                  <a:cubicBezTo>
                    <a:pt x="140" y="62"/>
                    <a:pt x="140" y="63"/>
                    <a:pt x="141" y="64"/>
                  </a:cubicBezTo>
                  <a:cubicBezTo>
                    <a:pt x="142" y="64"/>
                    <a:pt x="144" y="66"/>
                    <a:pt x="143" y="67"/>
                  </a:cubicBezTo>
                  <a:cubicBezTo>
                    <a:pt x="143" y="67"/>
                    <a:pt x="141" y="67"/>
                    <a:pt x="141" y="67"/>
                  </a:cubicBezTo>
                  <a:cubicBezTo>
                    <a:pt x="141" y="68"/>
                    <a:pt x="143" y="68"/>
                    <a:pt x="142" y="69"/>
                  </a:cubicBezTo>
                  <a:cubicBezTo>
                    <a:pt x="142" y="69"/>
                    <a:pt x="139" y="69"/>
                    <a:pt x="139" y="69"/>
                  </a:cubicBezTo>
                  <a:cubicBezTo>
                    <a:pt x="137" y="70"/>
                    <a:pt x="139" y="70"/>
                    <a:pt x="139" y="71"/>
                  </a:cubicBezTo>
                  <a:cubicBezTo>
                    <a:pt x="140" y="73"/>
                    <a:pt x="136" y="71"/>
                    <a:pt x="135" y="71"/>
                  </a:cubicBezTo>
                  <a:cubicBezTo>
                    <a:pt x="136" y="72"/>
                    <a:pt x="138" y="73"/>
                    <a:pt x="137" y="74"/>
                  </a:cubicBezTo>
                  <a:cubicBezTo>
                    <a:pt x="136" y="74"/>
                    <a:pt x="132" y="74"/>
                    <a:pt x="133" y="73"/>
                  </a:cubicBezTo>
                  <a:cubicBezTo>
                    <a:pt x="132" y="74"/>
                    <a:pt x="135" y="76"/>
                    <a:pt x="134" y="77"/>
                  </a:cubicBezTo>
                  <a:cubicBezTo>
                    <a:pt x="133" y="77"/>
                    <a:pt x="133" y="75"/>
                    <a:pt x="132" y="76"/>
                  </a:cubicBezTo>
                  <a:cubicBezTo>
                    <a:pt x="131" y="77"/>
                    <a:pt x="135" y="82"/>
                    <a:pt x="131" y="79"/>
                  </a:cubicBezTo>
                  <a:cubicBezTo>
                    <a:pt x="131" y="79"/>
                    <a:pt x="128" y="77"/>
                    <a:pt x="128" y="77"/>
                  </a:cubicBezTo>
                  <a:cubicBezTo>
                    <a:pt x="127" y="78"/>
                    <a:pt x="127" y="79"/>
                    <a:pt x="126" y="79"/>
                  </a:cubicBezTo>
                  <a:cubicBezTo>
                    <a:pt x="126" y="78"/>
                    <a:pt x="127" y="77"/>
                    <a:pt x="127" y="76"/>
                  </a:cubicBezTo>
                  <a:cubicBezTo>
                    <a:pt x="127" y="77"/>
                    <a:pt x="125" y="77"/>
                    <a:pt x="125" y="77"/>
                  </a:cubicBezTo>
                  <a:cubicBezTo>
                    <a:pt x="124" y="76"/>
                    <a:pt x="126" y="75"/>
                    <a:pt x="125" y="74"/>
                  </a:cubicBezTo>
                  <a:cubicBezTo>
                    <a:pt x="125" y="74"/>
                    <a:pt x="123" y="75"/>
                    <a:pt x="123" y="75"/>
                  </a:cubicBezTo>
                  <a:cubicBezTo>
                    <a:pt x="122" y="74"/>
                    <a:pt x="123" y="72"/>
                    <a:pt x="123" y="72"/>
                  </a:cubicBezTo>
                  <a:cubicBezTo>
                    <a:pt x="124" y="72"/>
                    <a:pt x="128" y="70"/>
                    <a:pt x="127" y="70"/>
                  </a:cubicBezTo>
                  <a:cubicBezTo>
                    <a:pt x="126" y="69"/>
                    <a:pt x="122" y="73"/>
                    <a:pt x="120" y="72"/>
                  </a:cubicBezTo>
                  <a:cubicBezTo>
                    <a:pt x="120" y="72"/>
                    <a:pt x="123" y="69"/>
                    <a:pt x="122" y="69"/>
                  </a:cubicBezTo>
                  <a:cubicBezTo>
                    <a:pt x="121" y="69"/>
                    <a:pt x="120" y="71"/>
                    <a:pt x="119" y="70"/>
                  </a:cubicBezTo>
                  <a:cubicBezTo>
                    <a:pt x="118" y="69"/>
                    <a:pt x="117" y="69"/>
                    <a:pt x="116" y="68"/>
                  </a:cubicBezTo>
                  <a:cubicBezTo>
                    <a:pt x="115" y="67"/>
                    <a:pt x="114" y="66"/>
                    <a:pt x="113" y="67"/>
                  </a:cubicBezTo>
                  <a:cubicBezTo>
                    <a:pt x="113" y="68"/>
                    <a:pt x="113" y="68"/>
                    <a:pt x="113" y="69"/>
                  </a:cubicBezTo>
                  <a:cubicBezTo>
                    <a:pt x="113" y="69"/>
                    <a:pt x="112" y="69"/>
                    <a:pt x="112" y="69"/>
                  </a:cubicBezTo>
                  <a:cubicBezTo>
                    <a:pt x="112" y="70"/>
                    <a:pt x="116" y="72"/>
                    <a:pt x="112" y="72"/>
                  </a:cubicBezTo>
                  <a:cubicBezTo>
                    <a:pt x="111" y="72"/>
                    <a:pt x="107" y="71"/>
                    <a:pt x="108" y="70"/>
                  </a:cubicBezTo>
                  <a:cubicBezTo>
                    <a:pt x="107" y="72"/>
                    <a:pt x="111" y="74"/>
                    <a:pt x="112" y="75"/>
                  </a:cubicBezTo>
                  <a:cubicBezTo>
                    <a:pt x="114" y="75"/>
                    <a:pt x="114" y="78"/>
                    <a:pt x="115" y="79"/>
                  </a:cubicBezTo>
                  <a:cubicBezTo>
                    <a:pt x="116" y="80"/>
                    <a:pt x="116" y="81"/>
                    <a:pt x="117" y="81"/>
                  </a:cubicBezTo>
                  <a:cubicBezTo>
                    <a:pt x="118" y="81"/>
                    <a:pt x="117" y="80"/>
                    <a:pt x="118" y="80"/>
                  </a:cubicBezTo>
                  <a:cubicBezTo>
                    <a:pt x="118" y="80"/>
                    <a:pt x="119" y="81"/>
                    <a:pt x="119" y="82"/>
                  </a:cubicBezTo>
                  <a:cubicBezTo>
                    <a:pt x="120" y="83"/>
                    <a:pt x="120" y="82"/>
                    <a:pt x="121" y="81"/>
                  </a:cubicBezTo>
                  <a:cubicBezTo>
                    <a:pt x="122" y="81"/>
                    <a:pt x="121" y="85"/>
                    <a:pt x="122" y="84"/>
                  </a:cubicBezTo>
                  <a:cubicBezTo>
                    <a:pt x="123" y="84"/>
                    <a:pt x="122" y="83"/>
                    <a:pt x="123" y="82"/>
                  </a:cubicBezTo>
                  <a:cubicBezTo>
                    <a:pt x="123" y="82"/>
                    <a:pt x="123" y="84"/>
                    <a:pt x="123" y="85"/>
                  </a:cubicBezTo>
                  <a:cubicBezTo>
                    <a:pt x="123" y="86"/>
                    <a:pt x="123" y="86"/>
                    <a:pt x="124" y="87"/>
                  </a:cubicBezTo>
                  <a:cubicBezTo>
                    <a:pt x="125" y="87"/>
                    <a:pt x="126" y="88"/>
                    <a:pt x="126" y="89"/>
                  </a:cubicBezTo>
                  <a:cubicBezTo>
                    <a:pt x="127" y="89"/>
                    <a:pt x="128" y="93"/>
                    <a:pt x="128" y="93"/>
                  </a:cubicBezTo>
                  <a:cubicBezTo>
                    <a:pt x="127" y="92"/>
                    <a:pt x="127" y="91"/>
                    <a:pt x="127" y="91"/>
                  </a:cubicBezTo>
                  <a:cubicBezTo>
                    <a:pt x="126" y="91"/>
                    <a:pt x="127" y="95"/>
                    <a:pt x="127" y="95"/>
                  </a:cubicBezTo>
                  <a:cubicBezTo>
                    <a:pt x="127" y="95"/>
                    <a:pt x="125" y="91"/>
                    <a:pt x="124" y="90"/>
                  </a:cubicBezTo>
                  <a:cubicBezTo>
                    <a:pt x="124" y="90"/>
                    <a:pt x="125" y="94"/>
                    <a:pt x="126" y="95"/>
                  </a:cubicBezTo>
                  <a:cubicBezTo>
                    <a:pt x="126" y="98"/>
                    <a:pt x="124" y="95"/>
                    <a:pt x="124" y="96"/>
                  </a:cubicBezTo>
                  <a:cubicBezTo>
                    <a:pt x="123" y="97"/>
                    <a:pt x="128" y="99"/>
                    <a:pt x="128" y="100"/>
                  </a:cubicBezTo>
                  <a:cubicBezTo>
                    <a:pt x="128" y="101"/>
                    <a:pt x="119" y="95"/>
                    <a:pt x="118" y="95"/>
                  </a:cubicBezTo>
                  <a:cubicBezTo>
                    <a:pt x="118" y="95"/>
                    <a:pt x="118" y="96"/>
                    <a:pt x="118" y="96"/>
                  </a:cubicBezTo>
                  <a:cubicBezTo>
                    <a:pt x="118" y="97"/>
                    <a:pt x="116" y="93"/>
                    <a:pt x="115" y="93"/>
                  </a:cubicBezTo>
                  <a:cubicBezTo>
                    <a:pt x="115" y="93"/>
                    <a:pt x="116" y="95"/>
                    <a:pt x="116" y="95"/>
                  </a:cubicBezTo>
                  <a:cubicBezTo>
                    <a:pt x="115" y="96"/>
                    <a:pt x="113" y="92"/>
                    <a:pt x="112" y="91"/>
                  </a:cubicBezTo>
                  <a:cubicBezTo>
                    <a:pt x="111" y="90"/>
                    <a:pt x="111" y="92"/>
                    <a:pt x="110" y="93"/>
                  </a:cubicBezTo>
                  <a:cubicBezTo>
                    <a:pt x="110" y="94"/>
                    <a:pt x="108" y="90"/>
                    <a:pt x="108" y="90"/>
                  </a:cubicBezTo>
                  <a:cubicBezTo>
                    <a:pt x="108" y="90"/>
                    <a:pt x="105" y="90"/>
                    <a:pt x="105" y="90"/>
                  </a:cubicBezTo>
                  <a:cubicBezTo>
                    <a:pt x="105" y="91"/>
                    <a:pt x="106" y="92"/>
                    <a:pt x="107" y="92"/>
                  </a:cubicBezTo>
                  <a:cubicBezTo>
                    <a:pt x="108" y="93"/>
                    <a:pt x="108" y="93"/>
                    <a:pt x="109" y="94"/>
                  </a:cubicBezTo>
                  <a:cubicBezTo>
                    <a:pt x="110" y="95"/>
                    <a:pt x="112" y="96"/>
                    <a:pt x="114" y="97"/>
                  </a:cubicBezTo>
                  <a:cubicBezTo>
                    <a:pt x="116" y="99"/>
                    <a:pt x="117" y="100"/>
                    <a:pt x="118" y="102"/>
                  </a:cubicBezTo>
                  <a:cubicBezTo>
                    <a:pt x="120" y="105"/>
                    <a:pt x="120" y="105"/>
                    <a:pt x="117" y="104"/>
                  </a:cubicBezTo>
                  <a:cubicBezTo>
                    <a:pt x="113" y="102"/>
                    <a:pt x="106" y="103"/>
                    <a:pt x="103" y="99"/>
                  </a:cubicBezTo>
                  <a:cubicBezTo>
                    <a:pt x="102" y="97"/>
                    <a:pt x="99" y="99"/>
                    <a:pt x="97" y="97"/>
                  </a:cubicBezTo>
                  <a:cubicBezTo>
                    <a:pt x="96" y="96"/>
                    <a:pt x="90" y="94"/>
                    <a:pt x="90" y="93"/>
                  </a:cubicBezTo>
                  <a:cubicBezTo>
                    <a:pt x="90" y="92"/>
                    <a:pt x="93" y="93"/>
                    <a:pt x="93" y="92"/>
                  </a:cubicBezTo>
                  <a:cubicBezTo>
                    <a:pt x="94" y="91"/>
                    <a:pt x="91" y="90"/>
                    <a:pt x="91" y="90"/>
                  </a:cubicBezTo>
                  <a:cubicBezTo>
                    <a:pt x="88" y="89"/>
                    <a:pt x="86" y="87"/>
                    <a:pt x="84" y="86"/>
                  </a:cubicBezTo>
                  <a:cubicBezTo>
                    <a:pt x="83" y="85"/>
                    <a:pt x="84" y="84"/>
                    <a:pt x="82" y="84"/>
                  </a:cubicBezTo>
                  <a:cubicBezTo>
                    <a:pt x="82" y="83"/>
                    <a:pt x="77" y="83"/>
                    <a:pt x="77" y="83"/>
                  </a:cubicBezTo>
                  <a:cubicBezTo>
                    <a:pt x="77" y="84"/>
                    <a:pt x="78" y="82"/>
                    <a:pt x="77" y="83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16" name="Freeform 549"/>
            <p:cNvSpPr>
              <a:spLocks/>
            </p:cNvSpPr>
            <p:nvPr/>
          </p:nvSpPr>
          <p:spPr bwMode="auto">
            <a:xfrm>
              <a:off x="8372164" y="5637283"/>
              <a:ext cx="57323" cy="19114"/>
            </a:xfrm>
            <a:custGeom>
              <a:avLst/>
              <a:gdLst>
                <a:gd name="T0" fmla="*/ 5 w 6"/>
                <a:gd name="T1" fmla="*/ 1 h 2"/>
                <a:gd name="T2" fmla="*/ 1 w 6"/>
                <a:gd name="T3" fmla="*/ 0 h 2"/>
                <a:gd name="T4" fmla="*/ 5 w 6"/>
                <a:gd name="T5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2">
                  <a:moveTo>
                    <a:pt x="5" y="1"/>
                  </a:moveTo>
                  <a:cubicBezTo>
                    <a:pt x="5" y="2"/>
                    <a:pt x="0" y="0"/>
                    <a:pt x="1" y="0"/>
                  </a:cubicBezTo>
                  <a:cubicBezTo>
                    <a:pt x="3" y="0"/>
                    <a:pt x="6" y="0"/>
                    <a:pt x="5" y="1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17" name="Freeform 550"/>
            <p:cNvSpPr>
              <a:spLocks/>
            </p:cNvSpPr>
            <p:nvPr/>
          </p:nvSpPr>
          <p:spPr bwMode="auto">
            <a:xfrm>
              <a:off x="8203376" y="5226347"/>
              <a:ext cx="76432" cy="19114"/>
            </a:xfrm>
            <a:custGeom>
              <a:avLst/>
              <a:gdLst>
                <a:gd name="T0" fmla="*/ 7 w 8"/>
                <a:gd name="T1" fmla="*/ 1 h 2"/>
                <a:gd name="T2" fmla="*/ 2 w 8"/>
                <a:gd name="T3" fmla="*/ 2 h 2"/>
                <a:gd name="T4" fmla="*/ 3 w 8"/>
                <a:gd name="T5" fmla="*/ 0 h 2"/>
                <a:gd name="T6" fmla="*/ 7 w 8"/>
                <a:gd name="T7" fmla="*/ 1 h 2"/>
                <a:gd name="T8" fmla="*/ 7 w 8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2">
                  <a:moveTo>
                    <a:pt x="7" y="1"/>
                  </a:moveTo>
                  <a:cubicBezTo>
                    <a:pt x="8" y="2"/>
                    <a:pt x="3" y="2"/>
                    <a:pt x="2" y="2"/>
                  </a:cubicBezTo>
                  <a:cubicBezTo>
                    <a:pt x="0" y="1"/>
                    <a:pt x="2" y="0"/>
                    <a:pt x="3" y="0"/>
                  </a:cubicBezTo>
                  <a:cubicBezTo>
                    <a:pt x="5" y="0"/>
                    <a:pt x="7" y="0"/>
                    <a:pt x="7" y="1"/>
                  </a:cubicBezTo>
                  <a:cubicBezTo>
                    <a:pt x="8" y="2"/>
                    <a:pt x="7" y="0"/>
                    <a:pt x="7" y="1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18" name="Freeform 551"/>
            <p:cNvSpPr>
              <a:spLocks/>
            </p:cNvSpPr>
            <p:nvPr/>
          </p:nvSpPr>
          <p:spPr bwMode="auto">
            <a:xfrm>
              <a:off x="8091911" y="5207233"/>
              <a:ext cx="111465" cy="92380"/>
            </a:xfrm>
            <a:custGeom>
              <a:avLst/>
              <a:gdLst>
                <a:gd name="T0" fmla="*/ 10 w 12"/>
                <a:gd name="T1" fmla="*/ 7 h 10"/>
                <a:gd name="T2" fmla="*/ 3 w 12"/>
                <a:gd name="T3" fmla="*/ 9 h 10"/>
                <a:gd name="T4" fmla="*/ 2 w 12"/>
                <a:gd name="T5" fmla="*/ 2 h 10"/>
                <a:gd name="T6" fmla="*/ 9 w 12"/>
                <a:gd name="T7" fmla="*/ 0 h 10"/>
                <a:gd name="T8" fmla="*/ 10 w 12"/>
                <a:gd name="T9" fmla="*/ 7 h 10"/>
                <a:gd name="T10" fmla="*/ 10 w 12"/>
                <a:gd name="T11" fmla="*/ 7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" h="10">
                  <a:moveTo>
                    <a:pt x="10" y="7"/>
                  </a:moveTo>
                  <a:cubicBezTo>
                    <a:pt x="8" y="8"/>
                    <a:pt x="6" y="10"/>
                    <a:pt x="3" y="9"/>
                  </a:cubicBezTo>
                  <a:cubicBezTo>
                    <a:pt x="0" y="7"/>
                    <a:pt x="0" y="4"/>
                    <a:pt x="2" y="2"/>
                  </a:cubicBezTo>
                  <a:cubicBezTo>
                    <a:pt x="3" y="0"/>
                    <a:pt x="7" y="0"/>
                    <a:pt x="9" y="0"/>
                  </a:cubicBezTo>
                  <a:cubicBezTo>
                    <a:pt x="11" y="0"/>
                    <a:pt x="12" y="5"/>
                    <a:pt x="10" y="7"/>
                  </a:cubicBezTo>
                  <a:cubicBezTo>
                    <a:pt x="9" y="8"/>
                    <a:pt x="12" y="6"/>
                    <a:pt x="10" y="7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19" name="Freeform 552"/>
            <p:cNvSpPr>
              <a:spLocks/>
            </p:cNvSpPr>
            <p:nvPr/>
          </p:nvSpPr>
          <p:spPr bwMode="auto">
            <a:xfrm>
              <a:off x="7989999" y="5124408"/>
              <a:ext cx="63695" cy="35042"/>
            </a:xfrm>
            <a:custGeom>
              <a:avLst/>
              <a:gdLst>
                <a:gd name="T0" fmla="*/ 1 w 7"/>
                <a:gd name="T1" fmla="*/ 4 h 4"/>
                <a:gd name="T2" fmla="*/ 5 w 7"/>
                <a:gd name="T3" fmla="*/ 0 h 4"/>
                <a:gd name="T4" fmla="*/ 1 w 7"/>
                <a:gd name="T5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4">
                  <a:moveTo>
                    <a:pt x="1" y="4"/>
                  </a:moveTo>
                  <a:cubicBezTo>
                    <a:pt x="0" y="4"/>
                    <a:pt x="4" y="0"/>
                    <a:pt x="5" y="0"/>
                  </a:cubicBezTo>
                  <a:cubicBezTo>
                    <a:pt x="7" y="1"/>
                    <a:pt x="3" y="4"/>
                    <a:pt x="1" y="4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20" name="Freeform 553"/>
            <p:cNvSpPr>
              <a:spLocks/>
            </p:cNvSpPr>
            <p:nvPr/>
          </p:nvSpPr>
          <p:spPr bwMode="auto">
            <a:xfrm>
              <a:off x="8082358" y="5114850"/>
              <a:ext cx="57323" cy="28669"/>
            </a:xfrm>
            <a:custGeom>
              <a:avLst/>
              <a:gdLst>
                <a:gd name="T0" fmla="*/ 2 w 6"/>
                <a:gd name="T1" fmla="*/ 3 h 3"/>
                <a:gd name="T2" fmla="*/ 2 w 6"/>
                <a:gd name="T3" fmla="*/ 1 h 3"/>
                <a:gd name="T4" fmla="*/ 2 w 6"/>
                <a:gd name="T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3">
                  <a:moveTo>
                    <a:pt x="2" y="3"/>
                  </a:moveTo>
                  <a:cubicBezTo>
                    <a:pt x="2" y="3"/>
                    <a:pt x="0" y="1"/>
                    <a:pt x="2" y="1"/>
                  </a:cubicBezTo>
                  <a:cubicBezTo>
                    <a:pt x="3" y="0"/>
                    <a:pt x="6" y="3"/>
                    <a:pt x="2" y="3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21" name="Freeform 554"/>
            <p:cNvSpPr>
              <a:spLocks/>
            </p:cNvSpPr>
            <p:nvPr/>
          </p:nvSpPr>
          <p:spPr bwMode="auto">
            <a:xfrm>
              <a:off x="8028216" y="5095739"/>
              <a:ext cx="44586" cy="19114"/>
            </a:xfrm>
            <a:custGeom>
              <a:avLst/>
              <a:gdLst>
                <a:gd name="T0" fmla="*/ 0 w 5"/>
                <a:gd name="T1" fmla="*/ 1 h 2"/>
                <a:gd name="T2" fmla="*/ 4 w 5"/>
                <a:gd name="T3" fmla="*/ 0 h 2"/>
                <a:gd name="T4" fmla="*/ 0 w 5"/>
                <a:gd name="T5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" h="2">
                  <a:moveTo>
                    <a:pt x="0" y="1"/>
                  </a:moveTo>
                  <a:cubicBezTo>
                    <a:pt x="2" y="2"/>
                    <a:pt x="5" y="1"/>
                    <a:pt x="4" y="0"/>
                  </a:cubicBezTo>
                  <a:cubicBezTo>
                    <a:pt x="2" y="0"/>
                    <a:pt x="0" y="1"/>
                    <a:pt x="0" y="1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22" name="Freeform 555"/>
            <p:cNvSpPr>
              <a:spLocks/>
            </p:cNvSpPr>
            <p:nvPr/>
          </p:nvSpPr>
          <p:spPr bwMode="auto">
            <a:xfrm>
              <a:off x="7913567" y="4738956"/>
              <a:ext cx="245223" cy="105124"/>
            </a:xfrm>
            <a:custGeom>
              <a:avLst/>
              <a:gdLst>
                <a:gd name="T0" fmla="*/ 25 w 26"/>
                <a:gd name="T1" fmla="*/ 9 h 11"/>
                <a:gd name="T2" fmla="*/ 18 w 26"/>
                <a:gd name="T3" fmla="*/ 8 h 11"/>
                <a:gd name="T4" fmla="*/ 10 w 26"/>
                <a:gd name="T5" fmla="*/ 10 h 11"/>
                <a:gd name="T6" fmla="*/ 3 w 26"/>
                <a:gd name="T7" fmla="*/ 6 h 11"/>
                <a:gd name="T8" fmla="*/ 2 w 26"/>
                <a:gd name="T9" fmla="*/ 1 h 11"/>
                <a:gd name="T10" fmla="*/ 8 w 26"/>
                <a:gd name="T11" fmla="*/ 2 h 11"/>
                <a:gd name="T12" fmla="*/ 17 w 26"/>
                <a:gd name="T13" fmla="*/ 2 h 11"/>
                <a:gd name="T14" fmla="*/ 22 w 26"/>
                <a:gd name="T15" fmla="*/ 5 h 11"/>
                <a:gd name="T16" fmla="*/ 25 w 26"/>
                <a:gd name="T17" fmla="*/ 9 h 11"/>
                <a:gd name="T18" fmla="*/ 25 w 26"/>
                <a:gd name="T19" fmla="*/ 9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6" h="11">
                  <a:moveTo>
                    <a:pt x="25" y="9"/>
                  </a:moveTo>
                  <a:cubicBezTo>
                    <a:pt x="22" y="9"/>
                    <a:pt x="20" y="8"/>
                    <a:pt x="18" y="8"/>
                  </a:cubicBezTo>
                  <a:cubicBezTo>
                    <a:pt x="15" y="8"/>
                    <a:pt x="13" y="10"/>
                    <a:pt x="10" y="10"/>
                  </a:cubicBezTo>
                  <a:cubicBezTo>
                    <a:pt x="7" y="11"/>
                    <a:pt x="6" y="7"/>
                    <a:pt x="3" y="6"/>
                  </a:cubicBezTo>
                  <a:cubicBezTo>
                    <a:pt x="2" y="5"/>
                    <a:pt x="0" y="3"/>
                    <a:pt x="2" y="1"/>
                  </a:cubicBezTo>
                  <a:cubicBezTo>
                    <a:pt x="3" y="0"/>
                    <a:pt x="7" y="2"/>
                    <a:pt x="8" y="2"/>
                  </a:cubicBezTo>
                  <a:cubicBezTo>
                    <a:pt x="11" y="3"/>
                    <a:pt x="14" y="1"/>
                    <a:pt x="17" y="2"/>
                  </a:cubicBezTo>
                  <a:cubicBezTo>
                    <a:pt x="19" y="2"/>
                    <a:pt x="20" y="4"/>
                    <a:pt x="22" y="5"/>
                  </a:cubicBezTo>
                  <a:cubicBezTo>
                    <a:pt x="22" y="6"/>
                    <a:pt x="25" y="9"/>
                    <a:pt x="25" y="9"/>
                  </a:cubicBezTo>
                  <a:cubicBezTo>
                    <a:pt x="23" y="9"/>
                    <a:pt x="26" y="9"/>
                    <a:pt x="25" y="9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23" name="Freeform 556"/>
            <p:cNvSpPr>
              <a:spLocks/>
            </p:cNvSpPr>
            <p:nvPr/>
          </p:nvSpPr>
          <p:spPr bwMode="auto">
            <a:xfrm>
              <a:off x="5709742" y="6433669"/>
              <a:ext cx="270700" cy="178393"/>
            </a:xfrm>
            <a:custGeom>
              <a:avLst/>
              <a:gdLst>
                <a:gd name="T0" fmla="*/ 27 w 29"/>
                <a:gd name="T1" fmla="*/ 16 h 19"/>
                <a:gd name="T2" fmla="*/ 24 w 29"/>
                <a:gd name="T3" fmla="*/ 12 h 19"/>
                <a:gd name="T4" fmla="*/ 19 w 29"/>
                <a:gd name="T5" fmla="*/ 10 h 19"/>
                <a:gd name="T6" fmla="*/ 14 w 29"/>
                <a:gd name="T7" fmla="*/ 3 h 19"/>
                <a:gd name="T8" fmla="*/ 8 w 29"/>
                <a:gd name="T9" fmla="*/ 2 h 19"/>
                <a:gd name="T10" fmla="*/ 2 w 29"/>
                <a:gd name="T11" fmla="*/ 0 h 19"/>
                <a:gd name="T12" fmla="*/ 3 w 29"/>
                <a:gd name="T13" fmla="*/ 2 h 19"/>
                <a:gd name="T14" fmla="*/ 5 w 29"/>
                <a:gd name="T15" fmla="*/ 3 h 19"/>
                <a:gd name="T16" fmla="*/ 6 w 29"/>
                <a:gd name="T17" fmla="*/ 4 h 19"/>
                <a:gd name="T18" fmla="*/ 4 w 29"/>
                <a:gd name="T19" fmla="*/ 2 h 19"/>
                <a:gd name="T20" fmla="*/ 4 w 29"/>
                <a:gd name="T21" fmla="*/ 4 h 19"/>
                <a:gd name="T22" fmla="*/ 7 w 29"/>
                <a:gd name="T23" fmla="*/ 6 h 19"/>
                <a:gd name="T24" fmla="*/ 12 w 29"/>
                <a:gd name="T25" fmla="*/ 9 h 19"/>
                <a:gd name="T26" fmla="*/ 10 w 29"/>
                <a:gd name="T27" fmla="*/ 10 h 19"/>
                <a:gd name="T28" fmla="*/ 14 w 29"/>
                <a:gd name="T29" fmla="*/ 10 h 19"/>
                <a:gd name="T30" fmla="*/ 14 w 29"/>
                <a:gd name="T31" fmla="*/ 12 h 19"/>
                <a:gd name="T32" fmla="*/ 19 w 29"/>
                <a:gd name="T33" fmla="*/ 12 h 19"/>
                <a:gd name="T34" fmla="*/ 27 w 29"/>
                <a:gd name="T35" fmla="*/ 16 h 19"/>
                <a:gd name="T36" fmla="*/ 27 w 29"/>
                <a:gd name="T37" fmla="*/ 16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9" h="19">
                  <a:moveTo>
                    <a:pt x="27" y="16"/>
                  </a:moveTo>
                  <a:cubicBezTo>
                    <a:pt x="26" y="15"/>
                    <a:pt x="25" y="13"/>
                    <a:pt x="24" y="12"/>
                  </a:cubicBezTo>
                  <a:cubicBezTo>
                    <a:pt x="23" y="10"/>
                    <a:pt x="21" y="10"/>
                    <a:pt x="19" y="10"/>
                  </a:cubicBezTo>
                  <a:cubicBezTo>
                    <a:pt x="17" y="8"/>
                    <a:pt x="17" y="4"/>
                    <a:pt x="14" y="3"/>
                  </a:cubicBezTo>
                  <a:cubicBezTo>
                    <a:pt x="13" y="3"/>
                    <a:pt x="10" y="3"/>
                    <a:pt x="8" y="2"/>
                  </a:cubicBezTo>
                  <a:cubicBezTo>
                    <a:pt x="7" y="1"/>
                    <a:pt x="5" y="0"/>
                    <a:pt x="2" y="0"/>
                  </a:cubicBezTo>
                  <a:cubicBezTo>
                    <a:pt x="0" y="0"/>
                    <a:pt x="1" y="2"/>
                    <a:pt x="3" y="2"/>
                  </a:cubicBezTo>
                  <a:cubicBezTo>
                    <a:pt x="4" y="2"/>
                    <a:pt x="4" y="2"/>
                    <a:pt x="5" y="3"/>
                  </a:cubicBezTo>
                  <a:cubicBezTo>
                    <a:pt x="5" y="3"/>
                    <a:pt x="6" y="4"/>
                    <a:pt x="6" y="4"/>
                  </a:cubicBezTo>
                  <a:cubicBezTo>
                    <a:pt x="5" y="4"/>
                    <a:pt x="4" y="3"/>
                    <a:pt x="4" y="2"/>
                  </a:cubicBezTo>
                  <a:cubicBezTo>
                    <a:pt x="4" y="2"/>
                    <a:pt x="4" y="4"/>
                    <a:pt x="4" y="4"/>
                  </a:cubicBezTo>
                  <a:cubicBezTo>
                    <a:pt x="4" y="6"/>
                    <a:pt x="6" y="6"/>
                    <a:pt x="7" y="6"/>
                  </a:cubicBezTo>
                  <a:cubicBezTo>
                    <a:pt x="7" y="6"/>
                    <a:pt x="12" y="9"/>
                    <a:pt x="12" y="9"/>
                  </a:cubicBezTo>
                  <a:cubicBezTo>
                    <a:pt x="12" y="9"/>
                    <a:pt x="11" y="9"/>
                    <a:pt x="10" y="10"/>
                  </a:cubicBezTo>
                  <a:cubicBezTo>
                    <a:pt x="10" y="10"/>
                    <a:pt x="14" y="10"/>
                    <a:pt x="14" y="10"/>
                  </a:cubicBezTo>
                  <a:cubicBezTo>
                    <a:pt x="16" y="11"/>
                    <a:pt x="14" y="12"/>
                    <a:pt x="14" y="12"/>
                  </a:cubicBezTo>
                  <a:cubicBezTo>
                    <a:pt x="15" y="13"/>
                    <a:pt x="18" y="12"/>
                    <a:pt x="19" y="12"/>
                  </a:cubicBezTo>
                  <a:cubicBezTo>
                    <a:pt x="14" y="13"/>
                    <a:pt x="29" y="19"/>
                    <a:pt x="27" y="16"/>
                  </a:cubicBezTo>
                  <a:cubicBezTo>
                    <a:pt x="26" y="15"/>
                    <a:pt x="28" y="18"/>
                    <a:pt x="27" y="16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24" name="Freeform 557"/>
            <p:cNvSpPr>
              <a:spLocks/>
            </p:cNvSpPr>
            <p:nvPr/>
          </p:nvSpPr>
          <p:spPr bwMode="auto">
            <a:xfrm>
              <a:off x="5496368" y="6226607"/>
              <a:ext cx="121018" cy="130608"/>
            </a:xfrm>
            <a:custGeom>
              <a:avLst/>
              <a:gdLst>
                <a:gd name="T0" fmla="*/ 11 w 13"/>
                <a:gd name="T1" fmla="*/ 14 h 14"/>
                <a:gd name="T2" fmla="*/ 11 w 13"/>
                <a:gd name="T3" fmla="*/ 14 h 14"/>
                <a:gd name="T4" fmla="*/ 8 w 13"/>
                <a:gd name="T5" fmla="*/ 11 h 14"/>
                <a:gd name="T6" fmla="*/ 7 w 13"/>
                <a:gd name="T7" fmla="*/ 7 h 14"/>
                <a:gd name="T8" fmla="*/ 6 w 13"/>
                <a:gd name="T9" fmla="*/ 5 h 14"/>
                <a:gd name="T10" fmla="*/ 7 w 13"/>
                <a:gd name="T11" fmla="*/ 2 h 14"/>
                <a:gd name="T12" fmla="*/ 4 w 13"/>
                <a:gd name="T13" fmla="*/ 4 h 14"/>
                <a:gd name="T14" fmla="*/ 6 w 13"/>
                <a:gd name="T15" fmla="*/ 1 h 14"/>
                <a:gd name="T16" fmla="*/ 1 w 13"/>
                <a:gd name="T17" fmla="*/ 0 h 14"/>
                <a:gd name="T18" fmla="*/ 3 w 13"/>
                <a:gd name="T19" fmla="*/ 6 h 14"/>
                <a:gd name="T20" fmla="*/ 11 w 13"/>
                <a:gd name="T21" fmla="*/ 14 h 14"/>
                <a:gd name="T22" fmla="*/ 11 w 13"/>
                <a:gd name="T23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3" h="14">
                  <a:moveTo>
                    <a:pt x="11" y="14"/>
                  </a:moveTo>
                  <a:cubicBezTo>
                    <a:pt x="11" y="14"/>
                    <a:pt x="11" y="14"/>
                    <a:pt x="11" y="14"/>
                  </a:cubicBezTo>
                  <a:cubicBezTo>
                    <a:pt x="11" y="13"/>
                    <a:pt x="9" y="11"/>
                    <a:pt x="8" y="11"/>
                  </a:cubicBezTo>
                  <a:cubicBezTo>
                    <a:pt x="7" y="9"/>
                    <a:pt x="8" y="8"/>
                    <a:pt x="7" y="7"/>
                  </a:cubicBezTo>
                  <a:cubicBezTo>
                    <a:pt x="6" y="6"/>
                    <a:pt x="6" y="6"/>
                    <a:pt x="6" y="5"/>
                  </a:cubicBezTo>
                  <a:cubicBezTo>
                    <a:pt x="5" y="3"/>
                    <a:pt x="6" y="3"/>
                    <a:pt x="7" y="2"/>
                  </a:cubicBezTo>
                  <a:cubicBezTo>
                    <a:pt x="9" y="0"/>
                    <a:pt x="3" y="3"/>
                    <a:pt x="4" y="4"/>
                  </a:cubicBezTo>
                  <a:cubicBezTo>
                    <a:pt x="3" y="3"/>
                    <a:pt x="6" y="1"/>
                    <a:pt x="6" y="1"/>
                  </a:cubicBezTo>
                  <a:cubicBezTo>
                    <a:pt x="5" y="0"/>
                    <a:pt x="1" y="0"/>
                    <a:pt x="1" y="0"/>
                  </a:cubicBezTo>
                  <a:cubicBezTo>
                    <a:pt x="0" y="1"/>
                    <a:pt x="2" y="5"/>
                    <a:pt x="3" y="6"/>
                  </a:cubicBezTo>
                  <a:cubicBezTo>
                    <a:pt x="5" y="8"/>
                    <a:pt x="8" y="13"/>
                    <a:pt x="11" y="14"/>
                  </a:cubicBezTo>
                  <a:cubicBezTo>
                    <a:pt x="13" y="14"/>
                    <a:pt x="8" y="13"/>
                    <a:pt x="11" y="14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25" name="Freeform 558"/>
            <p:cNvSpPr>
              <a:spLocks/>
            </p:cNvSpPr>
            <p:nvPr/>
          </p:nvSpPr>
          <p:spPr bwMode="auto">
            <a:xfrm>
              <a:off x="5505923" y="6076886"/>
              <a:ext cx="38217" cy="38227"/>
            </a:xfrm>
            <a:custGeom>
              <a:avLst/>
              <a:gdLst>
                <a:gd name="T0" fmla="*/ 3 w 4"/>
                <a:gd name="T1" fmla="*/ 3 h 4"/>
                <a:gd name="T2" fmla="*/ 2 w 4"/>
                <a:gd name="T3" fmla="*/ 1 h 4"/>
                <a:gd name="T4" fmla="*/ 3 w 4"/>
                <a:gd name="T5" fmla="*/ 3 h 4"/>
                <a:gd name="T6" fmla="*/ 3 w 4"/>
                <a:gd name="T7" fmla="*/ 3 h 4"/>
                <a:gd name="T8" fmla="*/ 3 w 4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3" y="3"/>
                  </a:moveTo>
                  <a:cubicBezTo>
                    <a:pt x="2" y="2"/>
                    <a:pt x="0" y="2"/>
                    <a:pt x="2" y="1"/>
                  </a:cubicBezTo>
                  <a:cubicBezTo>
                    <a:pt x="3" y="0"/>
                    <a:pt x="4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2" y="2"/>
                    <a:pt x="4" y="4"/>
                    <a:pt x="3" y="3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26" name="Freeform 559"/>
            <p:cNvSpPr>
              <a:spLocks/>
            </p:cNvSpPr>
            <p:nvPr/>
          </p:nvSpPr>
          <p:spPr bwMode="auto">
            <a:xfrm>
              <a:off x="5458150" y="6032291"/>
              <a:ext cx="57323" cy="54153"/>
            </a:xfrm>
            <a:custGeom>
              <a:avLst/>
              <a:gdLst>
                <a:gd name="T0" fmla="*/ 5 w 6"/>
                <a:gd name="T1" fmla="*/ 2 h 6"/>
                <a:gd name="T2" fmla="*/ 0 w 6"/>
                <a:gd name="T3" fmla="*/ 1 h 6"/>
                <a:gd name="T4" fmla="*/ 1 w 6"/>
                <a:gd name="T5" fmla="*/ 3 h 6"/>
                <a:gd name="T6" fmla="*/ 1 w 6"/>
                <a:gd name="T7" fmla="*/ 6 h 6"/>
                <a:gd name="T8" fmla="*/ 5 w 6"/>
                <a:gd name="T9" fmla="*/ 5 h 6"/>
                <a:gd name="T10" fmla="*/ 3 w 6"/>
                <a:gd name="T11" fmla="*/ 3 h 6"/>
                <a:gd name="T12" fmla="*/ 5 w 6"/>
                <a:gd name="T13" fmla="*/ 2 h 6"/>
                <a:gd name="T14" fmla="*/ 5 w 6"/>
                <a:gd name="T15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" h="6">
                  <a:moveTo>
                    <a:pt x="5" y="2"/>
                  </a:moveTo>
                  <a:cubicBezTo>
                    <a:pt x="4" y="2"/>
                    <a:pt x="1" y="0"/>
                    <a:pt x="0" y="1"/>
                  </a:cubicBezTo>
                  <a:cubicBezTo>
                    <a:pt x="1" y="0"/>
                    <a:pt x="2" y="4"/>
                    <a:pt x="1" y="3"/>
                  </a:cubicBezTo>
                  <a:cubicBezTo>
                    <a:pt x="1" y="4"/>
                    <a:pt x="1" y="5"/>
                    <a:pt x="1" y="6"/>
                  </a:cubicBezTo>
                  <a:cubicBezTo>
                    <a:pt x="1" y="5"/>
                    <a:pt x="5" y="4"/>
                    <a:pt x="5" y="5"/>
                  </a:cubicBezTo>
                  <a:cubicBezTo>
                    <a:pt x="5" y="4"/>
                    <a:pt x="4" y="4"/>
                    <a:pt x="3" y="3"/>
                  </a:cubicBezTo>
                  <a:cubicBezTo>
                    <a:pt x="4" y="4"/>
                    <a:pt x="6" y="2"/>
                    <a:pt x="5" y="2"/>
                  </a:cubicBezTo>
                  <a:cubicBezTo>
                    <a:pt x="4" y="2"/>
                    <a:pt x="6" y="2"/>
                    <a:pt x="5" y="2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27" name="Freeform 560"/>
            <p:cNvSpPr>
              <a:spLocks/>
            </p:cNvSpPr>
            <p:nvPr/>
          </p:nvSpPr>
          <p:spPr bwMode="auto">
            <a:xfrm>
              <a:off x="5432673" y="6048217"/>
              <a:ext cx="35033" cy="57338"/>
            </a:xfrm>
            <a:custGeom>
              <a:avLst/>
              <a:gdLst>
                <a:gd name="T0" fmla="*/ 2 w 4"/>
                <a:gd name="T1" fmla="*/ 0 h 6"/>
                <a:gd name="T2" fmla="*/ 2 w 4"/>
                <a:gd name="T3" fmla="*/ 2 h 6"/>
                <a:gd name="T4" fmla="*/ 2 w 4"/>
                <a:gd name="T5" fmla="*/ 5 h 6"/>
                <a:gd name="T6" fmla="*/ 3 w 4"/>
                <a:gd name="T7" fmla="*/ 3 h 6"/>
                <a:gd name="T8" fmla="*/ 2 w 4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6">
                  <a:moveTo>
                    <a:pt x="2" y="0"/>
                  </a:moveTo>
                  <a:cubicBezTo>
                    <a:pt x="0" y="0"/>
                    <a:pt x="2" y="1"/>
                    <a:pt x="2" y="2"/>
                  </a:cubicBezTo>
                  <a:cubicBezTo>
                    <a:pt x="2" y="3"/>
                    <a:pt x="1" y="5"/>
                    <a:pt x="2" y="5"/>
                  </a:cubicBezTo>
                  <a:cubicBezTo>
                    <a:pt x="3" y="6"/>
                    <a:pt x="3" y="3"/>
                    <a:pt x="3" y="3"/>
                  </a:cubicBezTo>
                  <a:cubicBezTo>
                    <a:pt x="3" y="2"/>
                    <a:pt x="4" y="0"/>
                    <a:pt x="2" y="0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28" name="Freeform 561"/>
            <p:cNvSpPr>
              <a:spLocks/>
            </p:cNvSpPr>
            <p:nvPr/>
          </p:nvSpPr>
          <p:spPr bwMode="auto">
            <a:xfrm>
              <a:off x="5375347" y="5994061"/>
              <a:ext cx="47770" cy="101936"/>
            </a:xfrm>
            <a:custGeom>
              <a:avLst/>
              <a:gdLst>
                <a:gd name="T0" fmla="*/ 4 w 5"/>
                <a:gd name="T1" fmla="*/ 10 h 11"/>
                <a:gd name="T2" fmla="*/ 2 w 5"/>
                <a:gd name="T3" fmla="*/ 6 h 11"/>
                <a:gd name="T4" fmla="*/ 1 w 5"/>
                <a:gd name="T5" fmla="*/ 3 h 11"/>
                <a:gd name="T6" fmla="*/ 5 w 5"/>
                <a:gd name="T7" fmla="*/ 5 h 11"/>
                <a:gd name="T8" fmla="*/ 4 w 5"/>
                <a:gd name="T9" fmla="*/ 10 h 11"/>
                <a:gd name="T10" fmla="*/ 4 w 5"/>
                <a:gd name="T11" fmla="*/ 1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1">
                  <a:moveTo>
                    <a:pt x="4" y="10"/>
                  </a:moveTo>
                  <a:cubicBezTo>
                    <a:pt x="4" y="9"/>
                    <a:pt x="2" y="6"/>
                    <a:pt x="2" y="6"/>
                  </a:cubicBezTo>
                  <a:cubicBezTo>
                    <a:pt x="4" y="4"/>
                    <a:pt x="0" y="4"/>
                    <a:pt x="1" y="3"/>
                  </a:cubicBezTo>
                  <a:cubicBezTo>
                    <a:pt x="2" y="0"/>
                    <a:pt x="5" y="5"/>
                    <a:pt x="5" y="5"/>
                  </a:cubicBezTo>
                  <a:cubicBezTo>
                    <a:pt x="5" y="6"/>
                    <a:pt x="5" y="11"/>
                    <a:pt x="4" y="10"/>
                  </a:cubicBezTo>
                  <a:cubicBezTo>
                    <a:pt x="4" y="9"/>
                    <a:pt x="5" y="11"/>
                    <a:pt x="4" y="10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29" name="Freeform 562"/>
            <p:cNvSpPr>
              <a:spLocks/>
            </p:cNvSpPr>
            <p:nvPr/>
          </p:nvSpPr>
          <p:spPr bwMode="auto">
            <a:xfrm>
              <a:off x="5337130" y="5955834"/>
              <a:ext cx="66879" cy="66896"/>
            </a:xfrm>
            <a:custGeom>
              <a:avLst/>
              <a:gdLst>
                <a:gd name="T0" fmla="*/ 4 w 7"/>
                <a:gd name="T1" fmla="*/ 6 h 7"/>
                <a:gd name="T2" fmla="*/ 2 w 7"/>
                <a:gd name="T3" fmla="*/ 3 h 7"/>
                <a:gd name="T4" fmla="*/ 0 w 7"/>
                <a:gd name="T5" fmla="*/ 2 h 7"/>
                <a:gd name="T6" fmla="*/ 5 w 7"/>
                <a:gd name="T7" fmla="*/ 1 h 7"/>
                <a:gd name="T8" fmla="*/ 4 w 7"/>
                <a:gd name="T9" fmla="*/ 3 h 7"/>
                <a:gd name="T10" fmla="*/ 7 w 7"/>
                <a:gd name="T11" fmla="*/ 4 h 7"/>
                <a:gd name="T12" fmla="*/ 5 w 7"/>
                <a:gd name="T13" fmla="*/ 5 h 7"/>
                <a:gd name="T14" fmla="*/ 4 w 7"/>
                <a:gd name="T15" fmla="*/ 6 h 7"/>
                <a:gd name="T16" fmla="*/ 4 w 7"/>
                <a:gd name="T17" fmla="*/ 6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7">
                  <a:moveTo>
                    <a:pt x="4" y="6"/>
                  </a:moveTo>
                  <a:cubicBezTo>
                    <a:pt x="2" y="4"/>
                    <a:pt x="1" y="4"/>
                    <a:pt x="2" y="3"/>
                  </a:cubicBezTo>
                  <a:cubicBezTo>
                    <a:pt x="2" y="2"/>
                    <a:pt x="0" y="2"/>
                    <a:pt x="0" y="2"/>
                  </a:cubicBezTo>
                  <a:cubicBezTo>
                    <a:pt x="0" y="1"/>
                    <a:pt x="4" y="0"/>
                    <a:pt x="5" y="1"/>
                  </a:cubicBezTo>
                  <a:cubicBezTo>
                    <a:pt x="5" y="1"/>
                    <a:pt x="3" y="2"/>
                    <a:pt x="4" y="3"/>
                  </a:cubicBezTo>
                  <a:cubicBezTo>
                    <a:pt x="5" y="3"/>
                    <a:pt x="7" y="4"/>
                    <a:pt x="7" y="4"/>
                  </a:cubicBezTo>
                  <a:cubicBezTo>
                    <a:pt x="7" y="5"/>
                    <a:pt x="5" y="5"/>
                    <a:pt x="5" y="5"/>
                  </a:cubicBezTo>
                  <a:cubicBezTo>
                    <a:pt x="4" y="5"/>
                    <a:pt x="5" y="7"/>
                    <a:pt x="4" y="6"/>
                  </a:cubicBezTo>
                  <a:cubicBezTo>
                    <a:pt x="2" y="5"/>
                    <a:pt x="4" y="6"/>
                    <a:pt x="4" y="6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30" name="Freeform 563"/>
            <p:cNvSpPr>
              <a:spLocks/>
            </p:cNvSpPr>
            <p:nvPr/>
          </p:nvSpPr>
          <p:spPr bwMode="auto">
            <a:xfrm>
              <a:off x="5404009" y="5955834"/>
              <a:ext cx="63695" cy="86010"/>
            </a:xfrm>
            <a:custGeom>
              <a:avLst/>
              <a:gdLst>
                <a:gd name="T0" fmla="*/ 3 w 7"/>
                <a:gd name="T1" fmla="*/ 8 h 9"/>
                <a:gd name="T2" fmla="*/ 4 w 7"/>
                <a:gd name="T3" fmla="*/ 6 h 9"/>
                <a:gd name="T4" fmla="*/ 2 w 7"/>
                <a:gd name="T5" fmla="*/ 4 h 9"/>
                <a:gd name="T6" fmla="*/ 3 w 7"/>
                <a:gd name="T7" fmla="*/ 1 h 9"/>
                <a:gd name="T8" fmla="*/ 6 w 7"/>
                <a:gd name="T9" fmla="*/ 5 h 9"/>
                <a:gd name="T10" fmla="*/ 3 w 7"/>
                <a:gd name="T11" fmla="*/ 8 h 9"/>
                <a:gd name="T12" fmla="*/ 3 w 7"/>
                <a:gd name="T13" fmla="*/ 8 h 9"/>
                <a:gd name="T14" fmla="*/ 3 w 7"/>
                <a:gd name="T15" fmla="*/ 8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" h="9">
                  <a:moveTo>
                    <a:pt x="3" y="8"/>
                  </a:moveTo>
                  <a:cubicBezTo>
                    <a:pt x="4" y="7"/>
                    <a:pt x="5" y="7"/>
                    <a:pt x="4" y="6"/>
                  </a:cubicBezTo>
                  <a:cubicBezTo>
                    <a:pt x="4" y="5"/>
                    <a:pt x="2" y="5"/>
                    <a:pt x="2" y="4"/>
                  </a:cubicBezTo>
                  <a:cubicBezTo>
                    <a:pt x="3" y="3"/>
                    <a:pt x="0" y="0"/>
                    <a:pt x="3" y="1"/>
                  </a:cubicBezTo>
                  <a:cubicBezTo>
                    <a:pt x="6" y="2"/>
                    <a:pt x="6" y="3"/>
                    <a:pt x="6" y="5"/>
                  </a:cubicBezTo>
                  <a:cubicBezTo>
                    <a:pt x="7" y="7"/>
                    <a:pt x="3" y="8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4" y="7"/>
                    <a:pt x="2" y="9"/>
                    <a:pt x="3" y="8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31" name="Freeform 564"/>
            <p:cNvSpPr>
              <a:spLocks/>
            </p:cNvSpPr>
            <p:nvPr/>
          </p:nvSpPr>
          <p:spPr bwMode="auto">
            <a:xfrm>
              <a:off x="5384900" y="5974948"/>
              <a:ext cx="28662" cy="9556"/>
            </a:xfrm>
            <a:custGeom>
              <a:avLst/>
              <a:gdLst>
                <a:gd name="T0" fmla="*/ 2 w 3"/>
                <a:gd name="T1" fmla="*/ 1 h 1"/>
                <a:gd name="T2" fmla="*/ 0 w 3"/>
                <a:gd name="T3" fmla="*/ 0 h 1"/>
                <a:gd name="T4" fmla="*/ 3 w 3"/>
                <a:gd name="T5" fmla="*/ 0 h 1"/>
                <a:gd name="T6" fmla="*/ 2 w 3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1">
                  <a:moveTo>
                    <a:pt x="2" y="1"/>
                  </a:moveTo>
                  <a:cubicBezTo>
                    <a:pt x="1" y="1"/>
                    <a:pt x="0" y="1"/>
                    <a:pt x="0" y="0"/>
                  </a:cubicBezTo>
                  <a:cubicBezTo>
                    <a:pt x="0" y="0"/>
                    <a:pt x="2" y="0"/>
                    <a:pt x="3" y="0"/>
                  </a:cubicBezTo>
                  <a:cubicBezTo>
                    <a:pt x="3" y="0"/>
                    <a:pt x="2" y="1"/>
                    <a:pt x="2" y="1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32" name="Freeform 565"/>
            <p:cNvSpPr>
              <a:spLocks/>
            </p:cNvSpPr>
            <p:nvPr/>
          </p:nvSpPr>
          <p:spPr bwMode="auto">
            <a:xfrm>
              <a:off x="4486812" y="5984506"/>
              <a:ext cx="124202" cy="63711"/>
            </a:xfrm>
            <a:custGeom>
              <a:avLst/>
              <a:gdLst>
                <a:gd name="T0" fmla="*/ 10 w 13"/>
                <a:gd name="T1" fmla="*/ 1 h 7"/>
                <a:gd name="T2" fmla="*/ 7 w 13"/>
                <a:gd name="T3" fmla="*/ 1 h 7"/>
                <a:gd name="T4" fmla="*/ 5 w 13"/>
                <a:gd name="T5" fmla="*/ 1 h 7"/>
                <a:gd name="T6" fmla="*/ 5 w 13"/>
                <a:gd name="T7" fmla="*/ 4 h 7"/>
                <a:gd name="T8" fmla="*/ 1 w 13"/>
                <a:gd name="T9" fmla="*/ 3 h 7"/>
                <a:gd name="T10" fmla="*/ 1 w 13"/>
                <a:gd name="T11" fmla="*/ 6 h 7"/>
                <a:gd name="T12" fmla="*/ 11 w 13"/>
                <a:gd name="T13" fmla="*/ 4 h 7"/>
                <a:gd name="T14" fmla="*/ 9 w 13"/>
                <a:gd name="T15" fmla="*/ 3 h 7"/>
                <a:gd name="T16" fmla="*/ 12 w 13"/>
                <a:gd name="T17" fmla="*/ 3 h 7"/>
                <a:gd name="T18" fmla="*/ 10 w 13"/>
                <a:gd name="T19" fmla="*/ 1 h 7"/>
                <a:gd name="T20" fmla="*/ 10 w 13"/>
                <a:gd name="T21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" h="7">
                  <a:moveTo>
                    <a:pt x="10" y="1"/>
                  </a:moveTo>
                  <a:cubicBezTo>
                    <a:pt x="9" y="1"/>
                    <a:pt x="8" y="1"/>
                    <a:pt x="7" y="1"/>
                  </a:cubicBezTo>
                  <a:cubicBezTo>
                    <a:pt x="6" y="1"/>
                    <a:pt x="6" y="1"/>
                    <a:pt x="5" y="1"/>
                  </a:cubicBezTo>
                  <a:cubicBezTo>
                    <a:pt x="3" y="2"/>
                    <a:pt x="4" y="4"/>
                    <a:pt x="5" y="4"/>
                  </a:cubicBezTo>
                  <a:cubicBezTo>
                    <a:pt x="4" y="4"/>
                    <a:pt x="2" y="1"/>
                    <a:pt x="1" y="3"/>
                  </a:cubicBezTo>
                  <a:cubicBezTo>
                    <a:pt x="0" y="4"/>
                    <a:pt x="0" y="5"/>
                    <a:pt x="1" y="6"/>
                  </a:cubicBezTo>
                  <a:cubicBezTo>
                    <a:pt x="2" y="7"/>
                    <a:pt x="10" y="5"/>
                    <a:pt x="11" y="4"/>
                  </a:cubicBezTo>
                  <a:cubicBezTo>
                    <a:pt x="11" y="4"/>
                    <a:pt x="10" y="3"/>
                    <a:pt x="9" y="3"/>
                  </a:cubicBezTo>
                  <a:cubicBezTo>
                    <a:pt x="10" y="3"/>
                    <a:pt x="12" y="3"/>
                    <a:pt x="12" y="3"/>
                  </a:cubicBezTo>
                  <a:cubicBezTo>
                    <a:pt x="13" y="2"/>
                    <a:pt x="11" y="0"/>
                    <a:pt x="10" y="1"/>
                  </a:cubicBezTo>
                  <a:cubicBezTo>
                    <a:pt x="9" y="1"/>
                    <a:pt x="11" y="0"/>
                    <a:pt x="10" y="1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33" name="Freeform 566"/>
            <p:cNvSpPr>
              <a:spLocks/>
            </p:cNvSpPr>
            <p:nvPr/>
          </p:nvSpPr>
          <p:spPr bwMode="auto">
            <a:xfrm>
              <a:off x="4534582" y="5927165"/>
              <a:ext cx="76432" cy="66896"/>
            </a:xfrm>
            <a:custGeom>
              <a:avLst/>
              <a:gdLst>
                <a:gd name="T0" fmla="*/ 2 w 8"/>
                <a:gd name="T1" fmla="*/ 6 h 7"/>
                <a:gd name="T2" fmla="*/ 5 w 8"/>
                <a:gd name="T3" fmla="*/ 4 h 7"/>
                <a:gd name="T4" fmla="*/ 8 w 8"/>
                <a:gd name="T5" fmla="*/ 4 h 7"/>
                <a:gd name="T6" fmla="*/ 5 w 8"/>
                <a:gd name="T7" fmla="*/ 2 h 7"/>
                <a:gd name="T8" fmla="*/ 2 w 8"/>
                <a:gd name="T9" fmla="*/ 6 h 7"/>
                <a:gd name="T10" fmla="*/ 2 w 8"/>
                <a:gd name="T11" fmla="*/ 6 h 7"/>
                <a:gd name="T12" fmla="*/ 2 w 8"/>
                <a:gd name="T13" fmla="*/ 6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7">
                  <a:moveTo>
                    <a:pt x="2" y="6"/>
                  </a:moveTo>
                  <a:cubicBezTo>
                    <a:pt x="3" y="5"/>
                    <a:pt x="4" y="5"/>
                    <a:pt x="5" y="4"/>
                  </a:cubicBezTo>
                  <a:cubicBezTo>
                    <a:pt x="6" y="4"/>
                    <a:pt x="8" y="4"/>
                    <a:pt x="8" y="4"/>
                  </a:cubicBezTo>
                  <a:cubicBezTo>
                    <a:pt x="8" y="4"/>
                    <a:pt x="7" y="0"/>
                    <a:pt x="5" y="2"/>
                  </a:cubicBezTo>
                  <a:cubicBezTo>
                    <a:pt x="5" y="2"/>
                    <a:pt x="1" y="5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4" y="5"/>
                    <a:pt x="0" y="7"/>
                    <a:pt x="2" y="6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34" name="Freeform 567"/>
            <p:cNvSpPr>
              <a:spLocks/>
            </p:cNvSpPr>
            <p:nvPr/>
          </p:nvSpPr>
          <p:spPr bwMode="auto">
            <a:xfrm>
              <a:off x="4002734" y="6182007"/>
              <a:ext cx="92356" cy="35042"/>
            </a:xfrm>
            <a:custGeom>
              <a:avLst/>
              <a:gdLst>
                <a:gd name="T0" fmla="*/ 9 w 10"/>
                <a:gd name="T1" fmla="*/ 2 h 4"/>
                <a:gd name="T2" fmla="*/ 9 w 10"/>
                <a:gd name="T3" fmla="*/ 1 h 4"/>
                <a:gd name="T4" fmla="*/ 6 w 10"/>
                <a:gd name="T5" fmla="*/ 0 h 4"/>
                <a:gd name="T6" fmla="*/ 2 w 10"/>
                <a:gd name="T7" fmla="*/ 2 h 4"/>
                <a:gd name="T8" fmla="*/ 3 w 10"/>
                <a:gd name="T9" fmla="*/ 4 h 4"/>
                <a:gd name="T10" fmla="*/ 9 w 10"/>
                <a:gd name="T11" fmla="*/ 2 h 4"/>
                <a:gd name="T12" fmla="*/ 9 w 10"/>
                <a:gd name="T13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4">
                  <a:moveTo>
                    <a:pt x="9" y="2"/>
                  </a:moveTo>
                  <a:cubicBezTo>
                    <a:pt x="10" y="2"/>
                    <a:pt x="8" y="1"/>
                    <a:pt x="9" y="1"/>
                  </a:cubicBezTo>
                  <a:cubicBezTo>
                    <a:pt x="8" y="0"/>
                    <a:pt x="7" y="0"/>
                    <a:pt x="6" y="0"/>
                  </a:cubicBezTo>
                  <a:cubicBezTo>
                    <a:pt x="5" y="1"/>
                    <a:pt x="3" y="1"/>
                    <a:pt x="2" y="2"/>
                  </a:cubicBezTo>
                  <a:cubicBezTo>
                    <a:pt x="0" y="3"/>
                    <a:pt x="2" y="4"/>
                    <a:pt x="3" y="4"/>
                  </a:cubicBezTo>
                  <a:cubicBezTo>
                    <a:pt x="5" y="4"/>
                    <a:pt x="7" y="1"/>
                    <a:pt x="9" y="2"/>
                  </a:cubicBezTo>
                  <a:cubicBezTo>
                    <a:pt x="10" y="2"/>
                    <a:pt x="7" y="1"/>
                    <a:pt x="9" y="2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35" name="Freeform 568"/>
            <p:cNvSpPr>
              <a:spLocks/>
            </p:cNvSpPr>
            <p:nvPr/>
          </p:nvSpPr>
          <p:spPr bwMode="auto">
            <a:xfrm>
              <a:off x="3891269" y="6236163"/>
              <a:ext cx="54139" cy="47785"/>
            </a:xfrm>
            <a:custGeom>
              <a:avLst/>
              <a:gdLst>
                <a:gd name="T0" fmla="*/ 6 w 6"/>
                <a:gd name="T1" fmla="*/ 2 h 5"/>
                <a:gd name="T2" fmla="*/ 3 w 6"/>
                <a:gd name="T3" fmla="*/ 2 h 5"/>
                <a:gd name="T4" fmla="*/ 3 w 6"/>
                <a:gd name="T5" fmla="*/ 4 h 5"/>
                <a:gd name="T6" fmla="*/ 0 w 6"/>
                <a:gd name="T7" fmla="*/ 5 h 5"/>
                <a:gd name="T8" fmla="*/ 6 w 6"/>
                <a:gd name="T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5">
                  <a:moveTo>
                    <a:pt x="6" y="2"/>
                  </a:moveTo>
                  <a:cubicBezTo>
                    <a:pt x="6" y="0"/>
                    <a:pt x="4" y="1"/>
                    <a:pt x="3" y="2"/>
                  </a:cubicBezTo>
                  <a:cubicBezTo>
                    <a:pt x="3" y="2"/>
                    <a:pt x="3" y="3"/>
                    <a:pt x="3" y="4"/>
                  </a:cubicBezTo>
                  <a:cubicBezTo>
                    <a:pt x="2" y="4"/>
                    <a:pt x="0" y="5"/>
                    <a:pt x="0" y="5"/>
                  </a:cubicBezTo>
                  <a:cubicBezTo>
                    <a:pt x="0" y="5"/>
                    <a:pt x="6" y="5"/>
                    <a:pt x="6" y="2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36" name="Freeform 569"/>
            <p:cNvSpPr>
              <a:spLocks/>
            </p:cNvSpPr>
            <p:nvPr/>
          </p:nvSpPr>
          <p:spPr bwMode="auto">
            <a:xfrm>
              <a:off x="7066431" y="5076623"/>
              <a:ext cx="194268" cy="121050"/>
            </a:xfrm>
            <a:custGeom>
              <a:avLst/>
              <a:gdLst>
                <a:gd name="T0" fmla="*/ 19 w 21"/>
                <a:gd name="T1" fmla="*/ 9 h 13"/>
                <a:gd name="T2" fmla="*/ 18 w 21"/>
                <a:gd name="T3" fmla="*/ 7 h 13"/>
                <a:gd name="T4" fmla="*/ 14 w 21"/>
                <a:gd name="T5" fmla="*/ 4 h 13"/>
                <a:gd name="T6" fmla="*/ 8 w 21"/>
                <a:gd name="T7" fmla="*/ 1 h 13"/>
                <a:gd name="T8" fmla="*/ 5 w 21"/>
                <a:gd name="T9" fmla="*/ 6 h 13"/>
                <a:gd name="T10" fmla="*/ 0 w 21"/>
                <a:gd name="T11" fmla="*/ 8 h 13"/>
                <a:gd name="T12" fmla="*/ 7 w 21"/>
                <a:gd name="T13" fmla="*/ 11 h 13"/>
                <a:gd name="T14" fmla="*/ 15 w 21"/>
                <a:gd name="T15" fmla="*/ 12 h 13"/>
                <a:gd name="T16" fmla="*/ 20 w 21"/>
                <a:gd name="T17" fmla="*/ 9 h 13"/>
                <a:gd name="T18" fmla="*/ 19 w 21"/>
                <a:gd name="T19" fmla="*/ 9 h 13"/>
                <a:gd name="T20" fmla="*/ 19 w 21"/>
                <a:gd name="T21" fmla="*/ 9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1" h="13">
                  <a:moveTo>
                    <a:pt x="19" y="9"/>
                  </a:moveTo>
                  <a:cubicBezTo>
                    <a:pt x="15" y="10"/>
                    <a:pt x="19" y="8"/>
                    <a:pt x="18" y="7"/>
                  </a:cubicBezTo>
                  <a:cubicBezTo>
                    <a:pt x="17" y="7"/>
                    <a:pt x="15" y="4"/>
                    <a:pt x="14" y="4"/>
                  </a:cubicBezTo>
                  <a:cubicBezTo>
                    <a:pt x="12" y="4"/>
                    <a:pt x="10" y="1"/>
                    <a:pt x="8" y="1"/>
                  </a:cubicBezTo>
                  <a:cubicBezTo>
                    <a:pt x="6" y="0"/>
                    <a:pt x="6" y="5"/>
                    <a:pt x="5" y="6"/>
                  </a:cubicBezTo>
                  <a:cubicBezTo>
                    <a:pt x="4" y="6"/>
                    <a:pt x="0" y="6"/>
                    <a:pt x="0" y="8"/>
                  </a:cubicBezTo>
                  <a:cubicBezTo>
                    <a:pt x="1" y="10"/>
                    <a:pt x="6" y="11"/>
                    <a:pt x="7" y="11"/>
                  </a:cubicBezTo>
                  <a:cubicBezTo>
                    <a:pt x="9" y="12"/>
                    <a:pt x="13" y="13"/>
                    <a:pt x="15" y="12"/>
                  </a:cubicBezTo>
                  <a:cubicBezTo>
                    <a:pt x="15" y="12"/>
                    <a:pt x="20" y="10"/>
                    <a:pt x="20" y="9"/>
                  </a:cubicBezTo>
                  <a:cubicBezTo>
                    <a:pt x="20" y="9"/>
                    <a:pt x="19" y="9"/>
                    <a:pt x="19" y="9"/>
                  </a:cubicBezTo>
                  <a:cubicBezTo>
                    <a:pt x="18" y="10"/>
                    <a:pt x="21" y="9"/>
                    <a:pt x="19" y="9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37" name="Freeform 570"/>
            <p:cNvSpPr>
              <a:spLocks/>
            </p:cNvSpPr>
            <p:nvPr/>
          </p:nvSpPr>
          <p:spPr bwMode="auto">
            <a:xfrm>
              <a:off x="6999554" y="5133964"/>
              <a:ext cx="47770" cy="35042"/>
            </a:xfrm>
            <a:custGeom>
              <a:avLst/>
              <a:gdLst>
                <a:gd name="T0" fmla="*/ 2 w 5"/>
                <a:gd name="T1" fmla="*/ 4 h 4"/>
                <a:gd name="T2" fmla="*/ 4 w 5"/>
                <a:gd name="T3" fmla="*/ 1 h 4"/>
                <a:gd name="T4" fmla="*/ 2 w 5"/>
                <a:gd name="T5" fmla="*/ 4 h 4"/>
                <a:gd name="T6" fmla="*/ 2 w 5"/>
                <a:gd name="T7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4">
                  <a:moveTo>
                    <a:pt x="2" y="4"/>
                  </a:moveTo>
                  <a:cubicBezTo>
                    <a:pt x="0" y="4"/>
                    <a:pt x="4" y="0"/>
                    <a:pt x="4" y="1"/>
                  </a:cubicBezTo>
                  <a:cubicBezTo>
                    <a:pt x="5" y="1"/>
                    <a:pt x="3" y="4"/>
                    <a:pt x="2" y="4"/>
                  </a:cubicBezTo>
                  <a:cubicBezTo>
                    <a:pt x="1" y="4"/>
                    <a:pt x="4" y="4"/>
                    <a:pt x="2" y="4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38" name="Freeform 571"/>
            <p:cNvSpPr>
              <a:spLocks/>
            </p:cNvSpPr>
            <p:nvPr/>
          </p:nvSpPr>
          <p:spPr bwMode="auto">
            <a:xfrm>
              <a:off x="6942228" y="5169003"/>
              <a:ext cx="19109" cy="19114"/>
            </a:xfrm>
            <a:custGeom>
              <a:avLst/>
              <a:gdLst>
                <a:gd name="T0" fmla="*/ 1 w 2"/>
                <a:gd name="T1" fmla="*/ 2 h 2"/>
                <a:gd name="T2" fmla="*/ 1 w 2"/>
                <a:gd name="T3" fmla="*/ 0 h 2"/>
                <a:gd name="T4" fmla="*/ 1 w 2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1" y="2"/>
                  </a:moveTo>
                  <a:cubicBezTo>
                    <a:pt x="0" y="2"/>
                    <a:pt x="0" y="1"/>
                    <a:pt x="1" y="0"/>
                  </a:cubicBezTo>
                  <a:cubicBezTo>
                    <a:pt x="2" y="0"/>
                    <a:pt x="2" y="2"/>
                    <a:pt x="1" y="2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39" name="Freeform 572"/>
            <p:cNvSpPr>
              <a:spLocks/>
            </p:cNvSpPr>
            <p:nvPr/>
          </p:nvSpPr>
          <p:spPr bwMode="auto">
            <a:xfrm>
              <a:off x="6139678" y="4777183"/>
              <a:ext cx="859874" cy="420492"/>
            </a:xfrm>
            <a:custGeom>
              <a:avLst/>
              <a:gdLst>
                <a:gd name="T0" fmla="*/ 76 w 92"/>
                <a:gd name="T1" fmla="*/ 41 h 45"/>
                <a:gd name="T2" fmla="*/ 71 w 92"/>
                <a:gd name="T3" fmla="*/ 39 h 45"/>
                <a:gd name="T4" fmla="*/ 61 w 92"/>
                <a:gd name="T5" fmla="*/ 38 h 45"/>
                <a:gd name="T6" fmla="*/ 45 w 92"/>
                <a:gd name="T7" fmla="*/ 43 h 45"/>
                <a:gd name="T8" fmla="*/ 29 w 92"/>
                <a:gd name="T9" fmla="*/ 41 h 45"/>
                <a:gd name="T10" fmla="*/ 21 w 92"/>
                <a:gd name="T11" fmla="*/ 38 h 45"/>
                <a:gd name="T12" fmla="*/ 10 w 92"/>
                <a:gd name="T13" fmla="*/ 31 h 45"/>
                <a:gd name="T14" fmla="*/ 40 w 92"/>
                <a:gd name="T15" fmla="*/ 29 h 45"/>
                <a:gd name="T16" fmla="*/ 9 w 92"/>
                <a:gd name="T17" fmla="*/ 26 h 45"/>
                <a:gd name="T18" fmla="*/ 16 w 92"/>
                <a:gd name="T19" fmla="*/ 19 h 45"/>
                <a:gd name="T20" fmla="*/ 14 w 92"/>
                <a:gd name="T21" fmla="*/ 18 h 45"/>
                <a:gd name="T22" fmla="*/ 7 w 92"/>
                <a:gd name="T23" fmla="*/ 17 h 45"/>
                <a:gd name="T24" fmla="*/ 4 w 92"/>
                <a:gd name="T25" fmla="*/ 11 h 45"/>
                <a:gd name="T26" fmla="*/ 8 w 92"/>
                <a:gd name="T27" fmla="*/ 7 h 45"/>
                <a:gd name="T28" fmla="*/ 24 w 92"/>
                <a:gd name="T29" fmla="*/ 1 h 45"/>
                <a:gd name="T30" fmla="*/ 29 w 92"/>
                <a:gd name="T31" fmla="*/ 7 h 45"/>
                <a:gd name="T32" fmla="*/ 39 w 92"/>
                <a:gd name="T33" fmla="*/ 6 h 45"/>
                <a:gd name="T34" fmla="*/ 43 w 92"/>
                <a:gd name="T35" fmla="*/ 8 h 45"/>
                <a:gd name="T36" fmla="*/ 47 w 92"/>
                <a:gd name="T37" fmla="*/ 9 h 45"/>
                <a:gd name="T38" fmla="*/ 43 w 92"/>
                <a:gd name="T39" fmla="*/ 4 h 45"/>
                <a:gd name="T40" fmla="*/ 54 w 92"/>
                <a:gd name="T41" fmla="*/ 10 h 45"/>
                <a:gd name="T42" fmla="*/ 60 w 92"/>
                <a:gd name="T43" fmla="*/ 14 h 45"/>
                <a:gd name="T44" fmla="*/ 59 w 92"/>
                <a:gd name="T45" fmla="*/ 1 h 45"/>
                <a:gd name="T46" fmla="*/ 69 w 92"/>
                <a:gd name="T47" fmla="*/ 6 h 45"/>
                <a:gd name="T48" fmla="*/ 74 w 92"/>
                <a:gd name="T49" fmla="*/ 19 h 45"/>
                <a:gd name="T50" fmla="*/ 82 w 92"/>
                <a:gd name="T51" fmla="*/ 26 h 45"/>
                <a:gd name="T52" fmla="*/ 92 w 92"/>
                <a:gd name="T53" fmla="*/ 33 h 45"/>
                <a:gd name="T54" fmla="*/ 83 w 92"/>
                <a:gd name="T55" fmla="*/ 35 h 45"/>
                <a:gd name="T56" fmla="*/ 81 w 92"/>
                <a:gd name="T57" fmla="*/ 36 h 45"/>
                <a:gd name="T58" fmla="*/ 85 w 92"/>
                <a:gd name="T59" fmla="*/ 36 h 45"/>
                <a:gd name="T60" fmla="*/ 89 w 92"/>
                <a:gd name="T61" fmla="*/ 39 h 45"/>
                <a:gd name="T62" fmla="*/ 83 w 92"/>
                <a:gd name="T63" fmla="*/ 41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92" h="45">
                  <a:moveTo>
                    <a:pt x="83" y="41"/>
                  </a:moveTo>
                  <a:cubicBezTo>
                    <a:pt x="81" y="41"/>
                    <a:pt x="79" y="41"/>
                    <a:pt x="76" y="41"/>
                  </a:cubicBezTo>
                  <a:cubicBezTo>
                    <a:pt x="75" y="41"/>
                    <a:pt x="74" y="41"/>
                    <a:pt x="73" y="41"/>
                  </a:cubicBezTo>
                  <a:cubicBezTo>
                    <a:pt x="72" y="41"/>
                    <a:pt x="72" y="40"/>
                    <a:pt x="71" y="39"/>
                  </a:cubicBezTo>
                  <a:cubicBezTo>
                    <a:pt x="70" y="39"/>
                    <a:pt x="66" y="40"/>
                    <a:pt x="65" y="38"/>
                  </a:cubicBezTo>
                  <a:cubicBezTo>
                    <a:pt x="65" y="35"/>
                    <a:pt x="63" y="37"/>
                    <a:pt x="61" y="38"/>
                  </a:cubicBezTo>
                  <a:cubicBezTo>
                    <a:pt x="58" y="40"/>
                    <a:pt x="56" y="39"/>
                    <a:pt x="54" y="40"/>
                  </a:cubicBezTo>
                  <a:cubicBezTo>
                    <a:pt x="51" y="41"/>
                    <a:pt x="48" y="42"/>
                    <a:pt x="45" y="43"/>
                  </a:cubicBezTo>
                  <a:cubicBezTo>
                    <a:pt x="41" y="43"/>
                    <a:pt x="35" y="45"/>
                    <a:pt x="31" y="43"/>
                  </a:cubicBezTo>
                  <a:cubicBezTo>
                    <a:pt x="31" y="43"/>
                    <a:pt x="29" y="42"/>
                    <a:pt x="29" y="41"/>
                  </a:cubicBezTo>
                  <a:cubicBezTo>
                    <a:pt x="29" y="40"/>
                    <a:pt x="29" y="38"/>
                    <a:pt x="27" y="38"/>
                  </a:cubicBezTo>
                  <a:cubicBezTo>
                    <a:pt x="25" y="38"/>
                    <a:pt x="23" y="38"/>
                    <a:pt x="21" y="38"/>
                  </a:cubicBezTo>
                  <a:cubicBezTo>
                    <a:pt x="19" y="38"/>
                    <a:pt x="17" y="38"/>
                    <a:pt x="15" y="36"/>
                  </a:cubicBezTo>
                  <a:cubicBezTo>
                    <a:pt x="14" y="36"/>
                    <a:pt x="9" y="32"/>
                    <a:pt x="10" y="31"/>
                  </a:cubicBezTo>
                  <a:cubicBezTo>
                    <a:pt x="16" y="28"/>
                    <a:pt x="23" y="29"/>
                    <a:pt x="28" y="29"/>
                  </a:cubicBezTo>
                  <a:cubicBezTo>
                    <a:pt x="29" y="29"/>
                    <a:pt x="40" y="29"/>
                    <a:pt x="40" y="29"/>
                  </a:cubicBezTo>
                  <a:cubicBezTo>
                    <a:pt x="40" y="27"/>
                    <a:pt x="26" y="25"/>
                    <a:pt x="25" y="25"/>
                  </a:cubicBezTo>
                  <a:cubicBezTo>
                    <a:pt x="20" y="25"/>
                    <a:pt x="14" y="28"/>
                    <a:pt x="9" y="26"/>
                  </a:cubicBezTo>
                  <a:cubicBezTo>
                    <a:pt x="7" y="25"/>
                    <a:pt x="3" y="23"/>
                    <a:pt x="7" y="21"/>
                  </a:cubicBezTo>
                  <a:cubicBezTo>
                    <a:pt x="10" y="20"/>
                    <a:pt x="13" y="19"/>
                    <a:pt x="16" y="19"/>
                  </a:cubicBezTo>
                  <a:cubicBezTo>
                    <a:pt x="18" y="18"/>
                    <a:pt x="20" y="18"/>
                    <a:pt x="21" y="18"/>
                  </a:cubicBezTo>
                  <a:cubicBezTo>
                    <a:pt x="19" y="19"/>
                    <a:pt x="16" y="18"/>
                    <a:pt x="14" y="18"/>
                  </a:cubicBezTo>
                  <a:cubicBezTo>
                    <a:pt x="13" y="18"/>
                    <a:pt x="7" y="19"/>
                    <a:pt x="6" y="18"/>
                  </a:cubicBezTo>
                  <a:cubicBezTo>
                    <a:pt x="6" y="18"/>
                    <a:pt x="7" y="17"/>
                    <a:pt x="7" y="17"/>
                  </a:cubicBezTo>
                  <a:cubicBezTo>
                    <a:pt x="7" y="16"/>
                    <a:pt x="0" y="17"/>
                    <a:pt x="1" y="15"/>
                  </a:cubicBezTo>
                  <a:cubicBezTo>
                    <a:pt x="2" y="14"/>
                    <a:pt x="3" y="12"/>
                    <a:pt x="4" y="11"/>
                  </a:cubicBezTo>
                  <a:cubicBezTo>
                    <a:pt x="8" y="10"/>
                    <a:pt x="4" y="10"/>
                    <a:pt x="4" y="9"/>
                  </a:cubicBezTo>
                  <a:cubicBezTo>
                    <a:pt x="4" y="9"/>
                    <a:pt x="7" y="7"/>
                    <a:pt x="8" y="7"/>
                  </a:cubicBezTo>
                  <a:cubicBezTo>
                    <a:pt x="10" y="6"/>
                    <a:pt x="11" y="5"/>
                    <a:pt x="13" y="4"/>
                  </a:cubicBezTo>
                  <a:cubicBezTo>
                    <a:pt x="17" y="2"/>
                    <a:pt x="20" y="1"/>
                    <a:pt x="24" y="1"/>
                  </a:cubicBezTo>
                  <a:cubicBezTo>
                    <a:pt x="29" y="1"/>
                    <a:pt x="24" y="7"/>
                    <a:pt x="24" y="7"/>
                  </a:cubicBezTo>
                  <a:cubicBezTo>
                    <a:pt x="26" y="8"/>
                    <a:pt x="28" y="8"/>
                    <a:pt x="29" y="7"/>
                  </a:cubicBezTo>
                  <a:cubicBezTo>
                    <a:pt x="30" y="7"/>
                    <a:pt x="30" y="4"/>
                    <a:pt x="31" y="4"/>
                  </a:cubicBezTo>
                  <a:cubicBezTo>
                    <a:pt x="33" y="4"/>
                    <a:pt x="37" y="4"/>
                    <a:pt x="39" y="6"/>
                  </a:cubicBezTo>
                  <a:cubicBezTo>
                    <a:pt x="42" y="8"/>
                    <a:pt x="35" y="11"/>
                    <a:pt x="40" y="10"/>
                  </a:cubicBezTo>
                  <a:cubicBezTo>
                    <a:pt x="41" y="10"/>
                    <a:pt x="42" y="9"/>
                    <a:pt x="43" y="8"/>
                  </a:cubicBezTo>
                  <a:cubicBezTo>
                    <a:pt x="44" y="8"/>
                    <a:pt x="44" y="8"/>
                    <a:pt x="45" y="8"/>
                  </a:cubicBezTo>
                  <a:cubicBezTo>
                    <a:pt x="46" y="8"/>
                    <a:pt x="46" y="8"/>
                    <a:pt x="47" y="9"/>
                  </a:cubicBezTo>
                  <a:cubicBezTo>
                    <a:pt x="48" y="9"/>
                    <a:pt x="48" y="7"/>
                    <a:pt x="48" y="6"/>
                  </a:cubicBezTo>
                  <a:cubicBezTo>
                    <a:pt x="47" y="6"/>
                    <a:pt x="44" y="4"/>
                    <a:pt x="43" y="4"/>
                  </a:cubicBezTo>
                  <a:cubicBezTo>
                    <a:pt x="45" y="3"/>
                    <a:pt x="49" y="5"/>
                    <a:pt x="50" y="6"/>
                  </a:cubicBezTo>
                  <a:cubicBezTo>
                    <a:pt x="53" y="7"/>
                    <a:pt x="53" y="8"/>
                    <a:pt x="54" y="10"/>
                  </a:cubicBezTo>
                  <a:cubicBezTo>
                    <a:pt x="54" y="11"/>
                    <a:pt x="54" y="16"/>
                    <a:pt x="56" y="16"/>
                  </a:cubicBezTo>
                  <a:cubicBezTo>
                    <a:pt x="57" y="16"/>
                    <a:pt x="61" y="16"/>
                    <a:pt x="60" y="14"/>
                  </a:cubicBezTo>
                  <a:cubicBezTo>
                    <a:pt x="59" y="10"/>
                    <a:pt x="57" y="7"/>
                    <a:pt x="56" y="3"/>
                  </a:cubicBezTo>
                  <a:cubicBezTo>
                    <a:pt x="55" y="0"/>
                    <a:pt x="58" y="1"/>
                    <a:pt x="59" y="1"/>
                  </a:cubicBezTo>
                  <a:cubicBezTo>
                    <a:pt x="62" y="2"/>
                    <a:pt x="62" y="0"/>
                    <a:pt x="64" y="1"/>
                  </a:cubicBezTo>
                  <a:cubicBezTo>
                    <a:pt x="66" y="3"/>
                    <a:pt x="69" y="4"/>
                    <a:pt x="69" y="6"/>
                  </a:cubicBezTo>
                  <a:cubicBezTo>
                    <a:pt x="70" y="9"/>
                    <a:pt x="71" y="11"/>
                    <a:pt x="73" y="13"/>
                  </a:cubicBezTo>
                  <a:cubicBezTo>
                    <a:pt x="74" y="16"/>
                    <a:pt x="75" y="17"/>
                    <a:pt x="74" y="19"/>
                  </a:cubicBezTo>
                  <a:cubicBezTo>
                    <a:pt x="73" y="22"/>
                    <a:pt x="76" y="25"/>
                    <a:pt x="78" y="26"/>
                  </a:cubicBezTo>
                  <a:cubicBezTo>
                    <a:pt x="79" y="26"/>
                    <a:pt x="81" y="26"/>
                    <a:pt x="82" y="26"/>
                  </a:cubicBezTo>
                  <a:cubicBezTo>
                    <a:pt x="83" y="27"/>
                    <a:pt x="84" y="28"/>
                    <a:pt x="85" y="28"/>
                  </a:cubicBezTo>
                  <a:cubicBezTo>
                    <a:pt x="88" y="29"/>
                    <a:pt x="92" y="29"/>
                    <a:pt x="92" y="33"/>
                  </a:cubicBezTo>
                  <a:cubicBezTo>
                    <a:pt x="92" y="35"/>
                    <a:pt x="83" y="32"/>
                    <a:pt x="83" y="32"/>
                  </a:cubicBezTo>
                  <a:cubicBezTo>
                    <a:pt x="83" y="33"/>
                    <a:pt x="83" y="34"/>
                    <a:pt x="83" y="35"/>
                  </a:cubicBezTo>
                  <a:cubicBezTo>
                    <a:pt x="83" y="35"/>
                    <a:pt x="80" y="35"/>
                    <a:pt x="80" y="35"/>
                  </a:cubicBezTo>
                  <a:cubicBezTo>
                    <a:pt x="81" y="35"/>
                    <a:pt x="81" y="36"/>
                    <a:pt x="81" y="36"/>
                  </a:cubicBezTo>
                  <a:cubicBezTo>
                    <a:pt x="81" y="37"/>
                    <a:pt x="81" y="38"/>
                    <a:pt x="81" y="38"/>
                  </a:cubicBezTo>
                  <a:cubicBezTo>
                    <a:pt x="81" y="38"/>
                    <a:pt x="85" y="36"/>
                    <a:pt x="85" y="36"/>
                  </a:cubicBezTo>
                  <a:cubicBezTo>
                    <a:pt x="87" y="36"/>
                    <a:pt x="86" y="37"/>
                    <a:pt x="86" y="38"/>
                  </a:cubicBezTo>
                  <a:cubicBezTo>
                    <a:pt x="86" y="38"/>
                    <a:pt x="88" y="38"/>
                    <a:pt x="89" y="39"/>
                  </a:cubicBezTo>
                  <a:cubicBezTo>
                    <a:pt x="89" y="39"/>
                    <a:pt x="83" y="41"/>
                    <a:pt x="83" y="41"/>
                  </a:cubicBezTo>
                  <a:cubicBezTo>
                    <a:pt x="81" y="41"/>
                    <a:pt x="86" y="41"/>
                    <a:pt x="83" y="41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40" name="Freeform 573"/>
            <p:cNvSpPr>
              <a:spLocks/>
            </p:cNvSpPr>
            <p:nvPr/>
          </p:nvSpPr>
          <p:spPr bwMode="auto">
            <a:xfrm>
              <a:off x="6709745" y="4738956"/>
              <a:ext cx="130574" cy="86010"/>
            </a:xfrm>
            <a:custGeom>
              <a:avLst/>
              <a:gdLst>
                <a:gd name="T0" fmla="*/ 9 w 14"/>
                <a:gd name="T1" fmla="*/ 8 h 9"/>
                <a:gd name="T2" fmla="*/ 5 w 14"/>
                <a:gd name="T3" fmla="*/ 5 h 9"/>
                <a:gd name="T4" fmla="*/ 0 w 14"/>
                <a:gd name="T5" fmla="*/ 3 h 9"/>
                <a:gd name="T6" fmla="*/ 4 w 14"/>
                <a:gd name="T7" fmla="*/ 0 h 9"/>
                <a:gd name="T8" fmla="*/ 10 w 14"/>
                <a:gd name="T9" fmla="*/ 1 h 9"/>
                <a:gd name="T10" fmla="*/ 12 w 14"/>
                <a:gd name="T11" fmla="*/ 4 h 9"/>
                <a:gd name="T12" fmla="*/ 9 w 14"/>
                <a:gd name="T13" fmla="*/ 8 h 9"/>
                <a:gd name="T14" fmla="*/ 9 w 14"/>
                <a:gd name="T15" fmla="*/ 8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" h="9">
                  <a:moveTo>
                    <a:pt x="9" y="8"/>
                  </a:moveTo>
                  <a:cubicBezTo>
                    <a:pt x="7" y="8"/>
                    <a:pt x="6" y="5"/>
                    <a:pt x="5" y="5"/>
                  </a:cubicBezTo>
                  <a:cubicBezTo>
                    <a:pt x="4" y="4"/>
                    <a:pt x="0" y="3"/>
                    <a:pt x="0" y="3"/>
                  </a:cubicBezTo>
                  <a:cubicBezTo>
                    <a:pt x="1" y="2"/>
                    <a:pt x="3" y="1"/>
                    <a:pt x="4" y="0"/>
                  </a:cubicBezTo>
                  <a:cubicBezTo>
                    <a:pt x="6" y="0"/>
                    <a:pt x="8" y="0"/>
                    <a:pt x="10" y="1"/>
                  </a:cubicBezTo>
                  <a:cubicBezTo>
                    <a:pt x="12" y="2"/>
                    <a:pt x="14" y="2"/>
                    <a:pt x="12" y="4"/>
                  </a:cubicBezTo>
                  <a:cubicBezTo>
                    <a:pt x="11" y="5"/>
                    <a:pt x="10" y="9"/>
                    <a:pt x="9" y="8"/>
                  </a:cubicBezTo>
                  <a:cubicBezTo>
                    <a:pt x="8" y="8"/>
                    <a:pt x="9" y="8"/>
                    <a:pt x="9" y="8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41" name="Freeform 574"/>
            <p:cNvSpPr>
              <a:spLocks/>
            </p:cNvSpPr>
            <p:nvPr/>
          </p:nvSpPr>
          <p:spPr bwMode="auto">
            <a:xfrm>
              <a:off x="6916751" y="4700729"/>
              <a:ext cx="296178" cy="273958"/>
            </a:xfrm>
            <a:custGeom>
              <a:avLst/>
              <a:gdLst>
                <a:gd name="T0" fmla="*/ 18 w 32"/>
                <a:gd name="T1" fmla="*/ 27 h 29"/>
                <a:gd name="T2" fmla="*/ 10 w 32"/>
                <a:gd name="T3" fmla="*/ 19 h 29"/>
                <a:gd name="T4" fmla="*/ 1 w 32"/>
                <a:gd name="T5" fmla="*/ 15 h 29"/>
                <a:gd name="T6" fmla="*/ 0 w 32"/>
                <a:gd name="T7" fmla="*/ 13 h 29"/>
                <a:gd name="T8" fmla="*/ 4 w 32"/>
                <a:gd name="T9" fmla="*/ 12 h 29"/>
                <a:gd name="T10" fmla="*/ 11 w 32"/>
                <a:gd name="T11" fmla="*/ 14 h 29"/>
                <a:gd name="T12" fmla="*/ 11 w 32"/>
                <a:gd name="T13" fmla="*/ 12 h 29"/>
                <a:gd name="T14" fmla="*/ 13 w 32"/>
                <a:gd name="T15" fmla="*/ 11 h 29"/>
                <a:gd name="T16" fmla="*/ 7 w 32"/>
                <a:gd name="T17" fmla="*/ 8 h 29"/>
                <a:gd name="T18" fmla="*/ 7 w 32"/>
                <a:gd name="T19" fmla="*/ 6 h 29"/>
                <a:gd name="T20" fmla="*/ 10 w 32"/>
                <a:gd name="T21" fmla="*/ 7 h 29"/>
                <a:gd name="T22" fmla="*/ 11 w 32"/>
                <a:gd name="T23" fmla="*/ 5 h 29"/>
                <a:gd name="T24" fmla="*/ 8 w 32"/>
                <a:gd name="T25" fmla="*/ 4 h 29"/>
                <a:gd name="T26" fmla="*/ 10 w 32"/>
                <a:gd name="T27" fmla="*/ 3 h 29"/>
                <a:gd name="T28" fmla="*/ 14 w 32"/>
                <a:gd name="T29" fmla="*/ 4 h 29"/>
                <a:gd name="T30" fmla="*/ 13 w 32"/>
                <a:gd name="T31" fmla="*/ 3 h 29"/>
                <a:gd name="T32" fmla="*/ 19 w 32"/>
                <a:gd name="T33" fmla="*/ 5 h 29"/>
                <a:gd name="T34" fmla="*/ 18 w 32"/>
                <a:gd name="T35" fmla="*/ 3 h 29"/>
                <a:gd name="T36" fmla="*/ 19 w 32"/>
                <a:gd name="T37" fmla="*/ 3 h 29"/>
                <a:gd name="T38" fmla="*/ 17 w 32"/>
                <a:gd name="T39" fmla="*/ 2 h 29"/>
                <a:gd name="T40" fmla="*/ 25 w 32"/>
                <a:gd name="T41" fmla="*/ 1 h 29"/>
                <a:gd name="T42" fmla="*/ 23 w 32"/>
                <a:gd name="T43" fmla="*/ 3 h 29"/>
                <a:gd name="T44" fmla="*/ 28 w 32"/>
                <a:gd name="T45" fmla="*/ 4 h 29"/>
                <a:gd name="T46" fmla="*/ 27 w 32"/>
                <a:gd name="T47" fmla="*/ 7 h 29"/>
                <a:gd name="T48" fmla="*/ 26 w 32"/>
                <a:gd name="T49" fmla="*/ 8 h 29"/>
                <a:gd name="T50" fmla="*/ 23 w 32"/>
                <a:gd name="T51" fmla="*/ 10 h 29"/>
                <a:gd name="T52" fmla="*/ 21 w 32"/>
                <a:gd name="T53" fmla="*/ 13 h 29"/>
                <a:gd name="T54" fmla="*/ 24 w 32"/>
                <a:gd name="T55" fmla="*/ 11 h 29"/>
                <a:gd name="T56" fmla="*/ 26 w 32"/>
                <a:gd name="T57" fmla="*/ 13 h 29"/>
                <a:gd name="T58" fmla="*/ 29 w 32"/>
                <a:gd name="T59" fmla="*/ 13 h 29"/>
                <a:gd name="T60" fmla="*/ 28 w 32"/>
                <a:gd name="T61" fmla="*/ 10 h 29"/>
                <a:gd name="T62" fmla="*/ 30 w 32"/>
                <a:gd name="T63" fmla="*/ 11 h 29"/>
                <a:gd name="T64" fmla="*/ 30 w 32"/>
                <a:gd name="T65" fmla="*/ 14 h 29"/>
                <a:gd name="T66" fmla="*/ 31 w 32"/>
                <a:gd name="T67" fmla="*/ 17 h 29"/>
                <a:gd name="T68" fmla="*/ 28 w 32"/>
                <a:gd name="T69" fmla="*/ 23 h 29"/>
                <a:gd name="T70" fmla="*/ 22 w 32"/>
                <a:gd name="T71" fmla="*/ 23 h 29"/>
                <a:gd name="T72" fmla="*/ 21 w 32"/>
                <a:gd name="T73" fmla="*/ 23 h 29"/>
                <a:gd name="T74" fmla="*/ 23 w 32"/>
                <a:gd name="T75" fmla="*/ 26 h 29"/>
                <a:gd name="T76" fmla="*/ 18 w 32"/>
                <a:gd name="T77" fmla="*/ 27 h 29"/>
                <a:gd name="T78" fmla="*/ 18 w 32"/>
                <a:gd name="T79" fmla="*/ 27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32" h="29">
                  <a:moveTo>
                    <a:pt x="18" y="27"/>
                  </a:moveTo>
                  <a:cubicBezTo>
                    <a:pt x="15" y="25"/>
                    <a:pt x="13" y="21"/>
                    <a:pt x="10" y="19"/>
                  </a:cubicBezTo>
                  <a:cubicBezTo>
                    <a:pt x="7" y="18"/>
                    <a:pt x="4" y="16"/>
                    <a:pt x="1" y="15"/>
                  </a:cubicBezTo>
                  <a:cubicBezTo>
                    <a:pt x="0" y="14"/>
                    <a:pt x="0" y="14"/>
                    <a:pt x="0" y="13"/>
                  </a:cubicBezTo>
                  <a:cubicBezTo>
                    <a:pt x="0" y="10"/>
                    <a:pt x="2" y="11"/>
                    <a:pt x="4" y="12"/>
                  </a:cubicBezTo>
                  <a:cubicBezTo>
                    <a:pt x="6" y="13"/>
                    <a:pt x="8" y="15"/>
                    <a:pt x="11" y="14"/>
                  </a:cubicBezTo>
                  <a:cubicBezTo>
                    <a:pt x="12" y="14"/>
                    <a:pt x="11" y="12"/>
                    <a:pt x="11" y="12"/>
                  </a:cubicBezTo>
                  <a:cubicBezTo>
                    <a:pt x="11" y="11"/>
                    <a:pt x="13" y="12"/>
                    <a:pt x="13" y="11"/>
                  </a:cubicBezTo>
                  <a:cubicBezTo>
                    <a:pt x="14" y="10"/>
                    <a:pt x="7" y="8"/>
                    <a:pt x="7" y="8"/>
                  </a:cubicBezTo>
                  <a:cubicBezTo>
                    <a:pt x="5" y="7"/>
                    <a:pt x="6" y="6"/>
                    <a:pt x="7" y="6"/>
                  </a:cubicBezTo>
                  <a:cubicBezTo>
                    <a:pt x="9" y="5"/>
                    <a:pt x="9" y="6"/>
                    <a:pt x="10" y="7"/>
                  </a:cubicBezTo>
                  <a:cubicBezTo>
                    <a:pt x="10" y="7"/>
                    <a:pt x="11" y="5"/>
                    <a:pt x="11" y="5"/>
                  </a:cubicBezTo>
                  <a:cubicBezTo>
                    <a:pt x="12" y="5"/>
                    <a:pt x="8" y="4"/>
                    <a:pt x="8" y="4"/>
                  </a:cubicBezTo>
                  <a:cubicBezTo>
                    <a:pt x="8" y="4"/>
                    <a:pt x="10" y="3"/>
                    <a:pt x="10" y="3"/>
                  </a:cubicBezTo>
                  <a:cubicBezTo>
                    <a:pt x="11" y="3"/>
                    <a:pt x="13" y="4"/>
                    <a:pt x="14" y="4"/>
                  </a:cubicBezTo>
                  <a:cubicBezTo>
                    <a:pt x="14" y="4"/>
                    <a:pt x="13" y="3"/>
                    <a:pt x="13" y="3"/>
                  </a:cubicBezTo>
                  <a:cubicBezTo>
                    <a:pt x="14" y="2"/>
                    <a:pt x="18" y="5"/>
                    <a:pt x="19" y="5"/>
                  </a:cubicBezTo>
                  <a:cubicBezTo>
                    <a:pt x="20" y="4"/>
                    <a:pt x="18" y="4"/>
                    <a:pt x="18" y="3"/>
                  </a:cubicBezTo>
                  <a:cubicBezTo>
                    <a:pt x="18" y="3"/>
                    <a:pt x="19" y="3"/>
                    <a:pt x="19" y="3"/>
                  </a:cubicBezTo>
                  <a:cubicBezTo>
                    <a:pt x="19" y="3"/>
                    <a:pt x="17" y="3"/>
                    <a:pt x="17" y="2"/>
                  </a:cubicBezTo>
                  <a:cubicBezTo>
                    <a:pt x="17" y="2"/>
                    <a:pt x="24" y="0"/>
                    <a:pt x="25" y="1"/>
                  </a:cubicBezTo>
                  <a:cubicBezTo>
                    <a:pt x="26" y="1"/>
                    <a:pt x="23" y="2"/>
                    <a:pt x="23" y="3"/>
                  </a:cubicBezTo>
                  <a:cubicBezTo>
                    <a:pt x="24" y="4"/>
                    <a:pt x="27" y="3"/>
                    <a:pt x="28" y="4"/>
                  </a:cubicBezTo>
                  <a:cubicBezTo>
                    <a:pt x="28" y="5"/>
                    <a:pt x="24" y="7"/>
                    <a:pt x="27" y="7"/>
                  </a:cubicBezTo>
                  <a:cubicBezTo>
                    <a:pt x="28" y="7"/>
                    <a:pt x="27" y="8"/>
                    <a:pt x="26" y="8"/>
                  </a:cubicBezTo>
                  <a:cubicBezTo>
                    <a:pt x="25" y="8"/>
                    <a:pt x="24" y="8"/>
                    <a:pt x="23" y="10"/>
                  </a:cubicBezTo>
                  <a:cubicBezTo>
                    <a:pt x="23" y="10"/>
                    <a:pt x="21" y="13"/>
                    <a:pt x="21" y="13"/>
                  </a:cubicBezTo>
                  <a:cubicBezTo>
                    <a:pt x="22" y="13"/>
                    <a:pt x="23" y="11"/>
                    <a:pt x="24" y="11"/>
                  </a:cubicBezTo>
                  <a:cubicBezTo>
                    <a:pt x="25" y="11"/>
                    <a:pt x="25" y="12"/>
                    <a:pt x="26" y="13"/>
                  </a:cubicBezTo>
                  <a:cubicBezTo>
                    <a:pt x="27" y="13"/>
                    <a:pt x="30" y="17"/>
                    <a:pt x="29" y="13"/>
                  </a:cubicBezTo>
                  <a:cubicBezTo>
                    <a:pt x="29" y="12"/>
                    <a:pt x="27" y="11"/>
                    <a:pt x="28" y="10"/>
                  </a:cubicBezTo>
                  <a:cubicBezTo>
                    <a:pt x="29" y="10"/>
                    <a:pt x="30" y="10"/>
                    <a:pt x="30" y="11"/>
                  </a:cubicBezTo>
                  <a:cubicBezTo>
                    <a:pt x="30" y="12"/>
                    <a:pt x="29" y="13"/>
                    <a:pt x="30" y="14"/>
                  </a:cubicBezTo>
                  <a:cubicBezTo>
                    <a:pt x="31" y="15"/>
                    <a:pt x="32" y="16"/>
                    <a:pt x="31" y="17"/>
                  </a:cubicBezTo>
                  <a:cubicBezTo>
                    <a:pt x="29" y="19"/>
                    <a:pt x="32" y="22"/>
                    <a:pt x="28" y="23"/>
                  </a:cubicBezTo>
                  <a:cubicBezTo>
                    <a:pt x="28" y="23"/>
                    <a:pt x="21" y="25"/>
                    <a:pt x="22" y="23"/>
                  </a:cubicBezTo>
                  <a:cubicBezTo>
                    <a:pt x="22" y="22"/>
                    <a:pt x="21" y="22"/>
                    <a:pt x="21" y="23"/>
                  </a:cubicBezTo>
                  <a:cubicBezTo>
                    <a:pt x="22" y="24"/>
                    <a:pt x="22" y="25"/>
                    <a:pt x="23" y="26"/>
                  </a:cubicBezTo>
                  <a:cubicBezTo>
                    <a:pt x="23" y="28"/>
                    <a:pt x="19" y="27"/>
                    <a:pt x="18" y="27"/>
                  </a:cubicBezTo>
                  <a:cubicBezTo>
                    <a:pt x="17" y="26"/>
                    <a:pt x="22" y="29"/>
                    <a:pt x="18" y="27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42" name="Freeform 575"/>
            <p:cNvSpPr>
              <a:spLocks/>
            </p:cNvSpPr>
            <p:nvPr/>
          </p:nvSpPr>
          <p:spPr bwMode="auto">
            <a:xfrm>
              <a:off x="7232037" y="4700729"/>
              <a:ext cx="261145" cy="207060"/>
            </a:xfrm>
            <a:custGeom>
              <a:avLst/>
              <a:gdLst>
                <a:gd name="T0" fmla="*/ 7 w 28"/>
                <a:gd name="T1" fmla="*/ 22 h 22"/>
                <a:gd name="T2" fmla="*/ 3 w 28"/>
                <a:gd name="T3" fmla="*/ 19 h 22"/>
                <a:gd name="T4" fmla="*/ 1 w 28"/>
                <a:gd name="T5" fmla="*/ 11 h 22"/>
                <a:gd name="T6" fmla="*/ 1 w 28"/>
                <a:gd name="T7" fmla="*/ 4 h 22"/>
                <a:gd name="T8" fmla="*/ 6 w 28"/>
                <a:gd name="T9" fmla="*/ 4 h 22"/>
                <a:gd name="T10" fmla="*/ 5 w 28"/>
                <a:gd name="T11" fmla="*/ 1 h 22"/>
                <a:gd name="T12" fmla="*/ 16 w 28"/>
                <a:gd name="T13" fmla="*/ 2 h 22"/>
                <a:gd name="T14" fmla="*/ 25 w 28"/>
                <a:gd name="T15" fmla="*/ 3 h 22"/>
                <a:gd name="T16" fmla="*/ 23 w 28"/>
                <a:gd name="T17" fmla="*/ 8 h 22"/>
                <a:gd name="T18" fmla="*/ 19 w 28"/>
                <a:gd name="T19" fmla="*/ 13 h 22"/>
                <a:gd name="T20" fmla="*/ 12 w 28"/>
                <a:gd name="T21" fmla="*/ 13 h 22"/>
                <a:gd name="T22" fmla="*/ 10 w 28"/>
                <a:gd name="T23" fmla="*/ 14 h 22"/>
                <a:gd name="T24" fmla="*/ 11 w 28"/>
                <a:gd name="T25" fmla="*/ 17 h 22"/>
                <a:gd name="T26" fmla="*/ 7 w 28"/>
                <a:gd name="T27" fmla="*/ 22 h 22"/>
                <a:gd name="T28" fmla="*/ 7 w 28"/>
                <a:gd name="T29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8" h="22">
                  <a:moveTo>
                    <a:pt x="7" y="22"/>
                  </a:moveTo>
                  <a:cubicBezTo>
                    <a:pt x="5" y="21"/>
                    <a:pt x="3" y="21"/>
                    <a:pt x="3" y="19"/>
                  </a:cubicBezTo>
                  <a:cubicBezTo>
                    <a:pt x="3" y="16"/>
                    <a:pt x="0" y="14"/>
                    <a:pt x="1" y="11"/>
                  </a:cubicBezTo>
                  <a:cubicBezTo>
                    <a:pt x="1" y="9"/>
                    <a:pt x="0" y="6"/>
                    <a:pt x="1" y="4"/>
                  </a:cubicBezTo>
                  <a:cubicBezTo>
                    <a:pt x="2" y="4"/>
                    <a:pt x="6" y="5"/>
                    <a:pt x="6" y="4"/>
                  </a:cubicBezTo>
                  <a:cubicBezTo>
                    <a:pt x="6" y="3"/>
                    <a:pt x="0" y="3"/>
                    <a:pt x="5" y="1"/>
                  </a:cubicBezTo>
                  <a:cubicBezTo>
                    <a:pt x="9" y="0"/>
                    <a:pt x="12" y="1"/>
                    <a:pt x="16" y="2"/>
                  </a:cubicBezTo>
                  <a:cubicBezTo>
                    <a:pt x="19" y="2"/>
                    <a:pt x="22" y="2"/>
                    <a:pt x="25" y="3"/>
                  </a:cubicBezTo>
                  <a:cubicBezTo>
                    <a:pt x="28" y="4"/>
                    <a:pt x="25" y="6"/>
                    <a:pt x="23" y="8"/>
                  </a:cubicBezTo>
                  <a:cubicBezTo>
                    <a:pt x="22" y="10"/>
                    <a:pt x="21" y="12"/>
                    <a:pt x="19" y="13"/>
                  </a:cubicBezTo>
                  <a:cubicBezTo>
                    <a:pt x="18" y="15"/>
                    <a:pt x="14" y="13"/>
                    <a:pt x="12" y="13"/>
                  </a:cubicBezTo>
                  <a:cubicBezTo>
                    <a:pt x="12" y="13"/>
                    <a:pt x="9" y="13"/>
                    <a:pt x="10" y="14"/>
                  </a:cubicBezTo>
                  <a:cubicBezTo>
                    <a:pt x="10" y="15"/>
                    <a:pt x="12" y="15"/>
                    <a:pt x="11" y="17"/>
                  </a:cubicBezTo>
                  <a:cubicBezTo>
                    <a:pt x="10" y="17"/>
                    <a:pt x="8" y="22"/>
                    <a:pt x="7" y="22"/>
                  </a:cubicBezTo>
                  <a:cubicBezTo>
                    <a:pt x="5" y="21"/>
                    <a:pt x="8" y="22"/>
                    <a:pt x="7" y="22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43" name="Freeform 576"/>
            <p:cNvSpPr>
              <a:spLocks/>
            </p:cNvSpPr>
            <p:nvPr/>
          </p:nvSpPr>
          <p:spPr bwMode="auto">
            <a:xfrm>
              <a:off x="5833947" y="4675245"/>
              <a:ext cx="503186" cy="308998"/>
            </a:xfrm>
            <a:custGeom>
              <a:avLst/>
              <a:gdLst>
                <a:gd name="T0" fmla="*/ 52 w 54"/>
                <a:gd name="T1" fmla="*/ 10 h 33"/>
                <a:gd name="T2" fmla="*/ 45 w 54"/>
                <a:gd name="T3" fmla="*/ 4 h 33"/>
                <a:gd name="T4" fmla="*/ 41 w 54"/>
                <a:gd name="T5" fmla="*/ 3 h 33"/>
                <a:gd name="T6" fmla="*/ 35 w 54"/>
                <a:gd name="T7" fmla="*/ 4 h 33"/>
                <a:gd name="T8" fmla="*/ 32 w 54"/>
                <a:gd name="T9" fmla="*/ 3 h 33"/>
                <a:gd name="T10" fmla="*/ 27 w 54"/>
                <a:gd name="T11" fmla="*/ 1 h 33"/>
                <a:gd name="T12" fmla="*/ 20 w 54"/>
                <a:gd name="T13" fmla="*/ 0 h 33"/>
                <a:gd name="T14" fmla="*/ 11 w 54"/>
                <a:gd name="T15" fmla="*/ 1 h 33"/>
                <a:gd name="T16" fmla="*/ 8 w 54"/>
                <a:gd name="T17" fmla="*/ 3 h 33"/>
                <a:gd name="T18" fmla="*/ 7 w 54"/>
                <a:gd name="T19" fmla="*/ 11 h 33"/>
                <a:gd name="T20" fmla="*/ 7 w 54"/>
                <a:gd name="T21" fmla="*/ 15 h 33"/>
                <a:gd name="T22" fmla="*/ 4 w 54"/>
                <a:gd name="T23" fmla="*/ 18 h 33"/>
                <a:gd name="T24" fmla="*/ 0 w 54"/>
                <a:gd name="T25" fmla="*/ 24 h 33"/>
                <a:gd name="T26" fmla="*/ 7 w 54"/>
                <a:gd name="T27" fmla="*/ 26 h 33"/>
                <a:gd name="T28" fmla="*/ 15 w 54"/>
                <a:gd name="T29" fmla="*/ 32 h 33"/>
                <a:gd name="T30" fmla="*/ 19 w 54"/>
                <a:gd name="T31" fmla="*/ 30 h 33"/>
                <a:gd name="T32" fmla="*/ 25 w 54"/>
                <a:gd name="T33" fmla="*/ 29 h 33"/>
                <a:gd name="T34" fmla="*/ 28 w 54"/>
                <a:gd name="T35" fmla="*/ 26 h 33"/>
                <a:gd name="T36" fmla="*/ 31 w 54"/>
                <a:gd name="T37" fmla="*/ 21 h 33"/>
                <a:gd name="T38" fmla="*/ 37 w 54"/>
                <a:gd name="T39" fmla="*/ 17 h 33"/>
                <a:gd name="T40" fmla="*/ 46 w 54"/>
                <a:gd name="T41" fmla="*/ 13 h 33"/>
                <a:gd name="T42" fmla="*/ 52 w 54"/>
                <a:gd name="T43" fmla="*/ 10 h 33"/>
                <a:gd name="T44" fmla="*/ 52 w 54"/>
                <a:gd name="T45" fmla="*/ 1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54" h="33">
                  <a:moveTo>
                    <a:pt x="52" y="10"/>
                  </a:moveTo>
                  <a:cubicBezTo>
                    <a:pt x="50" y="8"/>
                    <a:pt x="48" y="6"/>
                    <a:pt x="45" y="4"/>
                  </a:cubicBezTo>
                  <a:cubicBezTo>
                    <a:pt x="44" y="4"/>
                    <a:pt x="42" y="3"/>
                    <a:pt x="41" y="3"/>
                  </a:cubicBezTo>
                  <a:cubicBezTo>
                    <a:pt x="38" y="2"/>
                    <a:pt x="37" y="3"/>
                    <a:pt x="35" y="4"/>
                  </a:cubicBezTo>
                  <a:cubicBezTo>
                    <a:pt x="34" y="4"/>
                    <a:pt x="33" y="3"/>
                    <a:pt x="32" y="3"/>
                  </a:cubicBezTo>
                  <a:cubicBezTo>
                    <a:pt x="31" y="2"/>
                    <a:pt x="29" y="2"/>
                    <a:pt x="27" y="1"/>
                  </a:cubicBezTo>
                  <a:cubicBezTo>
                    <a:pt x="25" y="1"/>
                    <a:pt x="22" y="0"/>
                    <a:pt x="20" y="0"/>
                  </a:cubicBezTo>
                  <a:cubicBezTo>
                    <a:pt x="17" y="0"/>
                    <a:pt x="14" y="1"/>
                    <a:pt x="11" y="1"/>
                  </a:cubicBezTo>
                  <a:cubicBezTo>
                    <a:pt x="9" y="2"/>
                    <a:pt x="6" y="1"/>
                    <a:pt x="8" y="3"/>
                  </a:cubicBezTo>
                  <a:cubicBezTo>
                    <a:pt x="10" y="7"/>
                    <a:pt x="10" y="8"/>
                    <a:pt x="7" y="11"/>
                  </a:cubicBezTo>
                  <a:cubicBezTo>
                    <a:pt x="5" y="13"/>
                    <a:pt x="7" y="14"/>
                    <a:pt x="7" y="15"/>
                  </a:cubicBezTo>
                  <a:cubicBezTo>
                    <a:pt x="6" y="16"/>
                    <a:pt x="4" y="16"/>
                    <a:pt x="4" y="18"/>
                  </a:cubicBezTo>
                  <a:cubicBezTo>
                    <a:pt x="3" y="20"/>
                    <a:pt x="1" y="22"/>
                    <a:pt x="0" y="24"/>
                  </a:cubicBezTo>
                  <a:cubicBezTo>
                    <a:pt x="0" y="25"/>
                    <a:pt x="6" y="26"/>
                    <a:pt x="7" y="26"/>
                  </a:cubicBezTo>
                  <a:cubicBezTo>
                    <a:pt x="10" y="28"/>
                    <a:pt x="12" y="32"/>
                    <a:pt x="15" y="32"/>
                  </a:cubicBezTo>
                  <a:cubicBezTo>
                    <a:pt x="16" y="33"/>
                    <a:pt x="18" y="31"/>
                    <a:pt x="19" y="30"/>
                  </a:cubicBezTo>
                  <a:cubicBezTo>
                    <a:pt x="21" y="29"/>
                    <a:pt x="23" y="30"/>
                    <a:pt x="25" y="29"/>
                  </a:cubicBezTo>
                  <a:cubicBezTo>
                    <a:pt x="27" y="29"/>
                    <a:pt x="27" y="28"/>
                    <a:pt x="28" y="26"/>
                  </a:cubicBezTo>
                  <a:cubicBezTo>
                    <a:pt x="28" y="24"/>
                    <a:pt x="28" y="23"/>
                    <a:pt x="31" y="21"/>
                  </a:cubicBezTo>
                  <a:cubicBezTo>
                    <a:pt x="33" y="20"/>
                    <a:pt x="34" y="18"/>
                    <a:pt x="37" y="17"/>
                  </a:cubicBezTo>
                  <a:cubicBezTo>
                    <a:pt x="40" y="15"/>
                    <a:pt x="43" y="14"/>
                    <a:pt x="46" y="13"/>
                  </a:cubicBezTo>
                  <a:cubicBezTo>
                    <a:pt x="46" y="13"/>
                    <a:pt x="53" y="10"/>
                    <a:pt x="52" y="10"/>
                  </a:cubicBezTo>
                  <a:cubicBezTo>
                    <a:pt x="51" y="9"/>
                    <a:pt x="54" y="11"/>
                    <a:pt x="52" y="10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44" name="Freeform 577"/>
            <p:cNvSpPr>
              <a:spLocks/>
            </p:cNvSpPr>
            <p:nvPr/>
          </p:nvSpPr>
          <p:spPr bwMode="auto">
            <a:xfrm>
              <a:off x="6811655" y="4589235"/>
              <a:ext cx="66879" cy="38227"/>
            </a:xfrm>
            <a:custGeom>
              <a:avLst/>
              <a:gdLst>
                <a:gd name="T0" fmla="*/ 4 w 7"/>
                <a:gd name="T1" fmla="*/ 4 h 4"/>
                <a:gd name="T2" fmla="*/ 1 w 7"/>
                <a:gd name="T3" fmla="*/ 3 h 4"/>
                <a:gd name="T4" fmla="*/ 3 w 7"/>
                <a:gd name="T5" fmla="*/ 0 h 4"/>
                <a:gd name="T6" fmla="*/ 4 w 7"/>
                <a:gd name="T7" fmla="*/ 4 h 4"/>
                <a:gd name="T8" fmla="*/ 4 w 7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4">
                  <a:moveTo>
                    <a:pt x="4" y="4"/>
                  </a:moveTo>
                  <a:cubicBezTo>
                    <a:pt x="3" y="4"/>
                    <a:pt x="1" y="4"/>
                    <a:pt x="1" y="3"/>
                  </a:cubicBezTo>
                  <a:cubicBezTo>
                    <a:pt x="0" y="2"/>
                    <a:pt x="3" y="0"/>
                    <a:pt x="3" y="0"/>
                  </a:cubicBezTo>
                  <a:cubicBezTo>
                    <a:pt x="6" y="0"/>
                    <a:pt x="7" y="4"/>
                    <a:pt x="4" y="4"/>
                  </a:cubicBezTo>
                  <a:cubicBezTo>
                    <a:pt x="1" y="3"/>
                    <a:pt x="6" y="4"/>
                    <a:pt x="4" y="4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45" name="Freeform 578"/>
            <p:cNvSpPr>
              <a:spLocks/>
            </p:cNvSpPr>
            <p:nvPr/>
          </p:nvSpPr>
          <p:spPr bwMode="auto">
            <a:xfrm>
              <a:off x="6235221" y="4420403"/>
              <a:ext cx="560509" cy="264400"/>
            </a:xfrm>
            <a:custGeom>
              <a:avLst/>
              <a:gdLst>
                <a:gd name="T0" fmla="*/ 50 w 60"/>
                <a:gd name="T1" fmla="*/ 22 h 28"/>
                <a:gd name="T2" fmla="*/ 48 w 60"/>
                <a:gd name="T3" fmla="*/ 21 h 28"/>
                <a:gd name="T4" fmla="*/ 46 w 60"/>
                <a:gd name="T5" fmla="*/ 23 h 28"/>
                <a:gd name="T6" fmla="*/ 43 w 60"/>
                <a:gd name="T7" fmla="*/ 22 h 28"/>
                <a:gd name="T8" fmla="*/ 40 w 60"/>
                <a:gd name="T9" fmla="*/ 23 h 28"/>
                <a:gd name="T10" fmla="*/ 24 w 60"/>
                <a:gd name="T11" fmla="*/ 27 h 28"/>
                <a:gd name="T12" fmla="*/ 19 w 60"/>
                <a:gd name="T13" fmla="*/ 28 h 28"/>
                <a:gd name="T14" fmla="*/ 17 w 60"/>
                <a:gd name="T15" fmla="*/ 24 h 28"/>
                <a:gd name="T16" fmla="*/ 24 w 60"/>
                <a:gd name="T17" fmla="*/ 22 h 28"/>
                <a:gd name="T18" fmla="*/ 29 w 60"/>
                <a:gd name="T19" fmla="*/ 22 h 28"/>
                <a:gd name="T20" fmla="*/ 31 w 60"/>
                <a:gd name="T21" fmla="*/ 20 h 28"/>
                <a:gd name="T22" fmla="*/ 24 w 60"/>
                <a:gd name="T23" fmla="*/ 20 h 28"/>
                <a:gd name="T24" fmla="*/ 19 w 60"/>
                <a:gd name="T25" fmla="*/ 21 h 28"/>
                <a:gd name="T26" fmla="*/ 19 w 60"/>
                <a:gd name="T27" fmla="*/ 19 h 28"/>
                <a:gd name="T28" fmla="*/ 12 w 60"/>
                <a:gd name="T29" fmla="*/ 21 h 28"/>
                <a:gd name="T30" fmla="*/ 11 w 60"/>
                <a:gd name="T31" fmla="*/ 22 h 28"/>
                <a:gd name="T32" fmla="*/ 9 w 60"/>
                <a:gd name="T33" fmla="*/ 23 h 28"/>
                <a:gd name="T34" fmla="*/ 5 w 60"/>
                <a:gd name="T35" fmla="*/ 21 h 28"/>
                <a:gd name="T36" fmla="*/ 0 w 60"/>
                <a:gd name="T37" fmla="*/ 20 h 28"/>
                <a:gd name="T38" fmla="*/ 4 w 60"/>
                <a:gd name="T39" fmla="*/ 18 h 28"/>
                <a:gd name="T40" fmla="*/ 9 w 60"/>
                <a:gd name="T41" fmla="*/ 17 h 28"/>
                <a:gd name="T42" fmla="*/ 11 w 60"/>
                <a:gd name="T43" fmla="*/ 16 h 28"/>
                <a:gd name="T44" fmla="*/ 5 w 60"/>
                <a:gd name="T45" fmla="*/ 16 h 28"/>
                <a:gd name="T46" fmla="*/ 4 w 60"/>
                <a:gd name="T47" fmla="*/ 14 h 28"/>
                <a:gd name="T48" fmla="*/ 12 w 60"/>
                <a:gd name="T49" fmla="*/ 13 h 28"/>
                <a:gd name="T50" fmla="*/ 4 w 60"/>
                <a:gd name="T51" fmla="*/ 12 h 28"/>
                <a:gd name="T52" fmla="*/ 13 w 60"/>
                <a:gd name="T53" fmla="*/ 10 h 28"/>
                <a:gd name="T54" fmla="*/ 9 w 60"/>
                <a:gd name="T55" fmla="*/ 8 h 28"/>
                <a:gd name="T56" fmla="*/ 14 w 60"/>
                <a:gd name="T57" fmla="*/ 6 h 28"/>
                <a:gd name="T58" fmla="*/ 17 w 60"/>
                <a:gd name="T59" fmla="*/ 10 h 28"/>
                <a:gd name="T60" fmla="*/ 25 w 60"/>
                <a:gd name="T61" fmla="*/ 11 h 28"/>
                <a:gd name="T62" fmla="*/ 29 w 60"/>
                <a:gd name="T63" fmla="*/ 14 h 28"/>
                <a:gd name="T64" fmla="*/ 32 w 60"/>
                <a:gd name="T65" fmla="*/ 17 h 28"/>
                <a:gd name="T66" fmla="*/ 39 w 60"/>
                <a:gd name="T67" fmla="*/ 16 h 28"/>
                <a:gd name="T68" fmla="*/ 37 w 60"/>
                <a:gd name="T69" fmla="*/ 13 h 28"/>
                <a:gd name="T70" fmla="*/ 38 w 60"/>
                <a:gd name="T71" fmla="*/ 9 h 28"/>
                <a:gd name="T72" fmla="*/ 36 w 60"/>
                <a:gd name="T73" fmla="*/ 8 h 28"/>
                <a:gd name="T74" fmla="*/ 38 w 60"/>
                <a:gd name="T75" fmla="*/ 5 h 28"/>
                <a:gd name="T76" fmla="*/ 43 w 60"/>
                <a:gd name="T77" fmla="*/ 3 h 28"/>
                <a:gd name="T78" fmla="*/ 44 w 60"/>
                <a:gd name="T79" fmla="*/ 7 h 28"/>
                <a:gd name="T80" fmla="*/ 45 w 60"/>
                <a:gd name="T81" fmla="*/ 9 h 28"/>
                <a:gd name="T82" fmla="*/ 44 w 60"/>
                <a:gd name="T83" fmla="*/ 10 h 28"/>
                <a:gd name="T84" fmla="*/ 47 w 60"/>
                <a:gd name="T85" fmla="*/ 11 h 28"/>
                <a:gd name="T86" fmla="*/ 51 w 60"/>
                <a:gd name="T87" fmla="*/ 14 h 28"/>
                <a:gd name="T88" fmla="*/ 53 w 60"/>
                <a:gd name="T89" fmla="*/ 13 h 28"/>
                <a:gd name="T90" fmla="*/ 57 w 60"/>
                <a:gd name="T91" fmla="*/ 12 h 28"/>
                <a:gd name="T92" fmla="*/ 59 w 60"/>
                <a:gd name="T93" fmla="*/ 15 h 28"/>
                <a:gd name="T94" fmla="*/ 58 w 60"/>
                <a:gd name="T95" fmla="*/ 20 h 28"/>
                <a:gd name="T96" fmla="*/ 50 w 60"/>
                <a:gd name="T97" fmla="*/ 22 h 28"/>
                <a:gd name="T98" fmla="*/ 50 w 60"/>
                <a:gd name="T99" fmla="*/ 22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60" h="28">
                  <a:moveTo>
                    <a:pt x="50" y="22"/>
                  </a:moveTo>
                  <a:cubicBezTo>
                    <a:pt x="49" y="22"/>
                    <a:pt x="49" y="21"/>
                    <a:pt x="48" y="21"/>
                  </a:cubicBezTo>
                  <a:cubicBezTo>
                    <a:pt x="48" y="21"/>
                    <a:pt x="46" y="22"/>
                    <a:pt x="46" y="23"/>
                  </a:cubicBezTo>
                  <a:cubicBezTo>
                    <a:pt x="45" y="23"/>
                    <a:pt x="44" y="23"/>
                    <a:pt x="43" y="22"/>
                  </a:cubicBezTo>
                  <a:cubicBezTo>
                    <a:pt x="42" y="22"/>
                    <a:pt x="41" y="22"/>
                    <a:pt x="40" y="23"/>
                  </a:cubicBezTo>
                  <a:cubicBezTo>
                    <a:pt x="35" y="25"/>
                    <a:pt x="30" y="26"/>
                    <a:pt x="24" y="27"/>
                  </a:cubicBezTo>
                  <a:cubicBezTo>
                    <a:pt x="23" y="27"/>
                    <a:pt x="20" y="28"/>
                    <a:pt x="19" y="28"/>
                  </a:cubicBezTo>
                  <a:cubicBezTo>
                    <a:pt x="17" y="27"/>
                    <a:pt x="13" y="26"/>
                    <a:pt x="17" y="24"/>
                  </a:cubicBezTo>
                  <a:cubicBezTo>
                    <a:pt x="19" y="24"/>
                    <a:pt x="22" y="22"/>
                    <a:pt x="24" y="22"/>
                  </a:cubicBezTo>
                  <a:cubicBezTo>
                    <a:pt x="26" y="22"/>
                    <a:pt x="28" y="22"/>
                    <a:pt x="29" y="22"/>
                  </a:cubicBezTo>
                  <a:cubicBezTo>
                    <a:pt x="29" y="22"/>
                    <a:pt x="32" y="20"/>
                    <a:pt x="31" y="20"/>
                  </a:cubicBezTo>
                  <a:cubicBezTo>
                    <a:pt x="30" y="19"/>
                    <a:pt x="25" y="20"/>
                    <a:pt x="24" y="20"/>
                  </a:cubicBezTo>
                  <a:cubicBezTo>
                    <a:pt x="22" y="21"/>
                    <a:pt x="21" y="21"/>
                    <a:pt x="19" y="21"/>
                  </a:cubicBezTo>
                  <a:cubicBezTo>
                    <a:pt x="17" y="21"/>
                    <a:pt x="19" y="20"/>
                    <a:pt x="19" y="19"/>
                  </a:cubicBezTo>
                  <a:cubicBezTo>
                    <a:pt x="19" y="16"/>
                    <a:pt x="13" y="21"/>
                    <a:pt x="12" y="21"/>
                  </a:cubicBezTo>
                  <a:cubicBezTo>
                    <a:pt x="12" y="21"/>
                    <a:pt x="11" y="22"/>
                    <a:pt x="11" y="22"/>
                  </a:cubicBezTo>
                  <a:cubicBezTo>
                    <a:pt x="9" y="20"/>
                    <a:pt x="9" y="22"/>
                    <a:pt x="9" y="23"/>
                  </a:cubicBezTo>
                  <a:cubicBezTo>
                    <a:pt x="9" y="23"/>
                    <a:pt x="6" y="21"/>
                    <a:pt x="5" y="21"/>
                  </a:cubicBezTo>
                  <a:cubicBezTo>
                    <a:pt x="4" y="21"/>
                    <a:pt x="0" y="22"/>
                    <a:pt x="0" y="20"/>
                  </a:cubicBezTo>
                  <a:cubicBezTo>
                    <a:pt x="0" y="18"/>
                    <a:pt x="2" y="19"/>
                    <a:pt x="4" y="18"/>
                  </a:cubicBezTo>
                  <a:cubicBezTo>
                    <a:pt x="6" y="18"/>
                    <a:pt x="8" y="18"/>
                    <a:pt x="9" y="17"/>
                  </a:cubicBezTo>
                  <a:cubicBezTo>
                    <a:pt x="9" y="17"/>
                    <a:pt x="12" y="16"/>
                    <a:pt x="11" y="16"/>
                  </a:cubicBezTo>
                  <a:cubicBezTo>
                    <a:pt x="9" y="15"/>
                    <a:pt x="6" y="16"/>
                    <a:pt x="5" y="16"/>
                  </a:cubicBezTo>
                  <a:cubicBezTo>
                    <a:pt x="2" y="16"/>
                    <a:pt x="0" y="14"/>
                    <a:pt x="4" y="14"/>
                  </a:cubicBezTo>
                  <a:cubicBezTo>
                    <a:pt x="6" y="14"/>
                    <a:pt x="10" y="13"/>
                    <a:pt x="12" y="13"/>
                  </a:cubicBezTo>
                  <a:cubicBezTo>
                    <a:pt x="11" y="13"/>
                    <a:pt x="4" y="14"/>
                    <a:pt x="4" y="12"/>
                  </a:cubicBezTo>
                  <a:cubicBezTo>
                    <a:pt x="3" y="10"/>
                    <a:pt x="12" y="11"/>
                    <a:pt x="13" y="10"/>
                  </a:cubicBezTo>
                  <a:cubicBezTo>
                    <a:pt x="13" y="10"/>
                    <a:pt x="9" y="9"/>
                    <a:pt x="9" y="8"/>
                  </a:cubicBezTo>
                  <a:cubicBezTo>
                    <a:pt x="8" y="7"/>
                    <a:pt x="14" y="6"/>
                    <a:pt x="14" y="6"/>
                  </a:cubicBezTo>
                  <a:cubicBezTo>
                    <a:pt x="17" y="6"/>
                    <a:pt x="15" y="10"/>
                    <a:pt x="17" y="10"/>
                  </a:cubicBezTo>
                  <a:cubicBezTo>
                    <a:pt x="20" y="10"/>
                    <a:pt x="22" y="10"/>
                    <a:pt x="25" y="11"/>
                  </a:cubicBezTo>
                  <a:cubicBezTo>
                    <a:pt x="26" y="12"/>
                    <a:pt x="28" y="13"/>
                    <a:pt x="29" y="14"/>
                  </a:cubicBezTo>
                  <a:cubicBezTo>
                    <a:pt x="31" y="16"/>
                    <a:pt x="30" y="17"/>
                    <a:pt x="32" y="17"/>
                  </a:cubicBezTo>
                  <a:cubicBezTo>
                    <a:pt x="35" y="17"/>
                    <a:pt x="37" y="17"/>
                    <a:pt x="39" y="16"/>
                  </a:cubicBezTo>
                  <a:cubicBezTo>
                    <a:pt x="43" y="15"/>
                    <a:pt x="37" y="14"/>
                    <a:pt x="37" y="13"/>
                  </a:cubicBezTo>
                  <a:cubicBezTo>
                    <a:pt x="37" y="13"/>
                    <a:pt x="45" y="12"/>
                    <a:pt x="38" y="9"/>
                  </a:cubicBezTo>
                  <a:cubicBezTo>
                    <a:pt x="37" y="9"/>
                    <a:pt x="35" y="9"/>
                    <a:pt x="36" y="8"/>
                  </a:cubicBezTo>
                  <a:cubicBezTo>
                    <a:pt x="37" y="7"/>
                    <a:pt x="38" y="6"/>
                    <a:pt x="38" y="5"/>
                  </a:cubicBezTo>
                  <a:cubicBezTo>
                    <a:pt x="39" y="4"/>
                    <a:pt x="43" y="0"/>
                    <a:pt x="43" y="3"/>
                  </a:cubicBezTo>
                  <a:cubicBezTo>
                    <a:pt x="43" y="4"/>
                    <a:pt x="44" y="5"/>
                    <a:pt x="44" y="7"/>
                  </a:cubicBezTo>
                  <a:cubicBezTo>
                    <a:pt x="45" y="7"/>
                    <a:pt x="45" y="8"/>
                    <a:pt x="45" y="9"/>
                  </a:cubicBezTo>
                  <a:cubicBezTo>
                    <a:pt x="46" y="10"/>
                    <a:pt x="44" y="9"/>
                    <a:pt x="44" y="10"/>
                  </a:cubicBezTo>
                  <a:cubicBezTo>
                    <a:pt x="44" y="12"/>
                    <a:pt x="47" y="10"/>
                    <a:pt x="47" y="11"/>
                  </a:cubicBezTo>
                  <a:cubicBezTo>
                    <a:pt x="47" y="13"/>
                    <a:pt x="50" y="14"/>
                    <a:pt x="51" y="14"/>
                  </a:cubicBezTo>
                  <a:cubicBezTo>
                    <a:pt x="53" y="14"/>
                    <a:pt x="53" y="15"/>
                    <a:pt x="53" y="13"/>
                  </a:cubicBezTo>
                  <a:cubicBezTo>
                    <a:pt x="53" y="11"/>
                    <a:pt x="55" y="11"/>
                    <a:pt x="57" y="12"/>
                  </a:cubicBezTo>
                  <a:cubicBezTo>
                    <a:pt x="58" y="12"/>
                    <a:pt x="60" y="14"/>
                    <a:pt x="59" y="15"/>
                  </a:cubicBezTo>
                  <a:cubicBezTo>
                    <a:pt x="59" y="16"/>
                    <a:pt x="58" y="19"/>
                    <a:pt x="58" y="20"/>
                  </a:cubicBezTo>
                  <a:cubicBezTo>
                    <a:pt x="57" y="21"/>
                    <a:pt x="51" y="22"/>
                    <a:pt x="50" y="22"/>
                  </a:cubicBezTo>
                  <a:cubicBezTo>
                    <a:pt x="48" y="21"/>
                    <a:pt x="51" y="22"/>
                    <a:pt x="50" y="22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46" name="Freeform 579"/>
            <p:cNvSpPr>
              <a:spLocks/>
            </p:cNvSpPr>
            <p:nvPr/>
          </p:nvSpPr>
          <p:spPr bwMode="auto">
            <a:xfrm>
              <a:off x="6139678" y="4525526"/>
              <a:ext cx="95541" cy="63711"/>
            </a:xfrm>
            <a:custGeom>
              <a:avLst/>
              <a:gdLst>
                <a:gd name="T0" fmla="*/ 9 w 10"/>
                <a:gd name="T1" fmla="*/ 1 h 7"/>
                <a:gd name="T2" fmla="*/ 0 w 10"/>
                <a:gd name="T3" fmla="*/ 5 h 7"/>
                <a:gd name="T4" fmla="*/ 6 w 10"/>
                <a:gd name="T5" fmla="*/ 5 h 7"/>
                <a:gd name="T6" fmla="*/ 9 w 10"/>
                <a:gd name="T7" fmla="*/ 1 h 7"/>
                <a:gd name="T8" fmla="*/ 9 w 10"/>
                <a:gd name="T9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7">
                  <a:moveTo>
                    <a:pt x="9" y="1"/>
                  </a:moveTo>
                  <a:cubicBezTo>
                    <a:pt x="8" y="1"/>
                    <a:pt x="0" y="5"/>
                    <a:pt x="0" y="5"/>
                  </a:cubicBezTo>
                  <a:cubicBezTo>
                    <a:pt x="2" y="6"/>
                    <a:pt x="5" y="7"/>
                    <a:pt x="6" y="5"/>
                  </a:cubicBezTo>
                  <a:cubicBezTo>
                    <a:pt x="7" y="4"/>
                    <a:pt x="9" y="0"/>
                    <a:pt x="9" y="1"/>
                  </a:cubicBezTo>
                  <a:cubicBezTo>
                    <a:pt x="7" y="1"/>
                    <a:pt x="10" y="0"/>
                    <a:pt x="9" y="1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47" name="Freeform 580"/>
            <p:cNvSpPr>
              <a:spLocks/>
            </p:cNvSpPr>
            <p:nvPr/>
          </p:nvSpPr>
          <p:spPr bwMode="auto">
            <a:xfrm>
              <a:off x="5974074" y="4385363"/>
              <a:ext cx="343950" cy="159279"/>
            </a:xfrm>
            <a:custGeom>
              <a:avLst/>
              <a:gdLst>
                <a:gd name="T0" fmla="*/ 30 w 37"/>
                <a:gd name="T1" fmla="*/ 12 h 17"/>
                <a:gd name="T2" fmla="*/ 27 w 37"/>
                <a:gd name="T3" fmla="*/ 13 h 17"/>
                <a:gd name="T4" fmla="*/ 26 w 37"/>
                <a:gd name="T5" fmla="*/ 10 h 17"/>
                <a:gd name="T6" fmla="*/ 23 w 37"/>
                <a:gd name="T7" fmla="*/ 8 h 17"/>
                <a:gd name="T8" fmla="*/ 22 w 37"/>
                <a:gd name="T9" fmla="*/ 10 h 17"/>
                <a:gd name="T10" fmla="*/ 21 w 37"/>
                <a:gd name="T11" fmla="*/ 9 h 17"/>
                <a:gd name="T12" fmla="*/ 20 w 37"/>
                <a:gd name="T13" fmla="*/ 13 h 17"/>
                <a:gd name="T14" fmla="*/ 17 w 37"/>
                <a:gd name="T15" fmla="*/ 14 h 17"/>
                <a:gd name="T16" fmla="*/ 16 w 37"/>
                <a:gd name="T17" fmla="*/ 16 h 17"/>
                <a:gd name="T18" fmla="*/ 12 w 37"/>
                <a:gd name="T19" fmla="*/ 17 h 17"/>
                <a:gd name="T20" fmla="*/ 10 w 37"/>
                <a:gd name="T21" fmla="*/ 15 h 17"/>
                <a:gd name="T22" fmla="*/ 5 w 37"/>
                <a:gd name="T23" fmla="*/ 16 h 17"/>
                <a:gd name="T24" fmla="*/ 1 w 37"/>
                <a:gd name="T25" fmla="*/ 17 h 17"/>
                <a:gd name="T26" fmla="*/ 2 w 37"/>
                <a:gd name="T27" fmla="*/ 13 h 17"/>
                <a:gd name="T28" fmla="*/ 0 w 37"/>
                <a:gd name="T29" fmla="*/ 14 h 17"/>
                <a:gd name="T30" fmla="*/ 6 w 37"/>
                <a:gd name="T31" fmla="*/ 12 h 17"/>
                <a:gd name="T32" fmla="*/ 9 w 37"/>
                <a:gd name="T33" fmla="*/ 10 h 17"/>
                <a:gd name="T34" fmla="*/ 13 w 37"/>
                <a:gd name="T35" fmla="*/ 7 h 17"/>
                <a:gd name="T36" fmla="*/ 18 w 37"/>
                <a:gd name="T37" fmla="*/ 3 h 17"/>
                <a:gd name="T38" fmla="*/ 24 w 37"/>
                <a:gd name="T39" fmla="*/ 3 h 17"/>
                <a:gd name="T40" fmla="*/ 30 w 37"/>
                <a:gd name="T41" fmla="*/ 3 h 17"/>
                <a:gd name="T42" fmla="*/ 32 w 37"/>
                <a:gd name="T43" fmla="*/ 0 h 17"/>
                <a:gd name="T44" fmla="*/ 36 w 37"/>
                <a:gd name="T45" fmla="*/ 2 h 17"/>
                <a:gd name="T46" fmla="*/ 34 w 37"/>
                <a:gd name="T47" fmla="*/ 4 h 17"/>
                <a:gd name="T48" fmla="*/ 34 w 37"/>
                <a:gd name="T49" fmla="*/ 7 h 17"/>
                <a:gd name="T50" fmla="*/ 35 w 37"/>
                <a:gd name="T51" fmla="*/ 9 h 17"/>
                <a:gd name="T52" fmla="*/ 31 w 37"/>
                <a:gd name="T53" fmla="*/ 10 h 17"/>
                <a:gd name="T54" fmla="*/ 30 w 37"/>
                <a:gd name="T55" fmla="*/ 12 h 17"/>
                <a:gd name="T56" fmla="*/ 30 w 37"/>
                <a:gd name="T57" fmla="*/ 12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37" h="17">
                  <a:moveTo>
                    <a:pt x="30" y="12"/>
                  </a:moveTo>
                  <a:cubicBezTo>
                    <a:pt x="29" y="13"/>
                    <a:pt x="27" y="13"/>
                    <a:pt x="27" y="13"/>
                  </a:cubicBezTo>
                  <a:cubicBezTo>
                    <a:pt x="24" y="13"/>
                    <a:pt x="25" y="11"/>
                    <a:pt x="26" y="10"/>
                  </a:cubicBezTo>
                  <a:cubicBezTo>
                    <a:pt x="27" y="8"/>
                    <a:pt x="24" y="7"/>
                    <a:pt x="23" y="8"/>
                  </a:cubicBezTo>
                  <a:cubicBezTo>
                    <a:pt x="23" y="9"/>
                    <a:pt x="23" y="10"/>
                    <a:pt x="22" y="10"/>
                  </a:cubicBezTo>
                  <a:cubicBezTo>
                    <a:pt x="22" y="10"/>
                    <a:pt x="21" y="10"/>
                    <a:pt x="21" y="9"/>
                  </a:cubicBezTo>
                  <a:cubicBezTo>
                    <a:pt x="20" y="10"/>
                    <a:pt x="21" y="12"/>
                    <a:pt x="20" y="13"/>
                  </a:cubicBezTo>
                  <a:cubicBezTo>
                    <a:pt x="19" y="15"/>
                    <a:pt x="18" y="13"/>
                    <a:pt x="17" y="14"/>
                  </a:cubicBezTo>
                  <a:cubicBezTo>
                    <a:pt x="16" y="14"/>
                    <a:pt x="17" y="16"/>
                    <a:pt x="16" y="16"/>
                  </a:cubicBezTo>
                  <a:cubicBezTo>
                    <a:pt x="16" y="17"/>
                    <a:pt x="13" y="17"/>
                    <a:pt x="12" y="17"/>
                  </a:cubicBezTo>
                  <a:cubicBezTo>
                    <a:pt x="11" y="16"/>
                    <a:pt x="11" y="14"/>
                    <a:pt x="10" y="15"/>
                  </a:cubicBezTo>
                  <a:cubicBezTo>
                    <a:pt x="8" y="16"/>
                    <a:pt x="7" y="16"/>
                    <a:pt x="5" y="16"/>
                  </a:cubicBezTo>
                  <a:cubicBezTo>
                    <a:pt x="4" y="16"/>
                    <a:pt x="2" y="17"/>
                    <a:pt x="1" y="17"/>
                  </a:cubicBezTo>
                  <a:cubicBezTo>
                    <a:pt x="0" y="17"/>
                    <a:pt x="3" y="14"/>
                    <a:pt x="2" y="13"/>
                  </a:cubicBezTo>
                  <a:cubicBezTo>
                    <a:pt x="2" y="13"/>
                    <a:pt x="1" y="14"/>
                    <a:pt x="0" y="14"/>
                  </a:cubicBezTo>
                  <a:cubicBezTo>
                    <a:pt x="0" y="13"/>
                    <a:pt x="5" y="12"/>
                    <a:pt x="6" y="12"/>
                  </a:cubicBezTo>
                  <a:cubicBezTo>
                    <a:pt x="8" y="12"/>
                    <a:pt x="8" y="11"/>
                    <a:pt x="9" y="10"/>
                  </a:cubicBezTo>
                  <a:cubicBezTo>
                    <a:pt x="11" y="8"/>
                    <a:pt x="12" y="8"/>
                    <a:pt x="13" y="7"/>
                  </a:cubicBezTo>
                  <a:cubicBezTo>
                    <a:pt x="15" y="5"/>
                    <a:pt x="16" y="3"/>
                    <a:pt x="18" y="3"/>
                  </a:cubicBezTo>
                  <a:cubicBezTo>
                    <a:pt x="20" y="2"/>
                    <a:pt x="22" y="2"/>
                    <a:pt x="24" y="3"/>
                  </a:cubicBezTo>
                  <a:cubicBezTo>
                    <a:pt x="26" y="3"/>
                    <a:pt x="29" y="4"/>
                    <a:pt x="30" y="3"/>
                  </a:cubicBezTo>
                  <a:cubicBezTo>
                    <a:pt x="31" y="2"/>
                    <a:pt x="30" y="0"/>
                    <a:pt x="32" y="0"/>
                  </a:cubicBezTo>
                  <a:cubicBezTo>
                    <a:pt x="32" y="0"/>
                    <a:pt x="36" y="1"/>
                    <a:pt x="36" y="2"/>
                  </a:cubicBezTo>
                  <a:cubicBezTo>
                    <a:pt x="37" y="2"/>
                    <a:pt x="34" y="3"/>
                    <a:pt x="34" y="4"/>
                  </a:cubicBezTo>
                  <a:cubicBezTo>
                    <a:pt x="34" y="5"/>
                    <a:pt x="37" y="6"/>
                    <a:pt x="34" y="7"/>
                  </a:cubicBezTo>
                  <a:cubicBezTo>
                    <a:pt x="33" y="8"/>
                    <a:pt x="36" y="9"/>
                    <a:pt x="35" y="9"/>
                  </a:cubicBezTo>
                  <a:cubicBezTo>
                    <a:pt x="33" y="10"/>
                    <a:pt x="32" y="10"/>
                    <a:pt x="31" y="10"/>
                  </a:cubicBezTo>
                  <a:cubicBezTo>
                    <a:pt x="31" y="11"/>
                    <a:pt x="31" y="11"/>
                    <a:pt x="30" y="12"/>
                  </a:cubicBezTo>
                  <a:cubicBezTo>
                    <a:pt x="29" y="13"/>
                    <a:pt x="31" y="11"/>
                    <a:pt x="30" y="12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48" name="Freeform 581"/>
            <p:cNvSpPr>
              <a:spLocks/>
            </p:cNvSpPr>
            <p:nvPr/>
          </p:nvSpPr>
          <p:spPr bwMode="auto">
            <a:xfrm>
              <a:off x="6346686" y="4449069"/>
              <a:ext cx="73248" cy="19114"/>
            </a:xfrm>
            <a:custGeom>
              <a:avLst/>
              <a:gdLst>
                <a:gd name="T0" fmla="*/ 6 w 8"/>
                <a:gd name="T1" fmla="*/ 2 h 2"/>
                <a:gd name="T2" fmla="*/ 3 w 8"/>
                <a:gd name="T3" fmla="*/ 0 h 2"/>
                <a:gd name="T4" fmla="*/ 6 w 8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" h="2">
                  <a:moveTo>
                    <a:pt x="6" y="2"/>
                  </a:moveTo>
                  <a:cubicBezTo>
                    <a:pt x="4" y="2"/>
                    <a:pt x="0" y="1"/>
                    <a:pt x="3" y="0"/>
                  </a:cubicBezTo>
                  <a:cubicBezTo>
                    <a:pt x="5" y="0"/>
                    <a:pt x="8" y="2"/>
                    <a:pt x="6" y="2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49" name="Freeform 582"/>
            <p:cNvSpPr>
              <a:spLocks/>
            </p:cNvSpPr>
            <p:nvPr/>
          </p:nvSpPr>
          <p:spPr bwMode="auto">
            <a:xfrm>
              <a:off x="6410381" y="4318467"/>
              <a:ext cx="197453" cy="92380"/>
            </a:xfrm>
            <a:custGeom>
              <a:avLst/>
              <a:gdLst>
                <a:gd name="T0" fmla="*/ 7 w 21"/>
                <a:gd name="T1" fmla="*/ 9 h 10"/>
                <a:gd name="T2" fmla="*/ 2 w 21"/>
                <a:gd name="T3" fmla="*/ 4 h 10"/>
                <a:gd name="T4" fmla="*/ 9 w 21"/>
                <a:gd name="T5" fmla="*/ 2 h 10"/>
                <a:gd name="T6" fmla="*/ 17 w 21"/>
                <a:gd name="T7" fmla="*/ 0 h 10"/>
                <a:gd name="T8" fmla="*/ 19 w 21"/>
                <a:gd name="T9" fmla="*/ 2 h 10"/>
                <a:gd name="T10" fmla="*/ 14 w 21"/>
                <a:gd name="T11" fmla="*/ 4 h 10"/>
                <a:gd name="T12" fmla="*/ 15 w 21"/>
                <a:gd name="T13" fmla="*/ 7 h 10"/>
                <a:gd name="T14" fmla="*/ 7 w 21"/>
                <a:gd name="T15" fmla="*/ 9 h 10"/>
                <a:gd name="T16" fmla="*/ 7 w 21"/>
                <a:gd name="T17" fmla="*/ 9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10">
                  <a:moveTo>
                    <a:pt x="7" y="9"/>
                  </a:moveTo>
                  <a:cubicBezTo>
                    <a:pt x="6" y="9"/>
                    <a:pt x="0" y="6"/>
                    <a:pt x="2" y="4"/>
                  </a:cubicBezTo>
                  <a:cubicBezTo>
                    <a:pt x="4" y="2"/>
                    <a:pt x="7" y="2"/>
                    <a:pt x="9" y="2"/>
                  </a:cubicBezTo>
                  <a:cubicBezTo>
                    <a:pt x="12" y="1"/>
                    <a:pt x="15" y="0"/>
                    <a:pt x="17" y="0"/>
                  </a:cubicBezTo>
                  <a:cubicBezTo>
                    <a:pt x="18" y="0"/>
                    <a:pt x="21" y="1"/>
                    <a:pt x="19" y="2"/>
                  </a:cubicBezTo>
                  <a:cubicBezTo>
                    <a:pt x="18" y="3"/>
                    <a:pt x="15" y="2"/>
                    <a:pt x="14" y="4"/>
                  </a:cubicBezTo>
                  <a:cubicBezTo>
                    <a:pt x="14" y="4"/>
                    <a:pt x="19" y="6"/>
                    <a:pt x="15" y="7"/>
                  </a:cubicBezTo>
                  <a:cubicBezTo>
                    <a:pt x="13" y="8"/>
                    <a:pt x="10" y="10"/>
                    <a:pt x="7" y="9"/>
                  </a:cubicBezTo>
                  <a:cubicBezTo>
                    <a:pt x="5" y="9"/>
                    <a:pt x="9" y="10"/>
                    <a:pt x="7" y="9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50" name="Freeform 583"/>
            <p:cNvSpPr>
              <a:spLocks/>
            </p:cNvSpPr>
            <p:nvPr/>
          </p:nvSpPr>
          <p:spPr bwMode="auto">
            <a:xfrm>
              <a:off x="6327577" y="4337578"/>
              <a:ext cx="73248" cy="38227"/>
            </a:xfrm>
            <a:custGeom>
              <a:avLst/>
              <a:gdLst>
                <a:gd name="T0" fmla="*/ 6 w 8"/>
                <a:gd name="T1" fmla="*/ 4 h 4"/>
                <a:gd name="T2" fmla="*/ 3 w 8"/>
                <a:gd name="T3" fmla="*/ 0 h 4"/>
                <a:gd name="T4" fmla="*/ 6 w 8"/>
                <a:gd name="T5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" h="4">
                  <a:moveTo>
                    <a:pt x="6" y="4"/>
                  </a:moveTo>
                  <a:cubicBezTo>
                    <a:pt x="4" y="4"/>
                    <a:pt x="0" y="0"/>
                    <a:pt x="3" y="0"/>
                  </a:cubicBezTo>
                  <a:cubicBezTo>
                    <a:pt x="6" y="0"/>
                    <a:pt x="8" y="3"/>
                    <a:pt x="6" y="4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51" name="Freeform 584"/>
            <p:cNvSpPr>
              <a:spLocks/>
            </p:cNvSpPr>
            <p:nvPr/>
          </p:nvSpPr>
          <p:spPr bwMode="auto">
            <a:xfrm>
              <a:off x="6429489" y="4251568"/>
              <a:ext cx="197453" cy="66896"/>
            </a:xfrm>
            <a:custGeom>
              <a:avLst/>
              <a:gdLst>
                <a:gd name="T0" fmla="*/ 1 w 21"/>
                <a:gd name="T1" fmla="*/ 5 h 7"/>
                <a:gd name="T2" fmla="*/ 4 w 21"/>
                <a:gd name="T3" fmla="*/ 4 h 7"/>
                <a:gd name="T4" fmla="*/ 9 w 21"/>
                <a:gd name="T5" fmla="*/ 1 h 7"/>
                <a:gd name="T6" fmla="*/ 18 w 21"/>
                <a:gd name="T7" fmla="*/ 3 h 7"/>
                <a:gd name="T8" fmla="*/ 11 w 21"/>
                <a:gd name="T9" fmla="*/ 6 h 7"/>
                <a:gd name="T10" fmla="*/ 6 w 21"/>
                <a:gd name="T11" fmla="*/ 6 h 7"/>
                <a:gd name="T12" fmla="*/ 1 w 21"/>
                <a:gd name="T13" fmla="*/ 5 h 7"/>
                <a:gd name="T14" fmla="*/ 1 w 21"/>
                <a:gd name="T15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" h="7">
                  <a:moveTo>
                    <a:pt x="1" y="5"/>
                  </a:moveTo>
                  <a:cubicBezTo>
                    <a:pt x="0" y="5"/>
                    <a:pt x="3" y="4"/>
                    <a:pt x="4" y="4"/>
                  </a:cubicBezTo>
                  <a:cubicBezTo>
                    <a:pt x="6" y="3"/>
                    <a:pt x="7" y="2"/>
                    <a:pt x="9" y="1"/>
                  </a:cubicBezTo>
                  <a:cubicBezTo>
                    <a:pt x="12" y="0"/>
                    <a:pt x="15" y="1"/>
                    <a:pt x="18" y="3"/>
                  </a:cubicBezTo>
                  <a:cubicBezTo>
                    <a:pt x="21" y="6"/>
                    <a:pt x="12" y="6"/>
                    <a:pt x="11" y="6"/>
                  </a:cubicBezTo>
                  <a:cubicBezTo>
                    <a:pt x="9" y="6"/>
                    <a:pt x="8" y="7"/>
                    <a:pt x="6" y="6"/>
                  </a:cubicBezTo>
                  <a:cubicBezTo>
                    <a:pt x="4" y="5"/>
                    <a:pt x="2" y="6"/>
                    <a:pt x="1" y="5"/>
                  </a:cubicBezTo>
                  <a:cubicBezTo>
                    <a:pt x="0" y="4"/>
                    <a:pt x="2" y="6"/>
                    <a:pt x="1" y="5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52" name="Freeform 585"/>
            <p:cNvSpPr>
              <a:spLocks/>
            </p:cNvSpPr>
            <p:nvPr/>
          </p:nvSpPr>
          <p:spPr bwMode="auto">
            <a:xfrm>
              <a:off x="6907195" y="4449069"/>
              <a:ext cx="261145" cy="178393"/>
            </a:xfrm>
            <a:custGeom>
              <a:avLst/>
              <a:gdLst>
                <a:gd name="T0" fmla="*/ 22 w 28"/>
                <a:gd name="T1" fmla="*/ 19 h 19"/>
                <a:gd name="T2" fmla="*/ 15 w 28"/>
                <a:gd name="T3" fmla="*/ 19 h 19"/>
                <a:gd name="T4" fmla="*/ 15 w 28"/>
                <a:gd name="T5" fmla="*/ 17 h 19"/>
                <a:gd name="T6" fmla="*/ 12 w 28"/>
                <a:gd name="T7" fmla="*/ 15 h 19"/>
                <a:gd name="T8" fmla="*/ 17 w 28"/>
                <a:gd name="T9" fmla="*/ 13 h 19"/>
                <a:gd name="T10" fmla="*/ 16 w 28"/>
                <a:gd name="T11" fmla="*/ 12 h 19"/>
                <a:gd name="T12" fmla="*/ 9 w 28"/>
                <a:gd name="T13" fmla="*/ 13 h 19"/>
                <a:gd name="T14" fmla="*/ 2 w 28"/>
                <a:gd name="T15" fmla="*/ 13 h 19"/>
                <a:gd name="T16" fmla="*/ 1 w 28"/>
                <a:gd name="T17" fmla="*/ 12 h 19"/>
                <a:gd name="T18" fmla="*/ 7 w 28"/>
                <a:gd name="T19" fmla="*/ 10 h 19"/>
                <a:gd name="T20" fmla="*/ 4 w 28"/>
                <a:gd name="T21" fmla="*/ 8 h 19"/>
                <a:gd name="T22" fmla="*/ 7 w 28"/>
                <a:gd name="T23" fmla="*/ 6 h 19"/>
                <a:gd name="T24" fmla="*/ 3 w 28"/>
                <a:gd name="T25" fmla="*/ 6 h 19"/>
                <a:gd name="T26" fmla="*/ 7 w 28"/>
                <a:gd name="T27" fmla="*/ 4 h 19"/>
                <a:gd name="T28" fmla="*/ 13 w 28"/>
                <a:gd name="T29" fmla="*/ 8 h 19"/>
                <a:gd name="T30" fmla="*/ 16 w 28"/>
                <a:gd name="T31" fmla="*/ 9 h 19"/>
                <a:gd name="T32" fmla="*/ 13 w 28"/>
                <a:gd name="T33" fmla="*/ 7 h 19"/>
                <a:gd name="T34" fmla="*/ 14 w 28"/>
                <a:gd name="T35" fmla="*/ 5 h 19"/>
                <a:gd name="T36" fmla="*/ 11 w 28"/>
                <a:gd name="T37" fmla="*/ 4 h 19"/>
                <a:gd name="T38" fmla="*/ 11 w 28"/>
                <a:gd name="T39" fmla="*/ 2 h 19"/>
                <a:gd name="T40" fmla="*/ 7 w 28"/>
                <a:gd name="T41" fmla="*/ 3 h 19"/>
                <a:gd name="T42" fmla="*/ 13 w 28"/>
                <a:gd name="T43" fmla="*/ 1 h 19"/>
                <a:gd name="T44" fmla="*/ 12 w 28"/>
                <a:gd name="T45" fmla="*/ 2 h 19"/>
                <a:gd name="T46" fmla="*/ 15 w 28"/>
                <a:gd name="T47" fmla="*/ 3 h 19"/>
                <a:gd name="T48" fmla="*/ 21 w 28"/>
                <a:gd name="T49" fmla="*/ 2 h 19"/>
                <a:gd name="T50" fmla="*/ 26 w 28"/>
                <a:gd name="T51" fmla="*/ 8 h 19"/>
                <a:gd name="T52" fmla="*/ 27 w 28"/>
                <a:gd name="T53" fmla="*/ 12 h 19"/>
                <a:gd name="T54" fmla="*/ 26 w 28"/>
                <a:gd name="T55" fmla="*/ 14 h 19"/>
                <a:gd name="T56" fmla="*/ 26 w 28"/>
                <a:gd name="T57" fmla="*/ 17 h 19"/>
                <a:gd name="T58" fmla="*/ 22 w 28"/>
                <a:gd name="T59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8" h="19">
                  <a:moveTo>
                    <a:pt x="22" y="19"/>
                  </a:moveTo>
                  <a:cubicBezTo>
                    <a:pt x="20" y="19"/>
                    <a:pt x="17" y="19"/>
                    <a:pt x="15" y="19"/>
                  </a:cubicBezTo>
                  <a:cubicBezTo>
                    <a:pt x="12" y="19"/>
                    <a:pt x="15" y="18"/>
                    <a:pt x="15" y="17"/>
                  </a:cubicBezTo>
                  <a:cubicBezTo>
                    <a:pt x="16" y="16"/>
                    <a:pt x="11" y="16"/>
                    <a:pt x="12" y="15"/>
                  </a:cubicBezTo>
                  <a:cubicBezTo>
                    <a:pt x="13" y="14"/>
                    <a:pt x="15" y="13"/>
                    <a:pt x="17" y="13"/>
                  </a:cubicBezTo>
                  <a:cubicBezTo>
                    <a:pt x="18" y="12"/>
                    <a:pt x="17" y="12"/>
                    <a:pt x="16" y="12"/>
                  </a:cubicBezTo>
                  <a:cubicBezTo>
                    <a:pt x="14" y="11"/>
                    <a:pt x="12" y="12"/>
                    <a:pt x="9" y="13"/>
                  </a:cubicBezTo>
                  <a:cubicBezTo>
                    <a:pt x="7" y="13"/>
                    <a:pt x="5" y="13"/>
                    <a:pt x="2" y="13"/>
                  </a:cubicBezTo>
                  <a:cubicBezTo>
                    <a:pt x="2" y="14"/>
                    <a:pt x="0" y="14"/>
                    <a:pt x="1" y="12"/>
                  </a:cubicBezTo>
                  <a:cubicBezTo>
                    <a:pt x="3" y="10"/>
                    <a:pt x="5" y="11"/>
                    <a:pt x="7" y="10"/>
                  </a:cubicBezTo>
                  <a:cubicBezTo>
                    <a:pt x="11" y="9"/>
                    <a:pt x="4" y="9"/>
                    <a:pt x="4" y="8"/>
                  </a:cubicBezTo>
                  <a:cubicBezTo>
                    <a:pt x="3" y="8"/>
                    <a:pt x="7" y="6"/>
                    <a:pt x="7" y="6"/>
                  </a:cubicBezTo>
                  <a:cubicBezTo>
                    <a:pt x="7" y="6"/>
                    <a:pt x="4" y="6"/>
                    <a:pt x="3" y="6"/>
                  </a:cubicBezTo>
                  <a:cubicBezTo>
                    <a:pt x="3" y="5"/>
                    <a:pt x="6" y="4"/>
                    <a:pt x="7" y="4"/>
                  </a:cubicBezTo>
                  <a:cubicBezTo>
                    <a:pt x="9" y="4"/>
                    <a:pt x="11" y="7"/>
                    <a:pt x="13" y="8"/>
                  </a:cubicBezTo>
                  <a:cubicBezTo>
                    <a:pt x="14" y="8"/>
                    <a:pt x="15" y="10"/>
                    <a:pt x="16" y="9"/>
                  </a:cubicBezTo>
                  <a:cubicBezTo>
                    <a:pt x="19" y="7"/>
                    <a:pt x="13" y="7"/>
                    <a:pt x="13" y="7"/>
                  </a:cubicBezTo>
                  <a:cubicBezTo>
                    <a:pt x="14" y="7"/>
                    <a:pt x="18" y="6"/>
                    <a:pt x="14" y="5"/>
                  </a:cubicBezTo>
                  <a:cubicBezTo>
                    <a:pt x="13" y="5"/>
                    <a:pt x="12" y="5"/>
                    <a:pt x="11" y="4"/>
                  </a:cubicBezTo>
                  <a:cubicBezTo>
                    <a:pt x="9" y="3"/>
                    <a:pt x="11" y="3"/>
                    <a:pt x="11" y="2"/>
                  </a:cubicBezTo>
                  <a:cubicBezTo>
                    <a:pt x="10" y="2"/>
                    <a:pt x="7" y="3"/>
                    <a:pt x="7" y="3"/>
                  </a:cubicBezTo>
                  <a:cubicBezTo>
                    <a:pt x="6" y="2"/>
                    <a:pt x="13" y="1"/>
                    <a:pt x="13" y="1"/>
                  </a:cubicBezTo>
                  <a:cubicBezTo>
                    <a:pt x="13" y="1"/>
                    <a:pt x="12" y="2"/>
                    <a:pt x="12" y="2"/>
                  </a:cubicBezTo>
                  <a:cubicBezTo>
                    <a:pt x="11" y="3"/>
                    <a:pt x="14" y="3"/>
                    <a:pt x="15" y="3"/>
                  </a:cubicBezTo>
                  <a:cubicBezTo>
                    <a:pt x="18" y="4"/>
                    <a:pt x="19" y="4"/>
                    <a:pt x="21" y="2"/>
                  </a:cubicBezTo>
                  <a:cubicBezTo>
                    <a:pt x="24" y="0"/>
                    <a:pt x="27" y="6"/>
                    <a:pt x="26" y="8"/>
                  </a:cubicBezTo>
                  <a:cubicBezTo>
                    <a:pt x="26" y="10"/>
                    <a:pt x="26" y="11"/>
                    <a:pt x="27" y="12"/>
                  </a:cubicBezTo>
                  <a:cubicBezTo>
                    <a:pt x="28" y="14"/>
                    <a:pt x="28" y="15"/>
                    <a:pt x="26" y="14"/>
                  </a:cubicBezTo>
                  <a:cubicBezTo>
                    <a:pt x="24" y="12"/>
                    <a:pt x="25" y="16"/>
                    <a:pt x="26" y="17"/>
                  </a:cubicBezTo>
                  <a:cubicBezTo>
                    <a:pt x="27" y="18"/>
                    <a:pt x="23" y="19"/>
                    <a:pt x="22" y="19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53" name="Freeform 586"/>
            <p:cNvSpPr>
              <a:spLocks/>
            </p:cNvSpPr>
            <p:nvPr/>
          </p:nvSpPr>
          <p:spPr bwMode="auto">
            <a:xfrm>
              <a:off x="6878534" y="4535082"/>
              <a:ext cx="82803" cy="25484"/>
            </a:xfrm>
            <a:custGeom>
              <a:avLst/>
              <a:gdLst>
                <a:gd name="T0" fmla="*/ 1 w 9"/>
                <a:gd name="T1" fmla="*/ 3 h 3"/>
                <a:gd name="T2" fmla="*/ 7 w 9"/>
                <a:gd name="T3" fmla="*/ 0 h 3"/>
                <a:gd name="T4" fmla="*/ 1 w 9"/>
                <a:gd name="T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" h="3">
                  <a:moveTo>
                    <a:pt x="1" y="3"/>
                  </a:moveTo>
                  <a:cubicBezTo>
                    <a:pt x="4" y="2"/>
                    <a:pt x="9" y="0"/>
                    <a:pt x="7" y="0"/>
                  </a:cubicBezTo>
                  <a:cubicBezTo>
                    <a:pt x="4" y="0"/>
                    <a:pt x="0" y="3"/>
                    <a:pt x="1" y="3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54" name="Freeform 587"/>
            <p:cNvSpPr>
              <a:spLocks/>
            </p:cNvSpPr>
            <p:nvPr/>
          </p:nvSpPr>
          <p:spPr bwMode="auto">
            <a:xfrm>
              <a:off x="6859425" y="4525526"/>
              <a:ext cx="76432" cy="19114"/>
            </a:xfrm>
            <a:custGeom>
              <a:avLst/>
              <a:gdLst>
                <a:gd name="T0" fmla="*/ 1 w 8"/>
                <a:gd name="T1" fmla="*/ 2 h 2"/>
                <a:gd name="T2" fmla="*/ 6 w 8"/>
                <a:gd name="T3" fmla="*/ 0 h 2"/>
                <a:gd name="T4" fmla="*/ 1 w 8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" h="2">
                  <a:moveTo>
                    <a:pt x="1" y="2"/>
                  </a:moveTo>
                  <a:cubicBezTo>
                    <a:pt x="0" y="2"/>
                    <a:pt x="4" y="0"/>
                    <a:pt x="6" y="0"/>
                  </a:cubicBezTo>
                  <a:cubicBezTo>
                    <a:pt x="8" y="0"/>
                    <a:pt x="4" y="2"/>
                    <a:pt x="1" y="2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55" name="Freeform 588"/>
            <p:cNvSpPr>
              <a:spLocks/>
            </p:cNvSpPr>
            <p:nvPr/>
          </p:nvSpPr>
          <p:spPr bwMode="auto">
            <a:xfrm>
              <a:off x="6821208" y="4496854"/>
              <a:ext cx="95541" cy="47785"/>
            </a:xfrm>
            <a:custGeom>
              <a:avLst/>
              <a:gdLst>
                <a:gd name="T0" fmla="*/ 2 w 10"/>
                <a:gd name="T1" fmla="*/ 3 h 5"/>
                <a:gd name="T2" fmla="*/ 10 w 10"/>
                <a:gd name="T3" fmla="*/ 1 h 5"/>
                <a:gd name="T4" fmla="*/ 2 w 10"/>
                <a:gd name="T5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" h="5">
                  <a:moveTo>
                    <a:pt x="2" y="3"/>
                  </a:moveTo>
                  <a:cubicBezTo>
                    <a:pt x="0" y="2"/>
                    <a:pt x="10" y="0"/>
                    <a:pt x="10" y="1"/>
                  </a:cubicBezTo>
                  <a:cubicBezTo>
                    <a:pt x="10" y="2"/>
                    <a:pt x="6" y="5"/>
                    <a:pt x="2" y="3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56" name="Freeform 589"/>
            <p:cNvSpPr>
              <a:spLocks/>
            </p:cNvSpPr>
            <p:nvPr/>
          </p:nvSpPr>
          <p:spPr bwMode="auto">
            <a:xfrm>
              <a:off x="6830763" y="4458630"/>
              <a:ext cx="66879" cy="47785"/>
            </a:xfrm>
            <a:custGeom>
              <a:avLst/>
              <a:gdLst>
                <a:gd name="T0" fmla="*/ 1 w 7"/>
                <a:gd name="T1" fmla="*/ 5 h 5"/>
                <a:gd name="T2" fmla="*/ 0 w 7"/>
                <a:gd name="T3" fmla="*/ 1 h 5"/>
                <a:gd name="T4" fmla="*/ 4 w 7"/>
                <a:gd name="T5" fmla="*/ 2 h 5"/>
                <a:gd name="T6" fmla="*/ 7 w 7"/>
                <a:gd name="T7" fmla="*/ 4 h 5"/>
                <a:gd name="T8" fmla="*/ 1 w 7"/>
                <a:gd name="T9" fmla="*/ 5 h 5"/>
                <a:gd name="T10" fmla="*/ 1 w 7"/>
                <a:gd name="T11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" h="5">
                  <a:moveTo>
                    <a:pt x="1" y="5"/>
                  </a:moveTo>
                  <a:cubicBezTo>
                    <a:pt x="0" y="4"/>
                    <a:pt x="0" y="2"/>
                    <a:pt x="0" y="1"/>
                  </a:cubicBezTo>
                  <a:cubicBezTo>
                    <a:pt x="1" y="0"/>
                    <a:pt x="3" y="1"/>
                    <a:pt x="4" y="2"/>
                  </a:cubicBezTo>
                  <a:cubicBezTo>
                    <a:pt x="4" y="2"/>
                    <a:pt x="7" y="3"/>
                    <a:pt x="7" y="4"/>
                  </a:cubicBezTo>
                  <a:cubicBezTo>
                    <a:pt x="7" y="4"/>
                    <a:pt x="2" y="5"/>
                    <a:pt x="1" y="5"/>
                  </a:cubicBezTo>
                  <a:cubicBezTo>
                    <a:pt x="0" y="4"/>
                    <a:pt x="4" y="5"/>
                    <a:pt x="1" y="5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57" name="Freeform 590"/>
            <p:cNvSpPr>
              <a:spLocks/>
            </p:cNvSpPr>
            <p:nvPr/>
          </p:nvSpPr>
          <p:spPr bwMode="auto">
            <a:xfrm>
              <a:off x="6738407" y="4347133"/>
              <a:ext cx="111465" cy="82827"/>
            </a:xfrm>
            <a:custGeom>
              <a:avLst/>
              <a:gdLst>
                <a:gd name="T0" fmla="*/ 8 w 12"/>
                <a:gd name="T1" fmla="*/ 8 h 9"/>
                <a:gd name="T2" fmla="*/ 3 w 12"/>
                <a:gd name="T3" fmla="*/ 1 h 9"/>
                <a:gd name="T4" fmla="*/ 8 w 12"/>
                <a:gd name="T5" fmla="*/ 8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" h="9">
                  <a:moveTo>
                    <a:pt x="8" y="8"/>
                  </a:moveTo>
                  <a:cubicBezTo>
                    <a:pt x="6" y="9"/>
                    <a:pt x="0" y="0"/>
                    <a:pt x="3" y="1"/>
                  </a:cubicBezTo>
                  <a:cubicBezTo>
                    <a:pt x="6" y="3"/>
                    <a:pt x="12" y="8"/>
                    <a:pt x="8" y="8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58" name="Freeform 591"/>
            <p:cNvSpPr>
              <a:spLocks/>
            </p:cNvSpPr>
            <p:nvPr/>
          </p:nvSpPr>
          <p:spPr bwMode="auto">
            <a:xfrm>
              <a:off x="6916751" y="4337578"/>
              <a:ext cx="82803" cy="28669"/>
            </a:xfrm>
            <a:custGeom>
              <a:avLst/>
              <a:gdLst>
                <a:gd name="T0" fmla="*/ 2 w 9"/>
                <a:gd name="T1" fmla="*/ 1 h 3"/>
                <a:gd name="T2" fmla="*/ 8 w 9"/>
                <a:gd name="T3" fmla="*/ 2 h 3"/>
                <a:gd name="T4" fmla="*/ 2 w 9"/>
                <a:gd name="T5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" h="3">
                  <a:moveTo>
                    <a:pt x="2" y="1"/>
                  </a:moveTo>
                  <a:cubicBezTo>
                    <a:pt x="5" y="0"/>
                    <a:pt x="9" y="2"/>
                    <a:pt x="8" y="2"/>
                  </a:cubicBezTo>
                  <a:cubicBezTo>
                    <a:pt x="3" y="3"/>
                    <a:pt x="0" y="2"/>
                    <a:pt x="2" y="1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59" name="Freeform 592"/>
            <p:cNvSpPr>
              <a:spLocks/>
            </p:cNvSpPr>
            <p:nvPr/>
          </p:nvSpPr>
          <p:spPr bwMode="auto">
            <a:xfrm>
              <a:off x="6757513" y="4187857"/>
              <a:ext cx="334395" cy="178393"/>
            </a:xfrm>
            <a:custGeom>
              <a:avLst/>
              <a:gdLst>
                <a:gd name="T0" fmla="*/ 28 w 36"/>
                <a:gd name="T1" fmla="*/ 17 h 19"/>
                <a:gd name="T2" fmla="*/ 27 w 36"/>
                <a:gd name="T3" fmla="*/ 15 h 19"/>
                <a:gd name="T4" fmla="*/ 22 w 36"/>
                <a:gd name="T5" fmla="*/ 13 h 19"/>
                <a:gd name="T6" fmla="*/ 14 w 36"/>
                <a:gd name="T7" fmla="*/ 14 h 19"/>
                <a:gd name="T8" fmla="*/ 18 w 36"/>
                <a:gd name="T9" fmla="*/ 12 h 19"/>
                <a:gd name="T10" fmla="*/ 8 w 36"/>
                <a:gd name="T11" fmla="*/ 12 h 19"/>
                <a:gd name="T12" fmla="*/ 13 w 36"/>
                <a:gd name="T13" fmla="*/ 10 h 19"/>
                <a:gd name="T14" fmla="*/ 12 w 36"/>
                <a:gd name="T15" fmla="*/ 9 h 19"/>
                <a:gd name="T16" fmla="*/ 13 w 36"/>
                <a:gd name="T17" fmla="*/ 8 h 19"/>
                <a:gd name="T18" fmla="*/ 11 w 36"/>
                <a:gd name="T19" fmla="*/ 8 h 19"/>
                <a:gd name="T20" fmla="*/ 10 w 36"/>
                <a:gd name="T21" fmla="*/ 6 h 19"/>
                <a:gd name="T22" fmla="*/ 6 w 36"/>
                <a:gd name="T23" fmla="*/ 6 h 19"/>
                <a:gd name="T24" fmla="*/ 3 w 36"/>
                <a:gd name="T25" fmla="*/ 5 h 19"/>
                <a:gd name="T26" fmla="*/ 9 w 36"/>
                <a:gd name="T27" fmla="*/ 2 h 19"/>
                <a:gd name="T28" fmla="*/ 16 w 36"/>
                <a:gd name="T29" fmla="*/ 1 h 19"/>
                <a:gd name="T30" fmla="*/ 18 w 36"/>
                <a:gd name="T31" fmla="*/ 5 h 19"/>
                <a:gd name="T32" fmla="*/ 22 w 36"/>
                <a:gd name="T33" fmla="*/ 4 h 19"/>
                <a:gd name="T34" fmla="*/ 25 w 36"/>
                <a:gd name="T35" fmla="*/ 7 h 19"/>
                <a:gd name="T36" fmla="*/ 30 w 36"/>
                <a:gd name="T37" fmla="*/ 7 h 19"/>
                <a:gd name="T38" fmla="*/ 33 w 36"/>
                <a:gd name="T39" fmla="*/ 12 h 19"/>
                <a:gd name="T40" fmla="*/ 34 w 36"/>
                <a:gd name="T41" fmla="*/ 16 h 19"/>
                <a:gd name="T42" fmla="*/ 28 w 36"/>
                <a:gd name="T43" fmla="*/ 17 h 19"/>
                <a:gd name="T44" fmla="*/ 28 w 36"/>
                <a:gd name="T45" fmla="*/ 17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6" h="19">
                  <a:moveTo>
                    <a:pt x="28" y="17"/>
                  </a:moveTo>
                  <a:cubicBezTo>
                    <a:pt x="27" y="17"/>
                    <a:pt x="27" y="16"/>
                    <a:pt x="27" y="15"/>
                  </a:cubicBezTo>
                  <a:cubicBezTo>
                    <a:pt x="26" y="14"/>
                    <a:pt x="23" y="13"/>
                    <a:pt x="22" y="13"/>
                  </a:cubicBezTo>
                  <a:cubicBezTo>
                    <a:pt x="21" y="13"/>
                    <a:pt x="14" y="15"/>
                    <a:pt x="14" y="14"/>
                  </a:cubicBezTo>
                  <a:cubicBezTo>
                    <a:pt x="14" y="14"/>
                    <a:pt x="18" y="12"/>
                    <a:pt x="18" y="12"/>
                  </a:cubicBezTo>
                  <a:cubicBezTo>
                    <a:pt x="15" y="11"/>
                    <a:pt x="11" y="14"/>
                    <a:pt x="8" y="12"/>
                  </a:cubicBezTo>
                  <a:cubicBezTo>
                    <a:pt x="2" y="9"/>
                    <a:pt x="13" y="10"/>
                    <a:pt x="13" y="10"/>
                  </a:cubicBezTo>
                  <a:cubicBezTo>
                    <a:pt x="13" y="10"/>
                    <a:pt x="12" y="9"/>
                    <a:pt x="12" y="9"/>
                  </a:cubicBezTo>
                  <a:cubicBezTo>
                    <a:pt x="12" y="9"/>
                    <a:pt x="13" y="8"/>
                    <a:pt x="13" y="8"/>
                  </a:cubicBezTo>
                  <a:cubicBezTo>
                    <a:pt x="14" y="7"/>
                    <a:pt x="11" y="8"/>
                    <a:pt x="11" y="8"/>
                  </a:cubicBezTo>
                  <a:cubicBezTo>
                    <a:pt x="10" y="7"/>
                    <a:pt x="12" y="6"/>
                    <a:pt x="10" y="6"/>
                  </a:cubicBezTo>
                  <a:cubicBezTo>
                    <a:pt x="9" y="6"/>
                    <a:pt x="7" y="7"/>
                    <a:pt x="6" y="6"/>
                  </a:cubicBezTo>
                  <a:cubicBezTo>
                    <a:pt x="6" y="5"/>
                    <a:pt x="4" y="6"/>
                    <a:pt x="3" y="5"/>
                  </a:cubicBezTo>
                  <a:cubicBezTo>
                    <a:pt x="0" y="0"/>
                    <a:pt x="7" y="2"/>
                    <a:pt x="9" y="2"/>
                  </a:cubicBezTo>
                  <a:cubicBezTo>
                    <a:pt x="11" y="1"/>
                    <a:pt x="14" y="0"/>
                    <a:pt x="16" y="1"/>
                  </a:cubicBezTo>
                  <a:cubicBezTo>
                    <a:pt x="19" y="2"/>
                    <a:pt x="14" y="7"/>
                    <a:pt x="18" y="5"/>
                  </a:cubicBezTo>
                  <a:cubicBezTo>
                    <a:pt x="19" y="5"/>
                    <a:pt x="21" y="3"/>
                    <a:pt x="22" y="4"/>
                  </a:cubicBezTo>
                  <a:cubicBezTo>
                    <a:pt x="23" y="5"/>
                    <a:pt x="24" y="7"/>
                    <a:pt x="25" y="7"/>
                  </a:cubicBezTo>
                  <a:cubicBezTo>
                    <a:pt x="26" y="7"/>
                    <a:pt x="29" y="6"/>
                    <a:pt x="30" y="7"/>
                  </a:cubicBezTo>
                  <a:cubicBezTo>
                    <a:pt x="32" y="8"/>
                    <a:pt x="32" y="11"/>
                    <a:pt x="33" y="12"/>
                  </a:cubicBezTo>
                  <a:cubicBezTo>
                    <a:pt x="34" y="14"/>
                    <a:pt x="36" y="15"/>
                    <a:pt x="34" y="16"/>
                  </a:cubicBezTo>
                  <a:cubicBezTo>
                    <a:pt x="33" y="18"/>
                    <a:pt x="30" y="18"/>
                    <a:pt x="28" y="17"/>
                  </a:cubicBezTo>
                  <a:cubicBezTo>
                    <a:pt x="27" y="16"/>
                    <a:pt x="31" y="19"/>
                    <a:pt x="28" y="17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60" name="Freeform 593"/>
            <p:cNvSpPr>
              <a:spLocks/>
            </p:cNvSpPr>
            <p:nvPr/>
          </p:nvSpPr>
          <p:spPr bwMode="auto">
            <a:xfrm>
              <a:off x="7018660" y="4101847"/>
              <a:ext cx="101909" cy="47785"/>
            </a:xfrm>
            <a:custGeom>
              <a:avLst/>
              <a:gdLst>
                <a:gd name="T0" fmla="*/ 8 w 11"/>
                <a:gd name="T1" fmla="*/ 5 h 5"/>
                <a:gd name="T2" fmla="*/ 4 w 11"/>
                <a:gd name="T3" fmla="*/ 4 h 5"/>
                <a:gd name="T4" fmla="*/ 2 w 11"/>
                <a:gd name="T5" fmla="*/ 3 h 5"/>
                <a:gd name="T6" fmla="*/ 7 w 11"/>
                <a:gd name="T7" fmla="*/ 2 h 5"/>
                <a:gd name="T8" fmla="*/ 8 w 11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5">
                  <a:moveTo>
                    <a:pt x="8" y="5"/>
                  </a:moveTo>
                  <a:cubicBezTo>
                    <a:pt x="6" y="5"/>
                    <a:pt x="6" y="4"/>
                    <a:pt x="4" y="4"/>
                  </a:cubicBezTo>
                  <a:cubicBezTo>
                    <a:pt x="4" y="4"/>
                    <a:pt x="0" y="4"/>
                    <a:pt x="2" y="3"/>
                  </a:cubicBezTo>
                  <a:cubicBezTo>
                    <a:pt x="3" y="1"/>
                    <a:pt x="6" y="0"/>
                    <a:pt x="7" y="2"/>
                  </a:cubicBezTo>
                  <a:cubicBezTo>
                    <a:pt x="9" y="3"/>
                    <a:pt x="11" y="5"/>
                    <a:pt x="8" y="5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61" name="Freeform 594"/>
            <p:cNvSpPr>
              <a:spLocks/>
            </p:cNvSpPr>
            <p:nvPr/>
          </p:nvSpPr>
          <p:spPr bwMode="auto">
            <a:xfrm>
              <a:off x="7101463" y="4251568"/>
              <a:ext cx="187897" cy="105124"/>
            </a:xfrm>
            <a:custGeom>
              <a:avLst/>
              <a:gdLst>
                <a:gd name="T0" fmla="*/ 8 w 20"/>
                <a:gd name="T1" fmla="*/ 7 h 11"/>
                <a:gd name="T2" fmla="*/ 3 w 20"/>
                <a:gd name="T3" fmla="*/ 5 h 11"/>
                <a:gd name="T4" fmla="*/ 4 w 20"/>
                <a:gd name="T5" fmla="*/ 3 h 11"/>
                <a:gd name="T6" fmla="*/ 1 w 20"/>
                <a:gd name="T7" fmla="*/ 1 h 11"/>
                <a:gd name="T8" fmla="*/ 6 w 20"/>
                <a:gd name="T9" fmla="*/ 1 h 11"/>
                <a:gd name="T10" fmla="*/ 12 w 20"/>
                <a:gd name="T11" fmla="*/ 3 h 11"/>
                <a:gd name="T12" fmla="*/ 16 w 20"/>
                <a:gd name="T13" fmla="*/ 3 h 11"/>
                <a:gd name="T14" fmla="*/ 19 w 20"/>
                <a:gd name="T15" fmla="*/ 4 h 11"/>
                <a:gd name="T16" fmla="*/ 18 w 20"/>
                <a:gd name="T17" fmla="*/ 8 h 11"/>
                <a:gd name="T18" fmla="*/ 15 w 20"/>
                <a:gd name="T19" fmla="*/ 10 h 11"/>
                <a:gd name="T20" fmla="*/ 9 w 20"/>
                <a:gd name="T21" fmla="*/ 11 h 11"/>
                <a:gd name="T22" fmla="*/ 4 w 20"/>
                <a:gd name="T23" fmla="*/ 8 h 11"/>
                <a:gd name="T24" fmla="*/ 8 w 20"/>
                <a:gd name="T25" fmla="*/ 7 h 11"/>
                <a:gd name="T26" fmla="*/ 8 w 20"/>
                <a:gd name="T27" fmla="*/ 7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" h="11">
                  <a:moveTo>
                    <a:pt x="8" y="7"/>
                  </a:moveTo>
                  <a:cubicBezTo>
                    <a:pt x="6" y="7"/>
                    <a:pt x="4" y="6"/>
                    <a:pt x="3" y="5"/>
                  </a:cubicBezTo>
                  <a:cubicBezTo>
                    <a:pt x="0" y="4"/>
                    <a:pt x="4" y="3"/>
                    <a:pt x="4" y="3"/>
                  </a:cubicBezTo>
                  <a:cubicBezTo>
                    <a:pt x="4" y="2"/>
                    <a:pt x="2" y="1"/>
                    <a:pt x="1" y="1"/>
                  </a:cubicBezTo>
                  <a:cubicBezTo>
                    <a:pt x="1" y="0"/>
                    <a:pt x="6" y="1"/>
                    <a:pt x="6" y="1"/>
                  </a:cubicBezTo>
                  <a:cubicBezTo>
                    <a:pt x="8" y="1"/>
                    <a:pt x="10" y="2"/>
                    <a:pt x="12" y="3"/>
                  </a:cubicBezTo>
                  <a:cubicBezTo>
                    <a:pt x="14" y="3"/>
                    <a:pt x="15" y="3"/>
                    <a:pt x="16" y="3"/>
                  </a:cubicBezTo>
                  <a:cubicBezTo>
                    <a:pt x="17" y="3"/>
                    <a:pt x="20" y="4"/>
                    <a:pt x="19" y="4"/>
                  </a:cubicBezTo>
                  <a:cubicBezTo>
                    <a:pt x="17" y="6"/>
                    <a:pt x="16" y="5"/>
                    <a:pt x="18" y="8"/>
                  </a:cubicBezTo>
                  <a:cubicBezTo>
                    <a:pt x="19" y="9"/>
                    <a:pt x="16" y="9"/>
                    <a:pt x="15" y="10"/>
                  </a:cubicBezTo>
                  <a:cubicBezTo>
                    <a:pt x="13" y="10"/>
                    <a:pt x="11" y="11"/>
                    <a:pt x="9" y="11"/>
                  </a:cubicBezTo>
                  <a:cubicBezTo>
                    <a:pt x="8" y="10"/>
                    <a:pt x="4" y="9"/>
                    <a:pt x="4" y="8"/>
                  </a:cubicBezTo>
                  <a:cubicBezTo>
                    <a:pt x="4" y="8"/>
                    <a:pt x="10" y="7"/>
                    <a:pt x="8" y="7"/>
                  </a:cubicBezTo>
                  <a:cubicBezTo>
                    <a:pt x="5" y="6"/>
                    <a:pt x="10" y="7"/>
                    <a:pt x="8" y="7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62" name="Freeform 595"/>
            <p:cNvSpPr>
              <a:spLocks/>
            </p:cNvSpPr>
            <p:nvPr/>
          </p:nvSpPr>
          <p:spPr bwMode="auto">
            <a:xfrm>
              <a:off x="7206560" y="4347133"/>
              <a:ext cx="165604" cy="47785"/>
            </a:xfrm>
            <a:custGeom>
              <a:avLst/>
              <a:gdLst>
                <a:gd name="T0" fmla="*/ 14 w 18"/>
                <a:gd name="T1" fmla="*/ 5 h 5"/>
                <a:gd name="T2" fmla="*/ 16 w 18"/>
                <a:gd name="T3" fmla="*/ 2 h 5"/>
                <a:gd name="T4" fmla="*/ 13 w 18"/>
                <a:gd name="T5" fmla="*/ 1 h 5"/>
                <a:gd name="T6" fmla="*/ 3 w 18"/>
                <a:gd name="T7" fmla="*/ 1 h 5"/>
                <a:gd name="T8" fmla="*/ 4 w 18"/>
                <a:gd name="T9" fmla="*/ 4 h 5"/>
                <a:gd name="T10" fmla="*/ 14 w 18"/>
                <a:gd name="T11" fmla="*/ 5 h 5"/>
                <a:gd name="T12" fmla="*/ 14 w 18"/>
                <a:gd name="T13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" h="5">
                  <a:moveTo>
                    <a:pt x="14" y="5"/>
                  </a:moveTo>
                  <a:cubicBezTo>
                    <a:pt x="14" y="4"/>
                    <a:pt x="18" y="2"/>
                    <a:pt x="16" y="2"/>
                  </a:cubicBezTo>
                  <a:cubicBezTo>
                    <a:pt x="15" y="1"/>
                    <a:pt x="14" y="1"/>
                    <a:pt x="13" y="1"/>
                  </a:cubicBezTo>
                  <a:cubicBezTo>
                    <a:pt x="10" y="1"/>
                    <a:pt x="6" y="0"/>
                    <a:pt x="3" y="1"/>
                  </a:cubicBezTo>
                  <a:cubicBezTo>
                    <a:pt x="0" y="1"/>
                    <a:pt x="1" y="4"/>
                    <a:pt x="4" y="4"/>
                  </a:cubicBezTo>
                  <a:cubicBezTo>
                    <a:pt x="7" y="4"/>
                    <a:pt x="11" y="5"/>
                    <a:pt x="14" y="5"/>
                  </a:cubicBezTo>
                  <a:cubicBezTo>
                    <a:pt x="16" y="4"/>
                    <a:pt x="12" y="5"/>
                    <a:pt x="14" y="5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63" name="Freeform 596"/>
            <p:cNvSpPr>
              <a:spLocks/>
            </p:cNvSpPr>
            <p:nvPr/>
          </p:nvSpPr>
          <p:spPr bwMode="auto">
            <a:xfrm>
              <a:off x="7197007" y="4560566"/>
              <a:ext cx="156051" cy="105124"/>
            </a:xfrm>
            <a:custGeom>
              <a:avLst/>
              <a:gdLst>
                <a:gd name="T0" fmla="*/ 7 w 17"/>
                <a:gd name="T1" fmla="*/ 1 h 11"/>
                <a:gd name="T2" fmla="*/ 1 w 17"/>
                <a:gd name="T3" fmla="*/ 6 h 11"/>
                <a:gd name="T4" fmla="*/ 10 w 17"/>
                <a:gd name="T5" fmla="*/ 10 h 11"/>
                <a:gd name="T6" fmla="*/ 15 w 17"/>
                <a:gd name="T7" fmla="*/ 10 h 11"/>
                <a:gd name="T8" fmla="*/ 15 w 17"/>
                <a:gd name="T9" fmla="*/ 8 h 11"/>
                <a:gd name="T10" fmla="*/ 16 w 17"/>
                <a:gd name="T11" fmla="*/ 6 h 11"/>
                <a:gd name="T12" fmla="*/ 7 w 17"/>
                <a:gd name="T13" fmla="*/ 1 h 11"/>
                <a:gd name="T14" fmla="*/ 7 w 17"/>
                <a:gd name="T15" fmla="*/ 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7" h="11">
                  <a:moveTo>
                    <a:pt x="7" y="1"/>
                  </a:moveTo>
                  <a:cubicBezTo>
                    <a:pt x="5" y="0"/>
                    <a:pt x="2" y="4"/>
                    <a:pt x="1" y="6"/>
                  </a:cubicBezTo>
                  <a:cubicBezTo>
                    <a:pt x="0" y="8"/>
                    <a:pt x="8" y="10"/>
                    <a:pt x="10" y="10"/>
                  </a:cubicBezTo>
                  <a:cubicBezTo>
                    <a:pt x="11" y="11"/>
                    <a:pt x="14" y="11"/>
                    <a:pt x="15" y="10"/>
                  </a:cubicBezTo>
                  <a:cubicBezTo>
                    <a:pt x="16" y="10"/>
                    <a:pt x="15" y="9"/>
                    <a:pt x="15" y="8"/>
                  </a:cubicBezTo>
                  <a:cubicBezTo>
                    <a:pt x="15" y="7"/>
                    <a:pt x="15" y="6"/>
                    <a:pt x="16" y="6"/>
                  </a:cubicBezTo>
                  <a:cubicBezTo>
                    <a:pt x="17" y="4"/>
                    <a:pt x="9" y="1"/>
                    <a:pt x="7" y="1"/>
                  </a:cubicBezTo>
                  <a:cubicBezTo>
                    <a:pt x="5" y="0"/>
                    <a:pt x="8" y="1"/>
                    <a:pt x="7" y="1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64" name="Freeform 597"/>
            <p:cNvSpPr>
              <a:spLocks/>
            </p:cNvSpPr>
            <p:nvPr/>
          </p:nvSpPr>
          <p:spPr bwMode="auto">
            <a:xfrm>
              <a:off x="7270254" y="4535082"/>
              <a:ext cx="38217" cy="25484"/>
            </a:xfrm>
            <a:custGeom>
              <a:avLst/>
              <a:gdLst>
                <a:gd name="T0" fmla="*/ 3 w 4"/>
                <a:gd name="T1" fmla="*/ 2 h 3"/>
                <a:gd name="T2" fmla="*/ 1 w 4"/>
                <a:gd name="T3" fmla="*/ 1 h 3"/>
                <a:gd name="T4" fmla="*/ 3 w 4"/>
                <a:gd name="T5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3">
                  <a:moveTo>
                    <a:pt x="3" y="2"/>
                  </a:moveTo>
                  <a:cubicBezTo>
                    <a:pt x="1" y="3"/>
                    <a:pt x="0" y="1"/>
                    <a:pt x="1" y="1"/>
                  </a:cubicBezTo>
                  <a:cubicBezTo>
                    <a:pt x="2" y="0"/>
                    <a:pt x="4" y="2"/>
                    <a:pt x="3" y="2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65" name="Freeform 598"/>
            <p:cNvSpPr>
              <a:spLocks/>
            </p:cNvSpPr>
            <p:nvPr/>
          </p:nvSpPr>
          <p:spPr bwMode="auto">
            <a:xfrm>
              <a:off x="7439043" y="4366247"/>
              <a:ext cx="82803" cy="54153"/>
            </a:xfrm>
            <a:custGeom>
              <a:avLst/>
              <a:gdLst>
                <a:gd name="T0" fmla="*/ 1 w 9"/>
                <a:gd name="T1" fmla="*/ 5 h 6"/>
                <a:gd name="T2" fmla="*/ 1 w 9"/>
                <a:gd name="T3" fmla="*/ 1 h 6"/>
                <a:gd name="T4" fmla="*/ 5 w 9"/>
                <a:gd name="T5" fmla="*/ 1 h 6"/>
                <a:gd name="T6" fmla="*/ 9 w 9"/>
                <a:gd name="T7" fmla="*/ 3 h 6"/>
                <a:gd name="T8" fmla="*/ 5 w 9"/>
                <a:gd name="T9" fmla="*/ 5 h 6"/>
                <a:gd name="T10" fmla="*/ 1 w 9"/>
                <a:gd name="T11" fmla="*/ 5 h 6"/>
                <a:gd name="T12" fmla="*/ 1 w 9"/>
                <a:gd name="T13" fmla="*/ 5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6">
                  <a:moveTo>
                    <a:pt x="1" y="5"/>
                  </a:moveTo>
                  <a:cubicBezTo>
                    <a:pt x="1" y="5"/>
                    <a:pt x="2" y="2"/>
                    <a:pt x="1" y="1"/>
                  </a:cubicBezTo>
                  <a:cubicBezTo>
                    <a:pt x="1" y="0"/>
                    <a:pt x="4" y="1"/>
                    <a:pt x="5" y="1"/>
                  </a:cubicBezTo>
                  <a:cubicBezTo>
                    <a:pt x="6" y="1"/>
                    <a:pt x="9" y="2"/>
                    <a:pt x="9" y="3"/>
                  </a:cubicBezTo>
                  <a:cubicBezTo>
                    <a:pt x="8" y="4"/>
                    <a:pt x="6" y="5"/>
                    <a:pt x="5" y="5"/>
                  </a:cubicBezTo>
                  <a:cubicBezTo>
                    <a:pt x="3" y="6"/>
                    <a:pt x="3" y="6"/>
                    <a:pt x="1" y="5"/>
                  </a:cubicBezTo>
                  <a:cubicBezTo>
                    <a:pt x="0" y="4"/>
                    <a:pt x="2" y="6"/>
                    <a:pt x="1" y="5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66" name="Freeform 599"/>
            <p:cNvSpPr>
              <a:spLocks/>
            </p:cNvSpPr>
            <p:nvPr/>
          </p:nvSpPr>
          <p:spPr bwMode="auto">
            <a:xfrm>
              <a:off x="7483629" y="4449069"/>
              <a:ext cx="28662" cy="38227"/>
            </a:xfrm>
            <a:custGeom>
              <a:avLst/>
              <a:gdLst>
                <a:gd name="T0" fmla="*/ 2 w 3"/>
                <a:gd name="T1" fmla="*/ 1 h 4"/>
                <a:gd name="T2" fmla="*/ 1 w 3"/>
                <a:gd name="T3" fmla="*/ 3 h 4"/>
                <a:gd name="T4" fmla="*/ 2 w 3"/>
                <a:gd name="T5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4">
                  <a:moveTo>
                    <a:pt x="2" y="1"/>
                  </a:moveTo>
                  <a:cubicBezTo>
                    <a:pt x="0" y="0"/>
                    <a:pt x="0" y="3"/>
                    <a:pt x="1" y="3"/>
                  </a:cubicBezTo>
                  <a:cubicBezTo>
                    <a:pt x="2" y="4"/>
                    <a:pt x="3" y="2"/>
                    <a:pt x="2" y="1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67" name="Freeform 600"/>
            <p:cNvSpPr>
              <a:spLocks/>
            </p:cNvSpPr>
            <p:nvPr/>
          </p:nvSpPr>
          <p:spPr bwMode="auto">
            <a:xfrm>
              <a:off x="7177896" y="4420403"/>
              <a:ext cx="831212" cy="254845"/>
            </a:xfrm>
            <a:custGeom>
              <a:avLst/>
              <a:gdLst>
                <a:gd name="T0" fmla="*/ 17 w 89"/>
                <a:gd name="T1" fmla="*/ 7 h 27"/>
                <a:gd name="T2" fmla="*/ 19 w 89"/>
                <a:gd name="T3" fmla="*/ 4 h 27"/>
                <a:gd name="T4" fmla="*/ 15 w 89"/>
                <a:gd name="T5" fmla="*/ 2 h 27"/>
                <a:gd name="T6" fmla="*/ 12 w 89"/>
                <a:gd name="T7" fmla="*/ 2 h 27"/>
                <a:gd name="T8" fmla="*/ 4 w 89"/>
                <a:gd name="T9" fmla="*/ 1 h 27"/>
                <a:gd name="T10" fmla="*/ 4 w 89"/>
                <a:gd name="T11" fmla="*/ 3 h 27"/>
                <a:gd name="T12" fmla="*/ 0 w 89"/>
                <a:gd name="T13" fmla="*/ 4 h 27"/>
                <a:gd name="T14" fmla="*/ 5 w 89"/>
                <a:gd name="T15" fmla="*/ 5 h 27"/>
                <a:gd name="T16" fmla="*/ 7 w 89"/>
                <a:gd name="T17" fmla="*/ 6 h 27"/>
                <a:gd name="T18" fmla="*/ 6 w 89"/>
                <a:gd name="T19" fmla="*/ 7 h 27"/>
                <a:gd name="T20" fmla="*/ 24 w 89"/>
                <a:gd name="T21" fmla="*/ 13 h 27"/>
                <a:gd name="T22" fmla="*/ 25 w 89"/>
                <a:gd name="T23" fmla="*/ 16 h 27"/>
                <a:gd name="T24" fmla="*/ 24 w 89"/>
                <a:gd name="T25" fmla="*/ 21 h 27"/>
                <a:gd name="T26" fmla="*/ 27 w 89"/>
                <a:gd name="T27" fmla="*/ 25 h 27"/>
                <a:gd name="T28" fmla="*/ 30 w 89"/>
                <a:gd name="T29" fmla="*/ 24 h 27"/>
                <a:gd name="T30" fmla="*/ 33 w 89"/>
                <a:gd name="T31" fmla="*/ 26 h 27"/>
                <a:gd name="T32" fmla="*/ 38 w 89"/>
                <a:gd name="T33" fmla="*/ 26 h 27"/>
                <a:gd name="T34" fmla="*/ 42 w 89"/>
                <a:gd name="T35" fmla="*/ 23 h 27"/>
                <a:gd name="T36" fmla="*/ 45 w 89"/>
                <a:gd name="T37" fmla="*/ 26 h 27"/>
                <a:gd name="T38" fmla="*/ 52 w 89"/>
                <a:gd name="T39" fmla="*/ 27 h 27"/>
                <a:gd name="T40" fmla="*/ 62 w 89"/>
                <a:gd name="T41" fmla="*/ 27 h 27"/>
                <a:gd name="T42" fmla="*/ 65 w 89"/>
                <a:gd name="T43" fmla="*/ 27 h 27"/>
                <a:gd name="T44" fmla="*/ 67 w 89"/>
                <a:gd name="T45" fmla="*/ 24 h 27"/>
                <a:gd name="T46" fmla="*/ 70 w 89"/>
                <a:gd name="T47" fmla="*/ 25 h 27"/>
                <a:gd name="T48" fmla="*/ 76 w 89"/>
                <a:gd name="T49" fmla="*/ 27 h 27"/>
                <a:gd name="T50" fmla="*/ 82 w 89"/>
                <a:gd name="T51" fmla="*/ 26 h 27"/>
                <a:gd name="T52" fmla="*/ 85 w 89"/>
                <a:gd name="T53" fmla="*/ 24 h 27"/>
                <a:gd name="T54" fmla="*/ 85 w 89"/>
                <a:gd name="T55" fmla="*/ 22 h 27"/>
                <a:gd name="T56" fmla="*/ 82 w 89"/>
                <a:gd name="T57" fmla="*/ 22 h 27"/>
                <a:gd name="T58" fmla="*/ 85 w 89"/>
                <a:gd name="T59" fmla="*/ 17 h 27"/>
                <a:gd name="T60" fmla="*/ 80 w 89"/>
                <a:gd name="T61" fmla="*/ 16 h 27"/>
                <a:gd name="T62" fmla="*/ 78 w 89"/>
                <a:gd name="T63" fmla="*/ 14 h 27"/>
                <a:gd name="T64" fmla="*/ 70 w 89"/>
                <a:gd name="T65" fmla="*/ 14 h 27"/>
                <a:gd name="T66" fmla="*/ 65 w 89"/>
                <a:gd name="T67" fmla="*/ 14 h 27"/>
                <a:gd name="T68" fmla="*/ 55 w 89"/>
                <a:gd name="T69" fmla="*/ 17 h 27"/>
                <a:gd name="T70" fmla="*/ 56 w 89"/>
                <a:gd name="T71" fmla="*/ 18 h 27"/>
                <a:gd name="T72" fmla="*/ 52 w 89"/>
                <a:gd name="T73" fmla="*/ 18 h 27"/>
                <a:gd name="T74" fmla="*/ 49 w 89"/>
                <a:gd name="T75" fmla="*/ 16 h 27"/>
                <a:gd name="T76" fmla="*/ 46 w 89"/>
                <a:gd name="T77" fmla="*/ 17 h 27"/>
                <a:gd name="T78" fmla="*/ 42 w 89"/>
                <a:gd name="T79" fmla="*/ 16 h 27"/>
                <a:gd name="T80" fmla="*/ 41 w 89"/>
                <a:gd name="T81" fmla="*/ 18 h 27"/>
                <a:gd name="T82" fmla="*/ 38 w 89"/>
                <a:gd name="T83" fmla="*/ 16 h 27"/>
                <a:gd name="T84" fmla="*/ 39 w 89"/>
                <a:gd name="T85" fmla="*/ 14 h 27"/>
                <a:gd name="T86" fmla="*/ 34 w 89"/>
                <a:gd name="T87" fmla="*/ 12 h 27"/>
                <a:gd name="T88" fmla="*/ 30 w 89"/>
                <a:gd name="T89" fmla="*/ 13 h 27"/>
                <a:gd name="T90" fmla="*/ 32 w 89"/>
                <a:gd name="T91" fmla="*/ 12 h 27"/>
                <a:gd name="T92" fmla="*/ 28 w 89"/>
                <a:gd name="T93" fmla="*/ 9 h 27"/>
                <a:gd name="T94" fmla="*/ 38 w 89"/>
                <a:gd name="T95" fmla="*/ 10 h 27"/>
                <a:gd name="T96" fmla="*/ 33 w 89"/>
                <a:gd name="T97" fmla="*/ 7 h 27"/>
                <a:gd name="T98" fmla="*/ 28 w 89"/>
                <a:gd name="T99" fmla="*/ 7 h 27"/>
                <a:gd name="T100" fmla="*/ 32 w 89"/>
                <a:gd name="T101" fmla="*/ 6 h 27"/>
                <a:gd name="T102" fmla="*/ 27 w 89"/>
                <a:gd name="T103" fmla="*/ 5 h 27"/>
                <a:gd name="T104" fmla="*/ 17 w 89"/>
                <a:gd name="T105" fmla="*/ 7 h 27"/>
                <a:gd name="T106" fmla="*/ 17 w 89"/>
                <a:gd name="T107" fmla="*/ 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89" h="27">
                  <a:moveTo>
                    <a:pt x="17" y="7"/>
                  </a:moveTo>
                  <a:cubicBezTo>
                    <a:pt x="18" y="7"/>
                    <a:pt x="20" y="5"/>
                    <a:pt x="19" y="4"/>
                  </a:cubicBezTo>
                  <a:cubicBezTo>
                    <a:pt x="18" y="3"/>
                    <a:pt x="16" y="2"/>
                    <a:pt x="15" y="2"/>
                  </a:cubicBezTo>
                  <a:cubicBezTo>
                    <a:pt x="14" y="2"/>
                    <a:pt x="13" y="2"/>
                    <a:pt x="12" y="2"/>
                  </a:cubicBezTo>
                  <a:cubicBezTo>
                    <a:pt x="9" y="1"/>
                    <a:pt x="7" y="0"/>
                    <a:pt x="4" y="1"/>
                  </a:cubicBezTo>
                  <a:cubicBezTo>
                    <a:pt x="0" y="2"/>
                    <a:pt x="3" y="2"/>
                    <a:pt x="4" y="3"/>
                  </a:cubicBezTo>
                  <a:cubicBezTo>
                    <a:pt x="4" y="3"/>
                    <a:pt x="0" y="3"/>
                    <a:pt x="0" y="4"/>
                  </a:cubicBezTo>
                  <a:cubicBezTo>
                    <a:pt x="0" y="5"/>
                    <a:pt x="4" y="5"/>
                    <a:pt x="5" y="5"/>
                  </a:cubicBezTo>
                  <a:cubicBezTo>
                    <a:pt x="5" y="6"/>
                    <a:pt x="7" y="6"/>
                    <a:pt x="7" y="6"/>
                  </a:cubicBezTo>
                  <a:cubicBezTo>
                    <a:pt x="7" y="7"/>
                    <a:pt x="6" y="7"/>
                    <a:pt x="6" y="7"/>
                  </a:cubicBezTo>
                  <a:cubicBezTo>
                    <a:pt x="12" y="11"/>
                    <a:pt x="21" y="5"/>
                    <a:pt x="24" y="13"/>
                  </a:cubicBezTo>
                  <a:cubicBezTo>
                    <a:pt x="24" y="14"/>
                    <a:pt x="26" y="15"/>
                    <a:pt x="25" y="16"/>
                  </a:cubicBezTo>
                  <a:cubicBezTo>
                    <a:pt x="24" y="18"/>
                    <a:pt x="23" y="19"/>
                    <a:pt x="24" y="21"/>
                  </a:cubicBezTo>
                  <a:cubicBezTo>
                    <a:pt x="24" y="21"/>
                    <a:pt x="26" y="25"/>
                    <a:pt x="27" y="25"/>
                  </a:cubicBezTo>
                  <a:cubicBezTo>
                    <a:pt x="28" y="26"/>
                    <a:pt x="30" y="23"/>
                    <a:pt x="30" y="24"/>
                  </a:cubicBezTo>
                  <a:cubicBezTo>
                    <a:pt x="31" y="24"/>
                    <a:pt x="32" y="26"/>
                    <a:pt x="33" y="26"/>
                  </a:cubicBezTo>
                  <a:cubicBezTo>
                    <a:pt x="35" y="27"/>
                    <a:pt x="37" y="26"/>
                    <a:pt x="38" y="26"/>
                  </a:cubicBezTo>
                  <a:cubicBezTo>
                    <a:pt x="39" y="25"/>
                    <a:pt x="41" y="23"/>
                    <a:pt x="42" y="23"/>
                  </a:cubicBezTo>
                  <a:cubicBezTo>
                    <a:pt x="42" y="23"/>
                    <a:pt x="44" y="26"/>
                    <a:pt x="45" y="26"/>
                  </a:cubicBezTo>
                  <a:cubicBezTo>
                    <a:pt x="47" y="27"/>
                    <a:pt x="50" y="27"/>
                    <a:pt x="52" y="27"/>
                  </a:cubicBezTo>
                  <a:cubicBezTo>
                    <a:pt x="56" y="27"/>
                    <a:pt x="59" y="27"/>
                    <a:pt x="62" y="27"/>
                  </a:cubicBezTo>
                  <a:cubicBezTo>
                    <a:pt x="63" y="27"/>
                    <a:pt x="64" y="27"/>
                    <a:pt x="65" y="27"/>
                  </a:cubicBezTo>
                  <a:cubicBezTo>
                    <a:pt x="67" y="26"/>
                    <a:pt x="66" y="24"/>
                    <a:pt x="67" y="24"/>
                  </a:cubicBezTo>
                  <a:cubicBezTo>
                    <a:pt x="68" y="23"/>
                    <a:pt x="69" y="24"/>
                    <a:pt x="70" y="25"/>
                  </a:cubicBezTo>
                  <a:cubicBezTo>
                    <a:pt x="71" y="26"/>
                    <a:pt x="74" y="27"/>
                    <a:pt x="76" y="27"/>
                  </a:cubicBezTo>
                  <a:cubicBezTo>
                    <a:pt x="78" y="27"/>
                    <a:pt x="80" y="27"/>
                    <a:pt x="82" y="26"/>
                  </a:cubicBezTo>
                  <a:cubicBezTo>
                    <a:pt x="84" y="26"/>
                    <a:pt x="83" y="24"/>
                    <a:pt x="85" y="24"/>
                  </a:cubicBezTo>
                  <a:cubicBezTo>
                    <a:pt x="86" y="24"/>
                    <a:pt x="87" y="21"/>
                    <a:pt x="85" y="22"/>
                  </a:cubicBezTo>
                  <a:cubicBezTo>
                    <a:pt x="85" y="22"/>
                    <a:pt x="83" y="22"/>
                    <a:pt x="82" y="22"/>
                  </a:cubicBezTo>
                  <a:cubicBezTo>
                    <a:pt x="82" y="22"/>
                    <a:pt x="89" y="18"/>
                    <a:pt x="85" y="17"/>
                  </a:cubicBezTo>
                  <a:cubicBezTo>
                    <a:pt x="84" y="17"/>
                    <a:pt x="82" y="16"/>
                    <a:pt x="80" y="16"/>
                  </a:cubicBezTo>
                  <a:cubicBezTo>
                    <a:pt x="78" y="16"/>
                    <a:pt x="80" y="14"/>
                    <a:pt x="78" y="14"/>
                  </a:cubicBezTo>
                  <a:cubicBezTo>
                    <a:pt x="75" y="14"/>
                    <a:pt x="73" y="14"/>
                    <a:pt x="70" y="14"/>
                  </a:cubicBezTo>
                  <a:cubicBezTo>
                    <a:pt x="68" y="14"/>
                    <a:pt x="67" y="13"/>
                    <a:pt x="65" y="14"/>
                  </a:cubicBezTo>
                  <a:cubicBezTo>
                    <a:pt x="64" y="14"/>
                    <a:pt x="55" y="16"/>
                    <a:pt x="55" y="17"/>
                  </a:cubicBezTo>
                  <a:cubicBezTo>
                    <a:pt x="55" y="17"/>
                    <a:pt x="56" y="17"/>
                    <a:pt x="56" y="18"/>
                  </a:cubicBezTo>
                  <a:cubicBezTo>
                    <a:pt x="56" y="18"/>
                    <a:pt x="53" y="18"/>
                    <a:pt x="52" y="18"/>
                  </a:cubicBezTo>
                  <a:cubicBezTo>
                    <a:pt x="51" y="18"/>
                    <a:pt x="50" y="17"/>
                    <a:pt x="49" y="16"/>
                  </a:cubicBezTo>
                  <a:cubicBezTo>
                    <a:pt x="48" y="16"/>
                    <a:pt x="47" y="17"/>
                    <a:pt x="46" y="17"/>
                  </a:cubicBezTo>
                  <a:cubicBezTo>
                    <a:pt x="45" y="17"/>
                    <a:pt x="43" y="16"/>
                    <a:pt x="42" y="16"/>
                  </a:cubicBezTo>
                  <a:cubicBezTo>
                    <a:pt x="41" y="16"/>
                    <a:pt x="42" y="18"/>
                    <a:pt x="41" y="18"/>
                  </a:cubicBezTo>
                  <a:cubicBezTo>
                    <a:pt x="40" y="18"/>
                    <a:pt x="39" y="16"/>
                    <a:pt x="38" y="16"/>
                  </a:cubicBezTo>
                  <a:cubicBezTo>
                    <a:pt x="35" y="16"/>
                    <a:pt x="39" y="15"/>
                    <a:pt x="39" y="14"/>
                  </a:cubicBezTo>
                  <a:cubicBezTo>
                    <a:pt x="39" y="13"/>
                    <a:pt x="35" y="12"/>
                    <a:pt x="34" y="12"/>
                  </a:cubicBezTo>
                  <a:cubicBezTo>
                    <a:pt x="34" y="12"/>
                    <a:pt x="30" y="13"/>
                    <a:pt x="30" y="13"/>
                  </a:cubicBezTo>
                  <a:cubicBezTo>
                    <a:pt x="30" y="12"/>
                    <a:pt x="32" y="12"/>
                    <a:pt x="32" y="12"/>
                  </a:cubicBezTo>
                  <a:cubicBezTo>
                    <a:pt x="32" y="11"/>
                    <a:pt x="27" y="10"/>
                    <a:pt x="28" y="9"/>
                  </a:cubicBezTo>
                  <a:cubicBezTo>
                    <a:pt x="28" y="9"/>
                    <a:pt x="38" y="10"/>
                    <a:pt x="38" y="10"/>
                  </a:cubicBezTo>
                  <a:cubicBezTo>
                    <a:pt x="38" y="9"/>
                    <a:pt x="34" y="8"/>
                    <a:pt x="33" y="7"/>
                  </a:cubicBezTo>
                  <a:cubicBezTo>
                    <a:pt x="32" y="7"/>
                    <a:pt x="30" y="7"/>
                    <a:pt x="28" y="7"/>
                  </a:cubicBezTo>
                  <a:cubicBezTo>
                    <a:pt x="29" y="7"/>
                    <a:pt x="31" y="7"/>
                    <a:pt x="32" y="6"/>
                  </a:cubicBezTo>
                  <a:cubicBezTo>
                    <a:pt x="32" y="5"/>
                    <a:pt x="27" y="5"/>
                    <a:pt x="27" y="5"/>
                  </a:cubicBezTo>
                  <a:cubicBezTo>
                    <a:pt x="23" y="5"/>
                    <a:pt x="21" y="6"/>
                    <a:pt x="17" y="7"/>
                  </a:cubicBezTo>
                  <a:cubicBezTo>
                    <a:pt x="17" y="7"/>
                    <a:pt x="18" y="7"/>
                    <a:pt x="17" y="7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68" name="Freeform 601"/>
            <p:cNvSpPr>
              <a:spLocks/>
            </p:cNvSpPr>
            <p:nvPr/>
          </p:nvSpPr>
          <p:spPr bwMode="auto">
            <a:xfrm>
              <a:off x="7197007" y="3980797"/>
              <a:ext cx="550956" cy="347225"/>
            </a:xfrm>
            <a:custGeom>
              <a:avLst/>
              <a:gdLst>
                <a:gd name="T0" fmla="*/ 55 w 59"/>
                <a:gd name="T1" fmla="*/ 21 h 37"/>
                <a:gd name="T2" fmla="*/ 46 w 59"/>
                <a:gd name="T3" fmla="*/ 20 h 37"/>
                <a:gd name="T4" fmla="*/ 46 w 59"/>
                <a:gd name="T5" fmla="*/ 18 h 37"/>
                <a:gd name="T6" fmla="*/ 44 w 59"/>
                <a:gd name="T7" fmla="*/ 15 h 37"/>
                <a:gd name="T8" fmla="*/ 44 w 59"/>
                <a:gd name="T9" fmla="*/ 11 h 37"/>
                <a:gd name="T10" fmla="*/ 43 w 59"/>
                <a:gd name="T11" fmla="*/ 15 h 37"/>
                <a:gd name="T12" fmla="*/ 35 w 59"/>
                <a:gd name="T13" fmla="*/ 10 h 37"/>
                <a:gd name="T14" fmla="*/ 24 w 59"/>
                <a:gd name="T15" fmla="*/ 2 h 37"/>
                <a:gd name="T16" fmla="*/ 12 w 59"/>
                <a:gd name="T17" fmla="*/ 1 h 37"/>
                <a:gd name="T18" fmla="*/ 12 w 59"/>
                <a:gd name="T19" fmla="*/ 3 h 37"/>
                <a:gd name="T20" fmla="*/ 6 w 59"/>
                <a:gd name="T21" fmla="*/ 5 h 37"/>
                <a:gd name="T22" fmla="*/ 11 w 59"/>
                <a:gd name="T23" fmla="*/ 9 h 37"/>
                <a:gd name="T24" fmla="*/ 6 w 59"/>
                <a:gd name="T25" fmla="*/ 9 h 37"/>
                <a:gd name="T26" fmla="*/ 5 w 59"/>
                <a:gd name="T27" fmla="*/ 11 h 37"/>
                <a:gd name="T28" fmla="*/ 6 w 59"/>
                <a:gd name="T29" fmla="*/ 14 h 37"/>
                <a:gd name="T30" fmla="*/ 10 w 59"/>
                <a:gd name="T31" fmla="*/ 14 h 37"/>
                <a:gd name="T32" fmla="*/ 0 w 59"/>
                <a:gd name="T33" fmla="*/ 15 h 37"/>
                <a:gd name="T34" fmla="*/ 7 w 59"/>
                <a:gd name="T35" fmla="*/ 20 h 37"/>
                <a:gd name="T36" fmla="*/ 8 w 59"/>
                <a:gd name="T37" fmla="*/ 23 h 37"/>
                <a:gd name="T38" fmla="*/ 14 w 59"/>
                <a:gd name="T39" fmla="*/ 23 h 37"/>
                <a:gd name="T40" fmla="*/ 26 w 59"/>
                <a:gd name="T41" fmla="*/ 23 h 37"/>
                <a:gd name="T42" fmla="*/ 28 w 59"/>
                <a:gd name="T43" fmla="*/ 24 h 37"/>
                <a:gd name="T44" fmla="*/ 16 w 59"/>
                <a:gd name="T45" fmla="*/ 25 h 37"/>
                <a:gd name="T46" fmla="*/ 16 w 59"/>
                <a:gd name="T47" fmla="*/ 30 h 37"/>
                <a:gd name="T48" fmla="*/ 19 w 59"/>
                <a:gd name="T49" fmla="*/ 33 h 37"/>
                <a:gd name="T50" fmla="*/ 32 w 59"/>
                <a:gd name="T51" fmla="*/ 35 h 37"/>
                <a:gd name="T52" fmla="*/ 34 w 59"/>
                <a:gd name="T53" fmla="*/ 36 h 37"/>
                <a:gd name="T54" fmla="*/ 40 w 59"/>
                <a:gd name="T55" fmla="*/ 35 h 37"/>
                <a:gd name="T56" fmla="*/ 41 w 59"/>
                <a:gd name="T57" fmla="*/ 35 h 37"/>
                <a:gd name="T58" fmla="*/ 41 w 59"/>
                <a:gd name="T59" fmla="*/ 29 h 37"/>
                <a:gd name="T60" fmla="*/ 46 w 59"/>
                <a:gd name="T61" fmla="*/ 30 h 37"/>
                <a:gd name="T62" fmla="*/ 51 w 59"/>
                <a:gd name="T63" fmla="*/ 28 h 37"/>
                <a:gd name="T64" fmla="*/ 54 w 59"/>
                <a:gd name="T65" fmla="*/ 26 h 37"/>
                <a:gd name="T66" fmla="*/ 58 w 59"/>
                <a:gd name="T67" fmla="*/ 24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59" h="37">
                  <a:moveTo>
                    <a:pt x="58" y="24"/>
                  </a:moveTo>
                  <a:cubicBezTo>
                    <a:pt x="58" y="22"/>
                    <a:pt x="56" y="22"/>
                    <a:pt x="55" y="21"/>
                  </a:cubicBezTo>
                  <a:cubicBezTo>
                    <a:pt x="54" y="20"/>
                    <a:pt x="53" y="22"/>
                    <a:pt x="52" y="21"/>
                  </a:cubicBezTo>
                  <a:cubicBezTo>
                    <a:pt x="50" y="19"/>
                    <a:pt x="48" y="21"/>
                    <a:pt x="46" y="20"/>
                  </a:cubicBezTo>
                  <a:cubicBezTo>
                    <a:pt x="46" y="20"/>
                    <a:pt x="48" y="19"/>
                    <a:pt x="48" y="18"/>
                  </a:cubicBezTo>
                  <a:cubicBezTo>
                    <a:pt x="48" y="18"/>
                    <a:pt x="46" y="18"/>
                    <a:pt x="46" y="18"/>
                  </a:cubicBezTo>
                  <a:cubicBezTo>
                    <a:pt x="46" y="17"/>
                    <a:pt x="47" y="17"/>
                    <a:pt x="47" y="16"/>
                  </a:cubicBezTo>
                  <a:cubicBezTo>
                    <a:pt x="47" y="15"/>
                    <a:pt x="44" y="16"/>
                    <a:pt x="44" y="15"/>
                  </a:cubicBezTo>
                  <a:cubicBezTo>
                    <a:pt x="43" y="15"/>
                    <a:pt x="45" y="14"/>
                    <a:pt x="45" y="14"/>
                  </a:cubicBezTo>
                  <a:cubicBezTo>
                    <a:pt x="46" y="13"/>
                    <a:pt x="44" y="12"/>
                    <a:pt x="44" y="11"/>
                  </a:cubicBezTo>
                  <a:cubicBezTo>
                    <a:pt x="43" y="10"/>
                    <a:pt x="38" y="11"/>
                    <a:pt x="38" y="11"/>
                  </a:cubicBezTo>
                  <a:cubicBezTo>
                    <a:pt x="38" y="12"/>
                    <a:pt x="43" y="14"/>
                    <a:pt x="43" y="15"/>
                  </a:cubicBezTo>
                  <a:cubicBezTo>
                    <a:pt x="42" y="16"/>
                    <a:pt x="39" y="14"/>
                    <a:pt x="38" y="13"/>
                  </a:cubicBezTo>
                  <a:cubicBezTo>
                    <a:pt x="36" y="12"/>
                    <a:pt x="39" y="10"/>
                    <a:pt x="35" y="10"/>
                  </a:cubicBezTo>
                  <a:cubicBezTo>
                    <a:pt x="33" y="10"/>
                    <a:pt x="30" y="10"/>
                    <a:pt x="29" y="8"/>
                  </a:cubicBezTo>
                  <a:cubicBezTo>
                    <a:pt x="28" y="6"/>
                    <a:pt x="26" y="3"/>
                    <a:pt x="24" y="2"/>
                  </a:cubicBezTo>
                  <a:cubicBezTo>
                    <a:pt x="21" y="1"/>
                    <a:pt x="18" y="0"/>
                    <a:pt x="16" y="0"/>
                  </a:cubicBezTo>
                  <a:cubicBezTo>
                    <a:pt x="15" y="0"/>
                    <a:pt x="10" y="0"/>
                    <a:pt x="12" y="1"/>
                  </a:cubicBezTo>
                  <a:cubicBezTo>
                    <a:pt x="13" y="1"/>
                    <a:pt x="17" y="2"/>
                    <a:pt x="17" y="2"/>
                  </a:cubicBezTo>
                  <a:cubicBezTo>
                    <a:pt x="17" y="4"/>
                    <a:pt x="13" y="3"/>
                    <a:pt x="12" y="3"/>
                  </a:cubicBezTo>
                  <a:cubicBezTo>
                    <a:pt x="12" y="3"/>
                    <a:pt x="13" y="4"/>
                    <a:pt x="13" y="4"/>
                  </a:cubicBezTo>
                  <a:cubicBezTo>
                    <a:pt x="13" y="5"/>
                    <a:pt x="7" y="2"/>
                    <a:pt x="6" y="5"/>
                  </a:cubicBezTo>
                  <a:cubicBezTo>
                    <a:pt x="6" y="5"/>
                    <a:pt x="11" y="7"/>
                    <a:pt x="12" y="7"/>
                  </a:cubicBezTo>
                  <a:cubicBezTo>
                    <a:pt x="10" y="6"/>
                    <a:pt x="11" y="9"/>
                    <a:pt x="11" y="9"/>
                  </a:cubicBezTo>
                  <a:cubicBezTo>
                    <a:pt x="11" y="10"/>
                    <a:pt x="4" y="7"/>
                    <a:pt x="3" y="8"/>
                  </a:cubicBezTo>
                  <a:cubicBezTo>
                    <a:pt x="3" y="7"/>
                    <a:pt x="6" y="8"/>
                    <a:pt x="6" y="9"/>
                  </a:cubicBezTo>
                  <a:cubicBezTo>
                    <a:pt x="6" y="8"/>
                    <a:pt x="4" y="9"/>
                    <a:pt x="4" y="9"/>
                  </a:cubicBezTo>
                  <a:cubicBezTo>
                    <a:pt x="3" y="10"/>
                    <a:pt x="5" y="11"/>
                    <a:pt x="5" y="11"/>
                  </a:cubicBezTo>
                  <a:cubicBezTo>
                    <a:pt x="6" y="12"/>
                    <a:pt x="2" y="12"/>
                    <a:pt x="1" y="12"/>
                  </a:cubicBezTo>
                  <a:cubicBezTo>
                    <a:pt x="2" y="12"/>
                    <a:pt x="4" y="13"/>
                    <a:pt x="6" y="14"/>
                  </a:cubicBezTo>
                  <a:cubicBezTo>
                    <a:pt x="8" y="14"/>
                    <a:pt x="10" y="13"/>
                    <a:pt x="12" y="13"/>
                  </a:cubicBezTo>
                  <a:cubicBezTo>
                    <a:pt x="12" y="13"/>
                    <a:pt x="10" y="14"/>
                    <a:pt x="10" y="14"/>
                  </a:cubicBezTo>
                  <a:cubicBezTo>
                    <a:pt x="10" y="15"/>
                    <a:pt x="11" y="15"/>
                    <a:pt x="11" y="15"/>
                  </a:cubicBezTo>
                  <a:cubicBezTo>
                    <a:pt x="11" y="16"/>
                    <a:pt x="0" y="15"/>
                    <a:pt x="0" y="15"/>
                  </a:cubicBezTo>
                  <a:cubicBezTo>
                    <a:pt x="0" y="15"/>
                    <a:pt x="2" y="18"/>
                    <a:pt x="2" y="18"/>
                  </a:cubicBezTo>
                  <a:cubicBezTo>
                    <a:pt x="3" y="19"/>
                    <a:pt x="7" y="21"/>
                    <a:pt x="7" y="20"/>
                  </a:cubicBezTo>
                  <a:cubicBezTo>
                    <a:pt x="7" y="21"/>
                    <a:pt x="5" y="20"/>
                    <a:pt x="6" y="22"/>
                  </a:cubicBezTo>
                  <a:cubicBezTo>
                    <a:pt x="6" y="22"/>
                    <a:pt x="7" y="23"/>
                    <a:pt x="8" y="23"/>
                  </a:cubicBezTo>
                  <a:cubicBezTo>
                    <a:pt x="9" y="24"/>
                    <a:pt x="10" y="23"/>
                    <a:pt x="11" y="23"/>
                  </a:cubicBezTo>
                  <a:cubicBezTo>
                    <a:pt x="12" y="22"/>
                    <a:pt x="13" y="24"/>
                    <a:pt x="14" y="23"/>
                  </a:cubicBezTo>
                  <a:cubicBezTo>
                    <a:pt x="17" y="22"/>
                    <a:pt x="19" y="21"/>
                    <a:pt x="21" y="22"/>
                  </a:cubicBezTo>
                  <a:cubicBezTo>
                    <a:pt x="23" y="23"/>
                    <a:pt x="24" y="23"/>
                    <a:pt x="26" y="23"/>
                  </a:cubicBezTo>
                  <a:cubicBezTo>
                    <a:pt x="25" y="23"/>
                    <a:pt x="23" y="23"/>
                    <a:pt x="21" y="23"/>
                  </a:cubicBezTo>
                  <a:cubicBezTo>
                    <a:pt x="23" y="23"/>
                    <a:pt x="27" y="23"/>
                    <a:pt x="28" y="24"/>
                  </a:cubicBezTo>
                  <a:cubicBezTo>
                    <a:pt x="28" y="24"/>
                    <a:pt x="23" y="25"/>
                    <a:pt x="23" y="25"/>
                  </a:cubicBezTo>
                  <a:cubicBezTo>
                    <a:pt x="21" y="25"/>
                    <a:pt x="18" y="25"/>
                    <a:pt x="16" y="25"/>
                  </a:cubicBezTo>
                  <a:cubicBezTo>
                    <a:pt x="16" y="26"/>
                    <a:pt x="12" y="27"/>
                    <a:pt x="13" y="27"/>
                  </a:cubicBezTo>
                  <a:cubicBezTo>
                    <a:pt x="14" y="28"/>
                    <a:pt x="15" y="28"/>
                    <a:pt x="16" y="30"/>
                  </a:cubicBezTo>
                  <a:cubicBezTo>
                    <a:pt x="16" y="32"/>
                    <a:pt x="22" y="30"/>
                    <a:pt x="23" y="32"/>
                  </a:cubicBezTo>
                  <a:cubicBezTo>
                    <a:pt x="23" y="32"/>
                    <a:pt x="19" y="32"/>
                    <a:pt x="19" y="33"/>
                  </a:cubicBezTo>
                  <a:cubicBezTo>
                    <a:pt x="20" y="34"/>
                    <a:pt x="25" y="36"/>
                    <a:pt x="26" y="36"/>
                  </a:cubicBezTo>
                  <a:cubicBezTo>
                    <a:pt x="26" y="36"/>
                    <a:pt x="32" y="36"/>
                    <a:pt x="32" y="35"/>
                  </a:cubicBezTo>
                  <a:cubicBezTo>
                    <a:pt x="32" y="35"/>
                    <a:pt x="31" y="35"/>
                    <a:pt x="31" y="35"/>
                  </a:cubicBezTo>
                  <a:cubicBezTo>
                    <a:pt x="31" y="33"/>
                    <a:pt x="35" y="36"/>
                    <a:pt x="34" y="36"/>
                  </a:cubicBezTo>
                  <a:cubicBezTo>
                    <a:pt x="35" y="36"/>
                    <a:pt x="33" y="33"/>
                    <a:pt x="33" y="32"/>
                  </a:cubicBezTo>
                  <a:cubicBezTo>
                    <a:pt x="35" y="31"/>
                    <a:pt x="37" y="37"/>
                    <a:pt x="40" y="35"/>
                  </a:cubicBezTo>
                  <a:cubicBezTo>
                    <a:pt x="41" y="34"/>
                    <a:pt x="39" y="32"/>
                    <a:pt x="40" y="32"/>
                  </a:cubicBezTo>
                  <a:cubicBezTo>
                    <a:pt x="41" y="32"/>
                    <a:pt x="41" y="34"/>
                    <a:pt x="41" y="35"/>
                  </a:cubicBezTo>
                  <a:cubicBezTo>
                    <a:pt x="42" y="35"/>
                    <a:pt x="43" y="31"/>
                    <a:pt x="42" y="31"/>
                  </a:cubicBezTo>
                  <a:cubicBezTo>
                    <a:pt x="42" y="30"/>
                    <a:pt x="42" y="29"/>
                    <a:pt x="41" y="29"/>
                  </a:cubicBezTo>
                  <a:cubicBezTo>
                    <a:pt x="41" y="28"/>
                    <a:pt x="42" y="26"/>
                    <a:pt x="43" y="27"/>
                  </a:cubicBezTo>
                  <a:cubicBezTo>
                    <a:pt x="44" y="28"/>
                    <a:pt x="43" y="32"/>
                    <a:pt x="46" y="30"/>
                  </a:cubicBezTo>
                  <a:cubicBezTo>
                    <a:pt x="47" y="29"/>
                    <a:pt x="50" y="25"/>
                    <a:pt x="52" y="27"/>
                  </a:cubicBezTo>
                  <a:cubicBezTo>
                    <a:pt x="53" y="27"/>
                    <a:pt x="51" y="28"/>
                    <a:pt x="51" y="28"/>
                  </a:cubicBezTo>
                  <a:cubicBezTo>
                    <a:pt x="51" y="28"/>
                    <a:pt x="56" y="27"/>
                    <a:pt x="56" y="27"/>
                  </a:cubicBezTo>
                  <a:cubicBezTo>
                    <a:pt x="56" y="27"/>
                    <a:pt x="54" y="27"/>
                    <a:pt x="54" y="26"/>
                  </a:cubicBezTo>
                  <a:cubicBezTo>
                    <a:pt x="54" y="25"/>
                    <a:pt x="59" y="25"/>
                    <a:pt x="58" y="24"/>
                  </a:cubicBezTo>
                  <a:cubicBezTo>
                    <a:pt x="58" y="22"/>
                    <a:pt x="58" y="25"/>
                    <a:pt x="58" y="24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69" name="Freeform 602"/>
            <p:cNvSpPr>
              <a:spLocks/>
            </p:cNvSpPr>
            <p:nvPr/>
          </p:nvSpPr>
          <p:spPr bwMode="auto">
            <a:xfrm>
              <a:off x="7419934" y="3767367"/>
              <a:ext cx="1455416" cy="758159"/>
            </a:xfrm>
            <a:custGeom>
              <a:avLst/>
              <a:gdLst>
                <a:gd name="T0" fmla="*/ 15 w 156"/>
                <a:gd name="T1" fmla="*/ 77 h 81"/>
                <a:gd name="T2" fmla="*/ 27 w 156"/>
                <a:gd name="T3" fmla="*/ 76 h 81"/>
                <a:gd name="T4" fmla="*/ 37 w 156"/>
                <a:gd name="T5" fmla="*/ 78 h 81"/>
                <a:gd name="T6" fmla="*/ 48 w 156"/>
                <a:gd name="T7" fmla="*/ 77 h 81"/>
                <a:gd name="T8" fmla="*/ 65 w 156"/>
                <a:gd name="T9" fmla="*/ 76 h 81"/>
                <a:gd name="T10" fmla="*/ 59 w 156"/>
                <a:gd name="T11" fmla="*/ 70 h 81"/>
                <a:gd name="T12" fmla="*/ 50 w 156"/>
                <a:gd name="T13" fmla="*/ 65 h 81"/>
                <a:gd name="T14" fmla="*/ 73 w 156"/>
                <a:gd name="T15" fmla="*/ 61 h 81"/>
                <a:gd name="T16" fmla="*/ 76 w 156"/>
                <a:gd name="T17" fmla="*/ 55 h 81"/>
                <a:gd name="T18" fmla="*/ 71 w 156"/>
                <a:gd name="T19" fmla="*/ 50 h 81"/>
                <a:gd name="T20" fmla="*/ 72 w 156"/>
                <a:gd name="T21" fmla="*/ 48 h 81"/>
                <a:gd name="T22" fmla="*/ 78 w 156"/>
                <a:gd name="T23" fmla="*/ 45 h 81"/>
                <a:gd name="T24" fmla="*/ 90 w 156"/>
                <a:gd name="T25" fmla="*/ 44 h 81"/>
                <a:gd name="T26" fmla="*/ 105 w 156"/>
                <a:gd name="T27" fmla="*/ 37 h 81"/>
                <a:gd name="T28" fmla="*/ 105 w 156"/>
                <a:gd name="T29" fmla="*/ 32 h 81"/>
                <a:gd name="T30" fmla="*/ 136 w 156"/>
                <a:gd name="T31" fmla="*/ 21 h 81"/>
                <a:gd name="T32" fmla="*/ 115 w 156"/>
                <a:gd name="T33" fmla="*/ 23 h 81"/>
                <a:gd name="T34" fmla="*/ 134 w 156"/>
                <a:gd name="T35" fmla="*/ 18 h 81"/>
                <a:gd name="T36" fmla="*/ 146 w 156"/>
                <a:gd name="T37" fmla="*/ 10 h 81"/>
                <a:gd name="T38" fmla="*/ 133 w 156"/>
                <a:gd name="T39" fmla="*/ 5 h 81"/>
                <a:gd name="T40" fmla="*/ 121 w 156"/>
                <a:gd name="T41" fmla="*/ 5 h 81"/>
                <a:gd name="T42" fmla="*/ 100 w 156"/>
                <a:gd name="T43" fmla="*/ 2 h 81"/>
                <a:gd name="T44" fmla="*/ 91 w 156"/>
                <a:gd name="T45" fmla="*/ 5 h 81"/>
                <a:gd name="T46" fmla="*/ 80 w 156"/>
                <a:gd name="T47" fmla="*/ 8 h 81"/>
                <a:gd name="T48" fmla="*/ 58 w 156"/>
                <a:gd name="T49" fmla="*/ 4 h 81"/>
                <a:gd name="T50" fmla="*/ 52 w 156"/>
                <a:gd name="T51" fmla="*/ 5 h 81"/>
                <a:gd name="T52" fmla="*/ 46 w 156"/>
                <a:gd name="T53" fmla="*/ 10 h 81"/>
                <a:gd name="T54" fmla="*/ 45 w 156"/>
                <a:gd name="T55" fmla="*/ 12 h 81"/>
                <a:gd name="T56" fmla="*/ 31 w 156"/>
                <a:gd name="T57" fmla="*/ 10 h 81"/>
                <a:gd name="T58" fmla="*/ 34 w 156"/>
                <a:gd name="T59" fmla="*/ 16 h 81"/>
                <a:gd name="T60" fmla="*/ 23 w 156"/>
                <a:gd name="T61" fmla="*/ 16 h 81"/>
                <a:gd name="T62" fmla="*/ 5 w 156"/>
                <a:gd name="T63" fmla="*/ 17 h 81"/>
                <a:gd name="T64" fmla="*/ 11 w 156"/>
                <a:gd name="T65" fmla="*/ 21 h 81"/>
                <a:gd name="T66" fmla="*/ 13 w 156"/>
                <a:gd name="T67" fmla="*/ 26 h 81"/>
                <a:gd name="T68" fmla="*/ 23 w 156"/>
                <a:gd name="T69" fmla="*/ 27 h 81"/>
                <a:gd name="T70" fmla="*/ 20 w 156"/>
                <a:gd name="T71" fmla="*/ 31 h 81"/>
                <a:gd name="T72" fmla="*/ 26 w 156"/>
                <a:gd name="T73" fmla="*/ 30 h 81"/>
                <a:gd name="T74" fmla="*/ 42 w 156"/>
                <a:gd name="T75" fmla="*/ 30 h 81"/>
                <a:gd name="T76" fmla="*/ 52 w 156"/>
                <a:gd name="T77" fmla="*/ 31 h 81"/>
                <a:gd name="T78" fmla="*/ 73 w 156"/>
                <a:gd name="T79" fmla="*/ 21 h 81"/>
                <a:gd name="T80" fmla="*/ 60 w 156"/>
                <a:gd name="T81" fmla="*/ 31 h 81"/>
                <a:gd name="T82" fmla="*/ 44 w 156"/>
                <a:gd name="T83" fmla="*/ 35 h 81"/>
                <a:gd name="T84" fmla="*/ 58 w 156"/>
                <a:gd name="T85" fmla="*/ 42 h 81"/>
                <a:gd name="T86" fmla="*/ 32 w 156"/>
                <a:gd name="T87" fmla="*/ 39 h 81"/>
                <a:gd name="T88" fmla="*/ 42 w 156"/>
                <a:gd name="T89" fmla="*/ 50 h 81"/>
                <a:gd name="T90" fmla="*/ 44 w 156"/>
                <a:gd name="T91" fmla="*/ 52 h 81"/>
                <a:gd name="T92" fmla="*/ 30 w 156"/>
                <a:gd name="T93" fmla="*/ 52 h 81"/>
                <a:gd name="T94" fmla="*/ 27 w 156"/>
                <a:gd name="T95" fmla="*/ 59 h 81"/>
                <a:gd name="T96" fmla="*/ 36 w 156"/>
                <a:gd name="T97" fmla="*/ 57 h 81"/>
                <a:gd name="T98" fmla="*/ 34 w 156"/>
                <a:gd name="T99" fmla="*/ 60 h 81"/>
                <a:gd name="T100" fmla="*/ 37 w 156"/>
                <a:gd name="T101" fmla="*/ 65 h 81"/>
                <a:gd name="T102" fmla="*/ 38 w 156"/>
                <a:gd name="T103" fmla="*/ 68 h 81"/>
                <a:gd name="T104" fmla="*/ 19 w 156"/>
                <a:gd name="T105" fmla="*/ 65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56" h="81">
                  <a:moveTo>
                    <a:pt x="26" y="70"/>
                  </a:moveTo>
                  <a:cubicBezTo>
                    <a:pt x="22" y="70"/>
                    <a:pt x="17" y="70"/>
                    <a:pt x="13" y="71"/>
                  </a:cubicBezTo>
                  <a:cubicBezTo>
                    <a:pt x="11" y="72"/>
                    <a:pt x="11" y="75"/>
                    <a:pt x="12" y="76"/>
                  </a:cubicBezTo>
                  <a:cubicBezTo>
                    <a:pt x="13" y="77"/>
                    <a:pt x="15" y="78"/>
                    <a:pt x="15" y="77"/>
                  </a:cubicBezTo>
                  <a:cubicBezTo>
                    <a:pt x="17" y="77"/>
                    <a:pt x="16" y="76"/>
                    <a:pt x="17" y="75"/>
                  </a:cubicBezTo>
                  <a:cubicBezTo>
                    <a:pt x="17" y="75"/>
                    <a:pt x="17" y="78"/>
                    <a:pt x="17" y="78"/>
                  </a:cubicBezTo>
                  <a:cubicBezTo>
                    <a:pt x="19" y="78"/>
                    <a:pt x="22" y="78"/>
                    <a:pt x="24" y="78"/>
                  </a:cubicBezTo>
                  <a:cubicBezTo>
                    <a:pt x="26" y="78"/>
                    <a:pt x="26" y="76"/>
                    <a:pt x="27" y="76"/>
                  </a:cubicBezTo>
                  <a:cubicBezTo>
                    <a:pt x="29" y="76"/>
                    <a:pt x="27" y="78"/>
                    <a:pt x="27" y="78"/>
                  </a:cubicBezTo>
                  <a:cubicBezTo>
                    <a:pt x="27" y="78"/>
                    <a:pt x="37" y="79"/>
                    <a:pt x="37" y="78"/>
                  </a:cubicBezTo>
                  <a:cubicBezTo>
                    <a:pt x="37" y="78"/>
                    <a:pt x="35" y="77"/>
                    <a:pt x="34" y="76"/>
                  </a:cubicBezTo>
                  <a:cubicBezTo>
                    <a:pt x="34" y="76"/>
                    <a:pt x="38" y="77"/>
                    <a:pt x="37" y="78"/>
                  </a:cubicBezTo>
                  <a:cubicBezTo>
                    <a:pt x="38" y="77"/>
                    <a:pt x="37" y="76"/>
                    <a:pt x="38" y="76"/>
                  </a:cubicBezTo>
                  <a:cubicBezTo>
                    <a:pt x="38" y="76"/>
                    <a:pt x="40" y="77"/>
                    <a:pt x="41" y="77"/>
                  </a:cubicBezTo>
                  <a:cubicBezTo>
                    <a:pt x="43" y="79"/>
                    <a:pt x="41" y="76"/>
                    <a:pt x="42" y="75"/>
                  </a:cubicBezTo>
                  <a:cubicBezTo>
                    <a:pt x="42" y="75"/>
                    <a:pt x="48" y="78"/>
                    <a:pt x="48" y="77"/>
                  </a:cubicBezTo>
                  <a:cubicBezTo>
                    <a:pt x="48" y="76"/>
                    <a:pt x="46" y="76"/>
                    <a:pt x="46" y="75"/>
                  </a:cubicBezTo>
                  <a:cubicBezTo>
                    <a:pt x="46" y="75"/>
                    <a:pt x="53" y="76"/>
                    <a:pt x="53" y="76"/>
                  </a:cubicBezTo>
                  <a:cubicBezTo>
                    <a:pt x="57" y="76"/>
                    <a:pt x="52" y="79"/>
                    <a:pt x="52" y="80"/>
                  </a:cubicBezTo>
                  <a:cubicBezTo>
                    <a:pt x="52" y="81"/>
                    <a:pt x="64" y="76"/>
                    <a:pt x="65" y="76"/>
                  </a:cubicBezTo>
                  <a:cubicBezTo>
                    <a:pt x="67" y="76"/>
                    <a:pt x="72" y="73"/>
                    <a:pt x="68" y="72"/>
                  </a:cubicBezTo>
                  <a:cubicBezTo>
                    <a:pt x="66" y="71"/>
                    <a:pt x="63" y="73"/>
                    <a:pt x="61" y="72"/>
                  </a:cubicBezTo>
                  <a:cubicBezTo>
                    <a:pt x="61" y="72"/>
                    <a:pt x="63" y="70"/>
                    <a:pt x="63" y="70"/>
                  </a:cubicBezTo>
                  <a:cubicBezTo>
                    <a:pt x="63" y="69"/>
                    <a:pt x="60" y="70"/>
                    <a:pt x="59" y="70"/>
                  </a:cubicBezTo>
                  <a:cubicBezTo>
                    <a:pt x="57" y="70"/>
                    <a:pt x="56" y="68"/>
                    <a:pt x="54" y="68"/>
                  </a:cubicBezTo>
                  <a:cubicBezTo>
                    <a:pt x="53" y="69"/>
                    <a:pt x="50" y="70"/>
                    <a:pt x="48" y="69"/>
                  </a:cubicBezTo>
                  <a:cubicBezTo>
                    <a:pt x="49" y="69"/>
                    <a:pt x="50" y="69"/>
                    <a:pt x="51" y="69"/>
                  </a:cubicBezTo>
                  <a:cubicBezTo>
                    <a:pt x="52" y="68"/>
                    <a:pt x="50" y="66"/>
                    <a:pt x="50" y="65"/>
                  </a:cubicBezTo>
                  <a:cubicBezTo>
                    <a:pt x="50" y="67"/>
                    <a:pt x="59" y="68"/>
                    <a:pt x="60" y="68"/>
                  </a:cubicBezTo>
                  <a:cubicBezTo>
                    <a:pt x="61" y="68"/>
                    <a:pt x="63" y="68"/>
                    <a:pt x="65" y="68"/>
                  </a:cubicBezTo>
                  <a:cubicBezTo>
                    <a:pt x="67" y="68"/>
                    <a:pt x="69" y="65"/>
                    <a:pt x="68" y="64"/>
                  </a:cubicBezTo>
                  <a:cubicBezTo>
                    <a:pt x="65" y="61"/>
                    <a:pt x="71" y="61"/>
                    <a:pt x="73" y="61"/>
                  </a:cubicBezTo>
                  <a:cubicBezTo>
                    <a:pt x="74" y="61"/>
                    <a:pt x="79" y="61"/>
                    <a:pt x="80" y="60"/>
                  </a:cubicBezTo>
                  <a:cubicBezTo>
                    <a:pt x="80" y="60"/>
                    <a:pt x="75" y="58"/>
                    <a:pt x="75" y="58"/>
                  </a:cubicBezTo>
                  <a:cubicBezTo>
                    <a:pt x="77" y="57"/>
                    <a:pt x="81" y="59"/>
                    <a:pt x="82" y="57"/>
                  </a:cubicBezTo>
                  <a:cubicBezTo>
                    <a:pt x="83" y="56"/>
                    <a:pt x="77" y="55"/>
                    <a:pt x="76" y="55"/>
                  </a:cubicBezTo>
                  <a:cubicBezTo>
                    <a:pt x="77" y="55"/>
                    <a:pt x="84" y="54"/>
                    <a:pt x="85" y="53"/>
                  </a:cubicBezTo>
                  <a:cubicBezTo>
                    <a:pt x="87" y="52"/>
                    <a:pt x="77" y="50"/>
                    <a:pt x="77" y="51"/>
                  </a:cubicBezTo>
                  <a:cubicBezTo>
                    <a:pt x="77" y="50"/>
                    <a:pt x="79" y="50"/>
                    <a:pt x="79" y="50"/>
                  </a:cubicBezTo>
                  <a:cubicBezTo>
                    <a:pt x="79" y="49"/>
                    <a:pt x="72" y="50"/>
                    <a:pt x="71" y="50"/>
                  </a:cubicBezTo>
                  <a:cubicBezTo>
                    <a:pt x="69" y="50"/>
                    <a:pt x="68" y="51"/>
                    <a:pt x="66" y="52"/>
                  </a:cubicBezTo>
                  <a:cubicBezTo>
                    <a:pt x="67" y="52"/>
                    <a:pt x="70" y="49"/>
                    <a:pt x="68" y="49"/>
                  </a:cubicBezTo>
                  <a:cubicBezTo>
                    <a:pt x="68" y="49"/>
                    <a:pt x="64" y="49"/>
                    <a:pt x="64" y="48"/>
                  </a:cubicBezTo>
                  <a:cubicBezTo>
                    <a:pt x="64" y="48"/>
                    <a:pt x="71" y="48"/>
                    <a:pt x="72" y="48"/>
                  </a:cubicBezTo>
                  <a:cubicBezTo>
                    <a:pt x="71" y="48"/>
                    <a:pt x="68" y="47"/>
                    <a:pt x="68" y="47"/>
                  </a:cubicBezTo>
                  <a:cubicBezTo>
                    <a:pt x="69" y="46"/>
                    <a:pt x="72" y="48"/>
                    <a:pt x="74" y="47"/>
                  </a:cubicBezTo>
                  <a:cubicBezTo>
                    <a:pt x="73" y="47"/>
                    <a:pt x="69" y="46"/>
                    <a:pt x="69" y="46"/>
                  </a:cubicBezTo>
                  <a:cubicBezTo>
                    <a:pt x="69" y="45"/>
                    <a:pt x="77" y="46"/>
                    <a:pt x="78" y="45"/>
                  </a:cubicBezTo>
                  <a:cubicBezTo>
                    <a:pt x="78" y="45"/>
                    <a:pt x="75" y="44"/>
                    <a:pt x="75" y="44"/>
                  </a:cubicBezTo>
                  <a:cubicBezTo>
                    <a:pt x="74" y="44"/>
                    <a:pt x="77" y="44"/>
                    <a:pt x="77" y="44"/>
                  </a:cubicBezTo>
                  <a:cubicBezTo>
                    <a:pt x="79" y="45"/>
                    <a:pt x="80" y="46"/>
                    <a:pt x="82" y="46"/>
                  </a:cubicBezTo>
                  <a:cubicBezTo>
                    <a:pt x="84" y="46"/>
                    <a:pt x="87" y="45"/>
                    <a:pt x="90" y="44"/>
                  </a:cubicBezTo>
                  <a:cubicBezTo>
                    <a:pt x="98" y="43"/>
                    <a:pt x="85" y="42"/>
                    <a:pt x="84" y="40"/>
                  </a:cubicBezTo>
                  <a:cubicBezTo>
                    <a:pt x="84" y="39"/>
                    <a:pt x="93" y="40"/>
                    <a:pt x="94" y="41"/>
                  </a:cubicBezTo>
                  <a:cubicBezTo>
                    <a:pt x="96" y="42"/>
                    <a:pt x="97" y="42"/>
                    <a:pt x="100" y="41"/>
                  </a:cubicBezTo>
                  <a:cubicBezTo>
                    <a:pt x="101" y="41"/>
                    <a:pt x="106" y="39"/>
                    <a:pt x="105" y="37"/>
                  </a:cubicBezTo>
                  <a:cubicBezTo>
                    <a:pt x="105" y="36"/>
                    <a:pt x="94" y="41"/>
                    <a:pt x="97" y="36"/>
                  </a:cubicBezTo>
                  <a:cubicBezTo>
                    <a:pt x="96" y="37"/>
                    <a:pt x="101" y="37"/>
                    <a:pt x="101" y="37"/>
                  </a:cubicBezTo>
                  <a:cubicBezTo>
                    <a:pt x="104" y="37"/>
                    <a:pt x="106" y="36"/>
                    <a:pt x="108" y="36"/>
                  </a:cubicBezTo>
                  <a:cubicBezTo>
                    <a:pt x="108" y="35"/>
                    <a:pt x="105" y="32"/>
                    <a:pt x="105" y="32"/>
                  </a:cubicBezTo>
                  <a:cubicBezTo>
                    <a:pt x="106" y="32"/>
                    <a:pt x="107" y="33"/>
                    <a:pt x="107" y="34"/>
                  </a:cubicBezTo>
                  <a:cubicBezTo>
                    <a:pt x="108" y="35"/>
                    <a:pt x="110" y="34"/>
                    <a:pt x="111" y="34"/>
                  </a:cubicBezTo>
                  <a:cubicBezTo>
                    <a:pt x="114" y="32"/>
                    <a:pt x="116" y="30"/>
                    <a:pt x="119" y="29"/>
                  </a:cubicBezTo>
                  <a:cubicBezTo>
                    <a:pt x="121" y="28"/>
                    <a:pt x="136" y="22"/>
                    <a:pt x="136" y="21"/>
                  </a:cubicBezTo>
                  <a:cubicBezTo>
                    <a:pt x="136" y="20"/>
                    <a:pt x="123" y="23"/>
                    <a:pt x="122" y="23"/>
                  </a:cubicBezTo>
                  <a:cubicBezTo>
                    <a:pt x="119" y="24"/>
                    <a:pt x="116" y="24"/>
                    <a:pt x="112" y="25"/>
                  </a:cubicBezTo>
                  <a:cubicBezTo>
                    <a:pt x="112" y="25"/>
                    <a:pt x="108" y="25"/>
                    <a:pt x="108" y="25"/>
                  </a:cubicBezTo>
                  <a:cubicBezTo>
                    <a:pt x="108" y="24"/>
                    <a:pt x="114" y="24"/>
                    <a:pt x="115" y="23"/>
                  </a:cubicBezTo>
                  <a:cubicBezTo>
                    <a:pt x="116" y="23"/>
                    <a:pt x="123" y="22"/>
                    <a:pt x="123" y="21"/>
                  </a:cubicBezTo>
                  <a:cubicBezTo>
                    <a:pt x="123" y="22"/>
                    <a:pt x="113" y="20"/>
                    <a:pt x="114" y="19"/>
                  </a:cubicBezTo>
                  <a:cubicBezTo>
                    <a:pt x="114" y="19"/>
                    <a:pt x="126" y="20"/>
                    <a:pt x="127" y="19"/>
                  </a:cubicBezTo>
                  <a:cubicBezTo>
                    <a:pt x="129" y="19"/>
                    <a:pt x="132" y="18"/>
                    <a:pt x="134" y="18"/>
                  </a:cubicBezTo>
                  <a:cubicBezTo>
                    <a:pt x="135" y="18"/>
                    <a:pt x="137" y="18"/>
                    <a:pt x="138" y="18"/>
                  </a:cubicBezTo>
                  <a:cubicBezTo>
                    <a:pt x="142" y="17"/>
                    <a:pt x="146" y="16"/>
                    <a:pt x="149" y="15"/>
                  </a:cubicBezTo>
                  <a:cubicBezTo>
                    <a:pt x="149" y="15"/>
                    <a:pt x="156" y="11"/>
                    <a:pt x="153" y="10"/>
                  </a:cubicBezTo>
                  <a:cubicBezTo>
                    <a:pt x="151" y="10"/>
                    <a:pt x="148" y="10"/>
                    <a:pt x="146" y="10"/>
                  </a:cubicBezTo>
                  <a:cubicBezTo>
                    <a:pt x="145" y="9"/>
                    <a:pt x="143" y="10"/>
                    <a:pt x="143" y="9"/>
                  </a:cubicBezTo>
                  <a:cubicBezTo>
                    <a:pt x="143" y="7"/>
                    <a:pt x="141" y="7"/>
                    <a:pt x="141" y="5"/>
                  </a:cubicBezTo>
                  <a:cubicBezTo>
                    <a:pt x="141" y="5"/>
                    <a:pt x="137" y="6"/>
                    <a:pt x="136" y="6"/>
                  </a:cubicBezTo>
                  <a:cubicBezTo>
                    <a:pt x="135" y="5"/>
                    <a:pt x="134" y="3"/>
                    <a:pt x="133" y="5"/>
                  </a:cubicBezTo>
                  <a:cubicBezTo>
                    <a:pt x="133" y="5"/>
                    <a:pt x="127" y="6"/>
                    <a:pt x="126" y="6"/>
                  </a:cubicBezTo>
                  <a:cubicBezTo>
                    <a:pt x="124" y="7"/>
                    <a:pt x="122" y="7"/>
                    <a:pt x="120" y="7"/>
                  </a:cubicBezTo>
                  <a:cubicBezTo>
                    <a:pt x="120" y="7"/>
                    <a:pt x="116" y="7"/>
                    <a:pt x="116" y="7"/>
                  </a:cubicBezTo>
                  <a:cubicBezTo>
                    <a:pt x="116" y="6"/>
                    <a:pt x="120" y="6"/>
                    <a:pt x="121" y="5"/>
                  </a:cubicBezTo>
                  <a:cubicBezTo>
                    <a:pt x="123" y="5"/>
                    <a:pt x="125" y="4"/>
                    <a:pt x="126" y="3"/>
                  </a:cubicBezTo>
                  <a:cubicBezTo>
                    <a:pt x="124" y="6"/>
                    <a:pt x="103" y="0"/>
                    <a:pt x="102" y="2"/>
                  </a:cubicBezTo>
                  <a:cubicBezTo>
                    <a:pt x="102" y="3"/>
                    <a:pt x="104" y="3"/>
                    <a:pt x="105" y="4"/>
                  </a:cubicBezTo>
                  <a:cubicBezTo>
                    <a:pt x="105" y="5"/>
                    <a:pt x="100" y="2"/>
                    <a:pt x="100" y="2"/>
                  </a:cubicBezTo>
                  <a:cubicBezTo>
                    <a:pt x="98" y="1"/>
                    <a:pt x="95" y="2"/>
                    <a:pt x="94" y="2"/>
                  </a:cubicBezTo>
                  <a:cubicBezTo>
                    <a:pt x="93" y="2"/>
                    <a:pt x="90" y="2"/>
                    <a:pt x="91" y="3"/>
                  </a:cubicBezTo>
                  <a:cubicBezTo>
                    <a:pt x="92" y="4"/>
                    <a:pt x="94" y="7"/>
                    <a:pt x="95" y="6"/>
                  </a:cubicBezTo>
                  <a:cubicBezTo>
                    <a:pt x="95" y="7"/>
                    <a:pt x="91" y="6"/>
                    <a:pt x="91" y="5"/>
                  </a:cubicBezTo>
                  <a:cubicBezTo>
                    <a:pt x="88" y="5"/>
                    <a:pt x="87" y="2"/>
                    <a:pt x="85" y="2"/>
                  </a:cubicBezTo>
                  <a:cubicBezTo>
                    <a:pt x="81" y="2"/>
                    <a:pt x="78" y="2"/>
                    <a:pt x="75" y="2"/>
                  </a:cubicBezTo>
                  <a:cubicBezTo>
                    <a:pt x="70" y="3"/>
                    <a:pt x="73" y="4"/>
                    <a:pt x="76" y="5"/>
                  </a:cubicBezTo>
                  <a:cubicBezTo>
                    <a:pt x="77" y="6"/>
                    <a:pt x="79" y="7"/>
                    <a:pt x="80" y="8"/>
                  </a:cubicBezTo>
                  <a:cubicBezTo>
                    <a:pt x="80" y="8"/>
                    <a:pt x="77" y="10"/>
                    <a:pt x="77" y="10"/>
                  </a:cubicBezTo>
                  <a:cubicBezTo>
                    <a:pt x="76" y="10"/>
                    <a:pt x="78" y="9"/>
                    <a:pt x="78" y="9"/>
                  </a:cubicBezTo>
                  <a:cubicBezTo>
                    <a:pt x="78" y="8"/>
                    <a:pt x="71" y="4"/>
                    <a:pt x="70" y="4"/>
                  </a:cubicBezTo>
                  <a:cubicBezTo>
                    <a:pt x="66" y="4"/>
                    <a:pt x="62" y="3"/>
                    <a:pt x="58" y="4"/>
                  </a:cubicBezTo>
                  <a:cubicBezTo>
                    <a:pt x="58" y="4"/>
                    <a:pt x="60" y="6"/>
                    <a:pt x="61" y="6"/>
                  </a:cubicBezTo>
                  <a:cubicBezTo>
                    <a:pt x="62" y="6"/>
                    <a:pt x="64" y="7"/>
                    <a:pt x="66" y="6"/>
                  </a:cubicBezTo>
                  <a:cubicBezTo>
                    <a:pt x="64" y="7"/>
                    <a:pt x="61" y="8"/>
                    <a:pt x="59" y="7"/>
                  </a:cubicBezTo>
                  <a:cubicBezTo>
                    <a:pt x="58" y="7"/>
                    <a:pt x="51" y="4"/>
                    <a:pt x="52" y="5"/>
                  </a:cubicBezTo>
                  <a:cubicBezTo>
                    <a:pt x="52" y="4"/>
                    <a:pt x="57" y="10"/>
                    <a:pt x="53" y="9"/>
                  </a:cubicBezTo>
                  <a:cubicBezTo>
                    <a:pt x="52" y="8"/>
                    <a:pt x="49" y="7"/>
                    <a:pt x="47" y="8"/>
                  </a:cubicBezTo>
                  <a:cubicBezTo>
                    <a:pt x="48" y="8"/>
                    <a:pt x="51" y="9"/>
                    <a:pt x="51" y="9"/>
                  </a:cubicBezTo>
                  <a:cubicBezTo>
                    <a:pt x="50" y="10"/>
                    <a:pt x="46" y="8"/>
                    <a:pt x="46" y="10"/>
                  </a:cubicBezTo>
                  <a:cubicBezTo>
                    <a:pt x="46" y="11"/>
                    <a:pt x="50" y="12"/>
                    <a:pt x="51" y="13"/>
                  </a:cubicBezTo>
                  <a:cubicBezTo>
                    <a:pt x="54" y="13"/>
                    <a:pt x="61" y="14"/>
                    <a:pt x="61" y="17"/>
                  </a:cubicBezTo>
                  <a:cubicBezTo>
                    <a:pt x="61" y="16"/>
                    <a:pt x="54" y="15"/>
                    <a:pt x="52" y="14"/>
                  </a:cubicBezTo>
                  <a:cubicBezTo>
                    <a:pt x="50" y="14"/>
                    <a:pt x="47" y="11"/>
                    <a:pt x="45" y="12"/>
                  </a:cubicBezTo>
                  <a:cubicBezTo>
                    <a:pt x="45" y="12"/>
                    <a:pt x="48" y="14"/>
                    <a:pt x="48" y="14"/>
                  </a:cubicBezTo>
                  <a:cubicBezTo>
                    <a:pt x="48" y="14"/>
                    <a:pt x="45" y="15"/>
                    <a:pt x="45" y="14"/>
                  </a:cubicBezTo>
                  <a:cubicBezTo>
                    <a:pt x="43" y="13"/>
                    <a:pt x="42" y="12"/>
                    <a:pt x="40" y="11"/>
                  </a:cubicBezTo>
                  <a:cubicBezTo>
                    <a:pt x="39" y="10"/>
                    <a:pt x="31" y="10"/>
                    <a:pt x="31" y="10"/>
                  </a:cubicBezTo>
                  <a:cubicBezTo>
                    <a:pt x="31" y="11"/>
                    <a:pt x="34" y="11"/>
                    <a:pt x="31" y="12"/>
                  </a:cubicBezTo>
                  <a:cubicBezTo>
                    <a:pt x="30" y="12"/>
                    <a:pt x="25" y="14"/>
                    <a:pt x="25" y="14"/>
                  </a:cubicBezTo>
                  <a:cubicBezTo>
                    <a:pt x="26" y="14"/>
                    <a:pt x="29" y="13"/>
                    <a:pt x="29" y="13"/>
                  </a:cubicBezTo>
                  <a:cubicBezTo>
                    <a:pt x="30" y="14"/>
                    <a:pt x="34" y="16"/>
                    <a:pt x="34" y="16"/>
                  </a:cubicBezTo>
                  <a:cubicBezTo>
                    <a:pt x="34" y="16"/>
                    <a:pt x="31" y="15"/>
                    <a:pt x="31" y="16"/>
                  </a:cubicBezTo>
                  <a:cubicBezTo>
                    <a:pt x="31" y="16"/>
                    <a:pt x="32" y="19"/>
                    <a:pt x="30" y="17"/>
                  </a:cubicBezTo>
                  <a:cubicBezTo>
                    <a:pt x="29" y="16"/>
                    <a:pt x="28" y="14"/>
                    <a:pt x="26" y="15"/>
                  </a:cubicBezTo>
                  <a:cubicBezTo>
                    <a:pt x="25" y="15"/>
                    <a:pt x="24" y="17"/>
                    <a:pt x="23" y="16"/>
                  </a:cubicBezTo>
                  <a:cubicBezTo>
                    <a:pt x="22" y="15"/>
                    <a:pt x="21" y="14"/>
                    <a:pt x="19" y="14"/>
                  </a:cubicBezTo>
                  <a:cubicBezTo>
                    <a:pt x="18" y="14"/>
                    <a:pt x="15" y="15"/>
                    <a:pt x="14" y="16"/>
                  </a:cubicBezTo>
                  <a:cubicBezTo>
                    <a:pt x="12" y="17"/>
                    <a:pt x="13" y="18"/>
                    <a:pt x="10" y="17"/>
                  </a:cubicBezTo>
                  <a:cubicBezTo>
                    <a:pt x="8" y="16"/>
                    <a:pt x="7" y="17"/>
                    <a:pt x="5" y="17"/>
                  </a:cubicBezTo>
                  <a:cubicBezTo>
                    <a:pt x="4" y="18"/>
                    <a:pt x="0" y="18"/>
                    <a:pt x="0" y="19"/>
                  </a:cubicBezTo>
                  <a:cubicBezTo>
                    <a:pt x="0" y="21"/>
                    <a:pt x="9" y="19"/>
                    <a:pt x="9" y="20"/>
                  </a:cubicBezTo>
                  <a:cubicBezTo>
                    <a:pt x="9" y="21"/>
                    <a:pt x="6" y="21"/>
                    <a:pt x="5" y="22"/>
                  </a:cubicBezTo>
                  <a:cubicBezTo>
                    <a:pt x="5" y="21"/>
                    <a:pt x="10" y="21"/>
                    <a:pt x="11" y="21"/>
                  </a:cubicBezTo>
                  <a:cubicBezTo>
                    <a:pt x="12" y="21"/>
                    <a:pt x="17" y="21"/>
                    <a:pt x="17" y="21"/>
                  </a:cubicBezTo>
                  <a:cubicBezTo>
                    <a:pt x="17" y="21"/>
                    <a:pt x="15" y="22"/>
                    <a:pt x="14" y="22"/>
                  </a:cubicBezTo>
                  <a:cubicBezTo>
                    <a:pt x="12" y="22"/>
                    <a:pt x="11" y="22"/>
                    <a:pt x="9" y="24"/>
                  </a:cubicBezTo>
                  <a:cubicBezTo>
                    <a:pt x="5" y="26"/>
                    <a:pt x="12" y="26"/>
                    <a:pt x="13" y="26"/>
                  </a:cubicBezTo>
                  <a:cubicBezTo>
                    <a:pt x="17" y="27"/>
                    <a:pt x="20" y="27"/>
                    <a:pt x="24" y="26"/>
                  </a:cubicBezTo>
                  <a:cubicBezTo>
                    <a:pt x="26" y="25"/>
                    <a:pt x="31" y="22"/>
                    <a:pt x="34" y="24"/>
                  </a:cubicBezTo>
                  <a:cubicBezTo>
                    <a:pt x="34" y="24"/>
                    <a:pt x="29" y="26"/>
                    <a:pt x="29" y="26"/>
                  </a:cubicBezTo>
                  <a:cubicBezTo>
                    <a:pt x="27" y="26"/>
                    <a:pt x="25" y="26"/>
                    <a:pt x="23" y="27"/>
                  </a:cubicBezTo>
                  <a:cubicBezTo>
                    <a:pt x="22" y="27"/>
                    <a:pt x="20" y="27"/>
                    <a:pt x="18" y="27"/>
                  </a:cubicBezTo>
                  <a:cubicBezTo>
                    <a:pt x="16" y="28"/>
                    <a:pt x="14" y="27"/>
                    <a:pt x="12" y="28"/>
                  </a:cubicBezTo>
                  <a:cubicBezTo>
                    <a:pt x="13" y="28"/>
                    <a:pt x="16" y="29"/>
                    <a:pt x="16" y="29"/>
                  </a:cubicBezTo>
                  <a:cubicBezTo>
                    <a:pt x="17" y="30"/>
                    <a:pt x="18" y="31"/>
                    <a:pt x="20" y="31"/>
                  </a:cubicBezTo>
                  <a:cubicBezTo>
                    <a:pt x="24" y="31"/>
                    <a:pt x="26" y="28"/>
                    <a:pt x="30" y="27"/>
                  </a:cubicBezTo>
                  <a:cubicBezTo>
                    <a:pt x="31" y="27"/>
                    <a:pt x="44" y="26"/>
                    <a:pt x="44" y="25"/>
                  </a:cubicBezTo>
                  <a:cubicBezTo>
                    <a:pt x="44" y="26"/>
                    <a:pt x="38" y="26"/>
                    <a:pt x="37" y="26"/>
                  </a:cubicBezTo>
                  <a:cubicBezTo>
                    <a:pt x="34" y="27"/>
                    <a:pt x="29" y="28"/>
                    <a:pt x="26" y="30"/>
                  </a:cubicBezTo>
                  <a:cubicBezTo>
                    <a:pt x="23" y="33"/>
                    <a:pt x="32" y="32"/>
                    <a:pt x="33" y="32"/>
                  </a:cubicBezTo>
                  <a:cubicBezTo>
                    <a:pt x="35" y="32"/>
                    <a:pt x="37" y="33"/>
                    <a:pt x="39" y="31"/>
                  </a:cubicBezTo>
                  <a:cubicBezTo>
                    <a:pt x="40" y="31"/>
                    <a:pt x="40" y="30"/>
                    <a:pt x="40" y="29"/>
                  </a:cubicBezTo>
                  <a:cubicBezTo>
                    <a:pt x="41" y="29"/>
                    <a:pt x="42" y="29"/>
                    <a:pt x="42" y="30"/>
                  </a:cubicBezTo>
                  <a:cubicBezTo>
                    <a:pt x="42" y="30"/>
                    <a:pt x="42" y="30"/>
                    <a:pt x="41" y="30"/>
                  </a:cubicBezTo>
                  <a:cubicBezTo>
                    <a:pt x="43" y="30"/>
                    <a:pt x="48" y="28"/>
                    <a:pt x="50" y="29"/>
                  </a:cubicBezTo>
                  <a:cubicBezTo>
                    <a:pt x="49" y="28"/>
                    <a:pt x="44" y="32"/>
                    <a:pt x="43" y="32"/>
                  </a:cubicBezTo>
                  <a:cubicBezTo>
                    <a:pt x="44" y="33"/>
                    <a:pt x="50" y="31"/>
                    <a:pt x="52" y="31"/>
                  </a:cubicBezTo>
                  <a:cubicBezTo>
                    <a:pt x="55" y="31"/>
                    <a:pt x="58" y="30"/>
                    <a:pt x="61" y="28"/>
                  </a:cubicBezTo>
                  <a:cubicBezTo>
                    <a:pt x="62" y="27"/>
                    <a:pt x="62" y="25"/>
                    <a:pt x="62" y="25"/>
                  </a:cubicBezTo>
                  <a:cubicBezTo>
                    <a:pt x="64" y="25"/>
                    <a:pt x="64" y="25"/>
                    <a:pt x="65" y="24"/>
                  </a:cubicBezTo>
                  <a:cubicBezTo>
                    <a:pt x="66" y="24"/>
                    <a:pt x="73" y="20"/>
                    <a:pt x="73" y="21"/>
                  </a:cubicBezTo>
                  <a:cubicBezTo>
                    <a:pt x="73" y="21"/>
                    <a:pt x="69" y="24"/>
                    <a:pt x="69" y="24"/>
                  </a:cubicBezTo>
                  <a:cubicBezTo>
                    <a:pt x="68" y="25"/>
                    <a:pt x="64" y="27"/>
                    <a:pt x="64" y="28"/>
                  </a:cubicBezTo>
                  <a:cubicBezTo>
                    <a:pt x="64" y="29"/>
                    <a:pt x="75" y="28"/>
                    <a:pt x="75" y="29"/>
                  </a:cubicBezTo>
                  <a:cubicBezTo>
                    <a:pt x="75" y="28"/>
                    <a:pt x="60" y="32"/>
                    <a:pt x="60" y="31"/>
                  </a:cubicBezTo>
                  <a:cubicBezTo>
                    <a:pt x="60" y="31"/>
                    <a:pt x="69" y="32"/>
                    <a:pt x="68" y="32"/>
                  </a:cubicBezTo>
                  <a:cubicBezTo>
                    <a:pt x="68" y="33"/>
                    <a:pt x="64" y="33"/>
                    <a:pt x="63" y="33"/>
                  </a:cubicBezTo>
                  <a:cubicBezTo>
                    <a:pt x="61" y="33"/>
                    <a:pt x="58" y="33"/>
                    <a:pt x="56" y="34"/>
                  </a:cubicBezTo>
                  <a:cubicBezTo>
                    <a:pt x="52" y="34"/>
                    <a:pt x="48" y="34"/>
                    <a:pt x="44" y="35"/>
                  </a:cubicBezTo>
                  <a:cubicBezTo>
                    <a:pt x="43" y="35"/>
                    <a:pt x="43" y="36"/>
                    <a:pt x="45" y="36"/>
                  </a:cubicBezTo>
                  <a:cubicBezTo>
                    <a:pt x="46" y="37"/>
                    <a:pt x="49" y="38"/>
                    <a:pt x="50" y="39"/>
                  </a:cubicBezTo>
                  <a:cubicBezTo>
                    <a:pt x="52" y="41"/>
                    <a:pt x="50" y="43"/>
                    <a:pt x="53" y="43"/>
                  </a:cubicBezTo>
                  <a:cubicBezTo>
                    <a:pt x="54" y="42"/>
                    <a:pt x="57" y="43"/>
                    <a:pt x="58" y="42"/>
                  </a:cubicBezTo>
                  <a:cubicBezTo>
                    <a:pt x="49" y="47"/>
                    <a:pt x="44" y="36"/>
                    <a:pt x="37" y="36"/>
                  </a:cubicBezTo>
                  <a:cubicBezTo>
                    <a:pt x="35" y="36"/>
                    <a:pt x="26" y="34"/>
                    <a:pt x="26" y="36"/>
                  </a:cubicBezTo>
                  <a:cubicBezTo>
                    <a:pt x="26" y="36"/>
                    <a:pt x="25" y="38"/>
                    <a:pt x="25" y="38"/>
                  </a:cubicBezTo>
                  <a:cubicBezTo>
                    <a:pt x="26" y="38"/>
                    <a:pt x="32" y="38"/>
                    <a:pt x="32" y="39"/>
                  </a:cubicBezTo>
                  <a:cubicBezTo>
                    <a:pt x="32" y="39"/>
                    <a:pt x="26" y="39"/>
                    <a:pt x="26" y="41"/>
                  </a:cubicBezTo>
                  <a:cubicBezTo>
                    <a:pt x="26" y="42"/>
                    <a:pt x="32" y="42"/>
                    <a:pt x="34" y="43"/>
                  </a:cubicBezTo>
                  <a:cubicBezTo>
                    <a:pt x="35" y="44"/>
                    <a:pt x="36" y="45"/>
                    <a:pt x="37" y="46"/>
                  </a:cubicBezTo>
                  <a:cubicBezTo>
                    <a:pt x="38" y="48"/>
                    <a:pt x="40" y="49"/>
                    <a:pt x="42" y="50"/>
                  </a:cubicBezTo>
                  <a:cubicBezTo>
                    <a:pt x="44" y="51"/>
                    <a:pt x="45" y="51"/>
                    <a:pt x="47" y="50"/>
                  </a:cubicBezTo>
                  <a:cubicBezTo>
                    <a:pt x="48" y="50"/>
                    <a:pt x="50" y="49"/>
                    <a:pt x="51" y="50"/>
                  </a:cubicBezTo>
                  <a:cubicBezTo>
                    <a:pt x="51" y="50"/>
                    <a:pt x="50" y="52"/>
                    <a:pt x="50" y="52"/>
                  </a:cubicBezTo>
                  <a:cubicBezTo>
                    <a:pt x="48" y="52"/>
                    <a:pt x="45" y="51"/>
                    <a:pt x="44" y="52"/>
                  </a:cubicBezTo>
                  <a:cubicBezTo>
                    <a:pt x="44" y="51"/>
                    <a:pt x="48" y="54"/>
                    <a:pt x="48" y="54"/>
                  </a:cubicBezTo>
                  <a:cubicBezTo>
                    <a:pt x="48" y="55"/>
                    <a:pt x="43" y="53"/>
                    <a:pt x="43" y="53"/>
                  </a:cubicBezTo>
                  <a:cubicBezTo>
                    <a:pt x="40" y="51"/>
                    <a:pt x="38" y="51"/>
                    <a:pt x="35" y="51"/>
                  </a:cubicBezTo>
                  <a:cubicBezTo>
                    <a:pt x="33" y="51"/>
                    <a:pt x="32" y="51"/>
                    <a:pt x="30" y="52"/>
                  </a:cubicBezTo>
                  <a:cubicBezTo>
                    <a:pt x="28" y="53"/>
                    <a:pt x="27" y="52"/>
                    <a:pt x="26" y="53"/>
                  </a:cubicBezTo>
                  <a:cubicBezTo>
                    <a:pt x="25" y="54"/>
                    <a:pt x="25" y="55"/>
                    <a:pt x="23" y="55"/>
                  </a:cubicBezTo>
                  <a:cubicBezTo>
                    <a:pt x="22" y="56"/>
                    <a:pt x="21" y="59"/>
                    <a:pt x="23" y="59"/>
                  </a:cubicBezTo>
                  <a:cubicBezTo>
                    <a:pt x="25" y="59"/>
                    <a:pt x="27" y="58"/>
                    <a:pt x="27" y="59"/>
                  </a:cubicBezTo>
                  <a:cubicBezTo>
                    <a:pt x="28" y="61"/>
                    <a:pt x="32" y="60"/>
                    <a:pt x="32" y="59"/>
                  </a:cubicBezTo>
                  <a:cubicBezTo>
                    <a:pt x="33" y="59"/>
                    <a:pt x="35" y="56"/>
                    <a:pt x="35" y="55"/>
                  </a:cubicBezTo>
                  <a:cubicBezTo>
                    <a:pt x="35" y="56"/>
                    <a:pt x="35" y="56"/>
                    <a:pt x="35" y="57"/>
                  </a:cubicBezTo>
                  <a:cubicBezTo>
                    <a:pt x="35" y="57"/>
                    <a:pt x="36" y="57"/>
                    <a:pt x="36" y="57"/>
                  </a:cubicBezTo>
                  <a:cubicBezTo>
                    <a:pt x="36" y="57"/>
                    <a:pt x="35" y="58"/>
                    <a:pt x="35" y="59"/>
                  </a:cubicBezTo>
                  <a:cubicBezTo>
                    <a:pt x="35" y="59"/>
                    <a:pt x="35" y="59"/>
                    <a:pt x="36" y="59"/>
                  </a:cubicBezTo>
                  <a:cubicBezTo>
                    <a:pt x="36" y="59"/>
                    <a:pt x="33" y="60"/>
                    <a:pt x="34" y="60"/>
                  </a:cubicBezTo>
                  <a:cubicBezTo>
                    <a:pt x="34" y="60"/>
                    <a:pt x="34" y="60"/>
                    <a:pt x="34" y="60"/>
                  </a:cubicBezTo>
                  <a:cubicBezTo>
                    <a:pt x="34" y="61"/>
                    <a:pt x="31" y="60"/>
                    <a:pt x="30" y="61"/>
                  </a:cubicBezTo>
                  <a:cubicBezTo>
                    <a:pt x="31" y="61"/>
                    <a:pt x="35" y="61"/>
                    <a:pt x="36" y="62"/>
                  </a:cubicBezTo>
                  <a:cubicBezTo>
                    <a:pt x="36" y="62"/>
                    <a:pt x="31" y="65"/>
                    <a:pt x="32" y="65"/>
                  </a:cubicBezTo>
                  <a:cubicBezTo>
                    <a:pt x="32" y="66"/>
                    <a:pt x="37" y="65"/>
                    <a:pt x="37" y="65"/>
                  </a:cubicBezTo>
                  <a:cubicBezTo>
                    <a:pt x="37" y="65"/>
                    <a:pt x="36" y="65"/>
                    <a:pt x="36" y="65"/>
                  </a:cubicBezTo>
                  <a:cubicBezTo>
                    <a:pt x="36" y="66"/>
                    <a:pt x="41" y="65"/>
                    <a:pt x="42" y="64"/>
                  </a:cubicBezTo>
                  <a:cubicBezTo>
                    <a:pt x="42" y="64"/>
                    <a:pt x="46" y="59"/>
                    <a:pt x="47" y="60"/>
                  </a:cubicBezTo>
                  <a:cubicBezTo>
                    <a:pt x="48" y="61"/>
                    <a:pt x="40" y="67"/>
                    <a:pt x="38" y="68"/>
                  </a:cubicBezTo>
                  <a:cubicBezTo>
                    <a:pt x="35" y="68"/>
                    <a:pt x="33" y="68"/>
                    <a:pt x="30" y="66"/>
                  </a:cubicBezTo>
                  <a:cubicBezTo>
                    <a:pt x="28" y="65"/>
                    <a:pt x="28" y="63"/>
                    <a:pt x="26" y="63"/>
                  </a:cubicBezTo>
                  <a:cubicBezTo>
                    <a:pt x="24" y="62"/>
                    <a:pt x="22" y="62"/>
                    <a:pt x="20" y="62"/>
                  </a:cubicBezTo>
                  <a:cubicBezTo>
                    <a:pt x="17" y="62"/>
                    <a:pt x="17" y="63"/>
                    <a:pt x="19" y="65"/>
                  </a:cubicBezTo>
                  <a:cubicBezTo>
                    <a:pt x="20" y="66"/>
                    <a:pt x="20" y="67"/>
                    <a:pt x="22" y="67"/>
                  </a:cubicBezTo>
                  <a:cubicBezTo>
                    <a:pt x="25" y="67"/>
                    <a:pt x="22" y="67"/>
                    <a:pt x="22" y="68"/>
                  </a:cubicBezTo>
                  <a:cubicBezTo>
                    <a:pt x="22" y="68"/>
                    <a:pt x="26" y="70"/>
                    <a:pt x="26" y="70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70" name="Freeform 604"/>
            <p:cNvSpPr>
              <a:spLocks/>
            </p:cNvSpPr>
            <p:nvPr/>
          </p:nvSpPr>
          <p:spPr bwMode="auto">
            <a:xfrm>
              <a:off x="8101466" y="4187857"/>
              <a:ext cx="130574" cy="47785"/>
            </a:xfrm>
            <a:custGeom>
              <a:avLst/>
              <a:gdLst>
                <a:gd name="T0" fmla="*/ 13 w 14"/>
                <a:gd name="T1" fmla="*/ 4 h 5"/>
                <a:gd name="T2" fmla="*/ 11 w 14"/>
                <a:gd name="T3" fmla="*/ 2 h 5"/>
                <a:gd name="T4" fmla="*/ 8 w 14"/>
                <a:gd name="T5" fmla="*/ 2 h 5"/>
                <a:gd name="T6" fmla="*/ 1 w 14"/>
                <a:gd name="T7" fmla="*/ 1 h 5"/>
                <a:gd name="T8" fmla="*/ 2 w 14"/>
                <a:gd name="T9" fmla="*/ 2 h 5"/>
                <a:gd name="T10" fmla="*/ 0 w 14"/>
                <a:gd name="T11" fmla="*/ 3 h 5"/>
                <a:gd name="T12" fmla="*/ 3 w 14"/>
                <a:gd name="T13" fmla="*/ 3 h 5"/>
                <a:gd name="T14" fmla="*/ 8 w 14"/>
                <a:gd name="T15" fmla="*/ 4 h 5"/>
                <a:gd name="T16" fmla="*/ 13 w 14"/>
                <a:gd name="T17" fmla="*/ 4 h 5"/>
                <a:gd name="T18" fmla="*/ 13 w 14"/>
                <a:gd name="T1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" h="5">
                  <a:moveTo>
                    <a:pt x="13" y="4"/>
                  </a:moveTo>
                  <a:cubicBezTo>
                    <a:pt x="12" y="3"/>
                    <a:pt x="13" y="3"/>
                    <a:pt x="11" y="2"/>
                  </a:cubicBezTo>
                  <a:cubicBezTo>
                    <a:pt x="10" y="2"/>
                    <a:pt x="9" y="2"/>
                    <a:pt x="8" y="2"/>
                  </a:cubicBezTo>
                  <a:cubicBezTo>
                    <a:pt x="7" y="2"/>
                    <a:pt x="2" y="0"/>
                    <a:pt x="1" y="1"/>
                  </a:cubicBezTo>
                  <a:cubicBezTo>
                    <a:pt x="1" y="1"/>
                    <a:pt x="3" y="2"/>
                    <a:pt x="2" y="2"/>
                  </a:cubicBezTo>
                  <a:cubicBezTo>
                    <a:pt x="2" y="3"/>
                    <a:pt x="0" y="4"/>
                    <a:pt x="0" y="3"/>
                  </a:cubicBezTo>
                  <a:cubicBezTo>
                    <a:pt x="0" y="4"/>
                    <a:pt x="2" y="3"/>
                    <a:pt x="3" y="3"/>
                  </a:cubicBezTo>
                  <a:cubicBezTo>
                    <a:pt x="4" y="3"/>
                    <a:pt x="6" y="4"/>
                    <a:pt x="8" y="4"/>
                  </a:cubicBezTo>
                  <a:cubicBezTo>
                    <a:pt x="9" y="4"/>
                    <a:pt x="13" y="4"/>
                    <a:pt x="13" y="4"/>
                  </a:cubicBezTo>
                  <a:cubicBezTo>
                    <a:pt x="12" y="3"/>
                    <a:pt x="14" y="5"/>
                    <a:pt x="13" y="4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71" name="Freeform 605"/>
            <p:cNvSpPr>
              <a:spLocks/>
            </p:cNvSpPr>
            <p:nvPr/>
          </p:nvSpPr>
          <p:spPr bwMode="auto">
            <a:xfrm>
              <a:off x="7738407" y="4226081"/>
              <a:ext cx="54142" cy="19114"/>
            </a:xfrm>
            <a:custGeom>
              <a:avLst/>
              <a:gdLst>
                <a:gd name="T0" fmla="*/ 5 w 6"/>
                <a:gd name="T1" fmla="*/ 1 h 2"/>
                <a:gd name="T2" fmla="*/ 2 w 6"/>
                <a:gd name="T3" fmla="*/ 0 h 2"/>
                <a:gd name="T4" fmla="*/ 5 w 6"/>
                <a:gd name="T5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2">
                  <a:moveTo>
                    <a:pt x="5" y="1"/>
                  </a:moveTo>
                  <a:cubicBezTo>
                    <a:pt x="4" y="2"/>
                    <a:pt x="0" y="0"/>
                    <a:pt x="2" y="0"/>
                  </a:cubicBezTo>
                  <a:cubicBezTo>
                    <a:pt x="3" y="0"/>
                    <a:pt x="6" y="1"/>
                    <a:pt x="5" y="1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72" name="Freeform 606"/>
            <p:cNvSpPr>
              <a:spLocks/>
            </p:cNvSpPr>
            <p:nvPr/>
          </p:nvSpPr>
          <p:spPr bwMode="auto">
            <a:xfrm>
              <a:off x="7980446" y="4515968"/>
              <a:ext cx="54142" cy="28672"/>
            </a:xfrm>
            <a:custGeom>
              <a:avLst/>
              <a:gdLst>
                <a:gd name="T0" fmla="*/ 4 w 6"/>
                <a:gd name="T1" fmla="*/ 1 h 3"/>
                <a:gd name="T2" fmla="*/ 1 w 6"/>
                <a:gd name="T3" fmla="*/ 2 h 3"/>
                <a:gd name="T4" fmla="*/ 4 w 6"/>
                <a:gd name="T5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3">
                  <a:moveTo>
                    <a:pt x="4" y="1"/>
                  </a:moveTo>
                  <a:cubicBezTo>
                    <a:pt x="3" y="0"/>
                    <a:pt x="0" y="2"/>
                    <a:pt x="1" y="2"/>
                  </a:cubicBezTo>
                  <a:cubicBezTo>
                    <a:pt x="2" y="3"/>
                    <a:pt x="6" y="1"/>
                    <a:pt x="4" y="1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73" name="Freeform 607"/>
            <p:cNvSpPr>
              <a:spLocks/>
            </p:cNvSpPr>
            <p:nvPr/>
          </p:nvSpPr>
          <p:spPr bwMode="auto">
            <a:xfrm>
              <a:off x="4805282" y="5815671"/>
              <a:ext cx="47770" cy="38227"/>
            </a:xfrm>
            <a:custGeom>
              <a:avLst/>
              <a:gdLst>
                <a:gd name="T0" fmla="*/ 4 w 5"/>
                <a:gd name="T1" fmla="*/ 1 h 4"/>
                <a:gd name="T2" fmla="*/ 1 w 5"/>
                <a:gd name="T3" fmla="*/ 4 h 4"/>
                <a:gd name="T4" fmla="*/ 4 w 5"/>
                <a:gd name="T5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" h="4">
                  <a:moveTo>
                    <a:pt x="4" y="1"/>
                  </a:moveTo>
                  <a:cubicBezTo>
                    <a:pt x="3" y="0"/>
                    <a:pt x="0" y="4"/>
                    <a:pt x="1" y="4"/>
                  </a:cubicBezTo>
                  <a:cubicBezTo>
                    <a:pt x="1" y="4"/>
                    <a:pt x="5" y="1"/>
                    <a:pt x="4" y="1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74" name="Freeform 608"/>
            <p:cNvSpPr>
              <a:spLocks/>
            </p:cNvSpPr>
            <p:nvPr/>
          </p:nvSpPr>
          <p:spPr bwMode="auto">
            <a:xfrm>
              <a:off x="4872164" y="5806113"/>
              <a:ext cx="9556" cy="9558"/>
            </a:xfrm>
            <a:custGeom>
              <a:avLst/>
              <a:gdLst>
                <a:gd name="T0" fmla="*/ 0 w 1"/>
                <a:gd name="T1" fmla="*/ 0 h 1"/>
                <a:gd name="T2" fmla="*/ 1 w 1"/>
                <a:gd name="T3" fmla="*/ 1 h 1"/>
                <a:gd name="T4" fmla="*/ 0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1"/>
                    <a:pt x="1" y="1"/>
                    <a:pt x="1" y="1"/>
                  </a:cubicBezTo>
                  <a:cubicBezTo>
                    <a:pt x="1" y="0"/>
                    <a:pt x="0" y="0"/>
                    <a:pt x="0" y="0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75" name="Freeform 609"/>
            <p:cNvSpPr>
              <a:spLocks/>
            </p:cNvSpPr>
            <p:nvPr/>
          </p:nvSpPr>
          <p:spPr bwMode="auto">
            <a:xfrm>
              <a:off x="3919931" y="5815671"/>
              <a:ext cx="63695" cy="57338"/>
            </a:xfrm>
            <a:custGeom>
              <a:avLst/>
              <a:gdLst>
                <a:gd name="T0" fmla="*/ 5 w 7"/>
                <a:gd name="T1" fmla="*/ 2 h 6"/>
                <a:gd name="T2" fmla="*/ 1 w 7"/>
                <a:gd name="T3" fmla="*/ 2 h 6"/>
                <a:gd name="T4" fmla="*/ 5 w 7"/>
                <a:gd name="T5" fmla="*/ 2 h 6"/>
                <a:gd name="T6" fmla="*/ 5 w 7"/>
                <a:gd name="T7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" h="6">
                  <a:moveTo>
                    <a:pt x="5" y="2"/>
                  </a:moveTo>
                  <a:cubicBezTo>
                    <a:pt x="7" y="0"/>
                    <a:pt x="2" y="0"/>
                    <a:pt x="1" y="2"/>
                  </a:cubicBezTo>
                  <a:cubicBezTo>
                    <a:pt x="0" y="3"/>
                    <a:pt x="4" y="5"/>
                    <a:pt x="5" y="2"/>
                  </a:cubicBezTo>
                  <a:cubicBezTo>
                    <a:pt x="6" y="1"/>
                    <a:pt x="3" y="6"/>
                    <a:pt x="5" y="2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76" name="Freeform 610"/>
            <p:cNvSpPr>
              <a:spLocks/>
            </p:cNvSpPr>
            <p:nvPr/>
          </p:nvSpPr>
          <p:spPr bwMode="auto">
            <a:xfrm>
              <a:off x="17661981" y="9138193"/>
              <a:ext cx="19109" cy="9558"/>
            </a:xfrm>
            <a:custGeom>
              <a:avLst/>
              <a:gdLst>
                <a:gd name="T0" fmla="*/ 2 w 2"/>
                <a:gd name="T1" fmla="*/ 0 h 1"/>
                <a:gd name="T2" fmla="*/ 0 w 2"/>
                <a:gd name="T3" fmla="*/ 0 h 1"/>
                <a:gd name="T4" fmla="*/ 2 w 2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cubicBezTo>
                    <a:pt x="2" y="1"/>
                    <a:pt x="0" y="0"/>
                    <a:pt x="0" y="0"/>
                  </a:cubicBezTo>
                  <a:cubicBezTo>
                    <a:pt x="1" y="0"/>
                    <a:pt x="2" y="0"/>
                    <a:pt x="2" y="0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77" name="Freeform 611"/>
            <p:cNvSpPr>
              <a:spLocks/>
            </p:cNvSpPr>
            <p:nvPr/>
          </p:nvSpPr>
          <p:spPr bwMode="auto">
            <a:xfrm>
              <a:off x="17540962" y="9119079"/>
              <a:ext cx="19109" cy="19114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1 h 2"/>
                <a:gd name="T4" fmla="*/ 2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2" y="1"/>
                    <a:pt x="0" y="2"/>
                    <a:pt x="0" y="1"/>
                  </a:cubicBezTo>
                  <a:cubicBezTo>
                    <a:pt x="0" y="0"/>
                    <a:pt x="2" y="0"/>
                    <a:pt x="2" y="0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78" name="Freeform 612"/>
            <p:cNvSpPr>
              <a:spLocks/>
            </p:cNvSpPr>
            <p:nvPr/>
          </p:nvSpPr>
          <p:spPr bwMode="auto">
            <a:xfrm>
              <a:off x="17961345" y="10785121"/>
              <a:ext cx="63695" cy="47785"/>
            </a:xfrm>
            <a:custGeom>
              <a:avLst/>
              <a:gdLst>
                <a:gd name="T0" fmla="*/ 6 w 7"/>
                <a:gd name="T1" fmla="*/ 2 h 5"/>
                <a:gd name="T2" fmla="*/ 1 w 7"/>
                <a:gd name="T3" fmla="*/ 2 h 5"/>
                <a:gd name="T4" fmla="*/ 6 w 7"/>
                <a:gd name="T5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">
                  <a:moveTo>
                    <a:pt x="6" y="2"/>
                  </a:moveTo>
                  <a:cubicBezTo>
                    <a:pt x="7" y="0"/>
                    <a:pt x="0" y="1"/>
                    <a:pt x="1" y="2"/>
                  </a:cubicBezTo>
                  <a:cubicBezTo>
                    <a:pt x="1" y="3"/>
                    <a:pt x="5" y="5"/>
                    <a:pt x="6" y="2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79" name="Rectangle 613"/>
            <p:cNvSpPr>
              <a:spLocks noChangeArrowheads="1"/>
            </p:cNvSpPr>
            <p:nvPr/>
          </p:nvSpPr>
          <p:spPr bwMode="auto">
            <a:xfrm>
              <a:off x="12451788" y="5197675"/>
              <a:ext cx="3187" cy="3188"/>
            </a:xfrm>
            <a:prstGeom prst="rect">
              <a:avLst/>
            </a:pr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80" name="Freeform 614"/>
            <p:cNvSpPr>
              <a:spLocks/>
            </p:cNvSpPr>
            <p:nvPr/>
          </p:nvSpPr>
          <p:spPr bwMode="auto">
            <a:xfrm>
              <a:off x="9257516" y="10504795"/>
              <a:ext cx="95541" cy="82827"/>
            </a:xfrm>
            <a:custGeom>
              <a:avLst/>
              <a:gdLst>
                <a:gd name="T0" fmla="*/ 4 w 10"/>
                <a:gd name="T1" fmla="*/ 4 h 9"/>
                <a:gd name="T2" fmla="*/ 0 w 10"/>
                <a:gd name="T3" fmla="*/ 8 h 9"/>
                <a:gd name="T4" fmla="*/ 2 w 10"/>
                <a:gd name="T5" fmla="*/ 8 h 9"/>
                <a:gd name="T6" fmla="*/ 5 w 10"/>
                <a:gd name="T7" fmla="*/ 5 h 9"/>
                <a:gd name="T8" fmla="*/ 8 w 10"/>
                <a:gd name="T9" fmla="*/ 0 h 9"/>
                <a:gd name="T10" fmla="*/ 4 w 10"/>
                <a:gd name="T11" fmla="*/ 4 h 9"/>
                <a:gd name="T12" fmla="*/ 4 w 10"/>
                <a:gd name="T13" fmla="*/ 4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9">
                  <a:moveTo>
                    <a:pt x="4" y="4"/>
                  </a:moveTo>
                  <a:cubicBezTo>
                    <a:pt x="4" y="5"/>
                    <a:pt x="1" y="7"/>
                    <a:pt x="0" y="8"/>
                  </a:cubicBezTo>
                  <a:cubicBezTo>
                    <a:pt x="0" y="9"/>
                    <a:pt x="2" y="8"/>
                    <a:pt x="2" y="8"/>
                  </a:cubicBezTo>
                  <a:cubicBezTo>
                    <a:pt x="3" y="7"/>
                    <a:pt x="4" y="6"/>
                    <a:pt x="5" y="5"/>
                  </a:cubicBezTo>
                  <a:cubicBezTo>
                    <a:pt x="6" y="4"/>
                    <a:pt x="10" y="0"/>
                    <a:pt x="8" y="0"/>
                  </a:cubicBezTo>
                  <a:cubicBezTo>
                    <a:pt x="7" y="0"/>
                    <a:pt x="4" y="3"/>
                    <a:pt x="4" y="4"/>
                  </a:cubicBezTo>
                  <a:cubicBezTo>
                    <a:pt x="4" y="5"/>
                    <a:pt x="4" y="3"/>
                    <a:pt x="4" y="4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81" name="Freeform 615"/>
            <p:cNvSpPr>
              <a:spLocks/>
            </p:cNvSpPr>
            <p:nvPr/>
          </p:nvSpPr>
          <p:spPr bwMode="auto">
            <a:xfrm>
              <a:off x="7821211" y="6733109"/>
              <a:ext cx="66879" cy="28672"/>
            </a:xfrm>
            <a:custGeom>
              <a:avLst/>
              <a:gdLst>
                <a:gd name="T0" fmla="*/ 7 w 7"/>
                <a:gd name="T1" fmla="*/ 1 h 3"/>
                <a:gd name="T2" fmla="*/ 1 w 7"/>
                <a:gd name="T3" fmla="*/ 0 h 3"/>
                <a:gd name="T4" fmla="*/ 7 w 7"/>
                <a:gd name="T5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3">
                  <a:moveTo>
                    <a:pt x="7" y="1"/>
                  </a:moveTo>
                  <a:cubicBezTo>
                    <a:pt x="7" y="0"/>
                    <a:pt x="0" y="0"/>
                    <a:pt x="1" y="0"/>
                  </a:cubicBezTo>
                  <a:cubicBezTo>
                    <a:pt x="2" y="0"/>
                    <a:pt x="6" y="3"/>
                    <a:pt x="7" y="1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82" name="Freeform 616"/>
            <p:cNvSpPr>
              <a:spLocks/>
            </p:cNvSpPr>
            <p:nvPr/>
          </p:nvSpPr>
          <p:spPr bwMode="auto">
            <a:xfrm>
              <a:off x="8483629" y="11766268"/>
              <a:ext cx="168791" cy="149721"/>
            </a:xfrm>
            <a:custGeom>
              <a:avLst/>
              <a:gdLst>
                <a:gd name="T0" fmla="*/ 17 w 18"/>
                <a:gd name="T1" fmla="*/ 14 h 16"/>
                <a:gd name="T2" fmla="*/ 8 w 18"/>
                <a:gd name="T3" fmla="*/ 9 h 16"/>
                <a:gd name="T4" fmla="*/ 4 w 18"/>
                <a:gd name="T5" fmla="*/ 5 h 16"/>
                <a:gd name="T6" fmla="*/ 1 w 18"/>
                <a:gd name="T7" fmla="*/ 3 h 16"/>
                <a:gd name="T8" fmla="*/ 2 w 18"/>
                <a:gd name="T9" fmla="*/ 2 h 16"/>
                <a:gd name="T10" fmla="*/ 0 w 18"/>
                <a:gd name="T11" fmla="*/ 0 h 16"/>
                <a:gd name="T12" fmla="*/ 0 w 18"/>
                <a:gd name="T13" fmla="*/ 14 h 16"/>
                <a:gd name="T14" fmla="*/ 7 w 18"/>
                <a:gd name="T15" fmla="*/ 15 h 16"/>
                <a:gd name="T16" fmla="*/ 10 w 18"/>
                <a:gd name="T17" fmla="*/ 16 h 16"/>
                <a:gd name="T18" fmla="*/ 13 w 18"/>
                <a:gd name="T19" fmla="*/ 15 h 16"/>
                <a:gd name="T20" fmla="*/ 18 w 18"/>
                <a:gd name="T21" fmla="*/ 14 h 16"/>
                <a:gd name="T22" fmla="*/ 17 w 18"/>
                <a:gd name="T23" fmla="*/ 14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8" h="16">
                  <a:moveTo>
                    <a:pt x="17" y="14"/>
                  </a:moveTo>
                  <a:cubicBezTo>
                    <a:pt x="13" y="14"/>
                    <a:pt x="11" y="11"/>
                    <a:pt x="8" y="9"/>
                  </a:cubicBezTo>
                  <a:cubicBezTo>
                    <a:pt x="7" y="7"/>
                    <a:pt x="5" y="6"/>
                    <a:pt x="4" y="5"/>
                  </a:cubicBezTo>
                  <a:cubicBezTo>
                    <a:pt x="3" y="5"/>
                    <a:pt x="1" y="4"/>
                    <a:pt x="1" y="3"/>
                  </a:cubicBezTo>
                  <a:cubicBezTo>
                    <a:pt x="1" y="3"/>
                    <a:pt x="2" y="3"/>
                    <a:pt x="2" y="2"/>
                  </a:cubicBezTo>
                  <a:cubicBezTo>
                    <a:pt x="3" y="2"/>
                    <a:pt x="1" y="0"/>
                    <a:pt x="0" y="0"/>
                  </a:cubicBezTo>
                  <a:cubicBezTo>
                    <a:pt x="0" y="5"/>
                    <a:pt x="0" y="10"/>
                    <a:pt x="0" y="14"/>
                  </a:cubicBezTo>
                  <a:cubicBezTo>
                    <a:pt x="0" y="15"/>
                    <a:pt x="6" y="15"/>
                    <a:pt x="7" y="15"/>
                  </a:cubicBezTo>
                  <a:cubicBezTo>
                    <a:pt x="8" y="15"/>
                    <a:pt x="9" y="15"/>
                    <a:pt x="10" y="16"/>
                  </a:cubicBezTo>
                  <a:cubicBezTo>
                    <a:pt x="12" y="16"/>
                    <a:pt x="12" y="16"/>
                    <a:pt x="13" y="15"/>
                  </a:cubicBezTo>
                  <a:cubicBezTo>
                    <a:pt x="14" y="15"/>
                    <a:pt x="18" y="15"/>
                    <a:pt x="18" y="14"/>
                  </a:cubicBezTo>
                  <a:cubicBezTo>
                    <a:pt x="18" y="14"/>
                    <a:pt x="18" y="13"/>
                    <a:pt x="17" y="14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83" name="Freeform 617"/>
            <p:cNvSpPr>
              <a:spLocks/>
            </p:cNvSpPr>
            <p:nvPr/>
          </p:nvSpPr>
          <p:spPr bwMode="auto">
            <a:xfrm>
              <a:off x="8305288" y="11747159"/>
              <a:ext cx="280256" cy="216615"/>
            </a:xfrm>
            <a:custGeom>
              <a:avLst/>
              <a:gdLst>
                <a:gd name="T0" fmla="*/ 19 w 30"/>
                <a:gd name="T1" fmla="*/ 17 h 23"/>
                <a:gd name="T2" fmla="*/ 19 w 30"/>
                <a:gd name="T3" fmla="*/ 7 h 23"/>
                <a:gd name="T4" fmla="*/ 19 w 30"/>
                <a:gd name="T5" fmla="*/ 3 h 23"/>
                <a:gd name="T6" fmla="*/ 15 w 30"/>
                <a:gd name="T7" fmla="*/ 1 h 23"/>
                <a:gd name="T8" fmla="*/ 12 w 30"/>
                <a:gd name="T9" fmla="*/ 3 h 23"/>
                <a:gd name="T10" fmla="*/ 13 w 30"/>
                <a:gd name="T11" fmla="*/ 6 h 23"/>
                <a:gd name="T12" fmla="*/ 15 w 30"/>
                <a:gd name="T13" fmla="*/ 6 h 23"/>
                <a:gd name="T14" fmla="*/ 14 w 30"/>
                <a:gd name="T15" fmla="*/ 8 h 23"/>
                <a:gd name="T16" fmla="*/ 13 w 30"/>
                <a:gd name="T17" fmla="*/ 11 h 23"/>
                <a:gd name="T18" fmla="*/ 16 w 30"/>
                <a:gd name="T19" fmla="*/ 13 h 23"/>
                <a:gd name="T20" fmla="*/ 12 w 30"/>
                <a:gd name="T21" fmla="*/ 13 h 23"/>
                <a:gd name="T22" fmla="*/ 9 w 30"/>
                <a:gd name="T23" fmla="*/ 12 h 23"/>
                <a:gd name="T24" fmla="*/ 10 w 30"/>
                <a:gd name="T25" fmla="*/ 12 h 23"/>
                <a:gd name="T26" fmla="*/ 10 w 30"/>
                <a:gd name="T27" fmla="*/ 9 h 23"/>
                <a:gd name="T28" fmla="*/ 8 w 30"/>
                <a:gd name="T29" fmla="*/ 11 h 23"/>
                <a:gd name="T30" fmla="*/ 5 w 30"/>
                <a:gd name="T31" fmla="*/ 11 h 23"/>
                <a:gd name="T32" fmla="*/ 0 w 30"/>
                <a:gd name="T33" fmla="*/ 12 h 23"/>
                <a:gd name="T34" fmla="*/ 2 w 30"/>
                <a:gd name="T35" fmla="*/ 12 h 23"/>
                <a:gd name="T36" fmla="*/ 3 w 30"/>
                <a:gd name="T37" fmla="*/ 12 h 23"/>
                <a:gd name="T38" fmla="*/ 5 w 30"/>
                <a:gd name="T39" fmla="*/ 12 h 23"/>
                <a:gd name="T40" fmla="*/ 6 w 30"/>
                <a:gd name="T41" fmla="*/ 13 h 23"/>
                <a:gd name="T42" fmla="*/ 4 w 30"/>
                <a:gd name="T43" fmla="*/ 15 h 23"/>
                <a:gd name="T44" fmla="*/ 6 w 30"/>
                <a:gd name="T45" fmla="*/ 15 h 23"/>
                <a:gd name="T46" fmla="*/ 8 w 30"/>
                <a:gd name="T47" fmla="*/ 16 h 23"/>
                <a:gd name="T48" fmla="*/ 7 w 30"/>
                <a:gd name="T49" fmla="*/ 16 h 23"/>
                <a:gd name="T50" fmla="*/ 10 w 30"/>
                <a:gd name="T51" fmla="*/ 17 h 23"/>
                <a:gd name="T52" fmla="*/ 12 w 30"/>
                <a:gd name="T53" fmla="*/ 17 h 23"/>
                <a:gd name="T54" fmla="*/ 17 w 30"/>
                <a:gd name="T55" fmla="*/ 21 h 23"/>
                <a:gd name="T56" fmla="*/ 16 w 30"/>
                <a:gd name="T57" fmla="*/ 20 h 23"/>
                <a:gd name="T58" fmla="*/ 23 w 30"/>
                <a:gd name="T59" fmla="*/ 23 h 23"/>
                <a:gd name="T60" fmla="*/ 19 w 30"/>
                <a:gd name="T61" fmla="*/ 18 h 23"/>
                <a:gd name="T62" fmla="*/ 24 w 30"/>
                <a:gd name="T63" fmla="*/ 19 h 23"/>
                <a:gd name="T64" fmla="*/ 30 w 30"/>
                <a:gd name="T65" fmla="*/ 18 h 23"/>
                <a:gd name="T66" fmla="*/ 19 w 30"/>
                <a:gd name="T67" fmla="*/ 17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30" h="23">
                  <a:moveTo>
                    <a:pt x="19" y="17"/>
                  </a:moveTo>
                  <a:cubicBezTo>
                    <a:pt x="19" y="13"/>
                    <a:pt x="19" y="10"/>
                    <a:pt x="19" y="7"/>
                  </a:cubicBezTo>
                  <a:cubicBezTo>
                    <a:pt x="19" y="6"/>
                    <a:pt x="19" y="4"/>
                    <a:pt x="19" y="3"/>
                  </a:cubicBezTo>
                  <a:cubicBezTo>
                    <a:pt x="19" y="2"/>
                    <a:pt x="16" y="0"/>
                    <a:pt x="15" y="1"/>
                  </a:cubicBezTo>
                  <a:cubicBezTo>
                    <a:pt x="14" y="2"/>
                    <a:pt x="12" y="1"/>
                    <a:pt x="12" y="3"/>
                  </a:cubicBezTo>
                  <a:cubicBezTo>
                    <a:pt x="11" y="5"/>
                    <a:pt x="9" y="7"/>
                    <a:pt x="13" y="6"/>
                  </a:cubicBezTo>
                  <a:cubicBezTo>
                    <a:pt x="13" y="6"/>
                    <a:pt x="15" y="6"/>
                    <a:pt x="15" y="6"/>
                  </a:cubicBezTo>
                  <a:cubicBezTo>
                    <a:pt x="16" y="6"/>
                    <a:pt x="14" y="8"/>
                    <a:pt x="14" y="8"/>
                  </a:cubicBezTo>
                  <a:cubicBezTo>
                    <a:pt x="13" y="8"/>
                    <a:pt x="11" y="10"/>
                    <a:pt x="13" y="11"/>
                  </a:cubicBezTo>
                  <a:cubicBezTo>
                    <a:pt x="13" y="12"/>
                    <a:pt x="16" y="12"/>
                    <a:pt x="16" y="13"/>
                  </a:cubicBezTo>
                  <a:cubicBezTo>
                    <a:pt x="16" y="13"/>
                    <a:pt x="12" y="13"/>
                    <a:pt x="12" y="13"/>
                  </a:cubicBezTo>
                  <a:cubicBezTo>
                    <a:pt x="11" y="13"/>
                    <a:pt x="9" y="12"/>
                    <a:pt x="9" y="12"/>
                  </a:cubicBezTo>
                  <a:cubicBezTo>
                    <a:pt x="9" y="12"/>
                    <a:pt x="10" y="13"/>
                    <a:pt x="10" y="12"/>
                  </a:cubicBezTo>
                  <a:cubicBezTo>
                    <a:pt x="10" y="11"/>
                    <a:pt x="11" y="10"/>
                    <a:pt x="10" y="9"/>
                  </a:cubicBezTo>
                  <a:cubicBezTo>
                    <a:pt x="10" y="9"/>
                    <a:pt x="8" y="11"/>
                    <a:pt x="8" y="11"/>
                  </a:cubicBezTo>
                  <a:cubicBezTo>
                    <a:pt x="7" y="12"/>
                    <a:pt x="6" y="11"/>
                    <a:pt x="5" y="11"/>
                  </a:cubicBezTo>
                  <a:cubicBezTo>
                    <a:pt x="4" y="11"/>
                    <a:pt x="0" y="10"/>
                    <a:pt x="0" y="12"/>
                  </a:cubicBezTo>
                  <a:cubicBezTo>
                    <a:pt x="0" y="13"/>
                    <a:pt x="2" y="12"/>
                    <a:pt x="2" y="12"/>
                  </a:cubicBezTo>
                  <a:cubicBezTo>
                    <a:pt x="3" y="11"/>
                    <a:pt x="2" y="12"/>
                    <a:pt x="3" y="12"/>
                  </a:cubicBezTo>
                  <a:cubicBezTo>
                    <a:pt x="4" y="13"/>
                    <a:pt x="4" y="11"/>
                    <a:pt x="5" y="12"/>
                  </a:cubicBezTo>
                  <a:cubicBezTo>
                    <a:pt x="5" y="12"/>
                    <a:pt x="6" y="13"/>
                    <a:pt x="6" y="13"/>
                  </a:cubicBezTo>
                  <a:cubicBezTo>
                    <a:pt x="6" y="13"/>
                    <a:pt x="2" y="14"/>
                    <a:pt x="4" y="15"/>
                  </a:cubicBezTo>
                  <a:cubicBezTo>
                    <a:pt x="5" y="16"/>
                    <a:pt x="6" y="14"/>
                    <a:pt x="6" y="15"/>
                  </a:cubicBezTo>
                  <a:cubicBezTo>
                    <a:pt x="7" y="15"/>
                    <a:pt x="8" y="16"/>
                    <a:pt x="8" y="16"/>
                  </a:cubicBezTo>
                  <a:cubicBezTo>
                    <a:pt x="8" y="16"/>
                    <a:pt x="8" y="16"/>
                    <a:pt x="7" y="16"/>
                  </a:cubicBezTo>
                  <a:cubicBezTo>
                    <a:pt x="7" y="17"/>
                    <a:pt x="9" y="17"/>
                    <a:pt x="10" y="17"/>
                  </a:cubicBezTo>
                  <a:cubicBezTo>
                    <a:pt x="11" y="17"/>
                    <a:pt x="11" y="15"/>
                    <a:pt x="12" y="17"/>
                  </a:cubicBezTo>
                  <a:cubicBezTo>
                    <a:pt x="12" y="17"/>
                    <a:pt x="16" y="22"/>
                    <a:pt x="17" y="21"/>
                  </a:cubicBezTo>
                  <a:cubicBezTo>
                    <a:pt x="17" y="21"/>
                    <a:pt x="16" y="20"/>
                    <a:pt x="16" y="20"/>
                  </a:cubicBezTo>
                  <a:cubicBezTo>
                    <a:pt x="16" y="19"/>
                    <a:pt x="22" y="23"/>
                    <a:pt x="23" y="23"/>
                  </a:cubicBezTo>
                  <a:cubicBezTo>
                    <a:pt x="23" y="22"/>
                    <a:pt x="19" y="19"/>
                    <a:pt x="19" y="18"/>
                  </a:cubicBezTo>
                  <a:cubicBezTo>
                    <a:pt x="20" y="18"/>
                    <a:pt x="24" y="19"/>
                    <a:pt x="24" y="19"/>
                  </a:cubicBezTo>
                  <a:cubicBezTo>
                    <a:pt x="26" y="19"/>
                    <a:pt x="28" y="19"/>
                    <a:pt x="30" y="18"/>
                  </a:cubicBezTo>
                  <a:cubicBezTo>
                    <a:pt x="27" y="16"/>
                    <a:pt x="23" y="17"/>
                    <a:pt x="19" y="17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84" name="Freeform 618"/>
            <p:cNvSpPr>
              <a:spLocks/>
            </p:cNvSpPr>
            <p:nvPr/>
          </p:nvSpPr>
          <p:spPr bwMode="auto">
            <a:xfrm>
              <a:off x="8260699" y="8501084"/>
              <a:ext cx="710194" cy="516057"/>
            </a:xfrm>
            <a:custGeom>
              <a:avLst/>
              <a:gdLst>
                <a:gd name="T0" fmla="*/ 63 w 76"/>
                <a:gd name="T1" fmla="*/ 28 h 55"/>
                <a:gd name="T2" fmla="*/ 66 w 76"/>
                <a:gd name="T3" fmla="*/ 24 h 55"/>
                <a:gd name="T4" fmla="*/ 67 w 76"/>
                <a:gd name="T5" fmla="*/ 22 h 55"/>
                <a:gd name="T6" fmla="*/ 67 w 76"/>
                <a:gd name="T7" fmla="*/ 18 h 55"/>
                <a:gd name="T8" fmla="*/ 61 w 76"/>
                <a:gd name="T9" fmla="*/ 15 h 55"/>
                <a:gd name="T10" fmla="*/ 63 w 76"/>
                <a:gd name="T11" fmla="*/ 14 h 55"/>
                <a:gd name="T12" fmla="*/ 64 w 76"/>
                <a:gd name="T13" fmla="*/ 11 h 55"/>
                <a:gd name="T14" fmla="*/ 60 w 76"/>
                <a:gd name="T15" fmla="*/ 9 h 55"/>
                <a:gd name="T16" fmla="*/ 59 w 76"/>
                <a:gd name="T17" fmla="*/ 8 h 55"/>
                <a:gd name="T18" fmla="*/ 57 w 76"/>
                <a:gd name="T19" fmla="*/ 9 h 55"/>
                <a:gd name="T20" fmla="*/ 57 w 76"/>
                <a:gd name="T21" fmla="*/ 7 h 55"/>
                <a:gd name="T22" fmla="*/ 54 w 76"/>
                <a:gd name="T23" fmla="*/ 8 h 55"/>
                <a:gd name="T24" fmla="*/ 54 w 76"/>
                <a:gd name="T25" fmla="*/ 6 h 55"/>
                <a:gd name="T26" fmla="*/ 58 w 76"/>
                <a:gd name="T27" fmla="*/ 5 h 55"/>
                <a:gd name="T28" fmla="*/ 55 w 76"/>
                <a:gd name="T29" fmla="*/ 4 h 55"/>
                <a:gd name="T30" fmla="*/ 49 w 76"/>
                <a:gd name="T31" fmla="*/ 4 h 55"/>
                <a:gd name="T32" fmla="*/ 44 w 76"/>
                <a:gd name="T33" fmla="*/ 7 h 55"/>
                <a:gd name="T34" fmla="*/ 38 w 76"/>
                <a:gd name="T35" fmla="*/ 5 h 55"/>
                <a:gd name="T36" fmla="*/ 29 w 76"/>
                <a:gd name="T37" fmla="*/ 5 h 55"/>
                <a:gd name="T38" fmla="*/ 26 w 76"/>
                <a:gd name="T39" fmla="*/ 2 h 55"/>
                <a:gd name="T40" fmla="*/ 20 w 76"/>
                <a:gd name="T41" fmla="*/ 0 h 55"/>
                <a:gd name="T42" fmla="*/ 11 w 76"/>
                <a:gd name="T43" fmla="*/ 4 h 55"/>
                <a:gd name="T44" fmla="*/ 13 w 76"/>
                <a:gd name="T45" fmla="*/ 12 h 55"/>
                <a:gd name="T46" fmla="*/ 8 w 76"/>
                <a:gd name="T47" fmla="*/ 8 h 55"/>
                <a:gd name="T48" fmla="*/ 10 w 76"/>
                <a:gd name="T49" fmla="*/ 5 h 55"/>
                <a:gd name="T50" fmla="*/ 8 w 76"/>
                <a:gd name="T51" fmla="*/ 1 h 55"/>
                <a:gd name="T52" fmla="*/ 4 w 76"/>
                <a:gd name="T53" fmla="*/ 7 h 55"/>
                <a:gd name="T54" fmla="*/ 3 w 76"/>
                <a:gd name="T55" fmla="*/ 12 h 55"/>
                <a:gd name="T56" fmla="*/ 5 w 76"/>
                <a:gd name="T57" fmla="*/ 13 h 55"/>
                <a:gd name="T58" fmla="*/ 7 w 76"/>
                <a:gd name="T59" fmla="*/ 16 h 55"/>
                <a:gd name="T60" fmla="*/ 10 w 76"/>
                <a:gd name="T61" fmla="*/ 23 h 55"/>
                <a:gd name="T62" fmla="*/ 13 w 76"/>
                <a:gd name="T63" fmla="*/ 23 h 55"/>
                <a:gd name="T64" fmla="*/ 15 w 76"/>
                <a:gd name="T65" fmla="*/ 22 h 55"/>
                <a:gd name="T66" fmla="*/ 21 w 76"/>
                <a:gd name="T67" fmla="*/ 27 h 55"/>
                <a:gd name="T68" fmla="*/ 23 w 76"/>
                <a:gd name="T69" fmla="*/ 27 h 55"/>
                <a:gd name="T70" fmla="*/ 26 w 76"/>
                <a:gd name="T71" fmla="*/ 27 h 55"/>
                <a:gd name="T72" fmla="*/ 31 w 76"/>
                <a:gd name="T73" fmla="*/ 29 h 55"/>
                <a:gd name="T74" fmla="*/ 31 w 76"/>
                <a:gd name="T75" fmla="*/ 38 h 55"/>
                <a:gd name="T76" fmla="*/ 32 w 76"/>
                <a:gd name="T77" fmla="*/ 41 h 55"/>
                <a:gd name="T78" fmla="*/ 30 w 76"/>
                <a:gd name="T79" fmla="*/ 44 h 55"/>
                <a:gd name="T80" fmla="*/ 40 w 76"/>
                <a:gd name="T81" fmla="*/ 53 h 55"/>
                <a:gd name="T82" fmla="*/ 42 w 76"/>
                <a:gd name="T83" fmla="*/ 54 h 55"/>
                <a:gd name="T84" fmla="*/ 45 w 76"/>
                <a:gd name="T85" fmla="*/ 52 h 55"/>
                <a:gd name="T86" fmla="*/ 51 w 76"/>
                <a:gd name="T87" fmla="*/ 47 h 55"/>
                <a:gd name="T88" fmla="*/ 49 w 76"/>
                <a:gd name="T89" fmla="*/ 44 h 55"/>
                <a:gd name="T90" fmla="*/ 48 w 76"/>
                <a:gd name="T91" fmla="*/ 41 h 55"/>
                <a:gd name="T92" fmla="*/ 45 w 76"/>
                <a:gd name="T93" fmla="*/ 38 h 55"/>
                <a:gd name="T94" fmla="*/ 52 w 76"/>
                <a:gd name="T95" fmla="*/ 38 h 55"/>
                <a:gd name="T96" fmla="*/ 54 w 76"/>
                <a:gd name="T97" fmla="*/ 40 h 55"/>
                <a:gd name="T98" fmla="*/ 56 w 76"/>
                <a:gd name="T99" fmla="*/ 38 h 55"/>
                <a:gd name="T100" fmla="*/ 62 w 76"/>
                <a:gd name="T101" fmla="*/ 36 h 55"/>
                <a:gd name="T102" fmla="*/ 67 w 76"/>
                <a:gd name="T103" fmla="*/ 33 h 55"/>
                <a:gd name="T104" fmla="*/ 63 w 76"/>
                <a:gd name="T105" fmla="*/ 28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76" h="55">
                  <a:moveTo>
                    <a:pt x="63" y="28"/>
                  </a:moveTo>
                  <a:cubicBezTo>
                    <a:pt x="63" y="26"/>
                    <a:pt x="63" y="25"/>
                    <a:pt x="66" y="24"/>
                  </a:cubicBezTo>
                  <a:cubicBezTo>
                    <a:pt x="66" y="23"/>
                    <a:pt x="68" y="23"/>
                    <a:pt x="67" y="22"/>
                  </a:cubicBezTo>
                  <a:cubicBezTo>
                    <a:pt x="66" y="21"/>
                    <a:pt x="65" y="19"/>
                    <a:pt x="67" y="18"/>
                  </a:cubicBezTo>
                  <a:cubicBezTo>
                    <a:pt x="76" y="14"/>
                    <a:pt x="61" y="15"/>
                    <a:pt x="61" y="15"/>
                  </a:cubicBezTo>
                  <a:cubicBezTo>
                    <a:pt x="61" y="14"/>
                    <a:pt x="62" y="14"/>
                    <a:pt x="63" y="14"/>
                  </a:cubicBezTo>
                  <a:cubicBezTo>
                    <a:pt x="64" y="14"/>
                    <a:pt x="64" y="12"/>
                    <a:pt x="64" y="11"/>
                  </a:cubicBezTo>
                  <a:cubicBezTo>
                    <a:pt x="64" y="10"/>
                    <a:pt x="60" y="8"/>
                    <a:pt x="60" y="9"/>
                  </a:cubicBezTo>
                  <a:cubicBezTo>
                    <a:pt x="60" y="10"/>
                    <a:pt x="59" y="8"/>
                    <a:pt x="59" y="8"/>
                  </a:cubicBezTo>
                  <a:cubicBezTo>
                    <a:pt x="58" y="8"/>
                    <a:pt x="58" y="10"/>
                    <a:pt x="57" y="9"/>
                  </a:cubicBezTo>
                  <a:cubicBezTo>
                    <a:pt x="57" y="9"/>
                    <a:pt x="57" y="8"/>
                    <a:pt x="57" y="7"/>
                  </a:cubicBezTo>
                  <a:cubicBezTo>
                    <a:pt x="56" y="6"/>
                    <a:pt x="55" y="8"/>
                    <a:pt x="54" y="8"/>
                  </a:cubicBezTo>
                  <a:cubicBezTo>
                    <a:pt x="54" y="8"/>
                    <a:pt x="54" y="6"/>
                    <a:pt x="54" y="6"/>
                  </a:cubicBezTo>
                  <a:cubicBezTo>
                    <a:pt x="54" y="4"/>
                    <a:pt x="57" y="5"/>
                    <a:pt x="58" y="5"/>
                  </a:cubicBezTo>
                  <a:cubicBezTo>
                    <a:pt x="59" y="4"/>
                    <a:pt x="55" y="4"/>
                    <a:pt x="55" y="4"/>
                  </a:cubicBezTo>
                  <a:cubicBezTo>
                    <a:pt x="53" y="4"/>
                    <a:pt x="51" y="3"/>
                    <a:pt x="49" y="4"/>
                  </a:cubicBezTo>
                  <a:cubicBezTo>
                    <a:pt x="47" y="5"/>
                    <a:pt x="46" y="8"/>
                    <a:pt x="44" y="7"/>
                  </a:cubicBezTo>
                  <a:cubicBezTo>
                    <a:pt x="41" y="7"/>
                    <a:pt x="40" y="7"/>
                    <a:pt x="38" y="5"/>
                  </a:cubicBezTo>
                  <a:cubicBezTo>
                    <a:pt x="36" y="3"/>
                    <a:pt x="32" y="5"/>
                    <a:pt x="29" y="5"/>
                  </a:cubicBezTo>
                  <a:cubicBezTo>
                    <a:pt x="27" y="5"/>
                    <a:pt x="27" y="4"/>
                    <a:pt x="26" y="2"/>
                  </a:cubicBezTo>
                  <a:cubicBezTo>
                    <a:pt x="25" y="0"/>
                    <a:pt x="23" y="0"/>
                    <a:pt x="20" y="0"/>
                  </a:cubicBezTo>
                  <a:cubicBezTo>
                    <a:pt x="19" y="0"/>
                    <a:pt x="11" y="1"/>
                    <a:pt x="11" y="4"/>
                  </a:cubicBezTo>
                  <a:cubicBezTo>
                    <a:pt x="11" y="7"/>
                    <a:pt x="15" y="8"/>
                    <a:pt x="13" y="12"/>
                  </a:cubicBezTo>
                  <a:cubicBezTo>
                    <a:pt x="11" y="14"/>
                    <a:pt x="7" y="10"/>
                    <a:pt x="8" y="8"/>
                  </a:cubicBezTo>
                  <a:cubicBezTo>
                    <a:pt x="8" y="7"/>
                    <a:pt x="10" y="6"/>
                    <a:pt x="10" y="5"/>
                  </a:cubicBezTo>
                  <a:cubicBezTo>
                    <a:pt x="11" y="3"/>
                    <a:pt x="8" y="2"/>
                    <a:pt x="8" y="1"/>
                  </a:cubicBezTo>
                  <a:cubicBezTo>
                    <a:pt x="5" y="3"/>
                    <a:pt x="4" y="4"/>
                    <a:pt x="4" y="7"/>
                  </a:cubicBezTo>
                  <a:cubicBezTo>
                    <a:pt x="3" y="8"/>
                    <a:pt x="0" y="12"/>
                    <a:pt x="3" y="12"/>
                  </a:cubicBezTo>
                  <a:cubicBezTo>
                    <a:pt x="3" y="12"/>
                    <a:pt x="4" y="12"/>
                    <a:pt x="5" y="13"/>
                  </a:cubicBezTo>
                  <a:cubicBezTo>
                    <a:pt x="5" y="14"/>
                    <a:pt x="6" y="15"/>
                    <a:pt x="7" y="16"/>
                  </a:cubicBezTo>
                  <a:cubicBezTo>
                    <a:pt x="9" y="18"/>
                    <a:pt x="5" y="22"/>
                    <a:pt x="10" y="23"/>
                  </a:cubicBezTo>
                  <a:cubicBezTo>
                    <a:pt x="10" y="23"/>
                    <a:pt x="12" y="23"/>
                    <a:pt x="13" y="23"/>
                  </a:cubicBezTo>
                  <a:cubicBezTo>
                    <a:pt x="14" y="23"/>
                    <a:pt x="14" y="22"/>
                    <a:pt x="15" y="22"/>
                  </a:cubicBezTo>
                  <a:cubicBezTo>
                    <a:pt x="18" y="22"/>
                    <a:pt x="19" y="25"/>
                    <a:pt x="21" y="27"/>
                  </a:cubicBezTo>
                  <a:cubicBezTo>
                    <a:pt x="21" y="27"/>
                    <a:pt x="22" y="28"/>
                    <a:pt x="23" y="27"/>
                  </a:cubicBezTo>
                  <a:cubicBezTo>
                    <a:pt x="23" y="26"/>
                    <a:pt x="24" y="27"/>
                    <a:pt x="26" y="27"/>
                  </a:cubicBezTo>
                  <a:cubicBezTo>
                    <a:pt x="28" y="28"/>
                    <a:pt x="33" y="25"/>
                    <a:pt x="31" y="29"/>
                  </a:cubicBezTo>
                  <a:cubicBezTo>
                    <a:pt x="29" y="32"/>
                    <a:pt x="29" y="35"/>
                    <a:pt x="31" y="38"/>
                  </a:cubicBezTo>
                  <a:cubicBezTo>
                    <a:pt x="31" y="39"/>
                    <a:pt x="32" y="40"/>
                    <a:pt x="32" y="41"/>
                  </a:cubicBezTo>
                  <a:cubicBezTo>
                    <a:pt x="32" y="42"/>
                    <a:pt x="29" y="43"/>
                    <a:pt x="30" y="44"/>
                  </a:cubicBezTo>
                  <a:cubicBezTo>
                    <a:pt x="33" y="47"/>
                    <a:pt x="34" y="55"/>
                    <a:pt x="40" y="53"/>
                  </a:cubicBezTo>
                  <a:cubicBezTo>
                    <a:pt x="41" y="53"/>
                    <a:pt x="41" y="54"/>
                    <a:pt x="42" y="54"/>
                  </a:cubicBezTo>
                  <a:cubicBezTo>
                    <a:pt x="43" y="54"/>
                    <a:pt x="44" y="53"/>
                    <a:pt x="45" y="52"/>
                  </a:cubicBezTo>
                  <a:cubicBezTo>
                    <a:pt x="47" y="51"/>
                    <a:pt x="48" y="49"/>
                    <a:pt x="51" y="47"/>
                  </a:cubicBezTo>
                  <a:cubicBezTo>
                    <a:pt x="53" y="46"/>
                    <a:pt x="49" y="46"/>
                    <a:pt x="49" y="44"/>
                  </a:cubicBezTo>
                  <a:cubicBezTo>
                    <a:pt x="49" y="43"/>
                    <a:pt x="48" y="42"/>
                    <a:pt x="48" y="41"/>
                  </a:cubicBezTo>
                  <a:cubicBezTo>
                    <a:pt x="48" y="40"/>
                    <a:pt x="45" y="39"/>
                    <a:pt x="45" y="38"/>
                  </a:cubicBezTo>
                  <a:cubicBezTo>
                    <a:pt x="45" y="37"/>
                    <a:pt x="51" y="38"/>
                    <a:pt x="52" y="38"/>
                  </a:cubicBezTo>
                  <a:cubicBezTo>
                    <a:pt x="54" y="38"/>
                    <a:pt x="53" y="39"/>
                    <a:pt x="54" y="40"/>
                  </a:cubicBezTo>
                  <a:cubicBezTo>
                    <a:pt x="55" y="40"/>
                    <a:pt x="55" y="38"/>
                    <a:pt x="56" y="38"/>
                  </a:cubicBezTo>
                  <a:cubicBezTo>
                    <a:pt x="57" y="37"/>
                    <a:pt x="60" y="37"/>
                    <a:pt x="62" y="36"/>
                  </a:cubicBezTo>
                  <a:cubicBezTo>
                    <a:pt x="63" y="35"/>
                    <a:pt x="65" y="34"/>
                    <a:pt x="67" y="33"/>
                  </a:cubicBezTo>
                  <a:cubicBezTo>
                    <a:pt x="66" y="31"/>
                    <a:pt x="63" y="30"/>
                    <a:pt x="63" y="28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85" name="Freeform 619"/>
            <p:cNvSpPr>
              <a:spLocks/>
            </p:cNvSpPr>
            <p:nvPr/>
          </p:nvSpPr>
          <p:spPr bwMode="auto">
            <a:xfrm>
              <a:off x="8830764" y="8641249"/>
              <a:ext cx="242036" cy="356781"/>
            </a:xfrm>
            <a:custGeom>
              <a:avLst/>
              <a:gdLst>
                <a:gd name="T0" fmla="*/ 22 w 26"/>
                <a:gd name="T1" fmla="*/ 29 h 38"/>
                <a:gd name="T2" fmla="*/ 18 w 26"/>
                <a:gd name="T3" fmla="*/ 21 h 38"/>
                <a:gd name="T4" fmla="*/ 20 w 26"/>
                <a:gd name="T5" fmla="*/ 18 h 38"/>
                <a:gd name="T6" fmla="*/ 22 w 26"/>
                <a:gd name="T7" fmla="*/ 15 h 38"/>
                <a:gd name="T8" fmla="*/ 22 w 26"/>
                <a:gd name="T9" fmla="*/ 13 h 38"/>
                <a:gd name="T10" fmla="*/ 20 w 26"/>
                <a:gd name="T11" fmla="*/ 11 h 38"/>
                <a:gd name="T12" fmla="*/ 16 w 26"/>
                <a:gd name="T13" fmla="*/ 7 h 38"/>
                <a:gd name="T14" fmla="*/ 9 w 26"/>
                <a:gd name="T15" fmla="*/ 0 h 38"/>
                <a:gd name="T16" fmla="*/ 5 w 26"/>
                <a:gd name="T17" fmla="*/ 5 h 38"/>
                <a:gd name="T18" fmla="*/ 6 w 26"/>
                <a:gd name="T19" fmla="*/ 8 h 38"/>
                <a:gd name="T20" fmla="*/ 3 w 26"/>
                <a:gd name="T21" fmla="*/ 10 h 38"/>
                <a:gd name="T22" fmla="*/ 4 w 26"/>
                <a:gd name="T23" fmla="*/ 16 h 38"/>
                <a:gd name="T24" fmla="*/ 7 w 26"/>
                <a:gd name="T25" fmla="*/ 18 h 38"/>
                <a:gd name="T26" fmla="*/ 8 w 26"/>
                <a:gd name="T27" fmla="*/ 20 h 38"/>
                <a:gd name="T28" fmla="*/ 8 w 26"/>
                <a:gd name="T29" fmla="*/ 27 h 38"/>
                <a:gd name="T30" fmla="*/ 11 w 26"/>
                <a:gd name="T31" fmla="*/ 35 h 38"/>
                <a:gd name="T32" fmla="*/ 17 w 26"/>
                <a:gd name="T33" fmla="*/ 35 h 38"/>
                <a:gd name="T34" fmla="*/ 21 w 26"/>
                <a:gd name="T35" fmla="*/ 34 h 38"/>
                <a:gd name="T36" fmla="*/ 26 w 26"/>
                <a:gd name="T37" fmla="*/ 34 h 38"/>
                <a:gd name="T38" fmla="*/ 22 w 26"/>
                <a:gd name="T39" fmla="*/ 29 h 38"/>
                <a:gd name="T40" fmla="*/ 22 w 26"/>
                <a:gd name="T41" fmla="*/ 29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6" h="38">
                  <a:moveTo>
                    <a:pt x="22" y="29"/>
                  </a:moveTo>
                  <a:cubicBezTo>
                    <a:pt x="22" y="28"/>
                    <a:pt x="17" y="22"/>
                    <a:pt x="18" y="21"/>
                  </a:cubicBezTo>
                  <a:cubicBezTo>
                    <a:pt x="19" y="20"/>
                    <a:pt x="18" y="19"/>
                    <a:pt x="20" y="18"/>
                  </a:cubicBezTo>
                  <a:cubicBezTo>
                    <a:pt x="23" y="18"/>
                    <a:pt x="22" y="16"/>
                    <a:pt x="22" y="15"/>
                  </a:cubicBezTo>
                  <a:cubicBezTo>
                    <a:pt x="22" y="14"/>
                    <a:pt x="22" y="13"/>
                    <a:pt x="22" y="13"/>
                  </a:cubicBezTo>
                  <a:cubicBezTo>
                    <a:pt x="22" y="12"/>
                    <a:pt x="21" y="12"/>
                    <a:pt x="20" y="11"/>
                  </a:cubicBezTo>
                  <a:cubicBezTo>
                    <a:pt x="19" y="9"/>
                    <a:pt x="16" y="9"/>
                    <a:pt x="16" y="7"/>
                  </a:cubicBezTo>
                  <a:cubicBezTo>
                    <a:pt x="15" y="4"/>
                    <a:pt x="11" y="1"/>
                    <a:pt x="9" y="0"/>
                  </a:cubicBezTo>
                  <a:cubicBezTo>
                    <a:pt x="9" y="3"/>
                    <a:pt x="4" y="3"/>
                    <a:pt x="5" y="5"/>
                  </a:cubicBezTo>
                  <a:cubicBezTo>
                    <a:pt x="5" y="6"/>
                    <a:pt x="7" y="7"/>
                    <a:pt x="6" y="8"/>
                  </a:cubicBezTo>
                  <a:cubicBezTo>
                    <a:pt x="5" y="8"/>
                    <a:pt x="3" y="9"/>
                    <a:pt x="3" y="10"/>
                  </a:cubicBezTo>
                  <a:cubicBezTo>
                    <a:pt x="0" y="11"/>
                    <a:pt x="2" y="14"/>
                    <a:pt x="4" y="16"/>
                  </a:cubicBezTo>
                  <a:cubicBezTo>
                    <a:pt x="5" y="17"/>
                    <a:pt x="5" y="18"/>
                    <a:pt x="7" y="18"/>
                  </a:cubicBezTo>
                  <a:cubicBezTo>
                    <a:pt x="8" y="18"/>
                    <a:pt x="7" y="19"/>
                    <a:pt x="8" y="20"/>
                  </a:cubicBezTo>
                  <a:cubicBezTo>
                    <a:pt x="10" y="23"/>
                    <a:pt x="9" y="24"/>
                    <a:pt x="8" y="27"/>
                  </a:cubicBezTo>
                  <a:cubicBezTo>
                    <a:pt x="8" y="30"/>
                    <a:pt x="10" y="33"/>
                    <a:pt x="11" y="35"/>
                  </a:cubicBezTo>
                  <a:cubicBezTo>
                    <a:pt x="14" y="38"/>
                    <a:pt x="15" y="35"/>
                    <a:pt x="17" y="35"/>
                  </a:cubicBezTo>
                  <a:cubicBezTo>
                    <a:pt x="19" y="35"/>
                    <a:pt x="20" y="34"/>
                    <a:pt x="21" y="34"/>
                  </a:cubicBezTo>
                  <a:cubicBezTo>
                    <a:pt x="23" y="33"/>
                    <a:pt x="24" y="33"/>
                    <a:pt x="26" y="34"/>
                  </a:cubicBezTo>
                  <a:cubicBezTo>
                    <a:pt x="25" y="32"/>
                    <a:pt x="24" y="30"/>
                    <a:pt x="22" y="29"/>
                  </a:cubicBezTo>
                  <a:cubicBezTo>
                    <a:pt x="21" y="27"/>
                    <a:pt x="23" y="29"/>
                    <a:pt x="22" y="29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86" name="Freeform 620"/>
            <p:cNvSpPr>
              <a:spLocks/>
            </p:cNvSpPr>
            <p:nvPr/>
          </p:nvSpPr>
          <p:spPr bwMode="auto">
            <a:xfrm>
              <a:off x="8986815" y="8752743"/>
              <a:ext cx="207006" cy="216615"/>
            </a:xfrm>
            <a:custGeom>
              <a:avLst/>
              <a:gdLst>
                <a:gd name="T0" fmla="*/ 19 w 22"/>
                <a:gd name="T1" fmla="*/ 7 h 23"/>
                <a:gd name="T2" fmla="*/ 22 w 22"/>
                <a:gd name="T3" fmla="*/ 2 h 23"/>
                <a:gd name="T4" fmla="*/ 12 w 22"/>
                <a:gd name="T5" fmla="*/ 2 h 23"/>
                <a:gd name="T6" fmla="*/ 9 w 22"/>
                <a:gd name="T7" fmla="*/ 0 h 23"/>
                <a:gd name="T8" fmla="*/ 5 w 22"/>
                <a:gd name="T9" fmla="*/ 1 h 23"/>
                <a:gd name="T10" fmla="*/ 4 w 22"/>
                <a:gd name="T11" fmla="*/ 6 h 23"/>
                <a:gd name="T12" fmla="*/ 1 w 22"/>
                <a:gd name="T13" fmla="*/ 10 h 23"/>
                <a:gd name="T14" fmla="*/ 4 w 22"/>
                <a:gd name="T15" fmla="*/ 15 h 23"/>
                <a:gd name="T16" fmla="*/ 9 w 22"/>
                <a:gd name="T17" fmla="*/ 22 h 23"/>
                <a:gd name="T18" fmla="*/ 12 w 22"/>
                <a:gd name="T19" fmla="*/ 19 h 23"/>
                <a:gd name="T20" fmla="*/ 16 w 22"/>
                <a:gd name="T21" fmla="*/ 18 h 23"/>
                <a:gd name="T22" fmla="*/ 19 w 22"/>
                <a:gd name="T23" fmla="*/ 19 h 23"/>
                <a:gd name="T24" fmla="*/ 20 w 22"/>
                <a:gd name="T25" fmla="*/ 14 h 23"/>
                <a:gd name="T26" fmla="*/ 19 w 22"/>
                <a:gd name="T27" fmla="*/ 7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2" h="23">
                  <a:moveTo>
                    <a:pt x="19" y="7"/>
                  </a:moveTo>
                  <a:cubicBezTo>
                    <a:pt x="19" y="5"/>
                    <a:pt x="21" y="3"/>
                    <a:pt x="22" y="2"/>
                  </a:cubicBezTo>
                  <a:cubicBezTo>
                    <a:pt x="19" y="1"/>
                    <a:pt x="14" y="0"/>
                    <a:pt x="12" y="2"/>
                  </a:cubicBezTo>
                  <a:cubicBezTo>
                    <a:pt x="10" y="3"/>
                    <a:pt x="9" y="1"/>
                    <a:pt x="9" y="0"/>
                  </a:cubicBezTo>
                  <a:cubicBezTo>
                    <a:pt x="8" y="0"/>
                    <a:pt x="7" y="2"/>
                    <a:pt x="5" y="1"/>
                  </a:cubicBezTo>
                  <a:cubicBezTo>
                    <a:pt x="5" y="2"/>
                    <a:pt x="7" y="6"/>
                    <a:pt x="4" y="6"/>
                  </a:cubicBezTo>
                  <a:cubicBezTo>
                    <a:pt x="2" y="7"/>
                    <a:pt x="0" y="8"/>
                    <a:pt x="1" y="10"/>
                  </a:cubicBezTo>
                  <a:cubicBezTo>
                    <a:pt x="2" y="12"/>
                    <a:pt x="3" y="13"/>
                    <a:pt x="4" y="15"/>
                  </a:cubicBezTo>
                  <a:cubicBezTo>
                    <a:pt x="5" y="17"/>
                    <a:pt x="7" y="19"/>
                    <a:pt x="9" y="22"/>
                  </a:cubicBezTo>
                  <a:cubicBezTo>
                    <a:pt x="12" y="23"/>
                    <a:pt x="10" y="19"/>
                    <a:pt x="12" y="19"/>
                  </a:cubicBezTo>
                  <a:cubicBezTo>
                    <a:pt x="14" y="19"/>
                    <a:pt x="15" y="19"/>
                    <a:pt x="16" y="18"/>
                  </a:cubicBezTo>
                  <a:cubicBezTo>
                    <a:pt x="17" y="18"/>
                    <a:pt x="17" y="20"/>
                    <a:pt x="19" y="19"/>
                  </a:cubicBezTo>
                  <a:cubicBezTo>
                    <a:pt x="20" y="17"/>
                    <a:pt x="21" y="16"/>
                    <a:pt x="20" y="14"/>
                  </a:cubicBezTo>
                  <a:cubicBezTo>
                    <a:pt x="20" y="12"/>
                    <a:pt x="19" y="9"/>
                    <a:pt x="19" y="7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87" name="Freeform 621"/>
            <p:cNvSpPr>
              <a:spLocks/>
            </p:cNvSpPr>
            <p:nvPr/>
          </p:nvSpPr>
          <p:spPr bwMode="auto">
            <a:xfrm>
              <a:off x="9155606" y="8771859"/>
              <a:ext cx="149682" cy="168837"/>
            </a:xfrm>
            <a:custGeom>
              <a:avLst/>
              <a:gdLst>
                <a:gd name="T0" fmla="*/ 12 w 16"/>
                <a:gd name="T1" fmla="*/ 5 h 18"/>
                <a:gd name="T2" fmla="*/ 5 w 16"/>
                <a:gd name="T3" fmla="*/ 1 h 18"/>
                <a:gd name="T4" fmla="*/ 1 w 16"/>
                <a:gd name="T5" fmla="*/ 6 h 18"/>
                <a:gd name="T6" fmla="*/ 2 w 16"/>
                <a:gd name="T7" fmla="*/ 12 h 18"/>
                <a:gd name="T8" fmla="*/ 0 w 16"/>
                <a:gd name="T9" fmla="*/ 17 h 18"/>
                <a:gd name="T10" fmla="*/ 4 w 16"/>
                <a:gd name="T11" fmla="*/ 17 h 18"/>
                <a:gd name="T12" fmla="*/ 9 w 16"/>
                <a:gd name="T13" fmla="*/ 17 h 18"/>
                <a:gd name="T14" fmla="*/ 16 w 16"/>
                <a:gd name="T15" fmla="*/ 8 h 18"/>
                <a:gd name="T16" fmla="*/ 12 w 16"/>
                <a:gd name="T17" fmla="*/ 5 h 18"/>
                <a:gd name="T18" fmla="*/ 12 w 16"/>
                <a:gd name="T19" fmla="*/ 5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" h="18">
                  <a:moveTo>
                    <a:pt x="12" y="5"/>
                  </a:moveTo>
                  <a:cubicBezTo>
                    <a:pt x="10" y="3"/>
                    <a:pt x="8" y="1"/>
                    <a:pt x="5" y="1"/>
                  </a:cubicBezTo>
                  <a:cubicBezTo>
                    <a:pt x="3" y="0"/>
                    <a:pt x="0" y="4"/>
                    <a:pt x="1" y="6"/>
                  </a:cubicBezTo>
                  <a:cubicBezTo>
                    <a:pt x="1" y="8"/>
                    <a:pt x="2" y="10"/>
                    <a:pt x="2" y="12"/>
                  </a:cubicBezTo>
                  <a:cubicBezTo>
                    <a:pt x="3" y="14"/>
                    <a:pt x="1" y="16"/>
                    <a:pt x="0" y="17"/>
                  </a:cubicBezTo>
                  <a:cubicBezTo>
                    <a:pt x="1" y="18"/>
                    <a:pt x="3" y="17"/>
                    <a:pt x="4" y="17"/>
                  </a:cubicBezTo>
                  <a:cubicBezTo>
                    <a:pt x="6" y="17"/>
                    <a:pt x="7" y="18"/>
                    <a:pt x="9" y="17"/>
                  </a:cubicBezTo>
                  <a:cubicBezTo>
                    <a:pt x="12" y="16"/>
                    <a:pt x="13" y="10"/>
                    <a:pt x="16" y="8"/>
                  </a:cubicBezTo>
                  <a:cubicBezTo>
                    <a:pt x="14" y="7"/>
                    <a:pt x="13" y="6"/>
                    <a:pt x="12" y="5"/>
                  </a:cubicBezTo>
                  <a:cubicBezTo>
                    <a:pt x="10" y="4"/>
                    <a:pt x="13" y="6"/>
                    <a:pt x="12" y="5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88" name="Freeform 622"/>
            <p:cNvSpPr>
              <a:spLocks/>
            </p:cNvSpPr>
            <p:nvPr/>
          </p:nvSpPr>
          <p:spPr bwMode="auto">
            <a:xfrm>
              <a:off x="7821211" y="8453303"/>
              <a:ext cx="754780" cy="786831"/>
            </a:xfrm>
            <a:custGeom>
              <a:avLst/>
              <a:gdLst>
                <a:gd name="T0" fmla="*/ 76 w 81"/>
                <a:gd name="T1" fmla="*/ 39 h 84"/>
                <a:gd name="T2" fmla="*/ 74 w 81"/>
                <a:gd name="T3" fmla="*/ 32 h 84"/>
                <a:gd name="T4" fmla="*/ 69 w 81"/>
                <a:gd name="T5" fmla="*/ 33 h 84"/>
                <a:gd name="T6" fmla="*/ 58 w 81"/>
                <a:gd name="T7" fmla="*/ 28 h 84"/>
                <a:gd name="T8" fmla="*/ 53 w 81"/>
                <a:gd name="T9" fmla="*/ 20 h 84"/>
                <a:gd name="T10" fmla="*/ 50 w 81"/>
                <a:gd name="T11" fmla="*/ 15 h 84"/>
                <a:gd name="T12" fmla="*/ 56 w 81"/>
                <a:gd name="T13" fmla="*/ 5 h 84"/>
                <a:gd name="T14" fmla="*/ 56 w 81"/>
                <a:gd name="T15" fmla="*/ 1 h 84"/>
                <a:gd name="T16" fmla="*/ 44 w 81"/>
                <a:gd name="T17" fmla="*/ 8 h 84"/>
                <a:gd name="T18" fmla="*/ 36 w 81"/>
                <a:gd name="T19" fmla="*/ 16 h 84"/>
                <a:gd name="T20" fmla="*/ 31 w 81"/>
                <a:gd name="T21" fmla="*/ 23 h 84"/>
                <a:gd name="T22" fmla="*/ 25 w 81"/>
                <a:gd name="T23" fmla="*/ 17 h 84"/>
                <a:gd name="T24" fmla="*/ 7 w 81"/>
                <a:gd name="T25" fmla="*/ 18 h 84"/>
                <a:gd name="T26" fmla="*/ 1 w 81"/>
                <a:gd name="T27" fmla="*/ 16 h 84"/>
                <a:gd name="T28" fmla="*/ 1 w 81"/>
                <a:gd name="T29" fmla="*/ 21 h 84"/>
                <a:gd name="T30" fmla="*/ 8 w 81"/>
                <a:gd name="T31" fmla="*/ 24 h 84"/>
                <a:gd name="T32" fmla="*/ 11 w 81"/>
                <a:gd name="T33" fmla="*/ 26 h 84"/>
                <a:gd name="T34" fmla="*/ 13 w 81"/>
                <a:gd name="T35" fmla="*/ 23 h 84"/>
                <a:gd name="T36" fmla="*/ 20 w 81"/>
                <a:gd name="T37" fmla="*/ 18 h 84"/>
                <a:gd name="T38" fmla="*/ 24 w 81"/>
                <a:gd name="T39" fmla="*/ 20 h 84"/>
                <a:gd name="T40" fmla="*/ 25 w 81"/>
                <a:gd name="T41" fmla="*/ 26 h 84"/>
                <a:gd name="T42" fmla="*/ 28 w 81"/>
                <a:gd name="T43" fmla="*/ 42 h 84"/>
                <a:gd name="T44" fmla="*/ 28 w 81"/>
                <a:gd name="T45" fmla="*/ 47 h 84"/>
                <a:gd name="T46" fmla="*/ 22 w 81"/>
                <a:gd name="T47" fmla="*/ 53 h 84"/>
                <a:gd name="T48" fmla="*/ 26 w 81"/>
                <a:gd name="T49" fmla="*/ 58 h 84"/>
                <a:gd name="T50" fmla="*/ 34 w 81"/>
                <a:gd name="T51" fmla="*/ 61 h 84"/>
                <a:gd name="T52" fmla="*/ 41 w 81"/>
                <a:gd name="T53" fmla="*/ 64 h 84"/>
                <a:gd name="T54" fmla="*/ 54 w 81"/>
                <a:gd name="T55" fmla="*/ 76 h 84"/>
                <a:gd name="T56" fmla="*/ 60 w 81"/>
                <a:gd name="T57" fmla="*/ 75 h 84"/>
                <a:gd name="T58" fmla="*/ 64 w 81"/>
                <a:gd name="T59" fmla="*/ 80 h 84"/>
                <a:gd name="T60" fmla="*/ 65 w 81"/>
                <a:gd name="T61" fmla="*/ 84 h 84"/>
                <a:gd name="T62" fmla="*/ 65 w 81"/>
                <a:gd name="T63" fmla="*/ 63 h 84"/>
                <a:gd name="T64" fmla="*/ 70 w 81"/>
                <a:gd name="T65" fmla="*/ 58 h 84"/>
                <a:gd name="T66" fmla="*/ 66 w 81"/>
                <a:gd name="T67" fmla="*/ 55 h 84"/>
                <a:gd name="T68" fmla="*/ 79 w 81"/>
                <a:gd name="T69" fmla="*/ 53 h 84"/>
                <a:gd name="T70" fmla="*/ 77 w 81"/>
                <a:gd name="T71" fmla="*/ 48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81" h="84">
                  <a:moveTo>
                    <a:pt x="77" y="48"/>
                  </a:moveTo>
                  <a:cubicBezTo>
                    <a:pt x="81" y="45"/>
                    <a:pt x="76" y="42"/>
                    <a:pt x="76" y="39"/>
                  </a:cubicBezTo>
                  <a:cubicBezTo>
                    <a:pt x="76" y="37"/>
                    <a:pt x="78" y="35"/>
                    <a:pt x="78" y="33"/>
                  </a:cubicBezTo>
                  <a:cubicBezTo>
                    <a:pt x="79" y="30"/>
                    <a:pt x="75" y="32"/>
                    <a:pt x="74" y="32"/>
                  </a:cubicBezTo>
                  <a:cubicBezTo>
                    <a:pt x="73" y="32"/>
                    <a:pt x="72" y="32"/>
                    <a:pt x="71" y="32"/>
                  </a:cubicBezTo>
                  <a:cubicBezTo>
                    <a:pt x="70" y="32"/>
                    <a:pt x="70" y="33"/>
                    <a:pt x="69" y="33"/>
                  </a:cubicBezTo>
                  <a:cubicBezTo>
                    <a:pt x="68" y="33"/>
                    <a:pt x="67" y="30"/>
                    <a:pt x="66" y="30"/>
                  </a:cubicBezTo>
                  <a:cubicBezTo>
                    <a:pt x="64" y="26"/>
                    <a:pt x="62" y="28"/>
                    <a:pt x="58" y="28"/>
                  </a:cubicBezTo>
                  <a:cubicBezTo>
                    <a:pt x="56" y="28"/>
                    <a:pt x="55" y="28"/>
                    <a:pt x="54" y="26"/>
                  </a:cubicBezTo>
                  <a:cubicBezTo>
                    <a:pt x="53" y="24"/>
                    <a:pt x="56" y="22"/>
                    <a:pt x="53" y="20"/>
                  </a:cubicBezTo>
                  <a:cubicBezTo>
                    <a:pt x="52" y="19"/>
                    <a:pt x="52" y="17"/>
                    <a:pt x="50" y="17"/>
                  </a:cubicBezTo>
                  <a:cubicBezTo>
                    <a:pt x="48" y="17"/>
                    <a:pt x="49" y="17"/>
                    <a:pt x="50" y="15"/>
                  </a:cubicBezTo>
                  <a:cubicBezTo>
                    <a:pt x="51" y="13"/>
                    <a:pt x="50" y="11"/>
                    <a:pt x="51" y="9"/>
                  </a:cubicBezTo>
                  <a:cubicBezTo>
                    <a:pt x="52" y="7"/>
                    <a:pt x="54" y="6"/>
                    <a:pt x="56" y="5"/>
                  </a:cubicBezTo>
                  <a:cubicBezTo>
                    <a:pt x="57" y="4"/>
                    <a:pt x="59" y="4"/>
                    <a:pt x="60" y="2"/>
                  </a:cubicBezTo>
                  <a:cubicBezTo>
                    <a:pt x="60" y="0"/>
                    <a:pt x="56" y="0"/>
                    <a:pt x="56" y="1"/>
                  </a:cubicBezTo>
                  <a:cubicBezTo>
                    <a:pt x="54" y="3"/>
                    <a:pt x="51" y="6"/>
                    <a:pt x="48" y="6"/>
                  </a:cubicBezTo>
                  <a:cubicBezTo>
                    <a:pt x="45" y="6"/>
                    <a:pt x="45" y="6"/>
                    <a:pt x="44" y="8"/>
                  </a:cubicBezTo>
                  <a:cubicBezTo>
                    <a:pt x="43" y="10"/>
                    <a:pt x="43" y="7"/>
                    <a:pt x="41" y="7"/>
                  </a:cubicBezTo>
                  <a:cubicBezTo>
                    <a:pt x="37" y="8"/>
                    <a:pt x="39" y="14"/>
                    <a:pt x="36" y="16"/>
                  </a:cubicBezTo>
                  <a:cubicBezTo>
                    <a:pt x="35" y="17"/>
                    <a:pt x="33" y="18"/>
                    <a:pt x="32" y="20"/>
                  </a:cubicBezTo>
                  <a:cubicBezTo>
                    <a:pt x="32" y="20"/>
                    <a:pt x="32" y="23"/>
                    <a:pt x="31" y="23"/>
                  </a:cubicBezTo>
                  <a:cubicBezTo>
                    <a:pt x="30" y="21"/>
                    <a:pt x="29" y="20"/>
                    <a:pt x="28" y="19"/>
                  </a:cubicBezTo>
                  <a:cubicBezTo>
                    <a:pt x="27" y="17"/>
                    <a:pt x="26" y="17"/>
                    <a:pt x="25" y="17"/>
                  </a:cubicBezTo>
                  <a:cubicBezTo>
                    <a:pt x="21" y="16"/>
                    <a:pt x="19" y="13"/>
                    <a:pt x="15" y="16"/>
                  </a:cubicBezTo>
                  <a:cubicBezTo>
                    <a:pt x="13" y="17"/>
                    <a:pt x="9" y="20"/>
                    <a:pt x="7" y="18"/>
                  </a:cubicBezTo>
                  <a:cubicBezTo>
                    <a:pt x="6" y="17"/>
                    <a:pt x="5" y="17"/>
                    <a:pt x="4" y="16"/>
                  </a:cubicBezTo>
                  <a:cubicBezTo>
                    <a:pt x="2" y="16"/>
                    <a:pt x="3" y="14"/>
                    <a:pt x="1" y="16"/>
                  </a:cubicBezTo>
                  <a:cubicBezTo>
                    <a:pt x="0" y="17"/>
                    <a:pt x="1" y="17"/>
                    <a:pt x="2" y="18"/>
                  </a:cubicBezTo>
                  <a:cubicBezTo>
                    <a:pt x="2" y="19"/>
                    <a:pt x="1" y="20"/>
                    <a:pt x="1" y="21"/>
                  </a:cubicBezTo>
                  <a:cubicBezTo>
                    <a:pt x="3" y="21"/>
                    <a:pt x="5" y="22"/>
                    <a:pt x="6" y="22"/>
                  </a:cubicBezTo>
                  <a:cubicBezTo>
                    <a:pt x="7" y="23"/>
                    <a:pt x="8" y="23"/>
                    <a:pt x="8" y="24"/>
                  </a:cubicBezTo>
                  <a:cubicBezTo>
                    <a:pt x="9" y="25"/>
                    <a:pt x="9" y="24"/>
                    <a:pt x="10" y="24"/>
                  </a:cubicBezTo>
                  <a:cubicBezTo>
                    <a:pt x="10" y="23"/>
                    <a:pt x="10" y="26"/>
                    <a:pt x="11" y="26"/>
                  </a:cubicBezTo>
                  <a:cubicBezTo>
                    <a:pt x="12" y="27"/>
                    <a:pt x="13" y="26"/>
                    <a:pt x="15" y="25"/>
                  </a:cubicBezTo>
                  <a:cubicBezTo>
                    <a:pt x="16" y="25"/>
                    <a:pt x="13" y="23"/>
                    <a:pt x="13" y="23"/>
                  </a:cubicBezTo>
                  <a:cubicBezTo>
                    <a:pt x="13" y="22"/>
                    <a:pt x="16" y="20"/>
                    <a:pt x="16" y="19"/>
                  </a:cubicBezTo>
                  <a:cubicBezTo>
                    <a:pt x="17" y="18"/>
                    <a:pt x="19" y="17"/>
                    <a:pt x="20" y="18"/>
                  </a:cubicBezTo>
                  <a:cubicBezTo>
                    <a:pt x="21" y="18"/>
                    <a:pt x="23" y="19"/>
                    <a:pt x="23" y="19"/>
                  </a:cubicBezTo>
                  <a:cubicBezTo>
                    <a:pt x="23" y="20"/>
                    <a:pt x="23" y="20"/>
                    <a:pt x="24" y="20"/>
                  </a:cubicBezTo>
                  <a:cubicBezTo>
                    <a:pt x="24" y="21"/>
                    <a:pt x="23" y="22"/>
                    <a:pt x="23" y="22"/>
                  </a:cubicBezTo>
                  <a:cubicBezTo>
                    <a:pt x="23" y="23"/>
                    <a:pt x="25" y="25"/>
                    <a:pt x="25" y="26"/>
                  </a:cubicBezTo>
                  <a:cubicBezTo>
                    <a:pt x="27" y="29"/>
                    <a:pt x="29" y="29"/>
                    <a:pt x="29" y="33"/>
                  </a:cubicBezTo>
                  <a:cubicBezTo>
                    <a:pt x="29" y="36"/>
                    <a:pt x="29" y="39"/>
                    <a:pt x="28" y="42"/>
                  </a:cubicBezTo>
                  <a:cubicBezTo>
                    <a:pt x="28" y="43"/>
                    <a:pt x="30" y="43"/>
                    <a:pt x="30" y="44"/>
                  </a:cubicBezTo>
                  <a:cubicBezTo>
                    <a:pt x="29" y="45"/>
                    <a:pt x="28" y="46"/>
                    <a:pt x="28" y="47"/>
                  </a:cubicBezTo>
                  <a:cubicBezTo>
                    <a:pt x="27" y="48"/>
                    <a:pt x="27" y="50"/>
                    <a:pt x="26" y="50"/>
                  </a:cubicBezTo>
                  <a:cubicBezTo>
                    <a:pt x="24" y="51"/>
                    <a:pt x="22" y="50"/>
                    <a:pt x="22" y="53"/>
                  </a:cubicBezTo>
                  <a:cubicBezTo>
                    <a:pt x="22" y="55"/>
                    <a:pt x="19" y="55"/>
                    <a:pt x="22" y="56"/>
                  </a:cubicBezTo>
                  <a:cubicBezTo>
                    <a:pt x="23" y="57"/>
                    <a:pt x="24" y="57"/>
                    <a:pt x="26" y="58"/>
                  </a:cubicBezTo>
                  <a:cubicBezTo>
                    <a:pt x="27" y="59"/>
                    <a:pt x="28" y="60"/>
                    <a:pt x="29" y="61"/>
                  </a:cubicBezTo>
                  <a:cubicBezTo>
                    <a:pt x="31" y="62"/>
                    <a:pt x="32" y="61"/>
                    <a:pt x="34" y="61"/>
                  </a:cubicBezTo>
                  <a:cubicBezTo>
                    <a:pt x="35" y="61"/>
                    <a:pt x="36" y="62"/>
                    <a:pt x="38" y="63"/>
                  </a:cubicBezTo>
                  <a:cubicBezTo>
                    <a:pt x="39" y="63"/>
                    <a:pt x="40" y="63"/>
                    <a:pt x="41" y="64"/>
                  </a:cubicBezTo>
                  <a:cubicBezTo>
                    <a:pt x="44" y="66"/>
                    <a:pt x="46" y="68"/>
                    <a:pt x="48" y="71"/>
                  </a:cubicBezTo>
                  <a:cubicBezTo>
                    <a:pt x="49" y="74"/>
                    <a:pt x="50" y="75"/>
                    <a:pt x="54" y="76"/>
                  </a:cubicBezTo>
                  <a:cubicBezTo>
                    <a:pt x="55" y="76"/>
                    <a:pt x="56" y="75"/>
                    <a:pt x="57" y="74"/>
                  </a:cubicBezTo>
                  <a:cubicBezTo>
                    <a:pt x="58" y="74"/>
                    <a:pt x="59" y="76"/>
                    <a:pt x="60" y="75"/>
                  </a:cubicBezTo>
                  <a:cubicBezTo>
                    <a:pt x="62" y="74"/>
                    <a:pt x="64" y="75"/>
                    <a:pt x="65" y="76"/>
                  </a:cubicBezTo>
                  <a:cubicBezTo>
                    <a:pt x="65" y="77"/>
                    <a:pt x="64" y="79"/>
                    <a:pt x="64" y="80"/>
                  </a:cubicBezTo>
                  <a:cubicBezTo>
                    <a:pt x="63" y="81"/>
                    <a:pt x="62" y="81"/>
                    <a:pt x="64" y="82"/>
                  </a:cubicBezTo>
                  <a:cubicBezTo>
                    <a:pt x="64" y="82"/>
                    <a:pt x="66" y="84"/>
                    <a:pt x="65" y="84"/>
                  </a:cubicBezTo>
                  <a:cubicBezTo>
                    <a:pt x="67" y="84"/>
                    <a:pt x="68" y="73"/>
                    <a:pt x="69" y="71"/>
                  </a:cubicBezTo>
                  <a:cubicBezTo>
                    <a:pt x="69" y="67"/>
                    <a:pt x="66" y="66"/>
                    <a:pt x="65" y="63"/>
                  </a:cubicBezTo>
                  <a:cubicBezTo>
                    <a:pt x="65" y="61"/>
                    <a:pt x="65" y="60"/>
                    <a:pt x="66" y="60"/>
                  </a:cubicBezTo>
                  <a:cubicBezTo>
                    <a:pt x="67" y="60"/>
                    <a:pt x="70" y="59"/>
                    <a:pt x="70" y="58"/>
                  </a:cubicBezTo>
                  <a:cubicBezTo>
                    <a:pt x="69" y="58"/>
                    <a:pt x="67" y="58"/>
                    <a:pt x="67" y="57"/>
                  </a:cubicBezTo>
                  <a:cubicBezTo>
                    <a:pt x="66" y="57"/>
                    <a:pt x="66" y="55"/>
                    <a:pt x="66" y="55"/>
                  </a:cubicBezTo>
                  <a:cubicBezTo>
                    <a:pt x="68" y="55"/>
                    <a:pt x="70" y="55"/>
                    <a:pt x="72" y="55"/>
                  </a:cubicBezTo>
                  <a:cubicBezTo>
                    <a:pt x="73" y="55"/>
                    <a:pt x="79" y="52"/>
                    <a:pt x="79" y="53"/>
                  </a:cubicBezTo>
                  <a:cubicBezTo>
                    <a:pt x="79" y="51"/>
                    <a:pt x="76" y="48"/>
                    <a:pt x="77" y="48"/>
                  </a:cubicBezTo>
                  <a:cubicBezTo>
                    <a:pt x="78" y="47"/>
                    <a:pt x="76" y="48"/>
                    <a:pt x="77" y="48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89" name="Freeform 623"/>
            <p:cNvSpPr>
              <a:spLocks/>
            </p:cNvSpPr>
            <p:nvPr/>
          </p:nvSpPr>
          <p:spPr bwMode="auto">
            <a:xfrm>
              <a:off x="7923120" y="8978916"/>
              <a:ext cx="261145" cy="309000"/>
            </a:xfrm>
            <a:custGeom>
              <a:avLst/>
              <a:gdLst>
                <a:gd name="T0" fmla="*/ 20 w 28"/>
                <a:gd name="T1" fmla="*/ 6 h 33"/>
                <a:gd name="T2" fmla="*/ 15 w 28"/>
                <a:gd name="T3" fmla="*/ 3 h 33"/>
                <a:gd name="T4" fmla="*/ 10 w 28"/>
                <a:gd name="T5" fmla="*/ 0 h 33"/>
                <a:gd name="T6" fmla="*/ 4 w 28"/>
                <a:gd name="T7" fmla="*/ 4 h 33"/>
                <a:gd name="T8" fmla="*/ 3 w 28"/>
                <a:gd name="T9" fmla="*/ 7 h 33"/>
                <a:gd name="T10" fmla="*/ 2 w 28"/>
                <a:gd name="T11" fmla="*/ 10 h 33"/>
                <a:gd name="T12" fmla="*/ 0 w 28"/>
                <a:gd name="T13" fmla="*/ 13 h 33"/>
                <a:gd name="T14" fmla="*/ 0 w 28"/>
                <a:gd name="T15" fmla="*/ 15 h 33"/>
                <a:gd name="T16" fmla="*/ 0 w 28"/>
                <a:gd name="T17" fmla="*/ 18 h 33"/>
                <a:gd name="T18" fmla="*/ 2 w 28"/>
                <a:gd name="T19" fmla="*/ 20 h 33"/>
                <a:gd name="T20" fmla="*/ 5 w 28"/>
                <a:gd name="T21" fmla="*/ 18 h 33"/>
                <a:gd name="T22" fmla="*/ 5 w 28"/>
                <a:gd name="T23" fmla="*/ 20 h 33"/>
                <a:gd name="T24" fmla="*/ 3 w 28"/>
                <a:gd name="T25" fmla="*/ 24 h 33"/>
                <a:gd name="T26" fmla="*/ 3 w 28"/>
                <a:gd name="T27" fmla="*/ 26 h 33"/>
                <a:gd name="T28" fmla="*/ 3 w 28"/>
                <a:gd name="T29" fmla="*/ 28 h 33"/>
                <a:gd name="T30" fmla="*/ 8 w 28"/>
                <a:gd name="T31" fmla="*/ 32 h 33"/>
                <a:gd name="T32" fmla="*/ 11 w 28"/>
                <a:gd name="T33" fmla="*/ 29 h 33"/>
                <a:gd name="T34" fmla="*/ 16 w 28"/>
                <a:gd name="T35" fmla="*/ 22 h 33"/>
                <a:gd name="T36" fmla="*/ 22 w 28"/>
                <a:gd name="T37" fmla="*/ 19 h 33"/>
                <a:gd name="T38" fmla="*/ 27 w 28"/>
                <a:gd name="T39" fmla="*/ 13 h 33"/>
                <a:gd name="T40" fmla="*/ 27 w 28"/>
                <a:gd name="T41" fmla="*/ 8 h 33"/>
                <a:gd name="T42" fmla="*/ 24 w 28"/>
                <a:gd name="T43" fmla="*/ 5 h 33"/>
                <a:gd name="T44" fmla="*/ 20 w 28"/>
                <a:gd name="T45" fmla="*/ 6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8" h="33">
                  <a:moveTo>
                    <a:pt x="20" y="6"/>
                  </a:moveTo>
                  <a:cubicBezTo>
                    <a:pt x="18" y="6"/>
                    <a:pt x="17" y="4"/>
                    <a:pt x="15" y="3"/>
                  </a:cubicBezTo>
                  <a:cubicBezTo>
                    <a:pt x="14" y="2"/>
                    <a:pt x="12" y="0"/>
                    <a:pt x="10" y="0"/>
                  </a:cubicBezTo>
                  <a:cubicBezTo>
                    <a:pt x="10" y="3"/>
                    <a:pt x="4" y="1"/>
                    <a:pt x="4" y="4"/>
                  </a:cubicBezTo>
                  <a:cubicBezTo>
                    <a:pt x="4" y="6"/>
                    <a:pt x="4" y="6"/>
                    <a:pt x="3" y="7"/>
                  </a:cubicBezTo>
                  <a:cubicBezTo>
                    <a:pt x="1" y="8"/>
                    <a:pt x="2" y="9"/>
                    <a:pt x="2" y="10"/>
                  </a:cubicBezTo>
                  <a:cubicBezTo>
                    <a:pt x="2" y="11"/>
                    <a:pt x="1" y="12"/>
                    <a:pt x="0" y="13"/>
                  </a:cubicBezTo>
                  <a:cubicBezTo>
                    <a:pt x="0" y="13"/>
                    <a:pt x="0" y="14"/>
                    <a:pt x="0" y="15"/>
                  </a:cubicBezTo>
                  <a:cubicBezTo>
                    <a:pt x="1" y="16"/>
                    <a:pt x="0" y="17"/>
                    <a:pt x="0" y="18"/>
                  </a:cubicBezTo>
                  <a:cubicBezTo>
                    <a:pt x="0" y="18"/>
                    <a:pt x="1" y="21"/>
                    <a:pt x="2" y="20"/>
                  </a:cubicBezTo>
                  <a:cubicBezTo>
                    <a:pt x="4" y="20"/>
                    <a:pt x="4" y="18"/>
                    <a:pt x="5" y="18"/>
                  </a:cubicBezTo>
                  <a:cubicBezTo>
                    <a:pt x="4" y="18"/>
                    <a:pt x="6" y="20"/>
                    <a:pt x="5" y="20"/>
                  </a:cubicBezTo>
                  <a:cubicBezTo>
                    <a:pt x="5" y="22"/>
                    <a:pt x="5" y="23"/>
                    <a:pt x="3" y="24"/>
                  </a:cubicBezTo>
                  <a:cubicBezTo>
                    <a:pt x="3" y="24"/>
                    <a:pt x="4" y="26"/>
                    <a:pt x="3" y="26"/>
                  </a:cubicBezTo>
                  <a:cubicBezTo>
                    <a:pt x="3" y="27"/>
                    <a:pt x="2" y="27"/>
                    <a:pt x="3" y="28"/>
                  </a:cubicBezTo>
                  <a:cubicBezTo>
                    <a:pt x="5" y="29"/>
                    <a:pt x="6" y="29"/>
                    <a:pt x="8" y="32"/>
                  </a:cubicBezTo>
                  <a:cubicBezTo>
                    <a:pt x="9" y="33"/>
                    <a:pt x="10" y="29"/>
                    <a:pt x="11" y="29"/>
                  </a:cubicBezTo>
                  <a:cubicBezTo>
                    <a:pt x="12" y="26"/>
                    <a:pt x="13" y="23"/>
                    <a:pt x="16" y="22"/>
                  </a:cubicBezTo>
                  <a:cubicBezTo>
                    <a:pt x="18" y="21"/>
                    <a:pt x="20" y="21"/>
                    <a:pt x="22" y="19"/>
                  </a:cubicBezTo>
                  <a:cubicBezTo>
                    <a:pt x="24" y="18"/>
                    <a:pt x="26" y="16"/>
                    <a:pt x="27" y="13"/>
                  </a:cubicBezTo>
                  <a:cubicBezTo>
                    <a:pt x="27" y="11"/>
                    <a:pt x="28" y="10"/>
                    <a:pt x="27" y="8"/>
                  </a:cubicBezTo>
                  <a:cubicBezTo>
                    <a:pt x="26" y="7"/>
                    <a:pt x="25" y="6"/>
                    <a:pt x="24" y="5"/>
                  </a:cubicBezTo>
                  <a:cubicBezTo>
                    <a:pt x="23" y="5"/>
                    <a:pt x="21" y="6"/>
                    <a:pt x="20" y="6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90" name="Freeform 624"/>
            <p:cNvSpPr>
              <a:spLocks/>
            </p:cNvSpPr>
            <p:nvPr/>
          </p:nvSpPr>
          <p:spPr bwMode="auto">
            <a:xfrm>
              <a:off x="7894458" y="9036257"/>
              <a:ext cx="598727" cy="888769"/>
            </a:xfrm>
            <a:custGeom>
              <a:avLst/>
              <a:gdLst>
                <a:gd name="T0" fmla="*/ 57 w 64"/>
                <a:gd name="T1" fmla="*/ 21 h 95"/>
                <a:gd name="T2" fmla="*/ 56 w 64"/>
                <a:gd name="T3" fmla="*/ 14 h 95"/>
                <a:gd name="T4" fmla="*/ 50 w 64"/>
                <a:gd name="T5" fmla="*/ 13 h 95"/>
                <a:gd name="T6" fmla="*/ 46 w 64"/>
                <a:gd name="T7" fmla="*/ 14 h 95"/>
                <a:gd name="T8" fmla="*/ 41 w 64"/>
                <a:gd name="T9" fmla="*/ 11 h 95"/>
                <a:gd name="T10" fmla="*/ 38 w 64"/>
                <a:gd name="T11" fmla="*/ 6 h 95"/>
                <a:gd name="T12" fmla="*/ 33 w 64"/>
                <a:gd name="T13" fmla="*/ 2 h 95"/>
                <a:gd name="T14" fmla="*/ 28 w 64"/>
                <a:gd name="T15" fmla="*/ 0 h 95"/>
                <a:gd name="T16" fmla="*/ 31 w 64"/>
                <a:gd name="T17" fmla="*/ 5 h 95"/>
                <a:gd name="T18" fmla="*/ 28 w 64"/>
                <a:gd name="T19" fmla="*/ 10 h 95"/>
                <a:gd name="T20" fmla="*/ 23 w 64"/>
                <a:gd name="T21" fmla="*/ 14 h 95"/>
                <a:gd name="T22" fmla="*/ 17 w 64"/>
                <a:gd name="T23" fmla="*/ 17 h 95"/>
                <a:gd name="T24" fmla="*/ 11 w 64"/>
                <a:gd name="T25" fmla="*/ 26 h 95"/>
                <a:gd name="T26" fmla="*/ 6 w 64"/>
                <a:gd name="T27" fmla="*/ 22 h 95"/>
                <a:gd name="T28" fmla="*/ 6 w 64"/>
                <a:gd name="T29" fmla="*/ 21 h 95"/>
                <a:gd name="T30" fmla="*/ 6 w 64"/>
                <a:gd name="T31" fmla="*/ 18 h 95"/>
                <a:gd name="T32" fmla="*/ 2 w 64"/>
                <a:gd name="T33" fmla="*/ 26 h 95"/>
                <a:gd name="T34" fmla="*/ 3 w 64"/>
                <a:gd name="T35" fmla="*/ 30 h 95"/>
                <a:gd name="T36" fmla="*/ 3 w 64"/>
                <a:gd name="T37" fmla="*/ 32 h 95"/>
                <a:gd name="T38" fmla="*/ 14 w 64"/>
                <a:gd name="T39" fmla="*/ 47 h 95"/>
                <a:gd name="T40" fmla="*/ 23 w 64"/>
                <a:gd name="T41" fmla="*/ 63 h 95"/>
                <a:gd name="T42" fmla="*/ 26 w 64"/>
                <a:gd name="T43" fmla="*/ 70 h 95"/>
                <a:gd name="T44" fmla="*/ 25 w 64"/>
                <a:gd name="T45" fmla="*/ 71 h 95"/>
                <a:gd name="T46" fmla="*/ 28 w 64"/>
                <a:gd name="T47" fmla="*/ 74 h 95"/>
                <a:gd name="T48" fmla="*/ 32 w 64"/>
                <a:gd name="T49" fmla="*/ 79 h 95"/>
                <a:gd name="T50" fmla="*/ 41 w 64"/>
                <a:gd name="T51" fmla="*/ 83 h 95"/>
                <a:gd name="T52" fmla="*/ 48 w 64"/>
                <a:gd name="T53" fmla="*/ 87 h 95"/>
                <a:gd name="T54" fmla="*/ 54 w 64"/>
                <a:gd name="T55" fmla="*/ 93 h 95"/>
                <a:gd name="T56" fmla="*/ 59 w 64"/>
                <a:gd name="T57" fmla="*/ 90 h 95"/>
                <a:gd name="T58" fmla="*/ 61 w 64"/>
                <a:gd name="T59" fmla="*/ 86 h 95"/>
                <a:gd name="T60" fmla="*/ 63 w 64"/>
                <a:gd name="T61" fmla="*/ 82 h 95"/>
                <a:gd name="T62" fmla="*/ 61 w 64"/>
                <a:gd name="T63" fmla="*/ 78 h 95"/>
                <a:gd name="T64" fmla="*/ 61 w 64"/>
                <a:gd name="T65" fmla="*/ 76 h 95"/>
                <a:gd name="T66" fmla="*/ 63 w 64"/>
                <a:gd name="T67" fmla="*/ 74 h 95"/>
                <a:gd name="T68" fmla="*/ 64 w 64"/>
                <a:gd name="T69" fmla="*/ 64 h 95"/>
                <a:gd name="T70" fmla="*/ 62 w 64"/>
                <a:gd name="T71" fmla="*/ 59 h 95"/>
                <a:gd name="T72" fmla="*/ 57 w 64"/>
                <a:gd name="T73" fmla="*/ 57 h 95"/>
                <a:gd name="T74" fmla="*/ 55 w 64"/>
                <a:gd name="T75" fmla="*/ 48 h 95"/>
                <a:gd name="T76" fmla="*/ 50 w 64"/>
                <a:gd name="T77" fmla="*/ 51 h 95"/>
                <a:gd name="T78" fmla="*/ 46 w 64"/>
                <a:gd name="T79" fmla="*/ 51 h 95"/>
                <a:gd name="T80" fmla="*/ 44 w 64"/>
                <a:gd name="T81" fmla="*/ 48 h 95"/>
                <a:gd name="T82" fmla="*/ 40 w 64"/>
                <a:gd name="T83" fmla="*/ 42 h 95"/>
                <a:gd name="T84" fmla="*/ 39 w 64"/>
                <a:gd name="T85" fmla="*/ 35 h 95"/>
                <a:gd name="T86" fmla="*/ 42 w 64"/>
                <a:gd name="T87" fmla="*/ 33 h 95"/>
                <a:gd name="T88" fmla="*/ 42 w 64"/>
                <a:gd name="T89" fmla="*/ 30 h 95"/>
                <a:gd name="T90" fmla="*/ 45 w 64"/>
                <a:gd name="T91" fmla="*/ 25 h 95"/>
                <a:gd name="T92" fmla="*/ 50 w 64"/>
                <a:gd name="T93" fmla="*/ 24 h 95"/>
                <a:gd name="T94" fmla="*/ 53 w 64"/>
                <a:gd name="T95" fmla="*/ 22 h 95"/>
                <a:gd name="T96" fmla="*/ 57 w 64"/>
                <a:gd name="T97" fmla="*/ 21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64" h="95">
                  <a:moveTo>
                    <a:pt x="57" y="21"/>
                  </a:moveTo>
                  <a:cubicBezTo>
                    <a:pt x="53" y="19"/>
                    <a:pt x="59" y="15"/>
                    <a:pt x="56" y="14"/>
                  </a:cubicBezTo>
                  <a:cubicBezTo>
                    <a:pt x="54" y="12"/>
                    <a:pt x="52" y="13"/>
                    <a:pt x="50" y="13"/>
                  </a:cubicBezTo>
                  <a:cubicBezTo>
                    <a:pt x="48" y="12"/>
                    <a:pt x="48" y="14"/>
                    <a:pt x="46" y="14"/>
                  </a:cubicBezTo>
                  <a:cubicBezTo>
                    <a:pt x="44" y="13"/>
                    <a:pt x="42" y="13"/>
                    <a:pt x="41" y="11"/>
                  </a:cubicBezTo>
                  <a:cubicBezTo>
                    <a:pt x="40" y="10"/>
                    <a:pt x="39" y="7"/>
                    <a:pt x="38" y="6"/>
                  </a:cubicBezTo>
                  <a:cubicBezTo>
                    <a:pt x="36" y="5"/>
                    <a:pt x="35" y="3"/>
                    <a:pt x="33" y="2"/>
                  </a:cubicBezTo>
                  <a:cubicBezTo>
                    <a:pt x="32" y="0"/>
                    <a:pt x="30" y="1"/>
                    <a:pt x="28" y="0"/>
                  </a:cubicBezTo>
                  <a:cubicBezTo>
                    <a:pt x="30" y="2"/>
                    <a:pt x="31" y="3"/>
                    <a:pt x="31" y="5"/>
                  </a:cubicBezTo>
                  <a:cubicBezTo>
                    <a:pt x="30" y="7"/>
                    <a:pt x="30" y="9"/>
                    <a:pt x="28" y="10"/>
                  </a:cubicBezTo>
                  <a:cubicBezTo>
                    <a:pt x="26" y="12"/>
                    <a:pt x="25" y="14"/>
                    <a:pt x="23" y="14"/>
                  </a:cubicBezTo>
                  <a:cubicBezTo>
                    <a:pt x="21" y="15"/>
                    <a:pt x="19" y="15"/>
                    <a:pt x="17" y="17"/>
                  </a:cubicBezTo>
                  <a:cubicBezTo>
                    <a:pt x="16" y="18"/>
                    <a:pt x="12" y="27"/>
                    <a:pt x="11" y="26"/>
                  </a:cubicBezTo>
                  <a:cubicBezTo>
                    <a:pt x="9" y="23"/>
                    <a:pt x="8" y="23"/>
                    <a:pt x="6" y="22"/>
                  </a:cubicBezTo>
                  <a:cubicBezTo>
                    <a:pt x="5" y="22"/>
                    <a:pt x="5" y="22"/>
                    <a:pt x="6" y="21"/>
                  </a:cubicBezTo>
                  <a:cubicBezTo>
                    <a:pt x="7" y="20"/>
                    <a:pt x="7" y="19"/>
                    <a:pt x="6" y="18"/>
                  </a:cubicBezTo>
                  <a:cubicBezTo>
                    <a:pt x="4" y="19"/>
                    <a:pt x="0" y="23"/>
                    <a:pt x="2" y="26"/>
                  </a:cubicBezTo>
                  <a:cubicBezTo>
                    <a:pt x="2" y="26"/>
                    <a:pt x="4" y="29"/>
                    <a:pt x="3" y="30"/>
                  </a:cubicBezTo>
                  <a:cubicBezTo>
                    <a:pt x="2" y="30"/>
                    <a:pt x="1" y="31"/>
                    <a:pt x="3" y="32"/>
                  </a:cubicBezTo>
                  <a:cubicBezTo>
                    <a:pt x="8" y="35"/>
                    <a:pt x="12" y="41"/>
                    <a:pt x="14" y="47"/>
                  </a:cubicBezTo>
                  <a:cubicBezTo>
                    <a:pt x="17" y="52"/>
                    <a:pt x="19" y="58"/>
                    <a:pt x="23" y="63"/>
                  </a:cubicBezTo>
                  <a:cubicBezTo>
                    <a:pt x="24" y="65"/>
                    <a:pt x="26" y="67"/>
                    <a:pt x="26" y="70"/>
                  </a:cubicBezTo>
                  <a:cubicBezTo>
                    <a:pt x="26" y="71"/>
                    <a:pt x="25" y="70"/>
                    <a:pt x="25" y="71"/>
                  </a:cubicBezTo>
                  <a:cubicBezTo>
                    <a:pt x="26" y="72"/>
                    <a:pt x="27" y="73"/>
                    <a:pt x="28" y="74"/>
                  </a:cubicBezTo>
                  <a:cubicBezTo>
                    <a:pt x="29" y="76"/>
                    <a:pt x="30" y="78"/>
                    <a:pt x="32" y="79"/>
                  </a:cubicBezTo>
                  <a:cubicBezTo>
                    <a:pt x="35" y="80"/>
                    <a:pt x="38" y="82"/>
                    <a:pt x="41" y="83"/>
                  </a:cubicBezTo>
                  <a:cubicBezTo>
                    <a:pt x="43" y="84"/>
                    <a:pt x="45" y="86"/>
                    <a:pt x="48" y="87"/>
                  </a:cubicBezTo>
                  <a:cubicBezTo>
                    <a:pt x="50" y="89"/>
                    <a:pt x="52" y="91"/>
                    <a:pt x="54" y="93"/>
                  </a:cubicBezTo>
                  <a:cubicBezTo>
                    <a:pt x="58" y="95"/>
                    <a:pt x="57" y="91"/>
                    <a:pt x="59" y="90"/>
                  </a:cubicBezTo>
                  <a:cubicBezTo>
                    <a:pt x="60" y="89"/>
                    <a:pt x="60" y="87"/>
                    <a:pt x="61" y="86"/>
                  </a:cubicBezTo>
                  <a:cubicBezTo>
                    <a:pt x="61" y="85"/>
                    <a:pt x="64" y="83"/>
                    <a:pt x="63" y="82"/>
                  </a:cubicBezTo>
                  <a:cubicBezTo>
                    <a:pt x="61" y="81"/>
                    <a:pt x="60" y="81"/>
                    <a:pt x="61" y="78"/>
                  </a:cubicBezTo>
                  <a:cubicBezTo>
                    <a:pt x="61" y="77"/>
                    <a:pt x="61" y="76"/>
                    <a:pt x="61" y="76"/>
                  </a:cubicBezTo>
                  <a:cubicBezTo>
                    <a:pt x="62" y="75"/>
                    <a:pt x="63" y="74"/>
                    <a:pt x="63" y="74"/>
                  </a:cubicBezTo>
                  <a:cubicBezTo>
                    <a:pt x="64" y="71"/>
                    <a:pt x="62" y="66"/>
                    <a:pt x="64" y="64"/>
                  </a:cubicBezTo>
                  <a:cubicBezTo>
                    <a:pt x="64" y="63"/>
                    <a:pt x="63" y="61"/>
                    <a:pt x="62" y="59"/>
                  </a:cubicBezTo>
                  <a:cubicBezTo>
                    <a:pt x="61" y="56"/>
                    <a:pt x="60" y="56"/>
                    <a:pt x="57" y="57"/>
                  </a:cubicBezTo>
                  <a:cubicBezTo>
                    <a:pt x="53" y="57"/>
                    <a:pt x="55" y="50"/>
                    <a:pt x="55" y="48"/>
                  </a:cubicBezTo>
                  <a:cubicBezTo>
                    <a:pt x="53" y="49"/>
                    <a:pt x="52" y="51"/>
                    <a:pt x="50" y="51"/>
                  </a:cubicBezTo>
                  <a:cubicBezTo>
                    <a:pt x="49" y="51"/>
                    <a:pt x="47" y="51"/>
                    <a:pt x="46" y="51"/>
                  </a:cubicBezTo>
                  <a:cubicBezTo>
                    <a:pt x="45" y="50"/>
                    <a:pt x="45" y="48"/>
                    <a:pt x="44" y="48"/>
                  </a:cubicBezTo>
                  <a:cubicBezTo>
                    <a:pt x="41" y="48"/>
                    <a:pt x="41" y="44"/>
                    <a:pt x="40" y="42"/>
                  </a:cubicBezTo>
                  <a:cubicBezTo>
                    <a:pt x="38" y="40"/>
                    <a:pt x="37" y="37"/>
                    <a:pt x="39" y="35"/>
                  </a:cubicBezTo>
                  <a:cubicBezTo>
                    <a:pt x="40" y="34"/>
                    <a:pt x="42" y="34"/>
                    <a:pt x="42" y="33"/>
                  </a:cubicBezTo>
                  <a:cubicBezTo>
                    <a:pt x="42" y="32"/>
                    <a:pt x="42" y="31"/>
                    <a:pt x="42" y="30"/>
                  </a:cubicBezTo>
                  <a:cubicBezTo>
                    <a:pt x="42" y="27"/>
                    <a:pt x="42" y="26"/>
                    <a:pt x="45" y="25"/>
                  </a:cubicBezTo>
                  <a:cubicBezTo>
                    <a:pt x="47" y="24"/>
                    <a:pt x="48" y="24"/>
                    <a:pt x="50" y="24"/>
                  </a:cubicBezTo>
                  <a:cubicBezTo>
                    <a:pt x="51" y="24"/>
                    <a:pt x="52" y="23"/>
                    <a:pt x="53" y="22"/>
                  </a:cubicBezTo>
                  <a:cubicBezTo>
                    <a:pt x="54" y="22"/>
                    <a:pt x="59" y="23"/>
                    <a:pt x="57" y="21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91" name="Freeform 625"/>
            <p:cNvSpPr>
              <a:spLocks/>
            </p:cNvSpPr>
            <p:nvPr/>
          </p:nvSpPr>
          <p:spPr bwMode="auto">
            <a:xfrm>
              <a:off x="8158790" y="9867685"/>
              <a:ext cx="407643" cy="1984597"/>
            </a:xfrm>
            <a:custGeom>
              <a:avLst/>
              <a:gdLst>
                <a:gd name="T0" fmla="*/ 38 w 44"/>
                <a:gd name="T1" fmla="*/ 20 h 212"/>
                <a:gd name="T2" fmla="*/ 36 w 44"/>
                <a:gd name="T3" fmla="*/ 12 h 212"/>
                <a:gd name="T4" fmla="*/ 34 w 44"/>
                <a:gd name="T5" fmla="*/ 5 h 212"/>
                <a:gd name="T6" fmla="*/ 30 w 44"/>
                <a:gd name="T7" fmla="*/ 3 h 212"/>
                <a:gd name="T8" fmla="*/ 28 w 44"/>
                <a:gd name="T9" fmla="*/ 15 h 212"/>
                <a:gd name="T10" fmla="*/ 26 w 44"/>
                <a:gd name="T11" fmla="*/ 31 h 212"/>
                <a:gd name="T12" fmla="*/ 23 w 44"/>
                <a:gd name="T13" fmla="*/ 56 h 212"/>
                <a:gd name="T14" fmla="*/ 21 w 44"/>
                <a:gd name="T15" fmla="*/ 68 h 212"/>
                <a:gd name="T16" fmla="*/ 21 w 44"/>
                <a:gd name="T17" fmla="*/ 80 h 212"/>
                <a:gd name="T18" fmla="*/ 20 w 44"/>
                <a:gd name="T19" fmla="*/ 88 h 212"/>
                <a:gd name="T20" fmla="*/ 11 w 44"/>
                <a:gd name="T21" fmla="*/ 110 h 212"/>
                <a:gd name="T22" fmla="*/ 10 w 44"/>
                <a:gd name="T23" fmla="*/ 132 h 212"/>
                <a:gd name="T24" fmla="*/ 17 w 44"/>
                <a:gd name="T25" fmla="*/ 133 h 212"/>
                <a:gd name="T26" fmla="*/ 16 w 44"/>
                <a:gd name="T27" fmla="*/ 136 h 212"/>
                <a:gd name="T28" fmla="*/ 14 w 44"/>
                <a:gd name="T29" fmla="*/ 145 h 212"/>
                <a:gd name="T30" fmla="*/ 15 w 44"/>
                <a:gd name="T31" fmla="*/ 150 h 212"/>
                <a:gd name="T32" fmla="*/ 13 w 44"/>
                <a:gd name="T33" fmla="*/ 152 h 212"/>
                <a:gd name="T34" fmla="*/ 11 w 44"/>
                <a:gd name="T35" fmla="*/ 158 h 212"/>
                <a:gd name="T36" fmla="*/ 8 w 44"/>
                <a:gd name="T37" fmla="*/ 159 h 212"/>
                <a:gd name="T38" fmla="*/ 4 w 44"/>
                <a:gd name="T39" fmla="*/ 159 h 212"/>
                <a:gd name="T40" fmla="*/ 0 w 44"/>
                <a:gd name="T41" fmla="*/ 164 h 212"/>
                <a:gd name="T42" fmla="*/ 2 w 44"/>
                <a:gd name="T43" fmla="*/ 163 h 212"/>
                <a:gd name="T44" fmla="*/ 7 w 44"/>
                <a:gd name="T45" fmla="*/ 171 h 212"/>
                <a:gd name="T46" fmla="*/ 11 w 44"/>
                <a:gd name="T47" fmla="*/ 173 h 212"/>
                <a:gd name="T48" fmla="*/ 7 w 44"/>
                <a:gd name="T49" fmla="*/ 174 h 212"/>
                <a:gd name="T50" fmla="*/ 7 w 44"/>
                <a:gd name="T51" fmla="*/ 179 h 212"/>
                <a:gd name="T52" fmla="*/ 9 w 44"/>
                <a:gd name="T53" fmla="*/ 182 h 212"/>
                <a:gd name="T54" fmla="*/ 9 w 44"/>
                <a:gd name="T55" fmla="*/ 185 h 212"/>
                <a:gd name="T56" fmla="*/ 7 w 44"/>
                <a:gd name="T57" fmla="*/ 187 h 212"/>
                <a:gd name="T58" fmla="*/ 10 w 44"/>
                <a:gd name="T59" fmla="*/ 190 h 212"/>
                <a:gd name="T60" fmla="*/ 8 w 44"/>
                <a:gd name="T61" fmla="*/ 193 h 212"/>
                <a:gd name="T62" fmla="*/ 11 w 44"/>
                <a:gd name="T63" fmla="*/ 194 h 212"/>
                <a:gd name="T64" fmla="*/ 11 w 44"/>
                <a:gd name="T65" fmla="*/ 198 h 212"/>
                <a:gd name="T66" fmla="*/ 15 w 44"/>
                <a:gd name="T67" fmla="*/ 197 h 212"/>
                <a:gd name="T68" fmla="*/ 15 w 44"/>
                <a:gd name="T69" fmla="*/ 197 h 212"/>
                <a:gd name="T70" fmla="*/ 16 w 44"/>
                <a:gd name="T71" fmla="*/ 198 h 212"/>
                <a:gd name="T72" fmla="*/ 18 w 44"/>
                <a:gd name="T73" fmla="*/ 202 h 212"/>
                <a:gd name="T74" fmla="*/ 16 w 44"/>
                <a:gd name="T75" fmla="*/ 207 h 212"/>
                <a:gd name="T76" fmla="*/ 18 w 44"/>
                <a:gd name="T77" fmla="*/ 209 h 212"/>
                <a:gd name="T78" fmla="*/ 25 w 44"/>
                <a:gd name="T79" fmla="*/ 204 h 212"/>
                <a:gd name="T80" fmla="*/ 26 w 44"/>
                <a:gd name="T81" fmla="*/ 199 h 212"/>
                <a:gd name="T82" fmla="*/ 17 w 44"/>
                <a:gd name="T83" fmla="*/ 192 h 212"/>
                <a:gd name="T84" fmla="*/ 12 w 44"/>
                <a:gd name="T85" fmla="*/ 185 h 212"/>
                <a:gd name="T86" fmla="*/ 15 w 44"/>
                <a:gd name="T87" fmla="*/ 177 h 212"/>
                <a:gd name="T88" fmla="*/ 17 w 44"/>
                <a:gd name="T89" fmla="*/ 169 h 212"/>
                <a:gd name="T90" fmla="*/ 21 w 44"/>
                <a:gd name="T91" fmla="*/ 158 h 212"/>
                <a:gd name="T92" fmla="*/ 21 w 44"/>
                <a:gd name="T93" fmla="*/ 152 h 212"/>
                <a:gd name="T94" fmla="*/ 19 w 44"/>
                <a:gd name="T95" fmla="*/ 140 h 212"/>
                <a:gd name="T96" fmla="*/ 23 w 44"/>
                <a:gd name="T97" fmla="*/ 117 h 212"/>
                <a:gd name="T98" fmla="*/ 26 w 44"/>
                <a:gd name="T99" fmla="*/ 102 h 212"/>
                <a:gd name="T100" fmla="*/ 29 w 44"/>
                <a:gd name="T101" fmla="*/ 85 h 212"/>
                <a:gd name="T102" fmla="*/ 27 w 44"/>
                <a:gd name="T103" fmla="*/ 73 h 212"/>
                <a:gd name="T104" fmla="*/ 30 w 44"/>
                <a:gd name="T105" fmla="*/ 62 h 212"/>
                <a:gd name="T106" fmla="*/ 34 w 44"/>
                <a:gd name="T107" fmla="*/ 54 h 212"/>
                <a:gd name="T108" fmla="*/ 36 w 44"/>
                <a:gd name="T109" fmla="*/ 44 h 212"/>
                <a:gd name="T110" fmla="*/ 40 w 44"/>
                <a:gd name="T111" fmla="*/ 35 h 212"/>
                <a:gd name="T112" fmla="*/ 40 w 44"/>
                <a:gd name="T113" fmla="*/ 28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44" h="212">
                  <a:moveTo>
                    <a:pt x="40" y="28"/>
                  </a:moveTo>
                  <a:cubicBezTo>
                    <a:pt x="38" y="27"/>
                    <a:pt x="40" y="22"/>
                    <a:pt x="38" y="20"/>
                  </a:cubicBezTo>
                  <a:cubicBezTo>
                    <a:pt x="37" y="19"/>
                    <a:pt x="35" y="16"/>
                    <a:pt x="36" y="14"/>
                  </a:cubicBezTo>
                  <a:cubicBezTo>
                    <a:pt x="38" y="13"/>
                    <a:pt x="35" y="13"/>
                    <a:pt x="36" y="12"/>
                  </a:cubicBezTo>
                  <a:cubicBezTo>
                    <a:pt x="37" y="11"/>
                    <a:pt x="36" y="10"/>
                    <a:pt x="35" y="9"/>
                  </a:cubicBezTo>
                  <a:cubicBezTo>
                    <a:pt x="34" y="8"/>
                    <a:pt x="34" y="7"/>
                    <a:pt x="34" y="5"/>
                  </a:cubicBezTo>
                  <a:cubicBezTo>
                    <a:pt x="34" y="3"/>
                    <a:pt x="33" y="2"/>
                    <a:pt x="32" y="0"/>
                  </a:cubicBezTo>
                  <a:cubicBezTo>
                    <a:pt x="31" y="1"/>
                    <a:pt x="30" y="2"/>
                    <a:pt x="30" y="3"/>
                  </a:cubicBezTo>
                  <a:cubicBezTo>
                    <a:pt x="29" y="5"/>
                    <a:pt x="27" y="4"/>
                    <a:pt x="28" y="6"/>
                  </a:cubicBezTo>
                  <a:cubicBezTo>
                    <a:pt x="28" y="9"/>
                    <a:pt x="28" y="12"/>
                    <a:pt x="28" y="15"/>
                  </a:cubicBezTo>
                  <a:cubicBezTo>
                    <a:pt x="28" y="19"/>
                    <a:pt x="29" y="24"/>
                    <a:pt x="28" y="28"/>
                  </a:cubicBezTo>
                  <a:cubicBezTo>
                    <a:pt x="27" y="29"/>
                    <a:pt x="26" y="30"/>
                    <a:pt x="26" y="31"/>
                  </a:cubicBezTo>
                  <a:cubicBezTo>
                    <a:pt x="26" y="33"/>
                    <a:pt x="27" y="35"/>
                    <a:pt x="27" y="37"/>
                  </a:cubicBezTo>
                  <a:cubicBezTo>
                    <a:pt x="27" y="43"/>
                    <a:pt x="25" y="50"/>
                    <a:pt x="23" y="56"/>
                  </a:cubicBezTo>
                  <a:cubicBezTo>
                    <a:pt x="22" y="59"/>
                    <a:pt x="22" y="61"/>
                    <a:pt x="23" y="64"/>
                  </a:cubicBezTo>
                  <a:cubicBezTo>
                    <a:pt x="23" y="66"/>
                    <a:pt x="23" y="67"/>
                    <a:pt x="21" y="68"/>
                  </a:cubicBezTo>
                  <a:cubicBezTo>
                    <a:pt x="20" y="69"/>
                    <a:pt x="21" y="70"/>
                    <a:pt x="21" y="71"/>
                  </a:cubicBezTo>
                  <a:cubicBezTo>
                    <a:pt x="21" y="74"/>
                    <a:pt x="21" y="77"/>
                    <a:pt x="21" y="80"/>
                  </a:cubicBezTo>
                  <a:cubicBezTo>
                    <a:pt x="21" y="81"/>
                    <a:pt x="21" y="83"/>
                    <a:pt x="21" y="84"/>
                  </a:cubicBezTo>
                  <a:cubicBezTo>
                    <a:pt x="20" y="85"/>
                    <a:pt x="21" y="87"/>
                    <a:pt x="20" y="88"/>
                  </a:cubicBezTo>
                  <a:cubicBezTo>
                    <a:pt x="18" y="93"/>
                    <a:pt x="16" y="98"/>
                    <a:pt x="14" y="103"/>
                  </a:cubicBezTo>
                  <a:cubicBezTo>
                    <a:pt x="13" y="106"/>
                    <a:pt x="10" y="107"/>
                    <a:pt x="11" y="110"/>
                  </a:cubicBezTo>
                  <a:cubicBezTo>
                    <a:pt x="12" y="113"/>
                    <a:pt x="14" y="118"/>
                    <a:pt x="12" y="122"/>
                  </a:cubicBezTo>
                  <a:cubicBezTo>
                    <a:pt x="10" y="124"/>
                    <a:pt x="8" y="129"/>
                    <a:pt x="10" y="132"/>
                  </a:cubicBezTo>
                  <a:cubicBezTo>
                    <a:pt x="11" y="134"/>
                    <a:pt x="12" y="134"/>
                    <a:pt x="13" y="133"/>
                  </a:cubicBezTo>
                  <a:cubicBezTo>
                    <a:pt x="14" y="132"/>
                    <a:pt x="18" y="132"/>
                    <a:pt x="17" y="133"/>
                  </a:cubicBezTo>
                  <a:cubicBezTo>
                    <a:pt x="17" y="133"/>
                    <a:pt x="16" y="133"/>
                    <a:pt x="15" y="134"/>
                  </a:cubicBezTo>
                  <a:cubicBezTo>
                    <a:pt x="15" y="135"/>
                    <a:pt x="15" y="135"/>
                    <a:pt x="16" y="136"/>
                  </a:cubicBezTo>
                  <a:cubicBezTo>
                    <a:pt x="16" y="136"/>
                    <a:pt x="15" y="137"/>
                    <a:pt x="15" y="137"/>
                  </a:cubicBezTo>
                  <a:cubicBezTo>
                    <a:pt x="14" y="139"/>
                    <a:pt x="13" y="143"/>
                    <a:pt x="14" y="145"/>
                  </a:cubicBezTo>
                  <a:cubicBezTo>
                    <a:pt x="14" y="146"/>
                    <a:pt x="14" y="146"/>
                    <a:pt x="13" y="148"/>
                  </a:cubicBezTo>
                  <a:cubicBezTo>
                    <a:pt x="12" y="149"/>
                    <a:pt x="14" y="149"/>
                    <a:pt x="15" y="150"/>
                  </a:cubicBezTo>
                  <a:cubicBezTo>
                    <a:pt x="15" y="150"/>
                    <a:pt x="15" y="150"/>
                    <a:pt x="14" y="151"/>
                  </a:cubicBezTo>
                  <a:cubicBezTo>
                    <a:pt x="13" y="151"/>
                    <a:pt x="11" y="152"/>
                    <a:pt x="13" y="152"/>
                  </a:cubicBezTo>
                  <a:cubicBezTo>
                    <a:pt x="12" y="153"/>
                    <a:pt x="13" y="156"/>
                    <a:pt x="14" y="156"/>
                  </a:cubicBezTo>
                  <a:cubicBezTo>
                    <a:pt x="13" y="156"/>
                    <a:pt x="10" y="155"/>
                    <a:pt x="11" y="158"/>
                  </a:cubicBezTo>
                  <a:cubicBezTo>
                    <a:pt x="11" y="158"/>
                    <a:pt x="12" y="163"/>
                    <a:pt x="10" y="162"/>
                  </a:cubicBezTo>
                  <a:cubicBezTo>
                    <a:pt x="10" y="162"/>
                    <a:pt x="8" y="160"/>
                    <a:pt x="8" y="159"/>
                  </a:cubicBezTo>
                  <a:cubicBezTo>
                    <a:pt x="6" y="158"/>
                    <a:pt x="7" y="157"/>
                    <a:pt x="5" y="158"/>
                  </a:cubicBezTo>
                  <a:cubicBezTo>
                    <a:pt x="5" y="158"/>
                    <a:pt x="4" y="159"/>
                    <a:pt x="4" y="159"/>
                  </a:cubicBezTo>
                  <a:cubicBezTo>
                    <a:pt x="4" y="160"/>
                    <a:pt x="5" y="160"/>
                    <a:pt x="4" y="161"/>
                  </a:cubicBezTo>
                  <a:cubicBezTo>
                    <a:pt x="4" y="162"/>
                    <a:pt x="0" y="162"/>
                    <a:pt x="0" y="164"/>
                  </a:cubicBezTo>
                  <a:cubicBezTo>
                    <a:pt x="0" y="164"/>
                    <a:pt x="1" y="165"/>
                    <a:pt x="2" y="165"/>
                  </a:cubicBezTo>
                  <a:cubicBezTo>
                    <a:pt x="2" y="165"/>
                    <a:pt x="1" y="164"/>
                    <a:pt x="2" y="163"/>
                  </a:cubicBezTo>
                  <a:cubicBezTo>
                    <a:pt x="2" y="163"/>
                    <a:pt x="5" y="165"/>
                    <a:pt x="7" y="164"/>
                  </a:cubicBezTo>
                  <a:cubicBezTo>
                    <a:pt x="11" y="163"/>
                    <a:pt x="5" y="170"/>
                    <a:pt x="7" y="171"/>
                  </a:cubicBezTo>
                  <a:cubicBezTo>
                    <a:pt x="8" y="171"/>
                    <a:pt x="10" y="170"/>
                    <a:pt x="11" y="171"/>
                  </a:cubicBezTo>
                  <a:cubicBezTo>
                    <a:pt x="12" y="171"/>
                    <a:pt x="12" y="174"/>
                    <a:pt x="11" y="173"/>
                  </a:cubicBezTo>
                  <a:cubicBezTo>
                    <a:pt x="11" y="173"/>
                    <a:pt x="8" y="171"/>
                    <a:pt x="8" y="172"/>
                  </a:cubicBezTo>
                  <a:cubicBezTo>
                    <a:pt x="7" y="173"/>
                    <a:pt x="6" y="173"/>
                    <a:pt x="7" y="174"/>
                  </a:cubicBezTo>
                  <a:cubicBezTo>
                    <a:pt x="7" y="174"/>
                    <a:pt x="9" y="176"/>
                    <a:pt x="8" y="176"/>
                  </a:cubicBezTo>
                  <a:cubicBezTo>
                    <a:pt x="7" y="176"/>
                    <a:pt x="7" y="179"/>
                    <a:pt x="7" y="179"/>
                  </a:cubicBezTo>
                  <a:cubicBezTo>
                    <a:pt x="6" y="182"/>
                    <a:pt x="9" y="178"/>
                    <a:pt x="9" y="178"/>
                  </a:cubicBezTo>
                  <a:cubicBezTo>
                    <a:pt x="9" y="178"/>
                    <a:pt x="8" y="183"/>
                    <a:pt x="9" y="182"/>
                  </a:cubicBezTo>
                  <a:cubicBezTo>
                    <a:pt x="9" y="182"/>
                    <a:pt x="8" y="182"/>
                    <a:pt x="8" y="183"/>
                  </a:cubicBezTo>
                  <a:cubicBezTo>
                    <a:pt x="7" y="184"/>
                    <a:pt x="8" y="184"/>
                    <a:pt x="9" y="185"/>
                  </a:cubicBezTo>
                  <a:cubicBezTo>
                    <a:pt x="9" y="185"/>
                    <a:pt x="7" y="186"/>
                    <a:pt x="7" y="186"/>
                  </a:cubicBezTo>
                  <a:cubicBezTo>
                    <a:pt x="6" y="186"/>
                    <a:pt x="7" y="186"/>
                    <a:pt x="7" y="187"/>
                  </a:cubicBezTo>
                  <a:cubicBezTo>
                    <a:pt x="6" y="189"/>
                    <a:pt x="10" y="189"/>
                    <a:pt x="10" y="188"/>
                  </a:cubicBezTo>
                  <a:cubicBezTo>
                    <a:pt x="10" y="189"/>
                    <a:pt x="9" y="189"/>
                    <a:pt x="10" y="190"/>
                  </a:cubicBezTo>
                  <a:cubicBezTo>
                    <a:pt x="10" y="190"/>
                    <a:pt x="10" y="190"/>
                    <a:pt x="10" y="190"/>
                  </a:cubicBezTo>
                  <a:cubicBezTo>
                    <a:pt x="10" y="191"/>
                    <a:pt x="8" y="192"/>
                    <a:pt x="8" y="193"/>
                  </a:cubicBezTo>
                  <a:cubicBezTo>
                    <a:pt x="7" y="195"/>
                    <a:pt x="10" y="192"/>
                    <a:pt x="11" y="192"/>
                  </a:cubicBezTo>
                  <a:cubicBezTo>
                    <a:pt x="10" y="193"/>
                    <a:pt x="11" y="194"/>
                    <a:pt x="11" y="194"/>
                  </a:cubicBezTo>
                  <a:cubicBezTo>
                    <a:pt x="11" y="195"/>
                    <a:pt x="8" y="196"/>
                    <a:pt x="8" y="196"/>
                  </a:cubicBezTo>
                  <a:cubicBezTo>
                    <a:pt x="10" y="197"/>
                    <a:pt x="10" y="196"/>
                    <a:pt x="11" y="198"/>
                  </a:cubicBezTo>
                  <a:cubicBezTo>
                    <a:pt x="12" y="200"/>
                    <a:pt x="14" y="195"/>
                    <a:pt x="13" y="195"/>
                  </a:cubicBezTo>
                  <a:cubicBezTo>
                    <a:pt x="14" y="195"/>
                    <a:pt x="14" y="196"/>
                    <a:pt x="15" y="197"/>
                  </a:cubicBezTo>
                  <a:cubicBezTo>
                    <a:pt x="15" y="197"/>
                    <a:pt x="15" y="195"/>
                    <a:pt x="15" y="195"/>
                  </a:cubicBezTo>
                  <a:cubicBezTo>
                    <a:pt x="15" y="195"/>
                    <a:pt x="15" y="197"/>
                    <a:pt x="15" y="197"/>
                  </a:cubicBezTo>
                  <a:cubicBezTo>
                    <a:pt x="16" y="196"/>
                    <a:pt x="16" y="195"/>
                    <a:pt x="16" y="196"/>
                  </a:cubicBezTo>
                  <a:cubicBezTo>
                    <a:pt x="17" y="196"/>
                    <a:pt x="16" y="198"/>
                    <a:pt x="16" y="198"/>
                  </a:cubicBezTo>
                  <a:cubicBezTo>
                    <a:pt x="15" y="199"/>
                    <a:pt x="17" y="199"/>
                    <a:pt x="16" y="200"/>
                  </a:cubicBezTo>
                  <a:cubicBezTo>
                    <a:pt x="15" y="202"/>
                    <a:pt x="17" y="201"/>
                    <a:pt x="18" y="202"/>
                  </a:cubicBezTo>
                  <a:cubicBezTo>
                    <a:pt x="21" y="202"/>
                    <a:pt x="24" y="204"/>
                    <a:pt x="21" y="206"/>
                  </a:cubicBezTo>
                  <a:cubicBezTo>
                    <a:pt x="20" y="207"/>
                    <a:pt x="17" y="206"/>
                    <a:pt x="16" y="207"/>
                  </a:cubicBezTo>
                  <a:cubicBezTo>
                    <a:pt x="15" y="209"/>
                    <a:pt x="18" y="208"/>
                    <a:pt x="19" y="209"/>
                  </a:cubicBezTo>
                  <a:cubicBezTo>
                    <a:pt x="18" y="209"/>
                    <a:pt x="18" y="209"/>
                    <a:pt x="18" y="209"/>
                  </a:cubicBezTo>
                  <a:cubicBezTo>
                    <a:pt x="18" y="209"/>
                    <a:pt x="22" y="212"/>
                    <a:pt x="24" y="210"/>
                  </a:cubicBezTo>
                  <a:cubicBezTo>
                    <a:pt x="25" y="208"/>
                    <a:pt x="23" y="206"/>
                    <a:pt x="25" y="204"/>
                  </a:cubicBezTo>
                  <a:cubicBezTo>
                    <a:pt x="26" y="202"/>
                    <a:pt x="29" y="202"/>
                    <a:pt x="30" y="202"/>
                  </a:cubicBezTo>
                  <a:cubicBezTo>
                    <a:pt x="35" y="199"/>
                    <a:pt x="28" y="199"/>
                    <a:pt x="26" y="199"/>
                  </a:cubicBezTo>
                  <a:cubicBezTo>
                    <a:pt x="24" y="199"/>
                    <a:pt x="21" y="199"/>
                    <a:pt x="19" y="198"/>
                  </a:cubicBezTo>
                  <a:cubicBezTo>
                    <a:pt x="17" y="196"/>
                    <a:pt x="17" y="196"/>
                    <a:pt x="17" y="192"/>
                  </a:cubicBezTo>
                  <a:cubicBezTo>
                    <a:pt x="17" y="188"/>
                    <a:pt x="16" y="191"/>
                    <a:pt x="13" y="189"/>
                  </a:cubicBezTo>
                  <a:cubicBezTo>
                    <a:pt x="12" y="189"/>
                    <a:pt x="12" y="186"/>
                    <a:pt x="12" y="185"/>
                  </a:cubicBezTo>
                  <a:cubicBezTo>
                    <a:pt x="11" y="183"/>
                    <a:pt x="11" y="180"/>
                    <a:pt x="13" y="179"/>
                  </a:cubicBezTo>
                  <a:cubicBezTo>
                    <a:pt x="14" y="178"/>
                    <a:pt x="14" y="178"/>
                    <a:pt x="15" y="177"/>
                  </a:cubicBezTo>
                  <a:cubicBezTo>
                    <a:pt x="15" y="176"/>
                    <a:pt x="16" y="175"/>
                    <a:pt x="17" y="175"/>
                  </a:cubicBezTo>
                  <a:cubicBezTo>
                    <a:pt x="18" y="174"/>
                    <a:pt x="16" y="171"/>
                    <a:pt x="17" y="169"/>
                  </a:cubicBezTo>
                  <a:cubicBezTo>
                    <a:pt x="17" y="168"/>
                    <a:pt x="19" y="167"/>
                    <a:pt x="20" y="165"/>
                  </a:cubicBezTo>
                  <a:cubicBezTo>
                    <a:pt x="20" y="163"/>
                    <a:pt x="20" y="160"/>
                    <a:pt x="21" y="158"/>
                  </a:cubicBezTo>
                  <a:cubicBezTo>
                    <a:pt x="21" y="156"/>
                    <a:pt x="23" y="156"/>
                    <a:pt x="21" y="154"/>
                  </a:cubicBezTo>
                  <a:cubicBezTo>
                    <a:pt x="20" y="153"/>
                    <a:pt x="17" y="153"/>
                    <a:pt x="21" y="152"/>
                  </a:cubicBezTo>
                  <a:cubicBezTo>
                    <a:pt x="26" y="151"/>
                    <a:pt x="20" y="151"/>
                    <a:pt x="19" y="149"/>
                  </a:cubicBezTo>
                  <a:cubicBezTo>
                    <a:pt x="19" y="146"/>
                    <a:pt x="19" y="142"/>
                    <a:pt x="19" y="140"/>
                  </a:cubicBezTo>
                  <a:cubicBezTo>
                    <a:pt x="19" y="136"/>
                    <a:pt x="19" y="131"/>
                    <a:pt x="19" y="127"/>
                  </a:cubicBezTo>
                  <a:cubicBezTo>
                    <a:pt x="20" y="124"/>
                    <a:pt x="21" y="119"/>
                    <a:pt x="23" y="117"/>
                  </a:cubicBezTo>
                  <a:cubicBezTo>
                    <a:pt x="26" y="114"/>
                    <a:pt x="23" y="109"/>
                    <a:pt x="23" y="106"/>
                  </a:cubicBezTo>
                  <a:cubicBezTo>
                    <a:pt x="23" y="104"/>
                    <a:pt x="24" y="103"/>
                    <a:pt x="26" y="102"/>
                  </a:cubicBezTo>
                  <a:cubicBezTo>
                    <a:pt x="28" y="100"/>
                    <a:pt x="27" y="99"/>
                    <a:pt x="27" y="96"/>
                  </a:cubicBezTo>
                  <a:cubicBezTo>
                    <a:pt x="27" y="92"/>
                    <a:pt x="30" y="89"/>
                    <a:pt x="29" y="85"/>
                  </a:cubicBezTo>
                  <a:cubicBezTo>
                    <a:pt x="29" y="82"/>
                    <a:pt x="28" y="79"/>
                    <a:pt x="27" y="76"/>
                  </a:cubicBezTo>
                  <a:cubicBezTo>
                    <a:pt x="27" y="75"/>
                    <a:pt x="26" y="74"/>
                    <a:pt x="27" y="73"/>
                  </a:cubicBezTo>
                  <a:cubicBezTo>
                    <a:pt x="28" y="72"/>
                    <a:pt x="29" y="68"/>
                    <a:pt x="29" y="67"/>
                  </a:cubicBezTo>
                  <a:cubicBezTo>
                    <a:pt x="29" y="66"/>
                    <a:pt x="28" y="64"/>
                    <a:pt x="30" y="62"/>
                  </a:cubicBezTo>
                  <a:cubicBezTo>
                    <a:pt x="31" y="61"/>
                    <a:pt x="30" y="59"/>
                    <a:pt x="31" y="58"/>
                  </a:cubicBezTo>
                  <a:cubicBezTo>
                    <a:pt x="31" y="56"/>
                    <a:pt x="33" y="55"/>
                    <a:pt x="34" y="54"/>
                  </a:cubicBezTo>
                  <a:cubicBezTo>
                    <a:pt x="34" y="53"/>
                    <a:pt x="37" y="50"/>
                    <a:pt x="37" y="49"/>
                  </a:cubicBezTo>
                  <a:cubicBezTo>
                    <a:pt x="37" y="48"/>
                    <a:pt x="36" y="46"/>
                    <a:pt x="36" y="44"/>
                  </a:cubicBezTo>
                  <a:cubicBezTo>
                    <a:pt x="36" y="42"/>
                    <a:pt x="36" y="41"/>
                    <a:pt x="36" y="39"/>
                  </a:cubicBezTo>
                  <a:cubicBezTo>
                    <a:pt x="36" y="36"/>
                    <a:pt x="37" y="36"/>
                    <a:pt x="40" y="35"/>
                  </a:cubicBezTo>
                  <a:cubicBezTo>
                    <a:pt x="44" y="34"/>
                    <a:pt x="44" y="32"/>
                    <a:pt x="44" y="28"/>
                  </a:cubicBezTo>
                  <a:cubicBezTo>
                    <a:pt x="43" y="29"/>
                    <a:pt x="41" y="29"/>
                    <a:pt x="40" y="28"/>
                  </a:cubicBezTo>
                  <a:cubicBezTo>
                    <a:pt x="40" y="28"/>
                    <a:pt x="40" y="29"/>
                    <a:pt x="40" y="28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92" name="Freeform 626"/>
            <p:cNvSpPr>
              <a:spLocks/>
            </p:cNvSpPr>
            <p:nvPr/>
          </p:nvSpPr>
          <p:spPr bwMode="auto">
            <a:xfrm>
              <a:off x="8435859" y="9485418"/>
              <a:ext cx="598727" cy="653038"/>
            </a:xfrm>
            <a:custGeom>
              <a:avLst/>
              <a:gdLst>
                <a:gd name="T0" fmla="*/ 61 w 64"/>
                <a:gd name="T1" fmla="*/ 42 h 70"/>
                <a:gd name="T2" fmla="*/ 58 w 64"/>
                <a:gd name="T3" fmla="*/ 35 h 70"/>
                <a:gd name="T4" fmla="*/ 50 w 64"/>
                <a:gd name="T5" fmla="*/ 35 h 70"/>
                <a:gd name="T6" fmla="*/ 49 w 64"/>
                <a:gd name="T7" fmla="*/ 33 h 70"/>
                <a:gd name="T8" fmla="*/ 47 w 64"/>
                <a:gd name="T9" fmla="*/ 30 h 70"/>
                <a:gd name="T10" fmla="*/ 48 w 64"/>
                <a:gd name="T11" fmla="*/ 28 h 70"/>
                <a:gd name="T12" fmla="*/ 47 w 64"/>
                <a:gd name="T13" fmla="*/ 26 h 70"/>
                <a:gd name="T14" fmla="*/ 47 w 64"/>
                <a:gd name="T15" fmla="*/ 23 h 70"/>
                <a:gd name="T16" fmla="*/ 41 w 64"/>
                <a:gd name="T17" fmla="*/ 21 h 70"/>
                <a:gd name="T18" fmla="*/ 37 w 64"/>
                <a:gd name="T19" fmla="*/ 18 h 70"/>
                <a:gd name="T20" fmla="*/ 33 w 64"/>
                <a:gd name="T21" fmla="*/ 16 h 70"/>
                <a:gd name="T22" fmla="*/ 29 w 64"/>
                <a:gd name="T23" fmla="*/ 16 h 70"/>
                <a:gd name="T24" fmla="*/ 23 w 64"/>
                <a:gd name="T25" fmla="*/ 9 h 70"/>
                <a:gd name="T26" fmla="*/ 23 w 64"/>
                <a:gd name="T27" fmla="*/ 6 h 70"/>
                <a:gd name="T28" fmla="*/ 23 w 64"/>
                <a:gd name="T29" fmla="*/ 4 h 70"/>
                <a:gd name="T30" fmla="*/ 18 w 64"/>
                <a:gd name="T31" fmla="*/ 3 h 70"/>
                <a:gd name="T32" fmla="*/ 10 w 64"/>
                <a:gd name="T33" fmla="*/ 6 h 70"/>
                <a:gd name="T34" fmla="*/ 7 w 64"/>
                <a:gd name="T35" fmla="*/ 9 h 70"/>
                <a:gd name="T36" fmla="*/ 2 w 64"/>
                <a:gd name="T37" fmla="*/ 8 h 70"/>
                <a:gd name="T38" fmla="*/ 6 w 64"/>
                <a:gd name="T39" fmla="*/ 16 h 70"/>
                <a:gd name="T40" fmla="*/ 5 w 64"/>
                <a:gd name="T41" fmla="*/ 23 h 70"/>
                <a:gd name="T42" fmla="*/ 4 w 64"/>
                <a:gd name="T43" fmla="*/ 27 h 70"/>
                <a:gd name="T44" fmla="*/ 3 w 64"/>
                <a:gd name="T45" fmla="*/ 31 h 70"/>
                <a:gd name="T46" fmla="*/ 5 w 64"/>
                <a:gd name="T47" fmla="*/ 35 h 70"/>
                <a:gd name="T48" fmla="*/ 3 w 64"/>
                <a:gd name="T49" fmla="*/ 38 h 70"/>
                <a:gd name="T50" fmla="*/ 4 w 64"/>
                <a:gd name="T51" fmla="*/ 46 h 70"/>
                <a:gd name="T52" fmla="*/ 4 w 64"/>
                <a:gd name="T53" fmla="*/ 49 h 70"/>
                <a:gd name="T54" fmla="*/ 7 w 64"/>
                <a:gd name="T55" fmla="*/ 52 h 70"/>
                <a:gd name="T56" fmla="*/ 7 w 64"/>
                <a:gd name="T57" fmla="*/ 54 h 70"/>
                <a:gd name="T58" fmla="*/ 6 w 64"/>
                <a:gd name="T59" fmla="*/ 56 h 70"/>
                <a:gd name="T60" fmla="*/ 9 w 64"/>
                <a:gd name="T61" fmla="*/ 63 h 70"/>
                <a:gd name="T62" fmla="*/ 13 w 64"/>
                <a:gd name="T63" fmla="*/ 69 h 70"/>
                <a:gd name="T64" fmla="*/ 14 w 64"/>
                <a:gd name="T65" fmla="*/ 67 h 70"/>
                <a:gd name="T66" fmla="*/ 17 w 64"/>
                <a:gd name="T67" fmla="*/ 65 h 70"/>
                <a:gd name="T68" fmla="*/ 20 w 64"/>
                <a:gd name="T69" fmla="*/ 65 h 70"/>
                <a:gd name="T70" fmla="*/ 25 w 64"/>
                <a:gd name="T71" fmla="*/ 65 h 70"/>
                <a:gd name="T72" fmla="*/ 28 w 64"/>
                <a:gd name="T73" fmla="*/ 68 h 70"/>
                <a:gd name="T74" fmla="*/ 31 w 64"/>
                <a:gd name="T75" fmla="*/ 65 h 70"/>
                <a:gd name="T76" fmla="*/ 37 w 64"/>
                <a:gd name="T77" fmla="*/ 64 h 70"/>
                <a:gd name="T78" fmla="*/ 44 w 64"/>
                <a:gd name="T79" fmla="*/ 52 h 70"/>
                <a:gd name="T80" fmla="*/ 52 w 64"/>
                <a:gd name="T81" fmla="*/ 51 h 70"/>
                <a:gd name="T82" fmla="*/ 59 w 64"/>
                <a:gd name="T83" fmla="*/ 54 h 70"/>
                <a:gd name="T84" fmla="*/ 61 w 64"/>
                <a:gd name="T85" fmla="*/ 42 h 70"/>
                <a:gd name="T86" fmla="*/ 61 w 64"/>
                <a:gd name="T87" fmla="*/ 42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64" h="70">
                  <a:moveTo>
                    <a:pt x="61" y="42"/>
                  </a:moveTo>
                  <a:cubicBezTo>
                    <a:pt x="57" y="40"/>
                    <a:pt x="58" y="39"/>
                    <a:pt x="58" y="35"/>
                  </a:cubicBezTo>
                  <a:cubicBezTo>
                    <a:pt x="55" y="35"/>
                    <a:pt x="52" y="35"/>
                    <a:pt x="50" y="35"/>
                  </a:cubicBezTo>
                  <a:cubicBezTo>
                    <a:pt x="48" y="35"/>
                    <a:pt x="49" y="34"/>
                    <a:pt x="49" y="33"/>
                  </a:cubicBezTo>
                  <a:cubicBezTo>
                    <a:pt x="49" y="32"/>
                    <a:pt x="48" y="30"/>
                    <a:pt x="47" y="30"/>
                  </a:cubicBezTo>
                  <a:cubicBezTo>
                    <a:pt x="47" y="29"/>
                    <a:pt x="48" y="29"/>
                    <a:pt x="48" y="28"/>
                  </a:cubicBezTo>
                  <a:cubicBezTo>
                    <a:pt x="49" y="27"/>
                    <a:pt x="48" y="26"/>
                    <a:pt x="47" y="26"/>
                  </a:cubicBezTo>
                  <a:cubicBezTo>
                    <a:pt x="47" y="25"/>
                    <a:pt x="48" y="24"/>
                    <a:pt x="47" y="23"/>
                  </a:cubicBezTo>
                  <a:cubicBezTo>
                    <a:pt x="45" y="21"/>
                    <a:pt x="43" y="21"/>
                    <a:pt x="41" y="21"/>
                  </a:cubicBezTo>
                  <a:cubicBezTo>
                    <a:pt x="40" y="21"/>
                    <a:pt x="38" y="19"/>
                    <a:pt x="37" y="18"/>
                  </a:cubicBezTo>
                  <a:cubicBezTo>
                    <a:pt x="35" y="18"/>
                    <a:pt x="34" y="16"/>
                    <a:pt x="33" y="16"/>
                  </a:cubicBezTo>
                  <a:cubicBezTo>
                    <a:pt x="31" y="16"/>
                    <a:pt x="30" y="16"/>
                    <a:pt x="29" y="16"/>
                  </a:cubicBezTo>
                  <a:cubicBezTo>
                    <a:pt x="27" y="16"/>
                    <a:pt x="23" y="11"/>
                    <a:pt x="23" y="9"/>
                  </a:cubicBezTo>
                  <a:cubicBezTo>
                    <a:pt x="23" y="8"/>
                    <a:pt x="23" y="7"/>
                    <a:pt x="23" y="6"/>
                  </a:cubicBezTo>
                  <a:cubicBezTo>
                    <a:pt x="23" y="5"/>
                    <a:pt x="23" y="5"/>
                    <a:pt x="23" y="4"/>
                  </a:cubicBezTo>
                  <a:cubicBezTo>
                    <a:pt x="23" y="0"/>
                    <a:pt x="21" y="2"/>
                    <a:pt x="18" y="3"/>
                  </a:cubicBezTo>
                  <a:cubicBezTo>
                    <a:pt x="15" y="3"/>
                    <a:pt x="13" y="6"/>
                    <a:pt x="10" y="6"/>
                  </a:cubicBezTo>
                  <a:cubicBezTo>
                    <a:pt x="8" y="6"/>
                    <a:pt x="8" y="8"/>
                    <a:pt x="7" y="9"/>
                  </a:cubicBezTo>
                  <a:cubicBezTo>
                    <a:pt x="6" y="9"/>
                    <a:pt x="3" y="8"/>
                    <a:pt x="2" y="8"/>
                  </a:cubicBezTo>
                  <a:cubicBezTo>
                    <a:pt x="4" y="9"/>
                    <a:pt x="5" y="14"/>
                    <a:pt x="6" y="16"/>
                  </a:cubicBezTo>
                  <a:cubicBezTo>
                    <a:pt x="4" y="17"/>
                    <a:pt x="5" y="21"/>
                    <a:pt x="5" y="23"/>
                  </a:cubicBezTo>
                  <a:cubicBezTo>
                    <a:pt x="5" y="25"/>
                    <a:pt x="5" y="26"/>
                    <a:pt x="4" y="27"/>
                  </a:cubicBezTo>
                  <a:cubicBezTo>
                    <a:pt x="3" y="28"/>
                    <a:pt x="3" y="30"/>
                    <a:pt x="3" y="31"/>
                  </a:cubicBezTo>
                  <a:cubicBezTo>
                    <a:pt x="2" y="33"/>
                    <a:pt x="5" y="33"/>
                    <a:pt x="5" y="35"/>
                  </a:cubicBezTo>
                  <a:cubicBezTo>
                    <a:pt x="5" y="36"/>
                    <a:pt x="3" y="37"/>
                    <a:pt x="3" y="38"/>
                  </a:cubicBezTo>
                  <a:cubicBezTo>
                    <a:pt x="0" y="41"/>
                    <a:pt x="4" y="42"/>
                    <a:pt x="4" y="46"/>
                  </a:cubicBezTo>
                  <a:cubicBezTo>
                    <a:pt x="4" y="47"/>
                    <a:pt x="4" y="48"/>
                    <a:pt x="4" y="49"/>
                  </a:cubicBezTo>
                  <a:cubicBezTo>
                    <a:pt x="5" y="50"/>
                    <a:pt x="6" y="51"/>
                    <a:pt x="7" y="52"/>
                  </a:cubicBezTo>
                  <a:cubicBezTo>
                    <a:pt x="7" y="53"/>
                    <a:pt x="5" y="53"/>
                    <a:pt x="7" y="54"/>
                  </a:cubicBezTo>
                  <a:cubicBezTo>
                    <a:pt x="7" y="54"/>
                    <a:pt x="6" y="56"/>
                    <a:pt x="6" y="56"/>
                  </a:cubicBezTo>
                  <a:cubicBezTo>
                    <a:pt x="6" y="59"/>
                    <a:pt x="9" y="61"/>
                    <a:pt x="9" y="63"/>
                  </a:cubicBezTo>
                  <a:cubicBezTo>
                    <a:pt x="10" y="66"/>
                    <a:pt x="8" y="69"/>
                    <a:pt x="13" y="69"/>
                  </a:cubicBezTo>
                  <a:cubicBezTo>
                    <a:pt x="14" y="70"/>
                    <a:pt x="14" y="68"/>
                    <a:pt x="14" y="67"/>
                  </a:cubicBezTo>
                  <a:cubicBezTo>
                    <a:pt x="14" y="66"/>
                    <a:pt x="16" y="65"/>
                    <a:pt x="17" y="65"/>
                  </a:cubicBezTo>
                  <a:cubicBezTo>
                    <a:pt x="18" y="64"/>
                    <a:pt x="19" y="63"/>
                    <a:pt x="20" y="65"/>
                  </a:cubicBezTo>
                  <a:cubicBezTo>
                    <a:pt x="22" y="66"/>
                    <a:pt x="24" y="65"/>
                    <a:pt x="25" y="65"/>
                  </a:cubicBezTo>
                  <a:cubicBezTo>
                    <a:pt x="27" y="65"/>
                    <a:pt x="27" y="68"/>
                    <a:pt x="28" y="68"/>
                  </a:cubicBezTo>
                  <a:cubicBezTo>
                    <a:pt x="29" y="68"/>
                    <a:pt x="30" y="66"/>
                    <a:pt x="31" y="65"/>
                  </a:cubicBezTo>
                  <a:cubicBezTo>
                    <a:pt x="32" y="63"/>
                    <a:pt x="36" y="66"/>
                    <a:pt x="37" y="64"/>
                  </a:cubicBezTo>
                  <a:cubicBezTo>
                    <a:pt x="39" y="59"/>
                    <a:pt x="38" y="54"/>
                    <a:pt x="44" y="52"/>
                  </a:cubicBezTo>
                  <a:cubicBezTo>
                    <a:pt x="46" y="51"/>
                    <a:pt x="49" y="51"/>
                    <a:pt x="52" y="51"/>
                  </a:cubicBezTo>
                  <a:cubicBezTo>
                    <a:pt x="55" y="51"/>
                    <a:pt x="57" y="52"/>
                    <a:pt x="59" y="54"/>
                  </a:cubicBezTo>
                  <a:cubicBezTo>
                    <a:pt x="60" y="51"/>
                    <a:pt x="64" y="43"/>
                    <a:pt x="61" y="42"/>
                  </a:cubicBezTo>
                  <a:cubicBezTo>
                    <a:pt x="60" y="41"/>
                    <a:pt x="62" y="42"/>
                    <a:pt x="61" y="42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93" name="Freeform 627"/>
            <p:cNvSpPr>
              <a:spLocks/>
            </p:cNvSpPr>
            <p:nvPr/>
          </p:nvSpPr>
          <p:spPr bwMode="auto">
            <a:xfrm>
              <a:off x="8773441" y="9950508"/>
              <a:ext cx="420383" cy="414121"/>
            </a:xfrm>
            <a:custGeom>
              <a:avLst/>
              <a:gdLst>
                <a:gd name="T0" fmla="*/ 40 w 45"/>
                <a:gd name="T1" fmla="*/ 24 h 44"/>
                <a:gd name="T2" fmla="*/ 36 w 45"/>
                <a:gd name="T3" fmla="*/ 24 h 44"/>
                <a:gd name="T4" fmla="*/ 36 w 45"/>
                <a:gd name="T5" fmla="*/ 20 h 44"/>
                <a:gd name="T6" fmla="*/ 34 w 45"/>
                <a:gd name="T7" fmla="*/ 17 h 44"/>
                <a:gd name="T8" fmla="*/ 29 w 45"/>
                <a:gd name="T9" fmla="*/ 16 h 44"/>
                <a:gd name="T10" fmla="*/ 25 w 45"/>
                <a:gd name="T11" fmla="*/ 15 h 44"/>
                <a:gd name="T12" fmla="*/ 25 w 45"/>
                <a:gd name="T13" fmla="*/ 12 h 44"/>
                <a:gd name="T14" fmla="*/ 24 w 45"/>
                <a:gd name="T15" fmla="*/ 7 h 44"/>
                <a:gd name="T16" fmla="*/ 21 w 45"/>
                <a:gd name="T17" fmla="*/ 3 h 44"/>
                <a:gd name="T18" fmla="*/ 14 w 45"/>
                <a:gd name="T19" fmla="*/ 1 h 44"/>
                <a:gd name="T20" fmla="*/ 5 w 45"/>
                <a:gd name="T21" fmla="*/ 3 h 44"/>
                <a:gd name="T22" fmla="*/ 2 w 45"/>
                <a:gd name="T23" fmla="*/ 11 h 44"/>
                <a:gd name="T24" fmla="*/ 1 w 45"/>
                <a:gd name="T25" fmla="*/ 14 h 44"/>
                <a:gd name="T26" fmla="*/ 2 w 45"/>
                <a:gd name="T27" fmla="*/ 17 h 44"/>
                <a:gd name="T28" fmla="*/ 9 w 45"/>
                <a:gd name="T29" fmla="*/ 24 h 44"/>
                <a:gd name="T30" fmla="*/ 13 w 45"/>
                <a:gd name="T31" fmla="*/ 25 h 44"/>
                <a:gd name="T32" fmla="*/ 17 w 45"/>
                <a:gd name="T33" fmla="*/ 27 h 44"/>
                <a:gd name="T34" fmla="*/ 25 w 45"/>
                <a:gd name="T35" fmla="*/ 35 h 44"/>
                <a:gd name="T36" fmla="*/ 22 w 45"/>
                <a:gd name="T37" fmla="*/ 39 h 44"/>
                <a:gd name="T38" fmla="*/ 20 w 45"/>
                <a:gd name="T39" fmla="*/ 42 h 44"/>
                <a:gd name="T40" fmla="*/ 28 w 45"/>
                <a:gd name="T41" fmla="*/ 44 h 44"/>
                <a:gd name="T42" fmla="*/ 32 w 45"/>
                <a:gd name="T43" fmla="*/ 43 h 44"/>
                <a:gd name="T44" fmla="*/ 37 w 45"/>
                <a:gd name="T45" fmla="*/ 42 h 44"/>
                <a:gd name="T46" fmla="*/ 40 w 45"/>
                <a:gd name="T47" fmla="*/ 39 h 44"/>
                <a:gd name="T48" fmla="*/ 41 w 45"/>
                <a:gd name="T49" fmla="*/ 34 h 44"/>
                <a:gd name="T50" fmla="*/ 40 w 45"/>
                <a:gd name="T51" fmla="*/ 24 h 44"/>
                <a:gd name="T52" fmla="*/ 40 w 45"/>
                <a:gd name="T53" fmla="*/ 2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45" h="44">
                  <a:moveTo>
                    <a:pt x="40" y="24"/>
                  </a:moveTo>
                  <a:cubicBezTo>
                    <a:pt x="39" y="25"/>
                    <a:pt x="37" y="26"/>
                    <a:pt x="36" y="24"/>
                  </a:cubicBezTo>
                  <a:cubicBezTo>
                    <a:pt x="35" y="23"/>
                    <a:pt x="37" y="22"/>
                    <a:pt x="36" y="20"/>
                  </a:cubicBezTo>
                  <a:cubicBezTo>
                    <a:pt x="35" y="19"/>
                    <a:pt x="35" y="18"/>
                    <a:pt x="34" y="17"/>
                  </a:cubicBezTo>
                  <a:cubicBezTo>
                    <a:pt x="31" y="15"/>
                    <a:pt x="31" y="17"/>
                    <a:pt x="29" y="16"/>
                  </a:cubicBezTo>
                  <a:cubicBezTo>
                    <a:pt x="28" y="16"/>
                    <a:pt x="27" y="16"/>
                    <a:pt x="25" y="15"/>
                  </a:cubicBezTo>
                  <a:cubicBezTo>
                    <a:pt x="23" y="15"/>
                    <a:pt x="24" y="13"/>
                    <a:pt x="25" y="12"/>
                  </a:cubicBezTo>
                  <a:cubicBezTo>
                    <a:pt x="25" y="10"/>
                    <a:pt x="24" y="8"/>
                    <a:pt x="24" y="7"/>
                  </a:cubicBezTo>
                  <a:cubicBezTo>
                    <a:pt x="23" y="4"/>
                    <a:pt x="24" y="4"/>
                    <a:pt x="21" y="3"/>
                  </a:cubicBezTo>
                  <a:cubicBezTo>
                    <a:pt x="19" y="1"/>
                    <a:pt x="18" y="0"/>
                    <a:pt x="14" y="1"/>
                  </a:cubicBezTo>
                  <a:cubicBezTo>
                    <a:pt x="11" y="1"/>
                    <a:pt x="7" y="2"/>
                    <a:pt x="5" y="3"/>
                  </a:cubicBezTo>
                  <a:cubicBezTo>
                    <a:pt x="2" y="6"/>
                    <a:pt x="3" y="8"/>
                    <a:pt x="2" y="11"/>
                  </a:cubicBezTo>
                  <a:cubicBezTo>
                    <a:pt x="2" y="12"/>
                    <a:pt x="1" y="13"/>
                    <a:pt x="1" y="14"/>
                  </a:cubicBezTo>
                  <a:cubicBezTo>
                    <a:pt x="0" y="15"/>
                    <a:pt x="1" y="15"/>
                    <a:pt x="2" y="17"/>
                  </a:cubicBezTo>
                  <a:cubicBezTo>
                    <a:pt x="4" y="20"/>
                    <a:pt x="6" y="21"/>
                    <a:pt x="9" y="24"/>
                  </a:cubicBezTo>
                  <a:cubicBezTo>
                    <a:pt x="10" y="25"/>
                    <a:pt x="12" y="25"/>
                    <a:pt x="13" y="25"/>
                  </a:cubicBezTo>
                  <a:cubicBezTo>
                    <a:pt x="15" y="25"/>
                    <a:pt x="16" y="26"/>
                    <a:pt x="17" y="27"/>
                  </a:cubicBezTo>
                  <a:cubicBezTo>
                    <a:pt x="19" y="28"/>
                    <a:pt x="27" y="31"/>
                    <a:pt x="25" y="35"/>
                  </a:cubicBezTo>
                  <a:cubicBezTo>
                    <a:pt x="24" y="36"/>
                    <a:pt x="22" y="37"/>
                    <a:pt x="22" y="39"/>
                  </a:cubicBezTo>
                  <a:cubicBezTo>
                    <a:pt x="22" y="41"/>
                    <a:pt x="22" y="41"/>
                    <a:pt x="20" y="42"/>
                  </a:cubicBezTo>
                  <a:cubicBezTo>
                    <a:pt x="19" y="44"/>
                    <a:pt x="27" y="43"/>
                    <a:pt x="28" y="44"/>
                  </a:cubicBezTo>
                  <a:cubicBezTo>
                    <a:pt x="30" y="44"/>
                    <a:pt x="30" y="44"/>
                    <a:pt x="32" y="43"/>
                  </a:cubicBezTo>
                  <a:cubicBezTo>
                    <a:pt x="33" y="41"/>
                    <a:pt x="36" y="43"/>
                    <a:pt x="37" y="42"/>
                  </a:cubicBezTo>
                  <a:cubicBezTo>
                    <a:pt x="38" y="41"/>
                    <a:pt x="39" y="40"/>
                    <a:pt x="40" y="39"/>
                  </a:cubicBezTo>
                  <a:cubicBezTo>
                    <a:pt x="41" y="37"/>
                    <a:pt x="40" y="35"/>
                    <a:pt x="41" y="34"/>
                  </a:cubicBezTo>
                  <a:cubicBezTo>
                    <a:pt x="41" y="32"/>
                    <a:pt x="45" y="24"/>
                    <a:pt x="40" y="24"/>
                  </a:cubicBezTo>
                  <a:cubicBezTo>
                    <a:pt x="40" y="25"/>
                    <a:pt x="41" y="24"/>
                    <a:pt x="40" y="24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94" name="Freeform 628"/>
            <p:cNvSpPr>
              <a:spLocks noEditPoints="1"/>
            </p:cNvSpPr>
            <p:nvPr/>
          </p:nvSpPr>
          <p:spPr bwMode="auto">
            <a:xfrm>
              <a:off x="8241593" y="8800526"/>
              <a:ext cx="1856688" cy="1882659"/>
            </a:xfrm>
            <a:custGeom>
              <a:avLst/>
              <a:gdLst>
                <a:gd name="T0" fmla="*/ 188 w 199"/>
                <a:gd name="T1" fmla="*/ 51 h 201"/>
                <a:gd name="T2" fmla="*/ 165 w 199"/>
                <a:gd name="T3" fmla="*/ 41 h 201"/>
                <a:gd name="T4" fmla="*/ 135 w 199"/>
                <a:gd name="T5" fmla="*/ 30 h 201"/>
                <a:gd name="T6" fmla="*/ 122 w 199"/>
                <a:gd name="T7" fmla="*/ 36 h 201"/>
                <a:gd name="T8" fmla="*/ 116 w 199"/>
                <a:gd name="T9" fmla="*/ 29 h 201"/>
                <a:gd name="T10" fmla="*/ 111 w 199"/>
                <a:gd name="T11" fmla="*/ 33 h 201"/>
                <a:gd name="T12" fmla="*/ 120 w 199"/>
                <a:gd name="T13" fmla="*/ 23 h 201"/>
                <a:gd name="T14" fmla="*/ 116 w 199"/>
                <a:gd name="T15" fmla="*/ 8 h 201"/>
                <a:gd name="T16" fmla="*/ 105 w 199"/>
                <a:gd name="T17" fmla="*/ 15 h 201"/>
                <a:gd name="T18" fmla="*/ 93 w 199"/>
                <a:gd name="T19" fmla="*/ 14 h 201"/>
                <a:gd name="T20" fmla="*/ 77 w 199"/>
                <a:gd name="T21" fmla="*/ 19 h 201"/>
                <a:gd name="T22" fmla="*/ 69 w 199"/>
                <a:gd name="T23" fmla="*/ 1 h 201"/>
                <a:gd name="T24" fmla="*/ 56 w 199"/>
                <a:gd name="T25" fmla="*/ 7 h 201"/>
                <a:gd name="T26" fmla="*/ 50 w 199"/>
                <a:gd name="T27" fmla="*/ 11 h 201"/>
                <a:gd name="T28" fmla="*/ 51 w 199"/>
                <a:gd name="T29" fmla="*/ 16 h 201"/>
                <a:gd name="T30" fmla="*/ 41 w 199"/>
                <a:gd name="T31" fmla="*/ 22 h 201"/>
                <a:gd name="T32" fmla="*/ 27 w 199"/>
                <a:gd name="T33" fmla="*/ 18 h 201"/>
                <a:gd name="T34" fmla="*/ 25 w 199"/>
                <a:gd name="T35" fmla="*/ 21 h 201"/>
                <a:gd name="T36" fmla="*/ 22 w 199"/>
                <a:gd name="T37" fmla="*/ 39 h 201"/>
                <a:gd name="T38" fmla="*/ 10 w 199"/>
                <a:gd name="T39" fmla="*/ 49 h 201"/>
                <a:gd name="T40" fmla="*/ 2 w 199"/>
                <a:gd name="T41" fmla="*/ 66 h 201"/>
                <a:gd name="T42" fmla="*/ 9 w 199"/>
                <a:gd name="T43" fmla="*/ 75 h 201"/>
                <a:gd name="T44" fmla="*/ 24 w 199"/>
                <a:gd name="T45" fmla="*/ 81 h 201"/>
                <a:gd name="T46" fmla="*/ 39 w 199"/>
                <a:gd name="T47" fmla="*/ 76 h 201"/>
                <a:gd name="T48" fmla="*/ 49 w 199"/>
                <a:gd name="T49" fmla="*/ 88 h 201"/>
                <a:gd name="T50" fmla="*/ 61 w 199"/>
                <a:gd name="T51" fmla="*/ 94 h 201"/>
                <a:gd name="T52" fmla="*/ 68 w 199"/>
                <a:gd name="T53" fmla="*/ 102 h 201"/>
                <a:gd name="T54" fmla="*/ 80 w 199"/>
                <a:gd name="T55" fmla="*/ 114 h 201"/>
                <a:gd name="T56" fmla="*/ 82 w 199"/>
                <a:gd name="T57" fmla="*/ 135 h 201"/>
                <a:gd name="T58" fmla="*/ 93 w 199"/>
                <a:gd name="T59" fmla="*/ 145 h 201"/>
                <a:gd name="T60" fmla="*/ 98 w 199"/>
                <a:gd name="T61" fmla="*/ 157 h 201"/>
                <a:gd name="T62" fmla="*/ 90 w 199"/>
                <a:gd name="T63" fmla="*/ 173 h 201"/>
                <a:gd name="T64" fmla="*/ 86 w 199"/>
                <a:gd name="T65" fmla="*/ 181 h 201"/>
                <a:gd name="T66" fmla="*/ 94 w 199"/>
                <a:gd name="T67" fmla="*/ 187 h 201"/>
                <a:gd name="T68" fmla="*/ 107 w 199"/>
                <a:gd name="T69" fmla="*/ 197 h 201"/>
                <a:gd name="T70" fmla="*/ 119 w 199"/>
                <a:gd name="T71" fmla="*/ 180 h 201"/>
                <a:gd name="T72" fmla="*/ 128 w 199"/>
                <a:gd name="T73" fmla="*/ 157 h 201"/>
                <a:gd name="T74" fmla="*/ 137 w 199"/>
                <a:gd name="T75" fmla="*/ 149 h 201"/>
                <a:gd name="T76" fmla="*/ 144 w 199"/>
                <a:gd name="T77" fmla="*/ 147 h 201"/>
                <a:gd name="T78" fmla="*/ 155 w 199"/>
                <a:gd name="T79" fmla="*/ 142 h 201"/>
                <a:gd name="T80" fmla="*/ 163 w 199"/>
                <a:gd name="T81" fmla="*/ 139 h 201"/>
                <a:gd name="T82" fmla="*/ 169 w 199"/>
                <a:gd name="T83" fmla="*/ 130 h 201"/>
                <a:gd name="T84" fmla="*/ 175 w 199"/>
                <a:gd name="T85" fmla="*/ 116 h 201"/>
                <a:gd name="T86" fmla="*/ 176 w 199"/>
                <a:gd name="T87" fmla="*/ 98 h 201"/>
                <a:gd name="T88" fmla="*/ 178 w 199"/>
                <a:gd name="T89" fmla="*/ 91 h 201"/>
                <a:gd name="T90" fmla="*/ 182 w 199"/>
                <a:gd name="T91" fmla="*/ 86 h 201"/>
                <a:gd name="T92" fmla="*/ 196 w 199"/>
                <a:gd name="T93" fmla="*/ 57 h 201"/>
                <a:gd name="T94" fmla="*/ 110 w 199"/>
                <a:gd name="T95" fmla="*/ 190 h 201"/>
                <a:gd name="T96" fmla="*/ 115 w 199"/>
                <a:gd name="T97" fmla="*/ 186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99" h="201">
                  <a:moveTo>
                    <a:pt x="196" y="57"/>
                  </a:moveTo>
                  <a:cubicBezTo>
                    <a:pt x="195" y="55"/>
                    <a:pt x="195" y="53"/>
                    <a:pt x="194" y="52"/>
                  </a:cubicBezTo>
                  <a:cubicBezTo>
                    <a:pt x="192" y="51"/>
                    <a:pt x="189" y="52"/>
                    <a:pt x="188" y="51"/>
                  </a:cubicBezTo>
                  <a:cubicBezTo>
                    <a:pt x="183" y="50"/>
                    <a:pt x="180" y="46"/>
                    <a:pt x="177" y="44"/>
                  </a:cubicBezTo>
                  <a:cubicBezTo>
                    <a:pt x="175" y="43"/>
                    <a:pt x="173" y="42"/>
                    <a:pt x="172" y="41"/>
                  </a:cubicBezTo>
                  <a:cubicBezTo>
                    <a:pt x="169" y="40"/>
                    <a:pt x="168" y="41"/>
                    <a:pt x="165" y="41"/>
                  </a:cubicBezTo>
                  <a:cubicBezTo>
                    <a:pt x="161" y="42"/>
                    <a:pt x="157" y="37"/>
                    <a:pt x="153" y="39"/>
                  </a:cubicBezTo>
                  <a:cubicBezTo>
                    <a:pt x="150" y="40"/>
                    <a:pt x="147" y="35"/>
                    <a:pt x="145" y="34"/>
                  </a:cubicBezTo>
                  <a:cubicBezTo>
                    <a:pt x="142" y="32"/>
                    <a:pt x="138" y="30"/>
                    <a:pt x="135" y="30"/>
                  </a:cubicBezTo>
                  <a:cubicBezTo>
                    <a:pt x="133" y="29"/>
                    <a:pt x="131" y="29"/>
                    <a:pt x="130" y="30"/>
                  </a:cubicBezTo>
                  <a:cubicBezTo>
                    <a:pt x="129" y="33"/>
                    <a:pt x="126" y="34"/>
                    <a:pt x="125" y="36"/>
                  </a:cubicBezTo>
                  <a:cubicBezTo>
                    <a:pt x="123" y="39"/>
                    <a:pt x="124" y="38"/>
                    <a:pt x="122" y="36"/>
                  </a:cubicBezTo>
                  <a:cubicBezTo>
                    <a:pt x="122" y="36"/>
                    <a:pt x="121" y="35"/>
                    <a:pt x="121" y="35"/>
                  </a:cubicBezTo>
                  <a:cubicBezTo>
                    <a:pt x="119" y="34"/>
                    <a:pt x="120" y="36"/>
                    <a:pt x="119" y="37"/>
                  </a:cubicBezTo>
                  <a:cubicBezTo>
                    <a:pt x="118" y="38"/>
                    <a:pt x="115" y="29"/>
                    <a:pt x="116" y="29"/>
                  </a:cubicBezTo>
                  <a:cubicBezTo>
                    <a:pt x="116" y="29"/>
                    <a:pt x="113" y="33"/>
                    <a:pt x="112" y="33"/>
                  </a:cubicBezTo>
                  <a:cubicBezTo>
                    <a:pt x="112" y="33"/>
                    <a:pt x="116" y="30"/>
                    <a:pt x="115" y="29"/>
                  </a:cubicBezTo>
                  <a:cubicBezTo>
                    <a:pt x="113" y="28"/>
                    <a:pt x="113" y="33"/>
                    <a:pt x="111" y="33"/>
                  </a:cubicBezTo>
                  <a:cubicBezTo>
                    <a:pt x="111" y="33"/>
                    <a:pt x="115" y="27"/>
                    <a:pt x="115" y="26"/>
                  </a:cubicBezTo>
                  <a:cubicBezTo>
                    <a:pt x="115" y="25"/>
                    <a:pt x="117" y="25"/>
                    <a:pt x="117" y="24"/>
                  </a:cubicBezTo>
                  <a:cubicBezTo>
                    <a:pt x="118" y="23"/>
                    <a:pt x="119" y="25"/>
                    <a:pt x="120" y="23"/>
                  </a:cubicBezTo>
                  <a:cubicBezTo>
                    <a:pt x="121" y="22"/>
                    <a:pt x="120" y="22"/>
                    <a:pt x="120" y="20"/>
                  </a:cubicBezTo>
                  <a:cubicBezTo>
                    <a:pt x="121" y="19"/>
                    <a:pt x="121" y="17"/>
                    <a:pt x="119" y="16"/>
                  </a:cubicBezTo>
                  <a:cubicBezTo>
                    <a:pt x="116" y="15"/>
                    <a:pt x="116" y="11"/>
                    <a:pt x="116" y="8"/>
                  </a:cubicBezTo>
                  <a:cubicBezTo>
                    <a:pt x="116" y="7"/>
                    <a:pt x="115" y="6"/>
                    <a:pt x="114" y="5"/>
                  </a:cubicBezTo>
                  <a:cubicBezTo>
                    <a:pt x="113" y="4"/>
                    <a:pt x="112" y="7"/>
                    <a:pt x="111" y="8"/>
                  </a:cubicBezTo>
                  <a:cubicBezTo>
                    <a:pt x="110" y="11"/>
                    <a:pt x="108" y="15"/>
                    <a:pt x="105" y="15"/>
                  </a:cubicBezTo>
                  <a:cubicBezTo>
                    <a:pt x="104" y="15"/>
                    <a:pt x="103" y="14"/>
                    <a:pt x="101" y="14"/>
                  </a:cubicBezTo>
                  <a:cubicBezTo>
                    <a:pt x="100" y="14"/>
                    <a:pt x="99" y="15"/>
                    <a:pt x="98" y="14"/>
                  </a:cubicBezTo>
                  <a:cubicBezTo>
                    <a:pt x="96" y="13"/>
                    <a:pt x="95" y="14"/>
                    <a:pt x="93" y="14"/>
                  </a:cubicBezTo>
                  <a:cubicBezTo>
                    <a:pt x="91" y="14"/>
                    <a:pt x="92" y="14"/>
                    <a:pt x="91" y="16"/>
                  </a:cubicBezTo>
                  <a:cubicBezTo>
                    <a:pt x="90" y="17"/>
                    <a:pt x="85" y="16"/>
                    <a:pt x="84" y="17"/>
                  </a:cubicBezTo>
                  <a:cubicBezTo>
                    <a:pt x="82" y="17"/>
                    <a:pt x="79" y="19"/>
                    <a:pt x="77" y="19"/>
                  </a:cubicBezTo>
                  <a:cubicBezTo>
                    <a:pt x="74" y="19"/>
                    <a:pt x="72" y="15"/>
                    <a:pt x="72" y="13"/>
                  </a:cubicBezTo>
                  <a:cubicBezTo>
                    <a:pt x="70" y="10"/>
                    <a:pt x="74" y="8"/>
                    <a:pt x="73" y="5"/>
                  </a:cubicBezTo>
                  <a:cubicBezTo>
                    <a:pt x="72" y="3"/>
                    <a:pt x="71" y="0"/>
                    <a:pt x="69" y="1"/>
                  </a:cubicBezTo>
                  <a:cubicBezTo>
                    <a:pt x="69" y="2"/>
                    <a:pt x="62" y="5"/>
                    <a:pt x="61" y="5"/>
                  </a:cubicBezTo>
                  <a:cubicBezTo>
                    <a:pt x="60" y="5"/>
                    <a:pt x="58" y="5"/>
                    <a:pt x="58" y="6"/>
                  </a:cubicBezTo>
                  <a:cubicBezTo>
                    <a:pt x="57" y="6"/>
                    <a:pt x="57" y="9"/>
                    <a:pt x="56" y="7"/>
                  </a:cubicBezTo>
                  <a:cubicBezTo>
                    <a:pt x="55" y="6"/>
                    <a:pt x="47" y="5"/>
                    <a:pt x="47" y="6"/>
                  </a:cubicBezTo>
                  <a:cubicBezTo>
                    <a:pt x="47" y="6"/>
                    <a:pt x="49" y="7"/>
                    <a:pt x="49" y="7"/>
                  </a:cubicBezTo>
                  <a:cubicBezTo>
                    <a:pt x="50" y="8"/>
                    <a:pt x="50" y="9"/>
                    <a:pt x="50" y="11"/>
                  </a:cubicBezTo>
                  <a:cubicBezTo>
                    <a:pt x="51" y="11"/>
                    <a:pt x="51" y="13"/>
                    <a:pt x="52" y="14"/>
                  </a:cubicBezTo>
                  <a:cubicBezTo>
                    <a:pt x="52" y="14"/>
                    <a:pt x="54" y="14"/>
                    <a:pt x="54" y="14"/>
                  </a:cubicBezTo>
                  <a:cubicBezTo>
                    <a:pt x="54" y="15"/>
                    <a:pt x="52" y="16"/>
                    <a:pt x="51" y="16"/>
                  </a:cubicBezTo>
                  <a:cubicBezTo>
                    <a:pt x="50" y="17"/>
                    <a:pt x="50" y="18"/>
                    <a:pt x="49" y="19"/>
                  </a:cubicBezTo>
                  <a:cubicBezTo>
                    <a:pt x="49" y="19"/>
                    <a:pt x="44" y="23"/>
                    <a:pt x="43" y="22"/>
                  </a:cubicBezTo>
                  <a:cubicBezTo>
                    <a:pt x="43" y="21"/>
                    <a:pt x="42" y="21"/>
                    <a:pt x="41" y="22"/>
                  </a:cubicBezTo>
                  <a:cubicBezTo>
                    <a:pt x="40" y="23"/>
                    <a:pt x="38" y="21"/>
                    <a:pt x="38" y="21"/>
                  </a:cubicBezTo>
                  <a:cubicBezTo>
                    <a:pt x="36" y="20"/>
                    <a:pt x="35" y="16"/>
                    <a:pt x="34" y="16"/>
                  </a:cubicBezTo>
                  <a:cubicBezTo>
                    <a:pt x="32" y="15"/>
                    <a:pt x="29" y="18"/>
                    <a:pt x="27" y="18"/>
                  </a:cubicBezTo>
                  <a:cubicBezTo>
                    <a:pt x="25" y="18"/>
                    <a:pt x="23" y="18"/>
                    <a:pt x="21" y="18"/>
                  </a:cubicBezTo>
                  <a:cubicBezTo>
                    <a:pt x="21" y="18"/>
                    <a:pt x="21" y="20"/>
                    <a:pt x="22" y="20"/>
                  </a:cubicBezTo>
                  <a:cubicBezTo>
                    <a:pt x="22" y="21"/>
                    <a:pt x="24" y="21"/>
                    <a:pt x="25" y="21"/>
                  </a:cubicBezTo>
                  <a:cubicBezTo>
                    <a:pt x="25" y="22"/>
                    <a:pt x="21" y="23"/>
                    <a:pt x="20" y="23"/>
                  </a:cubicBezTo>
                  <a:cubicBezTo>
                    <a:pt x="19" y="24"/>
                    <a:pt x="21" y="27"/>
                    <a:pt x="22" y="28"/>
                  </a:cubicBezTo>
                  <a:cubicBezTo>
                    <a:pt x="24" y="32"/>
                    <a:pt x="24" y="35"/>
                    <a:pt x="22" y="39"/>
                  </a:cubicBezTo>
                  <a:cubicBezTo>
                    <a:pt x="22" y="41"/>
                    <a:pt x="22" y="47"/>
                    <a:pt x="20" y="47"/>
                  </a:cubicBezTo>
                  <a:cubicBezTo>
                    <a:pt x="19" y="48"/>
                    <a:pt x="17" y="47"/>
                    <a:pt x="15" y="48"/>
                  </a:cubicBezTo>
                  <a:cubicBezTo>
                    <a:pt x="14" y="49"/>
                    <a:pt x="11" y="49"/>
                    <a:pt x="10" y="49"/>
                  </a:cubicBezTo>
                  <a:cubicBezTo>
                    <a:pt x="5" y="51"/>
                    <a:pt x="5" y="53"/>
                    <a:pt x="5" y="57"/>
                  </a:cubicBezTo>
                  <a:cubicBezTo>
                    <a:pt x="5" y="59"/>
                    <a:pt x="2" y="59"/>
                    <a:pt x="2" y="60"/>
                  </a:cubicBezTo>
                  <a:cubicBezTo>
                    <a:pt x="2" y="63"/>
                    <a:pt x="0" y="64"/>
                    <a:pt x="2" y="66"/>
                  </a:cubicBezTo>
                  <a:cubicBezTo>
                    <a:pt x="4" y="68"/>
                    <a:pt x="4" y="70"/>
                    <a:pt x="5" y="72"/>
                  </a:cubicBezTo>
                  <a:cubicBezTo>
                    <a:pt x="5" y="73"/>
                    <a:pt x="6" y="73"/>
                    <a:pt x="7" y="73"/>
                  </a:cubicBezTo>
                  <a:cubicBezTo>
                    <a:pt x="8" y="73"/>
                    <a:pt x="8" y="74"/>
                    <a:pt x="9" y="75"/>
                  </a:cubicBezTo>
                  <a:cubicBezTo>
                    <a:pt x="11" y="78"/>
                    <a:pt x="16" y="75"/>
                    <a:pt x="18" y="73"/>
                  </a:cubicBezTo>
                  <a:cubicBezTo>
                    <a:pt x="18" y="76"/>
                    <a:pt x="16" y="81"/>
                    <a:pt x="19" y="82"/>
                  </a:cubicBezTo>
                  <a:cubicBezTo>
                    <a:pt x="20" y="82"/>
                    <a:pt x="23" y="81"/>
                    <a:pt x="24" y="81"/>
                  </a:cubicBezTo>
                  <a:cubicBezTo>
                    <a:pt x="27" y="82"/>
                    <a:pt x="28" y="82"/>
                    <a:pt x="30" y="80"/>
                  </a:cubicBezTo>
                  <a:cubicBezTo>
                    <a:pt x="30" y="79"/>
                    <a:pt x="32" y="79"/>
                    <a:pt x="33" y="79"/>
                  </a:cubicBezTo>
                  <a:cubicBezTo>
                    <a:pt x="35" y="77"/>
                    <a:pt x="37" y="76"/>
                    <a:pt x="39" y="76"/>
                  </a:cubicBezTo>
                  <a:cubicBezTo>
                    <a:pt x="41" y="75"/>
                    <a:pt x="46" y="73"/>
                    <a:pt x="44" y="77"/>
                  </a:cubicBezTo>
                  <a:cubicBezTo>
                    <a:pt x="44" y="79"/>
                    <a:pt x="43" y="81"/>
                    <a:pt x="44" y="83"/>
                  </a:cubicBezTo>
                  <a:cubicBezTo>
                    <a:pt x="45" y="85"/>
                    <a:pt x="47" y="87"/>
                    <a:pt x="49" y="88"/>
                  </a:cubicBezTo>
                  <a:cubicBezTo>
                    <a:pt x="51" y="90"/>
                    <a:pt x="54" y="89"/>
                    <a:pt x="56" y="90"/>
                  </a:cubicBezTo>
                  <a:cubicBezTo>
                    <a:pt x="57" y="91"/>
                    <a:pt x="58" y="92"/>
                    <a:pt x="59" y="92"/>
                  </a:cubicBezTo>
                  <a:cubicBezTo>
                    <a:pt x="60" y="92"/>
                    <a:pt x="61" y="93"/>
                    <a:pt x="61" y="94"/>
                  </a:cubicBezTo>
                  <a:cubicBezTo>
                    <a:pt x="63" y="94"/>
                    <a:pt x="68" y="93"/>
                    <a:pt x="68" y="96"/>
                  </a:cubicBezTo>
                  <a:cubicBezTo>
                    <a:pt x="69" y="98"/>
                    <a:pt x="68" y="98"/>
                    <a:pt x="69" y="100"/>
                  </a:cubicBezTo>
                  <a:cubicBezTo>
                    <a:pt x="70" y="101"/>
                    <a:pt x="69" y="101"/>
                    <a:pt x="68" y="102"/>
                  </a:cubicBezTo>
                  <a:cubicBezTo>
                    <a:pt x="68" y="102"/>
                    <a:pt x="70" y="107"/>
                    <a:pt x="70" y="108"/>
                  </a:cubicBezTo>
                  <a:cubicBezTo>
                    <a:pt x="70" y="109"/>
                    <a:pt x="78" y="108"/>
                    <a:pt x="79" y="108"/>
                  </a:cubicBezTo>
                  <a:cubicBezTo>
                    <a:pt x="79" y="110"/>
                    <a:pt x="78" y="113"/>
                    <a:pt x="80" y="114"/>
                  </a:cubicBezTo>
                  <a:cubicBezTo>
                    <a:pt x="83" y="116"/>
                    <a:pt x="83" y="118"/>
                    <a:pt x="82" y="122"/>
                  </a:cubicBezTo>
                  <a:cubicBezTo>
                    <a:pt x="81" y="124"/>
                    <a:pt x="80" y="127"/>
                    <a:pt x="81" y="130"/>
                  </a:cubicBezTo>
                  <a:cubicBezTo>
                    <a:pt x="81" y="131"/>
                    <a:pt x="82" y="133"/>
                    <a:pt x="82" y="135"/>
                  </a:cubicBezTo>
                  <a:cubicBezTo>
                    <a:pt x="82" y="136"/>
                    <a:pt x="80" y="138"/>
                    <a:pt x="82" y="138"/>
                  </a:cubicBezTo>
                  <a:cubicBezTo>
                    <a:pt x="83" y="139"/>
                    <a:pt x="86" y="140"/>
                    <a:pt x="88" y="139"/>
                  </a:cubicBezTo>
                  <a:cubicBezTo>
                    <a:pt x="90" y="137"/>
                    <a:pt x="94" y="144"/>
                    <a:pt x="93" y="145"/>
                  </a:cubicBezTo>
                  <a:cubicBezTo>
                    <a:pt x="93" y="146"/>
                    <a:pt x="93" y="147"/>
                    <a:pt x="94" y="148"/>
                  </a:cubicBezTo>
                  <a:cubicBezTo>
                    <a:pt x="95" y="149"/>
                    <a:pt x="97" y="147"/>
                    <a:pt x="98" y="148"/>
                  </a:cubicBezTo>
                  <a:cubicBezTo>
                    <a:pt x="102" y="150"/>
                    <a:pt x="98" y="154"/>
                    <a:pt x="98" y="157"/>
                  </a:cubicBezTo>
                  <a:cubicBezTo>
                    <a:pt x="100" y="154"/>
                    <a:pt x="102" y="160"/>
                    <a:pt x="102" y="160"/>
                  </a:cubicBezTo>
                  <a:cubicBezTo>
                    <a:pt x="103" y="164"/>
                    <a:pt x="101" y="165"/>
                    <a:pt x="98" y="166"/>
                  </a:cubicBezTo>
                  <a:cubicBezTo>
                    <a:pt x="94" y="168"/>
                    <a:pt x="92" y="170"/>
                    <a:pt x="90" y="173"/>
                  </a:cubicBezTo>
                  <a:cubicBezTo>
                    <a:pt x="89" y="175"/>
                    <a:pt x="88" y="176"/>
                    <a:pt x="86" y="177"/>
                  </a:cubicBezTo>
                  <a:cubicBezTo>
                    <a:pt x="85" y="179"/>
                    <a:pt x="83" y="180"/>
                    <a:pt x="81" y="182"/>
                  </a:cubicBezTo>
                  <a:cubicBezTo>
                    <a:pt x="83" y="182"/>
                    <a:pt x="85" y="181"/>
                    <a:pt x="86" y="181"/>
                  </a:cubicBezTo>
                  <a:cubicBezTo>
                    <a:pt x="87" y="181"/>
                    <a:pt x="88" y="183"/>
                    <a:pt x="89" y="183"/>
                  </a:cubicBezTo>
                  <a:cubicBezTo>
                    <a:pt x="89" y="184"/>
                    <a:pt x="90" y="185"/>
                    <a:pt x="91" y="186"/>
                  </a:cubicBezTo>
                  <a:cubicBezTo>
                    <a:pt x="92" y="187"/>
                    <a:pt x="93" y="186"/>
                    <a:pt x="94" y="187"/>
                  </a:cubicBezTo>
                  <a:cubicBezTo>
                    <a:pt x="96" y="189"/>
                    <a:pt x="100" y="190"/>
                    <a:pt x="101" y="193"/>
                  </a:cubicBezTo>
                  <a:cubicBezTo>
                    <a:pt x="102" y="195"/>
                    <a:pt x="103" y="199"/>
                    <a:pt x="104" y="201"/>
                  </a:cubicBezTo>
                  <a:cubicBezTo>
                    <a:pt x="105" y="200"/>
                    <a:pt x="106" y="199"/>
                    <a:pt x="107" y="197"/>
                  </a:cubicBezTo>
                  <a:cubicBezTo>
                    <a:pt x="107" y="196"/>
                    <a:pt x="108" y="194"/>
                    <a:pt x="109" y="193"/>
                  </a:cubicBezTo>
                  <a:cubicBezTo>
                    <a:pt x="110" y="190"/>
                    <a:pt x="113" y="189"/>
                    <a:pt x="116" y="187"/>
                  </a:cubicBezTo>
                  <a:cubicBezTo>
                    <a:pt x="118" y="185"/>
                    <a:pt x="118" y="183"/>
                    <a:pt x="119" y="180"/>
                  </a:cubicBezTo>
                  <a:cubicBezTo>
                    <a:pt x="121" y="176"/>
                    <a:pt x="124" y="175"/>
                    <a:pt x="126" y="172"/>
                  </a:cubicBezTo>
                  <a:cubicBezTo>
                    <a:pt x="129" y="169"/>
                    <a:pt x="126" y="165"/>
                    <a:pt x="127" y="161"/>
                  </a:cubicBezTo>
                  <a:cubicBezTo>
                    <a:pt x="128" y="160"/>
                    <a:pt x="128" y="159"/>
                    <a:pt x="128" y="157"/>
                  </a:cubicBezTo>
                  <a:cubicBezTo>
                    <a:pt x="128" y="156"/>
                    <a:pt x="128" y="156"/>
                    <a:pt x="129" y="156"/>
                  </a:cubicBezTo>
                  <a:cubicBezTo>
                    <a:pt x="131" y="155"/>
                    <a:pt x="132" y="153"/>
                    <a:pt x="133" y="152"/>
                  </a:cubicBezTo>
                  <a:cubicBezTo>
                    <a:pt x="134" y="151"/>
                    <a:pt x="135" y="150"/>
                    <a:pt x="137" y="149"/>
                  </a:cubicBezTo>
                  <a:cubicBezTo>
                    <a:pt x="138" y="149"/>
                    <a:pt x="139" y="148"/>
                    <a:pt x="141" y="147"/>
                  </a:cubicBezTo>
                  <a:cubicBezTo>
                    <a:pt x="142" y="147"/>
                    <a:pt x="143" y="148"/>
                    <a:pt x="144" y="148"/>
                  </a:cubicBezTo>
                  <a:cubicBezTo>
                    <a:pt x="145" y="148"/>
                    <a:pt x="144" y="147"/>
                    <a:pt x="144" y="147"/>
                  </a:cubicBezTo>
                  <a:cubicBezTo>
                    <a:pt x="143" y="146"/>
                    <a:pt x="147" y="145"/>
                    <a:pt x="147" y="145"/>
                  </a:cubicBezTo>
                  <a:cubicBezTo>
                    <a:pt x="147" y="145"/>
                    <a:pt x="149" y="142"/>
                    <a:pt x="149" y="143"/>
                  </a:cubicBezTo>
                  <a:cubicBezTo>
                    <a:pt x="150" y="144"/>
                    <a:pt x="155" y="142"/>
                    <a:pt x="155" y="142"/>
                  </a:cubicBezTo>
                  <a:cubicBezTo>
                    <a:pt x="156" y="142"/>
                    <a:pt x="155" y="143"/>
                    <a:pt x="156" y="143"/>
                  </a:cubicBezTo>
                  <a:cubicBezTo>
                    <a:pt x="157" y="143"/>
                    <a:pt x="160" y="143"/>
                    <a:pt x="161" y="142"/>
                  </a:cubicBezTo>
                  <a:cubicBezTo>
                    <a:pt x="162" y="141"/>
                    <a:pt x="162" y="140"/>
                    <a:pt x="163" y="139"/>
                  </a:cubicBezTo>
                  <a:cubicBezTo>
                    <a:pt x="164" y="139"/>
                    <a:pt x="165" y="138"/>
                    <a:pt x="165" y="137"/>
                  </a:cubicBezTo>
                  <a:cubicBezTo>
                    <a:pt x="166" y="136"/>
                    <a:pt x="165" y="134"/>
                    <a:pt x="166" y="133"/>
                  </a:cubicBezTo>
                  <a:cubicBezTo>
                    <a:pt x="167" y="132"/>
                    <a:pt x="168" y="131"/>
                    <a:pt x="169" y="130"/>
                  </a:cubicBezTo>
                  <a:cubicBezTo>
                    <a:pt x="171" y="127"/>
                    <a:pt x="172" y="126"/>
                    <a:pt x="172" y="123"/>
                  </a:cubicBezTo>
                  <a:cubicBezTo>
                    <a:pt x="172" y="121"/>
                    <a:pt x="172" y="120"/>
                    <a:pt x="173" y="118"/>
                  </a:cubicBezTo>
                  <a:cubicBezTo>
                    <a:pt x="173" y="117"/>
                    <a:pt x="174" y="117"/>
                    <a:pt x="175" y="116"/>
                  </a:cubicBezTo>
                  <a:cubicBezTo>
                    <a:pt x="176" y="115"/>
                    <a:pt x="175" y="113"/>
                    <a:pt x="175" y="112"/>
                  </a:cubicBezTo>
                  <a:cubicBezTo>
                    <a:pt x="175" y="110"/>
                    <a:pt x="176" y="109"/>
                    <a:pt x="176" y="107"/>
                  </a:cubicBezTo>
                  <a:cubicBezTo>
                    <a:pt x="177" y="104"/>
                    <a:pt x="176" y="101"/>
                    <a:pt x="176" y="98"/>
                  </a:cubicBezTo>
                  <a:cubicBezTo>
                    <a:pt x="176" y="96"/>
                    <a:pt x="175" y="94"/>
                    <a:pt x="176" y="93"/>
                  </a:cubicBezTo>
                  <a:cubicBezTo>
                    <a:pt x="177" y="91"/>
                    <a:pt x="176" y="92"/>
                    <a:pt x="176" y="90"/>
                  </a:cubicBezTo>
                  <a:cubicBezTo>
                    <a:pt x="176" y="90"/>
                    <a:pt x="178" y="91"/>
                    <a:pt x="178" y="91"/>
                  </a:cubicBezTo>
                  <a:cubicBezTo>
                    <a:pt x="178" y="91"/>
                    <a:pt x="178" y="90"/>
                    <a:pt x="178" y="90"/>
                  </a:cubicBezTo>
                  <a:cubicBezTo>
                    <a:pt x="178" y="90"/>
                    <a:pt x="179" y="90"/>
                    <a:pt x="179" y="90"/>
                  </a:cubicBezTo>
                  <a:cubicBezTo>
                    <a:pt x="181" y="90"/>
                    <a:pt x="182" y="87"/>
                    <a:pt x="182" y="86"/>
                  </a:cubicBezTo>
                  <a:cubicBezTo>
                    <a:pt x="183" y="85"/>
                    <a:pt x="184" y="83"/>
                    <a:pt x="185" y="81"/>
                  </a:cubicBezTo>
                  <a:cubicBezTo>
                    <a:pt x="187" y="79"/>
                    <a:pt x="189" y="79"/>
                    <a:pt x="190" y="77"/>
                  </a:cubicBezTo>
                  <a:cubicBezTo>
                    <a:pt x="195" y="71"/>
                    <a:pt x="199" y="64"/>
                    <a:pt x="196" y="57"/>
                  </a:cubicBezTo>
                  <a:cubicBezTo>
                    <a:pt x="194" y="53"/>
                    <a:pt x="198" y="60"/>
                    <a:pt x="196" y="57"/>
                  </a:cubicBezTo>
                  <a:close/>
                  <a:moveTo>
                    <a:pt x="115" y="186"/>
                  </a:moveTo>
                  <a:cubicBezTo>
                    <a:pt x="113" y="187"/>
                    <a:pt x="112" y="189"/>
                    <a:pt x="110" y="190"/>
                  </a:cubicBezTo>
                  <a:cubicBezTo>
                    <a:pt x="107" y="191"/>
                    <a:pt x="112" y="188"/>
                    <a:pt x="112" y="187"/>
                  </a:cubicBezTo>
                  <a:cubicBezTo>
                    <a:pt x="113" y="186"/>
                    <a:pt x="114" y="184"/>
                    <a:pt x="116" y="182"/>
                  </a:cubicBezTo>
                  <a:cubicBezTo>
                    <a:pt x="118" y="180"/>
                    <a:pt x="117" y="184"/>
                    <a:pt x="115" y="186"/>
                  </a:cubicBezTo>
                  <a:cubicBezTo>
                    <a:pt x="115" y="186"/>
                    <a:pt x="116" y="185"/>
                    <a:pt x="115" y="186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95" name="Freeform 629"/>
            <p:cNvSpPr>
              <a:spLocks/>
            </p:cNvSpPr>
            <p:nvPr/>
          </p:nvSpPr>
          <p:spPr bwMode="auto">
            <a:xfrm>
              <a:off x="8961338" y="10485681"/>
              <a:ext cx="251592" cy="261215"/>
            </a:xfrm>
            <a:custGeom>
              <a:avLst/>
              <a:gdLst>
                <a:gd name="T0" fmla="*/ 21 w 27"/>
                <a:gd name="T1" fmla="*/ 10 h 28"/>
                <a:gd name="T2" fmla="*/ 17 w 27"/>
                <a:gd name="T3" fmla="*/ 7 h 28"/>
                <a:gd name="T4" fmla="*/ 14 w 27"/>
                <a:gd name="T5" fmla="*/ 6 h 28"/>
                <a:gd name="T6" fmla="*/ 11 w 27"/>
                <a:gd name="T7" fmla="*/ 3 h 28"/>
                <a:gd name="T8" fmla="*/ 6 w 27"/>
                <a:gd name="T9" fmla="*/ 2 h 28"/>
                <a:gd name="T10" fmla="*/ 4 w 27"/>
                <a:gd name="T11" fmla="*/ 3 h 28"/>
                <a:gd name="T12" fmla="*/ 3 w 27"/>
                <a:gd name="T13" fmla="*/ 6 h 28"/>
                <a:gd name="T14" fmla="*/ 3 w 27"/>
                <a:gd name="T15" fmla="*/ 12 h 28"/>
                <a:gd name="T16" fmla="*/ 2 w 27"/>
                <a:gd name="T17" fmla="*/ 17 h 28"/>
                <a:gd name="T18" fmla="*/ 1 w 27"/>
                <a:gd name="T19" fmla="*/ 22 h 28"/>
                <a:gd name="T20" fmla="*/ 4 w 27"/>
                <a:gd name="T21" fmla="*/ 25 h 28"/>
                <a:gd name="T22" fmla="*/ 9 w 27"/>
                <a:gd name="T23" fmla="*/ 26 h 28"/>
                <a:gd name="T24" fmla="*/ 13 w 27"/>
                <a:gd name="T25" fmla="*/ 28 h 28"/>
                <a:gd name="T26" fmla="*/ 19 w 27"/>
                <a:gd name="T27" fmla="*/ 28 h 28"/>
                <a:gd name="T28" fmla="*/ 24 w 27"/>
                <a:gd name="T29" fmla="*/ 25 h 28"/>
                <a:gd name="T30" fmla="*/ 26 w 27"/>
                <a:gd name="T31" fmla="*/ 19 h 28"/>
                <a:gd name="T32" fmla="*/ 24 w 27"/>
                <a:gd name="T33" fmla="*/ 14 h 28"/>
                <a:gd name="T34" fmla="*/ 21 w 27"/>
                <a:gd name="T35" fmla="*/ 10 h 28"/>
                <a:gd name="T36" fmla="*/ 21 w 27"/>
                <a:gd name="T37" fmla="*/ 1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" h="28">
                  <a:moveTo>
                    <a:pt x="21" y="10"/>
                  </a:moveTo>
                  <a:cubicBezTo>
                    <a:pt x="20" y="8"/>
                    <a:pt x="18" y="8"/>
                    <a:pt x="17" y="7"/>
                  </a:cubicBezTo>
                  <a:cubicBezTo>
                    <a:pt x="16" y="6"/>
                    <a:pt x="15" y="7"/>
                    <a:pt x="14" y="6"/>
                  </a:cubicBezTo>
                  <a:cubicBezTo>
                    <a:pt x="13" y="5"/>
                    <a:pt x="12" y="4"/>
                    <a:pt x="11" y="3"/>
                  </a:cubicBezTo>
                  <a:cubicBezTo>
                    <a:pt x="10" y="0"/>
                    <a:pt x="9" y="1"/>
                    <a:pt x="6" y="2"/>
                  </a:cubicBezTo>
                  <a:cubicBezTo>
                    <a:pt x="5" y="2"/>
                    <a:pt x="5" y="1"/>
                    <a:pt x="4" y="3"/>
                  </a:cubicBezTo>
                  <a:cubicBezTo>
                    <a:pt x="3" y="4"/>
                    <a:pt x="3" y="5"/>
                    <a:pt x="3" y="6"/>
                  </a:cubicBezTo>
                  <a:cubicBezTo>
                    <a:pt x="3" y="8"/>
                    <a:pt x="3" y="10"/>
                    <a:pt x="3" y="12"/>
                  </a:cubicBezTo>
                  <a:cubicBezTo>
                    <a:pt x="3" y="13"/>
                    <a:pt x="3" y="15"/>
                    <a:pt x="2" y="17"/>
                  </a:cubicBezTo>
                  <a:cubicBezTo>
                    <a:pt x="0" y="19"/>
                    <a:pt x="0" y="19"/>
                    <a:pt x="1" y="22"/>
                  </a:cubicBezTo>
                  <a:cubicBezTo>
                    <a:pt x="2" y="24"/>
                    <a:pt x="2" y="24"/>
                    <a:pt x="4" y="25"/>
                  </a:cubicBezTo>
                  <a:cubicBezTo>
                    <a:pt x="6" y="25"/>
                    <a:pt x="8" y="25"/>
                    <a:pt x="9" y="26"/>
                  </a:cubicBezTo>
                  <a:cubicBezTo>
                    <a:pt x="10" y="26"/>
                    <a:pt x="12" y="28"/>
                    <a:pt x="13" y="28"/>
                  </a:cubicBezTo>
                  <a:cubicBezTo>
                    <a:pt x="15" y="27"/>
                    <a:pt x="17" y="28"/>
                    <a:pt x="19" y="28"/>
                  </a:cubicBezTo>
                  <a:cubicBezTo>
                    <a:pt x="20" y="28"/>
                    <a:pt x="23" y="26"/>
                    <a:pt x="24" y="25"/>
                  </a:cubicBezTo>
                  <a:cubicBezTo>
                    <a:pt x="26" y="23"/>
                    <a:pt x="27" y="21"/>
                    <a:pt x="26" y="19"/>
                  </a:cubicBezTo>
                  <a:cubicBezTo>
                    <a:pt x="25" y="17"/>
                    <a:pt x="25" y="16"/>
                    <a:pt x="24" y="14"/>
                  </a:cubicBezTo>
                  <a:cubicBezTo>
                    <a:pt x="24" y="12"/>
                    <a:pt x="23" y="11"/>
                    <a:pt x="21" y="10"/>
                  </a:cubicBezTo>
                  <a:cubicBezTo>
                    <a:pt x="20" y="9"/>
                    <a:pt x="22" y="10"/>
                    <a:pt x="21" y="10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96" name="Freeform 630"/>
            <p:cNvSpPr>
              <a:spLocks/>
            </p:cNvSpPr>
            <p:nvPr/>
          </p:nvSpPr>
          <p:spPr bwMode="auto">
            <a:xfrm>
              <a:off x="8241593" y="10074745"/>
              <a:ext cx="961783" cy="1672412"/>
            </a:xfrm>
            <a:custGeom>
              <a:avLst/>
              <a:gdLst>
                <a:gd name="T0" fmla="*/ 80 w 103"/>
                <a:gd name="T1" fmla="*/ 52 h 179"/>
                <a:gd name="T2" fmla="*/ 85 w 103"/>
                <a:gd name="T3" fmla="*/ 42 h 179"/>
                <a:gd name="T4" fmla="*/ 102 w 103"/>
                <a:gd name="T5" fmla="*/ 29 h 179"/>
                <a:gd name="T6" fmla="*/ 99 w 103"/>
                <a:gd name="T7" fmla="*/ 21 h 179"/>
                <a:gd name="T8" fmla="*/ 94 w 103"/>
                <a:gd name="T9" fmla="*/ 29 h 179"/>
                <a:gd name="T10" fmla="*/ 82 w 103"/>
                <a:gd name="T11" fmla="*/ 30 h 179"/>
                <a:gd name="T12" fmla="*/ 79 w 103"/>
                <a:gd name="T13" fmla="*/ 28 h 179"/>
                <a:gd name="T14" fmla="*/ 81 w 103"/>
                <a:gd name="T15" fmla="*/ 22 h 179"/>
                <a:gd name="T16" fmla="*/ 64 w 103"/>
                <a:gd name="T17" fmla="*/ 9 h 179"/>
                <a:gd name="T18" fmla="*/ 57 w 103"/>
                <a:gd name="T19" fmla="*/ 2 h 179"/>
                <a:gd name="T20" fmla="*/ 48 w 103"/>
                <a:gd name="T21" fmla="*/ 4 h 179"/>
                <a:gd name="T22" fmla="*/ 39 w 103"/>
                <a:gd name="T23" fmla="*/ 1 h 179"/>
                <a:gd name="T24" fmla="*/ 35 w 103"/>
                <a:gd name="T25" fmla="*/ 9 h 179"/>
                <a:gd name="T26" fmla="*/ 27 w 103"/>
                <a:gd name="T27" fmla="*/ 22 h 179"/>
                <a:gd name="T28" fmla="*/ 25 w 103"/>
                <a:gd name="T29" fmla="*/ 32 h 179"/>
                <a:gd name="T30" fmla="*/ 21 w 103"/>
                <a:gd name="T31" fmla="*/ 39 h 179"/>
                <a:gd name="T32" fmla="*/ 19 w 103"/>
                <a:gd name="T33" fmla="*/ 47 h 179"/>
                <a:gd name="T34" fmla="*/ 17 w 103"/>
                <a:gd name="T35" fmla="*/ 52 h 179"/>
                <a:gd name="T36" fmla="*/ 20 w 103"/>
                <a:gd name="T37" fmla="*/ 61 h 179"/>
                <a:gd name="T38" fmla="*/ 18 w 103"/>
                <a:gd name="T39" fmla="*/ 79 h 179"/>
                <a:gd name="T40" fmla="*/ 15 w 103"/>
                <a:gd name="T41" fmla="*/ 94 h 179"/>
                <a:gd name="T42" fmla="*/ 10 w 103"/>
                <a:gd name="T43" fmla="*/ 117 h 179"/>
                <a:gd name="T44" fmla="*/ 13 w 103"/>
                <a:gd name="T45" fmla="*/ 130 h 179"/>
                <a:gd name="T46" fmla="*/ 12 w 103"/>
                <a:gd name="T47" fmla="*/ 135 h 179"/>
                <a:gd name="T48" fmla="*/ 8 w 103"/>
                <a:gd name="T49" fmla="*/ 147 h 179"/>
                <a:gd name="T50" fmla="*/ 5 w 103"/>
                <a:gd name="T51" fmla="*/ 156 h 179"/>
                <a:gd name="T52" fmla="*/ 8 w 103"/>
                <a:gd name="T53" fmla="*/ 170 h 179"/>
                <a:gd name="T54" fmla="*/ 13 w 103"/>
                <a:gd name="T55" fmla="*/ 176 h 179"/>
                <a:gd name="T56" fmla="*/ 23 w 103"/>
                <a:gd name="T57" fmla="*/ 178 h 179"/>
                <a:gd name="T58" fmla="*/ 27 w 103"/>
                <a:gd name="T59" fmla="*/ 179 h 179"/>
                <a:gd name="T60" fmla="*/ 24 w 103"/>
                <a:gd name="T61" fmla="*/ 169 h 179"/>
                <a:gd name="T62" fmla="*/ 25 w 103"/>
                <a:gd name="T63" fmla="*/ 163 h 179"/>
                <a:gd name="T64" fmla="*/ 28 w 103"/>
                <a:gd name="T65" fmla="*/ 163 h 179"/>
                <a:gd name="T66" fmla="*/ 31 w 103"/>
                <a:gd name="T67" fmla="*/ 157 h 179"/>
                <a:gd name="T68" fmla="*/ 40 w 103"/>
                <a:gd name="T69" fmla="*/ 151 h 179"/>
                <a:gd name="T70" fmla="*/ 41 w 103"/>
                <a:gd name="T71" fmla="*/ 145 h 179"/>
                <a:gd name="T72" fmla="*/ 32 w 103"/>
                <a:gd name="T73" fmla="*/ 140 h 179"/>
                <a:gd name="T74" fmla="*/ 39 w 103"/>
                <a:gd name="T75" fmla="*/ 131 h 179"/>
                <a:gd name="T76" fmla="*/ 43 w 103"/>
                <a:gd name="T77" fmla="*/ 124 h 179"/>
                <a:gd name="T78" fmla="*/ 48 w 103"/>
                <a:gd name="T79" fmla="*/ 116 h 179"/>
                <a:gd name="T80" fmla="*/ 51 w 103"/>
                <a:gd name="T81" fmla="*/ 114 h 179"/>
                <a:gd name="T82" fmla="*/ 45 w 103"/>
                <a:gd name="T83" fmla="*/ 113 h 179"/>
                <a:gd name="T84" fmla="*/ 54 w 103"/>
                <a:gd name="T85" fmla="*/ 108 h 179"/>
                <a:gd name="T86" fmla="*/ 58 w 103"/>
                <a:gd name="T87" fmla="*/ 102 h 179"/>
                <a:gd name="T88" fmla="*/ 59 w 103"/>
                <a:gd name="T89" fmla="*/ 97 h 179"/>
                <a:gd name="T90" fmla="*/ 60 w 103"/>
                <a:gd name="T91" fmla="*/ 96 h 179"/>
                <a:gd name="T92" fmla="*/ 76 w 103"/>
                <a:gd name="T93" fmla="*/ 93 h 179"/>
                <a:gd name="T94" fmla="*/ 84 w 103"/>
                <a:gd name="T95" fmla="*/ 87 h 179"/>
                <a:gd name="T96" fmla="*/ 83 w 103"/>
                <a:gd name="T97" fmla="*/ 78 h 179"/>
                <a:gd name="T98" fmla="*/ 78 w 103"/>
                <a:gd name="T99" fmla="*/ 69 h 179"/>
                <a:gd name="T100" fmla="*/ 78 w 103"/>
                <a:gd name="T101" fmla="*/ 66 h 179"/>
                <a:gd name="T102" fmla="*/ 78 w 103"/>
                <a:gd name="T103" fmla="*/ 62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03" h="179">
                  <a:moveTo>
                    <a:pt x="78" y="62"/>
                  </a:moveTo>
                  <a:cubicBezTo>
                    <a:pt x="81" y="59"/>
                    <a:pt x="79" y="56"/>
                    <a:pt x="80" y="52"/>
                  </a:cubicBezTo>
                  <a:cubicBezTo>
                    <a:pt x="80" y="51"/>
                    <a:pt x="80" y="49"/>
                    <a:pt x="80" y="48"/>
                  </a:cubicBezTo>
                  <a:cubicBezTo>
                    <a:pt x="81" y="45"/>
                    <a:pt x="83" y="44"/>
                    <a:pt x="85" y="42"/>
                  </a:cubicBezTo>
                  <a:cubicBezTo>
                    <a:pt x="89" y="39"/>
                    <a:pt x="91" y="34"/>
                    <a:pt x="95" y="31"/>
                  </a:cubicBezTo>
                  <a:cubicBezTo>
                    <a:pt x="97" y="30"/>
                    <a:pt x="100" y="30"/>
                    <a:pt x="102" y="29"/>
                  </a:cubicBezTo>
                  <a:cubicBezTo>
                    <a:pt x="103" y="27"/>
                    <a:pt x="102" y="24"/>
                    <a:pt x="101" y="23"/>
                  </a:cubicBezTo>
                  <a:cubicBezTo>
                    <a:pt x="100" y="21"/>
                    <a:pt x="101" y="21"/>
                    <a:pt x="99" y="21"/>
                  </a:cubicBezTo>
                  <a:cubicBezTo>
                    <a:pt x="97" y="20"/>
                    <a:pt x="98" y="24"/>
                    <a:pt x="97" y="25"/>
                  </a:cubicBezTo>
                  <a:cubicBezTo>
                    <a:pt x="96" y="26"/>
                    <a:pt x="95" y="28"/>
                    <a:pt x="94" y="29"/>
                  </a:cubicBezTo>
                  <a:cubicBezTo>
                    <a:pt x="93" y="30"/>
                    <a:pt x="90" y="29"/>
                    <a:pt x="88" y="30"/>
                  </a:cubicBezTo>
                  <a:cubicBezTo>
                    <a:pt x="87" y="32"/>
                    <a:pt x="84" y="30"/>
                    <a:pt x="82" y="30"/>
                  </a:cubicBezTo>
                  <a:cubicBezTo>
                    <a:pt x="81" y="30"/>
                    <a:pt x="79" y="31"/>
                    <a:pt x="78" y="30"/>
                  </a:cubicBezTo>
                  <a:cubicBezTo>
                    <a:pt x="76" y="30"/>
                    <a:pt x="79" y="28"/>
                    <a:pt x="79" y="28"/>
                  </a:cubicBezTo>
                  <a:cubicBezTo>
                    <a:pt x="80" y="27"/>
                    <a:pt x="79" y="26"/>
                    <a:pt x="79" y="26"/>
                  </a:cubicBezTo>
                  <a:cubicBezTo>
                    <a:pt x="79" y="24"/>
                    <a:pt x="80" y="23"/>
                    <a:pt x="81" y="22"/>
                  </a:cubicBezTo>
                  <a:cubicBezTo>
                    <a:pt x="85" y="18"/>
                    <a:pt x="77" y="16"/>
                    <a:pt x="74" y="14"/>
                  </a:cubicBezTo>
                  <a:cubicBezTo>
                    <a:pt x="71" y="12"/>
                    <a:pt x="67" y="12"/>
                    <a:pt x="64" y="9"/>
                  </a:cubicBezTo>
                  <a:cubicBezTo>
                    <a:pt x="63" y="8"/>
                    <a:pt x="61" y="7"/>
                    <a:pt x="60" y="6"/>
                  </a:cubicBezTo>
                  <a:cubicBezTo>
                    <a:pt x="59" y="4"/>
                    <a:pt x="58" y="2"/>
                    <a:pt x="57" y="2"/>
                  </a:cubicBezTo>
                  <a:cubicBezTo>
                    <a:pt x="56" y="1"/>
                    <a:pt x="53" y="1"/>
                    <a:pt x="52" y="2"/>
                  </a:cubicBezTo>
                  <a:cubicBezTo>
                    <a:pt x="51" y="3"/>
                    <a:pt x="50" y="6"/>
                    <a:pt x="48" y="4"/>
                  </a:cubicBezTo>
                  <a:cubicBezTo>
                    <a:pt x="47" y="2"/>
                    <a:pt x="45" y="2"/>
                    <a:pt x="43" y="2"/>
                  </a:cubicBezTo>
                  <a:cubicBezTo>
                    <a:pt x="41" y="2"/>
                    <a:pt x="41" y="0"/>
                    <a:pt x="39" y="1"/>
                  </a:cubicBezTo>
                  <a:cubicBezTo>
                    <a:pt x="38" y="2"/>
                    <a:pt x="35" y="3"/>
                    <a:pt x="35" y="4"/>
                  </a:cubicBezTo>
                  <a:cubicBezTo>
                    <a:pt x="34" y="6"/>
                    <a:pt x="35" y="8"/>
                    <a:pt x="35" y="9"/>
                  </a:cubicBezTo>
                  <a:cubicBezTo>
                    <a:pt x="34" y="13"/>
                    <a:pt x="31" y="13"/>
                    <a:pt x="28" y="14"/>
                  </a:cubicBezTo>
                  <a:cubicBezTo>
                    <a:pt x="26" y="15"/>
                    <a:pt x="27" y="20"/>
                    <a:pt x="27" y="22"/>
                  </a:cubicBezTo>
                  <a:cubicBezTo>
                    <a:pt x="27" y="24"/>
                    <a:pt x="28" y="26"/>
                    <a:pt x="28" y="27"/>
                  </a:cubicBezTo>
                  <a:cubicBezTo>
                    <a:pt x="28" y="28"/>
                    <a:pt x="25" y="31"/>
                    <a:pt x="25" y="32"/>
                  </a:cubicBezTo>
                  <a:cubicBezTo>
                    <a:pt x="24" y="33"/>
                    <a:pt x="21" y="35"/>
                    <a:pt x="21" y="36"/>
                  </a:cubicBezTo>
                  <a:cubicBezTo>
                    <a:pt x="21" y="37"/>
                    <a:pt x="21" y="38"/>
                    <a:pt x="21" y="39"/>
                  </a:cubicBezTo>
                  <a:cubicBezTo>
                    <a:pt x="21" y="40"/>
                    <a:pt x="20" y="41"/>
                    <a:pt x="20" y="42"/>
                  </a:cubicBezTo>
                  <a:cubicBezTo>
                    <a:pt x="20" y="43"/>
                    <a:pt x="21" y="46"/>
                    <a:pt x="19" y="47"/>
                  </a:cubicBezTo>
                  <a:cubicBezTo>
                    <a:pt x="19" y="48"/>
                    <a:pt x="19" y="50"/>
                    <a:pt x="19" y="51"/>
                  </a:cubicBezTo>
                  <a:cubicBezTo>
                    <a:pt x="18" y="51"/>
                    <a:pt x="17" y="51"/>
                    <a:pt x="17" y="52"/>
                  </a:cubicBezTo>
                  <a:cubicBezTo>
                    <a:pt x="17" y="54"/>
                    <a:pt x="19" y="55"/>
                    <a:pt x="19" y="57"/>
                  </a:cubicBezTo>
                  <a:cubicBezTo>
                    <a:pt x="19" y="58"/>
                    <a:pt x="19" y="60"/>
                    <a:pt x="20" y="61"/>
                  </a:cubicBezTo>
                  <a:cubicBezTo>
                    <a:pt x="22" y="65"/>
                    <a:pt x="18" y="69"/>
                    <a:pt x="18" y="73"/>
                  </a:cubicBezTo>
                  <a:cubicBezTo>
                    <a:pt x="17" y="75"/>
                    <a:pt x="19" y="77"/>
                    <a:pt x="18" y="79"/>
                  </a:cubicBezTo>
                  <a:cubicBezTo>
                    <a:pt x="17" y="80"/>
                    <a:pt x="15" y="81"/>
                    <a:pt x="14" y="83"/>
                  </a:cubicBezTo>
                  <a:cubicBezTo>
                    <a:pt x="13" y="85"/>
                    <a:pt x="17" y="93"/>
                    <a:pt x="15" y="94"/>
                  </a:cubicBezTo>
                  <a:cubicBezTo>
                    <a:pt x="11" y="96"/>
                    <a:pt x="12" y="101"/>
                    <a:pt x="11" y="105"/>
                  </a:cubicBezTo>
                  <a:cubicBezTo>
                    <a:pt x="9" y="108"/>
                    <a:pt x="10" y="113"/>
                    <a:pt x="10" y="117"/>
                  </a:cubicBezTo>
                  <a:cubicBezTo>
                    <a:pt x="10" y="120"/>
                    <a:pt x="10" y="123"/>
                    <a:pt x="10" y="126"/>
                  </a:cubicBezTo>
                  <a:cubicBezTo>
                    <a:pt x="10" y="127"/>
                    <a:pt x="15" y="130"/>
                    <a:pt x="13" y="130"/>
                  </a:cubicBezTo>
                  <a:cubicBezTo>
                    <a:pt x="13" y="130"/>
                    <a:pt x="9" y="131"/>
                    <a:pt x="11" y="132"/>
                  </a:cubicBezTo>
                  <a:cubicBezTo>
                    <a:pt x="13" y="132"/>
                    <a:pt x="13" y="133"/>
                    <a:pt x="12" y="135"/>
                  </a:cubicBezTo>
                  <a:cubicBezTo>
                    <a:pt x="11" y="137"/>
                    <a:pt x="11" y="139"/>
                    <a:pt x="11" y="142"/>
                  </a:cubicBezTo>
                  <a:cubicBezTo>
                    <a:pt x="11" y="144"/>
                    <a:pt x="9" y="145"/>
                    <a:pt x="8" y="147"/>
                  </a:cubicBezTo>
                  <a:cubicBezTo>
                    <a:pt x="7" y="148"/>
                    <a:pt x="8" y="150"/>
                    <a:pt x="8" y="152"/>
                  </a:cubicBezTo>
                  <a:cubicBezTo>
                    <a:pt x="8" y="153"/>
                    <a:pt x="6" y="156"/>
                    <a:pt x="5" y="156"/>
                  </a:cubicBezTo>
                  <a:cubicBezTo>
                    <a:pt x="0" y="158"/>
                    <a:pt x="3" y="164"/>
                    <a:pt x="4" y="167"/>
                  </a:cubicBezTo>
                  <a:cubicBezTo>
                    <a:pt x="5" y="169"/>
                    <a:pt x="8" y="166"/>
                    <a:pt x="8" y="170"/>
                  </a:cubicBezTo>
                  <a:cubicBezTo>
                    <a:pt x="8" y="171"/>
                    <a:pt x="7" y="174"/>
                    <a:pt x="9" y="175"/>
                  </a:cubicBezTo>
                  <a:cubicBezTo>
                    <a:pt x="10" y="176"/>
                    <a:pt x="11" y="176"/>
                    <a:pt x="13" y="176"/>
                  </a:cubicBezTo>
                  <a:cubicBezTo>
                    <a:pt x="15" y="177"/>
                    <a:pt x="18" y="177"/>
                    <a:pt x="20" y="177"/>
                  </a:cubicBezTo>
                  <a:cubicBezTo>
                    <a:pt x="21" y="177"/>
                    <a:pt x="22" y="177"/>
                    <a:pt x="23" y="178"/>
                  </a:cubicBezTo>
                  <a:cubicBezTo>
                    <a:pt x="23" y="177"/>
                    <a:pt x="24" y="177"/>
                    <a:pt x="25" y="177"/>
                  </a:cubicBezTo>
                  <a:cubicBezTo>
                    <a:pt x="25" y="178"/>
                    <a:pt x="27" y="179"/>
                    <a:pt x="27" y="179"/>
                  </a:cubicBezTo>
                  <a:cubicBezTo>
                    <a:pt x="28" y="179"/>
                    <a:pt x="26" y="176"/>
                    <a:pt x="26" y="175"/>
                  </a:cubicBezTo>
                  <a:cubicBezTo>
                    <a:pt x="24" y="173"/>
                    <a:pt x="24" y="171"/>
                    <a:pt x="24" y="169"/>
                  </a:cubicBezTo>
                  <a:cubicBezTo>
                    <a:pt x="24" y="167"/>
                    <a:pt x="24" y="166"/>
                    <a:pt x="27" y="164"/>
                  </a:cubicBezTo>
                  <a:cubicBezTo>
                    <a:pt x="29" y="163"/>
                    <a:pt x="25" y="163"/>
                    <a:pt x="25" y="163"/>
                  </a:cubicBezTo>
                  <a:cubicBezTo>
                    <a:pt x="25" y="163"/>
                    <a:pt x="27" y="162"/>
                    <a:pt x="26" y="162"/>
                  </a:cubicBezTo>
                  <a:cubicBezTo>
                    <a:pt x="27" y="162"/>
                    <a:pt x="27" y="163"/>
                    <a:pt x="28" y="163"/>
                  </a:cubicBezTo>
                  <a:cubicBezTo>
                    <a:pt x="29" y="164"/>
                    <a:pt x="30" y="163"/>
                    <a:pt x="31" y="163"/>
                  </a:cubicBezTo>
                  <a:cubicBezTo>
                    <a:pt x="32" y="161"/>
                    <a:pt x="31" y="159"/>
                    <a:pt x="31" y="157"/>
                  </a:cubicBezTo>
                  <a:cubicBezTo>
                    <a:pt x="32" y="155"/>
                    <a:pt x="34" y="154"/>
                    <a:pt x="37" y="153"/>
                  </a:cubicBezTo>
                  <a:cubicBezTo>
                    <a:pt x="38" y="152"/>
                    <a:pt x="39" y="152"/>
                    <a:pt x="40" y="151"/>
                  </a:cubicBezTo>
                  <a:cubicBezTo>
                    <a:pt x="41" y="150"/>
                    <a:pt x="39" y="149"/>
                    <a:pt x="39" y="149"/>
                  </a:cubicBezTo>
                  <a:cubicBezTo>
                    <a:pt x="39" y="148"/>
                    <a:pt x="42" y="147"/>
                    <a:pt x="41" y="145"/>
                  </a:cubicBezTo>
                  <a:cubicBezTo>
                    <a:pt x="40" y="143"/>
                    <a:pt x="36" y="145"/>
                    <a:pt x="35" y="143"/>
                  </a:cubicBezTo>
                  <a:cubicBezTo>
                    <a:pt x="34" y="142"/>
                    <a:pt x="33" y="142"/>
                    <a:pt x="32" y="140"/>
                  </a:cubicBezTo>
                  <a:cubicBezTo>
                    <a:pt x="31" y="138"/>
                    <a:pt x="33" y="135"/>
                    <a:pt x="34" y="134"/>
                  </a:cubicBezTo>
                  <a:cubicBezTo>
                    <a:pt x="36" y="133"/>
                    <a:pt x="37" y="131"/>
                    <a:pt x="39" y="131"/>
                  </a:cubicBezTo>
                  <a:cubicBezTo>
                    <a:pt x="41" y="130"/>
                    <a:pt x="41" y="132"/>
                    <a:pt x="42" y="129"/>
                  </a:cubicBezTo>
                  <a:cubicBezTo>
                    <a:pt x="42" y="127"/>
                    <a:pt x="44" y="126"/>
                    <a:pt x="43" y="124"/>
                  </a:cubicBezTo>
                  <a:cubicBezTo>
                    <a:pt x="42" y="121"/>
                    <a:pt x="47" y="121"/>
                    <a:pt x="48" y="119"/>
                  </a:cubicBezTo>
                  <a:cubicBezTo>
                    <a:pt x="48" y="119"/>
                    <a:pt x="43" y="115"/>
                    <a:pt x="48" y="116"/>
                  </a:cubicBezTo>
                  <a:cubicBezTo>
                    <a:pt x="49" y="117"/>
                    <a:pt x="49" y="118"/>
                    <a:pt x="50" y="118"/>
                  </a:cubicBezTo>
                  <a:cubicBezTo>
                    <a:pt x="52" y="118"/>
                    <a:pt x="52" y="115"/>
                    <a:pt x="51" y="114"/>
                  </a:cubicBezTo>
                  <a:cubicBezTo>
                    <a:pt x="51" y="113"/>
                    <a:pt x="49" y="115"/>
                    <a:pt x="49" y="115"/>
                  </a:cubicBezTo>
                  <a:cubicBezTo>
                    <a:pt x="47" y="115"/>
                    <a:pt x="45" y="114"/>
                    <a:pt x="45" y="113"/>
                  </a:cubicBezTo>
                  <a:cubicBezTo>
                    <a:pt x="45" y="112"/>
                    <a:pt x="43" y="105"/>
                    <a:pt x="45" y="105"/>
                  </a:cubicBezTo>
                  <a:cubicBezTo>
                    <a:pt x="48" y="106"/>
                    <a:pt x="50" y="108"/>
                    <a:pt x="54" y="108"/>
                  </a:cubicBezTo>
                  <a:cubicBezTo>
                    <a:pt x="55" y="108"/>
                    <a:pt x="56" y="107"/>
                    <a:pt x="57" y="107"/>
                  </a:cubicBezTo>
                  <a:cubicBezTo>
                    <a:pt x="59" y="105"/>
                    <a:pt x="57" y="104"/>
                    <a:pt x="58" y="102"/>
                  </a:cubicBezTo>
                  <a:cubicBezTo>
                    <a:pt x="58" y="101"/>
                    <a:pt x="59" y="100"/>
                    <a:pt x="59" y="100"/>
                  </a:cubicBezTo>
                  <a:cubicBezTo>
                    <a:pt x="60" y="98"/>
                    <a:pt x="59" y="98"/>
                    <a:pt x="59" y="97"/>
                  </a:cubicBezTo>
                  <a:cubicBezTo>
                    <a:pt x="58" y="96"/>
                    <a:pt x="58" y="94"/>
                    <a:pt x="59" y="94"/>
                  </a:cubicBezTo>
                  <a:cubicBezTo>
                    <a:pt x="61" y="94"/>
                    <a:pt x="60" y="96"/>
                    <a:pt x="60" y="96"/>
                  </a:cubicBezTo>
                  <a:cubicBezTo>
                    <a:pt x="59" y="95"/>
                    <a:pt x="65" y="95"/>
                    <a:pt x="65" y="95"/>
                  </a:cubicBezTo>
                  <a:cubicBezTo>
                    <a:pt x="69" y="95"/>
                    <a:pt x="72" y="93"/>
                    <a:pt x="76" y="93"/>
                  </a:cubicBezTo>
                  <a:cubicBezTo>
                    <a:pt x="77" y="92"/>
                    <a:pt x="80" y="91"/>
                    <a:pt x="82" y="90"/>
                  </a:cubicBezTo>
                  <a:cubicBezTo>
                    <a:pt x="83" y="89"/>
                    <a:pt x="83" y="88"/>
                    <a:pt x="84" y="87"/>
                  </a:cubicBezTo>
                  <a:cubicBezTo>
                    <a:pt x="85" y="86"/>
                    <a:pt x="86" y="85"/>
                    <a:pt x="87" y="83"/>
                  </a:cubicBezTo>
                  <a:cubicBezTo>
                    <a:pt x="87" y="80"/>
                    <a:pt x="85" y="80"/>
                    <a:pt x="83" y="78"/>
                  </a:cubicBezTo>
                  <a:cubicBezTo>
                    <a:pt x="82" y="76"/>
                    <a:pt x="85" y="75"/>
                    <a:pt x="83" y="73"/>
                  </a:cubicBezTo>
                  <a:cubicBezTo>
                    <a:pt x="82" y="72"/>
                    <a:pt x="78" y="71"/>
                    <a:pt x="78" y="69"/>
                  </a:cubicBezTo>
                  <a:cubicBezTo>
                    <a:pt x="78" y="69"/>
                    <a:pt x="78" y="68"/>
                    <a:pt x="79" y="68"/>
                  </a:cubicBezTo>
                  <a:cubicBezTo>
                    <a:pt x="79" y="67"/>
                    <a:pt x="78" y="67"/>
                    <a:pt x="78" y="66"/>
                  </a:cubicBezTo>
                  <a:cubicBezTo>
                    <a:pt x="78" y="65"/>
                    <a:pt x="77" y="63"/>
                    <a:pt x="78" y="62"/>
                  </a:cubicBezTo>
                  <a:cubicBezTo>
                    <a:pt x="79" y="61"/>
                    <a:pt x="77" y="63"/>
                    <a:pt x="78" y="62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97" name="Freeform 631"/>
            <p:cNvSpPr>
              <a:spLocks/>
            </p:cNvSpPr>
            <p:nvPr/>
          </p:nvSpPr>
          <p:spPr bwMode="auto">
            <a:xfrm>
              <a:off x="7617387" y="8313140"/>
              <a:ext cx="203824" cy="226173"/>
            </a:xfrm>
            <a:custGeom>
              <a:avLst/>
              <a:gdLst>
                <a:gd name="T0" fmla="*/ 15 w 22"/>
                <a:gd name="T1" fmla="*/ 23 h 24"/>
                <a:gd name="T2" fmla="*/ 19 w 22"/>
                <a:gd name="T3" fmla="*/ 24 h 24"/>
                <a:gd name="T4" fmla="*/ 19 w 22"/>
                <a:gd name="T5" fmla="*/ 17 h 24"/>
                <a:gd name="T6" fmla="*/ 20 w 22"/>
                <a:gd name="T7" fmla="*/ 10 h 24"/>
                <a:gd name="T8" fmla="*/ 21 w 22"/>
                <a:gd name="T9" fmla="*/ 7 h 24"/>
                <a:gd name="T10" fmla="*/ 22 w 22"/>
                <a:gd name="T11" fmla="*/ 3 h 24"/>
                <a:gd name="T12" fmla="*/ 17 w 22"/>
                <a:gd name="T13" fmla="*/ 4 h 24"/>
                <a:gd name="T14" fmla="*/ 12 w 22"/>
                <a:gd name="T15" fmla="*/ 5 h 24"/>
                <a:gd name="T16" fmla="*/ 9 w 22"/>
                <a:gd name="T17" fmla="*/ 8 h 24"/>
                <a:gd name="T18" fmla="*/ 4 w 22"/>
                <a:gd name="T19" fmla="*/ 9 h 24"/>
                <a:gd name="T20" fmla="*/ 3 w 22"/>
                <a:gd name="T21" fmla="*/ 12 h 24"/>
                <a:gd name="T22" fmla="*/ 0 w 22"/>
                <a:gd name="T23" fmla="*/ 13 h 24"/>
                <a:gd name="T24" fmla="*/ 6 w 22"/>
                <a:gd name="T25" fmla="*/ 19 h 24"/>
                <a:gd name="T26" fmla="*/ 11 w 22"/>
                <a:gd name="T27" fmla="*/ 22 h 24"/>
                <a:gd name="T28" fmla="*/ 15 w 22"/>
                <a:gd name="T29" fmla="*/ 23 h 24"/>
                <a:gd name="T30" fmla="*/ 15 w 22"/>
                <a:gd name="T31" fmla="*/ 2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2" h="24">
                  <a:moveTo>
                    <a:pt x="15" y="23"/>
                  </a:moveTo>
                  <a:cubicBezTo>
                    <a:pt x="16" y="24"/>
                    <a:pt x="17" y="24"/>
                    <a:pt x="19" y="24"/>
                  </a:cubicBezTo>
                  <a:cubicBezTo>
                    <a:pt x="17" y="21"/>
                    <a:pt x="19" y="20"/>
                    <a:pt x="19" y="17"/>
                  </a:cubicBezTo>
                  <a:cubicBezTo>
                    <a:pt x="19" y="15"/>
                    <a:pt x="20" y="12"/>
                    <a:pt x="20" y="10"/>
                  </a:cubicBezTo>
                  <a:cubicBezTo>
                    <a:pt x="20" y="9"/>
                    <a:pt x="21" y="8"/>
                    <a:pt x="21" y="7"/>
                  </a:cubicBezTo>
                  <a:cubicBezTo>
                    <a:pt x="22" y="6"/>
                    <a:pt x="21" y="5"/>
                    <a:pt x="22" y="3"/>
                  </a:cubicBezTo>
                  <a:cubicBezTo>
                    <a:pt x="22" y="0"/>
                    <a:pt x="18" y="4"/>
                    <a:pt x="17" y="4"/>
                  </a:cubicBezTo>
                  <a:cubicBezTo>
                    <a:pt x="15" y="4"/>
                    <a:pt x="14" y="3"/>
                    <a:pt x="12" y="5"/>
                  </a:cubicBezTo>
                  <a:cubicBezTo>
                    <a:pt x="12" y="5"/>
                    <a:pt x="10" y="9"/>
                    <a:pt x="9" y="8"/>
                  </a:cubicBezTo>
                  <a:cubicBezTo>
                    <a:pt x="7" y="8"/>
                    <a:pt x="6" y="8"/>
                    <a:pt x="4" y="9"/>
                  </a:cubicBezTo>
                  <a:cubicBezTo>
                    <a:pt x="4" y="10"/>
                    <a:pt x="4" y="12"/>
                    <a:pt x="3" y="12"/>
                  </a:cubicBezTo>
                  <a:cubicBezTo>
                    <a:pt x="3" y="13"/>
                    <a:pt x="1" y="13"/>
                    <a:pt x="0" y="13"/>
                  </a:cubicBezTo>
                  <a:cubicBezTo>
                    <a:pt x="2" y="15"/>
                    <a:pt x="4" y="18"/>
                    <a:pt x="6" y="19"/>
                  </a:cubicBezTo>
                  <a:cubicBezTo>
                    <a:pt x="7" y="21"/>
                    <a:pt x="9" y="22"/>
                    <a:pt x="11" y="22"/>
                  </a:cubicBezTo>
                  <a:cubicBezTo>
                    <a:pt x="12" y="22"/>
                    <a:pt x="14" y="22"/>
                    <a:pt x="15" y="23"/>
                  </a:cubicBezTo>
                  <a:cubicBezTo>
                    <a:pt x="16" y="23"/>
                    <a:pt x="15" y="22"/>
                    <a:pt x="15" y="23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98" name="Freeform 632"/>
            <p:cNvSpPr>
              <a:spLocks/>
            </p:cNvSpPr>
            <p:nvPr/>
          </p:nvSpPr>
          <p:spPr bwMode="auto">
            <a:xfrm>
              <a:off x="7681084" y="8520197"/>
              <a:ext cx="159235" cy="140163"/>
            </a:xfrm>
            <a:custGeom>
              <a:avLst/>
              <a:gdLst>
                <a:gd name="T0" fmla="*/ 16 w 17"/>
                <a:gd name="T1" fmla="*/ 10 h 15"/>
                <a:gd name="T2" fmla="*/ 17 w 17"/>
                <a:gd name="T3" fmla="*/ 8 h 15"/>
                <a:gd name="T4" fmla="*/ 15 w 17"/>
                <a:gd name="T5" fmla="*/ 6 h 15"/>
                <a:gd name="T6" fmla="*/ 12 w 17"/>
                <a:gd name="T7" fmla="*/ 2 h 15"/>
                <a:gd name="T8" fmla="*/ 8 w 17"/>
                <a:gd name="T9" fmla="*/ 1 h 15"/>
                <a:gd name="T10" fmla="*/ 3 w 17"/>
                <a:gd name="T11" fmla="*/ 0 h 15"/>
                <a:gd name="T12" fmla="*/ 3 w 17"/>
                <a:gd name="T13" fmla="*/ 6 h 15"/>
                <a:gd name="T14" fmla="*/ 6 w 17"/>
                <a:gd name="T15" fmla="*/ 7 h 15"/>
                <a:gd name="T16" fmla="*/ 4 w 17"/>
                <a:gd name="T17" fmla="*/ 5 h 15"/>
                <a:gd name="T18" fmla="*/ 7 w 17"/>
                <a:gd name="T19" fmla="*/ 7 h 15"/>
                <a:gd name="T20" fmla="*/ 11 w 17"/>
                <a:gd name="T21" fmla="*/ 10 h 15"/>
                <a:gd name="T22" fmla="*/ 14 w 17"/>
                <a:gd name="T23" fmla="*/ 14 h 15"/>
                <a:gd name="T24" fmla="*/ 16 w 17"/>
                <a:gd name="T25" fmla="*/ 10 h 15"/>
                <a:gd name="T26" fmla="*/ 16 w 17"/>
                <a:gd name="T27" fmla="*/ 1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" h="15">
                  <a:moveTo>
                    <a:pt x="16" y="10"/>
                  </a:moveTo>
                  <a:cubicBezTo>
                    <a:pt x="16" y="9"/>
                    <a:pt x="16" y="8"/>
                    <a:pt x="17" y="8"/>
                  </a:cubicBezTo>
                  <a:cubicBezTo>
                    <a:pt x="16" y="7"/>
                    <a:pt x="16" y="6"/>
                    <a:pt x="15" y="6"/>
                  </a:cubicBezTo>
                  <a:cubicBezTo>
                    <a:pt x="14" y="5"/>
                    <a:pt x="13" y="2"/>
                    <a:pt x="12" y="2"/>
                  </a:cubicBezTo>
                  <a:cubicBezTo>
                    <a:pt x="10" y="2"/>
                    <a:pt x="9" y="2"/>
                    <a:pt x="8" y="1"/>
                  </a:cubicBezTo>
                  <a:cubicBezTo>
                    <a:pt x="7" y="0"/>
                    <a:pt x="4" y="0"/>
                    <a:pt x="3" y="0"/>
                  </a:cubicBezTo>
                  <a:cubicBezTo>
                    <a:pt x="4" y="1"/>
                    <a:pt x="0" y="6"/>
                    <a:pt x="3" y="6"/>
                  </a:cubicBezTo>
                  <a:cubicBezTo>
                    <a:pt x="4" y="6"/>
                    <a:pt x="4" y="8"/>
                    <a:pt x="6" y="7"/>
                  </a:cubicBezTo>
                  <a:cubicBezTo>
                    <a:pt x="7" y="6"/>
                    <a:pt x="4" y="5"/>
                    <a:pt x="4" y="5"/>
                  </a:cubicBezTo>
                  <a:cubicBezTo>
                    <a:pt x="5" y="5"/>
                    <a:pt x="7" y="6"/>
                    <a:pt x="7" y="7"/>
                  </a:cubicBezTo>
                  <a:cubicBezTo>
                    <a:pt x="8" y="9"/>
                    <a:pt x="10" y="8"/>
                    <a:pt x="11" y="10"/>
                  </a:cubicBezTo>
                  <a:cubicBezTo>
                    <a:pt x="12" y="11"/>
                    <a:pt x="12" y="13"/>
                    <a:pt x="14" y="14"/>
                  </a:cubicBezTo>
                  <a:cubicBezTo>
                    <a:pt x="17" y="15"/>
                    <a:pt x="17" y="12"/>
                    <a:pt x="16" y="10"/>
                  </a:cubicBezTo>
                  <a:cubicBezTo>
                    <a:pt x="16" y="9"/>
                    <a:pt x="16" y="11"/>
                    <a:pt x="16" y="10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99" name="Freeform 633"/>
            <p:cNvSpPr>
              <a:spLocks/>
            </p:cNvSpPr>
            <p:nvPr/>
          </p:nvSpPr>
          <p:spPr bwMode="auto">
            <a:xfrm>
              <a:off x="7502737" y="8360921"/>
              <a:ext cx="105096" cy="82827"/>
            </a:xfrm>
            <a:custGeom>
              <a:avLst/>
              <a:gdLst>
                <a:gd name="T0" fmla="*/ 4 w 11"/>
                <a:gd name="T1" fmla="*/ 1 h 9"/>
                <a:gd name="T2" fmla="*/ 4 w 11"/>
                <a:gd name="T3" fmla="*/ 0 h 9"/>
                <a:gd name="T4" fmla="*/ 0 w 11"/>
                <a:gd name="T5" fmla="*/ 4 h 9"/>
                <a:gd name="T6" fmla="*/ 11 w 11"/>
                <a:gd name="T7" fmla="*/ 5 h 9"/>
                <a:gd name="T8" fmla="*/ 4 w 11"/>
                <a:gd name="T9" fmla="*/ 1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9">
                  <a:moveTo>
                    <a:pt x="4" y="1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3" y="1"/>
                    <a:pt x="1" y="3"/>
                    <a:pt x="0" y="4"/>
                  </a:cubicBezTo>
                  <a:cubicBezTo>
                    <a:pt x="2" y="5"/>
                    <a:pt x="11" y="9"/>
                    <a:pt x="11" y="5"/>
                  </a:cubicBezTo>
                  <a:cubicBezTo>
                    <a:pt x="11" y="2"/>
                    <a:pt x="6" y="3"/>
                    <a:pt x="4" y="1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00" name="Freeform 634"/>
            <p:cNvSpPr>
              <a:spLocks/>
            </p:cNvSpPr>
            <p:nvPr/>
          </p:nvSpPr>
          <p:spPr bwMode="auto">
            <a:xfrm>
              <a:off x="7391272" y="8192091"/>
              <a:ext cx="187902" cy="216615"/>
            </a:xfrm>
            <a:custGeom>
              <a:avLst/>
              <a:gdLst>
                <a:gd name="T0" fmla="*/ 16 w 20"/>
                <a:gd name="T1" fmla="*/ 16 h 23"/>
                <a:gd name="T2" fmla="*/ 20 w 20"/>
                <a:gd name="T3" fmla="*/ 12 h 23"/>
                <a:gd name="T4" fmla="*/ 16 w 20"/>
                <a:gd name="T5" fmla="*/ 8 h 23"/>
                <a:gd name="T6" fmla="*/ 16 w 20"/>
                <a:gd name="T7" fmla="*/ 1 h 23"/>
                <a:gd name="T8" fmla="*/ 8 w 20"/>
                <a:gd name="T9" fmla="*/ 1 h 23"/>
                <a:gd name="T10" fmla="*/ 7 w 20"/>
                <a:gd name="T11" fmla="*/ 6 h 23"/>
                <a:gd name="T12" fmla="*/ 8 w 20"/>
                <a:gd name="T13" fmla="*/ 10 h 23"/>
                <a:gd name="T14" fmla="*/ 4 w 20"/>
                <a:gd name="T15" fmla="*/ 10 h 23"/>
                <a:gd name="T16" fmla="*/ 2 w 20"/>
                <a:gd name="T17" fmla="*/ 15 h 23"/>
                <a:gd name="T18" fmla="*/ 12 w 20"/>
                <a:gd name="T19" fmla="*/ 21 h 23"/>
                <a:gd name="T20" fmla="*/ 16 w 20"/>
                <a:gd name="T21" fmla="*/ 16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0" h="23">
                  <a:moveTo>
                    <a:pt x="16" y="16"/>
                  </a:moveTo>
                  <a:cubicBezTo>
                    <a:pt x="16" y="14"/>
                    <a:pt x="19" y="13"/>
                    <a:pt x="20" y="12"/>
                  </a:cubicBezTo>
                  <a:cubicBezTo>
                    <a:pt x="17" y="11"/>
                    <a:pt x="16" y="11"/>
                    <a:pt x="16" y="8"/>
                  </a:cubicBezTo>
                  <a:cubicBezTo>
                    <a:pt x="16" y="7"/>
                    <a:pt x="17" y="2"/>
                    <a:pt x="16" y="1"/>
                  </a:cubicBezTo>
                  <a:cubicBezTo>
                    <a:pt x="15" y="0"/>
                    <a:pt x="10" y="1"/>
                    <a:pt x="8" y="1"/>
                  </a:cubicBezTo>
                  <a:cubicBezTo>
                    <a:pt x="6" y="1"/>
                    <a:pt x="6" y="4"/>
                    <a:pt x="7" y="6"/>
                  </a:cubicBezTo>
                  <a:cubicBezTo>
                    <a:pt x="8" y="7"/>
                    <a:pt x="12" y="10"/>
                    <a:pt x="8" y="10"/>
                  </a:cubicBezTo>
                  <a:cubicBezTo>
                    <a:pt x="7" y="10"/>
                    <a:pt x="5" y="10"/>
                    <a:pt x="4" y="10"/>
                  </a:cubicBezTo>
                  <a:cubicBezTo>
                    <a:pt x="2" y="10"/>
                    <a:pt x="2" y="14"/>
                    <a:pt x="2" y="15"/>
                  </a:cubicBezTo>
                  <a:cubicBezTo>
                    <a:pt x="0" y="21"/>
                    <a:pt x="8" y="20"/>
                    <a:pt x="12" y="21"/>
                  </a:cubicBezTo>
                  <a:cubicBezTo>
                    <a:pt x="13" y="23"/>
                    <a:pt x="16" y="17"/>
                    <a:pt x="16" y="16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01" name="Freeform 635"/>
            <p:cNvSpPr>
              <a:spLocks/>
            </p:cNvSpPr>
            <p:nvPr/>
          </p:nvSpPr>
          <p:spPr bwMode="auto">
            <a:xfrm>
              <a:off x="6254330" y="7453043"/>
              <a:ext cx="1398093" cy="898324"/>
            </a:xfrm>
            <a:custGeom>
              <a:avLst/>
              <a:gdLst>
                <a:gd name="T0" fmla="*/ 132 w 150"/>
                <a:gd name="T1" fmla="*/ 88 h 96"/>
                <a:gd name="T2" fmla="*/ 130 w 150"/>
                <a:gd name="T3" fmla="*/ 80 h 96"/>
                <a:gd name="T4" fmla="*/ 144 w 150"/>
                <a:gd name="T5" fmla="*/ 78 h 96"/>
                <a:gd name="T6" fmla="*/ 146 w 150"/>
                <a:gd name="T7" fmla="*/ 68 h 96"/>
                <a:gd name="T8" fmla="*/ 146 w 150"/>
                <a:gd name="T9" fmla="*/ 61 h 96"/>
                <a:gd name="T10" fmla="*/ 132 w 150"/>
                <a:gd name="T11" fmla="*/ 64 h 96"/>
                <a:gd name="T12" fmla="*/ 126 w 150"/>
                <a:gd name="T13" fmla="*/ 76 h 96"/>
                <a:gd name="T14" fmla="*/ 110 w 150"/>
                <a:gd name="T15" fmla="*/ 76 h 96"/>
                <a:gd name="T16" fmla="*/ 102 w 150"/>
                <a:gd name="T17" fmla="*/ 69 h 96"/>
                <a:gd name="T18" fmla="*/ 96 w 150"/>
                <a:gd name="T19" fmla="*/ 51 h 96"/>
                <a:gd name="T20" fmla="*/ 98 w 150"/>
                <a:gd name="T21" fmla="*/ 38 h 96"/>
                <a:gd name="T22" fmla="*/ 90 w 150"/>
                <a:gd name="T23" fmla="*/ 35 h 96"/>
                <a:gd name="T24" fmla="*/ 82 w 150"/>
                <a:gd name="T25" fmla="*/ 24 h 96"/>
                <a:gd name="T26" fmla="*/ 75 w 150"/>
                <a:gd name="T27" fmla="*/ 17 h 96"/>
                <a:gd name="T28" fmla="*/ 68 w 150"/>
                <a:gd name="T29" fmla="*/ 20 h 96"/>
                <a:gd name="T30" fmla="*/ 59 w 150"/>
                <a:gd name="T31" fmla="*/ 10 h 96"/>
                <a:gd name="T32" fmla="*/ 45 w 150"/>
                <a:gd name="T33" fmla="*/ 6 h 96"/>
                <a:gd name="T34" fmla="*/ 29 w 150"/>
                <a:gd name="T35" fmla="*/ 8 h 96"/>
                <a:gd name="T36" fmla="*/ 13 w 150"/>
                <a:gd name="T37" fmla="*/ 1 h 96"/>
                <a:gd name="T38" fmla="*/ 7 w 150"/>
                <a:gd name="T39" fmla="*/ 16 h 96"/>
                <a:gd name="T40" fmla="*/ 15 w 150"/>
                <a:gd name="T41" fmla="*/ 28 h 96"/>
                <a:gd name="T42" fmla="*/ 15 w 150"/>
                <a:gd name="T43" fmla="*/ 32 h 96"/>
                <a:gd name="T44" fmla="*/ 25 w 150"/>
                <a:gd name="T45" fmla="*/ 38 h 96"/>
                <a:gd name="T46" fmla="*/ 26 w 150"/>
                <a:gd name="T47" fmla="*/ 44 h 96"/>
                <a:gd name="T48" fmla="*/ 36 w 150"/>
                <a:gd name="T49" fmla="*/ 53 h 96"/>
                <a:gd name="T50" fmla="*/ 36 w 150"/>
                <a:gd name="T51" fmla="*/ 47 h 96"/>
                <a:gd name="T52" fmla="*/ 32 w 150"/>
                <a:gd name="T53" fmla="*/ 42 h 96"/>
                <a:gd name="T54" fmla="*/ 26 w 150"/>
                <a:gd name="T55" fmla="*/ 32 h 96"/>
                <a:gd name="T56" fmla="*/ 20 w 150"/>
                <a:gd name="T57" fmla="*/ 23 h 96"/>
                <a:gd name="T58" fmla="*/ 13 w 150"/>
                <a:gd name="T59" fmla="*/ 16 h 96"/>
                <a:gd name="T60" fmla="*/ 11 w 150"/>
                <a:gd name="T61" fmla="*/ 5 h 96"/>
                <a:gd name="T62" fmla="*/ 15 w 150"/>
                <a:gd name="T63" fmla="*/ 7 h 96"/>
                <a:gd name="T64" fmla="*/ 20 w 150"/>
                <a:gd name="T65" fmla="*/ 9 h 96"/>
                <a:gd name="T66" fmla="*/ 23 w 150"/>
                <a:gd name="T67" fmla="*/ 19 h 96"/>
                <a:gd name="T68" fmla="*/ 23 w 150"/>
                <a:gd name="T69" fmla="*/ 20 h 96"/>
                <a:gd name="T70" fmla="*/ 32 w 150"/>
                <a:gd name="T71" fmla="*/ 27 h 96"/>
                <a:gd name="T72" fmla="*/ 36 w 150"/>
                <a:gd name="T73" fmla="*/ 33 h 96"/>
                <a:gd name="T74" fmla="*/ 38 w 150"/>
                <a:gd name="T75" fmla="*/ 38 h 96"/>
                <a:gd name="T76" fmla="*/ 46 w 150"/>
                <a:gd name="T77" fmla="*/ 45 h 96"/>
                <a:gd name="T78" fmla="*/ 54 w 150"/>
                <a:gd name="T79" fmla="*/ 53 h 96"/>
                <a:gd name="T80" fmla="*/ 56 w 150"/>
                <a:gd name="T81" fmla="*/ 59 h 96"/>
                <a:gd name="T82" fmla="*/ 58 w 150"/>
                <a:gd name="T83" fmla="*/ 65 h 96"/>
                <a:gd name="T84" fmla="*/ 60 w 150"/>
                <a:gd name="T85" fmla="*/ 72 h 96"/>
                <a:gd name="T86" fmla="*/ 68 w 150"/>
                <a:gd name="T87" fmla="*/ 77 h 96"/>
                <a:gd name="T88" fmla="*/ 89 w 150"/>
                <a:gd name="T89" fmla="*/ 86 h 96"/>
                <a:gd name="T90" fmla="*/ 113 w 150"/>
                <a:gd name="T91" fmla="*/ 88 h 96"/>
                <a:gd name="T92" fmla="*/ 126 w 150"/>
                <a:gd name="T93" fmla="*/ 89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50" h="96">
                  <a:moveTo>
                    <a:pt x="126" y="89"/>
                  </a:moveTo>
                  <a:cubicBezTo>
                    <a:pt x="127" y="89"/>
                    <a:pt x="134" y="90"/>
                    <a:pt x="132" y="88"/>
                  </a:cubicBezTo>
                  <a:cubicBezTo>
                    <a:pt x="131" y="86"/>
                    <a:pt x="129" y="85"/>
                    <a:pt x="128" y="83"/>
                  </a:cubicBezTo>
                  <a:cubicBezTo>
                    <a:pt x="128" y="83"/>
                    <a:pt x="129" y="80"/>
                    <a:pt x="130" y="80"/>
                  </a:cubicBezTo>
                  <a:cubicBezTo>
                    <a:pt x="131" y="79"/>
                    <a:pt x="136" y="80"/>
                    <a:pt x="138" y="80"/>
                  </a:cubicBezTo>
                  <a:cubicBezTo>
                    <a:pt x="141" y="80"/>
                    <a:pt x="140" y="75"/>
                    <a:pt x="144" y="78"/>
                  </a:cubicBezTo>
                  <a:cubicBezTo>
                    <a:pt x="145" y="76"/>
                    <a:pt x="146" y="75"/>
                    <a:pt x="146" y="73"/>
                  </a:cubicBezTo>
                  <a:cubicBezTo>
                    <a:pt x="146" y="71"/>
                    <a:pt x="145" y="69"/>
                    <a:pt x="146" y="68"/>
                  </a:cubicBezTo>
                  <a:cubicBezTo>
                    <a:pt x="147" y="66"/>
                    <a:pt x="150" y="64"/>
                    <a:pt x="150" y="63"/>
                  </a:cubicBezTo>
                  <a:cubicBezTo>
                    <a:pt x="149" y="61"/>
                    <a:pt x="148" y="61"/>
                    <a:pt x="146" y="61"/>
                  </a:cubicBezTo>
                  <a:cubicBezTo>
                    <a:pt x="143" y="61"/>
                    <a:pt x="139" y="61"/>
                    <a:pt x="136" y="62"/>
                  </a:cubicBezTo>
                  <a:cubicBezTo>
                    <a:pt x="134" y="62"/>
                    <a:pt x="133" y="63"/>
                    <a:pt x="132" y="64"/>
                  </a:cubicBezTo>
                  <a:cubicBezTo>
                    <a:pt x="131" y="66"/>
                    <a:pt x="132" y="68"/>
                    <a:pt x="131" y="70"/>
                  </a:cubicBezTo>
                  <a:cubicBezTo>
                    <a:pt x="131" y="71"/>
                    <a:pt x="126" y="76"/>
                    <a:pt x="126" y="76"/>
                  </a:cubicBezTo>
                  <a:cubicBezTo>
                    <a:pt x="122" y="75"/>
                    <a:pt x="118" y="76"/>
                    <a:pt x="114" y="78"/>
                  </a:cubicBezTo>
                  <a:cubicBezTo>
                    <a:pt x="112" y="78"/>
                    <a:pt x="111" y="77"/>
                    <a:pt x="110" y="76"/>
                  </a:cubicBezTo>
                  <a:cubicBezTo>
                    <a:pt x="109" y="75"/>
                    <a:pt x="107" y="75"/>
                    <a:pt x="105" y="74"/>
                  </a:cubicBezTo>
                  <a:cubicBezTo>
                    <a:pt x="103" y="74"/>
                    <a:pt x="103" y="71"/>
                    <a:pt x="102" y="69"/>
                  </a:cubicBezTo>
                  <a:cubicBezTo>
                    <a:pt x="101" y="67"/>
                    <a:pt x="99" y="66"/>
                    <a:pt x="98" y="64"/>
                  </a:cubicBezTo>
                  <a:cubicBezTo>
                    <a:pt x="97" y="60"/>
                    <a:pt x="95" y="55"/>
                    <a:pt x="96" y="51"/>
                  </a:cubicBezTo>
                  <a:cubicBezTo>
                    <a:pt x="96" y="48"/>
                    <a:pt x="95" y="44"/>
                    <a:pt x="97" y="41"/>
                  </a:cubicBezTo>
                  <a:cubicBezTo>
                    <a:pt x="98" y="40"/>
                    <a:pt x="98" y="39"/>
                    <a:pt x="98" y="38"/>
                  </a:cubicBezTo>
                  <a:cubicBezTo>
                    <a:pt x="99" y="36"/>
                    <a:pt x="97" y="37"/>
                    <a:pt x="96" y="36"/>
                  </a:cubicBezTo>
                  <a:cubicBezTo>
                    <a:pt x="94" y="36"/>
                    <a:pt x="92" y="35"/>
                    <a:pt x="90" y="35"/>
                  </a:cubicBezTo>
                  <a:cubicBezTo>
                    <a:pt x="89" y="34"/>
                    <a:pt x="87" y="32"/>
                    <a:pt x="87" y="30"/>
                  </a:cubicBezTo>
                  <a:cubicBezTo>
                    <a:pt x="87" y="27"/>
                    <a:pt x="84" y="26"/>
                    <a:pt x="82" y="24"/>
                  </a:cubicBezTo>
                  <a:cubicBezTo>
                    <a:pt x="81" y="22"/>
                    <a:pt x="81" y="20"/>
                    <a:pt x="80" y="18"/>
                  </a:cubicBezTo>
                  <a:cubicBezTo>
                    <a:pt x="79" y="17"/>
                    <a:pt x="77" y="17"/>
                    <a:pt x="75" y="17"/>
                  </a:cubicBezTo>
                  <a:cubicBezTo>
                    <a:pt x="74" y="16"/>
                    <a:pt x="72" y="16"/>
                    <a:pt x="71" y="17"/>
                  </a:cubicBezTo>
                  <a:cubicBezTo>
                    <a:pt x="71" y="18"/>
                    <a:pt x="70" y="20"/>
                    <a:pt x="68" y="20"/>
                  </a:cubicBezTo>
                  <a:cubicBezTo>
                    <a:pt x="66" y="20"/>
                    <a:pt x="63" y="18"/>
                    <a:pt x="62" y="16"/>
                  </a:cubicBezTo>
                  <a:cubicBezTo>
                    <a:pt x="61" y="13"/>
                    <a:pt x="61" y="12"/>
                    <a:pt x="59" y="10"/>
                  </a:cubicBezTo>
                  <a:cubicBezTo>
                    <a:pt x="57" y="9"/>
                    <a:pt x="54" y="6"/>
                    <a:pt x="52" y="6"/>
                  </a:cubicBezTo>
                  <a:cubicBezTo>
                    <a:pt x="51" y="5"/>
                    <a:pt x="45" y="5"/>
                    <a:pt x="45" y="6"/>
                  </a:cubicBezTo>
                  <a:cubicBezTo>
                    <a:pt x="43" y="9"/>
                    <a:pt x="42" y="8"/>
                    <a:pt x="39" y="8"/>
                  </a:cubicBezTo>
                  <a:cubicBezTo>
                    <a:pt x="35" y="8"/>
                    <a:pt x="32" y="8"/>
                    <a:pt x="29" y="8"/>
                  </a:cubicBezTo>
                  <a:cubicBezTo>
                    <a:pt x="28" y="8"/>
                    <a:pt x="25" y="6"/>
                    <a:pt x="23" y="5"/>
                  </a:cubicBezTo>
                  <a:cubicBezTo>
                    <a:pt x="20" y="4"/>
                    <a:pt x="17" y="3"/>
                    <a:pt x="13" y="1"/>
                  </a:cubicBezTo>
                  <a:cubicBezTo>
                    <a:pt x="9" y="0"/>
                    <a:pt x="4" y="1"/>
                    <a:pt x="0" y="2"/>
                  </a:cubicBezTo>
                  <a:cubicBezTo>
                    <a:pt x="1" y="7"/>
                    <a:pt x="5" y="11"/>
                    <a:pt x="7" y="16"/>
                  </a:cubicBezTo>
                  <a:cubicBezTo>
                    <a:pt x="8" y="18"/>
                    <a:pt x="11" y="20"/>
                    <a:pt x="13" y="21"/>
                  </a:cubicBezTo>
                  <a:cubicBezTo>
                    <a:pt x="14" y="23"/>
                    <a:pt x="16" y="26"/>
                    <a:pt x="15" y="28"/>
                  </a:cubicBezTo>
                  <a:cubicBezTo>
                    <a:pt x="15" y="28"/>
                    <a:pt x="8" y="26"/>
                    <a:pt x="12" y="29"/>
                  </a:cubicBezTo>
                  <a:cubicBezTo>
                    <a:pt x="13" y="30"/>
                    <a:pt x="14" y="31"/>
                    <a:pt x="15" y="32"/>
                  </a:cubicBezTo>
                  <a:cubicBezTo>
                    <a:pt x="17" y="32"/>
                    <a:pt x="18" y="32"/>
                    <a:pt x="19" y="33"/>
                  </a:cubicBezTo>
                  <a:cubicBezTo>
                    <a:pt x="21" y="34"/>
                    <a:pt x="23" y="36"/>
                    <a:pt x="25" y="38"/>
                  </a:cubicBezTo>
                  <a:cubicBezTo>
                    <a:pt x="26" y="39"/>
                    <a:pt x="25" y="41"/>
                    <a:pt x="24" y="42"/>
                  </a:cubicBezTo>
                  <a:cubicBezTo>
                    <a:pt x="23" y="43"/>
                    <a:pt x="25" y="44"/>
                    <a:pt x="26" y="44"/>
                  </a:cubicBezTo>
                  <a:cubicBezTo>
                    <a:pt x="29" y="46"/>
                    <a:pt x="31" y="48"/>
                    <a:pt x="33" y="50"/>
                  </a:cubicBezTo>
                  <a:cubicBezTo>
                    <a:pt x="34" y="51"/>
                    <a:pt x="35" y="53"/>
                    <a:pt x="36" y="53"/>
                  </a:cubicBezTo>
                  <a:cubicBezTo>
                    <a:pt x="37" y="53"/>
                    <a:pt x="38" y="51"/>
                    <a:pt x="37" y="50"/>
                  </a:cubicBezTo>
                  <a:cubicBezTo>
                    <a:pt x="37" y="49"/>
                    <a:pt x="36" y="48"/>
                    <a:pt x="36" y="47"/>
                  </a:cubicBezTo>
                  <a:cubicBezTo>
                    <a:pt x="35" y="46"/>
                    <a:pt x="33" y="47"/>
                    <a:pt x="32" y="46"/>
                  </a:cubicBezTo>
                  <a:cubicBezTo>
                    <a:pt x="30" y="44"/>
                    <a:pt x="32" y="44"/>
                    <a:pt x="32" y="42"/>
                  </a:cubicBezTo>
                  <a:cubicBezTo>
                    <a:pt x="32" y="42"/>
                    <a:pt x="30" y="40"/>
                    <a:pt x="30" y="39"/>
                  </a:cubicBezTo>
                  <a:cubicBezTo>
                    <a:pt x="28" y="37"/>
                    <a:pt x="28" y="34"/>
                    <a:pt x="26" y="32"/>
                  </a:cubicBezTo>
                  <a:cubicBezTo>
                    <a:pt x="24" y="31"/>
                    <a:pt x="22" y="29"/>
                    <a:pt x="21" y="27"/>
                  </a:cubicBezTo>
                  <a:cubicBezTo>
                    <a:pt x="21" y="26"/>
                    <a:pt x="21" y="24"/>
                    <a:pt x="20" y="23"/>
                  </a:cubicBezTo>
                  <a:cubicBezTo>
                    <a:pt x="19" y="22"/>
                    <a:pt x="18" y="21"/>
                    <a:pt x="17" y="20"/>
                  </a:cubicBezTo>
                  <a:cubicBezTo>
                    <a:pt x="16" y="18"/>
                    <a:pt x="15" y="17"/>
                    <a:pt x="13" y="16"/>
                  </a:cubicBezTo>
                  <a:cubicBezTo>
                    <a:pt x="12" y="15"/>
                    <a:pt x="12" y="13"/>
                    <a:pt x="12" y="12"/>
                  </a:cubicBezTo>
                  <a:cubicBezTo>
                    <a:pt x="12" y="11"/>
                    <a:pt x="10" y="6"/>
                    <a:pt x="11" y="5"/>
                  </a:cubicBezTo>
                  <a:cubicBezTo>
                    <a:pt x="12" y="4"/>
                    <a:pt x="13" y="7"/>
                    <a:pt x="14" y="7"/>
                  </a:cubicBezTo>
                  <a:cubicBezTo>
                    <a:pt x="15" y="7"/>
                    <a:pt x="15" y="7"/>
                    <a:pt x="15" y="7"/>
                  </a:cubicBezTo>
                  <a:cubicBezTo>
                    <a:pt x="17" y="6"/>
                    <a:pt x="17" y="7"/>
                    <a:pt x="18" y="8"/>
                  </a:cubicBezTo>
                  <a:cubicBezTo>
                    <a:pt x="19" y="8"/>
                    <a:pt x="20" y="8"/>
                    <a:pt x="20" y="9"/>
                  </a:cubicBezTo>
                  <a:cubicBezTo>
                    <a:pt x="20" y="11"/>
                    <a:pt x="21" y="13"/>
                    <a:pt x="22" y="15"/>
                  </a:cubicBezTo>
                  <a:cubicBezTo>
                    <a:pt x="22" y="16"/>
                    <a:pt x="23" y="18"/>
                    <a:pt x="23" y="19"/>
                  </a:cubicBezTo>
                  <a:cubicBezTo>
                    <a:pt x="23" y="20"/>
                    <a:pt x="22" y="21"/>
                    <a:pt x="22" y="22"/>
                  </a:cubicBezTo>
                  <a:cubicBezTo>
                    <a:pt x="23" y="22"/>
                    <a:pt x="23" y="20"/>
                    <a:pt x="23" y="20"/>
                  </a:cubicBezTo>
                  <a:cubicBezTo>
                    <a:pt x="24" y="19"/>
                    <a:pt x="25" y="22"/>
                    <a:pt x="26" y="22"/>
                  </a:cubicBezTo>
                  <a:cubicBezTo>
                    <a:pt x="27" y="23"/>
                    <a:pt x="32" y="26"/>
                    <a:pt x="32" y="27"/>
                  </a:cubicBezTo>
                  <a:cubicBezTo>
                    <a:pt x="32" y="29"/>
                    <a:pt x="33" y="30"/>
                    <a:pt x="34" y="30"/>
                  </a:cubicBezTo>
                  <a:cubicBezTo>
                    <a:pt x="35" y="31"/>
                    <a:pt x="35" y="32"/>
                    <a:pt x="36" y="33"/>
                  </a:cubicBezTo>
                  <a:cubicBezTo>
                    <a:pt x="37" y="34"/>
                    <a:pt x="38" y="33"/>
                    <a:pt x="38" y="34"/>
                  </a:cubicBezTo>
                  <a:cubicBezTo>
                    <a:pt x="39" y="35"/>
                    <a:pt x="37" y="36"/>
                    <a:pt x="38" y="38"/>
                  </a:cubicBezTo>
                  <a:cubicBezTo>
                    <a:pt x="40" y="39"/>
                    <a:pt x="42" y="40"/>
                    <a:pt x="44" y="42"/>
                  </a:cubicBezTo>
                  <a:cubicBezTo>
                    <a:pt x="45" y="43"/>
                    <a:pt x="45" y="44"/>
                    <a:pt x="46" y="45"/>
                  </a:cubicBezTo>
                  <a:cubicBezTo>
                    <a:pt x="47" y="46"/>
                    <a:pt x="48" y="46"/>
                    <a:pt x="49" y="48"/>
                  </a:cubicBezTo>
                  <a:cubicBezTo>
                    <a:pt x="51" y="49"/>
                    <a:pt x="52" y="51"/>
                    <a:pt x="54" y="53"/>
                  </a:cubicBezTo>
                  <a:cubicBezTo>
                    <a:pt x="55" y="54"/>
                    <a:pt x="56" y="55"/>
                    <a:pt x="57" y="56"/>
                  </a:cubicBezTo>
                  <a:cubicBezTo>
                    <a:pt x="58" y="58"/>
                    <a:pt x="56" y="58"/>
                    <a:pt x="56" y="59"/>
                  </a:cubicBezTo>
                  <a:cubicBezTo>
                    <a:pt x="56" y="60"/>
                    <a:pt x="59" y="59"/>
                    <a:pt x="59" y="61"/>
                  </a:cubicBezTo>
                  <a:cubicBezTo>
                    <a:pt x="58" y="63"/>
                    <a:pt x="57" y="63"/>
                    <a:pt x="58" y="65"/>
                  </a:cubicBezTo>
                  <a:cubicBezTo>
                    <a:pt x="58" y="65"/>
                    <a:pt x="56" y="67"/>
                    <a:pt x="57" y="68"/>
                  </a:cubicBezTo>
                  <a:cubicBezTo>
                    <a:pt x="58" y="69"/>
                    <a:pt x="59" y="71"/>
                    <a:pt x="60" y="72"/>
                  </a:cubicBezTo>
                  <a:cubicBezTo>
                    <a:pt x="61" y="73"/>
                    <a:pt x="62" y="73"/>
                    <a:pt x="63" y="73"/>
                  </a:cubicBezTo>
                  <a:cubicBezTo>
                    <a:pt x="66" y="74"/>
                    <a:pt x="66" y="76"/>
                    <a:pt x="68" y="77"/>
                  </a:cubicBezTo>
                  <a:cubicBezTo>
                    <a:pt x="71" y="79"/>
                    <a:pt x="75" y="79"/>
                    <a:pt x="77" y="81"/>
                  </a:cubicBezTo>
                  <a:cubicBezTo>
                    <a:pt x="81" y="83"/>
                    <a:pt x="85" y="85"/>
                    <a:pt x="89" y="86"/>
                  </a:cubicBezTo>
                  <a:cubicBezTo>
                    <a:pt x="92" y="88"/>
                    <a:pt x="97" y="90"/>
                    <a:pt x="101" y="91"/>
                  </a:cubicBezTo>
                  <a:cubicBezTo>
                    <a:pt x="105" y="91"/>
                    <a:pt x="108" y="87"/>
                    <a:pt x="113" y="88"/>
                  </a:cubicBezTo>
                  <a:cubicBezTo>
                    <a:pt x="117" y="89"/>
                    <a:pt x="120" y="93"/>
                    <a:pt x="123" y="96"/>
                  </a:cubicBezTo>
                  <a:cubicBezTo>
                    <a:pt x="123" y="95"/>
                    <a:pt x="124" y="90"/>
                    <a:pt x="126" y="89"/>
                  </a:cubicBezTo>
                  <a:cubicBezTo>
                    <a:pt x="127" y="89"/>
                    <a:pt x="125" y="89"/>
                    <a:pt x="126" y="89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02" name="Freeform 636"/>
            <p:cNvSpPr>
              <a:spLocks/>
            </p:cNvSpPr>
            <p:nvPr/>
          </p:nvSpPr>
          <p:spPr bwMode="auto">
            <a:xfrm>
              <a:off x="7531402" y="8287656"/>
              <a:ext cx="280256" cy="149721"/>
            </a:xfrm>
            <a:custGeom>
              <a:avLst/>
              <a:gdLst>
                <a:gd name="T0" fmla="*/ 12 w 30"/>
                <a:gd name="T1" fmla="*/ 15 h 16"/>
                <a:gd name="T2" fmla="*/ 13 w 30"/>
                <a:gd name="T3" fmla="*/ 13 h 16"/>
                <a:gd name="T4" fmla="*/ 16 w 30"/>
                <a:gd name="T5" fmla="*/ 11 h 16"/>
                <a:gd name="T6" fmla="*/ 20 w 30"/>
                <a:gd name="T7" fmla="*/ 10 h 16"/>
                <a:gd name="T8" fmla="*/ 24 w 30"/>
                <a:gd name="T9" fmla="*/ 7 h 16"/>
                <a:gd name="T10" fmla="*/ 30 w 30"/>
                <a:gd name="T11" fmla="*/ 5 h 16"/>
                <a:gd name="T12" fmla="*/ 20 w 30"/>
                <a:gd name="T13" fmla="*/ 1 h 16"/>
                <a:gd name="T14" fmla="*/ 14 w 30"/>
                <a:gd name="T15" fmla="*/ 2 h 16"/>
                <a:gd name="T16" fmla="*/ 8 w 30"/>
                <a:gd name="T17" fmla="*/ 1 h 16"/>
                <a:gd name="T18" fmla="*/ 2 w 30"/>
                <a:gd name="T19" fmla="*/ 4 h 16"/>
                <a:gd name="T20" fmla="*/ 1 w 30"/>
                <a:gd name="T21" fmla="*/ 9 h 16"/>
                <a:gd name="T22" fmla="*/ 8 w 30"/>
                <a:gd name="T23" fmla="*/ 14 h 16"/>
                <a:gd name="T24" fmla="*/ 10 w 30"/>
                <a:gd name="T25" fmla="*/ 14 h 16"/>
                <a:gd name="T26" fmla="*/ 9 w 30"/>
                <a:gd name="T27" fmla="*/ 16 h 16"/>
                <a:gd name="T28" fmla="*/ 12 w 30"/>
                <a:gd name="T29" fmla="*/ 15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0" h="16">
                  <a:moveTo>
                    <a:pt x="12" y="15"/>
                  </a:moveTo>
                  <a:cubicBezTo>
                    <a:pt x="13" y="15"/>
                    <a:pt x="13" y="14"/>
                    <a:pt x="13" y="13"/>
                  </a:cubicBezTo>
                  <a:cubicBezTo>
                    <a:pt x="13" y="12"/>
                    <a:pt x="15" y="11"/>
                    <a:pt x="16" y="11"/>
                  </a:cubicBezTo>
                  <a:cubicBezTo>
                    <a:pt x="18" y="10"/>
                    <a:pt x="18" y="12"/>
                    <a:pt x="20" y="10"/>
                  </a:cubicBezTo>
                  <a:cubicBezTo>
                    <a:pt x="21" y="9"/>
                    <a:pt x="22" y="6"/>
                    <a:pt x="24" y="7"/>
                  </a:cubicBezTo>
                  <a:cubicBezTo>
                    <a:pt x="27" y="7"/>
                    <a:pt x="27" y="6"/>
                    <a:pt x="30" y="5"/>
                  </a:cubicBezTo>
                  <a:cubicBezTo>
                    <a:pt x="26" y="3"/>
                    <a:pt x="25" y="0"/>
                    <a:pt x="20" y="1"/>
                  </a:cubicBezTo>
                  <a:cubicBezTo>
                    <a:pt x="18" y="1"/>
                    <a:pt x="16" y="2"/>
                    <a:pt x="14" y="2"/>
                  </a:cubicBezTo>
                  <a:cubicBezTo>
                    <a:pt x="12" y="2"/>
                    <a:pt x="10" y="1"/>
                    <a:pt x="8" y="1"/>
                  </a:cubicBezTo>
                  <a:cubicBezTo>
                    <a:pt x="5" y="2"/>
                    <a:pt x="4" y="2"/>
                    <a:pt x="2" y="4"/>
                  </a:cubicBezTo>
                  <a:cubicBezTo>
                    <a:pt x="2" y="5"/>
                    <a:pt x="0" y="7"/>
                    <a:pt x="1" y="9"/>
                  </a:cubicBezTo>
                  <a:cubicBezTo>
                    <a:pt x="4" y="11"/>
                    <a:pt x="8" y="9"/>
                    <a:pt x="8" y="14"/>
                  </a:cubicBezTo>
                  <a:cubicBezTo>
                    <a:pt x="8" y="14"/>
                    <a:pt x="10" y="14"/>
                    <a:pt x="10" y="14"/>
                  </a:cubicBezTo>
                  <a:cubicBezTo>
                    <a:pt x="10" y="14"/>
                    <a:pt x="9" y="16"/>
                    <a:pt x="9" y="16"/>
                  </a:cubicBezTo>
                  <a:cubicBezTo>
                    <a:pt x="10" y="16"/>
                    <a:pt x="12" y="16"/>
                    <a:pt x="12" y="15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03" name="Freeform 637"/>
            <p:cNvSpPr>
              <a:spLocks/>
            </p:cNvSpPr>
            <p:nvPr/>
          </p:nvSpPr>
          <p:spPr bwMode="auto">
            <a:xfrm>
              <a:off x="7531402" y="8163419"/>
              <a:ext cx="66879" cy="140163"/>
            </a:xfrm>
            <a:custGeom>
              <a:avLst/>
              <a:gdLst>
                <a:gd name="T0" fmla="*/ 5 w 7"/>
                <a:gd name="T1" fmla="*/ 1 h 15"/>
                <a:gd name="T2" fmla="*/ 2 w 7"/>
                <a:gd name="T3" fmla="*/ 4 h 15"/>
                <a:gd name="T4" fmla="*/ 1 w 7"/>
                <a:gd name="T5" fmla="*/ 6 h 15"/>
                <a:gd name="T6" fmla="*/ 2 w 7"/>
                <a:gd name="T7" fmla="*/ 14 h 15"/>
                <a:gd name="T8" fmla="*/ 6 w 7"/>
                <a:gd name="T9" fmla="*/ 8 h 15"/>
                <a:gd name="T10" fmla="*/ 7 w 7"/>
                <a:gd name="T11" fmla="*/ 2 h 15"/>
                <a:gd name="T12" fmla="*/ 5 w 7"/>
                <a:gd name="T13" fmla="*/ 1 h 15"/>
                <a:gd name="T14" fmla="*/ 5 w 7"/>
                <a:gd name="T15" fmla="*/ 1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" h="15">
                  <a:moveTo>
                    <a:pt x="5" y="1"/>
                  </a:moveTo>
                  <a:cubicBezTo>
                    <a:pt x="4" y="0"/>
                    <a:pt x="2" y="3"/>
                    <a:pt x="2" y="4"/>
                  </a:cubicBezTo>
                  <a:cubicBezTo>
                    <a:pt x="1" y="5"/>
                    <a:pt x="1" y="4"/>
                    <a:pt x="1" y="6"/>
                  </a:cubicBezTo>
                  <a:cubicBezTo>
                    <a:pt x="1" y="7"/>
                    <a:pt x="0" y="15"/>
                    <a:pt x="2" y="14"/>
                  </a:cubicBezTo>
                  <a:cubicBezTo>
                    <a:pt x="2" y="13"/>
                    <a:pt x="5" y="10"/>
                    <a:pt x="6" y="8"/>
                  </a:cubicBezTo>
                  <a:cubicBezTo>
                    <a:pt x="6" y="5"/>
                    <a:pt x="6" y="4"/>
                    <a:pt x="7" y="2"/>
                  </a:cubicBezTo>
                  <a:cubicBezTo>
                    <a:pt x="7" y="1"/>
                    <a:pt x="6" y="1"/>
                    <a:pt x="5" y="1"/>
                  </a:cubicBezTo>
                  <a:cubicBezTo>
                    <a:pt x="4" y="0"/>
                    <a:pt x="6" y="1"/>
                    <a:pt x="5" y="1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04" name="Freeform 638"/>
            <p:cNvSpPr>
              <a:spLocks/>
            </p:cNvSpPr>
            <p:nvPr/>
          </p:nvSpPr>
          <p:spPr bwMode="auto">
            <a:xfrm>
              <a:off x="8232035" y="8080592"/>
              <a:ext cx="121018" cy="101936"/>
            </a:xfrm>
            <a:custGeom>
              <a:avLst/>
              <a:gdLst>
                <a:gd name="T0" fmla="*/ 12 w 13"/>
                <a:gd name="T1" fmla="*/ 3 h 11"/>
                <a:gd name="T2" fmla="*/ 6 w 13"/>
                <a:gd name="T3" fmla="*/ 1 h 11"/>
                <a:gd name="T4" fmla="*/ 7 w 13"/>
                <a:gd name="T5" fmla="*/ 5 h 11"/>
                <a:gd name="T6" fmla="*/ 9 w 13"/>
                <a:gd name="T7" fmla="*/ 9 h 11"/>
                <a:gd name="T8" fmla="*/ 6 w 13"/>
                <a:gd name="T9" fmla="*/ 10 h 11"/>
                <a:gd name="T10" fmla="*/ 5 w 13"/>
                <a:gd name="T11" fmla="*/ 8 h 11"/>
                <a:gd name="T12" fmla="*/ 0 w 13"/>
                <a:gd name="T13" fmla="*/ 9 h 11"/>
                <a:gd name="T14" fmla="*/ 3 w 13"/>
                <a:gd name="T15" fmla="*/ 11 h 11"/>
                <a:gd name="T16" fmla="*/ 13 w 13"/>
                <a:gd name="T17" fmla="*/ 11 h 11"/>
                <a:gd name="T18" fmla="*/ 12 w 13"/>
                <a:gd name="T19" fmla="*/ 3 h 11"/>
                <a:gd name="T20" fmla="*/ 12 w 13"/>
                <a:gd name="T21" fmla="*/ 3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" h="11">
                  <a:moveTo>
                    <a:pt x="12" y="3"/>
                  </a:moveTo>
                  <a:cubicBezTo>
                    <a:pt x="10" y="3"/>
                    <a:pt x="8" y="0"/>
                    <a:pt x="6" y="1"/>
                  </a:cubicBezTo>
                  <a:cubicBezTo>
                    <a:pt x="3" y="2"/>
                    <a:pt x="7" y="3"/>
                    <a:pt x="7" y="5"/>
                  </a:cubicBezTo>
                  <a:cubicBezTo>
                    <a:pt x="8" y="6"/>
                    <a:pt x="10" y="8"/>
                    <a:pt x="9" y="9"/>
                  </a:cubicBezTo>
                  <a:cubicBezTo>
                    <a:pt x="8" y="10"/>
                    <a:pt x="7" y="10"/>
                    <a:pt x="6" y="10"/>
                  </a:cubicBezTo>
                  <a:cubicBezTo>
                    <a:pt x="4" y="9"/>
                    <a:pt x="6" y="9"/>
                    <a:pt x="5" y="8"/>
                  </a:cubicBezTo>
                  <a:cubicBezTo>
                    <a:pt x="5" y="8"/>
                    <a:pt x="0" y="9"/>
                    <a:pt x="0" y="9"/>
                  </a:cubicBezTo>
                  <a:cubicBezTo>
                    <a:pt x="0" y="11"/>
                    <a:pt x="2" y="11"/>
                    <a:pt x="3" y="11"/>
                  </a:cubicBezTo>
                  <a:cubicBezTo>
                    <a:pt x="6" y="10"/>
                    <a:pt x="9" y="11"/>
                    <a:pt x="13" y="11"/>
                  </a:cubicBezTo>
                  <a:cubicBezTo>
                    <a:pt x="13" y="8"/>
                    <a:pt x="12" y="5"/>
                    <a:pt x="12" y="3"/>
                  </a:cubicBezTo>
                  <a:cubicBezTo>
                    <a:pt x="11" y="3"/>
                    <a:pt x="12" y="5"/>
                    <a:pt x="12" y="3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05" name="Freeform 639"/>
            <p:cNvSpPr>
              <a:spLocks/>
            </p:cNvSpPr>
            <p:nvPr/>
          </p:nvSpPr>
          <p:spPr bwMode="auto">
            <a:xfrm>
              <a:off x="8343503" y="8080592"/>
              <a:ext cx="168791" cy="140163"/>
            </a:xfrm>
            <a:custGeom>
              <a:avLst/>
              <a:gdLst>
                <a:gd name="T0" fmla="*/ 14 w 18"/>
                <a:gd name="T1" fmla="*/ 7 h 15"/>
                <a:gd name="T2" fmla="*/ 8 w 18"/>
                <a:gd name="T3" fmla="*/ 3 h 15"/>
                <a:gd name="T4" fmla="*/ 1 w 18"/>
                <a:gd name="T5" fmla="*/ 1 h 15"/>
                <a:gd name="T6" fmla="*/ 0 w 18"/>
                <a:gd name="T7" fmla="*/ 3 h 15"/>
                <a:gd name="T8" fmla="*/ 1 w 18"/>
                <a:gd name="T9" fmla="*/ 10 h 15"/>
                <a:gd name="T10" fmla="*/ 2 w 18"/>
                <a:gd name="T11" fmla="*/ 12 h 15"/>
                <a:gd name="T12" fmla="*/ 4 w 18"/>
                <a:gd name="T13" fmla="*/ 10 h 15"/>
                <a:gd name="T14" fmla="*/ 13 w 18"/>
                <a:gd name="T15" fmla="*/ 10 h 15"/>
                <a:gd name="T16" fmla="*/ 17 w 18"/>
                <a:gd name="T17" fmla="*/ 10 h 15"/>
                <a:gd name="T18" fmla="*/ 14 w 18"/>
                <a:gd name="T19" fmla="*/ 7 h 15"/>
                <a:gd name="T20" fmla="*/ 14 w 18"/>
                <a:gd name="T21" fmla="*/ 7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8" h="15">
                  <a:moveTo>
                    <a:pt x="14" y="7"/>
                  </a:moveTo>
                  <a:cubicBezTo>
                    <a:pt x="12" y="6"/>
                    <a:pt x="10" y="4"/>
                    <a:pt x="8" y="3"/>
                  </a:cubicBezTo>
                  <a:cubicBezTo>
                    <a:pt x="7" y="2"/>
                    <a:pt x="2" y="0"/>
                    <a:pt x="1" y="1"/>
                  </a:cubicBezTo>
                  <a:cubicBezTo>
                    <a:pt x="1" y="1"/>
                    <a:pt x="3" y="3"/>
                    <a:pt x="0" y="3"/>
                  </a:cubicBezTo>
                  <a:cubicBezTo>
                    <a:pt x="0" y="5"/>
                    <a:pt x="1" y="7"/>
                    <a:pt x="1" y="10"/>
                  </a:cubicBezTo>
                  <a:cubicBezTo>
                    <a:pt x="1" y="11"/>
                    <a:pt x="1" y="11"/>
                    <a:pt x="2" y="12"/>
                  </a:cubicBezTo>
                  <a:cubicBezTo>
                    <a:pt x="3" y="15"/>
                    <a:pt x="3" y="11"/>
                    <a:pt x="4" y="10"/>
                  </a:cubicBezTo>
                  <a:cubicBezTo>
                    <a:pt x="6" y="8"/>
                    <a:pt x="11" y="10"/>
                    <a:pt x="13" y="10"/>
                  </a:cubicBezTo>
                  <a:cubicBezTo>
                    <a:pt x="15" y="10"/>
                    <a:pt x="15" y="11"/>
                    <a:pt x="17" y="10"/>
                  </a:cubicBezTo>
                  <a:cubicBezTo>
                    <a:pt x="18" y="8"/>
                    <a:pt x="17" y="7"/>
                    <a:pt x="14" y="7"/>
                  </a:cubicBezTo>
                  <a:cubicBezTo>
                    <a:pt x="12" y="7"/>
                    <a:pt x="16" y="7"/>
                    <a:pt x="14" y="7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06" name="Freeform 640"/>
            <p:cNvSpPr>
              <a:spLocks/>
            </p:cNvSpPr>
            <p:nvPr/>
          </p:nvSpPr>
          <p:spPr bwMode="auto">
            <a:xfrm>
              <a:off x="3843499" y="4965129"/>
              <a:ext cx="1812106" cy="1216878"/>
            </a:xfrm>
            <a:custGeom>
              <a:avLst/>
              <a:gdLst>
                <a:gd name="T0" fmla="*/ 184 w 194"/>
                <a:gd name="T1" fmla="*/ 118 h 130"/>
                <a:gd name="T2" fmla="*/ 161 w 194"/>
                <a:gd name="T3" fmla="*/ 97 h 130"/>
                <a:gd name="T4" fmla="*/ 143 w 194"/>
                <a:gd name="T5" fmla="*/ 92 h 130"/>
                <a:gd name="T6" fmla="*/ 138 w 194"/>
                <a:gd name="T7" fmla="*/ 76 h 130"/>
                <a:gd name="T8" fmla="*/ 135 w 194"/>
                <a:gd name="T9" fmla="*/ 14 h 130"/>
                <a:gd name="T10" fmla="*/ 84 w 194"/>
                <a:gd name="T11" fmla="*/ 8 h 130"/>
                <a:gd name="T12" fmla="*/ 71 w 194"/>
                <a:gd name="T13" fmla="*/ 5 h 130"/>
                <a:gd name="T14" fmla="*/ 62 w 194"/>
                <a:gd name="T15" fmla="*/ 1 h 130"/>
                <a:gd name="T16" fmla="*/ 43 w 194"/>
                <a:gd name="T17" fmla="*/ 8 h 130"/>
                <a:gd name="T18" fmla="*/ 32 w 194"/>
                <a:gd name="T19" fmla="*/ 11 h 130"/>
                <a:gd name="T20" fmla="*/ 12 w 194"/>
                <a:gd name="T21" fmla="*/ 23 h 130"/>
                <a:gd name="T22" fmla="*/ 26 w 194"/>
                <a:gd name="T23" fmla="*/ 38 h 130"/>
                <a:gd name="T24" fmla="*/ 33 w 194"/>
                <a:gd name="T25" fmla="*/ 42 h 130"/>
                <a:gd name="T26" fmla="*/ 38 w 194"/>
                <a:gd name="T27" fmla="*/ 45 h 130"/>
                <a:gd name="T28" fmla="*/ 24 w 194"/>
                <a:gd name="T29" fmla="*/ 42 h 130"/>
                <a:gd name="T30" fmla="*/ 9 w 194"/>
                <a:gd name="T31" fmla="*/ 46 h 130"/>
                <a:gd name="T32" fmla="*/ 12 w 194"/>
                <a:gd name="T33" fmla="*/ 58 h 130"/>
                <a:gd name="T34" fmla="*/ 32 w 194"/>
                <a:gd name="T35" fmla="*/ 58 h 130"/>
                <a:gd name="T36" fmla="*/ 38 w 194"/>
                <a:gd name="T37" fmla="*/ 61 h 130"/>
                <a:gd name="T38" fmla="*/ 21 w 194"/>
                <a:gd name="T39" fmla="*/ 71 h 130"/>
                <a:gd name="T40" fmla="*/ 15 w 194"/>
                <a:gd name="T41" fmla="*/ 78 h 130"/>
                <a:gd name="T42" fmla="*/ 17 w 194"/>
                <a:gd name="T43" fmla="*/ 84 h 130"/>
                <a:gd name="T44" fmla="*/ 26 w 194"/>
                <a:gd name="T45" fmla="*/ 89 h 130"/>
                <a:gd name="T46" fmla="*/ 22 w 194"/>
                <a:gd name="T47" fmla="*/ 94 h 130"/>
                <a:gd name="T48" fmla="*/ 31 w 194"/>
                <a:gd name="T49" fmla="*/ 93 h 130"/>
                <a:gd name="T50" fmla="*/ 38 w 194"/>
                <a:gd name="T51" fmla="*/ 102 h 130"/>
                <a:gd name="T52" fmla="*/ 48 w 194"/>
                <a:gd name="T53" fmla="*/ 105 h 130"/>
                <a:gd name="T54" fmla="*/ 54 w 194"/>
                <a:gd name="T55" fmla="*/ 103 h 130"/>
                <a:gd name="T56" fmla="*/ 55 w 194"/>
                <a:gd name="T57" fmla="*/ 106 h 130"/>
                <a:gd name="T58" fmla="*/ 51 w 194"/>
                <a:gd name="T59" fmla="*/ 114 h 130"/>
                <a:gd name="T60" fmla="*/ 41 w 194"/>
                <a:gd name="T61" fmla="*/ 124 h 130"/>
                <a:gd name="T62" fmla="*/ 36 w 194"/>
                <a:gd name="T63" fmla="*/ 126 h 130"/>
                <a:gd name="T64" fmla="*/ 43 w 194"/>
                <a:gd name="T65" fmla="*/ 125 h 130"/>
                <a:gd name="T66" fmla="*/ 54 w 194"/>
                <a:gd name="T67" fmla="*/ 118 h 130"/>
                <a:gd name="T68" fmla="*/ 72 w 194"/>
                <a:gd name="T69" fmla="*/ 107 h 130"/>
                <a:gd name="T70" fmla="*/ 77 w 194"/>
                <a:gd name="T71" fmla="*/ 91 h 130"/>
                <a:gd name="T72" fmla="*/ 94 w 194"/>
                <a:gd name="T73" fmla="*/ 86 h 130"/>
                <a:gd name="T74" fmla="*/ 87 w 194"/>
                <a:gd name="T75" fmla="*/ 97 h 130"/>
                <a:gd name="T76" fmla="*/ 101 w 194"/>
                <a:gd name="T77" fmla="*/ 88 h 130"/>
                <a:gd name="T78" fmla="*/ 119 w 194"/>
                <a:gd name="T79" fmla="*/ 92 h 130"/>
                <a:gd name="T80" fmla="*/ 136 w 194"/>
                <a:gd name="T81" fmla="*/ 95 h 130"/>
                <a:gd name="T82" fmla="*/ 145 w 194"/>
                <a:gd name="T83" fmla="*/ 98 h 130"/>
                <a:gd name="T84" fmla="*/ 160 w 194"/>
                <a:gd name="T85" fmla="*/ 102 h 130"/>
                <a:gd name="T86" fmla="*/ 169 w 194"/>
                <a:gd name="T87" fmla="*/ 104 h 130"/>
                <a:gd name="T88" fmla="*/ 176 w 194"/>
                <a:gd name="T89" fmla="*/ 111 h 130"/>
                <a:gd name="T90" fmla="*/ 184 w 194"/>
                <a:gd name="T91" fmla="*/ 121 h 130"/>
                <a:gd name="T92" fmla="*/ 186 w 194"/>
                <a:gd name="T93" fmla="*/ 125 h 130"/>
                <a:gd name="T94" fmla="*/ 194 w 194"/>
                <a:gd name="T95" fmla="*/ 126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94" h="130">
                  <a:moveTo>
                    <a:pt x="194" y="126"/>
                  </a:moveTo>
                  <a:cubicBezTo>
                    <a:pt x="193" y="125"/>
                    <a:pt x="191" y="125"/>
                    <a:pt x="193" y="123"/>
                  </a:cubicBezTo>
                  <a:cubicBezTo>
                    <a:pt x="193" y="122"/>
                    <a:pt x="192" y="122"/>
                    <a:pt x="191" y="122"/>
                  </a:cubicBezTo>
                  <a:cubicBezTo>
                    <a:pt x="189" y="120"/>
                    <a:pt x="185" y="119"/>
                    <a:pt x="184" y="118"/>
                  </a:cubicBezTo>
                  <a:cubicBezTo>
                    <a:pt x="180" y="113"/>
                    <a:pt x="178" y="107"/>
                    <a:pt x="174" y="103"/>
                  </a:cubicBezTo>
                  <a:cubicBezTo>
                    <a:pt x="172" y="102"/>
                    <a:pt x="170" y="100"/>
                    <a:pt x="169" y="99"/>
                  </a:cubicBezTo>
                  <a:cubicBezTo>
                    <a:pt x="167" y="98"/>
                    <a:pt x="167" y="95"/>
                    <a:pt x="165" y="95"/>
                  </a:cubicBezTo>
                  <a:cubicBezTo>
                    <a:pt x="164" y="95"/>
                    <a:pt x="161" y="97"/>
                    <a:pt x="161" y="97"/>
                  </a:cubicBezTo>
                  <a:cubicBezTo>
                    <a:pt x="162" y="99"/>
                    <a:pt x="159" y="100"/>
                    <a:pt x="158" y="100"/>
                  </a:cubicBezTo>
                  <a:cubicBezTo>
                    <a:pt x="155" y="101"/>
                    <a:pt x="152" y="97"/>
                    <a:pt x="150" y="95"/>
                  </a:cubicBezTo>
                  <a:cubicBezTo>
                    <a:pt x="149" y="94"/>
                    <a:pt x="148" y="94"/>
                    <a:pt x="147" y="92"/>
                  </a:cubicBezTo>
                  <a:cubicBezTo>
                    <a:pt x="146" y="90"/>
                    <a:pt x="144" y="91"/>
                    <a:pt x="143" y="92"/>
                  </a:cubicBezTo>
                  <a:cubicBezTo>
                    <a:pt x="141" y="92"/>
                    <a:pt x="141" y="91"/>
                    <a:pt x="139" y="92"/>
                  </a:cubicBezTo>
                  <a:cubicBezTo>
                    <a:pt x="139" y="92"/>
                    <a:pt x="138" y="92"/>
                    <a:pt x="138" y="91"/>
                  </a:cubicBezTo>
                  <a:cubicBezTo>
                    <a:pt x="138" y="90"/>
                    <a:pt x="138" y="90"/>
                    <a:pt x="138" y="89"/>
                  </a:cubicBezTo>
                  <a:cubicBezTo>
                    <a:pt x="138" y="85"/>
                    <a:pt x="138" y="80"/>
                    <a:pt x="138" y="76"/>
                  </a:cubicBezTo>
                  <a:cubicBezTo>
                    <a:pt x="138" y="64"/>
                    <a:pt x="138" y="51"/>
                    <a:pt x="138" y="38"/>
                  </a:cubicBezTo>
                  <a:cubicBezTo>
                    <a:pt x="138" y="33"/>
                    <a:pt x="138" y="27"/>
                    <a:pt x="138" y="21"/>
                  </a:cubicBezTo>
                  <a:cubicBezTo>
                    <a:pt x="138" y="20"/>
                    <a:pt x="138" y="18"/>
                    <a:pt x="138" y="16"/>
                  </a:cubicBezTo>
                  <a:cubicBezTo>
                    <a:pt x="138" y="15"/>
                    <a:pt x="137" y="15"/>
                    <a:pt x="135" y="14"/>
                  </a:cubicBezTo>
                  <a:cubicBezTo>
                    <a:pt x="130" y="12"/>
                    <a:pt x="127" y="12"/>
                    <a:pt x="122" y="12"/>
                  </a:cubicBezTo>
                  <a:cubicBezTo>
                    <a:pt x="117" y="12"/>
                    <a:pt x="113" y="11"/>
                    <a:pt x="108" y="10"/>
                  </a:cubicBezTo>
                  <a:cubicBezTo>
                    <a:pt x="102" y="10"/>
                    <a:pt x="97" y="8"/>
                    <a:pt x="92" y="8"/>
                  </a:cubicBezTo>
                  <a:cubicBezTo>
                    <a:pt x="89" y="8"/>
                    <a:pt x="87" y="9"/>
                    <a:pt x="84" y="8"/>
                  </a:cubicBezTo>
                  <a:cubicBezTo>
                    <a:pt x="84" y="8"/>
                    <a:pt x="80" y="7"/>
                    <a:pt x="80" y="7"/>
                  </a:cubicBezTo>
                  <a:cubicBezTo>
                    <a:pt x="80" y="7"/>
                    <a:pt x="81" y="5"/>
                    <a:pt x="81" y="4"/>
                  </a:cubicBezTo>
                  <a:cubicBezTo>
                    <a:pt x="81" y="4"/>
                    <a:pt x="78" y="4"/>
                    <a:pt x="78" y="4"/>
                  </a:cubicBezTo>
                  <a:cubicBezTo>
                    <a:pt x="76" y="4"/>
                    <a:pt x="73" y="5"/>
                    <a:pt x="71" y="5"/>
                  </a:cubicBezTo>
                  <a:cubicBezTo>
                    <a:pt x="69" y="5"/>
                    <a:pt x="70" y="1"/>
                    <a:pt x="67" y="3"/>
                  </a:cubicBezTo>
                  <a:cubicBezTo>
                    <a:pt x="66" y="3"/>
                    <a:pt x="65" y="5"/>
                    <a:pt x="64" y="4"/>
                  </a:cubicBezTo>
                  <a:cubicBezTo>
                    <a:pt x="62" y="4"/>
                    <a:pt x="62" y="3"/>
                    <a:pt x="64" y="2"/>
                  </a:cubicBezTo>
                  <a:cubicBezTo>
                    <a:pt x="66" y="2"/>
                    <a:pt x="63" y="1"/>
                    <a:pt x="62" y="1"/>
                  </a:cubicBezTo>
                  <a:cubicBezTo>
                    <a:pt x="58" y="0"/>
                    <a:pt x="58" y="1"/>
                    <a:pt x="56" y="3"/>
                  </a:cubicBezTo>
                  <a:cubicBezTo>
                    <a:pt x="53" y="6"/>
                    <a:pt x="49" y="4"/>
                    <a:pt x="45" y="5"/>
                  </a:cubicBezTo>
                  <a:cubicBezTo>
                    <a:pt x="41" y="6"/>
                    <a:pt x="45" y="8"/>
                    <a:pt x="45" y="8"/>
                  </a:cubicBezTo>
                  <a:cubicBezTo>
                    <a:pt x="44" y="8"/>
                    <a:pt x="43" y="8"/>
                    <a:pt x="43" y="8"/>
                  </a:cubicBezTo>
                  <a:cubicBezTo>
                    <a:pt x="43" y="8"/>
                    <a:pt x="44" y="10"/>
                    <a:pt x="43" y="10"/>
                  </a:cubicBezTo>
                  <a:cubicBezTo>
                    <a:pt x="42" y="10"/>
                    <a:pt x="42" y="8"/>
                    <a:pt x="42" y="7"/>
                  </a:cubicBezTo>
                  <a:cubicBezTo>
                    <a:pt x="41" y="7"/>
                    <a:pt x="38" y="10"/>
                    <a:pt x="38" y="10"/>
                  </a:cubicBezTo>
                  <a:cubicBezTo>
                    <a:pt x="36" y="11"/>
                    <a:pt x="34" y="9"/>
                    <a:pt x="32" y="11"/>
                  </a:cubicBezTo>
                  <a:cubicBezTo>
                    <a:pt x="30" y="12"/>
                    <a:pt x="28" y="13"/>
                    <a:pt x="27" y="15"/>
                  </a:cubicBezTo>
                  <a:cubicBezTo>
                    <a:pt x="27" y="17"/>
                    <a:pt x="27" y="19"/>
                    <a:pt x="25" y="20"/>
                  </a:cubicBezTo>
                  <a:cubicBezTo>
                    <a:pt x="23" y="21"/>
                    <a:pt x="22" y="22"/>
                    <a:pt x="20" y="22"/>
                  </a:cubicBezTo>
                  <a:cubicBezTo>
                    <a:pt x="19" y="22"/>
                    <a:pt x="13" y="22"/>
                    <a:pt x="12" y="23"/>
                  </a:cubicBezTo>
                  <a:cubicBezTo>
                    <a:pt x="12" y="24"/>
                    <a:pt x="10" y="27"/>
                    <a:pt x="10" y="27"/>
                  </a:cubicBezTo>
                  <a:cubicBezTo>
                    <a:pt x="11" y="28"/>
                    <a:pt x="14" y="28"/>
                    <a:pt x="15" y="29"/>
                  </a:cubicBezTo>
                  <a:cubicBezTo>
                    <a:pt x="18" y="30"/>
                    <a:pt x="21" y="32"/>
                    <a:pt x="23" y="34"/>
                  </a:cubicBezTo>
                  <a:cubicBezTo>
                    <a:pt x="24" y="35"/>
                    <a:pt x="24" y="37"/>
                    <a:pt x="26" y="38"/>
                  </a:cubicBezTo>
                  <a:cubicBezTo>
                    <a:pt x="28" y="38"/>
                    <a:pt x="29" y="38"/>
                    <a:pt x="31" y="37"/>
                  </a:cubicBezTo>
                  <a:cubicBezTo>
                    <a:pt x="31" y="37"/>
                    <a:pt x="34" y="38"/>
                    <a:pt x="34" y="38"/>
                  </a:cubicBezTo>
                  <a:cubicBezTo>
                    <a:pt x="36" y="41"/>
                    <a:pt x="31" y="39"/>
                    <a:pt x="31" y="39"/>
                  </a:cubicBezTo>
                  <a:cubicBezTo>
                    <a:pt x="29" y="39"/>
                    <a:pt x="32" y="41"/>
                    <a:pt x="33" y="42"/>
                  </a:cubicBezTo>
                  <a:cubicBezTo>
                    <a:pt x="34" y="44"/>
                    <a:pt x="35" y="43"/>
                    <a:pt x="37" y="42"/>
                  </a:cubicBezTo>
                  <a:cubicBezTo>
                    <a:pt x="38" y="41"/>
                    <a:pt x="41" y="41"/>
                    <a:pt x="42" y="42"/>
                  </a:cubicBezTo>
                  <a:cubicBezTo>
                    <a:pt x="43" y="43"/>
                    <a:pt x="38" y="44"/>
                    <a:pt x="38" y="44"/>
                  </a:cubicBezTo>
                  <a:cubicBezTo>
                    <a:pt x="37" y="44"/>
                    <a:pt x="38" y="44"/>
                    <a:pt x="38" y="45"/>
                  </a:cubicBezTo>
                  <a:cubicBezTo>
                    <a:pt x="38" y="46"/>
                    <a:pt x="36" y="45"/>
                    <a:pt x="36" y="45"/>
                  </a:cubicBezTo>
                  <a:cubicBezTo>
                    <a:pt x="35" y="45"/>
                    <a:pt x="34" y="46"/>
                    <a:pt x="32" y="46"/>
                  </a:cubicBezTo>
                  <a:cubicBezTo>
                    <a:pt x="30" y="46"/>
                    <a:pt x="26" y="47"/>
                    <a:pt x="24" y="46"/>
                  </a:cubicBezTo>
                  <a:cubicBezTo>
                    <a:pt x="22" y="45"/>
                    <a:pt x="25" y="43"/>
                    <a:pt x="24" y="42"/>
                  </a:cubicBezTo>
                  <a:cubicBezTo>
                    <a:pt x="23" y="42"/>
                    <a:pt x="21" y="42"/>
                    <a:pt x="20" y="43"/>
                  </a:cubicBezTo>
                  <a:cubicBezTo>
                    <a:pt x="19" y="43"/>
                    <a:pt x="17" y="43"/>
                    <a:pt x="16" y="43"/>
                  </a:cubicBezTo>
                  <a:cubicBezTo>
                    <a:pt x="14" y="44"/>
                    <a:pt x="15" y="46"/>
                    <a:pt x="15" y="46"/>
                  </a:cubicBezTo>
                  <a:cubicBezTo>
                    <a:pt x="13" y="46"/>
                    <a:pt x="11" y="45"/>
                    <a:pt x="9" y="46"/>
                  </a:cubicBezTo>
                  <a:cubicBezTo>
                    <a:pt x="8" y="47"/>
                    <a:pt x="6" y="48"/>
                    <a:pt x="5" y="49"/>
                  </a:cubicBezTo>
                  <a:cubicBezTo>
                    <a:pt x="0" y="52"/>
                    <a:pt x="12" y="52"/>
                    <a:pt x="12" y="53"/>
                  </a:cubicBezTo>
                  <a:cubicBezTo>
                    <a:pt x="11" y="54"/>
                    <a:pt x="8" y="54"/>
                    <a:pt x="10" y="55"/>
                  </a:cubicBezTo>
                  <a:cubicBezTo>
                    <a:pt x="11" y="56"/>
                    <a:pt x="11" y="58"/>
                    <a:pt x="12" y="58"/>
                  </a:cubicBezTo>
                  <a:cubicBezTo>
                    <a:pt x="16" y="59"/>
                    <a:pt x="19" y="58"/>
                    <a:pt x="23" y="58"/>
                  </a:cubicBezTo>
                  <a:cubicBezTo>
                    <a:pt x="24" y="59"/>
                    <a:pt x="25" y="59"/>
                    <a:pt x="26" y="59"/>
                  </a:cubicBezTo>
                  <a:cubicBezTo>
                    <a:pt x="28" y="59"/>
                    <a:pt x="27" y="59"/>
                    <a:pt x="29" y="60"/>
                  </a:cubicBezTo>
                  <a:cubicBezTo>
                    <a:pt x="29" y="60"/>
                    <a:pt x="31" y="58"/>
                    <a:pt x="32" y="58"/>
                  </a:cubicBezTo>
                  <a:cubicBezTo>
                    <a:pt x="33" y="57"/>
                    <a:pt x="34" y="57"/>
                    <a:pt x="35" y="57"/>
                  </a:cubicBezTo>
                  <a:cubicBezTo>
                    <a:pt x="36" y="56"/>
                    <a:pt x="37" y="55"/>
                    <a:pt x="37" y="55"/>
                  </a:cubicBezTo>
                  <a:cubicBezTo>
                    <a:pt x="38" y="56"/>
                    <a:pt x="39" y="57"/>
                    <a:pt x="38" y="58"/>
                  </a:cubicBezTo>
                  <a:cubicBezTo>
                    <a:pt x="37" y="59"/>
                    <a:pt x="36" y="59"/>
                    <a:pt x="38" y="61"/>
                  </a:cubicBezTo>
                  <a:cubicBezTo>
                    <a:pt x="40" y="65"/>
                    <a:pt x="38" y="68"/>
                    <a:pt x="33" y="67"/>
                  </a:cubicBezTo>
                  <a:cubicBezTo>
                    <a:pt x="33" y="67"/>
                    <a:pt x="32" y="66"/>
                    <a:pt x="31" y="67"/>
                  </a:cubicBezTo>
                  <a:cubicBezTo>
                    <a:pt x="30" y="68"/>
                    <a:pt x="29" y="70"/>
                    <a:pt x="28" y="70"/>
                  </a:cubicBezTo>
                  <a:cubicBezTo>
                    <a:pt x="26" y="71"/>
                    <a:pt x="20" y="68"/>
                    <a:pt x="21" y="71"/>
                  </a:cubicBezTo>
                  <a:cubicBezTo>
                    <a:pt x="21" y="71"/>
                    <a:pt x="18" y="73"/>
                    <a:pt x="19" y="73"/>
                  </a:cubicBezTo>
                  <a:cubicBezTo>
                    <a:pt x="19" y="73"/>
                    <a:pt x="20" y="73"/>
                    <a:pt x="20" y="73"/>
                  </a:cubicBezTo>
                  <a:cubicBezTo>
                    <a:pt x="21" y="74"/>
                    <a:pt x="18" y="75"/>
                    <a:pt x="17" y="76"/>
                  </a:cubicBezTo>
                  <a:cubicBezTo>
                    <a:pt x="16" y="76"/>
                    <a:pt x="15" y="77"/>
                    <a:pt x="15" y="78"/>
                  </a:cubicBezTo>
                  <a:cubicBezTo>
                    <a:pt x="14" y="80"/>
                    <a:pt x="16" y="80"/>
                    <a:pt x="14" y="81"/>
                  </a:cubicBezTo>
                  <a:cubicBezTo>
                    <a:pt x="12" y="82"/>
                    <a:pt x="14" y="84"/>
                    <a:pt x="15" y="85"/>
                  </a:cubicBezTo>
                  <a:cubicBezTo>
                    <a:pt x="15" y="86"/>
                    <a:pt x="18" y="81"/>
                    <a:pt x="19" y="81"/>
                  </a:cubicBezTo>
                  <a:cubicBezTo>
                    <a:pt x="19" y="81"/>
                    <a:pt x="17" y="84"/>
                    <a:pt x="17" y="84"/>
                  </a:cubicBezTo>
                  <a:cubicBezTo>
                    <a:pt x="16" y="85"/>
                    <a:pt x="19" y="87"/>
                    <a:pt x="20" y="87"/>
                  </a:cubicBezTo>
                  <a:cubicBezTo>
                    <a:pt x="21" y="88"/>
                    <a:pt x="21" y="89"/>
                    <a:pt x="22" y="88"/>
                  </a:cubicBezTo>
                  <a:cubicBezTo>
                    <a:pt x="23" y="87"/>
                    <a:pt x="24" y="86"/>
                    <a:pt x="24" y="86"/>
                  </a:cubicBezTo>
                  <a:cubicBezTo>
                    <a:pt x="24" y="87"/>
                    <a:pt x="25" y="89"/>
                    <a:pt x="26" y="89"/>
                  </a:cubicBezTo>
                  <a:cubicBezTo>
                    <a:pt x="24" y="90"/>
                    <a:pt x="23" y="89"/>
                    <a:pt x="22" y="89"/>
                  </a:cubicBezTo>
                  <a:cubicBezTo>
                    <a:pt x="21" y="90"/>
                    <a:pt x="20" y="87"/>
                    <a:pt x="19" y="87"/>
                  </a:cubicBezTo>
                  <a:cubicBezTo>
                    <a:pt x="18" y="87"/>
                    <a:pt x="16" y="90"/>
                    <a:pt x="18" y="91"/>
                  </a:cubicBezTo>
                  <a:cubicBezTo>
                    <a:pt x="20" y="92"/>
                    <a:pt x="20" y="93"/>
                    <a:pt x="22" y="94"/>
                  </a:cubicBezTo>
                  <a:cubicBezTo>
                    <a:pt x="23" y="96"/>
                    <a:pt x="25" y="95"/>
                    <a:pt x="27" y="95"/>
                  </a:cubicBezTo>
                  <a:cubicBezTo>
                    <a:pt x="28" y="94"/>
                    <a:pt x="30" y="95"/>
                    <a:pt x="30" y="93"/>
                  </a:cubicBezTo>
                  <a:cubicBezTo>
                    <a:pt x="30" y="91"/>
                    <a:pt x="31" y="88"/>
                    <a:pt x="33" y="89"/>
                  </a:cubicBezTo>
                  <a:cubicBezTo>
                    <a:pt x="33" y="88"/>
                    <a:pt x="31" y="92"/>
                    <a:pt x="31" y="93"/>
                  </a:cubicBezTo>
                  <a:cubicBezTo>
                    <a:pt x="31" y="94"/>
                    <a:pt x="35" y="97"/>
                    <a:pt x="34" y="98"/>
                  </a:cubicBezTo>
                  <a:cubicBezTo>
                    <a:pt x="32" y="100"/>
                    <a:pt x="35" y="101"/>
                    <a:pt x="35" y="101"/>
                  </a:cubicBezTo>
                  <a:cubicBezTo>
                    <a:pt x="34" y="101"/>
                    <a:pt x="32" y="104"/>
                    <a:pt x="32" y="104"/>
                  </a:cubicBezTo>
                  <a:cubicBezTo>
                    <a:pt x="33" y="105"/>
                    <a:pt x="38" y="102"/>
                    <a:pt x="38" y="102"/>
                  </a:cubicBezTo>
                  <a:cubicBezTo>
                    <a:pt x="38" y="103"/>
                    <a:pt x="37" y="103"/>
                    <a:pt x="37" y="104"/>
                  </a:cubicBezTo>
                  <a:cubicBezTo>
                    <a:pt x="37" y="104"/>
                    <a:pt x="39" y="102"/>
                    <a:pt x="40" y="101"/>
                  </a:cubicBezTo>
                  <a:cubicBezTo>
                    <a:pt x="41" y="101"/>
                    <a:pt x="45" y="102"/>
                    <a:pt x="45" y="103"/>
                  </a:cubicBezTo>
                  <a:cubicBezTo>
                    <a:pt x="46" y="104"/>
                    <a:pt x="48" y="107"/>
                    <a:pt x="48" y="105"/>
                  </a:cubicBezTo>
                  <a:cubicBezTo>
                    <a:pt x="48" y="104"/>
                    <a:pt x="50" y="100"/>
                    <a:pt x="50" y="100"/>
                  </a:cubicBezTo>
                  <a:cubicBezTo>
                    <a:pt x="50" y="99"/>
                    <a:pt x="53" y="102"/>
                    <a:pt x="53" y="101"/>
                  </a:cubicBezTo>
                  <a:cubicBezTo>
                    <a:pt x="53" y="101"/>
                    <a:pt x="50" y="101"/>
                    <a:pt x="50" y="102"/>
                  </a:cubicBezTo>
                  <a:cubicBezTo>
                    <a:pt x="50" y="104"/>
                    <a:pt x="53" y="104"/>
                    <a:pt x="54" y="103"/>
                  </a:cubicBezTo>
                  <a:cubicBezTo>
                    <a:pt x="55" y="102"/>
                    <a:pt x="56" y="103"/>
                    <a:pt x="57" y="102"/>
                  </a:cubicBezTo>
                  <a:cubicBezTo>
                    <a:pt x="57" y="102"/>
                    <a:pt x="59" y="100"/>
                    <a:pt x="59" y="100"/>
                  </a:cubicBezTo>
                  <a:cubicBezTo>
                    <a:pt x="59" y="100"/>
                    <a:pt x="57" y="103"/>
                    <a:pt x="56" y="104"/>
                  </a:cubicBezTo>
                  <a:cubicBezTo>
                    <a:pt x="56" y="105"/>
                    <a:pt x="56" y="105"/>
                    <a:pt x="55" y="106"/>
                  </a:cubicBezTo>
                  <a:cubicBezTo>
                    <a:pt x="55" y="107"/>
                    <a:pt x="56" y="106"/>
                    <a:pt x="56" y="107"/>
                  </a:cubicBezTo>
                  <a:cubicBezTo>
                    <a:pt x="56" y="107"/>
                    <a:pt x="55" y="108"/>
                    <a:pt x="54" y="109"/>
                  </a:cubicBezTo>
                  <a:cubicBezTo>
                    <a:pt x="54" y="111"/>
                    <a:pt x="54" y="111"/>
                    <a:pt x="55" y="112"/>
                  </a:cubicBezTo>
                  <a:cubicBezTo>
                    <a:pt x="55" y="112"/>
                    <a:pt x="52" y="114"/>
                    <a:pt x="51" y="114"/>
                  </a:cubicBezTo>
                  <a:cubicBezTo>
                    <a:pt x="50" y="116"/>
                    <a:pt x="49" y="117"/>
                    <a:pt x="47" y="118"/>
                  </a:cubicBezTo>
                  <a:cubicBezTo>
                    <a:pt x="45" y="118"/>
                    <a:pt x="43" y="120"/>
                    <a:pt x="42" y="121"/>
                  </a:cubicBezTo>
                  <a:cubicBezTo>
                    <a:pt x="41" y="121"/>
                    <a:pt x="41" y="122"/>
                    <a:pt x="40" y="122"/>
                  </a:cubicBezTo>
                  <a:cubicBezTo>
                    <a:pt x="40" y="123"/>
                    <a:pt x="41" y="124"/>
                    <a:pt x="41" y="124"/>
                  </a:cubicBezTo>
                  <a:cubicBezTo>
                    <a:pt x="40" y="125"/>
                    <a:pt x="37" y="124"/>
                    <a:pt x="36" y="124"/>
                  </a:cubicBezTo>
                  <a:cubicBezTo>
                    <a:pt x="33" y="124"/>
                    <a:pt x="32" y="125"/>
                    <a:pt x="30" y="127"/>
                  </a:cubicBezTo>
                  <a:cubicBezTo>
                    <a:pt x="29" y="128"/>
                    <a:pt x="30" y="130"/>
                    <a:pt x="31" y="129"/>
                  </a:cubicBezTo>
                  <a:cubicBezTo>
                    <a:pt x="33" y="128"/>
                    <a:pt x="35" y="125"/>
                    <a:pt x="36" y="126"/>
                  </a:cubicBezTo>
                  <a:cubicBezTo>
                    <a:pt x="36" y="125"/>
                    <a:pt x="35" y="129"/>
                    <a:pt x="38" y="126"/>
                  </a:cubicBezTo>
                  <a:cubicBezTo>
                    <a:pt x="38" y="126"/>
                    <a:pt x="40" y="129"/>
                    <a:pt x="41" y="127"/>
                  </a:cubicBezTo>
                  <a:cubicBezTo>
                    <a:pt x="41" y="126"/>
                    <a:pt x="40" y="126"/>
                    <a:pt x="41" y="126"/>
                  </a:cubicBezTo>
                  <a:cubicBezTo>
                    <a:pt x="42" y="125"/>
                    <a:pt x="42" y="125"/>
                    <a:pt x="43" y="125"/>
                  </a:cubicBezTo>
                  <a:cubicBezTo>
                    <a:pt x="44" y="125"/>
                    <a:pt x="44" y="125"/>
                    <a:pt x="45" y="124"/>
                  </a:cubicBezTo>
                  <a:cubicBezTo>
                    <a:pt x="46" y="123"/>
                    <a:pt x="48" y="123"/>
                    <a:pt x="50" y="122"/>
                  </a:cubicBezTo>
                  <a:cubicBezTo>
                    <a:pt x="53" y="121"/>
                    <a:pt x="49" y="121"/>
                    <a:pt x="51" y="120"/>
                  </a:cubicBezTo>
                  <a:cubicBezTo>
                    <a:pt x="52" y="119"/>
                    <a:pt x="53" y="118"/>
                    <a:pt x="54" y="118"/>
                  </a:cubicBezTo>
                  <a:cubicBezTo>
                    <a:pt x="56" y="117"/>
                    <a:pt x="58" y="116"/>
                    <a:pt x="59" y="116"/>
                  </a:cubicBezTo>
                  <a:cubicBezTo>
                    <a:pt x="62" y="114"/>
                    <a:pt x="60" y="115"/>
                    <a:pt x="60" y="113"/>
                  </a:cubicBezTo>
                  <a:cubicBezTo>
                    <a:pt x="60" y="113"/>
                    <a:pt x="68" y="109"/>
                    <a:pt x="69" y="108"/>
                  </a:cubicBezTo>
                  <a:cubicBezTo>
                    <a:pt x="70" y="108"/>
                    <a:pt x="72" y="108"/>
                    <a:pt x="72" y="107"/>
                  </a:cubicBezTo>
                  <a:cubicBezTo>
                    <a:pt x="72" y="104"/>
                    <a:pt x="73" y="105"/>
                    <a:pt x="75" y="104"/>
                  </a:cubicBezTo>
                  <a:cubicBezTo>
                    <a:pt x="78" y="102"/>
                    <a:pt x="69" y="101"/>
                    <a:pt x="73" y="97"/>
                  </a:cubicBezTo>
                  <a:cubicBezTo>
                    <a:pt x="75" y="96"/>
                    <a:pt x="77" y="96"/>
                    <a:pt x="78" y="95"/>
                  </a:cubicBezTo>
                  <a:cubicBezTo>
                    <a:pt x="79" y="94"/>
                    <a:pt x="79" y="91"/>
                    <a:pt x="77" y="91"/>
                  </a:cubicBezTo>
                  <a:cubicBezTo>
                    <a:pt x="79" y="91"/>
                    <a:pt x="79" y="92"/>
                    <a:pt x="81" y="91"/>
                  </a:cubicBezTo>
                  <a:cubicBezTo>
                    <a:pt x="82" y="90"/>
                    <a:pt x="83" y="88"/>
                    <a:pt x="85" y="87"/>
                  </a:cubicBezTo>
                  <a:cubicBezTo>
                    <a:pt x="86" y="86"/>
                    <a:pt x="88" y="84"/>
                    <a:pt x="89" y="84"/>
                  </a:cubicBezTo>
                  <a:cubicBezTo>
                    <a:pt x="90" y="84"/>
                    <a:pt x="95" y="84"/>
                    <a:pt x="94" y="86"/>
                  </a:cubicBezTo>
                  <a:cubicBezTo>
                    <a:pt x="93" y="87"/>
                    <a:pt x="91" y="85"/>
                    <a:pt x="89" y="86"/>
                  </a:cubicBezTo>
                  <a:cubicBezTo>
                    <a:pt x="87" y="87"/>
                    <a:pt x="87" y="88"/>
                    <a:pt x="86" y="90"/>
                  </a:cubicBezTo>
                  <a:cubicBezTo>
                    <a:pt x="86" y="92"/>
                    <a:pt x="84" y="94"/>
                    <a:pt x="84" y="96"/>
                  </a:cubicBezTo>
                  <a:cubicBezTo>
                    <a:pt x="83" y="97"/>
                    <a:pt x="87" y="96"/>
                    <a:pt x="87" y="97"/>
                  </a:cubicBezTo>
                  <a:cubicBezTo>
                    <a:pt x="86" y="97"/>
                    <a:pt x="81" y="99"/>
                    <a:pt x="85" y="99"/>
                  </a:cubicBezTo>
                  <a:cubicBezTo>
                    <a:pt x="88" y="99"/>
                    <a:pt x="90" y="97"/>
                    <a:pt x="93" y="96"/>
                  </a:cubicBezTo>
                  <a:cubicBezTo>
                    <a:pt x="95" y="94"/>
                    <a:pt x="97" y="94"/>
                    <a:pt x="99" y="93"/>
                  </a:cubicBezTo>
                  <a:cubicBezTo>
                    <a:pt x="103" y="92"/>
                    <a:pt x="101" y="90"/>
                    <a:pt x="101" y="88"/>
                  </a:cubicBezTo>
                  <a:cubicBezTo>
                    <a:pt x="100" y="84"/>
                    <a:pt x="109" y="87"/>
                    <a:pt x="111" y="88"/>
                  </a:cubicBezTo>
                  <a:cubicBezTo>
                    <a:pt x="113" y="88"/>
                    <a:pt x="114" y="90"/>
                    <a:pt x="116" y="91"/>
                  </a:cubicBezTo>
                  <a:cubicBezTo>
                    <a:pt x="116" y="91"/>
                    <a:pt x="118" y="88"/>
                    <a:pt x="119" y="89"/>
                  </a:cubicBezTo>
                  <a:cubicBezTo>
                    <a:pt x="119" y="89"/>
                    <a:pt x="119" y="91"/>
                    <a:pt x="119" y="92"/>
                  </a:cubicBezTo>
                  <a:cubicBezTo>
                    <a:pt x="121" y="93"/>
                    <a:pt x="122" y="93"/>
                    <a:pt x="123" y="93"/>
                  </a:cubicBezTo>
                  <a:cubicBezTo>
                    <a:pt x="126" y="93"/>
                    <a:pt x="129" y="92"/>
                    <a:pt x="131" y="93"/>
                  </a:cubicBezTo>
                  <a:cubicBezTo>
                    <a:pt x="132" y="93"/>
                    <a:pt x="133" y="94"/>
                    <a:pt x="134" y="93"/>
                  </a:cubicBezTo>
                  <a:cubicBezTo>
                    <a:pt x="135" y="93"/>
                    <a:pt x="135" y="94"/>
                    <a:pt x="136" y="95"/>
                  </a:cubicBezTo>
                  <a:cubicBezTo>
                    <a:pt x="137" y="95"/>
                    <a:pt x="139" y="96"/>
                    <a:pt x="140" y="96"/>
                  </a:cubicBezTo>
                  <a:cubicBezTo>
                    <a:pt x="142" y="96"/>
                    <a:pt x="143" y="94"/>
                    <a:pt x="144" y="94"/>
                  </a:cubicBezTo>
                  <a:cubicBezTo>
                    <a:pt x="146" y="93"/>
                    <a:pt x="145" y="96"/>
                    <a:pt x="145" y="96"/>
                  </a:cubicBezTo>
                  <a:cubicBezTo>
                    <a:pt x="144" y="97"/>
                    <a:pt x="144" y="97"/>
                    <a:pt x="145" y="98"/>
                  </a:cubicBezTo>
                  <a:cubicBezTo>
                    <a:pt x="148" y="99"/>
                    <a:pt x="150" y="100"/>
                    <a:pt x="152" y="101"/>
                  </a:cubicBezTo>
                  <a:cubicBezTo>
                    <a:pt x="154" y="103"/>
                    <a:pt x="156" y="105"/>
                    <a:pt x="158" y="106"/>
                  </a:cubicBezTo>
                  <a:cubicBezTo>
                    <a:pt x="159" y="106"/>
                    <a:pt x="160" y="105"/>
                    <a:pt x="161" y="105"/>
                  </a:cubicBezTo>
                  <a:cubicBezTo>
                    <a:pt x="162" y="104"/>
                    <a:pt x="160" y="103"/>
                    <a:pt x="160" y="102"/>
                  </a:cubicBezTo>
                  <a:cubicBezTo>
                    <a:pt x="160" y="101"/>
                    <a:pt x="163" y="103"/>
                    <a:pt x="163" y="103"/>
                  </a:cubicBezTo>
                  <a:cubicBezTo>
                    <a:pt x="163" y="104"/>
                    <a:pt x="166" y="106"/>
                    <a:pt x="167" y="105"/>
                  </a:cubicBezTo>
                  <a:cubicBezTo>
                    <a:pt x="167" y="105"/>
                    <a:pt x="165" y="99"/>
                    <a:pt x="165" y="99"/>
                  </a:cubicBezTo>
                  <a:cubicBezTo>
                    <a:pt x="166" y="99"/>
                    <a:pt x="168" y="104"/>
                    <a:pt x="169" y="104"/>
                  </a:cubicBezTo>
                  <a:cubicBezTo>
                    <a:pt x="169" y="105"/>
                    <a:pt x="170" y="107"/>
                    <a:pt x="171" y="107"/>
                  </a:cubicBezTo>
                  <a:cubicBezTo>
                    <a:pt x="172" y="107"/>
                    <a:pt x="173" y="105"/>
                    <a:pt x="173" y="105"/>
                  </a:cubicBezTo>
                  <a:cubicBezTo>
                    <a:pt x="171" y="106"/>
                    <a:pt x="177" y="110"/>
                    <a:pt x="177" y="111"/>
                  </a:cubicBezTo>
                  <a:cubicBezTo>
                    <a:pt x="176" y="111"/>
                    <a:pt x="176" y="111"/>
                    <a:pt x="176" y="111"/>
                  </a:cubicBezTo>
                  <a:cubicBezTo>
                    <a:pt x="175" y="112"/>
                    <a:pt x="177" y="112"/>
                    <a:pt x="177" y="113"/>
                  </a:cubicBezTo>
                  <a:cubicBezTo>
                    <a:pt x="177" y="113"/>
                    <a:pt x="175" y="114"/>
                    <a:pt x="176" y="114"/>
                  </a:cubicBezTo>
                  <a:cubicBezTo>
                    <a:pt x="177" y="115"/>
                    <a:pt x="178" y="116"/>
                    <a:pt x="179" y="117"/>
                  </a:cubicBezTo>
                  <a:cubicBezTo>
                    <a:pt x="181" y="119"/>
                    <a:pt x="182" y="120"/>
                    <a:pt x="184" y="121"/>
                  </a:cubicBezTo>
                  <a:cubicBezTo>
                    <a:pt x="184" y="121"/>
                    <a:pt x="182" y="125"/>
                    <a:pt x="183" y="125"/>
                  </a:cubicBezTo>
                  <a:cubicBezTo>
                    <a:pt x="184" y="126"/>
                    <a:pt x="184" y="124"/>
                    <a:pt x="184" y="124"/>
                  </a:cubicBezTo>
                  <a:cubicBezTo>
                    <a:pt x="185" y="123"/>
                    <a:pt x="185" y="126"/>
                    <a:pt x="186" y="127"/>
                  </a:cubicBezTo>
                  <a:cubicBezTo>
                    <a:pt x="186" y="127"/>
                    <a:pt x="186" y="126"/>
                    <a:pt x="186" y="125"/>
                  </a:cubicBezTo>
                  <a:cubicBezTo>
                    <a:pt x="186" y="127"/>
                    <a:pt x="192" y="130"/>
                    <a:pt x="193" y="127"/>
                  </a:cubicBezTo>
                  <a:cubicBezTo>
                    <a:pt x="193" y="127"/>
                    <a:pt x="193" y="128"/>
                    <a:pt x="193" y="128"/>
                  </a:cubicBezTo>
                  <a:cubicBezTo>
                    <a:pt x="193" y="128"/>
                    <a:pt x="194" y="127"/>
                    <a:pt x="194" y="126"/>
                  </a:cubicBezTo>
                  <a:cubicBezTo>
                    <a:pt x="193" y="126"/>
                    <a:pt x="194" y="127"/>
                    <a:pt x="194" y="126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07" name="Freeform 641"/>
            <p:cNvSpPr>
              <a:spLocks/>
            </p:cNvSpPr>
            <p:nvPr/>
          </p:nvSpPr>
          <p:spPr bwMode="auto">
            <a:xfrm>
              <a:off x="5888086" y="6516489"/>
              <a:ext cx="2697455" cy="1337930"/>
            </a:xfrm>
            <a:custGeom>
              <a:avLst/>
              <a:gdLst>
                <a:gd name="T0" fmla="*/ 84 w 289"/>
                <a:gd name="T1" fmla="*/ 106 h 143"/>
                <a:gd name="T2" fmla="*/ 105 w 289"/>
                <a:gd name="T3" fmla="*/ 119 h 143"/>
                <a:gd name="T4" fmla="*/ 125 w 289"/>
                <a:gd name="T5" fmla="*/ 127 h 143"/>
                <a:gd name="T6" fmla="*/ 137 w 289"/>
                <a:gd name="T7" fmla="*/ 127 h 143"/>
                <a:gd name="T8" fmla="*/ 149 w 289"/>
                <a:gd name="T9" fmla="*/ 119 h 143"/>
                <a:gd name="T10" fmla="*/ 162 w 289"/>
                <a:gd name="T11" fmla="*/ 118 h 143"/>
                <a:gd name="T12" fmla="*/ 177 w 289"/>
                <a:gd name="T13" fmla="*/ 119 h 143"/>
                <a:gd name="T14" fmla="*/ 171 w 289"/>
                <a:gd name="T15" fmla="*/ 113 h 143"/>
                <a:gd name="T16" fmla="*/ 186 w 289"/>
                <a:gd name="T17" fmla="*/ 113 h 143"/>
                <a:gd name="T18" fmla="*/ 209 w 289"/>
                <a:gd name="T19" fmla="*/ 122 h 143"/>
                <a:gd name="T20" fmla="*/ 213 w 289"/>
                <a:gd name="T21" fmla="*/ 133 h 143"/>
                <a:gd name="T22" fmla="*/ 220 w 289"/>
                <a:gd name="T23" fmla="*/ 143 h 143"/>
                <a:gd name="T24" fmla="*/ 215 w 289"/>
                <a:gd name="T25" fmla="*/ 108 h 143"/>
                <a:gd name="T26" fmla="*/ 234 w 289"/>
                <a:gd name="T27" fmla="*/ 92 h 143"/>
                <a:gd name="T28" fmla="*/ 239 w 289"/>
                <a:gd name="T29" fmla="*/ 86 h 143"/>
                <a:gd name="T30" fmla="*/ 244 w 289"/>
                <a:gd name="T31" fmla="*/ 82 h 143"/>
                <a:gd name="T32" fmla="*/ 242 w 289"/>
                <a:gd name="T33" fmla="*/ 78 h 143"/>
                <a:gd name="T34" fmla="*/ 238 w 289"/>
                <a:gd name="T35" fmla="*/ 71 h 143"/>
                <a:gd name="T36" fmla="*/ 239 w 289"/>
                <a:gd name="T37" fmla="*/ 69 h 143"/>
                <a:gd name="T38" fmla="*/ 242 w 289"/>
                <a:gd name="T39" fmla="*/ 75 h 143"/>
                <a:gd name="T40" fmla="*/ 246 w 289"/>
                <a:gd name="T41" fmla="*/ 62 h 143"/>
                <a:gd name="T42" fmla="*/ 253 w 289"/>
                <a:gd name="T43" fmla="*/ 52 h 143"/>
                <a:gd name="T44" fmla="*/ 265 w 289"/>
                <a:gd name="T45" fmla="*/ 48 h 143"/>
                <a:gd name="T46" fmla="*/ 271 w 289"/>
                <a:gd name="T47" fmla="*/ 48 h 143"/>
                <a:gd name="T48" fmla="*/ 274 w 289"/>
                <a:gd name="T49" fmla="*/ 35 h 143"/>
                <a:gd name="T50" fmla="*/ 288 w 289"/>
                <a:gd name="T51" fmla="*/ 28 h 143"/>
                <a:gd name="T52" fmla="*/ 276 w 289"/>
                <a:gd name="T53" fmla="*/ 13 h 143"/>
                <a:gd name="T54" fmla="*/ 264 w 289"/>
                <a:gd name="T55" fmla="*/ 28 h 143"/>
                <a:gd name="T56" fmla="*/ 237 w 289"/>
                <a:gd name="T57" fmla="*/ 39 h 143"/>
                <a:gd name="T58" fmla="*/ 224 w 289"/>
                <a:gd name="T59" fmla="*/ 45 h 143"/>
                <a:gd name="T60" fmla="*/ 208 w 289"/>
                <a:gd name="T61" fmla="*/ 44 h 143"/>
                <a:gd name="T62" fmla="*/ 203 w 289"/>
                <a:gd name="T63" fmla="*/ 36 h 143"/>
                <a:gd name="T64" fmla="*/ 196 w 289"/>
                <a:gd name="T65" fmla="*/ 28 h 143"/>
                <a:gd name="T66" fmla="*/ 185 w 289"/>
                <a:gd name="T67" fmla="*/ 48 h 143"/>
                <a:gd name="T68" fmla="*/ 187 w 289"/>
                <a:gd name="T69" fmla="*/ 25 h 143"/>
                <a:gd name="T70" fmla="*/ 196 w 289"/>
                <a:gd name="T71" fmla="*/ 17 h 143"/>
                <a:gd name="T72" fmla="*/ 184 w 289"/>
                <a:gd name="T73" fmla="*/ 13 h 143"/>
                <a:gd name="T74" fmla="*/ 165 w 289"/>
                <a:gd name="T75" fmla="*/ 15 h 143"/>
                <a:gd name="T76" fmla="*/ 158 w 289"/>
                <a:gd name="T77" fmla="*/ 5 h 143"/>
                <a:gd name="T78" fmla="*/ 147 w 289"/>
                <a:gd name="T79" fmla="*/ 4 h 143"/>
                <a:gd name="T80" fmla="*/ 30 w 289"/>
                <a:gd name="T81" fmla="*/ 4 h 143"/>
                <a:gd name="T82" fmla="*/ 7 w 289"/>
                <a:gd name="T83" fmla="*/ 9 h 143"/>
                <a:gd name="T84" fmla="*/ 8 w 289"/>
                <a:gd name="T85" fmla="*/ 21 h 143"/>
                <a:gd name="T86" fmla="*/ 2 w 289"/>
                <a:gd name="T87" fmla="*/ 40 h 143"/>
                <a:gd name="T88" fmla="*/ 5 w 289"/>
                <a:gd name="T89" fmla="*/ 63 h 143"/>
                <a:gd name="T90" fmla="*/ 12 w 289"/>
                <a:gd name="T91" fmla="*/ 73 h 143"/>
                <a:gd name="T92" fmla="*/ 21 w 289"/>
                <a:gd name="T93" fmla="*/ 88 h 143"/>
                <a:gd name="T94" fmla="*/ 39 w 289"/>
                <a:gd name="T95" fmla="*/ 102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289" h="143">
                  <a:moveTo>
                    <a:pt x="68" y="108"/>
                  </a:moveTo>
                  <a:cubicBezTo>
                    <a:pt x="71" y="108"/>
                    <a:pt x="74" y="108"/>
                    <a:pt x="78" y="108"/>
                  </a:cubicBezTo>
                  <a:cubicBezTo>
                    <a:pt x="79" y="108"/>
                    <a:pt x="81" y="108"/>
                    <a:pt x="82" y="108"/>
                  </a:cubicBezTo>
                  <a:cubicBezTo>
                    <a:pt x="83" y="108"/>
                    <a:pt x="83" y="106"/>
                    <a:pt x="84" y="106"/>
                  </a:cubicBezTo>
                  <a:cubicBezTo>
                    <a:pt x="85" y="105"/>
                    <a:pt x="91" y="105"/>
                    <a:pt x="91" y="106"/>
                  </a:cubicBezTo>
                  <a:cubicBezTo>
                    <a:pt x="94" y="108"/>
                    <a:pt x="97" y="110"/>
                    <a:pt x="100" y="112"/>
                  </a:cubicBezTo>
                  <a:cubicBezTo>
                    <a:pt x="100" y="112"/>
                    <a:pt x="101" y="115"/>
                    <a:pt x="101" y="116"/>
                  </a:cubicBezTo>
                  <a:cubicBezTo>
                    <a:pt x="102" y="118"/>
                    <a:pt x="102" y="118"/>
                    <a:pt x="105" y="119"/>
                  </a:cubicBezTo>
                  <a:cubicBezTo>
                    <a:pt x="107" y="120"/>
                    <a:pt x="108" y="121"/>
                    <a:pt x="109" y="119"/>
                  </a:cubicBezTo>
                  <a:cubicBezTo>
                    <a:pt x="110" y="116"/>
                    <a:pt x="111" y="116"/>
                    <a:pt x="114" y="117"/>
                  </a:cubicBezTo>
                  <a:cubicBezTo>
                    <a:pt x="116" y="117"/>
                    <a:pt x="119" y="118"/>
                    <a:pt x="119" y="120"/>
                  </a:cubicBezTo>
                  <a:cubicBezTo>
                    <a:pt x="121" y="123"/>
                    <a:pt x="123" y="124"/>
                    <a:pt x="125" y="127"/>
                  </a:cubicBezTo>
                  <a:cubicBezTo>
                    <a:pt x="127" y="129"/>
                    <a:pt x="126" y="133"/>
                    <a:pt x="129" y="134"/>
                  </a:cubicBezTo>
                  <a:cubicBezTo>
                    <a:pt x="131" y="136"/>
                    <a:pt x="135" y="136"/>
                    <a:pt x="137" y="137"/>
                  </a:cubicBezTo>
                  <a:cubicBezTo>
                    <a:pt x="137" y="136"/>
                    <a:pt x="135" y="129"/>
                    <a:pt x="135" y="129"/>
                  </a:cubicBezTo>
                  <a:cubicBezTo>
                    <a:pt x="137" y="130"/>
                    <a:pt x="136" y="127"/>
                    <a:pt x="137" y="127"/>
                  </a:cubicBezTo>
                  <a:cubicBezTo>
                    <a:pt x="137" y="126"/>
                    <a:pt x="139" y="126"/>
                    <a:pt x="140" y="125"/>
                  </a:cubicBezTo>
                  <a:cubicBezTo>
                    <a:pt x="141" y="125"/>
                    <a:pt x="142" y="122"/>
                    <a:pt x="142" y="122"/>
                  </a:cubicBezTo>
                  <a:cubicBezTo>
                    <a:pt x="143" y="123"/>
                    <a:pt x="144" y="123"/>
                    <a:pt x="145" y="122"/>
                  </a:cubicBezTo>
                  <a:cubicBezTo>
                    <a:pt x="147" y="121"/>
                    <a:pt x="148" y="121"/>
                    <a:pt x="149" y="119"/>
                  </a:cubicBezTo>
                  <a:cubicBezTo>
                    <a:pt x="151" y="118"/>
                    <a:pt x="148" y="118"/>
                    <a:pt x="148" y="117"/>
                  </a:cubicBezTo>
                  <a:cubicBezTo>
                    <a:pt x="148" y="117"/>
                    <a:pt x="151" y="118"/>
                    <a:pt x="152" y="117"/>
                  </a:cubicBezTo>
                  <a:cubicBezTo>
                    <a:pt x="154" y="116"/>
                    <a:pt x="155" y="116"/>
                    <a:pt x="157" y="116"/>
                  </a:cubicBezTo>
                  <a:cubicBezTo>
                    <a:pt x="159" y="116"/>
                    <a:pt x="160" y="119"/>
                    <a:pt x="162" y="118"/>
                  </a:cubicBezTo>
                  <a:cubicBezTo>
                    <a:pt x="165" y="116"/>
                    <a:pt x="166" y="118"/>
                    <a:pt x="168" y="119"/>
                  </a:cubicBezTo>
                  <a:cubicBezTo>
                    <a:pt x="170" y="120"/>
                    <a:pt x="171" y="118"/>
                    <a:pt x="172" y="118"/>
                  </a:cubicBezTo>
                  <a:cubicBezTo>
                    <a:pt x="173" y="117"/>
                    <a:pt x="176" y="119"/>
                    <a:pt x="176" y="120"/>
                  </a:cubicBezTo>
                  <a:cubicBezTo>
                    <a:pt x="177" y="121"/>
                    <a:pt x="178" y="120"/>
                    <a:pt x="177" y="119"/>
                  </a:cubicBezTo>
                  <a:cubicBezTo>
                    <a:pt x="177" y="119"/>
                    <a:pt x="176" y="118"/>
                    <a:pt x="175" y="118"/>
                  </a:cubicBezTo>
                  <a:cubicBezTo>
                    <a:pt x="174" y="117"/>
                    <a:pt x="176" y="117"/>
                    <a:pt x="176" y="117"/>
                  </a:cubicBezTo>
                  <a:cubicBezTo>
                    <a:pt x="175" y="115"/>
                    <a:pt x="175" y="114"/>
                    <a:pt x="173" y="115"/>
                  </a:cubicBezTo>
                  <a:cubicBezTo>
                    <a:pt x="173" y="115"/>
                    <a:pt x="169" y="115"/>
                    <a:pt x="171" y="113"/>
                  </a:cubicBezTo>
                  <a:cubicBezTo>
                    <a:pt x="173" y="113"/>
                    <a:pt x="174" y="114"/>
                    <a:pt x="175" y="114"/>
                  </a:cubicBezTo>
                  <a:cubicBezTo>
                    <a:pt x="178" y="113"/>
                    <a:pt x="180" y="113"/>
                    <a:pt x="183" y="113"/>
                  </a:cubicBezTo>
                  <a:cubicBezTo>
                    <a:pt x="184" y="113"/>
                    <a:pt x="183" y="113"/>
                    <a:pt x="184" y="114"/>
                  </a:cubicBezTo>
                  <a:cubicBezTo>
                    <a:pt x="184" y="114"/>
                    <a:pt x="185" y="114"/>
                    <a:pt x="186" y="113"/>
                  </a:cubicBezTo>
                  <a:cubicBezTo>
                    <a:pt x="188" y="113"/>
                    <a:pt x="190" y="113"/>
                    <a:pt x="192" y="113"/>
                  </a:cubicBezTo>
                  <a:cubicBezTo>
                    <a:pt x="194" y="113"/>
                    <a:pt x="194" y="115"/>
                    <a:pt x="196" y="116"/>
                  </a:cubicBezTo>
                  <a:cubicBezTo>
                    <a:pt x="198" y="118"/>
                    <a:pt x="200" y="116"/>
                    <a:pt x="202" y="115"/>
                  </a:cubicBezTo>
                  <a:cubicBezTo>
                    <a:pt x="203" y="115"/>
                    <a:pt x="209" y="121"/>
                    <a:pt x="209" y="122"/>
                  </a:cubicBezTo>
                  <a:cubicBezTo>
                    <a:pt x="210" y="123"/>
                    <a:pt x="208" y="125"/>
                    <a:pt x="209" y="126"/>
                  </a:cubicBezTo>
                  <a:cubicBezTo>
                    <a:pt x="210" y="128"/>
                    <a:pt x="209" y="128"/>
                    <a:pt x="210" y="130"/>
                  </a:cubicBezTo>
                  <a:cubicBezTo>
                    <a:pt x="210" y="131"/>
                    <a:pt x="211" y="132"/>
                    <a:pt x="211" y="132"/>
                  </a:cubicBezTo>
                  <a:cubicBezTo>
                    <a:pt x="212" y="132"/>
                    <a:pt x="212" y="133"/>
                    <a:pt x="213" y="133"/>
                  </a:cubicBezTo>
                  <a:cubicBezTo>
                    <a:pt x="214" y="134"/>
                    <a:pt x="213" y="136"/>
                    <a:pt x="214" y="137"/>
                  </a:cubicBezTo>
                  <a:cubicBezTo>
                    <a:pt x="215" y="138"/>
                    <a:pt x="216" y="138"/>
                    <a:pt x="217" y="140"/>
                  </a:cubicBezTo>
                  <a:cubicBezTo>
                    <a:pt x="219" y="143"/>
                    <a:pt x="218" y="140"/>
                    <a:pt x="220" y="141"/>
                  </a:cubicBezTo>
                  <a:cubicBezTo>
                    <a:pt x="220" y="141"/>
                    <a:pt x="220" y="143"/>
                    <a:pt x="220" y="143"/>
                  </a:cubicBezTo>
                  <a:cubicBezTo>
                    <a:pt x="221" y="143"/>
                    <a:pt x="222" y="136"/>
                    <a:pt x="222" y="135"/>
                  </a:cubicBezTo>
                  <a:cubicBezTo>
                    <a:pt x="222" y="132"/>
                    <a:pt x="221" y="130"/>
                    <a:pt x="220" y="126"/>
                  </a:cubicBezTo>
                  <a:cubicBezTo>
                    <a:pt x="218" y="123"/>
                    <a:pt x="218" y="120"/>
                    <a:pt x="217" y="117"/>
                  </a:cubicBezTo>
                  <a:cubicBezTo>
                    <a:pt x="215" y="115"/>
                    <a:pt x="214" y="111"/>
                    <a:pt x="215" y="108"/>
                  </a:cubicBezTo>
                  <a:cubicBezTo>
                    <a:pt x="216" y="105"/>
                    <a:pt x="218" y="103"/>
                    <a:pt x="221" y="101"/>
                  </a:cubicBezTo>
                  <a:cubicBezTo>
                    <a:pt x="222" y="100"/>
                    <a:pt x="223" y="100"/>
                    <a:pt x="224" y="99"/>
                  </a:cubicBezTo>
                  <a:cubicBezTo>
                    <a:pt x="225" y="98"/>
                    <a:pt x="226" y="96"/>
                    <a:pt x="227" y="96"/>
                  </a:cubicBezTo>
                  <a:cubicBezTo>
                    <a:pt x="229" y="94"/>
                    <a:pt x="232" y="94"/>
                    <a:pt x="234" y="92"/>
                  </a:cubicBezTo>
                  <a:cubicBezTo>
                    <a:pt x="235" y="91"/>
                    <a:pt x="236" y="89"/>
                    <a:pt x="238" y="89"/>
                  </a:cubicBezTo>
                  <a:cubicBezTo>
                    <a:pt x="238" y="89"/>
                    <a:pt x="242" y="89"/>
                    <a:pt x="241" y="87"/>
                  </a:cubicBezTo>
                  <a:cubicBezTo>
                    <a:pt x="241" y="87"/>
                    <a:pt x="238" y="88"/>
                    <a:pt x="238" y="88"/>
                  </a:cubicBezTo>
                  <a:cubicBezTo>
                    <a:pt x="238" y="87"/>
                    <a:pt x="240" y="88"/>
                    <a:pt x="239" y="86"/>
                  </a:cubicBezTo>
                  <a:cubicBezTo>
                    <a:pt x="239" y="86"/>
                    <a:pt x="238" y="85"/>
                    <a:pt x="239" y="85"/>
                  </a:cubicBezTo>
                  <a:cubicBezTo>
                    <a:pt x="239" y="84"/>
                    <a:pt x="239" y="85"/>
                    <a:pt x="240" y="84"/>
                  </a:cubicBezTo>
                  <a:cubicBezTo>
                    <a:pt x="239" y="85"/>
                    <a:pt x="241" y="86"/>
                    <a:pt x="241" y="85"/>
                  </a:cubicBezTo>
                  <a:cubicBezTo>
                    <a:pt x="242" y="85"/>
                    <a:pt x="245" y="83"/>
                    <a:pt x="244" y="82"/>
                  </a:cubicBezTo>
                  <a:cubicBezTo>
                    <a:pt x="244" y="83"/>
                    <a:pt x="238" y="82"/>
                    <a:pt x="239" y="81"/>
                  </a:cubicBezTo>
                  <a:cubicBezTo>
                    <a:pt x="239" y="80"/>
                    <a:pt x="240" y="82"/>
                    <a:pt x="241" y="81"/>
                  </a:cubicBezTo>
                  <a:cubicBezTo>
                    <a:pt x="241" y="81"/>
                    <a:pt x="243" y="80"/>
                    <a:pt x="243" y="80"/>
                  </a:cubicBezTo>
                  <a:cubicBezTo>
                    <a:pt x="243" y="80"/>
                    <a:pt x="242" y="79"/>
                    <a:pt x="242" y="78"/>
                  </a:cubicBezTo>
                  <a:cubicBezTo>
                    <a:pt x="243" y="77"/>
                    <a:pt x="243" y="76"/>
                    <a:pt x="241" y="76"/>
                  </a:cubicBezTo>
                  <a:cubicBezTo>
                    <a:pt x="241" y="76"/>
                    <a:pt x="237" y="74"/>
                    <a:pt x="237" y="74"/>
                  </a:cubicBezTo>
                  <a:cubicBezTo>
                    <a:pt x="238" y="73"/>
                    <a:pt x="239" y="74"/>
                    <a:pt x="240" y="74"/>
                  </a:cubicBezTo>
                  <a:cubicBezTo>
                    <a:pt x="241" y="73"/>
                    <a:pt x="239" y="71"/>
                    <a:pt x="238" y="71"/>
                  </a:cubicBezTo>
                  <a:cubicBezTo>
                    <a:pt x="237" y="70"/>
                    <a:pt x="236" y="69"/>
                    <a:pt x="236" y="68"/>
                  </a:cubicBezTo>
                  <a:cubicBezTo>
                    <a:pt x="235" y="67"/>
                    <a:pt x="238" y="65"/>
                    <a:pt x="237" y="64"/>
                  </a:cubicBezTo>
                  <a:cubicBezTo>
                    <a:pt x="238" y="65"/>
                    <a:pt x="237" y="66"/>
                    <a:pt x="237" y="67"/>
                  </a:cubicBezTo>
                  <a:cubicBezTo>
                    <a:pt x="237" y="67"/>
                    <a:pt x="239" y="69"/>
                    <a:pt x="239" y="69"/>
                  </a:cubicBezTo>
                  <a:cubicBezTo>
                    <a:pt x="241" y="67"/>
                    <a:pt x="239" y="62"/>
                    <a:pt x="242" y="61"/>
                  </a:cubicBezTo>
                  <a:cubicBezTo>
                    <a:pt x="241" y="61"/>
                    <a:pt x="241" y="66"/>
                    <a:pt x="242" y="67"/>
                  </a:cubicBezTo>
                  <a:cubicBezTo>
                    <a:pt x="242" y="69"/>
                    <a:pt x="244" y="69"/>
                    <a:pt x="244" y="71"/>
                  </a:cubicBezTo>
                  <a:cubicBezTo>
                    <a:pt x="244" y="72"/>
                    <a:pt x="241" y="74"/>
                    <a:pt x="242" y="75"/>
                  </a:cubicBezTo>
                  <a:cubicBezTo>
                    <a:pt x="242" y="75"/>
                    <a:pt x="248" y="69"/>
                    <a:pt x="247" y="67"/>
                  </a:cubicBezTo>
                  <a:cubicBezTo>
                    <a:pt x="247" y="65"/>
                    <a:pt x="245" y="64"/>
                    <a:pt x="245" y="62"/>
                  </a:cubicBezTo>
                  <a:cubicBezTo>
                    <a:pt x="244" y="61"/>
                    <a:pt x="245" y="58"/>
                    <a:pt x="247" y="59"/>
                  </a:cubicBezTo>
                  <a:cubicBezTo>
                    <a:pt x="246" y="58"/>
                    <a:pt x="245" y="61"/>
                    <a:pt x="246" y="62"/>
                  </a:cubicBezTo>
                  <a:cubicBezTo>
                    <a:pt x="248" y="64"/>
                    <a:pt x="248" y="65"/>
                    <a:pt x="250" y="62"/>
                  </a:cubicBezTo>
                  <a:cubicBezTo>
                    <a:pt x="251" y="61"/>
                    <a:pt x="253" y="58"/>
                    <a:pt x="252" y="56"/>
                  </a:cubicBezTo>
                  <a:cubicBezTo>
                    <a:pt x="252" y="56"/>
                    <a:pt x="251" y="55"/>
                    <a:pt x="252" y="54"/>
                  </a:cubicBezTo>
                  <a:cubicBezTo>
                    <a:pt x="252" y="54"/>
                    <a:pt x="253" y="52"/>
                    <a:pt x="253" y="52"/>
                  </a:cubicBezTo>
                  <a:cubicBezTo>
                    <a:pt x="253" y="52"/>
                    <a:pt x="253" y="54"/>
                    <a:pt x="253" y="54"/>
                  </a:cubicBezTo>
                  <a:cubicBezTo>
                    <a:pt x="253" y="54"/>
                    <a:pt x="258" y="51"/>
                    <a:pt x="260" y="51"/>
                  </a:cubicBezTo>
                  <a:cubicBezTo>
                    <a:pt x="261" y="50"/>
                    <a:pt x="263" y="51"/>
                    <a:pt x="264" y="51"/>
                  </a:cubicBezTo>
                  <a:cubicBezTo>
                    <a:pt x="266" y="50"/>
                    <a:pt x="265" y="49"/>
                    <a:pt x="265" y="48"/>
                  </a:cubicBezTo>
                  <a:cubicBezTo>
                    <a:pt x="266" y="48"/>
                    <a:pt x="266" y="50"/>
                    <a:pt x="267" y="50"/>
                  </a:cubicBezTo>
                  <a:cubicBezTo>
                    <a:pt x="267" y="50"/>
                    <a:pt x="269" y="49"/>
                    <a:pt x="269" y="49"/>
                  </a:cubicBezTo>
                  <a:cubicBezTo>
                    <a:pt x="271" y="51"/>
                    <a:pt x="275" y="46"/>
                    <a:pt x="272" y="46"/>
                  </a:cubicBezTo>
                  <a:cubicBezTo>
                    <a:pt x="272" y="46"/>
                    <a:pt x="272" y="48"/>
                    <a:pt x="271" y="48"/>
                  </a:cubicBezTo>
                  <a:cubicBezTo>
                    <a:pt x="270" y="48"/>
                    <a:pt x="268" y="44"/>
                    <a:pt x="268" y="44"/>
                  </a:cubicBezTo>
                  <a:cubicBezTo>
                    <a:pt x="269" y="43"/>
                    <a:pt x="268" y="42"/>
                    <a:pt x="269" y="41"/>
                  </a:cubicBezTo>
                  <a:cubicBezTo>
                    <a:pt x="270" y="39"/>
                    <a:pt x="271" y="37"/>
                    <a:pt x="272" y="36"/>
                  </a:cubicBezTo>
                  <a:cubicBezTo>
                    <a:pt x="273" y="36"/>
                    <a:pt x="274" y="35"/>
                    <a:pt x="274" y="35"/>
                  </a:cubicBezTo>
                  <a:cubicBezTo>
                    <a:pt x="276" y="36"/>
                    <a:pt x="277" y="33"/>
                    <a:pt x="278" y="32"/>
                  </a:cubicBezTo>
                  <a:cubicBezTo>
                    <a:pt x="278" y="32"/>
                    <a:pt x="280" y="33"/>
                    <a:pt x="281" y="32"/>
                  </a:cubicBezTo>
                  <a:cubicBezTo>
                    <a:pt x="283" y="31"/>
                    <a:pt x="285" y="31"/>
                    <a:pt x="286" y="30"/>
                  </a:cubicBezTo>
                  <a:cubicBezTo>
                    <a:pt x="287" y="30"/>
                    <a:pt x="289" y="29"/>
                    <a:pt x="288" y="28"/>
                  </a:cubicBezTo>
                  <a:cubicBezTo>
                    <a:pt x="286" y="26"/>
                    <a:pt x="286" y="25"/>
                    <a:pt x="285" y="24"/>
                  </a:cubicBezTo>
                  <a:cubicBezTo>
                    <a:pt x="281" y="23"/>
                    <a:pt x="287" y="14"/>
                    <a:pt x="281" y="14"/>
                  </a:cubicBezTo>
                  <a:cubicBezTo>
                    <a:pt x="280" y="13"/>
                    <a:pt x="279" y="15"/>
                    <a:pt x="278" y="14"/>
                  </a:cubicBezTo>
                  <a:cubicBezTo>
                    <a:pt x="277" y="13"/>
                    <a:pt x="277" y="12"/>
                    <a:pt x="276" y="13"/>
                  </a:cubicBezTo>
                  <a:cubicBezTo>
                    <a:pt x="275" y="14"/>
                    <a:pt x="274" y="16"/>
                    <a:pt x="273" y="17"/>
                  </a:cubicBezTo>
                  <a:cubicBezTo>
                    <a:pt x="272" y="18"/>
                    <a:pt x="272" y="20"/>
                    <a:pt x="271" y="21"/>
                  </a:cubicBezTo>
                  <a:cubicBezTo>
                    <a:pt x="271" y="23"/>
                    <a:pt x="270" y="26"/>
                    <a:pt x="268" y="26"/>
                  </a:cubicBezTo>
                  <a:cubicBezTo>
                    <a:pt x="266" y="26"/>
                    <a:pt x="266" y="28"/>
                    <a:pt x="264" y="28"/>
                  </a:cubicBezTo>
                  <a:cubicBezTo>
                    <a:pt x="259" y="28"/>
                    <a:pt x="254" y="28"/>
                    <a:pt x="249" y="28"/>
                  </a:cubicBezTo>
                  <a:cubicBezTo>
                    <a:pt x="247" y="28"/>
                    <a:pt x="247" y="28"/>
                    <a:pt x="246" y="29"/>
                  </a:cubicBezTo>
                  <a:cubicBezTo>
                    <a:pt x="245" y="31"/>
                    <a:pt x="241" y="33"/>
                    <a:pt x="241" y="34"/>
                  </a:cubicBezTo>
                  <a:cubicBezTo>
                    <a:pt x="242" y="37"/>
                    <a:pt x="239" y="39"/>
                    <a:pt x="237" y="39"/>
                  </a:cubicBezTo>
                  <a:cubicBezTo>
                    <a:pt x="235" y="39"/>
                    <a:pt x="234" y="38"/>
                    <a:pt x="232" y="38"/>
                  </a:cubicBezTo>
                  <a:cubicBezTo>
                    <a:pt x="230" y="38"/>
                    <a:pt x="228" y="39"/>
                    <a:pt x="227" y="39"/>
                  </a:cubicBezTo>
                  <a:cubicBezTo>
                    <a:pt x="227" y="39"/>
                    <a:pt x="227" y="42"/>
                    <a:pt x="228" y="42"/>
                  </a:cubicBezTo>
                  <a:cubicBezTo>
                    <a:pt x="227" y="43"/>
                    <a:pt x="226" y="44"/>
                    <a:pt x="224" y="45"/>
                  </a:cubicBezTo>
                  <a:cubicBezTo>
                    <a:pt x="222" y="46"/>
                    <a:pt x="219" y="48"/>
                    <a:pt x="216" y="49"/>
                  </a:cubicBezTo>
                  <a:cubicBezTo>
                    <a:pt x="213" y="50"/>
                    <a:pt x="210" y="50"/>
                    <a:pt x="207" y="49"/>
                  </a:cubicBezTo>
                  <a:cubicBezTo>
                    <a:pt x="206" y="48"/>
                    <a:pt x="205" y="47"/>
                    <a:pt x="206" y="46"/>
                  </a:cubicBezTo>
                  <a:cubicBezTo>
                    <a:pt x="206" y="46"/>
                    <a:pt x="207" y="44"/>
                    <a:pt x="208" y="44"/>
                  </a:cubicBezTo>
                  <a:cubicBezTo>
                    <a:pt x="208" y="44"/>
                    <a:pt x="208" y="45"/>
                    <a:pt x="208" y="46"/>
                  </a:cubicBezTo>
                  <a:cubicBezTo>
                    <a:pt x="210" y="42"/>
                    <a:pt x="211" y="39"/>
                    <a:pt x="209" y="35"/>
                  </a:cubicBezTo>
                  <a:cubicBezTo>
                    <a:pt x="208" y="34"/>
                    <a:pt x="206" y="36"/>
                    <a:pt x="205" y="36"/>
                  </a:cubicBezTo>
                  <a:cubicBezTo>
                    <a:pt x="204" y="37"/>
                    <a:pt x="204" y="36"/>
                    <a:pt x="203" y="36"/>
                  </a:cubicBezTo>
                  <a:cubicBezTo>
                    <a:pt x="202" y="35"/>
                    <a:pt x="204" y="34"/>
                    <a:pt x="204" y="34"/>
                  </a:cubicBezTo>
                  <a:cubicBezTo>
                    <a:pt x="208" y="30"/>
                    <a:pt x="205" y="26"/>
                    <a:pt x="201" y="25"/>
                  </a:cubicBezTo>
                  <a:cubicBezTo>
                    <a:pt x="198" y="24"/>
                    <a:pt x="198" y="25"/>
                    <a:pt x="196" y="26"/>
                  </a:cubicBezTo>
                  <a:cubicBezTo>
                    <a:pt x="196" y="27"/>
                    <a:pt x="196" y="27"/>
                    <a:pt x="196" y="28"/>
                  </a:cubicBezTo>
                  <a:cubicBezTo>
                    <a:pt x="196" y="29"/>
                    <a:pt x="194" y="28"/>
                    <a:pt x="193" y="28"/>
                  </a:cubicBezTo>
                  <a:cubicBezTo>
                    <a:pt x="192" y="28"/>
                    <a:pt x="190" y="36"/>
                    <a:pt x="190" y="37"/>
                  </a:cubicBezTo>
                  <a:cubicBezTo>
                    <a:pt x="191" y="42"/>
                    <a:pt x="192" y="45"/>
                    <a:pt x="188" y="47"/>
                  </a:cubicBezTo>
                  <a:cubicBezTo>
                    <a:pt x="188" y="48"/>
                    <a:pt x="185" y="49"/>
                    <a:pt x="185" y="48"/>
                  </a:cubicBezTo>
                  <a:cubicBezTo>
                    <a:pt x="185" y="46"/>
                    <a:pt x="184" y="44"/>
                    <a:pt x="184" y="42"/>
                  </a:cubicBezTo>
                  <a:cubicBezTo>
                    <a:pt x="184" y="41"/>
                    <a:pt x="186" y="30"/>
                    <a:pt x="186" y="30"/>
                  </a:cubicBezTo>
                  <a:cubicBezTo>
                    <a:pt x="185" y="30"/>
                    <a:pt x="183" y="32"/>
                    <a:pt x="183" y="31"/>
                  </a:cubicBezTo>
                  <a:cubicBezTo>
                    <a:pt x="183" y="30"/>
                    <a:pt x="186" y="26"/>
                    <a:pt x="187" y="25"/>
                  </a:cubicBezTo>
                  <a:cubicBezTo>
                    <a:pt x="188" y="23"/>
                    <a:pt x="191" y="23"/>
                    <a:pt x="193" y="22"/>
                  </a:cubicBezTo>
                  <a:cubicBezTo>
                    <a:pt x="196" y="22"/>
                    <a:pt x="199" y="23"/>
                    <a:pt x="202" y="23"/>
                  </a:cubicBezTo>
                  <a:cubicBezTo>
                    <a:pt x="205" y="23"/>
                    <a:pt x="201" y="20"/>
                    <a:pt x="199" y="20"/>
                  </a:cubicBezTo>
                  <a:cubicBezTo>
                    <a:pt x="197" y="20"/>
                    <a:pt x="199" y="17"/>
                    <a:pt x="196" y="17"/>
                  </a:cubicBezTo>
                  <a:cubicBezTo>
                    <a:pt x="194" y="18"/>
                    <a:pt x="192" y="19"/>
                    <a:pt x="189" y="19"/>
                  </a:cubicBezTo>
                  <a:cubicBezTo>
                    <a:pt x="187" y="19"/>
                    <a:pt x="185" y="17"/>
                    <a:pt x="183" y="16"/>
                  </a:cubicBezTo>
                  <a:cubicBezTo>
                    <a:pt x="183" y="16"/>
                    <a:pt x="180" y="16"/>
                    <a:pt x="181" y="15"/>
                  </a:cubicBezTo>
                  <a:cubicBezTo>
                    <a:pt x="182" y="15"/>
                    <a:pt x="184" y="14"/>
                    <a:pt x="184" y="13"/>
                  </a:cubicBezTo>
                  <a:cubicBezTo>
                    <a:pt x="184" y="13"/>
                    <a:pt x="176" y="16"/>
                    <a:pt x="175" y="16"/>
                  </a:cubicBezTo>
                  <a:cubicBezTo>
                    <a:pt x="174" y="17"/>
                    <a:pt x="173" y="18"/>
                    <a:pt x="172" y="18"/>
                  </a:cubicBezTo>
                  <a:cubicBezTo>
                    <a:pt x="170" y="18"/>
                    <a:pt x="170" y="16"/>
                    <a:pt x="168" y="16"/>
                  </a:cubicBezTo>
                  <a:cubicBezTo>
                    <a:pt x="167" y="16"/>
                    <a:pt x="162" y="18"/>
                    <a:pt x="165" y="15"/>
                  </a:cubicBezTo>
                  <a:cubicBezTo>
                    <a:pt x="168" y="13"/>
                    <a:pt x="171" y="11"/>
                    <a:pt x="174" y="9"/>
                  </a:cubicBezTo>
                  <a:cubicBezTo>
                    <a:pt x="172" y="9"/>
                    <a:pt x="170" y="7"/>
                    <a:pt x="168" y="9"/>
                  </a:cubicBezTo>
                  <a:cubicBezTo>
                    <a:pt x="165" y="10"/>
                    <a:pt x="164" y="8"/>
                    <a:pt x="161" y="7"/>
                  </a:cubicBezTo>
                  <a:cubicBezTo>
                    <a:pt x="160" y="7"/>
                    <a:pt x="159" y="6"/>
                    <a:pt x="158" y="5"/>
                  </a:cubicBezTo>
                  <a:cubicBezTo>
                    <a:pt x="156" y="5"/>
                    <a:pt x="155" y="6"/>
                    <a:pt x="153" y="6"/>
                  </a:cubicBezTo>
                  <a:cubicBezTo>
                    <a:pt x="152" y="5"/>
                    <a:pt x="150" y="5"/>
                    <a:pt x="150" y="3"/>
                  </a:cubicBezTo>
                  <a:cubicBezTo>
                    <a:pt x="150" y="3"/>
                    <a:pt x="148" y="0"/>
                    <a:pt x="148" y="1"/>
                  </a:cubicBezTo>
                  <a:cubicBezTo>
                    <a:pt x="147" y="1"/>
                    <a:pt x="148" y="4"/>
                    <a:pt x="147" y="4"/>
                  </a:cubicBezTo>
                  <a:cubicBezTo>
                    <a:pt x="146" y="4"/>
                    <a:pt x="145" y="4"/>
                    <a:pt x="145" y="4"/>
                  </a:cubicBezTo>
                  <a:cubicBezTo>
                    <a:pt x="142" y="4"/>
                    <a:pt x="139" y="4"/>
                    <a:pt x="136" y="4"/>
                  </a:cubicBezTo>
                  <a:cubicBezTo>
                    <a:pt x="125" y="4"/>
                    <a:pt x="115" y="4"/>
                    <a:pt x="105" y="4"/>
                  </a:cubicBezTo>
                  <a:cubicBezTo>
                    <a:pt x="80" y="4"/>
                    <a:pt x="55" y="4"/>
                    <a:pt x="30" y="4"/>
                  </a:cubicBezTo>
                  <a:cubicBezTo>
                    <a:pt x="24" y="4"/>
                    <a:pt x="17" y="4"/>
                    <a:pt x="11" y="4"/>
                  </a:cubicBezTo>
                  <a:cubicBezTo>
                    <a:pt x="12" y="5"/>
                    <a:pt x="14" y="13"/>
                    <a:pt x="11" y="14"/>
                  </a:cubicBezTo>
                  <a:cubicBezTo>
                    <a:pt x="9" y="14"/>
                    <a:pt x="8" y="14"/>
                    <a:pt x="10" y="12"/>
                  </a:cubicBezTo>
                  <a:cubicBezTo>
                    <a:pt x="12" y="9"/>
                    <a:pt x="9" y="9"/>
                    <a:pt x="7" y="9"/>
                  </a:cubicBezTo>
                  <a:cubicBezTo>
                    <a:pt x="5" y="9"/>
                    <a:pt x="2" y="7"/>
                    <a:pt x="1" y="7"/>
                  </a:cubicBezTo>
                  <a:cubicBezTo>
                    <a:pt x="0" y="8"/>
                    <a:pt x="2" y="12"/>
                    <a:pt x="2" y="12"/>
                  </a:cubicBezTo>
                  <a:cubicBezTo>
                    <a:pt x="3" y="15"/>
                    <a:pt x="4" y="16"/>
                    <a:pt x="4" y="18"/>
                  </a:cubicBezTo>
                  <a:cubicBezTo>
                    <a:pt x="4" y="19"/>
                    <a:pt x="7" y="21"/>
                    <a:pt x="8" y="21"/>
                  </a:cubicBezTo>
                  <a:cubicBezTo>
                    <a:pt x="7" y="21"/>
                    <a:pt x="6" y="21"/>
                    <a:pt x="5" y="22"/>
                  </a:cubicBezTo>
                  <a:cubicBezTo>
                    <a:pt x="4" y="23"/>
                    <a:pt x="5" y="24"/>
                    <a:pt x="5" y="25"/>
                  </a:cubicBezTo>
                  <a:cubicBezTo>
                    <a:pt x="5" y="28"/>
                    <a:pt x="5" y="30"/>
                    <a:pt x="4" y="32"/>
                  </a:cubicBezTo>
                  <a:cubicBezTo>
                    <a:pt x="4" y="35"/>
                    <a:pt x="3" y="37"/>
                    <a:pt x="2" y="40"/>
                  </a:cubicBezTo>
                  <a:cubicBezTo>
                    <a:pt x="1" y="43"/>
                    <a:pt x="3" y="46"/>
                    <a:pt x="4" y="49"/>
                  </a:cubicBezTo>
                  <a:cubicBezTo>
                    <a:pt x="4" y="52"/>
                    <a:pt x="3" y="54"/>
                    <a:pt x="3" y="56"/>
                  </a:cubicBezTo>
                  <a:cubicBezTo>
                    <a:pt x="3" y="57"/>
                    <a:pt x="4" y="58"/>
                    <a:pt x="4" y="59"/>
                  </a:cubicBezTo>
                  <a:cubicBezTo>
                    <a:pt x="5" y="60"/>
                    <a:pt x="5" y="62"/>
                    <a:pt x="5" y="63"/>
                  </a:cubicBezTo>
                  <a:cubicBezTo>
                    <a:pt x="6" y="66"/>
                    <a:pt x="9" y="67"/>
                    <a:pt x="10" y="70"/>
                  </a:cubicBezTo>
                  <a:cubicBezTo>
                    <a:pt x="11" y="72"/>
                    <a:pt x="11" y="71"/>
                    <a:pt x="12" y="70"/>
                  </a:cubicBezTo>
                  <a:cubicBezTo>
                    <a:pt x="12" y="70"/>
                    <a:pt x="13" y="73"/>
                    <a:pt x="13" y="73"/>
                  </a:cubicBezTo>
                  <a:cubicBezTo>
                    <a:pt x="13" y="73"/>
                    <a:pt x="12" y="72"/>
                    <a:pt x="12" y="73"/>
                  </a:cubicBezTo>
                  <a:cubicBezTo>
                    <a:pt x="12" y="74"/>
                    <a:pt x="12" y="75"/>
                    <a:pt x="13" y="76"/>
                  </a:cubicBezTo>
                  <a:cubicBezTo>
                    <a:pt x="14" y="76"/>
                    <a:pt x="14" y="76"/>
                    <a:pt x="15" y="77"/>
                  </a:cubicBezTo>
                  <a:cubicBezTo>
                    <a:pt x="16" y="78"/>
                    <a:pt x="14" y="79"/>
                    <a:pt x="15" y="80"/>
                  </a:cubicBezTo>
                  <a:cubicBezTo>
                    <a:pt x="17" y="83"/>
                    <a:pt x="21" y="85"/>
                    <a:pt x="21" y="88"/>
                  </a:cubicBezTo>
                  <a:cubicBezTo>
                    <a:pt x="22" y="90"/>
                    <a:pt x="23" y="90"/>
                    <a:pt x="25" y="91"/>
                  </a:cubicBezTo>
                  <a:cubicBezTo>
                    <a:pt x="27" y="92"/>
                    <a:pt x="29" y="93"/>
                    <a:pt x="31" y="93"/>
                  </a:cubicBezTo>
                  <a:cubicBezTo>
                    <a:pt x="33" y="93"/>
                    <a:pt x="35" y="95"/>
                    <a:pt x="36" y="96"/>
                  </a:cubicBezTo>
                  <a:cubicBezTo>
                    <a:pt x="36" y="97"/>
                    <a:pt x="40" y="101"/>
                    <a:pt x="39" y="102"/>
                  </a:cubicBezTo>
                  <a:cubicBezTo>
                    <a:pt x="43" y="101"/>
                    <a:pt x="48" y="100"/>
                    <a:pt x="52" y="101"/>
                  </a:cubicBezTo>
                  <a:cubicBezTo>
                    <a:pt x="58" y="103"/>
                    <a:pt x="63" y="106"/>
                    <a:pt x="68" y="108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08" name="Freeform 642"/>
            <p:cNvSpPr>
              <a:spLocks noEditPoints="1"/>
            </p:cNvSpPr>
            <p:nvPr/>
          </p:nvSpPr>
          <p:spPr bwMode="auto">
            <a:xfrm>
              <a:off x="5133309" y="4907791"/>
              <a:ext cx="3984080" cy="2048308"/>
            </a:xfrm>
            <a:custGeom>
              <a:avLst/>
              <a:gdLst>
                <a:gd name="T0" fmla="*/ 255 w 427"/>
                <a:gd name="T1" fmla="*/ 181 h 219"/>
                <a:gd name="T2" fmla="*/ 299 w 427"/>
                <a:gd name="T3" fmla="*/ 195 h 219"/>
                <a:gd name="T4" fmla="*/ 296 w 427"/>
                <a:gd name="T5" fmla="*/ 215 h 219"/>
                <a:gd name="T6" fmla="*/ 332 w 427"/>
                <a:gd name="T7" fmla="*/ 200 h 219"/>
                <a:gd name="T8" fmla="*/ 366 w 427"/>
                <a:gd name="T9" fmla="*/ 196 h 219"/>
                <a:gd name="T10" fmla="*/ 383 w 427"/>
                <a:gd name="T11" fmla="*/ 200 h 219"/>
                <a:gd name="T12" fmla="*/ 391 w 427"/>
                <a:gd name="T13" fmla="*/ 201 h 219"/>
                <a:gd name="T14" fmla="*/ 380 w 427"/>
                <a:gd name="T15" fmla="*/ 188 h 219"/>
                <a:gd name="T16" fmla="*/ 382 w 427"/>
                <a:gd name="T17" fmla="*/ 176 h 219"/>
                <a:gd name="T18" fmla="*/ 354 w 427"/>
                <a:gd name="T19" fmla="*/ 180 h 219"/>
                <a:gd name="T20" fmla="*/ 414 w 427"/>
                <a:gd name="T21" fmla="*/ 160 h 219"/>
                <a:gd name="T22" fmla="*/ 417 w 427"/>
                <a:gd name="T23" fmla="*/ 144 h 219"/>
                <a:gd name="T24" fmla="*/ 415 w 427"/>
                <a:gd name="T25" fmla="*/ 139 h 219"/>
                <a:gd name="T26" fmla="*/ 394 w 427"/>
                <a:gd name="T27" fmla="*/ 126 h 219"/>
                <a:gd name="T28" fmla="*/ 390 w 427"/>
                <a:gd name="T29" fmla="*/ 110 h 219"/>
                <a:gd name="T30" fmla="*/ 378 w 427"/>
                <a:gd name="T31" fmla="*/ 104 h 219"/>
                <a:gd name="T32" fmla="*/ 364 w 427"/>
                <a:gd name="T33" fmla="*/ 112 h 219"/>
                <a:gd name="T34" fmla="*/ 356 w 427"/>
                <a:gd name="T35" fmla="*/ 107 h 219"/>
                <a:gd name="T36" fmla="*/ 342 w 427"/>
                <a:gd name="T37" fmla="*/ 85 h 219"/>
                <a:gd name="T38" fmla="*/ 314 w 427"/>
                <a:gd name="T39" fmla="*/ 91 h 219"/>
                <a:gd name="T40" fmla="*/ 320 w 427"/>
                <a:gd name="T41" fmla="*/ 116 h 219"/>
                <a:gd name="T42" fmla="*/ 306 w 427"/>
                <a:gd name="T43" fmla="*/ 159 h 219"/>
                <a:gd name="T44" fmla="*/ 292 w 427"/>
                <a:gd name="T45" fmla="*/ 135 h 219"/>
                <a:gd name="T46" fmla="*/ 250 w 427"/>
                <a:gd name="T47" fmla="*/ 119 h 219"/>
                <a:gd name="T48" fmla="*/ 237 w 427"/>
                <a:gd name="T49" fmla="*/ 86 h 219"/>
                <a:gd name="T50" fmla="*/ 246 w 427"/>
                <a:gd name="T51" fmla="*/ 77 h 219"/>
                <a:gd name="T52" fmla="*/ 246 w 427"/>
                <a:gd name="T53" fmla="*/ 70 h 219"/>
                <a:gd name="T54" fmla="*/ 263 w 427"/>
                <a:gd name="T55" fmla="*/ 58 h 219"/>
                <a:gd name="T56" fmla="*/ 276 w 427"/>
                <a:gd name="T57" fmla="*/ 48 h 219"/>
                <a:gd name="T58" fmla="*/ 293 w 427"/>
                <a:gd name="T59" fmla="*/ 36 h 219"/>
                <a:gd name="T60" fmla="*/ 276 w 427"/>
                <a:gd name="T61" fmla="*/ 23 h 219"/>
                <a:gd name="T62" fmla="*/ 262 w 427"/>
                <a:gd name="T63" fmla="*/ 35 h 219"/>
                <a:gd name="T64" fmla="*/ 252 w 427"/>
                <a:gd name="T65" fmla="*/ 23 h 219"/>
                <a:gd name="T66" fmla="*/ 241 w 427"/>
                <a:gd name="T67" fmla="*/ 10 h 219"/>
                <a:gd name="T68" fmla="*/ 223 w 427"/>
                <a:gd name="T69" fmla="*/ 6 h 219"/>
                <a:gd name="T70" fmla="*/ 232 w 427"/>
                <a:gd name="T71" fmla="*/ 27 h 219"/>
                <a:gd name="T72" fmla="*/ 226 w 427"/>
                <a:gd name="T73" fmla="*/ 40 h 219"/>
                <a:gd name="T74" fmla="*/ 218 w 427"/>
                <a:gd name="T75" fmla="*/ 37 h 219"/>
                <a:gd name="T76" fmla="*/ 164 w 427"/>
                <a:gd name="T77" fmla="*/ 29 h 219"/>
                <a:gd name="T78" fmla="*/ 166 w 427"/>
                <a:gd name="T79" fmla="*/ 41 h 219"/>
                <a:gd name="T80" fmla="*/ 160 w 427"/>
                <a:gd name="T81" fmla="*/ 40 h 219"/>
                <a:gd name="T82" fmla="*/ 133 w 427"/>
                <a:gd name="T83" fmla="*/ 30 h 219"/>
                <a:gd name="T84" fmla="*/ 83 w 427"/>
                <a:gd name="T85" fmla="*/ 23 h 219"/>
                <a:gd name="T86" fmla="*/ 71 w 427"/>
                <a:gd name="T87" fmla="*/ 18 h 219"/>
                <a:gd name="T88" fmla="*/ 50 w 427"/>
                <a:gd name="T89" fmla="*/ 24 h 219"/>
                <a:gd name="T90" fmla="*/ 49 w 427"/>
                <a:gd name="T91" fmla="*/ 22 h 219"/>
                <a:gd name="T92" fmla="*/ 29 w 427"/>
                <a:gd name="T93" fmla="*/ 23 h 219"/>
                <a:gd name="T94" fmla="*/ 21 w 427"/>
                <a:gd name="T95" fmla="*/ 28 h 219"/>
                <a:gd name="T96" fmla="*/ 3 w 427"/>
                <a:gd name="T97" fmla="*/ 97 h 219"/>
                <a:gd name="T98" fmla="*/ 40 w 427"/>
                <a:gd name="T99" fmla="*/ 116 h 219"/>
                <a:gd name="T100" fmla="*/ 53 w 427"/>
                <a:gd name="T101" fmla="*/ 141 h 219"/>
                <a:gd name="T102" fmla="*/ 62 w 427"/>
                <a:gd name="T103" fmla="*/ 150 h 219"/>
                <a:gd name="T104" fmla="*/ 67 w 427"/>
                <a:gd name="T105" fmla="*/ 160 h 219"/>
                <a:gd name="T106" fmla="*/ 80 w 427"/>
                <a:gd name="T107" fmla="*/ 166 h 219"/>
                <a:gd name="T108" fmla="*/ 133 w 427"/>
                <a:gd name="T109" fmla="*/ 176 h 219"/>
                <a:gd name="T110" fmla="*/ 97 w 427"/>
                <a:gd name="T111" fmla="*/ 57 h 219"/>
                <a:gd name="T112" fmla="*/ 87 w 427"/>
                <a:gd name="T113" fmla="*/ 51 h 219"/>
                <a:gd name="T114" fmla="*/ 113 w 427"/>
                <a:gd name="T115" fmla="*/ 49 h 219"/>
                <a:gd name="T116" fmla="*/ 142 w 427"/>
                <a:gd name="T117" fmla="*/ 85 h 219"/>
                <a:gd name="T118" fmla="*/ 131 w 427"/>
                <a:gd name="T119" fmla="*/ 85 h 219"/>
                <a:gd name="T120" fmla="*/ 160 w 427"/>
                <a:gd name="T121" fmla="*/ 78 h 219"/>
                <a:gd name="T122" fmla="*/ 210 w 427"/>
                <a:gd name="T123" fmla="*/ 150 h 219"/>
                <a:gd name="T124" fmla="*/ 222 w 427"/>
                <a:gd name="T125" fmla="*/ 165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427" h="219">
                  <a:moveTo>
                    <a:pt x="229" y="174"/>
                  </a:moveTo>
                  <a:cubicBezTo>
                    <a:pt x="229" y="174"/>
                    <a:pt x="229" y="173"/>
                    <a:pt x="229" y="173"/>
                  </a:cubicBezTo>
                  <a:cubicBezTo>
                    <a:pt x="229" y="173"/>
                    <a:pt x="232" y="177"/>
                    <a:pt x="232" y="177"/>
                  </a:cubicBezTo>
                  <a:cubicBezTo>
                    <a:pt x="234" y="177"/>
                    <a:pt x="235" y="178"/>
                    <a:pt x="236" y="178"/>
                  </a:cubicBezTo>
                  <a:cubicBezTo>
                    <a:pt x="238" y="178"/>
                    <a:pt x="238" y="177"/>
                    <a:pt x="239" y="178"/>
                  </a:cubicBezTo>
                  <a:cubicBezTo>
                    <a:pt x="242" y="179"/>
                    <a:pt x="244" y="180"/>
                    <a:pt x="246" y="181"/>
                  </a:cubicBezTo>
                  <a:cubicBezTo>
                    <a:pt x="247" y="182"/>
                    <a:pt x="248" y="181"/>
                    <a:pt x="249" y="181"/>
                  </a:cubicBezTo>
                  <a:cubicBezTo>
                    <a:pt x="250" y="180"/>
                    <a:pt x="251" y="180"/>
                    <a:pt x="252" y="180"/>
                  </a:cubicBezTo>
                  <a:cubicBezTo>
                    <a:pt x="253" y="180"/>
                    <a:pt x="254" y="181"/>
                    <a:pt x="255" y="181"/>
                  </a:cubicBezTo>
                  <a:cubicBezTo>
                    <a:pt x="257" y="181"/>
                    <a:pt x="258" y="180"/>
                    <a:pt x="259" y="179"/>
                  </a:cubicBezTo>
                  <a:cubicBezTo>
                    <a:pt x="260" y="178"/>
                    <a:pt x="263" y="175"/>
                    <a:pt x="264" y="175"/>
                  </a:cubicBezTo>
                  <a:cubicBezTo>
                    <a:pt x="264" y="175"/>
                    <a:pt x="265" y="176"/>
                    <a:pt x="265" y="176"/>
                  </a:cubicBezTo>
                  <a:cubicBezTo>
                    <a:pt x="267" y="176"/>
                    <a:pt x="268" y="176"/>
                    <a:pt x="269" y="176"/>
                  </a:cubicBezTo>
                  <a:cubicBezTo>
                    <a:pt x="273" y="176"/>
                    <a:pt x="272" y="179"/>
                    <a:pt x="274" y="181"/>
                  </a:cubicBezTo>
                  <a:cubicBezTo>
                    <a:pt x="275" y="182"/>
                    <a:pt x="279" y="181"/>
                    <a:pt x="279" y="183"/>
                  </a:cubicBezTo>
                  <a:cubicBezTo>
                    <a:pt x="279" y="185"/>
                    <a:pt x="280" y="187"/>
                    <a:pt x="281" y="189"/>
                  </a:cubicBezTo>
                  <a:cubicBezTo>
                    <a:pt x="281" y="194"/>
                    <a:pt x="290" y="193"/>
                    <a:pt x="293" y="194"/>
                  </a:cubicBezTo>
                  <a:cubicBezTo>
                    <a:pt x="295" y="194"/>
                    <a:pt x="298" y="194"/>
                    <a:pt x="299" y="195"/>
                  </a:cubicBezTo>
                  <a:cubicBezTo>
                    <a:pt x="300" y="196"/>
                    <a:pt x="305" y="201"/>
                    <a:pt x="304" y="201"/>
                  </a:cubicBezTo>
                  <a:cubicBezTo>
                    <a:pt x="302" y="203"/>
                    <a:pt x="302" y="203"/>
                    <a:pt x="300" y="202"/>
                  </a:cubicBezTo>
                  <a:cubicBezTo>
                    <a:pt x="299" y="201"/>
                    <a:pt x="295" y="199"/>
                    <a:pt x="295" y="199"/>
                  </a:cubicBezTo>
                  <a:cubicBezTo>
                    <a:pt x="295" y="200"/>
                    <a:pt x="298" y="201"/>
                    <a:pt x="297" y="203"/>
                  </a:cubicBezTo>
                  <a:cubicBezTo>
                    <a:pt x="296" y="204"/>
                    <a:pt x="295" y="206"/>
                    <a:pt x="295" y="207"/>
                  </a:cubicBezTo>
                  <a:cubicBezTo>
                    <a:pt x="295" y="209"/>
                    <a:pt x="295" y="210"/>
                    <a:pt x="294" y="211"/>
                  </a:cubicBezTo>
                  <a:cubicBezTo>
                    <a:pt x="294" y="212"/>
                    <a:pt x="291" y="213"/>
                    <a:pt x="291" y="213"/>
                  </a:cubicBezTo>
                  <a:cubicBezTo>
                    <a:pt x="290" y="214"/>
                    <a:pt x="287" y="219"/>
                    <a:pt x="291" y="219"/>
                  </a:cubicBezTo>
                  <a:cubicBezTo>
                    <a:pt x="292" y="219"/>
                    <a:pt x="294" y="217"/>
                    <a:pt x="296" y="215"/>
                  </a:cubicBezTo>
                  <a:cubicBezTo>
                    <a:pt x="298" y="214"/>
                    <a:pt x="299" y="216"/>
                    <a:pt x="301" y="215"/>
                  </a:cubicBezTo>
                  <a:cubicBezTo>
                    <a:pt x="304" y="215"/>
                    <a:pt x="305" y="213"/>
                    <a:pt x="308" y="213"/>
                  </a:cubicBezTo>
                  <a:cubicBezTo>
                    <a:pt x="308" y="211"/>
                    <a:pt x="308" y="212"/>
                    <a:pt x="306" y="211"/>
                  </a:cubicBezTo>
                  <a:cubicBezTo>
                    <a:pt x="305" y="211"/>
                    <a:pt x="305" y="210"/>
                    <a:pt x="306" y="210"/>
                  </a:cubicBezTo>
                  <a:cubicBezTo>
                    <a:pt x="307" y="208"/>
                    <a:pt x="308" y="207"/>
                    <a:pt x="311" y="207"/>
                  </a:cubicBezTo>
                  <a:cubicBezTo>
                    <a:pt x="312" y="207"/>
                    <a:pt x="315" y="205"/>
                    <a:pt x="317" y="206"/>
                  </a:cubicBezTo>
                  <a:cubicBezTo>
                    <a:pt x="319" y="207"/>
                    <a:pt x="320" y="203"/>
                    <a:pt x="322" y="206"/>
                  </a:cubicBezTo>
                  <a:cubicBezTo>
                    <a:pt x="324" y="204"/>
                    <a:pt x="325" y="203"/>
                    <a:pt x="327" y="201"/>
                  </a:cubicBezTo>
                  <a:cubicBezTo>
                    <a:pt x="329" y="200"/>
                    <a:pt x="330" y="200"/>
                    <a:pt x="332" y="200"/>
                  </a:cubicBezTo>
                  <a:cubicBezTo>
                    <a:pt x="335" y="200"/>
                    <a:pt x="339" y="200"/>
                    <a:pt x="342" y="200"/>
                  </a:cubicBezTo>
                  <a:cubicBezTo>
                    <a:pt x="345" y="200"/>
                    <a:pt x="346" y="201"/>
                    <a:pt x="347" y="199"/>
                  </a:cubicBezTo>
                  <a:cubicBezTo>
                    <a:pt x="348" y="198"/>
                    <a:pt x="349" y="199"/>
                    <a:pt x="350" y="198"/>
                  </a:cubicBezTo>
                  <a:cubicBezTo>
                    <a:pt x="351" y="196"/>
                    <a:pt x="352" y="195"/>
                    <a:pt x="352" y="193"/>
                  </a:cubicBezTo>
                  <a:cubicBezTo>
                    <a:pt x="353" y="191"/>
                    <a:pt x="353" y="190"/>
                    <a:pt x="354" y="188"/>
                  </a:cubicBezTo>
                  <a:cubicBezTo>
                    <a:pt x="355" y="187"/>
                    <a:pt x="356" y="186"/>
                    <a:pt x="357" y="185"/>
                  </a:cubicBezTo>
                  <a:cubicBezTo>
                    <a:pt x="358" y="184"/>
                    <a:pt x="359" y="187"/>
                    <a:pt x="361" y="186"/>
                  </a:cubicBezTo>
                  <a:cubicBezTo>
                    <a:pt x="363" y="184"/>
                    <a:pt x="365" y="187"/>
                    <a:pt x="365" y="189"/>
                  </a:cubicBezTo>
                  <a:cubicBezTo>
                    <a:pt x="365" y="190"/>
                    <a:pt x="364" y="196"/>
                    <a:pt x="366" y="196"/>
                  </a:cubicBezTo>
                  <a:cubicBezTo>
                    <a:pt x="367" y="197"/>
                    <a:pt x="368" y="199"/>
                    <a:pt x="369" y="201"/>
                  </a:cubicBezTo>
                  <a:cubicBezTo>
                    <a:pt x="370" y="199"/>
                    <a:pt x="381" y="196"/>
                    <a:pt x="381" y="196"/>
                  </a:cubicBezTo>
                  <a:cubicBezTo>
                    <a:pt x="381" y="195"/>
                    <a:pt x="380" y="195"/>
                    <a:pt x="380" y="194"/>
                  </a:cubicBezTo>
                  <a:cubicBezTo>
                    <a:pt x="380" y="194"/>
                    <a:pt x="382" y="196"/>
                    <a:pt x="382" y="196"/>
                  </a:cubicBezTo>
                  <a:cubicBezTo>
                    <a:pt x="382" y="197"/>
                    <a:pt x="380" y="197"/>
                    <a:pt x="380" y="197"/>
                  </a:cubicBezTo>
                  <a:cubicBezTo>
                    <a:pt x="380" y="197"/>
                    <a:pt x="386" y="198"/>
                    <a:pt x="386" y="198"/>
                  </a:cubicBezTo>
                  <a:cubicBezTo>
                    <a:pt x="386" y="198"/>
                    <a:pt x="386" y="198"/>
                    <a:pt x="386" y="198"/>
                  </a:cubicBezTo>
                  <a:cubicBezTo>
                    <a:pt x="386" y="198"/>
                    <a:pt x="386" y="199"/>
                    <a:pt x="386" y="199"/>
                  </a:cubicBezTo>
                  <a:cubicBezTo>
                    <a:pt x="385" y="199"/>
                    <a:pt x="384" y="199"/>
                    <a:pt x="383" y="200"/>
                  </a:cubicBezTo>
                  <a:cubicBezTo>
                    <a:pt x="383" y="201"/>
                    <a:pt x="382" y="198"/>
                    <a:pt x="382" y="198"/>
                  </a:cubicBezTo>
                  <a:cubicBezTo>
                    <a:pt x="381" y="198"/>
                    <a:pt x="381" y="199"/>
                    <a:pt x="381" y="199"/>
                  </a:cubicBezTo>
                  <a:cubicBezTo>
                    <a:pt x="381" y="199"/>
                    <a:pt x="381" y="198"/>
                    <a:pt x="380" y="199"/>
                  </a:cubicBezTo>
                  <a:cubicBezTo>
                    <a:pt x="379" y="200"/>
                    <a:pt x="378" y="200"/>
                    <a:pt x="377" y="201"/>
                  </a:cubicBezTo>
                  <a:cubicBezTo>
                    <a:pt x="375" y="202"/>
                    <a:pt x="371" y="205"/>
                    <a:pt x="373" y="208"/>
                  </a:cubicBezTo>
                  <a:cubicBezTo>
                    <a:pt x="376" y="210"/>
                    <a:pt x="378" y="208"/>
                    <a:pt x="379" y="207"/>
                  </a:cubicBezTo>
                  <a:cubicBezTo>
                    <a:pt x="380" y="206"/>
                    <a:pt x="384" y="203"/>
                    <a:pt x="384" y="202"/>
                  </a:cubicBezTo>
                  <a:cubicBezTo>
                    <a:pt x="384" y="203"/>
                    <a:pt x="386" y="204"/>
                    <a:pt x="387" y="203"/>
                  </a:cubicBezTo>
                  <a:cubicBezTo>
                    <a:pt x="387" y="202"/>
                    <a:pt x="390" y="201"/>
                    <a:pt x="391" y="201"/>
                  </a:cubicBezTo>
                  <a:cubicBezTo>
                    <a:pt x="393" y="200"/>
                    <a:pt x="395" y="199"/>
                    <a:pt x="397" y="199"/>
                  </a:cubicBezTo>
                  <a:cubicBezTo>
                    <a:pt x="398" y="199"/>
                    <a:pt x="398" y="199"/>
                    <a:pt x="398" y="198"/>
                  </a:cubicBezTo>
                  <a:cubicBezTo>
                    <a:pt x="397" y="197"/>
                    <a:pt x="398" y="197"/>
                    <a:pt x="398" y="197"/>
                  </a:cubicBezTo>
                  <a:cubicBezTo>
                    <a:pt x="398" y="196"/>
                    <a:pt x="396" y="197"/>
                    <a:pt x="395" y="196"/>
                  </a:cubicBezTo>
                  <a:cubicBezTo>
                    <a:pt x="394" y="196"/>
                    <a:pt x="395" y="194"/>
                    <a:pt x="393" y="196"/>
                  </a:cubicBezTo>
                  <a:cubicBezTo>
                    <a:pt x="391" y="197"/>
                    <a:pt x="387" y="196"/>
                    <a:pt x="385" y="195"/>
                  </a:cubicBezTo>
                  <a:cubicBezTo>
                    <a:pt x="384" y="195"/>
                    <a:pt x="385" y="193"/>
                    <a:pt x="384" y="193"/>
                  </a:cubicBezTo>
                  <a:cubicBezTo>
                    <a:pt x="384" y="193"/>
                    <a:pt x="382" y="193"/>
                    <a:pt x="381" y="192"/>
                  </a:cubicBezTo>
                  <a:cubicBezTo>
                    <a:pt x="380" y="192"/>
                    <a:pt x="380" y="189"/>
                    <a:pt x="380" y="188"/>
                  </a:cubicBezTo>
                  <a:cubicBezTo>
                    <a:pt x="380" y="187"/>
                    <a:pt x="378" y="188"/>
                    <a:pt x="377" y="187"/>
                  </a:cubicBezTo>
                  <a:cubicBezTo>
                    <a:pt x="377" y="187"/>
                    <a:pt x="379" y="185"/>
                    <a:pt x="379" y="185"/>
                  </a:cubicBezTo>
                  <a:cubicBezTo>
                    <a:pt x="380" y="184"/>
                    <a:pt x="380" y="181"/>
                    <a:pt x="378" y="181"/>
                  </a:cubicBezTo>
                  <a:cubicBezTo>
                    <a:pt x="378" y="181"/>
                    <a:pt x="376" y="185"/>
                    <a:pt x="375" y="183"/>
                  </a:cubicBezTo>
                  <a:cubicBezTo>
                    <a:pt x="375" y="181"/>
                    <a:pt x="374" y="182"/>
                    <a:pt x="373" y="181"/>
                  </a:cubicBezTo>
                  <a:cubicBezTo>
                    <a:pt x="373" y="180"/>
                    <a:pt x="376" y="181"/>
                    <a:pt x="376" y="181"/>
                  </a:cubicBezTo>
                  <a:cubicBezTo>
                    <a:pt x="378" y="181"/>
                    <a:pt x="379" y="180"/>
                    <a:pt x="380" y="180"/>
                  </a:cubicBezTo>
                  <a:cubicBezTo>
                    <a:pt x="381" y="179"/>
                    <a:pt x="382" y="179"/>
                    <a:pt x="383" y="179"/>
                  </a:cubicBezTo>
                  <a:cubicBezTo>
                    <a:pt x="384" y="178"/>
                    <a:pt x="382" y="176"/>
                    <a:pt x="382" y="176"/>
                  </a:cubicBezTo>
                  <a:cubicBezTo>
                    <a:pt x="382" y="176"/>
                    <a:pt x="383" y="176"/>
                    <a:pt x="383" y="176"/>
                  </a:cubicBezTo>
                  <a:cubicBezTo>
                    <a:pt x="383" y="176"/>
                    <a:pt x="379" y="174"/>
                    <a:pt x="379" y="174"/>
                  </a:cubicBezTo>
                  <a:cubicBezTo>
                    <a:pt x="377" y="173"/>
                    <a:pt x="375" y="173"/>
                    <a:pt x="373" y="174"/>
                  </a:cubicBezTo>
                  <a:cubicBezTo>
                    <a:pt x="369" y="175"/>
                    <a:pt x="366" y="176"/>
                    <a:pt x="363" y="178"/>
                  </a:cubicBezTo>
                  <a:cubicBezTo>
                    <a:pt x="360" y="179"/>
                    <a:pt x="358" y="181"/>
                    <a:pt x="355" y="183"/>
                  </a:cubicBezTo>
                  <a:cubicBezTo>
                    <a:pt x="354" y="184"/>
                    <a:pt x="353" y="185"/>
                    <a:pt x="352" y="187"/>
                  </a:cubicBezTo>
                  <a:cubicBezTo>
                    <a:pt x="352" y="187"/>
                    <a:pt x="348" y="189"/>
                    <a:pt x="348" y="189"/>
                  </a:cubicBezTo>
                  <a:cubicBezTo>
                    <a:pt x="348" y="188"/>
                    <a:pt x="353" y="184"/>
                    <a:pt x="354" y="183"/>
                  </a:cubicBezTo>
                  <a:cubicBezTo>
                    <a:pt x="354" y="182"/>
                    <a:pt x="355" y="181"/>
                    <a:pt x="354" y="180"/>
                  </a:cubicBezTo>
                  <a:cubicBezTo>
                    <a:pt x="353" y="180"/>
                    <a:pt x="351" y="179"/>
                    <a:pt x="350" y="179"/>
                  </a:cubicBezTo>
                  <a:cubicBezTo>
                    <a:pt x="351" y="179"/>
                    <a:pt x="353" y="180"/>
                    <a:pt x="354" y="180"/>
                  </a:cubicBezTo>
                  <a:cubicBezTo>
                    <a:pt x="356" y="181"/>
                    <a:pt x="358" y="178"/>
                    <a:pt x="359" y="177"/>
                  </a:cubicBezTo>
                  <a:cubicBezTo>
                    <a:pt x="360" y="176"/>
                    <a:pt x="361" y="174"/>
                    <a:pt x="363" y="173"/>
                  </a:cubicBezTo>
                  <a:cubicBezTo>
                    <a:pt x="365" y="173"/>
                    <a:pt x="367" y="174"/>
                    <a:pt x="368" y="172"/>
                  </a:cubicBezTo>
                  <a:cubicBezTo>
                    <a:pt x="369" y="168"/>
                    <a:pt x="371" y="167"/>
                    <a:pt x="375" y="167"/>
                  </a:cubicBezTo>
                  <a:cubicBezTo>
                    <a:pt x="379" y="167"/>
                    <a:pt x="383" y="167"/>
                    <a:pt x="387" y="167"/>
                  </a:cubicBezTo>
                  <a:cubicBezTo>
                    <a:pt x="394" y="167"/>
                    <a:pt x="404" y="169"/>
                    <a:pt x="409" y="163"/>
                  </a:cubicBezTo>
                  <a:cubicBezTo>
                    <a:pt x="411" y="161"/>
                    <a:pt x="412" y="160"/>
                    <a:pt x="414" y="160"/>
                  </a:cubicBezTo>
                  <a:cubicBezTo>
                    <a:pt x="416" y="160"/>
                    <a:pt x="418" y="160"/>
                    <a:pt x="421" y="158"/>
                  </a:cubicBezTo>
                  <a:cubicBezTo>
                    <a:pt x="422" y="158"/>
                    <a:pt x="425" y="156"/>
                    <a:pt x="425" y="155"/>
                  </a:cubicBezTo>
                  <a:cubicBezTo>
                    <a:pt x="427" y="152"/>
                    <a:pt x="422" y="153"/>
                    <a:pt x="422" y="152"/>
                  </a:cubicBezTo>
                  <a:cubicBezTo>
                    <a:pt x="422" y="151"/>
                    <a:pt x="424" y="151"/>
                    <a:pt x="424" y="151"/>
                  </a:cubicBezTo>
                  <a:cubicBezTo>
                    <a:pt x="425" y="150"/>
                    <a:pt x="424" y="149"/>
                    <a:pt x="424" y="148"/>
                  </a:cubicBezTo>
                  <a:cubicBezTo>
                    <a:pt x="424" y="148"/>
                    <a:pt x="425" y="147"/>
                    <a:pt x="425" y="147"/>
                  </a:cubicBezTo>
                  <a:cubicBezTo>
                    <a:pt x="425" y="146"/>
                    <a:pt x="423" y="145"/>
                    <a:pt x="423" y="145"/>
                  </a:cubicBezTo>
                  <a:cubicBezTo>
                    <a:pt x="422" y="144"/>
                    <a:pt x="421" y="144"/>
                    <a:pt x="421" y="143"/>
                  </a:cubicBezTo>
                  <a:cubicBezTo>
                    <a:pt x="420" y="143"/>
                    <a:pt x="418" y="146"/>
                    <a:pt x="417" y="144"/>
                  </a:cubicBezTo>
                  <a:cubicBezTo>
                    <a:pt x="417" y="144"/>
                    <a:pt x="419" y="143"/>
                    <a:pt x="418" y="143"/>
                  </a:cubicBezTo>
                  <a:cubicBezTo>
                    <a:pt x="418" y="142"/>
                    <a:pt x="417" y="141"/>
                    <a:pt x="416" y="141"/>
                  </a:cubicBezTo>
                  <a:cubicBezTo>
                    <a:pt x="415" y="140"/>
                    <a:pt x="411" y="141"/>
                    <a:pt x="410" y="142"/>
                  </a:cubicBezTo>
                  <a:cubicBezTo>
                    <a:pt x="409" y="144"/>
                    <a:pt x="406" y="145"/>
                    <a:pt x="404" y="146"/>
                  </a:cubicBezTo>
                  <a:cubicBezTo>
                    <a:pt x="403" y="146"/>
                    <a:pt x="400" y="144"/>
                    <a:pt x="400" y="143"/>
                  </a:cubicBezTo>
                  <a:cubicBezTo>
                    <a:pt x="400" y="142"/>
                    <a:pt x="403" y="145"/>
                    <a:pt x="403" y="145"/>
                  </a:cubicBezTo>
                  <a:cubicBezTo>
                    <a:pt x="404" y="145"/>
                    <a:pt x="408" y="142"/>
                    <a:pt x="408" y="142"/>
                  </a:cubicBezTo>
                  <a:cubicBezTo>
                    <a:pt x="408" y="142"/>
                    <a:pt x="406" y="141"/>
                    <a:pt x="406" y="141"/>
                  </a:cubicBezTo>
                  <a:cubicBezTo>
                    <a:pt x="409" y="140"/>
                    <a:pt x="412" y="140"/>
                    <a:pt x="415" y="139"/>
                  </a:cubicBezTo>
                  <a:cubicBezTo>
                    <a:pt x="415" y="139"/>
                    <a:pt x="417" y="138"/>
                    <a:pt x="416" y="137"/>
                  </a:cubicBezTo>
                  <a:cubicBezTo>
                    <a:pt x="416" y="137"/>
                    <a:pt x="414" y="135"/>
                    <a:pt x="414" y="135"/>
                  </a:cubicBezTo>
                  <a:cubicBezTo>
                    <a:pt x="412" y="136"/>
                    <a:pt x="410" y="136"/>
                    <a:pt x="409" y="134"/>
                  </a:cubicBezTo>
                  <a:cubicBezTo>
                    <a:pt x="408" y="134"/>
                    <a:pt x="404" y="137"/>
                    <a:pt x="404" y="136"/>
                  </a:cubicBezTo>
                  <a:cubicBezTo>
                    <a:pt x="404" y="136"/>
                    <a:pt x="407" y="133"/>
                    <a:pt x="404" y="134"/>
                  </a:cubicBezTo>
                  <a:cubicBezTo>
                    <a:pt x="404" y="134"/>
                    <a:pt x="400" y="135"/>
                    <a:pt x="400" y="135"/>
                  </a:cubicBezTo>
                  <a:cubicBezTo>
                    <a:pt x="401" y="133"/>
                    <a:pt x="404" y="133"/>
                    <a:pt x="402" y="130"/>
                  </a:cubicBezTo>
                  <a:cubicBezTo>
                    <a:pt x="402" y="130"/>
                    <a:pt x="398" y="128"/>
                    <a:pt x="398" y="128"/>
                  </a:cubicBezTo>
                  <a:cubicBezTo>
                    <a:pt x="396" y="128"/>
                    <a:pt x="396" y="126"/>
                    <a:pt x="394" y="126"/>
                  </a:cubicBezTo>
                  <a:cubicBezTo>
                    <a:pt x="395" y="126"/>
                    <a:pt x="392" y="122"/>
                    <a:pt x="392" y="122"/>
                  </a:cubicBezTo>
                  <a:cubicBezTo>
                    <a:pt x="392" y="122"/>
                    <a:pt x="393" y="123"/>
                    <a:pt x="394" y="123"/>
                  </a:cubicBezTo>
                  <a:cubicBezTo>
                    <a:pt x="395" y="124"/>
                    <a:pt x="395" y="122"/>
                    <a:pt x="396" y="122"/>
                  </a:cubicBezTo>
                  <a:cubicBezTo>
                    <a:pt x="400" y="121"/>
                    <a:pt x="393" y="118"/>
                    <a:pt x="392" y="117"/>
                  </a:cubicBezTo>
                  <a:cubicBezTo>
                    <a:pt x="392" y="118"/>
                    <a:pt x="394" y="116"/>
                    <a:pt x="394" y="116"/>
                  </a:cubicBezTo>
                  <a:cubicBezTo>
                    <a:pt x="395" y="115"/>
                    <a:pt x="393" y="115"/>
                    <a:pt x="392" y="114"/>
                  </a:cubicBezTo>
                  <a:cubicBezTo>
                    <a:pt x="392" y="114"/>
                    <a:pt x="391" y="113"/>
                    <a:pt x="390" y="113"/>
                  </a:cubicBezTo>
                  <a:cubicBezTo>
                    <a:pt x="390" y="113"/>
                    <a:pt x="388" y="113"/>
                    <a:pt x="388" y="113"/>
                  </a:cubicBezTo>
                  <a:cubicBezTo>
                    <a:pt x="389" y="112"/>
                    <a:pt x="391" y="113"/>
                    <a:pt x="390" y="110"/>
                  </a:cubicBezTo>
                  <a:cubicBezTo>
                    <a:pt x="389" y="110"/>
                    <a:pt x="386" y="111"/>
                    <a:pt x="386" y="111"/>
                  </a:cubicBezTo>
                  <a:cubicBezTo>
                    <a:pt x="386" y="110"/>
                    <a:pt x="389" y="110"/>
                    <a:pt x="388" y="108"/>
                  </a:cubicBezTo>
                  <a:cubicBezTo>
                    <a:pt x="388" y="107"/>
                    <a:pt x="388" y="106"/>
                    <a:pt x="387" y="105"/>
                  </a:cubicBezTo>
                  <a:cubicBezTo>
                    <a:pt x="387" y="105"/>
                    <a:pt x="386" y="106"/>
                    <a:pt x="386" y="105"/>
                  </a:cubicBezTo>
                  <a:cubicBezTo>
                    <a:pt x="386" y="106"/>
                    <a:pt x="384" y="102"/>
                    <a:pt x="384" y="102"/>
                  </a:cubicBezTo>
                  <a:cubicBezTo>
                    <a:pt x="383" y="100"/>
                    <a:pt x="382" y="99"/>
                    <a:pt x="382" y="98"/>
                  </a:cubicBezTo>
                  <a:cubicBezTo>
                    <a:pt x="381" y="96"/>
                    <a:pt x="381" y="94"/>
                    <a:pt x="379" y="97"/>
                  </a:cubicBezTo>
                  <a:cubicBezTo>
                    <a:pt x="379" y="97"/>
                    <a:pt x="378" y="101"/>
                    <a:pt x="379" y="100"/>
                  </a:cubicBezTo>
                  <a:cubicBezTo>
                    <a:pt x="375" y="101"/>
                    <a:pt x="377" y="101"/>
                    <a:pt x="378" y="104"/>
                  </a:cubicBezTo>
                  <a:cubicBezTo>
                    <a:pt x="378" y="103"/>
                    <a:pt x="377" y="103"/>
                    <a:pt x="377" y="104"/>
                  </a:cubicBezTo>
                  <a:cubicBezTo>
                    <a:pt x="376" y="104"/>
                    <a:pt x="376" y="104"/>
                    <a:pt x="375" y="105"/>
                  </a:cubicBezTo>
                  <a:cubicBezTo>
                    <a:pt x="375" y="105"/>
                    <a:pt x="377" y="106"/>
                    <a:pt x="377" y="106"/>
                  </a:cubicBezTo>
                  <a:cubicBezTo>
                    <a:pt x="376" y="107"/>
                    <a:pt x="374" y="106"/>
                    <a:pt x="374" y="107"/>
                  </a:cubicBezTo>
                  <a:cubicBezTo>
                    <a:pt x="373" y="108"/>
                    <a:pt x="375" y="110"/>
                    <a:pt x="373" y="111"/>
                  </a:cubicBezTo>
                  <a:cubicBezTo>
                    <a:pt x="374" y="111"/>
                    <a:pt x="372" y="107"/>
                    <a:pt x="370" y="109"/>
                  </a:cubicBezTo>
                  <a:cubicBezTo>
                    <a:pt x="370" y="110"/>
                    <a:pt x="366" y="113"/>
                    <a:pt x="366" y="113"/>
                  </a:cubicBezTo>
                  <a:cubicBezTo>
                    <a:pt x="365" y="113"/>
                    <a:pt x="365" y="112"/>
                    <a:pt x="365" y="111"/>
                  </a:cubicBezTo>
                  <a:cubicBezTo>
                    <a:pt x="364" y="111"/>
                    <a:pt x="364" y="112"/>
                    <a:pt x="364" y="112"/>
                  </a:cubicBezTo>
                  <a:cubicBezTo>
                    <a:pt x="363" y="111"/>
                    <a:pt x="364" y="111"/>
                    <a:pt x="364" y="110"/>
                  </a:cubicBezTo>
                  <a:cubicBezTo>
                    <a:pt x="364" y="111"/>
                    <a:pt x="357" y="116"/>
                    <a:pt x="357" y="115"/>
                  </a:cubicBezTo>
                  <a:cubicBezTo>
                    <a:pt x="356" y="114"/>
                    <a:pt x="360" y="113"/>
                    <a:pt x="361" y="113"/>
                  </a:cubicBezTo>
                  <a:cubicBezTo>
                    <a:pt x="363" y="111"/>
                    <a:pt x="363" y="110"/>
                    <a:pt x="362" y="108"/>
                  </a:cubicBezTo>
                  <a:cubicBezTo>
                    <a:pt x="361" y="107"/>
                    <a:pt x="358" y="107"/>
                    <a:pt x="357" y="107"/>
                  </a:cubicBezTo>
                  <a:cubicBezTo>
                    <a:pt x="356" y="107"/>
                    <a:pt x="356" y="108"/>
                    <a:pt x="356" y="108"/>
                  </a:cubicBezTo>
                  <a:cubicBezTo>
                    <a:pt x="355" y="110"/>
                    <a:pt x="353" y="108"/>
                    <a:pt x="352" y="108"/>
                  </a:cubicBezTo>
                  <a:cubicBezTo>
                    <a:pt x="353" y="108"/>
                    <a:pt x="355" y="106"/>
                    <a:pt x="355" y="106"/>
                  </a:cubicBezTo>
                  <a:cubicBezTo>
                    <a:pt x="355" y="106"/>
                    <a:pt x="356" y="107"/>
                    <a:pt x="356" y="107"/>
                  </a:cubicBezTo>
                  <a:cubicBezTo>
                    <a:pt x="355" y="107"/>
                    <a:pt x="357" y="105"/>
                    <a:pt x="357" y="105"/>
                  </a:cubicBezTo>
                  <a:cubicBezTo>
                    <a:pt x="358" y="103"/>
                    <a:pt x="356" y="104"/>
                    <a:pt x="355" y="103"/>
                  </a:cubicBezTo>
                  <a:cubicBezTo>
                    <a:pt x="355" y="103"/>
                    <a:pt x="356" y="98"/>
                    <a:pt x="354" y="99"/>
                  </a:cubicBezTo>
                  <a:cubicBezTo>
                    <a:pt x="355" y="98"/>
                    <a:pt x="356" y="98"/>
                    <a:pt x="355" y="96"/>
                  </a:cubicBezTo>
                  <a:cubicBezTo>
                    <a:pt x="353" y="95"/>
                    <a:pt x="357" y="94"/>
                    <a:pt x="356" y="92"/>
                  </a:cubicBezTo>
                  <a:cubicBezTo>
                    <a:pt x="356" y="91"/>
                    <a:pt x="354" y="93"/>
                    <a:pt x="353" y="92"/>
                  </a:cubicBezTo>
                  <a:cubicBezTo>
                    <a:pt x="352" y="91"/>
                    <a:pt x="350" y="91"/>
                    <a:pt x="349" y="91"/>
                  </a:cubicBezTo>
                  <a:cubicBezTo>
                    <a:pt x="347" y="90"/>
                    <a:pt x="346" y="90"/>
                    <a:pt x="345" y="88"/>
                  </a:cubicBezTo>
                  <a:cubicBezTo>
                    <a:pt x="345" y="86"/>
                    <a:pt x="342" y="87"/>
                    <a:pt x="342" y="85"/>
                  </a:cubicBezTo>
                  <a:cubicBezTo>
                    <a:pt x="342" y="84"/>
                    <a:pt x="340" y="85"/>
                    <a:pt x="340" y="85"/>
                  </a:cubicBezTo>
                  <a:cubicBezTo>
                    <a:pt x="341" y="83"/>
                    <a:pt x="339" y="83"/>
                    <a:pt x="338" y="82"/>
                  </a:cubicBezTo>
                  <a:cubicBezTo>
                    <a:pt x="336" y="81"/>
                    <a:pt x="336" y="80"/>
                    <a:pt x="334" y="81"/>
                  </a:cubicBezTo>
                  <a:cubicBezTo>
                    <a:pt x="332" y="82"/>
                    <a:pt x="331" y="83"/>
                    <a:pt x="329" y="82"/>
                  </a:cubicBezTo>
                  <a:cubicBezTo>
                    <a:pt x="327" y="81"/>
                    <a:pt x="326" y="83"/>
                    <a:pt x="324" y="82"/>
                  </a:cubicBezTo>
                  <a:cubicBezTo>
                    <a:pt x="322" y="80"/>
                    <a:pt x="320" y="80"/>
                    <a:pt x="318" y="80"/>
                  </a:cubicBezTo>
                  <a:cubicBezTo>
                    <a:pt x="316" y="80"/>
                    <a:pt x="314" y="80"/>
                    <a:pt x="313" y="82"/>
                  </a:cubicBezTo>
                  <a:cubicBezTo>
                    <a:pt x="312" y="84"/>
                    <a:pt x="315" y="85"/>
                    <a:pt x="315" y="86"/>
                  </a:cubicBezTo>
                  <a:cubicBezTo>
                    <a:pt x="316" y="87"/>
                    <a:pt x="315" y="90"/>
                    <a:pt x="314" y="91"/>
                  </a:cubicBezTo>
                  <a:cubicBezTo>
                    <a:pt x="314" y="92"/>
                    <a:pt x="314" y="91"/>
                    <a:pt x="313" y="92"/>
                  </a:cubicBezTo>
                  <a:cubicBezTo>
                    <a:pt x="313" y="92"/>
                    <a:pt x="315" y="94"/>
                    <a:pt x="315" y="94"/>
                  </a:cubicBezTo>
                  <a:cubicBezTo>
                    <a:pt x="315" y="96"/>
                    <a:pt x="316" y="98"/>
                    <a:pt x="316" y="99"/>
                  </a:cubicBezTo>
                  <a:cubicBezTo>
                    <a:pt x="316" y="100"/>
                    <a:pt x="316" y="100"/>
                    <a:pt x="316" y="101"/>
                  </a:cubicBezTo>
                  <a:cubicBezTo>
                    <a:pt x="316" y="102"/>
                    <a:pt x="315" y="101"/>
                    <a:pt x="315" y="101"/>
                  </a:cubicBezTo>
                  <a:cubicBezTo>
                    <a:pt x="314" y="102"/>
                    <a:pt x="314" y="104"/>
                    <a:pt x="314" y="104"/>
                  </a:cubicBezTo>
                  <a:cubicBezTo>
                    <a:pt x="313" y="105"/>
                    <a:pt x="312" y="106"/>
                    <a:pt x="312" y="107"/>
                  </a:cubicBezTo>
                  <a:cubicBezTo>
                    <a:pt x="311" y="109"/>
                    <a:pt x="311" y="109"/>
                    <a:pt x="312" y="110"/>
                  </a:cubicBezTo>
                  <a:cubicBezTo>
                    <a:pt x="315" y="112"/>
                    <a:pt x="318" y="114"/>
                    <a:pt x="320" y="116"/>
                  </a:cubicBezTo>
                  <a:cubicBezTo>
                    <a:pt x="321" y="119"/>
                    <a:pt x="322" y="124"/>
                    <a:pt x="321" y="127"/>
                  </a:cubicBezTo>
                  <a:cubicBezTo>
                    <a:pt x="319" y="131"/>
                    <a:pt x="313" y="133"/>
                    <a:pt x="310" y="135"/>
                  </a:cubicBezTo>
                  <a:cubicBezTo>
                    <a:pt x="309" y="136"/>
                    <a:pt x="308" y="136"/>
                    <a:pt x="307" y="137"/>
                  </a:cubicBezTo>
                  <a:cubicBezTo>
                    <a:pt x="304" y="138"/>
                    <a:pt x="308" y="141"/>
                    <a:pt x="308" y="143"/>
                  </a:cubicBezTo>
                  <a:cubicBezTo>
                    <a:pt x="308" y="143"/>
                    <a:pt x="309" y="145"/>
                    <a:pt x="309" y="146"/>
                  </a:cubicBezTo>
                  <a:cubicBezTo>
                    <a:pt x="309" y="148"/>
                    <a:pt x="309" y="149"/>
                    <a:pt x="310" y="151"/>
                  </a:cubicBezTo>
                  <a:cubicBezTo>
                    <a:pt x="311" y="153"/>
                    <a:pt x="311" y="154"/>
                    <a:pt x="309" y="156"/>
                  </a:cubicBezTo>
                  <a:cubicBezTo>
                    <a:pt x="309" y="156"/>
                    <a:pt x="310" y="160"/>
                    <a:pt x="309" y="161"/>
                  </a:cubicBezTo>
                  <a:cubicBezTo>
                    <a:pt x="308" y="161"/>
                    <a:pt x="307" y="157"/>
                    <a:pt x="306" y="159"/>
                  </a:cubicBezTo>
                  <a:cubicBezTo>
                    <a:pt x="305" y="161"/>
                    <a:pt x="307" y="164"/>
                    <a:pt x="307" y="164"/>
                  </a:cubicBezTo>
                  <a:cubicBezTo>
                    <a:pt x="307" y="163"/>
                    <a:pt x="301" y="158"/>
                    <a:pt x="298" y="161"/>
                  </a:cubicBezTo>
                  <a:cubicBezTo>
                    <a:pt x="299" y="160"/>
                    <a:pt x="302" y="159"/>
                    <a:pt x="300" y="157"/>
                  </a:cubicBezTo>
                  <a:cubicBezTo>
                    <a:pt x="299" y="156"/>
                    <a:pt x="298" y="155"/>
                    <a:pt x="297" y="155"/>
                  </a:cubicBezTo>
                  <a:cubicBezTo>
                    <a:pt x="297" y="154"/>
                    <a:pt x="295" y="154"/>
                    <a:pt x="294" y="154"/>
                  </a:cubicBezTo>
                  <a:cubicBezTo>
                    <a:pt x="294" y="153"/>
                    <a:pt x="295" y="153"/>
                    <a:pt x="294" y="151"/>
                  </a:cubicBezTo>
                  <a:cubicBezTo>
                    <a:pt x="293" y="150"/>
                    <a:pt x="292" y="148"/>
                    <a:pt x="293" y="146"/>
                  </a:cubicBezTo>
                  <a:cubicBezTo>
                    <a:pt x="294" y="143"/>
                    <a:pt x="291" y="142"/>
                    <a:pt x="291" y="140"/>
                  </a:cubicBezTo>
                  <a:cubicBezTo>
                    <a:pt x="291" y="138"/>
                    <a:pt x="293" y="137"/>
                    <a:pt x="292" y="135"/>
                  </a:cubicBezTo>
                  <a:cubicBezTo>
                    <a:pt x="290" y="133"/>
                    <a:pt x="286" y="133"/>
                    <a:pt x="283" y="133"/>
                  </a:cubicBezTo>
                  <a:cubicBezTo>
                    <a:pt x="282" y="133"/>
                    <a:pt x="281" y="133"/>
                    <a:pt x="279" y="133"/>
                  </a:cubicBezTo>
                  <a:cubicBezTo>
                    <a:pt x="279" y="133"/>
                    <a:pt x="277" y="135"/>
                    <a:pt x="277" y="135"/>
                  </a:cubicBezTo>
                  <a:cubicBezTo>
                    <a:pt x="277" y="134"/>
                    <a:pt x="278" y="134"/>
                    <a:pt x="277" y="133"/>
                  </a:cubicBezTo>
                  <a:cubicBezTo>
                    <a:pt x="277" y="132"/>
                    <a:pt x="276" y="131"/>
                    <a:pt x="275" y="131"/>
                  </a:cubicBezTo>
                  <a:cubicBezTo>
                    <a:pt x="273" y="130"/>
                    <a:pt x="271" y="130"/>
                    <a:pt x="269" y="129"/>
                  </a:cubicBezTo>
                  <a:cubicBezTo>
                    <a:pt x="266" y="128"/>
                    <a:pt x="264" y="125"/>
                    <a:pt x="261" y="123"/>
                  </a:cubicBezTo>
                  <a:cubicBezTo>
                    <a:pt x="259" y="122"/>
                    <a:pt x="257" y="121"/>
                    <a:pt x="256" y="121"/>
                  </a:cubicBezTo>
                  <a:cubicBezTo>
                    <a:pt x="254" y="121"/>
                    <a:pt x="252" y="119"/>
                    <a:pt x="250" y="119"/>
                  </a:cubicBezTo>
                  <a:cubicBezTo>
                    <a:pt x="249" y="119"/>
                    <a:pt x="240" y="121"/>
                    <a:pt x="240" y="121"/>
                  </a:cubicBezTo>
                  <a:cubicBezTo>
                    <a:pt x="240" y="120"/>
                    <a:pt x="241" y="120"/>
                    <a:pt x="242" y="119"/>
                  </a:cubicBezTo>
                  <a:cubicBezTo>
                    <a:pt x="242" y="118"/>
                    <a:pt x="241" y="117"/>
                    <a:pt x="241" y="117"/>
                  </a:cubicBezTo>
                  <a:cubicBezTo>
                    <a:pt x="240" y="114"/>
                    <a:pt x="239" y="112"/>
                    <a:pt x="238" y="110"/>
                  </a:cubicBezTo>
                  <a:cubicBezTo>
                    <a:pt x="237" y="108"/>
                    <a:pt x="236" y="108"/>
                    <a:pt x="234" y="108"/>
                  </a:cubicBezTo>
                  <a:cubicBezTo>
                    <a:pt x="231" y="108"/>
                    <a:pt x="230" y="108"/>
                    <a:pt x="230" y="105"/>
                  </a:cubicBezTo>
                  <a:cubicBezTo>
                    <a:pt x="231" y="103"/>
                    <a:pt x="230" y="100"/>
                    <a:pt x="230" y="98"/>
                  </a:cubicBezTo>
                  <a:cubicBezTo>
                    <a:pt x="231" y="95"/>
                    <a:pt x="233" y="93"/>
                    <a:pt x="234" y="90"/>
                  </a:cubicBezTo>
                  <a:cubicBezTo>
                    <a:pt x="235" y="88"/>
                    <a:pt x="235" y="87"/>
                    <a:pt x="237" y="86"/>
                  </a:cubicBezTo>
                  <a:cubicBezTo>
                    <a:pt x="238" y="86"/>
                    <a:pt x="237" y="85"/>
                    <a:pt x="237" y="84"/>
                  </a:cubicBezTo>
                  <a:cubicBezTo>
                    <a:pt x="238" y="84"/>
                    <a:pt x="240" y="82"/>
                    <a:pt x="240" y="82"/>
                  </a:cubicBezTo>
                  <a:cubicBezTo>
                    <a:pt x="240" y="82"/>
                    <a:pt x="240" y="82"/>
                    <a:pt x="239" y="81"/>
                  </a:cubicBezTo>
                  <a:cubicBezTo>
                    <a:pt x="239" y="81"/>
                    <a:pt x="240" y="81"/>
                    <a:pt x="240" y="81"/>
                  </a:cubicBezTo>
                  <a:cubicBezTo>
                    <a:pt x="240" y="79"/>
                    <a:pt x="242" y="80"/>
                    <a:pt x="243" y="80"/>
                  </a:cubicBezTo>
                  <a:cubicBezTo>
                    <a:pt x="244" y="80"/>
                    <a:pt x="244" y="79"/>
                    <a:pt x="244" y="79"/>
                  </a:cubicBezTo>
                  <a:cubicBezTo>
                    <a:pt x="245" y="77"/>
                    <a:pt x="243" y="78"/>
                    <a:pt x="242" y="77"/>
                  </a:cubicBezTo>
                  <a:cubicBezTo>
                    <a:pt x="242" y="77"/>
                    <a:pt x="244" y="77"/>
                    <a:pt x="244" y="77"/>
                  </a:cubicBezTo>
                  <a:cubicBezTo>
                    <a:pt x="245" y="76"/>
                    <a:pt x="246" y="77"/>
                    <a:pt x="246" y="77"/>
                  </a:cubicBezTo>
                  <a:cubicBezTo>
                    <a:pt x="248" y="79"/>
                    <a:pt x="248" y="77"/>
                    <a:pt x="250" y="76"/>
                  </a:cubicBezTo>
                  <a:cubicBezTo>
                    <a:pt x="252" y="74"/>
                    <a:pt x="248" y="72"/>
                    <a:pt x="246" y="71"/>
                  </a:cubicBezTo>
                  <a:cubicBezTo>
                    <a:pt x="245" y="71"/>
                    <a:pt x="241" y="72"/>
                    <a:pt x="241" y="72"/>
                  </a:cubicBezTo>
                  <a:cubicBezTo>
                    <a:pt x="240" y="70"/>
                    <a:pt x="243" y="70"/>
                    <a:pt x="240" y="69"/>
                  </a:cubicBezTo>
                  <a:cubicBezTo>
                    <a:pt x="239" y="69"/>
                    <a:pt x="234" y="69"/>
                    <a:pt x="234" y="68"/>
                  </a:cubicBezTo>
                  <a:cubicBezTo>
                    <a:pt x="234" y="67"/>
                    <a:pt x="236" y="67"/>
                    <a:pt x="236" y="67"/>
                  </a:cubicBezTo>
                  <a:cubicBezTo>
                    <a:pt x="237" y="66"/>
                    <a:pt x="237" y="67"/>
                    <a:pt x="238" y="67"/>
                  </a:cubicBezTo>
                  <a:cubicBezTo>
                    <a:pt x="237" y="68"/>
                    <a:pt x="240" y="68"/>
                    <a:pt x="240" y="68"/>
                  </a:cubicBezTo>
                  <a:cubicBezTo>
                    <a:pt x="242" y="68"/>
                    <a:pt x="245" y="70"/>
                    <a:pt x="246" y="70"/>
                  </a:cubicBezTo>
                  <a:cubicBezTo>
                    <a:pt x="247" y="70"/>
                    <a:pt x="248" y="71"/>
                    <a:pt x="249" y="71"/>
                  </a:cubicBezTo>
                  <a:cubicBezTo>
                    <a:pt x="251" y="72"/>
                    <a:pt x="250" y="71"/>
                    <a:pt x="251" y="71"/>
                  </a:cubicBezTo>
                  <a:cubicBezTo>
                    <a:pt x="252" y="71"/>
                    <a:pt x="255" y="71"/>
                    <a:pt x="254" y="70"/>
                  </a:cubicBezTo>
                  <a:cubicBezTo>
                    <a:pt x="253" y="69"/>
                    <a:pt x="254" y="67"/>
                    <a:pt x="255" y="66"/>
                  </a:cubicBezTo>
                  <a:cubicBezTo>
                    <a:pt x="255" y="67"/>
                    <a:pt x="258" y="68"/>
                    <a:pt x="258" y="68"/>
                  </a:cubicBezTo>
                  <a:cubicBezTo>
                    <a:pt x="260" y="68"/>
                    <a:pt x="261" y="68"/>
                    <a:pt x="263" y="67"/>
                  </a:cubicBezTo>
                  <a:cubicBezTo>
                    <a:pt x="264" y="66"/>
                    <a:pt x="265" y="64"/>
                    <a:pt x="266" y="63"/>
                  </a:cubicBezTo>
                  <a:cubicBezTo>
                    <a:pt x="267" y="62"/>
                    <a:pt x="269" y="61"/>
                    <a:pt x="268" y="59"/>
                  </a:cubicBezTo>
                  <a:cubicBezTo>
                    <a:pt x="267" y="57"/>
                    <a:pt x="264" y="58"/>
                    <a:pt x="263" y="58"/>
                  </a:cubicBezTo>
                  <a:cubicBezTo>
                    <a:pt x="260" y="58"/>
                    <a:pt x="258" y="57"/>
                    <a:pt x="256" y="56"/>
                  </a:cubicBezTo>
                  <a:cubicBezTo>
                    <a:pt x="255" y="55"/>
                    <a:pt x="254" y="54"/>
                    <a:pt x="252" y="53"/>
                  </a:cubicBezTo>
                  <a:cubicBezTo>
                    <a:pt x="252" y="53"/>
                    <a:pt x="247" y="53"/>
                    <a:pt x="247" y="53"/>
                  </a:cubicBezTo>
                  <a:cubicBezTo>
                    <a:pt x="247" y="52"/>
                    <a:pt x="252" y="53"/>
                    <a:pt x="253" y="53"/>
                  </a:cubicBezTo>
                  <a:cubicBezTo>
                    <a:pt x="255" y="53"/>
                    <a:pt x="255" y="52"/>
                    <a:pt x="257" y="53"/>
                  </a:cubicBezTo>
                  <a:cubicBezTo>
                    <a:pt x="261" y="55"/>
                    <a:pt x="265" y="59"/>
                    <a:pt x="269" y="56"/>
                  </a:cubicBezTo>
                  <a:cubicBezTo>
                    <a:pt x="271" y="54"/>
                    <a:pt x="272" y="53"/>
                    <a:pt x="273" y="51"/>
                  </a:cubicBezTo>
                  <a:cubicBezTo>
                    <a:pt x="274" y="50"/>
                    <a:pt x="268" y="49"/>
                    <a:pt x="271" y="47"/>
                  </a:cubicBezTo>
                  <a:cubicBezTo>
                    <a:pt x="272" y="47"/>
                    <a:pt x="275" y="47"/>
                    <a:pt x="276" y="48"/>
                  </a:cubicBezTo>
                  <a:cubicBezTo>
                    <a:pt x="279" y="48"/>
                    <a:pt x="279" y="50"/>
                    <a:pt x="282" y="48"/>
                  </a:cubicBezTo>
                  <a:cubicBezTo>
                    <a:pt x="282" y="48"/>
                    <a:pt x="285" y="49"/>
                    <a:pt x="284" y="47"/>
                  </a:cubicBezTo>
                  <a:cubicBezTo>
                    <a:pt x="283" y="46"/>
                    <a:pt x="279" y="44"/>
                    <a:pt x="278" y="44"/>
                  </a:cubicBezTo>
                  <a:cubicBezTo>
                    <a:pt x="280" y="43"/>
                    <a:pt x="282" y="45"/>
                    <a:pt x="284" y="45"/>
                  </a:cubicBezTo>
                  <a:cubicBezTo>
                    <a:pt x="285" y="45"/>
                    <a:pt x="287" y="50"/>
                    <a:pt x="289" y="49"/>
                  </a:cubicBezTo>
                  <a:cubicBezTo>
                    <a:pt x="289" y="49"/>
                    <a:pt x="288" y="48"/>
                    <a:pt x="288" y="48"/>
                  </a:cubicBezTo>
                  <a:cubicBezTo>
                    <a:pt x="289" y="47"/>
                    <a:pt x="290" y="47"/>
                    <a:pt x="292" y="46"/>
                  </a:cubicBezTo>
                  <a:cubicBezTo>
                    <a:pt x="293" y="45"/>
                    <a:pt x="296" y="42"/>
                    <a:pt x="297" y="41"/>
                  </a:cubicBezTo>
                  <a:cubicBezTo>
                    <a:pt x="297" y="38"/>
                    <a:pt x="295" y="38"/>
                    <a:pt x="293" y="36"/>
                  </a:cubicBezTo>
                  <a:cubicBezTo>
                    <a:pt x="293" y="36"/>
                    <a:pt x="290" y="30"/>
                    <a:pt x="290" y="31"/>
                  </a:cubicBezTo>
                  <a:cubicBezTo>
                    <a:pt x="291" y="30"/>
                    <a:pt x="295" y="30"/>
                    <a:pt x="296" y="30"/>
                  </a:cubicBezTo>
                  <a:cubicBezTo>
                    <a:pt x="299" y="29"/>
                    <a:pt x="294" y="28"/>
                    <a:pt x="294" y="27"/>
                  </a:cubicBezTo>
                  <a:cubicBezTo>
                    <a:pt x="293" y="26"/>
                    <a:pt x="297" y="26"/>
                    <a:pt x="297" y="25"/>
                  </a:cubicBezTo>
                  <a:cubicBezTo>
                    <a:pt x="297" y="25"/>
                    <a:pt x="287" y="21"/>
                    <a:pt x="287" y="21"/>
                  </a:cubicBezTo>
                  <a:cubicBezTo>
                    <a:pt x="288" y="21"/>
                    <a:pt x="290" y="20"/>
                    <a:pt x="291" y="20"/>
                  </a:cubicBezTo>
                  <a:cubicBezTo>
                    <a:pt x="288" y="20"/>
                    <a:pt x="285" y="19"/>
                    <a:pt x="282" y="19"/>
                  </a:cubicBezTo>
                  <a:cubicBezTo>
                    <a:pt x="280" y="19"/>
                    <a:pt x="277" y="20"/>
                    <a:pt x="276" y="19"/>
                  </a:cubicBezTo>
                  <a:cubicBezTo>
                    <a:pt x="278" y="20"/>
                    <a:pt x="275" y="21"/>
                    <a:pt x="276" y="23"/>
                  </a:cubicBezTo>
                  <a:cubicBezTo>
                    <a:pt x="277" y="24"/>
                    <a:pt x="280" y="25"/>
                    <a:pt x="280" y="26"/>
                  </a:cubicBezTo>
                  <a:cubicBezTo>
                    <a:pt x="280" y="26"/>
                    <a:pt x="278" y="27"/>
                    <a:pt x="278" y="27"/>
                  </a:cubicBezTo>
                  <a:cubicBezTo>
                    <a:pt x="278" y="27"/>
                    <a:pt x="280" y="28"/>
                    <a:pt x="279" y="28"/>
                  </a:cubicBezTo>
                  <a:cubicBezTo>
                    <a:pt x="277" y="29"/>
                    <a:pt x="276" y="27"/>
                    <a:pt x="275" y="31"/>
                  </a:cubicBezTo>
                  <a:cubicBezTo>
                    <a:pt x="274" y="33"/>
                    <a:pt x="274" y="35"/>
                    <a:pt x="273" y="37"/>
                  </a:cubicBezTo>
                  <a:cubicBezTo>
                    <a:pt x="272" y="37"/>
                    <a:pt x="271" y="38"/>
                    <a:pt x="271" y="39"/>
                  </a:cubicBezTo>
                  <a:cubicBezTo>
                    <a:pt x="271" y="40"/>
                    <a:pt x="270" y="40"/>
                    <a:pt x="270" y="41"/>
                  </a:cubicBezTo>
                  <a:cubicBezTo>
                    <a:pt x="267" y="42"/>
                    <a:pt x="268" y="43"/>
                    <a:pt x="266" y="40"/>
                  </a:cubicBezTo>
                  <a:cubicBezTo>
                    <a:pt x="265" y="39"/>
                    <a:pt x="262" y="37"/>
                    <a:pt x="262" y="35"/>
                  </a:cubicBezTo>
                  <a:cubicBezTo>
                    <a:pt x="262" y="35"/>
                    <a:pt x="262" y="32"/>
                    <a:pt x="263" y="32"/>
                  </a:cubicBezTo>
                  <a:cubicBezTo>
                    <a:pt x="263" y="32"/>
                    <a:pt x="265" y="33"/>
                    <a:pt x="265" y="31"/>
                  </a:cubicBezTo>
                  <a:cubicBezTo>
                    <a:pt x="264" y="29"/>
                    <a:pt x="264" y="28"/>
                    <a:pt x="262" y="26"/>
                  </a:cubicBezTo>
                  <a:cubicBezTo>
                    <a:pt x="260" y="25"/>
                    <a:pt x="258" y="23"/>
                    <a:pt x="256" y="25"/>
                  </a:cubicBezTo>
                  <a:cubicBezTo>
                    <a:pt x="255" y="26"/>
                    <a:pt x="255" y="28"/>
                    <a:pt x="255" y="30"/>
                  </a:cubicBezTo>
                  <a:cubicBezTo>
                    <a:pt x="255" y="31"/>
                    <a:pt x="251" y="31"/>
                    <a:pt x="251" y="30"/>
                  </a:cubicBezTo>
                  <a:cubicBezTo>
                    <a:pt x="251" y="29"/>
                    <a:pt x="251" y="26"/>
                    <a:pt x="250" y="25"/>
                  </a:cubicBezTo>
                  <a:cubicBezTo>
                    <a:pt x="246" y="22"/>
                    <a:pt x="251" y="25"/>
                    <a:pt x="251" y="24"/>
                  </a:cubicBezTo>
                  <a:cubicBezTo>
                    <a:pt x="252" y="24"/>
                    <a:pt x="253" y="23"/>
                    <a:pt x="252" y="23"/>
                  </a:cubicBezTo>
                  <a:cubicBezTo>
                    <a:pt x="252" y="22"/>
                    <a:pt x="251" y="21"/>
                    <a:pt x="250" y="22"/>
                  </a:cubicBezTo>
                  <a:cubicBezTo>
                    <a:pt x="249" y="23"/>
                    <a:pt x="249" y="21"/>
                    <a:pt x="248" y="21"/>
                  </a:cubicBezTo>
                  <a:cubicBezTo>
                    <a:pt x="247" y="20"/>
                    <a:pt x="246" y="22"/>
                    <a:pt x="245" y="21"/>
                  </a:cubicBezTo>
                  <a:cubicBezTo>
                    <a:pt x="243" y="20"/>
                    <a:pt x="242" y="21"/>
                    <a:pt x="243" y="18"/>
                  </a:cubicBezTo>
                  <a:cubicBezTo>
                    <a:pt x="243" y="18"/>
                    <a:pt x="243" y="18"/>
                    <a:pt x="244" y="18"/>
                  </a:cubicBezTo>
                  <a:cubicBezTo>
                    <a:pt x="244" y="17"/>
                    <a:pt x="244" y="17"/>
                    <a:pt x="244" y="16"/>
                  </a:cubicBezTo>
                  <a:cubicBezTo>
                    <a:pt x="245" y="16"/>
                    <a:pt x="245" y="16"/>
                    <a:pt x="246" y="16"/>
                  </a:cubicBezTo>
                  <a:cubicBezTo>
                    <a:pt x="245" y="16"/>
                    <a:pt x="244" y="13"/>
                    <a:pt x="244" y="13"/>
                  </a:cubicBezTo>
                  <a:cubicBezTo>
                    <a:pt x="243" y="11"/>
                    <a:pt x="241" y="11"/>
                    <a:pt x="241" y="10"/>
                  </a:cubicBezTo>
                  <a:cubicBezTo>
                    <a:pt x="239" y="9"/>
                    <a:pt x="240" y="9"/>
                    <a:pt x="239" y="7"/>
                  </a:cubicBezTo>
                  <a:cubicBezTo>
                    <a:pt x="239" y="5"/>
                    <a:pt x="237" y="4"/>
                    <a:pt x="237" y="3"/>
                  </a:cubicBezTo>
                  <a:cubicBezTo>
                    <a:pt x="236" y="1"/>
                    <a:pt x="234" y="1"/>
                    <a:pt x="232" y="1"/>
                  </a:cubicBezTo>
                  <a:cubicBezTo>
                    <a:pt x="231" y="1"/>
                    <a:pt x="232" y="0"/>
                    <a:pt x="230" y="0"/>
                  </a:cubicBezTo>
                  <a:cubicBezTo>
                    <a:pt x="229" y="0"/>
                    <a:pt x="228" y="0"/>
                    <a:pt x="228" y="2"/>
                  </a:cubicBezTo>
                  <a:cubicBezTo>
                    <a:pt x="228" y="2"/>
                    <a:pt x="225" y="3"/>
                    <a:pt x="225" y="3"/>
                  </a:cubicBezTo>
                  <a:cubicBezTo>
                    <a:pt x="226" y="3"/>
                    <a:pt x="228" y="3"/>
                    <a:pt x="228" y="4"/>
                  </a:cubicBezTo>
                  <a:cubicBezTo>
                    <a:pt x="228" y="4"/>
                    <a:pt x="226" y="5"/>
                    <a:pt x="226" y="5"/>
                  </a:cubicBezTo>
                  <a:cubicBezTo>
                    <a:pt x="225" y="6"/>
                    <a:pt x="224" y="4"/>
                    <a:pt x="223" y="6"/>
                  </a:cubicBezTo>
                  <a:cubicBezTo>
                    <a:pt x="222" y="6"/>
                    <a:pt x="221" y="9"/>
                    <a:pt x="221" y="10"/>
                  </a:cubicBezTo>
                  <a:cubicBezTo>
                    <a:pt x="222" y="10"/>
                    <a:pt x="224" y="10"/>
                    <a:pt x="225" y="11"/>
                  </a:cubicBezTo>
                  <a:cubicBezTo>
                    <a:pt x="224" y="10"/>
                    <a:pt x="222" y="14"/>
                    <a:pt x="222" y="15"/>
                  </a:cubicBezTo>
                  <a:cubicBezTo>
                    <a:pt x="222" y="16"/>
                    <a:pt x="224" y="18"/>
                    <a:pt x="225" y="19"/>
                  </a:cubicBezTo>
                  <a:cubicBezTo>
                    <a:pt x="226" y="19"/>
                    <a:pt x="228" y="21"/>
                    <a:pt x="229" y="21"/>
                  </a:cubicBezTo>
                  <a:cubicBezTo>
                    <a:pt x="231" y="20"/>
                    <a:pt x="231" y="20"/>
                    <a:pt x="232" y="21"/>
                  </a:cubicBezTo>
                  <a:cubicBezTo>
                    <a:pt x="233" y="21"/>
                    <a:pt x="235" y="23"/>
                    <a:pt x="235" y="23"/>
                  </a:cubicBezTo>
                  <a:cubicBezTo>
                    <a:pt x="234" y="24"/>
                    <a:pt x="233" y="22"/>
                    <a:pt x="233" y="24"/>
                  </a:cubicBezTo>
                  <a:cubicBezTo>
                    <a:pt x="233" y="26"/>
                    <a:pt x="232" y="26"/>
                    <a:pt x="232" y="27"/>
                  </a:cubicBezTo>
                  <a:cubicBezTo>
                    <a:pt x="231" y="29"/>
                    <a:pt x="233" y="29"/>
                    <a:pt x="234" y="28"/>
                  </a:cubicBezTo>
                  <a:cubicBezTo>
                    <a:pt x="234" y="28"/>
                    <a:pt x="236" y="25"/>
                    <a:pt x="236" y="26"/>
                  </a:cubicBezTo>
                  <a:cubicBezTo>
                    <a:pt x="237" y="27"/>
                    <a:pt x="236" y="29"/>
                    <a:pt x="236" y="30"/>
                  </a:cubicBezTo>
                  <a:cubicBezTo>
                    <a:pt x="235" y="31"/>
                    <a:pt x="234" y="31"/>
                    <a:pt x="233" y="31"/>
                  </a:cubicBezTo>
                  <a:cubicBezTo>
                    <a:pt x="233" y="32"/>
                    <a:pt x="233" y="33"/>
                    <a:pt x="232" y="34"/>
                  </a:cubicBezTo>
                  <a:cubicBezTo>
                    <a:pt x="231" y="34"/>
                    <a:pt x="229" y="34"/>
                    <a:pt x="228" y="35"/>
                  </a:cubicBezTo>
                  <a:cubicBezTo>
                    <a:pt x="227" y="35"/>
                    <a:pt x="226" y="37"/>
                    <a:pt x="226" y="37"/>
                  </a:cubicBezTo>
                  <a:cubicBezTo>
                    <a:pt x="227" y="38"/>
                    <a:pt x="228" y="39"/>
                    <a:pt x="228" y="41"/>
                  </a:cubicBezTo>
                  <a:cubicBezTo>
                    <a:pt x="228" y="42"/>
                    <a:pt x="227" y="41"/>
                    <a:pt x="226" y="40"/>
                  </a:cubicBezTo>
                  <a:cubicBezTo>
                    <a:pt x="226" y="40"/>
                    <a:pt x="225" y="40"/>
                    <a:pt x="225" y="41"/>
                  </a:cubicBezTo>
                  <a:cubicBezTo>
                    <a:pt x="224" y="41"/>
                    <a:pt x="222" y="40"/>
                    <a:pt x="222" y="39"/>
                  </a:cubicBezTo>
                  <a:cubicBezTo>
                    <a:pt x="222" y="38"/>
                    <a:pt x="224" y="35"/>
                    <a:pt x="224" y="34"/>
                  </a:cubicBezTo>
                  <a:cubicBezTo>
                    <a:pt x="225" y="32"/>
                    <a:pt x="222" y="34"/>
                    <a:pt x="222" y="34"/>
                  </a:cubicBezTo>
                  <a:cubicBezTo>
                    <a:pt x="221" y="34"/>
                    <a:pt x="218" y="32"/>
                    <a:pt x="217" y="31"/>
                  </a:cubicBezTo>
                  <a:cubicBezTo>
                    <a:pt x="215" y="30"/>
                    <a:pt x="216" y="32"/>
                    <a:pt x="214" y="32"/>
                  </a:cubicBezTo>
                  <a:cubicBezTo>
                    <a:pt x="213" y="32"/>
                    <a:pt x="210" y="31"/>
                    <a:pt x="212" y="33"/>
                  </a:cubicBezTo>
                  <a:cubicBezTo>
                    <a:pt x="213" y="34"/>
                    <a:pt x="213" y="35"/>
                    <a:pt x="215" y="35"/>
                  </a:cubicBezTo>
                  <a:cubicBezTo>
                    <a:pt x="216" y="35"/>
                    <a:pt x="218" y="35"/>
                    <a:pt x="218" y="37"/>
                  </a:cubicBezTo>
                  <a:cubicBezTo>
                    <a:pt x="220" y="41"/>
                    <a:pt x="214" y="36"/>
                    <a:pt x="213" y="35"/>
                  </a:cubicBezTo>
                  <a:cubicBezTo>
                    <a:pt x="211" y="35"/>
                    <a:pt x="211" y="37"/>
                    <a:pt x="209" y="37"/>
                  </a:cubicBezTo>
                  <a:cubicBezTo>
                    <a:pt x="207" y="37"/>
                    <a:pt x="206" y="36"/>
                    <a:pt x="204" y="36"/>
                  </a:cubicBezTo>
                  <a:cubicBezTo>
                    <a:pt x="200" y="37"/>
                    <a:pt x="197" y="37"/>
                    <a:pt x="193" y="37"/>
                  </a:cubicBezTo>
                  <a:cubicBezTo>
                    <a:pt x="190" y="36"/>
                    <a:pt x="186" y="34"/>
                    <a:pt x="182" y="33"/>
                  </a:cubicBezTo>
                  <a:cubicBezTo>
                    <a:pt x="181" y="33"/>
                    <a:pt x="179" y="33"/>
                    <a:pt x="178" y="32"/>
                  </a:cubicBezTo>
                  <a:cubicBezTo>
                    <a:pt x="177" y="30"/>
                    <a:pt x="177" y="28"/>
                    <a:pt x="176" y="28"/>
                  </a:cubicBezTo>
                  <a:cubicBezTo>
                    <a:pt x="174" y="27"/>
                    <a:pt x="172" y="28"/>
                    <a:pt x="171" y="28"/>
                  </a:cubicBezTo>
                  <a:cubicBezTo>
                    <a:pt x="168" y="29"/>
                    <a:pt x="166" y="29"/>
                    <a:pt x="164" y="29"/>
                  </a:cubicBezTo>
                  <a:cubicBezTo>
                    <a:pt x="163" y="30"/>
                    <a:pt x="161" y="31"/>
                    <a:pt x="161" y="32"/>
                  </a:cubicBezTo>
                  <a:cubicBezTo>
                    <a:pt x="161" y="32"/>
                    <a:pt x="165" y="34"/>
                    <a:pt x="166" y="34"/>
                  </a:cubicBezTo>
                  <a:cubicBezTo>
                    <a:pt x="166" y="34"/>
                    <a:pt x="165" y="31"/>
                    <a:pt x="167" y="32"/>
                  </a:cubicBezTo>
                  <a:cubicBezTo>
                    <a:pt x="168" y="32"/>
                    <a:pt x="168" y="33"/>
                    <a:pt x="169" y="32"/>
                  </a:cubicBezTo>
                  <a:cubicBezTo>
                    <a:pt x="170" y="32"/>
                    <a:pt x="176" y="28"/>
                    <a:pt x="176" y="30"/>
                  </a:cubicBezTo>
                  <a:cubicBezTo>
                    <a:pt x="176" y="31"/>
                    <a:pt x="173" y="32"/>
                    <a:pt x="172" y="33"/>
                  </a:cubicBezTo>
                  <a:cubicBezTo>
                    <a:pt x="171" y="34"/>
                    <a:pt x="169" y="34"/>
                    <a:pt x="167" y="34"/>
                  </a:cubicBezTo>
                  <a:cubicBezTo>
                    <a:pt x="166" y="35"/>
                    <a:pt x="163" y="37"/>
                    <a:pt x="165" y="38"/>
                  </a:cubicBezTo>
                  <a:cubicBezTo>
                    <a:pt x="167" y="38"/>
                    <a:pt x="167" y="39"/>
                    <a:pt x="166" y="41"/>
                  </a:cubicBezTo>
                  <a:cubicBezTo>
                    <a:pt x="166" y="42"/>
                    <a:pt x="168" y="42"/>
                    <a:pt x="168" y="43"/>
                  </a:cubicBezTo>
                  <a:cubicBezTo>
                    <a:pt x="169" y="44"/>
                    <a:pt x="169" y="46"/>
                    <a:pt x="167" y="44"/>
                  </a:cubicBezTo>
                  <a:cubicBezTo>
                    <a:pt x="165" y="42"/>
                    <a:pt x="167" y="46"/>
                    <a:pt x="166" y="45"/>
                  </a:cubicBezTo>
                  <a:cubicBezTo>
                    <a:pt x="165" y="45"/>
                    <a:pt x="163" y="42"/>
                    <a:pt x="162" y="43"/>
                  </a:cubicBezTo>
                  <a:cubicBezTo>
                    <a:pt x="164" y="42"/>
                    <a:pt x="167" y="43"/>
                    <a:pt x="164" y="41"/>
                  </a:cubicBezTo>
                  <a:cubicBezTo>
                    <a:pt x="165" y="41"/>
                    <a:pt x="166" y="40"/>
                    <a:pt x="164" y="39"/>
                  </a:cubicBezTo>
                  <a:cubicBezTo>
                    <a:pt x="166" y="40"/>
                    <a:pt x="161" y="40"/>
                    <a:pt x="162" y="40"/>
                  </a:cubicBezTo>
                  <a:cubicBezTo>
                    <a:pt x="162" y="39"/>
                    <a:pt x="162" y="39"/>
                    <a:pt x="163" y="39"/>
                  </a:cubicBezTo>
                  <a:cubicBezTo>
                    <a:pt x="163" y="38"/>
                    <a:pt x="160" y="40"/>
                    <a:pt x="160" y="40"/>
                  </a:cubicBezTo>
                  <a:cubicBezTo>
                    <a:pt x="159" y="40"/>
                    <a:pt x="160" y="38"/>
                    <a:pt x="159" y="37"/>
                  </a:cubicBezTo>
                  <a:cubicBezTo>
                    <a:pt x="159" y="37"/>
                    <a:pt x="157" y="37"/>
                    <a:pt x="157" y="37"/>
                  </a:cubicBezTo>
                  <a:cubicBezTo>
                    <a:pt x="155" y="37"/>
                    <a:pt x="155" y="34"/>
                    <a:pt x="153" y="35"/>
                  </a:cubicBezTo>
                  <a:cubicBezTo>
                    <a:pt x="151" y="37"/>
                    <a:pt x="150" y="37"/>
                    <a:pt x="147" y="37"/>
                  </a:cubicBezTo>
                  <a:cubicBezTo>
                    <a:pt x="143" y="37"/>
                    <a:pt x="140" y="37"/>
                    <a:pt x="136" y="37"/>
                  </a:cubicBezTo>
                  <a:cubicBezTo>
                    <a:pt x="135" y="37"/>
                    <a:pt x="128" y="37"/>
                    <a:pt x="128" y="36"/>
                  </a:cubicBezTo>
                  <a:cubicBezTo>
                    <a:pt x="127" y="36"/>
                    <a:pt x="130" y="34"/>
                    <a:pt x="131" y="33"/>
                  </a:cubicBezTo>
                  <a:cubicBezTo>
                    <a:pt x="132" y="32"/>
                    <a:pt x="133" y="33"/>
                    <a:pt x="135" y="33"/>
                  </a:cubicBezTo>
                  <a:cubicBezTo>
                    <a:pt x="136" y="32"/>
                    <a:pt x="133" y="30"/>
                    <a:pt x="133" y="30"/>
                  </a:cubicBezTo>
                  <a:cubicBezTo>
                    <a:pt x="131" y="28"/>
                    <a:pt x="130" y="28"/>
                    <a:pt x="128" y="27"/>
                  </a:cubicBezTo>
                  <a:cubicBezTo>
                    <a:pt x="127" y="27"/>
                    <a:pt x="126" y="26"/>
                    <a:pt x="125" y="27"/>
                  </a:cubicBezTo>
                  <a:cubicBezTo>
                    <a:pt x="124" y="28"/>
                    <a:pt x="123" y="29"/>
                    <a:pt x="122" y="28"/>
                  </a:cubicBezTo>
                  <a:cubicBezTo>
                    <a:pt x="119" y="26"/>
                    <a:pt x="116" y="26"/>
                    <a:pt x="113" y="25"/>
                  </a:cubicBezTo>
                  <a:cubicBezTo>
                    <a:pt x="109" y="24"/>
                    <a:pt x="106" y="24"/>
                    <a:pt x="102" y="22"/>
                  </a:cubicBezTo>
                  <a:cubicBezTo>
                    <a:pt x="99" y="20"/>
                    <a:pt x="97" y="19"/>
                    <a:pt x="93" y="19"/>
                  </a:cubicBezTo>
                  <a:cubicBezTo>
                    <a:pt x="92" y="19"/>
                    <a:pt x="91" y="19"/>
                    <a:pt x="90" y="20"/>
                  </a:cubicBezTo>
                  <a:cubicBezTo>
                    <a:pt x="89" y="21"/>
                    <a:pt x="88" y="23"/>
                    <a:pt x="87" y="23"/>
                  </a:cubicBezTo>
                  <a:cubicBezTo>
                    <a:pt x="86" y="23"/>
                    <a:pt x="83" y="24"/>
                    <a:pt x="83" y="23"/>
                  </a:cubicBezTo>
                  <a:cubicBezTo>
                    <a:pt x="83" y="22"/>
                    <a:pt x="85" y="21"/>
                    <a:pt x="85" y="20"/>
                  </a:cubicBezTo>
                  <a:cubicBezTo>
                    <a:pt x="85" y="20"/>
                    <a:pt x="82" y="21"/>
                    <a:pt x="82" y="20"/>
                  </a:cubicBezTo>
                  <a:cubicBezTo>
                    <a:pt x="83" y="19"/>
                    <a:pt x="83" y="18"/>
                    <a:pt x="82" y="17"/>
                  </a:cubicBezTo>
                  <a:cubicBezTo>
                    <a:pt x="82" y="15"/>
                    <a:pt x="78" y="17"/>
                    <a:pt x="78" y="18"/>
                  </a:cubicBezTo>
                  <a:cubicBezTo>
                    <a:pt x="78" y="18"/>
                    <a:pt x="80" y="17"/>
                    <a:pt x="80" y="18"/>
                  </a:cubicBezTo>
                  <a:cubicBezTo>
                    <a:pt x="81" y="18"/>
                    <a:pt x="77" y="20"/>
                    <a:pt x="80" y="20"/>
                  </a:cubicBezTo>
                  <a:cubicBezTo>
                    <a:pt x="79" y="20"/>
                    <a:pt x="78" y="20"/>
                    <a:pt x="78" y="22"/>
                  </a:cubicBezTo>
                  <a:cubicBezTo>
                    <a:pt x="78" y="23"/>
                    <a:pt x="77" y="24"/>
                    <a:pt x="76" y="23"/>
                  </a:cubicBezTo>
                  <a:cubicBezTo>
                    <a:pt x="73" y="22"/>
                    <a:pt x="72" y="21"/>
                    <a:pt x="71" y="18"/>
                  </a:cubicBezTo>
                  <a:cubicBezTo>
                    <a:pt x="70" y="16"/>
                    <a:pt x="68" y="15"/>
                    <a:pt x="66" y="13"/>
                  </a:cubicBezTo>
                  <a:cubicBezTo>
                    <a:pt x="65" y="13"/>
                    <a:pt x="64" y="11"/>
                    <a:pt x="63" y="12"/>
                  </a:cubicBezTo>
                  <a:cubicBezTo>
                    <a:pt x="63" y="14"/>
                    <a:pt x="66" y="15"/>
                    <a:pt x="67" y="16"/>
                  </a:cubicBezTo>
                  <a:cubicBezTo>
                    <a:pt x="67" y="15"/>
                    <a:pt x="63" y="16"/>
                    <a:pt x="63" y="17"/>
                  </a:cubicBezTo>
                  <a:cubicBezTo>
                    <a:pt x="62" y="18"/>
                    <a:pt x="63" y="18"/>
                    <a:pt x="62" y="19"/>
                  </a:cubicBezTo>
                  <a:cubicBezTo>
                    <a:pt x="61" y="19"/>
                    <a:pt x="60" y="21"/>
                    <a:pt x="59" y="20"/>
                  </a:cubicBezTo>
                  <a:cubicBezTo>
                    <a:pt x="59" y="20"/>
                    <a:pt x="59" y="19"/>
                    <a:pt x="59" y="19"/>
                  </a:cubicBezTo>
                  <a:cubicBezTo>
                    <a:pt x="59" y="18"/>
                    <a:pt x="54" y="20"/>
                    <a:pt x="54" y="21"/>
                  </a:cubicBezTo>
                  <a:cubicBezTo>
                    <a:pt x="53" y="22"/>
                    <a:pt x="52" y="23"/>
                    <a:pt x="50" y="24"/>
                  </a:cubicBezTo>
                  <a:cubicBezTo>
                    <a:pt x="49" y="25"/>
                    <a:pt x="50" y="22"/>
                    <a:pt x="49" y="22"/>
                  </a:cubicBezTo>
                  <a:cubicBezTo>
                    <a:pt x="48" y="22"/>
                    <a:pt x="47" y="23"/>
                    <a:pt x="46" y="23"/>
                  </a:cubicBezTo>
                  <a:cubicBezTo>
                    <a:pt x="45" y="23"/>
                    <a:pt x="45" y="25"/>
                    <a:pt x="44" y="25"/>
                  </a:cubicBezTo>
                  <a:cubicBezTo>
                    <a:pt x="43" y="25"/>
                    <a:pt x="40" y="27"/>
                    <a:pt x="41" y="27"/>
                  </a:cubicBezTo>
                  <a:cubicBezTo>
                    <a:pt x="41" y="28"/>
                    <a:pt x="43" y="28"/>
                    <a:pt x="40" y="29"/>
                  </a:cubicBezTo>
                  <a:cubicBezTo>
                    <a:pt x="40" y="29"/>
                    <a:pt x="37" y="29"/>
                    <a:pt x="37" y="28"/>
                  </a:cubicBezTo>
                  <a:cubicBezTo>
                    <a:pt x="37" y="27"/>
                    <a:pt x="40" y="26"/>
                    <a:pt x="40" y="26"/>
                  </a:cubicBezTo>
                  <a:cubicBezTo>
                    <a:pt x="41" y="24"/>
                    <a:pt x="43" y="23"/>
                    <a:pt x="44" y="22"/>
                  </a:cubicBezTo>
                  <a:cubicBezTo>
                    <a:pt x="46" y="21"/>
                    <a:pt x="47" y="21"/>
                    <a:pt x="49" y="22"/>
                  </a:cubicBezTo>
                  <a:cubicBezTo>
                    <a:pt x="48" y="22"/>
                    <a:pt x="56" y="18"/>
                    <a:pt x="56" y="18"/>
                  </a:cubicBezTo>
                  <a:cubicBezTo>
                    <a:pt x="58" y="17"/>
                    <a:pt x="57" y="16"/>
                    <a:pt x="56" y="16"/>
                  </a:cubicBezTo>
                  <a:cubicBezTo>
                    <a:pt x="54" y="16"/>
                    <a:pt x="52" y="16"/>
                    <a:pt x="50" y="17"/>
                  </a:cubicBezTo>
                  <a:cubicBezTo>
                    <a:pt x="49" y="17"/>
                    <a:pt x="49" y="19"/>
                    <a:pt x="47" y="19"/>
                  </a:cubicBezTo>
                  <a:cubicBezTo>
                    <a:pt x="46" y="19"/>
                    <a:pt x="44" y="20"/>
                    <a:pt x="43" y="20"/>
                  </a:cubicBezTo>
                  <a:cubicBezTo>
                    <a:pt x="41" y="20"/>
                    <a:pt x="36" y="25"/>
                    <a:pt x="35" y="24"/>
                  </a:cubicBezTo>
                  <a:cubicBezTo>
                    <a:pt x="34" y="24"/>
                    <a:pt x="36" y="23"/>
                    <a:pt x="36" y="22"/>
                  </a:cubicBezTo>
                  <a:cubicBezTo>
                    <a:pt x="36" y="22"/>
                    <a:pt x="33" y="21"/>
                    <a:pt x="33" y="21"/>
                  </a:cubicBezTo>
                  <a:cubicBezTo>
                    <a:pt x="33" y="21"/>
                    <a:pt x="30" y="23"/>
                    <a:pt x="29" y="23"/>
                  </a:cubicBezTo>
                  <a:cubicBezTo>
                    <a:pt x="28" y="23"/>
                    <a:pt x="26" y="24"/>
                    <a:pt x="25" y="25"/>
                  </a:cubicBezTo>
                  <a:cubicBezTo>
                    <a:pt x="24" y="25"/>
                    <a:pt x="26" y="26"/>
                    <a:pt x="26" y="26"/>
                  </a:cubicBezTo>
                  <a:cubicBezTo>
                    <a:pt x="27" y="26"/>
                    <a:pt x="26" y="27"/>
                    <a:pt x="26" y="27"/>
                  </a:cubicBezTo>
                  <a:cubicBezTo>
                    <a:pt x="26" y="28"/>
                    <a:pt x="30" y="27"/>
                    <a:pt x="30" y="27"/>
                  </a:cubicBezTo>
                  <a:cubicBezTo>
                    <a:pt x="31" y="26"/>
                    <a:pt x="33" y="25"/>
                    <a:pt x="34" y="24"/>
                  </a:cubicBezTo>
                  <a:cubicBezTo>
                    <a:pt x="29" y="26"/>
                    <a:pt x="34" y="27"/>
                    <a:pt x="33" y="29"/>
                  </a:cubicBezTo>
                  <a:cubicBezTo>
                    <a:pt x="33" y="29"/>
                    <a:pt x="32" y="28"/>
                    <a:pt x="32" y="28"/>
                  </a:cubicBezTo>
                  <a:cubicBezTo>
                    <a:pt x="30" y="27"/>
                    <a:pt x="29" y="28"/>
                    <a:pt x="28" y="29"/>
                  </a:cubicBezTo>
                  <a:cubicBezTo>
                    <a:pt x="27" y="29"/>
                    <a:pt x="23" y="28"/>
                    <a:pt x="21" y="28"/>
                  </a:cubicBezTo>
                  <a:cubicBezTo>
                    <a:pt x="19" y="28"/>
                    <a:pt x="16" y="26"/>
                    <a:pt x="14" y="25"/>
                  </a:cubicBezTo>
                  <a:cubicBezTo>
                    <a:pt x="13" y="25"/>
                    <a:pt x="12" y="24"/>
                    <a:pt x="11" y="24"/>
                  </a:cubicBezTo>
                  <a:cubicBezTo>
                    <a:pt x="10" y="23"/>
                    <a:pt x="9" y="21"/>
                    <a:pt x="10" y="21"/>
                  </a:cubicBezTo>
                  <a:cubicBezTo>
                    <a:pt x="9" y="21"/>
                    <a:pt x="7" y="21"/>
                    <a:pt x="6" y="22"/>
                  </a:cubicBezTo>
                  <a:cubicBezTo>
                    <a:pt x="4" y="22"/>
                    <a:pt x="2" y="22"/>
                    <a:pt x="0" y="21"/>
                  </a:cubicBezTo>
                  <a:cubicBezTo>
                    <a:pt x="0" y="41"/>
                    <a:pt x="0" y="61"/>
                    <a:pt x="0" y="80"/>
                  </a:cubicBezTo>
                  <a:cubicBezTo>
                    <a:pt x="0" y="85"/>
                    <a:pt x="0" y="89"/>
                    <a:pt x="0" y="94"/>
                  </a:cubicBezTo>
                  <a:cubicBezTo>
                    <a:pt x="0" y="95"/>
                    <a:pt x="0" y="96"/>
                    <a:pt x="0" y="97"/>
                  </a:cubicBezTo>
                  <a:cubicBezTo>
                    <a:pt x="0" y="99"/>
                    <a:pt x="2" y="97"/>
                    <a:pt x="3" y="97"/>
                  </a:cubicBezTo>
                  <a:cubicBezTo>
                    <a:pt x="5" y="98"/>
                    <a:pt x="5" y="97"/>
                    <a:pt x="7" y="97"/>
                  </a:cubicBezTo>
                  <a:cubicBezTo>
                    <a:pt x="9" y="97"/>
                    <a:pt x="9" y="98"/>
                    <a:pt x="10" y="99"/>
                  </a:cubicBezTo>
                  <a:cubicBezTo>
                    <a:pt x="11" y="101"/>
                    <a:pt x="16" y="107"/>
                    <a:pt x="18" y="107"/>
                  </a:cubicBezTo>
                  <a:cubicBezTo>
                    <a:pt x="19" y="107"/>
                    <a:pt x="21" y="106"/>
                    <a:pt x="22" y="105"/>
                  </a:cubicBezTo>
                  <a:cubicBezTo>
                    <a:pt x="23" y="104"/>
                    <a:pt x="22" y="103"/>
                    <a:pt x="23" y="102"/>
                  </a:cubicBezTo>
                  <a:cubicBezTo>
                    <a:pt x="24" y="102"/>
                    <a:pt x="28" y="101"/>
                    <a:pt x="28" y="102"/>
                  </a:cubicBezTo>
                  <a:cubicBezTo>
                    <a:pt x="30" y="104"/>
                    <a:pt x="32" y="105"/>
                    <a:pt x="33" y="107"/>
                  </a:cubicBezTo>
                  <a:cubicBezTo>
                    <a:pt x="35" y="109"/>
                    <a:pt x="37" y="110"/>
                    <a:pt x="38" y="112"/>
                  </a:cubicBezTo>
                  <a:cubicBezTo>
                    <a:pt x="39" y="113"/>
                    <a:pt x="39" y="114"/>
                    <a:pt x="40" y="116"/>
                  </a:cubicBezTo>
                  <a:cubicBezTo>
                    <a:pt x="42" y="118"/>
                    <a:pt x="43" y="122"/>
                    <a:pt x="46" y="124"/>
                  </a:cubicBezTo>
                  <a:cubicBezTo>
                    <a:pt x="48" y="126"/>
                    <a:pt x="52" y="127"/>
                    <a:pt x="54" y="128"/>
                  </a:cubicBezTo>
                  <a:cubicBezTo>
                    <a:pt x="56" y="129"/>
                    <a:pt x="53" y="130"/>
                    <a:pt x="54" y="132"/>
                  </a:cubicBezTo>
                  <a:cubicBezTo>
                    <a:pt x="55" y="132"/>
                    <a:pt x="56" y="132"/>
                    <a:pt x="56" y="133"/>
                  </a:cubicBezTo>
                  <a:cubicBezTo>
                    <a:pt x="56" y="133"/>
                    <a:pt x="55" y="136"/>
                    <a:pt x="56" y="135"/>
                  </a:cubicBezTo>
                  <a:cubicBezTo>
                    <a:pt x="55" y="136"/>
                    <a:pt x="53" y="136"/>
                    <a:pt x="53" y="138"/>
                  </a:cubicBezTo>
                  <a:cubicBezTo>
                    <a:pt x="52" y="139"/>
                    <a:pt x="55" y="141"/>
                    <a:pt x="56" y="141"/>
                  </a:cubicBezTo>
                  <a:cubicBezTo>
                    <a:pt x="56" y="141"/>
                    <a:pt x="54" y="143"/>
                    <a:pt x="54" y="143"/>
                  </a:cubicBezTo>
                  <a:cubicBezTo>
                    <a:pt x="54" y="143"/>
                    <a:pt x="53" y="142"/>
                    <a:pt x="53" y="141"/>
                  </a:cubicBezTo>
                  <a:cubicBezTo>
                    <a:pt x="52" y="141"/>
                    <a:pt x="53" y="143"/>
                    <a:pt x="53" y="143"/>
                  </a:cubicBezTo>
                  <a:cubicBezTo>
                    <a:pt x="54" y="144"/>
                    <a:pt x="53" y="145"/>
                    <a:pt x="54" y="146"/>
                  </a:cubicBezTo>
                  <a:cubicBezTo>
                    <a:pt x="55" y="148"/>
                    <a:pt x="55" y="148"/>
                    <a:pt x="57" y="147"/>
                  </a:cubicBezTo>
                  <a:cubicBezTo>
                    <a:pt x="57" y="147"/>
                    <a:pt x="58" y="147"/>
                    <a:pt x="58" y="147"/>
                  </a:cubicBezTo>
                  <a:cubicBezTo>
                    <a:pt x="59" y="147"/>
                    <a:pt x="59" y="145"/>
                    <a:pt x="59" y="145"/>
                  </a:cubicBezTo>
                  <a:cubicBezTo>
                    <a:pt x="59" y="145"/>
                    <a:pt x="60" y="147"/>
                    <a:pt x="61" y="147"/>
                  </a:cubicBezTo>
                  <a:cubicBezTo>
                    <a:pt x="61" y="147"/>
                    <a:pt x="60" y="149"/>
                    <a:pt x="60" y="150"/>
                  </a:cubicBezTo>
                  <a:cubicBezTo>
                    <a:pt x="59" y="151"/>
                    <a:pt x="59" y="152"/>
                    <a:pt x="61" y="151"/>
                  </a:cubicBezTo>
                  <a:cubicBezTo>
                    <a:pt x="61" y="150"/>
                    <a:pt x="62" y="150"/>
                    <a:pt x="62" y="150"/>
                  </a:cubicBezTo>
                  <a:cubicBezTo>
                    <a:pt x="63" y="150"/>
                    <a:pt x="63" y="149"/>
                    <a:pt x="63" y="149"/>
                  </a:cubicBezTo>
                  <a:cubicBezTo>
                    <a:pt x="65" y="148"/>
                    <a:pt x="64" y="151"/>
                    <a:pt x="64" y="152"/>
                  </a:cubicBezTo>
                  <a:cubicBezTo>
                    <a:pt x="64" y="153"/>
                    <a:pt x="65" y="154"/>
                    <a:pt x="66" y="154"/>
                  </a:cubicBezTo>
                  <a:cubicBezTo>
                    <a:pt x="67" y="154"/>
                    <a:pt x="68" y="152"/>
                    <a:pt x="69" y="152"/>
                  </a:cubicBezTo>
                  <a:cubicBezTo>
                    <a:pt x="69" y="152"/>
                    <a:pt x="68" y="153"/>
                    <a:pt x="68" y="153"/>
                  </a:cubicBezTo>
                  <a:cubicBezTo>
                    <a:pt x="68" y="153"/>
                    <a:pt x="70" y="154"/>
                    <a:pt x="70" y="154"/>
                  </a:cubicBezTo>
                  <a:cubicBezTo>
                    <a:pt x="70" y="154"/>
                    <a:pt x="63" y="156"/>
                    <a:pt x="66" y="158"/>
                  </a:cubicBezTo>
                  <a:cubicBezTo>
                    <a:pt x="66" y="158"/>
                    <a:pt x="72" y="157"/>
                    <a:pt x="71" y="158"/>
                  </a:cubicBezTo>
                  <a:cubicBezTo>
                    <a:pt x="71" y="158"/>
                    <a:pt x="66" y="158"/>
                    <a:pt x="67" y="160"/>
                  </a:cubicBezTo>
                  <a:cubicBezTo>
                    <a:pt x="67" y="160"/>
                    <a:pt x="69" y="160"/>
                    <a:pt x="69" y="160"/>
                  </a:cubicBezTo>
                  <a:cubicBezTo>
                    <a:pt x="68" y="161"/>
                    <a:pt x="66" y="161"/>
                    <a:pt x="67" y="162"/>
                  </a:cubicBezTo>
                  <a:cubicBezTo>
                    <a:pt x="69" y="163"/>
                    <a:pt x="71" y="163"/>
                    <a:pt x="72" y="163"/>
                  </a:cubicBezTo>
                  <a:cubicBezTo>
                    <a:pt x="74" y="163"/>
                    <a:pt x="73" y="164"/>
                    <a:pt x="74" y="164"/>
                  </a:cubicBezTo>
                  <a:cubicBezTo>
                    <a:pt x="76" y="165"/>
                    <a:pt x="76" y="162"/>
                    <a:pt x="77" y="162"/>
                  </a:cubicBezTo>
                  <a:cubicBezTo>
                    <a:pt x="78" y="162"/>
                    <a:pt x="77" y="164"/>
                    <a:pt x="77" y="164"/>
                  </a:cubicBezTo>
                  <a:cubicBezTo>
                    <a:pt x="76" y="165"/>
                    <a:pt x="76" y="165"/>
                    <a:pt x="77" y="166"/>
                  </a:cubicBezTo>
                  <a:cubicBezTo>
                    <a:pt x="80" y="168"/>
                    <a:pt x="81" y="163"/>
                    <a:pt x="81" y="163"/>
                  </a:cubicBezTo>
                  <a:cubicBezTo>
                    <a:pt x="81" y="163"/>
                    <a:pt x="81" y="166"/>
                    <a:pt x="80" y="166"/>
                  </a:cubicBezTo>
                  <a:cubicBezTo>
                    <a:pt x="80" y="167"/>
                    <a:pt x="82" y="166"/>
                    <a:pt x="83" y="166"/>
                  </a:cubicBezTo>
                  <a:cubicBezTo>
                    <a:pt x="82" y="168"/>
                    <a:pt x="81" y="169"/>
                    <a:pt x="83" y="170"/>
                  </a:cubicBezTo>
                  <a:cubicBezTo>
                    <a:pt x="85" y="171"/>
                    <a:pt x="86" y="168"/>
                    <a:pt x="86" y="168"/>
                  </a:cubicBezTo>
                  <a:cubicBezTo>
                    <a:pt x="86" y="168"/>
                    <a:pt x="86" y="169"/>
                    <a:pt x="86" y="170"/>
                  </a:cubicBezTo>
                  <a:cubicBezTo>
                    <a:pt x="87" y="172"/>
                    <a:pt x="86" y="171"/>
                    <a:pt x="85" y="171"/>
                  </a:cubicBezTo>
                  <a:cubicBezTo>
                    <a:pt x="84" y="172"/>
                    <a:pt x="90" y="173"/>
                    <a:pt x="89" y="171"/>
                  </a:cubicBezTo>
                  <a:cubicBezTo>
                    <a:pt x="91" y="174"/>
                    <a:pt x="90" y="176"/>
                    <a:pt x="94" y="176"/>
                  </a:cubicBezTo>
                  <a:cubicBezTo>
                    <a:pt x="97" y="176"/>
                    <a:pt x="99" y="176"/>
                    <a:pt x="102" y="176"/>
                  </a:cubicBezTo>
                  <a:cubicBezTo>
                    <a:pt x="113" y="176"/>
                    <a:pt x="123" y="176"/>
                    <a:pt x="133" y="176"/>
                  </a:cubicBezTo>
                  <a:cubicBezTo>
                    <a:pt x="158" y="176"/>
                    <a:pt x="183" y="176"/>
                    <a:pt x="208" y="176"/>
                  </a:cubicBezTo>
                  <a:cubicBezTo>
                    <a:pt x="213" y="176"/>
                    <a:pt x="218" y="176"/>
                    <a:pt x="223" y="176"/>
                  </a:cubicBezTo>
                  <a:cubicBezTo>
                    <a:pt x="224" y="176"/>
                    <a:pt x="229" y="177"/>
                    <a:pt x="229" y="174"/>
                  </a:cubicBezTo>
                  <a:close/>
                  <a:moveTo>
                    <a:pt x="112" y="54"/>
                  </a:moveTo>
                  <a:cubicBezTo>
                    <a:pt x="110" y="54"/>
                    <a:pt x="108" y="53"/>
                    <a:pt x="106" y="54"/>
                  </a:cubicBezTo>
                  <a:cubicBezTo>
                    <a:pt x="104" y="57"/>
                    <a:pt x="108" y="56"/>
                    <a:pt x="108" y="57"/>
                  </a:cubicBezTo>
                  <a:cubicBezTo>
                    <a:pt x="108" y="56"/>
                    <a:pt x="100" y="60"/>
                    <a:pt x="100" y="60"/>
                  </a:cubicBezTo>
                  <a:cubicBezTo>
                    <a:pt x="98" y="59"/>
                    <a:pt x="107" y="53"/>
                    <a:pt x="99" y="56"/>
                  </a:cubicBezTo>
                  <a:cubicBezTo>
                    <a:pt x="98" y="56"/>
                    <a:pt x="97" y="57"/>
                    <a:pt x="97" y="57"/>
                  </a:cubicBezTo>
                  <a:cubicBezTo>
                    <a:pt x="96" y="58"/>
                    <a:pt x="97" y="59"/>
                    <a:pt x="96" y="60"/>
                  </a:cubicBezTo>
                  <a:cubicBezTo>
                    <a:pt x="95" y="60"/>
                    <a:pt x="88" y="59"/>
                    <a:pt x="88" y="59"/>
                  </a:cubicBezTo>
                  <a:cubicBezTo>
                    <a:pt x="88" y="58"/>
                    <a:pt x="91" y="59"/>
                    <a:pt x="91" y="58"/>
                  </a:cubicBezTo>
                  <a:cubicBezTo>
                    <a:pt x="92" y="57"/>
                    <a:pt x="91" y="57"/>
                    <a:pt x="92" y="56"/>
                  </a:cubicBezTo>
                  <a:cubicBezTo>
                    <a:pt x="92" y="55"/>
                    <a:pt x="94" y="54"/>
                    <a:pt x="94" y="54"/>
                  </a:cubicBezTo>
                  <a:cubicBezTo>
                    <a:pt x="94" y="53"/>
                    <a:pt x="91" y="52"/>
                    <a:pt x="94" y="52"/>
                  </a:cubicBezTo>
                  <a:cubicBezTo>
                    <a:pt x="94" y="52"/>
                    <a:pt x="98" y="53"/>
                    <a:pt x="98" y="52"/>
                  </a:cubicBezTo>
                  <a:cubicBezTo>
                    <a:pt x="98" y="51"/>
                    <a:pt x="93" y="50"/>
                    <a:pt x="92" y="50"/>
                  </a:cubicBezTo>
                  <a:cubicBezTo>
                    <a:pt x="91" y="50"/>
                    <a:pt x="89" y="51"/>
                    <a:pt x="87" y="51"/>
                  </a:cubicBezTo>
                  <a:cubicBezTo>
                    <a:pt x="86" y="51"/>
                    <a:pt x="84" y="50"/>
                    <a:pt x="82" y="51"/>
                  </a:cubicBezTo>
                  <a:cubicBezTo>
                    <a:pt x="81" y="51"/>
                    <a:pt x="79" y="53"/>
                    <a:pt x="80" y="51"/>
                  </a:cubicBezTo>
                  <a:cubicBezTo>
                    <a:pt x="81" y="49"/>
                    <a:pt x="83" y="50"/>
                    <a:pt x="84" y="49"/>
                  </a:cubicBezTo>
                  <a:cubicBezTo>
                    <a:pt x="86" y="49"/>
                    <a:pt x="89" y="48"/>
                    <a:pt x="91" y="47"/>
                  </a:cubicBezTo>
                  <a:cubicBezTo>
                    <a:pt x="95" y="46"/>
                    <a:pt x="99" y="46"/>
                    <a:pt x="102" y="44"/>
                  </a:cubicBezTo>
                  <a:cubicBezTo>
                    <a:pt x="104" y="44"/>
                    <a:pt x="107" y="43"/>
                    <a:pt x="108" y="45"/>
                  </a:cubicBezTo>
                  <a:cubicBezTo>
                    <a:pt x="109" y="46"/>
                    <a:pt x="105" y="47"/>
                    <a:pt x="104" y="48"/>
                  </a:cubicBezTo>
                  <a:cubicBezTo>
                    <a:pt x="102" y="49"/>
                    <a:pt x="110" y="49"/>
                    <a:pt x="111" y="49"/>
                  </a:cubicBezTo>
                  <a:cubicBezTo>
                    <a:pt x="111" y="49"/>
                    <a:pt x="113" y="49"/>
                    <a:pt x="113" y="49"/>
                  </a:cubicBezTo>
                  <a:cubicBezTo>
                    <a:pt x="114" y="48"/>
                    <a:pt x="116" y="46"/>
                    <a:pt x="117" y="47"/>
                  </a:cubicBezTo>
                  <a:cubicBezTo>
                    <a:pt x="118" y="48"/>
                    <a:pt x="113" y="54"/>
                    <a:pt x="112" y="54"/>
                  </a:cubicBezTo>
                  <a:cubicBezTo>
                    <a:pt x="110" y="54"/>
                    <a:pt x="114" y="54"/>
                    <a:pt x="112" y="54"/>
                  </a:cubicBezTo>
                  <a:close/>
                  <a:moveTo>
                    <a:pt x="157" y="78"/>
                  </a:moveTo>
                  <a:cubicBezTo>
                    <a:pt x="157" y="78"/>
                    <a:pt x="152" y="78"/>
                    <a:pt x="153" y="78"/>
                  </a:cubicBezTo>
                  <a:cubicBezTo>
                    <a:pt x="153" y="79"/>
                    <a:pt x="155" y="78"/>
                    <a:pt x="155" y="79"/>
                  </a:cubicBezTo>
                  <a:cubicBezTo>
                    <a:pt x="155" y="80"/>
                    <a:pt x="151" y="81"/>
                    <a:pt x="150" y="81"/>
                  </a:cubicBezTo>
                  <a:cubicBezTo>
                    <a:pt x="148" y="81"/>
                    <a:pt x="147" y="83"/>
                    <a:pt x="145" y="84"/>
                  </a:cubicBezTo>
                  <a:cubicBezTo>
                    <a:pt x="145" y="84"/>
                    <a:pt x="141" y="84"/>
                    <a:pt x="142" y="85"/>
                  </a:cubicBezTo>
                  <a:cubicBezTo>
                    <a:pt x="142" y="86"/>
                    <a:pt x="145" y="86"/>
                    <a:pt x="142" y="88"/>
                  </a:cubicBezTo>
                  <a:cubicBezTo>
                    <a:pt x="141" y="88"/>
                    <a:pt x="137" y="88"/>
                    <a:pt x="137" y="89"/>
                  </a:cubicBezTo>
                  <a:cubicBezTo>
                    <a:pt x="136" y="89"/>
                    <a:pt x="137" y="90"/>
                    <a:pt x="137" y="90"/>
                  </a:cubicBezTo>
                  <a:cubicBezTo>
                    <a:pt x="137" y="92"/>
                    <a:pt x="135" y="92"/>
                    <a:pt x="134" y="92"/>
                  </a:cubicBezTo>
                  <a:cubicBezTo>
                    <a:pt x="131" y="93"/>
                    <a:pt x="128" y="93"/>
                    <a:pt x="125" y="93"/>
                  </a:cubicBezTo>
                  <a:cubicBezTo>
                    <a:pt x="125" y="93"/>
                    <a:pt x="120" y="90"/>
                    <a:pt x="120" y="90"/>
                  </a:cubicBezTo>
                  <a:cubicBezTo>
                    <a:pt x="122" y="89"/>
                    <a:pt x="125" y="90"/>
                    <a:pt x="126" y="89"/>
                  </a:cubicBezTo>
                  <a:cubicBezTo>
                    <a:pt x="127" y="89"/>
                    <a:pt x="126" y="87"/>
                    <a:pt x="127" y="87"/>
                  </a:cubicBezTo>
                  <a:cubicBezTo>
                    <a:pt x="128" y="85"/>
                    <a:pt x="130" y="86"/>
                    <a:pt x="131" y="85"/>
                  </a:cubicBezTo>
                  <a:cubicBezTo>
                    <a:pt x="132" y="85"/>
                    <a:pt x="130" y="83"/>
                    <a:pt x="130" y="83"/>
                  </a:cubicBezTo>
                  <a:cubicBezTo>
                    <a:pt x="128" y="82"/>
                    <a:pt x="128" y="82"/>
                    <a:pt x="128" y="81"/>
                  </a:cubicBezTo>
                  <a:cubicBezTo>
                    <a:pt x="128" y="79"/>
                    <a:pt x="126" y="80"/>
                    <a:pt x="126" y="79"/>
                  </a:cubicBezTo>
                  <a:cubicBezTo>
                    <a:pt x="125" y="78"/>
                    <a:pt x="128" y="79"/>
                    <a:pt x="128" y="79"/>
                  </a:cubicBezTo>
                  <a:cubicBezTo>
                    <a:pt x="131" y="80"/>
                    <a:pt x="134" y="81"/>
                    <a:pt x="136" y="82"/>
                  </a:cubicBezTo>
                  <a:cubicBezTo>
                    <a:pt x="138" y="84"/>
                    <a:pt x="142" y="83"/>
                    <a:pt x="144" y="82"/>
                  </a:cubicBezTo>
                  <a:cubicBezTo>
                    <a:pt x="147" y="81"/>
                    <a:pt x="148" y="78"/>
                    <a:pt x="152" y="77"/>
                  </a:cubicBezTo>
                  <a:cubicBezTo>
                    <a:pt x="153" y="76"/>
                    <a:pt x="155" y="76"/>
                    <a:pt x="157" y="77"/>
                  </a:cubicBezTo>
                  <a:cubicBezTo>
                    <a:pt x="157" y="77"/>
                    <a:pt x="160" y="78"/>
                    <a:pt x="160" y="78"/>
                  </a:cubicBezTo>
                  <a:cubicBezTo>
                    <a:pt x="160" y="78"/>
                    <a:pt x="158" y="78"/>
                    <a:pt x="157" y="78"/>
                  </a:cubicBezTo>
                  <a:close/>
                  <a:moveTo>
                    <a:pt x="222" y="165"/>
                  </a:moveTo>
                  <a:cubicBezTo>
                    <a:pt x="221" y="167"/>
                    <a:pt x="219" y="163"/>
                    <a:pt x="219" y="162"/>
                  </a:cubicBezTo>
                  <a:cubicBezTo>
                    <a:pt x="219" y="160"/>
                    <a:pt x="221" y="159"/>
                    <a:pt x="221" y="157"/>
                  </a:cubicBezTo>
                  <a:cubicBezTo>
                    <a:pt x="220" y="156"/>
                    <a:pt x="219" y="159"/>
                    <a:pt x="218" y="158"/>
                  </a:cubicBezTo>
                  <a:cubicBezTo>
                    <a:pt x="218" y="157"/>
                    <a:pt x="218" y="154"/>
                    <a:pt x="216" y="154"/>
                  </a:cubicBezTo>
                  <a:cubicBezTo>
                    <a:pt x="216" y="154"/>
                    <a:pt x="216" y="156"/>
                    <a:pt x="215" y="156"/>
                  </a:cubicBezTo>
                  <a:cubicBezTo>
                    <a:pt x="214" y="155"/>
                    <a:pt x="214" y="154"/>
                    <a:pt x="213" y="153"/>
                  </a:cubicBezTo>
                  <a:cubicBezTo>
                    <a:pt x="212" y="152"/>
                    <a:pt x="211" y="151"/>
                    <a:pt x="210" y="150"/>
                  </a:cubicBezTo>
                  <a:cubicBezTo>
                    <a:pt x="209" y="149"/>
                    <a:pt x="212" y="149"/>
                    <a:pt x="212" y="148"/>
                  </a:cubicBezTo>
                  <a:cubicBezTo>
                    <a:pt x="211" y="147"/>
                    <a:pt x="209" y="148"/>
                    <a:pt x="209" y="147"/>
                  </a:cubicBezTo>
                  <a:cubicBezTo>
                    <a:pt x="209" y="146"/>
                    <a:pt x="210" y="143"/>
                    <a:pt x="210" y="142"/>
                  </a:cubicBezTo>
                  <a:cubicBezTo>
                    <a:pt x="212" y="140"/>
                    <a:pt x="217" y="147"/>
                    <a:pt x="217" y="148"/>
                  </a:cubicBezTo>
                  <a:cubicBezTo>
                    <a:pt x="218" y="150"/>
                    <a:pt x="219" y="151"/>
                    <a:pt x="219" y="153"/>
                  </a:cubicBezTo>
                  <a:cubicBezTo>
                    <a:pt x="220" y="155"/>
                    <a:pt x="220" y="154"/>
                    <a:pt x="221" y="156"/>
                  </a:cubicBezTo>
                  <a:cubicBezTo>
                    <a:pt x="221" y="157"/>
                    <a:pt x="222" y="158"/>
                    <a:pt x="222" y="159"/>
                  </a:cubicBezTo>
                  <a:cubicBezTo>
                    <a:pt x="223" y="161"/>
                    <a:pt x="222" y="163"/>
                    <a:pt x="222" y="165"/>
                  </a:cubicBezTo>
                  <a:cubicBezTo>
                    <a:pt x="221" y="166"/>
                    <a:pt x="222" y="164"/>
                    <a:pt x="222" y="165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09" name="Freeform 643"/>
            <p:cNvSpPr>
              <a:spLocks/>
            </p:cNvSpPr>
            <p:nvPr/>
          </p:nvSpPr>
          <p:spPr bwMode="auto">
            <a:xfrm>
              <a:off x="17343512" y="9466307"/>
              <a:ext cx="95541" cy="82827"/>
            </a:xfrm>
            <a:custGeom>
              <a:avLst/>
              <a:gdLst>
                <a:gd name="T0" fmla="*/ 9 w 10"/>
                <a:gd name="T1" fmla="*/ 0 h 9"/>
                <a:gd name="T2" fmla="*/ 2 w 10"/>
                <a:gd name="T3" fmla="*/ 7 h 9"/>
                <a:gd name="T4" fmla="*/ 10 w 10"/>
                <a:gd name="T5" fmla="*/ 3 h 9"/>
                <a:gd name="T6" fmla="*/ 9 w 10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9">
                  <a:moveTo>
                    <a:pt x="9" y="0"/>
                  </a:moveTo>
                  <a:cubicBezTo>
                    <a:pt x="7" y="1"/>
                    <a:pt x="0" y="4"/>
                    <a:pt x="2" y="7"/>
                  </a:cubicBezTo>
                  <a:cubicBezTo>
                    <a:pt x="4" y="9"/>
                    <a:pt x="9" y="3"/>
                    <a:pt x="10" y="3"/>
                  </a:cubicBezTo>
                  <a:cubicBezTo>
                    <a:pt x="10" y="2"/>
                    <a:pt x="9" y="1"/>
                    <a:pt x="9" y="0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10" name="Freeform 644"/>
            <p:cNvSpPr>
              <a:spLocks/>
            </p:cNvSpPr>
            <p:nvPr/>
          </p:nvSpPr>
          <p:spPr bwMode="auto">
            <a:xfrm>
              <a:off x="17419944" y="9447193"/>
              <a:ext cx="121018" cy="44598"/>
            </a:xfrm>
            <a:custGeom>
              <a:avLst/>
              <a:gdLst>
                <a:gd name="T0" fmla="*/ 12 w 13"/>
                <a:gd name="T1" fmla="*/ 0 h 5"/>
                <a:gd name="T2" fmla="*/ 7 w 13"/>
                <a:gd name="T3" fmla="*/ 0 h 5"/>
                <a:gd name="T4" fmla="*/ 1 w 13"/>
                <a:gd name="T5" fmla="*/ 2 h 5"/>
                <a:gd name="T6" fmla="*/ 5 w 13"/>
                <a:gd name="T7" fmla="*/ 3 h 5"/>
                <a:gd name="T8" fmla="*/ 12 w 13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5">
                  <a:moveTo>
                    <a:pt x="12" y="0"/>
                  </a:moveTo>
                  <a:cubicBezTo>
                    <a:pt x="13" y="0"/>
                    <a:pt x="7" y="0"/>
                    <a:pt x="7" y="0"/>
                  </a:cubicBezTo>
                  <a:cubicBezTo>
                    <a:pt x="6" y="0"/>
                    <a:pt x="0" y="1"/>
                    <a:pt x="1" y="2"/>
                  </a:cubicBezTo>
                  <a:cubicBezTo>
                    <a:pt x="3" y="5"/>
                    <a:pt x="2" y="5"/>
                    <a:pt x="5" y="3"/>
                  </a:cubicBezTo>
                  <a:cubicBezTo>
                    <a:pt x="8" y="2"/>
                    <a:pt x="10" y="2"/>
                    <a:pt x="12" y="0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11" name="Freeform 645"/>
            <p:cNvSpPr>
              <a:spLocks/>
            </p:cNvSpPr>
            <p:nvPr/>
          </p:nvSpPr>
          <p:spPr bwMode="auto">
            <a:xfrm>
              <a:off x="12273444" y="6414553"/>
              <a:ext cx="289811" cy="159279"/>
            </a:xfrm>
            <a:custGeom>
              <a:avLst/>
              <a:gdLst>
                <a:gd name="T0" fmla="*/ 10 w 31"/>
                <a:gd name="T1" fmla="*/ 17 h 17"/>
                <a:gd name="T2" fmla="*/ 13 w 31"/>
                <a:gd name="T3" fmla="*/ 14 h 17"/>
                <a:gd name="T4" fmla="*/ 18 w 31"/>
                <a:gd name="T5" fmla="*/ 16 h 17"/>
                <a:gd name="T6" fmla="*/ 21 w 31"/>
                <a:gd name="T7" fmla="*/ 16 h 17"/>
                <a:gd name="T8" fmla="*/ 23 w 31"/>
                <a:gd name="T9" fmla="*/ 15 h 17"/>
                <a:gd name="T10" fmla="*/ 29 w 31"/>
                <a:gd name="T11" fmla="*/ 11 h 17"/>
                <a:gd name="T12" fmla="*/ 27 w 31"/>
                <a:gd name="T13" fmla="*/ 7 h 17"/>
                <a:gd name="T14" fmla="*/ 21 w 31"/>
                <a:gd name="T15" fmla="*/ 5 h 17"/>
                <a:gd name="T16" fmla="*/ 17 w 31"/>
                <a:gd name="T17" fmla="*/ 3 h 17"/>
                <a:gd name="T18" fmla="*/ 13 w 31"/>
                <a:gd name="T19" fmla="*/ 0 h 17"/>
                <a:gd name="T20" fmla="*/ 11 w 31"/>
                <a:gd name="T21" fmla="*/ 2 h 17"/>
                <a:gd name="T22" fmla="*/ 8 w 31"/>
                <a:gd name="T23" fmla="*/ 2 h 17"/>
                <a:gd name="T24" fmla="*/ 0 w 31"/>
                <a:gd name="T25" fmla="*/ 6 h 17"/>
                <a:gd name="T26" fmla="*/ 2 w 31"/>
                <a:gd name="T27" fmla="*/ 10 h 17"/>
                <a:gd name="T28" fmla="*/ 4 w 31"/>
                <a:gd name="T29" fmla="*/ 13 h 17"/>
                <a:gd name="T30" fmla="*/ 10 w 31"/>
                <a:gd name="T31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1" h="17">
                  <a:moveTo>
                    <a:pt x="10" y="17"/>
                  </a:moveTo>
                  <a:cubicBezTo>
                    <a:pt x="12" y="17"/>
                    <a:pt x="11" y="14"/>
                    <a:pt x="13" y="14"/>
                  </a:cubicBezTo>
                  <a:cubicBezTo>
                    <a:pt x="15" y="14"/>
                    <a:pt x="16" y="16"/>
                    <a:pt x="18" y="16"/>
                  </a:cubicBezTo>
                  <a:cubicBezTo>
                    <a:pt x="19" y="16"/>
                    <a:pt x="20" y="16"/>
                    <a:pt x="21" y="16"/>
                  </a:cubicBezTo>
                  <a:cubicBezTo>
                    <a:pt x="22" y="16"/>
                    <a:pt x="23" y="15"/>
                    <a:pt x="23" y="15"/>
                  </a:cubicBezTo>
                  <a:cubicBezTo>
                    <a:pt x="26" y="14"/>
                    <a:pt x="27" y="13"/>
                    <a:pt x="29" y="11"/>
                  </a:cubicBezTo>
                  <a:cubicBezTo>
                    <a:pt x="31" y="9"/>
                    <a:pt x="29" y="8"/>
                    <a:pt x="27" y="7"/>
                  </a:cubicBezTo>
                  <a:cubicBezTo>
                    <a:pt x="25" y="6"/>
                    <a:pt x="22" y="3"/>
                    <a:pt x="21" y="5"/>
                  </a:cubicBezTo>
                  <a:cubicBezTo>
                    <a:pt x="19" y="8"/>
                    <a:pt x="18" y="4"/>
                    <a:pt x="17" y="3"/>
                  </a:cubicBezTo>
                  <a:cubicBezTo>
                    <a:pt x="16" y="2"/>
                    <a:pt x="13" y="3"/>
                    <a:pt x="13" y="0"/>
                  </a:cubicBezTo>
                  <a:cubicBezTo>
                    <a:pt x="13" y="1"/>
                    <a:pt x="12" y="3"/>
                    <a:pt x="11" y="2"/>
                  </a:cubicBezTo>
                  <a:cubicBezTo>
                    <a:pt x="9" y="0"/>
                    <a:pt x="9" y="0"/>
                    <a:pt x="8" y="2"/>
                  </a:cubicBezTo>
                  <a:cubicBezTo>
                    <a:pt x="7" y="3"/>
                    <a:pt x="0" y="5"/>
                    <a:pt x="0" y="6"/>
                  </a:cubicBezTo>
                  <a:cubicBezTo>
                    <a:pt x="0" y="6"/>
                    <a:pt x="1" y="9"/>
                    <a:pt x="2" y="10"/>
                  </a:cubicBezTo>
                  <a:cubicBezTo>
                    <a:pt x="2" y="11"/>
                    <a:pt x="3" y="12"/>
                    <a:pt x="4" y="13"/>
                  </a:cubicBezTo>
                  <a:cubicBezTo>
                    <a:pt x="6" y="14"/>
                    <a:pt x="8" y="17"/>
                    <a:pt x="10" y="17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12" name="Freeform 646"/>
            <p:cNvSpPr>
              <a:spLocks/>
            </p:cNvSpPr>
            <p:nvPr/>
          </p:nvSpPr>
          <p:spPr bwMode="auto">
            <a:xfrm>
              <a:off x="12142870" y="6545160"/>
              <a:ext cx="347132" cy="149721"/>
            </a:xfrm>
            <a:custGeom>
              <a:avLst/>
              <a:gdLst>
                <a:gd name="T0" fmla="*/ 32 w 37"/>
                <a:gd name="T1" fmla="*/ 2 h 16"/>
                <a:gd name="T2" fmla="*/ 27 w 37"/>
                <a:gd name="T3" fmla="*/ 0 h 16"/>
                <a:gd name="T4" fmla="*/ 24 w 37"/>
                <a:gd name="T5" fmla="*/ 3 h 16"/>
                <a:gd name="T6" fmla="*/ 20 w 37"/>
                <a:gd name="T7" fmla="*/ 3 h 16"/>
                <a:gd name="T8" fmla="*/ 17 w 37"/>
                <a:gd name="T9" fmla="*/ 7 h 16"/>
                <a:gd name="T10" fmla="*/ 16 w 37"/>
                <a:gd name="T11" fmla="*/ 9 h 16"/>
                <a:gd name="T12" fmla="*/ 13 w 37"/>
                <a:gd name="T13" fmla="*/ 9 h 16"/>
                <a:gd name="T14" fmla="*/ 9 w 37"/>
                <a:gd name="T15" fmla="*/ 10 h 16"/>
                <a:gd name="T16" fmla="*/ 5 w 37"/>
                <a:gd name="T17" fmla="*/ 11 h 16"/>
                <a:gd name="T18" fmla="*/ 0 w 37"/>
                <a:gd name="T19" fmla="*/ 9 h 16"/>
                <a:gd name="T20" fmla="*/ 4 w 37"/>
                <a:gd name="T21" fmla="*/ 13 h 16"/>
                <a:gd name="T22" fmla="*/ 6 w 37"/>
                <a:gd name="T23" fmla="*/ 13 h 16"/>
                <a:gd name="T24" fmla="*/ 8 w 37"/>
                <a:gd name="T25" fmla="*/ 14 h 16"/>
                <a:gd name="T26" fmla="*/ 12 w 37"/>
                <a:gd name="T27" fmla="*/ 13 h 16"/>
                <a:gd name="T28" fmla="*/ 15 w 37"/>
                <a:gd name="T29" fmla="*/ 15 h 16"/>
                <a:gd name="T30" fmla="*/ 22 w 37"/>
                <a:gd name="T31" fmla="*/ 16 h 16"/>
                <a:gd name="T32" fmla="*/ 29 w 37"/>
                <a:gd name="T33" fmla="*/ 14 h 16"/>
                <a:gd name="T34" fmla="*/ 33 w 37"/>
                <a:gd name="T35" fmla="*/ 12 h 16"/>
                <a:gd name="T36" fmla="*/ 34 w 37"/>
                <a:gd name="T37" fmla="*/ 9 h 16"/>
                <a:gd name="T38" fmla="*/ 36 w 37"/>
                <a:gd name="T39" fmla="*/ 8 h 16"/>
                <a:gd name="T40" fmla="*/ 36 w 37"/>
                <a:gd name="T41" fmla="*/ 2 h 16"/>
                <a:gd name="T42" fmla="*/ 32 w 37"/>
                <a:gd name="T43" fmla="*/ 2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7" h="16">
                  <a:moveTo>
                    <a:pt x="32" y="2"/>
                  </a:moveTo>
                  <a:cubicBezTo>
                    <a:pt x="30" y="2"/>
                    <a:pt x="28" y="0"/>
                    <a:pt x="27" y="0"/>
                  </a:cubicBezTo>
                  <a:cubicBezTo>
                    <a:pt x="25" y="0"/>
                    <a:pt x="26" y="3"/>
                    <a:pt x="24" y="3"/>
                  </a:cubicBezTo>
                  <a:cubicBezTo>
                    <a:pt x="22" y="3"/>
                    <a:pt x="22" y="2"/>
                    <a:pt x="20" y="3"/>
                  </a:cubicBezTo>
                  <a:cubicBezTo>
                    <a:pt x="20" y="3"/>
                    <a:pt x="16" y="6"/>
                    <a:pt x="17" y="7"/>
                  </a:cubicBezTo>
                  <a:cubicBezTo>
                    <a:pt x="17" y="8"/>
                    <a:pt x="19" y="10"/>
                    <a:pt x="16" y="9"/>
                  </a:cubicBezTo>
                  <a:cubicBezTo>
                    <a:pt x="15" y="9"/>
                    <a:pt x="14" y="8"/>
                    <a:pt x="13" y="9"/>
                  </a:cubicBezTo>
                  <a:cubicBezTo>
                    <a:pt x="12" y="9"/>
                    <a:pt x="10" y="10"/>
                    <a:pt x="9" y="10"/>
                  </a:cubicBezTo>
                  <a:cubicBezTo>
                    <a:pt x="7" y="10"/>
                    <a:pt x="6" y="8"/>
                    <a:pt x="5" y="11"/>
                  </a:cubicBezTo>
                  <a:cubicBezTo>
                    <a:pt x="5" y="11"/>
                    <a:pt x="1" y="9"/>
                    <a:pt x="0" y="9"/>
                  </a:cubicBezTo>
                  <a:cubicBezTo>
                    <a:pt x="0" y="11"/>
                    <a:pt x="1" y="12"/>
                    <a:pt x="4" y="13"/>
                  </a:cubicBezTo>
                  <a:cubicBezTo>
                    <a:pt x="5" y="13"/>
                    <a:pt x="5" y="13"/>
                    <a:pt x="6" y="13"/>
                  </a:cubicBezTo>
                  <a:cubicBezTo>
                    <a:pt x="7" y="13"/>
                    <a:pt x="7" y="15"/>
                    <a:pt x="8" y="14"/>
                  </a:cubicBezTo>
                  <a:cubicBezTo>
                    <a:pt x="10" y="13"/>
                    <a:pt x="10" y="13"/>
                    <a:pt x="12" y="13"/>
                  </a:cubicBezTo>
                  <a:cubicBezTo>
                    <a:pt x="14" y="13"/>
                    <a:pt x="13" y="14"/>
                    <a:pt x="15" y="15"/>
                  </a:cubicBezTo>
                  <a:cubicBezTo>
                    <a:pt x="17" y="16"/>
                    <a:pt x="20" y="16"/>
                    <a:pt x="22" y="16"/>
                  </a:cubicBezTo>
                  <a:cubicBezTo>
                    <a:pt x="25" y="16"/>
                    <a:pt x="26" y="14"/>
                    <a:pt x="29" y="14"/>
                  </a:cubicBezTo>
                  <a:cubicBezTo>
                    <a:pt x="31" y="14"/>
                    <a:pt x="33" y="13"/>
                    <a:pt x="33" y="12"/>
                  </a:cubicBezTo>
                  <a:cubicBezTo>
                    <a:pt x="34" y="11"/>
                    <a:pt x="34" y="10"/>
                    <a:pt x="34" y="9"/>
                  </a:cubicBezTo>
                  <a:cubicBezTo>
                    <a:pt x="34" y="7"/>
                    <a:pt x="35" y="9"/>
                    <a:pt x="36" y="8"/>
                  </a:cubicBezTo>
                  <a:cubicBezTo>
                    <a:pt x="37" y="6"/>
                    <a:pt x="36" y="3"/>
                    <a:pt x="36" y="2"/>
                  </a:cubicBezTo>
                  <a:cubicBezTo>
                    <a:pt x="34" y="2"/>
                    <a:pt x="33" y="2"/>
                    <a:pt x="32" y="2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13" name="Freeform 647"/>
            <p:cNvSpPr>
              <a:spLocks/>
            </p:cNvSpPr>
            <p:nvPr/>
          </p:nvSpPr>
          <p:spPr bwMode="auto">
            <a:xfrm>
              <a:off x="12021850" y="6656654"/>
              <a:ext cx="531848" cy="516057"/>
            </a:xfrm>
            <a:custGeom>
              <a:avLst/>
              <a:gdLst>
                <a:gd name="T0" fmla="*/ 37 w 57"/>
                <a:gd name="T1" fmla="*/ 10 h 55"/>
                <a:gd name="T2" fmla="*/ 41 w 57"/>
                <a:gd name="T3" fmla="*/ 9 h 55"/>
                <a:gd name="T4" fmla="*/ 43 w 57"/>
                <a:gd name="T5" fmla="*/ 6 h 55"/>
                <a:gd name="T6" fmla="*/ 45 w 57"/>
                <a:gd name="T7" fmla="*/ 4 h 55"/>
                <a:gd name="T8" fmla="*/ 45 w 57"/>
                <a:gd name="T9" fmla="*/ 1 h 55"/>
                <a:gd name="T10" fmla="*/ 41 w 57"/>
                <a:gd name="T11" fmla="*/ 2 h 55"/>
                <a:gd name="T12" fmla="*/ 36 w 57"/>
                <a:gd name="T13" fmla="*/ 4 h 55"/>
                <a:gd name="T14" fmla="*/ 27 w 57"/>
                <a:gd name="T15" fmla="*/ 1 h 55"/>
                <a:gd name="T16" fmla="*/ 22 w 57"/>
                <a:gd name="T17" fmla="*/ 1 h 55"/>
                <a:gd name="T18" fmla="*/ 19 w 57"/>
                <a:gd name="T19" fmla="*/ 1 h 55"/>
                <a:gd name="T20" fmla="*/ 18 w 57"/>
                <a:gd name="T21" fmla="*/ 3 h 55"/>
                <a:gd name="T22" fmla="*/ 17 w 57"/>
                <a:gd name="T23" fmla="*/ 4 h 55"/>
                <a:gd name="T24" fmla="*/ 15 w 57"/>
                <a:gd name="T25" fmla="*/ 5 h 55"/>
                <a:gd name="T26" fmla="*/ 13 w 57"/>
                <a:gd name="T27" fmla="*/ 5 h 55"/>
                <a:gd name="T28" fmla="*/ 12 w 57"/>
                <a:gd name="T29" fmla="*/ 4 h 55"/>
                <a:gd name="T30" fmla="*/ 11 w 57"/>
                <a:gd name="T31" fmla="*/ 8 h 55"/>
                <a:gd name="T32" fmla="*/ 9 w 57"/>
                <a:gd name="T33" fmla="*/ 5 h 55"/>
                <a:gd name="T34" fmla="*/ 5 w 57"/>
                <a:gd name="T35" fmla="*/ 7 h 55"/>
                <a:gd name="T36" fmla="*/ 0 w 57"/>
                <a:gd name="T37" fmla="*/ 7 h 55"/>
                <a:gd name="T38" fmla="*/ 1 w 57"/>
                <a:gd name="T39" fmla="*/ 10 h 55"/>
                <a:gd name="T40" fmla="*/ 0 w 57"/>
                <a:gd name="T41" fmla="*/ 14 h 55"/>
                <a:gd name="T42" fmla="*/ 2 w 57"/>
                <a:gd name="T43" fmla="*/ 18 h 55"/>
                <a:gd name="T44" fmla="*/ 4 w 57"/>
                <a:gd name="T45" fmla="*/ 21 h 55"/>
                <a:gd name="T46" fmla="*/ 12 w 57"/>
                <a:gd name="T47" fmla="*/ 17 h 55"/>
                <a:gd name="T48" fmla="*/ 15 w 57"/>
                <a:gd name="T49" fmla="*/ 19 h 55"/>
                <a:gd name="T50" fmla="*/ 17 w 57"/>
                <a:gd name="T51" fmla="*/ 22 h 55"/>
                <a:gd name="T52" fmla="*/ 18 w 57"/>
                <a:gd name="T53" fmla="*/ 25 h 55"/>
                <a:gd name="T54" fmla="*/ 21 w 57"/>
                <a:gd name="T55" fmla="*/ 28 h 55"/>
                <a:gd name="T56" fmla="*/ 28 w 57"/>
                <a:gd name="T57" fmla="*/ 33 h 55"/>
                <a:gd name="T58" fmla="*/ 33 w 57"/>
                <a:gd name="T59" fmla="*/ 36 h 55"/>
                <a:gd name="T60" fmla="*/ 42 w 57"/>
                <a:gd name="T61" fmla="*/ 42 h 55"/>
                <a:gd name="T62" fmla="*/ 45 w 57"/>
                <a:gd name="T63" fmla="*/ 48 h 55"/>
                <a:gd name="T64" fmla="*/ 43 w 57"/>
                <a:gd name="T65" fmla="*/ 55 h 55"/>
                <a:gd name="T66" fmla="*/ 49 w 57"/>
                <a:gd name="T67" fmla="*/ 48 h 55"/>
                <a:gd name="T68" fmla="*/ 47 w 57"/>
                <a:gd name="T69" fmla="*/ 45 h 55"/>
                <a:gd name="T70" fmla="*/ 50 w 57"/>
                <a:gd name="T71" fmla="*/ 40 h 55"/>
                <a:gd name="T72" fmla="*/ 53 w 57"/>
                <a:gd name="T73" fmla="*/ 41 h 55"/>
                <a:gd name="T74" fmla="*/ 55 w 57"/>
                <a:gd name="T75" fmla="*/ 44 h 55"/>
                <a:gd name="T76" fmla="*/ 53 w 57"/>
                <a:gd name="T77" fmla="*/ 39 h 55"/>
                <a:gd name="T78" fmla="*/ 44 w 57"/>
                <a:gd name="T79" fmla="*/ 35 h 55"/>
                <a:gd name="T80" fmla="*/ 44 w 57"/>
                <a:gd name="T81" fmla="*/ 32 h 55"/>
                <a:gd name="T82" fmla="*/ 39 w 57"/>
                <a:gd name="T83" fmla="*/ 31 h 55"/>
                <a:gd name="T84" fmla="*/ 35 w 57"/>
                <a:gd name="T85" fmla="*/ 26 h 55"/>
                <a:gd name="T86" fmla="*/ 32 w 57"/>
                <a:gd name="T87" fmla="*/ 21 h 55"/>
                <a:gd name="T88" fmla="*/ 27 w 57"/>
                <a:gd name="T89" fmla="*/ 17 h 55"/>
                <a:gd name="T90" fmla="*/ 27 w 57"/>
                <a:gd name="T91" fmla="*/ 15 h 55"/>
                <a:gd name="T92" fmla="*/ 28 w 57"/>
                <a:gd name="T93" fmla="*/ 12 h 55"/>
                <a:gd name="T94" fmla="*/ 30 w 57"/>
                <a:gd name="T95" fmla="*/ 9 h 55"/>
                <a:gd name="T96" fmla="*/ 32 w 57"/>
                <a:gd name="T97" fmla="*/ 8 h 55"/>
                <a:gd name="T98" fmla="*/ 34 w 57"/>
                <a:gd name="T99" fmla="*/ 10 h 55"/>
                <a:gd name="T100" fmla="*/ 37 w 57"/>
                <a:gd name="T101" fmla="*/ 10 h 55"/>
                <a:gd name="T102" fmla="*/ 37 w 57"/>
                <a:gd name="T103" fmla="*/ 1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57" h="55">
                  <a:moveTo>
                    <a:pt x="37" y="10"/>
                  </a:moveTo>
                  <a:cubicBezTo>
                    <a:pt x="38" y="9"/>
                    <a:pt x="40" y="10"/>
                    <a:pt x="41" y="9"/>
                  </a:cubicBezTo>
                  <a:cubicBezTo>
                    <a:pt x="43" y="8"/>
                    <a:pt x="42" y="7"/>
                    <a:pt x="43" y="6"/>
                  </a:cubicBezTo>
                  <a:cubicBezTo>
                    <a:pt x="43" y="5"/>
                    <a:pt x="44" y="4"/>
                    <a:pt x="45" y="4"/>
                  </a:cubicBezTo>
                  <a:cubicBezTo>
                    <a:pt x="46" y="3"/>
                    <a:pt x="45" y="3"/>
                    <a:pt x="45" y="1"/>
                  </a:cubicBezTo>
                  <a:cubicBezTo>
                    <a:pt x="44" y="2"/>
                    <a:pt x="43" y="2"/>
                    <a:pt x="41" y="2"/>
                  </a:cubicBezTo>
                  <a:cubicBezTo>
                    <a:pt x="39" y="2"/>
                    <a:pt x="37" y="5"/>
                    <a:pt x="36" y="4"/>
                  </a:cubicBezTo>
                  <a:cubicBezTo>
                    <a:pt x="33" y="3"/>
                    <a:pt x="28" y="4"/>
                    <a:pt x="27" y="1"/>
                  </a:cubicBezTo>
                  <a:cubicBezTo>
                    <a:pt x="26" y="0"/>
                    <a:pt x="23" y="1"/>
                    <a:pt x="22" y="1"/>
                  </a:cubicBezTo>
                  <a:cubicBezTo>
                    <a:pt x="20" y="3"/>
                    <a:pt x="20" y="1"/>
                    <a:pt x="19" y="1"/>
                  </a:cubicBezTo>
                  <a:cubicBezTo>
                    <a:pt x="18" y="1"/>
                    <a:pt x="18" y="3"/>
                    <a:pt x="18" y="3"/>
                  </a:cubicBezTo>
                  <a:cubicBezTo>
                    <a:pt x="18" y="3"/>
                    <a:pt x="17" y="4"/>
                    <a:pt x="17" y="4"/>
                  </a:cubicBezTo>
                  <a:cubicBezTo>
                    <a:pt x="17" y="5"/>
                    <a:pt x="16" y="5"/>
                    <a:pt x="15" y="5"/>
                  </a:cubicBezTo>
                  <a:cubicBezTo>
                    <a:pt x="15" y="5"/>
                    <a:pt x="14" y="5"/>
                    <a:pt x="13" y="5"/>
                  </a:cubicBezTo>
                  <a:cubicBezTo>
                    <a:pt x="13" y="5"/>
                    <a:pt x="13" y="5"/>
                    <a:pt x="12" y="4"/>
                  </a:cubicBezTo>
                  <a:cubicBezTo>
                    <a:pt x="12" y="4"/>
                    <a:pt x="11" y="7"/>
                    <a:pt x="11" y="8"/>
                  </a:cubicBezTo>
                  <a:cubicBezTo>
                    <a:pt x="11" y="9"/>
                    <a:pt x="9" y="6"/>
                    <a:pt x="9" y="5"/>
                  </a:cubicBezTo>
                  <a:cubicBezTo>
                    <a:pt x="7" y="4"/>
                    <a:pt x="6" y="7"/>
                    <a:pt x="5" y="7"/>
                  </a:cubicBezTo>
                  <a:cubicBezTo>
                    <a:pt x="3" y="7"/>
                    <a:pt x="1" y="7"/>
                    <a:pt x="0" y="7"/>
                  </a:cubicBezTo>
                  <a:cubicBezTo>
                    <a:pt x="0" y="8"/>
                    <a:pt x="1" y="9"/>
                    <a:pt x="1" y="10"/>
                  </a:cubicBezTo>
                  <a:cubicBezTo>
                    <a:pt x="1" y="12"/>
                    <a:pt x="0" y="12"/>
                    <a:pt x="0" y="14"/>
                  </a:cubicBezTo>
                  <a:cubicBezTo>
                    <a:pt x="0" y="15"/>
                    <a:pt x="0" y="18"/>
                    <a:pt x="2" y="18"/>
                  </a:cubicBezTo>
                  <a:cubicBezTo>
                    <a:pt x="3" y="19"/>
                    <a:pt x="4" y="18"/>
                    <a:pt x="4" y="21"/>
                  </a:cubicBezTo>
                  <a:cubicBezTo>
                    <a:pt x="6" y="20"/>
                    <a:pt x="10" y="16"/>
                    <a:pt x="12" y="17"/>
                  </a:cubicBezTo>
                  <a:cubicBezTo>
                    <a:pt x="13" y="18"/>
                    <a:pt x="14" y="19"/>
                    <a:pt x="15" y="19"/>
                  </a:cubicBezTo>
                  <a:cubicBezTo>
                    <a:pt x="16" y="19"/>
                    <a:pt x="17" y="21"/>
                    <a:pt x="17" y="22"/>
                  </a:cubicBezTo>
                  <a:cubicBezTo>
                    <a:pt x="18" y="23"/>
                    <a:pt x="18" y="24"/>
                    <a:pt x="18" y="25"/>
                  </a:cubicBezTo>
                  <a:cubicBezTo>
                    <a:pt x="19" y="26"/>
                    <a:pt x="20" y="27"/>
                    <a:pt x="21" y="28"/>
                  </a:cubicBezTo>
                  <a:cubicBezTo>
                    <a:pt x="23" y="29"/>
                    <a:pt x="25" y="31"/>
                    <a:pt x="28" y="33"/>
                  </a:cubicBezTo>
                  <a:cubicBezTo>
                    <a:pt x="30" y="35"/>
                    <a:pt x="31" y="35"/>
                    <a:pt x="33" y="36"/>
                  </a:cubicBezTo>
                  <a:cubicBezTo>
                    <a:pt x="36" y="38"/>
                    <a:pt x="38" y="41"/>
                    <a:pt x="42" y="42"/>
                  </a:cubicBezTo>
                  <a:cubicBezTo>
                    <a:pt x="44" y="43"/>
                    <a:pt x="44" y="46"/>
                    <a:pt x="45" y="48"/>
                  </a:cubicBezTo>
                  <a:cubicBezTo>
                    <a:pt x="45" y="50"/>
                    <a:pt x="42" y="52"/>
                    <a:pt x="43" y="55"/>
                  </a:cubicBezTo>
                  <a:cubicBezTo>
                    <a:pt x="43" y="54"/>
                    <a:pt x="49" y="49"/>
                    <a:pt x="49" y="48"/>
                  </a:cubicBezTo>
                  <a:cubicBezTo>
                    <a:pt x="50" y="47"/>
                    <a:pt x="47" y="45"/>
                    <a:pt x="47" y="45"/>
                  </a:cubicBezTo>
                  <a:cubicBezTo>
                    <a:pt x="45" y="43"/>
                    <a:pt x="49" y="39"/>
                    <a:pt x="50" y="40"/>
                  </a:cubicBezTo>
                  <a:cubicBezTo>
                    <a:pt x="51" y="41"/>
                    <a:pt x="52" y="41"/>
                    <a:pt x="53" y="41"/>
                  </a:cubicBezTo>
                  <a:cubicBezTo>
                    <a:pt x="54" y="42"/>
                    <a:pt x="54" y="43"/>
                    <a:pt x="55" y="44"/>
                  </a:cubicBezTo>
                  <a:cubicBezTo>
                    <a:pt x="57" y="44"/>
                    <a:pt x="54" y="40"/>
                    <a:pt x="53" y="39"/>
                  </a:cubicBezTo>
                  <a:cubicBezTo>
                    <a:pt x="51" y="37"/>
                    <a:pt x="47" y="37"/>
                    <a:pt x="44" y="35"/>
                  </a:cubicBezTo>
                  <a:cubicBezTo>
                    <a:pt x="43" y="34"/>
                    <a:pt x="46" y="32"/>
                    <a:pt x="44" y="32"/>
                  </a:cubicBezTo>
                  <a:cubicBezTo>
                    <a:pt x="43" y="31"/>
                    <a:pt x="41" y="32"/>
                    <a:pt x="39" y="31"/>
                  </a:cubicBezTo>
                  <a:cubicBezTo>
                    <a:pt x="37" y="30"/>
                    <a:pt x="36" y="28"/>
                    <a:pt x="35" y="26"/>
                  </a:cubicBezTo>
                  <a:cubicBezTo>
                    <a:pt x="34" y="24"/>
                    <a:pt x="34" y="22"/>
                    <a:pt x="32" y="21"/>
                  </a:cubicBezTo>
                  <a:cubicBezTo>
                    <a:pt x="31" y="20"/>
                    <a:pt x="27" y="19"/>
                    <a:pt x="27" y="17"/>
                  </a:cubicBezTo>
                  <a:cubicBezTo>
                    <a:pt x="27" y="16"/>
                    <a:pt x="27" y="15"/>
                    <a:pt x="27" y="15"/>
                  </a:cubicBezTo>
                  <a:cubicBezTo>
                    <a:pt x="28" y="13"/>
                    <a:pt x="28" y="13"/>
                    <a:pt x="28" y="12"/>
                  </a:cubicBezTo>
                  <a:cubicBezTo>
                    <a:pt x="27" y="9"/>
                    <a:pt x="30" y="10"/>
                    <a:pt x="30" y="9"/>
                  </a:cubicBezTo>
                  <a:cubicBezTo>
                    <a:pt x="31" y="8"/>
                    <a:pt x="32" y="8"/>
                    <a:pt x="32" y="8"/>
                  </a:cubicBezTo>
                  <a:cubicBezTo>
                    <a:pt x="34" y="8"/>
                    <a:pt x="34" y="9"/>
                    <a:pt x="34" y="10"/>
                  </a:cubicBezTo>
                  <a:cubicBezTo>
                    <a:pt x="35" y="10"/>
                    <a:pt x="36" y="10"/>
                    <a:pt x="37" y="10"/>
                  </a:cubicBezTo>
                  <a:cubicBezTo>
                    <a:pt x="37" y="9"/>
                    <a:pt x="36" y="10"/>
                    <a:pt x="37" y="10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14" name="Freeform 648"/>
            <p:cNvSpPr>
              <a:spLocks/>
            </p:cNvSpPr>
            <p:nvPr/>
          </p:nvSpPr>
          <p:spPr bwMode="auto">
            <a:xfrm>
              <a:off x="12330767" y="6685324"/>
              <a:ext cx="251592" cy="235731"/>
            </a:xfrm>
            <a:custGeom>
              <a:avLst/>
              <a:gdLst>
                <a:gd name="T0" fmla="*/ 12 w 27"/>
                <a:gd name="T1" fmla="*/ 10 h 25"/>
                <a:gd name="T2" fmla="*/ 21 w 27"/>
                <a:gd name="T3" fmla="*/ 9 h 25"/>
                <a:gd name="T4" fmla="*/ 27 w 27"/>
                <a:gd name="T5" fmla="*/ 11 h 25"/>
                <a:gd name="T6" fmla="*/ 25 w 27"/>
                <a:gd name="T7" fmla="*/ 4 h 25"/>
                <a:gd name="T8" fmla="*/ 17 w 27"/>
                <a:gd name="T9" fmla="*/ 3 h 25"/>
                <a:gd name="T10" fmla="*/ 13 w 27"/>
                <a:gd name="T11" fmla="*/ 0 h 25"/>
                <a:gd name="T12" fmla="*/ 11 w 27"/>
                <a:gd name="T13" fmla="*/ 2 h 25"/>
                <a:gd name="T14" fmla="*/ 6 w 27"/>
                <a:gd name="T15" fmla="*/ 7 h 25"/>
                <a:gd name="T16" fmla="*/ 1 w 27"/>
                <a:gd name="T17" fmla="*/ 7 h 25"/>
                <a:gd name="T18" fmla="*/ 1 w 27"/>
                <a:gd name="T19" fmla="*/ 11 h 25"/>
                <a:gd name="T20" fmla="*/ 3 w 27"/>
                <a:gd name="T21" fmla="*/ 10 h 25"/>
                <a:gd name="T22" fmla="*/ 4 w 27"/>
                <a:gd name="T23" fmla="*/ 13 h 25"/>
                <a:gd name="T24" fmla="*/ 6 w 27"/>
                <a:gd name="T25" fmla="*/ 10 h 25"/>
                <a:gd name="T26" fmla="*/ 11 w 27"/>
                <a:gd name="T27" fmla="*/ 17 h 25"/>
                <a:gd name="T28" fmla="*/ 23 w 27"/>
                <a:gd name="T29" fmla="*/ 25 h 25"/>
                <a:gd name="T30" fmla="*/ 21 w 27"/>
                <a:gd name="T31" fmla="*/ 22 h 25"/>
                <a:gd name="T32" fmla="*/ 16 w 27"/>
                <a:gd name="T33" fmla="*/ 19 h 25"/>
                <a:gd name="T34" fmla="*/ 12 w 27"/>
                <a:gd name="T35" fmla="*/ 1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7" h="25">
                  <a:moveTo>
                    <a:pt x="12" y="10"/>
                  </a:moveTo>
                  <a:cubicBezTo>
                    <a:pt x="15" y="10"/>
                    <a:pt x="18" y="8"/>
                    <a:pt x="21" y="9"/>
                  </a:cubicBezTo>
                  <a:cubicBezTo>
                    <a:pt x="23" y="9"/>
                    <a:pt x="25" y="10"/>
                    <a:pt x="27" y="11"/>
                  </a:cubicBezTo>
                  <a:cubicBezTo>
                    <a:pt x="26" y="9"/>
                    <a:pt x="26" y="7"/>
                    <a:pt x="25" y="4"/>
                  </a:cubicBezTo>
                  <a:cubicBezTo>
                    <a:pt x="22" y="6"/>
                    <a:pt x="19" y="4"/>
                    <a:pt x="17" y="3"/>
                  </a:cubicBezTo>
                  <a:cubicBezTo>
                    <a:pt x="15" y="2"/>
                    <a:pt x="14" y="2"/>
                    <a:pt x="13" y="0"/>
                  </a:cubicBezTo>
                  <a:cubicBezTo>
                    <a:pt x="13" y="0"/>
                    <a:pt x="11" y="1"/>
                    <a:pt x="11" y="2"/>
                  </a:cubicBezTo>
                  <a:cubicBezTo>
                    <a:pt x="9" y="3"/>
                    <a:pt x="10" y="8"/>
                    <a:pt x="6" y="7"/>
                  </a:cubicBezTo>
                  <a:cubicBezTo>
                    <a:pt x="4" y="6"/>
                    <a:pt x="2" y="7"/>
                    <a:pt x="1" y="7"/>
                  </a:cubicBezTo>
                  <a:cubicBezTo>
                    <a:pt x="0" y="8"/>
                    <a:pt x="1" y="11"/>
                    <a:pt x="1" y="11"/>
                  </a:cubicBezTo>
                  <a:cubicBezTo>
                    <a:pt x="1" y="11"/>
                    <a:pt x="3" y="10"/>
                    <a:pt x="3" y="10"/>
                  </a:cubicBezTo>
                  <a:cubicBezTo>
                    <a:pt x="4" y="10"/>
                    <a:pt x="4" y="12"/>
                    <a:pt x="4" y="13"/>
                  </a:cubicBezTo>
                  <a:cubicBezTo>
                    <a:pt x="4" y="11"/>
                    <a:pt x="5" y="8"/>
                    <a:pt x="6" y="10"/>
                  </a:cubicBezTo>
                  <a:cubicBezTo>
                    <a:pt x="7" y="13"/>
                    <a:pt x="9" y="15"/>
                    <a:pt x="11" y="17"/>
                  </a:cubicBezTo>
                  <a:cubicBezTo>
                    <a:pt x="14" y="20"/>
                    <a:pt x="19" y="22"/>
                    <a:pt x="23" y="25"/>
                  </a:cubicBezTo>
                  <a:cubicBezTo>
                    <a:pt x="23" y="23"/>
                    <a:pt x="23" y="23"/>
                    <a:pt x="21" y="22"/>
                  </a:cubicBezTo>
                  <a:cubicBezTo>
                    <a:pt x="19" y="21"/>
                    <a:pt x="17" y="20"/>
                    <a:pt x="16" y="19"/>
                  </a:cubicBezTo>
                  <a:cubicBezTo>
                    <a:pt x="14" y="17"/>
                    <a:pt x="9" y="10"/>
                    <a:pt x="12" y="10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15" name="Freeform 649"/>
            <p:cNvSpPr>
              <a:spLocks/>
            </p:cNvSpPr>
            <p:nvPr/>
          </p:nvSpPr>
          <p:spPr bwMode="auto">
            <a:xfrm>
              <a:off x="11470893" y="6414553"/>
              <a:ext cx="617835" cy="531986"/>
            </a:xfrm>
            <a:custGeom>
              <a:avLst/>
              <a:gdLst>
                <a:gd name="T0" fmla="*/ 59 w 66"/>
                <a:gd name="T1" fmla="*/ 31 h 57"/>
                <a:gd name="T2" fmla="*/ 56 w 66"/>
                <a:gd name="T3" fmla="*/ 30 h 57"/>
                <a:gd name="T4" fmla="*/ 60 w 66"/>
                <a:gd name="T5" fmla="*/ 24 h 57"/>
                <a:gd name="T6" fmla="*/ 63 w 66"/>
                <a:gd name="T7" fmla="*/ 23 h 57"/>
                <a:gd name="T8" fmla="*/ 65 w 66"/>
                <a:gd name="T9" fmla="*/ 15 h 57"/>
                <a:gd name="T10" fmla="*/ 60 w 66"/>
                <a:gd name="T11" fmla="*/ 13 h 57"/>
                <a:gd name="T12" fmla="*/ 57 w 66"/>
                <a:gd name="T13" fmla="*/ 11 h 57"/>
                <a:gd name="T14" fmla="*/ 55 w 66"/>
                <a:gd name="T15" fmla="*/ 11 h 57"/>
                <a:gd name="T16" fmla="*/ 48 w 66"/>
                <a:gd name="T17" fmla="*/ 7 h 57"/>
                <a:gd name="T18" fmla="*/ 43 w 66"/>
                <a:gd name="T19" fmla="*/ 5 h 57"/>
                <a:gd name="T20" fmla="*/ 38 w 66"/>
                <a:gd name="T21" fmla="*/ 1 h 57"/>
                <a:gd name="T22" fmla="*/ 34 w 66"/>
                <a:gd name="T23" fmla="*/ 1 h 57"/>
                <a:gd name="T24" fmla="*/ 33 w 66"/>
                <a:gd name="T25" fmla="*/ 5 h 57"/>
                <a:gd name="T26" fmla="*/ 30 w 66"/>
                <a:gd name="T27" fmla="*/ 8 h 57"/>
                <a:gd name="T28" fmla="*/ 26 w 66"/>
                <a:gd name="T29" fmla="*/ 10 h 57"/>
                <a:gd name="T30" fmla="*/ 24 w 66"/>
                <a:gd name="T31" fmla="*/ 12 h 57"/>
                <a:gd name="T32" fmla="*/ 20 w 66"/>
                <a:gd name="T33" fmla="*/ 11 h 57"/>
                <a:gd name="T34" fmla="*/ 16 w 66"/>
                <a:gd name="T35" fmla="*/ 10 h 57"/>
                <a:gd name="T36" fmla="*/ 16 w 66"/>
                <a:gd name="T37" fmla="*/ 16 h 57"/>
                <a:gd name="T38" fmla="*/ 9 w 66"/>
                <a:gd name="T39" fmla="*/ 15 h 57"/>
                <a:gd name="T40" fmla="*/ 1 w 66"/>
                <a:gd name="T41" fmla="*/ 17 h 57"/>
                <a:gd name="T42" fmla="*/ 2 w 66"/>
                <a:gd name="T43" fmla="*/ 19 h 57"/>
                <a:gd name="T44" fmla="*/ 4 w 66"/>
                <a:gd name="T45" fmla="*/ 21 h 57"/>
                <a:gd name="T46" fmla="*/ 15 w 66"/>
                <a:gd name="T47" fmla="*/ 25 h 57"/>
                <a:gd name="T48" fmla="*/ 14 w 66"/>
                <a:gd name="T49" fmla="*/ 28 h 57"/>
                <a:gd name="T50" fmla="*/ 19 w 66"/>
                <a:gd name="T51" fmla="*/ 31 h 57"/>
                <a:gd name="T52" fmla="*/ 20 w 66"/>
                <a:gd name="T53" fmla="*/ 35 h 57"/>
                <a:gd name="T54" fmla="*/ 22 w 66"/>
                <a:gd name="T55" fmla="*/ 38 h 57"/>
                <a:gd name="T56" fmla="*/ 19 w 66"/>
                <a:gd name="T57" fmla="*/ 36 h 57"/>
                <a:gd name="T58" fmla="*/ 16 w 66"/>
                <a:gd name="T59" fmla="*/ 49 h 57"/>
                <a:gd name="T60" fmla="*/ 27 w 66"/>
                <a:gd name="T61" fmla="*/ 53 h 57"/>
                <a:gd name="T62" fmla="*/ 30 w 66"/>
                <a:gd name="T63" fmla="*/ 53 h 57"/>
                <a:gd name="T64" fmla="*/ 33 w 66"/>
                <a:gd name="T65" fmla="*/ 55 h 57"/>
                <a:gd name="T66" fmla="*/ 40 w 66"/>
                <a:gd name="T67" fmla="*/ 54 h 57"/>
                <a:gd name="T68" fmla="*/ 47 w 66"/>
                <a:gd name="T69" fmla="*/ 48 h 57"/>
                <a:gd name="T70" fmla="*/ 57 w 66"/>
                <a:gd name="T71" fmla="*/ 50 h 57"/>
                <a:gd name="T72" fmla="*/ 62 w 66"/>
                <a:gd name="T73" fmla="*/ 47 h 57"/>
                <a:gd name="T74" fmla="*/ 62 w 66"/>
                <a:gd name="T75" fmla="*/ 45 h 57"/>
                <a:gd name="T76" fmla="*/ 59 w 66"/>
                <a:gd name="T77" fmla="*/ 38 h 57"/>
                <a:gd name="T78" fmla="*/ 59 w 66"/>
                <a:gd name="T79" fmla="*/ 34 h 57"/>
                <a:gd name="T80" fmla="*/ 59 w 66"/>
                <a:gd name="T81" fmla="*/ 31 h 57"/>
                <a:gd name="T82" fmla="*/ 59 w 66"/>
                <a:gd name="T83" fmla="*/ 31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66" h="57">
                  <a:moveTo>
                    <a:pt x="59" y="31"/>
                  </a:moveTo>
                  <a:cubicBezTo>
                    <a:pt x="58" y="29"/>
                    <a:pt x="55" y="33"/>
                    <a:pt x="56" y="30"/>
                  </a:cubicBezTo>
                  <a:cubicBezTo>
                    <a:pt x="56" y="29"/>
                    <a:pt x="59" y="24"/>
                    <a:pt x="60" y="24"/>
                  </a:cubicBezTo>
                  <a:cubicBezTo>
                    <a:pt x="61" y="23"/>
                    <a:pt x="62" y="25"/>
                    <a:pt x="63" y="23"/>
                  </a:cubicBezTo>
                  <a:cubicBezTo>
                    <a:pt x="64" y="20"/>
                    <a:pt x="63" y="18"/>
                    <a:pt x="65" y="15"/>
                  </a:cubicBezTo>
                  <a:cubicBezTo>
                    <a:pt x="66" y="13"/>
                    <a:pt x="61" y="13"/>
                    <a:pt x="60" y="13"/>
                  </a:cubicBezTo>
                  <a:cubicBezTo>
                    <a:pt x="58" y="13"/>
                    <a:pt x="57" y="12"/>
                    <a:pt x="57" y="11"/>
                  </a:cubicBezTo>
                  <a:cubicBezTo>
                    <a:pt x="56" y="11"/>
                    <a:pt x="55" y="11"/>
                    <a:pt x="55" y="11"/>
                  </a:cubicBezTo>
                  <a:cubicBezTo>
                    <a:pt x="53" y="11"/>
                    <a:pt x="48" y="9"/>
                    <a:pt x="48" y="7"/>
                  </a:cubicBezTo>
                  <a:cubicBezTo>
                    <a:pt x="47" y="10"/>
                    <a:pt x="44" y="5"/>
                    <a:pt x="43" y="5"/>
                  </a:cubicBezTo>
                  <a:cubicBezTo>
                    <a:pt x="41" y="4"/>
                    <a:pt x="39" y="3"/>
                    <a:pt x="38" y="1"/>
                  </a:cubicBezTo>
                  <a:cubicBezTo>
                    <a:pt x="37" y="0"/>
                    <a:pt x="35" y="0"/>
                    <a:pt x="34" y="1"/>
                  </a:cubicBezTo>
                  <a:cubicBezTo>
                    <a:pt x="33" y="2"/>
                    <a:pt x="32" y="4"/>
                    <a:pt x="33" y="5"/>
                  </a:cubicBezTo>
                  <a:cubicBezTo>
                    <a:pt x="33" y="6"/>
                    <a:pt x="31" y="7"/>
                    <a:pt x="30" y="8"/>
                  </a:cubicBezTo>
                  <a:cubicBezTo>
                    <a:pt x="29" y="8"/>
                    <a:pt x="27" y="8"/>
                    <a:pt x="26" y="10"/>
                  </a:cubicBezTo>
                  <a:cubicBezTo>
                    <a:pt x="26" y="11"/>
                    <a:pt x="25" y="12"/>
                    <a:pt x="24" y="12"/>
                  </a:cubicBezTo>
                  <a:cubicBezTo>
                    <a:pt x="22" y="12"/>
                    <a:pt x="21" y="12"/>
                    <a:pt x="20" y="11"/>
                  </a:cubicBezTo>
                  <a:cubicBezTo>
                    <a:pt x="18" y="11"/>
                    <a:pt x="18" y="10"/>
                    <a:pt x="16" y="10"/>
                  </a:cubicBezTo>
                  <a:cubicBezTo>
                    <a:pt x="14" y="9"/>
                    <a:pt x="20" y="16"/>
                    <a:pt x="16" y="16"/>
                  </a:cubicBezTo>
                  <a:cubicBezTo>
                    <a:pt x="13" y="16"/>
                    <a:pt x="11" y="17"/>
                    <a:pt x="9" y="15"/>
                  </a:cubicBezTo>
                  <a:cubicBezTo>
                    <a:pt x="8" y="14"/>
                    <a:pt x="1" y="16"/>
                    <a:pt x="1" y="17"/>
                  </a:cubicBezTo>
                  <a:cubicBezTo>
                    <a:pt x="1" y="18"/>
                    <a:pt x="4" y="18"/>
                    <a:pt x="2" y="19"/>
                  </a:cubicBezTo>
                  <a:cubicBezTo>
                    <a:pt x="0" y="20"/>
                    <a:pt x="3" y="21"/>
                    <a:pt x="4" y="21"/>
                  </a:cubicBezTo>
                  <a:cubicBezTo>
                    <a:pt x="6" y="22"/>
                    <a:pt x="15" y="23"/>
                    <a:pt x="15" y="25"/>
                  </a:cubicBezTo>
                  <a:cubicBezTo>
                    <a:pt x="15" y="26"/>
                    <a:pt x="13" y="26"/>
                    <a:pt x="14" y="28"/>
                  </a:cubicBezTo>
                  <a:cubicBezTo>
                    <a:pt x="16" y="30"/>
                    <a:pt x="17" y="30"/>
                    <a:pt x="19" y="31"/>
                  </a:cubicBezTo>
                  <a:cubicBezTo>
                    <a:pt x="21" y="32"/>
                    <a:pt x="18" y="34"/>
                    <a:pt x="20" y="35"/>
                  </a:cubicBezTo>
                  <a:cubicBezTo>
                    <a:pt x="20" y="35"/>
                    <a:pt x="22" y="38"/>
                    <a:pt x="22" y="38"/>
                  </a:cubicBezTo>
                  <a:cubicBezTo>
                    <a:pt x="21" y="39"/>
                    <a:pt x="20" y="36"/>
                    <a:pt x="19" y="36"/>
                  </a:cubicBezTo>
                  <a:cubicBezTo>
                    <a:pt x="18" y="36"/>
                    <a:pt x="19" y="48"/>
                    <a:pt x="16" y="49"/>
                  </a:cubicBezTo>
                  <a:cubicBezTo>
                    <a:pt x="19" y="51"/>
                    <a:pt x="23" y="54"/>
                    <a:pt x="27" y="53"/>
                  </a:cubicBezTo>
                  <a:cubicBezTo>
                    <a:pt x="28" y="53"/>
                    <a:pt x="29" y="52"/>
                    <a:pt x="30" y="53"/>
                  </a:cubicBezTo>
                  <a:cubicBezTo>
                    <a:pt x="31" y="53"/>
                    <a:pt x="32" y="54"/>
                    <a:pt x="33" y="55"/>
                  </a:cubicBezTo>
                  <a:cubicBezTo>
                    <a:pt x="35" y="56"/>
                    <a:pt x="41" y="57"/>
                    <a:pt x="40" y="54"/>
                  </a:cubicBezTo>
                  <a:cubicBezTo>
                    <a:pt x="39" y="49"/>
                    <a:pt x="44" y="47"/>
                    <a:pt x="47" y="48"/>
                  </a:cubicBezTo>
                  <a:cubicBezTo>
                    <a:pt x="51" y="49"/>
                    <a:pt x="53" y="52"/>
                    <a:pt x="57" y="50"/>
                  </a:cubicBezTo>
                  <a:cubicBezTo>
                    <a:pt x="59" y="49"/>
                    <a:pt x="60" y="48"/>
                    <a:pt x="62" y="47"/>
                  </a:cubicBezTo>
                  <a:cubicBezTo>
                    <a:pt x="62" y="47"/>
                    <a:pt x="64" y="45"/>
                    <a:pt x="62" y="45"/>
                  </a:cubicBezTo>
                  <a:cubicBezTo>
                    <a:pt x="60" y="44"/>
                    <a:pt x="58" y="40"/>
                    <a:pt x="59" y="38"/>
                  </a:cubicBezTo>
                  <a:cubicBezTo>
                    <a:pt x="61" y="36"/>
                    <a:pt x="60" y="36"/>
                    <a:pt x="59" y="34"/>
                  </a:cubicBezTo>
                  <a:cubicBezTo>
                    <a:pt x="59" y="33"/>
                    <a:pt x="59" y="32"/>
                    <a:pt x="59" y="31"/>
                  </a:cubicBezTo>
                  <a:cubicBezTo>
                    <a:pt x="58" y="30"/>
                    <a:pt x="59" y="32"/>
                    <a:pt x="59" y="31"/>
                  </a:cubicBezTo>
                  <a:close/>
                </a:path>
              </a:pathLst>
            </a:custGeom>
            <a:grpFill/>
            <a:ln w="9525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16" name="Freeform 650"/>
            <p:cNvSpPr>
              <a:spLocks/>
            </p:cNvSpPr>
            <p:nvPr/>
          </p:nvSpPr>
          <p:spPr bwMode="auto">
            <a:xfrm>
              <a:off x="11983632" y="6621615"/>
              <a:ext cx="207006" cy="140163"/>
            </a:xfrm>
            <a:custGeom>
              <a:avLst/>
              <a:gdLst>
                <a:gd name="T0" fmla="*/ 17 w 22"/>
                <a:gd name="T1" fmla="*/ 1 h 15"/>
                <a:gd name="T2" fmla="*/ 9 w 22"/>
                <a:gd name="T3" fmla="*/ 1 h 15"/>
                <a:gd name="T4" fmla="*/ 8 w 22"/>
                <a:gd name="T5" fmla="*/ 2 h 15"/>
                <a:gd name="T6" fmla="*/ 5 w 22"/>
                <a:gd name="T7" fmla="*/ 2 h 15"/>
                <a:gd name="T8" fmla="*/ 3 w 22"/>
                <a:gd name="T9" fmla="*/ 5 h 15"/>
                <a:gd name="T10" fmla="*/ 1 w 22"/>
                <a:gd name="T11" fmla="*/ 9 h 15"/>
                <a:gd name="T12" fmla="*/ 4 w 22"/>
                <a:gd name="T13" fmla="*/ 10 h 15"/>
                <a:gd name="T14" fmla="*/ 7 w 22"/>
                <a:gd name="T15" fmla="*/ 11 h 15"/>
                <a:gd name="T16" fmla="*/ 11 w 22"/>
                <a:gd name="T17" fmla="*/ 10 h 15"/>
                <a:gd name="T18" fmla="*/ 13 w 22"/>
                <a:gd name="T19" fmla="*/ 10 h 15"/>
                <a:gd name="T20" fmla="*/ 16 w 22"/>
                <a:gd name="T21" fmla="*/ 8 h 15"/>
                <a:gd name="T22" fmla="*/ 18 w 22"/>
                <a:gd name="T23" fmla="*/ 9 h 15"/>
                <a:gd name="T24" fmla="*/ 21 w 22"/>
                <a:gd name="T25" fmla="*/ 8 h 15"/>
                <a:gd name="T26" fmla="*/ 22 w 22"/>
                <a:gd name="T27" fmla="*/ 5 h 15"/>
                <a:gd name="T28" fmla="*/ 18 w 22"/>
                <a:gd name="T29" fmla="*/ 4 h 15"/>
                <a:gd name="T30" fmla="*/ 17 w 22"/>
                <a:gd name="T31" fmla="*/ 1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2" h="15">
                  <a:moveTo>
                    <a:pt x="17" y="1"/>
                  </a:moveTo>
                  <a:cubicBezTo>
                    <a:pt x="14" y="0"/>
                    <a:pt x="12" y="1"/>
                    <a:pt x="9" y="1"/>
                  </a:cubicBezTo>
                  <a:cubicBezTo>
                    <a:pt x="7" y="1"/>
                    <a:pt x="9" y="1"/>
                    <a:pt x="8" y="2"/>
                  </a:cubicBezTo>
                  <a:cubicBezTo>
                    <a:pt x="7" y="2"/>
                    <a:pt x="5" y="2"/>
                    <a:pt x="5" y="2"/>
                  </a:cubicBezTo>
                  <a:cubicBezTo>
                    <a:pt x="4" y="2"/>
                    <a:pt x="3" y="5"/>
                    <a:pt x="3" y="5"/>
                  </a:cubicBezTo>
                  <a:cubicBezTo>
                    <a:pt x="2" y="6"/>
                    <a:pt x="0" y="10"/>
                    <a:pt x="1" y="9"/>
                  </a:cubicBezTo>
                  <a:cubicBezTo>
                    <a:pt x="3" y="9"/>
                    <a:pt x="3" y="8"/>
                    <a:pt x="4" y="10"/>
                  </a:cubicBezTo>
                  <a:cubicBezTo>
                    <a:pt x="4" y="12"/>
                    <a:pt x="5" y="11"/>
                    <a:pt x="7" y="11"/>
                  </a:cubicBezTo>
                  <a:cubicBezTo>
                    <a:pt x="8" y="11"/>
                    <a:pt x="10" y="11"/>
                    <a:pt x="11" y="10"/>
                  </a:cubicBezTo>
                  <a:cubicBezTo>
                    <a:pt x="12" y="8"/>
                    <a:pt x="13" y="9"/>
                    <a:pt x="13" y="10"/>
                  </a:cubicBezTo>
                  <a:cubicBezTo>
                    <a:pt x="16" y="15"/>
                    <a:pt x="15" y="8"/>
                    <a:pt x="16" y="8"/>
                  </a:cubicBezTo>
                  <a:cubicBezTo>
                    <a:pt x="17" y="8"/>
                    <a:pt x="17" y="9"/>
                    <a:pt x="18" y="9"/>
                  </a:cubicBezTo>
                  <a:cubicBezTo>
                    <a:pt x="19" y="9"/>
                    <a:pt x="20" y="9"/>
                    <a:pt x="21" y="8"/>
                  </a:cubicBezTo>
                  <a:cubicBezTo>
                    <a:pt x="22" y="7"/>
                    <a:pt x="22" y="7"/>
                    <a:pt x="22" y="5"/>
                  </a:cubicBezTo>
                  <a:cubicBezTo>
                    <a:pt x="22" y="5"/>
                    <a:pt x="19" y="4"/>
                    <a:pt x="18" y="4"/>
                  </a:cubicBezTo>
                  <a:cubicBezTo>
                    <a:pt x="17" y="3"/>
                    <a:pt x="17" y="2"/>
                    <a:pt x="17" y="1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17" name="Freeform 651"/>
            <p:cNvSpPr>
              <a:spLocks/>
            </p:cNvSpPr>
            <p:nvPr/>
          </p:nvSpPr>
          <p:spPr bwMode="auto">
            <a:xfrm>
              <a:off x="11808475" y="6395439"/>
              <a:ext cx="194268" cy="121050"/>
            </a:xfrm>
            <a:custGeom>
              <a:avLst/>
              <a:gdLst>
                <a:gd name="T0" fmla="*/ 19 w 21"/>
                <a:gd name="T1" fmla="*/ 9 h 13"/>
                <a:gd name="T2" fmla="*/ 20 w 21"/>
                <a:gd name="T3" fmla="*/ 6 h 13"/>
                <a:gd name="T4" fmla="*/ 18 w 21"/>
                <a:gd name="T5" fmla="*/ 3 h 13"/>
                <a:gd name="T6" fmla="*/ 13 w 21"/>
                <a:gd name="T7" fmla="*/ 0 h 13"/>
                <a:gd name="T8" fmla="*/ 8 w 21"/>
                <a:gd name="T9" fmla="*/ 1 h 13"/>
                <a:gd name="T10" fmla="*/ 3 w 21"/>
                <a:gd name="T11" fmla="*/ 1 h 13"/>
                <a:gd name="T12" fmla="*/ 5 w 21"/>
                <a:gd name="T13" fmla="*/ 6 h 13"/>
                <a:gd name="T14" fmla="*/ 10 w 21"/>
                <a:gd name="T15" fmla="*/ 9 h 13"/>
                <a:gd name="T16" fmla="*/ 12 w 21"/>
                <a:gd name="T17" fmla="*/ 9 h 13"/>
                <a:gd name="T18" fmla="*/ 18 w 21"/>
                <a:gd name="T19" fmla="*/ 13 h 13"/>
                <a:gd name="T20" fmla="*/ 19 w 21"/>
                <a:gd name="T21" fmla="*/ 9 h 13"/>
                <a:gd name="T22" fmla="*/ 19 w 21"/>
                <a:gd name="T23" fmla="*/ 9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1" h="13">
                  <a:moveTo>
                    <a:pt x="19" y="9"/>
                  </a:moveTo>
                  <a:cubicBezTo>
                    <a:pt x="18" y="9"/>
                    <a:pt x="21" y="7"/>
                    <a:pt x="20" y="6"/>
                  </a:cubicBezTo>
                  <a:cubicBezTo>
                    <a:pt x="20" y="5"/>
                    <a:pt x="19" y="3"/>
                    <a:pt x="18" y="3"/>
                  </a:cubicBezTo>
                  <a:cubicBezTo>
                    <a:pt x="17" y="2"/>
                    <a:pt x="15" y="0"/>
                    <a:pt x="13" y="0"/>
                  </a:cubicBezTo>
                  <a:cubicBezTo>
                    <a:pt x="11" y="0"/>
                    <a:pt x="10" y="1"/>
                    <a:pt x="8" y="1"/>
                  </a:cubicBezTo>
                  <a:cubicBezTo>
                    <a:pt x="6" y="1"/>
                    <a:pt x="5" y="0"/>
                    <a:pt x="3" y="1"/>
                  </a:cubicBezTo>
                  <a:cubicBezTo>
                    <a:pt x="0" y="3"/>
                    <a:pt x="3" y="5"/>
                    <a:pt x="5" y="6"/>
                  </a:cubicBezTo>
                  <a:cubicBezTo>
                    <a:pt x="7" y="7"/>
                    <a:pt x="8" y="7"/>
                    <a:pt x="10" y="9"/>
                  </a:cubicBezTo>
                  <a:cubicBezTo>
                    <a:pt x="10" y="10"/>
                    <a:pt x="12" y="10"/>
                    <a:pt x="12" y="9"/>
                  </a:cubicBezTo>
                  <a:cubicBezTo>
                    <a:pt x="12" y="10"/>
                    <a:pt x="17" y="13"/>
                    <a:pt x="18" y="13"/>
                  </a:cubicBezTo>
                  <a:cubicBezTo>
                    <a:pt x="18" y="11"/>
                    <a:pt x="18" y="10"/>
                    <a:pt x="19" y="9"/>
                  </a:cubicBezTo>
                  <a:cubicBezTo>
                    <a:pt x="19" y="9"/>
                    <a:pt x="17" y="10"/>
                    <a:pt x="19" y="9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18" name="Freeform 652"/>
            <p:cNvSpPr>
              <a:spLocks/>
            </p:cNvSpPr>
            <p:nvPr/>
          </p:nvSpPr>
          <p:spPr bwMode="auto">
            <a:xfrm>
              <a:off x="11967711" y="6481449"/>
              <a:ext cx="35033" cy="35042"/>
            </a:xfrm>
            <a:custGeom>
              <a:avLst/>
              <a:gdLst>
                <a:gd name="T0" fmla="*/ 2 w 4"/>
                <a:gd name="T1" fmla="*/ 0 h 4"/>
                <a:gd name="T2" fmla="*/ 1 w 4"/>
                <a:gd name="T3" fmla="*/ 3 h 4"/>
                <a:gd name="T4" fmla="*/ 4 w 4"/>
                <a:gd name="T5" fmla="*/ 4 h 4"/>
                <a:gd name="T6" fmla="*/ 2 w 4"/>
                <a:gd name="T7" fmla="*/ 0 h 4"/>
                <a:gd name="T8" fmla="*/ 2 w 4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2" y="0"/>
                  </a:moveTo>
                  <a:cubicBezTo>
                    <a:pt x="1" y="0"/>
                    <a:pt x="1" y="2"/>
                    <a:pt x="1" y="3"/>
                  </a:cubicBezTo>
                  <a:cubicBezTo>
                    <a:pt x="1" y="4"/>
                    <a:pt x="3" y="4"/>
                    <a:pt x="4" y="4"/>
                  </a:cubicBezTo>
                  <a:cubicBezTo>
                    <a:pt x="4" y="2"/>
                    <a:pt x="4" y="1"/>
                    <a:pt x="2" y="0"/>
                  </a:cubicBezTo>
                  <a:cubicBezTo>
                    <a:pt x="0" y="1"/>
                    <a:pt x="3" y="1"/>
                    <a:pt x="2" y="0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19" name="Freeform 653"/>
            <p:cNvSpPr>
              <a:spLocks/>
            </p:cNvSpPr>
            <p:nvPr/>
          </p:nvSpPr>
          <p:spPr bwMode="auto">
            <a:xfrm>
              <a:off x="11853061" y="6264832"/>
              <a:ext cx="187902" cy="168837"/>
            </a:xfrm>
            <a:custGeom>
              <a:avLst/>
              <a:gdLst>
                <a:gd name="T0" fmla="*/ 5 w 20"/>
                <a:gd name="T1" fmla="*/ 14 h 18"/>
                <a:gd name="T2" fmla="*/ 14 w 20"/>
                <a:gd name="T3" fmla="*/ 18 h 18"/>
                <a:gd name="T4" fmla="*/ 14 w 20"/>
                <a:gd name="T5" fmla="*/ 13 h 18"/>
                <a:gd name="T6" fmla="*/ 17 w 20"/>
                <a:gd name="T7" fmla="*/ 11 h 18"/>
                <a:gd name="T8" fmla="*/ 18 w 20"/>
                <a:gd name="T9" fmla="*/ 6 h 18"/>
                <a:gd name="T10" fmla="*/ 20 w 20"/>
                <a:gd name="T11" fmla="*/ 5 h 18"/>
                <a:gd name="T12" fmla="*/ 19 w 20"/>
                <a:gd name="T13" fmla="*/ 0 h 18"/>
                <a:gd name="T14" fmla="*/ 15 w 20"/>
                <a:gd name="T15" fmla="*/ 1 h 18"/>
                <a:gd name="T16" fmla="*/ 10 w 20"/>
                <a:gd name="T17" fmla="*/ 3 h 18"/>
                <a:gd name="T18" fmla="*/ 12 w 20"/>
                <a:gd name="T19" fmla="*/ 6 h 18"/>
                <a:gd name="T20" fmla="*/ 10 w 20"/>
                <a:gd name="T21" fmla="*/ 4 h 18"/>
                <a:gd name="T22" fmla="*/ 7 w 20"/>
                <a:gd name="T23" fmla="*/ 6 h 18"/>
                <a:gd name="T24" fmla="*/ 5 w 20"/>
                <a:gd name="T25" fmla="*/ 8 h 18"/>
                <a:gd name="T26" fmla="*/ 5 w 20"/>
                <a:gd name="T27" fmla="*/ 12 h 18"/>
                <a:gd name="T28" fmla="*/ 3 w 20"/>
                <a:gd name="T29" fmla="*/ 12 h 18"/>
                <a:gd name="T30" fmla="*/ 4 w 20"/>
                <a:gd name="T31" fmla="*/ 12 h 18"/>
                <a:gd name="T32" fmla="*/ 3 w 20"/>
                <a:gd name="T33" fmla="*/ 12 h 18"/>
                <a:gd name="T34" fmla="*/ 4 w 20"/>
                <a:gd name="T35" fmla="*/ 14 h 18"/>
                <a:gd name="T36" fmla="*/ 2 w 20"/>
                <a:gd name="T37" fmla="*/ 13 h 18"/>
                <a:gd name="T38" fmla="*/ 3 w 20"/>
                <a:gd name="T39" fmla="*/ 14 h 18"/>
                <a:gd name="T40" fmla="*/ 1 w 20"/>
                <a:gd name="T41" fmla="*/ 14 h 18"/>
                <a:gd name="T42" fmla="*/ 2 w 20"/>
                <a:gd name="T43" fmla="*/ 15 h 18"/>
                <a:gd name="T44" fmla="*/ 0 w 20"/>
                <a:gd name="T45" fmla="*/ 15 h 18"/>
                <a:gd name="T46" fmla="*/ 5 w 20"/>
                <a:gd name="T47" fmla="*/ 14 h 18"/>
                <a:gd name="T48" fmla="*/ 5 w 20"/>
                <a:gd name="T49" fmla="*/ 14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0" h="18">
                  <a:moveTo>
                    <a:pt x="5" y="14"/>
                  </a:moveTo>
                  <a:cubicBezTo>
                    <a:pt x="7" y="12"/>
                    <a:pt x="13" y="16"/>
                    <a:pt x="14" y="18"/>
                  </a:cubicBezTo>
                  <a:cubicBezTo>
                    <a:pt x="15" y="16"/>
                    <a:pt x="15" y="14"/>
                    <a:pt x="14" y="13"/>
                  </a:cubicBezTo>
                  <a:cubicBezTo>
                    <a:pt x="13" y="9"/>
                    <a:pt x="15" y="11"/>
                    <a:pt x="17" y="11"/>
                  </a:cubicBezTo>
                  <a:cubicBezTo>
                    <a:pt x="19" y="10"/>
                    <a:pt x="19" y="8"/>
                    <a:pt x="18" y="6"/>
                  </a:cubicBezTo>
                  <a:cubicBezTo>
                    <a:pt x="18" y="6"/>
                    <a:pt x="20" y="5"/>
                    <a:pt x="20" y="5"/>
                  </a:cubicBezTo>
                  <a:cubicBezTo>
                    <a:pt x="20" y="3"/>
                    <a:pt x="20" y="2"/>
                    <a:pt x="19" y="0"/>
                  </a:cubicBezTo>
                  <a:cubicBezTo>
                    <a:pt x="19" y="0"/>
                    <a:pt x="15" y="1"/>
                    <a:pt x="15" y="1"/>
                  </a:cubicBezTo>
                  <a:cubicBezTo>
                    <a:pt x="13" y="1"/>
                    <a:pt x="12" y="1"/>
                    <a:pt x="10" y="3"/>
                  </a:cubicBezTo>
                  <a:cubicBezTo>
                    <a:pt x="10" y="3"/>
                    <a:pt x="13" y="5"/>
                    <a:pt x="12" y="6"/>
                  </a:cubicBezTo>
                  <a:cubicBezTo>
                    <a:pt x="10" y="8"/>
                    <a:pt x="9" y="4"/>
                    <a:pt x="10" y="4"/>
                  </a:cubicBezTo>
                  <a:cubicBezTo>
                    <a:pt x="10" y="4"/>
                    <a:pt x="7" y="5"/>
                    <a:pt x="7" y="6"/>
                  </a:cubicBezTo>
                  <a:cubicBezTo>
                    <a:pt x="7" y="7"/>
                    <a:pt x="6" y="7"/>
                    <a:pt x="5" y="8"/>
                  </a:cubicBezTo>
                  <a:cubicBezTo>
                    <a:pt x="5" y="9"/>
                    <a:pt x="3" y="12"/>
                    <a:pt x="5" y="12"/>
                  </a:cubicBezTo>
                  <a:cubicBezTo>
                    <a:pt x="5" y="12"/>
                    <a:pt x="4" y="12"/>
                    <a:pt x="3" y="12"/>
                  </a:cubicBezTo>
                  <a:cubicBezTo>
                    <a:pt x="3" y="12"/>
                    <a:pt x="4" y="12"/>
                    <a:pt x="4" y="12"/>
                  </a:cubicBezTo>
                  <a:cubicBezTo>
                    <a:pt x="4" y="12"/>
                    <a:pt x="3" y="12"/>
                    <a:pt x="3" y="12"/>
                  </a:cubicBezTo>
                  <a:cubicBezTo>
                    <a:pt x="2" y="13"/>
                    <a:pt x="4" y="14"/>
                    <a:pt x="4" y="14"/>
                  </a:cubicBezTo>
                  <a:cubicBezTo>
                    <a:pt x="4" y="13"/>
                    <a:pt x="2" y="13"/>
                    <a:pt x="2" y="13"/>
                  </a:cubicBezTo>
                  <a:cubicBezTo>
                    <a:pt x="2" y="13"/>
                    <a:pt x="3" y="14"/>
                    <a:pt x="3" y="14"/>
                  </a:cubicBezTo>
                  <a:cubicBezTo>
                    <a:pt x="3" y="14"/>
                    <a:pt x="2" y="13"/>
                    <a:pt x="1" y="14"/>
                  </a:cubicBezTo>
                  <a:cubicBezTo>
                    <a:pt x="1" y="14"/>
                    <a:pt x="2" y="15"/>
                    <a:pt x="2" y="15"/>
                  </a:cubicBezTo>
                  <a:cubicBezTo>
                    <a:pt x="2" y="14"/>
                    <a:pt x="1" y="14"/>
                    <a:pt x="0" y="15"/>
                  </a:cubicBezTo>
                  <a:cubicBezTo>
                    <a:pt x="1" y="15"/>
                    <a:pt x="4" y="16"/>
                    <a:pt x="5" y="14"/>
                  </a:cubicBezTo>
                  <a:cubicBezTo>
                    <a:pt x="5" y="14"/>
                    <a:pt x="5" y="15"/>
                    <a:pt x="5" y="14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20" name="Freeform 654"/>
            <p:cNvSpPr>
              <a:spLocks/>
            </p:cNvSpPr>
            <p:nvPr/>
          </p:nvSpPr>
          <p:spPr bwMode="auto">
            <a:xfrm>
              <a:off x="12079173" y="5984503"/>
              <a:ext cx="140127" cy="207060"/>
            </a:xfrm>
            <a:custGeom>
              <a:avLst/>
              <a:gdLst>
                <a:gd name="T0" fmla="*/ 10 w 15"/>
                <a:gd name="T1" fmla="*/ 21 h 22"/>
                <a:gd name="T2" fmla="*/ 8 w 15"/>
                <a:gd name="T3" fmla="*/ 17 h 22"/>
                <a:gd name="T4" fmla="*/ 11 w 15"/>
                <a:gd name="T5" fmla="*/ 12 h 22"/>
                <a:gd name="T6" fmla="*/ 11 w 15"/>
                <a:gd name="T7" fmla="*/ 13 h 22"/>
                <a:gd name="T8" fmla="*/ 15 w 15"/>
                <a:gd name="T9" fmla="*/ 10 h 22"/>
                <a:gd name="T10" fmla="*/ 11 w 15"/>
                <a:gd name="T11" fmla="*/ 7 h 22"/>
                <a:gd name="T12" fmla="*/ 10 w 15"/>
                <a:gd name="T13" fmla="*/ 5 h 22"/>
                <a:gd name="T14" fmla="*/ 12 w 15"/>
                <a:gd name="T15" fmla="*/ 4 h 22"/>
                <a:gd name="T16" fmla="*/ 12 w 15"/>
                <a:gd name="T17" fmla="*/ 1 h 22"/>
                <a:gd name="T18" fmla="*/ 11 w 15"/>
                <a:gd name="T19" fmla="*/ 1 h 22"/>
                <a:gd name="T20" fmla="*/ 7 w 15"/>
                <a:gd name="T21" fmla="*/ 4 h 22"/>
                <a:gd name="T22" fmla="*/ 2 w 15"/>
                <a:gd name="T23" fmla="*/ 5 h 22"/>
                <a:gd name="T24" fmla="*/ 4 w 15"/>
                <a:gd name="T25" fmla="*/ 6 h 22"/>
                <a:gd name="T26" fmla="*/ 6 w 15"/>
                <a:gd name="T27" fmla="*/ 8 h 22"/>
                <a:gd name="T28" fmla="*/ 4 w 15"/>
                <a:gd name="T29" fmla="*/ 8 h 22"/>
                <a:gd name="T30" fmla="*/ 2 w 15"/>
                <a:gd name="T31" fmla="*/ 8 h 22"/>
                <a:gd name="T32" fmla="*/ 0 w 15"/>
                <a:gd name="T33" fmla="*/ 9 h 22"/>
                <a:gd name="T34" fmla="*/ 0 w 15"/>
                <a:gd name="T35" fmla="*/ 14 h 22"/>
                <a:gd name="T36" fmla="*/ 2 w 15"/>
                <a:gd name="T37" fmla="*/ 16 h 22"/>
                <a:gd name="T38" fmla="*/ 2 w 15"/>
                <a:gd name="T39" fmla="*/ 20 h 22"/>
                <a:gd name="T40" fmla="*/ 10 w 15"/>
                <a:gd name="T41" fmla="*/ 21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5" h="22">
                  <a:moveTo>
                    <a:pt x="10" y="21"/>
                  </a:moveTo>
                  <a:cubicBezTo>
                    <a:pt x="10" y="20"/>
                    <a:pt x="6" y="18"/>
                    <a:pt x="8" y="17"/>
                  </a:cubicBezTo>
                  <a:cubicBezTo>
                    <a:pt x="9" y="16"/>
                    <a:pt x="9" y="13"/>
                    <a:pt x="11" y="12"/>
                  </a:cubicBezTo>
                  <a:cubicBezTo>
                    <a:pt x="11" y="12"/>
                    <a:pt x="11" y="13"/>
                    <a:pt x="11" y="13"/>
                  </a:cubicBezTo>
                  <a:cubicBezTo>
                    <a:pt x="12" y="13"/>
                    <a:pt x="15" y="11"/>
                    <a:pt x="15" y="10"/>
                  </a:cubicBezTo>
                  <a:cubicBezTo>
                    <a:pt x="15" y="9"/>
                    <a:pt x="11" y="9"/>
                    <a:pt x="11" y="7"/>
                  </a:cubicBezTo>
                  <a:cubicBezTo>
                    <a:pt x="11" y="6"/>
                    <a:pt x="10" y="6"/>
                    <a:pt x="10" y="5"/>
                  </a:cubicBezTo>
                  <a:cubicBezTo>
                    <a:pt x="10" y="4"/>
                    <a:pt x="12" y="5"/>
                    <a:pt x="12" y="4"/>
                  </a:cubicBezTo>
                  <a:cubicBezTo>
                    <a:pt x="12" y="3"/>
                    <a:pt x="12" y="2"/>
                    <a:pt x="12" y="1"/>
                  </a:cubicBezTo>
                  <a:cubicBezTo>
                    <a:pt x="12" y="0"/>
                    <a:pt x="12" y="1"/>
                    <a:pt x="11" y="1"/>
                  </a:cubicBezTo>
                  <a:cubicBezTo>
                    <a:pt x="8" y="1"/>
                    <a:pt x="9" y="2"/>
                    <a:pt x="7" y="4"/>
                  </a:cubicBezTo>
                  <a:cubicBezTo>
                    <a:pt x="6" y="5"/>
                    <a:pt x="3" y="3"/>
                    <a:pt x="2" y="5"/>
                  </a:cubicBezTo>
                  <a:cubicBezTo>
                    <a:pt x="0" y="7"/>
                    <a:pt x="3" y="7"/>
                    <a:pt x="4" y="6"/>
                  </a:cubicBezTo>
                  <a:cubicBezTo>
                    <a:pt x="5" y="5"/>
                    <a:pt x="7" y="6"/>
                    <a:pt x="6" y="8"/>
                  </a:cubicBezTo>
                  <a:cubicBezTo>
                    <a:pt x="6" y="7"/>
                    <a:pt x="4" y="6"/>
                    <a:pt x="4" y="8"/>
                  </a:cubicBezTo>
                  <a:cubicBezTo>
                    <a:pt x="3" y="8"/>
                    <a:pt x="2" y="9"/>
                    <a:pt x="2" y="8"/>
                  </a:cubicBezTo>
                  <a:cubicBezTo>
                    <a:pt x="2" y="9"/>
                    <a:pt x="0" y="7"/>
                    <a:pt x="0" y="9"/>
                  </a:cubicBezTo>
                  <a:cubicBezTo>
                    <a:pt x="0" y="11"/>
                    <a:pt x="0" y="12"/>
                    <a:pt x="0" y="14"/>
                  </a:cubicBezTo>
                  <a:cubicBezTo>
                    <a:pt x="1" y="15"/>
                    <a:pt x="2" y="15"/>
                    <a:pt x="2" y="16"/>
                  </a:cubicBezTo>
                  <a:cubicBezTo>
                    <a:pt x="3" y="18"/>
                    <a:pt x="1" y="19"/>
                    <a:pt x="2" y="20"/>
                  </a:cubicBezTo>
                  <a:cubicBezTo>
                    <a:pt x="4" y="22"/>
                    <a:pt x="8" y="21"/>
                    <a:pt x="10" y="21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21" name="Freeform 655"/>
            <p:cNvSpPr>
              <a:spLocks/>
            </p:cNvSpPr>
            <p:nvPr/>
          </p:nvSpPr>
          <p:spPr bwMode="auto">
            <a:xfrm>
              <a:off x="11977264" y="6172454"/>
              <a:ext cx="417198" cy="484203"/>
            </a:xfrm>
            <a:custGeom>
              <a:avLst/>
              <a:gdLst>
                <a:gd name="T0" fmla="*/ 44 w 45"/>
                <a:gd name="T1" fmla="*/ 24 h 52"/>
                <a:gd name="T2" fmla="*/ 43 w 45"/>
                <a:gd name="T3" fmla="*/ 18 h 52"/>
                <a:gd name="T4" fmla="*/ 42 w 45"/>
                <a:gd name="T5" fmla="*/ 12 h 52"/>
                <a:gd name="T6" fmla="*/ 41 w 45"/>
                <a:gd name="T7" fmla="*/ 7 h 52"/>
                <a:gd name="T8" fmla="*/ 38 w 45"/>
                <a:gd name="T9" fmla="*/ 4 h 52"/>
                <a:gd name="T10" fmla="*/ 38 w 45"/>
                <a:gd name="T11" fmla="*/ 2 h 52"/>
                <a:gd name="T12" fmla="*/ 37 w 45"/>
                <a:gd name="T13" fmla="*/ 5 h 52"/>
                <a:gd name="T14" fmla="*/ 33 w 45"/>
                <a:gd name="T15" fmla="*/ 4 h 52"/>
                <a:gd name="T16" fmla="*/ 25 w 45"/>
                <a:gd name="T17" fmla="*/ 7 h 52"/>
                <a:gd name="T18" fmla="*/ 26 w 45"/>
                <a:gd name="T19" fmla="*/ 4 h 52"/>
                <a:gd name="T20" fmla="*/ 21 w 45"/>
                <a:gd name="T21" fmla="*/ 4 h 52"/>
                <a:gd name="T22" fmla="*/ 20 w 45"/>
                <a:gd name="T23" fmla="*/ 1 h 52"/>
                <a:gd name="T24" fmla="*/ 13 w 45"/>
                <a:gd name="T25" fmla="*/ 0 h 52"/>
                <a:gd name="T26" fmla="*/ 15 w 45"/>
                <a:gd name="T27" fmla="*/ 3 h 52"/>
                <a:gd name="T28" fmla="*/ 15 w 45"/>
                <a:gd name="T29" fmla="*/ 6 h 52"/>
                <a:gd name="T30" fmla="*/ 17 w 45"/>
                <a:gd name="T31" fmla="*/ 7 h 52"/>
                <a:gd name="T32" fmla="*/ 20 w 45"/>
                <a:gd name="T33" fmla="*/ 9 h 52"/>
                <a:gd name="T34" fmla="*/ 15 w 45"/>
                <a:gd name="T35" fmla="*/ 8 h 52"/>
                <a:gd name="T36" fmla="*/ 14 w 45"/>
                <a:gd name="T37" fmla="*/ 8 h 52"/>
                <a:gd name="T38" fmla="*/ 13 w 45"/>
                <a:gd name="T39" fmla="*/ 10 h 52"/>
                <a:gd name="T40" fmla="*/ 6 w 45"/>
                <a:gd name="T41" fmla="*/ 10 h 52"/>
                <a:gd name="T42" fmla="*/ 6 w 45"/>
                <a:gd name="T43" fmla="*/ 15 h 52"/>
                <a:gd name="T44" fmla="*/ 6 w 45"/>
                <a:gd name="T45" fmla="*/ 17 h 52"/>
                <a:gd name="T46" fmla="*/ 1 w 45"/>
                <a:gd name="T47" fmla="*/ 22 h 52"/>
                <a:gd name="T48" fmla="*/ 2 w 45"/>
                <a:gd name="T49" fmla="*/ 26 h 52"/>
                <a:gd name="T50" fmla="*/ 2 w 45"/>
                <a:gd name="T51" fmla="*/ 30 h 52"/>
                <a:gd name="T52" fmla="*/ 1 w 45"/>
                <a:gd name="T53" fmla="*/ 33 h 52"/>
                <a:gd name="T54" fmla="*/ 3 w 45"/>
                <a:gd name="T55" fmla="*/ 37 h 52"/>
                <a:gd name="T56" fmla="*/ 11 w 45"/>
                <a:gd name="T57" fmla="*/ 40 h 52"/>
                <a:gd name="T58" fmla="*/ 9 w 45"/>
                <a:gd name="T59" fmla="*/ 49 h 52"/>
                <a:gd name="T60" fmla="*/ 19 w 45"/>
                <a:gd name="T61" fmla="*/ 49 h 52"/>
                <a:gd name="T62" fmla="*/ 23 w 45"/>
                <a:gd name="T63" fmla="*/ 51 h 52"/>
                <a:gd name="T64" fmla="*/ 26 w 45"/>
                <a:gd name="T65" fmla="*/ 50 h 52"/>
                <a:gd name="T66" fmla="*/ 33 w 45"/>
                <a:gd name="T67" fmla="*/ 49 h 52"/>
                <a:gd name="T68" fmla="*/ 36 w 45"/>
                <a:gd name="T69" fmla="*/ 49 h 52"/>
                <a:gd name="T70" fmla="*/ 36 w 45"/>
                <a:gd name="T71" fmla="*/ 45 h 52"/>
                <a:gd name="T72" fmla="*/ 40 w 45"/>
                <a:gd name="T73" fmla="*/ 43 h 52"/>
                <a:gd name="T74" fmla="*/ 35 w 45"/>
                <a:gd name="T75" fmla="*/ 37 h 52"/>
                <a:gd name="T76" fmla="*/ 32 w 45"/>
                <a:gd name="T77" fmla="*/ 31 h 52"/>
                <a:gd name="T78" fmla="*/ 41 w 45"/>
                <a:gd name="T79" fmla="*/ 26 h 52"/>
                <a:gd name="T80" fmla="*/ 44 w 45"/>
                <a:gd name="T81" fmla="*/ 28 h 52"/>
                <a:gd name="T82" fmla="*/ 44 w 45"/>
                <a:gd name="T83" fmla="*/ 24 h 52"/>
                <a:gd name="T84" fmla="*/ 44 w 45"/>
                <a:gd name="T85" fmla="*/ 2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5" h="52">
                  <a:moveTo>
                    <a:pt x="44" y="24"/>
                  </a:moveTo>
                  <a:cubicBezTo>
                    <a:pt x="43" y="22"/>
                    <a:pt x="43" y="20"/>
                    <a:pt x="43" y="18"/>
                  </a:cubicBezTo>
                  <a:cubicBezTo>
                    <a:pt x="42" y="16"/>
                    <a:pt x="41" y="15"/>
                    <a:pt x="42" y="12"/>
                  </a:cubicBezTo>
                  <a:cubicBezTo>
                    <a:pt x="43" y="10"/>
                    <a:pt x="42" y="8"/>
                    <a:pt x="41" y="7"/>
                  </a:cubicBezTo>
                  <a:cubicBezTo>
                    <a:pt x="40" y="6"/>
                    <a:pt x="38" y="5"/>
                    <a:pt x="38" y="4"/>
                  </a:cubicBezTo>
                  <a:cubicBezTo>
                    <a:pt x="38" y="4"/>
                    <a:pt x="39" y="3"/>
                    <a:pt x="38" y="2"/>
                  </a:cubicBezTo>
                  <a:cubicBezTo>
                    <a:pt x="37" y="2"/>
                    <a:pt x="37" y="5"/>
                    <a:pt x="37" y="5"/>
                  </a:cubicBezTo>
                  <a:cubicBezTo>
                    <a:pt x="35" y="5"/>
                    <a:pt x="35" y="4"/>
                    <a:pt x="33" y="4"/>
                  </a:cubicBezTo>
                  <a:cubicBezTo>
                    <a:pt x="31" y="5"/>
                    <a:pt x="28" y="7"/>
                    <a:pt x="25" y="7"/>
                  </a:cubicBezTo>
                  <a:cubicBezTo>
                    <a:pt x="24" y="6"/>
                    <a:pt x="26" y="5"/>
                    <a:pt x="26" y="4"/>
                  </a:cubicBezTo>
                  <a:cubicBezTo>
                    <a:pt x="24" y="4"/>
                    <a:pt x="23" y="5"/>
                    <a:pt x="21" y="4"/>
                  </a:cubicBezTo>
                  <a:cubicBezTo>
                    <a:pt x="20" y="3"/>
                    <a:pt x="23" y="1"/>
                    <a:pt x="20" y="1"/>
                  </a:cubicBezTo>
                  <a:cubicBezTo>
                    <a:pt x="18" y="1"/>
                    <a:pt x="16" y="1"/>
                    <a:pt x="13" y="0"/>
                  </a:cubicBezTo>
                  <a:cubicBezTo>
                    <a:pt x="14" y="1"/>
                    <a:pt x="15" y="1"/>
                    <a:pt x="15" y="3"/>
                  </a:cubicBezTo>
                  <a:cubicBezTo>
                    <a:pt x="14" y="4"/>
                    <a:pt x="14" y="4"/>
                    <a:pt x="15" y="6"/>
                  </a:cubicBezTo>
                  <a:cubicBezTo>
                    <a:pt x="15" y="8"/>
                    <a:pt x="15" y="7"/>
                    <a:pt x="17" y="7"/>
                  </a:cubicBezTo>
                  <a:cubicBezTo>
                    <a:pt x="18" y="7"/>
                    <a:pt x="19" y="8"/>
                    <a:pt x="20" y="9"/>
                  </a:cubicBezTo>
                  <a:cubicBezTo>
                    <a:pt x="19" y="8"/>
                    <a:pt x="16" y="8"/>
                    <a:pt x="15" y="8"/>
                  </a:cubicBezTo>
                  <a:cubicBezTo>
                    <a:pt x="15" y="8"/>
                    <a:pt x="14" y="8"/>
                    <a:pt x="14" y="8"/>
                  </a:cubicBezTo>
                  <a:cubicBezTo>
                    <a:pt x="13" y="9"/>
                    <a:pt x="14" y="10"/>
                    <a:pt x="13" y="10"/>
                  </a:cubicBezTo>
                  <a:cubicBezTo>
                    <a:pt x="11" y="11"/>
                    <a:pt x="7" y="6"/>
                    <a:pt x="6" y="10"/>
                  </a:cubicBezTo>
                  <a:cubicBezTo>
                    <a:pt x="7" y="12"/>
                    <a:pt x="8" y="14"/>
                    <a:pt x="6" y="15"/>
                  </a:cubicBezTo>
                  <a:cubicBezTo>
                    <a:pt x="5" y="17"/>
                    <a:pt x="5" y="15"/>
                    <a:pt x="6" y="17"/>
                  </a:cubicBezTo>
                  <a:cubicBezTo>
                    <a:pt x="6" y="22"/>
                    <a:pt x="0" y="20"/>
                    <a:pt x="1" y="22"/>
                  </a:cubicBezTo>
                  <a:cubicBezTo>
                    <a:pt x="1" y="23"/>
                    <a:pt x="2" y="24"/>
                    <a:pt x="2" y="26"/>
                  </a:cubicBezTo>
                  <a:cubicBezTo>
                    <a:pt x="2" y="28"/>
                    <a:pt x="1" y="28"/>
                    <a:pt x="2" y="30"/>
                  </a:cubicBezTo>
                  <a:cubicBezTo>
                    <a:pt x="3" y="31"/>
                    <a:pt x="0" y="33"/>
                    <a:pt x="1" y="33"/>
                  </a:cubicBezTo>
                  <a:cubicBezTo>
                    <a:pt x="3" y="34"/>
                    <a:pt x="2" y="36"/>
                    <a:pt x="3" y="37"/>
                  </a:cubicBezTo>
                  <a:cubicBezTo>
                    <a:pt x="4" y="40"/>
                    <a:pt x="8" y="39"/>
                    <a:pt x="11" y="40"/>
                  </a:cubicBezTo>
                  <a:cubicBezTo>
                    <a:pt x="11" y="40"/>
                    <a:pt x="9" y="48"/>
                    <a:pt x="9" y="49"/>
                  </a:cubicBezTo>
                  <a:cubicBezTo>
                    <a:pt x="13" y="49"/>
                    <a:pt x="15" y="48"/>
                    <a:pt x="19" y="49"/>
                  </a:cubicBezTo>
                  <a:cubicBezTo>
                    <a:pt x="19" y="49"/>
                    <a:pt x="23" y="52"/>
                    <a:pt x="23" y="51"/>
                  </a:cubicBezTo>
                  <a:cubicBezTo>
                    <a:pt x="24" y="49"/>
                    <a:pt x="25" y="49"/>
                    <a:pt x="26" y="50"/>
                  </a:cubicBezTo>
                  <a:cubicBezTo>
                    <a:pt x="27" y="51"/>
                    <a:pt x="32" y="48"/>
                    <a:pt x="33" y="49"/>
                  </a:cubicBezTo>
                  <a:cubicBezTo>
                    <a:pt x="33" y="49"/>
                    <a:pt x="37" y="50"/>
                    <a:pt x="36" y="49"/>
                  </a:cubicBezTo>
                  <a:cubicBezTo>
                    <a:pt x="35" y="46"/>
                    <a:pt x="34" y="46"/>
                    <a:pt x="36" y="45"/>
                  </a:cubicBezTo>
                  <a:cubicBezTo>
                    <a:pt x="38" y="43"/>
                    <a:pt x="38" y="43"/>
                    <a:pt x="40" y="43"/>
                  </a:cubicBezTo>
                  <a:cubicBezTo>
                    <a:pt x="41" y="42"/>
                    <a:pt x="36" y="38"/>
                    <a:pt x="35" y="37"/>
                  </a:cubicBezTo>
                  <a:cubicBezTo>
                    <a:pt x="34" y="37"/>
                    <a:pt x="31" y="32"/>
                    <a:pt x="32" y="31"/>
                  </a:cubicBezTo>
                  <a:cubicBezTo>
                    <a:pt x="36" y="30"/>
                    <a:pt x="38" y="29"/>
                    <a:pt x="41" y="26"/>
                  </a:cubicBezTo>
                  <a:cubicBezTo>
                    <a:pt x="42" y="25"/>
                    <a:pt x="43" y="29"/>
                    <a:pt x="44" y="28"/>
                  </a:cubicBezTo>
                  <a:cubicBezTo>
                    <a:pt x="45" y="27"/>
                    <a:pt x="45" y="25"/>
                    <a:pt x="44" y="24"/>
                  </a:cubicBezTo>
                  <a:cubicBezTo>
                    <a:pt x="44" y="23"/>
                    <a:pt x="44" y="24"/>
                    <a:pt x="44" y="24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22" name="Freeform 656"/>
            <p:cNvSpPr>
              <a:spLocks/>
            </p:cNvSpPr>
            <p:nvPr/>
          </p:nvSpPr>
          <p:spPr bwMode="auto">
            <a:xfrm>
              <a:off x="12712935" y="6322173"/>
              <a:ext cx="831212" cy="493761"/>
            </a:xfrm>
            <a:custGeom>
              <a:avLst/>
              <a:gdLst>
                <a:gd name="T0" fmla="*/ 0 w 89"/>
                <a:gd name="T1" fmla="*/ 27 h 53"/>
                <a:gd name="T2" fmla="*/ 9 w 89"/>
                <a:gd name="T3" fmla="*/ 30 h 53"/>
                <a:gd name="T4" fmla="*/ 16 w 89"/>
                <a:gd name="T5" fmla="*/ 31 h 53"/>
                <a:gd name="T6" fmla="*/ 22 w 89"/>
                <a:gd name="T7" fmla="*/ 28 h 53"/>
                <a:gd name="T8" fmla="*/ 33 w 89"/>
                <a:gd name="T9" fmla="*/ 30 h 53"/>
                <a:gd name="T10" fmla="*/ 40 w 89"/>
                <a:gd name="T11" fmla="*/ 41 h 53"/>
                <a:gd name="T12" fmla="*/ 44 w 89"/>
                <a:gd name="T13" fmla="*/ 38 h 53"/>
                <a:gd name="T14" fmla="*/ 47 w 89"/>
                <a:gd name="T15" fmla="*/ 41 h 53"/>
                <a:gd name="T16" fmla="*/ 57 w 89"/>
                <a:gd name="T17" fmla="*/ 42 h 53"/>
                <a:gd name="T18" fmla="*/ 51 w 89"/>
                <a:gd name="T19" fmla="*/ 46 h 53"/>
                <a:gd name="T20" fmla="*/ 55 w 89"/>
                <a:gd name="T21" fmla="*/ 49 h 53"/>
                <a:gd name="T22" fmla="*/ 59 w 89"/>
                <a:gd name="T23" fmla="*/ 51 h 53"/>
                <a:gd name="T24" fmla="*/ 67 w 89"/>
                <a:gd name="T25" fmla="*/ 48 h 53"/>
                <a:gd name="T26" fmla="*/ 72 w 89"/>
                <a:gd name="T27" fmla="*/ 46 h 53"/>
                <a:gd name="T28" fmla="*/ 68 w 89"/>
                <a:gd name="T29" fmla="*/ 46 h 53"/>
                <a:gd name="T30" fmla="*/ 63 w 89"/>
                <a:gd name="T31" fmla="*/ 44 h 53"/>
                <a:gd name="T32" fmla="*/ 72 w 89"/>
                <a:gd name="T33" fmla="*/ 38 h 53"/>
                <a:gd name="T34" fmla="*/ 78 w 89"/>
                <a:gd name="T35" fmla="*/ 35 h 53"/>
                <a:gd name="T36" fmla="*/ 84 w 89"/>
                <a:gd name="T37" fmla="*/ 31 h 53"/>
                <a:gd name="T38" fmla="*/ 87 w 89"/>
                <a:gd name="T39" fmla="*/ 28 h 53"/>
                <a:gd name="T40" fmla="*/ 86 w 89"/>
                <a:gd name="T41" fmla="*/ 26 h 53"/>
                <a:gd name="T42" fmla="*/ 88 w 89"/>
                <a:gd name="T43" fmla="*/ 25 h 53"/>
                <a:gd name="T44" fmla="*/ 86 w 89"/>
                <a:gd name="T45" fmla="*/ 24 h 53"/>
                <a:gd name="T46" fmla="*/ 88 w 89"/>
                <a:gd name="T47" fmla="*/ 21 h 53"/>
                <a:gd name="T48" fmla="*/ 85 w 89"/>
                <a:gd name="T49" fmla="*/ 19 h 53"/>
                <a:gd name="T50" fmla="*/ 82 w 89"/>
                <a:gd name="T51" fmla="*/ 18 h 53"/>
                <a:gd name="T52" fmla="*/ 78 w 89"/>
                <a:gd name="T53" fmla="*/ 18 h 53"/>
                <a:gd name="T54" fmla="*/ 75 w 89"/>
                <a:gd name="T55" fmla="*/ 15 h 53"/>
                <a:gd name="T56" fmla="*/ 72 w 89"/>
                <a:gd name="T57" fmla="*/ 17 h 53"/>
                <a:gd name="T58" fmla="*/ 69 w 89"/>
                <a:gd name="T59" fmla="*/ 14 h 53"/>
                <a:gd name="T60" fmla="*/ 65 w 89"/>
                <a:gd name="T61" fmla="*/ 14 h 53"/>
                <a:gd name="T62" fmla="*/ 64 w 89"/>
                <a:gd name="T63" fmla="*/ 10 h 53"/>
                <a:gd name="T64" fmla="*/ 60 w 89"/>
                <a:gd name="T65" fmla="*/ 9 h 53"/>
                <a:gd name="T66" fmla="*/ 60 w 89"/>
                <a:gd name="T67" fmla="*/ 5 h 53"/>
                <a:gd name="T68" fmla="*/ 58 w 89"/>
                <a:gd name="T69" fmla="*/ 2 h 53"/>
                <a:gd name="T70" fmla="*/ 53 w 89"/>
                <a:gd name="T71" fmla="*/ 1 h 53"/>
                <a:gd name="T72" fmla="*/ 47 w 89"/>
                <a:gd name="T73" fmla="*/ 2 h 53"/>
                <a:gd name="T74" fmla="*/ 43 w 89"/>
                <a:gd name="T75" fmla="*/ 3 h 53"/>
                <a:gd name="T76" fmla="*/ 41 w 89"/>
                <a:gd name="T77" fmla="*/ 9 h 53"/>
                <a:gd name="T78" fmla="*/ 38 w 89"/>
                <a:gd name="T79" fmla="*/ 7 h 53"/>
                <a:gd name="T80" fmla="*/ 36 w 89"/>
                <a:gd name="T81" fmla="*/ 8 h 53"/>
                <a:gd name="T82" fmla="*/ 34 w 89"/>
                <a:gd name="T83" fmla="*/ 6 h 53"/>
                <a:gd name="T84" fmla="*/ 31 w 89"/>
                <a:gd name="T85" fmla="*/ 7 h 53"/>
                <a:gd name="T86" fmla="*/ 29 w 89"/>
                <a:gd name="T87" fmla="*/ 6 h 53"/>
                <a:gd name="T88" fmla="*/ 28 w 89"/>
                <a:gd name="T89" fmla="*/ 8 h 53"/>
                <a:gd name="T90" fmla="*/ 21 w 89"/>
                <a:gd name="T91" fmla="*/ 5 h 53"/>
                <a:gd name="T92" fmla="*/ 12 w 89"/>
                <a:gd name="T93" fmla="*/ 4 h 53"/>
                <a:gd name="T94" fmla="*/ 6 w 89"/>
                <a:gd name="T95" fmla="*/ 6 h 53"/>
                <a:gd name="T96" fmla="*/ 9 w 89"/>
                <a:gd name="T97" fmla="*/ 11 h 53"/>
                <a:gd name="T98" fmla="*/ 10 w 89"/>
                <a:gd name="T99" fmla="*/ 14 h 53"/>
                <a:gd name="T100" fmla="*/ 5 w 89"/>
                <a:gd name="T101" fmla="*/ 16 h 53"/>
                <a:gd name="T102" fmla="*/ 2 w 89"/>
                <a:gd name="T103" fmla="*/ 23 h 53"/>
                <a:gd name="T104" fmla="*/ 0 w 89"/>
                <a:gd name="T105" fmla="*/ 27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89" h="53">
                  <a:moveTo>
                    <a:pt x="0" y="27"/>
                  </a:moveTo>
                  <a:cubicBezTo>
                    <a:pt x="0" y="30"/>
                    <a:pt x="7" y="30"/>
                    <a:pt x="9" y="30"/>
                  </a:cubicBezTo>
                  <a:cubicBezTo>
                    <a:pt x="11" y="30"/>
                    <a:pt x="13" y="32"/>
                    <a:pt x="16" y="31"/>
                  </a:cubicBezTo>
                  <a:cubicBezTo>
                    <a:pt x="17" y="29"/>
                    <a:pt x="20" y="28"/>
                    <a:pt x="22" y="28"/>
                  </a:cubicBezTo>
                  <a:cubicBezTo>
                    <a:pt x="25" y="26"/>
                    <a:pt x="31" y="28"/>
                    <a:pt x="33" y="30"/>
                  </a:cubicBezTo>
                  <a:cubicBezTo>
                    <a:pt x="36" y="34"/>
                    <a:pt x="37" y="38"/>
                    <a:pt x="40" y="41"/>
                  </a:cubicBezTo>
                  <a:cubicBezTo>
                    <a:pt x="42" y="40"/>
                    <a:pt x="42" y="39"/>
                    <a:pt x="44" y="38"/>
                  </a:cubicBezTo>
                  <a:cubicBezTo>
                    <a:pt x="46" y="38"/>
                    <a:pt x="46" y="40"/>
                    <a:pt x="47" y="41"/>
                  </a:cubicBezTo>
                  <a:cubicBezTo>
                    <a:pt x="48" y="42"/>
                    <a:pt x="57" y="43"/>
                    <a:pt x="57" y="42"/>
                  </a:cubicBezTo>
                  <a:cubicBezTo>
                    <a:pt x="57" y="43"/>
                    <a:pt x="51" y="45"/>
                    <a:pt x="51" y="46"/>
                  </a:cubicBezTo>
                  <a:cubicBezTo>
                    <a:pt x="52" y="47"/>
                    <a:pt x="56" y="46"/>
                    <a:pt x="55" y="49"/>
                  </a:cubicBezTo>
                  <a:cubicBezTo>
                    <a:pt x="54" y="51"/>
                    <a:pt x="57" y="53"/>
                    <a:pt x="59" y="51"/>
                  </a:cubicBezTo>
                  <a:cubicBezTo>
                    <a:pt x="61" y="50"/>
                    <a:pt x="64" y="48"/>
                    <a:pt x="67" y="48"/>
                  </a:cubicBezTo>
                  <a:cubicBezTo>
                    <a:pt x="70" y="48"/>
                    <a:pt x="71" y="48"/>
                    <a:pt x="72" y="46"/>
                  </a:cubicBezTo>
                  <a:cubicBezTo>
                    <a:pt x="72" y="46"/>
                    <a:pt x="69" y="46"/>
                    <a:pt x="68" y="46"/>
                  </a:cubicBezTo>
                  <a:cubicBezTo>
                    <a:pt x="66" y="46"/>
                    <a:pt x="64" y="47"/>
                    <a:pt x="63" y="44"/>
                  </a:cubicBezTo>
                  <a:cubicBezTo>
                    <a:pt x="60" y="40"/>
                    <a:pt x="70" y="38"/>
                    <a:pt x="72" y="38"/>
                  </a:cubicBezTo>
                  <a:cubicBezTo>
                    <a:pt x="74" y="37"/>
                    <a:pt x="76" y="36"/>
                    <a:pt x="78" y="35"/>
                  </a:cubicBezTo>
                  <a:cubicBezTo>
                    <a:pt x="79" y="33"/>
                    <a:pt x="81" y="31"/>
                    <a:pt x="84" y="31"/>
                  </a:cubicBezTo>
                  <a:cubicBezTo>
                    <a:pt x="85" y="31"/>
                    <a:pt x="87" y="31"/>
                    <a:pt x="87" y="28"/>
                  </a:cubicBezTo>
                  <a:cubicBezTo>
                    <a:pt x="87" y="27"/>
                    <a:pt x="86" y="27"/>
                    <a:pt x="86" y="26"/>
                  </a:cubicBezTo>
                  <a:cubicBezTo>
                    <a:pt x="86" y="25"/>
                    <a:pt x="88" y="25"/>
                    <a:pt x="88" y="25"/>
                  </a:cubicBezTo>
                  <a:cubicBezTo>
                    <a:pt x="88" y="25"/>
                    <a:pt x="86" y="24"/>
                    <a:pt x="86" y="24"/>
                  </a:cubicBezTo>
                  <a:cubicBezTo>
                    <a:pt x="86" y="23"/>
                    <a:pt x="89" y="23"/>
                    <a:pt x="88" y="21"/>
                  </a:cubicBezTo>
                  <a:cubicBezTo>
                    <a:pt x="88" y="21"/>
                    <a:pt x="86" y="20"/>
                    <a:pt x="85" y="19"/>
                  </a:cubicBezTo>
                  <a:cubicBezTo>
                    <a:pt x="84" y="18"/>
                    <a:pt x="83" y="20"/>
                    <a:pt x="82" y="18"/>
                  </a:cubicBezTo>
                  <a:cubicBezTo>
                    <a:pt x="81" y="17"/>
                    <a:pt x="80" y="17"/>
                    <a:pt x="78" y="18"/>
                  </a:cubicBezTo>
                  <a:cubicBezTo>
                    <a:pt x="77" y="18"/>
                    <a:pt x="76" y="15"/>
                    <a:pt x="75" y="15"/>
                  </a:cubicBezTo>
                  <a:cubicBezTo>
                    <a:pt x="74" y="14"/>
                    <a:pt x="73" y="16"/>
                    <a:pt x="72" y="17"/>
                  </a:cubicBezTo>
                  <a:cubicBezTo>
                    <a:pt x="71" y="17"/>
                    <a:pt x="70" y="14"/>
                    <a:pt x="69" y="14"/>
                  </a:cubicBezTo>
                  <a:cubicBezTo>
                    <a:pt x="68" y="14"/>
                    <a:pt x="65" y="15"/>
                    <a:pt x="65" y="14"/>
                  </a:cubicBezTo>
                  <a:cubicBezTo>
                    <a:pt x="65" y="13"/>
                    <a:pt x="65" y="11"/>
                    <a:pt x="64" y="10"/>
                  </a:cubicBezTo>
                  <a:cubicBezTo>
                    <a:pt x="63" y="9"/>
                    <a:pt x="61" y="10"/>
                    <a:pt x="60" y="9"/>
                  </a:cubicBezTo>
                  <a:cubicBezTo>
                    <a:pt x="59" y="8"/>
                    <a:pt x="58" y="6"/>
                    <a:pt x="60" y="5"/>
                  </a:cubicBezTo>
                  <a:cubicBezTo>
                    <a:pt x="61" y="5"/>
                    <a:pt x="59" y="2"/>
                    <a:pt x="58" y="2"/>
                  </a:cubicBezTo>
                  <a:cubicBezTo>
                    <a:pt x="57" y="1"/>
                    <a:pt x="54" y="2"/>
                    <a:pt x="53" y="1"/>
                  </a:cubicBezTo>
                  <a:cubicBezTo>
                    <a:pt x="50" y="0"/>
                    <a:pt x="50" y="6"/>
                    <a:pt x="47" y="2"/>
                  </a:cubicBezTo>
                  <a:cubicBezTo>
                    <a:pt x="46" y="2"/>
                    <a:pt x="44" y="3"/>
                    <a:pt x="43" y="3"/>
                  </a:cubicBezTo>
                  <a:cubicBezTo>
                    <a:pt x="41" y="4"/>
                    <a:pt x="42" y="9"/>
                    <a:pt x="41" y="9"/>
                  </a:cubicBezTo>
                  <a:cubicBezTo>
                    <a:pt x="40" y="9"/>
                    <a:pt x="39" y="7"/>
                    <a:pt x="38" y="7"/>
                  </a:cubicBezTo>
                  <a:cubicBezTo>
                    <a:pt x="38" y="7"/>
                    <a:pt x="37" y="8"/>
                    <a:pt x="36" y="8"/>
                  </a:cubicBezTo>
                  <a:cubicBezTo>
                    <a:pt x="35" y="8"/>
                    <a:pt x="34" y="7"/>
                    <a:pt x="34" y="6"/>
                  </a:cubicBezTo>
                  <a:cubicBezTo>
                    <a:pt x="34" y="5"/>
                    <a:pt x="32" y="7"/>
                    <a:pt x="31" y="7"/>
                  </a:cubicBezTo>
                  <a:cubicBezTo>
                    <a:pt x="30" y="7"/>
                    <a:pt x="30" y="6"/>
                    <a:pt x="29" y="6"/>
                  </a:cubicBezTo>
                  <a:cubicBezTo>
                    <a:pt x="28" y="6"/>
                    <a:pt x="28" y="7"/>
                    <a:pt x="28" y="8"/>
                  </a:cubicBezTo>
                  <a:cubicBezTo>
                    <a:pt x="28" y="8"/>
                    <a:pt x="21" y="5"/>
                    <a:pt x="21" y="5"/>
                  </a:cubicBezTo>
                  <a:cubicBezTo>
                    <a:pt x="18" y="4"/>
                    <a:pt x="15" y="4"/>
                    <a:pt x="12" y="4"/>
                  </a:cubicBezTo>
                  <a:cubicBezTo>
                    <a:pt x="10" y="4"/>
                    <a:pt x="9" y="6"/>
                    <a:pt x="6" y="6"/>
                  </a:cubicBezTo>
                  <a:cubicBezTo>
                    <a:pt x="6" y="9"/>
                    <a:pt x="9" y="9"/>
                    <a:pt x="9" y="11"/>
                  </a:cubicBezTo>
                  <a:cubicBezTo>
                    <a:pt x="9" y="12"/>
                    <a:pt x="10" y="13"/>
                    <a:pt x="10" y="14"/>
                  </a:cubicBezTo>
                  <a:cubicBezTo>
                    <a:pt x="9" y="15"/>
                    <a:pt x="6" y="15"/>
                    <a:pt x="5" y="16"/>
                  </a:cubicBezTo>
                  <a:cubicBezTo>
                    <a:pt x="2" y="18"/>
                    <a:pt x="3" y="20"/>
                    <a:pt x="2" y="23"/>
                  </a:cubicBezTo>
                  <a:cubicBezTo>
                    <a:pt x="2" y="25"/>
                    <a:pt x="1" y="26"/>
                    <a:pt x="0" y="27"/>
                  </a:cubicBezTo>
                  <a:close/>
                </a:path>
              </a:pathLst>
            </a:custGeom>
            <a:solidFill>
              <a:schemeClr val="accent4"/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23" name="Freeform 657"/>
            <p:cNvSpPr>
              <a:spLocks/>
            </p:cNvSpPr>
            <p:nvPr/>
          </p:nvSpPr>
          <p:spPr bwMode="auto">
            <a:xfrm>
              <a:off x="12451788" y="6506933"/>
              <a:ext cx="280256" cy="114679"/>
            </a:xfrm>
            <a:custGeom>
              <a:avLst/>
              <a:gdLst>
                <a:gd name="T0" fmla="*/ 30 w 30"/>
                <a:gd name="T1" fmla="*/ 4 h 12"/>
                <a:gd name="T2" fmla="*/ 22 w 30"/>
                <a:gd name="T3" fmla="*/ 0 h 12"/>
                <a:gd name="T4" fmla="*/ 17 w 30"/>
                <a:gd name="T5" fmla="*/ 0 h 12"/>
                <a:gd name="T6" fmla="*/ 14 w 30"/>
                <a:gd name="T7" fmla="*/ 1 h 12"/>
                <a:gd name="T8" fmla="*/ 11 w 30"/>
                <a:gd name="T9" fmla="*/ 0 h 12"/>
                <a:gd name="T10" fmla="*/ 8 w 30"/>
                <a:gd name="T11" fmla="*/ 3 h 12"/>
                <a:gd name="T12" fmla="*/ 3 w 30"/>
                <a:gd name="T13" fmla="*/ 9 h 12"/>
                <a:gd name="T14" fmla="*/ 11 w 30"/>
                <a:gd name="T15" fmla="*/ 11 h 12"/>
                <a:gd name="T16" fmla="*/ 13 w 30"/>
                <a:gd name="T17" fmla="*/ 9 h 12"/>
                <a:gd name="T18" fmla="*/ 18 w 30"/>
                <a:gd name="T19" fmla="*/ 9 h 12"/>
                <a:gd name="T20" fmla="*/ 19 w 30"/>
                <a:gd name="T21" fmla="*/ 6 h 12"/>
                <a:gd name="T22" fmla="*/ 24 w 30"/>
                <a:gd name="T23" fmla="*/ 7 h 12"/>
                <a:gd name="T24" fmla="*/ 28 w 30"/>
                <a:gd name="T25" fmla="*/ 7 h 12"/>
                <a:gd name="T26" fmla="*/ 30 w 30"/>
                <a:gd name="T27" fmla="*/ 4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0" h="12">
                  <a:moveTo>
                    <a:pt x="30" y="4"/>
                  </a:moveTo>
                  <a:cubicBezTo>
                    <a:pt x="27" y="2"/>
                    <a:pt x="26" y="0"/>
                    <a:pt x="22" y="0"/>
                  </a:cubicBezTo>
                  <a:cubicBezTo>
                    <a:pt x="20" y="0"/>
                    <a:pt x="19" y="0"/>
                    <a:pt x="17" y="0"/>
                  </a:cubicBezTo>
                  <a:cubicBezTo>
                    <a:pt x="15" y="0"/>
                    <a:pt x="15" y="1"/>
                    <a:pt x="14" y="1"/>
                  </a:cubicBezTo>
                  <a:cubicBezTo>
                    <a:pt x="13" y="1"/>
                    <a:pt x="12" y="0"/>
                    <a:pt x="11" y="0"/>
                  </a:cubicBezTo>
                  <a:cubicBezTo>
                    <a:pt x="10" y="1"/>
                    <a:pt x="9" y="2"/>
                    <a:pt x="8" y="3"/>
                  </a:cubicBezTo>
                  <a:cubicBezTo>
                    <a:pt x="6" y="5"/>
                    <a:pt x="0" y="4"/>
                    <a:pt x="3" y="9"/>
                  </a:cubicBezTo>
                  <a:cubicBezTo>
                    <a:pt x="4" y="11"/>
                    <a:pt x="8" y="12"/>
                    <a:pt x="11" y="11"/>
                  </a:cubicBezTo>
                  <a:cubicBezTo>
                    <a:pt x="12" y="11"/>
                    <a:pt x="12" y="9"/>
                    <a:pt x="13" y="9"/>
                  </a:cubicBezTo>
                  <a:cubicBezTo>
                    <a:pt x="15" y="9"/>
                    <a:pt x="17" y="9"/>
                    <a:pt x="18" y="9"/>
                  </a:cubicBezTo>
                  <a:cubicBezTo>
                    <a:pt x="19" y="9"/>
                    <a:pt x="19" y="7"/>
                    <a:pt x="19" y="6"/>
                  </a:cubicBezTo>
                  <a:cubicBezTo>
                    <a:pt x="20" y="5"/>
                    <a:pt x="23" y="7"/>
                    <a:pt x="24" y="7"/>
                  </a:cubicBezTo>
                  <a:cubicBezTo>
                    <a:pt x="25" y="7"/>
                    <a:pt x="27" y="7"/>
                    <a:pt x="28" y="7"/>
                  </a:cubicBezTo>
                  <a:cubicBezTo>
                    <a:pt x="29" y="7"/>
                    <a:pt x="29" y="5"/>
                    <a:pt x="30" y="4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24" name="Freeform 658"/>
            <p:cNvSpPr>
              <a:spLocks/>
            </p:cNvSpPr>
            <p:nvPr/>
          </p:nvSpPr>
          <p:spPr bwMode="auto">
            <a:xfrm>
              <a:off x="12760703" y="6086441"/>
              <a:ext cx="439491" cy="328114"/>
            </a:xfrm>
            <a:custGeom>
              <a:avLst/>
              <a:gdLst>
                <a:gd name="T0" fmla="*/ 11 w 47"/>
                <a:gd name="T1" fmla="*/ 29 h 35"/>
                <a:gd name="T2" fmla="*/ 18 w 47"/>
                <a:gd name="T3" fmla="*/ 30 h 35"/>
                <a:gd name="T4" fmla="*/ 23 w 47"/>
                <a:gd name="T5" fmla="*/ 33 h 35"/>
                <a:gd name="T6" fmla="*/ 25 w 47"/>
                <a:gd name="T7" fmla="*/ 31 h 35"/>
                <a:gd name="T8" fmla="*/ 29 w 47"/>
                <a:gd name="T9" fmla="*/ 32 h 35"/>
                <a:gd name="T10" fmla="*/ 33 w 47"/>
                <a:gd name="T11" fmla="*/ 32 h 35"/>
                <a:gd name="T12" fmla="*/ 36 w 47"/>
                <a:gd name="T13" fmla="*/ 33 h 35"/>
                <a:gd name="T14" fmla="*/ 38 w 47"/>
                <a:gd name="T15" fmla="*/ 28 h 35"/>
                <a:gd name="T16" fmla="*/ 42 w 47"/>
                <a:gd name="T17" fmla="*/ 27 h 35"/>
                <a:gd name="T18" fmla="*/ 40 w 47"/>
                <a:gd name="T19" fmla="*/ 22 h 35"/>
                <a:gd name="T20" fmla="*/ 44 w 47"/>
                <a:gd name="T21" fmla="*/ 21 h 35"/>
                <a:gd name="T22" fmla="*/ 45 w 47"/>
                <a:gd name="T23" fmla="*/ 17 h 35"/>
                <a:gd name="T24" fmla="*/ 42 w 47"/>
                <a:gd name="T25" fmla="*/ 15 h 35"/>
                <a:gd name="T26" fmla="*/ 39 w 47"/>
                <a:gd name="T27" fmla="*/ 11 h 35"/>
                <a:gd name="T28" fmla="*/ 38 w 47"/>
                <a:gd name="T29" fmla="*/ 6 h 35"/>
                <a:gd name="T30" fmla="*/ 35 w 47"/>
                <a:gd name="T31" fmla="*/ 2 h 35"/>
                <a:gd name="T32" fmla="*/ 33 w 47"/>
                <a:gd name="T33" fmla="*/ 2 h 35"/>
                <a:gd name="T34" fmla="*/ 30 w 47"/>
                <a:gd name="T35" fmla="*/ 1 h 35"/>
                <a:gd name="T36" fmla="*/ 28 w 47"/>
                <a:gd name="T37" fmla="*/ 2 h 35"/>
                <a:gd name="T38" fmla="*/ 25 w 47"/>
                <a:gd name="T39" fmla="*/ 0 h 35"/>
                <a:gd name="T40" fmla="*/ 22 w 47"/>
                <a:gd name="T41" fmla="*/ 2 h 35"/>
                <a:gd name="T42" fmla="*/ 17 w 47"/>
                <a:gd name="T43" fmla="*/ 3 h 35"/>
                <a:gd name="T44" fmla="*/ 17 w 47"/>
                <a:gd name="T45" fmla="*/ 6 h 35"/>
                <a:gd name="T46" fmla="*/ 13 w 47"/>
                <a:gd name="T47" fmla="*/ 9 h 35"/>
                <a:gd name="T48" fmla="*/ 12 w 47"/>
                <a:gd name="T49" fmla="*/ 13 h 35"/>
                <a:gd name="T50" fmla="*/ 8 w 47"/>
                <a:gd name="T51" fmla="*/ 14 h 35"/>
                <a:gd name="T52" fmla="*/ 1 w 47"/>
                <a:gd name="T53" fmla="*/ 16 h 35"/>
                <a:gd name="T54" fmla="*/ 2 w 47"/>
                <a:gd name="T55" fmla="*/ 24 h 35"/>
                <a:gd name="T56" fmla="*/ 1 w 47"/>
                <a:gd name="T57" fmla="*/ 27 h 35"/>
                <a:gd name="T58" fmla="*/ 1 w 47"/>
                <a:gd name="T59" fmla="*/ 31 h 35"/>
                <a:gd name="T60" fmla="*/ 5 w 47"/>
                <a:gd name="T61" fmla="*/ 30 h 35"/>
                <a:gd name="T62" fmla="*/ 11 w 47"/>
                <a:gd name="T63" fmla="*/ 29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7" h="35">
                  <a:moveTo>
                    <a:pt x="11" y="29"/>
                  </a:moveTo>
                  <a:cubicBezTo>
                    <a:pt x="14" y="29"/>
                    <a:pt x="16" y="30"/>
                    <a:pt x="18" y="30"/>
                  </a:cubicBezTo>
                  <a:cubicBezTo>
                    <a:pt x="18" y="30"/>
                    <a:pt x="23" y="33"/>
                    <a:pt x="23" y="33"/>
                  </a:cubicBezTo>
                  <a:cubicBezTo>
                    <a:pt x="23" y="32"/>
                    <a:pt x="24" y="29"/>
                    <a:pt x="25" y="31"/>
                  </a:cubicBezTo>
                  <a:cubicBezTo>
                    <a:pt x="27" y="34"/>
                    <a:pt x="28" y="29"/>
                    <a:pt x="29" y="32"/>
                  </a:cubicBezTo>
                  <a:cubicBezTo>
                    <a:pt x="30" y="34"/>
                    <a:pt x="32" y="32"/>
                    <a:pt x="33" y="32"/>
                  </a:cubicBezTo>
                  <a:cubicBezTo>
                    <a:pt x="34" y="31"/>
                    <a:pt x="36" y="35"/>
                    <a:pt x="36" y="33"/>
                  </a:cubicBezTo>
                  <a:cubicBezTo>
                    <a:pt x="37" y="31"/>
                    <a:pt x="36" y="29"/>
                    <a:pt x="38" y="28"/>
                  </a:cubicBezTo>
                  <a:cubicBezTo>
                    <a:pt x="39" y="28"/>
                    <a:pt x="41" y="27"/>
                    <a:pt x="42" y="27"/>
                  </a:cubicBezTo>
                  <a:cubicBezTo>
                    <a:pt x="41" y="26"/>
                    <a:pt x="40" y="24"/>
                    <a:pt x="40" y="22"/>
                  </a:cubicBezTo>
                  <a:cubicBezTo>
                    <a:pt x="40" y="20"/>
                    <a:pt x="42" y="22"/>
                    <a:pt x="44" y="21"/>
                  </a:cubicBezTo>
                  <a:cubicBezTo>
                    <a:pt x="46" y="21"/>
                    <a:pt x="47" y="19"/>
                    <a:pt x="45" y="17"/>
                  </a:cubicBezTo>
                  <a:cubicBezTo>
                    <a:pt x="44" y="16"/>
                    <a:pt x="43" y="17"/>
                    <a:pt x="42" y="15"/>
                  </a:cubicBezTo>
                  <a:cubicBezTo>
                    <a:pt x="41" y="14"/>
                    <a:pt x="40" y="13"/>
                    <a:pt x="39" y="11"/>
                  </a:cubicBezTo>
                  <a:cubicBezTo>
                    <a:pt x="38" y="10"/>
                    <a:pt x="38" y="8"/>
                    <a:pt x="38" y="6"/>
                  </a:cubicBezTo>
                  <a:cubicBezTo>
                    <a:pt x="39" y="4"/>
                    <a:pt x="36" y="2"/>
                    <a:pt x="35" y="2"/>
                  </a:cubicBezTo>
                  <a:cubicBezTo>
                    <a:pt x="34" y="1"/>
                    <a:pt x="34" y="2"/>
                    <a:pt x="33" y="2"/>
                  </a:cubicBezTo>
                  <a:cubicBezTo>
                    <a:pt x="31" y="3"/>
                    <a:pt x="31" y="2"/>
                    <a:pt x="30" y="1"/>
                  </a:cubicBezTo>
                  <a:cubicBezTo>
                    <a:pt x="29" y="0"/>
                    <a:pt x="29" y="2"/>
                    <a:pt x="28" y="2"/>
                  </a:cubicBezTo>
                  <a:cubicBezTo>
                    <a:pt x="27" y="2"/>
                    <a:pt x="25" y="0"/>
                    <a:pt x="25" y="0"/>
                  </a:cubicBezTo>
                  <a:cubicBezTo>
                    <a:pt x="23" y="0"/>
                    <a:pt x="23" y="2"/>
                    <a:pt x="22" y="2"/>
                  </a:cubicBezTo>
                  <a:cubicBezTo>
                    <a:pt x="20" y="3"/>
                    <a:pt x="19" y="3"/>
                    <a:pt x="17" y="3"/>
                  </a:cubicBezTo>
                  <a:cubicBezTo>
                    <a:pt x="16" y="4"/>
                    <a:pt x="17" y="6"/>
                    <a:pt x="17" y="6"/>
                  </a:cubicBezTo>
                  <a:cubicBezTo>
                    <a:pt x="16" y="8"/>
                    <a:pt x="13" y="7"/>
                    <a:pt x="13" y="9"/>
                  </a:cubicBezTo>
                  <a:cubicBezTo>
                    <a:pt x="12" y="10"/>
                    <a:pt x="12" y="11"/>
                    <a:pt x="12" y="13"/>
                  </a:cubicBezTo>
                  <a:cubicBezTo>
                    <a:pt x="12" y="14"/>
                    <a:pt x="9" y="14"/>
                    <a:pt x="8" y="14"/>
                  </a:cubicBezTo>
                  <a:cubicBezTo>
                    <a:pt x="5" y="15"/>
                    <a:pt x="4" y="16"/>
                    <a:pt x="1" y="16"/>
                  </a:cubicBezTo>
                  <a:cubicBezTo>
                    <a:pt x="2" y="19"/>
                    <a:pt x="5" y="21"/>
                    <a:pt x="2" y="24"/>
                  </a:cubicBezTo>
                  <a:cubicBezTo>
                    <a:pt x="0" y="25"/>
                    <a:pt x="0" y="26"/>
                    <a:pt x="1" y="27"/>
                  </a:cubicBezTo>
                  <a:cubicBezTo>
                    <a:pt x="3" y="28"/>
                    <a:pt x="1" y="30"/>
                    <a:pt x="1" y="31"/>
                  </a:cubicBezTo>
                  <a:cubicBezTo>
                    <a:pt x="3" y="31"/>
                    <a:pt x="4" y="31"/>
                    <a:pt x="5" y="30"/>
                  </a:cubicBezTo>
                  <a:cubicBezTo>
                    <a:pt x="7" y="29"/>
                    <a:pt x="10" y="29"/>
                    <a:pt x="11" y="29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25" name="Freeform 659"/>
            <p:cNvSpPr>
              <a:spLocks/>
            </p:cNvSpPr>
            <p:nvPr/>
          </p:nvSpPr>
          <p:spPr bwMode="auto">
            <a:xfrm>
              <a:off x="12658794" y="6067328"/>
              <a:ext cx="270700" cy="178393"/>
            </a:xfrm>
            <a:custGeom>
              <a:avLst/>
              <a:gdLst>
                <a:gd name="T0" fmla="*/ 16 w 29"/>
                <a:gd name="T1" fmla="*/ 18 h 19"/>
                <a:gd name="T2" fmla="*/ 23 w 29"/>
                <a:gd name="T3" fmla="*/ 15 h 19"/>
                <a:gd name="T4" fmla="*/ 23 w 29"/>
                <a:gd name="T5" fmla="*/ 12 h 19"/>
                <a:gd name="T6" fmla="*/ 27 w 29"/>
                <a:gd name="T7" fmla="*/ 9 h 19"/>
                <a:gd name="T8" fmla="*/ 26 w 29"/>
                <a:gd name="T9" fmla="*/ 4 h 19"/>
                <a:gd name="T10" fmla="*/ 19 w 29"/>
                <a:gd name="T11" fmla="*/ 1 h 19"/>
                <a:gd name="T12" fmla="*/ 10 w 29"/>
                <a:gd name="T13" fmla="*/ 1 h 19"/>
                <a:gd name="T14" fmla="*/ 0 w 29"/>
                <a:gd name="T15" fmla="*/ 4 h 19"/>
                <a:gd name="T16" fmla="*/ 1 w 29"/>
                <a:gd name="T17" fmla="*/ 6 h 19"/>
                <a:gd name="T18" fmla="*/ 2 w 29"/>
                <a:gd name="T19" fmla="*/ 9 h 19"/>
                <a:gd name="T20" fmla="*/ 5 w 29"/>
                <a:gd name="T21" fmla="*/ 10 h 19"/>
                <a:gd name="T22" fmla="*/ 9 w 29"/>
                <a:gd name="T23" fmla="*/ 11 h 19"/>
                <a:gd name="T24" fmla="*/ 8 w 29"/>
                <a:gd name="T25" fmla="*/ 15 h 19"/>
                <a:gd name="T26" fmla="*/ 12 w 29"/>
                <a:gd name="T27" fmla="*/ 18 h 19"/>
                <a:gd name="T28" fmla="*/ 16 w 29"/>
                <a:gd name="T29" fmla="*/ 18 h 19"/>
                <a:gd name="T30" fmla="*/ 16 w 29"/>
                <a:gd name="T31" fmla="*/ 18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9" h="19">
                  <a:moveTo>
                    <a:pt x="16" y="18"/>
                  </a:moveTo>
                  <a:cubicBezTo>
                    <a:pt x="18" y="16"/>
                    <a:pt x="21" y="16"/>
                    <a:pt x="23" y="15"/>
                  </a:cubicBezTo>
                  <a:cubicBezTo>
                    <a:pt x="23" y="14"/>
                    <a:pt x="23" y="13"/>
                    <a:pt x="23" y="12"/>
                  </a:cubicBezTo>
                  <a:cubicBezTo>
                    <a:pt x="24" y="10"/>
                    <a:pt x="25" y="10"/>
                    <a:pt x="27" y="9"/>
                  </a:cubicBezTo>
                  <a:cubicBezTo>
                    <a:pt x="29" y="8"/>
                    <a:pt x="28" y="5"/>
                    <a:pt x="26" y="4"/>
                  </a:cubicBezTo>
                  <a:cubicBezTo>
                    <a:pt x="24" y="3"/>
                    <a:pt x="22" y="2"/>
                    <a:pt x="19" y="1"/>
                  </a:cubicBezTo>
                  <a:cubicBezTo>
                    <a:pt x="17" y="0"/>
                    <a:pt x="13" y="1"/>
                    <a:pt x="10" y="1"/>
                  </a:cubicBezTo>
                  <a:cubicBezTo>
                    <a:pt x="8" y="1"/>
                    <a:pt x="0" y="0"/>
                    <a:pt x="0" y="4"/>
                  </a:cubicBezTo>
                  <a:cubicBezTo>
                    <a:pt x="0" y="4"/>
                    <a:pt x="1" y="5"/>
                    <a:pt x="1" y="6"/>
                  </a:cubicBezTo>
                  <a:cubicBezTo>
                    <a:pt x="2" y="7"/>
                    <a:pt x="1" y="8"/>
                    <a:pt x="2" y="9"/>
                  </a:cubicBezTo>
                  <a:cubicBezTo>
                    <a:pt x="3" y="9"/>
                    <a:pt x="4" y="11"/>
                    <a:pt x="5" y="10"/>
                  </a:cubicBezTo>
                  <a:cubicBezTo>
                    <a:pt x="7" y="10"/>
                    <a:pt x="9" y="9"/>
                    <a:pt x="9" y="11"/>
                  </a:cubicBezTo>
                  <a:cubicBezTo>
                    <a:pt x="9" y="12"/>
                    <a:pt x="9" y="14"/>
                    <a:pt x="8" y="15"/>
                  </a:cubicBezTo>
                  <a:cubicBezTo>
                    <a:pt x="11" y="15"/>
                    <a:pt x="11" y="15"/>
                    <a:pt x="12" y="18"/>
                  </a:cubicBezTo>
                  <a:cubicBezTo>
                    <a:pt x="13" y="18"/>
                    <a:pt x="16" y="18"/>
                    <a:pt x="16" y="18"/>
                  </a:cubicBezTo>
                  <a:cubicBezTo>
                    <a:pt x="17" y="17"/>
                    <a:pt x="15" y="19"/>
                    <a:pt x="16" y="18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26" name="Freeform 660"/>
            <p:cNvSpPr>
              <a:spLocks/>
            </p:cNvSpPr>
            <p:nvPr/>
          </p:nvSpPr>
          <p:spPr bwMode="auto">
            <a:xfrm>
              <a:off x="12658794" y="5955834"/>
              <a:ext cx="334397" cy="168837"/>
            </a:xfrm>
            <a:custGeom>
              <a:avLst/>
              <a:gdLst>
                <a:gd name="T0" fmla="*/ 11 w 36"/>
                <a:gd name="T1" fmla="*/ 13 h 18"/>
                <a:gd name="T2" fmla="*/ 19 w 36"/>
                <a:gd name="T3" fmla="*/ 12 h 18"/>
                <a:gd name="T4" fmla="*/ 25 w 36"/>
                <a:gd name="T5" fmla="*/ 15 h 18"/>
                <a:gd name="T6" fmla="*/ 29 w 36"/>
                <a:gd name="T7" fmla="*/ 17 h 18"/>
                <a:gd name="T8" fmla="*/ 33 w 36"/>
                <a:gd name="T9" fmla="*/ 16 h 18"/>
                <a:gd name="T10" fmla="*/ 36 w 36"/>
                <a:gd name="T11" fmla="*/ 14 h 18"/>
                <a:gd name="T12" fmla="*/ 34 w 36"/>
                <a:gd name="T13" fmla="*/ 8 h 18"/>
                <a:gd name="T14" fmla="*/ 31 w 36"/>
                <a:gd name="T15" fmla="*/ 4 h 18"/>
                <a:gd name="T16" fmla="*/ 25 w 36"/>
                <a:gd name="T17" fmla="*/ 3 h 18"/>
                <a:gd name="T18" fmla="*/ 18 w 36"/>
                <a:gd name="T19" fmla="*/ 1 h 18"/>
                <a:gd name="T20" fmla="*/ 17 w 36"/>
                <a:gd name="T21" fmla="*/ 5 h 18"/>
                <a:gd name="T22" fmla="*/ 15 w 36"/>
                <a:gd name="T23" fmla="*/ 7 h 18"/>
                <a:gd name="T24" fmla="*/ 8 w 36"/>
                <a:gd name="T25" fmla="*/ 4 h 18"/>
                <a:gd name="T26" fmla="*/ 0 w 36"/>
                <a:gd name="T27" fmla="*/ 15 h 18"/>
                <a:gd name="T28" fmla="*/ 11 w 36"/>
                <a:gd name="T29" fmla="*/ 13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6" h="18">
                  <a:moveTo>
                    <a:pt x="11" y="13"/>
                  </a:moveTo>
                  <a:cubicBezTo>
                    <a:pt x="14" y="13"/>
                    <a:pt x="16" y="12"/>
                    <a:pt x="19" y="12"/>
                  </a:cubicBezTo>
                  <a:cubicBezTo>
                    <a:pt x="20" y="12"/>
                    <a:pt x="24" y="14"/>
                    <a:pt x="25" y="15"/>
                  </a:cubicBezTo>
                  <a:cubicBezTo>
                    <a:pt x="26" y="16"/>
                    <a:pt x="27" y="18"/>
                    <a:pt x="29" y="17"/>
                  </a:cubicBezTo>
                  <a:cubicBezTo>
                    <a:pt x="30" y="17"/>
                    <a:pt x="31" y="16"/>
                    <a:pt x="33" y="16"/>
                  </a:cubicBezTo>
                  <a:cubicBezTo>
                    <a:pt x="34" y="16"/>
                    <a:pt x="34" y="14"/>
                    <a:pt x="36" y="14"/>
                  </a:cubicBezTo>
                  <a:cubicBezTo>
                    <a:pt x="35" y="12"/>
                    <a:pt x="33" y="9"/>
                    <a:pt x="34" y="8"/>
                  </a:cubicBezTo>
                  <a:cubicBezTo>
                    <a:pt x="35" y="6"/>
                    <a:pt x="32" y="4"/>
                    <a:pt x="31" y="4"/>
                  </a:cubicBezTo>
                  <a:cubicBezTo>
                    <a:pt x="29" y="3"/>
                    <a:pt x="27" y="5"/>
                    <a:pt x="25" y="3"/>
                  </a:cubicBezTo>
                  <a:cubicBezTo>
                    <a:pt x="22" y="1"/>
                    <a:pt x="21" y="0"/>
                    <a:pt x="18" y="1"/>
                  </a:cubicBezTo>
                  <a:cubicBezTo>
                    <a:pt x="16" y="2"/>
                    <a:pt x="17" y="3"/>
                    <a:pt x="17" y="5"/>
                  </a:cubicBezTo>
                  <a:cubicBezTo>
                    <a:pt x="16" y="6"/>
                    <a:pt x="16" y="7"/>
                    <a:pt x="15" y="7"/>
                  </a:cubicBezTo>
                  <a:cubicBezTo>
                    <a:pt x="12" y="9"/>
                    <a:pt x="10" y="5"/>
                    <a:pt x="8" y="4"/>
                  </a:cubicBezTo>
                  <a:cubicBezTo>
                    <a:pt x="3" y="0"/>
                    <a:pt x="0" y="11"/>
                    <a:pt x="0" y="15"/>
                  </a:cubicBezTo>
                  <a:cubicBezTo>
                    <a:pt x="4" y="13"/>
                    <a:pt x="7" y="13"/>
                    <a:pt x="11" y="13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27" name="Freeform 661"/>
            <p:cNvSpPr>
              <a:spLocks/>
            </p:cNvSpPr>
            <p:nvPr/>
          </p:nvSpPr>
          <p:spPr bwMode="auto">
            <a:xfrm>
              <a:off x="12760703" y="5853898"/>
              <a:ext cx="222932" cy="140163"/>
            </a:xfrm>
            <a:custGeom>
              <a:avLst/>
              <a:gdLst>
                <a:gd name="T0" fmla="*/ 16 w 24"/>
                <a:gd name="T1" fmla="*/ 15 h 15"/>
                <a:gd name="T2" fmla="*/ 20 w 24"/>
                <a:gd name="T3" fmla="*/ 15 h 15"/>
                <a:gd name="T4" fmla="*/ 22 w 24"/>
                <a:gd name="T5" fmla="*/ 13 h 15"/>
                <a:gd name="T6" fmla="*/ 22 w 24"/>
                <a:gd name="T7" fmla="*/ 10 h 15"/>
                <a:gd name="T8" fmla="*/ 21 w 24"/>
                <a:gd name="T9" fmla="*/ 5 h 15"/>
                <a:gd name="T10" fmla="*/ 24 w 24"/>
                <a:gd name="T11" fmla="*/ 0 h 15"/>
                <a:gd name="T12" fmla="*/ 12 w 24"/>
                <a:gd name="T13" fmla="*/ 0 h 15"/>
                <a:gd name="T14" fmla="*/ 6 w 24"/>
                <a:gd name="T15" fmla="*/ 1 h 15"/>
                <a:gd name="T16" fmla="*/ 0 w 24"/>
                <a:gd name="T17" fmla="*/ 5 h 15"/>
                <a:gd name="T18" fmla="*/ 2 w 24"/>
                <a:gd name="T19" fmla="*/ 6 h 15"/>
                <a:gd name="T20" fmla="*/ 2 w 24"/>
                <a:gd name="T21" fmla="*/ 8 h 15"/>
                <a:gd name="T22" fmla="*/ 7 w 24"/>
                <a:gd name="T23" fmla="*/ 9 h 15"/>
                <a:gd name="T24" fmla="*/ 6 w 24"/>
                <a:gd name="T25" fmla="*/ 13 h 15"/>
                <a:gd name="T26" fmla="*/ 11 w 24"/>
                <a:gd name="T27" fmla="*/ 12 h 15"/>
                <a:gd name="T28" fmla="*/ 16 w 24"/>
                <a:gd name="T29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4" h="15">
                  <a:moveTo>
                    <a:pt x="16" y="15"/>
                  </a:moveTo>
                  <a:cubicBezTo>
                    <a:pt x="17" y="15"/>
                    <a:pt x="19" y="15"/>
                    <a:pt x="20" y="15"/>
                  </a:cubicBezTo>
                  <a:cubicBezTo>
                    <a:pt x="20" y="14"/>
                    <a:pt x="22" y="14"/>
                    <a:pt x="22" y="13"/>
                  </a:cubicBezTo>
                  <a:cubicBezTo>
                    <a:pt x="22" y="12"/>
                    <a:pt x="22" y="11"/>
                    <a:pt x="22" y="10"/>
                  </a:cubicBezTo>
                  <a:cubicBezTo>
                    <a:pt x="21" y="8"/>
                    <a:pt x="20" y="7"/>
                    <a:pt x="21" y="5"/>
                  </a:cubicBezTo>
                  <a:cubicBezTo>
                    <a:pt x="23" y="4"/>
                    <a:pt x="24" y="2"/>
                    <a:pt x="24" y="0"/>
                  </a:cubicBezTo>
                  <a:cubicBezTo>
                    <a:pt x="22" y="3"/>
                    <a:pt x="15" y="0"/>
                    <a:pt x="12" y="0"/>
                  </a:cubicBezTo>
                  <a:cubicBezTo>
                    <a:pt x="10" y="0"/>
                    <a:pt x="8" y="0"/>
                    <a:pt x="6" y="1"/>
                  </a:cubicBezTo>
                  <a:cubicBezTo>
                    <a:pt x="5" y="1"/>
                    <a:pt x="0" y="5"/>
                    <a:pt x="0" y="5"/>
                  </a:cubicBezTo>
                  <a:cubicBezTo>
                    <a:pt x="0" y="6"/>
                    <a:pt x="3" y="5"/>
                    <a:pt x="2" y="6"/>
                  </a:cubicBezTo>
                  <a:cubicBezTo>
                    <a:pt x="2" y="7"/>
                    <a:pt x="2" y="7"/>
                    <a:pt x="2" y="8"/>
                  </a:cubicBezTo>
                  <a:cubicBezTo>
                    <a:pt x="3" y="10"/>
                    <a:pt x="7" y="9"/>
                    <a:pt x="7" y="9"/>
                  </a:cubicBezTo>
                  <a:cubicBezTo>
                    <a:pt x="7" y="10"/>
                    <a:pt x="6" y="12"/>
                    <a:pt x="6" y="13"/>
                  </a:cubicBezTo>
                  <a:cubicBezTo>
                    <a:pt x="7" y="12"/>
                    <a:pt x="9" y="11"/>
                    <a:pt x="11" y="12"/>
                  </a:cubicBezTo>
                  <a:cubicBezTo>
                    <a:pt x="13" y="13"/>
                    <a:pt x="14" y="15"/>
                    <a:pt x="16" y="15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28" name="Freeform 662"/>
            <p:cNvSpPr>
              <a:spLocks/>
            </p:cNvSpPr>
            <p:nvPr/>
          </p:nvSpPr>
          <p:spPr bwMode="auto">
            <a:xfrm>
              <a:off x="12591917" y="6143782"/>
              <a:ext cx="149682" cy="73269"/>
            </a:xfrm>
            <a:custGeom>
              <a:avLst/>
              <a:gdLst>
                <a:gd name="T0" fmla="*/ 16 w 16"/>
                <a:gd name="T1" fmla="*/ 4 h 8"/>
                <a:gd name="T2" fmla="*/ 12 w 16"/>
                <a:gd name="T3" fmla="*/ 2 h 8"/>
                <a:gd name="T4" fmla="*/ 8 w 16"/>
                <a:gd name="T5" fmla="*/ 0 h 8"/>
                <a:gd name="T6" fmla="*/ 7 w 16"/>
                <a:gd name="T7" fmla="*/ 3 h 8"/>
                <a:gd name="T8" fmla="*/ 5 w 16"/>
                <a:gd name="T9" fmla="*/ 2 h 8"/>
                <a:gd name="T10" fmla="*/ 2 w 16"/>
                <a:gd name="T11" fmla="*/ 3 h 8"/>
                <a:gd name="T12" fmla="*/ 0 w 16"/>
                <a:gd name="T13" fmla="*/ 5 h 8"/>
                <a:gd name="T14" fmla="*/ 0 w 16"/>
                <a:gd name="T15" fmla="*/ 6 h 8"/>
                <a:gd name="T16" fmla="*/ 2 w 16"/>
                <a:gd name="T17" fmla="*/ 6 h 8"/>
                <a:gd name="T18" fmla="*/ 8 w 16"/>
                <a:gd name="T19" fmla="*/ 7 h 8"/>
                <a:gd name="T20" fmla="*/ 16 w 16"/>
                <a:gd name="T21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6" h="8">
                  <a:moveTo>
                    <a:pt x="16" y="4"/>
                  </a:moveTo>
                  <a:cubicBezTo>
                    <a:pt x="16" y="1"/>
                    <a:pt x="14" y="2"/>
                    <a:pt x="12" y="2"/>
                  </a:cubicBezTo>
                  <a:cubicBezTo>
                    <a:pt x="11" y="3"/>
                    <a:pt x="10" y="1"/>
                    <a:pt x="8" y="0"/>
                  </a:cubicBezTo>
                  <a:cubicBezTo>
                    <a:pt x="8" y="1"/>
                    <a:pt x="8" y="2"/>
                    <a:pt x="7" y="3"/>
                  </a:cubicBezTo>
                  <a:cubicBezTo>
                    <a:pt x="6" y="3"/>
                    <a:pt x="7" y="1"/>
                    <a:pt x="5" y="2"/>
                  </a:cubicBezTo>
                  <a:cubicBezTo>
                    <a:pt x="4" y="2"/>
                    <a:pt x="2" y="2"/>
                    <a:pt x="2" y="3"/>
                  </a:cubicBezTo>
                  <a:cubicBezTo>
                    <a:pt x="1" y="5"/>
                    <a:pt x="2" y="6"/>
                    <a:pt x="0" y="5"/>
                  </a:cubicBezTo>
                  <a:cubicBezTo>
                    <a:pt x="0" y="5"/>
                    <a:pt x="0" y="5"/>
                    <a:pt x="0" y="6"/>
                  </a:cubicBezTo>
                  <a:cubicBezTo>
                    <a:pt x="0" y="6"/>
                    <a:pt x="1" y="6"/>
                    <a:pt x="2" y="6"/>
                  </a:cubicBezTo>
                  <a:cubicBezTo>
                    <a:pt x="4" y="7"/>
                    <a:pt x="6" y="7"/>
                    <a:pt x="8" y="7"/>
                  </a:cubicBezTo>
                  <a:cubicBezTo>
                    <a:pt x="10" y="7"/>
                    <a:pt x="16" y="8"/>
                    <a:pt x="16" y="4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29" name="Freeform 663"/>
            <p:cNvSpPr>
              <a:spLocks/>
            </p:cNvSpPr>
            <p:nvPr/>
          </p:nvSpPr>
          <p:spPr bwMode="auto">
            <a:xfrm>
              <a:off x="12359429" y="6162893"/>
              <a:ext cx="445860" cy="391823"/>
            </a:xfrm>
            <a:custGeom>
              <a:avLst/>
              <a:gdLst>
                <a:gd name="T0" fmla="*/ 1 w 48"/>
                <a:gd name="T1" fmla="*/ 12 h 42"/>
                <a:gd name="T2" fmla="*/ 0 w 48"/>
                <a:gd name="T3" fmla="*/ 16 h 42"/>
                <a:gd name="T4" fmla="*/ 2 w 48"/>
                <a:gd name="T5" fmla="*/ 20 h 42"/>
                <a:gd name="T6" fmla="*/ 4 w 48"/>
                <a:gd name="T7" fmla="*/ 27 h 42"/>
                <a:gd name="T8" fmla="*/ 9 w 48"/>
                <a:gd name="T9" fmla="*/ 31 h 42"/>
                <a:gd name="T10" fmla="*/ 10 w 48"/>
                <a:gd name="T11" fmla="*/ 33 h 42"/>
                <a:gd name="T12" fmla="*/ 13 w 48"/>
                <a:gd name="T13" fmla="*/ 32 h 42"/>
                <a:gd name="T14" fmla="*/ 21 w 48"/>
                <a:gd name="T15" fmla="*/ 36 h 42"/>
                <a:gd name="T16" fmla="*/ 25 w 48"/>
                <a:gd name="T17" fmla="*/ 37 h 42"/>
                <a:gd name="T18" fmla="*/ 33 w 48"/>
                <a:gd name="T19" fmla="*/ 37 h 42"/>
                <a:gd name="T20" fmla="*/ 39 w 48"/>
                <a:gd name="T21" fmla="*/ 41 h 42"/>
                <a:gd name="T22" fmla="*/ 41 w 48"/>
                <a:gd name="T23" fmla="*/ 35 h 42"/>
                <a:gd name="T24" fmla="*/ 44 w 48"/>
                <a:gd name="T25" fmla="*/ 32 h 42"/>
                <a:gd name="T26" fmla="*/ 48 w 48"/>
                <a:gd name="T27" fmla="*/ 31 h 42"/>
                <a:gd name="T28" fmla="*/ 45 w 48"/>
                <a:gd name="T29" fmla="*/ 26 h 42"/>
                <a:gd name="T30" fmla="*/ 44 w 48"/>
                <a:gd name="T31" fmla="*/ 19 h 42"/>
                <a:gd name="T32" fmla="*/ 46 w 48"/>
                <a:gd name="T33" fmla="*/ 12 h 42"/>
                <a:gd name="T34" fmla="*/ 44 w 48"/>
                <a:gd name="T35" fmla="*/ 7 h 42"/>
                <a:gd name="T36" fmla="*/ 42 w 48"/>
                <a:gd name="T37" fmla="*/ 5 h 42"/>
                <a:gd name="T38" fmla="*/ 25 w 48"/>
                <a:gd name="T39" fmla="*/ 4 h 42"/>
                <a:gd name="T40" fmla="*/ 20 w 48"/>
                <a:gd name="T41" fmla="*/ 2 h 42"/>
                <a:gd name="T42" fmla="*/ 13 w 48"/>
                <a:gd name="T43" fmla="*/ 4 h 42"/>
                <a:gd name="T44" fmla="*/ 6 w 48"/>
                <a:gd name="T45" fmla="*/ 6 h 42"/>
                <a:gd name="T46" fmla="*/ 2 w 48"/>
                <a:gd name="T47" fmla="*/ 7 h 42"/>
                <a:gd name="T48" fmla="*/ 1 w 48"/>
                <a:gd name="T49" fmla="*/ 9 h 42"/>
                <a:gd name="T50" fmla="*/ 1 w 48"/>
                <a:gd name="T51" fmla="*/ 12 h 42"/>
                <a:gd name="T52" fmla="*/ 1 w 48"/>
                <a:gd name="T53" fmla="*/ 1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48" h="42">
                  <a:moveTo>
                    <a:pt x="1" y="12"/>
                  </a:moveTo>
                  <a:cubicBezTo>
                    <a:pt x="1" y="13"/>
                    <a:pt x="0" y="15"/>
                    <a:pt x="0" y="16"/>
                  </a:cubicBezTo>
                  <a:cubicBezTo>
                    <a:pt x="1" y="17"/>
                    <a:pt x="2" y="19"/>
                    <a:pt x="2" y="20"/>
                  </a:cubicBezTo>
                  <a:cubicBezTo>
                    <a:pt x="2" y="22"/>
                    <a:pt x="3" y="25"/>
                    <a:pt x="4" y="27"/>
                  </a:cubicBezTo>
                  <a:cubicBezTo>
                    <a:pt x="5" y="30"/>
                    <a:pt x="8" y="29"/>
                    <a:pt x="9" y="31"/>
                  </a:cubicBezTo>
                  <a:cubicBezTo>
                    <a:pt x="9" y="31"/>
                    <a:pt x="9" y="33"/>
                    <a:pt x="10" y="33"/>
                  </a:cubicBezTo>
                  <a:cubicBezTo>
                    <a:pt x="11" y="34"/>
                    <a:pt x="12" y="32"/>
                    <a:pt x="13" y="32"/>
                  </a:cubicBezTo>
                  <a:cubicBezTo>
                    <a:pt x="15" y="31"/>
                    <a:pt x="19" y="35"/>
                    <a:pt x="21" y="36"/>
                  </a:cubicBezTo>
                  <a:cubicBezTo>
                    <a:pt x="22" y="37"/>
                    <a:pt x="23" y="39"/>
                    <a:pt x="25" y="37"/>
                  </a:cubicBezTo>
                  <a:cubicBezTo>
                    <a:pt x="26" y="36"/>
                    <a:pt x="31" y="37"/>
                    <a:pt x="33" y="37"/>
                  </a:cubicBezTo>
                  <a:cubicBezTo>
                    <a:pt x="36" y="37"/>
                    <a:pt x="37" y="39"/>
                    <a:pt x="39" y="41"/>
                  </a:cubicBezTo>
                  <a:cubicBezTo>
                    <a:pt x="40" y="42"/>
                    <a:pt x="40" y="36"/>
                    <a:pt x="41" y="35"/>
                  </a:cubicBezTo>
                  <a:cubicBezTo>
                    <a:pt x="42" y="34"/>
                    <a:pt x="43" y="33"/>
                    <a:pt x="44" y="32"/>
                  </a:cubicBezTo>
                  <a:cubicBezTo>
                    <a:pt x="45" y="32"/>
                    <a:pt x="48" y="32"/>
                    <a:pt x="48" y="31"/>
                  </a:cubicBezTo>
                  <a:cubicBezTo>
                    <a:pt x="47" y="28"/>
                    <a:pt x="47" y="27"/>
                    <a:pt x="45" y="26"/>
                  </a:cubicBezTo>
                  <a:cubicBezTo>
                    <a:pt x="43" y="24"/>
                    <a:pt x="46" y="21"/>
                    <a:pt x="44" y="19"/>
                  </a:cubicBezTo>
                  <a:cubicBezTo>
                    <a:pt x="42" y="18"/>
                    <a:pt x="47" y="14"/>
                    <a:pt x="46" y="12"/>
                  </a:cubicBezTo>
                  <a:cubicBezTo>
                    <a:pt x="45" y="10"/>
                    <a:pt x="44" y="9"/>
                    <a:pt x="44" y="7"/>
                  </a:cubicBezTo>
                  <a:cubicBezTo>
                    <a:pt x="44" y="6"/>
                    <a:pt x="44" y="5"/>
                    <a:pt x="42" y="5"/>
                  </a:cubicBezTo>
                  <a:cubicBezTo>
                    <a:pt x="37" y="3"/>
                    <a:pt x="30" y="6"/>
                    <a:pt x="25" y="4"/>
                  </a:cubicBezTo>
                  <a:cubicBezTo>
                    <a:pt x="25" y="7"/>
                    <a:pt x="21" y="2"/>
                    <a:pt x="20" y="2"/>
                  </a:cubicBezTo>
                  <a:cubicBezTo>
                    <a:pt x="17" y="0"/>
                    <a:pt x="15" y="2"/>
                    <a:pt x="13" y="4"/>
                  </a:cubicBezTo>
                  <a:cubicBezTo>
                    <a:pt x="10" y="5"/>
                    <a:pt x="8" y="6"/>
                    <a:pt x="6" y="6"/>
                  </a:cubicBezTo>
                  <a:cubicBezTo>
                    <a:pt x="5" y="7"/>
                    <a:pt x="3" y="7"/>
                    <a:pt x="2" y="7"/>
                  </a:cubicBezTo>
                  <a:cubicBezTo>
                    <a:pt x="1" y="8"/>
                    <a:pt x="3" y="9"/>
                    <a:pt x="1" y="9"/>
                  </a:cubicBezTo>
                  <a:cubicBezTo>
                    <a:pt x="1" y="10"/>
                    <a:pt x="1" y="11"/>
                    <a:pt x="1" y="12"/>
                  </a:cubicBezTo>
                  <a:cubicBezTo>
                    <a:pt x="1" y="14"/>
                    <a:pt x="1" y="12"/>
                    <a:pt x="1" y="12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30" name="Freeform 664"/>
            <p:cNvSpPr>
              <a:spLocks/>
            </p:cNvSpPr>
            <p:nvPr/>
          </p:nvSpPr>
          <p:spPr bwMode="auto">
            <a:xfrm>
              <a:off x="12630129" y="6573832"/>
              <a:ext cx="429938" cy="280329"/>
            </a:xfrm>
            <a:custGeom>
              <a:avLst/>
              <a:gdLst>
                <a:gd name="T0" fmla="*/ 38 w 46"/>
                <a:gd name="T1" fmla="*/ 13 h 30"/>
                <a:gd name="T2" fmla="*/ 35 w 46"/>
                <a:gd name="T3" fmla="*/ 6 h 30"/>
                <a:gd name="T4" fmla="*/ 32 w 46"/>
                <a:gd name="T5" fmla="*/ 0 h 30"/>
                <a:gd name="T6" fmla="*/ 22 w 46"/>
                <a:gd name="T7" fmla="*/ 4 h 30"/>
                <a:gd name="T8" fmla="*/ 18 w 46"/>
                <a:gd name="T9" fmla="*/ 3 h 30"/>
                <a:gd name="T10" fmla="*/ 12 w 46"/>
                <a:gd name="T11" fmla="*/ 3 h 30"/>
                <a:gd name="T12" fmla="*/ 8 w 46"/>
                <a:gd name="T13" fmla="*/ 6 h 30"/>
                <a:gd name="T14" fmla="*/ 4 w 46"/>
                <a:gd name="T15" fmla="*/ 14 h 30"/>
                <a:gd name="T16" fmla="*/ 0 w 46"/>
                <a:gd name="T17" fmla="*/ 15 h 30"/>
                <a:gd name="T18" fmla="*/ 3 w 46"/>
                <a:gd name="T19" fmla="*/ 18 h 30"/>
                <a:gd name="T20" fmla="*/ 5 w 46"/>
                <a:gd name="T21" fmla="*/ 22 h 30"/>
                <a:gd name="T22" fmla="*/ 8 w 46"/>
                <a:gd name="T23" fmla="*/ 24 h 30"/>
                <a:gd name="T24" fmla="*/ 11 w 46"/>
                <a:gd name="T25" fmla="*/ 25 h 30"/>
                <a:gd name="T26" fmla="*/ 11 w 46"/>
                <a:gd name="T27" fmla="*/ 28 h 30"/>
                <a:gd name="T28" fmla="*/ 21 w 46"/>
                <a:gd name="T29" fmla="*/ 30 h 30"/>
                <a:gd name="T30" fmla="*/ 28 w 46"/>
                <a:gd name="T31" fmla="*/ 28 h 30"/>
                <a:gd name="T32" fmla="*/ 40 w 46"/>
                <a:gd name="T33" fmla="*/ 30 h 30"/>
                <a:gd name="T34" fmla="*/ 41 w 46"/>
                <a:gd name="T35" fmla="*/ 23 h 30"/>
                <a:gd name="T36" fmla="*/ 46 w 46"/>
                <a:gd name="T37" fmla="*/ 20 h 30"/>
                <a:gd name="T38" fmla="*/ 39 w 46"/>
                <a:gd name="T39" fmla="*/ 20 h 30"/>
                <a:gd name="T40" fmla="*/ 38 w 46"/>
                <a:gd name="T41" fmla="*/ 13 h 30"/>
                <a:gd name="T42" fmla="*/ 38 w 46"/>
                <a:gd name="T43" fmla="*/ 13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6" h="30">
                  <a:moveTo>
                    <a:pt x="38" y="13"/>
                  </a:moveTo>
                  <a:cubicBezTo>
                    <a:pt x="39" y="10"/>
                    <a:pt x="36" y="8"/>
                    <a:pt x="35" y="6"/>
                  </a:cubicBezTo>
                  <a:cubicBezTo>
                    <a:pt x="33" y="5"/>
                    <a:pt x="32" y="2"/>
                    <a:pt x="32" y="0"/>
                  </a:cubicBezTo>
                  <a:cubicBezTo>
                    <a:pt x="29" y="1"/>
                    <a:pt x="26" y="4"/>
                    <a:pt x="22" y="4"/>
                  </a:cubicBezTo>
                  <a:cubicBezTo>
                    <a:pt x="21" y="4"/>
                    <a:pt x="19" y="3"/>
                    <a:pt x="18" y="3"/>
                  </a:cubicBezTo>
                  <a:cubicBezTo>
                    <a:pt x="16" y="3"/>
                    <a:pt x="14" y="3"/>
                    <a:pt x="12" y="3"/>
                  </a:cubicBezTo>
                  <a:cubicBezTo>
                    <a:pt x="12" y="3"/>
                    <a:pt x="9" y="6"/>
                    <a:pt x="8" y="6"/>
                  </a:cubicBezTo>
                  <a:cubicBezTo>
                    <a:pt x="7" y="9"/>
                    <a:pt x="5" y="11"/>
                    <a:pt x="4" y="14"/>
                  </a:cubicBezTo>
                  <a:cubicBezTo>
                    <a:pt x="3" y="14"/>
                    <a:pt x="1" y="14"/>
                    <a:pt x="0" y="15"/>
                  </a:cubicBezTo>
                  <a:cubicBezTo>
                    <a:pt x="0" y="16"/>
                    <a:pt x="3" y="17"/>
                    <a:pt x="3" y="18"/>
                  </a:cubicBezTo>
                  <a:cubicBezTo>
                    <a:pt x="3" y="20"/>
                    <a:pt x="4" y="20"/>
                    <a:pt x="5" y="22"/>
                  </a:cubicBezTo>
                  <a:cubicBezTo>
                    <a:pt x="5" y="24"/>
                    <a:pt x="6" y="24"/>
                    <a:pt x="8" y="24"/>
                  </a:cubicBezTo>
                  <a:cubicBezTo>
                    <a:pt x="9" y="24"/>
                    <a:pt x="11" y="24"/>
                    <a:pt x="11" y="25"/>
                  </a:cubicBezTo>
                  <a:cubicBezTo>
                    <a:pt x="11" y="26"/>
                    <a:pt x="11" y="27"/>
                    <a:pt x="11" y="28"/>
                  </a:cubicBezTo>
                  <a:cubicBezTo>
                    <a:pt x="13" y="30"/>
                    <a:pt x="18" y="30"/>
                    <a:pt x="21" y="30"/>
                  </a:cubicBezTo>
                  <a:cubicBezTo>
                    <a:pt x="24" y="30"/>
                    <a:pt x="26" y="30"/>
                    <a:pt x="28" y="28"/>
                  </a:cubicBezTo>
                  <a:cubicBezTo>
                    <a:pt x="32" y="26"/>
                    <a:pt x="36" y="28"/>
                    <a:pt x="40" y="30"/>
                  </a:cubicBezTo>
                  <a:cubicBezTo>
                    <a:pt x="40" y="28"/>
                    <a:pt x="40" y="25"/>
                    <a:pt x="41" y="23"/>
                  </a:cubicBezTo>
                  <a:cubicBezTo>
                    <a:pt x="42" y="22"/>
                    <a:pt x="45" y="24"/>
                    <a:pt x="46" y="20"/>
                  </a:cubicBezTo>
                  <a:cubicBezTo>
                    <a:pt x="43" y="18"/>
                    <a:pt x="42" y="20"/>
                    <a:pt x="39" y="20"/>
                  </a:cubicBezTo>
                  <a:cubicBezTo>
                    <a:pt x="37" y="19"/>
                    <a:pt x="37" y="14"/>
                    <a:pt x="38" y="13"/>
                  </a:cubicBezTo>
                  <a:cubicBezTo>
                    <a:pt x="39" y="11"/>
                    <a:pt x="37" y="15"/>
                    <a:pt x="38" y="13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31" name="Freeform 665"/>
            <p:cNvSpPr>
              <a:spLocks/>
            </p:cNvSpPr>
            <p:nvPr/>
          </p:nvSpPr>
          <p:spPr bwMode="auto">
            <a:xfrm>
              <a:off x="12929494" y="6564274"/>
              <a:ext cx="156051" cy="187951"/>
            </a:xfrm>
            <a:custGeom>
              <a:avLst/>
              <a:gdLst>
                <a:gd name="T0" fmla="*/ 14 w 17"/>
                <a:gd name="T1" fmla="*/ 10 h 20"/>
                <a:gd name="T2" fmla="*/ 9 w 17"/>
                <a:gd name="T3" fmla="*/ 3 h 20"/>
                <a:gd name="T4" fmla="*/ 0 w 17"/>
                <a:gd name="T5" fmla="*/ 1 h 20"/>
                <a:gd name="T6" fmla="*/ 5 w 17"/>
                <a:gd name="T7" fmla="*/ 10 h 20"/>
                <a:gd name="T8" fmla="*/ 7 w 17"/>
                <a:gd name="T9" fmla="*/ 20 h 20"/>
                <a:gd name="T10" fmla="*/ 10 w 17"/>
                <a:gd name="T11" fmla="*/ 14 h 20"/>
                <a:gd name="T12" fmla="*/ 14 w 17"/>
                <a:gd name="T13" fmla="*/ 14 h 20"/>
                <a:gd name="T14" fmla="*/ 14 w 17"/>
                <a:gd name="T15" fmla="*/ 10 h 20"/>
                <a:gd name="T16" fmla="*/ 14 w 17"/>
                <a:gd name="T17" fmla="*/ 1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20">
                  <a:moveTo>
                    <a:pt x="14" y="10"/>
                  </a:moveTo>
                  <a:cubicBezTo>
                    <a:pt x="12" y="8"/>
                    <a:pt x="11" y="4"/>
                    <a:pt x="9" y="3"/>
                  </a:cubicBezTo>
                  <a:cubicBezTo>
                    <a:pt x="8" y="3"/>
                    <a:pt x="0" y="0"/>
                    <a:pt x="0" y="1"/>
                  </a:cubicBezTo>
                  <a:cubicBezTo>
                    <a:pt x="1" y="5"/>
                    <a:pt x="3" y="7"/>
                    <a:pt x="5" y="10"/>
                  </a:cubicBezTo>
                  <a:cubicBezTo>
                    <a:pt x="7" y="13"/>
                    <a:pt x="4" y="17"/>
                    <a:pt x="7" y="20"/>
                  </a:cubicBezTo>
                  <a:cubicBezTo>
                    <a:pt x="8" y="19"/>
                    <a:pt x="9" y="16"/>
                    <a:pt x="10" y="14"/>
                  </a:cubicBezTo>
                  <a:cubicBezTo>
                    <a:pt x="12" y="13"/>
                    <a:pt x="13" y="14"/>
                    <a:pt x="14" y="14"/>
                  </a:cubicBezTo>
                  <a:cubicBezTo>
                    <a:pt x="17" y="14"/>
                    <a:pt x="14" y="10"/>
                    <a:pt x="14" y="10"/>
                  </a:cubicBezTo>
                  <a:cubicBezTo>
                    <a:pt x="13" y="9"/>
                    <a:pt x="14" y="10"/>
                    <a:pt x="14" y="10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32" name="Freeform 666"/>
            <p:cNvSpPr>
              <a:spLocks/>
            </p:cNvSpPr>
            <p:nvPr/>
          </p:nvSpPr>
          <p:spPr bwMode="auto">
            <a:xfrm>
              <a:off x="12993189" y="6666210"/>
              <a:ext cx="92356" cy="95566"/>
            </a:xfrm>
            <a:custGeom>
              <a:avLst/>
              <a:gdLst>
                <a:gd name="T0" fmla="*/ 7 w 10"/>
                <a:gd name="T1" fmla="*/ 9 h 10"/>
                <a:gd name="T2" fmla="*/ 7 w 10"/>
                <a:gd name="T3" fmla="*/ 7 h 10"/>
                <a:gd name="T4" fmla="*/ 10 w 10"/>
                <a:gd name="T5" fmla="*/ 4 h 10"/>
                <a:gd name="T6" fmla="*/ 8 w 10"/>
                <a:gd name="T7" fmla="*/ 1 h 10"/>
                <a:gd name="T8" fmla="*/ 3 w 10"/>
                <a:gd name="T9" fmla="*/ 4 h 10"/>
                <a:gd name="T10" fmla="*/ 0 w 10"/>
                <a:gd name="T11" fmla="*/ 9 h 10"/>
                <a:gd name="T12" fmla="*/ 3 w 10"/>
                <a:gd name="T13" fmla="*/ 9 h 10"/>
                <a:gd name="T14" fmla="*/ 7 w 10"/>
                <a:gd name="T15" fmla="*/ 10 h 10"/>
                <a:gd name="T16" fmla="*/ 7 w 10"/>
                <a:gd name="T17" fmla="*/ 9 h 10"/>
                <a:gd name="T18" fmla="*/ 7 w 10"/>
                <a:gd name="T19" fmla="*/ 9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" h="10">
                  <a:moveTo>
                    <a:pt x="7" y="9"/>
                  </a:moveTo>
                  <a:cubicBezTo>
                    <a:pt x="6" y="8"/>
                    <a:pt x="6" y="8"/>
                    <a:pt x="7" y="7"/>
                  </a:cubicBezTo>
                  <a:cubicBezTo>
                    <a:pt x="8" y="6"/>
                    <a:pt x="9" y="5"/>
                    <a:pt x="10" y="4"/>
                  </a:cubicBezTo>
                  <a:cubicBezTo>
                    <a:pt x="10" y="4"/>
                    <a:pt x="8" y="2"/>
                    <a:pt x="8" y="1"/>
                  </a:cubicBezTo>
                  <a:cubicBezTo>
                    <a:pt x="8" y="5"/>
                    <a:pt x="3" y="0"/>
                    <a:pt x="3" y="4"/>
                  </a:cubicBezTo>
                  <a:cubicBezTo>
                    <a:pt x="3" y="6"/>
                    <a:pt x="1" y="8"/>
                    <a:pt x="0" y="9"/>
                  </a:cubicBezTo>
                  <a:cubicBezTo>
                    <a:pt x="0" y="10"/>
                    <a:pt x="2" y="9"/>
                    <a:pt x="3" y="9"/>
                  </a:cubicBezTo>
                  <a:cubicBezTo>
                    <a:pt x="5" y="9"/>
                    <a:pt x="6" y="9"/>
                    <a:pt x="7" y="10"/>
                  </a:cubicBezTo>
                  <a:cubicBezTo>
                    <a:pt x="7" y="10"/>
                    <a:pt x="7" y="9"/>
                    <a:pt x="7" y="9"/>
                  </a:cubicBezTo>
                  <a:cubicBezTo>
                    <a:pt x="6" y="8"/>
                    <a:pt x="7" y="9"/>
                    <a:pt x="7" y="9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33" name="Freeform 667"/>
            <p:cNvSpPr>
              <a:spLocks/>
            </p:cNvSpPr>
            <p:nvPr/>
          </p:nvSpPr>
          <p:spPr bwMode="auto">
            <a:xfrm>
              <a:off x="12712935" y="6815931"/>
              <a:ext cx="299364" cy="178393"/>
            </a:xfrm>
            <a:custGeom>
              <a:avLst/>
              <a:gdLst>
                <a:gd name="T0" fmla="*/ 17 w 32"/>
                <a:gd name="T1" fmla="*/ 4 h 19"/>
                <a:gd name="T2" fmla="*/ 2 w 32"/>
                <a:gd name="T3" fmla="*/ 0 h 19"/>
                <a:gd name="T4" fmla="*/ 2 w 32"/>
                <a:gd name="T5" fmla="*/ 5 h 19"/>
                <a:gd name="T6" fmla="*/ 3 w 32"/>
                <a:gd name="T7" fmla="*/ 8 h 19"/>
                <a:gd name="T8" fmla="*/ 1 w 32"/>
                <a:gd name="T9" fmla="*/ 11 h 19"/>
                <a:gd name="T10" fmla="*/ 3 w 32"/>
                <a:gd name="T11" fmla="*/ 17 h 19"/>
                <a:gd name="T12" fmla="*/ 9 w 32"/>
                <a:gd name="T13" fmla="*/ 17 h 19"/>
                <a:gd name="T14" fmla="*/ 16 w 32"/>
                <a:gd name="T15" fmla="*/ 18 h 19"/>
                <a:gd name="T16" fmla="*/ 21 w 32"/>
                <a:gd name="T17" fmla="*/ 15 h 19"/>
                <a:gd name="T18" fmla="*/ 28 w 32"/>
                <a:gd name="T19" fmla="*/ 14 h 19"/>
                <a:gd name="T20" fmla="*/ 28 w 32"/>
                <a:gd name="T21" fmla="*/ 8 h 19"/>
                <a:gd name="T22" fmla="*/ 29 w 32"/>
                <a:gd name="T23" fmla="*/ 3 h 19"/>
                <a:gd name="T24" fmla="*/ 21 w 32"/>
                <a:gd name="T25" fmla="*/ 2 h 19"/>
                <a:gd name="T26" fmla="*/ 17 w 32"/>
                <a:gd name="T27" fmla="*/ 4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2" h="19">
                  <a:moveTo>
                    <a:pt x="17" y="4"/>
                  </a:moveTo>
                  <a:cubicBezTo>
                    <a:pt x="13" y="4"/>
                    <a:pt x="3" y="6"/>
                    <a:pt x="2" y="0"/>
                  </a:cubicBezTo>
                  <a:cubicBezTo>
                    <a:pt x="1" y="2"/>
                    <a:pt x="0" y="4"/>
                    <a:pt x="2" y="5"/>
                  </a:cubicBezTo>
                  <a:cubicBezTo>
                    <a:pt x="3" y="6"/>
                    <a:pt x="4" y="7"/>
                    <a:pt x="3" y="8"/>
                  </a:cubicBezTo>
                  <a:cubicBezTo>
                    <a:pt x="2" y="9"/>
                    <a:pt x="1" y="9"/>
                    <a:pt x="1" y="11"/>
                  </a:cubicBezTo>
                  <a:cubicBezTo>
                    <a:pt x="2" y="13"/>
                    <a:pt x="3" y="14"/>
                    <a:pt x="3" y="17"/>
                  </a:cubicBezTo>
                  <a:cubicBezTo>
                    <a:pt x="5" y="17"/>
                    <a:pt x="7" y="17"/>
                    <a:pt x="9" y="17"/>
                  </a:cubicBezTo>
                  <a:cubicBezTo>
                    <a:pt x="11" y="17"/>
                    <a:pt x="14" y="19"/>
                    <a:pt x="16" y="18"/>
                  </a:cubicBezTo>
                  <a:cubicBezTo>
                    <a:pt x="18" y="18"/>
                    <a:pt x="20" y="16"/>
                    <a:pt x="21" y="15"/>
                  </a:cubicBezTo>
                  <a:cubicBezTo>
                    <a:pt x="23" y="13"/>
                    <a:pt x="25" y="14"/>
                    <a:pt x="28" y="14"/>
                  </a:cubicBezTo>
                  <a:cubicBezTo>
                    <a:pt x="27" y="12"/>
                    <a:pt x="27" y="11"/>
                    <a:pt x="28" y="8"/>
                  </a:cubicBezTo>
                  <a:cubicBezTo>
                    <a:pt x="29" y="6"/>
                    <a:pt x="32" y="4"/>
                    <a:pt x="29" y="3"/>
                  </a:cubicBezTo>
                  <a:cubicBezTo>
                    <a:pt x="27" y="2"/>
                    <a:pt x="24" y="1"/>
                    <a:pt x="21" y="2"/>
                  </a:cubicBezTo>
                  <a:cubicBezTo>
                    <a:pt x="19" y="2"/>
                    <a:pt x="18" y="4"/>
                    <a:pt x="17" y="4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34" name="Freeform 668"/>
            <p:cNvSpPr>
              <a:spLocks/>
            </p:cNvSpPr>
            <p:nvPr/>
          </p:nvSpPr>
          <p:spPr bwMode="auto">
            <a:xfrm>
              <a:off x="12423124" y="6771334"/>
              <a:ext cx="168791" cy="140163"/>
            </a:xfrm>
            <a:custGeom>
              <a:avLst/>
              <a:gdLst>
                <a:gd name="T0" fmla="*/ 10 w 18"/>
                <a:gd name="T1" fmla="*/ 0 h 15"/>
                <a:gd name="T2" fmla="*/ 1 w 18"/>
                <a:gd name="T3" fmla="*/ 2 h 15"/>
                <a:gd name="T4" fmla="*/ 4 w 18"/>
                <a:gd name="T5" fmla="*/ 8 h 15"/>
                <a:gd name="T6" fmla="*/ 13 w 18"/>
                <a:gd name="T7" fmla="*/ 15 h 15"/>
                <a:gd name="T8" fmla="*/ 15 w 18"/>
                <a:gd name="T9" fmla="*/ 10 h 15"/>
                <a:gd name="T10" fmla="*/ 17 w 18"/>
                <a:gd name="T11" fmla="*/ 6 h 15"/>
                <a:gd name="T12" fmla="*/ 16 w 18"/>
                <a:gd name="T13" fmla="*/ 2 h 15"/>
                <a:gd name="T14" fmla="*/ 10 w 18"/>
                <a:gd name="T15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8" h="15">
                  <a:moveTo>
                    <a:pt x="10" y="0"/>
                  </a:moveTo>
                  <a:cubicBezTo>
                    <a:pt x="8" y="0"/>
                    <a:pt x="0" y="0"/>
                    <a:pt x="1" y="2"/>
                  </a:cubicBezTo>
                  <a:cubicBezTo>
                    <a:pt x="1" y="3"/>
                    <a:pt x="3" y="7"/>
                    <a:pt x="4" y="8"/>
                  </a:cubicBezTo>
                  <a:cubicBezTo>
                    <a:pt x="6" y="11"/>
                    <a:pt x="10" y="13"/>
                    <a:pt x="13" y="15"/>
                  </a:cubicBezTo>
                  <a:cubicBezTo>
                    <a:pt x="13" y="13"/>
                    <a:pt x="13" y="11"/>
                    <a:pt x="15" y="10"/>
                  </a:cubicBezTo>
                  <a:cubicBezTo>
                    <a:pt x="17" y="9"/>
                    <a:pt x="18" y="8"/>
                    <a:pt x="17" y="6"/>
                  </a:cubicBezTo>
                  <a:cubicBezTo>
                    <a:pt x="17" y="4"/>
                    <a:pt x="17" y="3"/>
                    <a:pt x="16" y="2"/>
                  </a:cubicBezTo>
                  <a:cubicBezTo>
                    <a:pt x="14" y="1"/>
                    <a:pt x="12" y="0"/>
                    <a:pt x="10" y="0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35" name="Freeform 669"/>
            <p:cNvSpPr>
              <a:spLocks/>
            </p:cNvSpPr>
            <p:nvPr/>
          </p:nvSpPr>
          <p:spPr bwMode="auto">
            <a:xfrm>
              <a:off x="12544142" y="6704437"/>
              <a:ext cx="207006" cy="251657"/>
            </a:xfrm>
            <a:custGeom>
              <a:avLst/>
              <a:gdLst>
                <a:gd name="T0" fmla="*/ 21 w 22"/>
                <a:gd name="T1" fmla="*/ 19 h 27"/>
                <a:gd name="T2" fmla="*/ 20 w 22"/>
                <a:gd name="T3" fmla="*/ 17 h 27"/>
                <a:gd name="T4" fmla="*/ 19 w 22"/>
                <a:gd name="T5" fmla="*/ 13 h 27"/>
                <a:gd name="T6" fmla="*/ 15 w 22"/>
                <a:gd name="T7" fmla="*/ 10 h 27"/>
                <a:gd name="T8" fmla="*/ 14 w 22"/>
                <a:gd name="T9" fmla="*/ 8 h 27"/>
                <a:gd name="T10" fmla="*/ 12 w 22"/>
                <a:gd name="T11" fmla="*/ 5 h 27"/>
                <a:gd name="T12" fmla="*/ 5 w 22"/>
                <a:gd name="T13" fmla="*/ 1 h 27"/>
                <a:gd name="T14" fmla="*/ 2 w 22"/>
                <a:gd name="T15" fmla="*/ 4 h 27"/>
                <a:gd name="T16" fmla="*/ 4 w 22"/>
                <a:gd name="T17" fmla="*/ 14 h 27"/>
                <a:gd name="T18" fmla="*/ 1 w 22"/>
                <a:gd name="T19" fmla="*/ 19 h 27"/>
                <a:gd name="T20" fmla="*/ 0 w 22"/>
                <a:gd name="T21" fmla="*/ 23 h 27"/>
                <a:gd name="T22" fmla="*/ 4 w 22"/>
                <a:gd name="T23" fmla="*/ 27 h 27"/>
                <a:gd name="T24" fmla="*/ 6 w 22"/>
                <a:gd name="T25" fmla="*/ 23 h 27"/>
                <a:gd name="T26" fmla="*/ 10 w 22"/>
                <a:gd name="T27" fmla="*/ 26 h 27"/>
                <a:gd name="T28" fmla="*/ 20 w 22"/>
                <a:gd name="T29" fmla="*/ 24 h 27"/>
                <a:gd name="T30" fmla="*/ 21 w 22"/>
                <a:gd name="T31" fmla="*/ 19 h 27"/>
                <a:gd name="T32" fmla="*/ 21 w 22"/>
                <a:gd name="T33" fmla="*/ 19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2" h="27">
                  <a:moveTo>
                    <a:pt x="21" y="19"/>
                  </a:moveTo>
                  <a:cubicBezTo>
                    <a:pt x="22" y="18"/>
                    <a:pt x="21" y="18"/>
                    <a:pt x="20" y="17"/>
                  </a:cubicBezTo>
                  <a:cubicBezTo>
                    <a:pt x="19" y="16"/>
                    <a:pt x="19" y="15"/>
                    <a:pt x="19" y="13"/>
                  </a:cubicBezTo>
                  <a:cubicBezTo>
                    <a:pt x="21" y="10"/>
                    <a:pt x="18" y="10"/>
                    <a:pt x="15" y="10"/>
                  </a:cubicBezTo>
                  <a:cubicBezTo>
                    <a:pt x="14" y="10"/>
                    <a:pt x="14" y="9"/>
                    <a:pt x="14" y="8"/>
                  </a:cubicBezTo>
                  <a:cubicBezTo>
                    <a:pt x="13" y="6"/>
                    <a:pt x="12" y="7"/>
                    <a:pt x="12" y="5"/>
                  </a:cubicBezTo>
                  <a:cubicBezTo>
                    <a:pt x="11" y="2"/>
                    <a:pt x="9" y="0"/>
                    <a:pt x="5" y="1"/>
                  </a:cubicBezTo>
                  <a:cubicBezTo>
                    <a:pt x="2" y="2"/>
                    <a:pt x="2" y="2"/>
                    <a:pt x="2" y="4"/>
                  </a:cubicBezTo>
                  <a:cubicBezTo>
                    <a:pt x="3" y="7"/>
                    <a:pt x="4" y="10"/>
                    <a:pt x="4" y="14"/>
                  </a:cubicBezTo>
                  <a:cubicBezTo>
                    <a:pt x="5" y="17"/>
                    <a:pt x="2" y="16"/>
                    <a:pt x="1" y="19"/>
                  </a:cubicBezTo>
                  <a:cubicBezTo>
                    <a:pt x="0" y="20"/>
                    <a:pt x="0" y="22"/>
                    <a:pt x="0" y="23"/>
                  </a:cubicBezTo>
                  <a:cubicBezTo>
                    <a:pt x="0" y="25"/>
                    <a:pt x="3" y="26"/>
                    <a:pt x="4" y="27"/>
                  </a:cubicBezTo>
                  <a:cubicBezTo>
                    <a:pt x="4" y="26"/>
                    <a:pt x="4" y="23"/>
                    <a:pt x="6" y="23"/>
                  </a:cubicBezTo>
                  <a:cubicBezTo>
                    <a:pt x="8" y="23"/>
                    <a:pt x="9" y="24"/>
                    <a:pt x="10" y="26"/>
                  </a:cubicBezTo>
                  <a:cubicBezTo>
                    <a:pt x="11" y="26"/>
                    <a:pt x="18" y="24"/>
                    <a:pt x="20" y="24"/>
                  </a:cubicBezTo>
                  <a:cubicBezTo>
                    <a:pt x="18" y="22"/>
                    <a:pt x="20" y="21"/>
                    <a:pt x="21" y="19"/>
                  </a:cubicBezTo>
                  <a:cubicBezTo>
                    <a:pt x="22" y="18"/>
                    <a:pt x="20" y="20"/>
                    <a:pt x="21" y="19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36" name="Freeform 670"/>
            <p:cNvSpPr>
              <a:spLocks/>
            </p:cNvSpPr>
            <p:nvPr/>
          </p:nvSpPr>
          <p:spPr bwMode="auto">
            <a:xfrm>
              <a:off x="12432679" y="6554719"/>
              <a:ext cx="328029" cy="178393"/>
            </a:xfrm>
            <a:custGeom>
              <a:avLst/>
              <a:gdLst>
                <a:gd name="T0" fmla="*/ 30 w 35"/>
                <a:gd name="T1" fmla="*/ 3 h 19"/>
                <a:gd name="T2" fmla="*/ 24 w 35"/>
                <a:gd name="T3" fmla="*/ 1 h 19"/>
                <a:gd name="T4" fmla="*/ 19 w 35"/>
                <a:gd name="T5" fmla="*/ 4 h 19"/>
                <a:gd name="T6" fmla="*/ 15 w 35"/>
                <a:gd name="T7" fmla="*/ 4 h 19"/>
                <a:gd name="T8" fmla="*/ 13 w 35"/>
                <a:gd name="T9" fmla="*/ 6 h 19"/>
                <a:gd name="T10" fmla="*/ 5 w 35"/>
                <a:gd name="T11" fmla="*/ 4 h 19"/>
                <a:gd name="T12" fmla="*/ 5 w 35"/>
                <a:gd name="T13" fmla="*/ 7 h 19"/>
                <a:gd name="T14" fmla="*/ 3 w 35"/>
                <a:gd name="T15" fmla="*/ 8 h 19"/>
                <a:gd name="T16" fmla="*/ 3 w 35"/>
                <a:gd name="T17" fmla="*/ 15 h 19"/>
                <a:gd name="T18" fmla="*/ 11 w 35"/>
                <a:gd name="T19" fmla="*/ 19 h 19"/>
                <a:gd name="T20" fmla="*/ 21 w 35"/>
                <a:gd name="T21" fmla="*/ 17 h 19"/>
                <a:gd name="T22" fmla="*/ 25 w 35"/>
                <a:gd name="T23" fmla="*/ 15 h 19"/>
                <a:gd name="T24" fmla="*/ 29 w 35"/>
                <a:gd name="T25" fmla="*/ 9 h 19"/>
                <a:gd name="T26" fmla="*/ 33 w 35"/>
                <a:gd name="T27" fmla="*/ 6 h 19"/>
                <a:gd name="T28" fmla="*/ 30 w 35"/>
                <a:gd name="T29" fmla="*/ 3 h 19"/>
                <a:gd name="T30" fmla="*/ 30 w 35"/>
                <a:gd name="T31" fmla="*/ 3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5" h="19">
                  <a:moveTo>
                    <a:pt x="30" y="3"/>
                  </a:moveTo>
                  <a:cubicBezTo>
                    <a:pt x="30" y="2"/>
                    <a:pt x="25" y="2"/>
                    <a:pt x="24" y="1"/>
                  </a:cubicBezTo>
                  <a:cubicBezTo>
                    <a:pt x="20" y="0"/>
                    <a:pt x="22" y="4"/>
                    <a:pt x="19" y="4"/>
                  </a:cubicBezTo>
                  <a:cubicBezTo>
                    <a:pt x="18" y="3"/>
                    <a:pt x="17" y="4"/>
                    <a:pt x="15" y="4"/>
                  </a:cubicBezTo>
                  <a:cubicBezTo>
                    <a:pt x="14" y="4"/>
                    <a:pt x="14" y="6"/>
                    <a:pt x="13" y="6"/>
                  </a:cubicBezTo>
                  <a:cubicBezTo>
                    <a:pt x="9" y="8"/>
                    <a:pt x="7" y="6"/>
                    <a:pt x="5" y="4"/>
                  </a:cubicBezTo>
                  <a:cubicBezTo>
                    <a:pt x="5" y="5"/>
                    <a:pt x="5" y="6"/>
                    <a:pt x="5" y="7"/>
                  </a:cubicBezTo>
                  <a:cubicBezTo>
                    <a:pt x="4" y="8"/>
                    <a:pt x="3" y="6"/>
                    <a:pt x="3" y="8"/>
                  </a:cubicBezTo>
                  <a:cubicBezTo>
                    <a:pt x="3" y="11"/>
                    <a:pt x="0" y="13"/>
                    <a:pt x="3" y="15"/>
                  </a:cubicBezTo>
                  <a:cubicBezTo>
                    <a:pt x="5" y="17"/>
                    <a:pt x="8" y="19"/>
                    <a:pt x="11" y="19"/>
                  </a:cubicBezTo>
                  <a:cubicBezTo>
                    <a:pt x="15" y="19"/>
                    <a:pt x="17" y="16"/>
                    <a:pt x="21" y="17"/>
                  </a:cubicBezTo>
                  <a:cubicBezTo>
                    <a:pt x="21" y="16"/>
                    <a:pt x="24" y="16"/>
                    <a:pt x="25" y="15"/>
                  </a:cubicBezTo>
                  <a:cubicBezTo>
                    <a:pt x="26" y="13"/>
                    <a:pt x="27" y="11"/>
                    <a:pt x="29" y="9"/>
                  </a:cubicBezTo>
                  <a:cubicBezTo>
                    <a:pt x="30" y="7"/>
                    <a:pt x="31" y="7"/>
                    <a:pt x="33" y="6"/>
                  </a:cubicBezTo>
                  <a:cubicBezTo>
                    <a:pt x="35" y="4"/>
                    <a:pt x="30" y="4"/>
                    <a:pt x="30" y="3"/>
                  </a:cubicBezTo>
                  <a:cubicBezTo>
                    <a:pt x="30" y="3"/>
                    <a:pt x="30" y="4"/>
                    <a:pt x="30" y="3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37" name="Freeform 671"/>
            <p:cNvSpPr>
              <a:spLocks/>
            </p:cNvSpPr>
            <p:nvPr/>
          </p:nvSpPr>
          <p:spPr bwMode="auto">
            <a:xfrm>
              <a:off x="12620574" y="6956097"/>
              <a:ext cx="289811" cy="299442"/>
            </a:xfrm>
            <a:custGeom>
              <a:avLst/>
              <a:gdLst>
                <a:gd name="T0" fmla="*/ 31 w 31"/>
                <a:gd name="T1" fmla="*/ 0 h 32"/>
                <a:gd name="T2" fmla="*/ 23 w 31"/>
                <a:gd name="T3" fmla="*/ 3 h 32"/>
                <a:gd name="T4" fmla="*/ 13 w 31"/>
                <a:gd name="T5" fmla="*/ 2 h 32"/>
                <a:gd name="T6" fmla="*/ 9 w 31"/>
                <a:gd name="T7" fmla="*/ 4 h 32"/>
                <a:gd name="T8" fmla="*/ 6 w 31"/>
                <a:gd name="T9" fmla="*/ 5 h 32"/>
                <a:gd name="T10" fmla="*/ 4 w 31"/>
                <a:gd name="T11" fmla="*/ 8 h 32"/>
                <a:gd name="T12" fmla="*/ 2 w 31"/>
                <a:gd name="T13" fmla="*/ 11 h 32"/>
                <a:gd name="T14" fmla="*/ 2 w 31"/>
                <a:gd name="T15" fmla="*/ 15 h 32"/>
                <a:gd name="T16" fmla="*/ 4 w 31"/>
                <a:gd name="T17" fmla="*/ 17 h 32"/>
                <a:gd name="T18" fmla="*/ 5 w 31"/>
                <a:gd name="T19" fmla="*/ 22 h 32"/>
                <a:gd name="T20" fmla="*/ 6 w 31"/>
                <a:gd name="T21" fmla="*/ 25 h 32"/>
                <a:gd name="T22" fmla="*/ 7 w 31"/>
                <a:gd name="T23" fmla="*/ 28 h 32"/>
                <a:gd name="T24" fmla="*/ 8 w 31"/>
                <a:gd name="T25" fmla="*/ 29 h 32"/>
                <a:gd name="T26" fmla="*/ 10 w 31"/>
                <a:gd name="T27" fmla="*/ 31 h 32"/>
                <a:gd name="T28" fmla="*/ 12 w 31"/>
                <a:gd name="T29" fmla="*/ 30 h 32"/>
                <a:gd name="T30" fmla="*/ 13 w 31"/>
                <a:gd name="T31" fmla="*/ 31 h 32"/>
                <a:gd name="T32" fmla="*/ 13 w 31"/>
                <a:gd name="T33" fmla="*/ 26 h 32"/>
                <a:gd name="T34" fmla="*/ 17 w 31"/>
                <a:gd name="T35" fmla="*/ 26 h 32"/>
                <a:gd name="T36" fmla="*/ 14 w 31"/>
                <a:gd name="T37" fmla="*/ 23 h 32"/>
                <a:gd name="T38" fmla="*/ 17 w 31"/>
                <a:gd name="T39" fmla="*/ 24 h 32"/>
                <a:gd name="T40" fmla="*/ 18 w 31"/>
                <a:gd name="T41" fmla="*/ 22 h 32"/>
                <a:gd name="T42" fmla="*/ 21 w 31"/>
                <a:gd name="T43" fmla="*/ 23 h 32"/>
                <a:gd name="T44" fmla="*/ 19 w 31"/>
                <a:gd name="T45" fmla="*/ 19 h 32"/>
                <a:gd name="T46" fmla="*/ 15 w 31"/>
                <a:gd name="T47" fmla="*/ 17 h 32"/>
                <a:gd name="T48" fmla="*/ 15 w 31"/>
                <a:gd name="T49" fmla="*/ 16 h 32"/>
                <a:gd name="T50" fmla="*/ 11 w 31"/>
                <a:gd name="T51" fmla="*/ 10 h 32"/>
                <a:gd name="T52" fmla="*/ 16 w 31"/>
                <a:gd name="T53" fmla="*/ 11 h 32"/>
                <a:gd name="T54" fmla="*/ 16 w 31"/>
                <a:gd name="T55" fmla="*/ 10 h 32"/>
                <a:gd name="T56" fmla="*/ 18 w 31"/>
                <a:gd name="T57" fmla="*/ 11 h 32"/>
                <a:gd name="T58" fmla="*/ 17 w 31"/>
                <a:gd name="T59" fmla="*/ 9 h 32"/>
                <a:gd name="T60" fmla="*/ 21 w 31"/>
                <a:gd name="T61" fmla="*/ 10 h 32"/>
                <a:gd name="T62" fmla="*/ 17 w 31"/>
                <a:gd name="T63" fmla="*/ 7 h 32"/>
                <a:gd name="T64" fmla="*/ 22 w 31"/>
                <a:gd name="T65" fmla="*/ 5 h 32"/>
                <a:gd name="T66" fmla="*/ 21 w 31"/>
                <a:gd name="T67" fmla="*/ 7 h 32"/>
                <a:gd name="T68" fmla="*/ 25 w 31"/>
                <a:gd name="T69" fmla="*/ 5 h 32"/>
                <a:gd name="T70" fmla="*/ 29 w 31"/>
                <a:gd name="T71" fmla="*/ 7 h 32"/>
                <a:gd name="T72" fmla="*/ 31 w 31"/>
                <a:gd name="T73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1" h="32">
                  <a:moveTo>
                    <a:pt x="31" y="0"/>
                  </a:moveTo>
                  <a:cubicBezTo>
                    <a:pt x="28" y="2"/>
                    <a:pt x="27" y="4"/>
                    <a:pt x="23" y="3"/>
                  </a:cubicBezTo>
                  <a:cubicBezTo>
                    <a:pt x="21" y="2"/>
                    <a:pt x="15" y="1"/>
                    <a:pt x="13" y="2"/>
                  </a:cubicBezTo>
                  <a:cubicBezTo>
                    <a:pt x="13" y="5"/>
                    <a:pt x="10" y="3"/>
                    <a:pt x="9" y="4"/>
                  </a:cubicBezTo>
                  <a:cubicBezTo>
                    <a:pt x="8" y="5"/>
                    <a:pt x="7" y="5"/>
                    <a:pt x="6" y="5"/>
                  </a:cubicBezTo>
                  <a:cubicBezTo>
                    <a:pt x="4" y="6"/>
                    <a:pt x="4" y="7"/>
                    <a:pt x="4" y="8"/>
                  </a:cubicBezTo>
                  <a:cubicBezTo>
                    <a:pt x="3" y="9"/>
                    <a:pt x="3" y="10"/>
                    <a:pt x="2" y="11"/>
                  </a:cubicBezTo>
                  <a:cubicBezTo>
                    <a:pt x="0" y="13"/>
                    <a:pt x="0" y="13"/>
                    <a:pt x="2" y="15"/>
                  </a:cubicBezTo>
                  <a:cubicBezTo>
                    <a:pt x="3" y="16"/>
                    <a:pt x="4" y="16"/>
                    <a:pt x="4" y="17"/>
                  </a:cubicBezTo>
                  <a:cubicBezTo>
                    <a:pt x="4" y="19"/>
                    <a:pt x="4" y="20"/>
                    <a:pt x="5" y="22"/>
                  </a:cubicBezTo>
                  <a:cubicBezTo>
                    <a:pt x="5" y="23"/>
                    <a:pt x="5" y="24"/>
                    <a:pt x="6" y="25"/>
                  </a:cubicBezTo>
                  <a:cubicBezTo>
                    <a:pt x="8" y="26"/>
                    <a:pt x="6" y="27"/>
                    <a:pt x="7" y="28"/>
                  </a:cubicBezTo>
                  <a:cubicBezTo>
                    <a:pt x="7" y="30"/>
                    <a:pt x="8" y="29"/>
                    <a:pt x="8" y="29"/>
                  </a:cubicBezTo>
                  <a:cubicBezTo>
                    <a:pt x="10" y="29"/>
                    <a:pt x="10" y="30"/>
                    <a:pt x="10" y="31"/>
                  </a:cubicBezTo>
                  <a:cubicBezTo>
                    <a:pt x="11" y="31"/>
                    <a:pt x="12" y="30"/>
                    <a:pt x="12" y="30"/>
                  </a:cubicBezTo>
                  <a:cubicBezTo>
                    <a:pt x="13" y="29"/>
                    <a:pt x="13" y="31"/>
                    <a:pt x="13" y="31"/>
                  </a:cubicBezTo>
                  <a:cubicBezTo>
                    <a:pt x="14" y="32"/>
                    <a:pt x="13" y="25"/>
                    <a:pt x="13" y="26"/>
                  </a:cubicBezTo>
                  <a:cubicBezTo>
                    <a:pt x="13" y="25"/>
                    <a:pt x="16" y="26"/>
                    <a:pt x="17" y="26"/>
                  </a:cubicBezTo>
                  <a:cubicBezTo>
                    <a:pt x="17" y="25"/>
                    <a:pt x="14" y="24"/>
                    <a:pt x="14" y="23"/>
                  </a:cubicBezTo>
                  <a:cubicBezTo>
                    <a:pt x="15" y="21"/>
                    <a:pt x="17" y="23"/>
                    <a:pt x="17" y="24"/>
                  </a:cubicBezTo>
                  <a:cubicBezTo>
                    <a:pt x="19" y="25"/>
                    <a:pt x="18" y="23"/>
                    <a:pt x="18" y="22"/>
                  </a:cubicBezTo>
                  <a:cubicBezTo>
                    <a:pt x="18" y="21"/>
                    <a:pt x="21" y="23"/>
                    <a:pt x="21" y="23"/>
                  </a:cubicBezTo>
                  <a:cubicBezTo>
                    <a:pt x="21" y="22"/>
                    <a:pt x="19" y="19"/>
                    <a:pt x="19" y="19"/>
                  </a:cubicBezTo>
                  <a:cubicBezTo>
                    <a:pt x="18" y="18"/>
                    <a:pt x="16" y="18"/>
                    <a:pt x="15" y="17"/>
                  </a:cubicBezTo>
                  <a:cubicBezTo>
                    <a:pt x="15" y="17"/>
                    <a:pt x="15" y="15"/>
                    <a:pt x="15" y="16"/>
                  </a:cubicBezTo>
                  <a:cubicBezTo>
                    <a:pt x="14" y="14"/>
                    <a:pt x="11" y="12"/>
                    <a:pt x="11" y="10"/>
                  </a:cubicBezTo>
                  <a:cubicBezTo>
                    <a:pt x="12" y="6"/>
                    <a:pt x="15" y="10"/>
                    <a:pt x="16" y="11"/>
                  </a:cubicBezTo>
                  <a:cubicBezTo>
                    <a:pt x="16" y="11"/>
                    <a:pt x="16" y="10"/>
                    <a:pt x="16" y="10"/>
                  </a:cubicBezTo>
                  <a:cubicBezTo>
                    <a:pt x="17" y="9"/>
                    <a:pt x="18" y="10"/>
                    <a:pt x="18" y="11"/>
                  </a:cubicBezTo>
                  <a:cubicBezTo>
                    <a:pt x="18" y="11"/>
                    <a:pt x="17" y="9"/>
                    <a:pt x="17" y="9"/>
                  </a:cubicBezTo>
                  <a:cubicBezTo>
                    <a:pt x="18" y="9"/>
                    <a:pt x="20" y="10"/>
                    <a:pt x="21" y="10"/>
                  </a:cubicBezTo>
                  <a:cubicBezTo>
                    <a:pt x="21" y="9"/>
                    <a:pt x="17" y="9"/>
                    <a:pt x="17" y="7"/>
                  </a:cubicBezTo>
                  <a:cubicBezTo>
                    <a:pt x="17" y="7"/>
                    <a:pt x="21" y="5"/>
                    <a:pt x="22" y="5"/>
                  </a:cubicBezTo>
                  <a:cubicBezTo>
                    <a:pt x="22" y="5"/>
                    <a:pt x="21" y="7"/>
                    <a:pt x="21" y="7"/>
                  </a:cubicBezTo>
                  <a:cubicBezTo>
                    <a:pt x="21" y="7"/>
                    <a:pt x="24" y="5"/>
                    <a:pt x="25" y="5"/>
                  </a:cubicBezTo>
                  <a:cubicBezTo>
                    <a:pt x="26" y="5"/>
                    <a:pt x="27" y="6"/>
                    <a:pt x="29" y="7"/>
                  </a:cubicBezTo>
                  <a:cubicBezTo>
                    <a:pt x="30" y="5"/>
                    <a:pt x="31" y="2"/>
                    <a:pt x="31" y="0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38" name="Freeform 672"/>
            <p:cNvSpPr>
              <a:spLocks/>
            </p:cNvSpPr>
            <p:nvPr/>
          </p:nvSpPr>
          <p:spPr bwMode="auto">
            <a:xfrm>
              <a:off x="12881724" y="6940166"/>
              <a:ext cx="140127" cy="92380"/>
            </a:xfrm>
            <a:custGeom>
              <a:avLst/>
              <a:gdLst>
                <a:gd name="T0" fmla="*/ 15 w 15"/>
                <a:gd name="T1" fmla="*/ 6 h 10"/>
                <a:gd name="T2" fmla="*/ 10 w 15"/>
                <a:gd name="T3" fmla="*/ 1 h 10"/>
                <a:gd name="T4" fmla="*/ 2 w 15"/>
                <a:gd name="T5" fmla="*/ 5 h 10"/>
                <a:gd name="T6" fmla="*/ 1 w 15"/>
                <a:gd name="T7" fmla="*/ 9 h 10"/>
                <a:gd name="T8" fmla="*/ 6 w 15"/>
                <a:gd name="T9" fmla="*/ 9 h 10"/>
                <a:gd name="T10" fmla="*/ 11 w 15"/>
                <a:gd name="T11" fmla="*/ 7 h 10"/>
                <a:gd name="T12" fmla="*/ 15 w 15"/>
                <a:gd name="T13" fmla="*/ 6 h 10"/>
                <a:gd name="T14" fmla="*/ 15 w 15"/>
                <a:gd name="T15" fmla="*/ 6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" h="10">
                  <a:moveTo>
                    <a:pt x="15" y="6"/>
                  </a:moveTo>
                  <a:cubicBezTo>
                    <a:pt x="13" y="4"/>
                    <a:pt x="10" y="4"/>
                    <a:pt x="10" y="1"/>
                  </a:cubicBezTo>
                  <a:cubicBezTo>
                    <a:pt x="5" y="0"/>
                    <a:pt x="4" y="0"/>
                    <a:pt x="2" y="5"/>
                  </a:cubicBezTo>
                  <a:cubicBezTo>
                    <a:pt x="2" y="6"/>
                    <a:pt x="0" y="9"/>
                    <a:pt x="1" y="9"/>
                  </a:cubicBezTo>
                  <a:cubicBezTo>
                    <a:pt x="3" y="10"/>
                    <a:pt x="5" y="10"/>
                    <a:pt x="6" y="9"/>
                  </a:cubicBezTo>
                  <a:cubicBezTo>
                    <a:pt x="8" y="8"/>
                    <a:pt x="9" y="7"/>
                    <a:pt x="11" y="7"/>
                  </a:cubicBezTo>
                  <a:cubicBezTo>
                    <a:pt x="11" y="7"/>
                    <a:pt x="15" y="7"/>
                    <a:pt x="15" y="6"/>
                  </a:cubicBezTo>
                  <a:cubicBezTo>
                    <a:pt x="14" y="6"/>
                    <a:pt x="15" y="7"/>
                    <a:pt x="15" y="6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39" name="Freeform 673"/>
            <p:cNvSpPr>
              <a:spLocks/>
            </p:cNvSpPr>
            <p:nvPr/>
          </p:nvSpPr>
          <p:spPr bwMode="auto">
            <a:xfrm>
              <a:off x="12582361" y="6911499"/>
              <a:ext cx="82803" cy="168837"/>
            </a:xfrm>
            <a:custGeom>
              <a:avLst/>
              <a:gdLst>
                <a:gd name="T0" fmla="*/ 6 w 9"/>
                <a:gd name="T1" fmla="*/ 16 h 18"/>
                <a:gd name="T2" fmla="*/ 7 w 9"/>
                <a:gd name="T3" fmla="*/ 11 h 18"/>
                <a:gd name="T4" fmla="*/ 6 w 9"/>
                <a:gd name="T5" fmla="*/ 6 h 18"/>
                <a:gd name="T6" fmla="*/ 7 w 9"/>
                <a:gd name="T7" fmla="*/ 4 h 18"/>
                <a:gd name="T8" fmla="*/ 3 w 9"/>
                <a:gd name="T9" fmla="*/ 1 h 18"/>
                <a:gd name="T10" fmla="*/ 0 w 9"/>
                <a:gd name="T11" fmla="*/ 9 h 18"/>
                <a:gd name="T12" fmla="*/ 4 w 9"/>
                <a:gd name="T13" fmla="*/ 18 h 18"/>
                <a:gd name="T14" fmla="*/ 6 w 9"/>
                <a:gd name="T15" fmla="*/ 16 h 18"/>
                <a:gd name="T16" fmla="*/ 6 w 9"/>
                <a:gd name="T17" fmla="*/ 16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" h="18">
                  <a:moveTo>
                    <a:pt x="6" y="16"/>
                  </a:moveTo>
                  <a:cubicBezTo>
                    <a:pt x="7" y="14"/>
                    <a:pt x="9" y="12"/>
                    <a:pt x="7" y="11"/>
                  </a:cubicBezTo>
                  <a:cubicBezTo>
                    <a:pt x="6" y="10"/>
                    <a:pt x="5" y="8"/>
                    <a:pt x="6" y="6"/>
                  </a:cubicBezTo>
                  <a:cubicBezTo>
                    <a:pt x="6" y="6"/>
                    <a:pt x="7" y="4"/>
                    <a:pt x="7" y="4"/>
                  </a:cubicBezTo>
                  <a:cubicBezTo>
                    <a:pt x="6" y="3"/>
                    <a:pt x="4" y="1"/>
                    <a:pt x="3" y="1"/>
                  </a:cubicBezTo>
                  <a:cubicBezTo>
                    <a:pt x="0" y="0"/>
                    <a:pt x="0" y="7"/>
                    <a:pt x="0" y="9"/>
                  </a:cubicBezTo>
                  <a:cubicBezTo>
                    <a:pt x="0" y="13"/>
                    <a:pt x="2" y="15"/>
                    <a:pt x="4" y="18"/>
                  </a:cubicBezTo>
                  <a:cubicBezTo>
                    <a:pt x="5" y="17"/>
                    <a:pt x="6" y="16"/>
                    <a:pt x="6" y="16"/>
                  </a:cubicBezTo>
                  <a:cubicBezTo>
                    <a:pt x="7" y="14"/>
                    <a:pt x="6" y="16"/>
                    <a:pt x="6" y="16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40" name="Freeform 674"/>
            <p:cNvSpPr>
              <a:spLocks/>
            </p:cNvSpPr>
            <p:nvPr/>
          </p:nvSpPr>
          <p:spPr bwMode="auto">
            <a:xfrm>
              <a:off x="12630129" y="6930613"/>
              <a:ext cx="121018" cy="82827"/>
            </a:xfrm>
            <a:custGeom>
              <a:avLst/>
              <a:gdLst>
                <a:gd name="T0" fmla="*/ 11 w 13"/>
                <a:gd name="T1" fmla="*/ 0 h 9"/>
                <a:gd name="T2" fmla="*/ 2 w 13"/>
                <a:gd name="T3" fmla="*/ 2 h 9"/>
                <a:gd name="T4" fmla="*/ 3 w 13"/>
                <a:gd name="T5" fmla="*/ 9 h 9"/>
                <a:gd name="T6" fmla="*/ 7 w 13"/>
                <a:gd name="T7" fmla="*/ 8 h 9"/>
                <a:gd name="T8" fmla="*/ 10 w 13"/>
                <a:gd name="T9" fmla="*/ 7 h 9"/>
                <a:gd name="T10" fmla="*/ 11 w 13"/>
                <a:gd name="T1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" h="9">
                  <a:moveTo>
                    <a:pt x="11" y="0"/>
                  </a:moveTo>
                  <a:cubicBezTo>
                    <a:pt x="9" y="0"/>
                    <a:pt x="2" y="0"/>
                    <a:pt x="2" y="2"/>
                  </a:cubicBezTo>
                  <a:cubicBezTo>
                    <a:pt x="0" y="4"/>
                    <a:pt x="0" y="8"/>
                    <a:pt x="3" y="9"/>
                  </a:cubicBezTo>
                  <a:cubicBezTo>
                    <a:pt x="4" y="8"/>
                    <a:pt x="6" y="9"/>
                    <a:pt x="7" y="8"/>
                  </a:cubicBezTo>
                  <a:cubicBezTo>
                    <a:pt x="8" y="8"/>
                    <a:pt x="9" y="6"/>
                    <a:pt x="10" y="7"/>
                  </a:cubicBezTo>
                  <a:cubicBezTo>
                    <a:pt x="13" y="9"/>
                    <a:pt x="11" y="1"/>
                    <a:pt x="11" y="0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41" name="Freeform 675"/>
            <p:cNvSpPr>
              <a:spLocks/>
            </p:cNvSpPr>
            <p:nvPr/>
          </p:nvSpPr>
          <p:spPr bwMode="auto">
            <a:xfrm>
              <a:off x="13655610" y="6984764"/>
              <a:ext cx="178346" cy="149721"/>
            </a:xfrm>
            <a:custGeom>
              <a:avLst/>
              <a:gdLst>
                <a:gd name="T0" fmla="*/ 19 w 19"/>
                <a:gd name="T1" fmla="*/ 14 h 16"/>
                <a:gd name="T2" fmla="*/ 17 w 19"/>
                <a:gd name="T3" fmla="*/ 10 h 16"/>
                <a:gd name="T4" fmla="*/ 16 w 19"/>
                <a:gd name="T5" fmla="*/ 7 h 16"/>
                <a:gd name="T6" fmla="*/ 14 w 19"/>
                <a:gd name="T7" fmla="*/ 3 h 16"/>
                <a:gd name="T8" fmla="*/ 12 w 19"/>
                <a:gd name="T9" fmla="*/ 0 h 16"/>
                <a:gd name="T10" fmla="*/ 6 w 19"/>
                <a:gd name="T11" fmla="*/ 6 h 16"/>
                <a:gd name="T12" fmla="*/ 9 w 19"/>
                <a:gd name="T13" fmla="*/ 9 h 16"/>
                <a:gd name="T14" fmla="*/ 12 w 19"/>
                <a:gd name="T15" fmla="*/ 11 h 16"/>
                <a:gd name="T16" fmla="*/ 16 w 19"/>
                <a:gd name="T17" fmla="*/ 13 h 16"/>
                <a:gd name="T18" fmla="*/ 19 w 19"/>
                <a:gd name="T19" fmla="*/ 14 h 16"/>
                <a:gd name="T20" fmla="*/ 19 w 19"/>
                <a:gd name="T21" fmla="*/ 14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9" h="16">
                  <a:moveTo>
                    <a:pt x="19" y="14"/>
                  </a:moveTo>
                  <a:cubicBezTo>
                    <a:pt x="19" y="12"/>
                    <a:pt x="19" y="11"/>
                    <a:pt x="17" y="10"/>
                  </a:cubicBezTo>
                  <a:cubicBezTo>
                    <a:pt x="15" y="9"/>
                    <a:pt x="17" y="8"/>
                    <a:pt x="16" y="7"/>
                  </a:cubicBezTo>
                  <a:cubicBezTo>
                    <a:pt x="15" y="5"/>
                    <a:pt x="14" y="6"/>
                    <a:pt x="14" y="3"/>
                  </a:cubicBezTo>
                  <a:cubicBezTo>
                    <a:pt x="14" y="3"/>
                    <a:pt x="11" y="1"/>
                    <a:pt x="12" y="0"/>
                  </a:cubicBezTo>
                  <a:cubicBezTo>
                    <a:pt x="9" y="0"/>
                    <a:pt x="0" y="1"/>
                    <a:pt x="6" y="6"/>
                  </a:cubicBezTo>
                  <a:cubicBezTo>
                    <a:pt x="7" y="7"/>
                    <a:pt x="8" y="8"/>
                    <a:pt x="9" y="9"/>
                  </a:cubicBezTo>
                  <a:cubicBezTo>
                    <a:pt x="10" y="10"/>
                    <a:pt x="11" y="10"/>
                    <a:pt x="12" y="11"/>
                  </a:cubicBezTo>
                  <a:cubicBezTo>
                    <a:pt x="14" y="11"/>
                    <a:pt x="16" y="11"/>
                    <a:pt x="16" y="13"/>
                  </a:cubicBezTo>
                  <a:cubicBezTo>
                    <a:pt x="17" y="14"/>
                    <a:pt x="18" y="16"/>
                    <a:pt x="19" y="14"/>
                  </a:cubicBezTo>
                  <a:cubicBezTo>
                    <a:pt x="19" y="13"/>
                    <a:pt x="18" y="15"/>
                    <a:pt x="19" y="14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42" name="Freeform 676"/>
            <p:cNvSpPr>
              <a:spLocks/>
            </p:cNvSpPr>
            <p:nvPr/>
          </p:nvSpPr>
          <p:spPr bwMode="auto">
            <a:xfrm>
              <a:off x="13722489" y="7061218"/>
              <a:ext cx="923568" cy="783643"/>
            </a:xfrm>
            <a:custGeom>
              <a:avLst/>
              <a:gdLst>
                <a:gd name="T0" fmla="*/ 95 w 99"/>
                <a:gd name="T1" fmla="*/ 73 h 84"/>
                <a:gd name="T2" fmla="*/ 93 w 99"/>
                <a:gd name="T3" fmla="*/ 68 h 84"/>
                <a:gd name="T4" fmla="*/ 90 w 99"/>
                <a:gd name="T5" fmla="*/ 65 h 84"/>
                <a:gd name="T6" fmla="*/ 86 w 99"/>
                <a:gd name="T7" fmla="*/ 60 h 84"/>
                <a:gd name="T8" fmla="*/ 87 w 99"/>
                <a:gd name="T9" fmla="*/ 55 h 84"/>
                <a:gd name="T10" fmla="*/ 89 w 99"/>
                <a:gd name="T11" fmla="*/ 50 h 84"/>
                <a:gd name="T12" fmla="*/ 84 w 99"/>
                <a:gd name="T13" fmla="*/ 49 h 84"/>
                <a:gd name="T14" fmla="*/ 84 w 99"/>
                <a:gd name="T15" fmla="*/ 46 h 84"/>
                <a:gd name="T16" fmla="*/ 84 w 99"/>
                <a:gd name="T17" fmla="*/ 40 h 84"/>
                <a:gd name="T18" fmla="*/ 82 w 99"/>
                <a:gd name="T19" fmla="*/ 36 h 84"/>
                <a:gd name="T20" fmla="*/ 85 w 99"/>
                <a:gd name="T21" fmla="*/ 31 h 84"/>
                <a:gd name="T22" fmla="*/ 86 w 99"/>
                <a:gd name="T23" fmla="*/ 20 h 84"/>
                <a:gd name="T24" fmla="*/ 79 w 99"/>
                <a:gd name="T25" fmla="*/ 18 h 84"/>
                <a:gd name="T26" fmla="*/ 76 w 99"/>
                <a:gd name="T27" fmla="*/ 15 h 84"/>
                <a:gd name="T28" fmla="*/ 71 w 99"/>
                <a:gd name="T29" fmla="*/ 13 h 84"/>
                <a:gd name="T30" fmla="*/ 66 w 99"/>
                <a:gd name="T31" fmla="*/ 12 h 84"/>
                <a:gd name="T32" fmla="*/ 61 w 99"/>
                <a:gd name="T33" fmla="*/ 11 h 84"/>
                <a:gd name="T34" fmla="*/ 57 w 99"/>
                <a:gd name="T35" fmla="*/ 12 h 84"/>
                <a:gd name="T36" fmla="*/ 53 w 99"/>
                <a:gd name="T37" fmla="*/ 15 h 84"/>
                <a:gd name="T38" fmla="*/ 49 w 99"/>
                <a:gd name="T39" fmla="*/ 17 h 84"/>
                <a:gd name="T40" fmla="*/ 46 w 99"/>
                <a:gd name="T41" fmla="*/ 20 h 84"/>
                <a:gd name="T42" fmla="*/ 33 w 99"/>
                <a:gd name="T43" fmla="*/ 18 h 84"/>
                <a:gd name="T44" fmla="*/ 30 w 99"/>
                <a:gd name="T45" fmla="*/ 16 h 84"/>
                <a:gd name="T46" fmla="*/ 25 w 99"/>
                <a:gd name="T47" fmla="*/ 15 h 84"/>
                <a:gd name="T48" fmla="*/ 24 w 99"/>
                <a:gd name="T49" fmla="*/ 10 h 84"/>
                <a:gd name="T50" fmla="*/ 20 w 99"/>
                <a:gd name="T51" fmla="*/ 5 h 84"/>
                <a:gd name="T52" fmla="*/ 14 w 99"/>
                <a:gd name="T53" fmla="*/ 5 h 84"/>
                <a:gd name="T54" fmla="*/ 11 w 99"/>
                <a:gd name="T55" fmla="*/ 7 h 84"/>
                <a:gd name="T56" fmla="*/ 5 w 99"/>
                <a:gd name="T57" fmla="*/ 4 h 84"/>
                <a:gd name="T58" fmla="*/ 1 w 99"/>
                <a:gd name="T59" fmla="*/ 3 h 84"/>
                <a:gd name="T60" fmla="*/ 0 w 99"/>
                <a:gd name="T61" fmla="*/ 5 h 84"/>
                <a:gd name="T62" fmla="*/ 1 w 99"/>
                <a:gd name="T63" fmla="*/ 8 h 84"/>
                <a:gd name="T64" fmla="*/ 1 w 99"/>
                <a:gd name="T65" fmla="*/ 10 h 84"/>
                <a:gd name="T66" fmla="*/ 1 w 99"/>
                <a:gd name="T67" fmla="*/ 12 h 84"/>
                <a:gd name="T68" fmla="*/ 3 w 99"/>
                <a:gd name="T69" fmla="*/ 14 h 84"/>
                <a:gd name="T70" fmla="*/ 3 w 99"/>
                <a:gd name="T71" fmla="*/ 16 h 84"/>
                <a:gd name="T72" fmla="*/ 5 w 99"/>
                <a:gd name="T73" fmla="*/ 21 h 84"/>
                <a:gd name="T74" fmla="*/ 8 w 99"/>
                <a:gd name="T75" fmla="*/ 24 h 84"/>
                <a:gd name="T76" fmla="*/ 10 w 99"/>
                <a:gd name="T77" fmla="*/ 25 h 84"/>
                <a:gd name="T78" fmla="*/ 8 w 99"/>
                <a:gd name="T79" fmla="*/ 37 h 84"/>
                <a:gd name="T80" fmla="*/ 12 w 99"/>
                <a:gd name="T81" fmla="*/ 41 h 84"/>
                <a:gd name="T82" fmla="*/ 18 w 99"/>
                <a:gd name="T83" fmla="*/ 47 h 84"/>
                <a:gd name="T84" fmla="*/ 17 w 99"/>
                <a:gd name="T85" fmla="*/ 50 h 84"/>
                <a:gd name="T86" fmla="*/ 19 w 99"/>
                <a:gd name="T87" fmla="*/ 52 h 84"/>
                <a:gd name="T88" fmla="*/ 22 w 99"/>
                <a:gd name="T89" fmla="*/ 58 h 84"/>
                <a:gd name="T90" fmla="*/ 24 w 99"/>
                <a:gd name="T91" fmla="*/ 55 h 84"/>
                <a:gd name="T92" fmla="*/ 25 w 99"/>
                <a:gd name="T93" fmla="*/ 56 h 84"/>
                <a:gd name="T94" fmla="*/ 26 w 99"/>
                <a:gd name="T95" fmla="*/ 57 h 84"/>
                <a:gd name="T96" fmla="*/ 30 w 99"/>
                <a:gd name="T97" fmla="*/ 57 h 84"/>
                <a:gd name="T98" fmla="*/ 35 w 99"/>
                <a:gd name="T99" fmla="*/ 66 h 84"/>
                <a:gd name="T100" fmla="*/ 46 w 99"/>
                <a:gd name="T101" fmla="*/ 74 h 84"/>
                <a:gd name="T102" fmla="*/ 52 w 99"/>
                <a:gd name="T103" fmla="*/ 76 h 84"/>
                <a:gd name="T104" fmla="*/ 56 w 99"/>
                <a:gd name="T105" fmla="*/ 75 h 84"/>
                <a:gd name="T106" fmla="*/ 56 w 99"/>
                <a:gd name="T107" fmla="*/ 76 h 84"/>
                <a:gd name="T108" fmla="*/ 61 w 99"/>
                <a:gd name="T109" fmla="*/ 73 h 84"/>
                <a:gd name="T110" fmla="*/ 60 w 99"/>
                <a:gd name="T111" fmla="*/ 73 h 84"/>
                <a:gd name="T112" fmla="*/ 62 w 99"/>
                <a:gd name="T113" fmla="*/ 73 h 84"/>
                <a:gd name="T114" fmla="*/ 65 w 99"/>
                <a:gd name="T115" fmla="*/ 77 h 84"/>
                <a:gd name="T116" fmla="*/ 69 w 99"/>
                <a:gd name="T117" fmla="*/ 81 h 84"/>
                <a:gd name="T118" fmla="*/ 88 w 99"/>
                <a:gd name="T119" fmla="*/ 84 h 84"/>
                <a:gd name="T120" fmla="*/ 92 w 99"/>
                <a:gd name="T121" fmla="*/ 77 h 84"/>
                <a:gd name="T122" fmla="*/ 95 w 99"/>
                <a:gd name="T123" fmla="*/ 73 h 84"/>
                <a:gd name="T124" fmla="*/ 95 w 99"/>
                <a:gd name="T125" fmla="*/ 73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99" h="84">
                  <a:moveTo>
                    <a:pt x="95" y="73"/>
                  </a:moveTo>
                  <a:cubicBezTo>
                    <a:pt x="93" y="72"/>
                    <a:pt x="94" y="70"/>
                    <a:pt x="93" y="68"/>
                  </a:cubicBezTo>
                  <a:cubicBezTo>
                    <a:pt x="93" y="67"/>
                    <a:pt x="91" y="66"/>
                    <a:pt x="90" y="65"/>
                  </a:cubicBezTo>
                  <a:cubicBezTo>
                    <a:pt x="88" y="64"/>
                    <a:pt x="87" y="62"/>
                    <a:pt x="86" y="60"/>
                  </a:cubicBezTo>
                  <a:cubicBezTo>
                    <a:pt x="84" y="58"/>
                    <a:pt x="85" y="58"/>
                    <a:pt x="87" y="55"/>
                  </a:cubicBezTo>
                  <a:cubicBezTo>
                    <a:pt x="88" y="54"/>
                    <a:pt x="90" y="52"/>
                    <a:pt x="89" y="50"/>
                  </a:cubicBezTo>
                  <a:cubicBezTo>
                    <a:pt x="88" y="49"/>
                    <a:pt x="85" y="49"/>
                    <a:pt x="84" y="49"/>
                  </a:cubicBezTo>
                  <a:cubicBezTo>
                    <a:pt x="83" y="48"/>
                    <a:pt x="84" y="46"/>
                    <a:pt x="84" y="46"/>
                  </a:cubicBezTo>
                  <a:cubicBezTo>
                    <a:pt x="83" y="44"/>
                    <a:pt x="83" y="41"/>
                    <a:pt x="84" y="40"/>
                  </a:cubicBezTo>
                  <a:cubicBezTo>
                    <a:pt x="86" y="38"/>
                    <a:pt x="83" y="37"/>
                    <a:pt x="82" y="36"/>
                  </a:cubicBezTo>
                  <a:cubicBezTo>
                    <a:pt x="82" y="35"/>
                    <a:pt x="84" y="32"/>
                    <a:pt x="85" y="31"/>
                  </a:cubicBezTo>
                  <a:cubicBezTo>
                    <a:pt x="85" y="30"/>
                    <a:pt x="87" y="20"/>
                    <a:pt x="86" y="20"/>
                  </a:cubicBezTo>
                  <a:cubicBezTo>
                    <a:pt x="83" y="20"/>
                    <a:pt x="82" y="20"/>
                    <a:pt x="79" y="18"/>
                  </a:cubicBezTo>
                  <a:cubicBezTo>
                    <a:pt x="78" y="17"/>
                    <a:pt x="77" y="16"/>
                    <a:pt x="76" y="15"/>
                  </a:cubicBezTo>
                  <a:cubicBezTo>
                    <a:pt x="75" y="14"/>
                    <a:pt x="72" y="14"/>
                    <a:pt x="71" y="13"/>
                  </a:cubicBezTo>
                  <a:cubicBezTo>
                    <a:pt x="69" y="13"/>
                    <a:pt x="68" y="13"/>
                    <a:pt x="66" y="12"/>
                  </a:cubicBezTo>
                  <a:cubicBezTo>
                    <a:pt x="65" y="10"/>
                    <a:pt x="63" y="11"/>
                    <a:pt x="61" y="11"/>
                  </a:cubicBezTo>
                  <a:cubicBezTo>
                    <a:pt x="60" y="12"/>
                    <a:pt x="58" y="11"/>
                    <a:pt x="57" y="12"/>
                  </a:cubicBezTo>
                  <a:cubicBezTo>
                    <a:pt x="55" y="12"/>
                    <a:pt x="54" y="14"/>
                    <a:pt x="53" y="15"/>
                  </a:cubicBezTo>
                  <a:cubicBezTo>
                    <a:pt x="52" y="16"/>
                    <a:pt x="49" y="15"/>
                    <a:pt x="49" y="17"/>
                  </a:cubicBezTo>
                  <a:cubicBezTo>
                    <a:pt x="49" y="19"/>
                    <a:pt x="48" y="19"/>
                    <a:pt x="46" y="20"/>
                  </a:cubicBezTo>
                  <a:cubicBezTo>
                    <a:pt x="41" y="21"/>
                    <a:pt x="37" y="21"/>
                    <a:pt x="33" y="18"/>
                  </a:cubicBezTo>
                  <a:cubicBezTo>
                    <a:pt x="32" y="17"/>
                    <a:pt x="31" y="16"/>
                    <a:pt x="30" y="16"/>
                  </a:cubicBezTo>
                  <a:cubicBezTo>
                    <a:pt x="28" y="14"/>
                    <a:pt x="27" y="15"/>
                    <a:pt x="25" y="15"/>
                  </a:cubicBezTo>
                  <a:cubicBezTo>
                    <a:pt x="24" y="14"/>
                    <a:pt x="24" y="11"/>
                    <a:pt x="24" y="10"/>
                  </a:cubicBezTo>
                  <a:cubicBezTo>
                    <a:pt x="21" y="9"/>
                    <a:pt x="20" y="8"/>
                    <a:pt x="20" y="5"/>
                  </a:cubicBezTo>
                  <a:cubicBezTo>
                    <a:pt x="20" y="0"/>
                    <a:pt x="16" y="3"/>
                    <a:pt x="14" y="5"/>
                  </a:cubicBezTo>
                  <a:cubicBezTo>
                    <a:pt x="13" y="6"/>
                    <a:pt x="12" y="7"/>
                    <a:pt x="11" y="7"/>
                  </a:cubicBezTo>
                  <a:cubicBezTo>
                    <a:pt x="9" y="6"/>
                    <a:pt x="6" y="6"/>
                    <a:pt x="5" y="4"/>
                  </a:cubicBezTo>
                  <a:cubicBezTo>
                    <a:pt x="3" y="2"/>
                    <a:pt x="3" y="1"/>
                    <a:pt x="1" y="3"/>
                  </a:cubicBezTo>
                  <a:cubicBezTo>
                    <a:pt x="1" y="4"/>
                    <a:pt x="0" y="4"/>
                    <a:pt x="0" y="5"/>
                  </a:cubicBezTo>
                  <a:cubicBezTo>
                    <a:pt x="0" y="6"/>
                    <a:pt x="0" y="7"/>
                    <a:pt x="1" y="8"/>
                  </a:cubicBezTo>
                  <a:cubicBezTo>
                    <a:pt x="1" y="8"/>
                    <a:pt x="2" y="10"/>
                    <a:pt x="1" y="10"/>
                  </a:cubicBezTo>
                  <a:cubicBezTo>
                    <a:pt x="1" y="11"/>
                    <a:pt x="0" y="11"/>
                    <a:pt x="1" y="12"/>
                  </a:cubicBezTo>
                  <a:cubicBezTo>
                    <a:pt x="1" y="13"/>
                    <a:pt x="3" y="13"/>
                    <a:pt x="3" y="14"/>
                  </a:cubicBezTo>
                  <a:cubicBezTo>
                    <a:pt x="3" y="15"/>
                    <a:pt x="2" y="16"/>
                    <a:pt x="3" y="16"/>
                  </a:cubicBezTo>
                  <a:cubicBezTo>
                    <a:pt x="4" y="18"/>
                    <a:pt x="4" y="19"/>
                    <a:pt x="5" y="21"/>
                  </a:cubicBezTo>
                  <a:cubicBezTo>
                    <a:pt x="6" y="22"/>
                    <a:pt x="6" y="23"/>
                    <a:pt x="8" y="24"/>
                  </a:cubicBezTo>
                  <a:cubicBezTo>
                    <a:pt x="8" y="24"/>
                    <a:pt x="10" y="25"/>
                    <a:pt x="10" y="25"/>
                  </a:cubicBezTo>
                  <a:cubicBezTo>
                    <a:pt x="11" y="29"/>
                    <a:pt x="2" y="33"/>
                    <a:pt x="8" y="37"/>
                  </a:cubicBezTo>
                  <a:cubicBezTo>
                    <a:pt x="10" y="38"/>
                    <a:pt x="10" y="40"/>
                    <a:pt x="12" y="41"/>
                  </a:cubicBezTo>
                  <a:cubicBezTo>
                    <a:pt x="14" y="43"/>
                    <a:pt x="16" y="44"/>
                    <a:pt x="18" y="47"/>
                  </a:cubicBezTo>
                  <a:cubicBezTo>
                    <a:pt x="18" y="48"/>
                    <a:pt x="17" y="49"/>
                    <a:pt x="17" y="50"/>
                  </a:cubicBezTo>
                  <a:cubicBezTo>
                    <a:pt x="18" y="51"/>
                    <a:pt x="20" y="51"/>
                    <a:pt x="19" y="52"/>
                  </a:cubicBezTo>
                  <a:cubicBezTo>
                    <a:pt x="19" y="55"/>
                    <a:pt x="21" y="56"/>
                    <a:pt x="22" y="58"/>
                  </a:cubicBezTo>
                  <a:cubicBezTo>
                    <a:pt x="24" y="57"/>
                    <a:pt x="23" y="56"/>
                    <a:pt x="24" y="55"/>
                  </a:cubicBezTo>
                  <a:cubicBezTo>
                    <a:pt x="24" y="55"/>
                    <a:pt x="25" y="56"/>
                    <a:pt x="25" y="56"/>
                  </a:cubicBezTo>
                  <a:cubicBezTo>
                    <a:pt x="27" y="56"/>
                    <a:pt x="25" y="56"/>
                    <a:pt x="26" y="57"/>
                  </a:cubicBezTo>
                  <a:cubicBezTo>
                    <a:pt x="27" y="58"/>
                    <a:pt x="28" y="55"/>
                    <a:pt x="30" y="57"/>
                  </a:cubicBezTo>
                  <a:cubicBezTo>
                    <a:pt x="32" y="60"/>
                    <a:pt x="33" y="63"/>
                    <a:pt x="35" y="66"/>
                  </a:cubicBezTo>
                  <a:cubicBezTo>
                    <a:pt x="37" y="69"/>
                    <a:pt x="42" y="72"/>
                    <a:pt x="46" y="74"/>
                  </a:cubicBezTo>
                  <a:cubicBezTo>
                    <a:pt x="48" y="75"/>
                    <a:pt x="50" y="75"/>
                    <a:pt x="52" y="76"/>
                  </a:cubicBezTo>
                  <a:cubicBezTo>
                    <a:pt x="53" y="76"/>
                    <a:pt x="56" y="75"/>
                    <a:pt x="56" y="75"/>
                  </a:cubicBezTo>
                  <a:cubicBezTo>
                    <a:pt x="56" y="75"/>
                    <a:pt x="56" y="76"/>
                    <a:pt x="56" y="76"/>
                  </a:cubicBezTo>
                  <a:cubicBezTo>
                    <a:pt x="57" y="76"/>
                    <a:pt x="60" y="74"/>
                    <a:pt x="61" y="73"/>
                  </a:cubicBezTo>
                  <a:cubicBezTo>
                    <a:pt x="61" y="73"/>
                    <a:pt x="60" y="73"/>
                    <a:pt x="60" y="73"/>
                  </a:cubicBezTo>
                  <a:cubicBezTo>
                    <a:pt x="60" y="72"/>
                    <a:pt x="62" y="73"/>
                    <a:pt x="62" y="73"/>
                  </a:cubicBezTo>
                  <a:cubicBezTo>
                    <a:pt x="64" y="74"/>
                    <a:pt x="64" y="75"/>
                    <a:pt x="65" y="77"/>
                  </a:cubicBezTo>
                  <a:cubicBezTo>
                    <a:pt x="66" y="80"/>
                    <a:pt x="67" y="80"/>
                    <a:pt x="69" y="81"/>
                  </a:cubicBezTo>
                  <a:cubicBezTo>
                    <a:pt x="75" y="82"/>
                    <a:pt x="82" y="83"/>
                    <a:pt x="88" y="84"/>
                  </a:cubicBezTo>
                  <a:cubicBezTo>
                    <a:pt x="88" y="80"/>
                    <a:pt x="89" y="79"/>
                    <a:pt x="92" y="77"/>
                  </a:cubicBezTo>
                  <a:cubicBezTo>
                    <a:pt x="94" y="76"/>
                    <a:pt x="99" y="75"/>
                    <a:pt x="95" y="73"/>
                  </a:cubicBezTo>
                  <a:cubicBezTo>
                    <a:pt x="94" y="72"/>
                    <a:pt x="97" y="74"/>
                    <a:pt x="95" y="73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43" name="Freeform 677"/>
            <p:cNvSpPr>
              <a:spLocks/>
            </p:cNvSpPr>
            <p:nvPr/>
          </p:nvSpPr>
          <p:spPr bwMode="auto">
            <a:xfrm>
              <a:off x="13741597" y="7070776"/>
              <a:ext cx="73250" cy="54156"/>
            </a:xfrm>
            <a:custGeom>
              <a:avLst/>
              <a:gdLst>
                <a:gd name="T0" fmla="*/ 1 w 8"/>
                <a:gd name="T1" fmla="*/ 1 h 6"/>
                <a:gd name="T2" fmla="*/ 3 w 8"/>
                <a:gd name="T3" fmla="*/ 4 h 6"/>
                <a:gd name="T4" fmla="*/ 8 w 8"/>
                <a:gd name="T5" fmla="*/ 6 h 6"/>
                <a:gd name="T6" fmla="*/ 0 w 8"/>
                <a:gd name="T7" fmla="*/ 0 h 6"/>
                <a:gd name="T8" fmla="*/ 1 w 8"/>
                <a:gd name="T9" fmla="*/ 1 h 6"/>
                <a:gd name="T10" fmla="*/ 1 w 8"/>
                <a:gd name="T11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" h="6">
                  <a:moveTo>
                    <a:pt x="1" y="1"/>
                  </a:moveTo>
                  <a:cubicBezTo>
                    <a:pt x="2" y="1"/>
                    <a:pt x="2" y="3"/>
                    <a:pt x="3" y="4"/>
                  </a:cubicBezTo>
                  <a:cubicBezTo>
                    <a:pt x="5" y="4"/>
                    <a:pt x="6" y="5"/>
                    <a:pt x="8" y="6"/>
                  </a:cubicBezTo>
                  <a:cubicBezTo>
                    <a:pt x="7" y="2"/>
                    <a:pt x="3" y="1"/>
                    <a:pt x="0" y="0"/>
                  </a:cubicBezTo>
                  <a:cubicBezTo>
                    <a:pt x="0" y="1"/>
                    <a:pt x="0" y="1"/>
                    <a:pt x="1" y="1"/>
                  </a:cubicBezTo>
                  <a:cubicBezTo>
                    <a:pt x="2" y="1"/>
                    <a:pt x="0" y="1"/>
                    <a:pt x="1" y="1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44" name="Freeform 678"/>
            <p:cNvSpPr>
              <a:spLocks/>
            </p:cNvSpPr>
            <p:nvPr/>
          </p:nvSpPr>
          <p:spPr bwMode="auto">
            <a:xfrm>
              <a:off x="13525034" y="6844600"/>
              <a:ext cx="328029" cy="168837"/>
            </a:xfrm>
            <a:custGeom>
              <a:avLst/>
              <a:gdLst>
                <a:gd name="T0" fmla="*/ 26 w 35"/>
                <a:gd name="T1" fmla="*/ 15 h 18"/>
                <a:gd name="T2" fmla="*/ 30 w 35"/>
                <a:gd name="T3" fmla="*/ 17 h 18"/>
                <a:gd name="T4" fmla="*/ 34 w 35"/>
                <a:gd name="T5" fmla="*/ 17 h 18"/>
                <a:gd name="T6" fmla="*/ 33 w 35"/>
                <a:gd name="T7" fmla="*/ 12 h 18"/>
                <a:gd name="T8" fmla="*/ 30 w 35"/>
                <a:gd name="T9" fmla="*/ 10 h 18"/>
                <a:gd name="T10" fmla="*/ 27 w 35"/>
                <a:gd name="T11" fmla="*/ 7 h 18"/>
                <a:gd name="T12" fmla="*/ 19 w 35"/>
                <a:gd name="T13" fmla="*/ 6 h 18"/>
                <a:gd name="T14" fmla="*/ 9 w 35"/>
                <a:gd name="T15" fmla="*/ 4 h 18"/>
                <a:gd name="T16" fmla="*/ 0 w 35"/>
                <a:gd name="T17" fmla="*/ 2 h 18"/>
                <a:gd name="T18" fmla="*/ 8 w 35"/>
                <a:gd name="T19" fmla="*/ 14 h 18"/>
                <a:gd name="T20" fmla="*/ 18 w 35"/>
                <a:gd name="T21" fmla="*/ 18 h 18"/>
                <a:gd name="T22" fmla="*/ 26 w 35"/>
                <a:gd name="T23" fmla="*/ 15 h 18"/>
                <a:gd name="T24" fmla="*/ 26 w 35"/>
                <a:gd name="T25" fmla="*/ 15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5" h="18">
                  <a:moveTo>
                    <a:pt x="26" y="15"/>
                  </a:moveTo>
                  <a:cubicBezTo>
                    <a:pt x="27" y="14"/>
                    <a:pt x="29" y="16"/>
                    <a:pt x="30" y="17"/>
                  </a:cubicBezTo>
                  <a:cubicBezTo>
                    <a:pt x="30" y="17"/>
                    <a:pt x="34" y="17"/>
                    <a:pt x="34" y="17"/>
                  </a:cubicBezTo>
                  <a:cubicBezTo>
                    <a:pt x="35" y="16"/>
                    <a:pt x="30" y="12"/>
                    <a:pt x="33" y="12"/>
                  </a:cubicBezTo>
                  <a:cubicBezTo>
                    <a:pt x="32" y="11"/>
                    <a:pt x="30" y="11"/>
                    <a:pt x="30" y="10"/>
                  </a:cubicBezTo>
                  <a:cubicBezTo>
                    <a:pt x="30" y="8"/>
                    <a:pt x="29" y="7"/>
                    <a:pt x="27" y="7"/>
                  </a:cubicBezTo>
                  <a:cubicBezTo>
                    <a:pt x="24" y="7"/>
                    <a:pt x="22" y="8"/>
                    <a:pt x="19" y="6"/>
                  </a:cubicBezTo>
                  <a:cubicBezTo>
                    <a:pt x="16" y="5"/>
                    <a:pt x="13" y="5"/>
                    <a:pt x="9" y="4"/>
                  </a:cubicBezTo>
                  <a:cubicBezTo>
                    <a:pt x="6" y="3"/>
                    <a:pt x="4" y="0"/>
                    <a:pt x="0" y="2"/>
                  </a:cubicBezTo>
                  <a:cubicBezTo>
                    <a:pt x="3" y="6"/>
                    <a:pt x="11" y="7"/>
                    <a:pt x="8" y="14"/>
                  </a:cubicBezTo>
                  <a:cubicBezTo>
                    <a:pt x="11" y="14"/>
                    <a:pt x="18" y="14"/>
                    <a:pt x="18" y="18"/>
                  </a:cubicBezTo>
                  <a:cubicBezTo>
                    <a:pt x="18" y="15"/>
                    <a:pt x="24" y="15"/>
                    <a:pt x="26" y="15"/>
                  </a:cubicBezTo>
                  <a:cubicBezTo>
                    <a:pt x="27" y="14"/>
                    <a:pt x="19" y="15"/>
                    <a:pt x="26" y="15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45" name="Freeform 679"/>
            <p:cNvSpPr>
              <a:spLocks/>
            </p:cNvSpPr>
            <p:nvPr/>
          </p:nvSpPr>
          <p:spPr bwMode="auto">
            <a:xfrm>
              <a:off x="13751153" y="6956097"/>
              <a:ext cx="251592" cy="197506"/>
            </a:xfrm>
            <a:custGeom>
              <a:avLst/>
              <a:gdLst>
                <a:gd name="T0" fmla="*/ 8 w 27"/>
                <a:gd name="T1" fmla="*/ 2 h 21"/>
                <a:gd name="T2" fmla="*/ 10 w 27"/>
                <a:gd name="T3" fmla="*/ 5 h 21"/>
                <a:gd name="T4" fmla="*/ 7 w 27"/>
                <a:gd name="T5" fmla="*/ 5 h 21"/>
                <a:gd name="T6" fmla="*/ 4 w 27"/>
                <a:gd name="T7" fmla="*/ 3 h 21"/>
                <a:gd name="T8" fmla="*/ 4 w 27"/>
                <a:gd name="T9" fmla="*/ 7 h 21"/>
                <a:gd name="T10" fmla="*/ 6 w 27"/>
                <a:gd name="T11" fmla="*/ 11 h 21"/>
                <a:gd name="T12" fmla="*/ 8 w 27"/>
                <a:gd name="T13" fmla="*/ 14 h 21"/>
                <a:gd name="T14" fmla="*/ 9 w 27"/>
                <a:gd name="T15" fmla="*/ 17 h 21"/>
                <a:gd name="T16" fmla="*/ 16 w 27"/>
                <a:gd name="T17" fmla="*/ 13 h 21"/>
                <a:gd name="T18" fmla="*/ 17 w 27"/>
                <a:gd name="T19" fmla="*/ 16 h 21"/>
                <a:gd name="T20" fmla="*/ 21 w 27"/>
                <a:gd name="T21" fmla="*/ 21 h 21"/>
                <a:gd name="T22" fmla="*/ 21 w 27"/>
                <a:gd name="T23" fmla="*/ 18 h 21"/>
                <a:gd name="T24" fmla="*/ 23 w 27"/>
                <a:gd name="T25" fmla="*/ 16 h 21"/>
                <a:gd name="T26" fmla="*/ 25 w 27"/>
                <a:gd name="T27" fmla="*/ 11 h 21"/>
                <a:gd name="T28" fmla="*/ 19 w 27"/>
                <a:gd name="T29" fmla="*/ 1 h 21"/>
                <a:gd name="T30" fmla="*/ 12 w 27"/>
                <a:gd name="T31" fmla="*/ 2 h 21"/>
                <a:gd name="T32" fmla="*/ 9 w 27"/>
                <a:gd name="T33" fmla="*/ 0 h 21"/>
                <a:gd name="T34" fmla="*/ 8 w 27"/>
                <a:gd name="T35" fmla="*/ 2 h 21"/>
                <a:gd name="T36" fmla="*/ 8 w 27"/>
                <a:gd name="T37" fmla="*/ 2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" h="21">
                  <a:moveTo>
                    <a:pt x="8" y="2"/>
                  </a:moveTo>
                  <a:cubicBezTo>
                    <a:pt x="8" y="2"/>
                    <a:pt x="11" y="4"/>
                    <a:pt x="10" y="5"/>
                  </a:cubicBezTo>
                  <a:cubicBezTo>
                    <a:pt x="10" y="5"/>
                    <a:pt x="7" y="5"/>
                    <a:pt x="7" y="5"/>
                  </a:cubicBezTo>
                  <a:cubicBezTo>
                    <a:pt x="5" y="5"/>
                    <a:pt x="5" y="3"/>
                    <a:pt x="4" y="3"/>
                  </a:cubicBezTo>
                  <a:cubicBezTo>
                    <a:pt x="0" y="2"/>
                    <a:pt x="4" y="6"/>
                    <a:pt x="4" y="7"/>
                  </a:cubicBezTo>
                  <a:cubicBezTo>
                    <a:pt x="4" y="10"/>
                    <a:pt x="7" y="8"/>
                    <a:pt x="6" y="11"/>
                  </a:cubicBezTo>
                  <a:cubicBezTo>
                    <a:pt x="5" y="13"/>
                    <a:pt x="7" y="13"/>
                    <a:pt x="8" y="14"/>
                  </a:cubicBezTo>
                  <a:cubicBezTo>
                    <a:pt x="9" y="14"/>
                    <a:pt x="9" y="16"/>
                    <a:pt x="9" y="17"/>
                  </a:cubicBezTo>
                  <a:cubicBezTo>
                    <a:pt x="10" y="16"/>
                    <a:pt x="14" y="14"/>
                    <a:pt x="16" y="13"/>
                  </a:cubicBezTo>
                  <a:cubicBezTo>
                    <a:pt x="17" y="13"/>
                    <a:pt x="17" y="15"/>
                    <a:pt x="17" y="16"/>
                  </a:cubicBezTo>
                  <a:cubicBezTo>
                    <a:pt x="17" y="19"/>
                    <a:pt x="18" y="20"/>
                    <a:pt x="21" y="21"/>
                  </a:cubicBezTo>
                  <a:cubicBezTo>
                    <a:pt x="21" y="20"/>
                    <a:pt x="21" y="18"/>
                    <a:pt x="21" y="18"/>
                  </a:cubicBezTo>
                  <a:cubicBezTo>
                    <a:pt x="22" y="17"/>
                    <a:pt x="23" y="17"/>
                    <a:pt x="23" y="16"/>
                  </a:cubicBezTo>
                  <a:cubicBezTo>
                    <a:pt x="24" y="14"/>
                    <a:pt x="24" y="12"/>
                    <a:pt x="25" y="11"/>
                  </a:cubicBezTo>
                  <a:cubicBezTo>
                    <a:pt x="27" y="8"/>
                    <a:pt x="21" y="2"/>
                    <a:pt x="19" y="1"/>
                  </a:cubicBezTo>
                  <a:cubicBezTo>
                    <a:pt x="17" y="4"/>
                    <a:pt x="15" y="4"/>
                    <a:pt x="12" y="2"/>
                  </a:cubicBezTo>
                  <a:cubicBezTo>
                    <a:pt x="12" y="1"/>
                    <a:pt x="10" y="0"/>
                    <a:pt x="9" y="0"/>
                  </a:cubicBezTo>
                  <a:cubicBezTo>
                    <a:pt x="8" y="0"/>
                    <a:pt x="8" y="1"/>
                    <a:pt x="8" y="2"/>
                  </a:cubicBezTo>
                  <a:cubicBezTo>
                    <a:pt x="9" y="3"/>
                    <a:pt x="7" y="0"/>
                    <a:pt x="8" y="2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46" name="Freeform 680"/>
            <p:cNvSpPr>
              <a:spLocks/>
            </p:cNvSpPr>
            <p:nvPr/>
          </p:nvSpPr>
          <p:spPr bwMode="auto">
            <a:xfrm>
              <a:off x="13833954" y="7574093"/>
              <a:ext cx="82803" cy="95566"/>
            </a:xfrm>
            <a:custGeom>
              <a:avLst/>
              <a:gdLst>
                <a:gd name="T0" fmla="*/ 3 w 9"/>
                <a:gd name="T1" fmla="*/ 2 h 10"/>
                <a:gd name="T2" fmla="*/ 0 w 9"/>
                <a:gd name="T3" fmla="*/ 7 h 10"/>
                <a:gd name="T4" fmla="*/ 4 w 9"/>
                <a:gd name="T5" fmla="*/ 8 h 10"/>
                <a:gd name="T6" fmla="*/ 9 w 9"/>
                <a:gd name="T7" fmla="*/ 10 h 10"/>
                <a:gd name="T8" fmla="*/ 7 w 9"/>
                <a:gd name="T9" fmla="*/ 5 h 10"/>
                <a:gd name="T10" fmla="*/ 8 w 9"/>
                <a:gd name="T11" fmla="*/ 3 h 10"/>
                <a:gd name="T12" fmla="*/ 3 w 9"/>
                <a:gd name="T13" fmla="*/ 2 h 10"/>
                <a:gd name="T14" fmla="*/ 3 w 9"/>
                <a:gd name="T15" fmla="*/ 2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" h="10">
                  <a:moveTo>
                    <a:pt x="3" y="2"/>
                  </a:moveTo>
                  <a:cubicBezTo>
                    <a:pt x="1" y="3"/>
                    <a:pt x="0" y="5"/>
                    <a:pt x="0" y="7"/>
                  </a:cubicBezTo>
                  <a:cubicBezTo>
                    <a:pt x="1" y="7"/>
                    <a:pt x="4" y="7"/>
                    <a:pt x="4" y="8"/>
                  </a:cubicBezTo>
                  <a:cubicBezTo>
                    <a:pt x="6" y="10"/>
                    <a:pt x="7" y="10"/>
                    <a:pt x="9" y="10"/>
                  </a:cubicBezTo>
                  <a:cubicBezTo>
                    <a:pt x="9" y="10"/>
                    <a:pt x="7" y="5"/>
                    <a:pt x="7" y="5"/>
                  </a:cubicBezTo>
                  <a:cubicBezTo>
                    <a:pt x="8" y="5"/>
                    <a:pt x="9" y="5"/>
                    <a:pt x="8" y="3"/>
                  </a:cubicBezTo>
                  <a:cubicBezTo>
                    <a:pt x="6" y="2"/>
                    <a:pt x="5" y="0"/>
                    <a:pt x="3" y="2"/>
                  </a:cubicBezTo>
                  <a:cubicBezTo>
                    <a:pt x="1" y="4"/>
                    <a:pt x="4" y="1"/>
                    <a:pt x="3" y="2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47" name="Freeform 681"/>
            <p:cNvSpPr>
              <a:spLocks/>
            </p:cNvSpPr>
            <p:nvPr/>
          </p:nvSpPr>
          <p:spPr bwMode="auto">
            <a:xfrm>
              <a:off x="13311662" y="7220495"/>
              <a:ext cx="324842" cy="251657"/>
            </a:xfrm>
            <a:custGeom>
              <a:avLst/>
              <a:gdLst>
                <a:gd name="T0" fmla="*/ 29 w 35"/>
                <a:gd name="T1" fmla="*/ 10 h 27"/>
                <a:gd name="T2" fmla="*/ 30 w 35"/>
                <a:gd name="T3" fmla="*/ 7 h 27"/>
                <a:gd name="T4" fmla="*/ 29 w 35"/>
                <a:gd name="T5" fmla="*/ 5 h 27"/>
                <a:gd name="T6" fmla="*/ 35 w 35"/>
                <a:gd name="T7" fmla="*/ 0 h 27"/>
                <a:gd name="T8" fmla="*/ 25 w 35"/>
                <a:gd name="T9" fmla="*/ 1 h 27"/>
                <a:gd name="T10" fmla="*/ 19 w 35"/>
                <a:gd name="T11" fmla="*/ 2 h 27"/>
                <a:gd name="T12" fmla="*/ 13 w 35"/>
                <a:gd name="T13" fmla="*/ 2 h 27"/>
                <a:gd name="T14" fmla="*/ 8 w 35"/>
                <a:gd name="T15" fmla="*/ 2 h 27"/>
                <a:gd name="T16" fmla="*/ 7 w 35"/>
                <a:gd name="T17" fmla="*/ 4 h 27"/>
                <a:gd name="T18" fmla="*/ 6 w 35"/>
                <a:gd name="T19" fmla="*/ 6 h 27"/>
                <a:gd name="T20" fmla="*/ 3 w 35"/>
                <a:gd name="T21" fmla="*/ 6 h 27"/>
                <a:gd name="T22" fmla="*/ 3 w 35"/>
                <a:gd name="T23" fmla="*/ 10 h 27"/>
                <a:gd name="T24" fmla="*/ 4 w 35"/>
                <a:gd name="T25" fmla="*/ 14 h 27"/>
                <a:gd name="T26" fmla="*/ 2 w 35"/>
                <a:gd name="T27" fmla="*/ 22 h 27"/>
                <a:gd name="T28" fmla="*/ 7 w 35"/>
                <a:gd name="T29" fmla="*/ 27 h 27"/>
                <a:gd name="T30" fmla="*/ 13 w 35"/>
                <a:gd name="T31" fmla="*/ 24 h 27"/>
                <a:gd name="T32" fmla="*/ 22 w 35"/>
                <a:gd name="T33" fmla="*/ 19 h 27"/>
                <a:gd name="T34" fmla="*/ 28 w 35"/>
                <a:gd name="T35" fmla="*/ 15 h 27"/>
                <a:gd name="T36" fmla="*/ 29 w 35"/>
                <a:gd name="T37" fmla="*/ 10 h 27"/>
                <a:gd name="T38" fmla="*/ 29 w 35"/>
                <a:gd name="T39" fmla="*/ 1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5" h="27">
                  <a:moveTo>
                    <a:pt x="29" y="10"/>
                  </a:moveTo>
                  <a:cubicBezTo>
                    <a:pt x="30" y="9"/>
                    <a:pt x="31" y="8"/>
                    <a:pt x="30" y="7"/>
                  </a:cubicBezTo>
                  <a:cubicBezTo>
                    <a:pt x="29" y="6"/>
                    <a:pt x="28" y="6"/>
                    <a:pt x="29" y="5"/>
                  </a:cubicBezTo>
                  <a:cubicBezTo>
                    <a:pt x="31" y="3"/>
                    <a:pt x="35" y="3"/>
                    <a:pt x="35" y="0"/>
                  </a:cubicBezTo>
                  <a:cubicBezTo>
                    <a:pt x="32" y="0"/>
                    <a:pt x="28" y="0"/>
                    <a:pt x="25" y="1"/>
                  </a:cubicBezTo>
                  <a:cubicBezTo>
                    <a:pt x="23" y="1"/>
                    <a:pt x="21" y="2"/>
                    <a:pt x="19" y="2"/>
                  </a:cubicBezTo>
                  <a:cubicBezTo>
                    <a:pt x="16" y="2"/>
                    <a:pt x="15" y="1"/>
                    <a:pt x="13" y="2"/>
                  </a:cubicBezTo>
                  <a:cubicBezTo>
                    <a:pt x="11" y="3"/>
                    <a:pt x="10" y="3"/>
                    <a:pt x="8" y="2"/>
                  </a:cubicBezTo>
                  <a:cubicBezTo>
                    <a:pt x="6" y="0"/>
                    <a:pt x="7" y="4"/>
                    <a:pt x="7" y="4"/>
                  </a:cubicBezTo>
                  <a:cubicBezTo>
                    <a:pt x="6" y="5"/>
                    <a:pt x="6" y="6"/>
                    <a:pt x="6" y="6"/>
                  </a:cubicBezTo>
                  <a:cubicBezTo>
                    <a:pt x="5" y="8"/>
                    <a:pt x="4" y="6"/>
                    <a:pt x="3" y="6"/>
                  </a:cubicBezTo>
                  <a:cubicBezTo>
                    <a:pt x="2" y="7"/>
                    <a:pt x="3" y="9"/>
                    <a:pt x="3" y="10"/>
                  </a:cubicBezTo>
                  <a:cubicBezTo>
                    <a:pt x="3" y="11"/>
                    <a:pt x="2" y="13"/>
                    <a:pt x="4" y="14"/>
                  </a:cubicBezTo>
                  <a:cubicBezTo>
                    <a:pt x="9" y="17"/>
                    <a:pt x="5" y="19"/>
                    <a:pt x="2" y="22"/>
                  </a:cubicBezTo>
                  <a:cubicBezTo>
                    <a:pt x="0" y="24"/>
                    <a:pt x="5" y="27"/>
                    <a:pt x="7" y="27"/>
                  </a:cubicBezTo>
                  <a:cubicBezTo>
                    <a:pt x="9" y="27"/>
                    <a:pt x="11" y="25"/>
                    <a:pt x="13" y="24"/>
                  </a:cubicBezTo>
                  <a:cubicBezTo>
                    <a:pt x="16" y="22"/>
                    <a:pt x="19" y="21"/>
                    <a:pt x="22" y="19"/>
                  </a:cubicBezTo>
                  <a:cubicBezTo>
                    <a:pt x="24" y="18"/>
                    <a:pt x="26" y="17"/>
                    <a:pt x="28" y="15"/>
                  </a:cubicBezTo>
                  <a:cubicBezTo>
                    <a:pt x="29" y="13"/>
                    <a:pt x="28" y="11"/>
                    <a:pt x="29" y="10"/>
                  </a:cubicBezTo>
                  <a:cubicBezTo>
                    <a:pt x="30" y="8"/>
                    <a:pt x="29" y="11"/>
                    <a:pt x="29" y="10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48" name="Freeform 682"/>
            <p:cNvSpPr>
              <a:spLocks/>
            </p:cNvSpPr>
            <p:nvPr/>
          </p:nvSpPr>
          <p:spPr bwMode="auto">
            <a:xfrm>
              <a:off x="13461341" y="7201383"/>
              <a:ext cx="464969" cy="439605"/>
            </a:xfrm>
            <a:custGeom>
              <a:avLst/>
              <a:gdLst>
                <a:gd name="T0" fmla="*/ 47 w 50"/>
                <a:gd name="T1" fmla="*/ 36 h 47"/>
                <a:gd name="T2" fmla="*/ 45 w 50"/>
                <a:gd name="T3" fmla="*/ 34 h 47"/>
                <a:gd name="T4" fmla="*/ 46 w 50"/>
                <a:gd name="T5" fmla="*/ 32 h 47"/>
                <a:gd name="T6" fmla="*/ 41 w 50"/>
                <a:gd name="T7" fmla="*/ 27 h 47"/>
                <a:gd name="T8" fmla="*/ 38 w 50"/>
                <a:gd name="T9" fmla="*/ 25 h 47"/>
                <a:gd name="T10" fmla="*/ 35 w 50"/>
                <a:gd name="T11" fmla="*/ 18 h 47"/>
                <a:gd name="T12" fmla="*/ 38 w 50"/>
                <a:gd name="T13" fmla="*/ 10 h 47"/>
                <a:gd name="T14" fmla="*/ 34 w 50"/>
                <a:gd name="T15" fmla="*/ 6 h 47"/>
                <a:gd name="T16" fmla="*/ 32 w 50"/>
                <a:gd name="T17" fmla="*/ 2 h 47"/>
                <a:gd name="T18" fmla="*/ 30 w 50"/>
                <a:gd name="T19" fmla="*/ 3 h 47"/>
                <a:gd name="T20" fmla="*/ 28 w 50"/>
                <a:gd name="T21" fmla="*/ 1 h 47"/>
                <a:gd name="T22" fmla="*/ 25 w 50"/>
                <a:gd name="T23" fmla="*/ 2 h 47"/>
                <a:gd name="T24" fmla="*/ 20 w 50"/>
                <a:gd name="T25" fmla="*/ 1 h 47"/>
                <a:gd name="T26" fmla="*/ 18 w 50"/>
                <a:gd name="T27" fmla="*/ 4 h 47"/>
                <a:gd name="T28" fmla="*/ 13 w 50"/>
                <a:gd name="T29" fmla="*/ 7 h 47"/>
                <a:gd name="T30" fmla="*/ 14 w 50"/>
                <a:gd name="T31" fmla="*/ 10 h 47"/>
                <a:gd name="T32" fmla="*/ 13 w 50"/>
                <a:gd name="T33" fmla="*/ 13 h 47"/>
                <a:gd name="T34" fmla="*/ 9 w 50"/>
                <a:gd name="T35" fmla="*/ 19 h 47"/>
                <a:gd name="T36" fmla="*/ 1 w 50"/>
                <a:gd name="T37" fmla="*/ 25 h 47"/>
                <a:gd name="T38" fmla="*/ 3 w 50"/>
                <a:gd name="T39" fmla="*/ 30 h 47"/>
                <a:gd name="T40" fmla="*/ 9 w 50"/>
                <a:gd name="T41" fmla="*/ 31 h 47"/>
                <a:gd name="T42" fmla="*/ 18 w 50"/>
                <a:gd name="T43" fmla="*/ 36 h 47"/>
                <a:gd name="T44" fmla="*/ 29 w 50"/>
                <a:gd name="T45" fmla="*/ 45 h 47"/>
                <a:gd name="T46" fmla="*/ 38 w 50"/>
                <a:gd name="T47" fmla="*/ 47 h 47"/>
                <a:gd name="T48" fmla="*/ 43 w 50"/>
                <a:gd name="T49" fmla="*/ 42 h 47"/>
                <a:gd name="T50" fmla="*/ 50 w 50"/>
                <a:gd name="T51" fmla="*/ 43 h 47"/>
                <a:gd name="T52" fmla="*/ 47 w 50"/>
                <a:gd name="T53" fmla="*/ 39 h 47"/>
                <a:gd name="T54" fmla="*/ 47 w 50"/>
                <a:gd name="T55" fmla="*/ 36 h 47"/>
                <a:gd name="T56" fmla="*/ 47 w 50"/>
                <a:gd name="T57" fmla="*/ 36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0" h="47">
                  <a:moveTo>
                    <a:pt x="47" y="36"/>
                  </a:moveTo>
                  <a:cubicBezTo>
                    <a:pt x="47" y="36"/>
                    <a:pt x="45" y="35"/>
                    <a:pt x="45" y="34"/>
                  </a:cubicBezTo>
                  <a:cubicBezTo>
                    <a:pt x="45" y="33"/>
                    <a:pt x="46" y="33"/>
                    <a:pt x="46" y="32"/>
                  </a:cubicBezTo>
                  <a:cubicBezTo>
                    <a:pt x="45" y="30"/>
                    <a:pt x="43" y="29"/>
                    <a:pt x="41" y="27"/>
                  </a:cubicBezTo>
                  <a:cubicBezTo>
                    <a:pt x="40" y="27"/>
                    <a:pt x="38" y="26"/>
                    <a:pt x="38" y="25"/>
                  </a:cubicBezTo>
                  <a:cubicBezTo>
                    <a:pt x="37" y="23"/>
                    <a:pt x="35" y="21"/>
                    <a:pt x="35" y="18"/>
                  </a:cubicBezTo>
                  <a:cubicBezTo>
                    <a:pt x="34" y="16"/>
                    <a:pt x="40" y="12"/>
                    <a:pt x="38" y="10"/>
                  </a:cubicBezTo>
                  <a:cubicBezTo>
                    <a:pt x="36" y="9"/>
                    <a:pt x="35" y="8"/>
                    <a:pt x="34" y="6"/>
                  </a:cubicBezTo>
                  <a:cubicBezTo>
                    <a:pt x="33" y="5"/>
                    <a:pt x="33" y="3"/>
                    <a:pt x="32" y="2"/>
                  </a:cubicBezTo>
                  <a:cubicBezTo>
                    <a:pt x="31" y="2"/>
                    <a:pt x="31" y="3"/>
                    <a:pt x="30" y="3"/>
                  </a:cubicBezTo>
                  <a:cubicBezTo>
                    <a:pt x="28" y="3"/>
                    <a:pt x="29" y="1"/>
                    <a:pt x="28" y="1"/>
                  </a:cubicBezTo>
                  <a:cubicBezTo>
                    <a:pt x="27" y="1"/>
                    <a:pt x="25" y="2"/>
                    <a:pt x="25" y="2"/>
                  </a:cubicBezTo>
                  <a:cubicBezTo>
                    <a:pt x="23" y="0"/>
                    <a:pt x="22" y="1"/>
                    <a:pt x="20" y="1"/>
                  </a:cubicBezTo>
                  <a:cubicBezTo>
                    <a:pt x="18" y="2"/>
                    <a:pt x="19" y="3"/>
                    <a:pt x="18" y="4"/>
                  </a:cubicBezTo>
                  <a:cubicBezTo>
                    <a:pt x="16" y="5"/>
                    <a:pt x="14" y="5"/>
                    <a:pt x="13" y="7"/>
                  </a:cubicBezTo>
                  <a:cubicBezTo>
                    <a:pt x="12" y="9"/>
                    <a:pt x="14" y="8"/>
                    <a:pt x="14" y="10"/>
                  </a:cubicBezTo>
                  <a:cubicBezTo>
                    <a:pt x="14" y="11"/>
                    <a:pt x="13" y="11"/>
                    <a:pt x="13" y="13"/>
                  </a:cubicBezTo>
                  <a:cubicBezTo>
                    <a:pt x="13" y="16"/>
                    <a:pt x="12" y="17"/>
                    <a:pt x="9" y="19"/>
                  </a:cubicBezTo>
                  <a:cubicBezTo>
                    <a:pt x="7" y="20"/>
                    <a:pt x="0" y="23"/>
                    <a:pt x="1" y="25"/>
                  </a:cubicBezTo>
                  <a:cubicBezTo>
                    <a:pt x="2" y="26"/>
                    <a:pt x="2" y="29"/>
                    <a:pt x="3" y="30"/>
                  </a:cubicBezTo>
                  <a:cubicBezTo>
                    <a:pt x="4" y="31"/>
                    <a:pt x="8" y="31"/>
                    <a:pt x="9" y="31"/>
                  </a:cubicBezTo>
                  <a:cubicBezTo>
                    <a:pt x="12" y="32"/>
                    <a:pt x="15" y="34"/>
                    <a:pt x="18" y="36"/>
                  </a:cubicBezTo>
                  <a:cubicBezTo>
                    <a:pt x="22" y="39"/>
                    <a:pt x="25" y="42"/>
                    <a:pt x="29" y="45"/>
                  </a:cubicBezTo>
                  <a:cubicBezTo>
                    <a:pt x="32" y="47"/>
                    <a:pt x="35" y="47"/>
                    <a:pt x="38" y="47"/>
                  </a:cubicBezTo>
                  <a:cubicBezTo>
                    <a:pt x="41" y="47"/>
                    <a:pt x="41" y="44"/>
                    <a:pt x="43" y="42"/>
                  </a:cubicBezTo>
                  <a:cubicBezTo>
                    <a:pt x="45" y="40"/>
                    <a:pt x="49" y="44"/>
                    <a:pt x="50" y="43"/>
                  </a:cubicBezTo>
                  <a:cubicBezTo>
                    <a:pt x="49" y="42"/>
                    <a:pt x="48" y="41"/>
                    <a:pt x="47" y="39"/>
                  </a:cubicBezTo>
                  <a:cubicBezTo>
                    <a:pt x="47" y="38"/>
                    <a:pt x="48" y="37"/>
                    <a:pt x="47" y="36"/>
                  </a:cubicBezTo>
                  <a:cubicBezTo>
                    <a:pt x="46" y="35"/>
                    <a:pt x="48" y="37"/>
                    <a:pt x="47" y="36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49" name="Freeform 683"/>
            <p:cNvSpPr>
              <a:spLocks/>
            </p:cNvSpPr>
            <p:nvPr/>
          </p:nvSpPr>
          <p:spPr bwMode="auto">
            <a:xfrm>
              <a:off x="12872168" y="6946541"/>
              <a:ext cx="885351" cy="337667"/>
            </a:xfrm>
            <a:custGeom>
              <a:avLst/>
              <a:gdLst>
                <a:gd name="T0" fmla="*/ 52 w 95"/>
                <a:gd name="T1" fmla="*/ 36 h 36"/>
                <a:gd name="T2" fmla="*/ 54 w 95"/>
                <a:gd name="T3" fmla="*/ 33 h 36"/>
                <a:gd name="T4" fmla="*/ 55 w 95"/>
                <a:gd name="T5" fmla="*/ 31 h 36"/>
                <a:gd name="T6" fmla="*/ 60 w 95"/>
                <a:gd name="T7" fmla="*/ 31 h 36"/>
                <a:gd name="T8" fmla="*/ 64 w 95"/>
                <a:gd name="T9" fmla="*/ 31 h 36"/>
                <a:gd name="T10" fmla="*/ 75 w 95"/>
                <a:gd name="T11" fmla="*/ 29 h 36"/>
                <a:gd name="T12" fmla="*/ 85 w 95"/>
                <a:gd name="T13" fmla="*/ 28 h 36"/>
                <a:gd name="T14" fmla="*/ 90 w 95"/>
                <a:gd name="T15" fmla="*/ 28 h 36"/>
                <a:gd name="T16" fmla="*/ 92 w 95"/>
                <a:gd name="T17" fmla="*/ 30 h 36"/>
                <a:gd name="T18" fmla="*/ 94 w 95"/>
                <a:gd name="T19" fmla="*/ 28 h 36"/>
                <a:gd name="T20" fmla="*/ 92 w 95"/>
                <a:gd name="T21" fmla="*/ 24 h 36"/>
                <a:gd name="T22" fmla="*/ 92 w 95"/>
                <a:gd name="T23" fmla="*/ 22 h 36"/>
                <a:gd name="T24" fmla="*/ 91 w 95"/>
                <a:gd name="T25" fmla="*/ 17 h 36"/>
                <a:gd name="T26" fmla="*/ 93 w 95"/>
                <a:gd name="T27" fmla="*/ 14 h 36"/>
                <a:gd name="T28" fmla="*/ 89 w 95"/>
                <a:gd name="T29" fmla="*/ 8 h 36"/>
                <a:gd name="T30" fmla="*/ 83 w 95"/>
                <a:gd name="T31" fmla="*/ 3 h 36"/>
                <a:gd name="T32" fmla="*/ 80 w 95"/>
                <a:gd name="T33" fmla="*/ 3 h 36"/>
                <a:gd name="T34" fmla="*/ 78 w 95"/>
                <a:gd name="T35" fmla="*/ 3 h 36"/>
                <a:gd name="T36" fmla="*/ 73 w 95"/>
                <a:gd name="T37" fmla="*/ 6 h 36"/>
                <a:gd name="T38" fmla="*/ 63 w 95"/>
                <a:gd name="T39" fmla="*/ 6 h 36"/>
                <a:gd name="T40" fmla="*/ 58 w 95"/>
                <a:gd name="T41" fmla="*/ 6 h 36"/>
                <a:gd name="T42" fmla="*/ 54 w 95"/>
                <a:gd name="T43" fmla="*/ 4 h 36"/>
                <a:gd name="T44" fmla="*/ 50 w 95"/>
                <a:gd name="T45" fmla="*/ 2 h 36"/>
                <a:gd name="T46" fmla="*/ 46 w 95"/>
                <a:gd name="T47" fmla="*/ 0 h 36"/>
                <a:gd name="T48" fmla="*/ 37 w 95"/>
                <a:gd name="T49" fmla="*/ 0 h 36"/>
                <a:gd name="T50" fmla="*/ 29 w 95"/>
                <a:gd name="T51" fmla="*/ 4 h 36"/>
                <a:gd name="T52" fmla="*/ 18 w 95"/>
                <a:gd name="T53" fmla="*/ 5 h 36"/>
                <a:gd name="T54" fmla="*/ 16 w 95"/>
                <a:gd name="T55" fmla="*/ 6 h 36"/>
                <a:gd name="T56" fmla="*/ 18 w 95"/>
                <a:gd name="T57" fmla="*/ 7 h 36"/>
                <a:gd name="T58" fmla="*/ 15 w 95"/>
                <a:gd name="T59" fmla="*/ 8 h 36"/>
                <a:gd name="T60" fmla="*/ 13 w 95"/>
                <a:gd name="T61" fmla="*/ 9 h 36"/>
                <a:gd name="T62" fmla="*/ 4 w 95"/>
                <a:gd name="T63" fmla="*/ 9 h 36"/>
                <a:gd name="T64" fmla="*/ 3 w 95"/>
                <a:gd name="T65" fmla="*/ 11 h 36"/>
                <a:gd name="T66" fmla="*/ 3 w 95"/>
                <a:gd name="T67" fmla="*/ 15 h 36"/>
                <a:gd name="T68" fmla="*/ 5 w 95"/>
                <a:gd name="T69" fmla="*/ 14 h 36"/>
                <a:gd name="T70" fmla="*/ 3 w 95"/>
                <a:gd name="T71" fmla="*/ 17 h 36"/>
                <a:gd name="T72" fmla="*/ 5 w 95"/>
                <a:gd name="T73" fmla="*/ 17 h 36"/>
                <a:gd name="T74" fmla="*/ 5 w 95"/>
                <a:gd name="T75" fmla="*/ 19 h 36"/>
                <a:gd name="T76" fmla="*/ 3 w 95"/>
                <a:gd name="T77" fmla="*/ 20 h 36"/>
                <a:gd name="T78" fmla="*/ 4 w 95"/>
                <a:gd name="T79" fmla="*/ 22 h 36"/>
                <a:gd name="T80" fmla="*/ 4 w 95"/>
                <a:gd name="T81" fmla="*/ 25 h 36"/>
                <a:gd name="T82" fmla="*/ 8 w 95"/>
                <a:gd name="T83" fmla="*/ 27 h 36"/>
                <a:gd name="T84" fmla="*/ 7 w 95"/>
                <a:gd name="T85" fmla="*/ 30 h 36"/>
                <a:gd name="T86" fmla="*/ 10 w 95"/>
                <a:gd name="T87" fmla="*/ 30 h 36"/>
                <a:gd name="T88" fmla="*/ 8 w 95"/>
                <a:gd name="T89" fmla="*/ 31 h 36"/>
                <a:gd name="T90" fmla="*/ 10 w 95"/>
                <a:gd name="T91" fmla="*/ 31 h 36"/>
                <a:gd name="T92" fmla="*/ 9 w 95"/>
                <a:gd name="T93" fmla="*/ 34 h 36"/>
                <a:gd name="T94" fmla="*/ 11 w 95"/>
                <a:gd name="T95" fmla="*/ 35 h 36"/>
                <a:gd name="T96" fmla="*/ 12 w 95"/>
                <a:gd name="T97" fmla="*/ 31 h 36"/>
                <a:gd name="T98" fmla="*/ 16 w 95"/>
                <a:gd name="T99" fmla="*/ 32 h 36"/>
                <a:gd name="T100" fmla="*/ 22 w 95"/>
                <a:gd name="T101" fmla="*/ 33 h 36"/>
                <a:gd name="T102" fmla="*/ 27 w 95"/>
                <a:gd name="T103" fmla="*/ 31 h 36"/>
                <a:gd name="T104" fmla="*/ 35 w 95"/>
                <a:gd name="T105" fmla="*/ 35 h 36"/>
                <a:gd name="T106" fmla="*/ 42 w 95"/>
                <a:gd name="T107" fmla="*/ 32 h 36"/>
                <a:gd name="T108" fmla="*/ 44 w 95"/>
                <a:gd name="T109" fmla="*/ 30 h 36"/>
                <a:gd name="T110" fmla="*/ 48 w 95"/>
                <a:gd name="T111" fmla="*/ 31 h 36"/>
                <a:gd name="T112" fmla="*/ 50 w 95"/>
                <a:gd name="T113" fmla="*/ 33 h 36"/>
                <a:gd name="T114" fmla="*/ 50 w 95"/>
                <a:gd name="T115" fmla="*/ 35 h 36"/>
                <a:gd name="T116" fmla="*/ 52 w 95"/>
                <a:gd name="T117" fmla="*/ 36 h 36"/>
                <a:gd name="T118" fmla="*/ 52 w 95"/>
                <a:gd name="T119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95" h="36">
                  <a:moveTo>
                    <a:pt x="52" y="36"/>
                  </a:moveTo>
                  <a:cubicBezTo>
                    <a:pt x="53" y="35"/>
                    <a:pt x="54" y="33"/>
                    <a:pt x="54" y="33"/>
                  </a:cubicBezTo>
                  <a:cubicBezTo>
                    <a:pt x="53" y="31"/>
                    <a:pt x="54" y="30"/>
                    <a:pt x="55" y="31"/>
                  </a:cubicBezTo>
                  <a:cubicBezTo>
                    <a:pt x="57" y="32"/>
                    <a:pt x="58" y="31"/>
                    <a:pt x="60" y="31"/>
                  </a:cubicBezTo>
                  <a:cubicBezTo>
                    <a:pt x="62" y="30"/>
                    <a:pt x="62" y="30"/>
                    <a:pt x="64" y="31"/>
                  </a:cubicBezTo>
                  <a:cubicBezTo>
                    <a:pt x="68" y="31"/>
                    <a:pt x="71" y="29"/>
                    <a:pt x="75" y="29"/>
                  </a:cubicBezTo>
                  <a:cubicBezTo>
                    <a:pt x="78" y="29"/>
                    <a:pt x="82" y="29"/>
                    <a:pt x="85" y="28"/>
                  </a:cubicBezTo>
                  <a:cubicBezTo>
                    <a:pt x="87" y="27"/>
                    <a:pt x="87" y="29"/>
                    <a:pt x="90" y="28"/>
                  </a:cubicBezTo>
                  <a:cubicBezTo>
                    <a:pt x="92" y="27"/>
                    <a:pt x="91" y="29"/>
                    <a:pt x="92" y="30"/>
                  </a:cubicBezTo>
                  <a:cubicBezTo>
                    <a:pt x="93" y="31"/>
                    <a:pt x="95" y="29"/>
                    <a:pt x="94" y="28"/>
                  </a:cubicBezTo>
                  <a:cubicBezTo>
                    <a:pt x="93" y="27"/>
                    <a:pt x="95" y="25"/>
                    <a:pt x="92" y="24"/>
                  </a:cubicBezTo>
                  <a:cubicBezTo>
                    <a:pt x="91" y="23"/>
                    <a:pt x="93" y="23"/>
                    <a:pt x="92" y="22"/>
                  </a:cubicBezTo>
                  <a:cubicBezTo>
                    <a:pt x="92" y="20"/>
                    <a:pt x="91" y="19"/>
                    <a:pt x="91" y="17"/>
                  </a:cubicBezTo>
                  <a:cubicBezTo>
                    <a:pt x="91" y="16"/>
                    <a:pt x="93" y="14"/>
                    <a:pt x="93" y="14"/>
                  </a:cubicBezTo>
                  <a:cubicBezTo>
                    <a:pt x="92" y="12"/>
                    <a:pt x="90" y="11"/>
                    <a:pt x="89" y="8"/>
                  </a:cubicBezTo>
                  <a:cubicBezTo>
                    <a:pt x="87" y="5"/>
                    <a:pt x="87" y="4"/>
                    <a:pt x="83" y="3"/>
                  </a:cubicBezTo>
                  <a:cubicBezTo>
                    <a:pt x="82" y="3"/>
                    <a:pt x="81" y="3"/>
                    <a:pt x="80" y="3"/>
                  </a:cubicBezTo>
                  <a:cubicBezTo>
                    <a:pt x="78" y="2"/>
                    <a:pt x="79" y="3"/>
                    <a:pt x="78" y="3"/>
                  </a:cubicBezTo>
                  <a:cubicBezTo>
                    <a:pt x="76" y="5"/>
                    <a:pt x="74" y="5"/>
                    <a:pt x="73" y="6"/>
                  </a:cubicBezTo>
                  <a:cubicBezTo>
                    <a:pt x="70" y="7"/>
                    <a:pt x="66" y="6"/>
                    <a:pt x="63" y="6"/>
                  </a:cubicBezTo>
                  <a:cubicBezTo>
                    <a:pt x="61" y="6"/>
                    <a:pt x="59" y="6"/>
                    <a:pt x="58" y="6"/>
                  </a:cubicBezTo>
                  <a:cubicBezTo>
                    <a:pt x="56" y="5"/>
                    <a:pt x="56" y="4"/>
                    <a:pt x="54" y="4"/>
                  </a:cubicBezTo>
                  <a:cubicBezTo>
                    <a:pt x="52" y="4"/>
                    <a:pt x="51" y="3"/>
                    <a:pt x="50" y="2"/>
                  </a:cubicBezTo>
                  <a:cubicBezTo>
                    <a:pt x="49" y="2"/>
                    <a:pt x="45" y="0"/>
                    <a:pt x="46" y="0"/>
                  </a:cubicBezTo>
                  <a:cubicBezTo>
                    <a:pt x="44" y="1"/>
                    <a:pt x="39" y="0"/>
                    <a:pt x="37" y="0"/>
                  </a:cubicBezTo>
                  <a:cubicBezTo>
                    <a:pt x="34" y="0"/>
                    <a:pt x="31" y="3"/>
                    <a:pt x="29" y="4"/>
                  </a:cubicBezTo>
                  <a:cubicBezTo>
                    <a:pt x="26" y="6"/>
                    <a:pt x="21" y="4"/>
                    <a:pt x="18" y="5"/>
                  </a:cubicBezTo>
                  <a:cubicBezTo>
                    <a:pt x="17" y="5"/>
                    <a:pt x="16" y="5"/>
                    <a:pt x="16" y="6"/>
                  </a:cubicBezTo>
                  <a:cubicBezTo>
                    <a:pt x="16" y="6"/>
                    <a:pt x="18" y="6"/>
                    <a:pt x="18" y="7"/>
                  </a:cubicBezTo>
                  <a:cubicBezTo>
                    <a:pt x="18" y="7"/>
                    <a:pt x="15" y="7"/>
                    <a:pt x="15" y="8"/>
                  </a:cubicBezTo>
                  <a:cubicBezTo>
                    <a:pt x="15" y="9"/>
                    <a:pt x="15" y="9"/>
                    <a:pt x="13" y="9"/>
                  </a:cubicBezTo>
                  <a:cubicBezTo>
                    <a:pt x="10" y="9"/>
                    <a:pt x="7" y="9"/>
                    <a:pt x="4" y="9"/>
                  </a:cubicBezTo>
                  <a:cubicBezTo>
                    <a:pt x="2" y="9"/>
                    <a:pt x="3" y="10"/>
                    <a:pt x="3" y="11"/>
                  </a:cubicBezTo>
                  <a:cubicBezTo>
                    <a:pt x="2" y="13"/>
                    <a:pt x="0" y="14"/>
                    <a:pt x="3" y="15"/>
                  </a:cubicBezTo>
                  <a:cubicBezTo>
                    <a:pt x="3" y="15"/>
                    <a:pt x="5" y="14"/>
                    <a:pt x="5" y="14"/>
                  </a:cubicBezTo>
                  <a:cubicBezTo>
                    <a:pt x="5" y="15"/>
                    <a:pt x="3" y="17"/>
                    <a:pt x="3" y="17"/>
                  </a:cubicBezTo>
                  <a:cubicBezTo>
                    <a:pt x="4" y="18"/>
                    <a:pt x="4" y="17"/>
                    <a:pt x="5" y="17"/>
                  </a:cubicBezTo>
                  <a:cubicBezTo>
                    <a:pt x="5" y="17"/>
                    <a:pt x="5" y="19"/>
                    <a:pt x="5" y="19"/>
                  </a:cubicBezTo>
                  <a:cubicBezTo>
                    <a:pt x="7" y="22"/>
                    <a:pt x="4" y="20"/>
                    <a:pt x="3" y="20"/>
                  </a:cubicBezTo>
                  <a:cubicBezTo>
                    <a:pt x="3" y="20"/>
                    <a:pt x="2" y="23"/>
                    <a:pt x="4" y="22"/>
                  </a:cubicBezTo>
                  <a:cubicBezTo>
                    <a:pt x="6" y="22"/>
                    <a:pt x="4" y="24"/>
                    <a:pt x="4" y="25"/>
                  </a:cubicBezTo>
                  <a:cubicBezTo>
                    <a:pt x="4" y="26"/>
                    <a:pt x="7" y="26"/>
                    <a:pt x="8" y="27"/>
                  </a:cubicBezTo>
                  <a:cubicBezTo>
                    <a:pt x="9" y="28"/>
                    <a:pt x="7" y="30"/>
                    <a:pt x="7" y="30"/>
                  </a:cubicBezTo>
                  <a:cubicBezTo>
                    <a:pt x="8" y="30"/>
                    <a:pt x="9" y="28"/>
                    <a:pt x="10" y="30"/>
                  </a:cubicBezTo>
                  <a:cubicBezTo>
                    <a:pt x="10" y="31"/>
                    <a:pt x="8" y="31"/>
                    <a:pt x="8" y="31"/>
                  </a:cubicBezTo>
                  <a:cubicBezTo>
                    <a:pt x="8" y="31"/>
                    <a:pt x="10" y="31"/>
                    <a:pt x="10" y="31"/>
                  </a:cubicBezTo>
                  <a:cubicBezTo>
                    <a:pt x="11" y="32"/>
                    <a:pt x="10" y="33"/>
                    <a:pt x="9" y="34"/>
                  </a:cubicBezTo>
                  <a:cubicBezTo>
                    <a:pt x="9" y="35"/>
                    <a:pt x="11" y="36"/>
                    <a:pt x="11" y="35"/>
                  </a:cubicBezTo>
                  <a:cubicBezTo>
                    <a:pt x="12" y="34"/>
                    <a:pt x="11" y="32"/>
                    <a:pt x="12" y="31"/>
                  </a:cubicBezTo>
                  <a:cubicBezTo>
                    <a:pt x="13" y="30"/>
                    <a:pt x="15" y="32"/>
                    <a:pt x="16" y="32"/>
                  </a:cubicBezTo>
                  <a:cubicBezTo>
                    <a:pt x="18" y="33"/>
                    <a:pt x="20" y="35"/>
                    <a:pt x="22" y="33"/>
                  </a:cubicBezTo>
                  <a:cubicBezTo>
                    <a:pt x="25" y="32"/>
                    <a:pt x="23" y="29"/>
                    <a:pt x="27" y="31"/>
                  </a:cubicBezTo>
                  <a:cubicBezTo>
                    <a:pt x="29" y="33"/>
                    <a:pt x="32" y="35"/>
                    <a:pt x="35" y="35"/>
                  </a:cubicBezTo>
                  <a:cubicBezTo>
                    <a:pt x="37" y="34"/>
                    <a:pt x="40" y="33"/>
                    <a:pt x="42" y="32"/>
                  </a:cubicBezTo>
                  <a:cubicBezTo>
                    <a:pt x="43" y="31"/>
                    <a:pt x="43" y="30"/>
                    <a:pt x="44" y="30"/>
                  </a:cubicBezTo>
                  <a:cubicBezTo>
                    <a:pt x="46" y="31"/>
                    <a:pt x="47" y="32"/>
                    <a:pt x="48" y="31"/>
                  </a:cubicBezTo>
                  <a:cubicBezTo>
                    <a:pt x="51" y="30"/>
                    <a:pt x="51" y="31"/>
                    <a:pt x="50" y="33"/>
                  </a:cubicBezTo>
                  <a:cubicBezTo>
                    <a:pt x="50" y="34"/>
                    <a:pt x="52" y="34"/>
                    <a:pt x="50" y="35"/>
                  </a:cubicBezTo>
                  <a:cubicBezTo>
                    <a:pt x="51" y="36"/>
                    <a:pt x="51" y="36"/>
                    <a:pt x="52" y="36"/>
                  </a:cubicBezTo>
                  <a:cubicBezTo>
                    <a:pt x="53" y="35"/>
                    <a:pt x="51" y="36"/>
                    <a:pt x="52" y="36"/>
                  </a:cubicBezTo>
                  <a:close/>
                </a:path>
              </a:pathLst>
            </a:custGeom>
            <a:grpFill/>
            <a:ln w="9525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50" name="Freeform 684"/>
            <p:cNvSpPr>
              <a:spLocks/>
            </p:cNvSpPr>
            <p:nvPr/>
          </p:nvSpPr>
          <p:spPr bwMode="auto">
            <a:xfrm>
              <a:off x="13273442" y="7481712"/>
              <a:ext cx="980892" cy="786831"/>
            </a:xfrm>
            <a:custGeom>
              <a:avLst/>
              <a:gdLst>
                <a:gd name="T0" fmla="*/ 65 w 105"/>
                <a:gd name="T1" fmla="*/ 20 h 84"/>
                <a:gd name="T2" fmla="*/ 61 w 105"/>
                <a:gd name="T3" fmla="*/ 17 h 84"/>
                <a:gd name="T4" fmla="*/ 52 w 105"/>
                <a:gd name="T5" fmla="*/ 17 h 84"/>
                <a:gd name="T6" fmla="*/ 48 w 105"/>
                <a:gd name="T7" fmla="*/ 15 h 84"/>
                <a:gd name="T8" fmla="*/ 40 w 105"/>
                <a:gd name="T9" fmla="*/ 8 h 84"/>
                <a:gd name="T10" fmla="*/ 27 w 105"/>
                <a:gd name="T11" fmla="*/ 1 h 84"/>
                <a:gd name="T12" fmla="*/ 21 w 105"/>
                <a:gd name="T13" fmla="*/ 1 h 84"/>
                <a:gd name="T14" fmla="*/ 13 w 105"/>
                <a:gd name="T15" fmla="*/ 3 h 84"/>
                <a:gd name="T16" fmla="*/ 17 w 105"/>
                <a:gd name="T17" fmla="*/ 9 h 84"/>
                <a:gd name="T18" fmla="*/ 13 w 105"/>
                <a:gd name="T19" fmla="*/ 12 h 84"/>
                <a:gd name="T20" fmla="*/ 10 w 105"/>
                <a:gd name="T21" fmla="*/ 12 h 84"/>
                <a:gd name="T22" fmla="*/ 9 w 105"/>
                <a:gd name="T23" fmla="*/ 14 h 84"/>
                <a:gd name="T24" fmla="*/ 2 w 105"/>
                <a:gd name="T25" fmla="*/ 14 h 84"/>
                <a:gd name="T26" fmla="*/ 1 w 105"/>
                <a:gd name="T27" fmla="*/ 19 h 84"/>
                <a:gd name="T28" fmla="*/ 3 w 105"/>
                <a:gd name="T29" fmla="*/ 22 h 84"/>
                <a:gd name="T30" fmla="*/ 8 w 105"/>
                <a:gd name="T31" fmla="*/ 31 h 84"/>
                <a:gd name="T32" fmla="*/ 12 w 105"/>
                <a:gd name="T33" fmla="*/ 38 h 84"/>
                <a:gd name="T34" fmla="*/ 15 w 105"/>
                <a:gd name="T35" fmla="*/ 42 h 84"/>
                <a:gd name="T36" fmla="*/ 20 w 105"/>
                <a:gd name="T37" fmla="*/ 46 h 84"/>
                <a:gd name="T38" fmla="*/ 22 w 105"/>
                <a:gd name="T39" fmla="*/ 53 h 84"/>
                <a:gd name="T40" fmla="*/ 23 w 105"/>
                <a:gd name="T41" fmla="*/ 59 h 84"/>
                <a:gd name="T42" fmla="*/ 31 w 105"/>
                <a:gd name="T43" fmla="*/ 67 h 84"/>
                <a:gd name="T44" fmla="*/ 36 w 105"/>
                <a:gd name="T45" fmla="*/ 76 h 84"/>
                <a:gd name="T46" fmla="*/ 40 w 105"/>
                <a:gd name="T47" fmla="*/ 81 h 84"/>
                <a:gd name="T48" fmla="*/ 41 w 105"/>
                <a:gd name="T49" fmla="*/ 84 h 84"/>
                <a:gd name="T50" fmla="*/ 43 w 105"/>
                <a:gd name="T51" fmla="*/ 81 h 84"/>
                <a:gd name="T52" fmla="*/ 50 w 105"/>
                <a:gd name="T53" fmla="*/ 79 h 84"/>
                <a:gd name="T54" fmla="*/ 60 w 105"/>
                <a:gd name="T55" fmla="*/ 80 h 84"/>
                <a:gd name="T56" fmla="*/ 66 w 105"/>
                <a:gd name="T57" fmla="*/ 77 h 84"/>
                <a:gd name="T58" fmla="*/ 76 w 105"/>
                <a:gd name="T59" fmla="*/ 72 h 84"/>
                <a:gd name="T60" fmla="*/ 94 w 105"/>
                <a:gd name="T61" fmla="*/ 68 h 84"/>
                <a:gd name="T62" fmla="*/ 102 w 105"/>
                <a:gd name="T63" fmla="*/ 66 h 84"/>
                <a:gd name="T64" fmla="*/ 104 w 105"/>
                <a:gd name="T65" fmla="*/ 61 h 84"/>
                <a:gd name="T66" fmla="*/ 105 w 105"/>
                <a:gd name="T67" fmla="*/ 56 h 84"/>
                <a:gd name="T68" fmla="*/ 103 w 105"/>
                <a:gd name="T69" fmla="*/ 51 h 84"/>
                <a:gd name="T70" fmla="*/ 93 w 105"/>
                <a:gd name="T71" fmla="*/ 50 h 84"/>
                <a:gd name="T72" fmla="*/ 88 w 105"/>
                <a:gd name="T73" fmla="*/ 47 h 84"/>
                <a:gd name="T74" fmla="*/ 81 w 105"/>
                <a:gd name="T75" fmla="*/ 39 h 84"/>
                <a:gd name="T76" fmla="*/ 77 w 105"/>
                <a:gd name="T77" fmla="*/ 34 h 84"/>
                <a:gd name="T78" fmla="*/ 77 w 105"/>
                <a:gd name="T79" fmla="*/ 29 h 84"/>
                <a:gd name="T80" fmla="*/ 74 w 105"/>
                <a:gd name="T81" fmla="*/ 27 h 84"/>
                <a:gd name="T82" fmla="*/ 70 w 105"/>
                <a:gd name="T83" fmla="*/ 22 h 84"/>
                <a:gd name="T84" fmla="*/ 65 w 105"/>
                <a:gd name="T85" fmla="*/ 20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05" h="84">
                  <a:moveTo>
                    <a:pt x="65" y="20"/>
                  </a:moveTo>
                  <a:cubicBezTo>
                    <a:pt x="64" y="17"/>
                    <a:pt x="64" y="17"/>
                    <a:pt x="61" y="17"/>
                  </a:cubicBezTo>
                  <a:cubicBezTo>
                    <a:pt x="58" y="17"/>
                    <a:pt x="55" y="17"/>
                    <a:pt x="52" y="17"/>
                  </a:cubicBezTo>
                  <a:cubicBezTo>
                    <a:pt x="50" y="17"/>
                    <a:pt x="49" y="15"/>
                    <a:pt x="48" y="15"/>
                  </a:cubicBezTo>
                  <a:cubicBezTo>
                    <a:pt x="45" y="12"/>
                    <a:pt x="42" y="10"/>
                    <a:pt x="40" y="8"/>
                  </a:cubicBezTo>
                  <a:cubicBezTo>
                    <a:pt x="36" y="5"/>
                    <a:pt x="32" y="2"/>
                    <a:pt x="27" y="1"/>
                  </a:cubicBezTo>
                  <a:cubicBezTo>
                    <a:pt x="25" y="0"/>
                    <a:pt x="24" y="0"/>
                    <a:pt x="21" y="1"/>
                  </a:cubicBezTo>
                  <a:cubicBezTo>
                    <a:pt x="19" y="1"/>
                    <a:pt x="16" y="2"/>
                    <a:pt x="13" y="3"/>
                  </a:cubicBezTo>
                  <a:cubicBezTo>
                    <a:pt x="14" y="5"/>
                    <a:pt x="17" y="7"/>
                    <a:pt x="17" y="9"/>
                  </a:cubicBezTo>
                  <a:cubicBezTo>
                    <a:pt x="17" y="11"/>
                    <a:pt x="14" y="12"/>
                    <a:pt x="13" y="12"/>
                  </a:cubicBezTo>
                  <a:cubicBezTo>
                    <a:pt x="12" y="13"/>
                    <a:pt x="11" y="12"/>
                    <a:pt x="10" y="12"/>
                  </a:cubicBezTo>
                  <a:cubicBezTo>
                    <a:pt x="9" y="13"/>
                    <a:pt x="9" y="14"/>
                    <a:pt x="9" y="14"/>
                  </a:cubicBezTo>
                  <a:cubicBezTo>
                    <a:pt x="7" y="17"/>
                    <a:pt x="3" y="15"/>
                    <a:pt x="2" y="14"/>
                  </a:cubicBezTo>
                  <a:cubicBezTo>
                    <a:pt x="1" y="16"/>
                    <a:pt x="1" y="17"/>
                    <a:pt x="1" y="19"/>
                  </a:cubicBezTo>
                  <a:cubicBezTo>
                    <a:pt x="0" y="22"/>
                    <a:pt x="1" y="21"/>
                    <a:pt x="3" y="22"/>
                  </a:cubicBezTo>
                  <a:cubicBezTo>
                    <a:pt x="5" y="24"/>
                    <a:pt x="7" y="28"/>
                    <a:pt x="8" y="31"/>
                  </a:cubicBezTo>
                  <a:cubicBezTo>
                    <a:pt x="10" y="33"/>
                    <a:pt x="11" y="35"/>
                    <a:pt x="12" y="38"/>
                  </a:cubicBezTo>
                  <a:cubicBezTo>
                    <a:pt x="13" y="40"/>
                    <a:pt x="14" y="41"/>
                    <a:pt x="15" y="42"/>
                  </a:cubicBezTo>
                  <a:cubicBezTo>
                    <a:pt x="17" y="44"/>
                    <a:pt x="19" y="44"/>
                    <a:pt x="20" y="46"/>
                  </a:cubicBezTo>
                  <a:cubicBezTo>
                    <a:pt x="21" y="48"/>
                    <a:pt x="22" y="50"/>
                    <a:pt x="22" y="53"/>
                  </a:cubicBezTo>
                  <a:cubicBezTo>
                    <a:pt x="23" y="55"/>
                    <a:pt x="22" y="57"/>
                    <a:pt x="23" y="59"/>
                  </a:cubicBezTo>
                  <a:cubicBezTo>
                    <a:pt x="25" y="63"/>
                    <a:pt x="29" y="64"/>
                    <a:pt x="31" y="67"/>
                  </a:cubicBezTo>
                  <a:cubicBezTo>
                    <a:pt x="33" y="70"/>
                    <a:pt x="34" y="74"/>
                    <a:pt x="36" y="76"/>
                  </a:cubicBezTo>
                  <a:cubicBezTo>
                    <a:pt x="37" y="78"/>
                    <a:pt x="39" y="80"/>
                    <a:pt x="40" y="81"/>
                  </a:cubicBezTo>
                  <a:cubicBezTo>
                    <a:pt x="40" y="82"/>
                    <a:pt x="40" y="84"/>
                    <a:pt x="41" y="84"/>
                  </a:cubicBezTo>
                  <a:cubicBezTo>
                    <a:pt x="43" y="84"/>
                    <a:pt x="42" y="82"/>
                    <a:pt x="43" y="81"/>
                  </a:cubicBezTo>
                  <a:cubicBezTo>
                    <a:pt x="43" y="78"/>
                    <a:pt x="48" y="79"/>
                    <a:pt x="50" y="79"/>
                  </a:cubicBezTo>
                  <a:cubicBezTo>
                    <a:pt x="53" y="79"/>
                    <a:pt x="58" y="78"/>
                    <a:pt x="60" y="80"/>
                  </a:cubicBezTo>
                  <a:cubicBezTo>
                    <a:pt x="63" y="81"/>
                    <a:pt x="64" y="79"/>
                    <a:pt x="66" y="77"/>
                  </a:cubicBezTo>
                  <a:cubicBezTo>
                    <a:pt x="69" y="73"/>
                    <a:pt x="72" y="73"/>
                    <a:pt x="76" y="72"/>
                  </a:cubicBezTo>
                  <a:cubicBezTo>
                    <a:pt x="82" y="72"/>
                    <a:pt x="88" y="70"/>
                    <a:pt x="94" y="68"/>
                  </a:cubicBezTo>
                  <a:cubicBezTo>
                    <a:pt x="96" y="67"/>
                    <a:pt x="99" y="66"/>
                    <a:pt x="102" y="66"/>
                  </a:cubicBezTo>
                  <a:cubicBezTo>
                    <a:pt x="103" y="65"/>
                    <a:pt x="103" y="63"/>
                    <a:pt x="104" y="61"/>
                  </a:cubicBezTo>
                  <a:cubicBezTo>
                    <a:pt x="104" y="60"/>
                    <a:pt x="105" y="58"/>
                    <a:pt x="105" y="56"/>
                  </a:cubicBezTo>
                  <a:cubicBezTo>
                    <a:pt x="105" y="55"/>
                    <a:pt x="104" y="52"/>
                    <a:pt x="103" y="51"/>
                  </a:cubicBezTo>
                  <a:cubicBezTo>
                    <a:pt x="100" y="51"/>
                    <a:pt x="96" y="51"/>
                    <a:pt x="93" y="50"/>
                  </a:cubicBezTo>
                  <a:cubicBezTo>
                    <a:pt x="90" y="50"/>
                    <a:pt x="90" y="49"/>
                    <a:pt x="88" y="47"/>
                  </a:cubicBezTo>
                  <a:cubicBezTo>
                    <a:pt x="86" y="43"/>
                    <a:pt x="83" y="42"/>
                    <a:pt x="81" y="39"/>
                  </a:cubicBezTo>
                  <a:cubicBezTo>
                    <a:pt x="80" y="39"/>
                    <a:pt x="78" y="35"/>
                    <a:pt x="77" y="34"/>
                  </a:cubicBezTo>
                  <a:cubicBezTo>
                    <a:pt x="76" y="32"/>
                    <a:pt x="81" y="31"/>
                    <a:pt x="77" y="29"/>
                  </a:cubicBezTo>
                  <a:cubicBezTo>
                    <a:pt x="76" y="29"/>
                    <a:pt x="75" y="27"/>
                    <a:pt x="74" y="27"/>
                  </a:cubicBezTo>
                  <a:cubicBezTo>
                    <a:pt x="72" y="27"/>
                    <a:pt x="71" y="24"/>
                    <a:pt x="70" y="22"/>
                  </a:cubicBezTo>
                  <a:cubicBezTo>
                    <a:pt x="69" y="19"/>
                    <a:pt x="69" y="20"/>
                    <a:pt x="65" y="20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51" name="Freeform 685"/>
            <p:cNvSpPr>
              <a:spLocks/>
            </p:cNvSpPr>
            <p:nvPr/>
          </p:nvSpPr>
          <p:spPr bwMode="auto">
            <a:xfrm>
              <a:off x="13292551" y="7424369"/>
              <a:ext cx="194268" cy="207060"/>
            </a:xfrm>
            <a:custGeom>
              <a:avLst/>
              <a:gdLst>
                <a:gd name="T0" fmla="*/ 5 w 21"/>
                <a:gd name="T1" fmla="*/ 22 h 22"/>
                <a:gd name="T2" fmla="*/ 8 w 21"/>
                <a:gd name="T3" fmla="*/ 19 h 22"/>
                <a:gd name="T4" fmla="*/ 12 w 21"/>
                <a:gd name="T5" fmla="*/ 18 h 22"/>
                <a:gd name="T6" fmla="*/ 15 w 21"/>
                <a:gd name="T7" fmla="*/ 15 h 22"/>
                <a:gd name="T8" fmla="*/ 11 w 21"/>
                <a:gd name="T9" fmla="*/ 9 h 22"/>
                <a:gd name="T10" fmla="*/ 21 w 21"/>
                <a:gd name="T11" fmla="*/ 6 h 22"/>
                <a:gd name="T12" fmla="*/ 19 w 21"/>
                <a:gd name="T13" fmla="*/ 0 h 22"/>
                <a:gd name="T14" fmla="*/ 9 w 21"/>
                <a:gd name="T15" fmla="*/ 5 h 22"/>
                <a:gd name="T16" fmla="*/ 4 w 21"/>
                <a:gd name="T17" fmla="*/ 1 h 22"/>
                <a:gd name="T18" fmla="*/ 3 w 21"/>
                <a:gd name="T19" fmla="*/ 11 h 22"/>
                <a:gd name="T20" fmla="*/ 0 w 21"/>
                <a:gd name="T21" fmla="*/ 18 h 22"/>
                <a:gd name="T22" fmla="*/ 1 w 21"/>
                <a:gd name="T23" fmla="*/ 21 h 22"/>
                <a:gd name="T24" fmla="*/ 5 w 21"/>
                <a:gd name="T25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1" h="22">
                  <a:moveTo>
                    <a:pt x="5" y="22"/>
                  </a:moveTo>
                  <a:cubicBezTo>
                    <a:pt x="7" y="22"/>
                    <a:pt x="7" y="19"/>
                    <a:pt x="8" y="19"/>
                  </a:cubicBezTo>
                  <a:cubicBezTo>
                    <a:pt x="9" y="17"/>
                    <a:pt x="11" y="18"/>
                    <a:pt x="12" y="18"/>
                  </a:cubicBezTo>
                  <a:cubicBezTo>
                    <a:pt x="13" y="17"/>
                    <a:pt x="16" y="16"/>
                    <a:pt x="15" y="15"/>
                  </a:cubicBezTo>
                  <a:cubicBezTo>
                    <a:pt x="14" y="13"/>
                    <a:pt x="13" y="11"/>
                    <a:pt x="11" y="9"/>
                  </a:cubicBezTo>
                  <a:cubicBezTo>
                    <a:pt x="15" y="8"/>
                    <a:pt x="18" y="7"/>
                    <a:pt x="21" y="6"/>
                  </a:cubicBezTo>
                  <a:cubicBezTo>
                    <a:pt x="21" y="4"/>
                    <a:pt x="20" y="2"/>
                    <a:pt x="19" y="0"/>
                  </a:cubicBezTo>
                  <a:cubicBezTo>
                    <a:pt x="16" y="1"/>
                    <a:pt x="12" y="5"/>
                    <a:pt x="9" y="5"/>
                  </a:cubicBezTo>
                  <a:cubicBezTo>
                    <a:pt x="7" y="5"/>
                    <a:pt x="4" y="3"/>
                    <a:pt x="4" y="1"/>
                  </a:cubicBezTo>
                  <a:cubicBezTo>
                    <a:pt x="3" y="5"/>
                    <a:pt x="3" y="8"/>
                    <a:pt x="3" y="11"/>
                  </a:cubicBezTo>
                  <a:cubicBezTo>
                    <a:pt x="2" y="13"/>
                    <a:pt x="0" y="16"/>
                    <a:pt x="0" y="18"/>
                  </a:cubicBezTo>
                  <a:cubicBezTo>
                    <a:pt x="0" y="20"/>
                    <a:pt x="0" y="20"/>
                    <a:pt x="1" y="21"/>
                  </a:cubicBezTo>
                  <a:cubicBezTo>
                    <a:pt x="3" y="21"/>
                    <a:pt x="4" y="22"/>
                    <a:pt x="5" y="22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52" name="Freeform 686"/>
            <p:cNvSpPr>
              <a:spLocks/>
            </p:cNvSpPr>
            <p:nvPr/>
          </p:nvSpPr>
          <p:spPr bwMode="auto">
            <a:xfrm>
              <a:off x="13302106" y="7351105"/>
              <a:ext cx="73250" cy="82827"/>
            </a:xfrm>
            <a:custGeom>
              <a:avLst/>
              <a:gdLst>
                <a:gd name="T0" fmla="*/ 7 w 8"/>
                <a:gd name="T1" fmla="*/ 2 h 9"/>
                <a:gd name="T2" fmla="*/ 4 w 8"/>
                <a:gd name="T3" fmla="*/ 0 h 9"/>
                <a:gd name="T4" fmla="*/ 2 w 8"/>
                <a:gd name="T5" fmla="*/ 2 h 9"/>
                <a:gd name="T6" fmla="*/ 0 w 8"/>
                <a:gd name="T7" fmla="*/ 8 h 9"/>
                <a:gd name="T8" fmla="*/ 4 w 8"/>
                <a:gd name="T9" fmla="*/ 8 h 9"/>
                <a:gd name="T10" fmla="*/ 7 w 8"/>
                <a:gd name="T11" fmla="*/ 2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" h="9">
                  <a:moveTo>
                    <a:pt x="7" y="2"/>
                  </a:moveTo>
                  <a:cubicBezTo>
                    <a:pt x="7" y="1"/>
                    <a:pt x="5" y="0"/>
                    <a:pt x="4" y="0"/>
                  </a:cubicBezTo>
                  <a:cubicBezTo>
                    <a:pt x="3" y="1"/>
                    <a:pt x="3" y="1"/>
                    <a:pt x="2" y="2"/>
                  </a:cubicBezTo>
                  <a:cubicBezTo>
                    <a:pt x="2" y="4"/>
                    <a:pt x="1" y="6"/>
                    <a:pt x="0" y="8"/>
                  </a:cubicBezTo>
                  <a:cubicBezTo>
                    <a:pt x="2" y="8"/>
                    <a:pt x="2" y="9"/>
                    <a:pt x="4" y="8"/>
                  </a:cubicBezTo>
                  <a:cubicBezTo>
                    <a:pt x="5" y="7"/>
                    <a:pt x="8" y="4"/>
                    <a:pt x="7" y="2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53" name="Freeform 687"/>
            <p:cNvSpPr>
              <a:spLocks/>
            </p:cNvSpPr>
            <p:nvPr/>
          </p:nvSpPr>
          <p:spPr bwMode="auto">
            <a:xfrm>
              <a:off x="13292551" y="7462599"/>
              <a:ext cx="28664" cy="66896"/>
            </a:xfrm>
            <a:custGeom>
              <a:avLst/>
              <a:gdLst>
                <a:gd name="T0" fmla="*/ 0 w 3"/>
                <a:gd name="T1" fmla="*/ 3 h 7"/>
                <a:gd name="T2" fmla="*/ 3 w 3"/>
                <a:gd name="T3" fmla="*/ 7 h 7"/>
                <a:gd name="T4" fmla="*/ 3 w 3"/>
                <a:gd name="T5" fmla="*/ 1 h 7"/>
                <a:gd name="T6" fmla="*/ 2 w 3"/>
                <a:gd name="T7" fmla="*/ 0 h 7"/>
                <a:gd name="T8" fmla="*/ 0 w 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7">
                  <a:moveTo>
                    <a:pt x="0" y="3"/>
                  </a:moveTo>
                  <a:cubicBezTo>
                    <a:pt x="0" y="5"/>
                    <a:pt x="1" y="6"/>
                    <a:pt x="3" y="7"/>
                  </a:cubicBezTo>
                  <a:cubicBezTo>
                    <a:pt x="3" y="5"/>
                    <a:pt x="3" y="3"/>
                    <a:pt x="3" y="1"/>
                  </a:cubicBezTo>
                  <a:cubicBezTo>
                    <a:pt x="3" y="0"/>
                    <a:pt x="3" y="0"/>
                    <a:pt x="2" y="0"/>
                  </a:cubicBezTo>
                  <a:cubicBezTo>
                    <a:pt x="0" y="0"/>
                    <a:pt x="0" y="2"/>
                    <a:pt x="0" y="3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54" name="Freeform 688"/>
            <p:cNvSpPr>
              <a:spLocks/>
            </p:cNvSpPr>
            <p:nvPr/>
          </p:nvSpPr>
          <p:spPr bwMode="auto">
            <a:xfrm>
              <a:off x="13254336" y="7424369"/>
              <a:ext cx="76432" cy="245289"/>
            </a:xfrm>
            <a:custGeom>
              <a:avLst/>
              <a:gdLst>
                <a:gd name="T0" fmla="*/ 4 w 8"/>
                <a:gd name="T1" fmla="*/ 17 h 26"/>
                <a:gd name="T2" fmla="*/ 6 w 8"/>
                <a:gd name="T3" fmla="*/ 13 h 26"/>
                <a:gd name="T4" fmla="*/ 5 w 8"/>
                <a:gd name="T5" fmla="*/ 10 h 26"/>
                <a:gd name="T6" fmla="*/ 7 w 8"/>
                <a:gd name="T7" fmla="*/ 4 h 26"/>
                <a:gd name="T8" fmla="*/ 6 w 8"/>
                <a:gd name="T9" fmla="*/ 0 h 26"/>
                <a:gd name="T10" fmla="*/ 2 w 8"/>
                <a:gd name="T11" fmla="*/ 7 h 26"/>
                <a:gd name="T12" fmla="*/ 0 w 8"/>
                <a:gd name="T13" fmla="*/ 11 h 26"/>
                <a:gd name="T14" fmla="*/ 1 w 8"/>
                <a:gd name="T15" fmla="*/ 16 h 26"/>
                <a:gd name="T16" fmla="*/ 2 w 8"/>
                <a:gd name="T17" fmla="*/ 26 h 26"/>
                <a:gd name="T18" fmla="*/ 2 w 8"/>
                <a:gd name="T19" fmla="*/ 25 h 26"/>
                <a:gd name="T20" fmla="*/ 4 w 8"/>
                <a:gd name="T21" fmla="*/ 17 h 26"/>
                <a:gd name="T22" fmla="*/ 4 w 8"/>
                <a:gd name="T23" fmla="*/ 17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8" h="26">
                  <a:moveTo>
                    <a:pt x="4" y="17"/>
                  </a:moveTo>
                  <a:cubicBezTo>
                    <a:pt x="4" y="16"/>
                    <a:pt x="5" y="15"/>
                    <a:pt x="6" y="13"/>
                  </a:cubicBezTo>
                  <a:cubicBezTo>
                    <a:pt x="7" y="11"/>
                    <a:pt x="6" y="12"/>
                    <a:pt x="5" y="10"/>
                  </a:cubicBezTo>
                  <a:cubicBezTo>
                    <a:pt x="3" y="8"/>
                    <a:pt x="4" y="3"/>
                    <a:pt x="7" y="4"/>
                  </a:cubicBezTo>
                  <a:cubicBezTo>
                    <a:pt x="8" y="1"/>
                    <a:pt x="8" y="1"/>
                    <a:pt x="6" y="0"/>
                  </a:cubicBezTo>
                  <a:cubicBezTo>
                    <a:pt x="4" y="0"/>
                    <a:pt x="3" y="5"/>
                    <a:pt x="2" y="7"/>
                  </a:cubicBezTo>
                  <a:cubicBezTo>
                    <a:pt x="1" y="8"/>
                    <a:pt x="0" y="9"/>
                    <a:pt x="0" y="11"/>
                  </a:cubicBezTo>
                  <a:cubicBezTo>
                    <a:pt x="0" y="12"/>
                    <a:pt x="1" y="14"/>
                    <a:pt x="1" y="16"/>
                  </a:cubicBezTo>
                  <a:cubicBezTo>
                    <a:pt x="1" y="19"/>
                    <a:pt x="2" y="22"/>
                    <a:pt x="2" y="26"/>
                  </a:cubicBezTo>
                  <a:cubicBezTo>
                    <a:pt x="2" y="25"/>
                    <a:pt x="2" y="25"/>
                    <a:pt x="2" y="25"/>
                  </a:cubicBezTo>
                  <a:cubicBezTo>
                    <a:pt x="3" y="23"/>
                    <a:pt x="3" y="20"/>
                    <a:pt x="4" y="17"/>
                  </a:cubicBezTo>
                  <a:cubicBezTo>
                    <a:pt x="4" y="16"/>
                    <a:pt x="4" y="18"/>
                    <a:pt x="4" y="17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55" name="Freeform 689"/>
            <p:cNvSpPr>
              <a:spLocks/>
            </p:cNvSpPr>
            <p:nvPr/>
          </p:nvSpPr>
          <p:spPr bwMode="auto">
            <a:xfrm>
              <a:off x="14028220" y="7790708"/>
              <a:ext cx="47770" cy="73269"/>
            </a:xfrm>
            <a:custGeom>
              <a:avLst/>
              <a:gdLst>
                <a:gd name="T0" fmla="*/ 3 w 5"/>
                <a:gd name="T1" fmla="*/ 8 h 8"/>
                <a:gd name="T2" fmla="*/ 2 w 5"/>
                <a:gd name="T3" fmla="*/ 0 h 8"/>
                <a:gd name="T4" fmla="*/ 0 w 5"/>
                <a:gd name="T5" fmla="*/ 4 h 8"/>
                <a:gd name="T6" fmla="*/ 3 w 5"/>
                <a:gd name="T7" fmla="*/ 8 h 8"/>
                <a:gd name="T8" fmla="*/ 3 w 5"/>
                <a:gd name="T9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8">
                  <a:moveTo>
                    <a:pt x="3" y="8"/>
                  </a:moveTo>
                  <a:cubicBezTo>
                    <a:pt x="3" y="7"/>
                    <a:pt x="5" y="0"/>
                    <a:pt x="2" y="0"/>
                  </a:cubicBezTo>
                  <a:cubicBezTo>
                    <a:pt x="1" y="1"/>
                    <a:pt x="0" y="3"/>
                    <a:pt x="0" y="4"/>
                  </a:cubicBezTo>
                  <a:cubicBezTo>
                    <a:pt x="0" y="6"/>
                    <a:pt x="1" y="7"/>
                    <a:pt x="3" y="8"/>
                  </a:cubicBezTo>
                  <a:cubicBezTo>
                    <a:pt x="3" y="8"/>
                    <a:pt x="2" y="8"/>
                    <a:pt x="3" y="8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56" name="Freeform 690"/>
            <p:cNvSpPr>
              <a:spLocks/>
            </p:cNvSpPr>
            <p:nvPr/>
          </p:nvSpPr>
          <p:spPr bwMode="auto">
            <a:xfrm>
              <a:off x="13646057" y="8137935"/>
              <a:ext cx="496815" cy="315371"/>
            </a:xfrm>
            <a:custGeom>
              <a:avLst/>
              <a:gdLst>
                <a:gd name="T0" fmla="*/ 47 w 53"/>
                <a:gd name="T1" fmla="*/ 0 h 34"/>
                <a:gd name="T2" fmla="*/ 38 w 53"/>
                <a:gd name="T3" fmla="*/ 2 h 34"/>
                <a:gd name="T4" fmla="*/ 28 w 53"/>
                <a:gd name="T5" fmla="*/ 4 h 34"/>
                <a:gd name="T6" fmla="*/ 23 w 53"/>
                <a:gd name="T7" fmla="*/ 10 h 34"/>
                <a:gd name="T8" fmla="*/ 17 w 53"/>
                <a:gd name="T9" fmla="*/ 9 h 34"/>
                <a:gd name="T10" fmla="*/ 9 w 53"/>
                <a:gd name="T11" fmla="*/ 9 h 34"/>
                <a:gd name="T12" fmla="*/ 3 w 53"/>
                <a:gd name="T13" fmla="*/ 12 h 34"/>
                <a:gd name="T14" fmla="*/ 1 w 53"/>
                <a:gd name="T15" fmla="*/ 15 h 34"/>
                <a:gd name="T16" fmla="*/ 1 w 53"/>
                <a:gd name="T17" fmla="*/ 21 h 34"/>
                <a:gd name="T18" fmla="*/ 3 w 53"/>
                <a:gd name="T19" fmla="*/ 28 h 34"/>
                <a:gd name="T20" fmla="*/ 4 w 53"/>
                <a:gd name="T21" fmla="*/ 32 h 34"/>
                <a:gd name="T22" fmla="*/ 12 w 53"/>
                <a:gd name="T23" fmla="*/ 32 h 34"/>
                <a:gd name="T24" fmla="*/ 16 w 53"/>
                <a:gd name="T25" fmla="*/ 29 h 34"/>
                <a:gd name="T26" fmla="*/ 21 w 53"/>
                <a:gd name="T27" fmla="*/ 29 h 34"/>
                <a:gd name="T28" fmla="*/ 24 w 53"/>
                <a:gd name="T29" fmla="*/ 26 h 34"/>
                <a:gd name="T30" fmla="*/ 32 w 53"/>
                <a:gd name="T31" fmla="*/ 24 h 34"/>
                <a:gd name="T32" fmla="*/ 41 w 53"/>
                <a:gd name="T33" fmla="*/ 21 h 34"/>
                <a:gd name="T34" fmla="*/ 47 w 53"/>
                <a:gd name="T35" fmla="*/ 17 h 34"/>
                <a:gd name="T36" fmla="*/ 52 w 53"/>
                <a:gd name="T37" fmla="*/ 12 h 34"/>
                <a:gd name="T38" fmla="*/ 47 w 53"/>
                <a:gd name="T39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3" h="34">
                  <a:moveTo>
                    <a:pt x="47" y="0"/>
                  </a:moveTo>
                  <a:cubicBezTo>
                    <a:pt x="44" y="1"/>
                    <a:pt x="41" y="2"/>
                    <a:pt x="38" y="2"/>
                  </a:cubicBezTo>
                  <a:cubicBezTo>
                    <a:pt x="35" y="3"/>
                    <a:pt x="31" y="2"/>
                    <a:pt x="28" y="4"/>
                  </a:cubicBezTo>
                  <a:cubicBezTo>
                    <a:pt x="26" y="6"/>
                    <a:pt x="25" y="8"/>
                    <a:pt x="23" y="10"/>
                  </a:cubicBezTo>
                  <a:cubicBezTo>
                    <a:pt x="22" y="11"/>
                    <a:pt x="19" y="9"/>
                    <a:pt x="17" y="9"/>
                  </a:cubicBezTo>
                  <a:cubicBezTo>
                    <a:pt x="14" y="9"/>
                    <a:pt x="12" y="9"/>
                    <a:pt x="9" y="9"/>
                  </a:cubicBezTo>
                  <a:cubicBezTo>
                    <a:pt x="6" y="9"/>
                    <a:pt x="3" y="8"/>
                    <a:pt x="3" y="12"/>
                  </a:cubicBezTo>
                  <a:cubicBezTo>
                    <a:pt x="2" y="14"/>
                    <a:pt x="1" y="13"/>
                    <a:pt x="1" y="15"/>
                  </a:cubicBezTo>
                  <a:cubicBezTo>
                    <a:pt x="0" y="17"/>
                    <a:pt x="0" y="19"/>
                    <a:pt x="1" y="21"/>
                  </a:cubicBezTo>
                  <a:cubicBezTo>
                    <a:pt x="1" y="23"/>
                    <a:pt x="2" y="26"/>
                    <a:pt x="3" y="28"/>
                  </a:cubicBezTo>
                  <a:cubicBezTo>
                    <a:pt x="3" y="29"/>
                    <a:pt x="3" y="31"/>
                    <a:pt x="4" y="32"/>
                  </a:cubicBezTo>
                  <a:cubicBezTo>
                    <a:pt x="5" y="34"/>
                    <a:pt x="10" y="33"/>
                    <a:pt x="12" y="32"/>
                  </a:cubicBezTo>
                  <a:cubicBezTo>
                    <a:pt x="13" y="31"/>
                    <a:pt x="14" y="30"/>
                    <a:pt x="16" y="29"/>
                  </a:cubicBezTo>
                  <a:cubicBezTo>
                    <a:pt x="17" y="29"/>
                    <a:pt x="19" y="29"/>
                    <a:pt x="21" y="29"/>
                  </a:cubicBezTo>
                  <a:cubicBezTo>
                    <a:pt x="22" y="28"/>
                    <a:pt x="23" y="27"/>
                    <a:pt x="24" y="26"/>
                  </a:cubicBezTo>
                  <a:cubicBezTo>
                    <a:pt x="27" y="25"/>
                    <a:pt x="29" y="25"/>
                    <a:pt x="32" y="24"/>
                  </a:cubicBezTo>
                  <a:cubicBezTo>
                    <a:pt x="35" y="23"/>
                    <a:pt x="38" y="22"/>
                    <a:pt x="41" y="21"/>
                  </a:cubicBezTo>
                  <a:cubicBezTo>
                    <a:pt x="43" y="20"/>
                    <a:pt x="47" y="19"/>
                    <a:pt x="47" y="17"/>
                  </a:cubicBezTo>
                  <a:cubicBezTo>
                    <a:pt x="48" y="14"/>
                    <a:pt x="53" y="14"/>
                    <a:pt x="52" y="12"/>
                  </a:cubicBezTo>
                  <a:cubicBezTo>
                    <a:pt x="50" y="8"/>
                    <a:pt x="49" y="4"/>
                    <a:pt x="47" y="0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57" name="Freeform 691"/>
            <p:cNvSpPr>
              <a:spLocks/>
            </p:cNvSpPr>
            <p:nvPr/>
          </p:nvSpPr>
          <p:spPr bwMode="auto">
            <a:xfrm>
              <a:off x="14085545" y="7790708"/>
              <a:ext cx="382165" cy="458719"/>
            </a:xfrm>
            <a:custGeom>
              <a:avLst/>
              <a:gdLst>
                <a:gd name="T0" fmla="*/ 39 w 41"/>
                <a:gd name="T1" fmla="*/ 19 h 49"/>
                <a:gd name="T2" fmla="*/ 34 w 41"/>
                <a:gd name="T3" fmla="*/ 14 h 49"/>
                <a:gd name="T4" fmla="*/ 28 w 41"/>
                <a:gd name="T5" fmla="*/ 12 h 49"/>
                <a:gd name="T6" fmla="*/ 22 w 41"/>
                <a:gd name="T7" fmla="*/ 6 h 49"/>
                <a:gd name="T8" fmla="*/ 21 w 41"/>
                <a:gd name="T9" fmla="*/ 3 h 49"/>
                <a:gd name="T10" fmla="*/ 22 w 41"/>
                <a:gd name="T11" fmla="*/ 0 h 49"/>
                <a:gd name="T12" fmla="*/ 17 w 41"/>
                <a:gd name="T13" fmla="*/ 5 h 49"/>
                <a:gd name="T14" fmla="*/ 10 w 41"/>
                <a:gd name="T15" fmla="*/ 10 h 49"/>
                <a:gd name="T16" fmla="*/ 5 w 41"/>
                <a:gd name="T17" fmla="*/ 10 h 49"/>
                <a:gd name="T18" fmla="*/ 0 w 41"/>
                <a:gd name="T19" fmla="*/ 11 h 49"/>
                <a:gd name="T20" fmla="*/ 5 w 41"/>
                <a:gd name="T21" fmla="*/ 17 h 49"/>
                <a:gd name="T22" fmla="*/ 16 w 41"/>
                <a:gd name="T23" fmla="*/ 19 h 49"/>
                <a:gd name="T24" fmla="*/ 16 w 41"/>
                <a:gd name="T25" fmla="*/ 32 h 49"/>
                <a:gd name="T26" fmla="*/ 11 w 41"/>
                <a:gd name="T27" fmla="*/ 34 h 49"/>
                <a:gd name="T28" fmla="*/ 0 w 41"/>
                <a:gd name="T29" fmla="*/ 37 h 49"/>
                <a:gd name="T30" fmla="*/ 5 w 41"/>
                <a:gd name="T31" fmla="*/ 49 h 49"/>
                <a:gd name="T32" fmla="*/ 14 w 41"/>
                <a:gd name="T33" fmla="*/ 48 h 49"/>
                <a:gd name="T34" fmla="*/ 17 w 41"/>
                <a:gd name="T35" fmla="*/ 44 h 49"/>
                <a:gd name="T36" fmla="*/ 23 w 41"/>
                <a:gd name="T37" fmla="*/ 42 h 49"/>
                <a:gd name="T38" fmla="*/ 28 w 41"/>
                <a:gd name="T39" fmla="*/ 38 h 49"/>
                <a:gd name="T40" fmla="*/ 29 w 41"/>
                <a:gd name="T41" fmla="*/ 32 h 49"/>
                <a:gd name="T42" fmla="*/ 32 w 41"/>
                <a:gd name="T43" fmla="*/ 30 h 49"/>
                <a:gd name="T44" fmla="*/ 37 w 41"/>
                <a:gd name="T45" fmla="*/ 24 h 49"/>
                <a:gd name="T46" fmla="*/ 39 w 41"/>
                <a:gd name="T47" fmla="*/ 19 h 49"/>
                <a:gd name="T48" fmla="*/ 39 w 41"/>
                <a:gd name="T49" fmla="*/ 19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1" h="49">
                  <a:moveTo>
                    <a:pt x="39" y="19"/>
                  </a:moveTo>
                  <a:cubicBezTo>
                    <a:pt x="36" y="19"/>
                    <a:pt x="35" y="16"/>
                    <a:pt x="34" y="14"/>
                  </a:cubicBezTo>
                  <a:cubicBezTo>
                    <a:pt x="33" y="13"/>
                    <a:pt x="29" y="13"/>
                    <a:pt x="28" y="12"/>
                  </a:cubicBezTo>
                  <a:cubicBezTo>
                    <a:pt x="25" y="11"/>
                    <a:pt x="24" y="9"/>
                    <a:pt x="22" y="6"/>
                  </a:cubicBezTo>
                  <a:cubicBezTo>
                    <a:pt x="22" y="5"/>
                    <a:pt x="21" y="4"/>
                    <a:pt x="21" y="3"/>
                  </a:cubicBezTo>
                  <a:cubicBezTo>
                    <a:pt x="21" y="3"/>
                    <a:pt x="22" y="0"/>
                    <a:pt x="22" y="0"/>
                  </a:cubicBezTo>
                  <a:cubicBezTo>
                    <a:pt x="21" y="0"/>
                    <a:pt x="18" y="4"/>
                    <a:pt x="17" y="5"/>
                  </a:cubicBezTo>
                  <a:cubicBezTo>
                    <a:pt x="15" y="7"/>
                    <a:pt x="13" y="10"/>
                    <a:pt x="10" y="10"/>
                  </a:cubicBezTo>
                  <a:cubicBezTo>
                    <a:pt x="8" y="11"/>
                    <a:pt x="7" y="10"/>
                    <a:pt x="5" y="10"/>
                  </a:cubicBezTo>
                  <a:cubicBezTo>
                    <a:pt x="3" y="11"/>
                    <a:pt x="1" y="13"/>
                    <a:pt x="0" y="11"/>
                  </a:cubicBezTo>
                  <a:cubicBezTo>
                    <a:pt x="1" y="14"/>
                    <a:pt x="2" y="17"/>
                    <a:pt x="5" y="17"/>
                  </a:cubicBezTo>
                  <a:cubicBezTo>
                    <a:pt x="7" y="17"/>
                    <a:pt x="15" y="17"/>
                    <a:pt x="16" y="19"/>
                  </a:cubicBezTo>
                  <a:cubicBezTo>
                    <a:pt x="19" y="23"/>
                    <a:pt x="17" y="27"/>
                    <a:pt x="16" y="32"/>
                  </a:cubicBezTo>
                  <a:cubicBezTo>
                    <a:pt x="15" y="33"/>
                    <a:pt x="11" y="34"/>
                    <a:pt x="11" y="34"/>
                  </a:cubicBezTo>
                  <a:cubicBezTo>
                    <a:pt x="7" y="35"/>
                    <a:pt x="3" y="36"/>
                    <a:pt x="0" y="37"/>
                  </a:cubicBezTo>
                  <a:cubicBezTo>
                    <a:pt x="2" y="41"/>
                    <a:pt x="4" y="45"/>
                    <a:pt x="5" y="49"/>
                  </a:cubicBezTo>
                  <a:cubicBezTo>
                    <a:pt x="8" y="48"/>
                    <a:pt x="11" y="48"/>
                    <a:pt x="14" y="48"/>
                  </a:cubicBezTo>
                  <a:cubicBezTo>
                    <a:pt x="18" y="47"/>
                    <a:pt x="15" y="46"/>
                    <a:pt x="17" y="44"/>
                  </a:cubicBezTo>
                  <a:cubicBezTo>
                    <a:pt x="19" y="43"/>
                    <a:pt x="22" y="44"/>
                    <a:pt x="23" y="42"/>
                  </a:cubicBezTo>
                  <a:cubicBezTo>
                    <a:pt x="25" y="40"/>
                    <a:pt x="25" y="39"/>
                    <a:pt x="28" y="38"/>
                  </a:cubicBezTo>
                  <a:cubicBezTo>
                    <a:pt x="30" y="37"/>
                    <a:pt x="29" y="34"/>
                    <a:pt x="29" y="32"/>
                  </a:cubicBezTo>
                  <a:cubicBezTo>
                    <a:pt x="28" y="30"/>
                    <a:pt x="30" y="30"/>
                    <a:pt x="32" y="30"/>
                  </a:cubicBezTo>
                  <a:cubicBezTo>
                    <a:pt x="35" y="29"/>
                    <a:pt x="35" y="26"/>
                    <a:pt x="37" y="24"/>
                  </a:cubicBezTo>
                  <a:cubicBezTo>
                    <a:pt x="38" y="23"/>
                    <a:pt x="41" y="20"/>
                    <a:pt x="39" y="19"/>
                  </a:cubicBezTo>
                  <a:cubicBezTo>
                    <a:pt x="38" y="19"/>
                    <a:pt x="40" y="20"/>
                    <a:pt x="39" y="19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58" name="Freeform 692"/>
            <p:cNvSpPr>
              <a:spLocks/>
            </p:cNvSpPr>
            <p:nvPr/>
          </p:nvSpPr>
          <p:spPr bwMode="auto">
            <a:xfrm>
              <a:off x="14897646" y="6892386"/>
              <a:ext cx="512741" cy="222990"/>
            </a:xfrm>
            <a:custGeom>
              <a:avLst/>
              <a:gdLst>
                <a:gd name="T0" fmla="*/ 55 w 55"/>
                <a:gd name="T1" fmla="*/ 5 h 24"/>
                <a:gd name="T2" fmla="*/ 47 w 55"/>
                <a:gd name="T3" fmla="*/ 3 h 24"/>
                <a:gd name="T4" fmla="*/ 36 w 55"/>
                <a:gd name="T5" fmla="*/ 2 h 24"/>
                <a:gd name="T6" fmla="*/ 27 w 55"/>
                <a:gd name="T7" fmla="*/ 0 h 24"/>
                <a:gd name="T8" fmla="*/ 22 w 55"/>
                <a:gd name="T9" fmla="*/ 2 h 24"/>
                <a:gd name="T10" fmla="*/ 19 w 55"/>
                <a:gd name="T11" fmla="*/ 4 h 24"/>
                <a:gd name="T12" fmla="*/ 11 w 55"/>
                <a:gd name="T13" fmla="*/ 5 h 24"/>
                <a:gd name="T14" fmla="*/ 9 w 55"/>
                <a:gd name="T15" fmla="*/ 7 h 24"/>
                <a:gd name="T16" fmla="*/ 8 w 55"/>
                <a:gd name="T17" fmla="*/ 11 h 24"/>
                <a:gd name="T18" fmla="*/ 12 w 55"/>
                <a:gd name="T19" fmla="*/ 12 h 24"/>
                <a:gd name="T20" fmla="*/ 15 w 55"/>
                <a:gd name="T21" fmla="*/ 12 h 24"/>
                <a:gd name="T22" fmla="*/ 19 w 55"/>
                <a:gd name="T23" fmla="*/ 15 h 24"/>
                <a:gd name="T24" fmla="*/ 15 w 55"/>
                <a:gd name="T25" fmla="*/ 17 h 24"/>
                <a:gd name="T26" fmla="*/ 11 w 55"/>
                <a:gd name="T27" fmla="*/ 17 h 24"/>
                <a:gd name="T28" fmla="*/ 10 w 55"/>
                <a:gd name="T29" fmla="*/ 20 h 24"/>
                <a:gd name="T30" fmla="*/ 1 w 55"/>
                <a:gd name="T31" fmla="*/ 20 h 24"/>
                <a:gd name="T32" fmla="*/ 11 w 55"/>
                <a:gd name="T33" fmla="*/ 22 h 24"/>
                <a:gd name="T34" fmla="*/ 15 w 55"/>
                <a:gd name="T35" fmla="*/ 23 h 24"/>
                <a:gd name="T36" fmla="*/ 21 w 55"/>
                <a:gd name="T37" fmla="*/ 23 h 24"/>
                <a:gd name="T38" fmla="*/ 25 w 55"/>
                <a:gd name="T39" fmla="*/ 20 h 24"/>
                <a:gd name="T40" fmla="*/ 28 w 55"/>
                <a:gd name="T41" fmla="*/ 17 h 24"/>
                <a:gd name="T42" fmla="*/ 33 w 55"/>
                <a:gd name="T43" fmla="*/ 16 h 24"/>
                <a:gd name="T44" fmla="*/ 37 w 55"/>
                <a:gd name="T45" fmla="*/ 16 h 24"/>
                <a:gd name="T46" fmla="*/ 40 w 55"/>
                <a:gd name="T47" fmla="*/ 13 h 24"/>
                <a:gd name="T48" fmla="*/ 44 w 55"/>
                <a:gd name="T49" fmla="*/ 12 h 24"/>
                <a:gd name="T50" fmla="*/ 54 w 55"/>
                <a:gd name="T51" fmla="*/ 7 h 24"/>
                <a:gd name="T52" fmla="*/ 55 w 55"/>
                <a:gd name="T53" fmla="*/ 5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5" h="24">
                  <a:moveTo>
                    <a:pt x="55" y="5"/>
                  </a:moveTo>
                  <a:cubicBezTo>
                    <a:pt x="52" y="5"/>
                    <a:pt x="50" y="3"/>
                    <a:pt x="47" y="3"/>
                  </a:cubicBezTo>
                  <a:cubicBezTo>
                    <a:pt x="44" y="2"/>
                    <a:pt x="40" y="2"/>
                    <a:pt x="36" y="2"/>
                  </a:cubicBezTo>
                  <a:cubicBezTo>
                    <a:pt x="33" y="2"/>
                    <a:pt x="30" y="2"/>
                    <a:pt x="27" y="0"/>
                  </a:cubicBezTo>
                  <a:cubicBezTo>
                    <a:pt x="25" y="0"/>
                    <a:pt x="23" y="0"/>
                    <a:pt x="22" y="2"/>
                  </a:cubicBezTo>
                  <a:cubicBezTo>
                    <a:pt x="22" y="4"/>
                    <a:pt x="21" y="5"/>
                    <a:pt x="19" y="4"/>
                  </a:cubicBezTo>
                  <a:cubicBezTo>
                    <a:pt x="17" y="3"/>
                    <a:pt x="12" y="1"/>
                    <a:pt x="11" y="5"/>
                  </a:cubicBezTo>
                  <a:cubicBezTo>
                    <a:pt x="10" y="6"/>
                    <a:pt x="11" y="6"/>
                    <a:pt x="9" y="7"/>
                  </a:cubicBezTo>
                  <a:cubicBezTo>
                    <a:pt x="8" y="8"/>
                    <a:pt x="6" y="10"/>
                    <a:pt x="8" y="11"/>
                  </a:cubicBezTo>
                  <a:cubicBezTo>
                    <a:pt x="9" y="12"/>
                    <a:pt x="12" y="13"/>
                    <a:pt x="12" y="12"/>
                  </a:cubicBezTo>
                  <a:cubicBezTo>
                    <a:pt x="13" y="10"/>
                    <a:pt x="14" y="11"/>
                    <a:pt x="15" y="12"/>
                  </a:cubicBezTo>
                  <a:cubicBezTo>
                    <a:pt x="16" y="13"/>
                    <a:pt x="20" y="14"/>
                    <a:pt x="19" y="15"/>
                  </a:cubicBezTo>
                  <a:cubicBezTo>
                    <a:pt x="19" y="16"/>
                    <a:pt x="16" y="16"/>
                    <a:pt x="15" y="17"/>
                  </a:cubicBezTo>
                  <a:cubicBezTo>
                    <a:pt x="14" y="18"/>
                    <a:pt x="13" y="19"/>
                    <a:pt x="11" y="17"/>
                  </a:cubicBezTo>
                  <a:cubicBezTo>
                    <a:pt x="10" y="16"/>
                    <a:pt x="10" y="19"/>
                    <a:pt x="10" y="20"/>
                  </a:cubicBezTo>
                  <a:cubicBezTo>
                    <a:pt x="6" y="22"/>
                    <a:pt x="4" y="15"/>
                    <a:pt x="1" y="20"/>
                  </a:cubicBezTo>
                  <a:cubicBezTo>
                    <a:pt x="0" y="21"/>
                    <a:pt x="10" y="23"/>
                    <a:pt x="11" y="22"/>
                  </a:cubicBezTo>
                  <a:cubicBezTo>
                    <a:pt x="12" y="21"/>
                    <a:pt x="14" y="22"/>
                    <a:pt x="15" y="23"/>
                  </a:cubicBezTo>
                  <a:cubicBezTo>
                    <a:pt x="16" y="23"/>
                    <a:pt x="19" y="24"/>
                    <a:pt x="21" y="23"/>
                  </a:cubicBezTo>
                  <a:cubicBezTo>
                    <a:pt x="22" y="22"/>
                    <a:pt x="24" y="23"/>
                    <a:pt x="25" y="20"/>
                  </a:cubicBezTo>
                  <a:cubicBezTo>
                    <a:pt x="25" y="19"/>
                    <a:pt x="27" y="18"/>
                    <a:pt x="28" y="17"/>
                  </a:cubicBezTo>
                  <a:cubicBezTo>
                    <a:pt x="29" y="16"/>
                    <a:pt x="33" y="16"/>
                    <a:pt x="33" y="16"/>
                  </a:cubicBezTo>
                  <a:cubicBezTo>
                    <a:pt x="34" y="18"/>
                    <a:pt x="35" y="16"/>
                    <a:pt x="37" y="16"/>
                  </a:cubicBezTo>
                  <a:cubicBezTo>
                    <a:pt x="38" y="16"/>
                    <a:pt x="39" y="13"/>
                    <a:pt x="40" y="13"/>
                  </a:cubicBezTo>
                  <a:cubicBezTo>
                    <a:pt x="41" y="12"/>
                    <a:pt x="43" y="13"/>
                    <a:pt x="44" y="12"/>
                  </a:cubicBezTo>
                  <a:cubicBezTo>
                    <a:pt x="48" y="11"/>
                    <a:pt x="50" y="9"/>
                    <a:pt x="54" y="7"/>
                  </a:cubicBezTo>
                  <a:cubicBezTo>
                    <a:pt x="55" y="7"/>
                    <a:pt x="55" y="7"/>
                    <a:pt x="55" y="5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59" name="Freeform 693"/>
            <p:cNvSpPr>
              <a:spLocks/>
            </p:cNvSpPr>
            <p:nvPr/>
          </p:nvSpPr>
          <p:spPr bwMode="auto">
            <a:xfrm>
              <a:off x="14273445" y="6752222"/>
              <a:ext cx="831212" cy="487388"/>
            </a:xfrm>
            <a:custGeom>
              <a:avLst/>
              <a:gdLst>
                <a:gd name="T0" fmla="*/ 78 w 89"/>
                <a:gd name="T1" fmla="*/ 32 h 52"/>
                <a:gd name="T2" fmla="*/ 81 w 89"/>
                <a:gd name="T3" fmla="*/ 33 h 52"/>
                <a:gd name="T4" fmla="*/ 84 w 89"/>
                <a:gd name="T5" fmla="*/ 31 h 52"/>
                <a:gd name="T6" fmla="*/ 81 w 89"/>
                <a:gd name="T7" fmla="*/ 26 h 52"/>
                <a:gd name="T8" fmla="*/ 79 w 89"/>
                <a:gd name="T9" fmla="*/ 27 h 52"/>
                <a:gd name="T10" fmla="*/ 75 w 89"/>
                <a:gd name="T11" fmla="*/ 27 h 52"/>
                <a:gd name="T12" fmla="*/ 78 w 89"/>
                <a:gd name="T13" fmla="*/ 21 h 52"/>
                <a:gd name="T14" fmla="*/ 74 w 89"/>
                <a:gd name="T15" fmla="*/ 22 h 52"/>
                <a:gd name="T16" fmla="*/ 68 w 89"/>
                <a:gd name="T17" fmla="*/ 25 h 52"/>
                <a:gd name="T18" fmla="*/ 65 w 89"/>
                <a:gd name="T19" fmla="*/ 29 h 52"/>
                <a:gd name="T20" fmla="*/ 62 w 89"/>
                <a:gd name="T21" fmla="*/ 28 h 52"/>
                <a:gd name="T22" fmla="*/ 57 w 89"/>
                <a:gd name="T23" fmla="*/ 27 h 52"/>
                <a:gd name="T24" fmla="*/ 53 w 89"/>
                <a:gd name="T25" fmla="*/ 23 h 52"/>
                <a:gd name="T26" fmla="*/ 52 w 89"/>
                <a:gd name="T27" fmla="*/ 17 h 52"/>
                <a:gd name="T28" fmla="*/ 49 w 89"/>
                <a:gd name="T29" fmla="*/ 13 h 52"/>
                <a:gd name="T30" fmla="*/ 45 w 89"/>
                <a:gd name="T31" fmla="*/ 12 h 52"/>
                <a:gd name="T32" fmla="*/ 38 w 89"/>
                <a:gd name="T33" fmla="*/ 12 h 52"/>
                <a:gd name="T34" fmla="*/ 31 w 89"/>
                <a:gd name="T35" fmla="*/ 12 h 52"/>
                <a:gd name="T36" fmla="*/ 27 w 89"/>
                <a:gd name="T37" fmla="*/ 8 h 52"/>
                <a:gd name="T38" fmla="*/ 23 w 89"/>
                <a:gd name="T39" fmla="*/ 8 h 52"/>
                <a:gd name="T40" fmla="*/ 19 w 89"/>
                <a:gd name="T41" fmla="*/ 10 h 52"/>
                <a:gd name="T42" fmla="*/ 17 w 89"/>
                <a:gd name="T43" fmla="*/ 6 h 52"/>
                <a:gd name="T44" fmla="*/ 15 w 89"/>
                <a:gd name="T45" fmla="*/ 1 h 52"/>
                <a:gd name="T46" fmla="*/ 15 w 89"/>
                <a:gd name="T47" fmla="*/ 5 h 52"/>
                <a:gd name="T48" fmla="*/ 14 w 89"/>
                <a:gd name="T49" fmla="*/ 8 h 52"/>
                <a:gd name="T50" fmla="*/ 13 w 89"/>
                <a:gd name="T51" fmla="*/ 3 h 52"/>
                <a:gd name="T52" fmla="*/ 14 w 89"/>
                <a:gd name="T53" fmla="*/ 0 h 52"/>
                <a:gd name="T54" fmla="*/ 1 w 89"/>
                <a:gd name="T55" fmla="*/ 4 h 52"/>
                <a:gd name="T56" fmla="*/ 1 w 89"/>
                <a:gd name="T57" fmla="*/ 15 h 52"/>
                <a:gd name="T58" fmla="*/ 1 w 89"/>
                <a:gd name="T59" fmla="*/ 23 h 52"/>
                <a:gd name="T60" fmla="*/ 2 w 89"/>
                <a:gd name="T61" fmla="*/ 26 h 52"/>
                <a:gd name="T62" fmla="*/ 6 w 89"/>
                <a:gd name="T63" fmla="*/ 26 h 52"/>
                <a:gd name="T64" fmla="*/ 6 w 89"/>
                <a:gd name="T65" fmla="*/ 23 h 52"/>
                <a:gd name="T66" fmla="*/ 10 w 89"/>
                <a:gd name="T67" fmla="*/ 20 h 52"/>
                <a:gd name="T68" fmla="*/ 13 w 89"/>
                <a:gd name="T69" fmla="*/ 18 h 52"/>
                <a:gd name="T70" fmla="*/ 17 w 89"/>
                <a:gd name="T71" fmla="*/ 19 h 52"/>
                <a:gd name="T72" fmla="*/ 21 w 89"/>
                <a:gd name="T73" fmla="*/ 20 h 52"/>
                <a:gd name="T74" fmla="*/ 21 w 89"/>
                <a:gd name="T75" fmla="*/ 24 h 52"/>
                <a:gd name="T76" fmla="*/ 26 w 89"/>
                <a:gd name="T77" fmla="*/ 27 h 52"/>
                <a:gd name="T78" fmla="*/ 33 w 89"/>
                <a:gd name="T79" fmla="*/ 34 h 52"/>
                <a:gd name="T80" fmla="*/ 38 w 89"/>
                <a:gd name="T81" fmla="*/ 37 h 52"/>
                <a:gd name="T82" fmla="*/ 41 w 89"/>
                <a:gd name="T83" fmla="*/ 39 h 52"/>
                <a:gd name="T84" fmla="*/ 50 w 89"/>
                <a:gd name="T85" fmla="*/ 45 h 52"/>
                <a:gd name="T86" fmla="*/ 54 w 89"/>
                <a:gd name="T87" fmla="*/ 49 h 52"/>
                <a:gd name="T88" fmla="*/ 61 w 89"/>
                <a:gd name="T89" fmla="*/ 52 h 52"/>
                <a:gd name="T90" fmla="*/ 63 w 89"/>
                <a:gd name="T91" fmla="*/ 47 h 52"/>
                <a:gd name="T92" fmla="*/ 62 w 89"/>
                <a:gd name="T93" fmla="*/ 42 h 52"/>
                <a:gd name="T94" fmla="*/ 59 w 89"/>
                <a:gd name="T95" fmla="*/ 38 h 52"/>
                <a:gd name="T96" fmla="*/ 64 w 89"/>
                <a:gd name="T97" fmla="*/ 36 h 52"/>
                <a:gd name="T98" fmla="*/ 66 w 89"/>
                <a:gd name="T99" fmla="*/ 33 h 52"/>
                <a:gd name="T100" fmla="*/ 68 w 89"/>
                <a:gd name="T101" fmla="*/ 30 h 52"/>
                <a:gd name="T102" fmla="*/ 71 w 89"/>
                <a:gd name="T103" fmla="*/ 30 h 52"/>
                <a:gd name="T104" fmla="*/ 74 w 89"/>
                <a:gd name="T105" fmla="*/ 29 h 52"/>
                <a:gd name="T106" fmla="*/ 74 w 89"/>
                <a:gd name="T107" fmla="*/ 34 h 52"/>
                <a:gd name="T108" fmla="*/ 77 w 89"/>
                <a:gd name="T109" fmla="*/ 34 h 52"/>
                <a:gd name="T110" fmla="*/ 78 w 89"/>
                <a:gd name="T111" fmla="*/ 32 h 52"/>
                <a:gd name="T112" fmla="*/ 78 w 89"/>
                <a:gd name="T113" fmla="*/ 3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89" h="52">
                  <a:moveTo>
                    <a:pt x="78" y="32"/>
                  </a:moveTo>
                  <a:cubicBezTo>
                    <a:pt x="79" y="33"/>
                    <a:pt x="79" y="34"/>
                    <a:pt x="81" y="33"/>
                  </a:cubicBezTo>
                  <a:cubicBezTo>
                    <a:pt x="82" y="33"/>
                    <a:pt x="83" y="31"/>
                    <a:pt x="84" y="31"/>
                  </a:cubicBezTo>
                  <a:cubicBezTo>
                    <a:pt x="89" y="30"/>
                    <a:pt x="83" y="28"/>
                    <a:pt x="81" y="26"/>
                  </a:cubicBezTo>
                  <a:cubicBezTo>
                    <a:pt x="80" y="25"/>
                    <a:pt x="80" y="26"/>
                    <a:pt x="79" y="27"/>
                  </a:cubicBezTo>
                  <a:cubicBezTo>
                    <a:pt x="79" y="28"/>
                    <a:pt x="76" y="27"/>
                    <a:pt x="75" y="27"/>
                  </a:cubicBezTo>
                  <a:cubicBezTo>
                    <a:pt x="71" y="25"/>
                    <a:pt x="77" y="22"/>
                    <a:pt x="78" y="21"/>
                  </a:cubicBezTo>
                  <a:cubicBezTo>
                    <a:pt x="78" y="21"/>
                    <a:pt x="74" y="22"/>
                    <a:pt x="74" y="22"/>
                  </a:cubicBezTo>
                  <a:cubicBezTo>
                    <a:pt x="72" y="23"/>
                    <a:pt x="70" y="23"/>
                    <a:pt x="68" y="25"/>
                  </a:cubicBezTo>
                  <a:cubicBezTo>
                    <a:pt x="67" y="26"/>
                    <a:pt x="66" y="28"/>
                    <a:pt x="65" y="29"/>
                  </a:cubicBezTo>
                  <a:cubicBezTo>
                    <a:pt x="64" y="32"/>
                    <a:pt x="63" y="30"/>
                    <a:pt x="62" y="28"/>
                  </a:cubicBezTo>
                  <a:cubicBezTo>
                    <a:pt x="61" y="26"/>
                    <a:pt x="59" y="27"/>
                    <a:pt x="57" y="27"/>
                  </a:cubicBezTo>
                  <a:cubicBezTo>
                    <a:pt x="55" y="27"/>
                    <a:pt x="54" y="24"/>
                    <a:pt x="53" y="23"/>
                  </a:cubicBezTo>
                  <a:cubicBezTo>
                    <a:pt x="51" y="21"/>
                    <a:pt x="54" y="19"/>
                    <a:pt x="52" y="17"/>
                  </a:cubicBezTo>
                  <a:cubicBezTo>
                    <a:pt x="51" y="16"/>
                    <a:pt x="50" y="14"/>
                    <a:pt x="49" y="13"/>
                  </a:cubicBezTo>
                  <a:cubicBezTo>
                    <a:pt x="48" y="12"/>
                    <a:pt x="46" y="11"/>
                    <a:pt x="45" y="12"/>
                  </a:cubicBezTo>
                  <a:cubicBezTo>
                    <a:pt x="43" y="13"/>
                    <a:pt x="41" y="12"/>
                    <a:pt x="38" y="12"/>
                  </a:cubicBezTo>
                  <a:cubicBezTo>
                    <a:pt x="36" y="12"/>
                    <a:pt x="33" y="13"/>
                    <a:pt x="31" y="12"/>
                  </a:cubicBezTo>
                  <a:cubicBezTo>
                    <a:pt x="30" y="11"/>
                    <a:pt x="28" y="9"/>
                    <a:pt x="27" y="8"/>
                  </a:cubicBezTo>
                  <a:cubicBezTo>
                    <a:pt x="25" y="6"/>
                    <a:pt x="24" y="6"/>
                    <a:pt x="23" y="8"/>
                  </a:cubicBezTo>
                  <a:cubicBezTo>
                    <a:pt x="22" y="9"/>
                    <a:pt x="21" y="10"/>
                    <a:pt x="19" y="10"/>
                  </a:cubicBezTo>
                  <a:cubicBezTo>
                    <a:pt x="16" y="10"/>
                    <a:pt x="16" y="8"/>
                    <a:pt x="17" y="6"/>
                  </a:cubicBezTo>
                  <a:cubicBezTo>
                    <a:pt x="18" y="3"/>
                    <a:pt x="18" y="3"/>
                    <a:pt x="15" y="1"/>
                  </a:cubicBezTo>
                  <a:cubicBezTo>
                    <a:pt x="15" y="2"/>
                    <a:pt x="15" y="4"/>
                    <a:pt x="15" y="5"/>
                  </a:cubicBezTo>
                  <a:cubicBezTo>
                    <a:pt x="15" y="7"/>
                    <a:pt x="16" y="8"/>
                    <a:pt x="14" y="8"/>
                  </a:cubicBezTo>
                  <a:cubicBezTo>
                    <a:pt x="12" y="7"/>
                    <a:pt x="12" y="4"/>
                    <a:pt x="13" y="3"/>
                  </a:cubicBezTo>
                  <a:cubicBezTo>
                    <a:pt x="13" y="3"/>
                    <a:pt x="15" y="0"/>
                    <a:pt x="14" y="0"/>
                  </a:cubicBezTo>
                  <a:cubicBezTo>
                    <a:pt x="9" y="1"/>
                    <a:pt x="5" y="2"/>
                    <a:pt x="1" y="4"/>
                  </a:cubicBezTo>
                  <a:cubicBezTo>
                    <a:pt x="0" y="4"/>
                    <a:pt x="1" y="14"/>
                    <a:pt x="1" y="15"/>
                  </a:cubicBezTo>
                  <a:cubicBezTo>
                    <a:pt x="1" y="18"/>
                    <a:pt x="1" y="21"/>
                    <a:pt x="1" y="23"/>
                  </a:cubicBezTo>
                  <a:cubicBezTo>
                    <a:pt x="1" y="25"/>
                    <a:pt x="0" y="26"/>
                    <a:pt x="2" y="26"/>
                  </a:cubicBezTo>
                  <a:cubicBezTo>
                    <a:pt x="3" y="26"/>
                    <a:pt x="4" y="26"/>
                    <a:pt x="6" y="26"/>
                  </a:cubicBezTo>
                  <a:cubicBezTo>
                    <a:pt x="8" y="26"/>
                    <a:pt x="5" y="24"/>
                    <a:pt x="6" y="23"/>
                  </a:cubicBezTo>
                  <a:cubicBezTo>
                    <a:pt x="7" y="21"/>
                    <a:pt x="9" y="22"/>
                    <a:pt x="10" y="20"/>
                  </a:cubicBezTo>
                  <a:cubicBezTo>
                    <a:pt x="12" y="19"/>
                    <a:pt x="12" y="19"/>
                    <a:pt x="13" y="18"/>
                  </a:cubicBezTo>
                  <a:cubicBezTo>
                    <a:pt x="15" y="17"/>
                    <a:pt x="16" y="18"/>
                    <a:pt x="17" y="19"/>
                  </a:cubicBezTo>
                  <a:cubicBezTo>
                    <a:pt x="18" y="20"/>
                    <a:pt x="21" y="20"/>
                    <a:pt x="21" y="20"/>
                  </a:cubicBezTo>
                  <a:cubicBezTo>
                    <a:pt x="22" y="22"/>
                    <a:pt x="21" y="23"/>
                    <a:pt x="21" y="24"/>
                  </a:cubicBezTo>
                  <a:cubicBezTo>
                    <a:pt x="22" y="27"/>
                    <a:pt x="25" y="27"/>
                    <a:pt x="26" y="27"/>
                  </a:cubicBezTo>
                  <a:cubicBezTo>
                    <a:pt x="31" y="27"/>
                    <a:pt x="31" y="30"/>
                    <a:pt x="33" y="34"/>
                  </a:cubicBezTo>
                  <a:cubicBezTo>
                    <a:pt x="34" y="35"/>
                    <a:pt x="36" y="36"/>
                    <a:pt x="38" y="37"/>
                  </a:cubicBezTo>
                  <a:cubicBezTo>
                    <a:pt x="39" y="37"/>
                    <a:pt x="40" y="38"/>
                    <a:pt x="41" y="39"/>
                  </a:cubicBezTo>
                  <a:cubicBezTo>
                    <a:pt x="44" y="41"/>
                    <a:pt x="47" y="44"/>
                    <a:pt x="50" y="45"/>
                  </a:cubicBezTo>
                  <a:cubicBezTo>
                    <a:pt x="54" y="46"/>
                    <a:pt x="54" y="46"/>
                    <a:pt x="54" y="49"/>
                  </a:cubicBezTo>
                  <a:cubicBezTo>
                    <a:pt x="56" y="49"/>
                    <a:pt x="59" y="51"/>
                    <a:pt x="61" y="52"/>
                  </a:cubicBezTo>
                  <a:cubicBezTo>
                    <a:pt x="61" y="49"/>
                    <a:pt x="60" y="49"/>
                    <a:pt x="63" y="47"/>
                  </a:cubicBezTo>
                  <a:cubicBezTo>
                    <a:pt x="64" y="45"/>
                    <a:pt x="62" y="44"/>
                    <a:pt x="62" y="42"/>
                  </a:cubicBezTo>
                  <a:cubicBezTo>
                    <a:pt x="63" y="39"/>
                    <a:pt x="60" y="40"/>
                    <a:pt x="59" y="38"/>
                  </a:cubicBezTo>
                  <a:cubicBezTo>
                    <a:pt x="58" y="36"/>
                    <a:pt x="63" y="37"/>
                    <a:pt x="64" y="36"/>
                  </a:cubicBezTo>
                  <a:cubicBezTo>
                    <a:pt x="67" y="35"/>
                    <a:pt x="64" y="32"/>
                    <a:pt x="66" y="33"/>
                  </a:cubicBezTo>
                  <a:cubicBezTo>
                    <a:pt x="70" y="33"/>
                    <a:pt x="66" y="30"/>
                    <a:pt x="68" y="30"/>
                  </a:cubicBezTo>
                  <a:cubicBezTo>
                    <a:pt x="69" y="29"/>
                    <a:pt x="70" y="31"/>
                    <a:pt x="71" y="30"/>
                  </a:cubicBezTo>
                  <a:cubicBezTo>
                    <a:pt x="72" y="30"/>
                    <a:pt x="73" y="29"/>
                    <a:pt x="74" y="29"/>
                  </a:cubicBezTo>
                  <a:cubicBezTo>
                    <a:pt x="76" y="29"/>
                    <a:pt x="74" y="33"/>
                    <a:pt x="74" y="34"/>
                  </a:cubicBezTo>
                  <a:cubicBezTo>
                    <a:pt x="75" y="34"/>
                    <a:pt x="77" y="31"/>
                    <a:pt x="77" y="34"/>
                  </a:cubicBezTo>
                  <a:cubicBezTo>
                    <a:pt x="77" y="34"/>
                    <a:pt x="77" y="32"/>
                    <a:pt x="78" y="32"/>
                  </a:cubicBezTo>
                  <a:cubicBezTo>
                    <a:pt x="79" y="32"/>
                    <a:pt x="77" y="32"/>
                    <a:pt x="78" y="32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60" name="Freeform 694"/>
            <p:cNvSpPr>
              <a:spLocks/>
            </p:cNvSpPr>
            <p:nvPr/>
          </p:nvSpPr>
          <p:spPr bwMode="auto">
            <a:xfrm>
              <a:off x="14525037" y="7293764"/>
              <a:ext cx="0" cy="9558"/>
            </a:xfrm>
            <a:custGeom>
              <a:avLst/>
              <a:gdLst>
                <a:gd name="T0" fmla="*/ 1 h 1"/>
                <a:gd name="T1" fmla="*/ 0 h 1"/>
                <a:gd name="T2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1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61" name="Freeform 695"/>
            <p:cNvSpPr>
              <a:spLocks/>
            </p:cNvSpPr>
            <p:nvPr/>
          </p:nvSpPr>
          <p:spPr bwMode="auto">
            <a:xfrm>
              <a:off x="14095099" y="6921055"/>
              <a:ext cx="681527" cy="401378"/>
            </a:xfrm>
            <a:custGeom>
              <a:avLst/>
              <a:gdLst>
                <a:gd name="T0" fmla="*/ 73 w 73"/>
                <a:gd name="T1" fmla="*/ 28 h 43"/>
                <a:gd name="T2" fmla="*/ 69 w 73"/>
                <a:gd name="T3" fmla="*/ 27 h 43"/>
                <a:gd name="T4" fmla="*/ 65 w 73"/>
                <a:gd name="T5" fmla="*/ 24 h 43"/>
                <a:gd name="T6" fmla="*/ 58 w 73"/>
                <a:gd name="T7" fmla="*/ 20 h 43"/>
                <a:gd name="T8" fmla="*/ 52 w 73"/>
                <a:gd name="T9" fmla="*/ 16 h 43"/>
                <a:gd name="T10" fmla="*/ 47 w 73"/>
                <a:gd name="T11" fmla="*/ 9 h 43"/>
                <a:gd name="T12" fmla="*/ 40 w 73"/>
                <a:gd name="T13" fmla="*/ 5 h 43"/>
                <a:gd name="T14" fmla="*/ 40 w 73"/>
                <a:gd name="T15" fmla="*/ 2 h 43"/>
                <a:gd name="T16" fmla="*/ 36 w 73"/>
                <a:gd name="T17" fmla="*/ 1 h 43"/>
                <a:gd name="T18" fmla="*/ 34 w 73"/>
                <a:gd name="T19" fmla="*/ 0 h 43"/>
                <a:gd name="T20" fmla="*/ 31 w 73"/>
                <a:gd name="T21" fmla="*/ 1 h 43"/>
                <a:gd name="T22" fmla="*/ 28 w 73"/>
                <a:gd name="T23" fmla="*/ 3 h 43"/>
                <a:gd name="T24" fmla="*/ 25 w 73"/>
                <a:gd name="T25" fmla="*/ 6 h 43"/>
                <a:gd name="T26" fmla="*/ 22 w 73"/>
                <a:gd name="T27" fmla="*/ 8 h 43"/>
                <a:gd name="T28" fmla="*/ 17 w 73"/>
                <a:gd name="T29" fmla="*/ 8 h 43"/>
                <a:gd name="T30" fmla="*/ 12 w 73"/>
                <a:gd name="T31" fmla="*/ 2 h 43"/>
                <a:gd name="T32" fmla="*/ 2 w 73"/>
                <a:gd name="T33" fmla="*/ 5 h 43"/>
                <a:gd name="T34" fmla="*/ 5 w 73"/>
                <a:gd name="T35" fmla="*/ 12 h 43"/>
                <a:gd name="T36" fmla="*/ 8 w 73"/>
                <a:gd name="T37" fmla="*/ 17 h 43"/>
                <a:gd name="T38" fmla="*/ 8 w 73"/>
                <a:gd name="T39" fmla="*/ 19 h 43"/>
                <a:gd name="T40" fmla="*/ 10 w 73"/>
                <a:gd name="T41" fmla="*/ 22 h 43"/>
                <a:gd name="T42" fmla="*/ 9 w 73"/>
                <a:gd name="T43" fmla="*/ 26 h 43"/>
                <a:gd name="T44" fmla="*/ 9 w 73"/>
                <a:gd name="T45" fmla="*/ 31 h 43"/>
                <a:gd name="T46" fmla="*/ 14 w 73"/>
                <a:gd name="T47" fmla="*/ 29 h 43"/>
                <a:gd name="T48" fmla="*/ 17 w 73"/>
                <a:gd name="T49" fmla="*/ 26 h 43"/>
                <a:gd name="T50" fmla="*/ 27 w 73"/>
                <a:gd name="T51" fmla="*/ 27 h 43"/>
                <a:gd name="T52" fmla="*/ 37 w 73"/>
                <a:gd name="T53" fmla="*/ 31 h 43"/>
                <a:gd name="T54" fmla="*/ 45 w 73"/>
                <a:gd name="T55" fmla="*/ 35 h 43"/>
                <a:gd name="T56" fmla="*/ 46 w 73"/>
                <a:gd name="T57" fmla="*/ 37 h 43"/>
                <a:gd name="T58" fmla="*/ 48 w 73"/>
                <a:gd name="T59" fmla="*/ 42 h 43"/>
                <a:gd name="T60" fmla="*/ 53 w 73"/>
                <a:gd name="T61" fmla="*/ 43 h 43"/>
                <a:gd name="T62" fmla="*/ 57 w 73"/>
                <a:gd name="T63" fmla="*/ 40 h 43"/>
                <a:gd name="T64" fmla="*/ 62 w 73"/>
                <a:gd name="T65" fmla="*/ 38 h 43"/>
                <a:gd name="T66" fmla="*/ 65 w 73"/>
                <a:gd name="T67" fmla="*/ 33 h 43"/>
                <a:gd name="T68" fmla="*/ 69 w 73"/>
                <a:gd name="T69" fmla="*/ 31 h 43"/>
                <a:gd name="T70" fmla="*/ 73 w 73"/>
                <a:gd name="T71" fmla="*/ 31 h 43"/>
                <a:gd name="T72" fmla="*/ 73 w 73"/>
                <a:gd name="T73" fmla="*/ 28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73" h="43">
                  <a:moveTo>
                    <a:pt x="73" y="28"/>
                  </a:moveTo>
                  <a:cubicBezTo>
                    <a:pt x="72" y="27"/>
                    <a:pt x="71" y="27"/>
                    <a:pt x="69" y="27"/>
                  </a:cubicBezTo>
                  <a:cubicBezTo>
                    <a:pt x="68" y="26"/>
                    <a:pt x="66" y="25"/>
                    <a:pt x="65" y="24"/>
                  </a:cubicBezTo>
                  <a:cubicBezTo>
                    <a:pt x="63" y="23"/>
                    <a:pt x="60" y="22"/>
                    <a:pt x="58" y="20"/>
                  </a:cubicBezTo>
                  <a:cubicBezTo>
                    <a:pt x="57" y="18"/>
                    <a:pt x="54" y="18"/>
                    <a:pt x="52" y="16"/>
                  </a:cubicBezTo>
                  <a:cubicBezTo>
                    <a:pt x="51" y="13"/>
                    <a:pt x="50" y="9"/>
                    <a:pt x="47" y="9"/>
                  </a:cubicBezTo>
                  <a:cubicBezTo>
                    <a:pt x="44" y="9"/>
                    <a:pt x="40" y="9"/>
                    <a:pt x="40" y="5"/>
                  </a:cubicBezTo>
                  <a:cubicBezTo>
                    <a:pt x="40" y="4"/>
                    <a:pt x="41" y="2"/>
                    <a:pt x="40" y="2"/>
                  </a:cubicBezTo>
                  <a:cubicBezTo>
                    <a:pt x="39" y="1"/>
                    <a:pt x="38" y="2"/>
                    <a:pt x="36" y="1"/>
                  </a:cubicBezTo>
                  <a:cubicBezTo>
                    <a:pt x="36" y="1"/>
                    <a:pt x="35" y="0"/>
                    <a:pt x="34" y="0"/>
                  </a:cubicBezTo>
                  <a:cubicBezTo>
                    <a:pt x="33" y="0"/>
                    <a:pt x="32" y="1"/>
                    <a:pt x="31" y="1"/>
                  </a:cubicBezTo>
                  <a:cubicBezTo>
                    <a:pt x="30" y="0"/>
                    <a:pt x="29" y="3"/>
                    <a:pt x="28" y="3"/>
                  </a:cubicBezTo>
                  <a:cubicBezTo>
                    <a:pt x="27" y="3"/>
                    <a:pt x="24" y="4"/>
                    <a:pt x="25" y="6"/>
                  </a:cubicBezTo>
                  <a:cubicBezTo>
                    <a:pt x="26" y="9"/>
                    <a:pt x="25" y="8"/>
                    <a:pt x="22" y="8"/>
                  </a:cubicBezTo>
                  <a:cubicBezTo>
                    <a:pt x="21" y="8"/>
                    <a:pt x="18" y="8"/>
                    <a:pt x="17" y="8"/>
                  </a:cubicBezTo>
                  <a:cubicBezTo>
                    <a:pt x="15" y="6"/>
                    <a:pt x="14" y="4"/>
                    <a:pt x="12" y="2"/>
                  </a:cubicBezTo>
                  <a:cubicBezTo>
                    <a:pt x="9" y="0"/>
                    <a:pt x="5" y="3"/>
                    <a:pt x="2" y="5"/>
                  </a:cubicBezTo>
                  <a:cubicBezTo>
                    <a:pt x="3" y="6"/>
                    <a:pt x="6" y="10"/>
                    <a:pt x="5" y="12"/>
                  </a:cubicBezTo>
                  <a:cubicBezTo>
                    <a:pt x="0" y="15"/>
                    <a:pt x="6" y="15"/>
                    <a:pt x="8" y="17"/>
                  </a:cubicBezTo>
                  <a:cubicBezTo>
                    <a:pt x="8" y="17"/>
                    <a:pt x="8" y="19"/>
                    <a:pt x="8" y="19"/>
                  </a:cubicBezTo>
                  <a:cubicBezTo>
                    <a:pt x="7" y="20"/>
                    <a:pt x="9" y="22"/>
                    <a:pt x="10" y="22"/>
                  </a:cubicBezTo>
                  <a:cubicBezTo>
                    <a:pt x="10" y="23"/>
                    <a:pt x="9" y="24"/>
                    <a:pt x="9" y="26"/>
                  </a:cubicBezTo>
                  <a:cubicBezTo>
                    <a:pt x="9" y="27"/>
                    <a:pt x="9" y="29"/>
                    <a:pt x="9" y="31"/>
                  </a:cubicBezTo>
                  <a:cubicBezTo>
                    <a:pt x="11" y="31"/>
                    <a:pt x="12" y="31"/>
                    <a:pt x="14" y="29"/>
                  </a:cubicBezTo>
                  <a:cubicBezTo>
                    <a:pt x="15" y="28"/>
                    <a:pt x="16" y="27"/>
                    <a:pt x="17" y="26"/>
                  </a:cubicBezTo>
                  <a:cubicBezTo>
                    <a:pt x="21" y="26"/>
                    <a:pt x="24" y="25"/>
                    <a:pt x="27" y="27"/>
                  </a:cubicBezTo>
                  <a:cubicBezTo>
                    <a:pt x="29" y="30"/>
                    <a:pt x="35" y="28"/>
                    <a:pt x="37" y="31"/>
                  </a:cubicBezTo>
                  <a:cubicBezTo>
                    <a:pt x="39" y="34"/>
                    <a:pt x="41" y="35"/>
                    <a:pt x="45" y="35"/>
                  </a:cubicBezTo>
                  <a:cubicBezTo>
                    <a:pt x="46" y="35"/>
                    <a:pt x="46" y="35"/>
                    <a:pt x="46" y="37"/>
                  </a:cubicBezTo>
                  <a:cubicBezTo>
                    <a:pt x="46" y="40"/>
                    <a:pt x="46" y="40"/>
                    <a:pt x="48" y="42"/>
                  </a:cubicBezTo>
                  <a:cubicBezTo>
                    <a:pt x="50" y="42"/>
                    <a:pt x="51" y="43"/>
                    <a:pt x="53" y="43"/>
                  </a:cubicBezTo>
                  <a:cubicBezTo>
                    <a:pt x="56" y="43"/>
                    <a:pt x="56" y="42"/>
                    <a:pt x="57" y="40"/>
                  </a:cubicBezTo>
                  <a:cubicBezTo>
                    <a:pt x="58" y="38"/>
                    <a:pt x="60" y="39"/>
                    <a:pt x="62" y="38"/>
                  </a:cubicBezTo>
                  <a:cubicBezTo>
                    <a:pt x="64" y="37"/>
                    <a:pt x="64" y="35"/>
                    <a:pt x="65" y="33"/>
                  </a:cubicBezTo>
                  <a:cubicBezTo>
                    <a:pt x="65" y="31"/>
                    <a:pt x="68" y="33"/>
                    <a:pt x="69" y="31"/>
                  </a:cubicBezTo>
                  <a:cubicBezTo>
                    <a:pt x="69" y="29"/>
                    <a:pt x="72" y="31"/>
                    <a:pt x="73" y="31"/>
                  </a:cubicBezTo>
                  <a:cubicBezTo>
                    <a:pt x="73" y="30"/>
                    <a:pt x="73" y="29"/>
                    <a:pt x="73" y="28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62" name="Freeform 696"/>
            <p:cNvSpPr>
              <a:spLocks/>
            </p:cNvSpPr>
            <p:nvPr/>
          </p:nvSpPr>
          <p:spPr bwMode="auto">
            <a:xfrm>
              <a:off x="14814846" y="7013435"/>
              <a:ext cx="372610" cy="251657"/>
            </a:xfrm>
            <a:custGeom>
              <a:avLst/>
              <a:gdLst>
                <a:gd name="T0" fmla="*/ 30 w 40"/>
                <a:gd name="T1" fmla="*/ 10 h 27"/>
                <a:gd name="T2" fmla="*/ 25 w 40"/>
                <a:gd name="T3" fmla="*/ 10 h 27"/>
                <a:gd name="T4" fmla="*/ 21 w 40"/>
                <a:gd name="T5" fmla="*/ 8 h 27"/>
                <a:gd name="T6" fmla="*/ 19 w 40"/>
                <a:gd name="T7" fmla="*/ 9 h 27"/>
                <a:gd name="T8" fmla="*/ 17 w 40"/>
                <a:gd name="T9" fmla="*/ 9 h 27"/>
                <a:gd name="T10" fmla="*/ 10 w 40"/>
                <a:gd name="T11" fmla="*/ 8 h 27"/>
                <a:gd name="T12" fmla="*/ 12 w 40"/>
                <a:gd name="T13" fmla="*/ 5 h 27"/>
                <a:gd name="T14" fmla="*/ 16 w 40"/>
                <a:gd name="T15" fmla="*/ 7 h 27"/>
                <a:gd name="T16" fmla="*/ 19 w 40"/>
                <a:gd name="T17" fmla="*/ 5 h 27"/>
                <a:gd name="T18" fmla="*/ 16 w 40"/>
                <a:gd name="T19" fmla="*/ 6 h 27"/>
                <a:gd name="T20" fmla="*/ 16 w 40"/>
                <a:gd name="T21" fmla="*/ 1 h 27"/>
                <a:gd name="T22" fmla="*/ 14 w 40"/>
                <a:gd name="T23" fmla="*/ 2 h 27"/>
                <a:gd name="T24" fmla="*/ 10 w 40"/>
                <a:gd name="T25" fmla="*/ 2 h 27"/>
                <a:gd name="T26" fmla="*/ 8 w 40"/>
                <a:gd name="T27" fmla="*/ 5 h 27"/>
                <a:gd name="T28" fmla="*/ 6 w 40"/>
                <a:gd name="T29" fmla="*/ 8 h 27"/>
                <a:gd name="T30" fmla="*/ 1 w 40"/>
                <a:gd name="T31" fmla="*/ 10 h 27"/>
                <a:gd name="T32" fmla="*/ 4 w 40"/>
                <a:gd name="T33" fmla="*/ 14 h 27"/>
                <a:gd name="T34" fmla="*/ 4 w 40"/>
                <a:gd name="T35" fmla="*/ 19 h 27"/>
                <a:gd name="T36" fmla="*/ 4 w 40"/>
                <a:gd name="T37" fmla="*/ 24 h 27"/>
                <a:gd name="T38" fmla="*/ 9 w 40"/>
                <a:gd name="T39" fmla="*/ 22 h 27"/>
                <a:gd name="T40" fmla="*/ 12 w 40"/>
                <a:gd name="T41" fmla="*/ 20 h 27"/>
                <a:gd name="T42" fmla="*/ 17 w 40"/>
                <a:gd name="T43" fmla="*/ 17 h 27"/>
                <a:gd name="T44" fmla="*/ 20 w 40"/>
                <a:gd name="T45" fmla="*/ 17 h 27"/>
                <a:gd name="T46" fmla="*/ 22 w 40"/>
                <a:gd name="T47" fmla="*/ 21 h 27"/>
                <a:gd name="T48" fmla="*/ 21 w 40"/>
                <a:gd name="T49" fmla="*/ 24 h 27"/>
                <a:gd name="T50" fmla="*/ 27 w 40"/>
                <a:gd name="T51" fmla="*/ 23 h 27"/>
                <a:gd name="T52" fmla="*/ 32 w 40"/>
                <a:gd name="T53" fmla="*/ 21 h 27"/>
                <a:gd name="T54" fmla="*/ 39 w 40"/>
                <a:gd name="T55" fmla="*/ 21 h 27"/>
                <a:gd name="T56" fmla="*/ 38 w 40"/>
                <a:gd name="T57" fmla="*/ 18 h 27"/>
                <a:gd name="T58" fmla="*/ 36 w 40"/>
                <a:gd name="T59" fmla="*/ 14 h 27"/>
                <a:gd name="T60" fmla="*/ 32 w 40"/>
                <a:gd name="T61" fmla="*/ 9 h 27"/>
                <a:gd name="T62" fmla="*/ 30 w 40"/>
                <a:gd name="T63" fmla="*/ 10 h 27"/>
                <a:gd name="T64" fmla="*/ 30 w 40"/>
                <a:gd name="T65" fmla="*/ 1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0" h="27">
                  <a:moveTo>
                    <a:pt x="30" y="10"/>
                  </a:moveTo>
                  <a:cubicBezTo>
                    <a:pt x="28" y="11"/>
                    <a:pt x="27" y="10"/>
                    <a:pt x="25" y="10"/>
                  </a:cubicBezTo>
                  <a:cubicBezTo>
                    <a:pt x="23" y="10"/>
                    <a:pt x="22" y="8"/>
                    <a:pt x="21" y="8"/>
                  </a:cubicBezTo>
                  <a:cubicBezTo>
                    <a:pt x="20" y="8"/>
                    <a:pt x="20" y="9"/>
                    <a:pt x="19" y="9"/>
                  </a:cubicBezTo>
                  <a:cubicBezTo>
                    <a:pt x="19" y="10"/>
                    <a:pt x="18" y="9"/>
                    <a:pt x="17" y="9"/>
                  </a:cubicBezTo>
                  <a:cubicBezTo>
                    <a:pt x="15" y="9"/>
                    <a:pt x="12" y="9"/>
                    <a:pt x="10" y="8"/>
                  </a:cubicBezTo>
                  <a:cubicBezTo>
                    <a:pt x="9" y="7"/>
                    <a:pt x="12" y="5"/>
                    <a:pt x="12" y="5"/>
                  </a:cubicBezTo>
                  <a:cubicBezTo>
                    <a:pt x="14" y="4"/>
                    <a:pt x="15" y="7"/>
                    <a:pt x="16" y="7"/>
                  </a:cubicBezTo>
                  <a:cubicBezTo>
                    <a:pt x="18" y="7"/>
                    <a:pt x="19" y="6"/>
                    <a:pt x="19" y="5"/>
                  </a:cubicBezTo>
                  <a:cubicBezTo>
                    <a:pt x="18" y="4"/>
                    <a:pt x="17" y="6"/>
                    <a:pt x="16" y="6"/>
                  </a:cubicBezTo>
                  <a:cubicBezTo>
                    <a:pt x="15" y="5"/>
                    <a:pt x="17" y="2"/>
                    <a:pt x="16" y="1"/>
                  </a:cubicBezTo>
                  <a:cubicBezTo>
                    <a:pt x="16" y="0"/>
                    <a:pt x="14" y="2"/>
                    <a:pt x="14" y="2"/>
                  </a:cubicBezTo>
                  <a:cubicBezTo>
                    <a:pt x="12" y="3"/>
                    <a:pt x="11" y="1"/>
                    <a:pt x="10" y="2"/>
                  </a:cubicBezTo>
                  <a:cubicBezTo>
                    <a:pt x="8" y="2"/>
                    <a:pt x="12" y="5"/>
                    <a:pt x="8" y="5"/>
                  </a:cubicBezTo>
                  <a:cubicBezTo>
                    <a:pt x="6" y="4"/>
                    <a:pt x="9" y="8"/>
                    <a:pt x="6" y="8"/>
                  </a:cubicBezTo>
                  <a:cubicBezTo>
                    <a:pt x="5" y="9"/>
                    <a:pt x="0" y="8"/>
                    <a:pt x="1" y="10"/>
                  </a:cubicBezTo>
                  <a:cubicBezTo>
                    <a:pt x="2" y="13"/>
                    <a:pt x="5" y="11"/>
                    <a:pt x="4" y="14"/>
                  </a:cubicBezTo>
                  <a:cubicBezTo>
                    <a:pt x="4" y="17"/>
                    <a:pt x="7" y="17"/>
                    <a:pt x="4" y="19"/>
                  </a:cubicBezTo>
                  <a:cubicBezTo>
                    <a:pt x="3" y="20"/>
                    <a:pt x="1" y="24"/>
                    <a:pt x="4" y="24"/>
                  </a:cubicBezTo>
                  <a:cubicBezTo>
                    <a:pt x="6" y="24"/>
                    <a:pt x="8" y="21"/>
                    <a:pt x="9" y="22"/>
                  </a:cubicBezTo>
                  <a:cubicBezTo>
                    <a:pt x="12" y="25"/>
                    <a:pt x="9" y="20"/>
                    <a:pt x="12" y="20"/>
                  </a:cubicBezTo>
                  <a:cubicBezTo>
                    <a:pt x="14" y="20"/>
                    <a:pt x="15" y="19"/>
                    <a:pt x="17" y="17"/>
                  </a:cubicBezTo>
                  <a:cubicBezTo>
                    <a:pt x="18" y="14"/>
                    <a:pt x="19" y="15"/>
                    <a:pt x="20" y="17"/>
                  </a:cubicBezTo>
                  <a:cubicBezTo>
                    <a:pt x="21" y="18"/>
                    <a:pt x="22" y="19"/>
                    <a:pt x="22" y="21"/>
                  </a:cubicBezTo>
                  <a:cubicBezTo>
                    <a:pt x="22" y="22"/>
                    <a:pt x="21" y="23"/>
                    <a:pt x="21" y="24"/>
                  </a:cubicBezTo>
                  <a:cubicBezTo>
                    <a:pt x="22" y="27"/>
                    <a:pt x="26" y="24"/>
                    <a:pt x="27" y="23"/>
                  </a:cubicBezTo>
                  <a:cubicBezTo>
                    <a:pt x="28" y="22"/>
                    <a:pt x="31" y="20"/>
                    <a:pt x="32" y="21"/>
                  </a:cubicBezTo>
                  <a:cubicBezTo>
                    <a:pt x="34" y="23"/>
                    <a:pt x="36" y="20"/>
                    <a:pt x="39" y="21"/>
                  </a:cubicBezTo>
                  <a:cubicBezTo>
                    <a:pt x="40" y="20"/>
                    <a:pt x="38" y="18"/>
                    <a:pt x="38" y="18"/>
                  </a:cubicBezTo>
                  <a:cubicBezTo>
                    <a:pt x="37" y="16"/>
                    <a:pt x="38" y="14"/>
                    <a:pt x="36" y="14"/>
                  </a:cubicBezTo>
                  <a:cubicBezTo>
                    <a:pt x="33" y="15"/>
                    <a:pt x="31" y="12"/>
                    <a:pt x="32" y="9"/>
                  </a:cubicBezTo>
                  <a:cubicBezTo>
                    <a:pt x="32" y="9"/>
                    <a:pt x="31" y="9"/>
                    <a:pt x="30" y="10"/>
                  </a:cubicBezTo>
                  <a:cubicBezTo>
                    <a:pt x="29" y="10"/>
                    <a:pt x="31" y="9"/>
                    <a:pt x="30" y="10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63" name="Freeform 697"/>
            <p:cNvSpPr>
              <a:spLocks/>
            </p:cNvSpPr>
            <p:nvPr/>
          </p:nvSpPr>
          <p:spPr bwMode="auto">
            <a:xfrm>
              <a:off x="14515484" y="7230053"/>
              <a:ext cx="773889" cy="691265"/>
            </a:xfrm>
            <a:custGeom>
              <a:avLst/>
              <a:gdLst>
                <a:gd name="T0" fmla="*/ 8 w 83"/>
                <a:gd name="T1" fmla="*/ 51 h 74"/>
                <a:gd name="T2" fmla="*/ 9 w 83"/>
                <a:gd name="T3" fmla="*/ 54 h 74"/>
                <a:gd name="T4" fmla="*/ 11 w 83"/>
                <a:gd name="T5" fmla="*/ 57 h 74"/>
                <a:gd name="T6" fmla="*/ 5 w 83"/>
                <a:gd name="T7" fmla="*/ 61 h 74"/>
                <a:gd name="T8" fmla="*/ 3 w 83"/>
                <a:gd name="T9" fmla="*/ 64 h 74"/>
                <a:gd name="T10" fmla="*/ 6 w 83"/>
                <a:gd name="T11" fmla="*/ 66 h 74"/>
                <a:gd name="T12" fmla="*/ 13 w 83"/>
                <a:gd name="T13" fmla="*/ 64 h 74"/>
                <a:gd name="T14" fmla="*/ 19 w 83"/>
                <a:gd name="T15" fmla="*/ 65 h 74"/>
                <a:gd name="T16" fmla="*/ 23 w 83"/>
                <a:gd name="T17" fmla="*/ 65 h 74"/>
                <a:gd name="T18" fmla="*/ 28 w 83"/>
                <a:gd name="T19" fmla="*/ 64 h 74"/>
                <a:gd name="T20" fmla="*/ 29 w 83"/>
                <a:gd name="T21" fmla="*/ 67 h 74"/>
                <a:gd name="T22" fmla="*/ 32 w 83"/>
                <a:gd name="T23" fmla="*/ 69 h 74"/>
                <a:gd name="T24" fmla="*/ 33 w 83"/>
                <a:gd name="T25" fmla="*/ 73 h 74"/>
                <a:gd name="T26" fmla="*/ 34 w 83"/>
                <a:gd name="T27" fmla="*/ 71 h 74"/>
                <a:gd name="T28" fmla="*/ 36 w 83"/>
                <a:gd name="T29" fmla="*/ 73 h 74"/>
                <a:gd name="T30" fmla="*/ 43 w 83"/>
                <a:gd name="T31" fmla="*/ 71 h 74"/>
                <a:gd name="T32" fmla="*/ 46 w 83"/>
                <a:gd name="T33" fmla="*/ 70 h 74"/>
                <a:gd name="T34" fmla="*/ 50 w 83"/>
                <a:gd name="T35" fmla="*/ 70 h 74"/>
                <a:gd name="T36" fmla="*/ 48 w 83"/>
                <a:gd name="T37" fmla="*/ 64 h 74"/>
                <a:gd name="T38" fmla="*/ 46 w 83"/>
                <a:gd name="T39" fmla="*/ 61 h 74"/>
                <a:gd name="T40" fmla="*/ 44 w 83"/>
                <a:gd name="T41" fmla="*/ 57 h 74"/>
                <a:gd name="T42" fmla="*/ 46 w 83"/>
                <a:gd name="T43" fmla="*/ 52 h 74"/>
                <a:gd name="T44" fmla="*/ 49 w 83"/>
                <a:gd name="T45" fmla="*/ 52 h 74"/>
                <a:gd name="T46" fmla="*/ 52 w 83"/>
                <a:gd name="T47" fmla="*/ 52 h 74"/>
                <a:gd name="T48" fmla="*/ 57 w 83"/>
                <a:gd name="T49" fmla="*/ 46 h 74"/>
                <a:gd name="T50" fmla="*/ 60 w 83"/>
                <a:gd name="T51" fmla="*/ 44 h 74"/>
                <a:gd name="T52" fmla="*/ 62 w 83"/>
                <a:gd name="T53" fmla="*/ 41 h 74"/>
                <a:gd name="T54" fmla="*/ 65 w 83"/>
                <a:gd name="T55" fmla="*/ 39 h 74"/>
                <a:gd name="T56" fmla="*/ 66 w 83"/>
                <a:gd name="T57" fmla="*/ 37 h 74"/>
                <a:gd name="T58" fmla="*/ 69 w 83"/>
                <a:gd name="T59" fmla="*/ 33 h 74"/>
                <a:gd name="T60" fmla="*/ 71 w 83"/>
                <a:gd name="T61" fmla="*/ 27 h 74"/>
                <a:gd name="T62" fmla="*/ 66 w 83"/>
                <a:gd name="T63" fmla="*/ 23 h 74"/>
                <a:gd name="T64" fmla="*/ 65 w 83"/>
                <a:gd name="T65" fmla="*/ 16 h 74"/>
                <a:gd name="T66" fmla="*/ 70 w 83"/>
                <a:gd name="T67" fmla="*/ 14 h 74"/>
                <a:gd name="T68" fmla="*/ 74 w 83"/>
                <a:gd name="T69" fmla="*/ 15 h 74"/>
                <a:gd name="T70" fmla="*/ 77 w 83"/>
                <a:gd name="T71" fmla="*/ 13 h 74"/>
                <a:gd name="T72" fmla="*/ 83 w 83"/>
                <a:gd name="T73" fmla="*/ 10 h 74"/>
                <a:gd name="T74" fmla="*/ 76 w 83"/>
                <a:gd name="T75" fmla="*/ 6 h 74"/>
                <a:gd name="T76" fmla="*/ 74 w 83"/>
                <a:gd name="T77" fmla="*/ 2 h 74"/>
                <a:gd name="T78" fmla="*/ 71 w 83"/>
                <a:gd name="T79" fmla="*/ 0 h 74"/>
                <a:gd name="T80" fmla="*/ 65 w 83"/>
                <a:gd name="T81" fmla="*/ 1 h 74"/>
                <a:gd name="T82" fmla="*/ 56 w 83"/>
                <a:gd name="T83" fmla="*/ 4 h 74"/>
                <a:gd name="T84" fmla="*/ 53 w 83"/>
                <a:gd name="T85" fmla="*/ 8 h 74"/>
                <a:gd name="T86" fmla="*/ 51 w 83"/>
                <a:gd name="T87" fmla="*/ 13 h 74"/>
                <a:gd name="T88" fmla="*/ 48 w 83"/>
                <a:gd name="T89" fmla="*/ 18 h 74"/>
                <a:gd name="T90" fmla="*/ 47 w 83"/>
                <a:gd name="T91" fmla="*/ 21 h 74"/>
                <a:gd name="T92" fmla="*/ 43 w 83"/>
                <a:gd name="T93" fmla="*/ 24 h 74"/>
                <a:gd name="T94" fmla="*/ 41 w 83"/>
                <a:gd name="T95" fmla="*/ 30 h 74"/>
                <a:gd name="T96" fmla="*/ 38 w 83"/>
                <a:gd name="T97" fmla="*/ 30 h 74"/>
                <a:gd name="T98" fmla="*/ 34 w 83"/>
                <a:gd name="T99" fmla="*/ 32 h 74"/>
                <a:gd name="T100" fmla="*/ 30 w 83"/>
                <a:gd name="T101" fmla="*/ 33 h 74"/>
                <a:gd name="T102" fmla="*/ 27 w 83"/>
                <a:gd name="T103" fmla="*/ 37 h 74"/>
                <a:gd name="T104" fmla="*/ 22 w 83"/>
                <a:gd name="T105" fmla="*/ 42 h 74"/>
                <a:gd name="T106" fmla="*/ 13 w 83"/>
                <a:gd name="T107" fmla="*/ 43 h 74"/>
                <a:gd name="T108" fmla="*/ 0 w 83"/>
                <a:gd name="T109" fmla="*/ 40 h 74"/>
                <a:gd name="T110" fmla="*/ 3 w 83"/>
                <a:gd name="T111" fmla="*/ 46 h 74"/>
                <a:gd name="T112" fmla="*/ 8 w 83"/>
                <a:gd name="T113" fmla="*/ 51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83" h="74">
                  <a:moveTo>
                    <a:pt x="8" y="51"/>
                  </a:moveTo>
                  <a:cubicBezTo>
                    <a:pt x="8" y="52"/>
                    <a:pt x="8" y="53"/>
                    <a:pt x="9" y="54"/>
                  </a:cubicBezTo>
                  <a:cubicBezTo>
                    <a:pt x="10" y="55"/>
                    <a:pt x="11" y="56"/>
                    <a:pt x="11" y="57"/>
                  </a:cubicBezTo>
                  <a:cubicBezTo>
                    <a:pt x="11" y="58"/>
                    <a:pt x="6" y="60"/>
                    <a:pt x="5" y="61"/>
                  </a:cubicBezTo>
                  <a:cubicBezTo>
                    <a:pt x="4" y="61"/>
                    <a:pt x="3" y="62"/>
                    <a:pt x="3" y="64"/>
                  </a:cubicBezTo>
                  <a:cubicBezTo>
                    <a:pt x="3" y="66"/>
                    <a:pt x="3" y="66"/>
                    <a:pt x="6" y="66"/>
                  </a:cubicBezTo>
                  <a:cubicBezTo>
                    <a:pt x="8" y="65"/>
                    <a:pt x="11" y="65"/>
                    <a:pt x="13" y="64"/>
                  </a:cubicBezTo>
                  <a:cubicBezTo>
                    <a:pt x="15" y="64"/>
                    <a:pt x="17" y="64"/>
                    <a:pt x="19" y="65"/>
                  </a:cubicBezTo>
                  <a:cubicBezTo>
                    <a:pt x="20" y="65"/>
                    <a:pt x="22" y="65"/>
                    <a:pt x="23" y="65"/>
                  </a:cubicBezTo>
                  <a:cubicBezTo>
                    <a:pt x="25" y="65"/>
                    <a:pt x="26" y="64"/>
                    <a:pt x="28" y="64"/>
                  </a:cubicBezTo>
                  <a:cubicBezTo>
                    <a:pt x="29" y="64"/>
                    <a:pt x="29" y="66"/>
                    <a:pt x="29" y="67"/>
                  </a:cubicBezTo>
                  <a:cubicBezTo>
                    <a:pt x="30" y="68"/>
                    <a:pt x="31" y="68"/>
                    <a:pt x="32" y="69"/>
                  </a:cubicBezTo>
                  <a:cubicBezTo>
                    <a:pt x="32" y="70"/>
                    <a:pt x="33" y="72"/>
                    <a:pt x="33" y="73"/>
                  </a:cubicBezTo>
                  <a:cubicBezTo>
                    <a:pt x="35" y="74"/>
                    <a:pt x="34" y="72"/>
                    <a:pt x="34" y="71"/>
                  </a:cubicBezTo>
                  <a:cubicBezTo>
                    <a:pt x="35" y="71"/>
                    <a:pt x="36" y="73"/>
                    <a:pt x="36" y="73"/>
                  </a:cubicBezTo>
                  <a:cubicBezTo>
                    <a:pt x="38" y="72"/>
                    <a:pt x="40" y="70"/>
                    <a:pt x="43" y="71"/>
                  </a:cubicBezTo>
                  <a:cubicBezTo>
                    <a:pt x="44" y="71"/>
                    <a:pt x="45" y="71"/>
                    <a:pt x="46" y="70"/>
                  </a:cubicBezTo>
                  <a:cubicBezTo>
                    <a:pt x="47" y="70"/>
                    <a:pt x="49" y="70"/>
                    <a:pt x="50" y="70"/>
                  </a:cubicBezTo>
                  <a:cubicBezTo>
                    <a:pt x="51" y="69"/>
                    <a:pt x="49" y="64"/>
                    <a:pt x="48" y="64"/>
                  </a:cubicBezTo>
                  <a:cubicBezTo>
                    <a:pt x="47" y="63"/>
                    <a:pt x="46" y="63"/>
                    <a:pt x="46" y="61"/>
                  </a:cubicBezTo>
                  <a:cubicBezTo>
                    <a:pt x="46" y="59"/>
                    <a:pt x="45" y="58"/>
                    <a:pt x="44" y="57"/>
                  </a:cubicBezTo>
                  <a:cubicBezTo>
                    <a:pt x="41" y="56"/>
                    <a:pt x="45" y="54"/>
                    <a:pt x="46" y="52"/>
                  </a:cubicBezTo>
                  <a:cubicBezTo>
                    <a:pt x="47" y="52"/>
                    <a:pt x="47" y="51"/>
                    <a:pt x="49" y="52"/>
                  </a:cubicBezTo>
                  <a:cubicBezTo>
                    <a:pt x="51" y="54"/>
                    <a:pt x="50" y="52"/>
                    <a:pt x="52" y="52"/>
                  </a:cubicBezTo>
                  <a:cubicBezTo>
                    <a:pt x="56" y="51"/>
                    <a:pt x="55" y="48"/>
                    <a:pt x="57" y="46"/>
                  </a:cubicBezTo>
                  <a:cubicBezTo>
                    <a:pt x="58" y="45"/>
                    <a:pt x="60" y="45"/>
                    <a:pt x="60" y="44"/>
                  </a:cubicBezTo>
                  <a:cubicBezTo>
                    <a:pt x="61" y="43"/>
                    <a:pt x="62" y="42"/>
                    <a:pt x="62" y="41"/>
                  </a:cubicBezTo>
                  <a:cubicBezTo>
                    <a:pt x="62" y="40"/>
                    <a:pt x="64" y="39"/>
                    <a:pt x="65" y="39"/>
                  </a:cubicBezTo>
                  <a:cubicBezTo>
                    <a:pt x="66" y="39"/>
                    <a:pt x="66" y="37"/>
                    <a:pt x="66" y="37"/>
                  </a:cubicBezTo>
                  <a:cubicBezTo>
                    <a:pt x="66" y="34"/>
                    <a:pt x="70" y="36"/>
                    <a:pt x="69" y="33"/>
                  </a:cubicBezTo>
                  <a:cubicBezTo>
                    <a:pt x="69" y="30"/>
                    <a:pt x="68" y="29"/>
                    <a:pt x="71" y="27"/>
                  </a:cubicBezTo>
                  <a:cubicBezTo>
                    <a:pt x="72" y="27"/>
                    <a:pt x="67" y="24"/>
                    <a:pt x="66" y="23"/>
                  </a:cubicBezTo>
                  <a:cubicBezTo>
                    <a:pt x="65" y="21"/>
                    <a:pt x="66" y="18"/>
                    <a:pt x="65" y="16"/>
                  </a:cubicBezTo>
                  <a:cubicBezTo>
                    <a:pt x="65" y="13"/>
                    <a:pt x="68" y="13"/>
                    <a:pt x="70" y="14"/>
                  </a:cubicBezTo>
                  <a:cubicBezTo>
                    <a:pt x="71" y="14"/>
                    <a:pt x="73" y="15"/>
                    <a:pt x="74" y="15"/>
                  </a:cubicBezTo>
                  <a:cubicBezTo>
                    <a:pt x="76" y="15"/>
                    <a:pt x="76" y="14"/>
                    <a:pt x="77" y="13"/>
                  </a:cubicBezTo>
                  <a:cubicBezTo>
                    <a:pt x="80" y="13"/>
                    <a:pt x="81" y="13"/>
                    <a:pt x="83" y="10"/>
                  </a:cubicBezTo>
                  <a:cubicBezTo>
                    <a:pt x="80" y="9"/>
                    <a:pt x="77" y="8"/>
                    <a:pt x="76" y="6"/>
                  </a:cubicBezTo>
                  <a:cubicBezTo>
                    <a:pt x="75" y="5"/>
                    <a:pt x="75" y="3"/>
                    <a:pt x="74" y="2"/>
                  </a:cubicBezTo>
                  <a:cubicBezTo>
                    <a:pt x="73" y="1"/>
                    <a:pt x="72" y="1"/>
                    <a:pt x="71" y="0"/>
                  </a:cubicBezTo>
                  <a:cubicBezTo>
                    <a:pt x="69" y="0"/>
                    <a:pt x="66" y="1"/>
                    <a:pt x="65" y="1"/>
                  </a:cubicBezTo>
                  <a:cubicBezTo>
                    <a:pt x="61" y="0"/>
                    <a:pt x="59" y="2"/>
                    <a:pt x="56" y="4"/>
                  </a:cubicBezTo>
                  <a:cubicBezTo>
                    <a:pt x="53" y="5"/>
                    <a:pt x="51" y="5"/>
                    <a:pt x="53" y="8"/>
                  </a:cubicBezTo>
                  <a:cubicBezTo>
                    <a:pt x="55" y="10"/>
                    <a:pt x="53" y="12"/>
                    <a:pt x="51" y="13"/>
                  </a:cubicBezTo>
                  <a:cubicBezTo>
                    <a:pt x="49" y="15"/>
                    <a:pt x="52" y="19"/>
                    <a:pt x="48" y="18"/>
                  </a:cubicBezTo>
                  <a:cubicBezTo>
                    <a:pt x="43" y="18"/>
                    <a:pt x="47" y="19"/>
                    <a:pt x="47" y="21"/>
                  </a:cubicBezTo>
                  <a:cubicBezTo>
                    <a:pt x="48" y="22"/>
                    <a:pt x="44" y="23"/>
                    <a:pt x="43" y="24"/>
                  </a:cubicBezTo>
                  <a:cubicBezTo>
                    <a:pt x="42" y="26"/>
                    <a:pt x="42" y="30"/>
                    <a:pt x="41" y="30"/>
                  </a:cubicBezTo>
                  <a:cubicBezTo>
                    <a:pt x="40" y="31"/>
                    <a:pt x="39" y="30"/>
                    <a:pt x="38" y="30"/>
                  </a:cubicBezTo>
                  <a:cubicBezTo>
                    <a:pt x="36" y="30"/>
                    <a:pt x="35" y="31"/>
                    <a:pt x="34" y="32"/>
                  </a:cubicBezTo>
                  <a:cubicBezTo>
                    <a:pt x="32" y="33"/>
                    <a:pt x="31" y="32"/>
                    <a:pt x="30" y="33"/>
                  </a:cubicBezTo>
                  <a:cubicBezTo>
                    <a:pt x="28" y="34"/>
                    <a:pt x="28" y="35"/>
                    <a:pt x="27" y="37"/>
                  </a:cubicBezTo>
                  <a:cubicBezTo>
                    <a:pt x="27" y="40"/>
                    <a:pt x="25" y="41"/>
                    <a:pt x="22" y="42"/>
                  </a:cubicBezTo>
                  <a:cubicBezTo>
                    <a:pt x="19" y="43"/>
                    <a:pt x="16" y="43"/>
                    <a:pt x="13" y="43"/>
                  </a:cubicBezTo>
                  <a:cubicBezTo>
                    <a:pt x="8" y="43"/>
                    <a:pt x="4" y="42"/>
                    <a:pt x="0" y="40"/>
                  </a:cubicBezTo>
                  <a:cubicBezTo>
                    <a:pt x="1" y="42"/>
                    <a:pt x="2" y="44"/>
                    <a:pt x="3" y="46"/>
                  </a:cubicBezTo>
                  <a:cubicBezTo>
                    <a:pt x="4" y="47"/>
                    <a:pt x="8" y="48"/>
                    <a:pt x="8" y="51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64" name="Freeform 698"/>
            <p:cNvSpPr>
              <a:spLocks/>
            </p:cNvSpPr>
            <p:nvPr/>
          </p:nvSpPr>
          <p:spPr bwMode="auto">
            <a:xfrm>
              <a:off x="14477266" y="7144043"/>
              <a:ext cx="700638" cy="496944"/>
            </a:xfrm>
            <a:custGeom>
              <a:avLst/>
              <a:gdLst>
                <a:gd name="T0" fmla="*/ 72 w 75"/>
                <a:gd name="T1" fmla="*/ 7 h 53"/>
                <a:gd name="T2" fmla="*/ 69 w 75"/>
                <a:gd name="T3" fmla="*/ 8 h 53"/>
                <a:gd name="T4" fmla="*/ 67 w 75"/>
                <a:gd name="T5" fmla="*/ 7 h 53"/>
                <a:gd name="T6" fmla="*/ 62 w 75"/>
                <a:gd name="T7" fmla="*/ 10 h 53"/>
                <a:gd name="T8" fmla="*/ 57 w 75"/>
                <a:gd name="T9" fmla="*/ 11 h 53"/>
                <a:gd name="T10" fmla="*/ 57 w 75"/>
                <a:gd name="T11" fmla="*/ 4 h 53"/>
                <a:gd name="T12" fmla="*/ 54 w 75"/>
                <a:gd name="T13" fmla="*/ 1 h 53"/>
                <a:gd name="T14" fmla="*/ 50 w 75"/>
                <a:gd name="T15" fmla="*/ 6 h 53"/>
                <a:gd name="T16" fmla="*/ 47 w 75"/>
                <a:gd name="T17" fmla="*/ 8 h 53"/>
                <a:gd name="T18" fmla="*/ 44 w 75"/>
                <a:gd name="T19" fmla="*/ 8 h 53"/>
                <a:gd name="T20" fmla="*/ 39 w 75"/>
                <a:gd name="T21" fmla="*/ 10 h 53"/>
                <a:gd name="T22" fmla="*/ 34 w 75"/>
                <a:gd name="T23" fmla="*/ 7 h 53"/>
                <a:gd name="T24" fmla="*/ 28 w 75"/>
                <a:gd name="T25" fmla="*/ 6 h 53"/>
                <a:gd name="T26" fmla="*/ 27 w 75"/>
                <a:gd name="T27" fmla="*/ 8 h 53"/>
                <a:gd name="T28" fmla="*/ 24 w 75"/>
                <a:gd name="T29" fmla="*/ 9 h 53"/>
                <a:gd name="T30" fmla="*/ 21 w 75"/>
                <a:gd name="T31" fmla="*/ 14 h 53"/>
                <a:gd name="T32" fmla="*/ 15 w 75"/>
                <a:gd name="T33" fmla="*/ 17 h 53"/>
                <a:gd name="T34" fmla="*/ 11 w 75"/>
                <a:gd name="T35" fmla="*/ 19 h 53"/>
                <a:gd name="T36" fmla="*/ 5 w 75"/>
                <a:gd name="T37" fmla="*/ 16 h 53"/>
                <a:gd name="T38" fmla="*/ 4 w 75"/>
                <a:gd name="T39" fmla="*/ 23 h 53"/>
                <a:gd name="T40" fmla="*/ 3 w 75"/>
                <a:gd name="T41" fmla="*/ 29 h 53"/>
                <a:gd name="T42" fmla="*/ 2 w 75"/>
                <a:gd name="T43" fmla="*/ 33 h 53"/>
                <a:gd name="T44" fmla="*/ 3 w 75"/>
                <a:gd name="T45" fmla="*/ 37 h 53"/>
                <a:gd name="T46" fmla="*/ 4 w 75"/>
                <a:gd name="T47" fmla="*/ 40 h 53"/>
                <a:gd name="T48" fmla="*/ 8 w 75"/>
                <a:gd name="T49" fmla="*/ 43 h 53"/>
                <a:gd name="T50" fmla="*/ 4 w 75"/>
                <a:gd name="T51" fmla="*/ 49 h 53"/>
                <a:gd name="T52" fmla="*/ 29 w 75"/>
                <a:gd name="T53" fmla="*/ 50 h 53"/>
                <a:gd name="T54" fmla="*/ 32 w 75"/>
                <a:gd name="T55" fmla="*/ 43 h 53"/>
                <a:gd name="T56" fmla="*/ 39 w 75"/>
                <a:gd name="T57" fmla="*/ 40 h 53"/>
                <a:gd name="T58" fmla="*/ 43 w 75"/>
                <a:gd name="T59" fmla="*/ 39 h 53"/>
                <a:gd name="T60" fmla="*/ 45 w 75"/>
                <a:gd name="T61" fmla="*/ 39 h 53"/>
                <a:gd name="T62" fmla="*/ 47 w 75"/>
                <a:gd name="T63" fmla="*/ 33 h 53"/>
                <a:gd name="T64" fmla="*/ 51 w 75"/>
                <a:gd name="T65" fmla="*/ 30 h 53"/>
                <a:gd name="T66" fmla="*/ 51 w 75"/>
                <a:gd name="T67" fmla="*/ 27 h 53"/>
                <a:gd name="T68" fmla="*/ 55 w 75"/>
                <a:gd name="T69" fmla="*/ 26 h 53"/>
                <a:gd name="T70" fmla="*/ 55 w 75"/>
                <a:gd name="T71" fmla="*/ 23 h 53"/>
                <a:gd name="T72" fmla="*/ 58 w 75"/>
                <a:gd name="T73" fmla="*/ 19 h 53"/>
                <a:gd name="T74" fmla="*/ 56 w 75"/>
                <a:gd name="T75" fmla="*/ 14 h 53"/>
                <a:gd name="T76" fmla="*/ 63 w 75"/>
                <a:gd name="T77" fmla="*/ 11 h 53"/>
                <a:gd name="T78" fmla="*/ 70 w 75"/>
                <a:gd name="T79" fmla="*/ 10 h 53"/>
                <a:gd name="T80" fmla="*/ 74 w 75"/>
                <a:gd name="T81" fmla="*/ 9 h 53"/>
                <a:gd name="T82" fmla="*/ 75 w 75"/>
                <a:gd name="T83" fmla="*/ 7 h 53"/>
                <a:gd name="T84" fmla="*/ 72 w 75"/>
                <a:gd name="T85" fmla="*/ 7 h 53"/>
                <a:gd name="T86" fmla="*/ 72 w 75"/>
                <a:gd name="T87" fmla="*/ 7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75" h="53">
                  <a:moveTo>
                    <a:pt x="72" y="7"/>
                  </a:moveTo>
                  <a:cubicBezTo>
                    <a:pt x="71" y="7"/>
                    <a:pt x="70" y="9"/>
                    <a:pt x="69" y="8"/>
                  </a:cubicBezTo>
                  <a:cubicBezTo>
                    <a:pt x="68" y="8"/>
                    <a:pt x="68" y="6"/>
                    <a:pt x="67" y="7"/>
                  </a:cubicBezTo>
                  <a:cubicBezTo>
                    <a:pt x="65" y="7"/>
                    <a:pt x="63" y="9"/>
                    <a:pt x="62" y="10"/>
                  </a:cubicBezTo>
                  <a:cubicBezTo>
                    <a:pt x="61" y="10"/>
                    <a:pt x="59" y="12"/>
                    <a:pt x="57" y="11"/>
                  </a:cubicBezTo>
                  <a:cubicBezTo>
                    <a:pt x="56" y="10"/>
                    <a:pt x="59" y="6"/>
                    <a:pt x="57" y="4"/>
                  </a:cubicBezTo>
                  <a:cubicBezTo>
                    <a:pt x="57" y="4"/>
                    <a:pt x="55" y="0"/>
                    <a:pt x="54" y="1"/>
                  </a:cubicBezTo>
                  <a:cubicBezTo>
                    <a:pt x="53" y="3"/>
                    <a:pt x="52" y="5"/>
                    <a:pt x="50" y="6"/>
                  </a:cubicBezTo>
                  <a:cubicBezTo>
                    <a:pt x="48" y="7"/>
                    <a:pt x="47" y="6"/>
                    <a:pt x="47" y="8"/>
                  </a:cubicBezTo>
                  <a:cubicBezTo>
                    <a:pt x="46" y="11"/>
                    <a:pt x="45" y="7"/>
                    <a:pt x="44" y="8"/>
                  </a:cubicBezTo>
                  <a:cubicBezTo>
                    <a:pt x="42" y="9"/>
                    <a:pt x="41" y="10"/>
                    <a:pt x="39" y="10"/>
                  </a:cubicBezTo>
                  <a:cubicBezTo>
                    <a:pt x="37" y="9"/>
                    <a:pt x="35" y="8"/>
                    <a:pt x="34" y="7"/>
                  </a:cubicBezTo>
                  <a:cubicBezTo>
                    <a:pt x="33" y="7"/>
                    <a:pt x="28" y="6"/>
                    <a:pt x="28" y="6"/>
                  </a:cubicBezTo>
                  <a:cubicBezTo>
                    <a:pt x="27" y="7"/>
                    <a:pt x="28" y="8"/>
                    <a:pt x="27" y="8"/>
                  </a:cubicBezTo>
                  <a:cubicBezTo>
                    <a:pt x="26" y="8"/>
                    <a:pt x="24" y="8"/>
                    <a:pt x="24" y="9"/>
                  </a:cubicBezTo>
                  <a:cubicBezTo>
                    <a:pt x="23" y="11"/>
                    <a:pt x="23" y="13"/>
                    <a:pt x="21" y="14"/>
                  </a:cubicBezTo>
                  <a:cubicBezTo>
                    <a:pt x="18" y="16"/>
                    <a:pt x="17" y="15"/>
                    <a:pt x="15" y="17"/>
                  </a:cubicBezTo>
                  <a:cubicBezTo>
                    <a:pt x="14" y="19"/>
                    <a:pt x="12" y="19"/>
                    <a:pt x="11" y="19"/>
                  </a:cubicBezTo>
                  <a:cubicBezTo>
                    <a:pt x="10" y="18"/>
                    <a:pt x="5" y="17"/>
                    <a:pt x="5" y="16"/>
                  </a:cubicBezTo>
                  <a:cubicBezTo>
                    <a:pt x="5" y="19"/>
                    <a:pt x="5" y="21"/>
                    <a:pt x="4" y="23"/>
                  </a:cubicBezTo>
                  <a:cubicBezTo>
                    <a:pt x="2" y="25"/>
                    <a:pt x="0" y="27"/>
                    <a:pt x="3" y="29"/>
                  </a:cubicBezTo>
                  <a:cubicBezTo>
                    <a:pt x="4" y="30"/>
                    <a:pt x="2" y="31"/>
                    <a:pt x="2" y="33"/>
                  </a:cubicBezTo>
                  <a:cubicBezTo>
                    <a:pt x="2" y="34"/>
                    <a:pt x="2" y="36"/>
                    <a:pt x="3" y="37"/>
                  </a:cubicBezTo>
                  <a:cubicBezTo>
                    <a:pt x="3" y="39"/>
                    <a:pt x="2" y="40"/>
                    <a:pt x="4" y="40"/>
                  </a:cubicBezTo>
                  <a:cubicBezTo>
                    <a:pt x="7" y="41"/>
                    <a:pt x="8" y="40"/>
                    <a:pt x="8" y="43"/>
                  </a:cubicBezTo>
                  <a:cubicBezTo>
                    <a:pt x="8" y="45"/>
                    <a:pt x="5" y="48"/>
                    <a:pt x="4" y="49"/>
                  </a:cubicBezTo>
                  <a:cubicBezTo>
                    <a:pt x="12" y="53"/>
                    <a:pt x="21" y="52"/>
                    <a:pt x="29" y="50"/>
                  </a:cubicBezTo>
                  <a:cubicBezTo>
                    <a:pt x="32" y="49"/>
                    <a:pt x="31" y="45"/>
                    <a:pt x="32" y="43"/>
                  </a:cubicBezTo>
                  <a:cubicBezTo>
                    <a:pt x="33" y="41"/>
                    <a:pt x="37" y="42"/>
                    <a:pt x="39" y="40"/>
                  </a:cubicBezTo>
                  <a:cubicBezTo>
                    <a:pt x="40" y="40"/>
                    <a:pt x="41" y="39"/>
                    <a:pt x="43" y="39"/>
                  </a:cubicBezTo>
                  <a:cubicBezTo>
                    <a:pt x="43" y="39"/>
                    <a:pt x="45" y="40"/>
                    <a:pt x="45" y="39"/>
                  </a:cubicBezTo>
                  <a:cubicBezTo>
                    <a:pt x="46" y="37"/>
                    <a:pt x="46" y="35"/>
                    <a:pt x="47" y="33"/>
                  </a:cubicBezTo>
                  <a:cubicBezTo>
                    <a:pt x="48" y="32"/>
                    <a:pt x="52" y="31"/>
                    <a:pt x="51" y="30"/>
                  </a:cubicBezTo>
                  <a:cubicBezTo>
                    <a:pt x="51" y="29"/>
                    <a:pt x="47" y="27"/>
                    <a:pt x="51" y="27"/>
                  </a:cubicBezTo>
                  <a:cubicBezTo>
                    <a:pt x="52" y="27"/>
                    <a:pt x="54" y="28"/>
                    <a:pt x="55" y="26"/>
                  </a:cubicBezTo>
                  <a:cubicBezTo>
                    <a:pt x="55" y="25"/>
                    <a:pt x="54" y="24"/>
                    <a:pt x="55" y="23"/>
                  </a:cubicBezTo>
                  <a:cubicBezTo>
                    <a:pt x="55" y="21"/>
                    <a:pt x="58" y="21"/>
                    <a:pt x="58" y="19"/>
                  </a:cubicBezTo>
                  <a:cubicBezTo>
                    <a:pt x="58" y="17"/>
                    <a:pt x="55" y="16"/>
                    <a:pt x="56" y="14"/>
                  </a:cubicBezTo>
                  <a:cubicBezTo>
                    <a:pt x="58" y="13"/>
                    <a:pt x="61" y="12"/>
                    <a:pt x="63" y="11"/>
                  </a:cubicBezTo>
                  <a:cubicBezTo>
                    <a:pt x="65" y="9"/>
                    <a:pt x="68" y="10"/>
                    <a:pt x="70" y="10"/>
                  </a:cubicBezTo>
                  <a:cubicBezTo>
                    <a:pt x="71" y="10"/>
                    <a:pt x="73" y="10"/>
                    <a:pt x="74" y="9"/>
                  </a:cubicBezTo>
                  <a:cubicBezTo>
                    <a:pt x="74" y="9"/>
                    <a:pt x="75" y="8"/>
                    <a:pt x="75" y="7"/>
                  </a:cubicBezTo>
                  <a:cubicBezTo>
                    <a:pt x="74" y="7"/>
                    <a:pt x="73" y="7"/>
                    <a:pt x="72" y="7"/>
                  </a:cubicBezTo>
                  <a:cubicBezTo>
                    <a:pt x="71" y="8"/>
                    <a:pt x="73" y="7"/>
                    <a:pt x="72" y="7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65" name="Freeform 699"/>
            <p:cNvSpPr>
              <a:spLocks/>
            </p:cNvSpPr>
            <p:nvPr/>
          </p:nvSpPr>
          <p:spPr bwMode="auto">
            <a:xfrm>
              <a:off x="14413572" y="6742664"/>
              <a:ext cx="25477" cy="38227"/>
            </a:xfrm>
            <a:custGeom>
              <a:avLst/>
              <a:gdLst>
                <a:gd name="T0" fmla="*/ 3 w 3"/>
                <a:gd name="T1" fmla="*/ 2 h 4"/>
                <a:gd name="T2" fmla="*/ 1 w 3"/>
                <a:gd name="T3" fmla="*/ 1 h 4"/>
                <a:gd name="T4" fmla="*/ 3 w 3"/>
                <a:gd name="T5" fmla="*/ 4 h 4"/>
                <a:gd name="T6" fmla="*/ 3 w 3"/>
                <a:gd name="T7" fmla="*/ 2 h 4"/>
                <a:gd name="T8" fmla="*/ 3 w 3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4">
                  <a:moveTo>
                    <a:pt x="3" y="2"/>
                  </a:moveTo>
                  <a:cubicBezTo>
                    <a:pt x="2" y="2"/>
                    <a:pt x="1" y="0"/>
                    <a:pt x="1" y="1"/>
                  </a:cubicBezTo>
                  <a:cubicBezTo>
                    <a:pt x="0" y="2"/>
                    <a:pt x="2" y="3"/>
                    <a:pt x="3" y="4"/>
                  </a:cubicBezTo>
                  <a:cubicBezTo>
                    <a:pt x="3" y="3"/>
                    <a:pt x="3" y="2"/>
                    <a:pt x="3" y="2"/>
                  </a:cubicBezTo>
                  <a:cubicBezTo>
                    <a:pt x="2" y="1"/>
                    <a:pt x="3" y="2"/>
                    <a:pt x="3" y="2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66" name="Freeform 700"/>
            <p:cNvSpPr>
              <a:spLocks noEditPoints="1"/>
            </p:cNvSpPr>
            <p:nvPr/>
          </p:nvSpPr>
          <p:spPr bwMode="auto">
            <a:xfrm>
              <a:off x="13824398" y="6153340"/>
              <a:ext cx="1894907" cy="907882"/>
            </a:xfrm>
            <a:custGeom>
              <a:avLst/>
              <a:gdLst>
                <a:gd name="T0" fmla="*/ 194 w 203"/>
                <a:gd name="T1" fmla="*/ 37 h 97"/>
                <a:gd name="T2" fmla="*/ 177 w 203"/>
                <a:gd name="T3" fmla="*/ 31 h 97"/>
                <a:gd name="T4" fmla="*/ 163 w 203"/>
                <a:gd name="T5" fmla="*/ 19 h 97"/>
                <a:gd name="T6" fmla="*/ 154 w 203"/>
                <a:gd name="T7" fmla="*/ 7 h 97"/>
                <a:gd name="T8" fmla="*/ 137 w 203"/>
                <a:gd name="T9" fmla="*/ 10 h 97"/>
                <a:gd name="T10" fmla="*/ 129 w 203"/>
                <a:gd name="T11" fmla="*/ 8 h 97"/>
                <a:gd name="T12" fmla="*/ 112 w 203"/>
                <a:gd name="T13" fmla="*/ 2 h 97"/>
                <a:gd name="T14" fmla="*/ 76 w 203"/>
                <a:gd name="T15" fmla="*/ 10 h 97"/>
                <a:gd name="T16" fmla="*/ 75 w 203"/>
                <a:gd name="T17" fmla="*/ 20 h 97"/>
                <a:gd name="T18" fmla="*/ 74 w 203"/>
                <a:gd name="T19" fmla="*/ 31 h 97"/>
                <a:gd name="T20" fmla="*/ 60 w 203"/>
                <a:gd name="T21" fmla="*/ 29 h 97"/>
                <a:gd name="T22" fmla="*/ 48 w 203"/>
                <a:gd name="T23" fmla="*/ 32 h 97"/>
                <a:gd name="T24" fmla="*/ 37 w 203"/>
                <a:gd name="T25" fmla="*/ 27 h 97"/>
                <a:gd name="T26" fmla="*/ 22 w 203"/>
                <a:gd name="T27" fmla="*/ 25 h 97"/>
                <a:gd name="T28" fmla="*/ 13 w 203"/>
                <a:gd name="T29" fmla="*/ 32 h 97"/>
                <a:gd name="T30" fmla="*/ 3 w 203"/>
                <a:gd name="T31" fmla="*/ 38 h 97"/>
                <a:gd name="T32" fmla="*/ 4 w 203"/>
                <a:gd name="T33" fmla="*/ 47 h 97"/>
                <a:gd name="T34" fmla="*/ 14 w 203"/>
                <a:gd name="T35" fmla="*/ 57 h 97"/>
                <a:gd name="T36" fmla="*/ 17 w 203"/>
                <a:gd name="T37" fmla="*/ 57 h 97"/>
                <a:gd name="T38" fmla="*/ 36 w 203"/>
                <a:gd name="T39" fmla="*/ 63 h 97"/>
                <a:gd name="T40" fmla="*/ 33 w 203"/>
                <a:gd name="T41" fmla="*/ 66 h 97"/>
                <a:gd name="T42" fmla="*/ 22 w 203"/>
                <a:gd name="T43" fmla="*/ 72 h 97"/>
                <a:gd name="T44" fmla="*/ 31 w 203"/>
                <a:gd name="T45" fmla="*/ 82 h 97"/>
                <a:gd name="T46" fmla="*/ 48 w 203"/>
                <a:gd name="T47" fmla="*/ 90 h 97"/>
                <a:gd name="T48" fmla="*/ 50 w 203"/>
                <a:gd name="T49" fmla="*/ 68 h 97"/>
                <a:gd name="T50" fmla="*/ 64 w 203"/>
                <a:gd name="T51" fmla="*/ 62 h 97"/>
                <a:gd name="T52" fmla="*/ 72 w 203"/>
                <a:gd name="T53" fmla="*/ 66 h 97"/>
                <a:gd name="T54" fmla="*/ 84 w 203"/>
                <a:gd name="T55" fmla="*/ 76 h 97"/>
                <a:gd name="T56" fmla="*/ 100 w 203"/>
                <a:gd name="T57" fmla="*/ 81 h 97"/>
                <a:gd name="T58" fmla="*/ 107 w 203"/>
                <a:gd name="T59" fmla="*/ 91 h 97"/>
                <a:gd name="T60" fmla="*/ 123 w 203"/>
                <a:gd name="T61" fmla="*/ 85 h 97"/>
                <a:gd name="T62" fmla="*/ 137 w 203"/>
                <a:gd name="T63" fmla="*/ 83 h 97"/>
                <a:gd name="T64" fmla="*/ 153 w 203"/>
                <a:gd name="T65" fmla="*/ 81 h 97"/>
                <a:gd name="T66" fmla="*/ 172 w 203"/>
                <a:gd name="T67" fmla="*/ 76 h 97"/>
                <a:gd name="T68" fmla="*/ 175 w 203"/>
                <a:gd name="T69" fmla="*/ 66 h 97"/>
                <a:gd name="T70" fmla="*/ 182 w 203"/>
                <a:gd name="T71" fmla="*/ 60 h 97"/>
                <a:gd name="T72" fmla="*/ 193 w 203"/>
                <a:gd name="T73" fmla="*/ 56 h 97"/>
                <a:gd name="T74" fmla="*/ 202 w 203"/>
                <a:gd name="T75" fmla="*/ 44 h 97"/>
                <a:gd name="T76" fmla="*/ 201 w 203"/>
                <a:gd name="T77" fmla="*/ 39 h 97"/>
                <a:gd name="T78" fmla="*/ 140 w 203"/>
                <a:gd name="T79" fmla="*/ 65 h 97"/>
                <a:gd name="T80" fmla="*/ 141 w 203"/>
                <a:gd name="T81" fmla="*/ 59 h 97"/>
                <a:gd name="T82" fmla="*/ 148 w 203"/>
                <a:gd name="T83" fmla="*/ 58 h 97"/>
                <a:gd name="T84" fmla="*/ 156 w 203"/>
                <a:gd name="T85" fmla="*/ 58 h 97"/>
                <a:gd name="T86" fmla="*/ 165 w 203"/>
                <a:gd name="T87" fmla="*/ 59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03" h="97">
                  <a:moveTo>
                    <a:pt x="201" y="39"/>
                  </a:moveTo>
                  <a:cubicBezTo>
                    <a:pt x="201" y="38"/>
                    <a:pt x="197" y="39"/>
                    <a:pt x="197" y="39"/>
                  </a:cubicBezTo>
                  <a:cubicBezTo>
                    <a:pt x="195" y="39"/>
                    <a:pt x="194" y="38"/>
                    <a:pt x="194" y="37"/>
                  </a:cubicBezTo>
                  <a:cubicBezTo>
                    <a:pt x="193" y="35"/>
                    <a:pt x="191" y="35"/>
                    <a:pt x="191" y="34"/>
                  </a:cubicBezTo>
                  <a:cubicBezTo>
                    <a:pt x="190" y="33"/>
                    <a:pt x="189" y="30"/>
                    <a:pt x="186" y="30"/>
                  </a:cubicBezTo>
                  <a:cubicBezTo>
                    <a:pt x="183" y="30"/>
                    <a:pt x="180" y="33"/>
                    <a:pt x="177" y="31"/>
                  </a:cubicBezTo>
                  <a:cubicBezTo>
                    <a:pt x="176" y="30"/>
                    <a:pt x="175" y="29"/>
                    <a:pt x="174" y="28"/>
                  </a:cubicBezTo>
                  <a:cubicBezTo>
                    <a:pt x="173" y="28"/>
                    <a:pt x="171" y="31"/>
                    <a:pt x="170" y="31"/>
                  </a:cubicBezTo>
                  <a:cubicBezTo>
                    <a:pt x="169" y="32"/>
                    <a:pt x="163" y="21"/>
                    <a:pt x="163" y="19"/>
                  </a:cubicBezTo>
                  <a:cubicBezTo>
                    <a:pt x="161" y="17"/>
                    <a:pt x="160" y="14"/>
                    <a:pt x="157" y="13"/>
                  </a:cubicBezTo>
                  <a:cubicBezTo>
                    <a:pt x="156" y="12"/>
                    <a:pt x="155" y="11"/>
                    <a:pt x="154" y="11"/>
                  </a:cubicBezTo>
                  <a:cubicBezTo>
                    <a:pt x="152" y="10"/>
                    <a:pt x="154" y="8"/>
                    <a:pt x="154" y="7"/>
                  </a:cubicBezTo>
                  <a:cubicBezTo>
                    <a:pt x="154" y="6"/>
                    <a:pt x="147" y="10"/>
                    <a:pt x="146" y="11"/>
                  </a:cubicBezTo>
                  <a:cubicBezTo>
                    <a:pt x="145" y="11"/>
                    <a:pt x="137" y="14"/>
                    <a:pt x="137" y="13"/>
                  </a:cubicBezTo>
                  <a:cubicBezTo>
                    <a:pt x="137" y="11"/>
                    <a:pt x="139" y="10"/>
                    <a:pt x="137" y="10"/>
                  </a:cubicBezTo>
                  <a:cubicBezTo>
                    <a:pt x="136" y="9"/>
                    <a:pt x="135" y="8"/>
                    <a:pt x="134" y="9"/>
                  </a:cubicBezTo>
                  <a:cubicBezTo>
                    <a:pt x="134" y="9"/>
                    <a:pt x="134" y="10"/>
                    <a:pt x="133" y="9"/>
                  </a:cubicBezTo>
                  <a:cubicBezTo>
                    <a:pt x="131" y="8"/>
                    <a:pt x="132" y="7"/>
                    <a:pt x="129" y="8"/>
                  </a:cubicBezTo>
                  <a:cubicBezTo>
                    <a:pt x="126" y="10"/>
                    <a:pt x="126" y="7"/>
                    <a:pt x="126" y="5"/>
                  </a:cubicBezTo>
                  <a:cubicBezTo>
                    <a:pt x="127" y="1"/>
                    <a:pt x="121" y="0"/>
                    <a:pt x="118" y="0"/>
                  </a:cubicBezTo>
                  <a:cubicBezTo>
                    <a:pt x="116" y="0"/>
                    <a:pt x="114" y="1"/>
                    <a:pt x="112" y="2"/>
                  </a:cubicBezTo>
                  <a:cubicBezTo>
                    <a:pt x="110" y="3"/>
                    <a:pt x="108" y="4"/>
                    <a:pt x="105" y="4"/>
                  </a:cubicBezTo>
                  <a:cubicBezTo>
                    <a:pt x="97" y="6"/>
                    <a:pt x="89" y="9"/>
                    <a:pt x="81" y="9"/>
                  </a:cubicBezTo>
                  <a:cubicBezTo>
                    <a:pt x="79" y="9"/>
                    <a:pt x="77" y="9"/>
                    <a:pt x="76" y="10"/>
                  </a:cubicBezTo>
                  <a:cubicBezTo>
                    <a:pt x="75" y="11"/>
                    <a:pt x="77" y="14"/>
                    <a:pt x="79" y="14"/>
                  </a:cubicBezTo>
                  <a:cubicBezTo>
                    <a:pt x="83" y="17"/>
                    <a:pt x="76" y="16"/>
                    <a:pt x="74" y="17"/>
                  </a:cubicBezTo>
                  <a:cubicBezTo>
                    <a:pt x="72" y="18"/>
                    <a:pt x="75" y="19"/>
                    <a:pt x="75" y="20"/>
                  </a:cubicBezTo>
                  <a:cubicBezTo>
                    <a:pt x="75" y="22"/>
                    <a:pt x="71" y="22"/>
                    <a:pt x="71" y="23"/>
                  </a:cubicBezTo>
                  <a:cubicBezTo>
                    <a:pt x="71" y="26"/>
                    <a:pt x="79" y="25"/>
                    <a:pt x="78" y="29"/>
                  </a:cubicBezTo>
                  <a:cubicBezTo>
                    <a:pt x="77" y="30"/>
                    <a:pt x="76" y="31"/>
                    <a:pt x="74" y="31"/>
                  </a:cubicBezTo>
                  <a:cubicBezTo>
                    <a:pt x="73" y="31"/>
                    <a:pt x="70" y="31"/>
                    <a:pt x="69" y="31"/>
                  </a:cubicBezTo>
                  <a:cubicBezTo>
                    <a:pt x="67" y="32"/>
                    <a:pt x="68" y="33"/>
                    <a:pt x="66" y="32"/>
                  </a:cubicBezTo>
                  <a:cubicBezTo>
                    <a:pt x="64" y="31"/>
                    <a:pt x="62" y="29"/>
                    <a:pt x="60" y="29"/>
                  </a:cubicBezTo>
                  <a:cubicBezTo>
                    <a:pt x="59" y="28"/>
                    <a:pt x="57" y="30"/>
                    <a:pt x="56" y="30"/>
                  </a:cubicBezTo>
                  <a:cubicBezTo>
                    <a:pt x="54" y="29"/>
                    <a:pt x="53" y="29"/>
                    <a:pt x="51" y="30"/>
                  </a:cubicBezTo>
                  <a:cubicBezTo>
                    <a:pt x="50" y="31"/>
                    <a:pt x="49" y="33"/>
                    <a:pt x="48" y="32"/>
                  </a:cubicBezTo>
                  <a:cubicBezTo>
                    <a:pt x="47" y="32"/>
                    <a:pt x="44" y="29"/>
                    <a:pt x="43" y="30"/>
                  </a:cubicBezTo>
                  <a:cubicBezTo>
                    <a:pt x="42" y="30"/>
                    <a:pt x="42" y="33"/>
                    <a:pt x="41" y="31"/>
                  </a:cubicBezTo>
                  <a:cubicBezTo>
                    <a:pt x="40" y="29"/>
                    <a:pt x="39" y="28"/>
                    <a:pt x="37" y="27"/>
                  </a:cubicBezTo>
                  <a:cubicBezTo>
                    <a:pt x="35" y="26"/>
                    <a:pt x="33" y="26"/>
                    <a:pt x="32" y="25"/>
                  </a:cubicBezTo>
                  <a:cubicBezTo>
                    <a:pt x="29" y="24"/>
                    <a:pt x="29" y="26"/>
                    <a:pt x="27" y="26"/>
                  </a:cubicBezTo>
                  <a:cubicBezTo>
                    <a:pt x="25" y="27"/>
                    <a:pt x="24" y="24"/>
                    <a:pt x="22" y="25"/>
                  </a:cubicBezTo>
                  <a:cubicBezTo>
                    <a:pt x="21" y="26"/>
                    <a:pt x="21" y="27"/>
                    <a:pt x="20" y="27"/>
                  </a:cubicBezTo>
                  <a:cubicBezTo>
                    <a:pt x="19" y="28"/>
                    <a:pt x="17" y="28"/>
                    <a:pt x="16" y="28"/>
                  </a:cubicBezTo>
                  <a:cubicBezTo>
                    <a:pt x="15" y="29"/>
                    <a:pt x="13" y="31"/>
                    <a:pt x="13" y="32"/>
                  </a:cubicBezTo>
                  <a:cubicBezTo>
                    <a:pt x="12" y="33"/>
                    <a:pt x="14" y="36"/>
                    <a:pt x="12" y="36"/>
                  </a:cubicBezTo>
                  <a:cubicBezTo>
                    <a:pt x="10" y="37"/>
                    <a:pt x="7" y="31"/>
                    <a:pt x="6" y="34"/>
                  </a:cubicBezTo>
                  <a:cubicBezTo>
                    <a:pt x="5" y="36"/>
                    <a:pt x="4" y="36"/>
                    <a:pt x="3" y="38"/>
                  </a:cubicBezTo>
                  <a:cubicBezTo>
                    <a:pt x="2" y="40"/>
                    <a:pt x="6" y="40"/>
                    <a:pt x="4" y="42"/>
                  </a:cubicBezTo>
                  <a:cubicBezTo>
                    <a:pt x="3" y="43"/>
                    <a:pt x="0" y="45"/>
                    <a:pt x="2" y="46"/>
                  </a:cubicBezTo>
                  <a:cubicBezTo>
                    <a:pt x="3" y="46"/>
                    <a:pt x="4" y="47"/>
                    <a:pt x="4" y="47"/>
                  </a:cubicBezTo>
                  <a:cubicBezTo>
                    <a:pt x="5" y="48"/>
                    <a:pt x="4" y="49"/>
                    <a:pt x="5" y="50"/>
                  </a:cubicBezTo>
                  <a:cubicBezTo>
                    <a:pt x="7" y="51"/>
                    <a:pt x="9" y="49"/>
                    <a:pt x="11" y="51"/>
                  </a:cubicBezTo>
                  <a:cubicBezTo>
                    <a:pt x="12" y="52"/>
                    <a:pt x="14" y="55"/>
                    <a:pt x="14" y="57"/>
                  </a:cubicBezTo>
                  <a:cubicBezTo>
                    <a:pt x="13" y="57"/>
                    <a:pt x="10" y="56"/>
                    <a:pt x="13" y="58"/>
                  </a:cubicBezTo>
                  <a:cubicBezTo>
                    <a:pt x="14" y="59"/>
                    <a:pt x="14" y="60"/>
                    <a:pt x="16" y="58"/>
                  </a:cubicBezTo>
                  <a:cubicBezTo>
                    <a:pt x="16" y="57"/>
                    <a:pt x="16" y="57"/>
                    <a:pt x="17" y="57"/>
                  </a:cubicBezTo>
                  <a:cubicBezTo>
                    <a:pt x="22" y="57"/>
                    <a:pt x="24" y="54"/>
                    <a:pt x="29" y="56"/>
                  </a:cubicBezTo>
                  <a:cubicBezTo>
                    <a:pt x="31" y="57"/>
                    <a:pt x="33" y="54"/>
                    <a:pt x="34" y="56"/>
                  </a:cubicBezTo>
                  <a:cubicBezTo>
                    <a:pt x="35" y="57"/>
                    <a:pt x="37" y="61"/>
                    <a:pt x="36" y="63"/>
                  </a:cubicBezTo>
                  <a:cubicBezTo>
                    <a:pt x="35" y="63"/>
                    <a:pt x="33" y="64"/>
                    <a:pt x="35" y="64"/>
                  </a:cubicBezTo>
                  <a:cubicBezTo>
                    <a:pt x="35" y="65"/>
                    <a:pt x="35" y="65"/>
                    <a:pt x="35" y="65"/>
                  </a:cubicBezTo>
                  <a:cubicBezTo>
                    <a:pt x="34" y="66"/>
                    <a:pt x="33" y="66"/>
                    <a:pt x="33" y="66"/>
                  </a:cubicBezTo>
                  <a:cubicBezTo>
                    <a:pt x="30" y="66"/>
                    <a:pt x="22" y="64"/>
                    <a:pt x="24" y="69"/>
                  </a:cubicBezTo>
                  <a:cubicBezTo>
                    <a:pt x="25" y="71"/>
                    <a:pt x="24" y="71"/>
                    <a:pt x="22" y="70"/>
                  </a:cubicBezTo>
                  <a:cubicBezTo>
                    <a:pt x="20" y="69"/>
                    <a:pt x="21" y="71"/>
                    <a:pt x="22" y="72"/>
                  </a:cubicBezTo>
                  <a:cubicBezTo>
                    <a:pt x="24" y="72"/>
                    <a:pt x="24" y="75"/>
                    <a:pt x="25" y="76"/>
                  </a:cubicBezTo>
                  <a:cubicBezTo>
                    <a:pt x="27" y="77"/>
                    <a:pt x="24" y="79"/>
                    <a:pt x="27" y="79"/>
                  </a:cubicBezTo>
                  <a:cubicBezTo>
                    <a:pt x="28" y="79"/>
                    <a:pt x="30" y="81"/>
                    <a:pt x="31" y="82"/>
                  </a:cubicBezTo>
                  <a:cubicBezTo>
                    <a:pt x="34" y="82"/>
                    <a:pt x="31" y="85"/>
                    <a:pt x="31" y="87"/>
                  </a:cubicBezTo>
                  <a:cubicBezTo>
                    <a:pt x="34" y="85"/>
                    <a:pt x="38" y="82"/>
                    <a:pt x="42" y="85"/>
                  </a:cubicBezTo>
                  <a:cubicBezTo>
                    <a:pt x="44" y="87"/>
                    <a:pt x="45" y="90"/>
                    <a:pt x="48" y="90"/>
                  </a:cubicBezTo>
                  <a:cubicBezTo>
                    <a:pt x="50" y="90"/>
                    <a:pt x="49" y="88"/>
                    <a:pt x="49" y="87"/>
                  </a:cubicBezTo>
                  <a:cubicBezTo>
                    <a:pt x="49" y="84"/>
                    <a:pt x="49" y="81"/>
                    <a:pt x="49" y="78"/>
                  </a:cubicBezTo>
                  <a:cubicBezTo>
                    <a:pt x="49" y="76"/>
                    <a:pt x="48" y="68"/>
                    <a:pt x="50" y="68"/>
                  </a:cubicBezTo>
                  <a:cubicBezTo>
                    <a:pt x="52" y="67"/>
                    <a:pt x="55" y="66"/>
                    <a:pt x="57" y="65"/>
                  </a:cubicBezTo>
                  <a:cubicBezTo>
                    <a:pt x="59" y="65"/>
                    <a:pt x="61" y="64"/>
                    <a:pt x="62" y="64"/>
                  </a:cubicBezTo>
                  <a:cubicBezTo>
                    <a:pt x="63" y="63"/>
                    <a:pt x="62" y="61"/>
                    <a:pt x="64" y="62"/>
                  </a:cubicBezTo>
                  <a:cubicBezTo>
                    <a:pt x="65" y="62"/>
                    <a:pt x="68" y="64"/>
                    <a:pt x="68" y="62"/>
                  </a:cubicBezTo>
                  <a:cubicBezTo>
                    <a:pt x="68" y="61"/>
                    <a:pt x="70" y="60"/>
                    <a:pt x="71" y="62"/>
                  </a:cubicBezTo>
                  <a:cubicBezTo>
                    <a:pt x="72" y="63"/>
                    <a:pt x="71" y="64"/>
                    <a:pt x="72" y="66"/>
                  </a:cubicBezTo>
                  <a:cubicBezTo>
                    <a:pt x="72" y="67"/>
                    <a:pt x="73" y="69"/>
                    <a:pt x="72" y="70"/>
                  </a:cubicBezTo>
                  <a:cubicBezTo>
                    <a:pt x="73" y="71"/>
                    <a:pt x="74" y="71"/>
                    <a:pt x="75" y="72"/>
                  </a:cubicBezTo>
                  <a:cubicBezTo>
                    <a:pt x="78" y="75"/>
                    <a:pt x="80" y="77"/>
                    <a:pt x="84" y="76"/>
                  </a:cubicBezTo>
                  <a:cubicBezTo>
                    <a:pt x="86" y="76"/>
                    <a:pt x="88" y="77"/>
                    <a:pt x="90" y="77"/>
                  </a:cubicBezTo>
                  <a:cubicBezTo>
                    <a:pt x="92" y="77"/>
                    <a:pt x="93" y="75"/>
                    <a:pt x="95" y="75"/>
                  </a:cubicBezTo>
                  <a:cubicBezTo>
                    <a:pt x="97" y="76"/>
                    <a:pt x="99" y="79"/>
                    <a:pt x="100" y="81"/>
                  </a:cubicBezTo>
                  <a:cubicBezTo>
                    <a:pt x="101" y="82"/>
                    <a:pt x="100" y="83"/>
                    <a:pt x="100" y="85"/>
                  </a:cubicBezTo>
                  <a:cubicBezTo>
                    <a:pt x="100" y="87"/>
                    <a:pt x="103" y="88"/>
                    <a:pt x="103" y="90"/>
                  </a:cubicBezTo>
                  <a:cubicBezTo>
                    <a:pt x="103" y="91"/>
                    <a:pt x="106" y="91"/>
                    <a:pt x="107" y="91"/>
                  </a:cubicBezTo>
                  <a:cubicBezTo>
                    <a:pt x="109" y="91"/>
                    <a:pt x="109" y="91"/>
                    <a:pt x="110" y="93"/>
                  </a:cubicBezTo>
                  <a:cubicBezTo>
                    <a:pt x="112" y="97"/>
                    <a:pt x="114" y="92"/>
                    <a:pt x="116" y="90"/>
                  </a:cubicBezTo>
                  <a:cubicBezTo>
                    <a:pt x="117" y="87"/>
                    <a:pt x="121" y="87"/>
                    <a:pt x="123" y="85"/>
                  </a:cubicBezTo>
                  <a:cubicBezTo>
                    <a:pt x="125" y="85"/>
                    <a:pt x="125" y="85"/>
                    <a:pt x="126" y="84"/>
                  </a:cubicBezTo>
                  <a:cubicBezTo>
                    <a:pt x="127" y="81"/>
                    <a:pt x="128" y="82"/>
                    <a:pt x="130" y="82"/>
                  </a:cubicBezTo>
                  <a:cubicBezTo>
                    <a:pt x="132" y="82"/>
                    <a:pt x="136" y="85"/>
                    <a:pt x="137" y="83"/>
                  </a:cubicBezTo>
                  <a:cubicBezTo>
                    <a:pt x="137" y="81"/>
                    <a:pt x="137" y="80"/>
                    <a:pt x="139" y="79"/>
                  </a:cubicBezTo>
                  <a:cubicBezTo>
                    <a:pt x="141" y="78"/>
                    <a:pt x="143" y="80"/>
                    <a:pt x="145" y="80"/>
                  </a:cubicBezTo>
                  <a:cubicBezTo>
                    <a:pt x="147" y="81"/>
                    <a:pt x="151" y="81"/>
                    <a:pt x="153" y="81"/>
                  </a:cubicBezTo>
                  <a:cubicBezTo>
                    <a:pt x="159" y="81"/>
                    <a:pt x="164" y="83"/>
                    <a:pt x="170" y="84"/>
                  </a:cubicBezTo>
                  <a:cubicBezTo>
                    <a:pt x="169" y="82"/>
                    <a:pt x="171" y="81"/>
                    <a:pt x="173" y="79"/>
                  </a:cubicBezTo>
                  <a:cubicBezTo>
                    <a:pt x="174" y="78"/>
                    <a:pt x="173" y="78"/>
                    <a:pt x="172" y="76"/>
                  </a:cubicBezTo>
                  <a:cubicBezTo>
                    <a:pt x="171" y="75"/>
                    <a:pt x="171" y="73"/>
                    <a:pt x="171" y="71"/>
                  </a:cubicBezTo>
                  <a:cubicBezTo>
                    <a:pt x="170" y="71"/>
                    <a:pt x="170" y="67"/>
                    <a:pt x="169" y="68"/>
                  </a:cubicBezTo>
                  <a:cubicBezTo>
                    <a:pt x="170" y="67"/>
                    <a:pt x="173" y="67"/>
                    <a:pt x="175" y="66"/>
                  </a:cubicBezTo>
                  <a:cubicBezTo>
                    <a:pt x="178" y="66"/>
                    <a:pt x="180" y="68"/>
                    <a:pt x="182" y="66"/>
                  </a:cubicBezTo>
                  <a:cubicBezTo>
                    <a:pt x="183" y="66"/>
                    <a:pt x="181" y="65"/>
                    <a:pt x="181" y="64"/>
                  </a:cubicBezTo>
                  <a:cubicBezTo>
                    <a:pt x="180" y="63"/>
                    <a:pt x="181" y="61"/>
                    <a:pt x="182" y="60"/>
                  </a:cubicBezTo>
                  <a:cubicBezTo>
                    <a:pt x="183" y="59"/>
                    <a:pt x="184" y="53"/>
                    <a:pt x="185" y="54"/>
                  </a:cubicBezTo>
                  <a:cubicBezTo>
                    <a:pt x="187" y="55"/>
                    <a:pt x="188" y="56"/>
                    <a:pt x="190" y="56"/>
                  </a:cubicBezTo>
                  <a:cubicBezTo>
                    <a:pt x="191" y="55"/>
                    <a:pt x="192" y="57"/>
                    <a:pt x="193" y="56"/>
                  </a:cubicBezTo>
                  <a:cubicBezTo>
                    <a:pt x="194" y="56"/>
                    <a:pt x="196" y="55"/>
                    <a:pt x="197" y="54"/>
                  </a:cubicBezTo>
                  <a:cubicBezTo>
                    <a:pt x="198" y="53"/>
                    <a:pt x="196" y="51"/>
                    <a:pt x="196" y="49"/>
                  </a:cubicBezTo>
                  <a:cubicBezTo>
                    <a:pt x="197" y="46"/>
                    <a:pt x="200" y="47"/>
                    <a:pt x="202" y="44"/>
                  </a:cubicBezTo>
                  <a:cubicBezTo>
                    <a:pt x="202" y="43"/>
                    <a:pt x="202" y="43"/>
                    <a:pt x="203" y="42"/>
                  </a:cubicBezTo>
                  <a:cubicBezTo>
                    <a:pt x="203" y="41"/>
                    <a:pt x="202" y="40"/>
                    <a:pt x="201" y="39"/>
                  </a:cubicBezTo>
                  <a:cubicBezTo>
                    <a:pt x="201" y="38"/>
                    <a:pt x="202" y="39"/>
                    <a:pt x="201" y="39"/>
                  </a:cubicBezTo>
                  <a:close/>
                  <a:moveTo>
                    <a:pt x="148" y="58"/>
                  </a:moveTo>
                  <a:cubicBezTo>
                    <a:pt x="146" y="58"/>
                    <a:pt x="143" y="61"/>
                    <a:pt x="142" y="62"/>
                  </a:cubicBezTo>
                  <a:cubicBezTo>
                    <a:pt x="141" y="62"/>
                    <a:pt x="140" y="64"/>
                    <a:pt x="140" y="65"/>
                  </a:cubicBezTo>
                  <a:cubicBezTo>
                    <a:pt x="140" y="66"/>
                    <a:pt x="141" y="67"/>
                    <a:pt x="141" y="67"/>
                  </a:cubicBezTo>
                  <a:cubicBezTo>
                    <a:pt x="140" y="68"/>
                    <a:pt x="138" y="64"/>
                    <a:pt x="138" y="63"/>
                  </a:cubicBezTo>
                  <a:cubicBezTo>
                    <a:pt x="138" y="61"/>
                    <a:pt x="139" y="60"/>
                    <a:pt x="141" y="59"/>
                  </a:cubicBezTo>
                  <a:cubicBezTo>
                    <a:pt x="143" y="58"/>
                    <a:pt x="145" y="57"/>
                    <a:pt x="147" y="57"/>
                  </a:cubicBezTo>
                  <a:cubicBezTo>
                    <a:pt x="147" y="57"/>
                    <a:pt x="152" y="58"/>
                    <a:pt x="152" y="58"/>
                  </a:cubicBezTo>
                  <a:cubicBezTo>
                    <a:pt x="151" y="59"/>
                    <a:pt x="148" y="58"/>
                    <a:pt x="148" y="58"/>
                  </a:cubicBezTo>
                  <a:cubicBezTo>
                    <a:pt x="146" y="58"/>
                    <a:pt x="149" y="58"/>
                    <a:pt x="148" y="58"/>
                  </a:cubicBezTo>
                  <a:close/>
                  <a:moveTo>
                    <a:pt x="165" y="59"/>
                  </a:moveTo>
                  <a:cubicBezTo>
                    <a:pt x="164" y="61"/>
                    <a:pt x="157" y="60"/>
                    <a:pt x="156" y="58"/>
                  </a:cubicBezTo>
                  <a:cubicBezTo>
                    <a:pt x="156" y="58"/>
                    <a:pt x="160" y="58"/>
                    <a:pt x="160" y="58"/>
                  </a:cubicBezTo>
                  <a:cubicBezTo>
                    <a:pt x="162" y="58"/>
                    <a:pt x="163" y="58"/>
                    <a:pt x="165" y="57"/>
                  </a:cubicBezTo>
                  <a:cubicBezTo>
                    <a:pt x="165" y="57"/>
                    <a:pt x="165" y="59"/>
                    <a:pt x="165" y="59"/>
                  </a:cubicBezTo>
                  <a:cubicBezTo>
                    <a:pt x="164" y="60"/>
                    <a:pt x="165" y="58"/>
                    <a:pt x="165" y="59"/>
                  </a:cubicBezTo>
                  <a:close/>
                </a:path>
              </a:pathLst>
            </a:custGeom>
            <a:solidFill>
              <a:schemeClr val="accent3"/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67" name="Freeform 701"/>
            <p:cNvSpPr>
              <a:spLocks/>
            </p:cNvSpPr>
            <p:nvPr/>
          </p:nvSpPr>
          <p:spPr bwMode="auto">
            <a:xfrm>
              <a:off x="14849878" y="7284206"/>
              <a:ext cx="1308918" cy="1395268"/>
            </a:xfrm>
            <a:custGeom>
              <a:avLst/>
              <a:gdLst>
                <a:gd name="T0" fmla="*/ 121 w 140"/>
                <a:gd name="T1" fmla="*/ 66 h 149"/>
                <a:gd name="T2" fmla="*/ 129 w 140"/>
                <a:gd name="T3" fmla="*/ 54 h 149"/>
                <a:gd name="T4" fmla="*/ 137 w 140"/>
                <a:gd name="T5" fmla="*/ 46 h 149"/>
                <a:gd name="T6" fmla="*/ 135 w 140"/>
                <a:gd name="T7" fmla="*/ 41 h 149"/>
                <a:gd name="T8" fmla="*/ 127 w 140"/>
                <a:gd name="T9" fmla="*/ 37 h 149"/>
                <a:gd name="T10" fmla="*/ 119 w 140"/>
                <a:gd name="T11" fmla="*/ 43 h 149"/>
                <a:gd name="T12" fmla="*/ 106 w 140"/>
                <a:gd name="T13" fmla="*/ 51 h 149"/>
                <a:gd name="T14" fmla="*/ 100 w 140"/>
                <a:gd name="T15" fmla="*/ 45 h 149"/>
                <a:gd name="T16" fmla="*/ 92 w 140"/>
                <a:gd name="T17" fmla="*/ 52 h 149"/>
                <a:gd name="T18" fmla="*/ 77 w 140"/>
                <a:gd name="T19" fmla="*/ 47 h 149"/>
                <a:gd name="T20" fmla="*/ 62 w 140"/>
                <a:gd name="T21" fmla="*/ 41 h 149"/>
                <a:gd name="T22" fmla="*/ 63 w 140"/>
                <a:gd name="T23" fmla="*/ 32 h 149"/>
                <a:gd name="T24" fmla="*/ 52 w 140"/>
                <a:gd name="T25" fmla="*/ 22 h 149"/>
                <a:gd name="T26" fmla="*/ 55 w 140"/>
                <a:gd name="T27" fmla="*/ 12 h 149"/>
                <a:gd name="T28" fmla="*/ 50 w 140"/>
                <a:gd name="T29" fmla="*/ 2 h 149"/>
                <a:gd name="T30" fmla="*/ 40 w 140"/>
                <a:gd name="T31" fmla="*/ 8 h 149"/>
                <a:gd name="T32" fmla="*/ 30 w 140"/>
                <a:gd name="T33" fmla="*/ 12 h 149"/>
                <a:gd name="T34" fmla="*/ 33 w 140"/>
                <a:gd name="T35" fmla="*/ 22 h 149"/>
                <a:gd name="T36" fmla="*/ 29 w 140"/>
                <a:gd name="T37" fmla="*/ 33 h 149"/>
                <a:gd name="T38" fmla="*/ 19 w 140"/>
                <a:gd name="T39" fmla="*/ 44 h 149"/>
                <a:gd name="T40" fmla="*/ 7 w 140"/>
                <a:gd name="T41" fmla="*/ 50 h 149"/>
                <a:gd name="T42" fmla="*/ 14 w 140"/>
                <a:gd name="T43" fmla="*/ 64 h 149"/>
                <a:gd name="T44" fmla="*/ 5 w 140"/>
                <a:gd name="T45" fmla="*/ 64 h 149"/>
                <a:gd name="T46" fmla="*/ 11 w 140"/>
                <a:gd name="T47" fmla="*/ 72 h 149"/>
                <a:gd name="T48" fmla="*/ 11 w 140"/>
                <a:gd name="T49" fmla="*/ 82 h 149"/>
                <a:gd name="T50" fmla="*/ 19 w 140"/>
                <a:gd name="T51" fmla="*/ 78 h 149"/>
                <a:gd name="T52" fmla="*/ 23 w 140"/>
                <a:gd name="T53" fmla="*/ 75 h 149"/>
                <a:gd name="T54" fmla="*/ 22 w 140"/>
                <a:gd name="T55" fmla="*/ 78 h 149"/>
                <a:gd name="T56" fmla="*/ 24 w 140"/>
                <a:gd name="T57" fmla="*/ 82 h 149"/>
                <a:gd name="T58" fmla="*/ 24 w 140"/>
                <a:gd name="T59" fmla="*/ 95 h 149"/>
                <a:gd name="T60" fmla="*/ 26 w 140"/>
                <a:gd name="T61" fmla="*/ 107 h 149"/>
                <a:gd name="T62" fmla="*/ 39 w 140"/>
                <a:gd name="T63" fmla="*/ 134 h 149"/>
                <a:gd name="T64" fmla="*/ 50 w 140"/>
                <a:gd name="T65" fmla="*/ 143 h 149"/>
                <a:gd name="T66" fmla="*/ 57 w 140"/>
                <a:gd name="T67" fmla="*/ 132 h 149"/>
                <a:gd name="T68" fmla="*/ 65 w 140"/>
                <a:gd name="T69" fmla="*/ 107 h 149"/>
                <a:gd name="T70" fmla="*/ 81 w 140"/>
                <a:gd name="T71" fmla="*/ 93 h 149"/>
                <a:gd name="T72" fmla="*/ 91 w 140"/>
                <a:gd name="T73" fmla="*/ 84 h 149"/>
                <a:gd name="T74" fmla="*/ 98 w 140"/>
                <a:gd name="T75" fmla="*/ 74 h 149"/>
                <a:gd name="T76" fmla="*/ 101 w 140"/>
                <a:gd name="T77" fmla="*/ 78 h 149"/>
                <a:gd name="T78" fmla="*/ 100 w 140"/>
                <a:gd name="T79" fmla="*/ 58 h 149"/>
                <a:gd name="T80" fmla="*/ 104 w 140"/>
                <a:gd name="T81" fmla="*/ 57 h 149"/>
                <a:gd name="T82" fmla="*/ 114 w 140"/>
                <a:gd name="T83" fmla="*/ 60 h 149"/>
                <a:gd name="T84" fmla="*/ 115 w 140"/>
                <a:gd name="T85" fmla="*/ 68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40" h="149">
                  <a:moveTo>
                    <a:pt x="117" y="76"/>
                  </a:moveTo>
                  <a:cubicBezTo>
                    <a:pt x="121" y="77"/>
                    <a:pt x="119" y="73"/>
                    <a:pt x="120" y="71"/>
                  </a:cubicBezTo>
                  <a:cubicBezTo>
                    <a:pt x="120" y="69"/>
                    <a:pt x="121" y="67"/>
                    <a:pt x="121" y="66"/>
                  </a:cubicBezTo>
                  <a:cubicBezTo>
                    <a:pt x="122" y="65"/>
                    <a:pt x="124" y="67"/>
                    <a:pt x="125" y="65"/>
                  </a:cubicBezTo>
                  <a:cubicBezTo>
                    <a:pt x="126" y="63"/>
                    <a:pt x="126" y="61"/>
                    <a:pt x="126" y="59"/>
                  </a:cubicBezTo>
                  <a:cubicBezTo>
                    <a:pt x="127" y="57"/>
                    <a:pt x="129" y="56"/>
                    <a:pt x="129" y="54"/>
                  </a:cubicBezTo>
                  <a:cubicBezTo>
                    <a:pt x="129" y="52"/>
                    <a:pt x="132" y="50"/>
                    <a:pt x="133" y="49"/>
                  </a:cubicBezTo>
                  <a:cubicBezTo>
                    <a:pt x="136" y="46"/>
                    <a:pt x="135" y="49"/>
                    <a:pt x="137" y="50"/>
                  </a:cubicBezTo>
                  <a:cubicBezTo>
                    <a:pt x="137" y="50"/>
                    <a:pt x="137" y="46"/>
                    <a:pt x="137" y="46"/>
                  </a:cubicBezTo>
                  <a:cubicBezTo>
                    <a:pt x="137" y="45"/>
                    <a:pt x="140" y="45"/>
                    <a:pt x="138" y="43"/>
                  </a:cubicBezTo>
                  <a:cubicBezTo>
                    <a:pt x="137" y="43"/>
                    <a:pt x="135" y="43"/>
                    <a:pt x="134" y="43"/>
                  </a:cubicBezTo>
                  <a:cubicBezTo>
                    <a:pt x="134" y="42"/>
                    <a:pt x="135" y="41"/>
                    <a:pt x="135" y="41"/>
                  </a:cubicBezTo>
                  <a:cubicBezTo>
                    <a:pt x="136" y="40"/>
                    <a:pt x="135" y="39"/>
                    <a:pt x="134" y="38"/>
                  </a:cubicBezTo>
                  <a:cubicBezTo>
                    <a:pt x="133" y="37"/>
                    <a:pt x="133" y="37"/>
                    <a:pt x="132" y="38"/>
                  </a:cubicBezTo>
                  <a:cubicBezTo>
                    <a:pt x="130" y="39"/>
                    <a:pt x="129" y="38"/>
                    <a:pt x="127" y="37"/>
                  </a:cubicBezTo>
                  <a:cubicBezTo>
                    <a:pt x="126" y="37"/>
                    <a:pt x="124" y="39"/>
                    <a:pt x="124" y="40"/>
                  </a:cubicBezTo>
                  <a:cubicBezTo>
                    <a:pt x="123" y="41"/>
                    <a:pt x="122" y="40"/>
                    <a:pt x="121" y="41"/>
                  </a:cubicBezTo>
                  <a:cubicBezTo>
                    <a:pt x="120" y="41"/>
                    <a:pt x="119" y="42"/>
                    <a:pt x="119" y="43"/>
                  </a:cubicBezTo>
                  <a:cubicBezTo>
                    <a:pt x="117" y="45"/>
                    <a:pt x="116" y="46"/>
                    <a:pt x="114" y="45"/>
                  </a:cubicBezTo>
                  <a:cubicBezTo>
                    <a:pt x="113" y="46"/>
                    <a:pt x="114" y="48"/>
                    <a:pt x="115" y="49"/>
                  </a:cubicBezTo>
                  <a:cubicBezTo>
                    <a:pt x="117" y="53"/>
                    <a:pt x="108" y="50"/>
                    <a:pt x="106" y="51"/>
                  </a:cubicBezTo>
                  <a:cubicBezTo>
                    <a:pt x="105" y="52"/>
                    <a:pt x="102" y="51"/>
                    <a:pt x="101" y="50"/>
                  </a:cubicBezTo>
                  <a:cubicBezTo>
                    <a:pt x="100" y="49"/>
                    <a:pt x="101" y="47"/>
                    <a:pt x="101" y="47"/>
                  </a:cubicBezTo>
                  <a:cubicBezTo>
                    <a:pt x="101" y="47"/>
                    <a:pt x="101" y="44"/>
                    <a:pt x="100" y="45"/>
                  </a:cubicBezTo>
                  <a:cubicBezTo>
                    <a:pt x="98" y="45"/>
                    <a:pt x="96" y="45"/>
                    <a:pt x="96" y="48"/>
                  </a:cubicBezTo>
                  <a:cubicBezTo>
                    <a:pt x="97" y="49"/>
                    <a:pt x="98" y="52"/>
                    <a:pt x="97" y="52"/>
                  </a:cubicBezTo>
                  <a:cubicBezTo>
                    <a:pt x="95" y="52"/>
                    <a:pt x="94" y="54"/>
                    <a:pt x="92" y="52"/>
                  </a:cubicBezTo>
                  <a:cubicBezTo>
                    <a:pt x="91" y="50"/>
                    <a:pt x="90" y="53"/>
                    <a:pt x="89" y="52"/>
                  </a:cubicBezTo>
                  <a:cubicBezTo>
                    <a:pt x="86" y="51"/>
                    <a:pt x="85" y="51"/>
                    <a:pt x="82" y="50"/>
                  </a:cubicBezTo>
                  <a:cubicBezTo>
                    <a:pt x="80" y="49"/>
                    <a:pt x="79" y="47"/>
                    <a:pt x="77" y="47"/>
                  </a:cubicBezTo>
                  <a:cubicBezTo>
                    <a:pt x="74" y="48"/>
                    <a:pt x="74" y="47"/>
                    <a:pt x="72" y="46"/>
                  </a:cubicBezTo>
                  <a:cubicBezTo>
                    <a:pt x="70" y="45"/>
                    <a:pt x="68" y="46"/>
                    <a:pt x="67" y="45"/>
                  </a:cubicBezTo>
                  <a:cubicBezTo>
                    <a:pt x="65" y="43"/>
                    <a:pt x="63" y="42"/>
                    <a:pt x="62" y="41"/>
                  </a:cubicBezTo>
                  <a:cubicBezTo>
                    <a:pt x="60" y="40"/>
                    <a:pt x="59" y="40"/>
                    <a:pt x="60" y="38"/>
                  </a:cubicBezTo>
                  <a:cubicBezTo>
                    <a:pt x="61" y="37"/>
                    <a:pt x="60" y="35"/>
                    <a:pt x="62" y="34"/>
                  </a:cubicBezTo>
                  <a:cubicBezTo>
                    <a:pt x="64" y="33"/>
                    <a:pt x="65" y="34"/>
                    <a:pt x="63" y="32"/>
                  </a:cubicBezTo>
                  <a:cubicBezTo>
                    <a:pt x="61" y="31"/>
                    <a:pt x="59" y="29"/>
                    <a:pt x="57" y="28"/>
                  </a:cubicBezTo>
                  <a:cubicBezTo>
                    <a:pt x="56" y="28"/>
                    <a:pt x="55" y="26"/>
                    <a:pt x="53" y="26"/>
                  </a:cubicBezTo>
                  <a:cubicBezTo>
                    <a:pt x="53" y="26"/>
                    <a:pt x="53" y="23"/>
                    <a:pt x="52" y="22"/>
                  </a:cubicBezTo>
                  <a:cubicBezTo>
                    <a:pt x="47" y="17"/>
                    <a:pt x="57" y="23"/>
                    <a:pt x="57" y="19"/>
                  </a:cubicBezTo>
                  <a:cubicBezTo>
                    <a:pt x="57" y="17"/>
                    <a:pt x="56" y="17"/>
                    <a:pt x="54" y="15"/>
                  </a:cubicBezTo>
                  <a:cubicBezTo>
                    <a:pt x="53" y="14"/>
                    <a:pt x="53" y="13"/>
                    <a:pt x="55" y="12"/>
                  </a:cubicBezTo>
                  <a:cubicBezTo>
                    <a:pt x="57" y="12"/>
                    <a:pt x="56" y="9"/>
                    <a:pt x="58" y="8"/>
                  </a:cubicBezTo>
                  <a:cubicBezTo>
                    <a:pt x="59" y="7"/>
                    <a:pt x="61" y="6"/>
                    <a:pt x="60" y="4"/>
                  </a:cubicBezTo>
                  <a:cubicBezTo>
                    <a:pt x="58" y="1"/>
                    <a:pt x="53" y="0"/>
                    <a:pt x="50" y="2"/>
                  </a:cubicBezTo>
                  <a:cubicBezTo>
                    <a:pt x="49" y="3"/>
                    <a:pt x="49" y="3"/>
                    <a:pt x="47" y="4"/>
                  </a:cubicBezTo>
                  <a:cubicBezTo>
                    <a:pt x="46" y="4"/>
                    <a:pt x="46" y="6"/>
                    <a:pt x="45" y="7"/>
                  </a:cubicBezTo>
                  <a:cubicBezTo>
                    <a:pt x="43" y="8"/>
                    <a:pt x="41" y="7"/>
                    <a:pt x="40" y="8"/>
                  </a:cubicBezTo>
                  <a:cubicBezTo>
                    <a:pt x="39" y="9"/>
                    <a:pt x="37" y="9"/>
                    <a:pt x="35" y="8"/>
                  </a:cubicBezTo>
                  <a:cubicBezTo>
                    <a:pt x="33" y="8"/>
                    <a:pt x="32" y="7"/>
                    <a:pt x="30" y="8"/>
                  </a:cubicBezTo>
                  <a:cubicBezTo>
                    <a:pt x="28" y="8"/>
                    <a:pt x="29" y="11"/>
                    <a:pt x="30" y="12"/>
                  </a:cubicBezTo>
                  <a:cubicBezTo>
                    <a:pt x="30" y="14"/>
                    <a:pt x="30" y="16"/>
                    <a:pt x="30" y="17"/>
                  </a:cubicBezTo>
                  <a:cubicBezTo>
                    <a:pt x="31" y="19"/>
                    <a:pt x="33" y="19"/>
                    <a:pt x="35" y="20"/>
                  </a:cubicBezTo>
                  <a:cubicBezTo>
                    <a:pt x="36" y="22"/>
                    <a:pt x="34" y="22"/>
                    <a:pt x="33" y="22"/>
                  </a:cubicBezTo>
                  <a:cubicBezTo>
                    <a:pt x="32" y="24"/>
                    <a:pt x="33" y="26"/>
                    <a:pt x="33" y="28"/>
                  </a:cubicBezTo>
                  <a:cubicBezTo>
                    <a:pt x="33" y="29"/>
                    <a:pt x="31" y="29"/>
                    <a:pt x="31" y="29"/>
                  </a:cubicBezTo>
                  <a:cubicBezTo>
                    <a:pt x="29" y="30"/>
                    <a:pt x="31" y="33"/>
                    <a:pt x="29" y="33"/>
                  </a:cubicBezTo>
                  <a:cubicBezTo>
                    <a:pt x="27" y="34"/>
                    <a:pt x="26" y="35"/>
                    <a:pt x="26" y="36"/>
                  </a:cubicBezTo>
                  <a:cubicBezTo>
                    <a:pt x="25" y="38"/>
                    <a:pt x="24" y="38"/>
                    <a:pt x="22" y="39"/>
                  </a:cubicBezTo>
                  <a:cubicBezTo>
                    <a:pt x="20" y="40"/>
                    <a:pt x="20" y="43"/>
                    <a:pt x="19" y="44"/>
                  </a:cubicBezTo>
                  <a:cubicBezTo>
                    <a:pt x="18" y="46"/>
                    <a:pt x="16" y="45"/>
                    <a:pt x="15" y="47"/>
                  </a:cubicBezTo>
                  <a:cubicBezTo>
                    <a:pt x="13" y="48"/>
                    <a:pt x="12" y="44"/>
                    <a:pt x="11" y="46"/>
                  </a:cubicBezTo>
                  <a:cubicBezTo>
                    <a:pt x="10" y="47"/>
                    <a:pt x="6" y="49"/>
                    <a:pt x="7" y="50"/>
                  </a:cubicBezTo>
                  <a:cubicBezTo>
                    <a:pt x="7" y="52"/>
                    <a:pt x="10" y="52"/>
                    <a:pt x="10" y="54"/>
                  </a:cubicBezTo>
                  <a:cubicBezTo>
                    <a:pt x="9" y="57"/>
                    <a:pt x="11" y="57"/>
                    <a:pt x="13" y="58"/>
                  </a:cubicBezTo>
                  <a:cubicBezTo>
                    <a:pt x="13" y="60"/>
                    <a:pt x="14" y="62"/>
                    <a:pt x="14" y="64"/>
                  </a:cubicBezTo>
                  <a:cubicBezTo>
                    <a:pt x="14" y="64"/>
                    <a:pt x="11" y="64"/>
                    <a:pt x="10" y="64"/>
                  </a:cubicBezTo>
                  <a:cubicBezTo>
                    <a:pt x="9" y="64"/>
                    <a:pt x="8" y="65"/>
                    <a:pt x="7" y="65"/>
                  </a:cubicBezTo>
                  <a:cubicBezTo>
                    <a:pt x="7" y="65"/>
                    <a:pt x="6" y="64"/>
                    <a:pt x="5" y="64"/>
                  </a:cubicBezTo>
                  <a:cubicBezTo>
                    <a:pt x="4" y="64"/>
                    <a:pt x="0" y="66"/>
                    <a:pt x="0" y="67"/>
                  </a:cubicBezTo>
                  <a:cubicBezTo>
                    <a:pt x="2" y="69"/>
                    <a:pt x="3" y="70"/>
                    <a:pt x="5" y="72"/>
                  </a:cubicBezTo>
                  <a:cubicBezTo>
                    <a:pt x="5" y="72"/>
                    <a:pt x="11" y="72"/>
                    <a:pt x="11" y="72"/>
                  </a:cubicBezTo>
                  <a:cubicBezTo>
                    <a:pt x="11" y="73"/>
                    <a:pt x="9" y="74"/>
                    <a:pt x="8" y="74"/>
                  </a:cubicBezTo>
                  <a:cubicBezTo>
                    <a:pt x="7" y="75"/>
                    <a:pt x="4" y="73"/>
                    <a:pt x="4" y="75"/>
                  </a:cubicBezTo>
                  <a:cubicBezTo>
                    <a:pt x="4" y="77"/>
                    <a:pt x="9" y="80"/>
                    <a:pt x="11" y="82"/>
                  </a:cubicBezTo>
                  <a:cubicBezTo>
                    <a:pt x="12" y="83"/>
                    <a:pt x="13" y="83"/>
                    <a:pt x="15" y="83"/>
                  </a:cubicBezTo>
                  <a:cubicBezTo>
                    <a:pt x="17" y="82"/>
                    <a:pt x="20" y="81"/>
                    <a:pt x="21" y="79"/>
                  </a:cubicBezTo>
                  <a:cubicBezTo>
                    <a:pt x="21" y="79"/>
                    <a:pt x="20" y="78"/>
                    <a:pt x="19" y="78"/>
                  </a:cubicBezTo>
                  <a:cubicBezTo>
                    <a:pt x="19" y="77"/>
                    <a:pt x="20" y="77"/>
                    <a:pt x="20" y="77"/>
                  </a:cubicBezTo>
                  <a:cubicBezTo>
                    <a:pt x="21" y="76"/>
                    <a:pt x="20" y="75"/>
                    <a:pt x="21" y="75"/>
                  </a:cubicBezTo>
                  <a:cubicBezTo>
                    <a:pt x="21" y="75"/>
                    <a:pt x="23" y="75"/>
                    <a:pt x="23" y="75"/>
                  </a:cubicBezTo>
                  <a:cubicBezTo>
                    <a:pt x="23" y="76"/>
                    <a:pt x="21" y="76"/>
                    <a:pt x="22" y="77"/>
                  </a:cubicBezTo>
                  <a:cubicBezTo>
                    <a:pt x="22" y="77"/>
                    <a:pt x="23" y="77"/>
                    <a:pt x="23" y="77"/>
                  </a:cubicBezTo>
                  <a:cubicBezTo>
                    <a:pt x="23" y="78"/>
                    <a:pt x="22" y="78"/>
                    <a:pt x="22" y="78"/>
                  </a:cubicBezTo>
                  <a:cubicBezTo>
                    <a:pt x="21" y="78"/>
                    <a:pt x="23" y="78"/>
                    <a:pt x="23" y="78"/>
                  </a:cubicBezTo>
                  <a:cubicBezTo>
                    <a:pt x="23" y="79"/>
                    <a:pt x="22" y="79"/>
                    <a:pt x="22" y="80"/>
                  </a:cubicBezTo>
                  <a:cubicBezTo>
                    <a:pt x="21" y="80"/>
                    <a:pt x="23" y="81"/>
                    <a:pt x="24" y="82"/>
                  </a:cubicBezTo>
                  <a:cubicBezTo>
                    <a:pt x="25" y="83"/>
                    <a:pt x="23" y="85"/>
                    <a:pt x="22" y="87"/>
                  </a:cubicBezTo>
                  <a:cubicBezTo>
                    <a:pt x="22" y="88"/>
                    <a:pt x="23" y="89"/>
                    <a:pt x="24" y="90"/>
                  </a:cubicBezTo>
                  <a:cubicBezTo>
                    <a:pt x="24" y="92"/>
                    <a:pt x="24" y="93"/>
                    <a:pt x="24" y="95"/>
                  </a:cubicBezTo>
                  <a:cubicBezTo>
                    <a:pt x="24" y="97"/>
                    <a:pt x="23" y="100"/>
                    <a:pt x="23" y="101"/>
                  </a:cubicBezTo>
                  <a:cubicBezTo>
                    <a:pt x="23" y="101"/>
                    <a:pt x="24" y="99"/>
                    <a:pt x="24" y="99"/>
                  </a:cubicBezTo>
                  <a:cubicBezTo>
                    <a:pt x="25" y="100"/>
                    <a:pt x="26" y="106"/>
                    <a:pt x="26" y="107"/>
                  </a:cubicBezTo>
                  <a:cubicBezTo>
                    <a:pt x="27" y="109"/>
                    <a:pt x="29" y="112"/>
                    <a:pt x="30" y="115"/>
                  </a:cubicBezTo>
                  <a:cubicBezTo>
                    <a:pt x="31" y="118"/>
                    <a:pt x="31" y="121"/>
                    <a:pt x="32" y="124"/>
                  </a:cubicBezTo>
                  <a:cubicBezTo>
                    <a:pt x="34" y="128"/>
                    <a:pt x="37" y="131"/>
                    <a:pt x="39" y="134"/>
                  </a:cubicBezTo>
                  <a:cubicBezTo>
                    <a:pt x="40" y="137"/>
                    <a:pt x="40" y="140"/>
                    <a:pt x="41" y="143"/>
                  </a:cubicBezTo>
                  <a:cubicBezTo>
                    <a:pt x="43" y="146"/>
                    <a:pt x="45" y="149"/>
                    <a:pt x="48" y="146"/>
                  </a:cubicBezTo>
                  <a:cubicBezTo>
                    <a:pt x="50" y="145"/>
                    <a:pt x="50" y="144"/>
                    <a:pt x="50" y="143"/>
                  </a:cubicBezTo>
                  <a:cubicBezTo>
                    <a:pt x="50" y="141"/>
                    <a:pt x="52" y="140"/>
                    <a:pt x="53" y="139"/>
                  </a:cubicBezTo>
                  <a:cubicBezTo>
                    <a:pt x="54" y="138"/>
                    <a:pt x="56" y="138"/>
                    <a:pt x="57" y="137"/>
                  </a:cubicBezTo>
                  <a:cubicBezTo>
                    <a:pt x="58" y="136"/>
                    <a:pt x="57" y="133"/>
                    <a:pt x="57" y="132"/>
                  </a:cubicBezTo>
                  <a:cubicBezTo>
                    <a:pt x="56" y="128"/>
                    <a:pt x="61" y="125"/>
                    <a:pt x="60" y="122"/>
                  </a:cubicBezTo>
                  <a:cubicBezTo>
                    <a:pt x="59" y="119"/>
                    <a:pt x="58" y="116"/>
                    <a:pt x="58" y="113"/>
                  </a:cubicBezTo>
                  <a:cubicBezTo>
                    <a:pt x="58" y="109"/>
                    <a:pt x="62" y="108"/>
                    <a:pt x="65" y="107"/>
                  </a:cubicBezTo>
                  <a:cubicBezTo>
                    <a:pt x="66" y="106"/>
                    <a:pt x="69" y="106"/>
                    <a:pt x="69" y="105"/>
                  </a:cubicBezTo>
                  <a:cubicBezTo>
                    <a:pt x="70" y="103"/>
                    <a:pt x="71" y="102"/>
                    <a:pt x="72" y="101"/>
                  </a:cubicBezTo>
                  <a:cubicBezTo>
                    <a:pt x="75" y="98"/>
                    <a:pt x="78" y="95"/>
                    <a:pt x="81" y="93"/>
                  </a:cubicBezTo>
                  <a:cubicBezTo>
                    <a:pt x="82" y="92"/>
                    <a:pt x="83" y="90"/>
                    <a:pt x="84" y="89"/>
                  </a:cubicBezTo>
                  <a:cubicBezTo>
                    <a:pt x="85" y="88"/>
                    <a:pt x="87" y="88"/>
                    <a:pt x="88" y="87"/>
                  </a:cubicBezTo>
                  <a:cubicBezTo>
                    <a:pt x="89" y="86"/>
                    <a:pt x="90" y="85"/>
                    <a:pt x="91" y="84"/>
                  </a:cubicBezTo>
                  <a:cubicBezTo>
                    <a:pt x="92" y="83"/>
                    <a:pt x="90" y="82"/>
                    <a:pt x="90" y="81"/>
                  </a:cubicBezTo>
                  <a:cubicBezTo>
                    <a:pt x="91" y="79"/>
                    <a:pt x="94" y="79"/>
                    <a:pt x="95" y="78"/>
                  </a:cubicBezTo>
                  <a:cubicBezTo>
                    <a:pt x="96" y="78"/>
                    <a:pt x="98" y="75"/>
                    <a:pt x="98" y="74"/>
                  </a:cubicBezTo>
                  <a:cubicBezTo>
                    <a:pt x="98" y="76"/>
                    <a:pt x="96" y="76"/>
                    <a:pt x="97" y="78"/>
                  </a:cubicBezTo>
                  <a:cubicBezTo>
                    <a:pt x="99" y="79"/>
                    <a:pt x="100" y="76"/>
                    <a:pt x="100" y="76"/>
                  </a:cubicBezTo>
                  <a:cubicBezTo>
                    <a:pt x="101" y="77"/>
                    <a:pt x="100" y="78"/>
                    <a:pt x="101" y="78"/>
                  </a:cubicBezTo>
                  <a:cubicBezTo>
                    <a:pt x="102" y="75"/>
                    <a:pt x="101" y="72"/>
                    <a:pt x="99" y="69"/>
                  </a:cubicBezTo>
                  <a:cubicBezTo>
                    <a:pt x="98" y="67"/>
                    <a:pt x="96" y="65"/>
                    <a:pt x="97" y="62"/>
                  </a:cubicBezTo>
                  <a:cubicBezTo>
                    <a:pt x="98" y="59"/>
                    <a:pt x="103" y="61"/>
                    <a:pt x="100" y="58"/>
                  </a:cubicBezTo>
                  <a:cubicBezTo>
                    <a:pt x="99" y="57"/>
                    <a:pt x="97" y="56"/>
                    <a:pt x="98" y="54"/>
                  </a:cubicBezTo>
                  <a:cubicBezTo>
                    <a:pt x="99" y="53"/>
                    <a:pt x="100" y="54"/>
                    <a:pt x="102" y="55"/>
                  </a:cubicBezTo>
                  <a:cubicBezTo>
                    <a:pt x="103" y="56"/>
                    <a:pt x="104" y="55"/>
                    <a:pt x="104" y="57"/>
                  </a:cubicBezTo>
                  <a:cubicBezTo>
                    <a:pt x="104" y="58"/>
                    <a:pt x="104" y="59"/>
                    <a:pt x="106" y="60"/>
                  </a:cubicBezTo>
                  <a:cubicBezTo>
                    <a:pt x="107" y="60"/>
                    <a:pt x="109" y="60"/>
                    <a:pt x="110" y="60"/>
                  </a:cubicBezTo>
                  <a:cubicBezTo>
                    <a:pt x="111" y="60"/>
                    <a:pt x="113" y="61"/>
                    <a:pt x="114" y="60"/>
                  </a:cubicBezTo>
                  <a:cubicBezTo>
                    <a:pt x="119" y="59"/>
                    <a:pt x="115" y="65"/>
                    <a:pt x="113" y="66"/>
                  </a:cubicBezTo>
                  <a:cubicBezTo>
                    <a:pt x="110" y="66"/>
                    <a:pt x="112" y="70"/>
                    <a:pt x="112" y="71"/>
                  </a:cubicBezTo>
                  <a:cubicBezTo>
                    <a:pt x="113" y="71"/>
                    <a:pt x="115" y="67"/>
                    <a:pt x="115" y="68"/>
                  </a:cubicBezTo>
                  <a:cubicBezTo>
                    <a:pt x="115" y="71"/>
                    <a:pt x="117" y="74"/>
                    <a:pt x="117" y="76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68" name="Freeform 702"/>
            <p:cNvSpPr>
              <a:spLocks/>
            </p:cNvSpPr>
            <p:nvPr/>
          </p:nvSpPr>
          <p:spPr bwMode="auto">
            <a:xfrm>
              <a:off x="15926311" y="7669658"/>
              <a:ext cx="382165" cy="917438"/>
            </a:xfrm>
            <a:custGeom>
              <a:avLst/>
              <a:gdLst>
                <a:gd name="T0" fmla="*/ 37 w 41"/>
                <a:gd name="T1" fmla="*/ 37 h 98"/>
                <a:gd name="T2" fmla="*/ 34 w 41"/>
                <a:gd name="T3" fmla="*/ 35 h 98"/>
                <a:gd name="T4" fmla="*/ 31 w 41"/>
                <a:gd name="T5" fmla="*/ 29 h 98"/>
                <a:gd name="T6" fmla="*/ 32 w 41"/>
                <a:gd name="T7" fmla="*/ 25 h 98"/>
                <a:gd name="T8" fmla="*/ 25 w 41"/>
                <a:gd name="T9" fmla="*/ 22 h 98"/>
                <a:gd name="T10" fmla="*/ 30 w 41"/>
                <a:gd name="T11" fmla="*/ 10 h 98"/>
                <a:gd name="T12" fmla="*/ 28 w 41"/>
                <a:gd name="T13" fmla="*/ 6 h 98"/>
                <a:gd name="T14" fmla="*/ 23 w 41"/>
                <a:gd name="T15" fmla="*/ 2 h 98"/>
                <a:gd name="T16" fmla="*/ 22 w 41"/>
                <a:gd name="T17" fmla="*/ 9 h 98"/>
                <a:gd name="T18" fmla="*/ 18 w 41"/>
                <a:gd name="T19" fmla="*/ 9 h 98"/>
                <a:gd name="T20" fmla="*/ 13 w 41"/>
                <a:gd name="T21" fmla="*/ 15 h 98"/>
                <a:gd name="T22" fmla="*/ 11 w 41"/>
                <a:gd name="T23" fmla="*/ 21 h 98"/>
                <a:gd name="T24" fmla="*/ 6 w 41"/>
                <a:gd name="T25" fmla="*/ 25 h 98"/>
                <a:gd name="T26" fmla="*/ 2 w 41"/>
                <a:gd name="T27" fmla="*/ 35 h 98"/>
                <a:gd name="T28" fmla="*/ 0 w 41"/>
                <a:gd name="T29" fmla="*/ 40 h 98"/>
                <a:gd name="T30" fmla="*/ 4 w 41"/>
                <a:gd name="T31" fmla="*/ 44 h 98"/>
                <a:gd name="T32" fmla="*/ 7 w 41"/>
                <a:gd name="T33" fmla="*/ 52 h 98"/>
                <a:gd name="T34" fmla="*/ 11 w 41"/>
                <a:gd name="T35" fmla="*/ 58 h 98"/>
                <a:gd name="T36" fmla="*/ 11 w 41"/>
                <a:gd name="T37" fmla="*/ 64 h 98"/>
                <a:gd name="T38" fmla="*/ 12 w 41"/>
                <a:gd name="T39" fmla="*/ 66 h 98"/>
                <a:gd name="T40" fmla="*/ 14 w 41"/>
                <a:gd name="T41" fmla="*/ 66 h 98"/>
                <a:gd name="T42" fmla="*/ 17 w 41"/>
                <a:gd name="T43" fmla="*/ 65 h 98"/>
                <a:gd name="T44" fmla="*/ 22 w 41"/>
                <a:gd name="T45" fmla="*/ 64 h 98"/>
                <a:gd name="T46" fmla="*/ 25 w 41"/>
                <a:gd name="T47" fmla="*/ 72 h 98"/>
                <a:gd name="T48" fmla="*/ 29 w 41"/>
                <a:gd name="T49" fmla="*/ 80 h 98"/>
                <a:gd name="T50" fmla="*/ 30 w 41"/>
                <a:gd name="T51" fmla="*/ 85 h 98"/>
                <a:gd name="T52" fmla="*/ 29 w 41"/>
                <a:gd name="T53" fmla="*/ 88 h 98"/>
                <a:gd name="T54" fmla="*/ 29 w 41"/>
                <a:gd name="T55" fmla="*/ 98 h 98"/>
                <a:gd name="T56" fmla="*/ 34 w 41"/>
                <a:gd name="T57" fmla="*/ 85 h 98"/>
                <a:gd name="T58" fmla="*/ 28 w 41"/>
                <a:gd name="T59" fmla="*/ 71 h 98"/>
                <a:gd name="T60" fmla="*/ 30 w 41"/>
                <a:gd name="T61" fmla="*/ 65 h 98"/>
                <a:gd name="T62" fmla="*/ 26 w 41"/>
                <a:gd name="T63" fmla="*/ 49 h 98"/>
                <a:gd name="T64" fmla="*/ 34 w 41"/>
                <a:gd name="T65" fmla="*/ 44 h 98"/>
                <a:gd name="T66" fmla="*/ 41 w 41"/>
                <a:gd name="T67" fmla="*/ 38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41" h="98">
                  <a:moveTo>
                    <a:pt x="39" y="38"/>
                  </a:moveTo>
                  <a:cubicBezTo>
                    <a:pt x="38" y="38"/>
                    <a:pt x="37" y="39"/>
                    <a:pt x="37" y="37"/>
                  </a:cubicBezTo>
                  <a:cubicBezTo>
                    <a:pt x="37" y="37"/>
                    <a:pt x="37" y="36"/>
                    <a:pt x="37" y="36"/>
                  </a:cubicBezTo>
                  <a:cubicBezTo>
                    <a:pt x="37" y="35"/>
                    <a:pt x="34" y="35"/>
                    <a:pt x="34" y="35"/>
                  </a:cubicBezTo>
                  <a:cubicBezTo>
                    <a:pt x="33" y="34"/>
                    <a:pt x="34" y="32"/>
                    <a:pt x="34" y="31"/>
                  </a:cubicBezTo>
                  <a:cubicBezTo>
                    <a:pt x="35" y="29"/>
                    <a:pt x="32" y="30"/>
                    <a:pt x="31" y="29"/>
                  </a:cubicBezTo>
                  <a:cubicBezTo>
                    <a:pt x="31" y="28"/>
                    <a:pt x="30" y="28"/>
                    <a:pt x="30" y="27"/>
                  </a:cubicBezTo>
                  <a:cubicBezTo>
                    <a:pt x="30" y="26"/>
                    <a:pt x="32" y="25"/>
                    <a:pt x="32" y="25"/>
                  </a:cubicBezTo>
                  <a:cubicBezTo>
                    <a:pt x="31" y="23"/>
                    <a:pt x="25" y="26"/>
                    <a:pt x="24" y="25"/>
                  </a:cubicBezTo>
                  <a:cubicBezTo>
                    <a:pt x="24" y="25"/>
                    <a:pt x="25" y="23"/>
                    <a:pt x="25" y="22"/>
                  </a:cubicBezTo>
                  <a:cubicBezTo>
                    <a:pt x="24" y="21"/>
                    <a:pt x="27" y="19"/>
                    <a:pt x="27" y="18"/>
                  </a:cubicBezTo>
                  <a:cubicBezTo>
                    <a:pt x="29" y="15"/>
                    <a:pt x="31" y="13"/>
                    <a:pt x="30" y="10"/>
                  </a:cubicBezTo>
                  <a:cubicBezTo>
                    <a:pt x="30" y="9"/>
                    <a:pt x="31" y="8"/>
                    <a:pt x="31" y="7"/>
                  </a:cubicBezTo>
                  <a:cubicBezTo>
                    <a:pt x="31" y="5"/>
                    <a:pt x="29" y="7"/>
                    <a:pt x="28" y="6"/>
                  </a:cubicBezTo>
                  <a:cubicBezTo>
                    <a:pt x="28" y="4"/>
                    <a:pt x="27" y="3"/>
                    <a:pt x="27" y="2"/>
                  </a:cubicBezTo>
                  <a:cubicBezTo>
                    <a:pt x="25" y="0"/>
                    <a:pt x="25" y="3"/>
                    <a:pt x="23" y="2"/>
                  </a:cubicBezTo>
                  <a:cubicBezTo>
                    <a:pt x="24" y="4"/>
                    <a:pt x="22" y="4"/>
                    <a:pt x="22" y="5"/>
                  </a:cubicBezTo>
                  <a:cubicBezTo>
                    <a:pt x="22" y="5"/>
                    <a:pt x="22" y="9"/>
                    <a:pt x="22" y="9"/>
                  </a:cubicBezTo>
                  <a:cubicBezTo>
                    <a:pt x="21" y="9"/>
                    <a:pt x="21" y="7"/>
                    <a:pt x="21" y="7"/>
                  </a:cubicBezTo>
                  <a:cubicBezTo>
                    <a:pt x="19" y="7"/>
                    <a:pt x="18" y="8"/>
                    <a:pt x="18" y="9"/>
                  </a:cubicBezTo>
                  <a:cubicBezTo>
                    <a:pt x="17" y="10"/>
                    <a:pt x="15" y="10"/>
                    <a:pt x="14" y="11"/>
                  </a:cubicBezTo>
                  <a:cubicBezTo>
                    <a:pt x="13" y="12"/>
                    <a:pt x="14" y="14"/>
                    <a:pt x="13" y="15"/>
                  </a:cubicBezTo>
                  <a:cubicBezTo>
                    <a:pt x="13" y="16"/>
                    <a:pt x="12" y="17"/>
                    <a:pt x="11" y="18"/>
                  </a:cubicBezTo>
                  <a:cubicBezTo>
                    <a:pt x="11" y="19"/>
                    <a:pt x="11" y="20"/>
                    <a:pt x="11" y="21"/>
                  </a:cubicBezTo>
                  <a:cubicBezTo>
                    <a:pt x="11" y="23"/>
                    <a:pt x="10" y="25"/>
                    <a:pt x="9" y="25"/>
                  </a:cubicBezTo>
                  <a:cubicBezTo>
                    <a:pt x="8" y="25"/>
                    <a:pt x="7" y="25"/>
                    <a:pt x="6" y="25"/>
                  </a:cubicBezTo>
                  <a:cubicBezTo>
                    <a:pt x="5" y="27"/>
                    <a:pt x="6" y="35"/>
                    <a:pt x="4" y="35"/>
                  </a:cubicBezTo>
                  <a:cubicBezTo>
                    <a:pt x="4" y="35"/>
                    <a:pt x="2" y="35"/>
                    <a:pt x="2" y="35"/>
                  </a:cubicBezTo>
                  <a:cubicBezTo>
                    <a:pt x="2" y="36"/>
                    <a:pt x="2" y="37"/>
                    <a:pt x="2" y="37"/>
                  </a:cubicBezTo>
                  <a:cubicBezTo>
                    <a:pt x="2" y="38"/>
                    <a:pt x="1" y="39"/>
                    <a:pt x="0" y="40"/>
                  </a:cubicBezTo>
                  <a:cubicBezTo>
                    <a:pt x="0" y="41"/>
                    <a:pt x="4" y="46"/>
                    <a:pt x="5" y="47"/>
                  </a:cubicBezTo>
                  <a:cubicBezTo>
                    <a:pt x="5" y="47"/>
                    <a:pt x="4" y="44"/>
                    <a:pt x="4" y="44"/>
                  </a:cubicBezTo>
                  <a:cubicBezTo>
                    <a:pt x="4" y="44"/>
                    <a:pt x="7" y="48"/>
                    <a:pt x="7" y="48"/>
                  </a:cubicBezTo>
                  <a:cubicBezTo>
                    <a:pt x="8" y="50"/>
                    <a:pt x="6" y="50"/>
                    <a:pt x="7" y="52"/>
                  </a:cubicBezTo>
                  <a:cubicBezTo>
                    <a:pt x="6" y="51"/>
                    <a:pt x="8" y="51"/>
                    <a:pt x="9" y="52"/>
                  </a:cubicBezTo>
                  <a:cubicBezTo>
                    <a:pt x="10" y="54"/>
                    <a:pt x="11" y="56"/>
                    <a:pt x="11" y="58"/>
                  </a:cubicBezTo>
                  <a:cubicBezTo>
                    <a:pt x="11" y="58"/>
                    <a:pt x="10" y="67"/>
                    <a:pt x="10" y="67"/>
                  </a:cubicBezTo>
                  <a:cubicBezTo>
                    <a:pt x="11" y="67"/>
                    <a:pt x="11" y="64"/>
                    <a:pt x="11" y="64"/>
                  </a:cubicBezTo>
                  <a:cubicBezTo>
                    <a:pt x="11" y="64"/>
                    <a:pt x="11" y="67"/>
                    <a:pt x="11" y="67"/>
                  </a:cubicBezTo>
                  <a:cubicBezTo>
                    <a:pt x="11" y="67"/>
                    <a:pt x="12" y="66"/>
                    <a:pt x="12" y="66"/>
                  </a:cubicBezTo>
                  <a:cubicBezTo>
                    <a:pt x="12" y="66"/>
                    <a:pt x="12" y="68"/>
                    <a:pt x="12" y="68"/>
                  </a:cubicBezTo>
                  <a:cubicBezTo>
                    <a:pt x="13" y="68"/>
                    <a:pt x="13" y="66"/>
                    <a:pt x="14" y="66"/>
                  </a:cubicBezTo>
                  <a:cubicBezTo>
                    <a:pt x="14" y="66"/>
                    <a:pt x="14" y="67"/>
                    <a:pt x="14" y="67"/>
                  </a:cubicBezTo>
                  <a:cubicBezTo>
                    <a:pt x="14" y="67"/>
                    <a:pt x="17" y="66"/>
                    <a:pt x="17" y="65"/>
                  </a:cubicBezTo>
                  <a:cubicBezTo>
                    <a:pt x="18" y="65"/>
                    <a:pt x="23" y="62"/>
                    <a:pt x="21" y="61"/>
                  </a:cubicBezTo>
                  <a:cubicBezTo>
                    <a:pt x="22" y="61"/>
                    <a:pt x="21" y="63"/>
                    <a:pt x="22" y="64"/>
                  </a:cubicBezTo>
                  <a:cubicBezTo>
                    <a:pt x="23" y="64"/>
                    <a:pt x="24" y="64"/>
                    <a:pt x="24" y="65"/>
                  </a:cubicBezTo>
                  <a:cubicBezTo>
                    <a:pt x="25" y="67"/>
                    <a:pt x="25" y="70"/>
                    <a:pt x="25" y="72"/>
                  </a:cubicBezTo>
                  <a:cubicBezTo>
                    <a:pt x="26" y="75"/>
                    <a:pt x="26" y="77"/>
                    <a:pt x="28" y="79"/>
                  </a:cubicBezTo>
                  <a:cubicBezTo>
                    <a:pt x="28" y="79"/>
                    <a:pt x="29" y="80"/>
                    <a:pt x="29" y="80"/>
                  </a:cubicBezTo>
                  <a:cubicBezTo>
                    <a:pt x="29" y="82"/>
                    <a:pt x="30" y="82"/>
                    <a:pt x="30" y="82"/>
                  </a:cubicBezTo>
                  <a:cubicBezTo>
                    <a:pt x="31" y="83"/>
                    <a:pt x="29" y="85"/>
                    <a:pt x="30" y="85"/>
                  </a:cubicBezTo>
                  <a:cubicBezTo>
                    <a:pt x="30" y="85"/>
                    <a:pt x="30" y="85"/>
                    <a:pt x="31" y="85"/>
                  </a:cubicBezTo>
                  <a:cubicBezTo>
                    <a:pt x="31" y="86"/>
                    <a:pt x="29" y="87"/>
                    <a:pt x="29" y="88"/>
                  </a:cubicBezTo>
                  <a:cubicBezTo>
                    <a:pt x="29" y="90"/>
                    <a:pt x="30" y="88"/>
                    <a:pt x="31" y="89"/>
                  </a:cubicBezTo>
                  <a:cubicBezTo>
                    <a:pt x="31" y="89"/>
                    <a:pt x="29" y="97"/>
                    <a:pt x="29" y="98"/>
                  </a:cubicBezTo>
                  <a:cubicBezTo>
                    <a:pt x="31" y="96"/>
                    <a:pt x="32" y="92"/>
                    <a:pt x="33" y="90"/>
                  </a:cubicBezTo>
                  <a:cubicBezTo>
                    <a:pt x="34" y="88"/>
                    <a:pt x="35" y="87"/>
                    <a:pt x="34" y="85"/>
                  </a:cubicBezTo>
                  <a:cubicBezTo>
                    <a:pt x="33" y="83"/>
                    <a:pt x="33" y="82"/>
                    <a:pt x="33" y="80"/>
                  </a:cubicBezTo>
                  <a:cubicBezTo>
                    <a:pt x="32" y="78"/>
                    <a:pt x="27" y="74"/>
                    <a:pt x="28" y="71"/>
                  </a:cubicBezTo>
                  <a:cubicBezTo>
                    <a:pt x="28" y="71"/>
                    <a:pt x="30" y="70"/>
                    <a:pt x="30" y="69"/>
                  </a:cubicBezTo>
                  <a:cubicBezTo>
                    <a:pt x="29" y="67"/>
                    <a:pt x="30" y="67"/>
                    <a:pt x="30" y="65"/>
                  </a:cubicBezTo>
                  <a:cubicBezTo>
                    <a:pt x="31" y="62"/>
                    <a:pt x="27" y="60"/>
                    <a:pt x="26" y="58"/>
                  </a:cubicBezTo>
                  <a:cubicBezTo>
                    <a:pt x="23" y="56"/>
                    <a:pt x="25" y="52"/>
                    <a:pt x="26" y="49"/>
                  </a:cubicBezTo>
                  <a:cubicBezTo>
                    <a:pt x="26" y="47"/>
                    <a:pt x="27" y="47"/>
                    <a:pt x="29" y="47"/>
                  </a:cubicBezTo>
                  <a:cubicBezTo>
                    <a:pt x="31" y="47"/>
                    <a:pt x="33" y="45"/>
                    <a:pt x="34" y="44"/>
                  </a:cubicBezTo>
                  <a:cubicBezTo>
                    <a:pt x="36" y="43"/>
                    <a:pt x="37" y="44"/>
                    <a:pt x="39" y="42"/>
                  </a:cubicBezTo>
                  <a:cubicBezTo>
                    <a:pt x="40" y="40"/>
                    <a:pt x="41" y="39"/>
                    <a:pt x="41" y="38"/>
                  </a:cubicBezTo>
                  <a:cubicBezTo>
                    <a:pt x="41" y="38"/>
                    <a:pt x="40" y="38"/>
                    <a:pt x="39" y="38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69" name="Freeform 703"/>
            <p:cNvSpPr>
              <a:spLocks/>
            </p:cNvSpPr>
            <p:nvPr/>
          </p:nvSpPr>
          <p:spPr bwMode="auto">
            <a:xfrm>
              <a:off x="15747967" y="7781150"/>
              <a:ext cx="213379" cy="261215"/>
            </a:xfrm>
            <a:custGeom>
              <a:avLst/>
              <a:gdLst>
                <a:gd name="T0" fmla="*/ 21 w 23"/>
                <a:gd name="T1" fmla="*/ 26 h 28"/>
                <a:gd name="T2" fmla="*/ 20 w 23"/>
                <a:gd name="T3" fmla="*/ 17 h 28"/>
                <a:gd name="T4" fmla="*/ 18 w 23"/>
                <a:gd name="T5" fmla="*/ 16 h 28"/>
                <a:gd name="T6" fmla="*/ 16 w 23"/>
                <a:gd name="T7" fmla="*/ 18 h 28"/>
                <a:gd name="T8" fmla="*/ 17 w 23"/>
                <a:gd name="T9" fmla="*/ 13 h 28"/>
                <a:gd name="T10" fmla="*/ 18 w 23"/>
                <a:gd name="T11" fmla="*/ 7 h 28"/>
                <a:gd name="T12" fmla="*/ 14 w 23"/>
                <a:gd name="T13" fmla="*/ 7 h 28"/>
                <a:gd name="T14" fmla="*/ 10 w 23"/>
                <a:gd name="T15" fmla="*/ 7 h 28"/>
                <a:gd name="T16" fmla="*/ 8 w 23"/>
                <a:gd name="T17" fmla="*/ 4 h 28"/>
                <a:gd name="T18" fmla="*/ 6 w 23"/>
                <a:gd name="T19" fmla="*/ 2 h 28"/>
                <a:gd name="T20" fmla="*/ 2 w 23"/>
                <a:gd name="T21" fmla="*/ 1 h 28"/>
                <a:gd name="T22" fmla="*/ 4 w 23"/>
                <a:gd name="T23" fmla="*/ 5 h 28"/>
                <a:gd name="T24" fmla="*/ 1 w 23"/>
                <a:gd name="T25" fmla="*/ 9 h 28"/>
                <a:gd name="T26" fmla="*/ 3 w 23"/>
                <a:gd name="T27" fmla="*/ 16 h 28"/>
                <a:gd name="T28" fmla="*/ 5 w 23"/>
                <a:gd name="T29" fmla="*/ 25 h 28"/>
                <a:gd name="T30" fmla="*/ 6 w 23"/>
                <a:gd name="T31" fmla="*/ 22 h 28"/>
                <a:gd name="T32" fmla="*/ 7 w 23"/>
                <a:gd name="T33" fmla="*/ 24 h 28"/>
                <a:gd name="T34" fmla="*/ 7 w 23"/>
                <a:gd name="T35" fmla="*/ 23 h 28"/>
                <a:gd name="T36" fmla="*/ 8 w 23"/>
                <a:gd name="T37" fmla="*/ 21 h 28"/>
                <a:gd name="T38" fmla="*/ 13 w 23"/>
                <a:gd name="T39" fmla="*/ 22 h 28"/>
                <a:gd name="T40" fmla="*/ 11 w 23"/>
                <a:gd name="T41" fmla="*/ 16 h 28"/>
                <a:gd name="T42" fmla="*/ 13 w 23"/>
                <a:gd name="T43" fmla="*/ 19 h 28"/>
                <a:gd name="T44" fmla="*/ 17 w 23"/>
                <a:gd name="T45" fmla="*/ 20 h 28"/>
                <a:gd name="T46" fmla="*/ 18 w 23"/>
                <a:gd name="T47" fmla="*/ 22 h 28"/>
                <a:gd name="T48" fmla="*/ 19 w 23"/>
                <a:gd name="T49" fmla="*/ 28 h 28"/>
                <a:gd name="T50" fmla="*/ 21 w 23"/>
                <a:gd name="T51" fmla="*/ 26 h 28"/>
                <a:gd name="T52" fmla="*/ 21 w 23"/>
                <a:gd name="T53" fmla="*/ 26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3" h="28">
                  <a:moveTo>
                    <a:pt x="21" y="26"/>
                  </a:moveTo>
                  <a:cubicBezTo>
                    <a:pt x="22" y="24"/>
                    <a:pt x="20" y="19"/>
                    <a:pt x="20" y="17"/>
                  </a:cubicBezTo>
                  <a:cubicBezTo>
                    <a:pt x="20" y="17"/>
                    <a:pt x="19" y="13"/>
                    <a:pt x="18" y="16"/>
                  </a:cubicBezTo>
                  <a:cubicBezTo>
                    <a:pt x="18" y="16"/>
                    <a:pt x="17" y="17"/>
                    <a:pt x="16" y="18"/>
                  </a:cubicBezTo>
                  <a:cubicBezTo>
                    <a:pt x="16" y="17"/>
                    <a:pt x="14" y="13"/>
                    <a:pt x="17" y="13"/>
                  </a:cubicBezTo>
                  <a:cubicBezTo>
                    <a:pt x="19" y="12"/>
                    <a:pt x="23" y="6"/>
                    <a:pt x="18" y="7"/>
                  </a:cubicBezTo>
                  <a:cubicBezTo>
                    <a:pt x="17" y="8"/>
                    <a:pt x="15" y="7"/>
                    <a:pt x="14" y="7"/>
                  </a:cubicBezTo>
                  <a:cubicBezTo>
                    <a:pt x="13" y="7"/>
                    <a:pt x="11" y="7"/>
                    <a:pt x="10" y="7"/>
                  </a:cubicBezTo>
                  <a:cubicBezTo>
                    <a:pt x="8" y="6"/>
                    <a:pt x="8" y="5"/>
                    <a:pt x="8" y="4"/>
                  </a:cubicBezTo>
                  <a:cubicBezTo>
                    <a:pt x="8" y="2"/>
                    <a:pt x="7" y="3"/>
                    <a:pt x="6" y="2"/>
                  </a:cubicBezTo>
                  <a:cubicBezTo>
                    <a:pt x="4" y="1"/>
                    <a:pt x="3" y="0"/>
                    <a:pt x="2" y="1"/>
                  </a:cubicBezTo>
                  <a:cubicBezTo>
                    <a:pt x="1" y="3"/>
                    <a:pt x="3" y="4"/>
                    <a:pt x="4" y="5"/>
                  </a:cubicBezTo>
                  <a:cubicBezTo>
                    <a:pt x="7" y="8"/>
                    <a:pt x="2" y="6"/>
                    <a:pt x="1" y="9"/>
                  </a:cubicBezTo>
                  <a:cubicBezTo>
                    <a:pt x="0" y="12"/>
                    <a:pt x="2" y="14"/>
                    <a:pt x="3" y="16"/>
                  </a:cubicBezTo>
                  <a:cubicBezTo>
                    <a:pt x="5" y="19"/>
                    <a:pt x="6" y="22"/>
                    <a:pt x="5" y="25"/>
                  </a:cubicBezTo>
                  <a:cubicBezTo>
                    <a:pt x="6" y="26"/>
                    <a:pt x="6" y="23"/>
                    <a:pt x="6" y="22"/>
                  </a:cubicBezTo>
                  <a:cubicBezTo>
                    <a:pt x="6" y="23"/>
                    <a:pt x="6" y="24"/>
                    <a:pt x="7" y="24"/>
                  </a:cubicBezTo>
                  <a:cubicBezTo>
                    <a:pt x="7" y="24"/>
                    <a:pt x="7" y="23"/>
                    <a:pt x="7" y="23"/>
                  </a:cubicBezTo>
                  <a:cubicBezTo>
                    <a:pt x="8" y="26"/>
                    <a:pt x="8" y="23"/>
                    <a:pt x="8" y="21"/>
                  </a:cubicBezTo>
                  <a:cubicBezTo>
                    <a:pt x="8" y="22"/>
                    <a:pt x="12" y="25"/>
                    <a:pt x="13" y="22"/>
                  </a:cubicBezTo>
                  <a:cubicBezTo>
                    <a:pt x="13" y="21"/>
                    <a:pt x="12" y="16"/>
                    <a:pt x="11" y="16"/>
                  </a:cubicBezTo>
                  <a:cubicBezTo>
                    <a:pt x="12" y="16"/>
                    <a:pt x="13" y="18"/>
                    <a:pt x="13" y="19"/>
                  </a:cubicBezTo>
                  <a:cubicBezTo>
                    <a:pt x="14" y="20"/>
                    <a:pt x="17" y="18"/>
                    <a:pt x="17" y="20"/>
                  </a:cubicBezTo>
                  <a:cubicBezTo>
                    <a:pt x="17" y="21"/>
                    <a:pt x="18" y="20"/>
                    <a:pt x="18" y="22"/>
                  </a:cubicBezTo>
                  <a:cubicBezTo>
                    <a:pt x="18" y="24"/>
                    <a:pt x="18" y="26"/>
                    <a:pt x="19" y="28"/>
                  </a:cubicBezTo>
                  <a:cubicBezTo>
                    <a:pt x="20" y="27"/>
                    <a:pt x="20" y="27"/>
                    <a:pt x="21" y="26"/>
                  </a:cubicBezTo>
                  <a:cubicBezTo>
                    <a:pt x="22" y="25"/>
                    <a:pt x="20" y="27"/>
                    <a:pt x="21" y="26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70" name="Freeform 704"/>
            <p:cNvSpPr>
              <a:spLocks/>
            </p:cNvSpPr>
            <p:nvPr/>
          </p:nvSpPr>
          <p:spPr bwMode="auto">
            <a:xfrm>
              <a:off x="16149241" y="8071036"/>
              <a:ext cx="391721" cy="719934"/>
            </a:xfrm>
            <a:custGeom>
              <a:avLst/>
              <a:gdLst>
                <a:gd name="T0" fmla="*/ 40 w 42"/>
                <a:gd name="T1" fmla="*/ 30 h 77"/>
                <a:gd name="T2" fmla="*/ 41 w 42"/>
                <a:gd name="T3" fmla="*/ 27 h 77"/>
                <a:gd name="T4" fmla="*/ 39 w 42"/>
                <a:gd name="T5" fmla="*/ 24 h 77"/>
                <a:gd name="T6" fmla="*/ 36 w 42"/>
                <a:gd name="T7" fmla="*/ 20 h 77"/>
                <a:gd name="T8" fmla="*/ 35 w 42"/>
                <a:gd name="T9" fmla="*/ 15 h 77"/>
                <a:gd name="T10" fmla="*/ 30 w 42"/>
                <a:gd name="T11" fmla="*/ 12 h 77"/>
                <a:gd name="T12" fmla="*/ 25 w 42"/>
                <a:gd name="T13" fmla="*/ 14 h 77"/>
                <a:gd name="T14" fmla="*/ 21 w 42"/>
                <a:gd name="T15" fmla="*/ 14 h 77"/>
                <a:gd name="T16" fmla="*/ 17 w 42"/>
                <a:gd name="T17" fmla="*/ 16 h 77"/>
                <a:gd name="T18" fmla="*/ 19 w 42"/>
                <a:gd name="T19" fmla="*/ 12 h 77"/>
                <a:gd name="T20" fmla="*/ 19 w 42"/>
                <a:gd name="T21" fmla="*/ 9 h 77"/>
                <a:gd name="T22" fmla="*/ 18 w 42"/>
                <a:gd name="T23" fmla="*/ 5 h 77"/>
                <a:gd name="T24" fmla="*/ 15 w 42"/>
                <a:gd name="T25" fmla="*/ 4 h 77"/>
                <a:gd name="T26" fmla="*/ 9 w 42"/>
                <a:gd name="T27" fmla="*/ 1 h 77"/>
                <a:gd name="T28" fmla="*/ 4 w 42"/>
                <a:gd name="T29" fmla="*/ 4 h 77"/>
                <a:gd name="T30" fmla="*/ 1 w 42"/>
                <a:gd name="T31" fmla="*/ 8 h 77"/>
                <a:gd name="T32" fmla="*/ 0 w 42"/>
                <a:gd name="T33" fmla="*/ 13 h 77"/>
                <a:gd name="T34" fmla="*/ 3 w 42"/>
                <a:gd name="T35" fmla="*/ 16 h 77"/>
                <a:gd name="T36" fmla="*/ 6 w 42"/>
                <a:gd name="T37" fmla="*/ 20 h 77"/>
                <a:gd name="T38" fmla="*/ 5 w 42"/>
                <a:gd name="T39" fmla="*/ 24 h 77"/>
                <a:gd name="T40" fmla="*/ 5 w 42"/>
                <a:gd name="T41" fmla="*/ 27 h 77"/>
                <a:gd name="T42" fmla="*/ 4 w 42"/>
                <a:gd name="T43" fmla="*/ 28 h 77"/>
                <a:gd name="T44" fmla="*/ 6 w 42"/>
                <a:gd name="T45" fmla="*/ 33 h 77"/>
                <a:gd name="T46" fmla="*/ 9 w 42"/>
                <a:gd name="T47" fmla="*/ 37 h 77"/>
                <a:gd name="T48" fmla="*/ 10 w 42"/>
                <a:gd name="T49" fmla="*/ 42 h 77"/>
                <a:gd name="T50" fmla="*/ 6 w 42"/>
                <a:gd name="T51" fmla="*/ 52 h 77"/>
                <a:gd name="T52" fmla="*/ 5 w 42"/>
                <a:gd name="T53" fmla="*/ 55 h 77"/>
                <a:gd name="T54" fmla="*/ 4 w 42"/>
                <a:gd name="T55" fmla="*/ 58 h 77"/>
                <a:gd name="T56" fmla="*/ 5 w 42"/>
                <a:gd name="T57" fmla="*/ 62 h 77"/>
                <a:gd name="T58" fmla="*/ 11 w 42"/>
                <a:gd name="T59" fmla="*/ 69 h 77"/>
                <a:gd name="T60" fmla="*/ 13 w 42"/>
                <a:gd name="T61" fmla="*/ 72 h 77"/>
                <a:gd name="T62" fmla="*/ 16 w 42"/>
                <a:gd name="T63" fmla="*/ 72 h 77"/>
                <a:gd name="T64" fmla="*/ 18 w 42"/>
                <a:gd name="T65" fmla="*/ 74 h 77"/>
                <a:gd name="T66" fmla="*/ 19 w 42"/>
                <a:gd name="T67" fmla="*/ 76 h 77"/>
                <a:gd name="T68" fmla="*/ 21 w 42"/>
                <a:gd name="T69" fmla="*/ 76 h 77"/>
                <a:gd name="T70" fmla="*/ 23 w 42"/>
                <a:gd name="T71" fmla="*/ 74 h 77"/>
                <a:gd name="T72" fmla="*/ 16 w 42"/>
                <a:gd name="T73" fmla="*/ 69 h 77"/>
                <a:gd name="T74" fmla="*/ 13 w 42"/>
                <a:gd name="T75" fmla="*/ 67 h 77"/>
                <a:gd name="T76" fmla="*/ 15 w 42"/>
                <a:gd name="T77" fmla="*/ 67 h 77"/>
                <a:gd name="T78" fmla="*/ 12 w 42"/>
                <a:gd name="T79" fmla="*/ 60 h 77"/>
                <a:gd name="T80" fmla="*/ 11 w 42"/>
                <a:gd name="T81" fmla="*/ 58 h 77"/>
                <a:gd name="T82" fmla="*/ 9 w 42"/>
                <a:gd name="T83" fmla="*/ 56 h 77"/>
                <a:gd name="T84" fmla="*/ 11 w 42"/>
                <a:gd name="T85" fmla="*/ 48 h 77"/>
                <a:gd name="T86" fmla="*/ 13 w 42"/>
                <a:gd name="T87" fmla="*/ 43 h 77"/>
                <a:gd name="T88" fmla="*/ 14 w 42"/>
                <a:gd name="T89" fmla="*/ 36 h 77"/>
                <a:gd name="T90" fmla="*/ 17 w 42"/>
                <a:gd name="T91" fmla="*/ 40 h 77"/>
                <a:gd name="T92" fmla="*/ 22 w 42"/>
                <a:gd name="T93" fmla="*/ 41 h 77"/>
                <a:gd name="T94" fmla="*/ 27 w 42"/>
                <a:gd name="T95" fmla="*/ 44 h 77"/>
                <a:gd name="T96" fmla="*/ 24 w 42"/>
                <a:gd name="T97" fmla="*/ 38 h 77"/>
                <a:gd name="T98" fmla="*/ 28 w 42"/>
                <a:gd name="T99" fmla="*/ 33 h 77"/>
                <a:gd name="T100" fmla="*/ 34 w 42"/>
                <a:gd name="T101" fmla="*/ 32 h 77"/>
                <a:gd name="T102" fmla="*/ 38 w 42"/>
                <a:gd name="T103" fmla="*/ 33 h 77"/>
                <a:gd name="T104" fmla="*/ 40 w 42"/>
                <a:gd name="T105" fmla="*/ 30 h 77"/>
                <a:gd name="T106" fmla="*/ 40 w 42"/>
                <a:gd name="T107" fmla="*/ 3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42" h="77">
                  <a:moveTo>
                    <a:pt x="40" y="30"/>
                  </a:moveTo>
                  <a:cubicBezTo>
                    <a:pt x="41" y="30"/>
                    <a:pt x="40" y="28"/>
                    <a:pt x="41" y="27"/>
                  </a:cubicBezTo>
                  <a:cubicBezTo>
                    <a:pt x="42" y="26"/>
                    <a:pt x="40" y="24"/>
                    <a:pt x="39" y="24"/>
                  </a:cubicBezTo>
                  <a:cubicBezTo>
                    <a:pt x="38" y="23"/>
                    <a:pt x="36" y="22"/>
                    <a:pt x="36" y="20"/>
                  </a:cubicBezTo>
                  <a:cubicBezTo>
                    <a:pt x="36" y="18"/>
                    <a:pt x="37" y="17"/>
                    <a:pt x="35" y="15"/>
                  </a:cubicBezTo>
                  <a:cubicBezTo>
                    <a:pt x="34" y="14"/>
                    <a:pt x="32" y="12"/>
                    <a:pt x="30" y="12"/>
                  </a:cubicBezTo>
                  <a:cubicBezTo>
                    <a:pt x="28" y="12"/>
                    <a:pt x="27" y="14"/>
                    <a:pt x="25" y="14"/>
                  </a:cubicBezTo>
                  <a:cubicBezTo>
                    <a:pt x="23" y="13"/>
                    <a:pt x="23" y="13"/>
                    <a:pt x="21" y="14"/>
                  </a:cubicBezTo>
                  <a:cubicBezTo>
                    <a:pt x="21" y="14"/>
                    <a:pt x="18" y="17"/>
                    <a:pt x="17" y="16"/>
                  </a:cubicBezTo>
                  <a:cubicBezTo>
                    <a:pt x="17" y="15"/>
                    <a:pt x="20" y="13"/>
                    <a:pt x="19" y="12"/>
                  </a:cubicBezTo>
                  <a:cubicBezTo>
                    <a:pt x="17" y="11"/>
                    <a:pt x="19" y="10"/>
                    <a:pt x="19" y="9"/>
                  </a:cubicBezTo>
                  <a:cubicBezTo>
                    <a:pt x="19" y="8"/>
                    <a:pt x="19" y="5"/>
                    <a:pt x="18" y="5"/>
                  </a:cubicBezTo>
                  <a:cubicBezTo>
                    <a:pt x="16" y="6"/>
                    <a:pt x="14" y="6"/>
                    <a:pt x="15" y="4"/>
                  </a:cubicBezTo>
                  <a:cubicBezTo>
                    <a:pt x="16" y="0"/>
                    <a:pt x="11" y="0"/>
                    <a:pt x="9" y="1"/>
                  </a:cubicBezTo>
                  <a:cubicBezTo>
                    <a:pt x="8" y="3"/>
                    <a:pt x="6" y="4"/>
                    <a:pt x="4" y="4"/>
                  </a:cubicBezTo>
                  <a:cubicBezTo>
                    <a:pt x="2" y="4"/>
                    <a:pt x="1" y="7"/>
                    <a:pt x="1" y="8"/>
                  </a:cubicBezTo>
                  <a:cubicBezTo>
                    <a:pt x="1" y="10"/>
                    <a:pt x="0" y="11"/>
                    <a:pt x="0" y="13"/>
                  </a:cubicBezTo>
                  <a:cubicBezTo>
                    <a:pt x="0" y="15"/>
                    <a:pt x="1" y="15"/>
                    <a:pt x="3" y="16"/>
                  </a:cubicBezTo>
                  <a:cubicBezTo>
                    <a:pt x="4" y="18"/>
                    <a:pt x="5" y="19"/>
                    <a:pt x="6" y="20"/>
                  </a:cubicBezTo>
                  <a:cubicBezTo>
                    <a:pt x="7" y="22"/>
                    <a:pt x="5" y="23"/>
                    <a:pt x="5" y="24"/>
                  </a:cubicBezTo>
                  <a:cubicBezTo>
                    <a:pt x="5" y="25"/>
                    <a:pt x="6" y="26"/>
                    <a:pt x="5" y="27"/>
                  </a:cubicBezTo>
                  <a:cubicBezTo>
                    <a:pt x="5" y="27"/>
                    <a:pt x="4" y="27"/>
                    <a:pt x="4" y="28"/>
                  </a:cubicBezTo>
                  <a:cubicBezTo>
                    <a:pt x="3" y="29"/>
                    <a:pt x="5" y="32"/>
                    <a:pt x="6" y="33"/>
                  </a:cubicBezTo>
                  <a:cubicBezTo>
                    <a:pt x="7" y="34"/>
                    <a:pt x="8" y="35"/>
                    <a:pt x="9" y="37"/>
                  </a:cubicBezTo>
                  <a:cubicBezTo>
                    <a:pt x="9" y="39"/>
                    <a:pt x="9" y="40"/>
                    <a:pt x="10" y="42"/>
                  </a:cubicBezTo>
                  <a:cubicBezTo>
                    <a:pt x="11" y="46"/>
                    <a:pt x="8" y="49"/>
                    <a:pt x="6" y="52"/>
                  </a:cubicBezTo>
                  <a:cubicBezTo>
                    <a:pt x="6" y="53"/>
                    <a:pt x="5" y="54"/>
                    <a:pt x="5" y="55"/>
                  </a:cubicBezTo>
                  <a:cubicBezTo>
                    <a:pt x="4" y="56"/>
                    <a:pt x="4" y="57"/>
                    <a:pt x="4" y="58"/>
                  </a:cubicBezTo>
                  <a:cubicBezTo>
                    <a:pt x="4" y="59"/>
                    <a:pt x="3" y="62"/>
                    <a:pt x="5" y="62"/>
                  </a:cubicBezTo>
                  <a:cubicBezTo>
                    <a:pt x="8" y="64"/>
                    <a:pt x="9" y="67"/>
                    <a:pt x="11" y="69"/>
                  </a:cubicBezTo>
                  <a:cubicBezTo>
                    <a:pt x="12" y="70"/>
                    <a:pt x="12" y="71"/>
                    <a:pt x="13" y="72"/>
                  </a:cubicBezTo>
                  <a:cubicBezTo>
                    <a:pt x="14" y="72"/>
                    <a:pt x="15" y="72"/>
                    <a:pt x="16" y="72"/>
                  </a:cubicBezTo>
                  <a:cubicBezTo>
                    <a:pt x="17" y="73"/>
                    <a:pt x="18" y="73"/>
                    <a:pt x="18" y="74"/>
                  </a:cubicBezTo>
                  <a:cubicBezTo>
                    <a:pt x="18" y="75"/>
                    <a:pt x="18" y="76"/>
                    <a:pt x="19" y="76"/>
                  </a:cubicBezTo>
                  <a:cubicBezTo>
                    <a:pt x="19" y="77"/>
                    <a:pt x="20" y="76"/>
                    <a:pt x="21" y="76"/>
                  </a:cubicBezTo>
                  <a:cubicBezTo>
                    <a:pt x="22" y="76"/>
                    <a:pt x="23" y="74"/>
                    <a:pt x="23" y="74"/>
                  </a:cubicBezTo>
                  <a:cubicBezTo>
                    <a:pt x="21" y="71"/>
                    <a:pt x="20" y="70"/>
                    <a:pt x="16" y="69"/>
                  </a:cubicBezTo>
                  <a:cubicBezTo>
                    <a:pt x="15" y="69"/>
                    <a:pt x="14" y="68"/>
                    <a:pt x="13" y="67"/>
                  </a:cubicBezTo>
                  <a:cubicBezTo>
                    <a:pt x="13" y="65"/>
                    <a:pt x="14" y="67"/>
                    <a:pt x="15" y="67"/>
                  </a:cubicBezTo>
                  <a:cubicBezTo>
                    <a:pt x="14" y="67"/>
                    <a:pt x="12" y="61"/>
                    <a:pt x="12" y="60"/>
                  </a:cubicBezTo>
                  <a:cubicBezTo>
                    <a:pt x="12" y="59"/>
                    <a:pt x="12" y="59"/>
                    <a:pt x="11" y="58"/>
                  </a:cubicBezTo>
                  <a:cubicBezTo>
                    <a:pt x="10" y="58"/>
                    <a:pt x="9" y="57"/>
                    <a:pt x="9" y="56"/>
                  </a:cubicBezTo>
                  <a:cubicBezTo>
                    <a:pt x="8" y="53"/>
                    <a:pt x="10" y="50"/>
                    <a:pt x="11" y="48"/>
                  </a:cubicBezTo>
                  <a:cubicBezTo>
                    <a:pt x="11" y="46"/>
                    <a:pt x="13" y="44"/>
                    <a:pt x="13" y="43"/>
                  </a:cubicBezTo>
                  <a:cubicBezTo>
                    <a:pt x="13" y="41"/>
                    <a:pt x="12" y="37"/>
                    <a:pt x="14" y="36"/>
                  </a:cubicBezTo>
                  <a:cubicBezTo>
                    <a:pt x="17" y="36"/>
                    <a:pt x="17" y="37"/>
                    <a:pt x="17" y="40"/>
                  </a:cubicBezTo>
                  <a:cubicBezTo>
                    <a:pt x="16" y="42"/>
                    <a:pt x="20" y="41"/>
                    <a:pt x="22" y="41"/>
                  </a:cubicBezTo>
                  <a:cubicBezTo>
                    <a:pt x="23" y="41"/>
                    <a:pt x="26" y="43"/>
                    <a:pt x="27" y="44"/>
                  </a:cubicBezTo>
                  <a:cubicBezTo>
                    <a:pt x="27" y="42"/>
                    <a:pt x="25" y="41"/>
                    <a:pt x="24" y="38"/>
                  </a:cubicBezTo>
                  <a:cubicBezTo>
                    <a:pt x="24" y="36"/>
                    <a:pt x="26" y="35"/>
                    <a:pt x="28" y="33"/>
                  </a:cubicBezTo>
                  <a:cubicBezTo>
                    <a:pt x="29" y="32"/>
                    <a:pt x="32" y="32"/>
                    <a:pt x="34" y="32"/>
                  </a:cubicBezTo>
                  <a:cubicBezTo>
                    <a:pt x="36" y="32"/>
                    <a:pt x="37" y="32"/>
                    <a:pt x="38" y="33"/>
                  </a:cubicBezTo>
                  <a:cubicBezTo>
                    <a:pt x="40" y="33"/>
                    <a:pt x="39" y="32"/>
                    <a:pt x="40" y="30"/>
                  </a:cubicBezTo>
                  <a:cubicBezTo>
                    <a:pt x="41" y="30"/>
                    <a:pt x="40" y="31"/>
                    <a:pt x="40" y="30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71" name="Freeform 705"/>
            <p:cNvSpPr>
              <a:spLocks/>
            </p:cNvSpPr>
            <p:nvPr/>
          </p:nvSpPr>
          <p:spPr bwMode="auto">
            <a:xfrm>
              <a:off x="16362618" y="7921315"/>
              <a:ext cx="356688" cy="729492"/>
            </a:xfrm>
            <a:custGeom>
              <a:avLst/>
              <a:gdLst>
                <a:gd name="T0" fmla="*/ 37 w 38"/>
                <a:gd name="T1" fmla="*/ 55 h 78"/>
                <a:gd name="T2" fmla="*/ 36 w 38"/>
                <a:gd name="T3" fmla="*/ 49 h 78"/>
                <a:gd name="T4" fmla="*/ 32 w 38"/>
                <a:gd name="T5" fmla="*/ 41 h 78"/>
                <a:gd name="T6" fmla="*/ 28 w 38"/>
                <a:gd name="T7" fmla="*/ 37 h 78"/>
                <a:gd name="T8" fmla="*/ 22 w 38"/>
                <a:gd name="T9" fmla="*/ 31 h 78"/>
                <a:gd name="T10" fmla="*/ 18 w 38"/>
                <a:gd name="T11" fmla="*/ 26 h 78"/>
                <a:gd name="T12" fmla="*/ 19 w 38"/>
                <a:gd name="T13" fmla="*/ 20 h 78"/>
                <a:gd name="T14" fmla="*/ 23 w 38"/>
                <a:gd name="T15" fmla="*/ 15 h 78"/>
                <a:gd name="T16" fmla="*/ 29 w 38"/>
                <a:gd name="T17" fmla="*/ 11 h 78"/>
                <a:gd name="T18" fmla="*/ 23 w 38"/>
                <a:gd name="T19" fmla="*/ 7 h 78"/>
                <a:gd name="T20" fmla="*/ 24 w 38"/>
                <a:gd name="T21" fmla="*/ 4 h 78"/>
                <a:gd name="T22" fmla="*/ 19 w 38"/>
                <a:gd name="T23" fmla="*/ 3 h 78"/>
                <a:gd name="T24" fmla="*/ 14 w 38"/>
                <a:gd name="T25" fmla="*/ 3 h 78"/>
                <a:gd name="T26" fmla="*/ 11 w 38"/>
                <a:gd name="T27" fmla="*/ 5 h 78"/>
                <a:gd name="T28" fmla="*/ 8 w 38"/>
                <a:gd name="T29" fmla="*/ 5 h 78"/>
                <a:gd name="T30" fmla="*/ 5 w 38"/>
                <a:gd name="T31" fmla="*/ 5 h 78"/>
                <a:gd name="T32" fmla="*/ 3 w 38"/>
                <a:gd name="T33" fmla="*/ 5 h 78"/>
                <a:gd name="T34" fmla="*/ 0 w 38"/>
                <a:gd name="T35" fmla="*/ 6 h 78"/>
                <a:gd name="T36" fmla="*/ 4 w 38"/>
                <a:gd name="T37" fmla="*/ 9 h 78"/>
                <a:gd name="T38" fmla="*/ 5 w 38"/>
                <a:gd name="T39" fmla="*/ 13 h 78"/>
                <a:gd name="T40" fmla="*/ 9 w 38"/>
                <a:gd name="T41" fmla="*/ 14 h 78"/>
                <a:gd name="T42" fmla="*/ 12 w 38"/>
                <a:gd name="T43" fmla="*/ 17 h 78"/>
                <a:gd name="T44" fmla="*/ 13 w 38"/>
                <a:gd name="T45" fmla="*/ 21 h 78"/>
                <a:gd name="T46" fmla="*/ 10 w 38"/>
                <a:gd name="T47" fmla="*/ 22 h 78"/>
                <a:gd name="T48" fmla="*/ 14 w 38"/>
                <a:gd name="T49" fmla="*/ 25 h 78"/>
                <a:gd name="T50" fmla="*/ 19 w 38"/>
                <a:gd name="T51" fmla="*/ 31 h 78"/>
                <a:gd name="T52" fmla="*/ 23 w 38"/>
                <a:gd name="T53" fmla="*/ 35 h 78"/>
                <a:gd name="T54" fmla="*/ 26 w 38"/>
                <a:gd name="T55" fmla="*/ 39 h 78"/>
                <a:gd name="T56" fmla="*/ 28 w 38"/>
                <a:gd name="T57" fmla="*/ 43 h 78"/>
                <a:gd name="T58" fmla="*/ 27 w 38"/>
                <a:gd name="T59" fmla="*/ 48 h 78"/>
                <a:gd name="T60" fmla="*/ 28 w 38"/>
                <a:gd name="T61" fmla="*/ 52 h 78"/>
                <a:gd name="T62" fmla="*/ 28 w 38"/>
                <a:gd name="T63" fmla="*/ 57 h 78"/>
                <a:gd name="T64" fmla="*/ 23 w 38"/>
                <a:gd name="T65" fmla="*/ 60 h 78"/>
                <a:gd name="T66" fmla="*/ 20 w 38"/>
                <a:gd name="T67" fmla="*/ 62 h 78"/>
                <a:gd name="T68" fmla="*/ 20 w 38"/>
                <a:gd name="T69" fmla="*/ 65 h 78"/>
                <a:gd name="T70" fmla="*/ 18 w 38"/>
                <a:gd name="T71" fmla="*/ 66 h 78"/>
                <a:gd name="T72" fmla="*/ 14 w 38"/>
                <a:gd name="T73" fmla="*/ 67 h 78"/>
                <a:gd name="T74" fmla="*/ 15 w 38"/>
                <a:gd name="T75" fmla="*/ 70 h 78"/>
                <a:gd name="T76" fmla="*/ 14 w 38"/>
                <a:gd name="T77" fmla="*/ 74 h 78"/>
                <a:gd name="T78" fmla="*/ 14 w 38"/>
                <a:gd name="T79" fmla="*/ 77 h 78"/>
                <a:gd name="T80" fmla="*/ 18 w 38"/>
                <a:gd name="T81" fmla="*/ 75 h 78"/>
                <a:gd name="T82" fmla="*/ 19 w 38"/>
                <a:gd name="T83" fmla="*/ 71 h 78"/>
                <a:gd name="T84" fmla="*/ 22 w 38"/>
                <a:gd name="T85" fmla="*/ 72 h 78"/>
                <a:gd name="T86" fmla="*/ 21 w 38"/>
                <a:gd name="T87" fmla="*/ 70 h 78"/>
                <a:gd name="T88" fmla="*/ 23 w 38"/>
                <a:gd name="T89" fmla="*/ 71 h 78"/>
                <a:gd name="T90" fmla="*/ 24 w 38"/>
                <a:gd name="T91" fmla="*/ 67 h 78"/>
                <a:gd name="T92" fmla="*/ 26 w 38"/>
                <a:gd name="T93" fmla="*/ 68 h 78"/>
                <a:gd name="T94" fmla="*/ 30 w 38"/>
                <a:gd name="T95" fmla="*/ 66 h 78"/>
                <a:gd name="T96" fmla="*/ 36 w 38"/>
                <a:gd name="T97" fmla="*/ 61 h 78"/>
                <a:gd name="T98" fmla="*/ 36 w 38"/>
                <a:gd name="T99" fmla="*/ 57 h 78"/>
                <a:gd name="T100" fmla="*/ 37 w 38"/>
                <a:gd name="T101" fmla="*/ 55 h 78"/>
                <a:gd name="T102" fmla="*/ 37 w 38"/>
                <a:gd name="T103" fmla="*/ 55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38" h="78">
                  <a:moveTo>
                    <a:pt x="37" y="55"/>
                  </a:moveTo>
                  <a:cubicBezTo>
                    <a:pt x="36" y="54"/>
                    <a:pt x="36" y="52"/>
                    <a:pt x="36" y="49"/>
                  </a:cubicBezTo>
                  <a:cubicBezTo>
                    <a:pt x="35" y="46"/>
                    <a:pt x="34" y="44"/>
                    <a:pt x="32" y="41"/>
                  </a:cubicBezTo>
                  <a:cubicBezTo>
                    <a:pt x="31" y="39"/>
                    <a:pt x="30" y="38"/>
                    <a:pt x="28" y="37"/>
                  </a:cubicBezTo>
                  <a:cubicBezTo>
                    <a:pt x="26" y="35"/>
                    <a:pt x="23" y="34"/>
                    <a:pt x="22" y="31"/>
                  </a:cubicBezTo>
                  <a:cubicBezTo>
                    <a:pt x="22" y="29"/>
                    <a:pt x="20" y="28"/>
                    <a:pt x="18" y="26"/>
                  </a:cubicBezTo>
                  <a:cubicBezTo>
                    <a:pt x="17" y="25"/>
                    <a:pt x="18" y="21"/>
                    <a:pt x="19" y="20"/>
                  </a:cubicBezTo>
                  <a:cubicBezTo>
                    <a:pt x="21" y="19"/>
                    <a:pt x="23" y="17"/>
                    <a:pt x="23" y="15"/>
                  </a:cubicBezTo>
                  <a:cubicBezTo>
                    <a:pt x="24" y="14"/>
                    <a:pt x="28" y="12"/>
                    <a:pt x="29" y="11"/>
                  </a:cubicBezTo>
                  <a:cubicBezTo>
                    <a:pt x="27" y="10"/>
                    <a:pt x="25" y="9"/>
                    <a:pt x="23" y="7"/>
                  </a:cubicBezTo>
                  <a:cubicBezTo>
                    <a:pt x="21" y="6"/>
                    <a:pt x="24" y="6"/>
                    <a:pt x="24" y="4"/>
                  </a:cubicBezTo>
                  <a:cubicBezTo>
                    <a:pt x="24" y="4"/>
                    <a:pt x="19" y="3"/>
                    <a:pt x="19" y="3"/>
                  </a:cubicBezTo>
                  <a:cubicBezTo>
                    <a:pt x="17" y="2"/>
                    <a:pt x="15" y="0"/>
                    <a:pt x="14" y="3"/>
                  </a:cubicBezTo>
                  <a:cubicBezTo>
                    <a:pt x="13" y="4"/>
                    <a:pt x="12" y="4"/>
                    <a:pt x="11" y="5"/>
                  </a:cubicBezTo>
                  <a:cubicBezTo>
                    <a:pt x="9" y="8"/>
                    <a:pt x="9" y="4"/>
                    <a:pt x="8" y="5"/>
                  </a:cubicBezTo>
                  <a:cubicBezTo>
                    <a:pt x="6" y="6"/>
                    <a:pt x="6" y="5"/>
                    <a:pt x="5" y="5"/>
                  </a:cubicBezTo>
                  <a:cubicBezTo>
                    <a:pt x="4" y="6"/>
                    <a:pt x="3" y="6"/>
                    <a:pt x="3" y="5"/>
                  </a:cubicBezTo>
                  <a:cubicBezTo>
                    <a:pt x="3" y="4"/>
                    <a:pt x="1" y="6"/>
                    <a:pt x="0" y="6"/>
                  </a:cubicBezTo>
                  <a:cubicBezTo>
                    <a:pt x="0" y="7"/>
                    <a:pt x="3" y="9"/>
                    <a:pt x="4" y="9"/>
                  </a:cubicBezTo>
                  <a:cubicBezTo>
                    <a:pt x="5" y="11"/>
                    <a:pt x="4" y="12"/>
                    <a:pt x="5" y="13"/>
                  </a:cubicBezTo>
                  <a:cubicBezTo>
                    <a:pt x="5" y="15"/>
                    <a:pt x="8" y="15"/>
                    <a:pt x="9" y="14"/>
                  </a:cubicBezTo>
                  <a:cubicBezTo>
                    <a:pt x="11" y="13"/>
                    <a:pt x="12" y="16"/>
                    <a:pt x="12" y="17"/>
                  </a:cubicBezTo>
                  <a:cubicBezTo>
                    <a:pt x="13" y="19"/>
                    <a:pt x="15" y="19"/>
                    <a:pt x="13" y="21"/>
                  </a:cubicBezTo>
                  <a:cubicBezTo>
                    <a:pt x="11" y="22"/>
                    <a:pt x="10" y="19"/>
                    <a:pt x="10" y="22"/>
                  </a:cubicBezTo>
                  <a:cubicBezTo>
                    <a:pt x="10" y="24"/>
                    <a:pt x="13" y="24"/>
                    <a:pt x="14" y="25"/>
                  </a:cubicBezTo>
                  <a:cubicBezTo>
                    <a:pt x="16" y="27"/>
                    <a:pt x="17" y="29"/>
                    <a:pt x="19" y="31"/>
                  </a:cubicBezTo>
                  <a:cubicBezTo>
                    <a:pt x="20" y="33"/>
                    <a:pt x="22" y="33"/>
                    <a:pt x="23" y="35"/>
                  </a:cubicBezTo>
                  <a:cubicBezTo>
                    <a:pt x="24" y="37"/>
                    <a:pt x="24" y="38"/>
                    <a:pt x="26" y="39"/>
                  </a:cubicBezTo>
                  <a:cubicBezTo>
                    <a:pt x="27" y="40"/>
                    <a:pt x="26" y="42"/>
                    <a:pt x="28" y="43"/>
                  </a:cubicBezTo>
                  <a:cubicBezTo>
                    <a:pt x="29" y="44"/>
                    <a:pt x="28" y="47"/>
                    <a:pt x="27" y="48"/>
                  </a:cubicBezTo>
                  <a:cubicBezTo>
                    <a:pt x="26" y="49"/>
                    <a:pt x="27" y="51"/>
                    <a:pt x="28" y="52"/>
                  </a:cubicBezTo>
                  <a:cubicBezTo>
                    <a:pt x="28" y="54"/>
                    <a:pt x="28" y="55"/>
                    <a:pt x="28" y="57"/>
                  </a:cubicBezTo>
                  <a:cubicBezTo>
                    <a:pt x="26" y="59"/>
                    <a:pt x="26" y="59"/>
                    <a:pt x="23" y="60"/>
                  </a:cubicBezTo>
                  <a:cubicBezTo>
                    <a:pt x="21" y="60"/>
                    <a:pt x="24" y="63"/>
                    <a:pt x="20" y="62"/>
                  </a:cubicBezTo>
                  <a:cubicBezTo>
                    <a:pt x="18" y="62"/>
                    <a:pt x="20" y="64"/>
                    <a:pt x="20" y="65"/>
                  </a:cubicBezTo>
                  <a:cubicBezTo>
                    <a:pt x="21" y="67"/>
                    <a:pt x="19" y="66"/>
                    <a:pt x="18" y="66"/>
                  </a:cubicBezTo>
                  <a:cubicBezTo>
                    <a:pt x="16" y="66"/>
                    <a:pt x="15" y="66"/>
                    <a:pt x="14" y="67"/>
                  </a:cubicBezTo>
                  <a:cubicBezTo>
                    <a:pt x="11" y="69"/>
                    <a:pt x="13" y="69"/>
                    <a:pt x="15" y="70"/>
                  </a:cubicBezTo>
                  <a:cubicBezTo>
                    <a:pt x="16" y="70"/>
                    <a:pt x="14" y="73"/>
                    <a:pt x="14" y="74"/>
                  </a:cubicBezTo>
                  <a:cubicBezTo>
                    <a:pt x="13" y="74"/>
                    <a:pt x="13" y="78"/>
                    <a:pt x="14" y="77"/>
                  </a:cubicBezTo>
                  <a:cubicBezTo>
                    <a:pt x="16" y="76"/>
                    <a:pt x="17" y="75"/>
                    <a:pt x="18" y="75"/>
                  </a:cubicBezTo>
                  <a:cubicBezTo>
                    <a:pt x="22" y="74"/>
                    <a:pt x="20" y="73"/>
                    <a:pt x="19" y="71"/>
                  </a:cubicBezTo>
                  <a:cubicBezTo>
                    <a:pt x="20" y="71"/>
                    <a:pt x="21" y="73"/>
                    <a:pt x="22" y="72"/>
                  </a:cubicBezTo>
                  <a:cubicBezTo>
                    <a:pt x="23" y="71"/>
                    <a:pt x="21" y="70"/>
                    <a:pt x="21" y="70"/>
                  </a:cubicBezTo>
                  <a:cubicBezTo>
                    <a:pt x="21" y="69"/>
                    <a:pt x="23" y="71"/>
                    <a:pt x="23" y="71"/>
                  </a:cubicBezTo>
                  <a:cubicBezTo>
                    <a:pt x="22" y="71"/>
                    <a:pt x="23" y="67"/>
                    <a:pt x="24" y="67"/>
                  </a:cubicBezTo>
                  <a:cubicBezTo>
                    <a:pt x="24" y="66"/>
                    <a:pt x="26" y="68"/>
                    <a:pt x="26" y="68"/>
                  </a:cubicBezTo>
                  <a:cubicBezTo>
                    <a:pt x="28" y="68"/>
                    <a:pt x="29" y="67"/>
                    <a:pt x="30" y="66"/>
                  </a:cubicBezTo>
                  <a:cubicBezTo>
                    <a:pt x="31" y="65"/>
                    <a:pt x="36" y="63"/>
                    <a:pt x="36" y="61"/>
                  </a:cubicBezTo>
                  <a:cubicBezTo>
                    <a:pt x="36" y="60"/>
                    <a:pt x="35" y="59"/>
                    <a:pt x="36" y="57"/>
                  </a:cubicBezTo>
                  <a:cubicBezTo>
                    <a:pt x="36" y="56"/>
                    <a:pt x="38" y="57"/>
                    <a:pt x="37" y="55"/>
                  </a:cubicBezTo>
                  <a:cubicBezTo>
                    <a:pt x="36" y="54"/>
                    <a:pt x="38" y="56"/>
                    <a:pt x="37" y="55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72" name="Freeform 706"/>
            <p:cNvSpPr>
              <a:spLocks/>
            </p:cNvSpPr>
            <p:nvPr/>
          </p:nvSpPr>
          <p:spPr bwMode="auto">
            <a:xfrm>
              <a:off x="16279815" y="7978656"/>
              <a:ext cx="343950" cy="420492"/>
            </a:xfrm>
            <a:custGeom>
              <a:avLst/>
              <a:gdLst>
                <a:gd name="T0" fmla="*/ 37 w 37"/>
                <a:gd name="T1" fmla="*/ 38 h 45"/>
                <a:gd name="T2" fmla="*/ 35 w 37"/>
                <a:gd name="T3" fmla="*/ 35 h 45"/>
                <a:gd name="T4" fmla="*/ 33 w 37"/>
                <a:gd name="T5" fmla="*/ 32 h 45"/>
                <a:gd name="T6" fmla="*/ 30 w 37"/>
                <a:gd name="T7" fmla="*/ 28 h 45"/>
                <a:gd name="T8" fmla="*/ 26 w 37"/>
                <a:gd name="T9" fmla="*/ 22 h 45"/>
                <a:gd name="T10" fmla="*/ 22 w 37"/>
                <a:gd name="T11" fmla="*/ 18 h 45"/>
                <a:gd name="T12" fmla="*/ 19 w 37"/>
                <a:gd name="T13" fmla="*/ 15 h 45"/>
                <a:gd name="T14" fmla="*/ 22 w 37"/>
                <a:gd name="T15" fmla="*/ 14 h 45"/>
                <a:gd name="T16" fmla="*/ 21 w 37"/>
                <a:gd name="T17" fmla="*/ 10 h 45"/>
                <a:gd name="T18" fmla="*/ 14 w 37"/>
                <a:gd name="T19" fmla="*/ 8 h 45"/>
                <a:gd name="T20" fmla="*/ 13 w 37"/>
                <a:gd name="T21" fmla="*/ 4 h 45"/>
                <a:gd name="T22" fmla="*/ 9 w 37"/>
                <a:gd name="T23" fmla="*/ 0 h 45"/>
                <a:gd name="T24" fmla="*/ 7 w 37"/>
                <a:gd name="T25" fmla="*/ 0 h 45"/>
                <a:gd name="T26" fmla="*/ 8 w 37"/>
                <a:gd name="T27" fmla="*/ 4 h 45"/>
                <a:gd name="T28" fmla="*/ 8 w 37"/>
                <a:gd name="T29" fmla="*/ 7 h 45"/>
                <a:gd name="T30" fmla="*/ 4 w 37"/>
                <a:gd name="T31" fmla="*/ 5 h 45"/>
                <a:gd name="T32" fmla="*/ 0 w 37"/>
                <a:gd name="T33" fmla="*/ 10 h 45"/>
                <a:gd name="T34" fmla="*/ 4 w 37"/>
                <a:gd name="T35" fmla="*/ 15 h 45"/>
                <a:gd name="T36" fmla="*/ 4 w 37"/>
                <a:gd name="T37" fmla="*/ 22 h 45"/>
                <a:gd name="T38" fmla="*/ 3 w 37"/>
                <a:gd name="T39" fmla="*/ 26 h 45"/>
                <a:gd name="T40" fmla="*/ 7 w 37"/>
                <a:gd name="T41" fmla="*/ 25 h 45"/>
                <a:gd name="T42" fmla="*/ 10 w 37"/>
                <a:gd name="T43" fmla="*/ 23 h 45"/>
                <a:gd name="T44" fmla="*/ 15 w 37"/>
                <a:gd name="T45" fmla="*/ 22 h 45"/>
                <a:gd name="T46" fmla="*/ 23 w 37"/>
                <a:gd name="T47" fmla="*/ 28 h 45"/>
                <a:gd name="T48" fmla="*/ 27 w 37"/>
                <a:gd name="T49" fmla="*/ 36 h 45"/>
                <a:gd name="T50" fmla="*/ 27 w 37"/>
                <a:gd name="T51" fmla="*/ 39 h 45"/>
                <a:gd name="T52" fmla="*/ 25 w 37"/>
                <a:gd name="T53" fmla="*/ 43 h 45"/>
                <a:gd name="T54" fmla="*/ 29 w 37"/>
                <a:gd name="T55" fmla="*/ 43 h 45"/>
                <a:gd name="T56" fmla="*/ 32 w 37"/>
                <a:gd name="T57" fmla="*/ 42 h 45"/>
                <a:gd name="T58" fmla="*/ 35 w 37"/>
                <a:gd name="T59" fmla="*/ 42 h 45"/>
                <a:gd name="T60" fmla="*/ 37 w 37"/>
                <a:gd name="T61" fmla="*/ 38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37" h="45">
                  <a:moveTo>
                    <a:pt x="37" y="38"/>
                  </a:moveTo>
                  <a:cubicBezTo>
                    <a:pt x="37" y="37"/>
                    <a:pt x="36" y="37"/>
                    <a:pt x="35" y="35"/>
                  </a:cubicBezTo>
                  <a:cubicBezTo>
                    <a:pt x="35" y="33"/>
                    <a:pt x="34" y="34"/>
                    <a:pt x="33" y="32"/>
                  </a:cubicBezTo>
                  <a:cubicBezTo>
                    <a:pt x="32" y="30"/>
                    <a:pt x="32" y="29"/>
                    <a:pt x="30" y="28"/>
                  </a:cubicBezTo>
                  <a:cubicBezTo>
                    <a:pt x="28" y="26"/>
                    <a:pt x="27" y="24"/>
                    <a:pt x="26" y="22"/>
                  </a:cubicBezTo>
                  <a:cubicBezTo>
                    <a:pt x="25" y="21"/>
                    <a:pt x="23" y="19"/>
                    <a:pt x="22" y="18"/>
                  </a:cubicBezTo>
                  <a:cubicBezTo>
                    <a:pt x="20" y="17"/>
                    <a:pt x="19" y="18"/>
                    <a:pt x="19" y="15"/>
                  </a:cubicBezTo>
                  <a:cubicBezTo>
                    <a:pt x="19" y="14"/>
                    <a:pt x="21" y="16"/>
                    <a:pt x="22" y="14"/>
                  </a:cubicBezTo>
                  <a:cubicBezTo>
                    <a:pt x="24" y="13"/>
                    <a:pt x="22" y="12"/>
                    <a:pt x="21" y="10"/>
                  </a:cubicBezTo>
                  <a:cubicBezTo>
                    <a:pt x="19" y="5"/>
                    <a:pt x="16" y="11"/>
                    <a:pt x="14" y="8"/>
                  </a:cubicBezTo>
                  <a:cubicBezTo>
                    <a:pt x="13" y="7"/>
                    <a:pt x="14" y="5"/>
                    <a:pt x="13" y="4"/>
                  </a:cubicBezTo>
                  <a:cubicBezTo>
                    <a:pt x="12" y="3"/>
                    <a:pt x="10" y="2"/>
                    <a:pt x="9" y="0"/>
                  </a:cubicBezTo>
                  <a:cubicBezTo>
                    <a:pt x="9" y="0"/>
                    <a:pt x="7" y="0"/>
                    <a:pt x="7" y="0"/>
                  </a:cubicBezTo>
                  <a:cubicBezTo>
                    <a:pt x="6" y="1"/>
                    <a:pt x="8" y="3"/>
                    <a:pt x="8" y="4"/>
                  </a:cubicBezTo>
                  <a:cubicBezTo>
                    <a:pt x="8" y="5"/>
                    <a:pt x="9" y="7"/>
                    <a:pt x="8" y="7"/>
                  </a:cubicBezTo>
                  <a:cubicBezTo>
                    <a:pt x="6" y="7"/>
                    <a:pt x="6" y="5"/>
                    <a:pt x="4" y="5"/>
                  </a:cubicBezTo>
                  <a:cubicBezTo>
                    <a:pt x="3" y="4"/>
                    <a:pt x="0" y="10"/>
                    <a:pt x="0" y="10"/>
                  </a:cubicBezTo>
                  <a:cubicBezTo>
                    <a:pt x="1" y="13"/>
                    <a:pt x="0" y="17"/>
                    <a:pt x="4" y="15"/>
                  </a:cubicBezTo>
                  <a:cubicBezTo>
                    <a:pt x="6" y="14"/>
                    <a:pt x="4" y="22"/>
                    <a:pt x="4" y="22"/>
                  </a:cubicBezTo>
                  <a:cubicBezTo>
                    <a:pt x="6" y="23"/>
                    <a:pt x="4" y="24"/>
                    <a:pt x="3" y="26"/>
                  </a:cubicBezTo>
                  <a:cubicBezTo>
                    <a:pt x="3" y="27"/>
                    <a:pt x="6" y="25"/>
                    <a:pt x="7" y="25"/>
                  </a:cubicBezTo>
                  <a:cubicBezTo>
                    <a:pt x="7" y="24"/>
                    <a:pt x="9" y="23"/>
                    <a:pt x="10" y="23"/>
                  </a:cubicBezTo>
                  <a:cubicBezTo>
                    <a:pt x="12" y="24"/>
                    <a:pt x="13" y="24"/>
                    <a:pt x="15" y="22"/>
                  </a:cubicBezTo>
                  <a:cubicBezTo>
                    <a:pt x="17" y="21"/>
                    <a:pt x="24" y="25"/>
                    <a:pt x="23" y="28"/>
                  </a:cubicBezTo>
                  <a:cubicBezTo>
                    <a:pt x="21" y="32"/>
                    <a:pt x="25" y="33"/>
                    <a:pt x="27" y="36"/>
                  </a:cubicBezTo>
                  <a:cubicBezTo>
                    <a:pt x="27" y="37"/>
                    <a:pt x="27" y="38"/>
                    <a:pt x="27" y="39"/>
                  </a:cubicBezTo>
                  <a:cubicBezTo>
                    <a:pt x="27" y="40"/>
                    <a:pt x="26" y="42"/>
                    <a:pt x="25" y="43"/>
                  </a:cubicBezTo>
                  <a:cubicBezTo>
                    <a:pt x="26" y="43"/>
                    <a:pt x="29" y="45"/>
                    <a:pt x="29" y="43"/>
                  </a:cubicBezTo>
                  <a:cubicBezTo>
                    <a:pt x="29" y="42"/>
                    <a:pt x="31" y="41"/>
                    <a:pt x="32" y="42"/>
                  </a:cubicBezTo>
                  <a:cubicBezTo>
                    <a:pt x="33" y="43"/>
                    <a:pt x="34" y="43"/>
                    <a:pt x="35" y="42"/>
                  </a:cubicBezTo>
                  <a:cubicBezTo>
                    <a:pt x="37" y="42"/>
                    <a:pt x="37" y="40"/>
                    <a:pt x="37" y="38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73" name="Freeform 707"/>
            <p:cNvSpPr>
              <a:spLocks/>
            </p:cNvSpPr>
            <p:nvPr/>
          </p:nvSpPr>
          <p:spPr bwMode="auto">
            <a:xfrm>
              <a:off x="17754337" y="9119079"/>
              <a:ext cx="420383" cy="356781"/>
            </a:xfrm>
            <a:custGeom>
              <a:avLst/>
              <a:gdLst>
                <a:gd name="T0" fmla="*/ 45 w 45"/>
                <a:gd name="T1" fmla="*/ 29 h 38"/>
                <a:gd name="T2" fmla="*/ 45 w 45"/>
                <a:gd name="T3" fmla="*/ 26 h 38"/>
                <a:gd name="T4" fmla="*/ 45 w 45"/>
                <a:gd name="T5" fmla="*/ 24 h 38"/>
                <a:gd name="T6" fmla="*/ 45 w 45"/>
                <a:gd name="T7" fmla="*/ 15 h 38"/>
                <a:gd name="T8" fmla="*/ 45 w 45"/>
                <a:gd name="T9" fmla="*/ 6 h 38"/>
                <a:gd name="T10" fmla="*/ 35 w 45"/>
                <a:gd name="T11" fmla="*/ 3 h 38"/>
                <a:gd name="T12" fmla="*/ 30 w 45"/>
                <a:gd name="T13" fmla="*/ 0 h 38"/>
                <a:gd name="T14" fmla="*/ 26 w 45"/>
                <a:gd name="T15" fmla="*/ 3 h 38"/>
                <a:gd name="T16" fmla="*/ 22 w 45"/>
                <a:gd name="T17" fmla="*/ 5 h 38"/>
                <a:gd name="T18" fmla="*/ 18 w 45"/>
                <a:gd name="T19" fmla="*/ 10 h 38"/>
                <a:gd name="T20" fmla="*/ 14 w 45"/>
                <a:gd name="T21" fmla="*/ 8 h 38"/>
                <a:gd name="T22" fmla="*/ 11 w 45"/>
                <a:gd name="T23" fmla="*/ 5 h 38"/>
                <a:gd name="T24" fmla="*/ 9 w 45"/>
                <a:gd name="T25" fmla="*/ 6 h 38"/>
                <a:gd name="T26" fmla="*/ 7 w 45"/>
                <a:gd name="T27" fmla="*/ 5 h 38"/>
                <a:gd name="T28" fmla="*/ 4 w 45"/>
                <a:gd name="T29" fmla="*/ 6 h 38"/>
                <a:gd name="T30" fmla="*/ 0 w 45"/>
                <a:gd name="T31" fmla="*/ 7 h 38"/>
                <a:gd name="T32" fmla="*/ 3 w 45"/>
                <a:gd name="T33" fmla="*/ 8 h 38"/>
                <a:gd name="T34" fmla="*/ 4 w 45"/>
                <a:gd name="T35" fmla="*/ 11 h 38"/>
                <a:gd name="T36" fmla="*/ 7 w 45"/>
                <a:gd name="T37" fmla="*/ 14 h 38"/>
                <a:gd name="T38" fmla="*/ 9 w 45"/>
                <a:gd name="T39" fmla="*/ 8 h 38"/>
                <a:gd name="T40" fmla="*/ 10 w 45"/>
                <a:gd name="T41" fmla="*/ 12 h 38"/>
                <a:gd name="T42" fmla="*/ 15 w 45"/>
                <a:gd name="T43" fmla="*/ 12 h 38"/>
                <a:gd name="T44" fmla="*/ 18 w 45"/>
                <a:gd name="T45" fmla="*/ 15 h 38"/>
                <a:gd name="T46" fmla="*/ 27 w 45"/>
                <a:gd name="T47" fmla="*/ 19 h 38"/>
                <a:gd name="T48" fmla="*/ 32 w 45"/>
                <a:gd name="T49" fmla="*/ 22 h 38"/>
                <a:gd name="T50" fmla="*/ 34 w 45"/>
                <a:gd name="T51" fmla="*/ 26 h 38"/>
                <a:gd name="T52" fmla="*/ 36 w 45"/>
                <a:gd name="T53" fmla="*/ 27 h 38"/>
                <a:gd name="T54" fmla="*/ 34 w 45"/>
                <a:gd name="T55" fmla="*/ 28 h 38"/>
                <a:gd name="T56" fmla="*/ 36 w 45"/>
                <a:gd name="T57" fmla="*/ 29 h 38"/>
                <a:gd name="T58" fmla="*/ 35 w 45"/>
                <a:gd name="T59" fmla="*/ 30 h 38"/>
                <a:gd name="T60" fmla="*/ 32 w 45"/>
                <a:gd name="T61" fmla="*/ 31 h 38"/>
                <a:gd name="T62" fmla="*/ 29 w 45"/>
                <a:gd name="T63" fmla="*/ 34 h 38"/>
                <a:gd name="T64" fmla="*/ 34 w 45"/>
                <a:gd name="T65" fmla="*/ 35 h 38"/>
                <a:gd name="T66" fmla="*/ 36 w 45"/>
                <a:gd name="T67" fmla="*/ 31 h 38"/>
                <a:gd name="T68" fmla="*/ 36 w 45"/>
                <a:gd name="T69" fmla="*/ 33 h 38"/>
                <a:gd name="T70" fmla="*/ 40 w 45"/>
                <a:gd name="T71" fmla="*/ 32 h 38"/>
                <a:gd name="T72" fmla="*/ 45 w 45"/>
                <a:gd name="T73" fmla="*/ 38 h 38"/>
                <a:gd name="T74" fmla="*/ 45 w 45"/>
                <a:gd name="T75" fmla="*/ 29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45" h="38">
                  <a:moveTo>
                    <a:pt x="45" y="29"/>
                  </a:moveTo>
                  <a:cubicBezTo>
                    <a:pt x="45" y="28"/>
                    <a:pt x="44" y="27"/>
                    <a:pt x="45" y="26"/>
                  </a:cubicBezTo>
                  <a:cubicBezTo>
                    <a:pt x="45" y="25"/>
                    <a:pt x="45" y="25"/>
                    <a:pt x="45" y="24"/>
                  </a:cubicBezTo>
                  <a:cubicBezTo>
                    <a:pt x="45" y="21"/>
                    <a:pt x="45" y="18"/>
                    <a:pt x="45" y="15"/>
                  </a:cubicBezTo>
                  <a:cubicBezTo>
                    <a:pt x="45" y="12"/>
                    <a:pt x="45" y="9"/>
                    <a:pt x="45" y="6"/>
                  </a:cubicBezTo>
                  <a:cubicBezTo>
                    <a:pt x="45" y="6"/>
                    <a:pt x="36" y="3"/>
                    <a:pt x="35" y="3"/>
                  </a:cubicBezTo>
                  <a:cubicBezTo>
                    <a:pt x="33" y="2"/>
                    <a:pt x="32" y="1"/>
                    <a:pt x="30" y="0"/>
                  </a:cubicBezTo>
                  <a:cubicBezTo>
                    <a:pt x="27" y="0"/>
                    <a:pt x="27" y="2"/>
                    <a:pt x="26" y="3"/>
                  </a:cubicBezTo>
                  <a:cubicBezTo>
                    <a:pt x="26" y="4"/>
                    <a:pt x="23" y="4"/>
                    <a:pt x="22" y="5"/>
                  </a:cubicBezTo>
                  <a:cubicBezTo>
                    <a:pt x="21" y="7"/>
                    <a:pt x="20" y="9"/>
                    <a:pt x="18" y="10"/>
                  </a:cubicBezTo>
                  <a:cubicBezTo>
                    <a:pt x="16" y="11"/>
                    <a:pt x="14" y="10"/>
                    <a:pt x="14" y="8"/>
                  </a:cubicBezTo>
                  <a:cubicBezTo>
                    <a:pt x="13" y="6"/>
                    <a:pt x="12" y="6"/>
                    <a:pt x="11" y="5"/>
                  </a:cubicBezTo>
                  <a:cubicBezTo>
                    <a:pt x="11" y="3"/>
                    <a:pt x="10" y="5"/>
                    <a:pt x="9" y="6"/>
                  </a:cubicBezTo>
                  <a:cubicBezTo>
                    <a:pt x="8" y="6"/>
                    <a:pt x="7" y="5"/>
                    <a:pt x="7" y="5"/>
                  </a:cubicBezTo>
                  <a:cubicBezTo>
                    <a:pt x="6" y="5"/>
                    <a:pt x="5" y="6"/>
                    <a:pt x="4" y="6"/>
                  </a:cubicBezTo>
                  <a:cubicBezTo>
                    <a:pt x="4" y="7"/>
                    <a:pt x="0" y="6"/>
                    <a:pt x="0" y="7"/>
                  </a:cubicBezTo>
                  <a:cubicBezTo>
                    <a:pt x="0" y="8"/>
                    <a:pt x="2" y="8"/>
                    <a:pt x="3" y="8"/>
                  </a:cubicBezTo>
                  <a:cubicBezTo>
                    <a:pt x="4" y="9"/>
                    <a:pt x="4" y="10"/>
                    <a:pt x="4" y="11"/>
                  </a:cubicBezTo>
                  <a:cubicBezTo>
                    <a:pt x="4" y="13"/>
                    <a:pt x="7" y="13"/>
                    <a:pt x="7" y="14"/>
                  </a:cubicBezTo>
                  <a:cubicBezTo>
                    <a:pt x="7" y="12"/>
                    <a:pt x="7" y="9"/>
                    <a:pt x="9" y="8"/>
                  </a:cubicBezTo>
                  <a:cubicBezTo>
                    <a:pt x="7" y="9"/>
                    <a:pt x="8" y="11"/>
                    <a:pt x="10" y="12"/>
                  </a:cubicBezTo>
                  <a:cubicBezTo>
                    <a:pt x="12" y="13"/>
                    <a:pt x="13" y="13"/>
                    <a:pt x="15" y="12"/>
                  </a:cubicBezTo>
                  <a:cubicBezTo>
                    <a:pt x="12" y="13"/>
                    <a:pt x="17" y="15"/>
                    <a:pt x="18" y="15"/>
                  </a:cubicBezTo>
                  <a:cubicBezTo>
                    <a:pt x="21" y="16"/>
                    <a:pt x="24" y="18"/>
                    <a:pt x="27" y="19"/>
                  </a:cubicBezTo>
                  <a:cubicBezTo>
                    <a:pt x="29" y="20"/>
                    <a:pt x="31" y="21"/>
                    <a:pt x="32" y="22"/>
                  </a:cubicBezTo>
                  <a:cubicBezTo>
                    <a:pt x="32" y="24"/>
                    <a:pt x="33" y="25"/>
                    <a:pt x="34" y="26"/>
                  </a:cubicBezTo>
                  <a:cubicBezTo>
                    <a:pt x="34" y="26"/>
                    <a:pt x="36" y="27"/>
                    <a:pt x="36" y="27"/>
                  </a:cubicBezTo>
                  <a:cubicBezTo>
                    <a:pt x="36" y="27"/>
                    <a:pt x="34" y="28"/>
                    <a:pt x="34" y="28"/>
                  </a:cubicBezTo>
                  <a:cubicBezTo>
                    <a:pt x="34" y="28"/>
                    <a:pt x="36" y="28"/>
                    <a:pt x="36" y="29"/>
                  </a:cubicBezTo>
                  <a:cubicBezTo>
                    <a:pt x="36" y="28"/>
                    <a:pt x="35" y="29"/>
                    <a:pt x="35" y="30"/>
                  </a:cubicBezTo>
                  <a:cubicBezTo>
                    <a:pt x="34" y="31"/>
                    <a:pt x="33" y="30"/>
                    <a:pt x="32" y="31"/>
                  </a:cubicBezTo>
                  <a:cubicBezTo>
                    <a:pt x="31" y="31"/>
                    <a:pt x="28" y="34"/>
                    <a:pt x="29" y="34"/>
                  </a:cubicBezTo>
                  <a:cubicBezTo>
                    <a:pt x="30" y="35"/>
                    <a:pt x="32" y="35"/>
                    <a:pt x="34" y="35"/>
                  </a:cubicBezTo>
                  <a:cubicBezTo>
                    <a:pt x="34" y="34"/>
                    <a:pt x="35" y="30"/>
                    <a:pt x="36" y="31"/>
                  </a:cubicBezTo>
                  <a:cubicBezTo>
                    <a:pt x="36" y="32"/>
                    <a:pt x="33" y="33"/>
                    <a:pt x="36" y="33"/>
                  </a:cubicBezTo>
                  <a:cubicBezTo>
                    <a:pt x="38" y="34"/>
                    <a:pt x="39" y="34"/>
                    <a:pt x="40" y="32"/>
                  </a:cubicBezTo>
                  <a:cubicBezTo>
                    <a:pt x="39" y="34"/>
                    <a:pt x="44" y="37"/>
                    <a:pt x="45" y="38"/>
                  </a:cubicBezTo>
                  <a:cubicBezTo>
                    <a:pt x="45" y="35"/>
                    <a:pt x="45" y="32"/>
                    <a:pt x="45" y="29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74" name="Freeform 708"/>
            <p:cNvSpPr>
              <a:spLocks/>
            </p:cNvSpPr>
            <p:nvPr/>
          </p:nvSpPr>
          <p:spPr bwMode="auto">
            <a:xfrm>
              <a:off x="18165166" y="9176423"/>
              <a:ext cx="477708" cy="382265"/>
            </a:xfrm>
            <a:custGeom>
              <a:avLst/>
              <a:gdLst>
                <a:gd name="T0" fmla="*/ 50 w 51"/>
                <a:gd name="T1" fmla="*/ 39 h 41"/>
                <a:gd name="T2" fmla="*/ 45 w 51"/>
                <a:gd name="T3" fmla="*/ 37 h 41"/>
                <a:gd name="T4" fmla="*/ 47 w 51"/>
                <a:gd name="T5" fmla="*/ 36 h 41"/>
                <a:gd name="T6" fmla="*/ 42 w 51"/>
                <a:gd name="T7" fmla="*/ 34 h 41"/>
                <a:gd name="T8" fmla="*/ 38 w 51"/>
                <a:gd name="T9" fmla="*/ 30 h 41"/>
                <a:gd name="T10" fmla="*/ 37 w 51"/>
                <a:gd name="T11" fmla="*/ 28 h 41"/>
                <a:gd name="T12" fmla="*/ 34 w 51"/>
                <a:gd name="T13" fmla="*/ 26 h 41"/>
                <a:gd name="T14" fmla="*/ 29 w 51"/>
                <a:gd name="T15" fmla="*/ 21 h 41"/>
                <a:gd name="T16" fmla="*/ 34 w 51"/>
                <a:gd name="T17" fmla="*/ 21 h 41"/>
                <a:gd name="T18" fmla="*/ 34 w 51"/>
                <a:gd name="T19" fmla="*/ 18 h 41"/>
                <a:gd name="T20" fmla="*/ 31 w 51"/>
                <a:gd name="T21" fmla="*/ 17 h 41"/>
                <a:gd name="T22" fmla="*/ 25 w 51"/>
                <a:gd name="T23" fmla="*/ 12 h 41"/>
                <a:gd name="T24" fmla="*/ 19 w 51"/>
                <a:gd name="T25" fmla="*/ 7 h 41"/>
                <a:gd name="T26" fmla="*/ 16 w 51"/>
                <a:gd name="T27" fmla="*/ 6 h 41"/>
                <a:gd name="T28" fmla="*/ 13 w 51"/>
                <a:gd name="T29" fmla="*/ 4 h 41"/>
                <a:gd name="T30" fmla="*/ 8 w 51"/>
                <a:gd name="T31" fmla="*/ 2 h 41"/>
                <a:gd name="T32" fmla="*/ 1 w 51"/>
                <a:gd name="T33" fmla="*/ 0 h 41"/>
                <a:gd name="T34" fmla="*/ 1 w 51"/>
                <a:gd name="T35" fmla="*/ 10 h 41"/>
                <a:gd name="T36" fmla="*/ 1 w 51"/>
                <a:gd name="T37" fmla="*/ 20 h 41"/>
                <a:gd name="T38" fmla="*/ 1 w 51"/>
                <a:gd name="T39" fmla="*/ 25 h 41"/>
                <a:gd name="T40" fmla="*/ 1 w 51"/>
                <a:gd name="T41" fmla="*/ 30 h 41"/>
                <a:gd name="T42" fmla="*/ 4 w 51"/>
                <a:gd name="T43" fmla="*/ 33 h 41"/>
                <a:gd name="T44" fmla="*/ 13 w 51"/>
                <a:gd name="T45" fmla="*/ 31 h 41"/>
                <a:gd name="T46" fmla="*/ 9 w 51"/>
                <a:gd name="T47" fmla="*/ 28 h 41"/>
                <a:gd name="T48" fmla="*/ 14 w 51"/>
                <a:gd name="T49" fmla="*/ 30 h 41"/>
                <a:gd name="T50" fmla="*/ 13 w 51"/>
                <a:gd name="T51" fmla="*/ 26 h 41"/>
                <a:gd name="T52" fmla="*/ 15 w 51"/>
                <a:gd name="T53" fmla="*/ 27 h 41"/>
                <a:gd name="T54" fmla="*/ 18 w 51"/>
                <a:gd name="T55" fmla="*/ 25 h 41"/>
                <a:gd name="T56" fmla="*/ 26 w 51"/>
                <a:gd name="T57" fmla="*/ 27 h 41"/>
                <a:gd name="T58" fmla="*/ 31 w 51"/>
                <a:gd name="T59" fmla="*/ 33 h 41"/>
                <a:gd name="T60" fmla="*/ 36 w 51"/>
                <a:gd name="T61" fmla="*/ 38 h 41"/>
                <a:gd name="T62" fmla="*/ 45 w 51"/>
                <a:gd name="T63" fmla="*/ 40 h 41"/>
                <a:gd name="T64" fmla="*/ 48 w 51"/>
                <a:gd name="T65" fmla="*/ 40 h 41"/>
                <a:gd name="T66" fmla="*/ 50 w 51"/>
                <a:gd name="T67" fmla="*/ 39 h 41"/>
                <a:gd name="T68" fmla="*/ 50 w 51"/>
                <a:gd name="T69" fmla="*/ 39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51" h="41">
                  <a:moveTo>
                    <a:pt x="50" y="39"/>
                  </a:moveTo>
                  <a:cubicBezTo>
                    <a:pt x="48" y="38"/>
                    <a:pt x="46" y="38"/>
                    <a:pt x="45" y="37"/>
                  </a:cubicBezTo>
                  <a:cubicBezTo>
                    <a:pt x="44" y="36"/>
                    <a:pt x="46" y="35"/>
                    <a:pt x="47" y="36"/>
                  </a:cubicBezTo>
                  <a:cubicBezTo>
                    <a:pt x="45" y="35"/>
                    <a:pt x="42" y="36"/>
                    <a:pt x="42" y="34"/>
                  </a:cubicBezTo>
                  <a:cubicBezTo>
                    <a:pt x="42" y="32"/>
                    <a:pt x="39" y="32"/>
                    <a:pt x="38" y="30"/>
                  </a:cubicBezTo>
                  <a:cubicBezTo>
                    <a:pt x="37" y="29"/>
                    <a:pt x="38" y="29"/>
                    <a:pt x="37" y="28"/>
                  </a:cubicBezTo>
                  <a:cubicBezTo>
                    <a:pt x="36" y="27"/>
                    <a:pt x="35" y="27"/>
                    <a:pt x="34" y="26"/>
                  </a:cubicBezTo>
                  <a:cubicBezTo>
                    <a:pt x="34" y="26"/>
                    <a:pt x="30" y="21"/>
                    <a:pt x="29" y="21"/>
                  </a:cubicBezTo>
                  <a:cubicBezTo>
                    <a:pt x="30" y="20"/>
                    <a:pt x="33" y="21"/>
                    <a:pt x="34" y="21"/>
                  </a:cubicBezTo>
                  <a:cubicBezTo>
                    <a:pt x="36" y="21"/>
                    <a:pt x="35" y="20"/>
                    <a:pt x="34" y="18"/>
                  </a:cubicBezTo>
                  <a:cubicBezTo>
                    <a:pt x="34" y="17"/>
                    <a:pt x="32" y="17"/>
                    <a:pt x="31" y="17"/>
                  </a:cubicBezTo>
                  <a:cubicBezTo>
                    <a:pt x="28" y="15"/>
                    <a:pt x="26" y="14"/>
                    <a:pt x="25" y="12"/>
                  </a:cubicBezTo>
                  <a:cubicBezTo>
                    <a:pt x="24" y="10"/>
                    <a:pt x="21" y="8"/>
                    <a:pt x="19" y="7"/>
                  </a:cubicBezTo>
                  <a:cubicBezTo>
                    <a:pt x="18" y="6"/>
                    <a:pt x="17" y="6"/>
                    <a:pt x="16" y="6"/>
                  </a:cubicBezTo>
                  <a:cubicBezTo>
                    <a:pt x="15" y="6"/>
                    <a:pt x="14" y="4"/>
                    <a:pt x="13" y="4"/>
                  </a:cubicBezTo>
                  <a:cubicBezTo>
                    <a:pt x="12" y="3"/>
                    <a:pt x="10" y="3"/>
                    <a:pt x="8" y="2"/>
                  </a:cubicBezTo>
                  <a:cubicBezTo>
                    <a:pt x="6" y="2"/>
                    <a:pt x="4" y="0"/>
                    <a:pt x="1" y="0"/>
                  </a:cubicBezTo>
                  <a:cubicBezTo>
                    <a:pt x="1" y="3"/>
                    <a:pt x="1" y="7"/>
                    <a:pt x="1" y="10"/>
                  </a:cubicBezTo>
                  <a:cubicBezTo>
                    <a:pt x="1" y="13"/>
                    <a:pt x="2" y="17"/>
                    <a:pt x="1" y="20"/>
                  </a:cubicBezTo>
                  <a:cubicBezTo>
                    <a:pt x="0" y="21"/>
                    <a:pt x="1" y="23"/>
                    <a:pt x="1" y="25"/>
                  </a:cubicBezTo>
                  <a:cubicBezTo>
                    <a:pt x="1" y="27"/>
                    <a:pt x="1" y="28"/>
                    <a:pt x="1" y="30"/>
                  </a:cubicBezTo>
                  <a:cubicBezTo>
                    <a:pt x="1" y="33"/>
                    <a:pt x="2" y="33"/>
                    <a:pt x="4" y="33"/>
                  </a:cubicBezTo>
                  <a:cubicBezTo>
                    <a:pt x="7" y="33"/>
                    <a:pt x="10" y="33"/>
                    <a:pt x="13" y="31"/>
                  </a:cubicBezTo>
                  <a:cubicBezTo>
                    <a:pt x="14" y="31"/>
                    <a:pt x="9" y="28"/>
                    <a:pt x="9" y="28"/>
                  </a:cubicBezTo>
                  <a:cubicBezTo>
                    <a:pt x="10" y="28"/>
                    <a:pt x="14" y="31"/>
                    <a:pt x="14" y="30"/>
                  </a:cubicBezTo>
                  <a:cubicBezTo>
                    <a:pt x="14" y="29"/>
                    <a:pt x="13" y="28"/>
                    <a:pt x="13" y="26"/>
                  </a:cubicBezTo>
                  <a:cubicBezTo>
                    <a:pt x="13" y="26"/>
                    <a:pt x="16" y="28"/>
                    <a:pt x="15" y="27"/>
                  </a:cubicBezTo>
                  <a:cubicBezTo>
                    <a:pt x="15" y="25"/>
                    <a:pt x="17" y="25"/>
                    <a:pt x="18" y="25"/>
                  </a:cubicBezTo>
                  <a:cubicBezTo>
                    <a:pt x="19" y="25"/>
                    <a:pt x="26" y="28"/>
                    <a:pt x="26" y="27"/>
                  </a:cubicBezTo>
                  <a:cubicBezTo>
                    <a:pt x="26" y="29"/>
                    <a:pt x="30" y="31"/>
                    <a:pt x="31" y="33"/>
                  </a:cubicBezTo>
                  <a:cubicBezTo>
                    <a:pt x="32" y="35"/>
                    <a:pt x="34" y="38"/>
                    <a:pt x="36" y="38"/>
                  </a:cubicBezTo>
                  <a:cubicBezTo>
                    <a:pt x="39" y="38"/>
                    <a:pt x="42" y="39"/>
                    <a:pt x="45" y="40"/>
                  </a:cubicBezTo>
                  <a:cubicBezTo>
                    <a:pt x="46" y="40"/>
                    <a:pt x="48" y="41"/>
                    <a:pt x="48" y="40"/>
                  </a:cubicBezTo>
                  <a:cubicBezTo>
                    <a:pt x="48" y="39"/>
                    <a:pt x="51" y="39"/>
                    <a:pt x="50" y="39"/>
                  </a:cubicBezTo>
                  <a:cubicBezTo>
                    <a:pt x="49" y="38"/>
                    <a:pt x="51" y="39"/>
                    <a:pt x="50" y="39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75" name="Freeform 709"/>
            <p:cNvSpPr>
              <a:spLocks/>
            </p:cNvSpPr>
            <p:nvPr/>
          </p:nvSpPr>
          <p:spPr bwMode="auto">
            <a:xfrm>
              <a:off x="16681089" y="8829198"/>
              <a:ext cx="477708" cy="420492"/>
            </a:xfrm>
            <a:custGeom>
              <a:avLst/>
              <a:gdLst>
                <a:gd name="T0" fmla="*/ 33 w 51"/>
                <a:gd name="T1" fmla="*/ 5 h 45"/>
                <a:gd name="T2" fmla="*/ 29 w 51"/>
                <a:gd name="T3" fmla="*/ 13 h 45"/>
                <a:gd name="T4" fmla="*/ 20 w 51"/>
                <a:gd name="T5" fmla="*/ 16 h 45"/>
                <a:gd name="T6" fmla="*/ 15 w 51"/>
                <a:gd name="T7" fmla="*/ 18 h 45"/>
                <a:gd name="T8" fmla="*/ 10 w 51"/>
                <a:gd name="T9" fmla="*/ 19 h 45"/>
                <a:gd name="T10" fmla="*/ 7 w 51"/>
                <a:gd name="T11" fmla="*/ 18 h 45"/>
                <a:gd name="T12" fmla="*/ 3 w 51"/>
                <a:gd name="T13" fmla="*/ 14 h 45"/>
                <a:gd name="T14" fmla="*/ 0 w 51"/>
                <a:gd name="T15" fmla="*/ 20 h 45"/>
                <a:gd name="T16" fmla="*/ 4 w 51"/>
                <a:gd name="T17" fmla="*/ 29 h 45"/>
                <a:gd name="T18" fmla="*/ 8 w 51"/>
                <a:gd name="T19" fmla="*/ 37 h 45"/>
                <a:gd name="T20" fmla="*/ 13 w 51"/>
                <a:gd name="T21" fmla="*/ 39 h 45"/>
                <a:gd name="T22" fmla="*/ 14 w 51"/>
                <a:gd name="T23" fmla="*/ 41 h 45"/>
                <a:gd name="T24" fmla="*/ 19 w 51"/>
                <a:gd name="T25" fmla="*/ 41 h 45"/>
                <a:gd name="T26" fmla="*/ 21 w 51"/>
                <a:gd name="T27" fmla="*/ 39 h 45"/>
                <a:gd name="T28" fmla="*/ 25 w 51"/>
                <a:gd name="T29" fmla="*/ 40 h 45"/>
                <a:gd name="T30" fmla="*/ 28 w 51"/>
                <a:gd name="T31" fmla="*/ 40 h 45"/>
                <a:gd name="T32" fmla="*/ 31 w 51"/>
                <a:gd name="T33" fmla="*/ 43 h 45"/>
                <a:gd name="T34" fmla="*/ 34 w 51"/>
                <a:gd name="T35" fmla="*/ 42 h 45"/>
                <a:gd name="T36" fmla="*/ 36 w 51"/>
                <a:gd name="T37" fmla="*/ 43 h 45"/>
                <a:gd name="T38" fmla="*/ 37 w 51"/>
                <a:gd name="T39" fmla="*/ 37 h 45"/>
                <a:gd name="T40" fmla="*/ 37 w 51"/>
                <a:gd name="T41" fmla="*/ 33 h 45"/>
                <a:gd name="T42" fmla="*/ 39 w 51"/>
                <a:gd name="T43" fmla="*/ 30 h 45"/>
                <a:gd name="T44" fmla="*/ 42 w 51"/>
                <a:gd name="T45" fmla="*/ 24 h 45"/>
                <a:gd name="T46" fmla="*/ 47 w 51"/>
                <a:gd name="T47" fmla="*/ 19 h 45"/>
                <a:gd name="T48" fmla="*/ 49 w 51"/>
                <a:gd name="T49" fmla="*/ 18 h 45"/>
                <a:gd name="T50" fmla="*/ 45 w 51"/>
                <a:gd name="T51" fmla="*/ 13 h 45"/>
                <a:gd name="T52" fmla="*/ 42 w 51"/>
                <a:gd name="T53" fmla="*/ 7 h 45"/>
                <a:gd name="T54" fmla="*/ 44 w 51"/>
                <a:gd name="T55" fmla="*/ 6 h 45"/>
                <a:gd name="T56" fmla="*/ 44 w 51"/>
                <a:gd name="T57" fmla="*/ 3 h 45"/>
                <a:gd name="T58" fmla="*/ 33 w 51"/>
                <a:gd name="T59" fmla="*/ 5 h 45"/>
                <a:gd name="T60" fmla="*/ 33 w 51"/>
                <a:gd name="T61" fmla="*/ 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1" h="45">
                  <a:moveTo>
                    <a:pt x="33" y="5"/>
                  </a:moveTo>
                  <a:cubicBezTo>
                    <a:pt x="32" y="8"/>
                    <a:pt x="31" y="10"/>
                    <a:pt x="29" y="13"/>
                  </a:cubicBezTo>
                  <a:cubicBezTo>
                    <a:pt x="28" y="17"/>
                    <a:pt x="23" y="17"/>
                    <a:pt x="20" y="16"/>
                  </a:cubicBezTo>
                  <a:cubicBezTo>
                    <a:pt x="18" y="15"/>
                    <a:pt x="16" y="17"/>
                    <a:pt x="15" y="18"/>
                  </a:cubicBezTo>
                  <a:cubicBezTo>
                    <a:pt x="14" y="19"/>
                    <a:pt x="11" y="18"/>
                    <a:pt x="10" y="19"/>
                  </a:cubicBezTo>
                  <a:cubicBezTo>
                    <a:pt x="8" y="20"/>
                    <a:pt x="8" y="20"/>
                    <a:pt x="7" y="18"/>
                  </a:cubicBezTo>
                  <a:cubicBezTo>
                    <a:pt x="5" y="17"/>
                    <a:pt x="4" y="16"/>
                    <a:pt x="3" y="14"/>
                  </a:cubicBezTo>
                  <a:cubicBezTo>
                    <a:pt x="2" y="13"/>
                    <a:pt x="0" y="19"/>
                    <a:pt x="0" y="20"/>
                  </a:cubicBezTo>
                  <a:cubicBezTo>
                    <a:pt x="0" y="23"/>
                    <a:pt x="3" y="26"/>
                    <a:pt x="4" y="29"/>
                  </a:cubicBezTo>
                  <a:cubicBezTo>
                    <a:pt x="6" y="32"/>
                    <a:pt x="5" y="35"/>
                    <a:pt x="8" y="37"/>
                  </a:cubicBezTo>
                  <a:cubicBezTo>
                    <a:pt x="10" y="38"/>
                    <a:pt x="12" y="39"/>
                    <a:pt x="13" y="39"/>
                  </a:cubicBezTo>
                  <a:cubicBezTo>
                    <a:pt x="16" y="38"/>
                    <a:pt x="13" y="40"/>
                    <a:pt x="14" y="41"/>
                  </a:cubicBezTo>
                  <a:cubicBezTo>
                    <a:pt x="15" y="41"/>
                    <a:pt x="18" y="41"/>
                    <a:pt x="19" y="41"/>
                  </a:cubicBezTo>
                  <a:cubicBezTo>
                    <a:pt x="20" y="40"/>
                    <a:pt x="20" y="38"/>
                    <a:pt x="21" y="39"/>
                  </a:cubicBezTo>
                  <a:cubicBezTo>
                    <a:pt x="22" y="40"/>
                    <a:pt x="24" y="41"/>
                    <a:pt x="25" y="40"/>
                  </a:cubicBezTo>
                  <a:cubicBezTo>
                    <a:pt x="26" y="40"/>
                    <a:pt x="28" y="39"/>
                    <a:pt x="28" y="40"/>
                  </a:cubicBezTo>
                  <a:cubicBezTo>
                    <a:pt x="29" y="43"/>
                    <a:pt x="27" y="45"/>
                    <a:pt x="31" y="43"/>
                  </a:cubicBezTo>
                  <a:cubicBezTo>
                    <a:pt x="32" y="43"/>
                    <a:pt x="33" y="42"/>
                    <a:pt x="34" y="42"/>
                  </a:cubicBezTo>
                  <a:cubicBezTo>
                    <a:pt x="35" y="42"/>
                    <a:pt x="36" y="43"/>
                    <a:pt x="36" y="43"/>
                  </a:cubicBezTo>
                  <a:cubicBezTo>
                    <a:pt x="37" y="41"/>
                    <a:pt x="35" y="39"/>
                    <a:pt x="37" y="37"/>
                  </a:cubicBezTo>
                  <a:cubicBezTo>
                    <a:pt x="38" y="36"/>
                    <a:pt x="37" y="35"/>
                    <a:pt x="37" y="33"/>
                  </a:cubicBezTo>
                  <a:cubicBezTo>
                    <a:pt x="37" y="32"/>
                    <a:pt x="38" y="31"/>
                    <a:pt x="39" y="30"/>
                  </a:cubicBezTo>
                  <a:cubicBezTo>
                    <a:pt x="41" y="28"/>
                    <a:pt x="43" y="27"/>
                    <a:pt x="42" y="24"/>
                  </a:cubicBezTo>
                  <a:cubicBezTo>
                    <a:pt x="42" y="22"/>
                    <a:pt x="45" y="18"/>
                    <a:pt x="47" y="19"/>
                  </a:cubicBezTo>
                  <a:cubicBezTo>
                    <a:pt x="48" y="20"/>
                    <a:pt x="51" y="19"/>
                    <a:pt x="49" y="18"/>
                  </a:cubicBezTo>
                  <a:cubicBezTo>
                    <a:pt x="48" y="16"/>
                    <a:pt x="45" y="15"/>
                    <a:pt x="45" y="13"/>
                  </a:cubicBezTo>
                  <a:cubicBezTo>
                    <a:pt x="45" y="11"/>
                    <a:pt x="43" y="9"/>
                    <a:pt x="42" y="7"/>
                  </a:cubicBezTo>
                  <a:cubicBezTo>
                    <a:pt x="41" y="4"/>
                    <a:pt x="44" y="7"/>
                    <a:pt x="44" y="6"/>
                  </a:cubicBezTo>
                  <a:cubicBezTo>
                    <a:pt x="45" y="5"/>
                    <a:pt x="41" y="4"/>
                    <a:pt x="44" y="3"/>
                  </a:cubicBezTo>
                  <a:cubicBezTo>
                    <a:pt x="40" y="2"/>
                    <a:pt x="34" y="0"/>
                    <a:pt x="33" y="5"/>
                  </a:cubicBezTo>
                  <a:cubicBezTo>
                    <a:pt x="32" y="7"/>
                    <a:pt x="34" y="3"/>
                    <a:pt x="33" y="5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76" name="Freeform 710"/>
            <p:cNvSpPr>
              <a:spLocks/>
            </p:cNvSpPr>
            <p:nvPr/>
          </p:nvSpPr>
          <p:spPr bwMode="auto">
            <a:xfrm>
              <a:off x="16709750" y="8717701"/>
              <a:ext cx="458600" cy="299442"/>
            </a:xfrm>
            <a:custGeom>
              <a:avLst/>
              <a:gdLst>
                <a:gd name="T0" fmla="*/ 45 w 49"/>
                <a:gd name="T1" fmla="*/ 10 h 32"/>
                <a:gd name="T2" fmla="*/ 47 w 49"/>
                <a:gd name="T3" fmla="*/ 8 h 32"/>
                <a:gd name="T4" fmla="*/ 43 w 49"/>
                <a:gd name="T5" fmla="*/ 7 h 32"/>
                <a:gd name="T6" fmla="*/ 42 w 49"/>
                <a:gd name="T7" fmla="*/ 6 h 32"/>
                <a:gd name="T8" fmla="*/ 41 w 49"/>
                <a:gd name="T9" fmla="*/ 6 h 32"/>
                <a:gd name="T10" fmla="*/ 41 w 49"/>
                <a:gd name="T11" fmla="*/ 4 h 32"/>
                <a:gd name="T12" fmla="*/ 39 w 49"/>
                <a:gd name="T13" fmla="*/ 2 h 32"/>
                <a:gd name="T14" fmla="*/ 37 w 49"/>
                <a:gd name="T15" fmla="*/ 2 h 32"/>
                <a:gd name="T16" fmla="*/ 36 w 49"/>
                <a:gd name="T17" fmla="*/ 1 h 32"/>
                <a:gd name="T18" fmla="*/ 32 w 49"/>
                <a:gd name="T19" fmla="*/ 6 h 32"/>
                <a:gd name="T20" fmla="*/ 30 w 49"/>
                <a:gd name="T21" fmla="*/ 8 h 32"/>
                <a:gd name="T22" fmla="*/ 29 w 49"/>
                <a:gd name="T23" fmla="*/ 9 h 32"/>
                <a:gd name="T24" fmla="*/ 29 w 49"/>
                <a:gd name="T25" fmla="*/ 10 h 32"/>
                <a:gd name="T26" fmla="*/ 25 w 49"/>
                <a:gd name="T27" fmla="*/ 12 h 32"/>
                <a:gd name="T28" fmla="*/ 25 w 49"/>
                <a:gd name="T29" fmla="*/ 15 h 32"/>
                <a:gd name="T30" fmla="*/ 27 w 49"/>
                <a:gd name="T31" fmla="*/ 14 h 32"/>
                <a:gd name="T32" fmla="*/ 29 w 49"/>
                <a:gd name="T33" fmla="*/ 13 h 32"/>
                <a:gd name="T34" fmla="*/ 28 w 49"/>
                <a:gd name="T35" fmla="*/ 11 h 32"/>
                <a:gd name="T36" fmla="*/ 29 w 49"/>
                <a:gd name="T37" fmla="*/ 13 h 32"/>
                <a:gd name="T38" fmla="*/ 26 w 49"/>
                <a:gd name="T39" fmla="*/ 14 h 32"/>
                <a:gd name="T40" fmla="*/ 23 w 49"/>
                <a:gd name="T41" fmla="*/ 13 h 32"/>
                <a:gd name="T42" fmla="*/ 14 w 49"/>
                <a:gd name="T43" fmla="*/ 20 h 32"/>
                <a:gd name="T44" fmla="*/ 9 w 49"/>
                <a:gd name="T45" fmla="*/ 23 h 32"/>
                <a:gd name="T46" fmla="*/ 7 w 49"/>
                <a:gd name="T47" fmla="*/ 26 h 32"/>
                <a:gd name="T48" fmla="*/ 9 w 49"/>
                <a:gd name="T49" fmla="*/ 28 h 32"/>
                <a:gd name="T50" fmla="*/ 0 w 49"/>
                <a:gd name="T51" fmla="*/ 26 h 32"/>
                <a:gd name="T52" fmla="*/ 5 w 49"/>
                <a:gd name="T53" fmla="*/ 32 h 32"/>
                <a:gd name="T54" fmla="*/ 7 w 49"/>
                <a:gd name="T55" fmla="*/ 31 h 32"/>
                <a:gd name="T56" fmla="*/ 12 w 49"/>
                <a:gd name="T57" fmla="*/ 30 h 32"/>
                <a:gd name="T58" fmla="*/ 20 w 49"/>
                <a:gd name="T59" fmla="*/ 29 h 32"/>
                <a:gd name="T60" fmla="*/ 27 w 49"/>
                <a:gd name="T61" fmla="*/ 24 h 32"/>
                <a:gd name="T62" fmla="*/ 30 w 49"/>
                <a:gd name="T63" fmla="*/ 18 h 32"/>
                <a:gd name="T64" fmla="*/ 34 w 49"/>
                <a:gd name="T65" fmla="*/ 14 h 32"/>
                <a:gd name="T66" fmla="*/ 43 w 49"/>
                <a:gd name="T67" fmla="*/ 14 h 32"/>
                <a:gd name="T68" fmla="*/ 45 w 49"/>
                <a:gd name="T69" fmla="*/ 1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9" h="32">
                  <a:moveTo>
                    <a:pt x="45" y="10"/>
                  </a:moveTo>
                  <a:cubicBezTo>
                    <a:pt x="48" y="10"/>
                    <a:pt x="49" y="9"/>
                    <a:pt x="47" y="8"/>
                  </a:cubicBezTo>
                  <a:cubicBezTo>
                    <a:pt x="45" y="7"/>
                    <a:pt x="45" y="6"/>
                    <a:pt x="43" y="7"/>
                  </a:cubicBezTo>
                  <a:cubicBezTo>
                    <a:pt x="42" y="8"/>
                    <a:pt x="43" y="7"/>
                    <a:pt x="42" y="6"/>
                  </a:cubicBezTo>
                  <a:cubicBezTo>
                    <a:pt x="42" y="6"/>
                    <a:pt x="41" y="6"/>
                    <a:pt x="41" y="6"/>
                  </a:cubicBezTo>
                  <a:cubicBezTo>
                    <a:pt x="41" y="6"/>
                    <a:pt x="41" y="4"/>
                    <a:pt x="41" y="4"/>
                  </a:cubicBezTo>
                  <a:cubicBezTo>
                    <a:pt x="40" y="3"/>
                    <a:pt x="39" y="2"/>
                    <a:pt x="39" y="2"/>
                  </a:cubicBezTo>
                  <a:cubicBezTo>
                    <a:pt x="37" y="0"/>
                    <a:pt x="38" y="1"/>
                    <a:pt x="37" y="2"/>
                  </a:cubicBezTo>
                  <a:cubicBezTo>
                    <a:pt x="36" y="3"/>
                    <a:pt x="36" y="1"/>
                    <a:pt x="36" y="1"/>
                  </a:cubicBezTo>
                  <a:cubicBezTo>
                    <a:pt x="35" y="1"/>
                    <a:pt x="32" y="5"/>
                    <a:pt x="32" y="6"/>
                  </a:cubicBezTo>
                  <a:cubicBezTo>
                    <a:pt x="31" y="6"/>
                    <a:pt x="30" y="7"/>
                    <a:pt x="30" y="8"/>
                  </a:cubicBezTo>
                  <a:cubicBezTo>
                    <a:pt x="29" y="8"/>
                    <a:pt x="29" y="9"/>
                    <a:pt x="29" y="9"/>
                  </a:cubicBezTo>
                  <a:cubicBezTo>
                    <a:pt x="29" y="10"/>
                    <a:pt x="29" y="10"/>
                    <a:pt x="29" y="10"/>
                  </a:cubicBezTo>
                  <a:cubicBezTo>
                    <a:pt x="29" y="11"/>
                    <a:pt x="26" y="11"/>
                    <a:pt x="25" y="12"/>
                  </a:cubicBezTo>
                  <a:cubicBezTo>
                    <a:pt x="22" y="12"/>
                    <a:pt x="23" y="14"/>
                    <a:pt x="25" y="15"/>
                  </a:cubicBezTo>
                  <a:cubicBezTo>
                    <a:pt x="27" y="17"/>
                    <a:pt x="26" y="15"/>
                    <a:pt x="27" y="14"/>
                  </a:cubicBezTo>
                  <a:cubicBezTo>
                    <a:pt x="27" y="13"/>
                    <a:pt x="29" y="13"/>
                    <a:pt x="29" y="13"/>
                  </a:cubicBezTo>
                  <a:cubicBezTo>
                    <a:pt x="29" y="13"/>
                    <a:pt x="28" y="12"/>
                    <a:pt x="28" y="11"/>
                  </a:cubicBezTo>
                  <a:cubicBezTo>
                    <a:pt x="28" y="12"/>
                    <a:pt x="29" y="13"/>
                    <a:pt x="29" y="13"/>
                  </a:cubicBezTo>
                  <a:cubicBezTo>
                    <a:pt x="29" y="13"/>
                    <a:pt x="27" y="13"/>
                    <a:pt x="26" y="14"/>
                  </a:cubicBezTo>
                  <a:cubicBezTo>
                    <a:pt x="26" y="17"/>
                    <a:pt x="24" y="14"/>
                    <a:pt x="23" y="13"/>
                  </a:cubicBezTo>
                  <a:cubicBezTo>
                    <a:pt x="20" y="16"/>
                    <a:pt x="18" y="19"/>
                    <a:pt x="14" y="20"/>
                  </a:cubicBezTo>
                  <a:cubicBezTo>
                    <a:pt x="12" y="21"/>
                    <a:pt x="10" y="21"/>
                    <a:pt x="9" y="23"/>
                  </a:cubicBezTo>
                  <a:cubicBezTo>
                    <a:pt x="8" y="24"/>
                    <a:pt x="8" y="25"/>
                    <a:pt x="7" y="26"/>
                  </a:cubicBezTo>
                  <a:cubicBezTo>
                    <a:pt x="7" y="27"/>
                    <a:pt x="9" y="28"/>
                    <a:pt x="9" y="28"/>
                  </a:cubicBezTo>
                  <a:cubicBezTo>
                    <a:pt x="8" y="29"/>
                    <a:pt x="1" y="26"/>
                    <a:pt x="0" y="26"/>
                  </a:cubicBezTo>
                  <a:cubicBezTo>
                    <a:pt x="1" y="28"/>
                    <a:pt x="3" y="31"/>
                    <a:pt x="5" y="32"/>
                  </a:cubicBezTo>
                  <a:cubicBezTo>
                    <a:pt x="6" y="32"/>
                    <a:pt x="7" y="31"/>
                    <a:pt x="7" y="31"/>
                  </a:cubicBezTo>
                  <a:cubicBezTo>
                    <a:pt x="9" y="30"/>
                    <a:pt x="12" y="31"/>
                    <a:pt x="12" y="30"/>
                  </a:cubicBezTo>
                  <a:cubicBezTo>
                    <a:pt x="15" y="27"/>
                    <a:pt x="17" y="28"/>
                    <a:pt x="20" y="29"/>
                  </a:cubicBezTo>
                  <a:cubicBezTo>
                    <a:pt x="23" y="29"/>
                    <a:pt x="26" y="27"/>
                    <a:pt x="27" y="24"/>
                  </a:cubicBezTo>
                  <a:cubicBezTo>
                    <a:pt x="28" y="22"/>
                    <a:pt x="29" y="20"/>
                    <a:pt x="30" y="18"/>
                  </a:cubicBezTo>
                  <a:cubicBezTo>
                    <a:pt x="30" y="15"/>
                    <a:pt x="31" y="14"/>
                    <a:pt x="34" y="14"/>
                  </a:cubicBezTo>
                  <a:cubicBezTo>
                    <a:pt x="37" y="14"/>
                    <a:pt x="40" y="15"/>
                    <a:pt x="43" y="14"/>
                  </a:cubicBezTo>
                  <a:cubicBezTo>
                    <a:pt x="47" y="13"/>
                    <a:pt x="40" y="10"/>
                    <a:pt x="45" y="10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77" name="Freeform 711"/>
            <p:cNvSpPr>
              <a:spLocks/>
            </p:cNvSpPr>
            <p:nvPr/>
          </p:nvSpPr>
          <p:spPr bwMode="auto">
            <a:xfrm>
              <a:off x="15776631" y="7679214"/>
              <a:ext cx="159235" cy="92380"/>
            </a:xfrm>
            <a:custGeom>
              <a:avLst/>
              <a:gdLst>
                <a:gd name="T0" fmla="*/ 2 w 17"/>
                <a:gd name="T1" fmla="*/ 8 h 10"/>
                <a:gd name="T2" fmla="*/ 7 w 17"/>
                <a:gd name="T3" fmla="*/ 9 h 10"/>
                <a:gd name="T4" fmla="*/ 12 w 17"/>
                <a:gd name="T5" fmla="*/ 9 h 10"/>
                <a:gd name="T6" fmla="*/ 16 w 17"/>
                <a:gd name="T7" fmla="*/ 8 h 10"/>
                <a:gd name="T8" fmla="*/ 15 w 17"/>
                <a:gd name="T9" fmla="*/ 3 h 10"/>
                <a:gd name="T10" fmla="*/ 10 w 17"/>
                <a:gd name="T11" fmla="*/ 3 h 10"/>
                <a:gd name="T12" fmla="*/ 6 w 17"/>
                <a:gd name="T13" fmla="*/ 1 h 10"/>
                <a:gd name="T14" fmla="*/ 2 w 17"/>
                <a:gd name="T15" fmla="*/ 8 h 10"/>
                <a:gd name="T16" fmla="*/ 2 w 17"/>
                <a:gd name="T17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10">
                  <a:moveTo>
                    <a:pt x="2" y="8"/>
                  </a:moveTo>
                  <a:cubicBezTo>
                    <a:pt x="3" y="9"/>
                    <a:pt x="6" y="10"/>
                    <a:pt x="7" y="9"/>
                  </a:cubicBezTo>
                  <a:cubicBezTo>
                    <a:pt x="9" y="8"/>
                    <a:pt x="10" y="10"/>
                    <a:pt x="12" y="9"/>
                  </a:cubicBezTo>
                  <a:cubicBezTo>
                    <a:pt x="13" y="9"/>
                    <a:pt x="17" y="9"/>
                    <a:pt x="16" y="8"/>
                  </a:cubicBezTo>
                  <a:cubicBezTo>
                    <a:pt x="15" y="6"/>
                    <a:pt x="14" y="5"/>
                    <a:pt x="15" y="3"/>
                  </a:cubicBezTo>
                  <a:cubicBezTo>
                    <a:pt x="13" y="2"/>
                    <a:pt x="11" y="4"/>
                    <a:pt x="10" y="3"/>
                  </a:cubicBezTo>
                  <a:cubicBezTo>
                    <a:pt x="9" y="2"/>
                    <a:pt x="7" y="0"/>
                    <a:pt x="6" y="1"/>
                  </a:cubicBezTo>
                  <a:cubicBezTo>
                    <a:pt x="4" y="3"/>
                    <a:pt x="0" y="6"/>
                    <a:pt x="2" y="8"/>
                  </a:cubicBezTo>
                  <a:cubicBezTo>
                    <a:pt x="3" y="9"/>
                    <a:pt x="1" y="7"/>
                    <a:pt x="2" y="8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78" name="Freeform 712"/>
            <p:cNvSpPr>
              <a:spLocks/>
            </p:cNvSpPr>
            <p:nvPr/>
          </p:nvSpPr>
          <p:spPr bwMode="auto">
            <a:xfrm>
              <a:off x="15410388" y="7574093"/>
              <a:ext cx="347132" cy="216615"/>
            </a:xfrm>
            <a:custGeom>
              <a:avLst/>
              <a:gdLst>
                <a:gd name="T0" fmla="*/ 1 w 37"/>
                <a:gd name="T1" fmla="*/ 3 h 23"/>
                <a:gd name="T2" fmla="*/ 0 w 37"/>
                <a:gd name="T3" fmla="*/ 9 h 23"/>
                <a:gd name="T4" fmla="*/ 5 w 37"/>
                <a:gd name="T5" fmla="*/ 13 h 23"/>
                <a:gd name="T6" fmla="*/ 7 w 37"/>
                <a:gd name="T7" fmla="*/ 14 h 23"/>
                <a:gd name="T8" fmla="*/ 12 w 37"/>
                <a:gd name="T9" fmla="*/ 15 h 23"/>
                <a:gd name="T10" fmla="*/ 15 w 37"/>
                <a:gd name="T11" fmla="*/ 16 h 23"/>
                <a:gd name="T12" fmla="*/ 19 w 37"/>
                <a:gd name="T13" fmla="*/ 16 h 23"/>
                <a:gd name="T14" fmla="*/ 22 w 37"/>
                <a:gd name="T15" fmla="*/ 19 h 23"/>
                <a:gd name="T16" fmla="*/ 26 w 37"/>
                <a:gd name="T17" fmla="*/ 20 h 23"/>
                <a:gd name="T18" fmla="*/ 29 w 37"/>
                <a:gd name="T19" fmla="*/ 22 h 23"/>
                <a:gd name="T20" fmla="*/ 32 w 37"/>
                <a:gd name="T21" fmla="*/ 20 h 23"/>
                <a:gd name="T22" fmla="*/ 35 w 37"/>
                <a:gd name="T23" fmla="*/ 22 h 23"/>
                <a:gd name="T24" fmla="*/ 37 w 37"/>
                <a:gd name="T25" fmla="*/ 21 h 23"/>
                <a:gd name="T26" fmla="*/ 37 w 37"/>
                <a:gd name="T27" fmla="*/ 18 h 23"/>
                <a:gd name="T28" fmla="*/ 37 w 37"/>
                <a:gd name="T29" fmla="*/ 14 h 23"/>
                <a:gd name="T30" fmla="*/ 32 w 37"/>
                <a:gd name="T31" fmla="*/ 14 h 23"/>
                <a:gd name="T32" fmla="*/ 31 w 37"/>
                <a:gd name="T33" fmla="*/ 13 h 23"/>
                <a:gd name="T34" fmla="*/ 28 w 37"/>
                <a:gd name="T35" fmla="*/ 13 h 23"/>
                <a:gd name="T36" fmla="*/ 26 w 37"/>
                <a:gd name="T37" fmla="*/ 12 h 23"/>
                <a:gd name="T38" fmla="*/ 24 w 37"/>
                <a:gd name="T39" fmla="*/ 12 h 23"/>
                <a:gd name="T40" fmla="*/ 20 w 37"/>
                <a:gd name="T41" fmla="*/ 10 h 23"/>
                <a:gd name="T42" fmla="*/ 18 w 37"/>
                <a:gd name="T43" fmla="*/ 8 h 23"/>
                <a:gd name="T44" fmla="*/ 16 w 37"/>
                <a:gd name="T45" fmla="*/ 7 h 23"/>
                <a:gd name="T46" fmla="*/ 10 w 37"/>
                <a:gd name="T47" fmla="*/ 2 h 23"/>
                <a:gd name="T48" fmla="*/ 8 w 37"/>
                <a:gd name="T49" fmla="*/ 0 h 23"/>
                <a:gd name="T50" fmla="*/ 5 w 37"/>
                <a:gd name="T51" fmla="*/ 2 h 23"/>
                <a:gd name="T52" fmla="*/ 4 w 37"/>
                <a:gd name="T53" fmla="*/ 2 h 23"/>
                <a:gd name="T54" fmla="*/ 1 w 37"/>
                <a:gd name="T55" fmla="*/ 3 h 23"/>
                <a:gd name="T56" fmla="*/ 1 w 37"/>
                <a:gd name="T57" fmla="*/ 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37" h="23">
                  <a:moveTo>
                    <a:pt x="1" y="3"/>
                  </a:moveTo>
                  <a:cubicBezTo>
                    <a:pt x="0" y="4"/>
                    <a:pt x="0" y="8"/>
                    <a:pt x="0" y="9"/>
                  </a:cubicBezTo>
                  <a:cubicBezTo>
                    <a:pt x="1" y="10"/>
                    <a:pt x="4" y="11"/>
                    <a:pt x="5" y="13"/>
                  </a:cubicBezTo>
                  <a:cubicBezTo>
                    <a:pt x="6" y="13"/>
                    <a:pt x="7" y="14"/>
                    <a:pt x="7" y="14"/>
                  </a:cubicBezTo>
                  <a:cubicBezTo>
                    <a:pt x="9" y="15"/>
                    <a:pt x="10" y="14"/>
                    <a:pt x="12" y="15"/>
                  </a:cubicBezTo>
                  <a:cubicBezTo>
                    <a:pt x="13" y="15"/>
                    <a:pt x="14" y="16"/>
                    <a:pt x="15" y="16"/>
                  </a:cubicBezTo>
                  <a:cubicBezTo>
                    <a:pt x="16" y="16"/>
                    <a:pt x="18" y="16"/>
                    <a:pt x="19" y="16"/>
                  </a:cubicBezTo>
                  <a:cubicBezTo>
                    <a:pt x="20" y="17"/>
                    <a:pt x="21" y="18"/>
                    <a:pt x="22" y="19"/>
                  </a:cubicBezTo>
                  <a:cubicBezTo>
                    <a:pt x="23" y="19"/>
                    <a:pt x="25" y="19"/>
                    <a:pt x="26" y="20"/>
                  </a:cubicBezTo>
                  <a:cubicBezTo>
                    <a:pt x="27" y="20"/>
                    <a:pt x="28" y="22"/>
                    <a:pt x="29" y="22"/>
                  </a:cubicBezTo>
                  <a:cubicBezTo>
                    <a:pt x="30" y="22"/>
                    <a:pt x="31" y="20"/>
                    <a:pt x="32" y="20"/>
                  </a:cubicBezTo>
                  <a:cubicBezTo>
                    <a:pt x="33" y="21"/>
                    <a:pt x="33" y="23"/>
                    <a:pt x="35" y="22"/>
                  </a:cubicBezTo>
                  <a:cubicBezTo>
                    <a:pt x="35" y="22"/>
                    <a:pt x="37" y="21"/>
                    <a:pt x="37" y="21"/>
                  </a:cubicBezTo>
                  <a:cubicBezTo>
                    <a:pt x="37" y="20"/>
                    <a:pt x="37" y="19"/>
                    <a:pt x="37" y="18"/>
                  </a:cubicBezTo>
                  <a:cubicBezTo>
                    <a:pt x="36" y="17"/>
                    <a:pt x="37" y="16"/>
                    <a:pt x="37" y="14"/>
                  </a:cubicBezTo>
                  <a:cubicBezTo>
                    <a:pt x="35" y="14"/>
                    <a:pt x="34" y="15"/>
                    <a:pt x="32" y="14"/>
                  </a:cubicBezTo>
                  <a:cubicBezTo>
                    <a:pt x="32" y="14"/>
                    <a:pt x="31" y="13"/>
                    <a:pt x="31" y="13"/>
                  </a:cubicBezTo>
                  <a:cubicBezTo>
                    <a:pt x="30" y="13"/>
                    <a:pt x="29" y="14"/>
                    <a:pt x="28" y="13"/>
                  </a:cubicBezTo>
                  <a:cubicBezTo>
                    <a:pt x="28" y="13"/>
                    <a:pt x="27" y="12"/>
                    <a:pt x="26" y="12"/>
                  </a:cubicBezTo>
                  <a:cubicBezTo>
                    <a:pt x="25" y="12"/>
                    <a:pt x="24" y="14"/>
                    <a:pt x="24" y="12"/>
                  </a:cubicBezTo>
                  <a:cubicBezTo>
                    <a:pt x="22" y="10"/>
                    <a:pt x="21" y="11"/>
                    <a:pt x="20" y="10"/>
                  </a:cubicBezTo>
                  <a:cubicBezTo>
                    <a:pt x="19" y="9"/>
                    <a:pt x="19" y="8"/>
                    <a:pt x="18" y="8"/>
                  </a:cubicBezTo>
                  <a:cubicBezTo>
                    <a:pt x="17" y="7"/>
                    <a:pt x="16" y="7"/>
                    <a:pt x="16" y="7"/>
                  </a:cubicBezTo>
                  <a:cubicBezTo>
                    <a:pt x="14" y="6"/>
                    <a:pt x="11" y="4"/>
                    <a:pt x="10" y="2"/>
                  </a:cubicBezTo>
                  <a:cubicBezTo>
                    <a:pt x="10" y="1"/>
                    <a:pt x="9" y="0"/>
                    <a:pt x="8" y="0"/>
                  </a:cubicBezTo>
                  <a:cubicBezTo>
                    <a:pt x="6" y="0"/>
                    <a:pt x="6" y="1"/>
                    <a:pt x="5" y="2"/>
                  </a:cubicBezTo>
                  <a:cubicBezTo>
                    <a:pt x="5" y="3"/>
                    <a:pt x="4" y="2"/>
                    <a:pt x="4" y="2"/>
                  </a:cubicBezTo>
                  <a:cubicBezTo>
                    <a:pt x="3" y="3"/>
                    <a:pt x="2" y="3"/>
                    <a:pt x="1" y="3"/>
                  </a:cubicBezTo>
                  <a:cubicBezTo>
                    <a:pt x="0" y="4"/>
                    <a:pt x="2" y="3"/>
                    <a:pt x="1" y="3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79" name="Freeform 713"/>
            <p:cNvSpPr>
              <a:spLocks/>
            </p:cNvSpPr>
            <p:nvPr/>
          </p:nvSpPr>
          <p:spPr bwMode="auto">
            <a:xfrm>
              <a:off x="16372171" y="8360921"/>
              <a:ext cx="261145" cy="216615"/>
            </a:xfrm>
            <a:custGeom>
              <a:avLst/>
              <a:gdLst>
                <a:gd name="T0" fmla="*/ 14 w 28"/>
                <a:gd name="T1" fmla="*/ 19 h 23"/>
                <a:gd name="T2" fmla="*/ 19 w 28"/>
                <a:gd name="T3" fmla="*/ 18 h 23"/>
                <a:gd name="T4" fmla="*/ 19 w 28"/>
                <a:gd name="T5" fmla="*/ 15 h 23"/>
                <a:gd name="T6" fmla="*/ 21 w 28"/>
                <a:gd name="T7" fmla="*/ 14 h 23"/>
                <a:gd name="T8" fmla="*/ 24 w 28"/>
                <a:gd name="T9" fmla="*/ 12 h 23"/>
                <a:gd name="T10" fmla="*/ 27 w 28"/>
                <a:gd name="T11" fmla="*/ 9 h 23"/>
                <a:gd name="T12" fmla="*/ 26 w 28"/>
                <a:gd name="T13" fmla="*/ 1 h 23"/>
                <a:gd name="T14" fmla="*/ 22 w 28"/>
                <a:gd name="T15" fmla="*/ 1 h 23"/>
                <a:gd name="T16" fmla="*/ 19 w 28"/>
                <a:gd name="T17" fmla="*/ 2 h 23"/>
                <a:gd name="T18" fmla="*/ 17 w 28"/>
                <a:gd name="T19" fmla="*/ 2 h 23"/>
                <a:gd name="T20" fmla="*/ 3 w 28"/>
                <a:gd name="T21" fmla="*/ 3 h 23"/>
                <a:gd name="T22" fmla="*/ 0 w 28"/>
                <a:gd name="T23" fmla="*/ 7 h 23"/>
                <a:gd name="T24" fmla="*/ 1 w 28"/>
                <a:gd name="T25" fmla="*/ 10 h 23"/>
                <a:gd name="T26" fmla="*/ 3 w 28"/>
                <a:gd name="T27" fmla="*/ 14 h 23"/>
                <a:gd name="T28" fmla="*/ 5 w 28"/>
                <a:gd name="T29" fmla="*/ 18 h 23"/>
                <a:gd name="T30" fmla="*/ 6 w 28"/>
                <a:gd name="T31" fmla="*/ 19 h 23"/>
                <a:gd name="T32" fmla="*/ 7 w 28"/>
                <a:gd name="T33" fmla="*/ 21 h 23"/>
                <a:gd name="T34" fmla="*/ 8 w 28"/>
                <a:gd name="T35" fmla="*/ 23 h 23"/>
                <a:gd name="T36" fmla="*/ 14 w 28"/>
                <a:gd name="T37" fmla="*/ 19 h 23"/>
                <a:gd name="T38" fmla="*/ 14 w 28"/>
                <a:gd name="T39" fmla="*/ 19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8" h="23">
                  <a:moveTo>
                    <a:pt x="14" y="19"/>
                  </a:moveTo>
                  <a:cubicBezTo>
                    <a:pt x="14" y="18"/>
                    <a:pt x="20" y="20"/>
                    <a:pt x="19" y="18"/>
                  </a:cubicBezTo>
                  <a:cubicBezTo>
                    <a:pt x="19" y="18"/>
                    <a:pt x="18" y="15"/>
                    <a:pt x="19" y="15"/>
                  </a:cubicBezTo>
                  <a:cubicBezTo>
                    <a:pt x="20" y="15"/>
                    <a:pt x="21" y="16"/>
                    <a:pt x="21" y="14"/>
                  </a:cubicBezTo>
                  <a:cubicBezTo>
                    <a:pt x="21" y="12"/>
                    <a:pt x="23" y="13"/>
                    <a:pt x="24" y="12"/>
                  </a:cubicBezTo>
                  <a:cubicBezTo>
                    <a:pt x="26" y="12"/>
                    <a:pt x="26" y="10"/>
                    <a:pt x="27" y="9"/>
                  </a:cubicBezTo>
                  <a:cubicBezTo>
                    <a:pt x="28" y="7"/>
                    <a:pt x="25" y="2"/>
                    <a:pt x="26" y="1"/>
                  </a:cubicBezTo>
                  <a:cubicBezTo>
                    <a:pt x="24" y="2"/>
                    <a:pt x="24" y="2"/>
                    <a:pt x="22" y="1"/>
                  </a:cubicBezTo>
                  <a:cubicBezTo>
                    <a:pt x="21" y="0"/>
                    <a:pt x="19" y="2"/>
                    <a:pt x="19" y="2"/>
                  </a:cubicBezTo>
                  <a:cubicBezTo>
                    <a:pt x="19" y="4"/>
                    <a:pt x="17" y="2"/>
                    <a:pt x="17" y="2"/>
                  </a:cubicBezTo>
                  <a:cubicBezTo>
                    <a:pt x="13" y="1"/>
                    <a:pt x="6" y="0"/>
                    <a:pt x="3" y="3"/>
                  </a:cubicBezTo>
                  <a:cubicBezTo>
                    <a:pt x="2" y="4"/>
                    <a:pt x="0" y="5"/>
                    <a:pt x="0" y="7"/>
                  </a:cubicBezTo>
                  <a:cubicBezTo>
                    <a:pt x="0" y="8"/>
                    <a:pt x="1" y="9"/>
                    <a:pt x="1" y="10"/>
                  </a:cubicBezTo>
                  <a:cubicBezTo>
                    <a:pt x="3" y="11"/>
                    <a:pt x="3" y="13"/>
                    <a:pt x="3" y="14"/>
                  </a:cubicBezTo>
                  <a:cubicBezTo>
                    <a:pt x="4" y="16"/>
                    <a:pt x="4" y="17"/>
                    <a:pt x="5" y="18"/>
                  </a:cubicBezTo>
                  <a:cubicBezTo>
                    <a:pt x="5" y="19"/>
                    <a:pt x="6" y="18"/>
                    <a:pt x="6" y="19"/>
                  </a:cubicBezTo>
                  <a:cubicBezTo>
                    <a:pt x="7" y="19"/>
                    <a:pt x="6" y="20"/>
                    <a:pt x="7" y="21"/>
                  </a:cubicBezTo>
                  <a:cubicBezTo>
                    <a:pt x="9" y="21"/>
                    <a:pt x="8" y="22"/>
                    <a:pt x="8" y="23"/>
                  </a:cubicBezTo>
                  <a:cubicBezTo>
                    <a:pt x="8" y="22"/>
                    <a:pt x="14" y="20"/>
                    <a:pt x="14" y="19"/>
                  </a:cubicBezTo>
                  <a:cubicBezTo>
                    <a:pt x="14" y="19"/>
                    <a:pt x="14" y="20"/>
                    <a:pt x="14" y="19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80" name="Freeform 714"/>
            <p:cNvSpPr>
              <a:spLocks/>
            </p:cNvSpPr>
            <p:nvPr/>
          </p:nvSpPr>
          <p:spPr bwMode="auto">
            <a:xfrm>
              <a:off x="16270259" y="8743185"/>
              <a:ext cx="207006" cy="245289"/>
            </a:xfrm>
            <a:custGeom>
              <a:avLst/>
              <a:gdLst>
                <a:gd name="T0" fmla="*/ 10 w 22"/>
                <a:gd name="T1" fmla="*/ 3 h 26"/>
                <a:gd name="T2" fmla="*/ 7 w 22"/>
                <a:gd name="T3" fmla="*/ 4 h 26"/>
                <a:gd name="T4" fmla="*/ 6 w 22"/>
                <a:gd name="T5" fmla="*/ 4 h 26"/>
                <a:gd name="T6" fmla="*/ 5 w 22"/>
                <a:gd name="T7" fmla="*/ 1 h 26"/>
                <a:gd name="T8" fmla="*/ 0 w 22"/>
                <a:gd name="T9" fmla="*/ 0 h 26"/>
                <a:gd name="T10" fmla="*/ 1 w 22"/>
                <a:gd name="T11" fmla="*/ 6 h 26"/>
                <a:gd name="T12" fmla="*/ 4 w 22"/>
                <a:gd name="T13" fmla="*/ 14 h 26"/>
                <a:gd name="T14" fmla="*/ 9 w 22"/>
                <a:gd name="T15" fmla="*/ 21 h 26"/>
                <a:gd name="T16" fmla="*/ 19 w 22"/>
                <a:gd name="T17" fmla="*/ 26 h 26"/>
                <a:gd name="T18" fmla="*/ 20 w 22"/>
                <a:gd name="T19" fmla="*/ 23 h 26"/>
                <a:gd name="T20" fmla="*/ 16 w 22"/>
                <a:gd name="T21" fmla="*/ 14 h 26"/>
                <a:gd name="T22" fmla="*/ 16 w 22"/>
                <a:gd name="T23" fmla="*/ 6 h 26"/>
                <a:gd name="T24" fmla="*/ 10 w 22"/>
                <a:gd name="T25" fmla="*/ 3 h 26"/>
                <a:gd name="T26" fmla="*/ 10 w 22"/>
                <a:gd name="T27" fmla="*/ 3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2" h="26">
                  <a:moveTo>
                    <a:pt x="10" y="3"/>
                  </a:moveTo>
                  <a:cubicBezTo>
                    <a:pt x="9" y="3"/>
                    <a:pt x="8" y="4"/>
                    <a:pt x="7" y="4"/>
                  </a:cubicBezTo>
                  <a:cubicBezTo>
                    <a:pt x="7" y="3"/>
                    <a:pt x="6" y="4"/>
                    <a:pt x="6" y="4"/>
                  </a:cubicBezTo>
                  <a:cubicBezTo>
                    <a:pt x="5" y="4"/>
                    <a:pt x="5" y="2"/>
                    <a:pt x="5" y="1"/>
                  </a:cubicBezTo>
                  <a:cubicBezTo>
                    <a:pt x="4" y="0"/>
                    <a:pt x="2" y="0"/>
                    <a:pt x="0" y="0"/>
                  </a:cubicBezTo>
                  <a:cubicBezTo>
                    <a:pt x="1" y="1"/>
                    <a:pt x="1" y="4"/>
                    <a:pt x="1" y="6"/>
                  </a:cubicBezTo>
                  <a:cubicBezTo>
                    <a:pt x="2" y="8"/>
                    <a:pt x="3" y="11"/>
                    <a:pt x="4" y="14"/>
                  </a:cubicBezTo>
                  <a:cubicBezTo>
                    <a:pt x="6" y="16"/>
                    <a:pt x="7" y="19"/>
                    <a:pt x="9" y="21"/>
                  </a:cubicBezTo>
                  <a:cubicBezTo>
                    <a:pt x="12" y="22"/>
                    <a:pt x="15" y="26"/>
                    <a:pt x="19" y="26"/>
                  </a:cubicBezTo>
                  <a:cubicBezTo>
                    <a:pt x="22" y="26"/>
                    <a:pt x="21" y="25"/>
                    <a:pt x="20" y="23"/>
                  </a:cubicBezTo>
                  <a:cubicBezTo>
                    <a:pt x="18" y="20"/>
                    <a:pt x="16" y="18"/>
                    <a:pt x="16" y="14"/>
                  </a:cubicBezTo>
                  <a:cubicBezTo>
                    <a:pt x="16" y="11"/>
                    <a:pt x="18" y="9"/>
                    <a:pt x="16" y="6"/>
                  </a:cubicBezTo>
                  <a:cubicBezTo>
                    <a:pt x="15" y="5"/>
                    <a:pt x="11" y="0"/>
                    <a:pt x="10" y="3"/>
                  </a:cubicBezTo>
                  <a:cubicBezTo>
                    <a:pt x="9" y="4"/>
                    <a:pt x="10" y="2"/>
                    <a:pt x="10" y="3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81" name="Freeform 715"/>
            <p:cNvSpPr>
              <a:spLocks/>
            </p:cNvSpPr>
            <p:nvPr/>
          </p:nvSpPr>
          <p:spPr bwMode="auto">
            <a:xfrm>
              <a:off x="15104655" y="6264832"/>
              <a:ext cx="2799367" cy="1825318"/>
            </a:xfrm>
            <a:custGeom>
              <a:avLst/>
              <a:gdLst>
                <a:gd name="T0" fmla="*/ 279 w 300"/>
                <a:gd name="T1" fmla="*/ 37 h 195"/>
                <a:gd name="T2" fmla="*/ 244 w 300"/>
                <a:gd name="T3" fmla="*/ 1 h 195"/>
                <a:gd name="T4" fmla="*/ 223 w 300"/>
                <a:gd name="T5" fmla="*/ 18 h 195"/>
                <a:gd name="T6" fmla="*/ 214 w 300"/>
                <a:gd name="T7" fmla="*/ 27 h 195"/>
                <a:gd name="T8" fmla="*/ 205 w 300"/>
                <a:gd name="T9" fmla="*/ 39 h 195"/>
                <a:gd name="T10" fmla="*/ 224 w 300"/>
                <a:gd name="T11" fmla="*/ 46 h 195"/>
                <a:gd name="T12" fmla="*/ 197 w 300"/>
                <a:gd name="T13" fmla="*/ 55 h 195"/>
                <a:gd name="T14" fmla="*/ 180 w 300"/>
                <a:gd name="T15" fmla="*/ 66 h 195"/>
                <a:gd name="T16" fmla="*/ 146 w 300"/>
                <a:gd name="T17" fmla="*/ 75 h 195"/>
                <a:gd name="T18" fmla="*/ 121 w 300"/>
                <a:gd name="T19" fmla="*/ 70 h 195"/>
                <a:gd name="T20" fmla="*/ 94 w 300"/>
                <a:gd name="T21" fmla="*/ 56 h 195"/>
                <a:gd name="T22" fmla="*/ 66 w 300"/>
                <a:gd name="T23" fmla="*/ 30 h 195"/>
                <a:gd name="T24" fmla="*/ 56 w 300"/>
                <a:gd name="T25" fmla="*/ 44 h 195"/>
                <a:gd name="T26" fmla="*/ 44 w 300"/>
                <a:gd name="T27" fmla="*/ 51 h 195"/>
                <a:gd name="T28" fmla="*/ 34 w 300"/>
                <a:gd name="T29" fmla="*/ 63 h 195"/>
                <a:gd name="T30" fmla="*/ 28 w 300"/>
                <a:gd name="T31" fmla="*/ 76 h 195"/>
                <a:gd name="T32" fmla="*/ 11 w 300"/>
                <a:gd name="T33" fmla="*/ 84 h 195"/>
                <a:gd name="T34" fmla="*/ 1 w 300"/>
                <a:gd name="T35" fmla="*/ 91 h 195"/>
                <a:gd name="T36" fmla="*/ 7 w 300"/>
                <a:gd name="T37" fmla="*/ 103 h 195"/>
                <a:gd name="T38" fmla="*/ 23 w 300"/>
                <a:gd name="T39" fmla="*/ 111 h 195"/>
                <a:gd name="T40" fmla="*/ 27 w 300"/>
                <a:gd name="T41" fmla="*/ 121 h 195"/>
                <a:gd name="T42" fmla="*/ 27 w 300"/>
                <a:gd name="T43" fmla="*/ 135 h 195"/>
                <a:gd name="T44" fmla="*/ 40 w 300"/>
                <a:gd name="T45" fmla="*/ 140 h 195"/>
                <a:gd name="T46" fmla="*/ 62 w 300"/>
                <a:gd name="T47" fmla="*/ 154 h 195"/>
                <a:gd name="T48" fmla="*/ 74 w 300"/>
                <a:gd name="T49" fmla="*/ 156 h 195"/>
                <a:gd name="T50" fmla="*/ 92 w 300"/>
                <a:gd name="T51" fmla="*/ 151 h 195"/>
                <a:gd name="T52" fmla="*/ 106 w 300"/>
                <a:gd name="T53" fmla="*/ 146 h 195"/>
                <a:gd name="T54" fmla="*/ 116 w 300"/>
                <a:gd name="T55" fmla="*/ 155 h 195"/>
                <a:gd name="T56" fmla="*/ 117 w 300"/>
                <a:gd name="T57" fmla="*/ 166 h 195"/>
                <a:gd name="T58" fmla="*/ 119 w 300"/>
                <a:gd name="T59" fmla="*/ 178 h 195"/>
                <a:gd name="T60" fmla="*/ 125 w 300"/>
                <a:gd name="T61" fmla="*/ 187 h 195"/>
                <a:gd name="T62" fmla="*/ 134 w 300"/>
                <a:gd name="T63" fmla="*/ 186 h 195"/>
                <a:gd name="T64" fmla="*/ 143 w 300"/>
                <a:gd name="T65" fmla="*/ 182 h 195"/>
                <a:gd name="T66" fmla="*/ 155 w 300"/>
                <a:gd name="T67" fmla="*/ 180 h 195"/>
                <a:gd name="T68" fmla="*/ 168 w 300"/>
                <a:gd name="T69" fmla="*/ 186 h 195"/>
                <a:gd name="T70" fmla="*/ 175 w 300"/>
                <a:gd name="T71" fmla="*/ 195 h 195"/>
                <a:gd name="T72" fmla="*/ 189 w 300"/>
                <a:gd name="T73" fmla="*/ 186 h 195"/>
                <a:gd name="T74" fmla="*/ 202 w 300"/>
                <a:gd name="T75" fmla="*/ 182 h 195"/>
                <a:gd name="T76" fmla="*/ 215 w 300"/>
                <a:gd name="T77" fmla="*/ 173 h 195"/>
                <a:gd name="T78" fmla="*/ 221 w 300"/>
                <a:gd name="T79" fmla="*/ 164 h 195"/>
                <a:gd name="T80" fmla="*/ 228 w 300"/>
                <a:gd name="T81" fmla="*/ 156 h 195"/>
                <a:gd name="T82" fmla="*/ 232 w 300"/>
                <a:gd name="T83" fmla="*/ 149 h 195"/>
                <a:gd name="T84" fmla="*/ 236 w 300"/>
                <a:gd name="T85" fmla="*/ 143 h 195"/>
                <a:gd name="T86" fmla="*/ 231 w 300"/>
                <a:gd name="T87" fmla="*/ 139 h 195"/>
                <a:gd name="T88" fmla="*/ 229 w 300"/>
                <a:gd name="T89" fmla="*/ 132 h 195"/>
                <a:gd name="T90" fmla="*/ 221 w 300"/>
                <a:gd name="T91" fmla="*/ 115 h 195"/>
                <a:gd name="T92" fmla="*/ 229 w 300"/>
                <a:gd name="T93" fmla="*/ 106 h 195"/>
                <a:gd name="T94" fmla="*/ 238 w 300"/>
                <a:gd name="T95" fmla="*/ 102 h 195"/>
                <a:gd name="T96" fmla="*/ 220 w 300"/>
                <a:gd name="T97" fmla="*/ 102 h 195"/>
                <a:gd name="T98" fmla="*/ 221 w 300"/>
                <a:gd name="T99" fmla="*/ 90 h 195"/>
                <a:gd name="T100" fmla="*/ 234 w 300"/>
                <a:gd name="T101" fmla="*/ 87 h 195"/>
                <a:gd name="T102" fmla="*/ 238 w 300"/>
                <a:gd name="T103" fmla="*/ 89 h 195"/>
                <a:gd name="T104" fmla="*/ 259 w 300"/>
                <a:gd name="T105" fmla="*/ 77 h 195"/>
                <a:gd name="T106" fmla="*/ 271 w 300"/>
                <a:gd name="T107" fmla="*/ 72 h 195"/>
                <a:gd name="T108" fmla="*/ 281 w 300"/>
                <a:gd name="T109" fmla="*/ 60 h 195"/>
                <a:gd name="T110" fmla="*/ 295 w 300"/>
                <a:gd name="T111" fmla="*/ 47 h 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00" h="195">
                  <a:moveTo>
                    <a:pt x="298" y="37"/>
                  </a:moveTo>
                  <a:cubicBezTo>
                    <a:pt x="298" y="35"/>
                    <a:pt x="294" y="36"/>
                    <a:pt x="293" y="37"/>
                  </a:cubicBezTo>
                  <a:cubicBezTo>
                    <a:pt x="291" y="37"/>
                    <a:pt x="290" y="38"/>
                    <a:pt x="288" y="39"/>
                  </a:cubicBezTo>
                  <a:cubicBezTo>
                    <a:pt x="286" y="40"/>
                    <a:pt x="279" y="40"/>
                    <a:pt x="279" y="37"/>
                  </a:cubicBezTo>
                  <a:cubicBezTo>
                    <a:pt x="277" y="33"/>
                    <a:pt x="276" y="31"/>
                    <a:pt x="272" y="29"/>
                  </a:cubicBezTo>
                  <a:cubicBezTo>
                    <a:pt x="269" y="28"/>
                    <a:pt x="263" y="28"/>
                    <a:pt x="262" y="24"/>
                  </a:cubicBezTo>
                  <a:cubicBezTo>
                    <a:pt x="261" y="18"/>
                    <a:pt x="259" y="11"/>
                    <a:pt x="255" y="6"/>
                  </a:cubicBezTo>
                  <a:cubicBezTo>
                    <a:pt x="252" y="3"/>
                    <a:pt x="248" y="3"/>
                    <a:pt x="244" y="1"/>
                  </a:cubicBezTo>
                  <a:cubicBezTo>
                    <a:pt x="240" y="0"/>
                    <a:pt x="233" y="1"/>
                    <a:pt x="229" y="3"/>
                  </a:cubicBezTo>
                  <a:cubicBezTo>
                    <a:pt x="228" y="4"/>
                    <a:pt x="226" y="5"/>
                    <a:pt x="225" y="6"/>
                  </a:cubicBezTo>
                  <a:cubicBezTo>
                    <a:pt x="225" y="7"/>
                    <a:pt x="228" y="7"/>
                    <a:pt x="228" y="8"/>
                  </a:cubicBezTo>
                  <a:cubicBezTo>
                    <a:pt x="229" y="12"/>
                    <a:pt x="224" y="15"/>
                    <a:pt x="223" y="18"/>
                  </a:cubicBezTo>
                  <a:cubicBezTo>
                    <a:pt x="222" y="19"/>
                    <a:pt x="222" y="20"/>
                    <a:pt x="222" y="21"/>
                  </a:cubicBezTo>
                  <a:cubicBezTo>
                    <a:pt x="222" y="22"/>
                    <a:pt x="222" y="22"/>
                    <a:pt x="222" y="23"/>
                  </a:cubicBezTo>
                  <a:cubicBezTo>
                    <a:pt x="222" y="25"/>
                    <a:pt x="219" y="25"/>
                    <a:pt x="217" y="26"/>
                  </a:cubicBezTo>
                  <a:cubicBezTo>
                    <a:pt x="216" y="26"/>
                    <a:pt x="215" y="27"/>
                    <a:pt x="214" y="27"/>
                  </a:cubicBezTo>
                  <a:cubicBezTo>
                    <a:pt x="213" y="27"/>
                    <a:pt x="208" y="25"/>
                    <a:pt x="208" y="25"/>
                  </a:cubicBezTo>
                  <a:cubicBezTo>
                    <a:pt x="207" y="27"/>
                    <a:pt x="206" y="30"/>
                    <a:pt x="205" y="32"/>
                  </a:cubicBezTo>
                  <a:cubicBezTo>
                    <a:pt x="205" y="33"/>
                    <a:pt x="204" y="34"/>
                    <a:pt x="204" y="35"/>
                  </a:cubicBezTo>
                  <a:cubicBezTo>
                    <a:pt x="204" y="35"/>
                    <a:pt x="202" y="41"/>
                    <a:pt x="205" y="39"/>
                  </a:cubicBezTo>
                  <a:cubicBezTo>
                    <a:pt x="206" y="38"/>
                    <a:pt x="206" y="38"/>
                    <a:pt x="208" y="38"/>
                  </a:cubicBezTo>
                  <a:cubicBezTo>
                    <a:pt x="209" y="38"/>
                    <a:pt x="211" y="40"/>
                    <a:pt x="212" y="39"/>
                  </a:cubicBezTo>
                  <a:cubicBezTo>
                    <a:pt x="216" y="36"/>
                    <a:pt x="219" y="38"/>
                    <a:pt x="222" y="42"/>
                  </a:cubicBezTo>
                  <a:cubicBezTo>
                    <a:pt x="223" y="43"/>
                    <a:pt x="225" y="45"/>
                    <a:pt x="224" y="46"/>
                  </a:cubicBezTo>
                  <a:cubicBezTo>
                    <a:pt x="224" y="46"/>
                    <a:pt x="220" y="45"/>
                    <a:pt x="219" y="45"/>
                  </a:cubicBezTo>
                  <a:cubicBezTo>
                    <a:pt x="216" y="46"/>
                    <a:pt x="212" y="46"/>
                    <a:pt x="209" y="47"/>
                  </a:cubicBezTo>
                  <a:cubicBezTo>
                    <a:pt x="206" y="48"/>
                    <a:pt x="206" y="54"/>
                    <a:pt x="202" y="54"/>
                  </a:cubicBezTo>
                  <a:cubicBezTo>
                    <a:pt x="200" y="54"/>
                    <a:pt x="198" y="53"/>
                    <a:pt x="197" y="55"/>
                  </a:cubicBezTo>
                  <a:cubicBezTo>
                    <a:pt x="196" y="56"/>
                    <a:pt x="194" y="58"/>
                    <a:pt x="192" y="58"/>
                  </a:cubicBezTo>
                  <a:cubicBezTo>
                    <a:pt x="189" y="57"/>
                    <a:pt x="183" y="53"/>
                    <a:pt x="182" y="59"/>
                  </a:cubicBezTo>
                  <a:cubicBezTo>
                    <a:pt x="182" y="61"/>
                    <a:pt x="184" y="62"/>
                    <a:pt x="184" y="63"/>
                  </a:cubicBezTo>
                  <a:cubicBezTo>
                    <a:pt x="184" y="65"/>
                    <a:pt x="181" y="65"/>
                    <a:pt x="180" y="66"/>
                  </a:cubicBezTo>
                  <a:cubicBezTo>
                    <a:pt x="177" y="69"/>
                    <a:pt x="176" y="72"/>
                    <a:pt x="172" y="72"/>
                  </a:cubicBezTo>
                  <a:cubicBezTo>
                    <a:pt x="167" y="72"/>
                    <a:pt x="162" y="72"/>
                    <a:pt x="157" y="73"/>
                  </a:cubicBezTo>
                  <a:cubicBezTo>
                    <a:pt x="155" y="74"/>
                    <a:pt x="151" y="78"/>
                    <a:pt x="150" y="77"/>
                  </a:cubicBezTo>
                  <a:cubicBezTo>
                    <a:pt x="148" y="77"/>
                    <a:pt x="147" y="75"/>
                    <a:pt x="146" y="75"/>
                  </a:cubicBezTo>
                  <a:cubicBezTo>
                    <a:pt x="144" y="75"/>
                    <a:pt x="143" y="75"/>
                    <a:pt x="141" y="75"/>
                  </a:cubicBezTo>
                  <a:cubicBezTo>
                    <a:pt x="139" y="74"/>
                    <a:pt x="137" y="74"/>
                    <a:pt x="135" y="72"/>
                  </a:cubicBezTo>
                  <a:cubicBezTo>
                    <a:pt x="133" y="71"/>
                    <a:pt x="132" y="71"/>
                    <a:pt x="131" y="70"/>
                  </a:cubicBezTo>
                  <a:cubicBezTo>
                    <a:pt x="127" y="70"/>
                    <a:pt x="125" y="70"/>
                    <a:pt x="121" y="70"/>
                  </a:cubicBezTo>
                  <a:cubicBezTo>
                    <a:pt x="118" y="70"/>
                    <a:pt x="113" y="71"/>
                    <a:pt x="109" y="70"/>
                  </a:cubicBezTo>
                  <a:cubicBezTo>
                    <a:pt x="108" y="70"/>
                    <a:pt x="107" y="68"/>
                    <a:pt x="107" y="67"/>
                  </a:cubicBezTo>
                  <a:cubicBezTo>
                    <a:pt x="105" y="65"/>
                    <a:pt x="104" y="63"/>
                    <a:pt x="102" y="61"/>
                  </a:cubicBezTo>
                  <a:cubicBezTo>
                    <a:pt x="99" y="59"/>
                    <a:pt x="97" y="56"/>
                    <a:pt x="94" y="56"/>
                  </a:cubicBezTo>
                  <a:cubicBezTo>
                    <a:pt x="92" y="56"/>
                    <a:pt x="81" y="56"/>
                    <a:pt x="83" y="52"/>
                  </a:cubicBezTo>
                  <a:cubicBezTo>
                    <a:pt x="85" y="48"/>
                    <a:pt x="84" y="41"/>
                    <a:pt x="79" y="38"/>
                  </a:cubicBezTo>
                  <a:cubicBezTo>
                    <a:pt x="75" y="35"/>
                    <a:pt x="70" y="35"/>
                    <a:pt x="69" y="29"/>
                  </a:cubicBezTo>
                  <a:cubicBezTo>
                    <a:pt x="68" y="30"/>
                    <a:pt x="67" y="29"/>
                    <a:pt x="66" y="30"/>
                  </a:cubicBezTo>
                  <a:cubicBezTo>
                    <a:pt x="65" y="31"/>
                    <a:pt x="65" y="31"/>
                    <a:pt x="65" y="32"/>
                  </a:cubicBezTo>
                  <a:cubicBezTo>
                    <a:pt x="63" y="35"/>
                    <a:pt x="60" y="34"/>
                    <a:pt x="59" y="37"/>
                  </a:cubicBezTo>
                  <a:cubicBezTo>
                    <a:pt x="59" y="39"/>
                    <a:pt x="61" y="41"/>
                    <a:pt x="60" y="42"/>
                  </a:cubicBezTo>
                  <a:cubicBezTo>
                    <a:pt x="59" y="43"/>
                    <a:pt x="57" y="44"/>
                    <a:pt x="56" y="44"/>
                  </a:cubicBezTo>
                  <a:cubicBezTo>
                    <a:pt x="55" y="45"/>
                    <a:pt x="54" y="43"/>
                    <a:pt x="53" y="44"/>
                  </a:cubicBezTo>
                  <a:cubicBezTo>
                    <a:pt x="51" y="44"/>
                    <a:pt x="50" y="43"/>
                    <a:pt x="48" y="42"/>
                  </a:cubicBezTo>
                  <a:cubicBezTo>
                    <a:pt x="47" y="41"/>
                    <a:pt x="46" y="46"/>
                    <a:pt x="45" y="47"/>
                  </a:cubicBezTo>
                  <a:cubicBezTo>
                    <a:pt x="45" y="48"/>
                    <a:pt x="44" y="50"/>
                    <a:pt x="44" y="51"/>
                  </a:cubicBezTo>
                  <a:cubicBezTo>
                    <a:pt x="44" y="53"/>
                    <a:pt x="45" y="53"/>
                    <a:pt x="45" y="54"/>
                  </a:cubicBezTo>
                  <a:cubicBezTo>
                    <a:pt x="45" y="56"/>
                    <a:pt x="39" y="54"/>
                    <a:pt x="39" y="54"/>
                  </a:cubicBezTo>
                  <a:cubicBezTo>
                    <a:pt x="37" y="55"/>
                    <a:pt x="33" y="55"/>
                    <a:pt x="32" y="56"/>
                  </a:cubicBezTo>
                  <a:cubicBezTo>
                    <a:pt x="33" y="55"/>
                    <a:pt x="34" y="62"/>
                    <a:pt x="34" y="63"/>
                  </a:cubicBezTo>
                  <a:cubicBezTo>
                    <a:pt x="35" y="64"/>
                    <a:pt x="36" y="65"/>
                    <a:pt x="37" y="66"/>
                  </a:cubicBezTo>
                  <a:cubicBezTo>
                    <a:pt x="37" y="67"/>
                    <a:pt x="34" y="69"/>
                    <a:pt x="33" y="70"/>
                  </a:cubicBezTo>
                  <a:cubicBezTo>
                    <a:pt x="32" y="71"/>
                    <a:pt x="33" y="74"/>
                    <a:pt x="32" y="74"/>
                  </a:cubicBezTo>
                  <a:cubicBezTo>
                    <a:pt x="31" y="75"/>
                    <a:pt x="29" y="75"/>
                    <a:pt x="28" y="76"/>
                  </a:cubicBezTo>
                  <a:cubicBezTo>
                    <a:pt x="26" y="77"/>
                    <a:pt x="25" y="78"/>
                    <a:pt x="24" y="79"/>
                  </a:cubicBezTo>
                  <a:cubicBezTo>
                    <a:pt x="22" y="79"/>
                    <a:pt x="21" y="79"/>
                    <a:pt x="19" y="80"/>
                  </a:cubicBezTo>
                  <a:cubicBezTo>
                    <a:pt x="17" y="80"/>
                    <a:pt x="16" y="81"/>
                    <a:pt x="15" y="83"/>
                  </a:cubicBezTo>
                  <a:cubicBezTo>
                    <a:pt x="15" y="83"/>
                    <a:pt x="11" y="84"/>
                    <a:pt x="11" y="84"/>
                  </a:cubicBezTo>
                  <a:cubicBezTo>
                    <a:pt x="11" y="84"/>
                    <a:pt x="11" y="83"/>
                    <a:pt x="11" y="83"/>
                  </a:cubicBezTo>
                  <a:cubicBezTo>
                    <a:pt x="10" y="83"/>
                    <a:pt x="9" y="83"/>
                    <a:pt x="7" y="83"/>
                  </a:cubicBezTo>
                  <a:cubicBezTo>
                    <a:pt x="6" y="83"/>
                    <a:pt x="3" y="85"/>
                    <a:pt x="3" y="86"/>
                  </a:cubicBezTo>
                  <a:cubicBezTo>
                    <a:pt x="2" y="88"/>
                    <a:pt x="1" y="90"/>
                    <a:pt x="1" y="91"/>
                  </a:cubicBezTo>
                  <a:cubicBezTo>
                    <a:pt x="0" y="93"/>
                    <a:pt x="3" y="95"/>
                    <a:pt x="4" y="95"/>
                  </a:cubicBezTo>
                  <a:cubicBezTo>
                    <a:pt x="7" y="95"/>
                    <a:pt x="6" y="95"/>
                    <a:pt x="7" y="98"/>
                  </a:cubicBezTo>
                  <a:cubicBezTo>
                    <a:pt x="7" y="99"/>
                    <a:pt x="8" y="99"/>
                    <a:pt x="8" y="101"/>
                  </a:cubicBezTo>
                  <a:cubicBezTo>
                    <a:pt x="8" y="101"/>
                    <a:pt x="7" y="103"/>
                    <a:pt x="7" y="103"/>
                  </a:cubicBezTo>
                  <a:cubicBezTo>
                    <a:pt x="9" y="104"/>
                    <a:pt x="10" y="104"/>
                    <a:pt x="11" y="105"/>
                  </a:cubicBezTo>
                  <a:cubicBezTo>
                    <a:pt x="13" y="107"/>
                    <a:pt x="12" y="109"/>
                    <a:pt x="14" y="110"/>
                  </a:cubicBezTo>
                  <a:cubicBezTo>
                    <a:pt x="16" y="111"/>
                    <a:pt x="18" y="112"/>
                    <a:pt x="20" y="113"/>
                  </a:cubicBezTo>
                  <a:cubicBezTo>
                    <a:pt x="21" y="113"/>
                    <a:pt x="22" y="112"/>
                    <a:pt x="23" y="111"/>
                  </a:cubicBezTo>
                  <a:cubicBezTo>
                    <a:pt x="26" y="109"/>
                    <a:pt x="31" y="110"/>
                    <a:pt x="33" y="113"/>
                  </a:cubicBezTo>
                  <a:cubicBezTo>
                    <a:pt x="34" y="115"/>
                    <a:pt x="32" y="116"/>
                    <a:pt x="31" y="117"/>
                  </a:cubicBezTo>
                  <a:cubicBezTo>
                    <a:pt x="30" y="118"/>
                    <a:pt x="30" y="118"/>
                    <a:pt x="30" y="119"/>
                  </a:cubicBezTo>
                  <a:cubicBezTo>
                    <a:pt x="29" y="121"/>
                    <a:pt x="28" y="121"/>
                    <a:pt x="27" y="121"/>
                  </a:cubicBezTo>
                  <a:cubicBezTo>
                    <a:pt x="24" y="123"/>
                    <a:pt x="32" y="126"/>
                    <a:pt x="29" y="128"/>
                  </a:cubicBezTo>
                  <a:cubicBezTo>
                    <a:pt x="28" y="130"/>
                    <a:pt x="27" y="129"/>
                    <a:pt x="25" y="129"/>
                  </a:cubicBezTo>
                  <a:cubicBezTo>
                    <a:pt x="21" y="128"/>
                    <a:pt x="26" y="132"/>
                    <a:pt x="26" y="132"/>
                  </a:cubicBezTo>
                  <a:cubicBezTo>
                    <a:pt x="26" y="134"/>
                    <a:pt x="25" y="135"/>
                    <a:pt x="27" y="135"/>
                  </a:cubicBezTo>
                  <a:cubicBezTo>
                    <a:pt x="29" y="136"/>
                    <a:pt x="29" y="137"/>
                    <a:pt x="31" y="138"/>
                  </a:cubicBezTo>
                  <a:cubicBezTo>
                    <a:pt x="33" y="138"/>
                    <a:pt x="34" y="140"/>
                    <a:pt x="36" y="141"/>
                  </a:cubicBezTo>
                  <a:cubicBezTo>
                    <a:pt x="36" y="141"/>
                    <a:pt x="37" y="142"/>
                    <a:pt x="38" y="142"/>
                  </a:cubicBezTo>
                  <a:cubicBezTo>
                    <a:pt x="39" y="142"/>
                    <a:pt x="38" y="140"/>
                    <a:pt x="40" y="140"/>
                  </a:cubicBezTo>
                  <a:cubicBezTo>
                    <a:pt x="44" y="140"/>
                    <a:pt x="46" y="147"/>
                    <a:pt x="50" y="147"/>
                  </a:cubicBezTo>
                  <a:cubicBezTo>
                    <a:pt x="52" y="147"/>
                    <a:pt x="52" y="150"/>
                    <a:pt x="54" y="150"/>
                  </a:cubicBezTo>
                  <a:cubicBezTo>
                    <a:pt x="56" y="151"/>
                    <a:pt x="57" y="153"/>
                    <a:pt x="58" y="153"/>
                  </a:cubicBezTo>
                  <a:cubicBezTo>
                    <a:pt x="60" y="151"/>
                    <a:pt x="60" y="154"/>
                    <a:pt x="62" y="154"/>
                  </a:cubicBezTo>
                  <a:cubicBezTo>
                    <a:pt x="63" y="154"/>
                    <a:pt x="63" y="153"/>
                    <a:pt x="64" y="153"/>
                  </a:cubicBezTo>
                  <a:cubicBezTo>
                    <a:pt x="65" y="153"/>
                    <a:pt x="65" y="154"/>
                    <a:pt x="66" y="155"/>
                  </a:cubicBezTo>
                  <a:cubicBezTo>
                    <a:pt x="68" y="155"/>
                    <a:pt x="70" y="155"/>
                    <a:pt x="72" y="154"/>
                  </a:cubicBezTo>
                  <a:cubicBezTo>
                    <a:pt x="75" y="153"/>
                    <a:pt x="73" y="155"/>
                    <a:pt x="74" y="156"/>
                  </a:cubicBezTo>
                  <a:cubicBezTo>
                    <a:pt x="74" y="156"/>
                    <a:pt x="76" y="153"/>
                    <a:pt x="77" y="153"/>
                  </a:cubicBezTo>
                  <a:cubicBezTo>
                    <a:pt x="78" y="152"/>
                    <a:pt x="80" y="152"/>
                    <a:pt x="81" y="153"/>
                  </a:cubicBezTo>
                  <a:cubicBezTo>
                    <a:pt x="83" y="155"/>
                    <a:pt x="85" y="153"/>
                    <a:pt x="87" y="154"/>
                  </a:cubicBezTo>
                  <a:cubicBezTo>
                    <a:pt x="89" y="155"/>
                    <a:pt x="91" y="153"/>
                    <a:pt x="92" y="151"/>
                  </a:cubicBezTo>
                  <a:cubicBezTo>
                    <a:pt x="93" y="151"/>
                    <a:pt x="93" y="150"/>
                    <a:pt x="94" y="150"/>
                  </a:cubicBezTo>
                  <a:cubicBezTo>
                    <a:pt x="95" y="149"/>
                    <a:pt x="96" y="150"/>
                    <a:pt x="97" y="149"/>
                  </a:cubicBezTo>
                  <a:cubicBezTo>
                    <a:pt x="98" y="148"/>
                    <a:pt x="99" y="146"/>
                    <a:pt x="101" y="147"/>
                  </a:cubicBezTo>
                  <a:cubicBezTo>
                    <a:pt x="103" y="148"/>
                    <a:pt x="103" y="148"/>
                    <a:pt x="106" y="146"/>
                  </a:cubicBezTo>
                  <a:cubicBezTo>
                    <a:pt x="107" y="145"/>
                    <a:pt x="109" y="148"/>
                    <a:pt x="109" y="149"/>
                  </a:cubicBezTo>
                  <a:cubicBezTo>
                    <a:pt x="108" y="151"/>
                    <a:pt x="106" y="152"/>
                    <a:pt x="108" y="152"/>
                  </a:cubicBezTo>
                  <a:cubicBezTo>
                    <a:pt x="111" y="152"/>
                    <a:pt x="111" y="152"/>
                    <a:pt x="114" y="151"/>
                  </a:cubicBezTo>
                  <a:cubicBezTo>
                    <a:pt x="115" y="151"/>
                    <a:pt x="116" y="154"/>
                    <a:pt x="116" y="155"/>
                  </a:cubicBezTo>
                  <a:cubicBezTo>
                    <a:pt x="116" y="155"/>
                    <a:pt x="116" y="157"/>
                    <a:pt x="117" y="156"/>
                  </a:cubicBezTo>
                  <a:cubicBezTo>
                    <a:pt x="117" y="156"/>
                    <a:pt x="119" y="156"/>
                    <a:pt x="119" y="157"/>
                  </a:cubicBezTo>
                  <a:cubicBezTo>
                    <a:pt x="119" y="158"/>
                    <a:pt x="117" y="159"/>
                    <a:pt x="118" y="160"/>
                  </a:cubicBezTo>
                  <a:cubicBezTo>
                    <a:pt x="119" y="162"/>
                    <a:pt x="118" y="165"/>
                    <a:pt x="117" y="166"/>
                  </a:cubicBezTo>
                  <a:cubicBezTo>
                    <a:pt x="116" y="168"/>
                    <a:pt x="114" y="169"/>
                    <a:pt x="113" y="170"/>
                  </a:cubicBezTo>
                  <a:cubicBezTo>
                    <a:pt x="113" y="171"/>
                    <a:pt x="113" y="176"/>
                    <a:pt x="112" y="175"/>
                  </a:cubicBezTo>
                  <a:cubicBezTo>
                    <a:pt x="113" y="176"/>
                    <a:pt x="119" y="173"/>
                    <a:pt x="120" y="175"/>
                  </a:cubicBezTo>
                  <a:cubicBezTo>
                    <a:pt x="120" y="175"/>
                    <a:pt x="118" y="176"/>
                    <a:pt x="119" y="178"/>
                  </a:cubicBezTo>
                  <a:cubicBezTo>
                    <a:pt x="120" y="180"/>
                    <a:pt x="123" y="180"/>
                    <a:pt x="122" y="181"/>
                  </a:cubicBezTo>
                  <a:cubicBezTo>
                    <a:pt x="122" y="182"/>
                    <a:pt x="121" y="184"/>
                    <a:pt x="121" y="185"/>
                  </a:cubicBezTo>
                  <a:cubicBezTo>
                    <a:pt x="122" y="186"/>
                    <a:pt x="125" y="185"/>
                    <a:pt x="125" y="186"/>
                  </a:cubicBezTo>
                  <a:cubicBezTo>
                    <a:pt x="125" y="186"/>
                    <a:pt x="125" y="187"/>
                    <a:pt x="125" y="187"/>
                  </a:cubicBezTo>
                  <a:cubicBezTo>
                    <a:pt x="125" y="189"/>
                    <a:pt x="126" y="188"/>
                    <a:pt x="127" y="188"/>
                  </a:cubicBezTo>
                  <a:cubicBezTo>
                    <a:pt x="128" y="188"/>
                    <a:pt x="129" y="187"/>
                    <a:pt x="130" y="188"/>
                  </a:cubicBezTo>
                  <a:cubicBezTo>
                    <a:pt x="131" y="188"/>
                    <a:pt x="132" y="189"/>
                    <a:pt x="133" y="190"/>
                  </a:cubicBezTo>
                  <a:cubicBezTo>
                    <a:pt x="135" y="191"/>
                    <a:pt x="134" y="187"/>
                    <a:pt x="134" y="186"/>
                  </a:cubicBezTo>
                  <a:cubicBezTo>
                    <a:pt x="132" y="182"/>
                    <a:pt x="134" y="184"/>
                    <a:pt x="136" y="182"/>
                  </a:cubicBezTo>
                  <a:cubicBezTo>
                    <a:pt x="138" y="181"/>
                    <a:pt x="137" y="182"/>
                    <a:pt x="139" y="183"/>
                  </a:cubicBezTo>
                  <a:cubicBezTo>
                    <a:pt x="139" y="183"/>
                    <a:pt x="141" y="182"/>
                    <a:pt x="141" y="182"/>
                  </a:cubicBezTo>
                  <a:cubicBezTo>
                    <a:pt x="141" y="183"/>
                    <a:pt x="143" y="181"/>
                    <a:pt x="143" y="182"/>
                  </a:cubicBezTo>
                  <a:cubicBezTo>
                    <a:pt x="144" y="183"/>
                    <a:pt x="144" y="184"/>
                    <a:pt x="146" y="182"/>
                  </a:cubicBezTo>
                  <a:cubicBezTo>
                    <a:pt x="147" y="181"/>
                    <a:pt x="147" y="182"/>
                    <a:pt x="148" y="181"/>
                  </a:cubicBezTo>
                  <a:cubicBezTo>
                    <a:pt x="149" y="180"/>
                    <a:pt x="149" y="178"/>
                    <a:pt x="151" y="178"/>
                  </a:cubicBezTo>
                  <a:cubicBezTo>
                    <a:pt x="152" y="178"/>
                    <a:pt x="153" y="180"/>
                    <a:pt x="155" y="180"/>
                  </a:cubicBezTo>
                  <a:cubicBezTo>
                    <a:pt x="155" y="180"/>
                    <a:pt x="159" y="181"/>
                    <a:pt x="159" y="181"/>
                  </a:cubicBezTo>
                  <a:cubicBezTo>
                    <a:pt x="159" y="182"/>
                    <a:pt x="157" y="183"/>
                    <a:pt x="157" y="184"/>
                  </a:cubicBezTo>
                  <a:cubicBezTo>
                    <a:pt x="158" y="185"/>
                    <a:pt x="160" y="186"/>
                    <a:pt x="161" y="187"/>
                  </a:cubicBezTo>
                  <a:cubicBezTo>
                    <a:pt x="163" y="188"/>
                    <a:pt x="167" y="189"/>
                    <a:pt x="168" y="186"/>
                  </a:cubicBezTo>
                  <a:cubicBezTo>
                    <a:pt x="168" y="186"/>
                    <a:pt x="170" y="188"/>
                    <a:pt x="170" y="188"/>
                  </a:cubicBezTo>
                  <a:cubicBezTo>
                    <a:pt x="171" y="189"/>
                    <a:pt x="172" y="187"/>
                    <a:pt x="174" y="188"/>
                  </a:cubicBezTo>
                  <a:cubicBezTo>
                    <a:pt x="175" y="189"/>
                    <a:pt x="173" y="190"/>
                    <a:pt x="173" y="191"/>
                  </a:cubicBezTo>
                  <a:cubicBezTo>
                    <a:pt x="173" y="192"/>
                    <a:pt x="175" y="194"/>
                    <a:pt x="175" y="195"/>
                  </a:cubicBezTo>
                  <a:cubicBezTo>
                    <a:pt x="176" y="195"/>
                    <a:pt x="177" y="194"/>
                    <a:pt x="178" y="194"/>
                  </a:cubicBezTo>
                  <a:cubicBezTo>
                    <a:pt x="178" y="193"/>
                    <a:pt x="175" y="192"/>
                    <a:pt x="176" y="191"/>
                  </a:cubicBezTo>
                  <a:cubicBezTo>
                    <a:pt x="178" y="188"/>
                    <a:pt x="180" y="188"/>
                    <a:pt x="183" y="187"/>
                  </a:cubicBezTo>
                  <a:cubicBezTo>
                    <a:pt x="185" y="186"/>
                    <a:pt x="187" y="186"/>
                    <a:pt x="189" y="186"/>
                  </a:cubicBezTo>
                  <a:cubicBezTo>
                    <a:pt x="190" y="186"/>
                    <a:pt x="190" y="184"/>
                    <a:pt x="191" y="184"/>
                  </a:cubicBezTo>
                  <a:cubicBezTo>
                    <a:pt x="193" y="184"/>
                    <a:pt x="192" y="183"/>
                    <a:pt x="192" y="182"/>
                  </a:cubicBezTo>
                  <a:cubicBezTo>
                    <a:pt x="192" y="183"/>
                    <a:pt x="196" y="182"/>
                    <a:pt x="196" y="182"/>
                  </a:cubicBezTo>
                  <a:cubicBezTo>
                    <a:pt x="198" y="181"/>
                    <a:pt x="200" y="182"/>
                    <a:pt x="202" y="182"/>
                  </a:cubicBezTo>
                  <a:cubicBezTo>
                    <a:pt x="204" y="182"/>
                    <a:pt x="205" y="181"/>
                    <a:pt x="207" y="180"/>
                  </a:cubicBezTo>
                  <a:cubicBezTo>
                    <a:pt x="208" y="180"/>
                    <a:pt x="208" y="177"/>
                    <a:pt x="209" y="177"/>
                  </a:cubicBezTo>
                  <a:cubicBezTo>
                    <a:pt x="211" y="177"/>
                    <a:pt x="212" y="176"/>
                    <a:pt x="213" y="175"/>
                  </a:cubicBezTo>
                  <a:cubicBezTo>
                    <a:pt x="214" y="175"/>
                    <a:pt x="215" y="174"/>
                    <a:pt x="215" y="173"/>
                  </a:cubicBezTo>
                  <a:cubicBezTo>
                    <a:pt x="214" y="173"/>
                    <a:pt x="218" y="172"/>
                    <a:pt x="218" y="172"/>
                  </a:cubicBezTo>
                  <a:cubicBezTo>
                    <a:pt x="219" y="171"/>
                    <a:pt x="220" y="169"/>
                    <a:pt x="221" y="168"/>
                  </a:cubicBezTo>
                  <a:cubicBezTo>
                    <a:pt x="222" y="167"/>
                    <a:pt x="222" y="167"/>
                    <a:pt x="222" y="166"/>
                  </a:cubicBezTo>
                  <a:cubicBezTo>
                    <a:pt x="223" y="164"/>
                    <a:pt x="221" y="165"/>
                    <a:pt x="221" y="164"/>
                  </a:cubicBezTo>
                  <a:cubicBezTo>
                    <a:pt x="221" y="164"/>
                    <a:pt x="226" y="164"/>
                    <a:pt x="223" y="162"/>
                  </a:cubicBezTo>
                  <a:cubicBezTo>
                    <a:pt x="222" y="161"/>
                    <a:pt x="223" y="161"/>
                    <a:pt x="224" y="161"/>
                  </a:cubicBezTo>
                  <a:cubicBezTo>
                    <a:pt x="225" y="161"/>
                    <a:pt x="225" y="160"/>
                    <a:pt x="226" y="159"/>
                  </a:cubicBezTo>
                  <a:cubicBezTo>
                    <a:pt x="227" y="158"/>
                    <a:pt x="227" y="157"/>
                    <a:pt x="228" y="156"/>
                  </a:cubicBezTo>
                  <a:cubicBezTo>
                    <a:pt x="228" y="156"/>
                    <a:pt x="228" y="154"/>
                    <a:pt x="228" y="154"/>
                  </a:cubicBezTo>
                  <a:cubicBezTo>
                    <a:pt x="229" y="153"/>
                    <a:pt x="230" y="153"/>
                    <a:pt x="231" y="152"/>
                  </a:cubicBezTo>
                  <a:cubicBezTo>
                    <a:pt x="232" y="151"/>
                    <a:pt x="231" y="150"/>
                    <a:pt x="231" y="150"/>
                  </a:cubicBezTo>
                  <a:cubicBezTo>
                    <a:pt x="231" y="149"/>
                    <a:pt x="232" y="149"/>
                    <a:pt x="232" y="149"/>
                  </a:cubicBezTo>
                  <a:cubicBezTo>
                    <a:pt x="233" y="149"/>
                    <a:pt x="232" y="147"/>
                    <a:pt x="232" y="147"/>
                  </a:cubicBezTo>
                  <a:cubicBezTo>
                    <a:pt x="232" y="147"/>
                    <a:pt x="234" y="148"/>
                    <a:pt x="234" y="147"/>
                  </a:cubicBezTo>
                  <a:cubicBezTo>
                    <a:pt x="236" y="146"/>
                    <a:pt x="234" y="146"/>
                    <a:pt x="233" y="145"/>
                  </a:cubicBezTo>
                  <a:cubicBezTo>
                    <a:pt x="233" y="145"/>
                    <a:pt x="236" y="143"/>
                    <a:pt x="236" y="143"/>
                  </a:cubicBezTo>
                  <a:cubicBezTo>
                    <a:pt x="235" y="145"/>
                    <a:pt x="232" y="142"/>
                    <a:pt x="231" y="141"/>
                  </a:cubicBezTo>
                  <a:cubicBezTo>
                    <a:pt x="231" y="141"/>
                    <a:pt x="230" y="142"/>
                    <a:pt x="229" y="142"/>
                  </a:cubicBezTo>
                  <a:cubicBezTo>
                    <a:pt x="228" y="143"/>
                    <a:pt x="227" y="141"/>
                    <a:pt x="226" y="142"/>
                  </a:cubicBezTo>
                  <a:cubicBezTo>
                    <a:pt x="228" y="141"/>
                    <a:pt x="230" y="140"/>
                    <a:pt x="231" y="139"/>
                  </a:cubicBezTo>
                  <a:cubicBezTo>
                    <a:pt x="232" y="138"/>
                    <a:pt x="235" y="138"/>
                    <a:pt x="233" y="136"/>
                  </a:cubicBezTo>
                  <a:cubicBezTo>
                    <a:pt x="231" y="135"/>
                    <a:pt x="230" y="134"/>
                    <a:pt x="228" y="132"/>
                  </a:cubicBezTo>
                  <a:cubicBezTo>
                    <a:pt x="228" y="131"/>
                    <a:pt x="223" y="133"/>
                    <a:pt x="223" y="130"/>
                  </a:cubicBezTo>
                  <a:cubicBezTo>
                    <a:pt x="223" y="132"/>
                    <a:pt x="228" y="132"/>
                    <a:pt x="229" y="132"/>
                  </a:cubicBezTo>
                  <a:cubicBezTo>
                    <a:pt x="230" y="132"/>
                    <a:pt x="233" y="135"/>
                    <a:pt x="234" y="133"/>
                  </a:cubicBezTo>
                  <a:cubicBezTo>
                    <a:pt x="235" y="131"/>
                    <a:pt x="229" y="129"/>
                    <a:pt x="229" y="127"/>
                  </a:cubicBezTo>
                  <a:cubicBezTo>
                    <a:pt x="228" y="125"/>
                    <a:pt x="228" y="121"/>
                    <a:pt x="226" y="120"/>
                  </a:cubicBezTo>
                  <a:cubicBezTo>
                    <a:pt x="225" y="118"/>
                    <a:pt x="219" y="118"/>
                    <a:pt x="221" y="115"/>
                  </a:cubicBezTo>
                  <a:cubicBezTo>
                    <a:pt x="222" y="113"/>
                    <a:pt x="223" y="112"/>
                    <a:pt x="224" y="111"/>
                  </a:cubicBezTo>
                  <a:cubicBezTo>
                    <a:pt x="226" y="109"/>
                    <a:pt x="224" y="110"/>
                    <a:pt x="225" y="109"/>
                  </a:cubicBezTo>
                  <a:cubicBezTo>
                    <a:pt x="225" y="108"/>
                    <a:pt x="228" y="109"/>
                    <a:pt x="228" y="109"/>
                  </a:cubicBezTo>
                  <a:cubicBezTo>
                    <a:pt x="229" y="108"/>
                    <a:pt x="227" y="107"/>
                    <a:pt x="229" y="106"/>
                  </a:cubicBezTo>
                  <a:cubicBezTo>
                    <a:pt x="231" y="106"/>
                    <a:pt x="232" y="105"/>
                    <a:pt x="233" y="104"/>
                  </a:cubicBezTo>
                  <a:cubicBezTo>
                    <a:pt x="234" y="104"/>
                    <a:pt x="235" y="104"/>
                    <a:pt x="235" y="104"/>
                  </a:cubicBezTo>
                  <a:cubicBezTo>
                    <a:pt x="236" y="104"/>
                    <a:pt x="235" y="105"/>
                    <a:pt x="236" y="105"/>
                  </a:cubicBezTo>
                  <a:cubicBezTo>
                    <a:pt x="237" y="106"/>
                    <a:pt x="238" y="103"/>
                    <a:pt x="238" y="102"/>
                  </a:cubicBezTo>
                  <a:cubicBezTo>
                    <a:pt x="236" y="100"/>
                    <a:pt x="234" y="101"/>
                    <a:pt x="233" y="101"/>
                  </a:cubicBezTo>
                  <a:cubicBezTo>
                    <a:pt x="231" y="101"/>
                    <a:pt x="230" y="99"/>
                    <a:pt x="228" y="100"/>
                  </a:cubicBezTo>
                  <a:cubicBezTo>
                    <a:pt x="227" y="100"/>
                    <a:pt x="226" y="102"/>
                    <a:pt x="224" y="102"/>
                  </a:cubicBezTo>
                  <a:cubicBezTo>
                    <a:pt x="223" y="103"/>
                    <a:pt x="221" y="103"/>
                    <a:pt x="220" y="102"/>
                  </a:cubicBezTo>
                  <a:cubicBezTo>
                    <a:pt x="219" y="101"/>
                    <a:pt x="221" y="99"/>
                    <a:pt x="220" y="98"/>
                  </a:cubicBezTo>
                  <a:cubicBezTo>
                    <a:pt x="218" y="97"/>
                    <a:pt x="210" y="97"/>
                    <a:pt x="213" y="92"/>
                  </a:cubicBezTo>
                  <a:cubicBezTo>
                    <a:pt x="214" y="91"/>
                    <a:pt x="215" y="92"/>
                    <a:pt x="217" y="92"/>
                  </a:cubicBezTo>
                  <a:cubicBezTo>
                    <a:pt x="218" y="92"/>
                    <a:pt x="220" y="91"/>
                    <a:pt x="221" y="90"/>
                  </a:cubicBezTo>
                  <a:cubicBezTo>
                    <a:pt x="223" y="87"/>
                    <a:pt x="226" y="85"/>
                    <a:pt x="229" y="83"/>
                  </a:cubicBezTo>
                  <a:cubicBezTo>
                    <a:pt x="230" y="81"/>
                    <a:pt x="231" y="81"/>
                    <a:pt x="233" y="81"/>
                  </a:cubicBezTo>
                  <a:cubicBezTo>
                    <a:pt x="233" y="82"/>
                    <a:pt x="236" y="82"/>
                    <a:pt x="236" y="83"/>
                  </a:cubicBezTo>
                  <a:cubicBezTo>
                    <a:pt x="235" y="84"/>
                    <a:pt x="235" y="86"/>
                    <a:pt x="234" y="87"/>
                  </a:cubicBezTo>
                  <a:cubicBezTo>
                    <a:pt x="233" y="87"/>
                    <a:pt x="231" y="88"/>
                    <a:pt x="231" y="89"/>
                  </a:cubicBezTo>
                  <a:cubicBezTo>
                    <a:pt x="231" y="90"/>
                    <a:pt x="234" y="90"/>
                    <a:pt x="234" y="90"/>
                  </a:cubicBezTo>
                  <a:cubicBezTo>
                    <a:pt x="234" y="90"/>
                    <a:pt x="230" y="93"/>
                    <a:pt x="231" y="93"/>
                  </a:cubicBezTo>
                  <a:cubicBezTo>
                    <a:pt x="232" y="94"/>
                    <a:pt x="237" y="89"/>
                    <a:pt x="238" y="89"/>
                  </a:cubicBezTo>
                  <a:cubicBezTo>
                    <a:pt x="240" y="88"/>
                    <a:pt x="242" y="87"/>
                    <a:pt x="244" y="87"/>
                  </a:cubicBezTo>
                  <a:cubicBezTo>
                    <a:pt x="246" y="87"/>
                    <a:pt x="246" y="87"/>
                    <a:pt x="247" y="85"/>
                  </a:cubicBezTo>
                  <a:cubicBezTo>
                    <a:pt x="249" y="84"/>
                    <a:pt x="252" y="83"/>
                    <a:pt x="254" y="81"/>
                  </a:cubicBezTo>
                  <a:cubicBezTo>
                    <a:pt x="255" y="80"/>
                    <a:pt x="257" y="77"/>
                    <a:pt x="259" y="77"/>
                  </a:cubicBezTo>
                  <a:cubicBezTo>
                    <a:pt x="260" y="76"/>
                    <a:pt x="266" y="80"/>
                    <a:pt x="266" y="77"/>
                  </a:cubicBezTo>
                  <a:cubicBezTo>
                    <a:pt x="266" y="76"/>
                    <a:pt x="265" y="75"/>
                    <a:pt x="266" y="74"/>
                  </a:cubicBezTo>
                  <a:cubicBezTo>
                    <a:pt x="267" y="74"/>
                    <a:pt x="268" y="74"/>
                    <a:pt x="269" y="74"/>
                  </a:cubicBezTo>
                  <a:cubicBezTo>
                    <a:pt x="271" y="74"/>
                    <a:pt x="270" y="73"/>
                    <a:pt x="271" y="72"/>
                  </a:cubicBezTo>
                  <a:cubicBezTo>
                    <a:pt x="273" y="71"/>
                    <a:pt x="274" y="72"/>
                    <a:pt x="274" y="70"/>
                  </a:cubicBezTo>
                  <a:cubicBezTo>
                    <a:pt x="274" y="67"/>
                    <a:pt x="277" y="70"/>
                    <a:pt x="278" y="71"/>
                  </a:cubicBezTo>
                  <a:cubicBezTo>
                    <a:pt x="278" y="69"/>
                    <a:pt x="281" y="69"/>
                    <a:pt x="281" y="67"/>
                  </a:cubicBezTo>
                  <a:cubicBezTo>
                    <a:pt x="281" y="65"/>
                    <a:pt x="282" y="62"/>
                    <a:pt x="281" y="60"/>
                  </a:cubicBezTo>
                  <a:cubicBezTo>
                    <a:pt x="279" y="57"/>
                    <a:pt x="280" y="58"/>
                    <a:pt x="282" y="56"/>
                  </a:cubicBezTo>
                  <a:cubicBezTo>
                    <a:pt x="284" y="55"/>
                    <a:pt x="285" y="54"/>
                    <a:pt x="287" y="55"/>
                  </a:cubicBezTo>
                  <a:cubicBezTo>
                    <a:pt x="290" y="56"/>
                    <a:pt x="290" y="56"/>
                    <a:pt x="291" y="53"/>
                  </a:cubicBezTo>
                  <a:cubicBezTo>
                    <a:pt x="292" y="51"/>
                    <a:pt x="294" y="50"/>
                    <a:pt x="295" y="47"/>
                  </a:cubicBezTo>
                  <a:cubicBezTo>
                    <a:pt x="295" y="45"/>
                    <a:pt x="296" y="43"/>
                    <a:pt x="298" y="41"/>
                  </a:cubicBezTo>
                  <a:cubicBezTo>
                    <a:pt x="300" y="39"/>
                    <a:pt x="298" y="39"/>
                    <a:pt x="298" y="3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82" name="Freeform 716"/>
            <p:cNvSpPr>
              <a:spLocks/>
            </p:cNvSpPr>
            <p:nvPr/>
          </p:nvSpPr>
          <p:spPr bwMode="auto">
            <a:xfrm>
              <a:off x="15747967" y="6357215"/>
              <a:ext cx="1464969" cy="637107"/>
            </a:xfrm>
            <a:custGeom>
              <a:avLst/>
              <a:gdLst>
                <a:gd name="T0" fmla="*/ 0 w 157"/>
                <a:gd name="T1" fmla="*/ 19 h 68"/>
                <a:gd name="T2" fmla="*/ 7 w 157"/>
                <a:gd name="T3" fmla="*/ 26 h 68"/>
                <a:gd name="T4" fmla="*/ 12 w 157"/>
                <a:gd name="T5" fmla="*/ 29 h 68"/>
                <a:gd name="T6" fmla="*/ 15 w 157"/>
                <a:gd name="T7" fmla="*/ 36 h 68"/>
                <a:gd name="T8" fmla="*/ 15 w 157"/>
                <a:gd name="T9" fmla="*/ 38 h 68"/>
                <a:gd name="T10" fmla="*/ 15 w 157"/>
                <a:gd name="T11" fmla="*/ 40 h 68"/>
                <a:gd name="T12" fmla="*/ 16 w 157"/>
                <a:gd name="T13" fmla="*/ 45 h 68"/>
                <a:gd name="T14" fmla="*/ 28 w 157"/>
                <a:gd name="T15" fmla="*/ 47 h 68"/>
                <a:gd name="T16" fmla="*/ 36 w 157"/>
                <a:gd name="T17" fmla="*/ 54 h 68"/>
                <a:gd name="T18" fmla="*/ 39 w 157"/>
                <a:gd name="T19" fmla="*/ 59 h 68"/>
                <a:gd name="T20" fmla="*/ 44 w 157"/>
                <a:gd name="T21" fmla="*/ 60 h 68"/>
                <a:gd name="T22" fmla="*/ 56 w 157"/>
                <a:gd name="T23" fmla="*/ 60 h 68"/>
                <a:gd name="T24" fmla="*/ 64 w 157"/>
                <a:gd name="T25" fmla="*/ 61 h 68"/>
                <a:gd name="T26" fmla="*/ 69 w 157"/>
                <a:gd name="T27" fmla="*/ 64 h 68"/>
                <a:gd name="T28" fmla="*/ 76 w 157"/>
                <a:gd name="T29" fmla="*/ 66 h 68"/>
                <a:gd name="T30" fmla="*/ 81 w 157"/>
                <a:gd name="T31" fmla="*/ 67 h 68"/>
                <a:gd name="T32" fmla="*/ 93 w 157"/>
                <a:gd name="T33" fmla="*/ 62 h 68"/>
                <a:gd name="T34" fmla="*/ 106 w 157"/>
                <a:gd name="T35" fmla="*/ 61 h 68"/>
                <a:gd name="T36" fmla="*/ 113 w 157"/>
                <a:gd name="T37" fmla="*/ 55 h 68"/>
                <a:gd name="T38" fmla="*/ 114 w 157"/>
                <a:gd name="T39" fmla="*/ 51 h 68"/>
                <a:gd name="T40" fmla="*/ 115 w 157"/>
                <a:gd name="T41" fmla="*/ 47 h 68"/>
                <a:gd name="T42" fmla="*/ 126 w 157"/>
                <a:gd name="T43" fmla="*/ 46 h 68"/>
                <a:gd name="T44" fmla="*/ 130 w 157"/>
                <a:gd name="T45" fmla="*/ 44 h 68"/>
                <a:gd name="T46" fmla="*/ 137 w 157"/>
                <a:gd name="T47" fmla="*/ 42 h 68"/>
                <a:gd name="T48" fmla="*/ 139 w 157"/>
                <a:gd name="T49" fmla="*/ 38 h 68"/>
                <a:gd name="T50" fmla="*/ 143 w 157"/>
                <a:gd name="T51" fmla="*/ 37 h 68"/>
                <a:gd name="T52" fmla="*/ 154 w 157"/>
                <a:gd name="T53" fmla="*/ 36 h 68"/>
                <a:gd name="T54" fmla="*/ 150 w 157"/>
                <a:gd name="T55" fmla="*/ 29 h 68"/>
                <a:gd name="T56" fmla="*/ 145 w 157"/>
                <a:gd name="T57" fmla="*/ 28 h 68"/>
                <a:gd name="T58" fmla="*/ 141 w 157"/>
                <a:gd name="T59" fmla="*/ 29 h 68"/>
                <a:gd name="T60" fmla="*/ 136 w 157"/>
                <a:gd name="T61" fmla="*/ 28 h 68"/>
                <a:gd name="T62" fmla="*/ 134 w 157"/>
                <a:gd name="T63" fmla="*/ 27 h 68"/>
                <a:gd name="T64" fmla="*/ 137 w 157"/>
                <a:gd name="T65" fmla="*/ 19 h 68"/>
                <a:gd name="T66" fmla="*/ 137 w 157"/>
                <a:gd name="T67" fmla="*/ 14 h 68"/>
                <a:gd name="T68" fmla="*/ 131 w 157"/>
                <a:gd name="T69" fmla="*/ 14 h 68"/>
                <a:gd name="T70" fmla="*/ 124 w 157"/>
                <a:gd name="T71" fmla="*/ 15 h 68"/>
                <a:gd name="T72" fmla="*/ 114 w 157"/>
                <a:gd name="T73" fmla="*/ 19 h 68"/>
                <a:gd name="T74" fmla="*/ 103 w 157"/>
                <a:gd name="T75" fmla="*/ 19 h 68"/>
                <a:gd name="T76" fmla="*/ 98 w 157"/>
                <a:gd name="T77" fmla="*/ 17 h 68"/>
                <a:gd name="T78" fmla="*/ 94 w 157"/>
                <a:gd name="T79" fmla="*/ 15 h 68"/>
                <a:gd name="T80" fmla="*/ 83 w 157"/>
                <a:gd name="T81" fmla="*/ 11 h 68"/>
                <a:gd name="T82" fmla="*/ 77 w 157"/>
                <a:gd name="T83" fmla="*/ 13 h 68"/>
                <a:gd name="T84" fmla="*/ 71 w 157"/>
                <a:gd name="T85" fmla="*/ 12 h 68"/>
                <a:gd name="T86" fmla="*/ 68 w 157"/>
                <a:gd name="T87" fmla="*/ 8 h 68"/>
                <a:gd name="T88" fmla="*/ 64 w 157"/>
                <a:gd name="T89" fmla="*/ 5 h 68"/>
                <a:gd name="T90" fmla="*/ 58 w 157"/>
                <a:gd name="T91" fmla="*/ 3 h 68"/>
                <a:gd name="T92" fmla="*/ 52 w 157"/>
                <a:gd name="T93" fmla="*/ 1 h 68"/>
                <a:gd name="T94" fmla="*/ 45 w 157"/>
                <a:gd name="T95" fmla="*/ 7 h 68"/>
                <a:gd name="T96" fmla="*/ 47 w 157"/>
                <a:gd name="T97" fmla="*/ 13 h 68"/>
                <a:gd name="T98" fmla="*/ 41 w 157"/>
                <a:gd name="T99" fmla="*/ 15 h 68"/>
                <a:gd name="T100" fmla="*/ 37 w 157"/>
                <a:gd name="T101" fmla="*/ 14 h 68"/>
                <a:gd name="T102" fmla="*/ 34 w 157"/>
                <a:gd name="T103" fmla="*/ 14 h 68"/>
                <a:gd name="T104" fmla="*/ 28 w 157"/>
                <a:gd name="T105" fmla="*/ 10 h 68"/>
                <a:gd name="T106" fmla="*/ 21 w 157"/>
                <a:gd name="T107" fmla="*/ 9 h 68"/>
                <a:gd name="T108" fmla="*/ 13 w 157"/>
                <a:gd name="T109" fmla="*/ 13 h 68"/>
                <a:gd name="T110" fmla="*/ 7 w 157"/>
                <a:gd name="T111" fmla="*/ 17 h 68"/>
                <a:gd name="T112" fmla="*/ 0 w 157"/>
                <a:gd name="T113" fmla="*/ 19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57" h="68">
                  <a:moveTo>
                    <a:pt x="0" y="19"/>
                  </a:moveTo>
                  <a:cubicBezTo>
                    <a:pt x="1" y="23"/>
                    <a:pt x="3" y="25"/>
                    <a:pt x="7" y="26"/>
                  </a:cubicBezTo>
                  <a:cubicBezTo>
                    <a:pt x="9" y="27"/>
                    <a:pt x="10" y="28"/>
                    <a:pt x="12" y="29"/>
                  </a:cubicBezTo>
                  <a:cubicBezTo>
                    <a:pt x="13" y="31"/>
                    <a:pt x="14" y="34"/>
                    <a:pt x="15" y="36"/>
                  </a:cubicBezTo>
                  <a:cubicBezTo>
                    <a:pt x="16" y="37"/>
                    <a:pt x="15" y="37"/>
                    <a:pt x="15" y="38"/>
                  </a:cubicBezTo>
                  <a:cubicBezTo>
                    <a:pt x="14" y="38"/>
                    <a:pt x="15" y="39"/>
                    <a:pt x="15" y="40"/>
                  </a:cubicBezTo>
                  <a:cubicBezTo>
                    <a:pt x="14" y="43"/>
                    <a:pt x="13" y="43"/>
                    <a:pt x="16" y="45"/>
                  </a:cubicBezTo>
                  <a:cubicBezTo>
                    <a:pt x="20" y="46"/>
                    <a:pt x="24" y="45"/>
                    <a:pt x="28" y="47"/>
                  </a:cubicBezTo>
                  <a:cubicBezTo>
                    <a:pt x="30" y="49"/>
                    <a:pt x="34" y="52"/>
                    <a:pt x="36" y="54"/>
                  </a:cubicBezTo>
                  <a:cubicBezTo>
                    <a:pt x="37" y="55"/>
                    <a:pt x="38" y="57"/>
                    <a:pt x="39" y="59"/>
                  </a:cubicBezTo>
                  <a:cubicBezTo>
                    <a:pt x="40" y="61"/>
                    <a:pt x="43" y="60"/>
                    <a:pt x="44" y="60"/>
                  </a:cubicBezTo>
                  <a:cubicBezTo>
                    <a:pt x="48" y="60"/>
                    <a:pt x="52" y="60"/>
                    <a:pt x="56" y="60"/>
                  </a:cubicBezTo>
                  <a:cubicBezTo>
                    <a:pt x="58" y="60"/>
                    <a:pt x="62" y="60"/>
                    <a:pt x="64" y="61"/>
                  </a:cubicBezTo>
                  <a:cubicBezTo>
                    <a:pt x="66" y="62"/>
                    <a:pt x="67" y="64"/>
                    <a:pt x="69" y="64"/>
                  </a:cubicBezTo>
                  <a:cubicBezTo>
                    <a:pt x="71" y="65"/>
                    <a:pt x="74" y="66"/>
                    <a:pt x="76" y="66"/>
                  </a:cubicBezTo>
                  <a:cubicBezTo>
                    <a:pt x="78" y="65"/>
                    <a:pt x="80" y="68"/>
                    <a:pt x="81" y="67"/>
                  </a:cubicBezTo>
                  <a:cubicBezTo>
                    <a:pt x="85" y="65"/>
                    <a:pt x="88" y="63"/>
                    <a:pt x="93" y="62"/>
                  </a:cubicBezTo>
                  <a:cubicBezTo>
                    <a:pt x="97" y="62"/>
                    <a:pt x="103" y="63"/>
                    <a:pt x="106" y="61"/>
                  </a:cubicBezTo>
                  <a:cubicBezTo>
                    <a:pt x="109" y="59"/>
                    <a:pt x="110" y="56"/>
                    <a:pt x="113" y="55"/>
                  </a:cubicBezTo>
                  <a:cubicBezTo>
                    <a:pt x="116" y="54"/>
                    <a:pt x="116" y="53"/>
                    <a:pt x="114" y="51"/>
                  </a:cubicBezTo>
                  <a:cubicBezTo>
                    <a:pt x="113" y="50"/>
                    <a:pt x="113" y="48"/>
                    <a:pt x="115" y="47"/>
                  </a:cubicBezTo>
                  <a:cubicBezTo>
                    <a:pt x="118" y="44"/>
                    <a:pt x="122" y="50"/>
                    <a:pt x="126" y="46"/>
                  </a:cubicBezTo>
                  <a:cubicBezTo>
                    <a:pt x="127" y="45"/>
                    <a:pt x="128" y="44"/>
                    <a:pt x="130" y="44"/>
                  </a:cubicBezTo>
                  <a:cubicBezTo>
                    <a:pt x="133" y="43"/>
                    <a:pt x="134" y="44"/>
                    <a:pt x="137" y="42"/>
                  </a:cubicBezTo>
                  <a:cubicBezTo>
                    <a:pt x="138" y="41"/>
                    <a:pt x="138" y="38"/>
                    <a:pt x="139" y="38"/>
                  </a:cubicBezTo>
                  <a:cubicBezTo>
                    <a:pt x="141" y="37"/>
                    <a:pt x="142" y="37"/>
                    <a:pt x="143" y="37"/>
                  </a:cubicBezTo>
                  <a:cubicBezTo>
                    <a:pt x="147" y="36"/>
                    <a:pt x="150" y="35"/>
                    <a:pt x="154" y="36"/>
                  </a:cubicBezTo>
                  <a:cubicBezTo>
                    <a:pt x="157" y="36"/>
                    <a:pt x="151" y="29"/>
                    <a:pt x="150" y="29"/>
                  </a:cubicBezTo>
                  <a:cubicBezTo>
                    <a:pt x="149" y="28"/>
                    <a:pt x="147" y="27"/>
                    <a:pt x="145" y="28"/>
                  </a:cubicBezTo>
                  <a:cubicBezTo>
                    <a:pt x="143" y="28"/>
                    <a:pt x="143" y="30"/>
                    <a:pt x="141" y="29"/>
                  </a:cubicBezTo>
                  <a:cubicBezTo>
                    <a:pt x="140" y="28"/>
                    <a:pt x="137" y="27"/>
                    <a:pt x="136" y="28"/>
                  </a:cubicBezTo>
                  <a:cubicBezTo>
                    <a:pt x="135" y="30"/>
                    <a:pt x="134" y="29"/>
                    <a:pt x="134" y="27"/>
                  </a:cubicBezTo>
                  <a:cubicBezTo>
                    <a:pt x="134" y="25"/>
                    <a:pt x="137" y="21"/>
                    <a:pt x="137" y="19"/>
                  </a:cubicBezTo>
                  <a:cubicBezTo>
                    <a:pt x="138" y="17"/>
                    <a:pt x="141" y="14"/>
                    <a:pt x="137" y="14"/>
                  </a:cubicBezTo>
                  <a:cubicBezTo>
                    <a:pt x="134" y="14"/>
                    <a:pt x="134" y="15"/>
                    <a:pt x="131" y="14"/>
                  </a:cubicBezTo>
                  <a:cubicBezTo>
                    <a:pt x="128" y="13"/>
                    <a:pt x="127" y="13"/>
                    <a:pt x="124" y="15"/>
                  </a:cubicBezTo>
                  <a:cubicBezTo>
                    <a:pt x="121" y="17"/>
                    <a:pt x="117" y="18"/>
                    <a:pt x="114" y="19"/>
                  </a:cubicBezTo>
                  <a:cubicBezTo>
                    <a:pt x="109" y="20"/>
                    <a:pt x="107" y="19"/>
                    <a:pt x="103" y="19"/>
                  </a:cubicBezTo>
                  <a:cubicBezTo>
                    <a:pt x="101" y="18"/>
                    <a:pt x="100" y="18"/>
                    <a:pt x="98" y="17"/>
                  </a:cubicBezTo>
                  <a:cubicBezTo>
                    <a:pt x="97" y="17"/>
                    <a:pt x="96" y="15"/>
                    <a:pt x="94" y="15"/>
                  </a:cubicBezTo>
                  <a:cubicBezTo>
                    <a:pt x="90" y="14"/>
                    <a:pt x="88" y="12"/>
                    <a:pt x="83" y="11"/>
                  </a:cubicBezTo>
                  <a:cubicBezTo>
                    <a:pt x="81" y="11"/>
                    <a:pt x="79" y="12"/>
                    <a:pt x="77" y="13"/>
                  </a:cubicBezTo>
                  <a:cubicBezTo>
                    <a:pt x="75" y="14"/>
                    <a:pt x="73" y="13"/>
                    <a:pt x="71" y="12"/>
                  </a:cubicBezTo>
                  <a:cubicBezTo>
                    <a:pt x="69" y="11"/>
                    <a:pt x="68" y="11"/>
                    <a:pt x="68" y="8"/>
                  </a:cubicBezTo>
                  <a:cubicBezTo>
                    <a:pt x="67" y="6"/>
                    <a:pt x="67" y="6"/>
                    <a:pt x="64" y="5"/>
                  </a:cubicBezTo>
                  <a:cubicBezTo>
                    <a:pt x="62" y="4"/>
                    <a:pt x="60" y="3"/>
                    <a:pt x="58" y="3"/>
                  </a:cubicBezTo>
                  <a:cubicBezTo>
                    <a:pt x="56" y="3"/>
                    <a:pt x="53" y="0"/>
                    <a:pt x="52" y="1"/>
                  </a:cubicBezTo>
                  <a:cubicBezTo>
                    <a:pt x="50" y="1"/>
                    <a:pt x="46" y="5"/>
                    <a:pt x="45" y="7"/>
                  </a:cubicBezTo>
                  <a:cubicBezTo>
                    <a:pt x="45" y="9"/>
                    <a:pt x="48" y="11"/>
                    <a:pt x="47" y="13"/>
                  </a:cubicBezTo>
                  <a:cubicBezTo>
                    <a:pt x="46" y="15"/>
                    <a:pt x="43" y="17"/>
                    <a:pt x="41" y="15"/>
                  </a:cubicBezTo>
                  <a:cubicBezTo>
                    <a:pt x="39" y="15"/>
                    <a:pt x="38" y="14"/>
                    <a:pt x="37" y="14"/>
                  </a:cubicBezTo>
                  <a:cubicBezTo>
                    <a:pt x="36" y="14"/>
                    <a:pt x="35" y="14"/>
                    <a:pt x="34" y="14"/>
                  </a:cubicBezTo>
                  <a:cubicBezTo>
                    <a:pt x="31" y="13"/>
                    <a:pt x="31" y="11"/>
                    <a:pt x="28" y="10"/>
                  </a:cubicBezTo>
                  <a:cubicBezTo>
                    <a:pt x="26" y="9"/>
                    <a:pt x="23" y="8"/>
                    <a:pt x="21" y="9"/>
                  </a:cubicBezTo>
                  <a:cubicBezTo>
                    <a:pt x="18" y="10"/>
                    <a:pt x="16" y="12"/>
                    <a:pt x="13" y="13"/>
                  </a:cubicBezTo>
                  <a:cubicBezTo>
                    <a:pt x="11" y="14"/>
                    <a:pt x="9" y="16"/>
                    <a:pt x="7" y="17"/>
                  </a:cubicBezTo>
                  <a:cubicBezTo>
                    <a:pt x="4" y="17"/>
                    <a:pt x="2" y="19"/>
                    <a:pt x="0" y="19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83" name="Freeform 717"/>
            <p:cNvSpPr>
              <a:spLocks/>
            </p:cNvSpPr>
            <p:nvPr/>
          </p:nvSpPr>
          <p:spPr bwMode="auto">
            <a:xfrm>
              <a:off x="12219302" y="5133964"/>
              <a:ext cx="585987" cy="1009821"/>
            </a:xfrm>
            <a:custGeom>
              <a:avLst/>
              <a:gdLst>
                <a:gd name="T0" fmla="*/ 61 w 63"/>
                <a:gd name="T1" fmla="*/ 25 h 108"/>
                <a:gd name="T2" fmla="*/ 61 w 63"/>
                <a:gd name="T3" fmla="*/ 20 h 108"/>
                <a:gd name="T4" fmla="*/ 61 w 63"/>
                <a:gd name="T5" fmla="*/ 16 h 108"/>
                <a:gd name="T6" fmla="*/ 60 w 63"/>
                <a:gd name="T7" fmla="*/ 13 h 108"/>
                <a:gd name="T8" fmla="*/ 60 w 63"/>
                <a:gd name="T9" fmla="*/ 11 h 108"/>
                <a:gd name="T10" fmla="*/ 57 w 63"/>
                <a:gd name="T11" fmla="*/ 7 h 108"/>
                <a:gd name="T12" fmla="*/ 51 w 63"/>
                <a:gd name="T13" fmla="*/ 5 h 108"/>
                <a:gd name="T14" fmla="*/ 44 w 63"/>
                <a:gd name="T15" fmla="*/ 1 h 108"/>
                <a:gd name="T16" fmla="*/ 44 w 63"/>
                <a:gd name="T17" fmla="*/ 5 h 108"/>
                <a:gd name="T18" fmla="*/ 34 w 63"/>
                <a:gd name="T19" fmla="*/ 5 h 108"/>
                <a:gd name="T20" fmla="*/ 34 w 63"/>
                <a:gd name="T21" fmla="*/ 10 h 108"/>
                <a:gd name="T22" fmla="*/ 29 w 63"/>
                <a:gd name="T23" fmla="*/ 10 h 108"/>
                <a:gd name="T24" fmla="*/ 27 w 63"/>
                <a:gd name="T25" fmla="*/ 12 h 108"/>
                <a:gd name="T26" fmla="*/ 25 w 63"/>
                <a:gd name="T27" fmla="*/ 15 h 108"/>
                <a:gd name="T28" fmla="*/ 25 w 63"/>
                <a:gd name="T29" fmla="*/ 18 h 108"/>
                <a:gd name="T30" fmla="*/ 24 w 63"/>
                <a:gd name="T31" fmla="*/ 20 h 108"/>
                <a:gd name="T32" fmla="*/ 20 w 63"/>
                <a:gd name="T33" fmla="*/ 25 h 108"/>
                <a:gd name="T34" fmla="*/ 17 w 63"/>
                <a:gd name="T35" fmla="*/ 27 h 108"/>
                <a:gd name="T36" fmla="*/ 16 w 63"/>
                <a:gd name="T37" fmla="*/ 33 h 108"/>
                <a:gd name="T38" fmla="*/ 13 w 63"/>
                <a:gd name="T39" fmla="*/ 38 h 108"/>
                <a:gd name="T40" fmla="*/ 15 w 63"/>
                <a:gd name="T41" fmla="*/ 42 h 108"/>
                <a:gd name="T42" fmla="*/ 9 w 63"/>
                <a:gd name="T43" fmla="*/ 44 h 108"/>
                <a:gd name="T44" fmla="*/ 5 w 63"/>
                <a:gd name="T45" fmla="*/ 51 h 108"/>
                <a:gd name="T46" fmla="*/ 6 w 63"/>
                <a:gd name="T47" fmla="*/ 57 h 108"/>
                <a:gd name="T48" fmla="*/ 8 w 63"/>
                <a:gd name="T49" fmla="*/ 63 h 108"/>
                <a:gd name="T50" fmla="*/ 7 w 63"/>
                <a:gd name="T51" fmla="*/ 67 h 108"/>
                <a:gd name="T52" fmla="*/ 7 w 63"/>
                <a:gd name="T53" fmla="*/ 74 h 108"/>
                <a:gd name="T54" fmla="*/ 4 w 63"/>
                <a:gd name="T55" fmla="*/ 78 h 108"/>
                <a:gd name="T56" fmla="*/ 3 w 63"/>
                <a:gd name="T57" fmla="*/ 83 h 108"/>
                <a:gd name="T58" fmla="*/ 0 w 63"/>
                <a:gd name="T59" fmla="*/ 82 h 108"/>
                <a:gd name="T60" fmla="*/ 4 w 63"/>
                <a:gd name="T61" fmla="*/ 90 h 108"/>
                <a:gd name="T62" fmla="*/ 7 w 63"/>
                <a:gd name="T63" fmla="*/ 97 h 108"/>
                <a:gd name="T64" fmla="*/ 8 w 63"/>
                <a:gd name="T65" fmla="*/ 102 h 108"/>
                <a:gd name="T66" fmla="*/ 10 w 63"/>
                <a:gd name="T67" fmla="*/ 107 h 108"/>
                <a:gd name="T68" fmla="*/ 14 w 63"/>
                <a:gd name="T69" fmla="*/ 108 h 108"/>
                <a:gd name="T70" fmla="*/ 15 w 63"/>
                <a:gd name="T71" fmla="*/ 105 h 108"/>
                <a:gd name="T72" fmla="*/ 24 w 63"/>
                <a:gd name="T73" fmla="*/ 101 h 108"/>
                <a:gd name="T74" fmla="*/ 27 w 63"/>
                <a:gd name="T75" fmla="*/ 92 h 108"/>
                <a:gd name="T76" fmla="*/ 26 w 63"/>
                <a:gd name="T77" fmla="*/ 87 h 108"/>
                <a:gd name="T78" fmla="*/ 28 w 63"/>
                <a:gd name="T79" fmla="*/ 84 h 108"/>
                <a:gd name="T80" fmla="*/ 32 w 63"/>
                <a:gd name="T81" fmla="*/ 82 h 108"/>
                <a:gd name="T82" fmla="*/ 32 w 63"/>
                <a:gd name="T83" fmla="*/ 81 h 108"/>
                <a:gd name="T84" fmla="*/ 35 w 63"/>
                <a:gd name="T85" fmla="*/ 80 h 108"/>
                <a:gd name="T86" fmla="*/ 34 w 63"/>
                <a:gd name="T87" fmla="*/ 78 h 108"/>
                <a:gd name="T88" fmla="*/ 36 w 63"/>
                <a:gd name="T89" fmla="*/ 77 h 108"/>
                <a:gd name="T90" fmla="*/ 35 w 63"/>
                <a:gd name="T91" fmla="*/ 73 h 108"/>
                <a:gd name="T92" fmla="*/ 29 w 63"/>
                <a:gd name="T93" fmla="*/ 66 h 108"/>
                <a:gd name="T94" fmla="*/ 30 w 63"/>
                <a:gd name="T95" fmla="*/ 60 h 108"/>
                <a:gd name="T96" fmla="*/ 30 w 63"/>
                <a:gd name="T97" fmla="*/ 56 h 108"/>
                <a:gd name="T98" fmla="*/ 33 w 63"/>
                <a:gd name="T99" fmla="*/ 53 h 108"/>
                <a:gd name="T100" fmla="*/ 39 w 63"/>
                <a:gd name="T101" fmla="*/ 48 h 108"/>
                <a:gd name="T102" fmla="*/ 49 w 63"/>
                <a:gd name="T103" fmla="*/ 41 h 108"/>
                <a:gd name="T104" fmla="*/ 50 w 63"/>
                <a:gd name="T105" fmla="*/ 35 h 108"/>
                <a:gd name="T106" fmla="*/ 50 w 63"/>
                <a:gd name="T107" fmla="*/ 32 h 108"/>
                <a:gd name="T108" fmla="*/ 54 w 63"/>
                <a:gd name="T109" fmla="*/ 30 h 108"/>
                <a:gd name="T110" fmla="*/ 58 w 63"/>
                <a:gd name="T111" fmla="*/ 29 h 108"/>
                <a:gd name="T112" fmla="*/ 60 w 63"/>
                <a:gd name="T113" fmla="*/ 28 h 108"/>
                <a:gd name="T114" fmla="*/ 63 w 63"/>
                <a:gd name="T115" fmla="*/ 28 h 108"/>
                <a:gd name="T116" fmla="*/ 61 w 63"/>
                <a:gd name="T117" fmla="*/ 25 h 108"/>
                <a:gd name="T118" fmla="*/ 61 w 63"/>
                <a:gd name="T119" fmla="*/ 25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63" h="108">
                  <a:moveTo>
                    <a:pt x="61" y="25"/>
                  </a:moveTo>
                  <a:cubicBezTo>
                    <a:pt x="60" y="24"/>
                    <a:pt x="62" y="22"/>
                    <a:pt x="61" y="20"/>
                  </a:cubicBezTo>
                  <a:cubicBezTo>
                    <a:pt x="60" y="18"/>
                    <a:pt x="61" y="18"/>
                    <a:pt x="61" y="16"/>
                  </a:cubicBezTo>
                  <a:cubicBezTo>
                    <a:pt x="61" y="15"/>
                    <a:pt x="60" y="14"/>
                    <a:pt x="60" y="13"/>
                  </a:cubicBezTo>
                  <a:cubicBezTo>
                    <a:pt x="59" y="12"/>
                    <a:pt x="60" y="12"/>
                    <a:pt x="60" y="11"/>
                  </a:cubicBezTo>
                  <a:cubicBezTo>
                    <a:pt x="59" y="9"/>
                    <a:pt x="59" y="8"/>
                    <a:pt x="57" y="7"/>
                  </a:cubicBezTo>
                  <a:cubicBezTo>
                    <a:pt x="55" y="6"/>
                    <a:pt x="53" y="6"/>
                    <a:pt x="51" y="5"/>
                  </a:cubicBezTo>
                  <a:cubicBezTo>
                    <a:pt x="49" y="3"/>
                    <a:pt x="47" y="0"/>
                    <a:pt x="44" y="1"/>
                  </a:cubicBezTo>
                  <a:cubicBezTo>
                    <a:pt x="43" y="1"/>
                    <a:pt x="44" y="4"/>
                    <a:pt x="44" y="5"/>
                  </a:cubicBezTo>
                  <a:cubicBezTo>
                    <a:pt x="43" y="8"/>
                    <a:pt x="37" y="6"/>
                    <a:pt x="34" y="5"/>
                  </a:cubicBezTo>
                  <a:cubicBezTo>
                    <a:pt x="34" y="7"/>
                    <a:pt x="34" y="8"/>
                    <a:pt x="34" y="10"/>
                  </a:cubicBezTo>
                  <a:cubicBezTo>
                    <a:pt x="33" y="10"/>
                    <a:pt x="31" y="9"/>
                    <a:pt x="29" y="10"/>
                  </a:cubicBezTo>
                  <a:cubicBezTo>
                    <a:pt x="28" y="10"/>
                    <a:pt x="28" y="11"/>
                    <a:pt x="27" y="12"/>
                  </a:cubicBezTo>
                  <a:cubicBezTo>
                    <a:pt x="27" y="13"/>
                    <a:pt x="25" y="14"/>
                    <a:pt x="25" y="15"/>
                  </a:cubicBezTo>
                  <a:cubicBezTo>
                    <a:pt x="24" y="16"/>
                    <a:pt x="26" y="18"/>
                    <a:pt x="25" y="18"/>
                  </a:cubicBezTo>
                  <a:cubicBezTo>
                    <a:pt x="25" y="19"/>
                    <a:pt x="24" y="19"/>
                    <a:pt x="24" y="20"/>
                  </a:cubicBezTo>
                  <a:cubicBezTo>
                    <a:pt x="22" y="21"/>
                    <a:pt x="20" y="23"/>
                    <a:pt x="20" y="25"/>
                  </a:cubicBezTo>
                  <a:cubicBezTo>
                    <a:pt x="20" y="27"/>
                    <a:pt x="18" y="25"/>
                    <a:pt x="17" y="27"/>
                  </a:cubicBezTo>
                  <a:cubicBezTo>
                    <a:pt x="17" y="29"/>
                    <a:pt x="17" y="31"/>
                    <a:pt x="16" y="33"/>
                  </a:cubicBezTo>
                  <a:cubicBezTo>
                    <a:pt x="16" y="35"/>
                    <a:pt x="13" y="36"/>
                    <a:pt x="13" y="38"/>
                  </a:cubicBezTo>
                  <a:cubicBezTo>
                    <a:pt x="13" y="39"/>
                    <a:pt x="16" y="41"/>
                    <a:pt x="15" y="42"/>
                  </a:cubicBezTo>
                  <a:cubicBezTo>
                    <a:pt x="13" y="44"/>
                    <a:pt x="11" y="43"/>
                    <a:pt x="9" y="44"/>
                  </a:cubicBezTo>
                  <a:cubicBezTo>
                    <a:pt x="6" y="45"/>
                    <a:pt x="5" y="48"/>
                    <a:pt x="5" y="51"/>
                  </a:cubicBezTo>
                  <a:cubicBezTo>
                    <a:pt x="6" y="53"/>
                    <a:pt x="6" y="55"/>
                    <a:pt x="6" y="57"/>
                  </a:cubicBezTo>
                  <a:cubicBezTo>
                    <a:pt x="6" y="60"/>
                    <a:pt x="4" y="61"/>
                    <a:pt x="8" y="63"/>
                  </a:cubicBezTo>
                  <a:cubicBezTo>
                    <a:pt x="10" y="65"/>
                    <a:pt x="9" y="66"/>
                    <a:pt x="7" y="67"/>
                  </a:cubicBezTo>
                  <a:cubicBezTo>
                    <a:pt x="6" y="68"/>
                    <a:pt x="8" y="72"/>
                    <a:pt x="7" y="74"/>
                  </a:cubicBezTo>
                  <a:cubicBezTo>
                    <a:pt x="7" y="76"/>
                    <a:pt x="4" y="76"/>
                    <a:pt x="4" y="78"/>
                  </a:cubicBezTo>
                  <a:cubicBezTo>
                    <a:pt x="4" y="79"/>
                    <a:pt x="4" y="83"/>
                    <a:pt x="3" y="83"/>
                  </a:cubicBezTo>
                  <a:cubicBezTo>
                    <a:pt x="3" y="83"/>
                    <a:pt x="1" y="82"/>
                    <a:pt x="0" y="82"/>
                  </a:cubicBezTo>
                  <a:cubicBezTo>
                    <a:pt x="0" y="86"/>
                    <a:pt x="4" y="87"/>
                    <a:pt x="4" y="90"/>
                  </a:cubicBezTo>
                  <a:cubicBezTo>
                    <a:pt x="3" y="91"/>
                    <a:pt x="6" y="96"/>
                    <a:pt x="7" y="97"/>
                  </a:cubicBezTo>
                  <a:cubicBezTo>
                    <a:pt x="9" y="99"/>
                    <a:pt x="8" y="100"/>
                    <a:pt x="8" y="102"/>
                  </a:cubicBezTo>
                  <a:cubicBezTo>
                    <a:pt x="8" y="103"/>
                    <a:pt x="10" y="105"/>
                    <a:pt x="10" y="107"/>
                  </a:cubicBezTo>
                  <a:cubicBezTo>
                    <a:pt x="9" y="108"/>
                    <a:pt x="13" y="107"/>
                    <a:pt x="14" y="108"/>
                  </a:cubicBezTo>
                  <a:cubicBezTo>
                    <a:pt x="16" y="108"/>
                    <a:pt x="15" y="107"/>
                    <a:pt x="15" y="105"/>
                  </a:cubicBezTo>
                  <a:cubicBezTo>
                    <a:pt x="15" y="100"/>
                    <a:pt x="23" y="104"/>
                    <a:pt x="24" y="101"/>
                  </a:cubicBezTo>
                  <a:cubicBezTo>
                    <a:pt x="25" y="98"/>
                    <a:pt x="26" y="95"/>
                    <a:pt x="27" y="92"/>
                  </a:cubicBezTo>
                  <a:cubicBezTo>
                    <a:pt x="27" y="90"/>
                    <a:pt x="27" y="88"/>
                    <a:pt x="26" y="87"/>
                  </a:cubicBezTo>
                  <a:cubicBezTo>
                    <a:pt x="25" y="85"/>
                    <a:pt x="26" y="85"/>
                    <a:pt x="28" y="84"/>
                  </a:cubicBezTo>
                  <a:cubicBezTo>
                    <a:pt x="29" y="84"/>
                    <a:pt x="32" y="83"/>
                    <a:pt x="32" y="82"/>
                  </a:cubicBezTo>
                  <a:cubicBezTo>
                    <a:pt x="32" y="82"/>
                    <a:pt x="32" y="81"/>
                    <a:pt x="32" y="81"/>
                  </a:cubicBezTo>
                  <a:cubicBezTo>
                    <a:pt x="33" y="81"/>
                    <a:pt x="35" y="81"/>
                    <a:pt x="35" y="80"/>
                  </a:cubicBezTo>
                  <a:cubicBezTo>
                    <a:pt x="35" y="79"/>
                    <a:pt x="34" y="79"/>
                    <a:pt x="34" y="78"/>
                  </a:cubicBezTo>
                  <a:cubicBezTo>
                    <a:pt x="35" y="78"/>
                    <a:pt x="36" y="77"/>
                    <a:pt x="36" y="77"/>
                  </a:cubicBezTo>
                  <a:cubicBezTo>
                    <a:pt x="38" y="75"/>
                    <a:pt x="37" y="74"/>
                    <a:pt x="35" y="73"/>
                  </a:cubicBezTo>
                  <a:cubicBezTo>
                    <a:pt x="33" y="71"/>
                    <a:pt x="29" y="70"/>
                    <a:pt x="29" y="66"/>
                  </a:cubicBezTo>
                  <a:cubicBezTo>
                    <a:pt x="29" y="64"/>
                    <a:pt x="29" y="62"/>
                    <a:pt x="30" y="60"/>
                  </a:cubicBezTo>
                  <a:cubicBezTo>
                    <a:pt x="31" y="58"/>
                    <a:pt x="31" y="58"/>
                    <a:pt x="30" y="56"/>
                  </a:cubicBezTo>
                  <a:cubicBezTo>
                    <a:pt x="29" y="56"/>
                    <a:pt x="33" y="53"/>
                    <a:pt x="33" y="53"/>
                  </a:cubicBezTo>
                  <a:cubicBezTo>
                    <a:pt x="35" y="51"/>
                    <a:pt x="36" y="49"/>
                    <a:pt x="39" y="48"/>
                  </a:cubicBezTo>
                  <a:cubicBezTo>
                    <a:pt x="42" y="47"/>
                    <a:pt x="47" y="44"/>
                    <a:pt x="49" y="41"/>
                  </a:cubicBezTo>
                  <a:cubicBezTo>
                    <a:pt x="51" y="38"/>
                    <a:pt x="46" y="36"/>
                    <a:pt x="50" y="35"/>
                  </a:cubicBezTo>
                  <a:cubicBezTo>
                    <a:pt x="52" y="34"/>
                    <a:pt x="51" y="34"/>
                    <a:pt x="50" y="32"/>
                  </a:cubicBezTo>
                  <a:cubicBezTo>
                    <a:pt x="50" y="31"/>
                    <a:pt x="53" y="30"/>
                    <a:pt x="54" y="30"/>
                  </a:cubicBezTo>
                  <a:cubicBezTo>
                    <a:pt x="56" y="28"/>
                    <a:pt x="57" y="27"/>
                    <a:pt x="58" y="29"/>
                  </a:cubicBezTo>
                  <a:cubicBezTo>
                    <a:pt x="59" y="29"/>
                    <a:pt x="60" y="28"/>
                    <a:pt x="60" y="28"/>
                  </a:cubicBezTo>
                  <a:cubicBezTo>
                    <a:pt x="61" y="28"/>
                    <a:pt x="62" y="28"/>
                    <a:pt x="63" y="28"/>
                  </a:cubicBezTo>
                  <a:cubicBezTo>
                    <a:pt x="63" y="27"/>
                    <a:pt x="62" y="27"/>
                    <a:pt x="61" y="25"/>
                  </a:cubicBezTo>
                  <a:cubicBezTo>
                    <a:pt x="60" y="24"/>
                    <a:pt x="61" y="26"/>
                    <a:pt x="61" y="25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84" name="Freeform 718"/>
            <p:cNvSpPr>
              <a:spLocks/>
            </p:cNvSpPr>
            <p:nvPr/>
          </p:nvSpPr>
          <p:spPr bwMode="auto">
            <a:xfrm>
              <a:off x="12649240" y="5057512"/>
              <a:ext cx="503186" cy="786831"/>
            </a:xfrm>
            <a:custGeom>
              <a:avLst/>
              <a:gdLst>
                <a:gd name="T0" fmla="*/ 53 w 54"/>
                <a:gd name="T1" fmla="*/ 59 h 84"/>
                <a:gd name="T2" fmla="*/ 47 w 54"/>
                <a:gd name="T3" fmla="*/ 55 h 84"/>
                <a:gd name="T4" fmla="*/ 49 w 54"/>
                <a:gd name="T5" fmla="*/ 51 h 84"/>
                <a:gd name="T6" fmla="*/ 44 w 54"/>
                <a:gd name="T7" fmla="*/ 44 h 84"/>
                <a:gd name="T8" fmla="*/ 46 w 54"/>
                <a:gd name="T9" fmla="*/ 43 h 84"/>
                <a:gd name="T10" fmla="*/ 44 w 54"/>
                <a:gd name="T11" fmla="*/ 38 h 84"/>
                <a:gd name="T12" fmla="*/ 45 w 54"/>
                <a:gd name="T13" fmla="*/ 36 h 84"/>
                <a:gd name="T14" fmla="*/ 44 w 54"/>
                <a:gd name="T15" fmla="*/ 32 h 84"/>
                <a:gd name="T16" fmla="*/ 42 w 54"/>
                <a:gd name="T17" fmla="*/ 26 h 84"/>
                <a:gd name="T18" fmla="*/ 45 w 54"/>
                <a:gd name="T19" fmla="*/ 23 h 84"/>
                <a:gd name="T20" fmla="*/ 44 w 54"/>
                <a:gd name="T21" fmla="*/ 19 h 84"/>
                <a:gd name="T22" fmla="*/ 38 w 54"/>
                <a:gd name="T23" fmla="*/ 13 h 84"/>
                <a:gd name="T24" fmla="*/ 40 w 54"/>
                <a:gd name="T25" fmla="*/ 12 h 84"/>
                <a:gd name="T26" fmla="*/ 39 w 54"/>
                <a:gd name="T27" fmla="*/ 10 h 84"/>
                <a:gd name="T28" fmla="*/ 41 w 54"/>
                <a:gd name="T29" fmla="*/ 3 h 84"/>
                <a:gd name="T30" fmla="*/ 37 w 54"/>
                <a:gd name="T31" fmla="*/ 1 h 84"/>
                <a:gd name="T32" fmla="*/ 34 w 54"/>
                <a:gd name="T33" fmla="*/ 0 h 84"/>
                <a:gd name="T34" fmla="*/ 29 w 54"/>
                <a:gd name="T35" fmla="*/ 1 h 84"/>
                <a:gd name="T36" fmla="*/ 25 w 54"/>
                <a:gd name="T37" fmla="*/ 5 h 84"/>
                <a:gd name="T38" fmla="*/ 24 w 54"/>
                <a:gd name="T39" fmla="*/ 10 h 84"/>
                <a:gd name="T40" fmla="*/ 21 w 54"/>
                <a:gd name="T41" fmla="*/ 13 h 84"/>
                <a:gd name="T42" fmla="*/ 17 w 54"/>
                <a:gd name="T43" fmla="*/ 11 h 84"/>
                <a:gd name="T44" fmla="*/ 14 w 54"/>
                <a:gd name="T45" fmla="*/ 12 h 84"/>
                <a:gd name="T46" fmla="*/ 7 w 54"/>
                <a:gd name="T47" fmla="*/ 10 h 84"/>
                <a:gd name="T48" fmla="*/ 4 w 54"/>
                <a:gd name="T49" fmla="*/ 7 h 84"/>
                <a:gd name="T50" fmla="*/ 0 w 54"/>
                <a:gd name="T51" fmla="*/ 9 h 84"/>
                <a:gd name="T52" fmla="*/ 8 w 54"/>
                <a:gd name="T53" fmla="*/ 14 h 84"/>
                <a:gd name="T54" fmla="*/ 12 w 54"/>
                <a:gd name="T55" fmla="*/ 16 h 84"/>
                <a:gd name="T56" fmla="*/ 14 w 54"/>
                <a:gd name="T57" fmla="*/ 19 h 84"/>
                <a:gd name="T58" fmla="*/ 14 w 54"/>
                <a:gd name="T59" fmla="*/ 21 h 84"/>
                <a:gd name="T60" fmla="*/ 15 w 54"/>
                <a:gd name="T61" fmla="*/ 24 h 84"/>
                <a:gd name="T62" fmla="*/ 15 w 54"/>
                <a:gd name="T63" fmla="*/ 27 h 84"/>
                <a:gd name="T64" fmla="*/ 16 w 54"/>
                <a:gd name="T65" fmla="*/ 29 h 84"/>
                <a:gd name="T66" fmla="*/ 15 w 54"/>
                <a:gd name="T67" fmla="*/ 33 h 84"/>
                <a:gd name="T68" fmla="*/ 17 w 54"/>
                <a:gd name="T69" fmla="*/ 36 h 84"/>
                <a:gd name="T70" fmla="*/ 21 w 54"/>
                <a:gd name="T71" fmla="*/ 38 h 84"/>
                <a:gd name="T72" fmla="*/ 22 w 54"/>
                <a:gd name="T73" fmla="*/ 41 h 84"/>
                <a:gd name="T74" fmla="*/ 23 w 54"/>
                <a:gd name="T75" fmla="*/ 44 h 84"/>
                <a:gd name="T76" fmla="*/ 20 w 54"/>
                <a:gd name="T77" fmla="*/ 44 h 84"/>
                <a:gd name="T78" fmla="*/ 16 w 54"/>
                <a:gd name="T79" fmla="*/ 49 h 84"/>
                <a:gd name="T80" fmla="*/ 13 w 54"/>
                <a:gd name="T81" fmla="*/ 51 h 84"/>
                <a:gd name="T82" fmla="*/ 10 w 54"/>
                <a:gd name="T83" fmla="*/ 54 h 84"/>
                <a:gd name="T84" fmla="*/ 4 w 54"/>
                <a:gd name="T85" fmla="*/ 57 h 84"/>
                <a:gd name="T86" fmla="*/ 2 w 54"/>
                <a:gd name="T87" fmla="*/ 62 h 84"/>
                <a:gd name="T88" fmla="*/ 4 w 54"/>
                <a:gd name="T89" fmla="*/ 67 h 84"/>
                <a:gd name="T90" fmla="*/ 4 w 54"/>
                <a:gd name="T91" fmla="*/ 73 h 84"/>
                <a:gd name="T92" fmla="*/ 4 w 54"/>
                <a:gd name="T93" fmla="*/ 78 h 84"/>
                <a:gd name="T94" fmla="*/ 7 w 54"/>
                <a:gd name="T95" fmla="*/ 80 h 84"/>
                <a:gd name="T96" fmla="*/ 5 w 54"/>
                <a:gd name="T97" fmla="*/ 81 h 84"/>
                <a:gd name="T98" fmla="*/ 8 w 54"/>
                <a:gd name="T99" fmla="*/ 79 h 84"/>
                <a:gd name="T100" fmla="*/ 8 w 54"/>
                <a:gd name="T101" fmla="*/ 83 h 84"/>
                <a:gd name="T102" fmla="*/ 11 w 54"/>
                <a:gd name="T103" fmla="*/ 80 h 84"/>
                <a:gd name="T104" fmla="*/ 11 w 54"/>
                <a:gd name="T105" fmla="*/ 83 h 84"/>
                <a:gd name="T106" fmla="*/ 23 w 54"/>
                <a:gd name="T107" fmla="*/ 80 h 84"/>
                <a:gd name="T108" fmla="*/ 36 w 54"/>
                <a:gd name="T109" fmla="*/ 78 h 84"/>
                <a:gd name="T110" fmla="*/ 46 w 54"/>
                <a:gd name="T111" fmla="*/ 68 h 84"/>
                <a:gd name="T112" fmla="*/ 53 w 54"/>
                <a:gd name="T113" fmla="*/ 59 h 84"/>
                <a:gd name="T114" fmla="*/ 53 w 54"/>
                <a:gd name="T115" fmla="*/ 59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54" h="84">
                  <a:moveTo>
                    <a:pt x="53" y="59"/>
                  </a:moveTo>
                  <a:cubicBezTo>
                    <a:pt x="52" y="57"/>
                    <a:pt x="49" y="56"/>
                    <a:pt x="47" y="55"/>
                  </a:cubicBezTo>
                  <a:cubicBezTo>
                    <a:pt x="44" y="53"/>
                    <a:pt x="48" y="53"/>
                    <a:pt x="49" y="51"/>
                  </a:cubicBezTo>
                  <a:cubicBezTo>
                    <a:pt x="49" y="51"/>
                    <a:pt x="45" y="45"/>
                    <a:pt x="44" y="44"/>
                  </a:cubicBezTo>
                  <a:cubicBezTo>
                    <a:pt x="44" y="44"/>
                    <a:pt x="46" y="43"/>
                    <a:pt x="46" y="43"/>
                  </a:cubicBezTo>
                  <a:cubicBezTo>
                    <a:pt x="46" y="42"/>
                    <a:pt x="44" y="39"/>
                    <a:pt x="44" y="38"/>
                  </a:cubicBezTo>
                  <a:cubicBezTo>
                    <a:pt x="44" y="37"/>
                    <a:pt x="45" y="37"/>
                    <a:pt x="45" y="36"/>
                  </a:cubicBezTo>
                  <a:cubicBezTo>
                    <a:pt x="46" y="35"/>
                    <a:pt x="44" y="33"/>
                    <a:pt x="44" y="32"/>
                  </a:cubicBezTo>
                  <a:cubicBezTo>
                    <a:pt x="42" y="30"/>
                    <a:pt x="40" y="28"/>
                    <a:pt x="42" y="26"/>
                  </a:cubicBezTo>
                  <a:cubicBezTo>
                    <a:pt x="43" y="25"/>
                    <a:pt x="45" y="24"/>
                    <a:pt x="45" y="23"/>
                  </a:cubicBezTo>
                  <a:cubicBezTo>
                    <a:pt x="46" y="21"/>
                    <a:pt x="44" y="20"/>
                    <a:pt x="44" y="19"/>
                  </a:cubicBezTo>
                  <a:cubicBezTo>
                    <a:pt x="43" y="18"/>
                    <a:pt x="36" y="15"/>
                    <a:pt x="38" y="13"/>
                  </a:cubicBezTo>
                  <a:cubicBezTo>
                    <a:pt x="38" y="13"/>
                    <a:pt x="40" y="12"/>
                    <a:pt x="40" y="12"/>
                  </a:cubicBezTo>
                  <a:cubicBezTo>
                    <a:pt x="40" y="12"/>
                    <a:pt x="37" y="10"/>
                    <a:pt x="39" y="10"/>
                  </a:cubicBezTo>
                  <a:cubicBezTo>
                    <a:pt x="42" y="10"/>
                    <a:pt x="44" y="5"/>
                    <a:pt x="41" y="3"/>
                  </a:cubicBezTo>
                  <a:cubicBezTo>
                    <a:pt x="40" y="2"/>
                    <a:pt x="38" y="2"/>
                    <a:pt x="37" y="1"/>
                  </a:cubicBezTo>
                  <a:cubicBezTo>
                    <a:pt x="36" y="0"/>
                    <a:pt x="35" y="0"/>
                    <a:pt x="34" y="0"/>
                  </a:cubicBezTo>
                  <a:cubicBezTo>
                    <a:pt x="32" y="1"/>
                    <a:pt x="31" y="0"/>
                    <a:pt x="29" y="1"/>
                  </a:cubicBezTo>
                  <a:cubicBezTo>
                    <a:pt x="28" y="2"/>
                    <a:pt x="26" y="4"/>
                    <a:pt x="25" y="5"/>
                  </a:cubicBezTo>
                  <a:cubicBezTo>
                    <a:pt x="25" y="6"/>
                    <a:pt x="25" y="10"/>
                    <a:pt x="24" y="10"/>
                  </a:cubicBezTo>
                  <a:cubicBezTo>
                    <a:pt x="23" y="11"/>
                    <a:pt x="22" y="12"/>
                    <a:pt x="21" y="13"/>
                  </a:cubicBezTo>
                  <a:cubicBezTo>
                    <a:pt x="20" y="13"/>
                    <a:pt x="18" y="11"/>
                    <a:pt x="17" y="11"/>
                  </a:cubicBezTo>
                  <a:cubicBezTo>
                    <a:pt x="16" y="11"/>
                    <a:pt x="15" y="12"/>
                    <a:pt x="14" y="12"/>
                  </a:cubicBezTo>
                  <a:cubicBezTo>
                    <a:pt x="11" y="13"/>
                    <a:pt x="9" y="12"/>
                    <a:pt x="7" y="10"/>
                  </a:cubicBezTo>
                  <a:cubicBezTo>
                    <a:pt x="7" y="9"/>
                    <a:pt x="5" y="7"/>
                    <a:pt x="4" y="7"/>
                  </a:cubicBezTo>
                  <a:cubicBezTo>
                    <a:pt x="3" y="7"/>
                    <a:pt x="1" y="9"/>
                    <a:pt x="0" y="9"/>
                  </a:cubicBezTo>
                  <a:cubicBezTo>
                    <a:pt x="2" y="11"/>
                    <a:pt x="5" y="13"/>
                    <a:pt x="8" y="14"/>
                  </a:cubicBezTo>
                  <a:cubicBezTo>
                    <a:pt x="9" y="14"/>
                    <a:pt x="11" y="15"/>
                    <a:pt x="12" y="16"/>
                  </a:cubicBezTo>
                  <a:cubicBezTo>
                    <a:pt x="13" y="17"/>
                    <a:pt x="13" y="18"/>
                    <a:pt x="14" y="19"/>
                  </a:cubicBezTo>
                  <a:cubicBezTo>
                    <a:pt x="14" y="20"/>
                    <a:pt x="13" y="20"/>
                    <a:pt x="14" y="21"/>
                  </a:cubicBezTo>
                  <a:cubicBezTo>
                    <a:pt x="14" y="22"/>
                    <a:pt x="16" y="23"/>
                    <a:pt x="15" y="24"/>
                  </a:cubicBezTo>
                  <a:cubicBezTo>
                    <a:pt x="15" y="25"/>
                    <a:pt x="14" y="26"/>
                    <a:pt x="15" y="27"/>
                  </a:cubicBezTo>
                  <a:cubicBezTo>
                    <a:pt x="15" y="27"/>
                    <a:pt x="16" y="29"/>
                    <a:pt x="16" y="29"/>
                  </a:cubicBezTo>
                  <a:cubicBezTo>
                    <a:pt x="15" y="30"/>
                    <a:pt x="15" y="32"/>
                    <a:pt x="15" y="33"/>
                  </a:cubicBezTo>
                  <a:cubicBezTo>
                    <a:pt x="15" y="33"/>
                    <a:pt x="17" y="36"/>
                    <a:pt x="17" y="36"/>
                  </a:cubicBezTo>
                  <a:cubicBezTo>
                    <a:pt x="18" y="37"/>
                    <a:pt x="20" y="38"/>
                    <a:pt x="21" y="38"/>
                  </a:cubicBezTo>
                  <a:cubicBezTo>
                    <a:pt x="22" y="39"/>
                    <a:pt x="22" y="40"/>
                    <a:pt x="22" y="41"/>
                  </a:cubicBezTo>
                  <a:cubicBezTo>
                    <a:pt x="22" y="42"/>
                    <a:pt x="23" y="43"/>
                    <a:pt x="23" y="44"/>
                  </a:cubicBezTo>
                  <a:cubicBezTo>
                    <a:pt x="23" y="45"/>
                    <a:pt x="21" y="44"/>
                    <a:pt x="20" y="44"/>
                  </a:cubicBezTo>
                  <a:cubicBezTo>
                    <a:pt x="19" y="44"/>
                    <a:pt x="16" y="48"/>
                    <a:pt x="16" y="49"/>
                  </a:cubicBezTo>
                  <a:cubicBezTo>
                    <a:pt x="15" y="50"/>
                    <a:pt x="14" y="50"/>
                    <a:pt x="13" y="51"/>
                  </a:cubicBezTo>
                  <a:cubicBezTo>
                    <a:pt x="12" y="52"/>
                    <a:pt x="11" y="53"/>
                    <a:pt x="10" y="54"/>
                  </a:cubicBezTo>
                  <a:cubicBezTo>
                    <a:pt x="9" y="54"/>
                    <a:pt x="4" y="58"/>
                    <a:pt x="4" y="57"/>
                  </a:cubicBezTo>
                  <a:cubicBezTo>
                    <a:pt x="4" y="59"/>
                    <a:pt x="2" y="60"/>
                    <a:pt x="2" y="62"/>
                  </a:cubicBezTo>
                  <a:cubicBezTo>
                    <a:pt x="3" y="64"/>
                    <a:pt x="2" y="67"/>
                    <a:pt x="4" y="67"/>
                  </a:cubicBezTo>
                  <a:cubicBezTo>
                    <a:pt x="5" y="67"/>
                    <a:pt x="4" y="72"/>
                    <a:pt x="4" y="73"/>
                  </a:cubicBezTo>
                  <a:cubicBezTo>
                    <a:pt x="4" y="75"/>
                    <a:pt x="2" y="77"/>
                    <a:pt x="4" y="78"/>
                  </a:cubicBezTo>
                  <a:cubicBezTo>
                    <a:pt x="4" y="78"/>
                    <a:pt x="8" y="79"/>
                    <a:pt x="7" y="80"/>
                  </a:cubicBezTo>
                  <a:cubicBezTo>
                    <a:pt x="7" y="80"/>
                    <a:pt x="5" y="81"/>
                    <a:pt x="5" y="81"/>
                  </a:cubicBezTo>
                  <a:cubicBezTo>
                    <a:pt x="7" y="81"/>
                    <a:pt x="7" y="79"/>
                    <a:pt x="8" y="79"/>
                  </a:cubicBezTo>
                  <a:cubicBezTo>
                    <a:pt x="10" y="78"/>
                    <a:pt x="8" y="83"/>
                    <a:pt x="8" y="83"/>
                  </a:cubicBezTo>
                  <a:cubicBezTo>
                    <a:pt x="8" y="83"/>
                    <a:pt x="11" y="80"/>
                    <a:pt x="11" y="80"/>
                  </a:cubicBezTo>
                  <a:cubicBezTo>
                    <a:pt x="12" y="79"/>
                    <a:pt x="11" y="83"/>
                    <a:pt x="11" y="83"/>
                  </a:cubicBezTo>
                  <a:cubicBezTo>
                    <a:pt x="14" y="84"/>
                    <a:pt x="20" y="81"/>
                    <a:pt x="23" y="80"/>
                  </a:cubicBezTo>
                  <a:cubicBezTo>
                    <a:pt x="27" y="79"/>
                    <a:pt x="31" y="79"/>
                    <a:pt x="36" y="78"/>
                  </a:cubicBezTo>
                  <a:cubicBezTo>
                    <a:pt x="39" y="74"/>
                    <a:pt x="43" y="71"/>
                    <a:pt x="46" y="68"/>
                  </a:cubicBezTo>
                  <a:cubicBezTo>
                    <a:pt x="48" y="66"/>
                    <a:pt x="54" y="62"/>
                    <a:pt x="53" y="59"/>
                  </a:cubicBezTo>
                  <a:cubicBezTo>
                    <a:pt x="52" y="57"/>
                    <a:pt x="54" y="62"/>
                    <a:pt x="53" y="59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85" name="Freeform 719"/>
            <p:cNvSpPr>
              <a:spLocks/>
            </p:cNvSpPr>
            <p:nvPr/>
          </p:nvSpPr>
          <p:spPr bwMode="auto">
            <a:xfrm>
              <a:off x="11929493" y="4965129"/>
              <a:ext cx="1194269" cy="1000263"/>
            </a:xfrm>
            <a:custGeom>
              <a:avLst/>
              <a:gdLst>
                <a:gd name="T0" fmla="*/ 38 w 128"/>
                <a:gd name="T1" fmla="*/ 87 h 107"/>
                <a:gd name="T2" fmla="*/ 38 w 128"/>
                <a:gd name="T3" fmla="*/ 63 h 107"/>
                <a:gd name="T4" fmla="*/ 47 w 128"/>
                <a:gd name="T5" fmla="*/ 52 h 107"/>
                <a:gd name="T6" fmla="*/ 56 w 128"/>
                <a:gd name="T7" fmla="*/ 34 h 107"/>
                <a:gd name="T8" fmla="*/ 72 w 128"/>
                <a:gd name="T9" fmla="*/ 25 h 107"/>
                <a:gd name="T10" fmla="*/ 86 w 128"/>
                <a:gd name="T11" fmla="*/ 22 h 107"/>
                <a:gd name="T12" fmla="*/ 102 w 128"/>
                <a:gd name="T13" fmla="*/ 20 h 107"/>
                <a:gd name="T14" fmla="*/ 112 w 128"/>
                <a:gd name="T15" fmla="*/ 10 h 107"/>
                <a:gd name="T16" fmla="*/ 120 w 128"/>
                <a:gd name="T17" fmla="*/ 13 h 107"/>
                <a:gd name="T18" fmla="*/ 127 w 128"/>
                <a:gd name="T19" fmla="*/ 6 h 107"/>
                <a:gd name="T20" fmla="*/ 114 w 128"/>
                <a:gd name="T21" fmla="*/ 5 h 107"/>
                <a:gd name="T22" fmla="*/ 116 w 128"/>
                <a:gd name="T23" fmla="*/ 2 h 107"/>
                <a:gd name="T24" fmla="*/ 106 w 128"/>
                <a:gd name="T25" fmla="*/ 3 h 107"/>
                <a:gd name="T26" fmla="*/ 100 w 128"/>
                <a:gd name="T27" fmla="*/ 1 h 107"/>
                <a:gd name="T28" fmla="*/ 95 w 128"/>
                <a:gd name="T29" fmla="*/ 3 h 107"/>
                <a:gd name="T30" fmla="*/ 91 w 128"/>
                <a:gd name="T31" fmla="*/ 6 h 107"/>
                <a:gd name="T32" fmla="*/ 90 w 128"/>
                <a:gd name="T33" fmla="*/ 11 h 107"/>
                <a:gd name="T34" fmla="*/ 84 w 128"/>
                <a:gd name="T35" fmla="*/ 10 h 107"/>
                <a:gd name="T36" fmla="*/ 80 w 128"/>
                <a:gd name="T37" fmla="*/ 13 h 107"/>
                <a:gd name="T38" fmla="*/ 76 w 128"/>
                <a:gd name="T39" fmla="*/ 15 h 107"/>
                <a:gd name="T40" fmla="*/ 72 w 128"/>
                <a:gd name="T41" fmla="*/ 16 h 107"/>
                <a:gd name="T42" fmla="*/ 68 w 128"/>
                <a:gd name="T43" fmla="*/ 10 h 107"/>
                <a:gd name="T44" fmla="*/ 67 w 128"/>
                <a:gd name="T45" fmla="*/ 14 h 107"/>
                <a:gd name="T46" fmla="*/ 65 w 128"/>
                <a:gd name="T47" fmla="*/ 14 h 107"/>
                <a:gd name="T48" fmla="*/ 62 w 128"/>
                <a:gd name="T49" fmla="*/ 18 h 107"/>
                <a:gd name="T50" fmla="*/ 61 w 128"/>
                <a:gd name="T51" fmla="*/ 21 h 107"/>
                <a:gd name="T52" fmla="*/ 57 w 128"/>
                <a:gd name="T53" fmla="*/ 20 h 107"/>
                <a:gd name="T54" fmla="*/ 54 w 128"/>
                <a:gd name="T55" fmla="*/ 20 h 107"/>
                <a:gd name="T56" fmla="*/ 51 w 128"/>
                <a:gd name="T57" fmla="*/ 22 h 107"/>
                <a:gd name="T58" fmla="*/ 49 w 128"/>
                <a:gd name="T59" fmla="*/ 23 h 107"/>
                <a:gd name="T60" fmla="*/ 54 w 128"/>
                <a:gd name="T61" fmla="*/ 25 h 107"/>
                <a:gd name="T62" fmla="*/ 56 w 128"/>
                <a:gd name="T63" fmla="*/ 25 h 107"/>
                <a:gd name="T64" fmla="*/ 57 w 128"/>
                <a:gd name="T65" fmla="*/ 28 h 107"/>
                <a:gd name="T66" fmla="*/ 49 w 128"/>
                <a:gd name="T67" fmla="*/ 31 h 107"/>
                <a:gd name="T68" fmla="*/ 53 w 128"/>
                <a:gd name="T69" fmla="*/ 33 h 107"/>
                <a:gd name="T70" fmla="*/ 49 w 128"/>
                <a:gd name="T71" fmla="*/ 35 h 107"/>
                <a:gd name="T72" fmla="*/ 43 w 128"/>
                <a:gd name="T73" fmla="*/ 40 h 107"/>
                <a:gd name="T74" fmla="*/ 42 w 128"/>
                <a:gd name="T75" fmla="*/ 43 h 107"/>
                <a:gd name="T76" fmla="*/ 39 w 128"/>
                <a:gd name="T77" fmla="*/ 45 h 107"/>
                <a:gd name="T78" fmla="*/ 39 w 128"/>
                <a:gd name="T79" fmla="*/ 49 h 107"/>
                <a:gd name="T80" fmla="*/ 39 w 128"/>
                <a:gd name="T81" fmla="*/ 52 h 107"/>
                <a:gd name="T82" fmla="*/ 35 w 128"/>
                <a:gd name="T83" fmla="*/ 56 h 107"/>
                <a:gd name="T84" fmla="*/ 27 w 128"/>
                <a:gd name="T85" fmla="*/ 62 h 107"/>
                <a:gd name="T86" fmla="*/ 31 w 128"/>
                <a:gd name="T87" fmla="*/ 64 h 107"/>
                <a:gd name="T88" fmla="*/ 28 w 128"/>
                <a:gd name="T89" fmla="*/ 66 h 107"/>
                <a:gd name="T90" fmla="*/ 19 w 128"/>
                <a:gd name="T91" fmla="*/ 68 h 107"/>
                <a:gd name="T92" fmla="*/ 16 w 128"/>
                <a:gd name="T93" fmla="*/ 72 h 107"/>
                <a:gd name="T94" fmla="*/ 10 w 128"/>
                <a:gd name="T95" fmla="*/ 73 h 107"/>
                <a:gd name="T96" fmla="*/ 10 w 128"/>
                <a:gd name="T97" fmla="*/ 74 h 107"/>
                <a:gd name="T98" fmla="*/ 5 w 128"/>
                <a:gd name="T99" fmla="*/ 75 h 107"/>
                <a:gd name="T100" fmla="*/ 4 w 128"/>
                <a:gd name="T101" fmla="*/ 81 h 107"/>
                <a:gd name="T102" fmla="*/ 1 w 128"/>
                <a:gd name="T103" fmla="*/ 86 h 107"/>
                <a:gd name="T104" fmla="*/ 6 w 128"/>
                <a:gd name="T105" fmla="*/ 92 h 107"/>
                <a:gd name="T106" fmla="*/ 7 w 128"/>
                <a:gd name="T107" fmla="*/ 94 h 107"/>
                <a:gd name="T108" fmla="*/ 3 w 128"/>
                <a:gd name="T109" fmla="*/ 93 h 107"/>
                <a:gd name="T110" fmla="*/ 5 w 128"/>
                <a:gd name="T111" fmla="*/ 97 h 107"/>
                <a:gd name="T112" fmla="*/ 5 w 128"/>
                <a:gd name="T113" fmla="*/ 103 h 107"/>
                <a:gd name="T114" fmla="*/ 27 w 128"/>
                <a:gd name="T115" fmla="*/ 99 h 107"/>
                <a:gd name="T116" fmla="*/ 34 w 128"/>
                <a:gd name="T117" fmla="*/ 101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28" h="107">
                  <a:moveTo>
                    <a:pt x="34" y="101"/>
                  </a:moveTo>
                  <a:cubicBezTo>
                    <a:pt x="34" y="101"/>
                    <a:pt x="35" y="98"/>
                    <a:pt x="35" y="97"/>
                  </a:cubicBezTo>
                  <a:cubicBezTo>
                    <a:pt x="35" y="95"/>
                    <a:pt x="36" y="94"/>
                    <a:pt x="38" y="93"/>
                  </a:cubicBezTo>
                  <a:cubicBezTo>
                    <a:pt x="40" y="91"/>
                    <a:pt x="38" y="88"/>
                    <a:pt x="38" y="87"/>
                  </a:cubicBezTo>
                  <a:cubicBezTo>
                    <a:pt x="38" y="84"/>
                    <a:pt x="42" y="84"/>
                    <a:pt x="39" y="82"/>
                  </a:cubicBezTo>
                  <a:cubicBezTo>
                    <a:pt x="37" y="80"/>
                    <a:pt x="36" y="80"/>
                    <a:pt x="37" y="77"/>
                  </a:cubicBezTo>
                  <a:cubicBezTo>
                    <a:pt x="38" y="75"/>
                    <a:pt x="37" y="73"/>
                    <a:pt x="37" y="71"/>
                  </a:cubicBezTo>
                  <a:cubicBezTo>
                    <a:pt x="36" y="68"/>
                    <a:pt x="35" y="65"/>
                    <a:pt x="38" y="63"/>
                  </a:cubicBezTo>
                  <a:cubicBezTo>
                    <a:pt x="39" y="62"/>
                    <a:pt x="41" y="62"/>
                    <a:pt x="42" y="61"/>
                  </a:cubicBezTo>
                  <a:cubicBezTo>
                    <a:pt x="43" y="61"/>
                    <a:pt x="44" y="62"/>
                    <a:pt x="45" y="61"/>
                  </a:cubicBezTo>
                  <a:cubicBezTo>
                    <a:pt x="46" y="59"/>
                    <a:pt x="45" y="58"/>
                    <a:pt x="44" y="57"/>
                  </a:cubicBezTo>
                  <a:cubicBezTo>
                    <a:pt x="44" y="55"/>
                    <a:pt x="46" y="54"/>
                    <a:pt x="47" y="52"/>
                  </a:cubicBezTo>
                  <a:cubicBezTo>
                    <a:pt x="47" y="51"/>
                    <a:pt x="48" y="48"/>
                    <a:pt x="48" y="46"/>
                  </a:cubicBezTo>
                  <a:cubicBezTo>
                    <a:pt x="48" y="44"/>
                    <a:pt x="52" y="44"/>
                    <a:pt x="51" y="43"/>
                  </a:cubicBezTo>
                  <a:cubicBezTo>
                    <a:pt x="51" y="41"/>
                    <a:pt x="53" y="40"/>
                    <a:pt x="54" y="38"/>
                  </a:cubicBezTo>
                  <a:cubicBezTo>
                    <a:pt x="56" y="36"/>
                    <a:pt x="56" y="37"/>
                    <a:pt x="56" y="34"/>
                  </a:cubicBezTo>
                  <a:cubicBezTo>
                    <a:pt x="55" y="33"/>
                    <a:pt x="59" y="28"/>
                    <a:pt x="60" y="28"/>
                  </a:cubicBezTo>
                  <a:cubicBezTo>
                    <a:pt x="61" y="27"/>
                    <a:pt x="64" y="28"/>
                    <a:pt x="65" y="28"/>
                  </a:cubicBezTo>
                  <a:cubicBezTo>
                    <a:pt x="65" y="26"/>
                    <a:pt x="65" y="25"/>
                    <a:pt x="65" y="23"/>
                  </a:cubicBezTo>
                  <a:cubicBezTo>
                    <a:pt x="68" y="24"/>
                    <a:pt x="70" y="24"/>
                    <a:pt x="72" y="25"/>
                  </a:cubicBezTo>
                  <a:cubicBezTo>
                    <a:pt x="76" y="25"/>
                    <a:pt x="74" y="21"/>
                    <a:pt x="75" y="19"/>
                  </a:cubicBezTo>
                  <a:cubicBezTo>
                    <a:pt x="75" y="19"/>
                    <a:pt x="77" y="19"/>
                    <a:pt x="78" y="19"/>
                  </a:cubicBezTo>
                  <a:cubicBezTo>
                    <a:pt x="79" y="18"/>
                    <a:pt x="81" y="16"/>
                    <a:pt x="82" y="18"/>
                  </a:cubicBezTo>
                  <a:cubicBezTo>
                    <a:pt x="84" y="19"/>
                    <a:pt x="84" y="21"/>
                    <a:pt x="86" y="22"/>
                  </a:cubicBezTo>
                  <a:cubicBezTo>
                    <a:pt x="87" y="22"/>
                    <a:pt x="89" y="22"/>
                    <a:pt x="90" y="22"/>
                  </a:cubicBezTo>
                  <a:cubicBezTo>
                    <a:pt x="91" y="22"/>
                    <a:pt x="92" y="21"/>
                    <a:pt x="94" y="21"/>
                  </a:cubicBezTo>
                  <a:cubicBezTo>
                    <a:pt x="95" y="21"/>
                    <a:pt x="96" y="23"/>
                    <a:pt x="98" y="23"/>
                  </a:cubicBezTo>
                  <a:cubicBezTo>
                    <a:pt x="98" y="22"/>
                    <a:pt x="102" y="20"/>
                    <a:pt x="102" y="20"/>
                  </a:cubicBezTo>
                  <a:cubicBezTo>
                    <a:pt x="102" y="17"/>
                    <a:pt x="102" y="16"/>
                    <a:pt x="103" y="14"/>
                  </a:cubicBezTo>
                  <a:cubicBezTo>
                    <a:pt x="104" y="13"/>
                    <a:pt x="106" y="11"/>
                    <a:pt x="107" y="11"/>
                  </a:cubicBezTo>
                  <a:cubicBezTo>
                    <a:pt x="108" y="11"/>
                    <a:pt x="109" y="11"/>
                    <a:pt x="110" y="11"/>
                  </a:cubicBezTo>
                  <a:cubicBezTo>
                    <a:pt x="111" y="11"/>
                    <a:pt x="111" y="10"/>
                    <a:pt x="112" y="10"/>
                  </a:cubicBezTo>
                  <a:cubicBezTo>
                    <a:pt x="113" y="10"/>
                    <a:pt x="115" y="12"/>
                    <a:pt x="116" y="12"/>
                  </a:cubicBezTo>
                  <a:cubicBezTo>
                    <a:pt x="118" y="13"/>
                    <a:pt x="119" y="14"/>
                    <a:pt x="119" y="17"/>
                  </a:cubicBezTo>
                  <a:cubicBezTo>
                    <a:pt x="121" y="17"/>
                    <a:pt x="126" y="14"/>
                    <a:pt x="124" y="12"/>
                  </a:cubicBezTo>
                  <a:cubicBezTo>
                    <a:pt x="126" y="13"/>
                    <a:pt x="121" y="13"/>
                    <a:pt x="120" y="13"/>
                  </a:cubicBezTo>
                  <a:cubicBezTo>
                    <a:pt x="125" y="12"/>
                    <a:pt x="118" y="9"/>
                    <a:pt x="117" y="10"/>
                  </a:cubicBezTo>
                  <a:cubicBezTo>
                    <a:pt x="118" y="9"/>
                    <a:pt x="119" y="10"/>
                    <a:pt x="119" y="10"/>
                  </a:cubicBezTo>
                  <a:cubicBezTo>
                    <a:pt x="121" y="10"/>
                    <a:pt x="123" y="10"/>
                    <a:pt x="124" y="9"/>
                  </a:cubicBezTo>
                  <a:cubicBezTo>
                    <a:pt x="125" y="9"/>
                    <a:pt x="128" y="7"/>
                    <a:pt x="127" y="6"/>
                  </a:cubicBezTo>
                  <a:cubicBezTo>
                    <a:pt x="125" y="5"/>
                    <a:pt x="122" y="4"/>
                    <a:pt x="119" y="3"/>
                  </a:cubicBezTo>
                  <a:cubicBezTo>
                    <a:pt x="118" y="2"/>
                    <a:pt x="117" y="4"/>
                    <a:pt x="116" y="5"/>
                  </a:cubicBezTo>
                  <a:cubicBezTo>
                    <a:pt x="116" y="5"/>
                    <a:pt x="114" y="8"/>
                    <a:pt x="114" y="7"/>
                  </a:cubicBezTo>
                  <a:cubicBezTo>
                    <a:pt x="114" y="7"/>
                    <a:pt x="114" y="6"/>
                    <a:pt x="114" y="5"/>
                  </a:cubicBezTo>
                  <a:cubicBezTo>
                    <a:pt x="114" y="5"/>
                    <a:pt x="112" y="5"/>
                    <a:pt x="112" y="5"/>
                  </a:cubicBezTo>
                  <a:cubicBezTo>
                    <a:pt x="113" y="4"/>
                    <a:pt x="115" y="5"/>
                    <a:pt x="115" y="4"/>
                  </a:cubicBezTo>
                  <a:cubicBezTo>
                    <a:pt x="115" y="4"/>
                    <a:pt x="112" y="4"/>
                    <a:pt x="112" y="4"/>
                  </a:cubicBezTo>
                  <a:cubicBezTo>
                    <a:pt x="112" y="3"/>
                    <a:pt x="116" y="3"/>
                    <a:pt x="116" y="2"/>
                  </a:cubicBezTo>
                  <a:cubicBezTo>
                    <a:pt x="115" y="1"/>
                    <a:pt x="109" y="0"/>
                    <a:pt x="110" y="2"/>
                  </a:cubicBezTo>
                  <a:cubicBezTo>
                    <a:pt x="111" y="3"/>
                    <a:pt x="111" y="3"/>
                    <a:pt x="110" y="4"/>
                  </a:cubicBezTo>
                  <a:cubicBezTo>
                    <a:pt x="109" y="5"/>
                    <a:pt x="107" y="7"/>
                    <a:pt x="106" y="7"/>
                  </a:cubicBezTo>
                  <a:cubicBezTo>
                    <a:pt x="105" y="7"/>
                    <a:pt x="106" y="3"/>
                    <a:pt x="106" y="3"/>
                  </a:cubicBezTo>
                  <a:cubicBezTo>
                    <a:pt x="106" y="2"/>
                    <a:pt x="101" y="9"/>
                    <a:pt x="100" y="9"/>
                  </a:cubicBezTo>
                  <a:cubicBezTo>
                    <a:pt x="97" y="9"/>
                    <a:pt x="100" y="5"/>
                    <a:pt x="101" y="4"/>
                  </a:cubicBezTo>
                  <a:cubicBezTo>
                    <a:pt x="102" y="4"/>
                    <a:pt x="103" y="2"/>
                    <a:pt x="103" y="2"/>
                  </a:cubicBezTo>
                  <a:cubicBezTo>
                    <a:pt x="102" y="1"/>
                    <a:pt x="100" y="0"/>
                    <a:pt x="100" y="1"/>
                  </a:cubicBezTo>
                  <a:cubicBezTo>
                    <a:pt x="100" y="1"/>
                    <a:pt x="101" y="2"/>
                    <a:pt x="101" y="2"/>
                  </a:cubicBezTo>
                  <a:cubicBezTo>
                    <a:pt x="101" y="2"/>
                    <a:pt x="99" y="2"/>
                    <a:pt x="98" y="2"/>
                  </a:cubicBezTo>
                  <a:cubicBezTo>
                    <a:pt x="97" y="3"/>
                    <a:pt x="98" y="2"/>
                    <a:pt x="97" y="1"/>
                  </a:cubicBezTo>
                  <a:cubicBezTo>
                    <a:pt x="97" y="1"/>
                    <a:pt x="95" y="3"/>
                    <a:pt x="95" y="3"/>
                  </a:cubicBezTo>
                  <a:cubicBezTo>
                    <a:pt x="95" y="4"/>
                    <a:pt x="97" y="5"/>
                    <a:pt x="96" y="5"/>
                  </a:cubicBezTo>
                  <a:cubicBezTo>
                    <a:pt x="95" y="5"/>
                    <a:pt x="95" y="5"/>
                    <a:pt x="95" y="5"/>
                  </a:cubicBezTo>
                  <a:cubicBezTo>
                    <a:pt x="94" y="5"/>
                    <a:pt x="94" y="6"/>
                    <a:pt x="94" y="7"/>
                  </a:cubicBezTo>
                  <a:cubicBezTo>
                    <a:pt x="95" y="5"/>
                    <a:pt x="91" y="6"/>
                    <a:pt x="91" y="6"/>
                  </a:cubicBezTo>
                  <a:cubicBezTo>
                    <a:pt x="91" y="6"/>
                    <a:pt x="93" y="5"/>
                    <a:pt x="93" y="4"/>
                  </a:cubicBezTo>
                  <a:cubicBezTo>
                    <a:pt x="93" y="5"/>
                    <a:pt x="89" y="6"/>
                    <a:pt x="88" y="6"/>
                  </a:cubicBezTo>
                  <a:cubicBezTo>
                    <a:pt x="87" y="6"/>
                    <a:pt x="91" y="9"/>
                    <a:pt x="91" y="9"/>
                  </a:cubicBezTo>
                  <a:cubicBezTo>
                    <a:pt x="91" y="9"/>
                    <a:pt x="90" y="11"/>
                    <a:pt x="90" y="11"/>
                  </a:cubicBezTo>
                  <a:cubicBezTo>
                    <a:pt x="90" y="11"/>
                    <a:pt x="87" y="8"/>
                    <a:pt x="87" y="8"/>
                  </a:cubicBezTo>
                  <a:cubicBezTo>
                    <a:pt x="87" y="8"/>
                    <a:pt x="85" y="11"/>
                    <a:pt x="85" y="8"/>
                  </a:cubicBezTo>
                  <a:cubicBezTo>
                    <a:pt x="84" y="7"/>
                    <a:pt x="81" y="9"/>
                    <a:pt x="80" y="8"/>
                  </a:cubicBezTo>
                  <a:cubicBezTo>
                    <a:pt x="81" y="9"/>
                    <a:pt x="84" y="9"/>
                    <a:pt x="84" y="10"/>
                  </a:cubicBezTo>
                  <a:cubicBezTo>
                    <a:pt x="84" y="10"/>
                    <a:pt x="83" y="10"/>
                    <a:pt x="83" y="11"/>
                  </a:cubicBezTo>
                  <a:cubicBezTo>
                    <a:pt x="83" y="12"/>
                    <a:pt x="84" y="12"/>
                    <a:pt x="84" y="13"/>
                  </a:cubicBezTo>
                  <a:cubicBezTo>
                    <a:pt x="84" y="13"/>
                    <a:pt x="81" y="12"/>
                    <a:pt x="81" y="11"/>
                  </a:cubicBezTo>
                  <a:cubicBezTo>
                    <a:pt x="80" y="11"/>
                    <a:pt x="80" y="12"/>
                    <a:pt x="80" y="13"/>
                  </a:cubicBezTo>
                  <a:cubicBezTo>
                    <a:pt x="79" y="13"/>
                    <a:pt x="79" y="12"/>
                    <a:pt x="79" y="11"/>
                  </a:cubicBezTo>
                  <a:cubicBezTo>
                    <a:pt x="79" y="11"/>
                    <a:pt x="77" y="13"/>
                    <a:pt x="77" y="13"/>
                  </a:cubicBezTo>
                  <a:cubicBezTo>
                    <a:pt x="76" y="14"/>
                    <a:pt x="78" y="14"/>
                    <a:pt x="78" y="15"/>
                  </a:cubicBezTo>
                  <a:cubicBezTo>
                    <a:pt x="78" y="15"/>
                    <a:pt x="76" y="15"/>
                    <a:pt x="76" y="15"/>
                  </a:cubicBezTo>
                  <a:cubicBezTo>
                    <a:pt x="75" y="14"/>
                    <a:pt x="76" y="13"/>
                    <a:pt x="76" y="12"/>
                  </a:cubicBezTo>
                  <a:cubicBezTo>
                    <a:pt x="76" y="12"/>
                    <a:pt x="73" y="14"/>
                    <a:pt x="73" y="14"/>
                  </a:cubicBezTo>
                  <a:cubicBezTo>
                    <a:pt x="73" y="14"/>
                    <a:pt x="73" y="14"/>
                    <a:pt x="74" y="14"/>
                  </a:cubicBezTo>
                  <a:cubicBezTo>
                    <a:pt x="73" y="14"/>
                    <a:pt x="72" y="16"/>
                    <a:pt x="72" y="16"/>
                  </a:cubicBezTo>
                  <a:cubicBezTo>
                    <a:pt x="71" y="15"/>
                    <a:pt x="73" y="14"/>
                    <a:pt x="72" y="14"/>
                  </a:cubicBezTo>
                  <a:cubicBezTo>
                    <a:pt x="71" y="13"/>
                    <a:pt x="70" y="13"/>
                    <a:pt x="70" y="12"/>
                  </a:cubicBezTo>
                  <a:cubicBezTo>
                    <a:pt x="70" y="12"/>
                    <a:pt x="72" y="12"/>
                    <a:pt x="72" y="12"/>
                  </a:cubicBezTo>
                  <a:cubicBezTo>
                    <a:pt x="72" y="11"/>
                    <a:pt x="69" y="10"/>
                    <a:pt x="68" y="10"/>
                  </a:cubicBezTo>
                  <a:cubicBezTo>
                    <a:pt x="68" y="11"/>
                    <a:pt x="69" y="13"/>
                    <a:pt x="69" y="13"/>
                  </a:cubicBezTo>
                  <a:cubicBezTo>
                    <a:pt x="69" y="13"/>
                    <a:pt x="65" y="14"/>
                    <a:pt x="66" y="14"/>
                  </a:cubicBezTo>
                  <a:cubicBezTo>
                    <a:pt x="66" y="14"/>
                    <a:pt x="68" y="14"/>
                    <a:pt x="68" y="14"/>
                  </a:cubicBezTo>
                  <a:cubicBezTo>
                    <a:pt x="68" y="14"/>
                    <a:pt x="67" y="14"/>
                    <a:pt x="67" y="14"/>
                  </a:cubicBezTo>
                  <a:cubicBezTo>
                    <a:pt x="68" y="16"/>
                    <a:pt x="70" y="14"/>
                    <a:pt x="69" y="14"/>
                  </a:cubicBezTo>
                  <a:cubicBezTo>
                    <a:pt x="70" y="15"/>
                    <a:pt x="69" y="16"/>
                    <a:pt x="69" y="16"/>
                  </a:cubicBezTo>
                  <a:cubicBezTo>
                    <a:pt x="69" y="17"/>
                    <a:pt x="67" y="15"/>
                    <a:pt x="67" y="15"/>
                  </a:cubicBezTo>
                  <a:cubicBezTo>
                    <a:pt x="66" y="15"/>
                    <a:pt x="66" y="14"/>
                    <a:pt x="65" y="14"/>
                  </a:cubicBezTo>
                  <a:cubicBezTo>
                    <a:pt x="65" y="14"/>
                    <a:pt x="64" y="16"/>
                    <a:pt x="63" y="15"/>
                  </a:cubicBezTo>
                  <a:cubicBezTo>
                    <a:pt x="63" y="14"/>
                    <a:pt x="60" y="16"/>
                    <a:pt x="60" y="16"/>
                  </a:cubicBezTo>
                  <a:cubicBezTo>
                    <a:pt x="60" y="16"/>
                    <a:pt x="60" y="19"/>
                    <a:pt x="60" y="19"/>
                  </a:cubicBezTo>
                  <a:cubicBezTo>
                    <a:pt x="60" y="20"/>
                    <a:pt x="61" y="17"/>
                    <a:pt x="62" y="18"/>
                  </a:cubicBezTo>
                  <a:cubicBezTo>
                    <a:pt x="62" y="18"/>
                    <a:pt x="64" y="19"/>
                    <a:pt x="64" y="18"/>
                  </a:cubicBezTo>
                  <a:cubicBezTo>
                    <a:pt x="64" y="19"/>
                    <a:pt x="63" y="19"/>
                    <a:pt x="63" y="20"/>
                  </a:cubicBezTo>
                  <a:cubicBezTo>
                    <a:pt x="62" y="20"/>
                    <a:pt x="63" y="22"/>
                    <a:pt x="62" y="22"/>
                  </a:cubicBezTo>
                  <a:cubicBezTo>
                    <a:pt x="62" y="23"/>
                    <a:pt x="61" y="21"/>
                    <a:pt x="61" y="21"/>
                  </a:cubicBezTo>
                  <a:cubicBezTo>
                    <a:pt x="60" y="21"/>
                    <a:pt x="60" y="23"/>
                    <a:pt x="59" y="23"/>
                  </a:cubicBezTo>
                  <a:cubicBezTo>
                    <a:pt x="59" y="23"/>
                    <a:pt x="59" y="21"/>
                    <a:pt x="59" y="21"/>
                  </a:cubicBezTo>
                  <a:cubicBezTo>
                    <a:pt x="58" y="21"/>
                    <a:pt x="58" y="22"/>
                    <a:pt x="57" y="22"/>
                  </a:cubicBezTo>
                  <a:cubicBezTo>
                    <a:pt x="57" y="22"/>
                    <a:pt x="57" y="20"/>
                    <a:pt x="57" y="20"/>
                  </a:cubicBezTo>
                  <a:cubicBezTo>
                    <a:pt x="57" y="19"/>
                    <a:pt x="56" y="22"/>
                    <a:pt x="55" y="22"/>
                  </a:cubicBezTo>
                  <a:cubicBezTo>
                    <a:pt x="53" y="23"/>
                    <a:pt x="56" y="17"/>
                    <a:pt x="56" y="17"/>
                  </a:cubicBezTo>
                  <a:cubicBezTo>
                    <a:pt x="55" y="17"/>
                    <a:pt x="53" y="18"/>
                    <a:pt x="53" y="18"/>
                  </a:cubicBezTo>
                  <a:cubicBezTo>
                    <a:pt x="52" y="19"/>
                    <a:pt x="54" y="20"/>
                    <a:pt x="54" y="20"/>
                  </a:cubicBezTo>
                  <a:cubicBezTo>
                    <a:pt x="53" y="20"/>
                    <a:pt x="53" y="20"/>
                    <a:pt x="52" y="20"/>
                  </a:cubicBezTo>
                  <a:cubicBezTo>
                    <a:pt x="52" y="20"/>
                    <a:pt x="52" y="21"/>
                    <a:pt x="51" y="22"/>
                  </a:cubicBezTo>
                  <a:cubicBezTo>
                    <a:pt x="52" y="21"/>
                    <a:pt x="47" y="21"/>
                    <a:pt x="49" y="22"/>
                  </a:cubicBezTo>
                  <a:cubicBezTo>
                    <a:pt x="49" y="23"/>
                    <a:pt x="51" y="22"/>
                    <a:pt x="51" y="22"/>
                  </a:cubicBezTo>
                  <a:cubicBezTo>
                    <a:pt x="51" y="22"/>
                    <a:pt x="50" y="23"/>
                    <a:pt x="51" y="23"/>
                  </a:cubicBezTo>
                  <a:cubicBezTo>
                    <a:pt x="51" y="23"/>
                    <a:pt x="52" y="23"/>
                    <a:pt x="52" y="22"/>
                  </a:cubicBezTo>
                  <a:cubicBezTo>
                    <a:pt x="52" y="22"/>
                    <a:pt x="52" y="24"/>
                    <a:pt x="51" y="24"/>
                  </a:cubicBezTo>
                  <a:cubicBezTo>
                    <a:pt x="50" y="24"/>
                    <a:pt x="50" y="23"/>
                    <a:pt x="49" y="23"/>
                  </a:cubicBezTo>
                  <a:cubicBezTo>
                    <a:pt x="48" y="24"/>
                    <a:pt x="48" y="26"/>
                    <a:pt x="47" y="26"/>
                  </a:cubicBezTo>
                  <a:cubicBezTo>
                    <a:pt x="47" y="26"/>
                    <a:pt x="44" y="26"/>
                    <a:pt x="44" y="26"/>
                  </a:cubicBezTo>
                  <a:cubicBezTo>
                    <a:pt x="44" y="29"/>
                    <a:pt x="51" y="25"/>
                    <a:pt x="51" y="25"/>
                  </a:cubicBezTo>
                  <a:cubicBezTo>
                    <a:pt x="52" y="25"/>
                    <a:pt x="53" y="24"/>
                    <a:pt x="54" y="25"/>
                  </a:cubicBezTo>
                  <a:cubicBezTo>
                    <a:pt x="56" y="25"/>
                    <a:pt x="55" y="23"/>
                    <a:pt x="54" y="23"/>
                  </a:cubicBezTo>
                  <a:cubicBezTo>
                    <a:pt x="55" y="23"/>
                    <a:pt x="55" y="23"/>
                    <a:pt x="55" y="23"/>
                  </a:cubicBezTo>
                  <a:cubicBezTo>
                    <a:pt x="56" y="25"/>
                    <a:pt x="57" y="23"/>
                    <a:pt x="58" y="23"/>
                  </a:cubicBezTo>
                  <a:cubicBezTo>
                    <a:pt x="57" y="23"/>
                    <a:pt x="57" y="25"/>
                    <a:pt x="56" y="25"/>
                  </a:cubicBezTo>
                  <a:cubicBezTo>
                    <a:pt x="57" y="25"/>
                    <a:pt x="58" y="25"/>
                    <a:pt x="58" y="25"/>
                  </a:cubicBezTo>
                  <a:cubicBezTo>
                    <a:pt x="58" y="25"/>
                    <a:pt x="56" y="26"/>
                    <a:pt x="56" y="27"/>
                  </a:cubicBezTo>
                  <a:cubicBezTo>
                    <a:pt x="56" y="27"/>
                    <a:pt x="61" y="25"/>
                    <a:pt x="61" y="26"/>
                  </a:cubicBezTo>
                  <a:cubicBezTo>
                    <a:pt x="60" y="27"/>
                    <a:pt x="57" y="26"/>
                    <a:pt x="57" y="28"/>
                  </a:cubicBezTo>
                  <a:cubicBezTo>
                    <a:pt x="56" y="31"/>
                    <a:pt x="54" y="27"/>
                    <a:pt x="54" y="27"/>
                  </a:cubicBezTo>
                  <a:cubicBezTo>
                    <a:pt x="54" y="26"/>
                    <a:pt x="54" y="29"/>
                    <a:pt x="54" y="29"/>
                  </a:cubicBezTo>
                  <a:cubicBezTo>
                    <a:pt x="54" y="29"/>
                    <a:pt x="53" y="27"/>
                    <a:pt x="52" y="27"/>
                  </a:cubicBezTo>
                  <a:cubicBezTo>
                    <a:pt x="51" y="28"/>
                    <a:pt x="49" y="30"/>
                    <a:pt x="49" y="31"/>
                  </a:cubicBezTo>
                  <a:cubicBezTo>
                    <a:pt x="49" y="31"/>
                    <a:pt x="51" y="30"/>
                    <a:pt x="51" y="30"/>
                  </a:cubicBezTo>
                  <a:cubicBezTo>
                    <a:pt x="51" y="31"/>
                    <a:pt x="53" y="30"/>
                    <a:pt x="53" y="31"/>
                  </a:cubicBezTo>
                  <a:cubicBezTo>
                    <a:pt x="53" y="30"/>
                    <a:pt x="50" y="31"/>
                    <a:pt x="50" y="32"/>
                  </a:cubicBezTo>
                  <a:cubicBezTo>
                    <a:pt x="51" y="33"/>
                    <a:pt x="54" y="31"/>
                    <a:pt x="53" y="33"/>
                  </a:cubicBezTo>
                  <a:cubicBezTo>
                    <a:pt x="54" y="31"/>
                    <a:pt x="47" y="34"/>
                    <a:pt x="47" y="34"/>
                  </a:cubicBezTo>
                  <a:cubicBezTo>
                    <a:pt x="47" y="33"/>
                    <a:pt x="53" y="35"/>
                    <a:pt x="52" y="35"/>
                  </a:cubicBezTo>
                  <a:cubicBezTo>
                    <a:pt x="51" y="36"/>
                    <a:pt x="50" y="34"/>
                    <a:pt x="49" y="35"/>
                  </a:cubicBezTo>
                  <a:cubicBezTo>
                    <a:pt x="49" y="35"/>
                    <a:pt x="49" y="35"/>
                    <a:pt x="49" y="35"/>
                  </a:cubicBezTo>
                  <a:cubicBezTo>
                    <a:pt x="49" y="36"/>
                    <a:pt x="46" y="34"/>
                    <a:pt x="45" y="36"/>
                  </a:cubicBezTo>
                  <a:cubicBezTo>
                    <a:pt x="45" y="36"/>
                    <a:pt x="48" y="36"/>
                    <a:pt x="48" y="36"/>
                  </a:cubicBezTo>
                  <a:cubicBezTo>
                    <a:pt x="46" y="38"/>
                    <a:pt x="44" y="36"/>
                    <a:pt x="45" y="39"/>
                  </a:cubicBezTo>
                  <a:cubicBezTo>
                    <a:pt x="45" y="39"/>
                    <a:pt x="43" y="40"/>
                    <a:pt x="43" y="40"/>
                  </a:cubicBezTo>
                  <a:cubicBezTo>
                    <a:pt x="42" y="41"/>
                    <a:pt x="42" y="41"/>
                    <a:pt x="42" y="41"/>
                  </a:cubicBezTo>
                  <a:cubicBezTo>
                    <a:pt x="42" y="42"/>
                    <a:pt x="41" y="42"/>
                    <a:pt x="41" y="42"/>
                  </a:cubicBezTo>
                  <a:cubicBezTo>
                    <a:pt x="41" y="43"/>
                    <a:pt x="42" y="42"/>
                    <a:pt x="42" y="42"/>
                  </a:cubicBezTo>
                  <a:cubicBezTo>
                    <a:pt x="43" y="42"/>
                    <a:pt x="42" y="43"/>
                    <a:pt x="42" y="43"/>
                  </a:cubicBezTo>
                  <a:cubicBezTo>
                    <a:pt x="43" y="43"/>
                    <a:pt x="45" y="44"/>
                    <a:pt x="46" y="43"/>
                  </a:cubicBezTo>
                  <a:cubicBezTo>
                    <a:pt x="44" y="44"/>
                    <a:pt x="44" y="44"/>
                    <a:pt x="42" y="44"/>
                  </a:cubicBezTo>
                  <a:cubicBezTo>
                    <a:pt x="41" y="44"/>
                    <a:pt x="38" y="44"/>
                    <a:pt x="38" y="45"/>
                  </a:cubicBezTo>
                  <a:cubicBezTo>
                    <a:pt x="38" y="45"/>
                    <a:pt x="39" y="45"/>
                    <a:pt x="39" y="45"/>
                  </a:cubicBezTo>
                  <a:cubicBezTo>
                    <a:pt x="39" y="45"/>
                    <a:pt x="38" y="46"/>
                    <a:pt x="38" y="46"/>
                  </a:cubicBezTo>
                  <a:cubicBezTo>
                    <a:pt x="38" y="46"/>
                    <a:pt x="40" y="45"/>
                    <a:pt x="40" y="46"/>
                  </a:cubicBezTo>
                  <a:cubicBezTo>
                    <a:pt x="40" y="46"/>
                    <a:pt x="38" y="48"/>
                    <a:pt x="38" y="48"/>
                  </a:cubicBezTo>
                  <a:cubicBezTo>
                    <a:pt x="38" y="48"/>
                    <a:pt x="39" y="48"/>
                    <a:pt x="39" y="49"/>
                  </a:cubicBezTo>
                  <a:cubicBezTo>
                    <a:pt x="39" y="49"/>
                    <a:pt x="37" y="49"/>
                    <a:pt x="37" y="49"/>
                  </a:cubicBezTo>
                  <a:cubicBezTo>
                    <a:pt x="37" y="49"/>
                    <a:pt x="39" y="50"/>
                    <a:pt x="39" y="50"/>
                  </a:cubicBezTo>
                  <a:cubicBezTo>
                    <a:pt x="38" y="50"/>
                    <a:pt x="37" y="50"/>
                    <a:pt x="37" y="50"/>
                  </a:cubicBezTo>
                  <a:cubicBezTo>
                    <a:pt x="37" y="51"/>
                    <a:pt x="38" y="52"/>
                    <a:pt x="39" y="52"/>
                  </a:cubicBezTo>
                  <a:cubicBezTo>
                    <a:pt x="37" y="52"/>
                    <a:pt x="35" y="52"/>
                    <a:pt x="34" y="54"/>
                  </a:cubicBezTo>
                  <a:cubicBezTo>
                    <a:pt x="34" y="55"/>
                    <a:pt x="30" y="54"/>
                    <a:pt x="30" y="54"/>
                  </a:cubicBezTo>
                  <a:cubicBezTo>
                    <a:pt x="30" y="57"/>
                    <a:pt x="36" y="54"/>
                    <a:pt x="37" y="54"/>
                  </a:cubicBezTo>
                  <a:cubicBezTo>
                    <a:pt x="36" y="54"/>
                    <a:pt x="35" y="56"/>
                    <a:pt x="35" y="56"/>
                  </a:cubicBezTo>
                  <a:cubicBezTo>
                    <a:pt x="32" y="56"/>
                    <a:pt x="34" y="57"/>
                    <a:pt x="33" y="58"/>
                  </a:cubicBezTo>
                  <a:cubicBezTo>
                    <a:pt x="32" y="59"/>
                    <a:pt x="30" y="57"/>
                    <a:pt x="29" y="58"/>
                  </a:cubicBezTo>
                  <a:cubicBezTo>
                    <a:pt x="29" y="59"/>
                    <a:pt x="26" y="61"/>
                    <a:pt x="26" y="61"/>
                  </a:cubicBezTo>
                  <a:cubicBezTo>
                    <a:pt x="26" y="62"/>
                    <a:pt x="27" y="62"/>
                    <a:pt x="27" y="62"/>
                  </a:cubicBezTo>
                  <a:cubicBezTo>
                    <a:pt x="27" y="63"/>
                    <a:pt x="24" y="63"/>
                    <a:pt x="24" y="63"/>
                  </a:cubicBezTo>
                  <a:cubicBezTo>
                    <a:pt x="24" y="63"/>
                    <a:pt x="25" y="64"/>
                    <a:pt x="25" y="65"/>
                  </a:cubicBezTo>
                  <a:cubicBezTo>
                    <a:pt x="25" y="66"/>
                    <a:pt x="27" y="65"/>
                    <a:pt x="28" y="65"/>
                  </a:cubicBezTo>
                  <a:cubicBezTo>
                    <a:pt x="29" y="64"/>
                    <a:pt x="30" y="65"/>
                    <a:pt x="31" y="64"/>
                  </a:cubicBezTo>
                  <a:cubicBezTo>
                    <a:pt x="31" y="64"/>
                    <a:pt x="30" y="63"/>
                    <a:pt x="30" y="62"/>
                  </a:cubicBezTo>
                  <a:cubicBezTo>
                    <a:pt x="30" y="62"/>
                    <a:pt x="32" y="63"/>
                    <a:pt x="33" y="64"/>
                  </a:cubicBezTo>
                  <a:cubicBezTo>
                    <a:pt x="33" y="64"/>
                    <a:pt x="30" y="66"/>
                    <a:pt x="30" y="66"/>
                  </a:cubicBezTo>
                  <a:cubicBezTo>
                    <a:pt x="29" y="66"/>
                    <a:pt x="28" y="67"/>
                    <a:pt x="28" y="66"/>
                  </a:cubicBezTo>
                  <a:cubicBezTo>
                    <a:pt x="27" y="65"/>
                    <a:pt x="26" y="67"/>
                    <a:pt x="25" y="67"/>
                  </a:cubicBezTo>
                  <a:cubicBezTo>
                    <a:pt x="24" y="66"/>
                    <a:pt x="24" y="63"/>
                    <a:pt x="23" y="66"/>
                  </a:cubicBezTo>
                  <a:cubicBezTo>
                    <a:pt x="21" y="70"/>
                    <a:pt x="20" y="65"/>
                    <a:pt x="21" y="65"/>
                  </a:cubicBezTo>
                  <a:cubicBezTo>
                    <a:pt x="19" y="65"/>
                    <a:pt x="21" y="69"/>
                    <a:pt x="19" y="68"/>
                  </a:cubicBezTo>
                  <a:cubicBezTo>
                    <a:pt x="15" y="68"/>
                    <a:pt x="18" y="70"/>
                    <a:pt x="17" y="71"/>
                  </a:cubicBezTo>
                  <a:cubicBezTo>
                    <a:pt x="16" y="71"/>
                    <a:pt x="16" y="69"/>
                    <a:pt x="16" y="69"/>
                  </a:cubicBezTo>
                  <a:cubicBezTo>
                    <a:pt x="14" y="69"/>
                    <a:pt x="12" y="70"/>
                    <a:pt x="11" y="71"/>
                  </a:cubicBezTo>
                  <a:cubicBezTo>
                    <a:pt x="11" y="72"/>
                    <a:pt x="15" y="72"/>
                    <a:pt x="16" y="72"/>
                  </a:cubicBezTo>
                  <a:cubicBezTo>
                    <a:pt x="16" y="72"/>
                    <a:pt x="19" y="71"/>
                    <a:pt x="19" y="71"/>
                  </a:cubicBezTo>
                  <a:cubicBezTo>
                    <a:pt x="20" y="72"/>
                    <a:pt x="15" y="72"/>
                    <a:pt x="15" y="72"/>
                  </a:cubicBezTo>
                  <a:cubicBezTo>
                    <a:pt x="14" y="72"/>
                    <a:pt x="14" y="73"/>
                    <a:pt x="13" y="73"/>
                  </a:cubicBezTo>
                  <a:cubicBezTo>
                    <a:pt x="12" y="73"/>
                    <a:pt x="11" y="73"/>
                    <a:pt x="10" y="73"/>
                  </a:cubicBezTo>
                  <a:cubicBezTo>
                    <a:pt x="8" y="72"/>
                    <a:pt x="7" y="73"/>
                    <a:pt x="9" y="74"/>
                  </a:cubicBezTo>
                  <a:cubicBezTo>
                    <a:pt x="10" y="74"/>
                    <a:pt x="12" y="74"/>
                    <a:pt x="12" y="76"/>
                  </a:cubicBezTo>
                  <a:cubicBezTo>
                    <a:pt x="12" y="76"/>
                    <a:pt x="11" y="78"/>
                    <a:pt x="11" y="77"/>
                  </a:cubicBezTo>
                  <a:cubicBezTo>
                    <a:pt x="10" y="77"/>
                    <a:pt x="12" y="75"/>
                    <a:pt x="10" y="74"/>
                  </a:cubicBezTo>
                  <a:cubicBezTo>
                    <a:pt x="7" y="74"/>
                    <a:pt x="9" y="75"/>
                    <a:pt x="8" y="76"/>
                  </a:cubicBezTo>
                  <a:cubicBezTo>
                    <a:pt x="8" y="76"/>
                    <a:pt x="8" y="73"/>
                    <a:pt x="7" y="73"/>
                  </a:cubicBezTo>
                  <a:cubicBezTo>
                    <a:pt x="7" y="72"/>
                    <a:pt x="5" y="78"/>
                    <a:pt x="6" y="77"/>
                  </a:cubicBezTo>
                  <a:cubicBezTo>
                    <a:pt x="5" y="77"/>
                    <a:pt x="5" y="75"/>
                    <a:pt x="5" y="75"/>
                  </a:cubicBezTo>
                  <a:cubicBezTo>
                    <a:pt x="4" y="75"/>
                    <a:pt x="4" y="77"/>
                    <a:pt x="4" y="77"/>
                  </a:cubicBezTo>
                  <a:cubicBezTo>
                    <a:pt x="3" y="78"/>
                    <a:pt x="1" y="77"/>
                    <a:pt x="1" y="78"/>
                  </a:cubicBezTo>
                  <a:cubicBezTo>
                    <a:pt x="1" y="79"/>
                    <a:pt x="0" y="80"/>
                    <a:pt x="1" y="80"/>
                  </a:cubicBezTo>
                  <a:cubicBezTo>
                    <a:pt x="2" y="80"/>
                    <a:pt x="3" y="80"/>
                    <a:pt x="4" y="81"/>
                  </a:cubicBezTo>
                  <a:cubicBezTo>
                    <a:pt x="4" y="81"/>
                    <a:pt x="0" y="82"/>
                    <a:pt x="1" y="83"/>
                  </a:cubicBezTo>
                  <a:cubicBezTo>
                    <a:pt x="1" y="84"/>
                    <a:pt x="3" y="84"/>
                    <a:pt x="3" y="84"/>
                  </a:cubicBezTo>
                  <a:cubicBezTo>
                    <a:pt x="3" y="84"/>
                    <a:pt x="6" y="83"/>
                    <a:pt x="6" y="84"/>
                  </a:cubicBezTo>
                  <a:cubicBezTo>
                    <a:pt x="5" y="85"/>
                    <a:pt x="2" y="84"/>
                    <a:pt x="1" y="86"/>
                  </a:cubicBezTo>
                  <a:cubicBezTo>
                    <a:pt x="0" y="87"/>
                    <a:pt x="6" y="87"/>
                    <a:pt x="4" y="89"/>
                  </a:cubicBezTo>
                  <a:cubicBezTo>
                    <a:pt x="4" y="89"/>
                    <a:pt x="3" y="87"/>
                    <a:pt x="2" y="88"/>
                  </a:cubicBezTo>
                  <a:cubicBezTo>
                    <a:pt x="1" y="89"/>
                    <a:pt x="1" y="90"/>
                    <a:pt x="2" y="91"/>
                  </a:cubicBezTo>
                  <a:cubicBezTo>
                    <a:pt x="3" y="91"/>
                    <a:pt x="5" y="92"/>
                    <a:pt x="6" y="92"/>
                  </a:cubicBezTo>
                  <a:cubicBezTo>
                    <a:pt x="7" y="91"/>
                    <a:pt x="8" y="89"/>
                    <a:pt x="9" y="90"/>
                  </a:cubicBezTo>
                  <a:cubicBezTo>
                    <a:pt x="8" y="90"/>
                    <a:pt x="7" y="91"/>
                    <a:pt x="7" y="91"/>
                  </a:cubicBezTo>
                  <a:cubicBezTo>
                    <a:pt x="7" y="92"/>
                    <a:pt x="6" y="92"/>
                    <a:pt x="5" y="92"/>
                  </a:cubicBezTo>
                  <a:cubicBezTo>
                    <a:pt x="5" y="92"/>
                    <a:pt x="7" y="93"/>
                    <a:pt x="7" y="94"/>
                  </a:cubicBezTo>
                  <a:cubicBezTo>
                    <a:pt x="7" y="94"/>
                    <a:pt x="4" y="92"/>
                    <a:pt x="5" y="94"/>
                  </a:cubicBezTo>
                  <a:cubicBezTo>
                    <a:pt x="5" y="95"/>
                    <a:pt x="8" y="96"/>
                    <a:pt x="8" y="96"/>
                  </a:cubicBezTo>
                  <a:cubicBezTo>
                    <a:pt x="8" y="97"/>
                    <a:pt x="5" y="95"/>
                    <a:pt x="4" y="96"/>
                  </a:cubicBezTo>
                  <a:cubicBezTo>
                    <a:pt x="2" y="96"/>
                    <a:pt x="4" y="93"/>
                    <a:pt x="3" y="93"/>
                  </a:cubicBezTo>
                  <a:cubicBezTo>
                    <a:pt x="3" y="93"/>
                    <a:pt x="1" y="95"/>
                    <a:pt x="2" y="96"/>
                  </a:cubicBezTo>
                  <a:cubicBezTo>
                    <a:pt x="3" y="96"/>
                    <a:pt x="2" y="98"/>
                    <a:pt x="2" y="98"/>
                  </a:cubicBezTo>
                  <a:cubicBezTo>
                    <a:pt x="3" y="99"/>
                    <a:pt x="4" y="97"/>
                    <a:pt x="5" y="96"/>
                  </a:cubicBezTo>
                  <a:cubicBezTo>
                    <a:pt x="5" y="96"/>
                    <a:pt x="5" y="97"/>
                    <a:pt x="5" y="97"/>
                  </a:cubicBezTo>
                  <a:cubicBezTo>
                    <a:pt x="6" y="97"/>
                    <a:pt x="6" y="96"/>
                    <a:pt x="7" y="96"/>
                  </a:cubicBezTo>
                  <a:cubicBezTo>
                    <a:pt x="7" y="96"/>
                    <a:pt x="7" y="98"/>
                    <a:pt x="6" y="98"/>
                  </a:cubicBezTo>
                  <a:cubicBezTo>
                    <a:pt x="4" y="99"/>
                    <a:pt x="8" y="101"/>
                    <a:pt x="8" y="100"/>
                  </a:cubicBezTo>
                  <a:cubicBezTo>
                    <a:pt x="8" y="102"/>
                    <a:pt x="1" y="100"/>
                    <a:pt x="5" y="103"/>
                  </a:cubicBezTo>
                  <a:cubicBezTo>
                    <a:pt x="7" y="104"/>
                    <a:pt x="8" y="105"/>
                    <a:pt x="10" y="105"/>
                  </a:cubicBezTo>
                  <a:cubicBezTo>
                    <a:pt x="10" y="105"/>
                    <a:pt x="13" y="107"/>
                    <a:pt x="14" y="107"/>
                  </a:cubicBezTo>
                  <a:cubicBezTo>
                    <a:pt x="17" y="107"/>
                    <a:pt x="21" y="104"/>
                    <a:pt x="23" y="102"/>
                  </a:cubicBezTo>
                  <a:cubicBezTo>
                    <a:pt x="24" y="100"/>
                    <a:pt x="25" y="100"/>
                    <a:pt x="27" y="99"/>
                  </a:cubicBezTo>
                  <a:cubicBezTo>
                    <a:pt x="28" y="98"/>
                    <a:pt x="28" y="95"/>
                    <a:pt x="29" y="95"/>
                  </a:cubicBezTo>
                  <a:cubicBezTo>
                    <a:pt x="29" y="95"/>
                    <a:pt x="29" y="98"/>
                    <a:pt x="30" y="98"/>
                  </a:cubicBezTo>
                  <a:cubicBezTo>
                    <a:pt x="32" y="99"/>
                    <a:pt x="31" y="99"/>
                    <a:pt x="31" y="100"/>
                  </a:cubicBezTo>
                  <a:cubicBezTo>
                    <a:pt x="32" y="100"/>
                    <a:pt x="33" y="100"/>
                    <a:pt x="34" y="101"/>
                  </a:cubicBezTo>
                  <a:cubicBezTo>
                    <a:pt x="34" y="102"/>
                    <a:pt x="33" y="100"/>
                    <a:pt x="34" y="101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86" name="Freeform 720"/>
            <p:cNvSpPr>
              <a:spLocks noEditPoints="1"/>
            </p:cNvSpPr>
            <p:nvPr/>
          </p:nvSpPr>
          <p:spPr bwMode="auto">
            <a:xfrm>
              <a:off x="12945416" y="4366247"/>
              <a:ext cx="7563702" cy="2637633"/>
            </a:xfrm>
            <a:custGeom>
              <a:avLst/>
              <a:gdLst>
                <a:gd name="T0" fmla="*/ 785 w 810"/>
                <a:gd name="T1" fmla="*/ 109 h 282"/>
                <a:gd name="T2" fmla="*/ 725 w 810"/>
                <a:gd name="T3" fmla="*/ 77 h 282"/>
                <a:gd name="T4" fmla="*/ 665 w 810"/>
                <a:gd name="T5" fmla="*/ 80 h 282"/>
                <a:gd name="T6" fmla="*/ 607 w 810"/>
                <a:gd name="T7" fmla="*/ 65 h 282"/>
                <a:gd name="T8" fmla="*/ 578 w 810"/>
                <a:gd name="T9" fmla="*/ 56 h 282"/>
                <a:gd name="T10" fmla="*/ 555 w 810"/>
                <a:gd name="T11" fmla="*/ 61 h 282"/>
                <a:gd name="T12" fmla="*/ 521 w 810"/>
                <a:gd name="T13" fmla="*/ 59 h 282"/>
                <a:gd name="T14" fmla="*/ 495 w 810"/>
                <a:gd name="T15" fmla="*/ 44 h 282"/>
                <a:gd name="T16" fmla="*/ 469 w 810"/>
                <a:gd name="T17" fmla="*/ 49 h 282"/>
                <a:gd name="T18" fmla="*/ 423 w 810"/>
                <a:gd name="T19" fmla="*/ 43 h 282"/>
                <a:gd name="T20" fmla="*/ 383 w 810"/>
                <a:gd name="T21" fmla="*/ 50 h 282"/>
                <a:gd name="T22" fmla="*/ 423 w 810"/>
                <a:gd name="T23" fmla="*/ 17 h 282"/>
                <a:gd name="T24" fmla="*/ 378 w 810"/>
                <a:gd name="T25" fmla="*/ 7 h 282"/>
                <a:gd name="T26" fmla="*/ 355 w 810"/>
                <a:gd name="T27" fmla="*/ 17 h 282"/>
                <a:gd name="T28" fmla="*/ 320 w 810"/>
                <a:gd name="T29" fmla="*/ 22 h 282"/>
                <a:gd name="T30" fmla="*/ 297 w 810"/>
                <a:gd name="T31" fmla="*/ 32 h 282"/>
                <a:gd name="T32" fmla="*/ 269 w 810"/>
                <a:gd name="T33" fmla="*/ 49 h 282"/>
                <a:gd name="T34" fmla="*/ 247 w 810"/>
                <a:gd name="T35" fmla="*/ 58 h 282"/>
                <a:gd name="T36" fmla="*/ 242 w 810"/>
                <a:gd name="T37" fmla="*/ 50 h 282"/>
                <a:gd name="T38" fmla="*/ 259 w 810"/>
                <a:gd name="T39" fmla="*/ 97 h 282"/>
                <a:gd name="T40" fmla="*/ 227 w 810"/>
                <a:gd name="T41" fmla="*/ 107 h 282"/>
                <a:gd name="T42" fmla="*/ 231 w 810"/>
                <a:gd name="T43" fmla="*/ 88 h 282"/>
                <a:gd name="T44" fmla="*/ 206 w 810"/>
                <a:gd name="T45" fmla="*/ 60 h 282"/>
                <a:gd name="T46" fmla="*/ 191 w 810"/>
                <a:gd name="T47" fmla="*/ 83 h 282"/>
                <a:gd name="T48" fmla="*/ 131 w 810"/>
                <a:gd name="T49" fmla="*/ 90 h 282"/>
                <a:gd name="T50" fmla="*/ 92 w 810"/>
                <a:gd name="T51" fmla="*/ 100 h 282"/>
                <a:gd name="T52" fmla="*/ 84 w 810"/>
                <a:gd name="T53" fmla="*/ 107 h 282"/>
                <a:gd name="T54" fmla="*/ 53 w 810"/>
                <a:gd name="T55" fmla="*/ 120 h 282"/>
                <a:gd name="T56" fmla="*/ 31 w 810"/>
                <a:gd name="T57" fmla="*/ 102 h 282"/>
                <a:gd name="T58" fmla="*/ 29 w 810"/>
                <a:gd name="T59" fmla="*/ 84 h 282"/>
                <a:gd name="T60" fmla="*/ 5 w 810"/>
                <a:gd name="T61" fmla="*/ 88 h 282"/>
                <a:gd name="T62" fmla="*/ 7 w 810"/>
                <a:gd name="T63" fmla="*/ 152 h 282"/>
                <a:gd name="T64" fmla="*/ 16 w 810"/>
                <a:gd name="T65" fmla="*/ 187 h 282"/>
                <a:gd name="T66" fmla="*/ 40 w 810"/>
                <a:gd name="T67" fmla="*/ 223 h 282"/>
                <a:gd name="T68" fmla="*/ 53 w 810"/>
                <a:gd name="T69" fmla="*/ 244 h 282"/>
                <a:gd name="T70" fmla="*/ 82 w 810"/>
                <a:gd name="T71" fmla="*/ 272 h 282"/>
                <a:gd name="T72" fmla="*/ 109 w 810"/>
                <a:gd name="T73" fmla="*/ 250 h 282"/>
                <a:gd name="T74" fmla="*/ 108 w 810"/>
                <a:gd name="T75" fmla="*/ 222 h 282"/>
                <a:gd name="T76" fmla="*/ 160 w 810"/>
                <a:gd name="T77" fmla="*/ 223 h 282"/>
                <a:gd name="T78" fmla="*/ 196 w 810"/>
                <a:gd name="T79" fmla="*/ 196 h 282"/>
                <a:gd name="T80" fmla="*/ 252 w 810"/>
                <a:gd name="T81" fmla="*/ 204 h 282"/>
                <a:gd name="T82" fmla="*/ 331 w 810"/>
                <a:gd name="T83" fmla="*/ 226 h 282"/>
                <a:gd name="T84" fmla="*/ 415 w 810"/>
                <a:gd name="T85" fmla="*/ 231 h 282"/>
                <a:gd name="T86" fmla="*/ 483 w 810"/>
                <a:gd name="T87" fmla="*/ 207 h 282"/>
                <a:gd name="T88" fmla="*/ 521 w 810"/>
                <a:gd name="T89" fmla="*/ 258 h 282"/>
                <a:gd name="T90" fmla="*/ 558 w 810"/>
                <a:gd name="T91" fmla="*/ 226 h 282"/>
                <a:gd name="T92" fmla="*/ 543 w 810"/>
                <a:gd name="T93" fmla="*/ 199 h 282"/>
                <a:gd name="T94" fmla="*/ 591 w 810"/>
                <a:gd name="T95" fmla="*/ 162 h 282"/>
                <a:gd name="T96" fmla="*/ 627 w 810"/>
                <a:gd name="T97" fmla="*/ 165 h 282"/>
                <a:gd name="T98" fmla="*/ 657 w 810"/>
                <a:gd name="T99" fmla="*/ 153 h 282"/>
                <a:gd name="T100" fmla="*/ 669 w 810"/>
                <a:gd name="T101" fmla="*/ 154 h 282"/>
                <a:gd name="T102" fmla="*/ 649 w 810"/>
                <a:gd name="T103" fmla="*/ 210 h 282"/>
                <a:gd name="T104" fmla="*/ 667 w 810"/>
                <a:gd name="T105" fmla="*/ 171 h 282"/>
                <a:gd name="T106" fmla="*/ 710 w 810"/>
                <a:gd name="T107" fmla="*/ 156 h 282"/>
                <a:gd name="T108" fmla="*/ 738 w 810"/>
                <a:gd name="T109" fmla="*/ 121 h 282"/>
                <a:gd name="T110" fmla="*/ 765 w 810"/>
                <a:gd name="T111" fmla="*/ 116 h 282"/>
                <a:gd name="T112" fmla="*/ 802 w 810"/>
                <a:gd name="T113" fmla="*/ 115 h 282"/>
                <a:gd name="T114" fmla="*/ 388 w 810"/>
                <a:gd name="T115" fmla="*/ 212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810" h="282">
                  <a:moveTo>
                    <a:pt x="808" y="111"/>
                  </a:moveTo>
                  <a:cubicBezTo>
                    <a:pt x="806" y="109"/>
                    <a:pt x="803" y="108"/>
                    <a:pt x="801" y="106"/>
                  </a:cubicBezTo>
                  <a:cubicBezTo>
                    <a:pt x="800" y="105"/>
                    <a:pt x="799" y="104"/>
                    <a:pt x="797" y="103"/>
                  </a:cubicBezTo>
                  <a:cubicBezTo>
                    <a:pt x="796" y="103"/>
                    <a:pt x="794" y="103"/>
                    <a:pt x="793" y="102"/>
                  </a:cubicBezTo>
                  <a:cubicBezTo>
                    <a:pt x="793" y="103"/>
                    <a:pt x="794" y="103"/>
                    <a:pt x="794" y="103"/>
                  </a:cubicBezTo>
                  <a:cubicBezTo>
                    <a:pt x="795" y="103"/>
                    <a:pt x="792" y="104"/>
                    <a:pt x="791" y="103"/>
                  </a:cubicBezTo>
                  <a:cubicBezTo>
                    <a:pt x="791" y="103"/>
                    <a:pt x="792" y="103"/>
                    <a:pt x="792" y="102"/>
                  </a:cubicBezTo>
                  <a:cubicBezTo>
                    <a:pt x="791" y="101"/>
                    <a:pt x="786" y="103"/>
                    <a:pt x="785" y="102"/>
                  </a:cubicBezTo>
                  <a:cubicBezTo>
                    <a:pt x="787" y="103"/>
                    <a:pt x="787" y="103"/>
                    <a:pt x="787" y="106"/>
                  </a:cubicBezTo>
                  <a:cubicBezTo>
                    <a:pt x="786" y="107"/>
                    <a:pt x="788" y="109"/>
                    <a:pt x="788" y="109"/>
                  </a:cubicBezTo>
                  <a:cubicBezTo>
                    <a:pt x="787" y="109"/>
                    <a:pt x="787" y="108"/>
                    <a:pt x="787" y="108"/>
                  </a:cubicBezTo>
                  <a:cubicBezTo>
                    <a:pt x="786" y="107"/>
                    <a:pt x="786" y="109"/>
                    <a:pt x="785" y="109"/>
                  </a:cubicBezTo>
                  <a:cubicBezTo>
                    <a:pt x="785" y="109"/>
                    <a:pt x="783" y="105"/>
                    <a:pt x="783" y="105"/>
                  </a:cubicBezTo>
                  <a:cubicBezTo>
                    <a:pt x="783" y="104"/>
                    <a:pt x="783" y="104"/>
                    <a:pt x="783" y="104"/>
                  </a:cubicBezTo>
                  <a:cubicBezTo>
                    <a:pt x="783" y="103"/>
                    <a:pt x="782" y="102"/>
                    <a:pt x="783" y="101"/>
                  </a:cubicBezTo>
                  <a:cubicBezTo>
                    <a:pt x="784" y="99"/>
                    <a:pt x="782" y="100"/>
                    <a:pt x="781" y="99"/>
                  </a:cubicBezTo>
                  <a:cubicBezTo>
                    <a:pt x="781" y="98"/>
                    <a:pt x="779" y="97"/>
                    <a:pt x="778" y="97"/>
                  </a:cubicBezTo>
                  <a:cubicBezTo>
                    <a:pt x="771" y="93"/>
                    <a:pt x="765" y="89"/>
                    <a:pt x="758" y="87"/>
                  </a:cubicBezTo>
                  <a:cubicBezTo>
                    <a:pt x="756" y="86"/>
                    <a:pt x="755" y="85"/>
                    <a:pt x="754" y="84"/>
                  </a:cubicBezTo>
                  <a:cubicBezTo>
                    <a:pt x="753" y="83"/>
                    <a:pt x="751" y="82"/>
                    <a:pt x="749" y="82"/>
                  </a:cubicBezTo>
                  <a:cubicBezTo>
                    <a:pt x="746" y="81"/>
                    <a:pt x="743" y="80"/>
                    <a:pt x="739" y="78"/>
                  </a:cubicBezTo>
                  <a:cubicBezTo>
                    <a:pt x="736" y="78"/>
                    <a:pt x="732" y="78"/>
                    <a:pt x="730" y="78"/>
                  </a:cubicBezTo>
                  <a:cubicBezTo>
                    <a:pt x="728" y="78"/>
                    <a:pt x="727" y="78"/>
                    <a:pt x="726" y="78"/>
                  </a:cubicBezTo>
                  <a:cubicBezTo>
                    <a:pt x="726" y="78"/>
                    <a:pt x="725" y="77"/>
                    <a:pt x="725" y="77"/>
                  </a:cubicBezTo>
                  <a:cubicBezTo>
                    <a:pt x="724" y="78"/>
                    <a:pt x="724" y="79"/>
                    <a:pt x="723" y="78"/>
                  </a:cubicBezTo>
                  <a:cubicBezTo>
                    <a:pt x="720" y="78"/>
                    <a:pt x="717" y="77"/>
                    <a:pt x="714" y="76"/>
                  </a:cubicBezTo>
                  <a:cubicBezTo>
                    <a:pt x="713" y="76"/>
                    <a:pt x="710" y="75"/>
                    <a:pt x="710" y="77"/>
                  </a:cubicBezTo>
                  <a:cubicBezTo>
                    <a:pt x="709" y="79"/>
                    <a:pt x="708" y="79"/>
                    <a:pt x="710" y="80"/>
                  </a:cubicBezTo>
                  <a:cubicBezTo>
                    <a:pt x="712" y="82"/>
                    <a:pt x="714" y="86"/>
                    <a:pt x="709" y="87"/>
                  </a:cubicBezTo>
                  <a:cubicBezTo>
                    <a:pt x="708" y="88"/>
                    <a:pt x="705" y="88"/>
                    <a:pt x="704" y="86"/>
                  </a:cubicBezTo>
                  <a:cubicBezTo>
                    <a:pt x="703" y="85"/>
                    <a:pt x="703" y="84"/>
                    <a:pt x="700" y="84"/>
                  </a:cubicBezTo>
                  <a:cubicBezTo>
                    <a:pt x="697" y="83"/>
                    <a:pt x="699" y="82"/>
                    <a:pt x="698" y="81"/>
                  </a:cubicBezTo>
                  <a:cubicBezTo>
                    <a:pt x="698" y="80"/>
                    <a:pt x="695" y="79"/>
                    <a:pt x="694" y="80"/>
                  </a:cubicBezTo>
                  <a:cubicBezTo>
                    <a:pt x="691" y="83"/>
                    <a:pt x="686" y="80"/>
                    <a:pt x="682" y="80"/>
                  </a:cubicBezTo>
                  <a:cubicBezTo>
                    <a:pt x="678" y="80"/>
                    <a:pt x="674" y="79"/>
                    <a:pt x="670" y="79"/>
                  </a:cubicBezTo>
                  <a:cubicBezTo>
                    <a:pt x="668" y="79"/>
                    <a:pt x="667" y="79"/>
                    <a:pt x="665" y="80"/>
                  </a:cubicBezTo>
                  <a:cubicBezTo>
                    <a:pt x="663" y="81"/>
                    <a:pt x="664" y="84"/>
                    <a:pt x="664" y="86"/>
                  </a:cubicBezTo>
                  <a:cubicBezTo>
                    <a:pt x="664" y="86"/>
                    <a:pt x="664" y="86"/>
                    <a:pt x="664" y="86"/>
                  </a:cubicBezTo>
                  <a:cubicBezTo>
                    <a:pt x="663" y="86"/>
                    <a:pt x="662" y="81"/>
                    <a:pt x="661" y="80"/>
                  </a:cubicBezTo>
                  <a:cubicBezTo>
                    <a:pt x="660" y="80"/>
                    <a:pt x="656" y="80"/>
                    <a:pt x="655" y="78"/>
                  </a:cubicBezTo>
                  <a:cubicBezTo>
                    <a:pt x="655" y="75"/>
                    <a:pt x="659" y="74"/>
                    <a:pt x="655" y="71"/>
                  </a:cubicBezTo>
                  <a:cubicBezTo>
                    <a:pt x="653" y="70"/>
                    <a:pt x="651" y="69"/>
                    <a:pt x="648" y="68"/>
                  </a:cubicBezTo>
                  <a:cubicBezTo>
                    <a:pt x="642" y="66"/>
                    <a:pt x="635" y="68"/>
                    <a:pt x="629" y="69"/>
                  </a:cubicBezTo>
                  <a:cubicBezTo>
                    <a:pt x="626" y="69"/>
                    <a:pt x="623" y="69"/>
                    <a:pt x="619" y="69"/>
                  </a:cubicBezTo>
                  <a:cubicBezTo>
                    <a:pt x="618" y="69"/>
                    <a:pt x="618" y="69"/>
                    <a:pt x="617" y="69"/>
                  </a:cubicBezTo>
                  <a:cubicBezTo>
                    <a:pt x="615" y="68"/>
                    <a:pt x="617" y="68"/>
                    <a:pt x="618" y="67"/>
                  </a:cubicBezTo>
                  <a:cubicBezTo>
                    <a:pt x="618" y="66"/>
                    <a:pt x="613" y="65"/>
                    <a:pt x="613" y="65"/>
                  </a:cubicBezTo>
                  <a:cubicBezTo>
                    <a:pt x="612" y="64"/>
                    <a:pt x="608" y="65"/>
                    <a:pt x="607" y="65"/>
                  </a:cubicBezTo>
                  <a:cubicBezTo>
                    <a:pt x="607" y="65"/>
                    <a:pt x="611" y="64"/>
                    <a:pt x="610" y="63"/>
                  </a:cubicBezTo>
                  <a:cubicBezTo>
                    <a:pt x="609" y="63"/>
                    <a:pt x="608" y="64"/>
                    <a:pt x="607" y="64"/>
                  </a:cubicBezTo>
                  <a:cubicBezTo>
                    <a:pt x="606" y="63"/>
                    <a:pt x="604" y="62"/>
                    <a:pt x="604" y="62"/>
                  </a:cubicBezTo>
                  <a:cubicBezTo>
                    <a:pt x="603" y="62"/>
                    <a:pt x="600" y="60"/>
                    <a:pt x="602" y="60"/>
                  </a:cubicBezTo>
                  <a:cubicBezTo>
                    <a:pt x="603" y="60"/>
                    <a:pt x="605" y="60"/>
                    <a:pt x="606" y="60"/>
                  </a:cubicBezTo>
                  <a:cubicBezTo>
                    <a:pt x="609" y="60"/>
                    <a:pt x="605" y="57"/>
                    <a:pt x="604" y="57"/>
                  </a:cubicBezTo>
                  <a:cubicBezTo>
                    <a:pt x="602" y="55"/>
                    <a:pt x="597" y="56"/>
                    <a:pt x="594" y="55"/>
                  </a:cubicBezTo>
                  <a:cubicBezTo>
                    <a:pt x="592" y="55"/>
                    <a:pt x="591" y="57"/>
                    <a:pt x="589" y="59"/>
                  </a:cubicBezTo>
                  <a:cubicBezTo>
                    <a:pt x="589" y="59"/>
                    <a:pt x="582" y="63"/>
                    <a:pt x="582" y="60"/>
                  </a:cubicBezTo>
                  <a:cubicBezTo>
                    <a:pt x="583" y="58"/>
                    <a:pt x="584" y="60"/>
                    <a:pt x="586" y="59"/>
                  </a:cubicBezTo>
                  <a:cubicBezTo>
                    <a:pt x="586" y="59"/>
                    <a:pt x="585" y="56"/>
                    <a:pt x="584" y="56"/>
                  </a:cubicBezTo>
                  <a:cubicBezTo>
                    <a:pt x="584" y="56"/>
                    <a:pt x="578" y="56"/>
                    <a:pt x="578" y="56"/>
                  </a:cubicBezTo>
                  <a:cubicBezTo>
                    <a:pt x="579" y="55"/>
                    <a:pt x="581" y="54"/>
                    <a:pt x="583" y="54"/>
                  </a:cubicBezTo>
                  <a:cubicBezTo>
                    <a:pt x="584" y="55"/>
                    <a:pt x="591" y="55"/>
                    <a:pt x="591" y="55"/>
                  </a:cubicBezTo>
                  <a:cubicBezTo>
                    <a:pt x="591" y="54"/>
                    <a:pt x="585" y="54"/>
                    <a:pt x="584" y="53"/>
                  </a:cubicBezTo>
                  <a:cubicBezTo>
                    <a:pt x="582" y="53"/>
                    <a:pt x="580" y="53"/>
                    <a:pt x="578" y="53"/>
                  </a:cubicBezTo>
                  <a:cubicBezTo>
                    <a:pt x="574" y="52"/>
                    <a:pt x="570" y="52"/>
                    <a:pt x="566" y="51"/>
                  </a:cubicBezTo>
                  <a:cubicBezTo>
                    <a:pt x="565" y="51"/>
                    <a:pt x="561" y="50"/>
                    <a:pt x="561" y="50"/>
                  </a:cubicBezTo>
                  <a:cubicBezTo>
                    <a:pt x="561" y="51"/>
                    <a:pt x="562" y="52"/>
                    <a:pt x="561" y="52"/>
                  </a:cubicBezTo>
                  <a:cubicBezTo>
                    <a:pt x="560" y="53"/>
                    <a:pt x="559" y="53"/>
                    <a:pt x="558" y="53"/>
                  </a:cubicBezTo>
                  <a:cubicBezTo>
                    <a:pt x="557" y="53"/>
                    <a:pt x="552" y="54"/>
                    <a:pt x="553" y="56"/>
                  </a:cubicBezTo>
                  <a:cubicBezTo>
                    <a:pt x="554" y="58"/>
                    <a:pt x="556" y="55"/>
                    <a:pt x="557" y="56"/>
                  </a:cubicBezTo>
                  <a:cubicBezTo>
                    <a:pt x="557" y="56"/>
                    <a:pt x="554" y="57"/>
                    <a:pt x="555" y="59"/>
                  </a:cubicBezTo>
                  <a:cubicBezTo>
                    <a:pt x="556" y="59"/>
                    <a:pt x="555" y="60"/>
                    <a:pt x="555" y="61"/>
                  </a:cubicBezTo>
                  <a:cubicBezTo>
                    <a:pt x="556" y="61"/>
                    <a:pt x="557" y="62"/>
                    <a:pt x="557" y="63"/>
                  </a:cubicBezTo>
                  <a:cubicBezTo>
                    <a:pt x="557" y="63"/>
                    <a:pt x="553" y="63"/>
                    <a:pt x="552" y="63"/>
                  </a:cubicBezTo>
                  <a:cubicBezTo>
                    <a:pt x="550" y="63"/>
                    <a:pt x="552" y="62"/>
                    <a:pt x="552" y="62"/>
                  </a:cubicBezTo>
                  <a:cubicBezTo>
                    <a:pt x="551" y="61"/>
                    <a:pt x="548" y="62"/>
                    <a:pt x="548" y="62"/>
                  </a:cubicBezTo>
                  <a:cubicBezTo>
                    <a:pt x="546" y="63"/>
                    <a:pt x="544" y="62"/>
                    <a:pt x="543" y="62"/>
                  </a:cubicBezTo>
                  <a:cubicBezTo>
                    <a:pt x="542" y="62"/>
                    <a:pt x="546" y="63"/>
                    <a:pt x="546" y="63"/>
                  </a:cubicBezTo>
                  <a:cubicBezTo>
                    <a:pt x="549" y="64"/>
                    <a:pt x="546" y="66"/>
                    <a:pt x="545" y="65"/>
                  </a:cubicBezTo>
                  <a:cubicBezTo>
                    <a:pt x="544" y="65"/>
                    <a:pt x="544" y="64"/>
                    <a:pt x="544" y="63"/>
                  </a:cubicBezTo>
                  <a:cubicBezTo>
                    <a:pt x="543" y="63"/>
                    <a:pt x="542" y="63"/>
                    <a:pt x="541" y="63"/>
                  </a:cubicBezTo>
                  <a:cubicBezTo>
                    <a:pt x="539" y="62"/>
                    <a:pt x="537" y="61"/>
                    <a:pt x="534" y="62"/>
                  </a:cubicBezTo>
                  <a:cubicBezTo>
                    <a:pt x="531" y="62"/>
                    <a:pt x="529" y="65"/>
                    <a:pt x="526" y="63"/>
                  </a:cubicBezTo>
                  <a:cubicBezTo>
                    <a:pt x="524" y="62"/>
                    <a:pt x="522" y="61"/>
                    <a:pt x="521" y="59"/>
                  </a:cubicBezTo>
                  <a:cubicBezTo>
                    <a:pt x="520" y="58"/>
                    <a:pt x="518" y="62"/>
                    <a:pt x="517" y="62"/>
                  </a:cubicBezTo>
                  <a:cubicBezTo>
                    <a:pt x="516" y="64"/>
                    <a:pt x="515" y="70"/>
                    <a:pt x="512" y="69"/>
                  </a:cubicBezTo>
                  <a:cubicBezTo>
                    <a:pt x="510" y="68"/>
                    <a:pt x="508" y="68"/>
                    <a:pt x="506" y="66"/>
                  </a:cubicBezTo>
                  <a:cubicBezTo>
                    <a:pt x="505" y="65"/>
                    <a:pt x="503" y="63"/>
                    <a:pt x="502" y="62"/>
                  </a:cubicBezTo>
                  <a:cubicBezTo>
                    <a:pt x="501" y="60"/>
                    <a:pt x="499" y="59"/>
                    <a:pt x="498" y="58"/>
                  </a:cubicBezTo>
                  <a:cubicBezTo>
                    <a:pt x="496" y="56"/>
                    <a:pt x="500" y="57"/>
                    <a:pt x="501" y="57"/>
                  </a:cubicBezTo>
                  <a:cubicBezTo>
                    <a:pt x="502" y="57"/>
                    <a:pt x="504" y="56"/>
                    <a:pt x="504" y="55"/>
                  </a:cubicBezTo>
                  <a:cubicBezTo>
                    <a:pt x="504" y="55"/>
                    <a:pt x="499" y="52"/>
                    <a:pt x="499" y="52"/>
                  </a:cubicBezTo>
                  <a:cubicBezTo>
                    <a:pt x="499" y="52"/>
                    <a:pt x="502" y="52"/>
                    <a:pt x="502" y="51"/>
                  </a:cubicBezTo>
                  <a:cubicBezTo>
                    <a:pt x="501" y="50"/>
                    <a:pt x="499" y="50"/>
                    <a:pt x="499" y="50"/>
                  </a:cubicBezTo>
                  <a:cubicBezTo>
                    <a:pt x="499" y="48"/>
                    <a:pt x="504" y="47"/>
                    <a:pt x="499" y="46"/>
                  </a:cubicBezTo>
                  <a:cubicBezTo>
                    <a:pt x="498" y="46"/>
                    <a:pt x="497" y="44"/>
                    <a:pt x="495" y="44"/>
                  </a:cubicBezTo>
                  <a:cubicBezTo>
                    <a:pt x="494" y="44"/>
                    <a:pt x="492" y="43"/>
                    <a:pt x="491" y="44"/>
                  </a:cubicBezTo>
                  <a:cubicBezTo>
                    <a:pt x="490" y="44"/>
                    <a:pt x="490" y="45"/>
                    <a:pt x="489" y="45"/>
                  </a:cubicBezTo>
                  <a:cubicBezTo>
                    <a:pt x="488" y="44"/>
                    <a:pt x="488" y="44"/>
                    <a:pt x="487" y="44"/>
                  </a:cubicBezTo>
                  <a:cubicBezTo>
                    <a:pt x="486" y="44"/>
                    <a:pt x="484" y="44"/>
                    <a:pt x="483" y="43"/>
                  </a:cubicBezTo>
                  <a:cubicBezTo>
                    <a:pt x="482" y="43"/>
                    <a:pt x="481" y="43"/>
                    <a:pt x="480" y="41"/>
                  </a:cubicBezTo>
                  <a:cubicBezTo>
                    <a:pt x="479" y="41"/>
                    <a:pt x="480" y="40"/>
                    <a:pt x="478" y="41"/>
                  </a:cubicBezTo>
                  <a:cubicBezTo>
                    <a:pt x="478" y="41"/>
                    <a:pt x="477" y="42"/>
                    <a:pt x="476" y="42"/>
                  </a:cubicBezTo>
                  <a:cubicBezTo>
                    <a:pt x="475" y="42"/>
                    <a:pt x="475" y="41"/>
                    <a:pt x="474" y="42"/>
                  </a:cubicBezTo>
                  <a:cubicBezTo>
                    <a:pt x="474" y="43"/>
                    <a:pt x="473" y="44"/>
                    <a:pt x="473" y="45"/>
                  </a:cubicBezTo>
                  <a:cubicBezTo>
                    <a:pt x="473" y="46"/>
                    <a:pt x="475" y="46"/>
                    <a:pt x="474" y="47"/>
                  </a:cubicBezTo>
                  <a:cubicBezTo>
                    <a:pt x="473" y="48"/>
                    <a:pt x="474" y="48"/>
                    <a:pt x="473" y="48"/>
                  </a:cubicBezTo>
                  <a:cubicBezTo>
                    <a:pt x="472" y="48"/>
                    <a:pt x="470" y="48"/>
                    <a:pt x="469" y="49"/>
                  </a:cubicBezTo>
                  <a:cubicBezTo>
                    <a:pt x="470" y="48"/>
                    <a:pt x="473" y="50"/>
                    <a:pt x="473" y="50"/>
                  </a:cubicBezTo>
                  <a:cubicBezTo>
                    <a:pt x="472" y="51"/>
                    <a:pt x="469" y="49"/>
                    <a:pt x="467" y="49"/>
                  </a:cubicBezTo>
                  <a:cubicBezTo>
                    <a:pt x="465" y="49"/>
                    <a:pt x="462" y="49"/>
                    <a:pt x="459" y="49"/>
                  </a:cubicBezTo>
                  <a:cubicBezTo>
                    <a:pt x="458" y="49"/>
                    <a:pt x="458" y="48"/>
                    <a:pt x="457" y="48"/>
                  </a:cubicBezTo>
                  <a:cubicBezTo>
                    <a:pt x="456" y="47"/>
                    <a:pt x="453" y="48"/>
                    <a:pt x="452" y="48"/>
                  </a:cubicBezTo>
                  <a:cubicBezTo>
                    <a:pt x="451" y="47"/>
                    <a:pt x="449" y="47"/>
                    <a:pt x="448" y="46"/>
                  </a:cubicBezTo>
                  <a:cubicBezTo>
                    <a:pt x="448" y="45"/>
                    <a:pt x="450" y="45"/>
                    <a:pt x="450" y="44"/>
                  </a:cubicBezTo>
                  <a:cubicBezTo>
                    <a:pt x="451" y="43"/>
                    <a:pt x="442" y="43"/>
                    <a:pt x="441" y="43"/>
                  </a:cubicBezTo>
                  <a:cubicBezTo>
                    <a:pt x="436" y="42"/>
                    <a:pt x="432" y="43"/>
                    <a:pt x="427" y="43"/>
                  </a:cubicBezTo>
                  <a:cubicBezTo>
                    <a:pt x="424" y="43"/>
                    <a:pt x="425" y="43"/>
                    <a:pt x="426" y="45"/>
                  </a:cubicBezTo>
                  <a:cubicBezTo>
                    <a:pt x="426" y="46"/>
                    <a:pt x="424" y="45"/>
                    <a:pt x="424" y="45"/>
                  </a:cubicBezTo>
                  <a:cubicBezTo>
                    <a:pt x="422" y="45"/>
                    <a:pt x="423" y="44"/>
                    <a:pt x="423" y="43"/>
                  </a:cubicBezTo>
                  <a:cubicBezTo>
                    <a:pt x="423" y="41"/>
                    <a:pt x="422" y="38"/>
                    <a:pt x="420" y="40"/>
                  </a:cubicBezTo>
                  <a:cubicBezTo>
                    <a:pt x="420" y="42"/>
                    <a:pt x="416" y="42"/>
                    <a:pt x="414" y="41"/>
                  </a:cubicBezTo>
                  <a:cubicBezTo>
                    <a:pt x="413" y="40"/>
                    <a:pt x="415" y="38"/>
                    <a:pt x="411" y="39"/>
                  </a:cubicBezTo>
                  <a:cubicBezTo>
                    <a:pt x="410" y="39"/>
                    <a:pt x="409" y="39"/>
                    <a:pt x="408" y="39"/>
                  </a:cubicBezTo>
                  <a:cubicBezTo>
                    <a:pt x="407" y="38"/>
                    <a:pt x="406" y="39"/>
                    <a:pt x="404" y="40"/>
                  </a:cubicBezTo>
                  <a:cubicBezTo>
                    <a:pt x="402" y="42"/>
                    <a:pt x="407" y="41"/>
                    <a:pt x="407" y="42"/>
                  </a:cubicBezTo>
                  <a:cubicBezTo>
                    <a:pt x="407" y="44"/>
                    <a:pt x="403" y="43"/>
                    <a:pt x="402" y="44"/>
                  </a:cubicBezTo>
                  <a:cubicBezTo>
                    <a:pt x="401" y="45"/>
                    <a:pt x="399" y="45"/>
                    <a:pt x="397" y="46"/>
                  </a:cubicBezTo>
                  <a:cubicBezTo>
                    <a:pt x="395" y="47"/>
                    <a:pt x="393" y="47"/>
                    <a:pt x="390" y="47"/>
                  </a:cubicBezTo>
                  <a:cubicBezTo>
                    <a:pt x="388" y="47"/>
                    <a:pt x="388" y="47"/>
                    <a:pt x="387" y="49"/>
                  </a:cubicBezTo>
                  <a:cubicBezTo>
                    <a:pt x="386" y="50"/>
                    <a:pt x="382" y="51"/>
                    <a:pt x="381" y="51"/>
                  </a:cubicBezTo>
                  <a:cubicBezTo>
                    <a:pt x="381" y="50"/>
                    <a:pt x="383" y="50"/>
                    <a:pt x="383" y="50"/>
                  </a:cubicBezTo>
                  <a:cubicBezTo>
                    <a:pt x="385" y="49"/>
                    <a:pt x="385" y="47"/>
                    <a:pt x="386" y="46"/>
                  </a:cubicBezTo>
                  <a:cubicBezTo>
                    <a:pt x="387" y="44"/>
                    <a:pt x="388" y="46"/>
                    <a:pt x="389" y="45"/>
                  </a:cubicBezTo>
                  <a:cubicBezTo>
                    <a:pt x="390" y="45"/>
                    <a:pt x="390" y="44"/>
                    <a:pt x="391" y="44"/>
                  </a:cubicBezTo>
                  <a:cubicBezTo>
                    <a:pt x="394" y="42"/>
                    <a:pt x="398" y="41"/>
                    <a:pt x="401" y="39"/>
                  </a:cubicBezTo>
                  <a:cubicBezTo>
                    <a:pt x="403" y="38"/>
                    <a:pt x="405" y="37"/>
                    <a:pt x="407" y="36"/>
                  </a:cubicBezTo>
                  <a:cubicBezTo>
                    <a:pt x="411" y="33"/>
                    <a:pt x="416" y="31"/>
                    <a:pt x="420" y="29"/>
                  </a:cubicBezTo>
                  <a:cubicBezTo>
                    <a:pt x="423" y="28"/>
                    <a:pt x="426" y="26"/>
                    <a:pt x="423" y="23"/>
                  </a:cubicBezTo>
                  <a:cubicBezTo>
                    <a:pt x="422" y="22"/>
                    <a:pt x="422" y="24"/>
                    <a:pt x="421" y="23"/>
                  </a:cubicBezTo>
                  <a:cubicBezTo>
                    <a:pt x="420" y="22"/>
                    <a:pt x="419" y="22"/>
                    <a:pt x="418" y="21"/>
                  </a:cubicBezTo>
                  <a:cubicBezTo>
                    <a:pt x="418" y="20"/>
                    <a:pt x="423" y="22"/>
                    <a:pt x="423" y="22"/>
                  </a:cubicBezTo>
                  <a:cubicBezTo>
                    <a:pt x="424" y="22"/>
                    <a:pt x="427" y="22"/>
                    <a:pt x="425" y="20"/>
                  </a:cubicBezTo>
                  <a:cubicBezTo>
                    <a:pt x="424" y="19"/>
                    <a:pt x="424" y="18"/>
                    <a:pt x="423" y="17"/>
                  </a:cubicBezTo>
                  <a:cubicBezTo>
                    <a:pt x="422" y="15"/>
                    <a:pt x="421" y="19"/>
                    <a:pt x="420" y="19"/>
                  </a:cubicBezTo>
                  <a:cubicBezTo>
                    <a:pt x="420" y="18"/>
                    <a:pt x="420" y="17"/>
                    <a:pt x="420" y="17"/>
                  </a:cubicBezTo>
                  <a:cubicBezTo>
                    <a:pt x="420" y="16"/>
                    <a:pt x="420" y="16"/>
                    <a:pt x="419" y="15"/>
                  </a:cubicBezTo>
                  <a:cubicBezTo>
                    <a:pt x="419" y="14"/>
                    <a:pt x="417" y="13"/>
                    <a:pt x="416" y="13"/>
                  </a:cubicBezTo>
                  <a:cubicBezTo>
                    <a:pt x="414" y="12"/>
                    <a:pt x="413" y="12"/>
                    <a:pt x="411" y="11"/>
                  </a:cubicBezTo>
                  <a:cubicBezTo>
                    <a:pt x="409" y="11"/>
                    <a:pt x="409" y="11"/>
                    <a:pt x="406" y="12"/>
                  </a:cubicBezTo>
                  <a:cubicBezTo>
                    <a:pt x="404" y="12"/>
                    <a:pt x="397" y="9"/>
                    <a:pt x="396" y="12"/>
                  </a:cubicBezTo>
                  <a:cubicBezTo>
                    <a:pt x="395" y="13"/>
                    <a:pt x="389" y="14"/>
                    <a:pt x="388" y="13"/>
                  </a:cubicBezTo>
                  <a:cubicBezTo>
                    <a:pt x="388" y="13"/>
                    <a:pt x="394" y="9"/>
                    <a:pt x="392" y="8"/>
                  </a:cubicBezTo>
                  <a:cubicBezTo>
                    <a:pt x="392" y="8"/>
                    <a:pt x="385" y="9"/>
                    <a:pt x="384" y="8"/>
                  </a:cubicBezTo>
                  <a:cubicBezTo>
                    <a:pt x="384" y="7"/>
                    <a:pt x="386" y="7"/>
                    <a:pt x="386" y="7"/>
                  </a:cubicBezTo>
                  <a:cubicBezTo>
                    <a:pt x="386" y="6"/>
                    <a:pt x="378" y="7"/>
                    <a:pt x="378" y="7"/>
                  </a:cubicBezTo>
                  <a:cubicBezTo>
                    <a:pt x="379" y="5"/>
                    <a:pt x="383" y="6"/>
                    <a:pt x="384" y="5"/>
                  </a:cubicBezTo>
                  <a:cubicBezTo>
                    <a:pt x="385" y="4"/>
                    <a:pt x="387" y="5"/>
                    <a:pt x="386" y="4"/>
                  </a:cubicBezTo>
                  <a:cubicBezTo>
                    <a:pt x="386" y="3"/>
                    <a:pt x="386" y="2"/>
                    <a:pt x="385" y="2"/>
                  </a:cubicBezTo>
                  <a:cubicBezTo>
                    <a:pt x="382" y="2"/>
                    <a:pt x="381" y="1"/>
                    <a:pt x="378" y="1"/>
                  </a:cubicBezTo>
                  <a:cubicBezTo>
                    <a:pt x="376" y="0"/>
                    <a:pt x="374" y="1"/>
                    <a:pt x="372" y="2"/>
                  </a:cubicBezTo>
                  <a:cubicBezTo>
                    <a:pt x="368" y="3"/>
                    <a:pt x="364" y="6"/>
                    <a:pt x="362" y="8"/>
                  </a:cubicBezTo>
                  <a:cubicBezTo>
                    <a:pt x="361" y="9"/>
                    <a:pt x="361" y="9"/>
                    <a:pt x="362" y="10"/>
                  </a:cubicBezTo>
                  <a:cubicBezTo>
                    <a:pt x="363" y="10"/>
                    <a:pt x="362" y="11"/>
                    <a:pt x="362" y="12"/>
                  </a:cubicBezTo>
                  <a:cubicBezTo>
                    <a:pt x="362" y="14"/>
                    <a:pt x="366" y="13"/>
                    <a:pt x="366" y="14"/>
                  </a:cubicBezTo>
                  <a:cubicBezTo>
                    <a:pt x="366" y="13"/>
                    <a:pt x="361" y="14"/>
                    <a:pt x="360" y="14"/>
                  </a:cubicBezTo>
                  <a:cubicBezTo>
                    <a:pt x="359" y="14"/>
                    <a:pt x="353" y="13"/>
                    <a:pt x="352" y="14"/>
                  </a:cubicBezTo>
                  <a:cubicBezTo>
                    <a:pt x="352" y="13"/>
                    <a:pt x="355" y="17"/>
                    <a:pt x="355" y="17"/>
                  </a:cubicBezTo>
                  <a:cubicBezTo>
                    <a:pt x="356" y="18"/>
                    <a:pt x="351" y="16"/>
                    <a:pt x="350" y="16"/>
                  </a:cubicBezTo>
                  <a:cubicBezTo>
                    <a:pt x="349" y="16"/>
                    <a:pt x="347" y="17"/>
                    <a:pt x="345" y="18"/>
                  </a:cubicBezTo>
                  <a:cubicBezTo>
                    <a:pt x="345" y="18"/>
                    <a:pt x="345" y="18"/>
                    <a:pt x="344" y="18"/>
                  </a:cubicBezTo>
                  <a:cubicBezTo>
                    <a:pt x="342" y="18"/>
                    <a:pt x="344" y="18"/>
                    <a:pt x="343" y="17"/>
                  </a:cubicBezTo>
                  <a:cubicBezTo>
                    <a:pt x="343" y="18"/>
                    <a:pt x="338" y="20"/>
                    <a:pt x="338" y="20"/>
                  </a:cubicBezTo>
                  <a:cubicBezTo>
                    <a:pt x="338" y="19"/>
                    <a:pt x="340" y="18"/>
                    <a:pt x="340" y="18"/>
                  </a:cubicBezTo>
                  <a:cubicBezTo>
                    <a:pt x="340" y="17"/>
                    <a:pt x="335" y="18"/>
                    <a:pt x="334" y="17"/>
                  </a:cubicBezTo>
                  <a:cubicBezTo>
                    <a:pt x="334" y="17"/>
                    <a:pt x="336" y="16"/>
                    <a:pt x="336" y="16"/>
                  </a:cubicBezTo>
                  <a:cubicBezTo>
                    <a:pt x="335" y="17"/>
                    <a:pt x="330" y="18"/>
                    <a:pt x="328" y="18"/>
                  </a:cubicBezTo>
                  <a:cubicBezTo>
                    <a:pt x="323" y="19"/>
                    <a:pt x="329" y="19"/>
                    <a:pt x="330" y="20"/>
                  </a:cubicBezTo>
                  <a:cubicBezTo>
                    <a:pt x="329" y="19"/>
                    <a:pt x="324" y="21"/>
                    <a:pt x="323" y="21"/>
                  </a:cubicBezTo>
                  <a:cubicBezTo>
                    <a:pt x="322" y="21"/>
                    <a:pt x="321" y="21"/>
                    <a:pt x="320" y="22"/>
                  </a:cubicBezTo>
                  <a:cubicBezTo>
                    <a:pt x="319" y="23"/>
                    <a:pt x="317" y="22"/>
                    <a:pt x="315" y="22"/>
                  </a:cubicBezTo>
                  <a:cubicBezTo>
                    <a:pt x="314" y="22"/>
                    <a:pt x="313" y="24"/>
                    <a:pt x="311" y="24"/>
                  </a:cubicBezTo>
                  <a:cubicBezTo>
                    <a:pt x="309" y="25"/>
                    <a:pt x="308" y="24"/>
                    <a:pt x="307" y="25"/>
                  </a:cubicBezTo>
                  <a:cubicBezTo>
                    <a:pt x="306" y="26"/>
                    <a:pt x="305" y="27"/>
                    <a:pt x="304" y="27"/>
                  </a:cubicBezTo>
                  <a:cubicBezTo>
                    <a:pt x="302" y="27"/>
                    <a:pt x="300" y="27"/>
                    <a:pt x="299" y="27"/>
                  </a:cubicBezTo>
                  <a:cubicBezTo>
                    <a:pt x="299" y="27"/>
                    <a:pt x="302" y="29"/>
                    <a:pt x="302" y="29"/>
                  </a:cubicBezTo>
                  <a:cubicBezTo>
                    <a:pt x="301" y="30"/>
                    <a:pt x="295" y="30"/>
                    <a:pt x="295" y="30"/>
                  </a:cubicBezTo>
                  <a:cubicBezTo>
                    <a:pt x="295" y="30"/>
                    <a:pt x="299" y="30"/>
                    <a:pt x="299" y="30"/>
                  </a:cubicBezTo>
                  <a:cubicBezTo>
                    <a:pt x="299" y="30"/>
                    <a:pt x="297" y="30"/>
                    <a:pt x="296" y="30"/>
                  </a:cubicBezTo>
                  <a:cubicBezTo>
                    <a:pt x="297" y="30"/>
                    <a:pt x="299" y="31"/>
                    <a:pt x="299" y="31"/>
                  </a:cubicBezTo>
                  <a:cubicBezTo>
                    <a:pt x="298" y="31"/>
                    <a:pt x="298" y="31"/>
                    <a:pt x="297" y="31"/>
                  </a:cubicBezTo>
                  <a:cubicBezTo>
                    <a:pt x="298" y="31"/>
                    <a:pt x="297" y="32"/>
                    <a:pt x="297" y="32"/>
                  </a:cubicBezTo>
                  <a:cubicBezTo>
                    <a:pt x="297" y="33"/>
                    <a:pt x="294" y="32"/>
                    <a:pt x="294" y="32"/>
                  </a:cubicBezTo>
                  <a:cubicBezTo>
                    <a:pt x="294" y="33"/>
                    <a:pt x="296" y="33"/>
                    <a:pt x="296" y="34"/>
                  </a:cubicBezTo>
                  <a:cubicBezTo>
                    <a:pt x="297" y="34"/>
                    <a:pt x="295" y="34"/>
                    <a:pt x="295" y="34"/>
                  </a:cubicBezTo>
                  <a:cubicBezTo>
                    <a:pt x="295" y="36"/>
                    <a:pt x="299" y="34"/>
                    <a:pt x="298" y="36"/>
                  </a:cubicBezTo>
                  <a:cubicBezTo>
                    <a:pt x="296" y="38"/>
                    <a:pt x="301" y="39"/>
                    <a:pt x="298" y="40"/>
                  </a:cubicBezTo>
                  <a:cubicBezTo>
                    <a:pt x="296" y="40"/>
                    <a:pt x="294" y="40"/>
                    <a:pt x="292" y="40"/>
                  </a:cubicBezTo>
                  <a:cubicBezTo>
                    <a:pt x="291" y="41"/>
                    <a:pt x="291" y="42"/>
                    <a:pt x="289" y="41"/>
                  </a:cubicBezTo>
                  <a:cubicBezTo>
                    <a:pt x="288" y="41"/>
                    <a:pt x="287" y="41"/>
                    <a:pt x="286" y="41"/>
                  </a:cubicBezTo>
                  <a:cubicBezTo>
                    <a:pt x="282" y="42"/>
                    <a:pt x="278" y="42"/>
                    <a:pt x="274" y="42"/>
                  </a:cubicBezTo>
                  <a:cubicBezTo>
                    <a:pt x="272" y="42"/>
                    <a:pt x="270" y="42"/>
                    <a:pt x="269" y="43"/>
                  </a:cubicBezTo>
                  <a:cubicBezTo>
                    <a:pt x="268" y="44"/>
                    <a:pt x="267" y="45"/>
                    <a:pt x="267" y="46"/>
                  </a:cubicBezTo>
                  <a:cubicBezTo>
                    <a:pt x="267" y="47"/>
                    <a:pt x="269" y="48"/>
                    <a:pt x="269" y="49"/>
                  </a:cubicBezTo>
                  <a:cubicBezTo>
                    <a:pt x="268" y="51"/>
                    <a:pt x="268" y="52"/>
                    <a:pt x="269" y="53"/>
                  </a:cubicBezTo>
                  <a:cubicBezTo>
                    <a:pt x="271" y="55"/>
                    <a:pt x="274" y="54"/>
                    <a:pt x="276" y="56"/>
                  </a:cubicBezTo>
                  <a:cubicBezTo>
                    <a:pt x="276" y="56"/>
                    <a:pt x="278" y="60"/>
                    <a:pt x="278" y="60"/>
                  </a:cubicBezTo>
                  <a:cubicBezTo>
                    <a:pt x="274" y="60"/>
                    <a:pt x="273" y="60"/>
                    <a:pt x="270" y="58"/>
                  </a:cubicBezTo>
                  <a:cubicBezTo>
                    <a:pt x="267" y="56"/>
                    <a:pt x="262" y="54"/>
                    <a:pt x="258" y="54"/>
                  </a:cubicBezTo>
                  <a:cubicBezTo>
                    <a:pt x="256" y="54"/>
                    <a:pt x="257" y="53"/>
                    <a:pt x="255" y="52"/>
                  </a:cubicBezTo>
                  <a:cubicBezTo>
                    <a:pt x="254" y="52"/>
                    <a:pt x="250" y="52"/>
                    <a:pt x="250" y="54"/>
                  </a:cubicBezTo>
                  <a:cubicBezTo>
                    <a:pt x="250" y="55"/>
                    <a:pt x="254" y="55"/>
                    <a:pt x="254" y="55"/>
                  </a:cubicBezTo>
                  <a:cubicBezTo>
                    <a:pt x="254" y="55"/>
                    <a:pt x="251" y="56"/>
                    <a:pt x="252" y="56"/>
                  </a:cubicBezTo>
                  <a:cubicBezTo>
                    <a:pt x="254" y="57"/>
                    <a:pt x="255" y="56"/>
                    <a:pt x="256" y="58"/>
                  </a:cubicBezTo>
                  <a:cubicBezTo>
                    <a:pt x="256" y="60"/>
                    <a:pt x="253" y="59"/>
                    <a:pt x="252" y="59"/>
                  </a:cubicBezTo>
                  <a:cubicBezTo>
                    <a:pt x="250" y="58"/>
                    <a:pt x="249" y="57"/>
                    <a:pt x="247" y="58"/>
                  </a:cubicBezTo>
                  <a:cubicBezTo>
                    <a:pt x="245" y="58"/>
                    <a:pt x="246" y="61"/>
                    <a:pt x="247" y="62"/>
                  </a:cubicBezTo>
                  <a:cubicBezTo>
                    <a:pt x="248" y="63"/>
                    <a:pt x="250" y="63"/>
                    <a:pt x="251" y="63"/>
                  </a:cubicBezTo>
                  <a:cubicBezTo>
                    <a:pt x="253" y="64"/>
                    <a:pt x="255" y="64"/>
                    <a:pt x="256" y="65"/>
                  </a:cubicBezTo>
                  <a:cubicBezTo>
                    <a:pt x="257" y="66"/>
                    <a:pt x="257" y="67"/>
                    <a:pt x="257" y="67"/>
                  </a:cubicBezTo>
                  <a:cubicBezTo>
                    <a:pt x="258" y="67"/>
                    <a:pt x="259" y="67"/>
                    <a:pt x="260" y="67"/>
                  </a:cubicBezTo>
                  <a:cubicBezTo>
                    <a:pt x="260" y="67"/>
                    <a:pt x="257" y="68"/>
                    <a:pt x="257" y="68"/>
                  </a:cubicBezTo>
                  <a:cubicBezTo>
                    <a:pt x="255" y="68"/>
                    <a:pt x="255" y="67"/>
                    <a:pt x="254" y="66"/>
                  </a:cubicBezTo>
                  <a:cubicBezTo>
                    <a:pt x="252" y="65"/>
                    <a:pt x="249" y="65"/>
                    <a:pt x="246" y="65"/>
                  </a:cubicBezTo>
                  <a:cubicBezTo>
                    <a:pt x="245" y="65"/>
                    <a:pt x="240" y="64"/>
                    <a:pt x="242" y="62"/>
                  </a:cubicBezTo>
                  <a:cubicBezTo>
                    <a:pt x="243" y="62"/>
                    <a:pt x="242" y="61"/>
                    <a:pt x="242" y="60"/>
                  </a:cubicBezTo>
                  <a:cubicBezTo>
                    <a:pt x="241" y="59"/>
                    <a:pt x="242" y="58"/>
                    <a:pt x="242" y="57"/>
                  </a:cubicBezTo>
                  <a:cubicBezTo>
                    <a:pt x="243" y="55"/>
                    <a:pt x="244" y="51"/>
                    <a:pt x="242" y="50"/>
                  </a:cubicBezTo>
                  <a:cubicBezTo>
                    <a:pt x="238" y="49"/>
                    <a:pt x="241" y="54"/>
                    <a:pt x="240" y="56"/>
                  </a:cubicBezTo>
                  <a:cubicBezTo>
                    <a:pt x="238" y="58"/>
                    <a:pt x="235" y="59"/>
                    <a:pt x="233" y="61"/>
                  </a:cubicBezTo>
                  <a:cubicBezTo>
                    <a:pt x="230" y="64"/>
                    <a:pt x="231" y="63"/>
                    <a:pt x="233" y="65"/>
                  </a:cubicBezTo>
                  <a:cubicBezTo>
                    <a:pt x="234" y="66"/>
                    <a:pt x="237" y="69"/>
                    <a:pt x="237" y="71"/>
                  </a:cubicBezTo>
                  <a:cubicBezTo>
                    <a:pt x="237" y="71"/>
                    <a:pt x="236" y="73"/>
                    <a:pt x="235" y="73"/>
                  </a:cubicBezTo>
                  <a:cubicBezTo>
                    <a:pt x="234" y="75"/>
                    <a:pt x="233" y="77"/>
                    <a:pt x="233" y="79"/>
                  </a:cubicBezTo>
                  <a:cubicBezTo>
                    <a:pt x="233" y="79"/>
                    <a:pt x="234" y="84"/>
                    <a:pt x="235" y="84"/>
                  </a:cubicBezTo>
                  <a:cubicBezTo>
                    <a:pt x="237" y="84"/>
                    <a:pt x="239" y="84"/>
                    <a:pt x="241" y="83"/>
                  </a:cubicBezTo>
                  <a:cubicBezTo>
                    <a:pt x="243" y="82"/>
                    <a:pt x="246" y="83"/>
                    <a:pt x="248" y="84"/>
                  </a:cubicBezTo>
                  <a:cubicBezTo>
                    <a:pt x="251" y="84"/>
                    <a:pt x="253" y="86"/>
                    <a:pt x="254" y="89"/>
                  </a:cubicBezTo>
                  <a:cubicBezTo>
                    <a:pt x="255" y="91"/>
                    <a:pt x="251" y="94"/>
                    <a:pt x="253" y="95"/>
                  </a:cubicBezTo>
                  <a:cubicBezTo>
                    <a:pt x="253" y="95"/>
                    <a:pt x="259" y="97"/>
                    <a:pt x="259" y="97"/>
                  </a:cubicBezTo>
                  <a:cubicBezTo>
                    <a:pt x="259" y="98"/>
                    <a:pt x="252" y="96"/>
                    <a:pt x="251" y="96"/>
                  </a:cubicBezTo>
                  <a:cubicBezTo>
                    <a:pt x="251" y="96"/>
                    <a:pt x="250" y="93"/>
                    <a:pt x="250" y="93"/>
                  </a:cubicBezTo>
                  <a:cubicBezTo>
                    <a:pt x="251" y="91"/>
                    <a:pt x="252" y="90"/>
                    <a:pt x="250" y="89"/>
                  </a:cubicBezTo>
                  <a:cubicBezTo>
                    <a:pt x="248" y="88"/>
                    <a:pt x="249" y="86"/>
                    <a:pt x="247" y="85"/>
                  </a:cubicBezTo>
                  <a:cubicBezTo>
                    <a:pt x="245" y="85"/>
                    <a:pt x="243" y="86"/>
                    <a:pt x="241" y="86"/>
                  </a:cubicBezTo>
                  <a:cubicBezTo>
                    <a:pt x="241" y="86"/>
                    <a:pt x="237" y="87"/>
                    <a:pt x="237" y="88"/>
                  </a:cubicBezTo>
                  <a:cubicBezTo>
                    <a:pt x="238" y="88"/>
                    <a:pt x="239" y="88"/>
                    <a:pt x="238" y="88"/>
                  </a:cubicBezTo>
                  <a:cubicBezTo>
                    <a:pt x="238" y="89"/>
                    <a:pt x="236" y="90"/>
                    <a:pt x="237" y="91"/>
                  </a:cubicBezTo>
                  <a:cubicBezTo>
                    <a:pt x="241" y="93"/>
                    <a:pt x="238" y="96"/>
                    <a:pt x="236" y="98"/>
                  </a:cubicBezTo>
                  <a:cubicBezTo>
                    <a:pt x="235" y="99"/>
                    <a:pt x="234" y="101"/>
                    <a:pt x="234" y="102"/>
                  </a:cubicBezTo>
                  <a:cubicBezTo>
                    <a:pt x="233" y="103"/>
                    <a:pt x="231" y="104"/>
                    <a:pt x="229" y="104"/>
                  </a:cubicBezTo>
                  <a:cubicBezTo>
                    <a:pt x="228" y="105"/>
                    <a:pt x="227" y="105"/>
                    <a:pt x="227" y="107"/>
                  </a:cubicBezTo>
                  <a:cubicBezTo>
                    <a:pt x="226" y="109"/>
                    <a:pt x="224" y="108"/>
                    <a:pt x="223" y="108"/>
                  </a:cubicBezTo>
                  <a:cubicBezTo>
                    <a:pt x="220" y="107"/>
                    <a:pt x="218" y="108"/>
                    <a:pt x="216" y="107"/>
                  </a:cubicBezTo>
                  <a:cubicBezTo>
                    <a:pt x="215" y="107"/>
                    <a:pt x="214" y="106"/>
                    <a:pt x="213" y="106"/>
                  </a:cubicBezTo>
                  <a:cubicBezTo>
                    <a:pt x="211" y="106"/>
                    <a:pt x="211" y="105"/>
                    <a:pt x="210" y="104"/>
                  </a:cubicBezTo>
                  <a:cubicBezTo>
                    <a:pt x="210" y="104"/>
                    <a:pt x="212" y="103"/>
                    <a:pt x="212" y="104"/>
                  </a:cubicBezTo>
                  <a:cubicBezTo>
                    <a:pt x="213" y="106"/>
                    <a:pt x="215" y="106"/>
                    <a:pt x="215" y="105"/>
                  </a:cubicBezTo>
                  <a:cubicBezTo>
                    <a:pt x="216" y="104"/>
                    <a:pt x="221" y="107"/>
                    <a:pt x="223" y="105"/>
                  </a:cubicBezTo>
                  <a:cubicBezTo>
                    <a:pt x="223" y="104"/>
                    <a:pt x="221" y="103"/>
                    <a:pt x="223" y="103"/>
                  </a:cubicBezTo>
                  <a:cubicBezTo>
                    <a:pt x="224" y="102"/>
                    <a:pt x="226" y="101"/>
                    <a:pt x="227" y="100"/>
                  </a:cubicBezTo>
                  <a:cubicBezTo>
                    <a:pt x="228" y="98"/>
                    <a:pt x="227" y="98"/>
                    <a:pt x="230" y="97"/>
                  </a:cubicBezTo>
                  <a:cubicBezTo>
                    <a:pt x="233" y="95"/>
                    <a:pt x="229" y="93"/>
                    <a:pt x="231" y="91"/>
                  </a:cubicBezTo>
                  <a:cubicBezTo>
                    <a:pt x="233" y="90"/>
                    <a:pt x="233" y="89"/>
                    <a:pt x="231" y="88"/>
                  </a:cubicBezTo>
                  <a:cubicBezTo>
                    <a:pt x="230" y="88"/>
                    <a:pt x="229" y="87"/>
                    <a:pt x="228" y="86"/>
                  </a:cubicBezTo>
                  <a:cubicBezTo>
                    <a:pt x="227" y="84"/>
                    <a:pt x="228" y="81"/>
                    <a:pt x="228" y="79"/>
                  </a:cubicBezTo>
                  <a:cubicBezTo>
                    <a:pt x="228" y="77"/>
                    <a:pt x="227" y="75"/>
                    <a:pt x="228" y="73"/>
                  </a:cubicBezTo>
                  <a:cubicBezTo>
                    <a:pt x="228" y="71"/>
                    <a:pt x="230" y="71"/>
                    <a:pt x="230" y="69"/>
                  </a:cubicBezTo>
                  <a:cubicBezTo>
                    <a:pt x="229" y="67"/>
                    <a:pt x="227" y="66"/>
                    <a:pt x="226" y="65"/>
                  </a:cubicBezTo>
                  <a:cubicBezTo>
                    <a:pt x="225" y="64"/>
                    <a:pt x="224" y="63"/>
                    <a:pt x="225" y="62"/>
                  </a:cubicBezTo>
                  <a:cubicBezTo>
                    <a:pt x="227" y="61"/>
                    <a:pt x="227" y="59"/>
                    <a:pt x="228" y="57"/>
                  </a:cubicBezTo>
                  <a:cubicBezTo>
                    <a:pt x="229" y="56"/>
                    <a:pt x="230" y="53"/>
                    <a:pt x="229" y="52"/>
                  </a:cubicBezTo>
                  <a:cubicBezTo>
                    <a:pt x="229" y="51"/>
                    <a:pt x="225" y="50"/>
                    <a:pt x="223" y="49"/>
                  </a:cubicBezTo>
                  <a:cubicBezTo>
                    <a:pt x="221" y="49"/>
                    <a:pt x="219" y="49"/>
                    <a:pt x="217" y="49"/>
                  </a:cubicBezTo>
                  <a:cubicBezTo>
                    <a:pt x="216" y="49"/>
                    <a:pt x="213" y="48"/>
                    <a:pt x="212" y="49"/>
                  </a:cubicBezTo>
                  <a:cubicBezTo>
                    <a:pt x="209" y="51"/>
                    <a:pt x="209" y="58"/>
                    <a:pt x="206" y="60"/>
                  </a:cubicBezTo>
                  <a:cubicBezTo>
                    <a:pt x="204" y="63"/>
                    <a:pt x="198" y="64"/>
                    <a:pt x="198" y="68"/>
                  </a:cubicBezTo>
                  <a:cubicBezTo>
                    <a:pt x="198" y="69"/>
                    <a:pt x="201" y="68"/>
                    <a:pt x="201" y="68"/>
                  </a:cubicBezTo>
                  <a:cubicBezTo>
                    <a:pt x="202" y="69"/>
                    <a:pt x="201" y="73"/>
                    <a:pt x="201" y="73"/>
                  </a:cubicBezTo>
                  <a:cubicBezTo>
                    <a:pt x="200" y="75"/>
                    <a:pt x="202" y="76"/>
                    <a:pt x="199" y="76"/>
                  </a:cubicBezTo>
                  <a:cubicBezTo>
                    <a:pt x="199" y="77"/>
                    <a:pt x="198" y="77"/>
                    <a:pt x="198" y="78"/>
                  </a:cubicBezTo>
                  <a:cubicBezTo>
                    <a:pt x="199" y="79"/>
                    <a:pt x="200" y="79"/>
                    <a:pt x="201" y="79"/>
                  </a:cubicBezTo>
                  <a:cubicBezTo>
                    <a:pt x="202" y="79"/>
                    <a:pt x="206" y="79"/>
                    <a:pt x="206" y="80"/>
                  </a:cubicBezTo>
                  <a:cubicBezTo>
                    <a:pt x="206" y="82"/>
                    <a:pt x="206" y="84"/>
                    <a:pt x="208" y="85"/>
                  </a:cubicBezTo>
                  <a:cubicBezTo>
                    <a:pt x="210" y="86"/>
                    <a:pt x="212" y="85"/>
                    <a:pt x="210" y="87"/>
                  </a:cubicBezTo>
                  <a:cubicBezTo>
                    <a:pt x="209" y="88"/>
                    <a:pt x="209" y="90"/>
                    <a:pt x="208" y="91"/>
                  </a:cubicBezTo>
                  <a:cubicBezTo>
                    <a:pt x="207" y="93"/>
                    <a:pt x="202" y="88"/>
                    <a:pt x="201" y="87"/>
                  </a:cubicBezTo>
                  <a:cubicBezTo>
                    <a:pt x="198" y="85"/>
                    <a:pt x="194" y="84"/>
                    <a:pt x="191" y="83"/>
                  </a:cubicBezTo>
                  <a:cubicBezTo>
                    <a:pt x="189" y="82"/>
                    <a:pt x="188" y="81"/>
                    <a:pt x="186" y="80"/>
                  </a:cubicBezTo>
                  <a:cubicBezTo>
                    <a:pt x="185" y="80"/>
                    <a:pt x="183" y="79"/>
                    <a:pt x="182" y="79"/>
                  </a:cubicBezTo>
                  <a:cubicBezTo>
                    <a:pt x="179" y="79"/>
                    <a:pt x="176" y="78"/>
                    <a:pt x="173" y="78"/>
                  </a:cubicBezTo>
                  <a:cubicBezTo>
                    <a:pt x="169" y="78"/>
                    <a:pt x="165" y="78"/>
                    <a:pt x="168" y="83"/>
                  </a:cubicBezTo>
                  <a:cubicBezTo>
                    <a:pt x="170" y="84"/>
                    <a:pt x="169" y="86"/>
                    <a:pt x="167" y="87"/>
                  </a:cubicBezTo>
                  <a:cubicBezTo>
                    <a:pt x="166" y="88"/>
                    <a:pt x="163" y="86"/>
                    <a:pt x="164" y="89"/>
                  </a:cubicBezTo>
                  <a:cubicBezTo>
                    <a:pt x="165" y="90"/>
                    <a:pt x="157" y="90"/>
                    <a:pt x="161" y="87"/>
                  </a:cubicBezTo>
                  <a:cubicBezTo>
                    <a:pt x="162" y="86"/>
                    <a:pt x="159" y="84"/>
                    <a:pt x="158" y="85"/>
                  </a:cubicBezTo>
                  <a:cubicBezTo>
                    <a:pt x="156" y="85"/>
                    <a:pt x="154" y="86"/>
                    <a:pt x="153" y="87"/>
                  </a:cubicBezTo>
                  <a:cubicBezTo>
                    <a:pt x="150" y="89"/>
                    <a:pt x="147" y="87"/>
                    <a:pt x="144" y="88"/>
                  </a:cubicBezTo>
                  <a:cubicBezTo>
                    <a:pt x="141" y="89"/>
                    <a:pt x="139" y="91"/>
                    <a:pt x="137" y="91"/>
                  </a:cubicBezTo>
                  <a:cubicBezTo>
                    <a:pt x="136" y="91"/>
                    <a:pt x="130" y="91"/>
                    <a:pt x="131" y="90"/>
                  </a:cubicBezTo>
                  <a:cubicBezTo>
                    <a:pt x="133" y="90"/>
                    <a:pt x="133" y="90"/>
                    <a:pt x="133" y="89"/>
                  </a:cubicBezTo>
                  <a:cubicBezTo>
                    <a:pt x="133" y="86"/>
                    <a:pt x="135" y="87"/>
                    <a:pt x="135" y="85"/>
                  </a:cubicBezTo>
                  <a:cubicBezTo>
                    <a:pt x="136" y="84"/>
                    <a:pt x="129" y="86"/>
                    <a:pt x="129" y="86"/>
                  </a:cubicBezTo>
                  <a:cubicBezTo>
                    <a:pt x="128" y="86"/>
                    <a:pt x="127" y="86"/>
                    <a:pt x="127" y="87"/>
                  </a:cubicBezTo>
                  <a:cubicBezTo>
                    <a:pt x="127" y="88"/>
                    <a:pt x="127" y="89"/>
                    <a:pt x="127" y="90"/>
                  </a:cubicBezTo>
                  <a:cubicBezTo>
                    <a:pt x="126" y="90"/>
                    <a:pt x="124" y="89"/>
                    <a:pt x="123" y="89"/>
                  </a:cubicBezTo>
                  <a:cubicBezTo>
                    <a:pt x="121" y="89"/>
                    <a:pt x="118" y="90"/>
                    <a:pt x="116" y="91"/>
                  </a:cubicBezTo>
                  <a:cubicBezTo>
                    <a:pt x="113" y="92"/>
                    <a:pt x="110" y="94"/>
                    <a:pt x="107" y="95"/>
                  </a:cubicBezTo>
                  <a:cubicBezTo>
                    <a:pt x="105" y="95"/>
                    <a:pt x="104" y="96"/>
                    <a:pt x="103" y="98"/>
                  </a:cubicBezTo>
                  <a:cubicBezTo>
                    <a:pt x="103" y="99"/>
                    <a:pt x="103" y="102"/>
                    <a:pt x="101" y="102"/>
                  </a:cubicBezTo>
                  <a:cubicBezTo>
                    <a:pt x="99" y="102"/>
                    <a:pt x="97" y="103"/>
                    <a:pt x="95" y="103"/>
                  </a:cubicBezTo>
                  <a:cubicBezTo>
                    <a:pt x="94" y="103"/>
                    <a:pt x="93" y="101"/>
                    <a:pt x="92" y="100"/>
                  </a:cubicBezTo>
                  <a:cubicBezTo>
                    <a:pt x="90" y="98"/>
                    <a:pt x="87" y="99"/>
                    <a:pt x="89" y="96"/>
                  </a:cubicBezTo>
                  <a:cubicBezTo>
                    <a:pt x="90" y="94"/>
                    <a:pt x="93" y="95"/>
                    <a:pt x="94" y="94"/>
                  </a:cubicBezTo>
                  <a:cubicBezTo>
                    <a:pt x="96" y="94"/>
                    <a:pt x="98" y="95"/>
                    <a:pt x="97" y="93"/>
                  </a:cubicBezTo>
                  <a:cubicBezTo>
                    <a:pt x="96" y="92"/>
                    <a:pt x="95" y="90"/>
                    <a:pt x="94" y="89"/>
                  </a:cubicBezTo>
                  <a:cubicBezTo>
                    <a:pt x="92" y="87"/>
                    <a:pt x="89" y="88"/>
                    <a:pt x="87" y="88"/>
                  </a:cubicBezTo>
                  <a:cubicBezTo>
                    <a:pt x="86" y="88"/>
                    <a:pt x="80" y="87"/>
                    <a:pt x="80" y="87"/>
                  </a:cubicBezTo>
                  <a:cubicBezTo>
                    <a:pt x="80" y="87"/>
                    <a:pt x="83" y="88"/>
                    <a:pt x="83" y="88"/>
                  </a:cubicBezTo>
                  <a:cubicBezTo>
                    <a:pt x="84" y="89"/>
                    <a:pt x="84" y="90"/>
                    <a:pt x="84" y="91"/>
                  </a:cubicBezTo>
                  <a:cubicBezTo>
                    <a:pt x="84" y="92"/>
                    <a:pt x="84" y="94"/>
                    <a:pt x="84" y="95"/>
                  </a:cubicBezTo>
                  <a:cubicBezTo>
                    <a:pt x="83" y="96"/>
                    <a:pt x="82" y="97"/>
                    <a:pt x="82" y="98"/>
                  </a:cubicBezTo>
                  <a:cubicBezTo>
                    <a:pt x="83" y="100"/>
                    <a:pt x="87" y="100"/>
                    <a:pt x="86" y="103"/>
                  </a:cubicBezTo>
                  <a:cubicBezTo>
                    <a:pt x="85" y="104"/>
                    <a:pt x="84" y="106"/>
                    <a:pt x="84" y="107"/>
                  </a:cubicBezTo>
                  <a:cubicBezTo>
                    <a:pt x="84" y="107"/>
                    <a:pt x="84" y="111"/>
                    <a:pt x="84" y="111"/>
                  </a:cubicBezTo>
                  <a:cubicBezTo>
                    <a:pt x="84" y="111"/>
                    <a:pt x="83" y="108"/>
                    <a:pt x="83" y="108"/>
                  </a:cubicBezTo>
                  <a:cubicBezTo>
                    <a:pt x="82" y="108"/>
                    <a:pt x="81" y="110"/>
                    <a:pt x="80" y="109"/>
                  </a:cubicBezTo>
                  <a:cubicBezTo>
                    <a:pt x="80" y="109"/>
                    <a:pt x="82" y="108"/>
                    <a:pt x="82" y="107"/>
                  </a:cubicBezTo>
                  <a:cubicBezTo>
                    <a:pt x="81" y="106"/>
                    <a:pt x="79" y="106"/>
                    <a:pt x="78" y="106"/>
                  </a:cubicBezTo>
                  <a:cubicBezTo>
                    <a:pt x="77" y="106"/>
                    <a:pt x="76" y="105"/>
                    <a:pt x="75" y="106"/>
                  </a:cubicBezTo>
                  <a:cubicBezTo>
                    <a:pt x="73" y="106"/>
                    <a:pt x="72" y="108"/>
                    <a:pt x="70" y="108"/>
                  </a:cubicBezTo>
                  <a:cubicBezTo>
                    <a:pt x="68" y="110"/>
                    <a:pt x="67" y="110"/>
                    <a:pt x="65" y="112"/>
                  </a:cubicBezTo>
                  <a:cubicBezTo>
                    <a:pt x="63" y="114"/>
                    <a:pt x="61" y="114"/>
                    <a:pt x="64" y="116"/>
                  </a:cubicBezTo>
                  <a:cubicBezTo>
                    <a:pt x="65" y="117"/>
                    <a:pt x="67" y="120"/>
                    <a:pt x="66" y="121"/>
                  </a:cubicBezTo>
                  <a:cubicBezTo>
                    <a:pt x="65" y="122"/>
                    <a:pt x="59" y="120"/>
                    <a:pt x="58" y="120"/>
                  </a:cubicBezTo>
                  <a:cubicBezTo>
                    <a:pt x="57" y="119"/>
                    <a:pt x="54" y="120"/>
                    <a:pt x="53" y="120"/>
                  </a:cubicBezTo>
                  <a:cubicBezTo>
                    <a:pt x="54" y="119"/>
                    <a:pt x="49" y="115"/>
                    <a:pt x="48" y="117"/>
                  </a:cubicBezTo>
                  <a:cubicBezTo>
                    <a:pt x="43" y="121"/>
                    <a:pt x="54" y="122"/>
                    <a:pt x="54" y="124"/>
                  </a:cubicBezTo>
                  <a:cubicBezTo>
                    <a:pt x="53" y="128"/>
                    <a:pt x="50" y="126"/>
                    <a:pt x="47" y="126"/>
                  </a:cubicBezTo>
                  <a:cubicBezTo>
                    <a:pt x="44" y="125"/>
                    <a:pt x="43" y="123"/>
                    <a:pt x="40" y="122"/>
                  </a:cubicBezTo>
                  <a:cubicBezTo>
                    <a:pt x="38" y="121"/>
                    <a:pt x="38" y="120"/>
                    <a:pt x="37" y="118"/>
                  </a:cubicBezTo>
                  <a:cubicBezTo>
                    <a:pt x="37" y="116"/>
                    <a:pt x="36" y="116"/>
                    <a:pt x="35" y="115"/>
                  </a:cubicBezTo>
                  <a:cubicBezTo>
                    <a:pt x="35" y="114"/>
                    <a:pt x="38" y="112"/>
                    <a:pt x="38" y="112"/>
                  </a:cubicBezTo>
                  <a:cubicBezTo>
                    <a:pt x="39" y="109"/>
                    <a:pt x="34" y="107"/>
                    <a:pt x="32" y="107"/>
                  </a:cubicBezTo>
                  <a:cubicBezTo>
                    <a:pt x="30" y="106"/>
                    <a:pt x="30" y="104"/>
                    <a:pt x="28" y="104"/>
                  </a:cubicBezTo>
                  <a:cubicBezTo>
                    <a:pt x="29" y="103"/>
                    <a:pt x="24" y="99"/>
                    <a:pt x="24" y="99"/>
                  </a:cubicBezTo>
                  <a:cubicBezTo>
                    <a:pt x="26" y="98"/>
                    <a:pt x="28" y="101"/>
                    <a:pt x="29" y="102"/>
                  </a:cubicBezTo>
                  <a:cubicBezTo>
                    <a:pt x="30" y="103"/>
                    <a:pt x="31" y="103"/>
                    <a:pt x="31" y="102"/>
                  </a:cubicBezTo>
                  <a:cubicBezTo>
                    <a:pt x="32" y="102"/>
                    <a:pt x="33" y="103"/>
                    <a:pt x="33" y="103"/>
                  </a:cubicBezTo>
                  <a:cubicBezTo>
                    <a:pt x="36" y="104"/>
                    <a:pt x="38" y="105"/>
                    <a:pt x="41" y="105"/>
                  </a:cubicBezTo>
                  <a:cubicBezTo>
                    <a:pt x="43" y="106"/>
                    <a:pt x="46" y="106"/>
                    <a:pt x="49" y="107"/>
                  </a:cubicBezTo>
                  <a:cubicBezTo>
                    <a:pt x="54" y="109"/>
                    <a:pt x="58" y="109"/>
                    <a:pt x="63" y="106"/>
                  </a:cubicBezTo>
                  <a:cubicBezTo>
                    <a:pt x="65" y="105"/>
                    <a:pt x="66" y="104"/>
                    <a:pt x="68" y="103"/>
                  </a:cubicBezTo>
                  <a:cubicBezTo>
                    <a:pt x="71" y="101"/>
                    <a:pt x="69" y="100"/>
                    <a:pt x="69" y="97"/>
                  </a:cubicBezTo>
                  <a:cubicBezTo>
                    <a:pt x="69" y="94"/>
                    <a:pt x="62" y="93"/>
                    <a:pt x="60" y="91"/>
                  </a:cubicBezTo>
                  <a:cubicBezTo>
                    <a:pt x="57" y="89"/>
                    <a:pt x="53" y="87"/>
                    <a:pt x="50" y="86"/>
                  </a:cubicBezTo>
                  <a:cubicBezTo>
                    <a:pt x="47" y="84"/>
                    <a:pt x="43" y="82"/>
                    <a:pt x="40" y="82"/>
                  </a:cubicBezTo>
                  <a:cubicBezTo>
                    <a:pt x="39" y="81"/>
                    <a:pt x="39" y="82"/>
                    <a:pt x="38" y="82"/>
                  </a:cubicBezTo>
                  <a:cubicBezTo>
                    <a:pt x="37" y="82"/>
                    <a:pt x="36" y="81"/>
                    <a:pt x="35" y="81"/>
                  </a:cubicBezTo>
                  <a:cubicBezTo>
                    <a:pt x="33" y="80"/>
                    <a:pt x="31" y="84"/>
                    <a:pt x="29" y="84"/>
                  </a:cubicBezTo>
                  <a:cubicBezTo>
                    <a:pt x="29" y="83"/>
                    <a:pt x="33" y="80"/>
                    <a:pt x="29" y="80"/>
                  </a:cubicBezTo>
                  <a:cubicBezTo>
                    <a:pt x="28" y="80"/>
                    <a:pt x="24" y="78"/>
                    <a:pt x="24" y="78"/>
                  </a:cubicBezTo>
                  <a:cubicBezTo>
                    <a:pt x="25" y="77"/>
                    <a:pt x="29" y="80"/>
                    <a:pt x="29" y="78"/>
                  </a:cubicBezTo>
                  <a:cubicBezTo>
                    <a:pt x="29" y="77"/>
                    <a:pt x="25" y="75"/>
                    <a:pt x="24" y="75"/>
                  </a:cubicBezTo>
                  <a:cubicBezTo>
                    <a:pt x="23" y="76"/>
                    <a:pt x="20" y="78"/>
                    <a:pt x="20" y="78"/>
                  </a:cubicBezTo>
                  <a:cubicBezTo>
                    <a:pt x="20" y="77"/>
                    <a:pt x="20" y="77"/>
                    <a:pt x="19" y="76"/>
                  </a:cubicBezTo>
                  <a:cubicBezTo>
                    <a:pt x="17" y="76"/>
                    <a:pt x="17" y="77"/>
                    <a:pt x="16" y="78"/>
                  </a:cubicBezTo>
                  <a:cubicBezTo>
                    <a:pt x="16" y="78"/>
                    <a:pt x="16" y="78"/>
                    <a:pt x="16" y="77"/>
                  </a:cubicBezTo>
                  <a:cubicBezTo>
                    <a:pt x="15" y="78"/>
                    <a:pt x="14" y="80"/>
                    <a:pt x="13" y="80"/>
                  </a:cubicBezTo>
                  <a:cubicBezTo>
                    <a:pt x="12" y="81"/>
                    <a:pt x="10" y="81"/>
                    <a:pt x="10" y="81"/>
                  </a:cubicBezTo>
                  <a:cubicBezTo>
                    <a:pt x="9" y="83"/>
                    <a:pt x="5" y="83"/>
                    <a:pt x="6" y="85"/>
                  </a:cubicBezTo>
                  <a:cubicBezTo>
                    <a:pt x="9" y="87"/>
                    <a:pt x="5" y="85"/>
                    <a:pt x="5" y="88"/>
                  </a:cubicBezTo>
                  <a:cubicBezTo>
                    <a:pt x="5" y="90"/>
                    <a:pt x="9" y="91"/>
                    <a:pt x="10" y="92"/>
                  </a:cubicBezTo>
                  <a:cubicBezTo>
                    <a:pt x="12" y="93"/>
                    <a:pt x="14" y="95"/>
                    <a:pt x="13" y="97"/>
                  </a:cubicBezTo>
                  <a:cubicBezTo>
                    <a:pt x="12" y="99"/>
                    <a:pt x="9" y="100"/>
                    <a:pt x="9" y="102"/>
                  </a:cubicBezTo>
                  <a:cubicBezTo>
                    <a:pt x="10" y="104"/>
                    <a:pt x="12" y="106"/>
                    <a:pt x="13" y="108"/>
                  </a:cubicBezTo>
                  <a:cubicBezTo>
                    <a:pt x="14" y="110"/>
                    <a:pt x="12" y="110"/>
                    <a:pt x="12" y="112"/>
                  </a:cubicBezTo>
                  <a:cubicBezTo>
                    <a:pt x="12" y="114"/>
                    <a:pt x="15" y="116"/>
                    <a:pt x="13" y="117"/>
                  </a:cubicBezTo>
                  <a:cubicBezTo>
                    <a:pt x="11" y="118"/>
                    <a:pt x="14" y="121"/>
                    <a:pt x="14" y="122"/>
                  </a:cubicBezTo>
                  <a:cubicBezTo>
                    <a:pt x="16" y="124"/>
                    <a:pt x="18" y="124"/>
                    <a:pt x="15" y="126"/>
                  </a:cubicBezTo>
                  <a:cubicBezTo>
                    <a:pt x="13" y="128"/>
                    <a:pt x="14" y="128"/>
                    <a:pt x="15" y="129"/>
                  </a:cubicBezTo>
                  <a:cubicBezTo>
                    <a:pt x="20" y="132"/>
                    <a:pt x="23" y="134"/>
                    <a:pt x="18" y="138"/>
                  </a:cubicBezTo>
                  <a:cubicBezTo>
                    <a:pt x="13" y="143"/>
                    <a:pt x="8" y="147"/>
                    <a:pt x="4" y="152"/>
                  </a:cubicBezTo>
                  <a:cubicBezTo>
                    <a:pt x="6" y="152"/>
                    <a:pt x="6" y="151"/>
                    <a:pt x="7" y="152"/>
                  </a:cubicBezTo>
                  <a:cubicBezTo>
                    <a:pt x="8" y="154"/>
                    <a:pt x="10" y="154"/>
                    <a:pt x="11" y="155"/>
                  </a:cubicBezTo>
                  <a:cubicBezTo>
                    <a:pt x="17" y="157"/>
                    <a:pt x="9" y="157"/>
                    <a:pt x="7" y="157"/>
                  </a:cubicBezTo>
                  <a:cubicBezTo>
                    <a:pt x="5" y="157"/>
                    <a:pt x="4" y="158"/>
                    <a:pt x="4" y="160"/>
                  </a:cubicBezTo>
                  <a:cubicBezTo>
                    <a:pt x="4" y="162"/>
                    <a:pt x="2" y="163"/>
                    <a:pt x="1" y="165"/>
                  </a:cubicBezTo>
                  <a:cubicBezTo>
                    <a:pt x="0" y="166"/>
                    <a:pt x="1" y="168"/>
                    <a:pt x="2" y="170"/>
                  </a:cubicBezTo>
                  <a:cubicBezTo>
                    <a:pt x="2" y="172"/>
                    <a:pt x="0" y="174"/>
                    <a:pt x="1" y="175"/>
                  </a:cubicBezTo>
                  <a:cubicBezTo>
                    <a:pt x="3" y="176"/>
                    <a:pt x="3" y="176"/>
                    <a:pt x="3" y="178"/>
                  </a:cubicBezTo>
                  <a:cubicBezTo>
                    <a:pt x="2" y="180"/>
                    <a:pt x="4" y="181"/>
                    <a:pt x="4" y="183"/>
                  </a:cubicBezTo>
                  <a:cubicBezTo>
                    <a:pt x="4" y="184"/>
                    <a:pt x="7" y="186"/>
                    <a:pt x="8" y="186"/>
                  </a:cubicBezTo>
                  <a:cubicBezTo>
                    <a:pt x="8" y="186"/>
                    <a:pt x="9" y="185"/>
                    <a:pt x="10" y="185"/>
                  </a:cubicBezTo>
                  <a:cubicBezTo>
                    <a:pt x="11" y="185"/>
                    <a:pt x="11" y="187"/>
                    <a:pt x="12" y="187"/>
                  </a:cubicBezTo>
                  <a:cubicBezTo>
                    <a:pt x="14" y="186"/>
                    <a:pt x="14" y="185"/>
                    <a:pt x="16" y="187"/>
                  </a:cubicBezTo>
                  <a:cubicBezTo>
                    <a:pt x="18" y="188"/>
                    <a:pt x="18" y="188"/>
                    <a:pt x="18" y="190"/>
                  </a:cubicBezTo>
                  <a:cubicBezTo>
                    <a:pt x="17" y="195"/>
                    <a:pt x="21" y="199"/>
                    <a:pt x="24" y="201"/>
                  </a:cubicBezTo>
                  <a:cubicBezTo>
                    <a:pt x="26" y="202"/>
                    <a:pt x="27" y="203"/>
                    <a:pt x="25" y="204"/>
                  </a:cubicBezTo>
                  <a:cubicBezTo>
                    <a:pt x="24" y="206"/>
                    <a:pt x="23" y="205"/>
                    <a:pt x="21" y="205"/>
                  </a:cubicBezTo>
                  <a:cubicBezTo>
                    <a:pt x="19" y="205"/>
                    <a:pt x="22" y="214"/>
                    <a:pt x="24" y="213"/>
                  </a:cubicBezTo>
                  <a:cubicBezTo>
                    <a:pt x="25" y="212"/>
                    <a:pt x="26" y="209"/>
                    <a:pt x="27" y="210"/>
                  </a:cubicBezTo>
                  <a:cubicBezTo>
                    <a:pt x="28" y="210"/>
                    <a:pt x="29" y="211"/>
                    <a:pt x="31" y="211"/>
                  </a:cubicBezTo>
                  <a:cubicBezTo>
                    <a:pt x="33" y="211"/>
                    <a:pt x="35" y="212"/>
                    <a:pt x="35" y="214"/>
                  </a:cubicBezTo>
                  <a:cubicBezTo>
                    <a:pt x="35" y="215"/>
                    <a:pt x="34" y="215"/>
                    <a:pt x="34" y="215"/>
                  </a:cubicBezTo>
                  <a:cubicBezTo>
                    <a:pt x="33" y="216"/>
                    <a:pt x="34" y="218"/>
                    <a:pt x="35" y="218"/>
                  </a:cubicBezTo>
                  <a:cubicBezTo>
                    <a:pt x="36" y="219"/>
                    <a:pt x="38" y="218"/>
                    <a:pt x="39" y="219"/>
                  </a:cubicBezTo>
                  <a:cubicBezTo>
                    <a:pt x="40" y="220"/>
                    <a:pt x="40" y="222"/>
                    <a:pt x="40" y="223"/>
                  </a:cubicBezTo>
                  <a:cubicBezTo>
                    <a:pt x="40" y="224"/>
                    <a:pt x="43" y="223"/>
                    <a:pt x="44" y="223"/>
                  </a:cubicBezTo>
                  <a:cubicBezTo>
                    <a:pt x="45" y="224"/>
                    <a:pt x="47" y="227"/>
                    <a:pt x="48" y="225"/>
                  </a:cubicBezTo>
                  <a:cubicBezTo>
                    <a:pt x="49" y="223"/>
                    <a:pt x="50" y="224"/>
                    <a:pt x="51" y="225"/>
                  </a:cubicBezTo>
                  <a:cubicBezTo>
                    <a:pt x="53" y="227"/>
                    <a:pt x="53" y="226"/>
                    <a:pt x="55" y="226"/>
                  </a:cubicBezTo>
                  <a:cubicBezTo>
                    <a:pt x="56" y="226"/>
                    <a:pt x="57" y="229"/>
                    <a:pt x="58" y="228"/>
                  </a:cubicBezTo>
                  <a:cubicBezTo>
                    <a:pt x="60" y="227"/>
                    <a:pt x="62" y="229"/>
                    <a:pt x="63" y="230"/>
                  </a:cubicBezTo>
                  <a:cubicBezTo>
                    <a:pt x="65" y="231"/>
                    <a:pt x="62" y="232"/>
                    <a:pt x="62" y="232"/>
                  </a:cubicBezTo>
                  <a:cubicBezTo>
                    <a:pt x="60" y="233"/>
                    <a:pt x="63" y="234"/>
                    <a:pt x="63" y="234"/>
                  </a:cubicBezTo>
                  <a:cubicBezTo>
                    <a:pt x="63" y="234"/>
                    <a:pt x="60" y="234"/>
                    <a:pt x="61" y="236"/>
                  </a:cubicBezTo>
                  <a:cubicBezTo>
                    <a:pt x="63" y="237"/>
                    <a:pt x="62" y="238"/>
                    <a:pt x="61" y="239"/>
                  </a:cubicBezTo>
                  <a:cubicBezTo>
                    <a:pt x="61" y="240"/>
                    <a:pt x="58" y="240"/>
                    <a:pt x="57" y="240"/>
                  </a:cubicBezTo>
                  <a:cubicBezTo>
                    <a:pt x="55" y="240"/>
                    <a:pt x="54" y="242"/>
                    <a:pt x="53" y="244"/>
                  </a:cubicBezTo>
                  <a:cubicBezTo>
                    <a:pt x="54" y="244"/>
                    <a:pt x="58" y="244"/>
                    <a:pt x="58" y="245"/>
                  </a:cubicBezTo>
                  <a:cubicBezTo>
                    <a:pt x="58" y="246"/>
                    <a:pt x="53" y="247"/>
                    <a:pt x="53" y="248"/>
                  </a:cubicBezTo>
                  <a:cubicBezTo>
                    <a:pt x="53" y="249"/>
                    <a:pt x="55" y="249"/>
                    <a:pt x="55" y="251"/>
                  </a:cubicBezTo>
                  <a:cubicBezTo>
                    <a:pt x="55" y="251"/>
                    <a:pt x="52" y="252"/>
                    <a:pt x="52" y="252"/>
                  </a:cubicBezTo>
                  <a:cubicBezTo>
                    <a:pt x="51" y="253"/>
                    <a:pt x="51" y="254"/>
                    <a:pt x="50" y="255"/>
                  </a:cubicBezTo>
                  <a:cubicBezTo>
                    <a:pt x="50" y="256"/>
                    <a:pt x="48" y="255"/>
                    <a:pt x="48" y="257"/>
                  </a:cubicBezTo>
                  <a:cubicBezTo>
                    <a:pt x="47" y="258"/>
                    <a:pt x="49" y="260"/>
                    <a:pt x="51" y="260"/>
                  </a:cubicBezTo>
                  <a:cubicBezTo>
                    <a:pt x="53" y="261"/>
                    <a:pt x="55" y="262"/>
                    <a:pt x="58" y="264"/>
                  </a:cubicBezTo>
                  <a:cubicBezTo>
                    <a:pt x="59" y="265"/>
                    <a:pt x="60" y="266"/>
                    <a:pt x="61" y="266"/>
                  </a:cubicBezTo>
                  <a:cubicBezTo>
                    <a:pt x="62" y="268"/>
                    <a:pt x="62" y="267"/>
                    <a:pt x="64" y="266"/>
                  </a:cubicBezTo>
                  <a:cubicBezTo>
                    <a:pt x="67" y="266"/>
                    <a:pt x="70" y="269"/>
                    <a:pt x="73" y="269"/>
                  </a:cubicBezTo>
                  <a:cubicBezTo>
                    <a:pt x="76" y="269"/>
                    <a:pt x="79" y="271"/>
                    <a:pt x="82" y="272"/>
                  </a:cubicBezTo>
                  <a:cubicBezTo>
                    <a:pt x="85" y="273"/>
                    <a:pt x="87" y="272"/>
                    <a:pt x="90" y="272"/>
                  </a:cubicBezTo>
                  <a:cubicBezTo>
                    <a:pt x="91" y="273"/>
                    <a:pt x="92" y="274"/>
                    <a:pt x="92" y="275"/>
                  </a:cubicBezTo>
                  <a:cubicBezTo>
                    <a:pt x="92" y="276"/>
                    <a:pt x="93" y="276"/>
                    <a:pt x="94" y="276"/>
                  </a:cubicBezTo>
                  <a:cubicBezTo>
                    <a:pt x="97" y="277"/>
                    <a:pt x="99" y="282"/>
                    <a:pt x="103" y="280"/>
                  </a:cubicBezTo>
                  <a:cubicBezTo>
                    <a:pt x="104" y="279"/>
                    <a:pt x="106" y="278"/>
                    <a:pt x="105" y="277"/>
                  </a:cubicBezTo>
                  <a:cubicBezTo>
                    <a:pt x="104" y="276"/>
                    <a:pt x="103" y="275"/>
                    <a:pt x="102" y="274"/>
                  </a:cubicBezTo>
                  <a:cubicBezTo>
                    <a:pt x="100" y="272"/>
                    <a:pt x="99" y="270"/>
                    <a:pt x="100" y="267"/>
                  </a:cubicBezTo>
                  <a:cubicBezTo>
                    <a:pt x="100" y="265"/>
                    <a:pt x="99" y="263"/>
                    <a:pt x="97" y="262"/>
                  </a:cubicBezTo>
                  <a:cubicBezTo>
                    <a:pt x="95" y="261"/>
                    <a:pt x="98" y="259"/>
                    <a:pt x="99" y="258"/>
                  </a:cubicBezTo>
                  <a:cubicBezTo>
                    <a:pt x="100" y="256"/>
                    <a:pt x="100" y="254"/>
                    <a:pt x="103" y="254"/>
                  </a:cubicBezTo>
                  <a:cubicBezTo>
                    <a:pt x="104" y="254"/>
                    <a:pt x="105" y="253"/>
                    <a:pt x="106" y="252"/>
                  </a:cubicBezTo>
                  <a:cubicBezTo>
                    <a:pt x="107" y="251"/>
                    <a:pt x="108" y="251"/>
                    <a:pt x="109" y="250"/>
                  </a:cubicBezTo>
                  <a:cubicBezTo>
                    <a:pt x="108" y="250"/>
                    <a:pt x="106" y="249"/>
                    <a:pt x="106" y="248"/>
                  </a:cubicBezTo>
                  <a:cubicBezTo>
                    <a:pt x="106" y="247"/>
                    <a:pt x="108" y="248"/>
                    <a:pt x="108" y="248"/>
                  </a:cubicBezTo>
                  <a:cubicBezTo>
                    <a:pt x="108" y="247"/>
                    <a:pt x="106" y="244"/>
                    <a:pt x="105" y="243"/>
                  </a:cubicBezTo>
                  <a:cubicBezTo>
                    <a:pt x="104" y="241"/>
                    <a:pt x="103" y="241"/>
                    <a:pt x="101" y="241"/>
                  </a:cubicBezTo>
                  <a:cubicBezTo>
                    <a:pt x="98" y="241"/>
                    <a:pt x="100" y="239"/>
                    <a:pt x="98" y="238"/>
                  </a:cubicBezTo>
                  <a:cubicBezTo>
                    <a:pt x="97" y="237"/>
                    <a:pt x="94" y="237"/>
                    <a:pt x="96" y="235"/>
                  </a:cubicBezTo>
                  <a:cubicBezTo>
                    <a:pt x="97" y="233"/>
                    <a:pt x="99" y="232"/>
                    <a:pt x="97" y="231"/>
                  </a:cubicBezTo>
                  <a:cubicBezTo>
                    <a:pt x="96" y="229"/>
                    <a:pt x="98" y="228"/>
                    <a:pt x="99" y="227"/>
                  </a:cubicBezTo>
                  <a:cubicBezTo>
                    <a:pt x="99" y="226"/>
                    <a:pt x="101" y="223"/>
                    <a:pt x="101" y="224"/>
                  </a:cubicBezTo>
                  <a:cubicBezTo>
                    <a:pt x="102" y="225"/>
                    <a:pt x="103" y="227"/>
                    <a:pt x="104" y="228"/>
                  </a:cubicBezTo>
                  <a:cubicBezTo>
                    <a:pt x="106" y="228"/>
                    <a:pt x="107" y="227"/>
                    <a:pt x="107" y="226"/>
                  </a:cubicBezTo>
                  <a:cubicBezTo>
                    <a:pt x="106" y="224"/>
                    <a:pt x="106" y="223"/>
                    <a:pt x="108" y="222"/>
                  </a:cubicBezTo>
                  <a:cubicBezTo>
                    <a:pt x="110" y="221"/>
                    <a:pt x="110" y="219"/>
                    <a:pt x="112" y="219"/>
                  </a:cubicBezTo>
                  <a:cubicBezTo>
                    <a:pt x="114" y="218"/>
                    <a:pt x="116" y="215"/>
                    <a:pt x="118" y="216"/>
                  </a:cubicBezTo>
                  <a:cubicBezTo>
                    <a:pt x="120" y="216"/>
                    <a:pt x="120" y="218"/>
                    <a:pt x="122" y="216"/>
                  </a:cubicBezTo>
                  <a:cubicBezTo>
                    <a:pt x="124" y="215"/>
                    <a:pt x="124" y="216"/>
                    <a:pt x="126" y="217"/>
                  </a:cubicBezTo>
                  <a:cubicBezTo>
                    <a:pt x="128" y="217"/>
                    <a:pt x="130" y="217"/>
                    <a:pt x="132" y="218"/>
                  </a:cubicBezTo>
                  <a:cubicBezTo>
                    <a:pt x="134" y="219"/>
                    <a:pt x="134" y="221"/>
                    <a:pt x="136" y="223"/>
                  </a:cubicBezTo>
                  <a:cubicBezTo>
                    <a:pt x="136" y="223"/>
                    <a:pt x="136" y="220"/>
                    <a:pt x="138" y="221"/>
                  </a:cubicBezTo>
                  <a:cubicBezTo>
                    <a:pt x="139" y="221"/>
                    <a:pt x="140" y="223"/>
                    <a:pt x="142" y="223"/>
                  </a:cubicBezTo>
                  <a:cubicBezTo>
                    <a:pt x="143" y="224"/>
                    <a:pt x="144" y="222"/>
                    <a:pt x="145" y="221"/>
                  </a:cubicBezTo>
                  <a:cubicBezTo>
                    <a:pt x="147" y="219"/>
                    <a:pt x="148" y="221"/>
                    <a:pt x="150" y="221"/>
                  </a:cubicBezTo>
                  <a:cubicBezTo>
                    <a:pt x="152" y="221"/>
                    <a:pt x="153" y="219"/>
                    <a:pt x="155" y="220"/>
                  </a:cubicBezTo>
                  <a:cubicBezTo>
                    <a:pt x="157" y="221"/>
                    <a:pt x="158" y="222"/>
                    <a:pt x="160" y="223"/>
                  </a:cubicBezTo>
                  <a:cubicBezTo>
                    <a:pt x="162" y="224"/>
                    <a:pt x="161" y="223"/>
                    <a:pt x="163" y="222"/>
                  </a:cubicBezTo>
                  <a:cubicBezTo>
                    <a:pt x="164" y="221"/>
                    <a:pt x="168" y="222"/>
                    <a:pt x="169" y="222"/>
                  </a:cubicBezTo>
                  <a:cubicBezTo>
                    <a:pt x="170" y="222"/>
                    <a:pt x="172" y="220"/>
                    <a:pt x="172" y="219"/>
                  </a:cubicBezTo>
                  <a:cubicBezTo>
                    <a:pt x="172" y="217"/>
                    <a:pt x="169" y="217"/>
                    <a:pt x="168" y="216"/>
                  </a:cubicBezTo>
                  <a:cubicBezTo>
                    <a:pt x="161" y="213"/>
                    <a:pt x="171" y="214"/>
                    <a:pt x="169" y="210"/>
                  </a:cubicBezTo>
                  <a:cubicBezTo>
                    <a:pt x="168" y="209"/>
                    <a:pt x="166" y="209"/>
                    <a:pt x="169" y="208"/>
                  </a:cubicBezTo>
                  <a:cubicBezTo>
                    <a:pt x="170" y="207"/>
                    <a:pt x="172" y="208"/>
                    <a:pt x="173" y="207"/>
                  </a:cubicBezTo>
                  <a:cubicBezTo>
                    <a:pt x="177" y="207"/>
                    <a:pt x="166" y="202"/>
                    <a:pt x="171" y="200"/>
                  </a:cubicBezTo>
                  <a:cubicBezTo>
                    <a:pt x="172" y="200"/>
                    <a:pt x="174" y="200"/>
                    <a:pt x="175" y="200"/>
                  </a:cubicBezTo>
                  <a:cubicBezTo>
                    <a:pt x="178" y="200"/>
                    <a:pt x="180" y="200"/>
                    <a:pt x="183" y="199"/>
                  </a:cubicBezTo>
                  <a:cubicBezTo>
                    <a:pt x="185" y="198"/>
                    <a:pt x="187" y="198"/>
                    <a:pt x="189" y="198"/>
                  </a:cubicBezTo>
                  <a:cubicBezTo>
                    <a:pt x="191" y="197"/>
                    <a:pt x="193" y="196"/>
                    <a:pt x="196" y="196"/>
                  </a:cubicBezTo>
                  <a:cubicBezTo>
                    <a:pt x="200" y="195"/>
                    <a:pt x="204" y="194"/>
                    <a:pt x="208" y="192"/>
                  </a:cubicBezTo>
                  <a:cubicBezTo>
                    <a:pt x="211" y="190"/>
                    <a:pt x="217" y="190"/>
                    <a:pt x="219" y="194"/>
                  </a:cubicBezTo>
                  <a:cubicBezTo>
                    <a:pt x="220" y="196"/>
                    <a:pt x="219" y="196"/>
                    <a:pt x="220" y="198"/>
                  </a:cubicBezTo>
                  <a:cubicBezTo>
                    <a:pt x="220" y="201"/>
                    <a:pt x="224" y="198"/>
                    <a:pt x="226" y="199"/>
                  </a:cubicBezTo>
                  <a:cubicBezTo>
                    <a:pt x="227" y="199"/>
                    <a:pt x="226" y="200"/>
                    <a:pt x="227" y="200"/>
                  </a:cubicBezTo>
                  <a:cubicBezTo>
                    <a:pt x="228" y="201"/>
                    <a:pt x="228" y="200"/>
                    <a:pt x="228" y="200"/>
                  </a:cubicBezTo>
                  <a:cubicBezTo>
                    <a:pt x="229" y="199"/>
                    <a:pt x="230" y="200"/>
                    <a:pt x="231" y="201"/>
                  </a:cubicBezTo>
                  <a:cubicBezTo>
                    <a:pt x="232" y="201"/>
                    <a:pt x="232" y="201"/>
                    <a:pt x="231" y="202"/>
                  </a:cubicBezTo>
                  <a:cubicBezTo>
                    <a:pt x="230" y="205"/>
                    <a:pt x="237" y="203"/>
                    <a:pt x="239" y="202"/>
                  </a:cubicBezTo>
                  <a:cubicBezTo>
                    <a:pt x="239" y="202"/>
                    <a:pt x="248" y="197"/>
                    <a:pt x="248" y="198"/>
                  </a:cubicBezTo>
                  <a:cubicBezTo>
                    <a:pt x="248" y="199"/>
                    <a:pt x="246" y="201"/>
                    <a:pt x="248" y="202"/>
                  </a:cubicBezTo>
                  <a:cubicBezTo>
                    <a:pt x="250" y="202"/>
                    <a:pt x="251" y="203"/>
                    <a:pt x="252" y="204"/>
                  </a:cubicBezTo>
                  <a:cubicBezTo>
                    <a:pt x="255" y="207"/>
                    <a:pt x="256" y="210"/>
                    <a:pt x="258" y="213"/>
                  </a:cubicBezTo>
                  <a:cubicBezTo>
                    <a:pt x="260" y="216"/>
                    <a:pt x="261" y="219"/>
                    <a:pt x="263" y="221"/>
                  </a:cubicBezTo>
                  <a:cubicBezTo>
                    <a:pt x="266" y="224"/>
                    <a:pt x="266" y="217"/>
                    <a:pt x="269" y="220"/>
                  </a:cubicBezTo>
                  <a:cubicBezTo>
                    <a:pt x="273" y="224"/>
                    <a:pt x="275" y="222"/>
                    <a:pt x="280" y="221"/>
                  </a:cubicBezTo>
                  <a:cubicBezTo>
                    <a:pt x="282" y="220"/>
                    <a:pt x="283" y="223"/>
                    <a:pt x="284" y="224"/>
                  </a:cubicBezTo>
                  <a:cubicBezTo>
                    <a:pt x="285" y="226"/>
                    <a:pt x="287" y="226"/>
                    <a:pt x="288" y="228"/>
                  </a:cubicBezTo>
                  <a:cubicBezTo>
                    <a:pt x="289" y="230"/>
                    <a:pt x="291" y="230"/>
                    <a:pt x="293" y="230"/>
                  </a:cubicBezTo>
                  <a:cubicBezTo>
                    <a:pt x="296" y="229"/>
                    <a:pt x="295" y="230"/>
                    <a:pt x="296" y="231"/>
                  </a:cubicBezTo>
                  <a:cubicBezTo>
                    <a:pt x="298" y="235"/>
                    <a:pt x="304" y="230"/>
                    <a:pt x="307" y="230"/>
                  </a:cubicBezTo>
                  <a:cubicBezTo>
                    <a:pt x="310" y="229"/>
                    <a:pt x="313" y="226"/>
                    <a:pt x="316" y="225"/>
                  </a:cubicBezTo>
                  <a:cubicBezTo>
                    <a:pt x="320" y="222"/>
                    <a:pt x="322" y="222"/>
                    <a:pt x="327" y="223"/>
                  </a:cubicBezTo>
                  <a:cubicBezTo>
                    <a:pt x="329" y="223"/>
                    <a:pt x="329" y="224"/>
                    <a:pt x="331" y="226"/>
                  </a:cubicBezTo>
                  <a:cubicBezTo>
                    <a:pt x="332" y="227"/>
                    <a:pt x="334" y="227"/>
                    <a:pt x="336" y="227"/>
                  </a:cubicBezTo>
                  <a:cubicBezTo>
                    <a:pt x="338" y="227"/>
                    <a:pt x="339" y="228"/>
                    <a:pt x="341" y="228"/>
                  </a:cubicBezTo>
                  <a:cubicBezTo>
                    <a:pt x="343" y="230"/>
                    <a:pt x="344" y="228"/>
                    <a:pt x="346" y="227"/>
                  </a:cubicBezTo>
                  <a:cubicBezTo>
                    <a:pt x="349" y="224"/>
                    <a:pt x="344" y="222"/>
                    <a:pt x="346" y="219"/>
                  </a:cubicBezTo>
                  <a:cubicBezTo>
                    <a:pt x="347" y="217"/>
                    <a:pt x="351" y="213"/>
                    <a:pt x="353" y="214"/>
                  </a:cubicBezTo>
                  <a:cubicBezTo>
                    <a:pt x="357" y="216"/>
                    <a:pt x="362" y="216"/>
                    <a:pt x="366" y="218"/>
                  </a:cubicBezTo>
                  <a:cubicBezTo>
                    <a:pt x="368" y="219"/>
                    <a:pt x="367" y="221"/>
                    <a:pt x="368" y="222"/>
                  </a:cubicBezTo>
                  <a:cubicBezTo>
                    <a:pt x="369" y="225"/>
                    <a:pt x="371" y="225"/>
                    <a:pt x="374" y="226"/>
                  </a:cubicBezTo>
                  <a:cubicBezTo>
                    <a:pt x="378" y="227"/>
                    <a:pt x="382" y="224"/>
                    <a:pt x="386" y="225"/>
                  </a:cubicBezTo>
                  <a:cubicBezTo>
                    <a:pt x="387" y="225"/>
                    <a:pt x="389" y="225"/>
                    <a:pt x="390" y="226"/>
                  </a:cubicBezTo>
                  <a:cubicBezTo>
                    <a:pt x="392" y="227"/>
                    <a:pt x="394" y="227"/>
                    <a:pt x="396" y="229"/>
                  </a:cubicBezTo>
                  <a:cubicBezTo>
                    <a:pt x="401" y="233"/>
                    <a:pt x="409" y="233"/>
                    <a:pt x="415" y="231"/>
                  </a:cubicBezTo>
                  <a:cubicBezTo>
                    <a:pt x="419" y="230"/>
                    <a:pt x="422" y="228"/>
                    <a:pt x="426" y="227"/>
                  </a:cubicBezTo>
                  <a:cubicBezTo>
                    <a:pt x="428" y="225"/>
                    <a:pt x="431" y="227"/>
                    <a:pt x="433" y="227"/>
                  </a:cubicBezTo>
                  <a:cubicBezTo>
                    <a:pt x="435" y="228"/>
                    <a:pt x="436" y="226"/>
                    <a:pt x="438" y="227"/>
                  </a:cubicBezTo>
                  <a:cubicBezTo>
                    <a:pt x="439" y="228"/>
                    <a:pt x="443" y="231"/>
                    <a:pt x="445" y="230"/>
                  </a:cubicBezTo>
                  <a:cubicBezTo>
                    <a:pt x="446" y="230"/>
                    <a:pt x="448" y="229"/>
                    <a:pt x="449" y="228"/>
                  </a:cubicBezTo>
                  <a:cubicBezTo>
                    <a:pt x="452" y="227"/>
                    <a:pt x="453" y="227"/>
                    <a:pt x="453" y="225"/>
                  </a:cubicBezTo>
                  <a:cubicBezTo>
                    <a:pt x="453" y="221"/>
                    <a:pt x="456" y="217"/>
                    <a:pt x="458" y="215"/>
                  </a:cubicBezTo>
                  <a:cubicBezTo>
                    <a:pt x="459" y="214"/>
                    <a:pt x="460" y="212"/>
                    <a:pt x="459" y="211"/>
                  </a:cubicBezTo>
                  <a:cubicBezTo>
                    <a:pt x="458" y="210"/>
                    <a:pt x="455" y="210"/>
                    <a:pt x="457" y="208"/>
                  </a:cubicBezTo>
                  <a:cubicBezTo>
                    <a:pt x="460" y="205"/>
                    <a:pt x="465" y="205"/>
                    <a:pt x="470" y="204"/>
                  </a:cubicBezTo>
                  <a:cubicBezTo>
                    <a:pt x="472" y="204"/>
                    <a:pt x="474" y="204"/>
                    <a:pt x="476" y="205"/>
                  </a:cubicBezTo>
                  <a:cubicBezTo>
                    <a:pt x="478" y="206"/>
                    <a:pt x="481" y="206"/>
                    <a:pt x="483" y="207"/>
                  </a:cubicBezTo>
                  <a:cubicBezTo>
                    <a:pt x="486" y="208"/>
                    <a:pt x="487" y="212"/>
                    <a:pt x="489" y="215"/>
                  </a:cubicBezTo>
                  <a:cubicBezTo>
                    <a:pt x="490" y="218"/>
                    <a:pt x="492" y="221"/>
                    <a:pt x="493" y="224"/>
                  </a:cubicBezTo>
                  <a:cubicBezTo>
                    <a:pt x="493" y="225"/>
                    <a:pt x="493" y="227"/>
                    <a:pt x="494" y="229"/>
                  </a:cubicBezTo>
                  <a:cubicBezTo>
                    <a:pt x="494" y="230"/>
                    <a:pt x="497" y="230"/>
                    <a:pt x="498" y="230"/>
                  </a:cubicBezTo>
                  <a:cubicBezTo>
                    <a:pt x="502" y="231"/>
                    <a:pt x="507" y="233"/>
                    <a:pt x="508" y="237"/>
                  </a:cubicBezTo>
                  <a:cubicBezTo>
                    <a:pt x="509" y="240"/>
                    <a:pt x="510" y="242"/>
                    <a:pt x="514" y="242"/>
                  </a:cubicBezTo>
                  <a:cubicBezTo>
                    <a:pt x="515" y="242"/>
                    <a:pt x="517" y="242"/>
                    <a:pt x="518" y="242"/>
                  </a:cubicBezTo>
                  <a:cubicBezTo>
                    <a:pt x="520" y="242"/>
                    <a:pt x="520" y="240"/>
                    <a:pt x="522" y="240"/>
                  </a:cubicBezTo>
                  <a:cubicBezTo>
                    <a:pt x="525" y="240"/>
                    <a:pt x="528" y="237"/>
                    <a:pt x="530" y="241"/>
                  </a:cubicBezTo>
                  <a:cubicBezTo>
                    <a:pt x="530" y="243"/>
                    <a:pt x="530" y="243"/>
                    <a:pt x="529" y="244"/>
                  </a:cubicBezTo>
                  <a:cubicBezTo>
                    <a:pt x="527" y="246"/>
                    <a:pt x="527" y="247"/>
                    <a:pt x="526" y="249"/>
                  </a:cubicBezTo>
                  <a:cubicBezTo>
                    <a:pt x="525" y="252"/>
                    <a:pt x="523" y="255"/>
                    <a:pt x="521" y="258"/>
                  </a:cubicBezTo>
                  <a:cubicBezTo>
                    <a:pt x="520" y="260"/>
                    <a:pt x="519" y="259"/>
                    <a:pt x="518" y="258"/>
                  </a:cubicBezTo>
                  <a:cubicBezTo>
                    <a:pt x="516" y="257"/>
                    <a:pt x="516" y="258"/>
                    <a:pt x="514" y="259"/>
                  </a:cubicBezTo>
                  <a:cubicBezTo>
                    <a:pt x="513" y="259"/>
                    <a:pt x="511" y="260"/>
                    <a:pt x="511" y="260"/>
                  </a:cubicBezTo>
                  <a:cubicBezTo>
                    <a:pt x="510" y="261"/>
                    <a:pt x="513" y="265"/>
                    <a:pt x="513" y="267"/>
                  </a:cubicBezTo>
                  <a:cubicBezTo>
                    <a:pt x="512" y="268"/>
                    <a:pt x="512" y="270"/>
                    <a:pt x="512" y="271"/>
                  </a:cubicBezTo>
                  <a:cubicBezTo>
                    <a:pt x="511" y="273"/>
                    <a:pt x="509" y="272"/>
                    <a:pt x="509" y="274"/>
                  </a:cubicBezTo>
                  <a:cubicBezTo>
                    <a:pt x="511" y="273"/>
                    <a:pt x="512" y="274"/>
                    <a:pt x="514" y="272"/>
                  </a:cubicBezTo>
                  <a:cubicBezTo>
                    <a:pt x="515" y="270"/>
                    <a:pt x="517" y="272"/>
                    <a:pt x="519" y="272"/>
                  </a:cubicBezTo>
                  <a:cubicBezTo>
                    <a:pt x="523" y="274"/>
                    <a:pt x="527" y="272"/>
                    <a:pt x="531" y="269"/>
                  </a:cubicBezTo>
                  <a:cubicBezTo>
                    <a:pt x="534" y="266"/>
                    <a:pt x="537" y="262"/>
                    <a:pt x="540" y="259"/>
                  </a:cubicBezTo>
                  <a:cubicBezTo>
                    <a:pt x="543" y="255"/>
                    <a:pt x="546" y="251"/>
                    <a:pt x="549" y="247"/>
                  </a:cubicBezTo>
                  <a:cubicBezTo>
                    <a:pt x="554" y="240"/>
                    <a:pt x="559" y="235"/>
                    <a:pt x="558" y="226"/>
                  </a:cubicBezTo>
                  <a:cubicBezTo>
                    <a:pt x="558" y="222"/>
                    <a:pt x="559" y="220"/>
                    <a:pt x="561" y="217"/>
                  </a:cubicBezTo>
                  <a:cubicBezTo>
                    <a:pt x="562" y="215"/>
                    <a:pt x="562" y="214"/>
                    <a:pt x="563" y="212"/>
                  </a:cubicBezTo>
                  <a:cubicBezTo>
                    <a:pt x="563" y="212"/>
                    <a:pt x="563" y="211"/>
                    <a:pt x="563" y="210"/>
                  </a:cubicBezTo>
                  <a:cubicBezTo>
                    <a:pt x="563" y="209"/>
                    <a:pt x="561" y="208"/>
                    <a:pt x="561" y="207"/>
                  </a:cubicBezTo>
                  <a:cubicBezTo>
                    <a:pt x="561" y="207"/>
                    <a:pt x="563" y="208"/>
                    <a:pt x="563" y="207"/>
                  </a:cubicBezTo>
                  <a:cubicBezTo>
                    <a:pt x="562" y="206"/>
                    <a:pt x="562" y="205"/>
                    <a:pt x="561" y="205"/>
                  </a:cubicBezTo>
                  <a:cubicBezTo>
                    <a:pt x="560" y="204"/>
                    <a:pt x="558" y="201"/>
                    <a:pt x="557" y="200"/>
                  </a:cubicBezTo>
                  <a:cubicBezTo>
                    <a:pt x="556" y="200"/>
                    <a:pt x="551" y="198"/>
                    <a:pt x="550" y="199"/>
                  </a:cubicBezTo>
                  <a:cubicBezTo>
                    <a:pt x="550" y="200"/>
                    <a:pt x="551" y="201"/>
                    <a:pt x="550" y="201"/>
                  </a:cubicBezTo>
                  <a:cubicBezTo>
                    <a:pt x="548" y="201"/>
                    <a:pt x="548" y="203"/>
                    <a:pt x="547" y="203"/>
                  </a:cubicBezTo>
                  <a:cubicBezTo>
                    <a:pt x="545" y="205"/>
                    <a:pt x="544" y="202"/>
                    <a:pt x="544" y="201"/>
                  </a:cubicBezTo>
                  <a:cubicBezTo>
                    <a:pt x="544" y="199"/>
                    <a:pt x="546" y="198"/>
                    <a:pt x="543" y="199"/>
                  </a:cubicBezTo>
                  <a:cubicBezTo>
                    <a:pt x="540" y="200"/>
                    <a:pt x="544" y="202"/>
                    <a:pt x="540" y="202"/>
                  </a:cubicBezTo>
                  <a:cubicBezTo>
                    <a:pt x="539" y="202"/>
                    <a:pt x="541" y="197"/>
                    <a:pt x="540" y="196"/>
                  </a:cubicBezTo>
                  <a:cubicBezTo>
                    <a:pt x="540" y="197"/>
                    <a:pt x="529" y="197"/>
                    <a:pt x="534" y="194"/>
                  </a:cubicBezTo>
                  <a:cubicBezTo>
                    <a:pt x="538" y="191"/>
                    <a:pt x="542" y="188"/>
                    <a:pt x="546" y="185"/>
                  </a:cubicBezTo>
                  <a:cubicBezTo>
                    <a:pt x="547" y="184"/>
                    <a:pt x="548" y="182"/>
                    <a:pt x="549" y="181"/>
                  </a:cubicBezTo>
                  <a:cubicBezTo>
                    <a:pt x="552" y="179"/>
                    <a:pt x="555" y="177"/>
                    <a:pt x="557" y="175"/>
                  </a:cubicBezTo>
                  <a:cubicBezTo>
                    <a:pt x="558" y="174"/>
                    <a:pt x="559" y="172"/>
                    <a:pt x="561" y="171"/>
                  </a:cubicBezTo>
                  <a:cubicBezTo>
                    <a:pt x="563" y="169"/>
                    <a:pt x="565" y="167"/>
                    <a:pt x="567" y="165"/>
                  </a:cubicBezTo>
                  <a:cubicBezTo>
                    <a:pt x="571" y="162"/>
                    <a:pt x="577" y="162"/>
                    <a:pt x="582" y="162"/>
                  </a:cubicBezTo>
                  <a:cubicBezTo>
                    <a:pt x="583" y="162"/>
                    <a:pt x="584" y="162"/>
                    <a:pt x="585" y="162"/>
                  </a:cubicBezTo>
                  <a:cubicBezTo>
                    <a:pt x="586" y="163"/>
                    <a:pt x="586" y="164"/>
                    <a:pt x="587" y="164"/>
                  </a:cubicBezTo>
                  <a:cubicBezTo>
                    <a:pt x="588" y="163"/>
                    <a:pt x="590" y="163"/>
                    <a:pt x="591" y="162"/>
                  </a:cubicBezTo>
                  <a:cubicBezTo>
                    <a:pt x="592" y="162"/>
                    <a:pt x="593" y="163"/>
                    <a:pt x="594" y="163"/>
                  </a:cubicBezTo>
                  <a:cubicBezTo>
                    <a:pt x="595" y="163"/>
                    <a:pt x="596" y="163"/>
                    <a:pt x="597" y="163"/>
                  </a:cubicBezTo>
                  <a:cubicBezTo>
                    <a:pt x="597" y="162"/>
                    <a:pt x="598" y="163"/>
                    <a:pt x="599" y="163"/>
                  </a:cubicBezTo>
                  <a:cubicBezTo>
                    <a:pt x="601" y="163"/>
                    <a:pt x="601" y="160"/>
                    <a:pt x="604" y="160"/>
                  </a:cubicBezTo>
                  <a:cubicBezTo>
                    <a:pt x="605" y="160"/>
                    <a:pt x="607" y="160"/>
                    <a:pt x="608" y="160"/>
                  </a:cubicBezTo>
                  <a:cubicBezTo>
                    <a:pt x="609" y="161"/>
                    <a:pt x="610" y="162"/>
                    <a:pt x="611" y="162"/>
                  </a:cubicBezTo>
                  <a:cubicBezTo>
                    <a:pt x="612" y="163"/>
                    <a:pt x="616" y="161"/>
                    <a:pt x="616" y="164"/>
                  </a:cubicBezTo>
                  <a:cubicBezTo>
                    <a:pt x="616" y="164"/>
                    <a:pt x="613" y="164"/>
                    <a:pt x="613" y="165"/>
                  </a:cubicBezTo>
                  <a:cubicBezTo>
                    <a:pt x="612" y="167"/>
                    <a:pt x="616" y="166"/>
                    <a:pt x="616" y="166"/>
                  </a:cubicBezTo>
                  <a:cubicBezTo>
                    <a:pt x="618" y="166"/>
                    <a:pt x="620" y="166"/>
                    <a:pt x="621" y="166"/>
                  </a:cubicBezTo>
                  <a:cubicBezTo>
                    <a:pt x="622" y="165"/>
                    <a:pt x="622" y="165"/>
                    <a:pt x="623" y="164"/>
                  </a:cubicBezTo>
                  <a:cubicBezTo>
                    <a:pt x="624" y="164"/>
                    <a:pt x="625" y="165"/>
                    <a:pt x="627" y="165"/>
                  </a:cubicBezTo>
                  <a:cubicBezTo>
                    <a:pt x="628" y="165"/>
                    <a:pt x="635" y="163"/>
                    <a:pt x="631" y="162"/>
                  </a:cubicBezTo>
                  <a:cubicBezTo>
                    <a:pt x="629" y="162"/>
                    <a:pt x="628" y="163"/>
                    <a:pt x="628" y="160"/>
                  </a:cubicBezTo>
                  <a:cubicBezTo>
                    <a:pt x="628" y="159"/>
                    <a:pt x="630" y="156"/>
                    <a:pt x="631" y="155"/>
                  </a:cubicBezTo>
                  <a:cubicBezTo>
                    <a:pt x="633" y="154"/>
                    <a:pt x="634" y="153"/>
                    <a:pt x="636" y="151"/>
                  </a:cubicBezTo>
                  <a:cubicBezTo>
                    <a:pt x="637" y="150"/>
                    <a:pt x="639" y="150"/>
                    <a:pt x="640" y="148"/>
                  </a:cubicBezTo>
                  <a:cubicBezTo>
                    <a:pt x="641" y="146"/>
                    <a:pt x="642" y="145"/>
                    <a:pt x="644" y="145"/>
                  </a:cubicBezTo>
                  <a:cubicBezTo>
                    <a:pt x="646" y="145"/>
                    <a:pt x="649" y="144"/>
                    <a:pt x="651" y="144"/>
                  </a:cubicBezTo>
                  <a:cubicBezTo>
                    <a:pt x="653" y="144"/>
                    <a:pt x="654" y="146"/>
                    <a:pt x="655" y="146"/>
                  </a:cubicBezTo>
                  <a:cubicBezTo>
                    <a:pt x="656" y="145"/>
                    <a:pt x="657" y="143"/>
                    <a:pt x="658" y="144"/>
                  </a:cubicBezTo>
                  <a:cubicBezTo>
                    <a:pt x="659" y="145"/>
                    <a:pt x="656" y="148"/>
                    <a:pt x="656" y="149"/>
                  </a:cubicBezTo>
                  <a:cubicBezTo>
                    <a:pt x="656" y="151"/>
                    <a:pt x="657" y="149"/>
                    <a:pt x="659" y="150"/>
                  </a:cubicBezTo>
                  <a:cubicBezTo>
                    <a:pt x="659" y="150"/>
                    <a:pt x="657" y="152"/>
                    <a:pt x="657" y="153"/>
                  </a:cubicBezTo>
                  <a:cubicBezTo>
                    <a:pt x="657" y="154"/>
                    <a:pt x="664" y="149"/>
                    <a:pt x="664" y="149"/>
                  </a:cubicBezTo>
                  <a:cubicBezTo>
                    <a:pt x="665" y="148"/>
                    <a:pt x="666" y="147"/>
                    <a:pt x="668" y="146"/>
                  </a:cubicBezTo>
                  <a:cubicBezTo>
                    <a:pt x="669" y="145"/>
                    <a:pt x="672" y="147"/>
                    <a:pt x="672" y="145"/>
                  </a:cubicBezTo>
                  <a:cubicBezTo>
                    <a:pt x="671" y="143"/>
                    <a:pt x="672" y="139"/>
                    <a:pt x="675" y="139"/>
                  </a:cubicBezTo>
                  <a:cubicBezTo>
                    <a:pt x="676" y="138"/>
                    <a:pt x="678" y="137"/>
                    <a:pt x="679" y="138"/>
                  </a:cubicBezTo>
                  <a:cubicBezTo>
                    <a:pt x="680" y="138"/>
                    <a:pt x="682" y="140"/>
                    <a:pt x="683" y="139"/>
                  </a:cubicBezTo>
                  <a:cubicBezTo>
                    <a:pt x="681" y="140"/>
                    <a:pt x="678" y="139"/>
                    <a:pt x="677" y="142"/>
                  </a:cubicBezTo>
                  <a:cubicBezTo>
                    <a:pt x="677" y="143"/>
                    <a:pt x="677" y="144"/>
                    <a:pt x="677" y="145"/>
                  </a:cubicBezTo>
                  <a:cubicBezTo>
                    <a:pt x="677" y="146"/>
                    <a:pt x="675" y="146"/>
                    <a:pt x="676" y="147"/>
                  </a:cubicBezTo>
                  <a:cubicBezTo>
                    <a:pt x="676" y="148"/>
                    <a:pt x="677" y="148"/>
                    <a:pt x="676" y="149"/>
                  </a:cubicBezTo>
                  <a:cubicBezTo>
                    <a:pt x="675" y="149"/>
                    <a:pt x="674" y="150"/>
                    <a:pt x="675" y="151"/>
                  </a:cubicBezTo>
                  <a:cubicBezTo>
                    <a:pt x="675" y="151"/>
                    <a:pt x="669" y="153"/>
                    <a:pt x="669" y="154"/>
                  </a:cubicBezTo>
                  <a:cubicBezTo>
                    <a:pt x="667" y="155"/>
                    <a:pt x="666" y="157"/>
                    <a:pt x="664" y="158"/>
                  </a:cubicBezTo>
                  <a:cubicBezTo>
                    <a:pt x="662" y="160"/>
                    <a:pt x="660" y="161"/>
                    <a:pt x="658" y="163"/>
                  </a:cubicBezTo>
                  <a:cubicBezTo>
                    <a:pt x="654" y="166"/>
                    <a:pt x="651" y="173"/>
                    <a:pt x="646" y="173"/>
                  </a:cubicBezTo>
                  <a:cubicBezTo>
                    <a:pt x="645" y="173"/>
                    <a:pt x="641" y="174"/>
                    <a:pt x="641" y="175"/>
                  </a:cubicBezTo>
                  <a:cubicBezTo>
                    <a:pt x="641" y="178"/>
                    <a:pt x="641" y="179"/>
                    <a:pt x="638" y="181"/>
                  </a:cubicBezTo>
                  <a:cubicBezTo>
                    <a:pt x="634" y="184"/>
                    <a:pt x="634" y="190"/>
                    <a:pt x="635" y="195"/>
                  </a:cubicBezTo>
                  <a:cubicBezTo>
                    <a:pt x="636" y="200"/>
                    <a:pt x="635" y="206"/>
                    <a:pt x="638" y="210"/>
                  </a:cubicBezTo>
                  <a:cubicBezTo>
                    <a:pt x="639" y="212"/>
                    <a:pt x="639" y="215"/>
                    <a:pt x="639" y="217"/>
                  </a:cubicBezTo>
                  <a:cubicBezTo>
                    <a:pt x="639" y="217"/>
                    <a:pt x="639" y="219"/>
                    <a:pt x="640" y="219"/>
                  </a:cubicBezTo>
                  <a:cubicBezTo>
                    <a:pt x="641" y="219"/>
                    <a:pt x="639" y="222"/>
                    <a:pt x="640" y="222"/>
                  </a:cubicBezTo>
                  <a:cubicBezTo>
                    <a:pt x="640" y="222"/>
                    <a:pt x="645" y="218"/>
                    <a:pt x="645" y="217"/>
                  </a:cubicBezTo>
                  <a:cubicBezTo>
                    <a:pt x="647" y="215"/>
                    <a:pt x="648" y="213"/>
                    <a:pt x="649" y="210"/>
                  </a:cubicBezTo>
                  <a:cubicBezTo>
                    <a:pt x="650" y="208"/>
                    <a:pt x="654" y="206"/>
                    <a:pt x="655" y="206"/>
                  </a:cubicBezTo>
                  <a:cubicBezTo>
                    <a:pt x="658" y="208"/>
                    <a:pt x="655" y="202"/>
                    <a:pt x="656" y="201"/>
                  </a:cubicBezTo>
                  <a:cubicBezTo>
                    <a:pt x="658" y="198"/>
                    <a:pt x="659" y="197"/>
                    <a:pt x="662" y="197"/>
                  </a:cubicBezTo>
                  <a:cubicBezTo>
                    <a:pt x="665" y="197"/>
                    <a:pt x="669" y="197"/>
                    <a:pt x="667" y="194"/>
                  </a:cubicBezTo>
                  <a:cubicBezTo>
                    <a:pt x="664" y="191"/>
                    <a:pt x="666" y="188"/>
                    <a:pt x="669" y="186"/>
                  </a:cubicBezTo>
                  <a:cubicBezTo>
                    <a:pt x="670" y="185"/>
                    <a:pt x="670" y="187"/>
                    <a:pt x="671" y="187"/>
                  </a:cubicBezTo>
                  <a:cubicBezTo>
                    <a:pt x="673" y="187"/>
                    <a:pt x="673" y="184"/>
                    <a:pt x="673" y="183"/>
                  </a:cubicBezTo>
                  <a:cubicBezTo>
                    <a:pt x="671" y="181"/>
                    <a:pt x="669" y="180"/>
                    <a:pt x="671" y="177"/>
                  </a:cubicBezTo>
                  <a:cubicBezTo>
                    <a:pt x="671" y="177"/>
                    <a:pt x="674" y="176"/>
                    <a:pt x="673" y="175"/>
                  </a:cubicBezTo>
                  <a:cubicBezTo>
                    <a:pt x="672" y="175"/>
                    <a:pt x="671" y="173"/>
                    <a:pt x="670" y="173"/>
                  </a:cubicBezTo>
                  <a:cubicBezTo>
                    <a:pt x="669" y="173"/>
                    <a:pt x="670" y="174"/>
                    <a:pt x="669" y="174"/>
                  </a:cubicBezTo>
                  <a:cubicBezTo>
                    <a:pt x="667" y="174"/>
                    <a:pt x="666" y="173"/>
                    <a:pt x="667" y="171"/>
                  </a:cubicBezTo>
                  <a:cubicBezTo>
                    <a:pt x="668" y="169"/>
                    <a:pt x="670" y="168"/>
                    <a:pt x="672" y="165"/>
                  </a:cubicBezTo>
                  <a:cubicBezTo>
                    <a:pt x="673" y="163"/>
                    <a:pt x="673" y="160"/>
                    <a:pt x="676" y="158"/>
                  </a:cubicBezTo>
                  <a:cubicBezTo>
                    <a:pt x="677" y="157"/>
                    <a:pt x="677" y="159"/>
                    <a:pt x="677" y="159"/>
                  </a:cubicBezTo>
                  <a:cubicBezTo>
                    <a:pt x="679" y="159"/>
                    <a:pt x="679" y="157"/>
                    <a:pt x="680" y="158"/>
                  </a:cubicBezTo>
                  <a:cubicBezTo>
                    <a:pt x="681" y="158"/>
                    <a:pt x="681" y="159"/>
                    <a:pt x="682" y="158"/>
                  </a:cubicBezTo>
                  <a:cubicBezTo>
                    <a:pt x="684" y="157"/>
                    <a:pt x="685" y="156"/>
                    <a:pt x="687" y="155"/>
                  </a:cubicBezTo>
                  <a:cubicBezTo>
                    <a:pt x="690" y="154"/>
                    <a:pt x="686" y="158"/>
                    <a:pt x="688" y="159"/>
                  </a:cubicBezTo>
                  <a:cubicBezTo>
                    <a:pt x="688" y="160"/>
                    <a:pt x="692" y="156"/>
                    <a:pt x="693" y="156"/>
                  </a:cubicBezTo>
                  <a:cubicBezTo>
                    <a:pt x="695" y="155"/>
                    <a:pt x="697" y="154"/>
                    <a:pt x="700" y="154"/>
                  </a:cubicBezTo>
                  <a:cubicBezTo>
                    <a:pt x="702" y="154"/>
                    <a:pt x="704" y="154"/>
                    <a:pt x="705" y="156"/>
                  </a:cubicBezTo>
                  <a:cubicBezTo>
                    <a:pt x="706" y="156"/>
                    <a:pt x="707" y="157"/>
                    <a:pt x="708" y="158"/>
                  </a:cubicBezTo>
                  <a:cubicBezTo>
                    <a:pt x="709" y="159"/>
                    <a:pt x="709" y="156"/>
                    <a:pt x="710" y="156"/>
                  </a:cubicBezTo>
                  <a:cubicBezTo>
                    <a:pt x="718" y="149"/>
                    <a:pt x="727" y="146"/>
                    <a:pt x="736" y="142"/>
                  </a:cubicBezTo>
                  <a:cubicBezTo>
                    <a:pt x="738" y="141"/>
                    <a:pt x="741" y="140"/>
                    <a:pt x="742" y="138"/>
                  </a:cubicBezTo>
                  <a:cubicBezTo>
                    <a:pt x="743" y="136"/>
                    <a:pt x="743" y="139"/>
                    <a:pt x="745" y="139"/>
                  </a:cubicBezTo>
                  <a:cubicBezTo>
                    <a:pt x="746" y="139"/>
                    <a:pt x="748" y="139"/>
                    <a:pt x="749" y="139"/>
                  </a:cubicBezTo>
                  <a:cubicBezTo>
                    <a:pt x="750" y="140"/>
                    <a:pt x="751" y="141"/>
                    <a:pt x="752" y="141"/>
                  </a:cubicBezTo>
                  <a:cubicBezTo>
                    <a:pt x="755" y="141"/>
                    <a:pt x="755" y="137"/>
                    <a:pt x="754" y="135"/>
                  </a:cubicBezTo>
                  <a:cubicBezTo>
                    <a:pt x="754" y="134"/>
                    <a:pt x="750" y="132"/>
                    <a:pt x="751" y="131"/>
                  </a:cubicBezTo>
                  <a:cubicBezTo>
                    <a:pt x="751" y="130"/>
                    <a:pt x="749" y="125"/>
                    <a:pt x="748" y="126"/>
                  </a:cubicBezTo>
                  <a:cubicBezTo>
                    <a:pt x="748" y="127"/>
                    <a:pt x="746" y="125"/>
                    <a:pt x="745" y="125"/>
                  </a:cubicBezTo>
                  <a:cubicBezTo>
                    <a:pt x="744" y="124"/>
                    <a:pt x="745" y="123"/>
                    <a:pt x="744" y="122"/>
                  </a:cubicBezTo>
                  <a:cubicBezTo>
                    <a:pt x="744" y="121"/>
                    <a:pt x="741" y="122"/>
                    <a:pt x="741" y="122"/>
                  </a:cubicBezTo>
                  <a:cubicBezTo>
                    <a:pt x="740" y="123"/>
                    <a:pt x="737" y="122"/>
                    <a:pt x="738" y="121"/>
                  </a:cubicBezTo>
                  <a:cubicBezTo>
                    <a:pt x="738" y="120"/>
                    <a:pt x="741" y="121"/>
                    <a:pt x="742" y="121"/>
                  </a:cubicBezTo>
                  <a:cubicBezTo>
                    <a:pt x="742" y="120"/>
                    <a:pt x="739" y="120"/>
                    <a:pt x="739" y="120"/>
                  </a:cubicBezTo>
                  <a:cubicBezTo>
                    <a:pt x="739" y="117"/>
                    <a:pt x="747" y="122"/>
                    <a:pt x="748" y="122"/>
                  </a:cubicBezTo>
                  <a:cubicBezTo>
                    <a:pt x="750" y="123"/>
                    <a:pt x="756" y="121"/>
                    <a:pt x="758" y="119"/>
                  </a:cubicBezTo>
                  <a:cubicBezTo>
                    <a:pt x="759" y="118"/>
                    <a:pt x="757" y="118"/>
                    <a:pt x="757" y="117"/>
                  </a:cubicBezTo>
                  <a:cubicBezTo>
                    <a:pt x="757" y="117"/>
                    <a:pt x="761" y="117"/>
                    <a:pt x="761" y="115"/>
                  </a:cubicBezTo>
                  <a:cubicBezTo>
                    <a:pt x="760" y="114"/>
                    <a:pt x="758" y="113"/>
                    <a:pt x="759" y="112"/>
                  </a:cubicBezTo>
                  <a:cubicBezTo>
                    <a:pt x="759" y="111"/>
                    <a:pt x="761" y="109"/>
                    <a:pt x="761" y="109"/>
                  </a:cubicBezTo>
                  <a:cubicBezTo>
                    <a:pt x="762" y="109"/>
                    <a:pt x="766" y="110"/>
                    <a:pt x="766" y="109"/>
                  </a:cubicBezTo>
                  <a:cubicBezTo>
                    <a:pt x="765" y="110"/>
                    <a:pt x="762" y="111"/>
                    <a:pt x="763" y="112"/>
                  </a:cubicBezTo>
                  <a:cubicBezTo>
                    <a:pt x="764" y="113"/>
                    <a:pt x="765" y="114"/>
                    <a:pt x="765" y="114"/>
                  </a:cubicBezTo>
                  <a:cubicBezTo>
                    <a:pt x="765" y="115"/>
                    <a:pt x="764" y="116"/>
                    <a:pt x="765" y="116"/>
                  </a:cubicBezTo>
                  <a:cubicBezTo>
                    <a:pt x="767" y="116"/>
                    <a:pt x="769" y="115"/>
                    <a:pt x="771" y="115"/>
                  </a:cubicBezTo>
                  <a:cubicBezTo>
                    <a:pt x="773" y="115"/>
                    <a:pt x="775" y="115"/>
                    <a:pt x="777" y="116"/>
                  </a:cubicBezTo>
                  <a:cubicBezTo>
                    <a:pt x="778" y="117"/>
                    <a:pt x="778" y="117"/>
                    <a:pt x="778" y="119"/>
                  </a:cubicBezTo>
                  <a:cubicBezTo>
                    <a:pt x="778" y="120"/>
                    <a:pt x="782" y="121"/>
                    <a:pt x="783" y="121"/>
                  </a:cubicBezTo>
                  <a:cubicBezTo>
                    <a:pt x="784" y="122"/>
                    <a:pt x="790" y="126"/>
                    <a:pt x="791" y="124"/>
                  </a:cubicBezTo>
                  <a:cubicBezTo>
                    <a:pt x="790" y="127"/>
                    <a:pt x="796" y="124"/>
                    <a:pt x="796" y="124"/>
                  </a:cubicBezTo>
                  <a:cubicBezTo>
                    <a:pt x="796" y="123"/>
                    <a:pt x="792" y="123"/>
                    <a:pt x="793" y="122"/>
                  </a:cubicBezTo>
                  <a:cubicBezTo>
                    <a:pt x="793" y="120"/>
                    <a:pt x="796" y="122"/>
                    <a:pt x="796" y="122"/>
                  </a:cubicBezTo>
                  <a:cubicBezTo>
                    <a:pt x="796" y="120"/>
                    <a:pt x="795" y="122"/>
                    <a:pt x="796" y="119"/>
                  </a:cubicBezTo>
                  <a:cubicBezTo>
                    <a:pt x="796" y="118"/>
                    <a:pt x="796" y="117"/>
                    <a:pt x="796" y="116"/>
                  </a:cubicBezTo>
                  <a:cubicBezTo>
                    <a:pt x="795" y="115"/>
                    <a:pt x="794" y="115"/>
                    <a:pt x="794" y="114"/>
                  </a:cubicBezTo>
                  <a:cubicBezTo>
                    <a:pt x="794" y="114"/>
                    <a:pt x="801" y="116"/>
                    <a:pt x="802" y="115"/>
                  </a:cubicBezTo>
                  <a:cubicBezTo>
                    <a:pt x="802" y="115"/>
                    <a:pt x="801" y="114"/>
                    <a:pt x="800" y="114"/>
                  </a:cubicBezTo>
                  <a:cubicBezTo>
                    <a:pt x="801" y="114"/>
                    <a:pt x="804" y="115"/>
                    <a:pt x="805" y="114"/>
                  </a:cubicBezTo>
                  <a:cubicBezTo>
                    <a:pt x="805" y="113"/>
                    <a:pt x="805" y="112"/>
                    <a:pt x="806" y="111"/>
                  </a:cubicBezTo>
                  <a:cubicBezTo>
                    <a:pt x="806" y="111"/>
                    <a:pt x="809" y="111"/>
                    <a:pt x="809" y="111"/>
                  </a:cubicBezTo>
                  <a:cubicBezTo>
                    <a:pt x="809" y="111"/>
                    <a:pt x="808" y="111"/>
                    <a:pt x="808" y="111"/>
                  </a:cubicBezTo>
                  <a:cubicBezTo>
                    <a:pt x="807" y="110"/>
                    <a:pt x="810" y="111"/>
                    <a:pt x="808" y="111"/>
                  </a:cubicBezTo>
                  <a:close/>
                  <a:moveTo>
                    <a:pt x="405" y="192"/>
                  </a:moveTo>
                  <a:cubicBezTo>
                    <a:pt x="404" y="195"/>
                    <a:pt x="404" y="198"/>
                    <a:pt x="403" y="201"/>
                  </a:cubicBezTo>
                  <a:cubicBezTo>
                    <a:pt x="402" y="203"/>
                    <a:pt x="399" y="202"/>
                    <a:pt x="399" y="204"/>
                  </a:cubicBezTo>
                  <a:cubicBezTo>
                    <a:pt x="399" y="204"/>
                    <a:pt x="401" y="204"/>
                    <a:pt x="402" y="204"/>
                  </a:cubicBezTo>
                  <a:cubicBezTo>
                    <a:pt x="402" y="204"/>
                    <a:pt x="393" y="210"/>
                    <a:pt x="392" y="210"/>
                  </a:cubicBezTo>
                  <a:cubicBezTo>
                    <a:pt x="391" y="211"/>
                    <a:pt x="390" y="212"/>
                    <a:pt x="388" y="212"/>
                  </a:cubicBezTo>
                  <a:cubicBezTo>
                    <a:pt x="387" y="213"/>
                    <a:pt x="386" y="215"/>
                    <a:pt x="385" y="216"/>
                  </a:cubicBezTo>
                  <a:cubicBezTo>
                    <a:pt x="384" y="217"/>
                    <a:pt x="377" y="219"/>
                    <a:pt x="376" y="217"/>
                  </a:cubicBezTo>
                  <a:cubicBezTo>
                    <a:pt x="376" y="216"/>
                    <a:pt x="383" y="214"/>
                    <a:pt x="384" y="213"/>
                  </a:cubicBezTo>
                  <a:cubicBezTo>
                    <a:pt x="387" y="211"/>
                    <a:pt x="390" y="208"/>
                    <a:pt x="393" y="206"/>
                  </a:cubicBezTo>
                  <a:cubicBezTo>
                    <a:pt x="395" y="205"/>
                    <a:pt x="395" y="202"/>
                    <a:pt x="397" y="201"/>
                  </a:cubicBezTo>
                  <a:cubicBezTo>
                    <a:pt x="399" y="198"/>
                    <a:pt x="401" y="195"/>
                    <a:pt x="402" y="192"/>
                  </a:cubicBezTo>
                  <a:cubicBezTo>
                    <a:pt x="402" y="190"/>
                    <a:pt x="402" y="190"/>
                    <a:pt x="404" y="189"/>
                  </a:cubicBezTo>
                  <a:cubicBezTo>
                    <a:pt x="406" y="188"/>
                    <a:pt x="405" y="191"/>
                    <a:pt x="405" y="192"/>
                  </a:cubicBezTo>
                  <a:cubicBezTo>
                    <a:pt x="404" y="193"/>
                    <a:pt x="405" y="190"/>
                    <a:pt x="405" y="192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87" name="Freeform 721"/>
            <p:cNvSpPr>
              <a:spLocks/>
            </p:cNvSpPr>
            <p:nvPr/>
          </p:nvSpPr>
          <p:spPr bwMode="auto">
            <a:xfrm>
              <a:off x="18193828" y="6226607"/>
              <a:ext cx="140127" cy="299442"/>
            </a:xfrm>
            <a:custGeom>
              <a:avLst/>
              <a:gdLst>
                <a:gd name="T0" fmla="*/ 13 w 15"/>
                <a:gd name="T1" fmla="*/ 26 h 32"/>
                <a:gd name="T2" fmla="*/ 10 w 15"/>
                <a:gd name="T3" fmla="*/ 13 h 32"/>
                <a:gd name="T4" fmla="*/ 9 w 15"/>
                <a:gd name="T5" fmla="*/ 4 h 32"/>
                <a:gd name="T6" fmla="*/ 9 w 15"/>
                <a:gd name="T7" fmla="*/ 1 h 32"/>
                <a:gd name="T8" fmla="*/ 6 w 15"/>
                <a:gd name="T9" fmla="*/ 0 h 32"/>
                <a:gd name="T10" fmla="*/ 7 w 15"/>
                <a:gd name="T11" fmla="*/ 3 h 32"/>
                <a:gd name="T12" fmla="*/ 6 w 15"/>
                <a:gd name="T13" fmla="*/ 5 h 32"/>
                <a:gd name="T14" fmla="*/ 4 w 15"/>
                <a:gd name="T15" fmla="*/ 7 h 32"/>
                <a:gd name="T16" fmla="*/ 4 w 15"/>
                <a:gd name="T17" fmla="*/ 9 h 32"/>
                <a:gd name="T18" fmla="*/ 2 w 15"/>
                <a:gd name="T19" fmla="*/ 14 h 32"/>
                <a:gd name="T20" fmla="*/ 5 w 15"/>
                <a:gd name="T21" fmla="*/ 20 h 32"/>
                <a:gd name="T22" fmla="*/ 6 w 15"/>
                <a:gd name="T23" fmla="*/ 32 h 32"/>
                <a:gd name="T24" fmla="*/ 15 w 15"/>
                <a:gd name="T25" fmla="*/ 32 h 32"/>
                <a:gd name="T26" fmla="*/ 13 w 15"/>
                <a:gd name="T27" fmla="*/ 26 h 32"/>
                <a:gd name="T28" fmla="*/ 13 w 15"/>
                <a:gd name="T29" fmla="*/ 26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5" h="32">
                  <a:moveTo>
                    <a:pt x="13" y="26"/>
                  </a:moveTo>
                  <a:cubicBezTo>
                    <a:pt x="13" y="22"/>
                    <a:pt x="9" y="17"/>
                    <a:pt x="10" y="13"/>
                  </a:cubicBezTo>
                  <a:cubicBezTo>
                    <a:pt x="11" y="10"/>
                    <a:pt x="10" y="7"/>
                    <a:pt x="9" y="4"/>
                  </a:cubicBezTo>
                  <a:cubicBezTo>
                    <a:pt x="9" y="3"/>
                    <a:pt x="9" y="2"/>
                    <a:pt x="9" y="1"/>
                  </a:cubicBezTo>
                  <a:cubicBezTo>
                    <a:pt x="9" y="0"/>
                    <a:pt x="6" y="0"/>
                    <a:pt x="6" y="0"/>
                  </a:cubicBezTo>
                  <a:cubicBezTo>
                    <a:pt x="6" y="1"/>
                    <a:pt x="7" y="2"/>
                    <a:pt x="7" y="3"/>
                  </a:cubicBezTo>
                  <a:cubicBezTo>
                    <a:pt x="8" y="4"/>
                    <a:pt x="7" y="5"/>
                    <a:pt x="6" y="5"/>
                  </a:cubicBezTo>
                  <a:cubicBezTo>
                    <a:pt x="5" y="6"/>
                    <a:pt x="4" y="5"/>
                    <a:pt x="4" y="7"/>
                  </a:cubicBezTo>
                  <a:cubicBezTo>
                    <a:pt x="4" y="8"/>
                    <a:pt x="4" y="8"/>
                    <a:pt x="4" y="9"/>
                  </a:cubicBezTo>
                  <a:cubicBezTo>
                    <a:pt x="3" y="11"/>
                    <a:pt x="3" y="13"/>
                    <a:pt x="2" y="14"/>
                  </a:cubicBezTo>
                  <a:cubicBezTo>
                    <a:pt x="0" y="15"/>
                    <a:pt x="4" y="18"/>
                    <a:pt x="5" y="20"/>
                  </a:cubicBezTo>
                  <a:cubicBezTo>
                    <a:pt x="6" y="22"/>
                    <a:pt x="4" y="32"/>
                    <a:pt x="6" y="32"/>
                  </a:cubicBezTo>
                  <a:cubicBezTo>
                    <a:pt x="9" y="32"/>
                    <a:pt x="12" y="32"/>
                    <a:pt x="15" y="32"/>
                  </a:cubicBezTo>
                  <a:cubicBezTo>
                    <a:pt x="15" y="30"/>
                    <a:pt x="14" y="28"/>
                    <a:pt x="13" y="26"/>
                  </a:cubicBezTo>
                  <a:cubicBezTo>
                    <a:pt x="13" y="24"/>
                    <a:pt x="13" y="27"/>
                    <a:pt x="13" y="26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88" name="Freeform 722"/>
            <p:cNvSpPr>
              <a:spLocks/>
            </p:cNvSpPr>
            <p:nvPr/>
          </p:nvSpPr>
          <p:spPr bwMode="auto">
            <a:xfrm>
              <a:off x="18222490" y="6516489"/>
              <a:ext cx="140127" cy="216615"/>
            </a:xfrm>
            <a:custGeom>
              <a:avLst/>
              <a:gdLst>
                <a:gd name="T0" fmla="*/ 12 w 15"/>
                <a:gd name="T1" fmla="*/ 1 h 23"/>
                <a:gd name="T2" fmla="*/ 7 w 15"/>
                <a:gd name="T3" fmla="*/ 1 h 23"/>
                <a:gd name="T4" fmla="*/ 2 w 15"/>
                <a:gd name="T5" fmla="*/ 2 h 23"/>
                <a:gd name="T6" fmla="*/ 1 w 15"/>
                <a:gd name="T7" fmla="*/ 7 h 23"/>
                <a:gd name="T8" fmla="*/ 2 w 15"/>
                <a:gd name="T9" fmla="*/ 11 h 23"/>
                <a:gd name="T10" fmla="*/ 1 w 15"/>
                <a:gd name="T11" fmla="*/ 23 h 23"/>
                <a:gd name="T12" fmla="*/ 4 w 15"/>
                <a:gd name="T13" fmla="*/ 20 h 23"/>
                <a:gd name="T14" fmla="*/ 7 w 15"/>
                <a:gd name="T15" fmla="*/ 20 h 23"/>
                <a:gd name="T16" fmla="*/ 9 w 15"/>
                <a:gd name="T17" fmla="*/ 23 h 23"/>
                <a:gd name="T18" fmla="*/ 9 w 15"/>
                <a:gd name="T19" fmla="*/ 20 h 23"/>
                <a:gd name="T20" fmla="*/ 6 w 15"/>
                <a:gd name="T21" fmla="*/ 16 h 23"/>
                <a:gd name="T22" fmla="*/ 4 w 15"/>
                <a:gd name="T23" fmla="*/ 7 h 23"/>
                <a:gd name="T24" fmla="*/ 9 w 15"/>
                <a:gd name="T25" fmla="*/ 3 h 23"/>
                <a:gd name="T26" fmla="*/ 15 w 15"/>
                <a:gd name="T27" fmla="*/ 6 h 23"/>
                <a:gd name="T28" fmla="*/ 12 w 15"/>
                <a:gd name="T29" fmla="*/ 1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5" h="23">
                  <a:moveTo>
                    <a:pt x="12" y="1"/>
                  </a:moveTo>
                  <a:cubicBezTo>
                    <a:pt x="11" y="1"/>
                    <a:pt x="9" y="1"/>
                    <a:pt x="7" y="1"/>
                  </a:cubicBezTo>
                  <a:cubicBezTo>
                    <a:pt x="5" y="1"/>
                    <a:pt x="3" y="0"/>
                    <a:pt x="2" y="2"/>
                  </a:cubicBezTo>
                  <a:cubicBezTo>
                    <a:pt x="2" y="4"/>
                    <a:pt x="1" y="5"/>
                    <a:pt x="1" y="7"/>
                  </a:cubicBezTo>
                  <a:cubicBezTo>
                    <a:pt x="1" y="8"/>
                    <a:pt x="2" y="9"/>
                    <a:pt x="2" y="11"/>
                  </a:cubicBezTo>
                  <a:cubicBezTo>
                    <a:pt x="2" y="12"/>
                    <a:pt x="0" y="23"/>
                    <a:pt x="1" y="23"/>
                  </a:cubicBezTo>
                  <a:cubicBezTo>
                    <a:pt x="3" y="22"/>
                    <a:pt x="1" y="19"/>
                    <a:pt x="4" y="20"/>
                  </a:cubicBezTo>
                  <a:cubicBezTo>
                    <a:pt x="5" y="20"/>
                    <a:pt x="7" y="19"/>
                    <a:pt x="7" y="20"/>
                  </a:cubicBezTo>
                  <a:cubicBezTo>
                    <a:pt x="8" y="20"/>
                    <a:pt x="8" y="23"/>
                    <a:pt x="9" y="23"/>
                  </a:cubicBezTo>
                  <a:cubicBezTo>
                    <a:pt x="9" y="23"/>
                    <a:pt x="9" y="20"/>
                    <a:pt x="9" y="20"/>
                  </a:cubicBezTo>
                  <a:cubicBezTo>
                    <a:pt x="9" y="18"/>
                    <a:pt x="7" y="17"/>
                    <a:pt x="6" y="16"/>
                  </a:cubicBezTo>
                  <a:cubicBezTo>
                    <a:pt x="5" y="14"/>
                    <a:pt x="2" y="9"/>
                    <a:pt x="4" y="7"/>
                  </a:cubicBezTo>
                  <a:cubicBezTo>
                    <a:pt x="7" y="5"/>
                    <a:pt x="6" y="4"/>
                    <a:pt x="9" y="3"/>
                  </a:cubicBezTo>
                  <a:cubicBezTo>
                    <a:pt x="11" y="2"/>
                    <a:pt x="14" y="4"/>
                    <a:pt x="15" y="6"/>
                  </a:cubicBezTo>
                  <a:cubicBezTo>
                    <a:pt x="14" y="4"/>
                    <a:pt x="13" y="2"/>
                    <a:pt x="12" y="1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89" name="Freeform 723"/>
            <p:cNvSpPr>
              <a:spLocks/>
            </p:cNvSpPr>
            <p:nvPr/>
          </p:nvSpPr>
          <p:spPr bwMode="auto">
            <a:xfrm>
              <a:off x="17483637" y="7153601"/>
              <a:ext cx="197453" cy="235731"/>
            </a:xfrm>
            <a:custGeom>
              <a:avLst/>
              <a:gdLst>
                <a:gd name="T0" fmla="*/ 5 w 21"/>
                <a:gd name="T1" fmla="*/ 1 h 25"/>
                <a:gd name="T2" fmla="*/ 4 w 21"/>
                <a:gd name="T3" fmla="*/ 7 h 25"/>
                <a:gd name="T4" fmla="*/ 1 w 21"/>
                <a:gd name="T5" fmla="*/ 9 h 25"/>
                <a:gd name="T6" fmla="*/ 3 w 21"/>
                <a:gd name="T7" fmla="*/ 11 h 25"/>
                <a:gd name="T8" fmla="*/ 2 w 21"/>
                <a:gd name="T9" fmla="*/ 14 h 25"/>
                <a:gd name="T10" fmla="*/ 3 w 21"/>
                <a:gd name="T11" fmla="*/ 16 h 25"/>
                <a:gd name="T12" fmla="*/ 1 w 21"/>
                <a:gd name="T13" fmla="*/ 20 h 25"/>
                <a:gd name="T14" fmla="*/ 3 w 21"/>
                <a:gd name="T15" fmla="*/ 21 h 25"/>
                <a:gd name="T16" fmla="*/ 0 w 21"/>
                <a:gd name="T17" fmla="*/ 24 h 25"/>
                <a:gd name="T18" fmla="*/ 2 w 21"/>
                <a:gd name="T19" fmla="*/ 23 h 25"/>
                <a:gd name="T20" fmla="*/ 3 w 21"/>
                <a:gd name="T21" fmla="*/ 24 h 25"/>
                <a:gd name="T22" fmla="*/ 6 w 21"/>
                <a:gd name="T23" fmla="*/ 22 h 25"/>
                <a:gd name="T24" fmla="*/ 8 w 21"/>
                <a:gd name="T25" fmla="*/ 22 h 25"/>
                <a:gd name="T26" fmla="*/ 9 w 21"/>
                <a:gd name="T27" fmla="*/ 22 h 25"/>
                <a:gd name="T28" fmla="*/ 12 w 21"/>
                <a:gd name="T29" fmla="*/ 21 h 25"/>
                <a:gd name="T30" fmla="*/ 14 w 21"/>
                <a:gd name="T31" fmla="*/ 20 h 25"/>
                <a:gd name="T32" fmla="*/ 17 w 21"/>
                <a:gd name="T33" fmla="*/ 18 h 25"/>
                <a:gd name="T34" fmla="*/ 20 w 21"/>
                <a:gd name="T35" fmla="*/ 20 h 25"/>
                <a:gd name="T36" fmla="*/ 19 w 21"/>
                <a:gd name="T37" fmla="*/ 16 h 25"/>
                <a:gd name="T38" fmla="*/ 17 w 21"/>
                <a:gd name="T39" fmla="*/ 12 h 25"/>
                <a:gd name="T40" fmla="*/ 12 w 21"/>
                <a:gd name="T41" fmla="*/ 0 h 25"/>
                <a:gd name="T42" fmla="*/ 5 w 21"/>
                <a:gd name="T43" fmla="*/ 1 h 25"/>
                <a:gd name="T44" fmla="*/ 5 w 21"/>
                <a:gd name="T45" fmla="*/ 1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1" h="25">
                  <a:moveTo>
                    <a:pt x="5" y="1"/>
                  </a:moveTo>
                  <a:cubicBezTo>
                    <a:pt x="3" y="2"/>
                    <a:pt x="2" y="6"/>
                    <a:pt x="4" y="7"/>
                  </a:cubicBezTo>
                  <a:cubicBezTo>
                    <a:pt x="7" y="10"/>
                    <a:pt x="2" y="9"/>
                    <a:pt x="1" y="9"/>
                  </a:cubicBezTo>
                  <a:cubicBezTo>
                    <a:pt x="1" y="9"/>
                    <a:pt x="3" y="11"/>
                    <a:pt x="3" y="11"/>
                  </a:cubicBezTo>
                  <a:cubicBezTo>
                    <a:pt x="3" y="13"/>
                    <a:pt x="3" y="13"/>
                    <a:pt x="2" y="14"/>
                  </a:cubicBezTo>
                  <a:cubicBezTo>
                    <a:pt x="2" y="14"/>
                    <a:pt x="3" y="15"/>
                    <a:pt x="3" y="16"/>
                  </a:cubicBezTo>
                  <a:cubicBezTo>
                    <a:pt x="2" y="17"/>
                    <a:pt x="1" y="20"/>
                    <a:pt x="1" y="20"/>
                  </a:cubicBezTo>
                  <a:cubicBezTo>
                    <a:pt x="1" y="20"/>
                    <a:pt x="3" y="20"/>
                    <a:pt x="3" y="21"/>
                  </a:cubicBezTo>
                  <a:cubicBezTo>
                    <a:pt x="3" y="21"/>
                    <a:pt x="0" y="23"/>
                    <a:pt x="0" y="24"/>
                  </a:cubicBezTo>
                  <a:cubicBezTo>
                    <a:pt x="0" y="24"/>
                    <a:pt x="1" y="23"/>
                    <a:pt x="2" y="23"/>
                  </a:cubicBezTo>
                  <a:cubicBezTo>
                    <a:pt x="2" y="23"/>
                    <a:pt x="2" y="25"/>
                    <a:pt x="3" y="24"/>
                  </a:cubicBezTo>
                  <a:cubicBezTo>
                    <a:pt x="3" y="23"/>
                    <a:pt x="5" y="22"/>
                    <a:pt x="6" y="22"/>
                  </a:cubicBezTo>
                  <a:cubicBezTo>
                    <a:pt x="7" y="21"/>
                    <a:pt x="6" y="25"/>
                    <a:pt x="8" y="22"/>
                  </a:cubicBezTo>
                  <a:cubicBezTo>
                    <a:pt x="9" y="20"/>
                    <a:pt x="8" y="21"/>
                    <a:pt x="9" y="22"/>
                  </a:cubicBezTo>
                  <a:cubicBezTo>
                    <a:pt x="9" y="22"/>
                    <a:pt x="12" y="21"/>
                    <a:pt x="12" y="21"/>
                  </a:cubicBezTo>
                  <a:cubicBezTo>
                    <a:pt x="14" y="21"/>
                    <a:pt x="13" y="20"/>
                    <a:pt x="14" y="20"/>
                  </a:cubicBezTo>
                  <a:cubicBezTo>
                    <a:pt x="16" y="20"/>
                    <a:pt x="16" y="19"/>
                    <a:pt x="17" y="18"/>
                  </a:cubicBezTo>
                  <a:cubicBezTo>
                    <a:pt x="18" y="16"/>
                    <a:pt x="19" y="19"/>
                    <a:pt x="20" y="20"/>
                  </a:cubicBezTo>
                  <a:cubicBezTo>
                    <a:pt x="21" y="20"/>
                    <a:pt x="19" y="16"/>
                    <a:pt x="19" y="16"/>
                  </a:cubicBezTo>
                  <a:cubicBezTo>
                    <a:pt x="18" y="15"/>
                    <a:pt x="17" y="14"/>
                    <a:pt x="17" y="12"/>
                  </a:cubicBezTo>
                  <a:cubicBezTo>
                    <a:pt x="17" y="7"/>
                    <a:pt x="14" y="4"/>
                    <a:pt x="12" y="0"/>
                  </a:cubicBezTo>
                  <a:cubicBezTo>
                    <a:pt x="10" y="2"/>
                    <a:pt x="8" y="1"/>
                    <a:pt x="5" y="1"/>
                  </a:cubicBezTo>
                  <a:cubicBezTo>
                    <a:pt x="5" y="2"/>
                    <a:pt x="6" y="1"/>
                    <a:pt x="5" y="1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90" name="Freeform 724"/>
            <p:cNvSpPr>
              <a:spLocks/>
            </p:cNvSpPr>
            <p:nvPr/>
          </p:nvSpPr>
          <p:spPr bwMode="auto">
            <a:xfrm>
              <a:off x="17400836" y="6901941"/>
              <a:ext cx="299364" cy="289887"/>
            </a:xfrm>
            <a:custGeom>
              <a:avLst/>
              <a:gdLst>
                <a:gd name="T0" fmla="*/ 32 w 32"/>
                <a:gd name="T1" fmla="*/ 3 h 31"/>
                <a:gd name="T2" fmla="*/ 29 w 32"/>
                <a:gd name="T3" fmla="*/ 1 h 31"/>
                <a:gd name="T4" fmla="*/ 27 w 32"/>
                <a:gd name="T5" fmla="*/ 4 h 31"/>
                <a:gd name="T6" fmla="*/ 25 w 32"/>
                <a:gd name="T7" fmla="*/ 5 h 31"/>
                <a:gd name="T8" fmla="*/ 20 w 32"/>
                <a:gd name="T9" fmla="*/ 6 h 31"/>
                <a:gd name="T10" fmla="*/ 20 w 32"/>
                <a:gd name="T11" fmla="*/ 10 h 31"/>
                <a:gd name="T12" fmla="*/ 13 w 32"/>
                <a:gd name="T13" fmla="*/ 9 h 31"/>
                <a:gd name="T14" fmla="*/ 10 w 32"/>
                <a:gd name="T15" fmla="*/ 12 h 31"/>
                <a:gd name="T16" fmla="*/ 0 w 32"/>
                <a:gd name="T17" fmla="*/ 19 h 31"/>
                <a:gd name="T18" fmla="*/ 6 w 32"/>
                <a:gd name="T19" fmla="*/ 21 h 31"/>
                <a:gd name="T20" fmla="*/ 5 w 32"/>
                <a:gd name="T21" fmla="*/ 24 h 31"/>
                <a:gd name="T22" fmla="*/ 6 w 32"/>
                <a:gd name="T23" fmla="*/ 26 h 31"/>
                <a:gd name="T24" fmla="*/ 3 w 32"/>
                <a:gd name="T25" fmla="*/ 29 h 31"/>
                <a:gd name="T26" fmla="*/ 5 w 32"/>
                <a:gd name="T27" fmla="*/ 30 h 31"/>
                <a:gd name="T28" fmla="*/ 5 w 32"/>
                <a:gd name="T29" fmla="*/ 31 h 31"/>
                <a:gd name="T30" fmla="*/ 9 w 32"/>
                <a:gd name="T31" fmla="*/ 31 h 31"/>
                <a:gd name="T32" fmla="*/ 12 w 32"/>
                <a:gd name="T33" fmla="*/ 31 h 31"/>
                <a:gd name="T34" fmla="*/ 14 w 32"/>
                <a:gd name="T35" fmla="*/ 28 h 31"/>
                <a:gd name="T36" fmla="*/ 21 w 32"/>
                <a:gd name="T37" fmla="*/ 27 h 31"/>
                <a:gd name="T38" fmla="*/ 16 w 32"/>
                <a:gd name="T39" fmla="*/ 22 h 31"/>
                <a:gd name="T40" fmla="*/ 20 w 32"/>
                <a:gd name="T41" fmla="*/ 19 h 31"/>
                <a:gd name="T42" fmla="*/ 27 w 32"/>
                <a:gd name="T43" fmla="*/ 14 h 31"/>
                <a:gd name="T44" fmla="*/ 27 w 32"/>
                <a:gd name="T45" fmla="*/ 8 h 31"/>
                <a:gd name="T46" fmla="*/ 32 w 32"/>
                <a:gd name="T47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2" h="31">
                  <a:moveTo>
                    <a:pt x="32" y="3"/>
                  </a:moveTo>
                  <a:cubicBezTo>
                    <a:pt x="31" y="2"/>
                    <a:pt x="30" y="0"/>
                    <a:pt x="29" y="1"/>
                  </a:cubicBezTo>
                  <a:cubicBezTo>
                    <a:pt x="28" y="1"/>
                    <a:pt x="28" y="3"/>
                    <a:pt x="27" y="4"/>
                  </a:cubicBezTo>
                  <a:cubicBezTo>
                    <a:pt x="27" y="4"/>
                    <a:pt x="26" y="3"/>
                    <a:pt x="25" y="5"/>
                  </a:cubicBezTo>
                  <a:cubicBezTo>
                    <a:pt x="24" y="6"/>
                    <a:pt x="22" y="6"/>
                    <a:pt x="20" y="6"/>
                  </a:cubicBezTo>
                  <a:cubicBezTo>
                    <a:pt x="18" y="7"/>
                    <a:pt x="22" y="9"/>
                    <a:pt x="20" y="10"/>
                  </a:cubicBezTo>
                  <a:cubicBezTo>
                    <a:pt x="17" y="11"/>
                    <a:pt x="16" y="9"/>
                    <a:pt x="13" y="9"/>
                  </a:cubicBezTo>
                  <a:cubicBezTo>
                    <a:pt x="12" y="8"/>
                    <a:pt x="10" y="11"/>
                    <a:pt x="10" y="12"/>
                  </a:cubicBezTo>
                  <a:cubicBezTo>
                    <a:pt x="7" y="15"/>
                    <a:pt x="1" y="15"/>
                    <a:pt x="0" y="19"/>
                  </a:cubicBezTo>
                  <a:cubicBezTo>
                    <a:pt x="0" y="19"/>
                    <a:pt x="6" y="21"/>
                    <a:pt x="6" y="21"/>
                  </a:cubicBezTo>
                  <a:cubicBezTo>
                    <a:pt x="6" y="22"/>
                    <a:pt x="5" y="24"/>
                    <a:pt x="5" y="24"/>
                  </a:cubicBezTo>
                  <a:cubicBezTo>
                    <a:pt x="5" y="26"/>
                    <a:pt x="6" y="25"/>
                    <a:pt x="6" y="26"/>
                  </a:cubicBezTo>
                  <a:cubicBezTo>
                    <a:pt x="6" y="25"/>
                    <a:pt x="2" y="28"/>
                    <a:pt x="3" y="29"/>
                  </a:cubicBezTo>
                  <a:cubicBezTo>
                    <a:pt x="3" y="29"/>
                    <a:pt x="5" y="30"/>
                    <a:pt x="5" y="30"/>
                  </a:cubicBezTo>
                  <a:cubicBezTo>
                    <a:pt x="6" y="30"/>
                    <a:pt x="5" y="30"/>
                    <a:pt x="5" y="31"/>
                  </a:cubicBezTo>
                  <a:cubicBezTo>
                    <a:pt x="5" y="30"/>
                    <a:pt x="9" y="30"/>
                    <a:pt x="9" y="31"/>
                  </a:cubicBezTo>
                  <a:cubicBezTo>
                    <a:pt x="10" y="31"/>
                    <a:pt x="11" y="31"/>
                    <a:pt x="12" y="31"/>
                  </a:cubicBezTo>
                  <a:cubicBezTo>
                    <a:pt x="12" y="31"/>
                    <a:pt x="13" y="29"/>
                    <a:pt x="14" y="28"/>
                  </a:cubicBezTo>
                  <a:cubicBezTo>
                    <a:pt x="17" y="28"/>
                    <a:pt x="19" y="29"/>
                    <a:pt x="21" y="27"/>
                  </a:cubicBezTo>
                  <a:cubicBezTo>
                    <a:pt x="21" y="25"/>
                    <a:pt x="16" y="23"/>
                    <a:pt x="16" y="22"/>
                  </a:cubicBezTo>
                  <a:cubicBezTo>
                    <a:pt x="17" y="21"/>
                    <a:pt x="18" y="20"/>
                    <a:pt x="20" y="19"/>
                  </a:cubicBezTo>
                  <a:cubicBezTo>
                    <a:pt x="22" y="17"/>
                    <a:pt x="24" y="15"/>
                    <a:pt x="27" y="14"/>
                  </a:cubicBezTo>
                  <a:cubicBezTo>
                    <a:pt x="29" y="12"/>
                    <a:pt x="26" y="9"/>
                    <a:pt x="27" y="8"/>
                  </a:cubicBezTo>
                  <a:cubicBezTo>
                    <a:pt x="29" y="6"/>
                    <a:pt x="30" y="4"/>
                    <a:pt x="32" y="3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91" name="Freeform 725"/>
            <p:cNvSpPr>
              <a:spLocks/>
            </p:cNvSpPr>
            <p:nvPr/>
          </p:nvSpPr>
          <p:spPr bwMode="auto">
            <a:xfrm>
              <a:off x="11209749" y="6162893"/>
              <a:ext cx="222932" cy="232543"/>
            </a:xfrm>
            <a:custGeom>
              <a:avLst/>
              <a:gdLst>
                <a:gd name="T0" fmla="*/ 21 w 24"/>
                <a:gd name="T1" fmla="*/ 8 h 25"/>
                <a:gd name="T2" fmla="*/ 18 w 24"/>
                <a:gd name="T3" fmla="*/ 5 h 25"/>
                <a:gd name="T4" fmla="*/ 15 w 24"/>
                <a:gd name="T5" fmla="*/ 6 h 25"/>
                <a:gd name="T6" fmla="*/ 16 w 24"/>
                <a:gd name="T7" fmla="*/ 1 h 25"/>
                <a:gd name="T8" fmla="*/ 10 w 24"/>
                <a:gd name="T9" fmla="*/ 1 h 25"/>
                <a:gd name="T10" fmla="*/ 10 w 24"/>
                <a:gd name="T11" fmla="*/ 2 h 25"/>
                <a:gd name="T12" fmla="*/ 9 w 24"/>
                <a:gd name="T13" fmla="*/ 3 h 25"/>
                <a:gd name="T14" fmla="*/ 11 w 24"/>
                <a:gd name="T15" fmla="*/ 4 h 25"/>
                <a:gd name="T16" fmla="*/ 9 w 24"/>
                <a:gd name="T17" fmla="*/ 5 h 25"/>
                <a:gd name="T18" fmla="*/ 2 w 24"/>
                <a:gd name="T19" fmla="*/ 6 h 25"/>
                <a:gd name="T20" fmla="*/ 3 w 24"/>
                <a:gd name="T21" fmla="*/ 7 h 25"/>
                <a:gd name="T22" fmla="*/ 2 w 24"/>
                <a:gd name="T23" fmla="*/ 8 h 25"/>
                <a:gd name="T24" fmla="*/ 2 w 24"/>
                <a:gd name="T25" fmla="*/ 8 h 25"/>
                <a:gd name="T26" fmla="*/ 1 w 24"/>
                <a:gd name="T27" fmla="*/ 8 h 25"/>
                <a:gd name="T28" fmla="*/ 3 w 24"/>
                <a:gd name="T29" fmla="*/ 10 h 25"/>
                <a:gd name="T30" fmla="*/ 6 w 24"/>
                <a:gd name="T31" fmla="*/ 13 h 25"/>
                <a:gd name="T32" fmla="*/ 5 w 24"/>
                <a:gd name="T33" fmla="*/ 17 h 25"/>
                <a:gd name="T34" fmla="*/ 1 w 24"/>
                <a:gd name="T35" fmla="*/ 20 h 25"/>
                <a:gd name="T36" fmla="*/ 3 w 24"/>
                <a:gd name="T37" fmla="*/ 20 h 25"/>
                <a:gd name="T38" fmla="*/ 0 w 24"/>
                <a:gd name="T39" fmla="*/ 22 h 25"/>
                <a:gd name="T40" fmla="*/ 3 w 24"/>
                <a:gd name="T41" fmla="*/ 21 h 25"/>
                <a:gd name="T42" fmla="*/ 2 w 24"/>
                <a:gd name="T43" fmla="*/ 24 h 25"/>
                <a:gd name="T44" fmla="*/ 4 w 24"/>
                <a:gd name="T45" fmla="*/ 23 h 25"/>
                <a:gd name="T46" fmla="*/ 4 w 24"/>
                <a:gd name="T47" fmla="*/ 25 h 25"/>
                <a:gd name="T48" fmla="*/ 8 w 24"/>
                <a:gd name="T49" fmla="*/ 24 h 25"/>
                <a:gd name="T50" fmla="*/ 17 w 24"/>
                <a:gd name="T51" fmla="*/ 20 h 25"/>
                <a:gd name="T52" fmla="*/ 22 w 24"/>
                <a:gd name="T53" fmla="*/ 16 h 25"/>
                <a:gd name="T54" fmla="*/ 21 w 24"/>
                <a:gd name="T55" fmla="*/ 8 h 25"/>
                <a:gd name="T56" fmla="*/ 21 w 24"/>
                <a:gd name="T57" fmla="*/ 8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4" h="25">
                  <a:moveTo>
                    <a:pt x="21" y="8"/>
                  </a:moveTo>
                  <a:cubicBezTo>
                    <a:pt x="20" y="8"/>
                    <a:pt x="19" y="5"/>
                    <a:pt x="18" y="5"/>
                  </a:cubicBezTo>
                  <a:cubicBezTo>
                    <a:pt x="16" y="6"/>
                    <a:pt x="17" y="7"/>
                    <a:pt x="15" y="6"/>
                  </a:cubicBezTo>
                  <a:cubicBezTo>
                    <a:pt x="11" y="5"/>
                    <a:pt x="15" y="3"/>
                    <a:pt x="16" y="1"/>
                  </a:cubicBezTo>
                  <a:cubicBezTo>
                    <a:pt x="14" y="1"/>
                    <a:pt x="11" y="0"/>
                    <a:pt x="10" y="1"/>
                  </a:cubicBezTo>
                  <a:cubicBezTo>
                    <a:pt x="10" y="1"/>
                    <a:pt x="12" y="1"/>
                    <a:pt x="10" y="2"/>
                  </a:cubicBezTo>
                  <a:cubicBezTo>
                    <a:pt x="10" y="2"/>
                    <a:pt x="8" y="3"/>
                    <a:pt x="9" y="3"/>
                  </a:cubicBezTo>
                  <a:cubicBezTo>
                    <a:pt x="9" y="4"/>
                    <a:pt x="11" y="3"/>
                    <a:pt x="11" y="4"/>
                  </a:cubicBezTo>
                  <a:cubicBezTo>
                    <a:pt x="12" y="5"/>
                    <a:pt x="9" y="5"/>
                    <a:pt x="9" y="5"/>
                  </a:cubicBezTo>
                  <a:cubicBezTo>
                    <a:pt x="7" y="6"/>
                    <a:pt x="3" y="5"/>
                    <a:pt x="2" y="6"/>
                  </a:cubicBezTo>
                  <a:cubicBezTo>
                    <a:pt x="2" y="6"/>
                    <a:pt x="3" y="6"/>
                    <a:pt x="3" y="7"/>
                  </a:cubicBezTo>
                  <a:cubicBezTo>
                    <a:pt x="3" y="7"/>
                    <a:pt x="1" y="7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3" y="8"/>
                    <a:pt x="1" y="8"/>
                    <a:pt x="1" y="8"/>
                  </a:cubicBezTo>
                  <a:cubicBezTo>
                    <a:pt x="1" y="9"/>
                    <a:pt x="5" y="9"/>
                    <a:pt x="3" y="10"/>
                  </a:cubicBezTo>
                  <a:cubicBezTo>
                    <a:pt x="0" y="12"/>
                    <a:pt x="4" y="13"/>
                    <a:pt x="6" y="13"/>
                  </a:cubicBezTo>
                  <a:cubicBezTo>
                    <a:pt x="7" y="13"/>
                    <a:pt x="5" y="16"/>
                    <a:pt x="5" y="17"/>
                  </a:cubicBezTo>
                  <a:cubicBezTo>
                    <a:pt x="4" y="17"/>
                    <a:pt x="2" y="21"/>
                    <a:pt x="1" y="20"/>
                  </a:cubicBezTo>
                  <a:cubicBezTo>
                    <a:pt x="1" y="20"/>
                    <a:pt x="3" y="20"/>
                    <a:pt x="3" y="20"/>
                  </a:cubicBezTo>
                  <a:cubicBezTo>
                    <a:pt x="2" y="21"/>
                    <a:pt x="1" y="20"/>
                    <a:pt x="0" y="22"/>
                  </a:cubicBezTo>
                  <a:cubicBezTo>
                    <a:pt x="0" y="22"/>
                    <a:pt x="3" y="21"/>
                    <a:pt x="3" y="21"/>
                  </a:cubicBezTo>
                  <a:cubicBezTo>
                    <a:pt x="3" y="21"/>
                    <a:pt x="2" y="23"/>
                    <a:pt x="2" y="24"/>
                  </a:cubicBezTo>
                  <a:cubicBezTo>
                    <a:pt x="2" y="24"/>
                    <a:pt x="4" y="23"/>
                    <a:pt x="4" y="23"/>
                  </a:cubicBezTo>
                  <a:cubicBezTo>
                    <a:pt x="4" y="23"/>
                    <a:pt x="4" y="24"/>
                    <a:pt x="4" y="25"/>
                  </a:cubicBezTo>
                  <a:cubicBezTo>
                    <a:pt x="5" y="25"/>
                    <a:pt x="7" y="24"/>
                    <a:pt x="8" y="24"/>
                  </a:cubicBezTo>
                  <a:cubicBezTo>
                    <a:pt x="11" y="23"/>
                    <a:pt x="14" y="20"/>
                    <a:pt x="17" y="20"/>
                  </a:cubicBezTo>
                  <a:cubicBezTo>
                    <a:pt x="21" y="20"/>
                    <a:pt x="20" y="19"/>
                    <a:pt x="22" y="16"/>
                  </a:cubicBezTo>
                  <a:cubicBezTo>
                    <a:pt x="24" y="13"/>
                    <a:pt x="21" y="11"/>
                    <a:pt x="21" y="8"/>
                  </a:cubicBezTo>
                  <a:cubicBezTo>
                    <a:pt x="20" y="8"/>
                    <a:pt x="21" y="9"/>
                    <a:pt x="21" y="8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92" name="Freeform 726"/>
            <p:cNvSpPr>
              <a:spLocks/>
            </p:cNvSpPr>
            <p:nvPr/>
          </p:nvSpPr>
          <p:spPr bwMode="auto">
            <a:xfrm>
              <a:off x="11321211" y="6153340"/>
              <a:ext cx="149682" cy="92380"/>
            </a:xfrm>
            <a:custGeom>
              <a:avLst/>
              <a:gdLst>
                <a:gd name="T0" fmla="*/ 1 w 16"/>
                <a:gd name="T1" fmla="*/ 6 h 10"/>
                <a:gd name="T2" fmla="*/ 4 w 16"/>
                <a:gd name="T3" fmla="*/ 8 h 10"/>
                <a:gd name="T4" fmla="*/ 5 w 16"/>
                <a:gd name="T5" fmla="*/ 7 h 10"/>
                <a:gd name="T6" fmla="*/ 8 w 16"/>
                <a:gd name="T7" fmla="*/ 8 h 10"/>
                <a:gd name="T8" fmla="*/ 11 w 16"/>
                <a:gd name="T9" fmla="*/ 4 h 10"/>
                <a:gd name="T10" fmla="*/ 11 w 16"/>
                <a:gd name="T11" fmla="*/ 2 h 10"/>
                <a:gd name="T12" fmla="*/ 7 w 16"/>
                <a:gd name="T13" fmla="*/ 1 h 10"/>
                <a:gd name="T14" fmla="*/ 4 w 16"/>
                <a:gd name="T15" fmla="*/ 2 h 10"/>
                <a:gd name="T16" fmla="*/ 1 w 16"/>
                <a:gd name="T17" fmla="*/ 6 h 10"/>
                <a:gd name="T18" fmla="*/ 1 w 16"/>
                <a:gd name="T19" fmla="*/ 6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" h="10">
                  <a:moveTo>
                    <a:pt x="1" y="6"/>
                  </a:moveTo>
                  <a:cubicBezTo>
                    <a:pt x="0" y="7"/>
                    <a:pt x="3" y="8"/>
                    <a:pt x="4" y="8"/>
                  </a:cubicBezTo>
                  <a:cubicBezTo>
                    <a:pt x="4" y="8"/>
                    <a:pt x="5" y="7"/>
                    <a:pt x="5" y="7"/>
                  </a:cubicBezTo>
                  <a:cubicBezTo>
                    <a:pt x="6" y="6"/>
                    <a:pt x="7" y="7"/>
                    <a:pt x="8" y="8"/>
                  </a:cubicBezTo>
                  <a:cubicBezTo>
                    <a:pt x="10" y="10"/>
                    <a:pt x="16" y="5"/>
                    <a:pt x="11" y="4"/>
                  </a:cubicBezTo>
                  <a:cubicBezTo>
                    <a:pt x="12" y="4"/>
                    <a:pt x="11" y="2"/>
                    <a:pt x="11" y="2"/>
                  </a:cubicBezTo>
                  <a:cubicBezTo>
                    <a:pt x="10" y="0"/>
                    <a:pt x="9" y="0"/>
                    <a:pt x="7" y="1"/>
                  </a:cubicBezTo>
                  <a:cubicBezTo>
                    <a:pt x="6" y="1"/>
                    <a:pt x="4" y="1"/>
                    <a:pt x="4" y="2"/>
                  </a:cubicBezTo>
                  <a:cubicBezTo>
                    <a:pt x="3" y="3"/>
                    <a:pt x="1" y="4"/>
                    <a:pt x="1" y="6"/>
                  </a:cubicBezTo>
                  <a:cubicBezTo>
                    <a:pt x="1" y="6"/>
                    <a:pt x="1" y="5"/>
                    <a:pt x="1" y="6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93" name="Freeform 727"/>
            <p:cNvSpPr>
              <a:spLocks/>
            </p:cNvSpPr>
            <p:nvPr/>
          </p:nvSpPr>
          <p:spPr bwMode="auto">
            <a:xfrm>
              <a:off x="11267072" y="6854158"/>
              <a:ext cx="585987" cy="430050"/>
            </a:xfrm>
            <a:custGeom>
              <a:avLst/>
              <a:gdLst>
                <a:gd name="T0" fmla="*/ 58 w 63"/>
                <a:gd name="T1" fmla="*/ 8 h 46"/>
                <a:gd name="T2" fmla="*/ 52 w 63"/>
                <a:gd name="T3" fmla="*/ 6 h 46"/>
                <a:gd name="T4" fmla="*/ 49 w 63"/>
                <a:gd name="T5" fmla="*/ 6 h 46"/>
                <a:gd name="T6" fmla="*/ 45 w 63"/>
                <a:gd name="T7" fmla="*/ 6 h 46"/>
                <a:gd name="T8" fmla="*/ 40 w 63"/>
                <a:gd name="T9" fmla="*/ 4 h 46"/>
                <a:gd name="T10" fmla="*/ 38 w 63"/>
                <a:gd name="T11" fmla="*/ 2 h 46"/>
                <a:gd name="T12" fmla="*/ 35 w 63"/>
                <a:gd name="T13" fmla="*/ 2 h 46"/>
                <a:gd name="T14" fmla="*/ 31 w 63"/>
                <a:gd name="T15" fmla="*/ 2 h 46"/>
                <a:gd name="T16" fmla="*/ 27 w 63"/>
                <a:gd name="T17" fmla="*/ 2 h 46"/>
                <a:gd name="T18" fmla="*/ 17 w 63"/>
                <a:gd name="T19" fmla="*/ 1 h 46"/>
                <a:gd name="T20" fmla="*/ 8 w 63"/>
                <a:gd name="T21" fmla="*/ 0 h 46"/>
                <a:gd name="T22" fmla="*/ 2 w 63"/>
                <a:gd name="T23" fmla="*/ 3 h 46"/>
                <a:gd name="T24" fmla="*/ 2 w 63"/>
                <a:gd name="T25" fmla="*/ 6 h 46"/>
                <a:gd name="T26" fmla="*/ 2 w 63"/>
                <a:gd name="T27" fmla="*/ 11 h 46"/>
                <a:gd name="T28" fmla="*/ 5 w 63"/>
                <a:gd name="T29" fmla="*/ 10 h 46"/>
                <a:gd name="T30" fmla="*/ 7 w 63"/>
                <a:gd name="T31" fmla="*/ 12 h 46"/>
                <a:gd name="T32" fmla="*/ 12 w 63"/>
                <a:gd name="T33" fmla="*/ 11 h 46"/>
                <a:gd name="T34" fmla="*/ 14 w 63"/>
                <a:gd name="T35" fmla="*/ 14 h 46"/>
                <a:gd name="T36" fmla="*/ 13 w 63"/>
                <a:gd name="T37" fmla="*/ 20 h 46"/>
                <a:gd name="T38" fmla="*/ 12 w 63"/>
                <a:gd name="T39" fmla="*/ 25 h 46"/>
                <a:gd name="T40" fmla="*/ 12 w 63"/>
                <a:gd name="T41" fmla="*/ 28 h 46"/>
                <a:gd name="T42" fmla="*/ 10 w 63"/>
                <a:gd name="T43" fmla="*/ 33 h 46"/>
                <a:gd name="T44" fmla="*/ 10 w 63"/>
                <a:gd name="T45" fmla="*/ 38 h 46"/>
                <a:gd name="T46" fmla="*/ 17 w 63"/>
                <a:gd name="T47" fmla="*/ 44 h 46"/>
                <a:gd name="T48" fmla="*/ 20 w 63"/>
                <a:gd name="T49" fmla="*/ 45 h 46"/>
                <a:gd name="T50" fmla="*/ 21 w 63"/>
                <a:gd name="T51" fmla="*/ 43 h 46"/>
                <a:gd name="T52" fmla="*/ 24 w 63"/>
                <a:gd name="T53" fmla="*/ 42 h 46"/>
                <a:gd name="T54" fmla="*/ 36 w 63"/>
                <a:gd name="T55" fmla="*/ 41 h 46"/>
                <a:gd name="T56" fmla="*/ 39 w 63"/>
                <a:gd name="T57" fmla="*/ 38 h 46"/>
                <a:gd name="T58" fmla="*/ 43 w 63"/>
                <a:gd name="T59" fmla="*/ 35 h 46"/>
                <a:gd name="T60" fmla="*/ 47 w 63"/>
                <a:gd name="T61" fmla="*/ 30 h 46"/>
                <a:gd name="T62" fmla="*/ 45 w 63"/>
                <a:gd name="T63" fmla="*/ 26 h 46"/>
                <a:gd name="T64" fmla="*/ 48 w 63"/>
                <a:gd name="T65" fmla="*/ 21 h 46"/>
                <a:gd name="T66" fmla="*/ 50 w 63"/>
                <a:gd name="T67" fmla="*/ 19 h 46"/>
                <a:gd name="T68" fmla="*/ 51 w 63"/>
                <a:gd name="T69" fmla="*/ 17 h 46"/>
                <a:gd name="T70" fmla="*/ 60 w 63"/>
                <a:gd name="T71" fmla="*/ 13 h 46"/>
                <a:gd name="T72" fmla="*/ 63 w 63"/>
                <a:gd name="T73" fmla="*/ 9 h 46"/>
                <a:gd name="T74" fmla="*/ 58 w 63"/>
                <a:gd name="T75" fmla="*/ 8 h 46"/>
                <a:gd name="T76" fmla="*/ 58 w 63"/>
                <a:gd name="T77" fmla="*/ 8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63" h="46">
                  <a:moveTo>
                    <a:pt x="58" y="8"/>
                  </a:moveTo>
                  <a:cubicBezTo>
                    <a:pt x="55" y="8"/>
                    <a:pt x="54" y="7"/>
                    <a:pt x="52" y="6"/>
                  </a:cubicBezTo>
                  <a:cubicBezTo>
                    <a:pt x="51" y="5"/>
                    <a:pt x="50" y="6"/>
                    <a:pt x="49" y="6"/>
                  </a:cubicBezTo>
                  <a:cubicBezTo>
                    <a:pt x="48" y="6"/>
                    <a:pt x="46" y="6"/>
                    <a:pt x="45" y="6"/>
                  </a:cubicBezTo>
                  <a:cubicBezTo>
                    <a:pt x="43" y="5"/>
                    <a:pt x="41" y="4"/>
                    <a:pt x="40" y="4"/>
                  </a:cubicBezTo>
                  <a:cubicBezTo>
                    <a:pt x="39" y="3"/>
                    <a:pt x="39" y="3"/>
                    <a:pt x="38" y="2"/>
                  </a:cubicBezTo>
                  <a:cubicBezTo>
                    <a:pt x="37" y="3"/>
                    <a:pt x="36" y="2"/>
                    <a:pt x="35" y="2"/>
                  </a:cubicBezTo>
                  <a:cubicBezTo>
                    <a:pt x="33" y="1"/>
                    <a:pt x="32" y="2"/>
                    <a:pt x="31" y="2"/>
                  </a:cubicBezTo>
                  <a:cubicBezTo>
                    <a:pt x="29" y="2"/>
                    <a:pt x="28" y="2"/>
                    <a:pt x="27" y="2"/>
                  </a:cubicBezTo>
                  <a:cubicBezTo>
                    <a:pt x="24" y="2"/>
                    <a:pt x="21" y="1"/>
                    <a:pt x="17" y="1"/>
                  </a:cubicBezTo>
                  <a:cubicBezTo>
                    <a:pt x="15" y="1"/>
                    <a:pt x="11" y="0"/>
                    <a:pt x="8" y="0"/>
                  </a:cubicBezTo>
                  <a:cubicBezTo>
                    <a:pt x="7" y="1"/>
                    <a:pt x="4" y="2"/>
                    <a:pt x="2" y="3"/>
                  </a:cubicBezTo>
                  <a:cubicBezTo>
                    <a:pt x="0" y="4"/>
                    <a:pt x="1" y="5"/>
                    <a:pt x="2" y="6"/>
                  </a:cubicBezTo>
                  <a:cubicBezTo>
                    <a:pt x="2" y="8"/>
                    <a:pt x="2" y="9"/>
                    <a:pt x="2" y="11"/>
                  </a:cubicBezTo>
                  <a:cubicBezTo>
                    <a:pt x="3" y="11"/>
                    <a:pt x="5" y="10"/>
                    <a:pt x="5" y="10"/>
                  </a:cubicBezTo>
                  <a:cubicBezTo>
                    <a:pt x="6" y="10"/>
                    <a:pt x="5" y="12"/>
                    <a:pt x="7" y="12"/>
                  </a:cubicBezTo>
                  <a:cubicBezTo>
                    <a:pt x="9" y="12"/>
                    <a:pt x="10" y="11"/>
                    <a:pt x="12" y="11"/>
                  </a:cubicBezTo>
                  <a:cubicBezTo>
                    <a:pt x="14" y="10"/>
                    <a:pt x="16" y="13"/>
                    <a:pt x="14" y="14"/>
                  </a:cubicBezTo>
                  <a:cubicBezTo>
                    <a:pt x="12" y="16"/>
                    <a:pt x="13" y="17"/>
                    <a:pt x="13" y="20"/>
                  </a:cubicBezTo>
                  <a:cubicBezTo>
                    <a:pt x="12" y="21"/>
                    <a:pt x="13" y="24"/>
                    <a:pt x="12" y="25"/>
                  </a:cubicBezTo>
                  <a:cubicBezTo>
                    <a:pt x="9" y="25"/>
                    <a:pt x="10" y="26"/>
                    <a:pt x="12" y="28"/>
                  </a:cubicBezTo>
                  <a:cubicBezTo>
                    <a:pt x="13" y="29"/>
                    <a:pt x="10" y="31"/>
                    <a:pt x="10" y="33"/>
                  </a:cubicBezTo>
                  <a:cubicBezTo>
                    <a:pt x="12" y="35"/>
                    <a:pt x="10" y="36"/>
                    <a:pt x="10" y="38"/>
                  </a:cubicBezTo>
                  <a:cubicBezTo>
                    <a:pt x="13" y="37"/>
                    <a:pt x="15" y="42"/>
                    <a:pt x="17" y="44"/>
                  </a:cubicBezTo>
                  <a:cubicBezTo>
                    <a:pt x="17" y="45"/>
                    <a:pt x="19" y="46"/>
                    <a:pt x="20" y="45"/>
                  </a:cubicBezTo>
                  <a:cubicBezTo>
                    <a:pt x="20" y="45"/>
                    <a:pt x="21" y="44"/>
                    <a:pt x="21" y="43"/>
                  </a:cubicBezTo>
                  <a:cubicBezTo>
                    <a:pt x="22" y="43"/>
                    <a:pt x="24" y="42"/>
                    <a:pt x="24" y="42"/>
                  </a:cubicBezTo>
                  <a:cubicBezTo>
                    <a:pt x="28" y="41"/>
                    <a:pt x="32" y="42"/>
                    <a:pt x="36" y="41"/>
                  </a:cubicBezTo>
                  <a:cubicBezTo>
                    <a:pt x="37" y="40"/>
                    <a:pt x="37" y="39"/>
                    <a:pt x="39" y="38"/>
                  </a:cubicBezTo>
                  <a:cubicBezTo>
                    <a:pt x="41" y="37"/>
                    <a:pt x="42" y="36"/>
                    <a:pt x="43" y="35"/>
                  </a:cubicBezTo>
                  <a:cubicBezTo>
                    <a:pt x="44" y="32"/>
                    <a:pt x="45" y="31"/>
                    <a:pt x="47" y="30"/>
                  </a:cubicBezTo>
                  <a:cubicBezTo>
                    <a:pt x="48" y="29"/>
                    <a:pt x="46" y="27"/>
                    <a:pt x="45" y="26"/>
                  </a:cubicBezTo>
                  <a:cubicBezTo>
                    <a:pt x="45" y="25"/>
                    <a:pt x="47" y="22"/>
                    <a:pt x="48" y="21"/>
                  </a:cubicBezTo>
                  <a:cubicBezTo>
                    <a:pt x="48" y="21"/>
                    <a:pt x="49" y="20"/>
                    <a:pt x="50" y="19"/>
                  </a:cubicBezTo>
                  <a:cubicBezTo>
                    <a:pt x="50" y="19"/>
                    <a:pt x="50" y="17"/>
                    <a:pt x="51" y="17"/>
                  </a:cubicBezTo>
                  <a:cubicBezTo>
                    <a:pt x="54" y="15"/>
                    <a:pt x="57" y="14"/>
                    <a:pt x="60" y="13"/>
                  </a:cubicBezTo>
                  <a:cubicBezTo>
                    <a:pt x="61" y="12"/>
                    <a:pt x="63" y="11"/>
                    <a:pt x="63" y="9"/>
                  </a:cubicBezTo>
                  <a:cubicBezTo>
                    <a:pt x="62" y="7"/>
                    <a:pt x="60" y="9"/>
                    <a:pt x="58" y="8"/>
                  </a:cubicBezTo>
                  <a:cubicBezTo>
                    <a:pt x="55" y="8"/>
                    <a:pt x="60" y="9"/>
                    <a:pt x="58" y="8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94" name="Freeform 728"/>
            <p:cNvSpPr>
              <a:spLocks/>
            </p:cNvSpPr>
            <p:nvPr/>
          </p:nvSpPr>
          <p:spPr bwMode="auto">
            <a:xfrm>
              <a:off x="11267072" y="6946541"/>
              <a:ext cx="149682" cy="283516"/>
            </a:xfrm>
            <a:custGeom>
              <a:avLst/>
              <a:gdLst>
                <a:gd name="T0" fmla="*/ 11 w 16"/>
                <a:gd name="T1" fmla="*/ 25 h 30"/>
                <a:gd name="T2" fmla="*/ 11 w 16"/>
                <a:gd name="T3" fmla="*/ 21 h 30"/>
                <a:gd name="T4" fmla="*/ 10 w 16"/>
                <a:gd name="T5" fmla="*/ 16 h 30"/>
                <a:gd name="T6" fmla="*/ 12 w 16"/>
                <a:gd name="T7" fmla="*/ 14 h 30"/>
                <a:gd name="T8" fmla="*/ 13 w 16"/>
                <a:gd name="T9" fmla="*/ 9 h 30"/>
                <a:gd name="T10" fmla="*/ 14 w 16"/>
                <a:gd name="T11" fmla="*/ 4 h 30"/>
                <a:gd name="T12" fmla="*/ 12 w 16"/>
                <a:gd name="T13" fmla="*/ 1 h 30"/>
                <a:gd name="T14" fmla="*/ 7 w 16"/>
                <a:gd name="T15" fmla="*/ 2 h 30"/>
                <a:gd name="T16" fmla="*/ 5 w 16"/>
                <a:gd name="T17" fmla="*/ 0 h 30"/>
                <a:gd name="T18" fmla="*/ 4 w 16"/>
                <a:gd name="T19" fmla="*/ 0 h 30"/>
                <a:gd name="T20" fmla="*/ 3 w 16"/>
                <a:gd name="T21" fmla="*/ 4 h 30"/>
                <a:gd name="T22" fmla="*/ 3 w 16"/>
                <a:gd name="T23" fmla="*/ 8 h 30"/>
                <a:gd name="T24" fmla="*/ 2 w 16"/>
                <a:gd name="T25" fmla="*/ 13 h 30"/>
                <a:gd name="T26" fmla="*/ 0 w 16"/>
                <a:gd name="T27" fmla="*/ 20 h 30"/>
                <a:gd name="T28" fmla="*/ 2 w 16"/>
                <a:gd name="T29" fmla="*/ 22 h 30"/>
                <a:gd name="T30" fmla="*/ 2 w 16"/>
                <a:gd name="T31" fmla="*/ 28 h 30"/>
                <a:gd name="T32" fmla="*/ 6 w 16"/>
                <a:gd name="T33" fmla="*/ 30 h 30"/>
                <a:gd name="T34" fmla="*/ 11 w 16"/>
                <a:gd name="T35" fmla="*/ 25 h 30"/>
                <a:gd name="T36" fmla="*/ 11 w 16"/>
                <a:gd name="T37" fmla="*/ 25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6" h="30">
                  <a:moveTo>
                    <a:pt x="11" y="25"/>
                  </a:moveTo>
                  <a:cubicBezTo>
                    <a:pt x="12" y="23"/>
                    <a:pt x="10" y="22"/>
                    <a:pt x="11" y="21"/>
                  </a:cubicBezTo>
                  <a:cubicBezTo>
                    <a:pt x="12" y="18"/>
                    <a:pt x="12" y="18"/>
                    <a:pt x="10" y="16"/>
                  </a:cubicBezTo>
                  <a:cubicBezTo>
                    <a:pt x="9" y="14"/>
                    <a:pt x="11" y="15"/>
                    <a:pt x="12" y="14"/>
                  </a:cubicBezTo>
                  <a:cubicBezTo>
                    <a:pt x="13" y="13"/>
                    <a:pt x="13" y="10"/>
                    <a:pt x="13" y="9"/>
                  </a:cubicBezTo>
                  <a:cubicBezTo>
                    <a:pt x="13" y="6"/>
                    <a:pt x="12" y="6"/>
                    <a:pt x="14" y="4"/>
                  </a:cubicBezTo>
                  <a:cubicBezTo>
                    <a:pt x="16" y="3"/>
                    <a:pt x="14" y="0"/>
                    <a:pt x="12" y="1"/>
                  </a:cubicBezTo>
                  <a:cubicBezTo>
                    <a:pt x="10" y="1"/>
                    <a:pt x="9" y="2"/>
                    <a:pt x="7" y="2"/>
                  </a:cubicBezTo>
                  <a:cubicBezTo>
                    <a:pt x="5" y="2"/>
                    <a:pt x="6" y="0"/>
                    <a:pt x="5" y="0"/>
                  </a:cubicBezTo>
                  <a:cubicBezTo>
                    <a:pt x="6" y="0"/>
                    <a:pt x="3" y="0"/>
                    <a:pt x="4" y="0"/>
                  </a:cubicBezTo>
                  <a:cubicBezTo>
                    <a:pt x="2" y="1"/>
                    <a:pt x="3" y="2"/>
                    <a:pt x="3" y="4"/>
                  </a:cubicBezTo>
                  <a:cubicBezTo>
                    <a:pt x="3" y="5"/>
                    <a:pt x="3" y="7"/>
                    <a:pt x="3" y="8"/>
                  </a:cubicBezTo>
                  <a:cubicBezTo>
                    <a:pt x="2" y="10"/>
                    <a:pt x="2" y="12"/>
                    <a:pt x="2" y="13"/>
                  </a:cubicBezTo>
                  <a:cubicBezTo>
                    <a:pt x="1" y="16"/>
                    <a:pt x="0" y="17"/>
                    <a:pt x="0" y="20"/>
                  </a:cubicBezTo>
                  <a:cubicBezTo>
                    <a:pt x="1" y="21"/>
                    <a:pt x="2" y="20"/>
                    <a:pt x="2" y="22"/>
                  </a:cubicBezTo>
                  <a:cubicBezTo>
                    <a:pt x="3" y="23"/>
                    <a:pt x="2" y="26"/>
                    <a:pt x="2" y="28"/>
                  </a:cubicBezTo>
                  <a:cubicBezTo>
                    <a:pt x="2" y="30"/>
                    <a:pt x="4" y="30"/>
                    <a:pt x="6" y="30"/>
                  </a:cubicBezTo>
                  <a:cubicBezTo>
                    <a:pt x="10" y="30"/>
                    <a:pt x="9" y="27"/>
                    <a:pt x="11" y="25"/>
                  </a:cubicBezTo>
                  <a:cubicBezTo>
                    <a:pt x="12" y="23"/>
                    <a:pt x="10" y="26"/>
                    <a:pt x="11" y="25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95" name="Freeform 729"/>
            <p:cNvSpPr>
              <a:spLocks/>
            </p:cNvSpPr>
            <p:nvPr/>
          </p:nvSpPr>
          <p:spPr bwMode="auto">
            <a:xfrm>
              <a:off x="13069621" y="9510902"/>
              <a:ext cx="493633" cy="825058"/>
            </a:xfrm>
            <a:custGeom>
              <a:avLst/>
              <a:gdLst>
                <a:gd name="T0" fmla="*/ 52 w 53"/>
                <a:gd name="T1" fmla="*/ 23 h 88"/>
                <a:gd name="T2" fmla="*/ 50 w 53"/>
                <a:gd name="T3" fmla="*/ 3 h 88"/>
                <a:gd name="T4" fmla="*/ 46 w 53"/>
                <a:gd name="T5" fmla="*/ 3 h 88"/>
                <a:gd name="T6" fmla="*/ 41 w 53"/>
                <a:gd name="T7" fmla="*/ 6 h 88"/>
                <a:gd name="T8" fmla="*/ 38 w 53"/>
                <a:gd name="T9" fmla="*/ 7 h 88"/>
                <a:gd name="T10" fmla="*/ 32 w 53"/>
                <a:gd name="T11" fmla="*/ 7 h 88"/>
                <a:gd name="T12" fmla="*/ 28 w 53"/>
                <a:gd name="T13" fmla="*/ 7 h 88"/>
                <a:gd name="T14" fmla="*/ 23 w 53"/>
                <a:gd name="T15" fmla="*/ 7 h 88"/>
                <a:gd name="T16" fmla="*/ 24 w 53"/>
                <a:gd name="T17" fmla="*/ 18 h 88"/>
                <a:gd name="T18" fmla="*/ 25 w 53"/>
                <a:gd name="T19" fmla="*/ 20 h 88"/>
                <a:gd name="T20" fmla="*/ 27 w 53"/>
                <a:gd name="T21" fmla="*/ 22 h 88"/>
                <a:gd name="T22" fmla="*/ 27 w 53"/>
                <a:gd name="T23" fmla="*/ 28 h 88"/>
                <a:gd name="T24" fmla="*/ 25 w 53"/>
                <a:gd name="T25" fmla="*/ 31 h 88"/>
                <a:gd name="T26" fmla="*/ 24 w 53"/>
                <a:gd name="T27" fmla="*/ 35 h 88"/>
                <a:gd name="T28" fmla="*/ 20 w 53"/>
                <a:gd name="T29" fmla="*/ 31 h 88"/>
                <a:gd name="T30" fmla="*/ 21 w 53"/>
                <a:gd name="T31" fmla="*/ 25 h 88"/>
                <a:gd name="T32" fmla="*/ 16 w 53"/>
                <a:gd name="T33" fmla="*/ 22 h 88"/>
                <a:gd name="T34" fmla="*/ 13 w 53"/>
                <a:gd name="T35" fmla="*/ 20 h 88"/>
                <a:gd name="T36" fmla="*/ 2 w 53"/>
                <a:gd name="T37" fmla="*/ 24 h 88"/>
                <a:gd name="T38" fmla="*/ 0 w 53"/>
                <a:gd name="T39" fmla="*/ 26 h 88"/>
                <a:gd name="T40" fmla="*/ 1 w 53"/>
                <a:gd name="T41" fmla="*/ 30 h 88"/>
                <a:gd name="T42" fmla="*/ 12 w 53"/>
                <a:gd name="T43" fmla="*/ 35 h 88"/>
                <a:gd name="T44" fmla="*/ 13 w 53"/>
                <a:gd name="T45" fmla="*/ 44 h 88"/>
                <a:gd name="T46" fmla="*/ 12 w 53"/>
                <a:gd name="T47" fmla="*/ 52 h 88"/>
                <a:gd name="T48" fmla="*/ 6 w 53"/>
                <a:gd name="T49" fmla="*/ 62 h 88"/>
                <a:gd name="T50" fmla="*/ 6 w 53"/>
                <a:gd name="T51" fmla="*/ 69 h 88"/>
                <a:gd name="T52" fmla="*/ 8 w 53"/>
                <a:gd name="T53" fmla="*/ 78 h 88"/>
                <a:gd name="T54" fmla="*/ 9 w 53"/>
                <a:gd name="T55" fmla="*/ 87 h 88"/>
                <a:gd name="T56" fmla="*/ 12 w 53"/>
                <a:gd name="T57" fmla="*/ 86 h 88"/>
                <a:gd name="T58" fmla="*/ 13 w 53"/>
                <a:gd name="T59" fmla="*/ 83 h 88"/>
                <a:gd name="T60" fmla="*/ 11 w 53"/>
                <a:gd name="T61" fmla="*/ 83 h 88"/>
                <a:gd name="T62" fmla="*/ 16 w 53"/>
                <a:gd name="T63" fmla="*/ 77 h 88"/>
                <a:gd name="T64" fmla="*/ 25 w 53"/>
                <a:gd name="T65" fmla="*/ 72 h 88"/>
                <a:gd name="T66" fmla="*/ 25 w 53"/>
                <a:gd name="T67" fmla="*/ 64 h 88"/>
                <a:gd name="T68" fmla="*/ 21 w 53"/>
                <a:gd name="T69" fmla="*/ 48 h 88"/>
                <a:gd name="T70" fmla="*/ 24 w 53"/>
                <a:gd name="T71" fmla="*/ 48 h 88"/>
                <a:gd name="T72" fmla="*/ 29 w 53"/>
                <a:gd name="T73" fmla="*/ 44 h 88"/>
                <a:gd name="T74" fmla="*/ 35 w 53"/>
                <a:gd name="T75" fmla="*/ 38 h 88"/>
                <a:gd name="T76" fmla="*/ 40 w 53"/>
                <a:gd name="T77" fmla="*/ 36 h 88"/>
                <a:gd name="T78" fmla="*/ 46 w 53"/>
                <a:gd name="T79" fmla="*/ 32 h 88"/>
                <a:gd name="T80" fmla="*/ 52 w 53"/>
                <a:gd name="T81" fmla="*/ 23 h 88"/>
                <a:gd name="T82" fmla="*/ 52 w 53"/>
                <a:gd name="T83" fmla="*/ 23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53" h="88">
                  <a:moveTo>
                    <a:pt x="52" y="23"/>
                  </a:moveTo>
                  <a:cubicBezTo>
                    <a:pt x="49" y="17"/>
                    <a:pt x="50" y="9"/>
                    <a:pt x="50" y="3"/>
                  </a:cubicBezTo>
                  <a:cubicBezTo>
                    <a:pt x="50" y="0"/>
                    <a:pt x="48" y="2"/>
                    <a:pt x="46" y="3"/>
                  </a:cubicBezTo>
                  <a:cubicBezTo>
                    <a:pt x="45" y="4"/>
                    <a:pt x="43" y="6"/>
                    <a:pt x="41" y="6"/>
                  </a:cubicBezTo>
                  <a:cubicBezTo>
                    <a:pt x="40" y="6"/>
                    <a:pt x="38" y="5"/>
                    <a:pt x="38" y="7"/>
                  </a:cubicBezTo>
                  <a:cubicBezTo>
                    <a:pt x="36" y="10"/>
                    <a:pt x="34" y="7"/>
                    <a:pt x="32" y="7"/>
                  </a:cubicBezTo>
                  <a:cubicBezTo>
                    <a:pt x="30" y="7"/>
                    <a:pt x="30" y="9"/>
                    <a:pt x="28" y="7"/>
                  </a:cubicBezTo>
                  <a:cubicBezTo>
                    <a:pt x="27" y="7"/>
                    <a:pt x="24" y="7"/>
                    <a:pt x="23" y="7"/>
                  </a:cubicBezTo>
                  <a:cubicBezTo>
                    <a:pt x="20" y="7"/>
                    <a:pt x="21" y="16"/>
                    <a:pt x="24" y="18"/>
                  </a:cubicBezTo>
                  <a:cubicBezTo>
                    <a:pt x="24" y="18"/>
                    <a:pt x="24" y="20"/>
                    <a:pt x="25" y="20"/>
                  </a:cubicBezTo>
                  <a:cubicBezTo>
                    <a:pt x="25" y="21"/>
                    <a:pt x="26" y="21"/>
                    <a:pt x="27" y="22"/>
                  </a:cubicBezTo>
                  <a:cubicBezTo>
                    <a:pt x="27" y="24"/>
                    <a:pt x="27" y="27"/>
                    <a:pt x="27" y="28"/>
                  </a:cubicBezTo>
                  <a:cubicBezTo>
                    <a:pt x="27" y="30"/>
                    <a:pt x="28" y="31"/>
                    <a:pt x="25" y="31"/>
                  </a:cubicBezTo>
                  <a:cubicBezTo>
                    <a:pt x="24" y="31"/>
                    <a:pt x="24" y="34"/>
                    <a:pt x="24" y="35"/>
                  </a:cubicBezTo>
                  <a:cubicBezTo>
                    <a:pt x="23" y="34"/>
                    <a:pt x="21" y="32"/>
                    <a:pt x="20" y="31"/>
                  </a:cubicBezTo>
                  <a:cubicBezTo>
                    <a:pt x="19" y="29"/>
                    <a:pt x="21" y="27"/>
                    <a:pt x="21" y="25"/>
                  </a:cubicBezTo>
                  <a:cubicBezTo>
                    <a:pt x="22" y="20"/>
                    <a:pt x="19" y="24"/>
                    <a:pt x="16" y="22"/>
                  </a:cubicBezTo>
                  <a:cubicBezTo>
                    <a:pt x="15" y="21"/>
                    <a:pt x="15" y="19"/>
                    <a:pt x="13" y="20"/>
                  </a:cubicBezTo>
                  <a:cubicBezTo>
                    <a:pt x="9" y="22"/>
                    <a:pt x="6" y="23"/>
                    <a:pt x="2" y="24"/>
                  </a:cubicBezTo>
                  <a:cubicBezTo>
                    <a:pt x="1" y="25"/>
                    <a:pt x="0" y="25"/>
                    <a:pt x="0" y="26"/>
                  </a:cubicBezTo>
                  <a:cubicBezTo>
                    <a:pt x="0" y="27"/>
                    <a:pt x="1" y="29"/>
                    <a:pt x="1" y="30"/>
                  </a:cubicBezTo>
                  <a:cubicBezTo>
                    <a:pt x="4" y="30"/>
                    <a:pt x="12" y="32"/>
                    <a:pt x="12" y="35"/>
                  </a:cubicBezTo>
                  <a:cubicBezTo>
                    <a:pt x="13" y="38"/>
                    <a:pt x="13" y="41"/>
                    <a:pt x="13" y="44"/>
                  </a:cubicBezTo>
                  <a:cubicBezTo>
                    <a:pt x="12" y="46"/>
                    <a:pt x="14" y="49"/>
                    <a:pt x="12" y="52"/>
                  </a:cubicBezTo>
                  <a:cubicBezTo>
                    <a:pt x="10" y="55"/>
                    <a:pt x="8" y="59"/>
                    <a:pt x="6" y="62"/>
                  </a:cubicBezTo>
                  <a:cubicBezTo>
                    <a:pt x="4" y="64"/>
                    <a:pt x="6" y="68"/>
                    <a:pt x="6" y="69"/>
                  </a:cubicBezTo>
                  <a:cubicBezTo>
                    <a:pt x="8" y="73"/>
                    <a:pt x="8" y="75"/>
                    <a:pt x="8" y="78"/>
                  </a:cubicBezTo>
                  <a:cubicBezTo>
                    <a:pt x="8" y="81"/>
                    <a:pt x="8" y="84"/>
                    <a:pt x="9" y="87"/>
                  </a:cubicBezTo>
                  <a:cubicBezTo>
                    <a:pt x="9" y="88"/>
                    <a:pt x="12" y="87"/>
                    <a:pt x="12" y="86"/>
                  </a:cubicBezTo>
                  <a:cubicBezTo>
                    <a:pt x="13" y="85"/>
                    <a:pt x="13" y="83"/>
                    <a:pt x="13" y="83"/>
                  </a:cubicBezTo>
                  <a:cubicBezTo>
                    <a:pt x="12" y="83"/>
                    <a:pt x="11" y="83"/>
                    <a:pt x="11" y="83"/>
                  </a:cubicBezTo>
                  <a:cubicBezTo>
                    <a:pt x="11" y="80"/>
                    <a:pt x="14" y="78"/>
                    <a:pt x="16" y="77"/>
                  </a:cubicBezTo>
                  <a:cubicBezTo>
                    <a:pt x="19" y="76"/>
                    <a:pt x="23" y="75"/>
                    <a:pt x="25" y="72"/>
                  </a:cubicBezTo>
                  <a:cubicBezTo>
                    <a:pt x="25" y="71"/>
                    <a:pt x="25" y="66"/>
                    <a:pt x="25" y="64"/>
                  </a:cubicBezTo>
                  <a:cubicBezTo>
                    <a:pt x="25" y="62"/>
                    <a:pt x="21" y="48"/>
                    <a:pt x="21" y="48"/>
                  </a:cubicBezTo>
                  <a:cubicBezTo>
                    <a:pt x="22" y="47"/>
                    <a:pt x="22" y="50"/>
                    <a:pt x="24" y="48"/>
                  </a:cubicBezTo>
                  <a:cubicBezTo>
                    <a:pt x="26" y="46"/>
                    <a:pt x="27" y="45"/>
                    <a:pt x="29" y="44"/>
                  </a:cubicBezTo>
                  <a:cubicBezTo>
                    <a:pt x="31" y="43"/>
                    <a:pt x="32" y="37"/>
                    <a:pt x="35" y="38"/>
                  </a:cubicBezTo>
                  <a:cubicBezTo>
                    <a:pt x="36" y="38"/>
                    <a:pt x="38" y="36"/>
                    <a:pt x="40" y="36"/>
                  </a:cubicBezTo>
                  <a:cubicBezTo>
                    <a:pt x="42" y="35"/>
                    <a:pt x="44" y="34"/>
                    <a:pt x="46" y="32"/>
                  </a:cubicBezTo>
                  <a:cubicBezTo>
                    <a:pt x="47" y="31"/>
                    <a:pt x="53" y="25"/>
                    <a:pt x="52" y="23"/>
                  </a:cubicBezTo>
                  <a:cubicBezTo>
                    <a:pt x="51" y="22"/>
                    <a:pt x="52" y="24"/>
                    <a:pt x="52" y="23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96" name="Freeform 730"/>
            <p:cNvSpPr>
              <a:spLocks/>
            </p:cNvSpPr>
            <p:nvPr/>
          </p:nvSpPr>
          <p:spPr bwMode="auto">
            <a:xfrm>
              <a:off x="13181086" y="9485418"/>
              <a:ext cx="149682" cy="353598"/>
            </a:xfrm>
            <a:custGeom>
              <a:avLst/>
              <a:gdLst>
                <a:gd name="T0" fmla="*/ 4 w 16"/>
                <a:gd name="T1" fmla="*/ 25 h 38"/>
                <a:gd name="T2" fmla="*/ 9 w 16"/>
                <a:gd name="T3" fmla="*/ 26 h 38"/>
                <a:gd name="T4" fmla="*/ 8 w 16"/>
                <a:gd name="T5" fmla="*/ 31 h 38"/>
                <a:gd name="T6" fmla="*/ 12 w 16"/>
                <a:gd name="T7" fmla="*/ 38 h 38"/>
                <a:gd name="T8" fmla="*/ 12 w 16"/>
                <a:gd name="T9" fmla="*/ 34 h 38"/>
                <a:gd name="T10" fmla="*/ 15 w 16"/>
                <a:gd name="T11" fmla="*/ 33 h 38"/>
                <a:gd name="T12" fmla="*/ 15 w 16"/>
                <a:gd name="T13" fmla="*/ 27 h 38"/>
                <a:gd name="T14" fmla="*/ 12 w 16"/>
                <a:gd name="T15" fmla="*/ 22 h 38"/>
                <a:gd name="T16" fmla="*/ 8 w 16"/>
                <a:gd name="T17" fmla="*/ 20 h 38"/>
                <a:gd name="T18" fmla="*/ 8 w 16"/>
                <a:gd name="T19" fmla="*/ 16 h 38"/>
                <a:gd name="T20" fmla="*/ 7 w 16"/>
                <a:gd name="T21" fmla="*/ 14 h 38"/>
                <a:gd name="T22" fmla="*/ 8 w 16"/>
                <a:gd name="T23" fmla="*/ 8 h 38"/>
                <a:gd name="T24" fmla="*/ 7 w 16"/>
                <a:gd name="T25" fmla="*/ 3 h 38"/>
                <a:gd name="T26" fmla="*/ 7 w 16"/>
                <a:gd name="T27" fmla="*/ 1 h 38"/>
                <a:gd name="T28" fmla="*/ 2 w 16"/>
                <a:gd name="T29" fmla="*/ 0 h 38"/>
                <a:gd name="T30" fmla="*/ 4 w 16"/>
                <a:gd name="T31" fmla="*/ 6 h 38"/>
                <a:gd name="T32" fmla="*/ 4 w 16"/>
                <a:gd name="T33" fmla="*/ 14 h 38"/>
                <a:gd name="T34" fmla="*/ 2 w 16"/>
                <a:gd name="T35" fmla="*/ 16 h 38"/>
                <a:gd name="T36" fmla="*/ 1 w 16"/>
                <a:gd name="T37" fmla="*/ 20 h 38"/>
                <a:gd name="T38" fmla="*/ 4 w 16"/>
                <a:gd name="T39" fmla="*/ 25 h 38"/>
                <a:gd name="T40" fmla="*/ 4 w 16"/>
                <a:gd name="T41" fmla="*/ 25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" h="38">
                  <a:moveTo>
                    <a:pt x="4" y="25"/>
                  </a:moveTo>
                  <a:cubicBezTo>
                    <a:pt x="6" y="26"/>
                    <a:pt x="9" y="24"/>
                    <a:pt x="9" y="26"/>
                  </a:cubicBezTo>
                  <a:cubicBezTo>
                    <a:pt x="10" y="28"/>
                    <a:pt x="9" y="29"/>
                    <a:pt x="8" y="31"/>
                  </a:cubicBezTo>
                  <a:cubicBezTo>
                    <a:pt x="6" y="33"/>
                    <a:pt x="10" y="36"/>
                    <a:pt x="12" y="38"/>
                  </a:cubicBezTo>
                  <a:cubicBezTo>
                    <a:pt x="13" y="37"/>
                    <a:pt x="12" y="35"/>
                    <a:pt x="12" y="34"/>
                  </a:cubicBezTo>
                  <a:cubicBezTo>
                    <a:pt x="13" y="33"/>
                    <a:pt x="16" y="35"/>
                    <a:pt x="15" y="33"/>
                  </a:cubicBezTo>
                  <a:cubicBezTo>
                    <a:pt x="15" y="31"/>
                    <a:pt x="15" y="29"/>
                    <a:pt x="15" y="27"/>
                  </a:cubicBezTo>
                  <a:cubicBezTo>
                    <a:pt x="14" y="25"/>
                    <a:pt x="13" y="24"/>
                    <a:pt x="12" y="22"/>
                  </a:cubicBezTo>
                  <a:cubicBezTo>
                    <a:pt x="11" y="25"/>
                    <a:pt x="8" y="21"/>
                    <a:pt x="8" y="20"/>
                  </a:cubicBezTo>
                  <a:cubicBezTo>
                    <a:pt x="8" y="18"/>
                    <a:pt x="8" y="17"/>
                    <a:pt x="8" y="16"/>
                  </a:cubicBezTo>
                  <a:cubicBezTo>
                    <a:pt x="8" y="14"/>
                    <a:pt x="8" y="15"/>
                    <a:pt x="7" y="14"/>
                  </a:cubicBezTo>
                  <a:cubicBezTo>
                    <a:pt x="6" y="14"/>
                    <a:pt x="8" y="8"/>
                    <a:pt x="8" y="8"/>
                  </a:cubicBezTo>
                  <a:cubicBezTo>
                    <a:pt x="8" y="6"/>
                    <a:pt x="7" y="5"/>
                    <a:pt x="7" y="3"/>
                  </a:cubicBezTo>
                  <a:cubicBezTo>
                    <a:pt x="6" y="2"/>
                    <a:pt x="5" y="0"/>
                    <a:pt x="7" y="1"/>
                  </a:cubicBezTo>
                  <a:cubicBezTo>
                    <a:pt x="6" y="0"/>
                    <a:pt x="3" y="0"/>
                    <a:pt x="2" y="0"/>
                  </a:cubicBezTo>
                  <a:cubicBezTo>
                    <a:pt x="2" y="1"/>
                    <a:pt x="6" y="5"/>
                    <a:pt x="4" y="6"/>
                  </a:cubicBezTo>
                  <a:cubicBezTo>
                    <a:pt x="1" y="7"/>
                    <a:pt x="2" y="12"/>
                    <a:pt x="4" y="14"/>
                  </a:cubicBezTo>
                  <a:cubicBezTo>
                    <a:pt x="4" y="15"/>
                    <a:pt x="2" y="15"/>
                    <a:pt x="2" y="16"/>
                  </a:cubicBezTo>
                  <a:cubicBezTo>
                    <a:pt x="1" y="16"/>
                    <a:pt x="1" y="19"/>
                    <a:pt x="1" y="20"/>
                  </a:cubicBezTo>
                  <a:cubicBezTo>
                    <a:pt x="0" y="22"/>
                    <a:pt x="3" y="24"/>
                    <a:pt x="4" y="25"/>
                  </a:cubicBezTo>
                  <a:cubicBezTo>
                    <a:pt x="5" y="26"/>
                    <a:pt x="4" y="24"/>
                    <a:pt x="4" y="25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97" name="Freeform 731"/>
            <p:cNvSpPr>
              <a:spLocks/>
            </p:cNvSpPr>
            <p:nvPr/>
          </p:nvSpPr>
          <p:spPr bwMode="auto">
            <a:xfrm>
              <a:off x="12674715" y="9418522"/>
              <a:ext cx="560509" cy="468277"/>
            </a:xfrm>
            <a:custGeom>
              <a:avLst/>
              <a:gdLst>
                <a:gd name="T0" fmla="*/ 56 w 60"/>
                <a:gd name="T1" fmla="*/ 30 h 50"/>
                <a:gd name="T2" fmla="*/ 55 w 60"/>
                <a:gd name="T3" fmla="*/ 24 h 50"/>
                <a:gd name="T4" fmla="*/ 57 w 60"/>
                <a:gd name="T5" fmla="*/ 22 h 50"/>
                <a:gd name="T6" fmla="*/ 57 w 60"/>
                <a:gd name="T7" fmla="*/ 19 h 50"/>
                <a:gd name="T8" fmla="*/ 58 w 60"/>
                <a:gd name="T9" fmla="*/ 13 h 50"/>
                <a:gd name="T10" fmla="*/ 56 w 60"/>
                <a:gd name="T11" fmla="*/ 8 h 50"/>
                <a:gd name="T12" fmla="*/ 51 w 60"/>
                <a:gd name="T13" fmla="*/ 5 h 50"/>
                <a:gd name="T14" fmla="*/ 48 w 60"/>
                <a:gd name="T15" fmla="*/ 3 h 50"/>
                <a:gd name="T16" fmla="*/ 45 w 60"/>
                <a:gd name="T17" fmla="*/ 0 h 50"/>
                <a:gd name="T18" fmla="*/ 38 w 60"/>
                <a:gd name="T19" fmla="*/ 1 h 50"/>
                <a:gd name="T20" fmla="*/ 34 w 60"/>
                <a:gd name="T21" fmla="*/ 4 h 50"/>
                <a:gd name="T22" fmla="*/ 35 w 60"/>
                <a:gd name="T23" fmla="*/ 10 h 50"/>
                <a:gd name="T24" fmla="*/ 33 w 60"/>
                <a:gd name="T25" fmla="*/ 17 h 50"/>
                <a:gd name="T26" fmla="*/ 37 w 60"/>
                <a:gd name="T27" fmla="*/ 21 h 50"/>
                <a:gd name="T28" fmla="*/ 40 w 60"/>
                <a:gd name="T29" fmla="*/ 23 h 50"/>
                <a:gd name="T30" fmla="*/ 39 w 60"/>
                <a:gd name="T31" fmla="*/ 26 h 50"/>
                <a:gd name="T32" fmla="*/ 35 w 60"/>
                <a:gd name="T33" fmla="*/ 26 h 50"/>
                <a:gd name="T34" fmla="*/ 31 w 60"/>
                <a:gd name="T35" fmla="*/ 22 h 50"/>
                <a:gd name="T36" fmla="*/ 27 w 60"/>
                <a:gd name="T37" fmla="*/ 17 h 50"/>
                <a:gd name="T38" fmla="*/ 20 w 60"/>
                <a:gd name="T39" fmla="*/ 18 h 50"/>
                <a:gd name="T40" fmla="*/ 16 w 60"/>
                <a:gd name="T41" fmla="*/ 16 h 50"/>
                <a:gd name="T42" fmla="*/ 14 w 60"/>
                <a:gd name="T43" fmla="*/ 16 h 50"/>
                <a:gd name="T44" fmla="*/ 11 w 60"/>
                <a:gd name="T45" fmla="*/ 14 h 50"/>
                <a:gd name="T46" fmla="*/ 11 w 60"/>
                <a:gd name="T47" fmla="*/ 20 h 50"/>
                <a:gd name="T48" fmla="*/ 10 w 60"/>
                <a:gd name="T49" fmla="*/ 24 h 50"/>
                <a:gd name="T50" fmla="*/ 2 w 60"/>
                <a:gd name="T51" fmla="*/ 24 h 50"/>
                <a:gd name="T52" fmla="*/ 1 w 60"/>
                <a:gd name="T53" fmla="*/ 29 h 50"/>
                <a:gd name="T54" fmla="*/ 3 w 60"/>
                <a:gd name="T55" fmla="*/ 43 h 50"/>
                <a:gd name="T56" fmla="*/ 8 w 60"/>
                <a:gd name="T57" fmla="*/ 48 h 50"/>
                <a:gd name="T58" fmla="*/ 16 w 60"/>
                <a:gd name="T59" fmla="*/ 50 h 50"/>
                <a:gd name="T60" fmla="*/ 18 w 60"/>
                <a:gd name="T61" fmla="*/ 50 h 50"/>
                <a:gd name="T62" fmla="*/ 22 w 60"/>
                <a:gd name="T63" fmla="*/ 50 h 50"/>
                <a:gd name="T64" fmla="*/ 28 w 60"/>
                <a:gd name="T65" fmla="*/ 47 h 50"/>
                <a:gd name="T66" fmla="*/ 31 w 60"/>
                <a:gd name="T67" fmla="*/ 44 h 50"/>
                <a:gd name="T68" fmla="*/ 35 w 60"/>
                <a:gd name="T69" fmla="*/ 41 h 50"/>
                <a:gd name="T70" fmla="*/ 37 w 60"/>
                <a:gd name="T71" fmla="*/ 38 h 50"/>
                <a:gd name="T72" fmla="*/ 43 w 60"/>
                <a:gd name="T73" fmla="*/ 38 h 50"/>
                <a:gd name="T74" fmla="*/ 42 w 60"/>
                <a:gd name="T75" fmla="*/ 35 h 50"/>
                <a:gd name="T76" fmla="*/ 46 w 60"/>
                <a:gd name="T77" fmla="*/ 33 h 50"/>
                <a:gd name="T78" fmla="*/ 56 w 60"/>
                <a:gd name="T79" fmla="*/ 30 h 50"/>
                <a:gd name="T80" fmla="*/ 56 w 60"/>
                <a:gd name="T81" fmla="*/ 3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60" h="50">
                  <a:moveTo>
                    <a:pt x="56" y="30"/>
                  </a:moveTo>
                  <a:cubicBezTo>
                    <a:pt x="54" y="27"/>
                    <a:pt x="56" y="27"/>
                    <a:pt x="55" y="24"/>
                  </a:cubicBezTo>
                  <a:cubicBezTo>
                    <a:pt x="55" y="23"/>
                    <a:pt x="56" y="23"/>
                    <a:pt x="57" y="22"/>
                  </a:cubicBezTo>
                  <a:cubicBezTo>
                    <a:pt x="58" y="21"/>
                    <a:pt x="57" y="20"/>
                    <a:pt x="57" y="19"/>
                  </a:cubicBezTo>
                  <a:cubicBezTo>
                    <a:pt x="56" y="17"/>
                    <a:pt x="56" y="14"/>
                    <a:pt x="58" y="13"/>
                  </a:cubicBezTo>
                  <a:cubicBezTo>
                    <a:pt x="60" y="12"/>
                    <a:pt x="57" y="9"/>
                    <a:pt x="56" y="8"/>
                  </a:cubicBezTo>
                  <a:cubicBezTo>
                    <a:pt x="55" y="6"/>
                    <a:pt x="53" y="5"/>
                    <a:pt x="51" y="5"/>
                  </a:cubicBezTo>
                  <a:cubicBezTo>
                    <a:pt x="50" y="4"/>
                    <a:pt x="49" y="3"/>
                    <a:pt x="48" y="3"/>
                  </a:cubicBezTo>
                  <a:cubicBezTo>
                    <a:pt x="47" y="2"/>
                    <a:pt x="46" y="1"/>
                    <a:pt x="45" y="0"/>
                  </a:cubicBezTo>
                  <a:cubicBezTo>
                    <a:pt x="45" y="0"/>
                    <a:pt x="39" y="1"/>
                    <a:pt x="38" y="1"/>
                  </a:cubicBezTo>
                  <a:cubicBezTo>
                    <a:pt x="36" y="1"/>
                    <a:pt x="36" y="3"/>
                    <a:pt x="34" y="4"/>
                  </a:cubicBezTo>
                  <a:cubicBezTo>
                    <a:pt x="33" y="6"/>
                    <a:pt x="34" y="9"/>
                    <a:pt x="35" y="10"/>
                  </a:cubicBezTo>
                  <a:cubicBezTo>
                    <a:pt x="35" y="13"/>
                    <a:pt x="33" y="14"/>
                    <a:pt x="33" y="17"/>
                  </a:cubicBezTo>
                  <a:cubicBezTo>
                    <a:pt x="33" y="18"/>
                    <a:pt x="35" y="21"/>
                    <a:pt x="37" y="21"/>
                  </a:cubicBezTo>
                  <a:cubicBezTo>
                    <a:pt x="39" y="21"/>
                    <a:pt x="40" y="20"/>
                    <a:pt x="40" y="23"/>
                  </a:cubicBezTo>
                  <a:cubicBezTo>
                    <a:pt x="40" y="25"/>
                    <a:pt x="40" y="26"/>
                    <a:pt x="39" y="26"/>
                  </a:cubicBezTo>
                  <a:cubicBezTo>
                    <a:pt x="37" y="27"/>
                    <a:pt x="36" y="28"/>
                    <a:pt x="35" y="26"/>
                  </a:cubicBezTo>
                  <a:cubicBezTo>
                    <a:pt x="34" y="24"/>
                    <a:pt x="33" y="22"/>
                    <a:pt x="31" y="22"/>
                  </a:cubicBezTo>
                  <a:cubicBezTo>
                    <a:pt x="29" y="21"/>
                    <a:pt x="28" y="19"/>
                    <a:pt x="27" y="17"/>
                  </a:cubicBezTo>
                  <a:cubicBezTo>
                    <a:pt x="25" y="21"/>
                    <a:pt x="23" y="19"/>
                    <a:pt x="20" y="18"/>
                  </a:cubicBezTo>
                  <a:cubicBezTo>
                    <a:pt x="18" y="18"/>
                    <a:pt x="18" y="16"/>
                    <a:pt x="16" y="16"/>
                  </a:cubicBezTo>
                  <a:cubicBezTo>
                    <a:pt x="16" y="16"/>
                    <a:pt x="15" y="17"/>
                    <a:pt x="14" y="16"/>
                  </a:cubicBezTo>
                  <a:cubicBezTo>
                    <a:pt x="13" y="16"/>
                    <a:pt x="13" y="14"/>
                    <a:pt x="11" y="14"/>
                  </a:cubicBezTo>
                  <a:cubicBezTo>
                    <a:pt x="11" y="16"/>
                    <a:pt x="11" y="18"/>
                    <a:pt x="11" y="20"/>
                  </a:cubicBezTo>
                  <a:cubicBezTo>
                    <a:pt x="11" y="22"/>
                    <a:pt x="12" y="24"/>
                    <a:pt x="10" y="24"/>
                  </a:cubicBezTo>
                  <a:cubicBezTo>
                    <a:pt x="7" y="24"/>
                    <a:pt x="4" y="24"/>
                    <a:pt x="2" y="24"/>
                  </a:cubicBezTo>
                  <a:cubicBezTo>
                    <a:pt x="1" y="24"/>
                    <a:pt x="1" y="28"/>
                    <a:pt x="1" y="29"/>
                  </a:cubicBezTo>
                  <a:cubicBezTo>
                    <a:pt x="1" y="33"/>
                    <a:pt x="0" y="40"/>
                    <a:pt x="3" y="43"/>
                  </a:cubicBezTo>
                  <a:cubicBezTo>
                    <a:pt x="4" y="44"/>
                    <a:pt x="7" y="48"/>
                    <a:pt x="8" y="48"/>
                  </a:cubicBezTo>
                  <a:cubicBezTo>
                    <a:pt x="10" y="47"/>
                    <a:pt x="19" y="47"/>
                    <a:pt x="16" y="50"/>
                  </a:cubicBezTo>
                  <a:cubicBezTo>
                    <a:pt x="18" y="50"/>
                    <a:pt x="17" y="50"/>
                    <a:pt x="18" y="50"/>
                  </a:cubicBezTo>
                  <a:cubicBezTo>
                    <a:pt x="20" y="49"/>
                    <a:pt x="21" y="50"/>
                    <a:pt x="22" y="50"/>
                  </a:cubicBezTo>
                  <a:cubicBezTo>
                    <a:pt x="25" y="50"/>
                    <a:pt x="27" y="50"/>
                    <a:pt x="28" y="47"/>
                  </a:cubicBezTo>
                  <a:cubicBezTo>
                    <a:pt x="29" y="46"/>
                    <a:pt x="30" y="45"/>
                    <a:pt x="31" y="44"/>
                  </a:cubicBezTo>
                  <a:cubicBezTo>
                    <a:pt x="32" y="43"/>
                    <a:pt x="34" y="43"/>
                    <a:pt x="35" y="41"/>
                  </a:cubicBezTo>
                  <a:cubicBezTo>
                    <a:pt x="36" y="40"/>
                    <a:pt x="36" y="39"/>
                    <a:pt x="37" y="38"/>
                  </a:cubicBezTo>
                  <a:cubicBezTo>
                    <a:pt x="39" y="38"/>
                    <a:pt x="41" y="38"/>
                    <a:pt x="43" y="38"/>
                  </a:cubicBezTo>
                  <a:cubicBezTo>
                    <a:pt x="42" y="37"/>
                    <a:pt x="42" y="35"/>
                    <a:pt x="42" y="35"/>
                  </a:cubicBezTo>
                  <a:cubicBezTo>
                    <a:pt x="44" y="34"/>
                    <a:pt x="45" y="34"/>
                    <a:pt x="46" y="33"/>
                  </a:cubicBezTo>
                  <a:cubicBezTo>
                    <a:pt x="49" y="32"/>
                    <a:pt x="53" y="31"/>
                    <a:pt x="56" y="30"/>
                  </a:cubicBezTo>
                  <a:cubicBezTo>
                    <a:pt x="55" y="29"/>
                    <a:pt x="55" y="30"/>
                    <a:pt x="56" y="30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98" name="Freeform 732"/>
            <p:cNvSpPr>
              <a:spLocks/>
            </p:cNvSpPr>
            <p:nvPr/>
          </p:nvSpPr>
          <p:spPr bwMode="auto">
            <a:xfrm>
              <a:off x="12247966" y="9839014"/>
              <a:ext cx="595542" cy="589329"/>
            </a:xfrm>
            <a:custGeom>
              <a:avLst/>
              <a:gdLst>
                <a:gd name="T0" fmla="*/ 33 w 64"/>
                <a:gd name="T1" fmla="*/ 5 h 63"/>
                <a:gd name="T2" fmla="*/ 31 w 64"/>
                <a:gd name="T3" fmla="*/ 2 h 63"/>
                <a:gd name="T4" fmla="*/ 28 w 64"/>
                <a:gd name="T5" fmla="*/ 2 h 63"/>
                <a:gd name="T6" fmla="*/ 18 w 64"/>
                <a:gd name="T7" fmla="*/ 2 h 63"/>
                <a:gd name="T8" fmla="*/ 10 w 64"/>
                <a:gd name="T9" fmla="*/ 2 h 63"/>
                <a:gd name="T10" fmla="*/ 7 w 64"/>
                <a:gd name="T11" fmla="*/ 0 h 63"/>
                <a:gd name="T12" fmla="*/ 4 w 64"/>
                <a:gd name="T13" fmla="*/ 2 h 63"/>
                <a:gd name="T14" fmla="*/ 1 w 64"/>
                <a:gd name="T15" fmla="*/ 2 h 63"/>
                <a:gd name="T16" fmla="*/ 6 w 64"/>
                <a:gd name="T17" fmla="*/ 14 h 63"/>
                <a:gd name="T18" fmla="*/ 9 w 64"/>
                <a:gd name="T19" fmla="*/ 21 h 63"/>
                <a:gd name="T20" fmla="*/ 13 w 64"/>
                <a:gd name="T21" fmla="*/ 29 h 63"/>
                <a:gd name="T22" fmla="*/ 13 w 64"/>
                <a:gd name="T23" fmla="*/ 34 h 63"/>
                <a:gd name="T24" fmla="*/ 14 w 64"/>
                <a:gd name="T25" fmla="*/ 42 h 63"/>
                <a:gd name="T26" fmla="*/ 16 w 64"/>
                <a:gd name="T27" fmla="*/ 51 h 63"/>
                <a:gd name="T28" fmla="*/ 22 w 64"/>
                <a:gd name="T29" fmla="*/ 61 h 63"/>
                <a:gd name="T30" fmla="*/ 28 w 64"/>
                <a:gd name="T31" fmla="*/ 62 h 63"/>
                <a:gd name="T32" fmla="*/ 33 w 64"/>
                <a:gd name="T33" fmla="*/ 62 h 63"/>
                <a:gd name="T34" fmla="*/ 38 w 64"/>
                <a:gd name="T35" fmla="*/ 58 h 63"/>
                <a:gd name="T36" fmla="*/ 38 w 64"/>
                <a:gd name="T37" fmla="*/ 40 h 63"/>
                <a:gd name="T38" fmla="*/ 38 w 64"/>
                <a:gd name="T39" fmla="*/ 28 h 63"/>
                <a:gd name="T40" fmla="*/ 39 w 64"/>
                <a:gd name="T41" fmla="*/ 26 h 63"/>
                <a:gd name="T42" fmla="*/ 43 w 64"/>
                <a:gd name="T43" fmla="*/ 26 h 63"/>
                <a:gd name="T44" fmla="*/ 43 w 64"/>
                <a:gd name="T45" fmla="*/ 7 h 63"/>
                <a:gd name="T46" fmla="*/ 51 w 64"/>
                <a:gd name="T47" fmla="*/ 6 h 63"/>
                <a:gd name="T48" fmla="*/ 53 w 64"/>
                <a:gd name="T49" fmla="*/ 5 h 63"/>
                <a:gd name="T50" fmla="*/ 56 w 64"/>
                <a:gd name="T51" fmla="*/ 8 h 63"/>
                <a:gd name="T52" fmla="*/ 58 w 64"/>
                <a:gd name="T53" fmla="*/ 6 h 63"/>
                <a:gd name="T54" fmla="*/ 62 w 64"/>
                <a:gd name="T55" fmla="*/ 5 h 63"/>
                <a:gd name="T56" fmla="*/ 59 w 64"/>
                <a:gd name="T57" fmla="*/ 2 h 63"/>
                <a:gd name="T58" fmla="*/ 45 w 64"/>
                <a:gd name="T59" fmla="*/ 5 h 63"/>
                <a:gd name="T60" fmla="*/ 33 w 64"/>
                <a:gd name="T61" fmla="*/ 5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64" h="63">
                  <a:moveTo>
                    <a:pt x="33" y="5"/>
                  </a:moveTo>
                  <a:cubicBezTo>
                    <a:pt x="32" y="5"/>
                    <a:pt x="31" y="2"/>
                    <a:pt x="31" y="2"/>
                  </a:cubicBezTo>
                  <a:cubicBezTo>
                    <a:pt x="30" y="2"/>
                    <a:pt x="29" y="2"/>
                    <a:pt x="28" y="2"/>
                  </a:cubicBezTo>
                  <a:cubicBezTo>
                    <a:pt x="25" y="2"/>
                    <a:pt x="21" y="2"/>
                    <a:pt x="18" y="2"/>
                  </a:cubicBezTo>
                  <a:cubicBezTo>
                    <a:pt x="15" y="2"/>
                    <a:pt x="13" y="2"/>
                    <a:pt x="10" y="2"/>
                  </a:cubicBezTo>
                  <a:cubicBezTo>
                    <a:pt x="9" y="2"/>
                    <a:pt x="9" y="0"/>
                    <a:pt x="7" y="0"/>
                  </a:cubicBezTo>
                  <a:cubicBezTo>
                    <a:pt x="6" y="0"/>
                    <a:pt x="5" y="2"/>
                    <a:pt x="4" y="2"/>
                  </a:cubicBezTo>
                  <a:cubicBezTo>
                    <a:pt x="3" y="2"/>
                    <a:pt x="2" y="2"/>
                    <a:pt x="1" y="2"/>
                  </a:cubicBezTo>
                  <a:cubicBezTo>
                    <a:pt x="0" y="7"/>
                    <a:pt x="4" y="9"/>
                    <a:pt x="6" y="14"/>
                  </a:cubicBezTo>
                  <a:cubicBezTo>
                    <a:pt x="7" y="16"/>
                    <a:pt x="8" y="19"/>
                    <a:pt x="9" y="21"/>
                  </a:cubicBezTo>
                  <a:cubicBezTo>
                    <a:pt x="10" y="24"/>
                    <a:pt x="12" y="26"/>
                    <a:pt x="13" y="29"/>
                  </a:cubicBezTo>
                  <a:cubicBezTo>
                    <a:pt x="13" y="30"/>
                    <a:pt x="13" y="33"/>
                    <a:pt x="13" y="34"/>
                  </a:cubicBezTo>
                  <a:cubicBezTo>
                    <a:pt x="13" y="37"/>
                    <a:pt x="14" y="39"/>
                    <a:pt x="14" y="42"/>
                  </a:cubicBezTo>
                  <a:cubicBezTo>
                    <a:pt x="15" y="45"/>
                    <a:pt x="15" y="48"/>
                    <a:pt x="16" y="51"/>
                  </a:cubicBezTo>
                  <a:cubicBezTo>
                    <a:pt x="17" y="55"/>
                    <a:pt x="20" y="58"/>
                    <a:pt x="22" y="61"/>
                  </a:cubicBezTo>
                  <a:cubicBezTo>
                    <a:pt x="25" y="58"/>
                    <a:pt x="25" y="60"/>
                    <a:pt x="28" y="62"/>
                  </a:cubicBezTo>
                  <a:cubicBezTo>
                    <a:pt x="29" y="63"/>
                    <a:pt x="32" y="63"/>
                    <a:pt x="33" y="62"/>
                  </a:cubicBezTo>
                  <a:cubicBezTo>
                    <a:pt x="36" y="62"/>
                    <a:pt x="38" y="61"/>
                    <a:pt x="38" y="58"/>
                  </a:cubicBezTo>
                  <a:cubicBezTo>
                    <a:pt x="38" y="52"/>
                    <a:pt x="38" y="46"/>
                    <a:pt x="38" y="40"/>
                  </a:cubicBezTo>
                  <a:cubicBezTo>
                    <a:pt x="38" y="36"/>
                    <a:pt x="38" y="32"/>
                    <a:pt x="38" y="28"/>
                  </a:cubicBezTo>
                  <a:cubicBezTo>
                    <a:pt x="38" y="27"/>
                    <a:pt x="38" y="26"/>
                    <a:pt x="39" y="26"/>
                  </a:cubicBezTo>
                  <a:cubicBezTo>
                    <a:pt x="39" y="26"/>
                    <a:pt x="43" y="26"/>
                    <a:pt x="43" y="26"/>
                  </a:cubicBezTo>
                  <a:cubicBezTo>
                    <a:pt x="43" y="20"/>
                    <a:pt x="43" y="13"/>
                    <a:pt x="43" y="7"/>
                  </a:cubicBezTo>
                  <a:cubicBezTo>
                    <a:pt x="46" y="8"/>
                    <a:pt x="48" y="6"/>
                    <a:pt x="51" y="6"/>
                  </a:cubicBezTo>
                  <a:cubicBezTo>
                    <a:pt x="51" y="5"/>
                    <a:pt x="52" y="5"/>
                    <a:pt x="53" y="5"/>
                  </a:cubicBezTo>
                  <a:cubicBezTo>
                    <a:pt x="53" y="5"/>
                    <a:pt x="55" y="8"/>
                    <a:pt x="56" y="8"/>
                  </a:cubicBezTo>
                  <a:cubicBezTo>
                    <a:pt x="57" y="7"/>
                    <a:pt x="56" y="6"/>
                    <a:pt x="58" y="6"/>
                  </a:cubicBezTo>
                  <a:cubicBezTo>
                    <a:pt x="59" y="6"/>
                    <a:pt x="60" y="5"/>
                    <a:pt x="62" y="5"/>
                  </a:cubicBezTo>
                  <a:cubicBezTo>
                    <a:pt x="64" y="4"/>
                    <a:pt x="60" y="2"/>
                    <a:pt x="59" y="2"/>
                  </a:cubicBezTo>
                  <a:cubicBezTo>
                    <a:pt x="54" y="2"/>
                    <a:pt x="50" y="5"/>
                    <a:pt x="45" y="5"/>
                  </a:cubicBezTo>
                  <a:cubicBezTo>
                    <a:pt x="41" y="5"/>
                    <a:pt x="37" y="5"/>
                    <a:pt x="33" y="5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99" name="Freeform 733"/>
            <p:cNvSpPr>
              <a:spLocks/>
            </p:cNvSpPr>
            <p:nvPr/>
          </p:nvSpPr>
          <p:spPr bwMode="auto">
            <a:xfrm>
              <a:off x="12263888" y="8781415"/>
              <a:ext cx="850321" cy="888769"/>
            </a:xfrm>
            <a:custGeom>
              <a:avLst/>
              <a:gdLst>
                <a:gd name="T0" fmla="*/ 89 w 91"/>
                <a:gd name="T1" fmla="*/ 10 h 95"/>
                <a:gd name="T2" fmla="*/ 83 w 91"/>
                <a:gd name="T3" fmla="*/ 4 h 95"/>
                <a:gd name="T4" fmla="*/ 77 w 91"/>
                <a:gd name="T5" fmla="*/ 6 h 95"/>
                <a:gd name="T6" fmla="*/ 72 w 91"/>
                <a:gd name="T7" fmla="*/ 1 h 95"/>
                <a:gd name="T8" fmla="*/ 65 w 91"/>
                <a:gd name="T9" fmla="*/ 1 h 95"/>
                <a:gd name="T10" fmla="*/ 57 w 91"/>
                <a:gd name="T11" fmla="*/ 2 h 95"/>
                <a:gd name="T12" fmla="*/ 48 w 91"/>
                <a:gd name="T13" fmla="*/ 6 h 95"/>
                <a:gd name="T14" fmla="*/ 35 w 91"/>
                <a:gd name="T15" fmla="*/ 2 h 95"/>
                <a:gd name="T16" fmla="*/ 30 w 91"/>
                <a:gd name="T17" fmla="*/ 12 h 95"/>
                <a:gd name="T18" fmla="*/ 19 w 91"/>
                <a:gd name="T19" fmla="*/ 35 h 95"/>
                <a:gd name="T20" fmla="*/ 17 w 91"/>
                <a:gd name="T21" fmla="*/ 48 h 95"/>
                <a:gd name="T22" fmla="*/ 10 w 91"/>
                <a:gd name="T23" fmla="*/ 49 h 95"/>
                <a:gd name="T24" fmla="*/ 2 w 91"/>
                <a:gd name="T25" fmla="*/ 55 h 95"/>
                <a:gd name="T26" fmla="*/ 1 w 91"/>
                <a:gd name="T27" fmla="*/ 59 h 95"/>
                <a:gd name="T28" fmla="*/ 18 w 91"/>
                <a:gd name="T29" fmla="*/ 57 h 95"/>
                <a:gd name="T30" fmla="*/ 26 w 91"/>
                <a:gd name="T31" fmla="*/ 68 h 95"/>
                <a:gd name="T32" fmla="*/ 35 w 91"/>
                <a:gd name="T33" fmla="*/ 63 h 95"/>
                <a:gd name="T34" fmla="*/ 41 w 91"/>
                <a:gd name="T35" fmla="*/ 64 h 95"/>
                <a:gd name="T36" fmla="*/ 46 w 91"/>
                <a:gd name="T37" fmla="*/ 70 h 95"/>
                <a:gd name="T38" fmla="*/ 47 w 91"/>
                <a:gd name="T39" fmla="*/ 78 h 95"/>
                <a:gd name="T40" fmla="*/ 53 w 91"/>
                <a:gd name="T41" fmla="*/ 82 h 95"/>
                <a:gd name="T42" fmla="*/ 60 w 91"/>
                <a:gd name="T43" fmla="*/ 84 h 95"/>
                <a:gd name="T44" fmla="*/ 66 w 91"/>
                <a:gd name="T45" fmla="*/ 87 h 95"/>
                <a:gd name="T46" fmla="*/ 76 w 91"/>
                <a:gd name="T47" fmla="*/ 90 h 95"/>
                <a:gd name="T48" fmla="*/ 84 w 91"/>
                <a:gd name="T49" fmla="*/ 94 h 95"/>
                <a:gd name="T50" fmla="*/ 77 w 91"/>
                <a:gd name="T51" fmla="*/ 85 h 95"/>
                <a:gd name="T52" fmla="*/ 78 w 91"/>
                <a:gd name="T53" fmla="*/ 73 h 95"/>
                <a:gd name="T54" fmla="*/ 80 w 91"/>
                <a:gd name="T55" fmla="*/ 70 h 95"/>
                <a:gd name="T56" fmla="*/ 84 w 91"/>
                <a:gd name="T57" fmla="*/ 63 h 95"/>
                <a:gd name="T58" fmla="*/ 81 w 91"/>
                <a:gd name="T59" fmla="*/ 55 h 95"/>
                <a:gd name="T60" fmla="*/ 81 w 91"/>
                <a:gd name="T61" fmla="*/ 45 h 95"/>
                <a:gd name="T62" fmla="*/ 83 w 91"/>
                <a:gd name="T63" fmla="*/ 28 h 95"/>
                <a:gd name="T64" fmla="*/ 90 w 91"/>
                <a:gd name="T65" fmla="*/ 18 h 95"/>
                <a:gd name="T66" fmla="*/ 90 w 91"/>
                <a:gd name="T67" fmla="*/ 15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1" h="95">
                  <a:moveTo>
                    <a:pt x="90" y="15"/>
                  </a:moveTo>
                  <a:cubicBezTo>
                    <a:pt x="89" y="14"/>
                    <a:pt x="89" y="12"/>
                    <a:pt x="89" y="10"/>
                  </a:cubicBezTo>
                  <a:cubicBezTo>
                    <a:pt x="89" y="9"/>
                    <a:pt x="87" y="8"/>
                    <a:pt x="86" y="7"/>
                  </a:cubicBezTo>
                  <a:cubicBezTo>
                    <a:pt x="86" y="6"/>
                    <a:pt x="84" y="4"/>
                    <a:pt x="83" y="4"/>
                  </a:cubicBezTo>
                  <a:cubicBezTo>
                    <a:pt x="82" y="4"/>
                    <a:pt x="82" y="6"/>
                    <a:pt x="80" y="5"/>
                  </a:cubicBezTo>
                  <a:cubicBezTo>
                    <a:pt x="78" y="4"/>
                    <a:pt x="79" y="5"/>
                    <a:pt x="77" y="6"/>
                  </a:cubicBezTo>
                  <a:cubicBezTo>
                    <a:pt x="77" y="6"/>
                    <a:pt x="75" y="5"/>
                    <a:pt x="75" y="4"/>
                  </a:cubicBezTo>
                  <a:cubicBezTo>
                    <a:pt x="74" y="3"/>
                    <a:pt x="73" y="2"/>
                    <a:pt x="72" y="1"/>
                  </a:cubicBezTo>
                  <a:cubicBezTo>
                    <a:pt x="71" y="0"/>
                    <a:pt x="70" y="2"/>
                    <a:pt x="69" y="2"/>
                  </a:cubicBezTo>
                  <a:cubicBezTo>
                    <a:pt x="68" y="3"/>
                    <a:pt x="66" y="2"/>
                    <a:pt x="65" y="1"/>
                  </a:cubicBezTo>
                  <a:cubicBezTo>
                    <a:pt x="63" y="0"/>
                    <a:pt x="63" y="1"/>
                    <a:pt x="61" y="2"/>
                  </a:cubicBezTo>
                  <a:cubicBezTo>
                    <a:pt x="60" y="3"/>
                    <a:pt x="58" y="2"/>
                    <a:pt x="57" y="2"/>
                  </a:cubicBezTo>
                  <a:cubicBezTo>
                    <a:pt x="56" y="3"/>
                    <a:pt x="53" y="3"/>
                    <a:pt x="52" y="3"/>
                  </a:cubicBezTo>
                  <a:cubicBezTo>
                    <a:pt x="49" y="1"/>
                    <a:pt x="51" y="6"/>
                    <a:pt x="48" y="6"/>
                  </a:cubicBezTo>
                  <a:cubicBezTo>
                    <a:pt x="46" y="7"/>
                    <a:pt x="42" y="6"/>
                    <a:pt x="40" y="5"/>
                  </a:cubicBezTo>
                  <a:cubicBezTo>
                    <a:pt x="38" y="4"/>
                    <a:pt x="37" y="2"/>
                    <a:pt x="35" y="2"/>
                  </a:cubicBezTo>
                  <a:cubicBezTo>
                    <a:pt x="34" y="1"/>
                    <a:pt x="32" y="3"/>
                    <a:pt x="31" y="4"/>
                  </a:cubicBezTo>
                  <a:cubicBezTo>
                    <a:pt x="29" y="6"/>
                    <a:pt x="31" y="9"/>
                    <a:pt x="30" y="12"/>
                  </a:cubicBezTo>
                  <a:cubicBezTo>
                    <a:pt x="27" y="17"/>
                    <a:pt x="27" y="23"/>
                    <a:pt x="24" y="27"/>
                  </a:cubicBezTo>
                  <a:cubicBezTo>
                    <a:pt x="22" y="30"/>
                    <a:pt x="21" y="32"/>
                    <a:pt x="19" y="35"/>
                  </a:cubicBezTo>
                  <a:cubicBezTo>
                    <a:pt x="18" y="37"/>
                    <a:pt x="18" y="39"/>
                    <a:pt x="18" y="41"/>
                  </a:cubicBezTo>
                  <a:cubicBezTo>
                    <a:pt x="18" y="44"/>
                    <a:pt x="19" y="46"/>
                    <a:pt x="17" y="48"/>
                  </a:cubicBezTo>
                  <a:cubicBezTo>
                    <a:pt x="16" y="48"/>
                    <a:pt x="11" y="51"/>
                    <a:pt x="11" y="51"/>
                  </a:cubicBezTo>
                  <a:cubicBezTo>
                    <a:pt x="10" y="51"/>
                    <a:pt x="12" y="48"/>
                    <a:pt x="10" y="49"/>
                  </a:cubicBezTo>
                  <a:cubicBezTo>
                    <a:pt x="7" y="51"/>
                    <a:pt x="7" y="53"/>
                    <a:pt x="5" y="50"/>
                  </a:cubicBezTo>
                  <a:cubicBezTo>
                    <a:pt x="4" y="51"/>
                    <a:pt x="2" y="53"/>
                    <a:pt x="2" y="55"/>
                  </a:cubicBezTo>
                  <a:cubicBezTo>
                    <a:pt x="2" y="55"/>
                    <a:pt x="2" y="56"/>
                    <a:pt x="1" y="56"/>
                  </a:cubicBezTo>
                  <a:cubicBezTo>
                    <a:pt x="0" y="57"/>
                    <a:pt x="1" y="58"/>
                    <a:pt x="1" y="59"/>
                  </a:cubicBezTo>
                  <a:cubicBezTo>
                    <a:pt x="5" y="56"/>
                    <a:pt x="8" y="57"/>
                    <a:pt x="13" y="57"/>
                  </a:cubicBezTo>
                  <a:cubicBezTo>
                    <a:pt x="15" y="57"/>
                    <a:pt x="16" y="57"/>
                    <a:pt x="18" y="57"/>
                  </a:cubicBezTo>
                  <a:cubicBezTo>
                    <a:pt x="20" y="57"/>
                    <a:pt x="21" y="60"/>
                    <a:pt x="22" y="62"/>
                  </a:cubicBezTo>
                  <a:cubicBezTo>
                    <a:pt x="23" y="64"/>
                    <a:pt x="24" y="67"/>
                    <a:pt x="26" y="68"/>
                  </a:cubicBezTo>
                  <a:cubicBezTo>
                    <a:pt x="27" y="69"/>
                    <a:pt x="31" y="68"/>
                    <a:pt x="33" y="67"/>
                  </a:cubicBezTo>
                  <a:cubicBezTo>
                    <a:pt x="34" y="67"/>
                    <a:pt x="34" y="64"/>
                    <a:pt x="35" y="63"/>
                  </a:cubicBezTo>
                  <a:cubicBezTo>
                    <a:pt x="35" y="61"/>
                    <a:pt x="38" y="62"/>
                    <a:pt x="39" y="62"/>
                  </a:cubicBezTo>
                  <a:cubicBezTo>
                    <a:pt x="39" y="64"/>
                    <a:pt x="39" y="64"/>
                    <a:pt x="41" y="64"/>
                  </a:cubicBezTo>
                  <a:cubicBezTo>
                    <a:pt x="42" y="64"/>
                    <a:pt x="45" y="63"/>
                    <a:pt x="45" y="65"/>
                  </a:cubicBezTo>
                  <a:cubicBezTo>
                    <a:pt x="45" y="67"/>
                    <a:pt x="46" y="68"/>
                    <a:pt x="46" y="70"/>
                  </a:cubicBezTo>
                  <a:cubicBezTo>
                    <a:pt x="46" y="71"/>
                    <a:pt x="46" y="72"/>
                    <a:pt x="45" y="74"/>
                  </a:cubicBezTo>
                  <a:cubicBezTo>
                    <a:pt x="45" y="75"/>
                    <a:pt x="46" y="77"/>
                    <a:pt x="47" y="78"/>
                  </a:cubicBezTo>
                  <a:cubicBezTo>
                    <a:pt x="48" y="79"/>
                    <a:pt x="47" y="81"/>
                    <a:pt x="47" y="82"/>
                  </a:cubicBezTo>
                  <a:cubicBezTo>
                    <a:pt x="47" y="85"/>
                    <a:pt x="52" y="82"/>
                    <a:pt x="53" y="82"/>
                  </a:cubicBezTo>
                  <a:cubicBezTo>
                    <a:pt x="55" y="82"/>
                    <a:pt x="56" y="82"/>
                    <a:pt x="57" y="83"/>
                  </a:cubicBezTo>
                  <a:cubicBezTo>
                    <a:pt x="59" y="85"/>
                    <a:pt x="58" y="84"/>
                    <a:pt x="60" y="84"/>
                  </a:cubicBezTo>
                  <a:cubicBezTo>
                    <a:pt x="62" y="84"/>
                    <a:pt x="62" y="85"/>
                    <a:pt x="63" y="86"/>
                  </a:cubicBezTo>
                  <a:cubicBezTo>
                    <a:pt x="64" y="86"/>
                    <a:pt x="65" y="87"/>
                    <a:pt x="66" y="87"/>
                  </a:cubicBezTo>
                  <a:cubicBezTo>
                    <a:pt x="69" y="88"/>
                    <a:pt x="70" y="88"/>
                    <a:pt x="71" y="85"/>
                  </a:cubicBezTo>
                  <a:cubicBezTo>
                    <a:pt x="72" y="88"/>
                    <a:pt x="73" y="89"/>
                    <a:pt x="76" y="90"/>
                  </a:cubicBezTo>
                  <a:cubicBezTo>
                    <a:pt x="78" y="91"/>
                    <a:pt x="78" y="94"/>
                    <a:pt x="80" y="95"/>
                  </a:cubicBezTo>
                  <a:cubicBezTo>
                    <a:pt x="80" y="95"/>
                    <a:pt x="84" y="94"/>
                    <a:pt x="84" y="94"/>
                  </a:cubicBezTo>
                  <a:cubicBezTo>
                    <a:pt x="84" y="92"/>
                    <a:pt x="85" y="88"/>
                    <a:pt x="83" y="89"/>
                  </a:cubicBezTo>
                  <a:cubicBezTo>
                    <a:pt x="80" y="90"/>
                    <a:pt x="78" y="88"/>
                    <a:pt x="77" y="85"/>
                  </a:cubicBezTo>
                  <a:cubicBezTo>
                    <a:pt x="77" y="83"/>
                    <a:pt x="79" y="80"/>
                    <a:pt x="78" y="77"/>
                  </a:cubicBezTo>
                  <a:cubicBezTo>
                    <a:pt x="78" y="76"/>
                    <a:pt x="77" y="74"/>
                    <a:pt x="78" y="73"/>
                  </a:cubicBezTo>
                  <a:cubicBezTo>
                    <a:pt x="78" y="73"/>
                    <a:pt x="78" y="72"/>
                    <a:pt x="79" y="72"/>
                  </a:cubicBezTo>
                  <a:cubicBezTo>
                    <a:pt x="80" y="72"/>
                    <a:pt x="79" y="70"/>
                    <a:pt x="80" y="70"/>
                  </a:cubicBezTo>
                  <a:cubicBezTo>
                    <a:pt x="81" y="68"/>
                    <a:pt x="86" y="68"/>
                    <a:pt x="87" y="68"/>
                  </a:cubicBezTo>
                  <a:cubicBezTo>
                    <a:pt x="85" y="67"/>
                    <a:pt x="86" y="64"/>
                    <a:pt x="84" y="63"/>
                  </a:cubicBezTo>
                  <a:cubicBezTo>
                    <a:pt x="83" y="62"/>
                    <a:pt x="82" y="61"/>
                    <a:pt x="82" y="60"/>
                  </a:cubicBezTo>
                  <a:cubicBezTo>
                    <a:pt x="82" y="58"/>
                    <a:pt x="82" y="56"/>
                    <a:pt x="81" y="55"/>
                  </a:cubicBezTo>
                  <a:cubicBezTo>
                    <a:pt x="81" y="53"/>
                    <a:pt x="80" y="52"/>
                    <a:pt x="80" y="50"/>
                  </a:cubicBezTo>
                  <a:cubicBezTo>
                    <a:pt x="80" y="49"/>
                    <a:pt x="80" y="44"/>
                    <a:pt x="81" y="45"/>
                  </a:cubicBezTo>
                  <a:cubicBezTo>
                    <a:pt x="80" y="41"/>
                    <a:pt x="80" y="39"/>
                    <a:pt x="82" y="35"/>
                  </a:cubicBezTo>
                  <a:cubicBezTo>
                    <a:pt x="83" y="32"/>
                    <a:pt x="83" y="31"/>
                    <a:pt x="83" y="28"/>
                  </a:cubicBezTo>
                  <a:cubicBezTo>
                    <a:pt x="83" y="25"/>
                    <a:pt x="85" y="23"/>
                    <a:pt x="87" y="21"/>
                  </a:cubicBezTo>
                  <a:cubicBezTo>
                    <a:pt x="88" y="20"/>
                    <a:pt x="89" y="19"/>
                    <a:pt x="90" y="18"/>
                  </a:cubicBezTo>
                  <a:cubicBezTo>
                    <a:pt x="91" y="17"/>
                    <a:pt x="91" y="17"/>
                    <a:pt x="90" y="15"/>
                  </a:cubicBezTo>
                  <a:cubicBezTo>
                    <a:pt x="89" y="15"/>
                    <a:pt x="91" y="16"/>
                    <a:pt x="90" y="15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00" name="Freeform 734"/>
            <p:cNvSpPr>
              <a:spLocks/>
            </p:cNvSpPr>
            <p:nvPr/>
          </p:nvSpPr>
          <p:spPr bwMode="auto">
            <a:xfrm>
              <a:off x="12254333" y="9307030"/>
              <a:ext cx="525479" cy="589329"/>
            </a:xfrm>
            <a:custGeom>
              <a:avLst/>
              <a:gdLst>
                <a:gd name="T0" fmla="*/ 51 w 56"/>
                <a:gd name="T1" fmla="*/ 27 h 63"/>
                <a:gd name="T2" fmla="*/ 48 w 56"/>
                <a:gd name="T3" fmla="*/ 26 h 63"/>
                <a:gd name="T4" fmla="*/ 47 w 56"/>
                <a:gd name="T5" fmla="*/ 21 h 63"/>
                <a:gd name="T6" fmla="*/ 46 w 56"/>
                <a:gd name="T7" fmla="*/ 12 h 63"/>
                <a:gd name="T8" fmla="*/ 46 w 56"/>
                <a:gd name="T9" fmla="*/ 8 h 63"/>
                <a:gd name="T10" fmla="*/ 43 w 56"/>
                <a:gd name="T11" fmla="*/ 8 h 63"/>
                <a:gd name="T12" fmla="*/ 40 w 56"/>
                <a:gd name="T13" fmla="*/ 6 h 63"/>
                <a:gd name="T14" fmla="*/ 35 w 56"/>
                <a:gd name="T15" fmla="*/ 8 h 63"/>
                <a:gd name="T16" fmla="*/ 34 w 56"/>
                <a:gd name="T17" fmla="*/ 11 h 63"/>
                <a:gd name="T18" fmla="*/ 29 w 56"/>
                <a:gd name="T19" fmla="*/ 12 h 63"/>
                <a:gd name="T20" fmla="*/ 18 w 56"/>
                <a:gd name="T21" fmla="*/ 1 h 63"/>
                <a:gd name="T22" fmla="*/ 3 w 56"/>
                <a:gd name="T23" fmla="*/ 2 h 63"/>
                <a:gd name="T24" fmla="*/ 6 w 56"/>
                <a:gd name="T25" fmla="*/ 12 h 63"/>
                <a:gd name="T26" fmla="*/ 6 w 56"/>
                <a:gd name="T27" fmla="*/ 16 h 63"/>
                <a:gd name="T28" fmla="*/ 6 w 56"/>
                <a:gd name="T29" fmla="*/ 20 h 63"/>
                <a:gd name="T30" fmla="*/ 8 w 56"/>
                <a:gd name="T31" fmla="*/ 33 h 63"/>
                <a:gd name="T32" fmla="*/ 3 w 56"/>
                <a:gd name="T33" fmla="*/ 41 h 63"/>
                <a:gd name="T34" fmla="*/ 0 w 56"/>
                <a:gd name="T35" fmla="*/ 50 h 63"/>
                <a:gd name="T36" fmla="*/ 0 w 56"/>
                <a:gd name="T37" fmla="*/ 55 h 63"/>
                <a:gd name="T38" fmla="*/ 0 w 56"/>
                <a:gd name="T39" fmla="*/ 59 h 63"/>
                <a:gd name="T40" fmla="*/ 3 w 56"/>
                <a:gd name="T41" fmla="*/ 59 h 63"/>
                <a:gd name="T42" fmla="*/ 8 w 56"/>
                <a:gd name="T43" fmla="*/ 58 h 63"/>
                <a:gd name="T44" fmla="*/ 9 w 56"/>
                <a:gd name="T45" fmla="*/ 59 h 63"/>
                <a:gd name="T46" fmla="*/ 16 w 56"/>
                <a:gd name="T47" fmla="*/ 59 h 63"/>
                <a:gd name="T48" fmla="*/ 25 w 56"/>
                <a:gd name="T49" fmla="*/ 59 h 63"/>
                <a:gd name="T50" fmla="*/ 30 w 56"/>
                <a:gd name="T51" fmla="*/ 59 h 63"/>
                <a:gd name="T52" fmla="*/ 39 w 56"/>
                <a:gd name="T53" fmla="*/ 62 h 63"/>
                <a:gd name="T54" fmla="*/ 53 w 56"/>
                <a:gd name="T55" fmla="*/ 60 h 63"/>
                <a:gd name="T56" fmla="*/ 46 w 56"/>
                <a:gd name="T57" fmla="*/ 51 h 63"/>
                <a:gd name="T58" fmla="*/ 46 w 56"/>
                <a:gd name="T59" fmla="*/ 37 h 63"/>
                <a:gd name="T60" fmla="*/ 56 w 56"/>
                <a:gd name="T61" fmla="*/ 35 h 63"/>
                <a:gd name="T62" fmla="*/ 56 w 56"/>
                <a:gd name="T63" fmla="*/ 27 h 63"/>
                <a:gd name="T64" fmla="*/ 51 w 56"/>
                <a:gd name="T65" fmla="*/ 27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56" h="63">
                  <a:moveTo>
                    <a:pt x="51" y="27"/>
                  </a:moveTo>
                  <a:cubicBezTo>
                    <a:pt x="49" y="27"/>
                    <a:pt x="48" y="28"/>
                    <a:pt x="48" y="26"/>
                  </a:cubicBezTo>
                  <a:cubicBezTo>
                    <a:pt x="48" y="24"/>
                    <a:pt x="48" y="23"/>
                    <a:pt x="47" y="21"/>
                  </a:cubicBezTo>
                  <a:cubicBezTo>
                    <a:pt x="45" y="18"/>
                    <a:pt x="48" y="15"/>
                    <a:pt x="46" y="12"/>
                  </a:cubicBezTo>
                  <a:cubicBezTo>
                    <a:pt x="46" y="11"/>
                    <a:pt x="46" y="8"/>
                    <a:pt x="46" y="8"/>
                  </a:cubicBezTo>
                  <a:cubicBezTo>
                    <a:pt x="46" y="8"/>
                    <a:pt x="43" y="8"/>
                    <a:pt x="43" y="8"/>
                  </a:cubicBezTo>
                  <a:cubicBezTo>
                    <a:pt x="40" y="8"/>
                    <a:pt x="40" y="9"/>
                    <a:pt x="40" y="6"/>
                  </a:cubicBezTo>
                  <a:cubicBezTo>
                    <a:pt x="37" y="6"/>
                    <a:pt x="36" y="5"/>
                    <a:pt x="35" y="8"/>
                  </a:cubicBezTo>
                  <a:cubicBezTo>
                    <a:pt x="35" y="8"/>
                    <a:pt x="35" y="11"/>
                    <a:pt x="34" y="11"/>
                  </a:cubicBezTo>
                  <a:cubicBezTo>
                    <a:pt x="33" y="12"/>
                    <a:pt x="31" y="12"/>
                    <a:pt x="29" y="12"/>
                  </a:cubicBezTo>
                  <a:cubicBezTo>
                    <a:pt x="22" y="13"/>
                    <a:pt x="24" y="1"/>
                    <a:pt x="18" y="1"/>
                  </a:cubicBezTo>
                  <a:cubicBezTo>
                    <a:pt x="13" y="1"/>
                    <a:pt x="7" y="0"/>
                    <a:pt x="3" y="2"/>
                  </a:cubicBezTo>
                  <a:cubicBezTo>
                    <a:pt x="1" y="4"/>
                    <a:pt x="6" y="10"/>
                    <a:pt x="6" y="12"/>
                  </a:cubicBezTo>
                  <a:cubicBezTo>
                    <a:pt x="7" y="13"/>
                    <a:pt x="7" y="15"/>
                    <a:pt x="6" y="16"/>
                  </a:cubicBezTo>
                  <a:cubicBezTo>
                    <a:pt x="4" y="17"/>
                    <a:pt x="6" y="19"/>
                    <a:pt x="6" y="20"/>
                  </a:cubicBezTo>
                  <a:cubicBezTo>
                    <a:pt x="9" y="24"/>
                    <a:pt x="11" y="29"/>
                    <a:pt x="8" y="33"/>
                  </a:cubicBezTo>
                  <a:cubicBezTo>
                    <a:pt x="6" y="36"/>
                    <a:pt x="4" y="38"/>
                    <a:pt x="3" y="41"/>
                  </a:cubicBezTo>
                  <a:cubicBezTo>
                    <a:pt x="2" y="44"/>
                    <a:pt x="1" y="47"/>
                    <a:pt x="0" y="50"/>
                  </a:cubicBezTo>
                  <a:cubicBezTo>
                    <a:pt x="0" y="52"/>
                    <a:pt x="0" y="54"/>
                    <a:pt x="0" y="55"/>
                  </a:cubicBezTo>
                  <a:cubicBezTo>
                    <a:pt x="0" y="56"/>
                    <a:pt x="0" y="58"/>
                    <a:pt x="0" y="59"/>
                  </a:cubicBezTo>
                  <a:cubicBezTo>
                    <a:pt x="1" y="59"/>
                    <a:pt x="2" y="59"/>
                    <a:pt x="3" y="59"/>
                  </a:cubicBezTo>
                  <a:cubicBezTo>
                    <a:pt x="5" y="59"/>
                    <a:pt x="5" y="56"/>
                    <a:pt x="8" y="58"/>
                  </a:cubicBezTo>
                  <a:cubicBezTo>
                    <a:pt x="8" y="58"/>
                    <a:pt x="9" y="59"/>
                    <a:pt x="9" y="59"/>
                  </a:cubicBezTo>
                  <a:cubicBezTo>
                    <a:pt x="12" y="59"/>
                    <a:pt x="14" y="59"/>
                    <a:pt x="16" y="59"/>
                  </a:cubicBezTo>
                  <a:cubicBezTo>
                    <a:pt x="19" y="59"/>
                    <a:pt x="22" y="59"/>
                    <a:pt x="25" y="59"/>
                  </a:cubicBezTo>
                  <a:cubicBezTo>
                    <a:pt x="26" y="59"/>
                    <a:pt x="29" y="59"/>
                    <a:pt x="30" y="59"/>
                  </a:cubicBezTo>
                  <a:cubicBezTo>
                    <a:pt x="32" y="63"/>
                    <a:pt x="36" y="62"/>
                    <a:pt x="39" y="62"/>
                  </a:cubicBezTo>
                  <a:cubicBezTo>
                    <a:pt x="44" y="62"/>
                    <a:pt x="48" y="61"/>
                    <a:pt x="53" y="60"/>
                  </a:cubicBezTo>
                  <a:cubicBezTo>
                    <a:pt x="50" y="57"/>
                    <a:pt x="46" y="55"/>
                    <a:pt x="46" y="51"/>
                  </a:cubicBezTo>
                  <a:cubicBezTo>
                    <a:pt x="46" y="46"/>
                    <a:pt x="46" y="41"/>
                    <a:pt x="46" y="37"/>
                  </a:cubicBezTo>
                  <a:cubicBezTo>
                    <a:pt x="46" y="36"/>
                    <a:pt x="56" y="38"/>
                    <a:pt x="56" y="35"/>
                  </a:cubicBezTo>
                  <a:cubicBezTo>
                    <a:pt x="56" y="33"/>
                    <a:pt x="56" y="30"/>
                    <a:pt x="56" y="27"/>
                  </a:cubicBezTo>
                  <a:cubicBezTo>
                    <a:pt x="56" y="24"/>
                    <a:pt x="53" y="27"/>
                    <a:pt x="51" y="27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01" name="Freeform 735"/>
            <p:cNvSpPr>
              <a:spLocks/>
            </p:cNvSpPr>
            <p:nvPr/>
          </p:nvSpPr>
          <p:spPr bwMode="auto">
            <a:xfrm>
              <a:off x="12591915" y="9867685"/>
              <a:ext cx="429938" cy="449163"/>
            </a:xfrm>
            <a:custGeom>
              <a:avLst/>
              <a:gdLst>
                <a:gd name="T0" fmla="*/ 25 w 46"/>
                <a:gd name="T1" fmla="*/ 2 h 48"/>
                <a:gd name="T2" fmla="*/ 21 w 46"/>
                <a:gd name="T3" fmla="*/ 3 h 48"/>
                <a:gd name="T4" fmla="*/ 18 w 46"/>
                <a:gd name="T5" fmla="*/ 4 h 48"/>
                <a:gd name="T6" fmla="*/ 6 w 46"/>
                <a:gd name="T7" fmla="*/ 4 h 48"/>
                <a:gd name="T8" fmla="*/ 6 w 46"/>
                <a:gd name="T9" fmla="*/ 18 h 48"/>
                <a:gd name="T10" fmla="*/ 6 w 46"/>
                <a:gd name="T11" fmla="*/ 23 h 48"/>
                <a:gd name="T12" fmla="*/ 1 w 46"/>
                <a:gd name="T13" fmla="*/ 24 h 48"/>
                <a:gd name="T14" fmla="*/ 1 w 46"/>
                <a:gd name="T15" fmla="*/ 31 h 48"/>
                <a:gd name="T16" fmla="*/ 1 w 46"/>
                <a:gd name="T17" fmla="*/ 38 h 48"/>
                <a:gd name="T18" fmla="*/ 4 w 46"/>
                <a:gd name="T19" fmla="*/ 47 h 48"/>
                <a:gd name="T20" fmla="*/ 8 w 46"/>
                <a:gd name="T21" fmla="*/ 48 h 48"/>
                <a:gd name="T22" fmla="*/ 13 w 46"/>
                <a:gd name="T23" fmla="*/ 44 h 48"/>
                <a:gd name="T24" fmla="*/ 19 w 46"/>
                <a:gd name="T25" fmla="*/ 41 h 48"/>
                <a:gd name="T26" fmla="*/ 29 w 46"/>
                <a:gd name="T27" fmla="*/ 39 h 48"/>
                <a:gd name="T28" fmla="*/ 31 w 46"/>
                <a:gd name="T29" fmla="*/ 37 h 48"/>
                <a:gd name="T30" fmla="*/ 34 w 46"/>
                <a:gd name="T31" fmla="*/ 34 h 48"/>
                <a:gd name="T32" fmla="*/ 43 w 46"/>
                <a:gd name="T33" fmla="*/ 26 h 48"/>
                <a:gd name="T34" fmla="*/ 44 w 46"/>
                <a:gd name="T35" fmla="*/ 22 h 48"/>
                <a:gd name="T36" fmla="*/ 40 w 46"/>
                <a:gd name="T37" fmla="*/ 21 h 48"/>
                <a:gd name="T38" fmla="*/ 38 w 46"/>
                <a:gd name="T39" fmla="*/ 17 h 48"/>
                <a:gd name="T40" fmla="*/ 39 w 46"/>
                <a:gd name="T41" fmla="*/ 15 h 48"/>
                <a:gd name="T42" fmla="*/ 36 w 46"/>
                <a:gd name="T43" fmla="*/ 14 h 48"/>
                <a:gd name="T44" fmla="*/ 36 w 46"/>
                <a:gd name="T45" fmla="*/ 13 h 48"/>
                <a:gd name="T46" fmla="*/ 34 w 46"/>
                <a:gd name="T47" fmla="*/ 12 h 48"/>
                <a:gd name="T48" fmla="*/ 30 w 46"/>
                <a:gd name="T49" fmla="*/ 7 h 48"/>
                <a:gd name="T50" fmla="*/ 25 w 46"/>
                <a:gd name="T51" fmla="*/ 2 h 48"/>
                <a:gd name="T52" fmla="*/ 25 w 46"/>
                <a:gd name="T53" fmla="*/ 2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46" h="48">
                  <a:moveTo>
                    <a:pt x="25" y="2"/>
                  </a:moveTo>
                  <a:cubicBezTo>
                    <a:pt x="24" y="3"/>
                    <a:pt x="22" y="3"/>
                    <a:pt x="21" y="3"/>
                  </a:cubicBezTo>
                  <a:cubicBezTo>
                    <a:pt x="19" y="3"/>
                    <a:pt x="20" y="6"/>
                    <a:pt x="18" y="4"/>
                  </a:cubicBezTo>
                  <a:cubicBezTo>
                    <a:pt x="15" y="0"/>
                    <a:pt x="10" y="5"/>
                    <a:pt x="6" y="4"/>
                  </a:cubicBezTo>
                  <a:cubicBezTo>
                    <a:pt x="6" y="9"/>
                    <a:pt x="6" y="14"/>
                    <a:pt x="6" y="18"/>
                  </a:cubicBezTo>
                  <a:cubicBezTo>
                    <a:pt x="6" y="19"/>
                    <a:pt x="7" y="23"/>
                    <a:pt x="6" y="23"/>
                  </a:cubicBezTo>
                  <a:cubicBezTo>
                    <a:pt x="5" y="24"/>
                    <a:pt x="1" y="22"/>
                    <a:pt x="1" y="24"/>
                  </a:cubicBezTo>
                  <a:cubicBezTo>
                    <a:pt x="1" y="26"/>
                    <a:pt x="1" y="29"/>
                    <a:pt x="1" y="31"/>
                  </a:cubicBezTo>
                  <a:cubicBezTo>
                    <a:pt x="1" y="33"/>
                    <a:pt x="0" y="36"/>
                    <a:pt x="1" y="38"/>
                  </a:cubicBezTo>
                  <a:cubicBezTo>
                    <a:pt x="5" y="39"/>
                    <a:pt x="6" y="44"/>
                    <a:pt x="4" y="47"/>
                  </a:cubicBezTo>
                  <a:cubicBezTo>
                    <a:pt x="4" y="48"/>
                    <a:pt x="8" y="48"/>
                    <a:pt x="8" y="48"/>
                  </a:cubicBezTo>
                  <a:cubicBezTo>
                    <a:pt x="10" y="48"/>
                    <a:pt x="11" y="46"/>
                    <a:pt x="13" y="44"/>
                  </a:cubicBezTo>
                  <a:cubicBezTo>
                    <a:pt x="15" y="42"/>
                    <a:pt x="15" y="39"/>
                    <a:pt x="19" y="41"/>
                  </a:cubicBezTo>
                  <a:cubicBezTo>
                    <a:pt x="23" y="43"/>
                    <a:pt x="27" y="44"/>
                    <a:pt x="29" y="39"/>
                  </a:cubicBezTo>
                  <a:cubicBezTo>
                    <a:pt x="29" y="38"/>
                    <a:pt x="29" y="37"/>
                    <a:pt x="31" y="37"/>
                  </a:cubicBezTo>
                  <a:cubicBezTo>
                    <a:pt x="33" y="37"/>
                    <a:pt x="34" y="35"/>
                    <a:pt x="34" y="34"/>
                  </a:cubicBezTo>
                  <a:cubicBezTo>
                    <a:pt x="36" y="31"/>
                    <a:pt x="40" y="28"/>
                    <a:pt x="43" y="26"/>
                  </a:cubicBezTo>
                  <a:cubicBezTo>
                    <a:pt x="45" y="25"/>
                    <a:pt x="46" y="24"/>
                    <a:pt x="44" y="22"/>
                  </a:cubicBezTo>
                  <a:cubicBezTo>
                    <a:pt x="43" y="21"/>
                    <a:pt x="40" y="22"/>
                    <a:pt x="40" y="21"/>
                  </a:cubicBezTo>
                  <a:cubicBezTo>
                    <a:pt x="39" y="20"/>
                    <a:pt x="38" y="19"/>
                    <a:pt x="38" y="17"/>
                  </a:cubicBezTo>
                  <a:cubicBezTo>
                    <a:pt x="38" y="17"/>
                    <a:pt x="39" y="16"/>
                    <a:pt x="39" y="15"/>
                  </a:cubicBezTo>
                  <a:cubicBezTo>
                    <a:pt x="38" y="15"/>
                    <a:pt x="37" y="15"/>
                    <a:pt x="36" y="14"/>
                  </a:cubicBezTo>
                  <a:cubicBezTo>
                    <a:pt x="36" y="14"/>
                    <a:pt x="37" y="13"/>
                    <a:pt x="36" y="13"/>
                  </a:cubicBezTo>
                  <a:cubicBezTo>
                    <a:pt x="35" y="13"/>
                    <a:pt x="35" y="12"/>
                    <a:pt x="34" y="12"/>
                  </a:cubicBezTo>
                  <a:cubicBezTo>
                    <a:pt x="32" y="11"/>
                    <a:pt x="31" y="10"/>
                    <a:pt x="30" y="7"/>
                  </a:cubicBezTo>
                  <a:cubicBezTo>
                    <a:pt x="30" y="6"/>
                    <a:pt x="27" y="2"/>
                    <a:pt x="25" y="2"/>
                  </a:cubicBezTo>
                  <a:cubicBezTo>
                    <a:pt x="25" y="2"/>
                    <a:pt x="26" y="2"/>
                    <a:pt x="25" y="2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02" name="Freeform 736"/>
            <p:cNvSpPr>
              <a:spLocks/>
            </p:cNvSpPr>
            <p:nvPr/>
          </p:nvSpPr>
          <p:spPr bwMode="auto">
            <a:xfrm>
              <a:off x="12824398" y="9775302"/>
              <a:ext cx="366243" cy="324926"/>
            </a:xfrm>
            <a:custGeom>
              <a:avLst/>
              <a:gdLst>
                <a:gd name="T0" fmla="*/ 39 w 39"/>
                <a:gd name="T1" fmla="*/ 22 h 35"/>
                <a:gd name="T2" fmla="*/ 38 w 39"/>
                <a:gd name="T3" fmla="*/ 18 h 35"/>
                <a:gd name="T4" fmla="*/ 39 w 39"/>
                <a:gd name="T5" fmla="*/ 14 h 35"/>
                <a:gd name="T6" fmla="*/ 38 w 39"/>
                <a:gd name="T7" fmla="*/ 7 h 35"/>
                <a:gd name="T8" fmla="*/ 27 w 39"/>
                <a:gd name="T9" fmla="*/ 2 h 35"/>
                <a:gd name="T10" fmla="*/ 24 w 39"/>
                <a:gd name="T11" fmla="*/ 0 h 35"/>
                <a:gd name="T12" fmla="*/ 19 w 39"/>
                <a:gd name="T13" fmla="*/ 3 h 35"/>
                <a:gd name="T14" fmla="*/ 13 w 39"/>
                <a:gd name="T15" fmla="*/ 7 h 35"/>
                <a:gd name="T16" fmla="*/ 9 w 39"/>
                <a:gd name="T17" fmla="*/ 12 h 35"/>
                <a:gd name="T18" fmla="*/ 2 w 39"/>
                <a:gd name="T19" fmla="*/ 12 h 35"/>
                <a:gd name="T20" fmla="*/ 5 w 39"/>
                <a:gd name="T21" fmla="*/ 16 h 35"/>
                <a:gd name="T22" fmla="*/ 8 w 39"/>
                <a:gd name="T23" fmla="*/ 21 h 35"/>
                <a:gd name="T24" fmla="*/ 11 w 39"/>
                <a:gd name="T25" fmla="*/ 23 h 35"/>
                <a:gd name="T26" fmla="*/ 11 w 39"/>
                <a:gd name="T27" fmla="*/ 24 h 35"/>
                <a:gd name="T28" fmla="*/ 14 w 39"/>
                <a:gd name="T29" fmla="*/ 25 h 35"/>
                <a:gd name="T30" fmla="*/ 13 w 39"/>
                <a:gd name="T31" fmla="*/ 28 h 35"/>
                <a:gd name="T32" fmla="*/ 15 w 39"/>
                <a:gd name="T33" fmla="*/ 31 h 35"/>
                <a:gd name="T34" fmla="*/ 20 w 39"/>
                <a:gd name="T35" fmla="*/ 34 h 35"/>
                <a:gd name="T36" fmla="*/ 25 w 39"/>
                <a:gd name="T37" fmla="*/ 35 h 35"/>
                <a:gd name="T38" fmla="*/ 27 w 39"/>
                <a:gd name="T39" fmla="*/ 35 h 35"/>
                <a:gd name="T40" fmla="*/ 34 w 39"/>
                <a:gd name="T41" fmla="*/ 31 h 35"/>
                <a:gd name="T42" fmla="*/ 36 w 39"/>
                <a:gd name="T43" fmla="*/ 27 h 35"/>
                <a:gd name="T44" fmla="*/ 39 w 39"/>
                <a:gd name="T45" fmla="*/ 2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9" h="35">
                  <a:moveTo>
                    <a:pt x="39" y="22"/>
                  </a:moveTo>
                  <a:cubicBezTo>
                    <a:pt x="39" y="21"/>
                    <a:pt x="38" y="19"/>
                    <a:pt x="38" y="18"/>
                  </a:cubicBezTo>
                  <a:cubicBezTo>
                    <a:pt x="38" y="16"/>
                    <a:pt x="39" y="15"/>
                    <a:pt x="39" y="14"/>
                  </a:cubicBezTo>
                  <a:cubicBezTo>
                    <a:pt x="39" y="11"/>
                    <a:pt x="39" y="9"/>
                    <a:pt x="38" y="7"/>
                  </a:cubicBezTo>
                  <a:cubicBezTo>
                    <a:pt x="38" y="4"/>
                    <a:pt x="29" y="2"/>
                    <a:pt x="27" y="2"/>
                  </a:cubicBezTo>
                  <a:cubicBezTo>
                    <a:pt x="27" y="0"/>
                    <a:pt x="27" y="0"/>
                    <a:pt x="24" y="0"/>
                  </a:cubicBezTo>
                  <a:cubicBezTo>
                    <a:pt x="21" y="0"/>
                    <a:pt x="21" y="1"/>
                    <a:pt x="19" y="3"/>
                  </a:cubicBezTo>
                  <a:cubicBezTo>
                    <a:pt x="18" y="5"/>
                    <a:pt x="15" y="6"/>
                    <a:pt x="13" y="7"/>
                  </a:cubicBezTo>
                  <a:cubicBezTo>
                    <a:pt x="12" y="9"/>
                    <a:pt x="11" y="12"/>
                    <a:pt x="9" y="12"/>
                  </a:cubicBezTo>
                  <a:cubicBezTo>
                    <a:pt x="7" y="12"/>
                    <a:pt x="5" y="11"/>
                    <a:pt x="2" y="12"/>
                  </a:cubicBezTo>
                  <a:cubicBezTo>
                    <a:pt x="0" y="13"/>
                    <a:pt x="4" y="15"/>
                    <a:pt x="5" y="16"/>
                  </a:cubicBezTo>
                  <a:cubicBezTo>
                    <a:pt x="6" y="18"/>
                    <a:pt x="6" y="20"/>
                    <a:pt x="8" y="21"/>
                  </a:cubicBezTo>
                  <a:cubicBezTo>
                    <a:pt x="9" y="22"/>
                    <a:pt x="10" y="23"/>
                    <a:pt x="11" y="23"/>
                  </a:cubicBezTo>
                  <a:cubicBezTo>
                    <a:pt x="12" y="23"/>
                    <a:pt x="11" y="24"/>
                    <a:pt x="11" y="24"/>
                  </a:cubicBezTo>
                  <a:cubicBezTo>
                    <a:pt x="12" y="24"/>
                    <a:pt x="13" y="25"/>
                    <a:pt x="14" y="25"/>
                  </a:cubicBezTo>
                  <a:cubicBezTo>
                    <a:pt x="14" y="26"/>
                    <a:pt x="13" y="27"/>
                    <a:pt x="13" y="28"/>
                  </a:cubicBezTo>
                  <a:cubicBezTo>
                    <a:pt x="13" y="29"/>
                    <a:pt x="14" y="31"/>
                    <a:pt x="15" y="31"/>
                  </a:cubicBezTo>
                  <a:cubicBezTo>
                    <a:pt x="18" y="31"/>
                    <a:pt x="19" y="31"/>
                    <a:pt x="20" y="34"/>
                  </a:cubicBezTo>
                  <a:cubicBezTo>
                    <a:pt x="21" y="35"/>
                    <a:pt x="23" y="34"/>
                    <a:pt x="25" y="35"/>
                  </a:cubicBezTo>
                  <a:cubicBezTo>
                    <a:pt x="26" y="35"/>
                    <a:pt x="26" y="35"/>
                    <a:pt x="27" y="35"/>
                  </a:cubicBezTo>
                  <a:cubicBezTo>
                    <a:pt x="31" y="35"/>
                    <a:pt x="32" y="34"/>
                    <a:pt x="34" y="31"/>
                  </a:cubicBezTo>
                  <a:cubicBezTo>
                    <a:pt x="35" y="30"/>
                    <a:pt x="36" y="28"/>
                    <a:pt x="36" y="27"/>
                  </a:cubicBezTo>
                  <a:cubicBezTo>
                    <a:pt x="37" y="25"/>
                    <a:pt x="39" y="24"/>
                    <a:pt x="39" y="22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03" name="Freeform 737"/>
            <p:cNvSpPr>
              <a:spLocks/>
            </p:cNvSpPr>
            <p:nvPr/>
          </p:nvSpPr>
          <p:spPr bwMode="auto">
            <a:xfrm>
              <a:off x="13069621" y="10259505"/>
              <a:ext cx="92356" cy="105124"/>
            </a:xfrm>
            <a:custGeom>
              <a:avLst/>
              <a:gdLst>
                <a:gd name="T0" fmla="*/ 5 w 10"/>
                <a:gd name="T1" fmla="*/ 1 h 11"/>
                <a:gd name="T2" fmla="*/ 7 w 10"/>
                <a:gd name="T3" fmla="*/ 9 h 11"/>
                <a:gd name="T4" fmla="*/ 5 w 10"/>
                <a:gd name="T5" fmla="*/ 1 h 11"/>
                <a:gd name="T6" fmla="*/ 5 w 10"/>
                <a:gd name="T7" fmla="*/ 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11">
                  <a:moveTo>
                    <a:pt x="5" y="1"/>
                  </a:moveTo>
                  <a:cubicBezTo>
                    <a:pt x="0" y="2"/>
                    <a:pt x="3" y="11"/>
                    <a:pt x="7" y="9"/>
                  </a:cubicBezTo>
                  <a:cubicBezTo>
                    <a:pt x="10" y="8"/>
                    <a:pt x="9" y="0"/>
                    <a:pt x="5" y="1"/>
                  </a:cubicBezTo>
                  <a:cubicBezTo>
                    <a:pt x="3" y="1"/>
                    <a:pt x="6" y="1"/>
                    <a:pt x="5" y="1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04" name="Freeform 738"/>
            <p:cNvSpPr>
              <a:spLocks noEditPoints="1"/>
            </p:cNvSpPr>
            <p:nvPr/>
          </p:nvSpPr>
          <p:spPr bwMode="auto">
            <a:xfrm>
              <a:off x="12442232" y="10090673"/>
              <a:ext cx="738853" cy="646665"/>
            </a:xfrm>
            <a:custGeom>
              <a:avLst/>
              <a:gdLst>
                <a:gd name="T0" fmla="*/ 74 w 79"/>
                <a:gd name="T1" fmla="*/ 27 h 69"/>
                <a:gd name="T2" fmla="*/ 69 w 79"/>
                <a:gd name="T3" fmla="*/ 22 h 69"/>
                <a:gd name="T4" fmla="*/ 72 w 79"/>
                <a:gd name="T5" fmla="*/ 19 h 69"/>
                <a:gd name="T6" fmla="*/ 75 w 79"/>
                <a:gd name="T7" fmla="*/ 20 h 69"/>
                <a:gd name="T8" fmla="*/ 75 w 79"/>
                <a:gd name="T9" fmla="*/ 11 h 69"/>
                <a:gd name="T10" fmla="*/ 73 w 79"/>
                <a:gd name="T11" fmla="*/ 7 h 69"/>
                <a:gd name="T12" fmla="*/ 72 w 79"/>
                <a:gd name="T13" fmla="*/ 1 h 69"/>
                <a:gd name="T14" fmla="*/ 66 w 79"/>
                <a:gd name="T15" fmla="*/ 1 h 69"/>
                <a:gd name="T16" fmla="*/ 60 w 79"/>
                <a:gd name="T17" fmla="*/ 2 h 69"/>
                <a:gd name="T18" fmla="*/ 55 w 79"/>
                <a:gd name="T19" fmla="*/ 5 h 69"/>
                <a:gd name="T20" fmla="*/ 51 w 79"/>
                <a:gd name="T21" fmla="*/ 8 h 69"/>
                <a:gd name="T22" fmla="*/ 49 w 79"/>
                <a:gd name="T23" fmla="*/ 12 h 69"/>
                <a:gd name="T24" fmla="*/ 45 w 79"/>
                <a:gd name="T25" fmla="*/ 14 h 69"/>
                <a:gd name="T26" fmla="*/ 44 w 79"/>
                <a:gd name="T27" fmla="*/ 17 h 69"/>
                <a:gd name="T28" fmla="*/ 34 w 79"/>
                <a:gd name="T29" fmla="*/ 17 h 69"/>
                <a:gd name="T30" fmla="*/ 28 w 79"/>
                <a:gd name="T31" fmla="*/ 21 h 69"/>
                <a:gd name="T32" fmla="*/ 24 w 79"/>
                <a:gd name="T33" fmla="*/ 24 h 69"/>
                <a:gd name="T34" fmla="*/ 20 w 79"/>
                <a:gd name="T35" fmla="*/ 23 h 69"/>
                <a:gd name="T36" fmla="*/ 17 w 79"/>
                <a:gd name="T37" fmla="*/ 14 h 69"/>
                <a:gd name="T38" fmla="*/ 17 w 79"/>
                <a:gd name="T39" fmla="*/ 29 h 69"/>
                <a:gd name="T40" fmla="*/ 17 w 79"/>
                <a:gd name="T41" fmla="*/ 33 h 69"/>
                <a:gd name="T42" fmla="*/ 9 w 79"/>
                <a:gd name="T43" fmla="*/ 35 h 69"/>
                <a:gd name="T44" fmla="*/ 6 w 79"/>
                <a:gd name="T45" fmla="*/ 34 h 69"/>
                <a:gd name="T46" fmla="*/ 2 w 79"/>
                <a:gd name="T47" fmla="*/ 33 h 69"/>
                <a:gd name="T48" fmla="*/ 3 w 79"/>
                <a:gd name="T49" fmla="*/ 40 h 69"/>
                <a:gd name="T50" fmla="*/ 5 w 79"/>
                <a:gd name="T51" fmla="*/ 45 h 69"/>
                <a:gd name="T52" fmla="*/ 9 w 79"/>
                <a:gd name="T53" fmla="*/ 56 h 69"/>
                <a:gd name="T54" fmla="*/ 8 w 79"/>
                <a:gd name="T55" fmla="*/ 60 h 69"/>
                <a:gd name="T56" fmla="*/ 9 w 79"/>
                <a:gd name="T57" fmla="*/ 62 h 69"/>
                <a:gd name="T58" fmla="*/ 10 w 79"/>
                <a:gd name="T59" fmla="*/ 66 h 69"/>
                <a:gd name="T60" fmla="*/ 11 w 79"/>
                <a:gd name="T61" fmla="*/ 64 h 69"/>
                <a:gd name="T62" fmla="*/ 15 w 79"/>
                <a:gd name="T63" fmla="*/ 68 h 69"/>
                <a:gd name="T64" fmla="*/ 21 w 79"/>
                <a:gd name="T65" fmla="*/ 66 h 69"/>
                <a:gd name="T66" fmla="*/ 26 w 79"/>
                <a:gd name="T67" fmla="*/ 65 h 69"/>
                <a:gd name="T68" fmla="*/ 31 w 79"/>
                <a:gd name="T69" fmla="*/ 64 h 69"/>
                <a:gd name="T70" fmla="*/ 38 w 79"/>
                <a:gd name="T71" fmla="*/ 64 h 69"/>
                <a:gd name="T72" fmla="*/ 39 w 79"/>
                <a:gd name="T73" fmla="*/ 64 h 69"/>
                <a:gd name="T74" fmla="*/ 41 w 79"/>
                <a:gd name="T75" fmla="*/ 63 h 69"/>
                <a:gd name="T76" fmla="*/ 42 w 79"/>
                <a:gd name="T77" fmla="*/ 62 h 69"/>
                <a:gd name="T78" fmla="*/ 44 w 79"/>
                <a:gd name="T79" fmla="*/ 65 h 69"/>
                <a:gd name="T80" fmla="*/ 46 w 79"/>
                <a:gd name="T81" fmla="*/ 62 h 69"/>
                <a:gd name="T82" fmla="*/ 57 w 79"/>
                <a:gd name="T83" fmla="*/ 56 h 69"/>
                <a:gd name="T84" fmla="*/ 65 w 79"/>
                <a:gd name="T85" fmla="*/ 48 h 69"/>
                <a:gd name="T86" fmla="*/ 72 w 79"/>
                <a:gd name="T87" fmla="*/ 37 h 69"/>
                <a:gd name="T88" fmla="*/ 77 w 79"/>
                <a:gd name="T89" fmla="*/ 33 h 69"/>
                <a:gd name="T90" fmla="*/ 79 w 79"/>
                <a:gd name="T91" fmla="*/ 25 h 69"/>
                <a:gd name="T92" fmla="*/ 76 w 79"/>
                <a:gd name="T93" fmla="*/ 25 h 69"/>
                <a:gd name="T94" fmla="*/ 74 w 79"/>
                <a:gd name="T95" fmla="*/ 27 h 69"/>
                <a:gd name="T96" fmla="*/ 62 w 79"/>
                <a:gd name="T97" fmla="*/ 39 h 69"/>
                <a:gd name="T98" fmla="*/ 61 w 79"/>
                <a:gd name="T99" fmla="*/ 41 h 69"/>
                <a:gd name="T100" fmla="*/ 57 w 79"/>
                <a:gd name="T101" fmla="*/ 43 h 69"/>
                <a:gd name="T102" fmla="*/ 55 w 79"/>
                <a:gd name="T103" fmla="*/ 44 h 69"/>
                <a:gd name="T104" fmla="*/ 52 w 79"/>
                <a:gd name="T105" fmla="*/ 41 h 69"/>
                <a:gd name="T106" fmla="*/ 56 w 79"/>
                <a:gd name="T107" fmla="*/ 35 h 69"/>
                <a:gd name="T108" fmla="*/ 60 w 79"/>
                <a:gd name="T109" fmla="*/ 35 h 69"/>
                <a:gd name="T110" fmla="*/ 62 w 79"/>
                <a:gd name="T111" fmla="*/ 39 h 69"/>
                <a:gd name="T112" fmla="*/ 62 w 79"/>
                <a:gd name="T113" fmla="*/ 39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79" h="69">
                  <a:moveTo>
                    <a:pt x="74" y="27"/>
                  </a:moveTo>
                  <a:cubicBezTo>
                    <a:pt x="71" y="27"/>
                    <a:pt x="68" y="24"/>
                    <a:pt x="69" y="22"/>
                  </a:cubicBezTo>
                  <a:cubicBezTo>
                    <a:pt x="69" y="20"/>
                    <a:pt x="71" y="19"/>
                    <a:pt x="72" y="19"/>
                  </a:cubicBezTo>
                  <a:cubicBezTo>
                    <a:pt x="73" y="19"/>
                    <a:pt x="74" y="20"/>
                    <a:pt x="75" y="20"/>
                  </a:cubicBezTo>
                  <a:cubicBezTo>
                    <a:pt x="75" y="17"/>
                    <a:pt x="76" y="14"/>
                    <a:pt x="75" y="11"/>
                  </a:cubicBezTo>
                  <a:cubicBezTo>
                    <a:pt x="74" y="10"/>
                    <a:pt x="73" y="8"/>
                    <a:pt x="73" y="7"/>
                  </a:cubicBezTo>
                  <a:cubicBezTo>
                    <a:pt x="72" y="5"/>
                    <a:pt x="72" y="3"/>
                    <a:pt x="72" y="1"/>
                  </a:cubicBezTo>
                  <a:cubicBezTo>
                    <a:pt x="70" y="2"/>
                    <a:pt x="67" y="1"/>
                    <a:pt x="66" y="1"/>
                  </a:cubicBezTo>
                  <a:cubicBezTo>
                    <a:pt x="63" y="0"/>
                    <a:pt x="61" y="0"/>
                    <a:pt x="60" y="2"/>
                  </a:cubicBezTo>
                  <a:cubicBezTo>
                    <a:pt x="58" y="3"/>
                    <a:pt x="56" y="3"/>
                    <a:pt x="55" y="5"/>
                  </a:cubicBezTo>
                  <a:cubicBezTo>
                    <a:pt x="54" y="6"/>
                    <a:pt x="52" y="7"/>
                    <a:pt x="51" y="8"/>
                  </a:cubicBezTo>
                  <a:cubicBezTo>
                    <a:pt x="50" y="9"/>
                    <a:pt x="50" y="11"/>
                    <a:pt x="49" y="12"/>
                  </a:cubicBezTo>
                  <a:cubicBezTo>
                    <a:pt x="48" y="14"/>
                    <a:pt x="46" y="12"/>
                    <a:pt x="45" y="14"/>
                  </a:cubicBezTo>
                  <a:cubicBezTo>
                    <a:pt x="44" y="15"/>
                    <a:pt x="45" y="16"/>
                    <a:pt x="44" y="17"/>
                  </a:cubicBezTo>
                  <a:cubicBezTo>
                    <a:pt x="42" y="21"/>
                    <a:pt x="37" y="18"/>
                    <a:pt x="34" y="17"/>
                  </a:cubicBezTo>
                  <a:cubicBezTo>
                    <a:pt x="31" y="15"/>
                    <a:pt x="30" y="19"/>
                    <a:pt x="28" y="21"/>
                  </a:cubicBezTo>
                  <a:cubicBezTo>
                    <a:pt x="27" y="22"/>
                    <a:pt x="26" y="24"/>
                    <a:pt x="24" y="24"/>
                  </a:cubicBezTo>
                  <a:cubicBezTo>
                    <a:pt x="24" y="24"/>
                    <a:pt x="20" y="24"/>
                    <a:pt x="20" y="23"/>
                  </a:cubicBezTo>
                  <a:cubicBezTo>
                    <a:pt x="22" y="20"/>
                    <a:pt x="21" y="15"/>
                    <a:pt x="17" y="14"/>
                  </a:cubicBezTo>
                  <a:cubicBezTo>
                    <a:pt x="17" y="19"/>
                    <a:pt x="17" y="24"/>
                    <a:pt x="17" y="29"/>
                  </a:cubicBezTo>
                  <a:cubicBezTo>
                    <a:pt x="17" y="29"/>
                    <a:pt x="18" y="32"/>
                    <a:pt x="17" y="33"/>
                  </a:cubicBezTo>
                  <a:cubicBezTo>
                    <a:pt x="14" y="35"/>
                    <a:pt x="13" y="36"/>
                    <a:pt x="9" y="35"/>
                  </a:cubicBezTo>
                  <a:cubicBezTo>
                    <a:pt x="8" y="35"/>
                    <a:pt x="7" y="35"/>
                    <a:pt x="6" y="34"/>
                  </a:cubicBezTo>
                  <a:cubicBezTo>
                    <a:pt x="5" y="32"/>
                    <a:pt x="4" y="31"/>
                    <a:pt x="2" y="33"/>
                  </a:cubicBezTo>
                  <a:cubicBezTo>
                    <a:pt x="0" y="35"/>
                    <a:pt x="2" y="38"/>
                    <a:pt x="3" y="40"/>
                  </a:cubicBezTo>
                  <a:cubicBezTo>
                    <a:pt x="4" y="41"/>
                    <a:pt x="5" y="43"/>
                    <a:pt x="5" y="45"/>
                  </a:cubicBezTo>
                  <a:cubicBezTo>
                    <a:pt x="7" y="49"/>
                    <a:pt x="11" y="51"/>
                    <a:pt x="9" y="56"/>
                  </a:cubicBezTo>
                  <a:cubicBezTo>
                    <a:pt x="8" y="58"/>
                    <a:pt x="7" y="58"/>
                    <a:pt x="8" y="60"/>
                  </a:cubicBezTo>
                  <a:cubicBezTo>
                    <a:pt x="9" y="61"/>
                    <a:pt x="9" y="62"/>
                    <a:pt x="9" y="62"/>
                  </a:cubicBezTo>
                  <a:cubicBezTo>
                    <a:pt x="10" y="63"/>
                    <a:pt x="9" y="65"/>
                    <a:pt x="10" y="66"/>
                  </a:cubicBezTo>
                  <a:cubicBezTo>
                    <a:pt x="10" y="66"/>
                    <a:pt x="10" y="64"/>
                    <a:pt x="11" y="64"/>
                  </a:cubicBezTo>
                  <a:cubicBezTo>
                    <a:pt x="11" y="64"/>
                    <a:pt x="14" y="67"/>
                    <a:pt x="15" y="68"/>
                  </a:cubicBezTo>
                  <a:cubicBezTo>
                    <a:pt x="17" y="69"/>
                    <a:pt x="19" y="66"/>
                    <a:pt x="21" y="66"/>
                  </a:cubicBezTo>
                  <a:cubicBezTo>
                    <a:pt x="23" y="65"/>
                    <a:pt x="25" y="67"/>
                    <a:pt x="26" y="65"/>
                  </a:cubicBezTo>
                  <a:cubicBezTo>
                    <a:pt x="28" y="64"/>
                    <a:pt x="29" y="64"/>
                    <a:pt x="31" y="64"/>
                  </a:cubicBezTo>
                  <a:cubicBezTo>
                    <a:pt x="33" y="64"/>
                    <a:pt x="35" y="64"/>
                    <a:pt x="38" y="64"/>
                  </a:cubicBezTo>
                  <a:cubicBezTo>
                    <a:pt x="38" y="64"/>
                    <a:pt x="39" y="64"/>
                    <a:pt x="39" y="64"/>
                  </a:cubicBezTo>
                  <a:cubicBezTo>
                    <a:pt x="40" y="64"/>
                    <a:pt x="40" y="63"/>
                    <a:pt x="41" y="63"/>
                  </a:cubicBezTo>
                  <a:cubicBezTo>
                    <a:pt x="41" y="63"/>
                    <a:pt x="41" y="62"/>
                    <a:pt x="42" y="62"/>
                  </a:cubicBezTo>
                  <a:cubicBezTo>
                    <a:pt x="42" y="63"/>
                    <a:pt x="42" y="65"/>
                    <a:pt x="44" y="65"/>
                  </a:cubicBezTo>
                  <a:cubicBezTo>
                    <a:pt x="44" y="65"/>
                    <a:pt x="43" y="61"/>
                    <a:pt x="46" y="62"/>
                  </a:cubicBezTo>
                  <a:cubicBezTo>
                    <a:pt x="50" y="63"/>
                    <a:pt x="54" y="59"/>
                    <a:pt x="57" y="56"/>
                  </a:cubicBezTo>
                  <a:cubicBezTo>
                    <a:pt x="60" y="54"/>
                    <a:pt x="62" y="51"/>
                    <a:pt x="65" y="48"/>
                  </a:cubicBezTo>
                  <a:cubicBezTo>
                    <a:pt x="68" y="45"/>
                    <a:pt x="69" y="41"/>
                    <a:pt x="72" y="37"/>
                  </a:cubicBezTo>
                  <a:cubicBezTo>
                    <a:pt x="73" y="36"/>
                    <a:pt x="76" y="35"/>
                    <a:pt x="77" y="33"/>
                  </a:cubicBezTo>
                  <a:cubicBezTo>
                    <a:pt x="78" y="31"/>
                    <a:pt x="79" y="27"/>
                    <a:pt x="79" y="25"/>
                  </a:cubicBezTo>
                  <a:cubicBezTo>
                    <a:pt x="78" y="25"/>
                    <a:pt x="77" y="25"/>
                    <a:pt x="76" y="25"/>
                  </a:cubicBezTo>
                  <a:cubicBezTo>
                    <a:pt x="75" y="25"/>
                    <a:pt x="75" y="27"/>
                    <a:pt x="74" y="27"/>
                  </a:cubicBezTo>
                  <a:close/>
                  <a:moveTo>
                    <a:pt x="62" y="39"/>
                  </a:moveTo>
                  <a:cubicBezTo>
                    <a:pt x="61" y="39"/>
                    <a:pt x="61" y="41"/>
                    <a:pt x="61" y="41"/>
                  </a:cubicBezTo>
                  <a:cubicBezTo>
                    <a:pt x="60" y="43"/>
                    <a:pt x="58" y="42"/>
                    <a:pt x="57" y="43"/>
                  </a:cubicBezTo>
                  <a:cubicBezTo>
                    <a:pt x="56" y="43"/>
                    <a:pt x="56" y="44"/>
                    <a:pt x="55" y="44"/>
                  </a:cubicBezTo>
                  <a:cubicBezTo>
                    <a:pt x="53" y="44"/>
                    <a:pt x="52" y="42"/>
                    <a:pt x="52" y="41"/>
                  </a:cubicBezTo>
                  <a:cubicBezTo>
                    <a:pt x="51" y="39"/>
                    <a:pt x="54" y="36"/>
                    <a:pt x="56" y="35"/>
                  </a:cubicBezTo>
                  <a:cubicBezTo>
                    <a:pt x="57" y="34"/>
                    <a:pt x="59" y="34"/>
                    <a:pt x="60" y="35"/>
                  </a:cubicBezTo>
                  <a:cubicBezTo>
                    <a:pt x="61" y="36"/>
                    <a:pt x="64" y="38"/>
                    <a:pt x="62" y="39"/>
                  </a:cubicBezTo>
                  <a:cubicBezTo>
                    <a:pt x="61" y="39"/>
                    <a:pt x="63" y="38"/>
                    <a:pt x="62" y="39"/>
                  </a:cubicBezTo>
                  <a:close/>
                </a:path>
              </a:pathLst>
            </a:custGeom>
            <a:grpFill/>
            <a:ln w="9525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05" name="Freeform 739"/>
            <p:cNvSpPr>
              <a:spLocks/>
            </p:cNvSpPr>
            <p:nvPr/>
          </p:nvSpPr>
          <p:spPr bwMode="auto">
            <a:xfrm>
              <a:off x="12919938" y="10399671"/>
              <a:ext cx="121018" cy="124237"/>
            </a:xfrm>
            <a:custGeom>
              <a:avLst/>
              <a:gdLst>
                <a:gd name="T0" fmla="*/ 11 w 13"/>
                <a:gd name="T1" fmla="*/ 4 h 13"/>
                <a:gd name="T2" fmla="*/ 3 w 13"/>
                <a:gd name="T3" fmla="*/ 3 h 13"/>
                <a:gd name="T4" fmla="*/ 2 w 13"/>
                <a:gd name="T5" fmla="*/ 9 h 13"/>
                <a:gd name="T6" fmla="*/ 7 w 13"/>
                <a:gd name="T7" fmla="*/ 9 h 13"/>
                <a:gd name="T8" fmla="*/ 11 w 13"/>
                <a:gd name="T9" fmla="*/ 4 h 13"/>
                <a:gd name="T10" fmla="*/ 11 w 13"/>
                <a:gd name="T11" fmla="*/ 4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" h="13">
                  <a:moveTo>
                    <a:pt x="11" y="4"/>
                  </a:moveTo>
                  <a:cubicBezTo>
                    <a:pt x="9" y="2"/>
                    <a:pt x="5" y="0"/>
                    <a:pt x="3" y="3"/>
                  </a:cubicBezTo>
                  <a:cubicBezTo>
                    <a:pt x="1" y="5"/>
                    <a:pt x="0" y="7"/>
                    <a:pt x="2" y="9"/>
                  </a:cubicBezTo>
                  <a:cubicBezTo>
                    <a:pt x="4" y="13"/>
                    <a:pt x="5" y="9"/>
                    <a:pt x="7" y="9"/>
                  </a:cubicBezTo>
                  <a:cubicBezTo>
                    <a:pt x="10" y="9"/>
                    <a:pt x="13" y="5"/>
                    <a:pt x="11" y="4"/>
                  </a:cubicBezTo>
                  <a:cubicBezTo>
                    <a:pt x="10" y="3"/>
                    <a:pt x="12" y="4"/>
                    <a:pt x="11" y="4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06" name="Freeform 740"/>
            <p:cNvSpPr>
              <a:spLocks/>
            </p:cNvSpPr>
            <p:nvPr/>
          </p:nvSpPr>
          <p:spPr bwMode="auto">
            <a:xfrm>
              <a:off x="12263888" y="9240129"/>
              <a:ext cx="47770" cy="76452"/>
            </a:xfrm>
            <a:custGeom>
              <a:avLst/>
              <a:gdLst>
                <a:gd name="T0" fmla="*/ 2 w 5"/>
                <a:gd name="T1" fmla="*/ 5 h 8"/>
                <a:gd name="T2" fmla="*/ 5 w 5"/>
                <a:gd name="T3" fmla="*/ 1 h 8"/>
                <a:gd name="T4" fmla="*/ 1 w 5"/>
                <a:gd name="T5" fmla="*/ 3 h 8"/>
                <a:gd name="T6" fmla="*/ 0 w 5"/>
                <a:gd name="T7" fmla="*/ 8 h 8"/>
                <a:gd name="T8" fmla="*/ 2 w 5"/>
                <a:gd name="T9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8">
                  <a:moveTo>
                    <a:pt x="2" y="5"/>
                  </a:moveTo>
                  <a:cubicBezTo>
                    <a:pt x="2" y="4"/>
                    <a:pt x="4" y="2"/>
                    <a:pt x="5" y="1"/>
                  </a:cubicBezTo>
                  <a:cubicBezTo>
                    <a:pt x="4" y="0"/>
                    <a:pt x="2" y="2"/>
                    <a:pt x="1" y="3"/>
                  </a:cubicBezTo>
                  <a:cubicBezTo>
                    <a:pt x="0" y="4"/>
                    <a:pt x="0" y="6"/>
                    <a:pt x="0" y="8"/>
                  </a:cubicBezTo>
                  <a:cubicBezTo>
                    <a:pt x="2" y="7"/>
                    <a:pt x="2" y="6"/>
                    <a:pt x="2" y="5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07" name="Freeform 741"/>
            <p:cNvSpPr>
              <a:spLocks/>
            </p:cNvSpPr>
            <p:nvPr/>
          </p:nvSpPr>
          <p:spPr bwMode="auto">
            <a:xfrm>
              <a:off x="12219300" y="8857867"/>
              <a:ext cx="324842" cy="420492"/>
            </a:xfrm>
            <a:custGeom>
              <a:avLst/>
              <a:gdLst>
                <a:gd name="T0" fmla="*/ 11 w 35"/>
                <a:gd name="T1" fmla="*/ 44 h 45"/>
                <a:gd name="T2" fmla="*/ 15 w 35"/>
                <a:gd name="T3" fmla="*/ 41 h 45"/>
                <a:gd name="T4" fmla="*/ 16 w 35"/>
                <a:gd name="T5" fmla="*/ 43 h 45"/>
                <a:gd name="T6" fmla="*/ 23 w 35"/>
                <a:gd name="T7" fmla="*/ 37 h 45"/>
                <a:gd name="T8" fmla="*/ 25 w 35"/>
                <a:gd name="T9" fmla="*/ 26 h 45"/>
                <a:gd name="T10" fmla="*/ 31 w 35"/>
                <a:gd name="T11" fmla="*/ 16 h 45"/>
                <a:gd name="T12" fmla="*/ 33 w 35"/>
                <a:gd name="T13" fmla="*/ 8 h 45"/>
                <a:gd name="T14" fmla="*/ 35 w 35"/>
                <a:gd name="T15" fmla="*/ 2 h 45"/>
                <a:gd name="T16" fmla="*/ 29 w 35"/>
                <a:gd name="T17" fmla="*/ 1 h 45"/>
                <a:gd name="T18" fmla="*/ 26 w 35"/>
                <a:gd name="T19" fmla="*/ 2 h 45"/>
                <a:gd name="T20" fmla="*/ 25 w 35"/>
                <a:gd name="T21" fmla="*/ 6 h 45"/>
                <a:gd name="T22" fmla="*/ 20 w 35"/>
                <a:gd name="T23" fmla="*/ 10 h 45"/>
                <a:gd name="T24" fmla="*/ 10 w 35"/>
                <a:gd name="T25" fmla="*/ 8 h 45"/>
                <a:gd name="T26" fmla="*/ 13 w 35"/>
                <a:gd name="T27" fmla="*/ 13 h 45"/>
                <a:gd name="T28" fmla="*/ 14 w 35"/>
                <a:gd name="T29" fmla="*/ 19 h 45"/>
                <a:gd name="T30" fmla="*/ 15 w 35"/>
                <a:gd name="T31" fmla="*/ 22 h 45"/>
                <a:gd name="T32" fmla="*/ 16 w 35"/>
                <a:gd name="T33" fmla="*/ 25 h 45"/>
                <a:gd name="T34" fmla="*/ 15 w 35"/>
                <a:gd name="T35" fmla="*/ 32 h 45"/>
                <a:gd name="T36" fmla="*/ 13 w 35"/>
                <a:gd name="T37" fmla="*/ 31 h 45"/>
                <a:gd name="T38" fmla="*/ 10 w 35"/>
                <a:gd name="T39" fmla="*/ 32 h 45"/>
                <a:gd name="T40" fmla="*/ 8 w 35"/>
                <a:gd name="T41" fmla="*/ 29 h 45"/>
                <a:gd name="T42" fmla="*/ 6 w 35"/>
                <a:gd name="T43" fmla="*/ 32 h 45"/>
                <a:gd name="T44" fmla="*/ 4 w 35"/>
                <a:gd name="T45" fmla="*/ 32 h 45"/>
                <a:gd name="T46" fmla="*/ 3 w 35"/>
                <a:gd name="T47" fmla="*/ 35 h 45"/>
                <a:gd name="T48" fmla="*/ 0 w 35"/>
                <a:gd name="T49" fmla="*/ 39 h 45"/>
                <a:gd name="T50" fmla="*/ 5 w 35"/>
                <a:gd name="T51" fmla="*/ 45 h 45"/>
                <a:gd name="T52" fmla="*/ 8 w 35"/>
                <a:gd name="T53" fmla="*/ 42 h 45"/>
                <a:gd name="T54" fmla="*/ 11 w 35"/>
                <a:gd name="T55" fmla="*/ 44 h 45"/>
                <a:gd name="T56" fmla="*/ 11 w 35"/>
                <a:gd name="T57" fmla="*/ 44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35" h="45">
                  <a:moveTo>
                    <a:pt x="11" y="44"/>
                  </a:moveTo>
                  <a:cubicBezTo>
                    <a:pt x="12" y="44"/>
                    <a:pt x="14" y="42"/>
                    <a:pt x="15" y="41"/>
                  </a:cubicBezTo>
                  <a:cubicBezTo>
                    <a:pt x="17" y="40"/>
                    <a:pt x="15" y="43"/>
                    <a:pt x="16" y="43"/>
                  </a:cubicBezTo>
                  <a:cubicBezTo>
                    <a:pt x="16" y="43"/>
                    <a:pt x="23" y="39"/>
                    <a:pt x="23" y="37"/>
                  </a:cubicBezTo>
                  <a:cubicBezTo>
                    <a:pt x="23" y="33"/>
                    <a:pt x="23" y="29"/>
                    <a:pt x="25" y="26"/>
                  </a:cubicBezTo>
                  <a:cubicBezTo>
                    <a:pt x="27" y="22"/>
                    <a:pt x="30" y="19"/>
                    <a:pt x="31" y="16"/>
                  </a:cubicBezTo>
                  <a:cubicBezTo>
                    <a:pt x="32" y="13"/>
                    <a:pt x="32" y="11"/>
                    <a:pt x="33" y="8"/>
                  </a:cubicBezTo>
                  <a:cubicBezTo>
                    <a:pt x="33" y="6"/>
                    <a:pt x="35" y="4"/>
                    <a:pt x="35" y="2"/>
                  </a:cubicBezTo>
                  <a:cubicBezTo>
                    <a:pt x="33" y="2"/>
                    <a:pt x="31" y="0"/>
                    <a:pt x="29" y="1"/>
                  </a:cubicBezTo>
                  <a:cubicBezTo>
                    <a:pt x="28" y="1"/>
                    <a:pt x="26" y="1"/>
                    <a:pt x="26" y="2"/>
                  </a:cubicBezTo>
                  <a:cubicBezTo>
                    <a:pt x="25" y="4"/>
                    <a:pt x="25" y="5"/>
                    <a:pt x="25" y="6"/>
                  </a:cubicBezTo>
                  <a:cubicBezTo>
                    <a:pt x="24" y="9"/>
                    <a:pt x="23" y="10"/>
                    <a:pt x="20" y="10"/>
                  </a:cubicBezTo>
                  <a:cubicBezTo>
                    <a:pt x="17" y="9"/>
                    <a:pt x="13" y="8"/>
                    <a:pt x="10" y="8"/>
                  </a:cubicBezTo>
                  <a:cubicBezTo>
                    <a:pt x="10" y="10"/>
                    <a:pt x="9" y="14"/>
                    <a:pt x="13" y="13"/>
                  </a:cubicBezTo>
                  <a:cubicBezTo>
                    <a:pt x="17" y="11"/>
                    <a:pt x="14" y="17"/>
                    <a:pt x="14" y="19"/>
                  </a:cubicBezTo>
                  <a:cubicBezTo>
                    <a:pt x="14" y="20"/>
                    <a:pt x="14" y="21"/>
                    <a:pt x="15" y="22"/>
                  </a:cubicBezTo>
                  <a:cubicBezTo>
                    <a:pt x="16" y="23"/>
                    <a:pt x="16" y="24"/>
                    <a:pt x="16" y="25"/>
                  </a:cubicBezTo>
                  <a:cubicBezTo>
                    <a:pt x="16" y="27"/>
                    <a:pt x="16" y="30"/>
                    <a:pt x="15" y="32"/>
                  </a:cubicBezTo>
                  <a:cubicBezTo>
                    <a:pt x="15" y="33"/>
                    <a:pt x="13" y="31"/>
                    <a:pt x="13" y="31"/>
                  </a:cubicBezTo>
                  <a:cubicBezTo>
                    <a:pt x="11" y="31"/>
                    <a:pt x="11" y="33"/>
                    <a:pt x="10" y="32"/>
                  </a:cubicBezTo>
                  <a:cubicBezTo>
                    <a:pt x="10" y="31"/>
                    <a:pt x="9" y="30"/>
                    <a:pt x="8" y="29"/>
                  </a:cubicBezTo>
                  <a:cubicBezTo>
                    <a:pt x="7" y="29"/>
                    <a:pt x="7" y="31"/>
                    <a:pt x="6" y="32"/>
                  </a:cubicBezTo>
                  <a:cubicBezTo>
                    <a:pt x="6" y="32"/>
                    <a:pt x="4" y="32"/>
                    <a:pt x="4" y="32"/>
                  </a:cubicBezTo>
                  <a:cubicBezTo>
                    <a:pt x="2" y="32"/>
                    <a:pt x="3" y="34"/>
                    <a:pt x="3" y="35"/>
                  </a:cubicBezTo>
                  <a:cubicBezTo>
                    <a:pt x="4" y="38"/>
                    <a:pt x="3" y="37"/>
                    <a:pt x="0" y="39"/>
                  </a:cubicBezTo>
                  <a:cubicBezTo>
                    <a:pt x="2" y="41"/>
                    <a:pt x="4" y="42"/>
                    <a:pt x="5" y="45"/>
                  </a:cubicBezTo>
                  <a:cubicBezTo>
                    <a:pt x="6" y="44"/>
                    <a:pt x="7" y="43"/>
                    <a:pt x="8" y="42"/>
                  </a:cubicBezTo>
                  <a:cubicBezTo>
                    <a:pt x="10" y="41"/>
                    <a:pt x="10" y="43"/>
                    <a:pt x="11" y="44"/>
                  </a:cubicBezTo>
                  <a:cubicBezTo>
                    <a:pt x="12" y="44"/>
                    <a:pt x="10" y="43"/>
                    <a:pt x="11" y="44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08" name="Freeform 742"/>
            <p:cNvSpPr>
              <a:spLocks/>
            </p:cNvSpPr>
            <p:nvPr/>
          </p:nvSpPr>
          <p:spPr bwMode="auto">
            <a:xfrm>
              <a:off x="12359429" y="8520197"/>
              <a:ext cx="595542" cy="420492"/>
            </a:xfrm>
            <a:custGeom>
              <a:avLst/>
              <a:gdLst>
                <a:gd name="T0" fmla="*/ 12 w 64"/>
                <a:gd name="T1" fmla="*/ 37 h 45"/>
                <a:gd name="T2" fmla="*/ 17 w 64"/>
                <a:gd name="T3" fmla="*/ 37 h 45"/>
                <a:gd name="T4" fmla="*/ 20 w 64"/>
                <a:gd name="T5" fmla="*/ 38 h 45"/>
                <a:gd name="T6" fmla="*/ 21 w 64"/>
                <a:gd name="T7" fmla="*/ 33 h 45"/>
                <a:gd name="T8" fmla="*/ 25 w 64"/>
                <a:gd name="T9" fmla="*/ 30 h 45"/>
                <a:gd name="T10" fmla="*/ 30 w 64"/>
                <a:gd name="T11" fmla="*/ 33 h 45"/>
                <a:gd name="T12" fmla="*/ 36 w 64"/>
                <a:gd name="T13" fmla="*/ 34 h 45"/>
                <a:gd name="T14" fmla="*/ 39 w 64"/>
                <a:gd name="T15" fmla="*/ 34 h 45"/>
                <a:gd name="T16" fmla="*/ 41 w 64"/>
                <a:gd name="T17" fmla="*/ 30 h 45"/>
                <a:gd name="T18" fmla="*/ 45 w 64"/>
                <a:gd name="T19" fmla="*/ 31 h 45"/>
                <a:gd name="T20" fmla="*/ 50 w 64"/>
                <a:gd name="T21" fmla="*/ 31 h 45"/>
                <a:gd name="T22" fmla="*/ 55 w 64"/>
                <a:gd name="T23" fmla="*/ 29 h 45"/>
                <a:gd name="T24" fmla="*/ 60 w 64"/>
                <a:gd name="T25" fmla="*/ 30 h 45"/>
                <a:gd name="T26" fmla="*/ 58 w 64"/>
                <a:gd name="T27" fmla="*/ 24 h 45"/>
                <a:gd name="T28" fmla="*/ 55 w 64"/>
                <a:gd name="T29" fmla="*/ 20 h 45"/>
                <a:gd name="T30" fmla="*/ 51 w 64"/>
                <a:gd name="T31" fmla="*/ 16 h 45"/>
                <a:gd name="T32" fmla="*/ 47 w 64"/>
                <a:gd name="T33" fmla="*/ 13 h 45"/>
                <a:gd name="T34" fmla="*/ 46 w 64"/>
                <a:gd name="T35" fmla="*/ 12 h 45"/>
                <a:gd name="T36" fmla="*/ 44 w 64"/>
                <a:gd name="T37" fmla="*/ 12 h 45"/>
                <a:gd name="T38" fmla="*/ 44 w 64"/>
                <a:gd name="T39" fmla="*/ 6 h 45"/>
                <a:gd name="T40" fmla="*/ 41 w 64"/>
                <a:gd name="T41" fmla="*/ 1 h 45"/>
                <a:gd name="T42" fmla="*/ 41 w 64"/>
                <a:gd name="T43" fmla="*/ 0 h 45"/>
                <a:gd name="T44" fmla="*/ 38 w 64"/>
                <a:gd name="T45" fmla="*/ 0 h 45"/>
                <a:gd name="T46" fmla="*/ 35 w 64"/>
                <a:gd name="T47" fmla="*/ 3 h 45"/>
                <a:gd name="T48" fmla="*/ 26 w 64"/>
                <a:gd name="T49" fmla="*/ 10 h 45"/>
                <a:gd name="T50" fmla="*/ 22 w 64"/>
                <a:gd name="T51" fmla="*/ 11 h 45"/>
                <a:gd name="T52" fmla="*/ 19 w 64"/>
                <a:gd name="T53" fmla="*/ 15 h 45"/>
                <a:gd name="T54" fmla="*/ 13 w 64"/>
                <a:gd name="T55" fmla="*/ 17 h 45"/>
                <a:gd name="T56" fmla="*/ 9 w 64"/>
                <a:gd name="T57" fmla="*/ 17 h 45"/>
                <a:gd name="T58" fmla="*/ 6 w 64"/>
                <a:gd name="T59" fmla="*/ 18 h 45"/>
                <a:gd name="T60" fmla="*/ 3 w 64"/>
                <a:gd name="T61" fmla="*/ 23 h 45"/>
                <a:gd name="T62" fmla="*/ 4 w 64"/>
                <a:gd name="T63" fmla="*/ 34 h 45"/>
                <a:gd name="T64" fmla="*/ 6 w 64"/>
                <a:gd name="T65" fmla="*/ 39 h 45"/>
                <a:gd name="T66" fmla="*/ 9 w 64"/>
                <a:gd name="T67" fmla="*/ 45 h 45"/>
                <a:gd name="T68" fmla="*/ 12 w 64"/>
                <a:gd name="T69" fmla="*/ 37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64" h="45">
                  <a:moveTo>
                    <a:pt x="12" y="37"/>
                  </a:moveTo>
                  <a:cubicBezTo>
                    <a:pt x="13" y="37"/>
                    <a:pt x="16" y="36"/>
                    <a:pt x="17" y="37"/>
                  </a:cubicBezTo>
                  <a:cubicBezTo>
                    <a:pt x="17" y="38"/>
                    <a:pt x="20" y="38"/>
                    <a:pt x="20" y="38"/>
                  </a:cubicBezTo>
                  <a:cubicBezTo>
                    <a:pt x="21" y="36"/>
                    <a:pt x="20" y="34"/>
                    <a:pt x="21" y="33"/>
                  </a:cubicBezTo>
                  <a:cubicBezTo>
                    <a:pt x="21" y="32"/>
                    <a:pt x="23" y="29"/>
                    <a:pt x="25" y="30"/>
                  </a:cubicBezTo>
                  <a:cubicBezTo>
                    <a:pt x="27" y="30"/>
                    <a:pt x="28" y="32"/>
                    <a:pt x="30" y="33"/>
                  </a:cubicBezTo>
                  <a:cubicBezTo>
                    <a:pt x="32" y="34"/>
                    <a:pt x="34" y="34"/>
                    <a:pt x="36" y="34"/>
                  </a:cubicBezTo>
                  <a:cubicBezTo>
                    <a:pt x="37" y="34"/>
                    <a:pt x="39" y="35"/>
                    <a:pt x="39" y="34"/>
                  </a:cubicBezTo>
                  <a:cubicBezTo>
                    <a:pt x="40" y="33"/>
                    <a:pt x="40" y="29"/>
                    <a:pt x="41" y="30"/>
                  </a:cubicBezTo>
                  <a:cubicBezTo>
                    <a:pt x="43" y="31"/>
                    <a:pt x="43" y="31"/>
                    <a:pt x="45" y="31"/>
                  </a:cubicBezTo>
                  <a:cubicBezTo>
                    <a:pt x="47" y="30"/>
                    <a:pt x="48" y="31"/>
                    <a:pt x="50" y="31"/>
                  </a:cubicBezTo>
                  <a:cubicBezTo>
                    <a:pt x="52" y="31"/>
                    <a:pt x="53" y="28"/>
                    <a:pt x="55" y="29"/>
                  </a:cubicBezTo>
                  <a:cubicBezTo>
                    <a:pt x="56" y="29"/>
                    <a:pt x="58" y="31"/>
                    <a:pt x="60" y="30"/>
                  </a:cubicBezTo>
                  <a:cubicBezTo>
                    <a:pt x="64" y="28"/>
                    <a:pt x="59" y="26"/>
                    <a:pt x="58" y="24"/>
                  </a:cubicBezTo>
                  <a:cubicBezTo>
                    <a:pt x="57" y="22"/>
                    <a:pt x="57" y="21"/>
                    <a:pt x="55" y="20"/>
                  </a:cubicBezTo>
                  <a:cubicBezTo>
                    <a:pt x="53" y="19"/>
                    <a:pt x="52" y="18"/>
                    <a:pt x="51" y="16"/>
                  </a:cubicBezTo>
                  <a:cubicBezTo>
                    <a:pt x="51" y="14"/>
                    <a:pt x="49" y="14"/>
                    <a:pt x="47" y="13"/>
                  </a:cubicBezTo>
                  <a:cubicBezTo>
                    <a:pt x="47" y="13"/>
                    <a:pt x="47" y="12"/>
                    <a:pt x="46" y="12"/>
                  </a:cubicBezTo>
                  <a:cubicBezTo>
                    <a:pt x="46" y="12"/>
                    <a:pt x="44" y="12"/>
                    <a:pt x="44" y="12"/>
                  </a:cubicBezTo>
                  <a:cubicBezTo>
                    <a:pt x="43" y="11"/>
                    <a:pt x="44" y="7"/>
                    <a:pt x="44" y="6"/>
                  </a:cubicBezTo>
                  <a:cubicBezTo>
                    <a:pt x="44" y="4"/>
                    <a:pt x="42" y="3"/>
                    <a:pt x="41" y="1"/>
                  </a:cubicBezTo>
                  <a:cubicBezTo>
                    <a:pt x="41" y="1"/>
                    <a:pt x="41" y="0"/>
                    <a:pt x="41" y="0"/>
                  </a:cubicBezTo>
                  <a:cubicBezTo>
                    <a:pt x="40" y="0"/>
                    <a:pt x="39" y="0"/>
                    <a:pt x="38" y="0"/>
                  </a:cubicBezTo>
                  <a:cubicBezTo>
                    <a:pt x="36" y="1"/>
                    <a:pt x="36" y="1"/>
                    <a:pt x="35" y="3"/>
                  </a:cubicBezTo>
                  <a:cubicBezTo>
                    <a:pt x="35" y="6"/>
                    <a:pt x="28" y="10"/>
                    <a:pt x="26" y="10"/>
                  </a:cubicBezTo>
                  <a:cubicBezTo>
                    <a:pt x="25" y="10"/>
                    <a:pt x="21" y="10"/>
                    <a:pt x="22" y="11"/>
                  </a:cubicBezTo>
                  <a:cubicBezTo>
                    <a:pt x="23" y="13"/>
                    <a:pt x="20" y="15"/>
                    <a:pt x="19" y="15"/>
                  </a:cubicBezTo>
                  <a:cubicBezTo>
                    <a:pt x="17" y="16"/>
                    <a:pt x="15" y="17"/>
                    <a:pt x="13" y="17"/>
                  </a:cubicBezTo>
                  <a:cubicBezTo>
                    <a:pt x="11" y="18"/>
                    <a:pt x="11" y="16"/>
                    <a:pt x="9" y="17"/>
                  </a:cubicBezTo>
                  <a:cubicBezTo>
                    <a:pt x="7" y="18"/>
                    <a:pt x="6" y="17"/>
                    <a:pt x="6" y="18"/>
                  </a:cubicBezTo>
                  <a:cubicBezTo>
                    <a:pt x="5" y="20"/>
                    <a:pt x="4" y="22"/>
                    <a:pt x="3" y="23"/>
                  </a:cubicBezTo>
                  <a:cubicBezTo>
                    <a:pt x="0" y="27"/>
                    <a:pt x="2" y="30"/>
                    <a:pt x="4" y="34"/>
                  </a:cubicBezTo>
                  <a:cubicBezTo>
                    <a:pt x="5" y="36"/>
                    <a:pt x="5" y="37"/>
                    <a:pt x="6" y="39"/>
                  </a:cubicBezTo>
                  <a:cubicBezTo>
                    <a:pt x="8" y="41"/>
                    <a:pt x="9" y="42"/>
                    <a:pt x="9" y="45"/>
                  </a:cubicBezTo>
                  <a:cubicBezTo>
                    <a:pt x="9" y="44"/>
                    <a:pt x="10" y="37"/>
                    <a:pt x="12" y="37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09" name="Freeform 743"/>
            <p:cNvSpPr>
              <a:spLocks/>
            </p:cNvSpPr>
            <p:nvPr/>
          </p:nvSpPr>
          <p:spPr bwMode="auto">
            <a:xfrm>
              <a:off x="11697008" y="7921315"/>
              <a:ext cx="1092359" cy="767717"/>
            </a:xfrm>
            <a:custGeom>
              <a:avLst/>
              <a:gdLst>
                <a:gd name="T0" fmla="*/ 83 w 117"/>
                <a:gd name="T1" fmla="*/ 82 h 82"/>
                <a:gd name="T2" fmla="*/ 93 w 117"/>
                <a:gd name="T3" fmla="*/ 76 h 82"/>
                <a:gd name="T4" fmla="*/ 105 w 117"/>
                <a:gd name="T5" fmla="*/ 68 h 82"/>
                <a:gd name="T6" fmla="*/ 112 w 117"/>
                <a:gd name="T7" fmla="*/ 64 h 82"/>
                <a:gd name="T8" fmla="*/ 107 w 117"/>
                <a:gd name="T9" fmla="*/ 55 h 82"/>
                <a:gd name="T10" fmla="*/ 110 w 117"/>
                <a:gd name="T11" fmla="*/ 46 h 82"/>
                <a:gd name="T12" fmla="*/ 114 w 117"/>
                <a:gd name="T13" fmla="*/ 40 h 82"/>
                <a:gd name="T14" fmla="*/ 117 w 117"/>
                <a:gd name="T15" fmla="*/ 21 h 82"/>
                <a:gd name="T16" fmla="*/ 81 w 117"/>
                <a:gd name="T17" fmla="*/ 1 h 82"/>
                <a:gd name="T18" fmla="*/ 75 w 117"/>
                <a:gd name="T19" fmla="*/ 2 h 82"/>
                <a:gd name="T20" fmla="*/ 67 w 117"/>
                <a:gd name="T21" fmla="*/ 2 h 82"/>
                <a:gd name="T22" fmla="*/ 59 w 117"/>
                <a:gd name="T23" fmla="*/ 1 h 82"/>
                <a:gd name="T24" fmla="*/ 29 w 117"/>
                <a:gd name="T25" fmla="*/ 21 h 82"/>
                <a:gd name="T26" fmla="*/ 22 w 117"/>
                <a:gd name="T27" fmla="*/ 25 h 82"/>
                <a:gd name="T28" fmla="*/ 19 w 117"/>
                <a:gd name="T29" fmla="*/ 42 h 82"/>
                <a:gd name="T30" fmla="*/ 8 w 117"/>
                <a:gd name="T31" fmla="*/ 43 h 82"/>
                <a:gd name="T32" fmla="*/ 5 w 117"/>
                <a:gd name="T33" fmla="*/ 51 h 82"/>
                <a:gd name="T34" fmla="*/ 11 w 117"/>
                <a:gd name="T35" fmla="*/ 56 h 82"/>
                <a:gd name="T36" fmla="*/ 19 w 117"/>
                <a:gd name="T37" fmla="*/ 62 h 82"/>
                <a:gd name="T38" fmla="*/ 21 w 117"/>
                <a:gd name="T39" fmla="*/ 55 h 82"/>
                <a:gd name="T40" fmla="*/ 28 w 117"/>
                <a:gd name="T41" fmla="*/ 50 h 82"/>
                <a:gd name="T42" fmla="*/ 35 w 117"/>
                <a:gd name="T43" fmla="*/ 53 h 82"/>
                <a:gd name="T44" fmla="*/ 46 w 117"/>
                <a:gd name="T45" fmla="*/ 55 h 82"/>
                <a:gd name="T46" fmla="*/ 64 w 117"/>
                <a:gd name="T47" fmla="*/ 53 h 82"/>
                <a:gd name="T48" fmla="*/ 68 w 117"/>
                <a:gd name="T49" fmla="*/ 47 h 82"/>
                <a:gd name="T50" fmla="*/ 77 w 117"/>
                <a:gd name="T51" fmla="*/ 31 h 82"/>
                <a:gd name="T52" fmla="*/ 79 w 117"/>
                <a:gd name="T53" fmla="*/ 16 h 82"/>
                <a:gd name="T54" fmla="*/ 75 w 117"/>
                <a:gd name="T55" fmla="*/ 2 h 82"/>
                <a:gd name="T56" fmla="*/ 78 w 117"/>
                <a:gd name="T57" fmla="*/ 16 h 82"/>
                <a:gd name="T58" fmla="*/ 77 w 117"/>
                <a:gd name="T59" fmla="*/ 35 h 82"/>
                <a:gd name="T60" fmla="*/ 68 w 117"/>
                <a:gd name="T61" fmla="*/ 46 h 82"/>
                <a:gd name="T62" fmla="*/ 72 w 117"/>
                <a:gd name="T63" fmla="*/ 55 h 82"/>
                <a:gd name="T64" fmla="*/ 75 w 117"/>
                <a:gd name="T65" fmla="*/ 65 h 82"/>
                <a:gd name="T66" fmla="*/ 72 w 117"/>
                <a:gd name="T67" fmla="*/ 74 h 82"/>
                <a:gd name="T68" fmla="*/ 77 w 117"/>
                <a:gd name="T69" fmla="*/ 81 h 82"/>
                <a:gd name="T70" fmla="*/ 80 w 117"/>
                <a:gd name="T71" fmla="*/ 81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17" h="82">
                  <a:moveTo>
                    <a:pt x="80" y="81"/>
                  </a:moveTo>
                  <a:cubicBezTo>
                    <a:pt x="81" y="80"/>
                    <a:pt x="82" y="82"/>
                    <a:pt x="83" y="82"/>
                  </a:cubicBezTo>
                  <a:cubicBezTo>
                    <a:pt x="85" y="81"/>
                    <a:pt x="87" y="80"/>
                    <a:pt x="89" y="79"/>
                  </a:cubicBezTo>
                  <a:cubicBezTo>
                    <a:pt x="90" y="79"/>
                    <a:pt x="93" y="78"/>
                    <a:pt x="93" y="76"/>
                  </a:cubicBezTo>
                  <a:cubicBezTo>
                    <a:pt x="93" y="74"/>
                    <a:pt x="94" y="75"/>
                    <a:pt x="96" y="74"/>
                  </a:cubicBezTo>
                  <a:cubicBezTo>
                    <a:pt x="99" y="74"/>
                    <a:pt x="103" y="71"/>
                    <a:pt x="105" y="68"/>
                  </a:cubicBezTo>
                  <a:cubicBezTo>
                    <a:pt x="106" y="67"/>
                    <a:pt x="106" y="66"/>
                    <a:pt x="107" y="65"/>
                  </a:cubicBezTo>
                  <a:cubicBezTo>
                    <a:pt x="108" y="64"/>
                    <a:pt x="110" y="64"/>
                    <a:pt x="112" y="64"/>
                  </a:cubicBezTo>
                  <a:cubicBezTo>
                    <a:pt x="112" y="62"/>
                    <a:pt x="110" y="61"/>
                    <a:pt x="109" y="59"/>
                  </a:cubicBezTo>
                  <a:cubicBezTo>
                    <a:pt x="109" y="58"/>
                    <a:pt x="110" y="55"/>
                    <a:pt x="107" y="55"/>
                  </a:cubicBezTo>
                  <a:cubicBezTo>
                    <a:pt x="106" y="55"/>
                    <a:pt x="109" y="53"/>
                    <a:pt x="108" y="52"/>
                  </a:cubicBezTo>
                  <a:cubicBezTo>
                    <a:pt x="108" y="49"/>
                    <a:pt x="109" y="48"/>
                    <a:pt x="110" y="46"/>
                  </a:cubicBezTo>
                  <a:cubicBezTo>
                    <a:pt x="110" y="44"/>
                    <a:pt x="112" y="44"/>
                    <a:pt x="112" y="42"/>
                  </a:cubicBezTo>
                  <a:cubicBezTo>
                    <a:pt x="112" y="41"/>
                    <a:pt x="113" y="40"/>
                    <a:pt x="114" y="40"/>
                  </a:cubicBezTo>
                  <a:cubicBezTo>
                    <a:pt x="117" y="40"/>
                    <a:pt x="117" y="40"/>
                    <a:pt x="117" y="38"/>
                  </a:cubicBezTo>
                  <a:cubicBezTo>
                    <a:pt x="117" y="32"/>
                    <a:pt x="117" y="27"/>
                    <a:pt x="117" y="21"/>
                  </a:cubicBezTo>
                  <a:cubicBezTo>
                    <a:pt x="117" y="19"/>
                    <a:pt x="113" y="18"/>
                    <a:pt x="111" y="17"/>
                  </a:cubicBezTo>
                  <a:cubicBezTo>
                    <a:pt x="101" y="12"/>
                    <a:pt x="91" y="6"/>
                    <a:pt x="81" y="1"/>
                  </a:cubicBezTo>
                  <a:cubicBezTo>
                    <a:pt x="80" y="1"/>
                    <a:pt x="80" y="0"/>
                    <a:pt x="79" y="0"/>
                  </a:cubicBezTo>
                  <a:cubicBezTo>
                    <a:pt x="78" y="1"/>
                    <a:pt x="76" y="2"/>
                    <a:pt x="75" y="2"/>
                  </a:cubicBezTo>
                  <a:cubicBezTo>
                    <a:pt x="74" y="3"/>
                    <a:pt x="72" y="5"/>
                    <a:pt x="71" y="5"/>
                  </a:cubicBezTo>
                  <a:cubicBezTo>
                    <a:pt x="70" y="5"/>
                    <a:pt x="69" y="3"/>
                    <a:pt x="67" y="2"/>
                  </a:cubicBezTo>
                  <a:cubicBezTo>
                    <a:pt x="66" y="1"/>
                    <a:pt x="65" y="1"/>
                    <a:pt x="64" y="1"/>
                  </a:cubicBezTo>
                  <a:cubicBezTo>
                    <a:pt x="62" y="0"/>
                    <a:pt x="61" y="0"/>
                    <a:pt x="59" y="1"/>
                  </a:cubicBezTo>
                  <a:cubicBezTo>
                    <a:pt x="52" y="5"/>
                    <a:pt x="45" y="10"/>
                    <a:pt x="38" y="14"/>
                  </a:cubicBezTo>
                  <a:cubicBezTo>
                    <a:pt x="35" y="16"/>
                    <a:pt x="32" y="18"/>
                    <a:pt x="29" y="21"/>
                  </a:cubicBezTo>
                  <a:cubicBezTo>
                    <a:pt x="28" y="22"/>
                    <a:pt x="27" y="22"/>
                    <a:pt x="26" y="22"/>
                  </a:cubicBezTo>
                  <a:cubicBezTo>
                    <a:pt x="23" y="22"/>
                    <a:pt x="22" y="22"/>
                    <a:pt x="22" y="25"/>
                  </a:cubicBezTo>
                  <a:cubicBezTo>
                    <a:pt x="22" y="28"/>
                    <a:pt x="22" y="31"/>
                    <a:pt x="22" y="34"/>
                  </a:cubicBezTo>
                  <a:cubicBezTo>
                    <a:pt x="22" y="37"/>
                    <a:pt x="21" y="40"/>
                    <a:pt x="19" y="42"/>
                  </a:cubicBezTo>
                  <a:cubicBezTo>
                    <a:pt x="18" y="43"/>
                    <a:pt x="15" y="43"/>
                    <a:pt x="14" y="43"/>
                  </a:cubicBezTo>
                  <a:cubicBezTo>
                    <a:pt x="12" y="43"/>
                    <a:pt x="10" y="43"/>
                    <a:pt x="8" y="43"/>
                  </a:cubicBezTo>
                  <a:cubicBezTo>
                    <a:pt x="6" y="43"/>
                    <a:pt x="4" y="44"/>
                    <a:pt x="2" y="44"/>
                  </a:cubicBezTo>
                  <a:cubicBezTo>
                    <a:pt x="0" y="44"/>
                    <a:pt x="5" y="51"/>
                    <a:pt x="5" y="51"/>
                  </a:cubicBezTo>
                  <a:cubicBezTo>
                    <a:pt x="6" y="54"/>
                    <a:pt x="7" y="56"/>
                    <a:pt x="10" y="57"/>
                  </a:cubicBezTo>
                  <a:cubicBezTo>
                    <a:pt x="10" y="57"/>
                    <a:pt x="11" y="56"/>
                    <a:pt x="11" y="56"/>
                  </a:cubicBezTo>
                  <a:cubicBezTo>
                    <a:pt x="12" y="57"/>
                    <a:pt x="12" y="60"/>
                    <a:pt x="14" y="58"/>
                  </a:cubicBezTo>
                  <a:cubicBezTo>
                    <a:pt x="16" y="56"/>
                    <a:pt x="18" y="61"/>
                    <a:pt x="19" y="62"/>
                  </a:cubicBezTo>
                  <a:cubicBezTo>
                    <a:pt x="19" y="61"/>
                    <a:pt x="20" y="59"/>
                    <a:pt x="20" y="58"/>
                  </a:cubicBezTo>
                  <a:cubicBezTo>
                    <a:pt x="20" y="57"/>
                    <a:pt x="21" y="56"/>
                    <a:pt x="21" y="55"/>
                  </a:cubicBezTo>
                  <a:cubicBezTo>
                    <a:pt x="22" y="52"/>
                    <a:pt x="22" y="52"/>
                    <a:pt x="25" y="51"/>
                  </a:cubicBezTo>
                  <a:cubicBezTo>
                    <a:pt x="26" y="50"/>
                    <a:pt x="27" y="50"/>
                    <a:pt x="28" y="50"/>
                  </a:cubicBezTo>
                  <a:cubicBezTo>
                    <a:pt x="29" y="49"/>
                    <a:pt x="30" y="51"/>
                    <a:pt x="31" y="51"/>
                  </a:cubicBezTo>
                  <a:cubicBezTo>
                    <a:pt x="33" y="51"/>
                    <a:pt x="34" y="52"/>
                    <a:pt x="35" y="53"/>
                  </a:cubicBezTo>
                  <a:cubicBezTo>
                    <a:pt x="36" y="54"/>
                    <a:pt x="37" y="54"/>
                    <a:pt x="39" y="54"/>
                  </a:cubicBezTo>
                  <a:cubicBezTo>
                    <a:pt x="42" y="52"/>
                    <a:pt x="43" y="55"/>
                    <a:pt x="46" y="55"/>
                  </a:cubicBezTo>
                  <a:cubicBezTo>
                    <a:pt x="49" y="55"/>
                    <a:pt x="52" y="53"/>
                    <a:pt x="55" y="53"/>
                  </a:cubicBezTo>
                  <a:cubicBezTo>
                    <a:pt x="57" y="53"/>
                    <a:pt x="61" y="54"/>
                    <a:pt x="64" y="53"/>
                  </a:cubicBezTo>
                  <a:cubicBezTo>
                    <a:pt x="65" y="53"/>
                    <a:pt x="66" y="52"/>
                    <a:pt x="67" y="51"/>
                  </a:cubicBezTo>
                  <a:cubicBezTo>
                    <a:pt x="69" y="50"/>
                    <a:pt x="68" y="49"/>
                    <a:pt x="68" y="47"/>
                  </a:cubicBezTo>
                  <a:cubicBezTo>
                    <a:pt x="68" y="42"/>
                    <a:pt x="73" y="39"/>
                    <a:pt x="77" y="35"/>
                  </a:cubicBezTo>
                  <a:cubicBezTo>
                    <a:pt x="78" y="34"/>
                    <a:pt x="77" y="32"/>
                    <a:pt x="77" y="31"/>
                  </a:cubicBezTo>
                  <a:cubicBezTo>
                    <a:pt x="77" y="28"/>
                    <a:pt x="77" y="26"/>
                    <a:pt x="77" y="23"/>
                  </a:cubicBezTo>
                  <a:cubicBezTo>
                    <a:pt x="78" y="21"/>
                    <a:pt x="79" y="18"/>
                    <a:pt x="79" y="16"/>
                  </a:cubicBezTo>
                  <a:cubicBezTo>
                    <a:pt x="78" y="14"/>
                    <a:pt x="77" y="12"/>
                    <a:pt x="76" y="11"/>
                  </a:cubicBezTo>
                  <a:cubicBezTo>
                    <a:pt x="74" y="8"/>
                    <a:pt x="75" y="5"/>
                    <a:pt x="75" y="2"/>
                  </a:cubicBezTo>
                  <a:cubicBezTo>
                    <a:pt x="75" y="5"/>
                    <a:pt x="75" y="7"/>
                    <a:pt x="75" y="9"/>
                  </a:cubicBezTo>
                  <a:cubicBezTo>
                    <a:pt x="75" y="11"/>
                    <a:pt x="78" y="14"/>
                    <a:pt x="78" y="16"/>
                  </a:cubicBezTo>
                  <a:cubicBezTo>
                    <a:pt x="79" y="19"/>
                    <a:pt x="77" y="23"/>
                    <a:pt x="77" y="26"/>
                  </a:cubicBezTo>
                  <a:cubicBezTo>
                    <a:pt x="77" y="28"/>
                    <a:pt x="78" y="32"/>
                    <a:pt x="77" y="35"/>
                  </a:cubicBezTo>
                  <a:cubicBezTo>
                    <a:pt x="76" y="37"/>
                    <a:pt x="72" y="39"/>
                    <a:pt x="71" y="41"/>
                  </a:cubicBezTo>
                  <a:cubicBezTo>
                    <a:pt x="69" y="42"/>
                    <a:pt x="68" y="44"/>
                    <a:pt x="68" y="46"/>
                  </a:cubicBezTo>
                  <a:cubicBezTo>
                    <a:pt x="67" y="49"/>
                    <a:pt x="69" y="50"/>
                    <a:pt x="70" y="53"/>
                  </a:cubicBezTo>
                  <a:cubicBezTo>
                    <a:pt x="70" y="54"/>
                    <a:pt x="71" y="54"/>
                    <a:pt x="72" y="55"/>
                  </a:cubicBezTo>
                  <a:cubicBezTo>
                    <a:pt x="74" y="56"/>
                    <a:pt x="75" y="57"/>
                    <a:pt x="75" y="59"/>
                  </a:cubicBezTo>
                  <a:cubicBezTo>
                    <a:pt x="75" y="61"/>
                    <a:pt x="75" y="63"/>
                    <a:pt x="75" y="65"/>
                  </a:cubicBezTo>
                  <a:cubicBezTo>
                    <a:pt x="75" y="66"/>
                    <a:pt x="76" y="68"/>
                    <a:pt x="77" y="70"/>
                  </a:cubicBezTo>
                  <a:cubicBezTo>
                    <a:pt x="74" y="70"/>
                    <a:pt x="67" y="70"/>
                    <a:pt x="72" y="74"/>
                  </a:cubicBezTo>
                  <a:cubicBezTo>
                    <a:pt x="74" y="75"/>
                    <a:pt x="75" y="76"/>
                    <a:pt x="76" y="78"/>
                  </a:cubicBezTo>
                  <a:cubicBezTo>
                    <a:pt x="76" y="79"/>
                    <a:pt x="77" y="80"/>
                    <a:pt x="77" y="81"/>
                  </a:cubicBezTo>
                  <a:cubicBezTo>
                    <a:pt x="77" y="82"/>
                    <a:pt x="80" y="81"/>
                    <a:pt x="80" y="81"/>
                  </a:cubicBezTo>
                  <a:cubicBezTo>
                    <a:pt x="82" y="80"/>
                    <a:pt x="80" y="81"/>
                    <a:pt x="80" y="81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10" name="Freeform 744"/>
            <p:cNvSpPr>
              <a:spLocks/>
            </p:cNvSpPr>
            <p:nvPr/>
          </p:nvSpPr>
          <p:spPr bwMode="auto">
            <a:xfrm>
              <a:off x="12684268" y="7940429"/>
              <a:ext cx="767517" cy="946107"/>
            </a:xfrm>
            <a:custGeom>
              <a:avLst/>
              <a:gdLst>
                <a:gd name="T0" fmla="*/ 6 w 82"/>
                <a:gd name="T1" fmla="*/ 39 h 101"/>
                <a:gd name="T2" fmla="*/ 6 w 82"/>
                <a:gd name="T3" fmla="*/ 41 h 101"/>
                <a:gd name="T4" fmla="*/ 4 w 82"/>
                <a:gd name="T5" fmla="*/ 43 h 101"/>
                <a:gd name="T6" fmla="*/ 2 w 82"/>
                <a:gd name="T7" fmla="*/ 49 h 101"/>
                <a:gd name="T8" fmla="*/ 2 w 82"/>
                <a:gd name="T9" fmla="*/ 51 h 101"/>
                <a:gd name="T10" fmla="*/ 1 w 82"/>
                <a:gd name="T11" fmla="*/ 53 h 101"/>
                <a:gd name="T12" fmla="*/ 4 w 82"/>
                <a:gd name="T13" fmla="*/ 58 h 101"/>
                <a:gd name="T14" fmla="*/ 6 w 82"/>
                <a:gd name="T15" fmla="*/ 60 h 101"/>
                <a:gd name="T16" fmla="*/ 6 w 82"/>
                <a:gd name="T17" fmla="*/ 63 h 101"/>
                <a:gd name="T18" fmla="*/ 9 w 82"/>
                <a:gd name="T19" fmla="*/ 68 h 101"/>
                <a:gd name="T20" fmla="*/ 9 w 82"/>
                <a:gd name="T21" fmla="*/ 74 h 101"/>
                <a:gd name="T22" fmla="*/ 15 w 82"/>
                <a:gd name="T23" fmla="*/ 76 h 101"/>
                <a:gd name="T24" fmla="*/ 18 w 82"/>
                <a:gd name="T25" fmla="*/ 81 h 101"/>
                <a:gd name="T26" fmla="*/ 22 w 82"/>
                <a:gd name="T27" fmla="*/ 84 h 101"/>
                <a:gd name="T28" fmla="*/ 26 w 82"/>
                <a:gd name="T29" fmla="*/ 88 h 101"/>
                <a:gd name="T30" fmla="*/ 26 w 82"/>
                <a:gd name="T31" fmla="*/ 91 h 101"/>
                <a:gd name="T32" fmla="*/ 28 w 82"/>
                <a:gd name="T33" fmla="*/ 92 h 101"/>
                <a:gd name="T34" fmla="*/ 32 w 82"/>
                <a:gd name="T35" fmla="*/ 96 h 101"/>
                <a:gd name="T36" fmla="*/ 35 w 82"/>
                <a:gd name="T37" fmla="*/ 95 h 101"/>
                <a:gd name="T38" fmla="*/ 39 w 82"/>
                <a:gd name="T39" fmla="*/ 94 h 101"/>
                <a:gd name="T40" fmla="*/ 44 w 82"/>
                <a:gd name="T41" fmla="*/ 100 h 101"/>
                <a:gd name="T42" fmla="*/ 51 w 82"/>
                <a:gd name="T43" fmla="*/ 100 h 101"/>
                <a:gd name="T44" fmla="*/ 55 w 82"/>
                <a:gd name="T45" fmla="*/ 98 h 101"/>
                <a:gd name="T46" fmla="*/ 59 w 82"/>
                <a:gd name="T47" fmla="*/ 97 h 101"/>
                <a:gd name="T48" fmla="*/ 69 w 82"/>
                <a:gd name="T49" fmla="*/ 94 h 101"/>
                <a:gd name="T50" fmla="*/ 69 w 82"/>
                <a:gd name="T51" fmla="*/ 91 h 101"/>
                <a:gd name="T52" fmla="*/ 66 w 82"/>
                <a:gd name="T53" fmla="*/ 90 h 101"/>
                <a:gd name="T54" fmla="*/ 61 w 82"/>
                <a:gd name="T55" fmla="*/ 83 h 101"/>
                <a:gd name="T56" fmla="*/ 59 w 82"/>
                <a:gd name="T57" fmla="*/ 80 h 101"/>
                <a:gd name="T58" fmla="*/ 56 w 82"/>
                <a:gd name="T59" fmla="*/ 78 h 101"/>
                <a:gd name="T60" fmla="*/ 59 w 82"/>
                <a:gd name="T61" fmla="*/ 75 h 101"/>
                <a:gd name="T62" fmla="*/ 61 w 82"/>
                <a:gd name="T63" fmla="*/ 67 h 101"/>
                <a:gd name="T64" fmla="*/ 62 w 82"/>
                <a:gd name="T65" fmla="*/ 64 h 101"/>
                <a:gd name="T66" fmla="*/ 65 w 82"/>
                <a:gd name="T67" fmla="*/ 62 h 101"/>
                <a:gd name="T68" fmla="*/ 65 w 82"/>
                <a:gd name="T69" fmla="*/ 58 h 101"/>
                <a:gd name="T70" fmla="*/ 67 w 82"/>
                <a:gd name="T71" fmla="*/ 55 h 101"/>
                <a:gd name="T72" fmla="*/ 71 w 82"/>
                <a:gd name="T73" fmla="*/ 52 h 101"/>
                <a:gd name="T74" fmla="*/ 72 w 82"/>
                <a:gd name="T75" fmla="*/ 45 h 101"/>
                <a:gd name="T76" fmla="*/ 72 w 82"/>
                <a:gd name="T77" fmla="*/ 42 h 101"/>
                <a:gd name="T78" fmla="*/ 74 w 82"/>
                <a:gd name="T79" fmla="*/ 37 h 101"/>
                <a:gd name="T80" fmla="*/ 79 w 82"/>
                <a:gd name="T81" fmla="*/ 29 h 101"/>
                <a:gd name="T82" fmla="*/ 82 w 82"/>
                <a:gd name="T83" fmla="*/ 27 h 101"/>
                <a:gd name="T84" fmla="*/ 79 w 82"/>
                <a:gd name="T85" fmla="*/ 23 h 101"/>
                <a:gd name="T86" fmla="*/ 76 w 82"/>
                <a:gd name="T87" fmla="*/ 17 h 101"/>
                <a:gd name="T88" fmla="*/ 76 w 82"/>
                <a:gd name="T89" fmla="*/ 11 h 101"/>
                <a:gd name="T90" fmla="*/ 75 w 82"/>
                <a:gd name="T91" fmla="*/ 9 h 101"/>
                <a:gd name="T92" fmla="*/ 74 w 82"/>
                <a:gd name="T93" fmla="*/ 5 h 101"/>
                <a:gd name="T94" fmla="*/ 68 w 82"/>
                <a:gd name="T95" fmla="*/ 0 h 101"/>
                <a:gd name="T96" fmla="*/ 64 w 82"/>
                <a:gd name="T97" fmla="*/ 2 h 101"/>
                <a:gd name="T98" fmla="*/ 60 w 82"/>
                <a:gd name="T99" fmla="*/ 5 h 101"/>
                <a:gd name="T100" fmla="*/ 56 w 82"/>
                <a:gd name="T101" fmla="*/ 5 h 101"/>
                <a:gd name="T102" fmla="*/ 46 w 82"/>
                <a:gd name="T103" fmla="*/ 5 h 101"/>
                <a:gd name="T104" fmla="*/ 17 w 82"/>
                <a:gd name="T105" fmla="*/ 5 h 101"/>
                <a:gd name="T106" fmla="*/ 16 w 82"/>
                <a:gd name="T107" fmla="*/ 14 h 101"/>
                <a:gd name="T108" fmla="*/ 13 w 82"/>
                <a:gd name="T109" fmla="*/ 16 h 101"/>
                <a:gd name="T110" fmla="*/ 11 w 82"/>
                <a:gd name="T111" fmla="*/ 18 h 101"/>
                <a:gd name="T112" fmla="*/ 11 w 82"/>
                <a:gd name="T113" fmla="*/ 32 h 101"/>
                <a:gd name="T114" fmla="*/ 11 w 82"/>
                <a:gd name="T115" fmla="*/ 37 h 101"/>
                <a:gd name="T116" fmla="*/ 6 w 82"/>
                <a:gd name="T117" fmla="*/ 39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82" h="101">
                  <a:moveTo>
                    <a:pt x="6" y="39"/>
                  </a:moveTo>
                  <a:cubicBezTo>
                    <a:pt x="6" y="39"/>
                    <a:pt x="6" y="40"/>
                    <a:pt x="6" y="41"/>
                  </a:cubicBezTo>
                  <a:cubicBezTo>
                    <a:pt x="5" y="42"/>
                    <a:pt x="4" y="42"/>
                    <a:pt x="4" y="43"/>
                  </a:cubicBezTo>
                  <a:cubicBezTo>
                    <a:pt x="4" y="45"/>
                    <a:pt x="2" y="47"/>
                    <a:pt x="2" y="49"/>
                  </a:cubicBezTo>
                  <a:cubicBezTo>
                    <a:pt x="2" y="50"/>
                    <a:pt x="3" y="51"/>
                    <a:pt x="2" y="51"/>
                  </a:cubicBezTo>
                  <a:cubicBezTo>
                    <a:pt x="2" y="52"/>
                    <a:pt x="0" y="53"/>
                    <a:pt x="1" y="53"/>
                  </a:cubicBezTo>
                  <a:cubicBezTo>
                    <a:pt x="4" y="53"/>
                    <a:pt x="3" y="57"/>
                    <a:pt x="4" y="58"/>
                  </a:cubicBezTo>
                  <a:cubicBezTo>
                    <a:pt x="4" y="59"/>
                    <a:pt x="5" y="59"/>
                    <a:pt x="6" y="60"/>
                  </a:cubicBezTo>
                  <a:cubicBezTo>
                    <a:pt x="6" y="61"/>
                    <a:pt x="6" y="62"/>
                    <a:pt x="6" y="63"/>
                  </a:cubicBezTo>
                  <a:cubicBezTo>
                    <a:pt x="7" y="65"/>
                    <a:pt x="9" y="66"/>
                    <a:pt x="9" y="68"/>
                  </a:cubicBezTo>
                  <a:cubicBezTo>
                    <a:pt x="9" y="69"/>
                    <a:pt x="8" y="74"/>
                    <a:pt x="9" y="74"/>
                  </a:cubicBezTo>
                  <a:cubicBezTo>
                    <a:pt x="12" y="74"/>
                    <a:pt x="13" y="75"/>
                    <a:pt x="15" y="76"/>
                  </a:cubicBezTo>
                  <a:cubicBezTo>
                    <a:pt x="17" y="77"/>
                    <a:pt x="16" y="80"/>
                    <a:pt x="18" y="81"/>
                  </a:cubicBezTo>
                  <a:cubicBezTo>
                    <a:pt x="19" y="82"/>
                    <a:pt x="22" y="82"/>
                    <a:pt x="22" y="84"/>
                  </a:cubicBezTo>
                  <a:cubicBezTo>
                    <a:pt x="22" y="86"/>
                    <a:pt x="25" y="87"/>
                    <a:pt x="26" y="88"/>
                  </a:cubicBezTo>
                  <a:cubicBezTo>
                    <a:pt x="26" y="89"/>
                    <a:pt x="26" y="90"/>
                    <a:pt x="26" y="91"/>
                  </a:cubicBezTo>
                  <a:cubicBezTo>
                    <a:pt x="27" y="91"/>
                    <a:pt x="28" y="92"/>
                    <a:pt x="28" y="92"/>
                  </a:cubicBezTo>
                  <a:cubicBezTo>
                    <a:pt x="29" y="93"/>
                    <a:pt x="30" y="95"/>
                    <a:pt x="32" y="96"/>
                  </a:cubicBezTo>
                  <a:cubicBezTo>
                    <a:pt x="33" y="97"/>
                    <a:pt x="33" y="93"/>
                    <a:pt x="35" y="95"/>
                  </a:cubicBezTo>
                  <a:cubicBezTo>
                    <a:pt x="37" y="96"/>
                    <a:pt x="37" y="94"/>
                    <a:pt x="39" y="94"/>
                  </a:cubicBezTo>
                  <a:cubicBezTo>
                    <a:pt x="41" y="95"/>
                    <a:pt x="42" y="98"/>
                    <a:pt x="44" y="100"/>
                  </a:cubicBezTo>
                  <a:cubicBezTo>
                    <a:pt x="46" y="95"/>
                    <a:pt x="49" y="101"/>
                    <a:pt x="51" y="100"/>
                  </a:cubicBezTo>
                  <a:cubicBezTo>
                    <a:pt x="52" y="99"/>
                    <a:pt x="53" y="98"/>
                    <a:pt x="55" y="98"/>
                  </a:cubicBezTo>
                  <a:cubicBezTo>
                    <a:pt x="56" y="98"/>
                    <a:pt x="58" y="98"/>
                    <a:pt x="59" y="97"/>
                  </a:cubicBezTo>
                  <a:cubicBezTo>
                    <a:pt x="61" y="93"/>
                    <a:pt x="65" y="91"/>
                    <a:pt x="69" y="94"/>
                  </a:cubicBezTo>
                  <a:cubicBezTo>
                    <a:pt x="69" y="93"/>
                    <a:pt x="69" y="92"/>
                    <a:pt x="69" y="91"/>
                  </a:cubicBezTo>
                  <a:cubicBezTo>
                    <a:pt x="69" y="90"/>
                    <a:pt x="66" y="90"/>
                    <a:pt x="66" y="90"/>
                  </a:cubicBezTo>
                  <a:cubicBezTo>
                    <a:pt x="64" y="88"/>
                    <a:pt x="63" y="85"/>
                    <a:pt x="61" y="83"/>
                  </a:cubicBezTo>
                  <a:cubicBezTo>
                    <a:pt x="60" y="82"/>
                    <a:pt x="60" y="81"/>
                    <a:pt x="59" y="80"/>
                  </a:cubicBezTo>
                  <a:cubicBezTo>
                    <a:pt x="58" y="79"/>
                    <a:pt x="57" y="79"/>
                    <a:pt x="56" y="78"/>
                  </a:cubicBezTo>
                  <a:cubicBezTo>
                    <a:pt x="53" y="75"/>
                    <a:pt x="59" y="75"/>
                    <a:pt x="59" y="75"/>
                  </a:cubicBezTo>
                  <a:cubicBezTo>
                    <a:pt x="61" y="74"/>
                    <a:pt x="60" y="69"/>
                    <a:pt x="61" y="67"/>
                  </a:cubicBezTo>
                  <a:cubicBezTo>
                    <a:pt x="61" y="66"/>
                    <a:pt x="61" y="64"/>
                    <a:pt x="62" y="64"/>
                  </a:cubicBezTo>
                  <a:cubicBezTo>
                    <a:pt x="63" y="63"/>
                    <a:pt x="65" y="63"/>
                    <a:pt x="65" y="62"/>
                  </a:cubicBezTo>
                  <a:cubicBezTo>
                    <a:pt x="65" y="61"/>
                    <a:pt x="65" y="60"/>
                    <a:pt x="65" y="58"/>
                  </a:cubicBezTo>
                  <a:cubicBezTo>
                    <a:pt x="65" y="57"/>
                    <a:pt x="66" y="56"/>
                    <a:pt x="67" y="55"/>
                  </a:cubicBezTo>
                  <a:cubicBezTo>
                    <a:pt x="68" y="53"/>
                    <a:pt x="70" y="54"/>
                    <a:pt x="71" y="52"/>
                  </a:cubicBezTo>
                  <a:cubicBezTo>
                    <a:pt x="71" y="50"/>
                    <a:pt x="72" y="48"/>
                    <a:pt x="72" y="45"/>
                  </a:cubicBezTo>
                  <a:cubicBezTo>
                    <a:pt x="72" y="44"/>
                    <a:pt x="72" y="43"/>
                    <a:pt x="72" y="42"/>
                  </a:cubicBezTo>
                  <a:cubicBezTo>
                    <a:pt x="72" y="40"/>
                    <a:pt x="74" y="38"/>
                    <a:pt x="74" y="37"/>
                  </a:cubicBezTo>
                  <a:cubicBezTo>
                    <a:pt x="74" y="33"/>
                    <a:pt x="75" y="30"/>
                    <a:pt x="79" y="29"/>
                  </a:cubicBezTo>
                  <a:cubicBezTo>
                    <a:pt x="80" y="29"/>
                    <a:pt x="81" y="29"/>
                    <a:pt x="82" y="27"/>
                  </a:cubicBezTo>
                  <a:cubicBezTo>
                    <a:pt x="82" y="26"/>
                    <a:pt x="80" y="24"/>
                    <a:pt x="79" y="23"/>
                  </a:cubicBezTo>
                  <a:cubicBezTo>
                    <a:pt x="77" y="21"/>
                    <a:pt x="76" y="19"/>
                    <a:pt x="76" y="17"/>
                  </a:cubicBezTo>
                  <a:cubicBezTo>
                    <a:pt x="76" y="16"/>
                    <a:pt x="75" y="11"/>
                    <a:pt x="76" y="11"/>
                  </a:cubicBezTo>
                  <a:cubicBezTo>
                    <a:pt x="77" y="10"/>
                    <a:pt x="76" y="10"/>
                    <a:pt x="75" y="9"/>
                  </a:cubicBezTo>
                  <a:cubicBezTo>
                    <a:pt x="74" y="8"/>
                    <a:pt x="74" y="7"/>
                    <a:pt x="74" y="5"/>
                  </a:cubicBezTo>
                  <a:cubicBezTo>
                    <a:pt x="72" y="3"/>
                    <a:pt x="69" y="2"/>
                    <a:pt x="68" y="0"/>
                  </a:cubicBezTo>
                  <a:cubicBezTo>
                    <a:pt x="67" y="0"/>
                    <a:pt x="65" y="1"/>
                    <a:pt x="64" y="2"/>
                  </a:cubicBezTo>
                  <a:cubicBezTo>
                    <a:pt x="63" y="5"/>
                    <a:pt x="61" y="3"/>
                    <a:pt x="60" y="5"/>
                  </a:cubicBezTo>
                  <a:cubicBezTo>
                    <a:pt x="59" y="9"/>
                    <a:pt x="58" y="5"/>
                    <a:pt x="56" y="5"/>
                  </a:cubicBezTo>
                  <a:cubicBezTo>
                    <a:pt x="52" y="5"/>
                    <a:pt x="49" y="5"/>
                    <a:pt x="46" y="5"/>
                  </a:cubicBezTo>
                  <a:cubicBezTo>
                    <a:pt x="37" y="5"/>
                    <a:pt x="27" y="5"/>
                    <a:pt x="17" y="5"/>
                  </a:cubicBezTo>
                  <a:cubicBezTo>
                    <a:pt x="15" y="5"/>
                    <a:pt x="16" y="12"/>
                    <a:pt x="16" y="14"/>
                  </a:cubicBezTo>
                  <a:cubicBezTo>
                    <a:pt x="16" y="16"/>
                    <a:pt x="15" y="16"/>
                    <a:pt x="13" y="16"/>
                  </a:cubicBezTo>
                  <a:cubicBezTo>
                    <a:pt x="10" y="16"/>
                    <a:pt x="11" y="16"/>
                    <a:pt x="11" y="18"/>
                  </a:cubicBezTo>
                  <a:cubicBezTo>
                    <a:pt x="11" y="23"/>
                    <a:pt x="11" y="27"/>
                    <a:pt x="11" y="32"/>
                  </a:cubicBezTo>
                  <a:cubicBezTo>
                    <a:pt x="11" y="34"/>
                    <a:pt x="11" y="36"/>
                    <a:pt x="11" y="37"/>
                  </a:cubicBezTo>
                  <a:cubicBezTo>
                    <a:pt x="11" y="39"/>
                    <a:pt x="7" y="38"/>
                    <a:pt x="6" y="39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11" name="Freeform 745"/>
            <p:cNvSpPr>
              <a:spLocks/>
            </p:cNvSpPr>
            <p:nvPr/>
          </p:nvSpPr>
          <p:spPr bwMode="auto">
            <a:xfrm>
              <a:off x="13356248" y="8182530"/>
              <a:ext cx="299364" cy="270773"/>
            </a:xfrm>
            <a:custGeom>
              <a:avLst/>
              <a:gdLst>
                <a:gd name="T0" fmla="*/ 3 w 32"/>
                <a:gd name="T1" fmla="*/ 19 h 29"/>
                <a:gd name="T2" fmla="*/ 7 w 32"/>
                <a:gd name="T3" fmla="*/ 20 h 29"/>
                <a:gd name="T4" fmla="*/ 7 w 32"/>
                <a:gd name="T5" fmla="*/ 17 h 29"/>
                <a:gd name="T6" fmla="*/ 10 w 32"/>
                <a:gd name="T7" fmla="*/ 19 h 29"/>
                <a:gd name="T8" fmla="*/ 12 w 32"/>
                <a:gd name="T9" fmla="*/ 18 h 29"/>
                <a:gd name="T10" fmla="*/ 14 w 32"/>
                <a:gd name="T11" fmla="*/ 18 h 29"/>
                <a:gd name="T12" fmla="*/ 29 w 32"/>
                <a:gd name="T13" fmla="*/ 29 h 29"/>
                <a:gd name="T14" fmla="*/ 32 w 32"/>
                <a:gd name="T15" fmla="*/ 27 h 29"/>
                <a:gd name="T16" fmla="*/ 24 w 32"/>
                <a:gd name="T17" fmla="*/ 19 h 29"/>
                <a:gd name="T18" fmla="*/ 19 w 32"/>
                <a:gd name="T19" fmla="*/ 16 h 29"/>
                <a:gd name="T20" fmla="*/ 17 w 32"/>
                <a:gd name="T21" fmla="*/ 14 h 29"/>
                <a:gd name="T22" fmla="*/ 17 w 32"/>
                <a:gd name="T23" fmla="*/ 16 h 29"/>
                <a:gd name="T24" fmla="*/ 16 w 32"/>
                <a:gd name="T25" fmla="*/ 14 h 29"/>
                <a:gd name="T26" fmla="*/ 14 w 32"/>
                <a:gd name="T27" fmla="*/ 9 h 29"/>
                <a:gd name="T28" fmla="*/ 10 w 32"/>
                <a:gd name="T29" fmla="*/ 0 h 29"/>
                <a:gd name="T30" fmla="*/ 2 w 32"/>
                <a:gd name="T31" fmla="*/ 7 h 29"/>
                <a:gd name="T32" fmla="*/ 1 w 32"/>
                <a:gd name="T33" fmla="*/ 13 h 29"/>
                <a:gd name="T34" fmla="*/ 0 w 32"/>
                <a:gd name="T35" fmla="*/ 20 h 29"/>
                <a:gd name="T36" fmla="*/ 3 w 32"/>
                <a:gd name="T37" fmla="*/ 1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2" h="29">
                  <a:moveTo>
                    <a:pt x="3" y="19"/>
                  </a:moveTo>
                  <a:cubicBezTo>
                    <a:pt x="4" y="19"/>
                    <a:pt x="6" y="21"/>
                    <a:pt x="7" y="20"/>
                  </a:cubicBezTo>
                  <a:cubicBezTo>
                    <a:pt x="7" y="19"/>
                    <a:pt x="6" y="17"/>
                    <a:pt x="7" y="17"/>
                  </a:cubicBezTo>
                  <a:cubicBezTo>
                    <a:pt x="9" y="17"/>
                    <a:pt x="9" y="19"/>
                    <a:pt x="10" y="19"/>
                  </a:cubicBezTo>
                  <a:cubicBezTo>
                    <a:pt x="11" y="19"/>
                    <a:pt x="12" y="18"/>
                    <a:pt x="12" y="18"/>
                  </a:cubicBezTo>
                  <a:cubicBezTo>
                    <a:pt x="13" y="17"/>
                    <a:pt x="14" y="18"/>
                    <a:pt x="14" y="18"/>
                  </a:cubicBezTo>
                  <a:cubicBezTo>
                    <a:pt x="22" y="18"/>
                    <a:pt x="25" y="24"/>
                    <a:pt x="29" y="29"/>
                  </a:cubicBezTo>
                  <a:cubicBezTo>
                    <a:pt x="30" y="29"/>
                    <a:pt x="31" y="28"/>
                    <a:pt x="32" y="27"/>
                  </a:cubicBezTo>
                  <a:cubicBezTo>
                    <a:pt x="29" y="25"/>
                    <a:pt x="26" y="22"/>
                    <a:pt x="24" y="19"/>
                  </a:cubicBezTo>
                  <a:cubicBezTo>
                    <a:pt x="23" y="17"/>
                    <a:pt x="21" y="17"/>
                    <a:pt x="19" y="16"/>
                  </a:cubicBezTo>
                  <a:cubicBezTo>
                    <a:pt x="18" y="16"/>
                    <a:pt x="18" y="14"/>
                    <a:pt x="17" y="14"/>
                  </a:cubicBezTo>
                  <a:cubicBezTo>
                    <a:pt x="16" y="14"/>
                    <a:pt x="17" y="15"/>
                    <a:pt x="17" y="16"/>
                  </a:cubicBezTo>
                  <a:cubicBezTo>
                    <a:pt x="17" y="16"/>
                    <a:pt x="16" y="14"/>
                    <a:pt x="16" y="14"/>
                  </a:cubicBezTo>
                  <a:cubicBezTo>
                    <a:pt x="15" y="12"/>
                    <a:pt x="14" y="11"/>
                    <a:pt x="14" y="9"/>
                  </a:cubicBezTo>
                  <a:cubicBezTo>
                    <a:pt x="13" y="6"/>
                    <a:pt x="13" y="3"/>
                    <a:pt x="10" y="0"/>
                  </a:cubicBezTo>
                  <a:cubicBezTo>
                    <a:pt x="9" y="4"/>
                    <a:pt x="4" y="4"/>
                    <a:pt x="2" y="7"/>
                  </a:cubicBezTo>
                  <a:cubicBezTo>
                    <a:pt x="1" y="9"/>
                    <a:pt x="2" y="11"/>
                    <a:pt x="1" y="13"/>
                  </a:cubicBezTo>
                  <a:cubicBezTo>
                    <a:pt x="0" y="15"/>
                    <a:pt x="0" y="17"/>
                    <a:pt x="0" y="20"/>
                  </a:cubicBezTo>
                  <a:cubicBezTo>
                    <a:pt x="1" y="19"/>
                    <a:pt x="2" y="19"/>
                    <a:pt x="3" y="19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12" name="Freeform 746"/>
            <p:cNvSpPr>
              <a:spLocks/>
            </p:cNvSpPr>
            <p:nvPr/>
          </p:nvSpPr>
          <p:spPr bwMode="auto">
            <a:xfrm>
              <a:off x="13200194" y="8313140"/>
              <a:ext cx="691083" cy="573398"/>
            </a:xfrm>
            <a:custGeom>
              <a:avLst/>
              <a:gdLst>
                <a:gd name="T0" fmla="*/ 70 w 74"/>
                <a:gd name="T1" fmla="*/ 38 h 61"/>
                <a:gd name="T2" fmla="*/ 57 w 74"/>
                <a:gd name="T3" fmla="*/ 33 h 61"/>
                <a:gd name="T4" fmla="*/ 51 w 74"/>
                <a:gd name="T5" fmla="*/ 29 h 61"/>
                <a:gd name="T6" fmla="*/ 48 w 74"/>
                <a:gd name="T7" fmla="*/ 24 h 61"/>
                <a:gd name="T8" fmla="*/ 51 w 74"/>
                <a:gd name="T9" fmla="*/ 20 h 61"/>
                <a:gd name="T10" fmla="*/ 45 w 74"/>
                <a:gd name="T11" fmla="*/ 23 h 61"/>
                <a:gd name="T12" fmla="*/ 44 w 74"/>
                <a:gd name="T13" fmla="*/ 18 h 61"/>
                <a:gd name="T14" fmla="*/ 44 w 74"/>
                <a:gd name="T15" fmla="*/ 12 h 61"/>
                <a:gd name="T16" fmla="*/ 37 w 74"/>
                <a:gd name="T17" fmla="*/ 5 h 61"/>
                <a:gd name="T18" fmla="*/ 28 w 74"/>
                <a:gd name="T19" fmla="*/ 4 h 61"/>
                <a:gd name="T20" fmla="*/ 24 w 74"/>
                <a:gd name="T21" fmla="*/ 5 h 61"/>
                <a:gd name="T22" fmla="*/ 21 w 74"/>
                <a:gd name="T23" fmla="*/ 5 h 61"/>
                <a:gd name="T24" fmla="*/ 18 w 74"/>
                <a:gd name="T25" fmla="*/ 5 h 61"/>
                <a:gd name="T26" fmla="*/ 17 w 74"/>
                <a:gd name="T27" fmla="*/ 8 h 61"/>
                <a:gd name="T28" fmla="*/ 15 w 74"/>
                <a:gd name="T29" fmla="*/ 13 h 61"/>
                <a:gd name="T30" fmla="*/ 12 w 74"/>
                <a:gd name="T31" fmla="*/ 14 h 61"/>
                <a:gd name="T32" fmla="*/ 10 w 74"/>
                <a:gd name="T33" fmla="*/ 18 h 61"/>
                <a:gd name="T34" fmla="*/ 10 w 74"/>
                <a:gd name="T35" fmla="*/ 23 h 61"/>
                <a:gd name="T36" fmla="*/ 5 w 74"/>
                <a:gd name="T37" fmla="*/ 34 h 61"/>
                <a:gd name="T38" fmla="*/ 1 w 74"/>
                <a:gd name="T39" fmla="*/ 35 h 61"/>
                <a:gd name="T40" fmla="*/ 2 w 74"/>
                <a:gd name="T41" fmla="*/ 38 h 61"/>
                <a:gd name="T42" fmla="*/ 9 w 74"/>
                <a:gd name="T43" fmla="*/ 47 h 61"/>
                <a:gd name="T44" fmla="*/ 13 w 74"/>
                <a:gd name="T45" fmla="*/ 50 h 61"/>
                <a:gd name="T46" fmla="*/ 14 w 74"/>
                <a:gd name="T47" fmla="*/ 54 h 61"/>
                <a:gd name="T48" fmla="*/ 20 w 74"/>
                <a:gd name="T49" fmla="*/ 55 h 61"/>
                <a:gd name="T50" fmla="*/ 25 w 74"/>
                <a:gd name="T51" fmla="*/ 59 h 61"/>
                <a:gd name="T52" fmla="*/ 33 w 74"/>
                <a:gd name="T53" fmla="*/ 60 h 61"/>
                <a:gd name="T54" fmla="*/ 39 w 74"/>
                <a:gd name="T55" fmla="*/ 57 h 61"/>
                <a:gd name="T56" fmla="*/ 47 w 74"/>
                <a:gd name="T57" fmla="*/ 56 h 61"/>
                <a:gd name="T58" fmla="*/ 54 w 74"/>
                <a:gd name="T59" fmla="*/ 53 h 61"/>
                <a:gd name="T60" fmla="*/ 59 w 74"/>
                <a:gd name="T61" fmla="*/ 53 h 61"/>
                <a:gd name="T62" fmla="*/ 74 w 74"/>
                <a:gd name="T63" fmla="*/ 38 h 61"/>
                <a:gd name="T64" fmla="*/ 70 w 74"/>
                <a:gd name="T65" fmla="*/ 38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74" h="61">
                  <a:moveTo>
                    <a:pt x="70" y="38"/>
                  </a:moveTo>
                  <a:cubicBezTo>
                    <a:pt x="65" y="36"/>
                    <a:pt x="61" y="35"/>
                    <a:pt x="57" y="33"/>
                  </a:cubicBezTo>
                  <a:cubicBezTo>
                    <a:pt x="54" y="32"/>
                    <a:pt x="53" y="31"/>
                    <a:pt x="51" y="29"/>
                  </a:cubicBezTo>
                  <a:cubicBezTo>
                    <a:pt x="50" y="28"/>
                    <a:pt x="49" y="26"/>
                    <a:pt x="48" y="24"/>
                  </a:cubicBezTo>
                  <a:cubicBezTo>
                    <a:pt x="48" y="23"/>
                    <a:pt x="51" y="21"/>
                    <a:pt x="51" y="20"/>
                  </a:cubicBezTo>
                  <a:cubicBezTo>
                    <a:pt x="49" y="21"/>
                    <a:pt x="47" y="22"/>
                    <a:pt x="45" y="23"/>
                  </a:cubicBezTo>
                  <a:cubicBezTo>
                    <a:pt x="43" y="23"/>
                    <a:pt x="43" y="19"/>
                    <a:pt x="44" y="18"/>
                  </a:cubicBezTo>
                  <a:cubicBezTo>
                    <a:pt x="47" y="15"/>
                    <a:pt x="46" y="15"/>
                    <a:pt x="44" y="12"/>
                  </a:cubicBezTo>
                  <a:cubicBezTo>
                    <a:pt x="42" y="10"/>
                    <a:pt x="40" y="6"/>
                    <a:pt x="37" y="5"/>
                  </a:cubicBezTo>
                  <a:cubicBezTo>
                    <a:pt x="35" y="5"/>
                    <a:pt x="30" y="3"/>
                    <a:pt x="28" y="4"/>
                  </a:cubicBezTo>
                  <a:cubicBezTo>
                    <a:pt x="26" y="7"/>
                    <a:pt x="24" y="0"/>
                    <a:pt x="24" y="5"/>
                  </a:cubicBezTo>
                  <a:cubicBezTo>
                    <a:pt x="24" y="7"/>
                    <a:pt x="22" y="6"/>
                    <a:pt x="21" y="5"/>
                  </a:cubicBezTo>
                  <a:cubicBezTo>
                    <a:pt x="20" y="5"/>
                    <a:pt x="19" y="5"/>
                    <a:pt x="18" y="5"/>
                  </a:cubicBezTo>
                  <a:cubicBezTo>
                    <a:pt x="16" y="6"/>
                    <a:pt x="17" y="6"/>
                    <a:pt x="17" y="8"/>
                  </a:cubicBezTo>
                  <a:cubicBezTo>
                    <a:pt x="17" y="9"/>
                    <a:pt x="16" y="12"/>
                    <a:pt x="15" y="13"/>
                  </a:cubicBezTo>
                  <a:cubicBezTo>
                    <a:pt x="15" y="14"/>
                    <a:pt x="12" y="13"/>
                    <a:pt x="12" y="14"/>
                  </a:cubicBezTo>
                  <a:cubicBezTo>
                    <a:pt x="12" y="16"/>
                    <a:pt x="10" y="17"/>
                    <a:pt x="10" y="18"/>
                  </a:cubicBezTo>
                  <a:cubicBezTo>
                    <a:pt x="10" y="19"/>
                    <a:pt x="11" y="22"/>
                    <a:pt x="10" y="23"/>
                  </a:cubicBezTo>
                  <a:cubicBezTo>
                    <a:pt x="4" y="24"/>
                    <a:pt x="6" y="30"/>
                    <a:pt x="5" y="34"/>
                  </a:cubicBezTo>
                  <a:cubicBezTo>
                    <a:pt x="4" y="35"/>
                    <a:pt x="3" y="35"/>
                    <a:pt x="1" y="35"/>
                  </a:cubicBezTo>
                  <a:cubicBezTo>
                    <a:pt x="0" y="36"/>
                    <a:pt x="0" y="38"/>
                    <a:pt x="2" y="38"/>
                  </a:cubicBezTo>
                  <a:cubicBezTo>
                    <a:pt x="5" y="39"/>
                    <a:pt x="8" y="45"/>
                    <a:pt x="9" y="47"/>
                  </a:cubicBezTo>
                  <a:cubicBezTo>
                    <a:pt x="10" y="49"/>
                    <a:pt x="11" y="49"/>
                    <a:pt x="13" y="50"/>
                  </a:cubicBezTo>
                  <a:cubicBezTo>
                    <a:pt x="14" y="51"/>
                    <a:pt x="13" y="53"/>
                    <a:pt x="14" y="54"/>
                  </a:cubicBezTo>
                  <a:cubicBezTo>
                    <a:pt x="16" y="56"/>
                    <a:pt x="18" y="54"/>
                    <a:pt x="20" y="55"/>
                  </a:cubicBezTo>
                  <a:cubicBezTo>
                    <a:pt x="21" y="56"/>
                    <a:pt x="23" y="58"/>
                    <a:pt x="25" y="59"/>
                  </a:cubicBezTo>
                  <a:cubicBezTo>
                    <a:pt x="27" y="59"/>
                    <a:pt x="31" y="61"/>
                    <a:pt x="33" y="60"/>
                  </a:cubicBezTo>
                  <a:cubicBezTo>
                    <a:pt x="35" y="58"/>
                    <a:pt x="36" y="56"/>
                    <a:pt x="39" y="57"/>
                  </a:cubicBezTo>
                  <a:cubicBezTo>
                    <a:pt x="42" y="58"/>
                    <a:pt x="45" y="57"/>
                    <a:pt x="47" y="56"/>
                  </a:cubicBezTo>
                  <a:cubicBezTo>
                    <a:pt x="49" y="54"/>
                    <a:pt x="51" y="53"/>
                    <a:pt x="54" y="53"/>
                  </a:cubicBezTo>
                  <a:cubicBezTo>
                    <a:pt x="55" y="53"/>
                    <a:pt x="59" y="53"/>
                    <a:pt x="59" y="53"/>
                  </a:cubicBezTo>
                  <a:cubicBezTo>
                    <a:pt x="64" y="48"/>
                    <a:pt x="69" y="43"/>
                    <a:pt x="74" y="38"/>
                  </a:cubicBezTo>
                  <a:cubicBezTo>
                    <a:pt x="73" y="38"/>
                    <a:pt x="71" y="38"/>
                    <a:pt x="70" y="38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13" name="Freeform 747"/>
            <p:cNvSpPr>
              <a:spLocks/>
            </p:cNvSpPr>
            <p:nvPr/>
          </p:nvSpPr>
          <p:spPr bwMode="auto">
            <a:xfrm>
              <a:off x="13235227" y="8481973"/>
              <a:ext cx="812103" cy="777272"/>
            </a:xfrm>
            <a:custGeom>
              <a:avLst/>
              <a:gdLst>
                <a:gd name="T0" fmla="*/ 86 w 87"/>
                <a:gd name="T1" fmla="*/ 1 h 83"/>
                <a:gd name="T2" fmla="*/ 83 w 87"/>
                <a:gd name="T3" fmla="*/ 0 h 83"/>
                <a:gd name="T4" fmla="*/ 79 w 87"/>
                <a:gd name="T5" fmla="*/ 3 h 83"/>
                <a:gd name="T6" fmla="*/ 71 w 87"/>
                <a:gd name="T7" fmla="*/ 3 h 83"/>
                <a:gd name="T8" fmla="*/ 69 w 87"/>
                <a:gd name="T9" fmla="*/ 4 h 83"/>
                <a:gd name="T10" fmla="*/ 68 w 87"/>
                <a:gd name="T11" fmla="*/ 3 h 83"/>
                <a:gd name="T12" fmla="*/ 63 w 87"/>
                <a:gd name="T13" fmla="*/ 6 h 83"/>
                <a:gd name="T14" fmla="*/ 58 w 87"/>
                <a:gd name="T15" fmla="*/ 5 h 83"/>
                <a:gd name="T16" fmla="*/ 53 w 87"/>
                <a:gd name="T17" fmla="*/ 7 h 83"/>
                <a:gd name="T18" fmla="*/ 47 w 87"/>
                <a:gd name="T19" fmla="*/ 2 h 83"/>
                <a:gd name="T20" fmla="*/ 44 w 87"/>
                <a:gd name="T21" fmla="*/ 6 h 83"/>
                <a:gd name="T22" fmla="*/ 48 w 87"/>
                <a:gd name="T23" fmla="*/ 12 h 83"/>
                <a:gd name="T24" fmla="*/ 56 w 87"/>
                <a:gd name="T25" fmla="*/ 16 h 83"/>
                <a:gd name="T26" fmla="*/ 70 w 87"/>
                <a:gd name="T27" fmla="*/ 20 h 83"/>
                <a:gd name="T28" fmla="*/ 63 w 87"/>
                <a:gd name="T29" fmla="*/ 27 h 83"/>
                <a:gd name="T30" fmla="*/ 58 w 87"/>
                <a:gd name="T31" fmla="*/ 33 h 83"/>
                <a:gd name="T32" fmla="*/ 55 w 87"/>
                <a:gd name="T33" fmla="*/ 35 h 83"/>
                <a:gd name="T34" fmla="*/ 48 w 87"/>
                <a:gd name="T35" fmla="*/ 35 h 83"/>
                <a:gd name="T36" fmla="*/ 42 w 87"/>
                <a:gd name="T37" fmla="*/ 38 h 83"/>
                <a:gd name="T38" fmla="*/ 36 w 87"/>
                <a:gd name="T39" fmla="*/ 39 h 83"/>
                <a:gd name="T40" fmla="*/ 32 w 87"/>
                <a:gd name="T41" fmla="*/ 39 h 83"/>
                <a:gd name="T42" fmla="*/ 26 w 87"/>
                <a:gd name="T43" fmla="*/ 42 h 83"/>
                <a:gd name="T44" fmla="*/ 21 w 87"/>
                <a:gd name="T45" fmla="*/ 41 h 83"/>
                <a:gd name="T46" fmla="*/ 16 w 87"/>
                <a:gd name="T47" fmla="*/ 37 h 83"/>
                <a:gd name="T48" fmla="*/ 11 w 87"/>
                <a:gd name="T49" fmla="*/ 37 h 83"/>
                <a:gd name="T50" fmla="*/ 7 w 87"/>
                <a:gd name="T51" fmla="*/ 34 h 83"/>
                <a:gd name="T52" fmla="*/ 0 w 87"/>
                <a:gd name="T53" fmla="*/ 39 h 83"/>
                <a:gd name="T54" fmla="*/ 3 w 87"/>
                <a:gd name="T55" fmla="*/ 41 h 83"/>
                <a:gd name="T56" fmla="*/ 4 w 87"/>
                <a:gd name="T57" fmla="*/ 45 h 83"/>
                <a:gd name="T58" fmla="*/ 3 w 87"/>
                <a:gd name="T59" fmla="*/ 54 h 83"/>
                <a:gd name="T60" fmla="*/ 0 w 87"/>
                <a:gd name="T61" fmla="*/ 58 h 83"/>
                <a:gd name="T62" fmla="*/ 3 w 87"/>
                <a:gd name="T63" fmla="*/ 60 h 83"/>
                <a:gd name="T64" fmla="*/ 1 w 87"/>
                <a:gd name="T65" fmla="*/ 65 h 83"/>
                <a:gd name="T66" fmla="*/ 4 w 87"/>
                <a:gd name="T67" fmla="*/ 66 h 83"/>
                <a:gd name="T68" fmla="*/ 15 w 87"/>
                <a:gd name="T69" fmla="*/ 73 h 83"/>
                <a:gd name="T70" fmla="*/ 19 w 87"/>
                <a:gd name="T71" fmla="*/ 77 h 83"/>
                <a:gd name="T72" fmla="*/ 26 w 87"/>
                <a:gd name="T73" fmla="*/ 83 h 83"/>
                <a:gd name="T74" fmla="*/ 30 w 87"/>
                <a:gd name="T75" fmla="*/ 76 h 83"/>
                <a:gd name="T76" fmla="*/ 33 w 87"/>
                <a:gd name="T77" fmla="*/ 72 h 83"/>
                <a:gd name="T78" fmla="*/ 35 w 87"/>
                <a:gd name="T79" fmla="*/ 69 h 83"/>
                <a:gd name="T80" fmla="*/ 40 w 87"/>
                <a:gd name="T81" fmla="*/ 65 h 83"/>
                <a:gd name="T82" fmla="*/ 59 w 87"/>
                <a:gd name="T83" fmla="*/ 48 h 83"/>
                <a:gd name="T84" fmla="*/ 77 w 87"/>
                <a:gd name="T85" fmla="*/ 24 h 83"/>
                <a:gd name="T86" fmla="*/ 84 w 87"/>
                <a:gd name="T87" fmla="*/ 14 h 83"/>
                <a:gd name="T88" fmla="*/ 86 w 87"/>
                <a:gd name="T89" fmla="*/ 7 h 83"/>
                <a:gd name="T90" fmla="*/ 86 w 87"/>
                <a:gd name="T91" fmla="*/ 1 h 83"/>
                <a:gd name="T92" fmla="*/ 86 w 87"/>
                <a:gd name="T93" fmla="*/ 1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87" h="83">
                  <a:moveTo>
                    <a:pt x="86" y="1"/>
                  </a:moveTo>
                  <a:cubicBezTo>
                    <a:pt x="87" y="0"/>
                    <a:pt x="84" y="0"/>
                    <a:pt x="83" y="0"/>
                  </a:cubicBezTo>
                  <a:cubicBezTo>
                    <a:pt x="82" y="1"/>
                    <a:pt x="81" y="2"/>
                    <a:pt x="79" y="3"/>
                  </a:cubicBezTo>
                  <a:cubicBezTo>
                    <a:pt x="77" y="3"/>
                    <a:pt x="74" y="3"/>
                    <a:pt x="71" y="3"/>
                  </a:cubicBezTo>
                  <a:cubicBezTo>
                    <a:pt x="71" y="4"/>
                    <a:pt x="70" y="4"/>
                    <a:pt x="69" y="4"/>
                  </a:cubicBezTo>
                  <a:cubicBezTo>
                    <a:pt x="68" y="4"/>
                    <a:pt x="68" y="3"/>
                    <a:pt x="68" y="3"/>
                  </a:cubicBezTo>
                  <a:cubicBezTo>
                    <a:pt x="66" y="4"/>
                    <a:pt x="65" y="6"/>
                    <a:pt x="63" y="6"/>
                  </a:cubicBezTo>
                  <a:cubicBezTo>
                    <a:pt x="61" y="6"/>
                    <a:pt x="61" y="5"/>
                    <a:pt x="58" y="5"/>
                  </a:cubicBezTo>
                  <a:cubicBezTo>
                    <a:pt x="57" y="6"/>
                    <a:pt x="55" y="8"/>
                    <a:pt x="53" y="7"/>
                  </a:cubicBezTo>
                  <a:cubicBezTo>
                    <a:pt x="50" y="6"/>
                    <a:pt x="49" y="5"/>
                    <a:pt x="47" y="2"/>
                  </a:cubicBezTo>
                  <a:cubicBezTo>
                    <a:pt x="47" y="3"/>
                    <a:pt x="44" y="5"/>
                    <a:pt x="44" y="6"/>
                  </a:cubicBezTo>
                  <a:cubicBezTo>
                    <a:pt x="45" y="8"/>
                    <a:pt x="46" y="10"/>
                    <a:pt x="48" y="12"/>
                  </a:cubicBezTo>
                  <a:cubicBezTo>
                    <a:pt x="50" y="14"/>
                    <a:pt x="53" y="15"/>
                    <a:pt x="56" y="16"/>
                  </a:cubicBezTo>
                  <a:cubicBezTo>
                    <a:pt x="61" y="18"/>
                    <a:pt x="65" y="20"/>
                    <a:pt x="70" y="20"/>
                  </a:cubicBezTo>
                  <a:cubicBezTo>
                    <a:pt x="68" y="22"/>
                    <a:pt x="65" y="25"/>
                    <a:pt x="63" y="27"/>
                  </a:cubicBezTo>
                  <a:cubicBezTo>
                    <a:pt x="61" y="29"/>
                    <a:pt x="59" y="31"/>
                    <a:pt x="58" y="33"/>
                  </a:cubicBezTo>
                  <a:cubicBezTo>
                    <a:pt x="57" y="33"/>
                    <a:pt x="56" y="35"/>
                    <a:pt x="55" y="35"/>
                  </a:cubicBezTo>
                  <a:cubicBezTo>
                    <a:pt x="53" y="36"/>
                    <a:pt x="50" y="34"/>
                    <a:pt x="48" y="35"/>
                  </a:cubicBezTo>
                  <a:cubicBezTo>
                    <a:pt x="46" y="35"/>
                    <a:pt x="44" y="37"/>
                    <a:pt x="42" y="38"/>
                  </a:cubicBezTo>
                  <a:cubicBezTo>
                    <a:pt x="40" y="39"/>
                    <a:pt x="38" y="40"/>
                    <a:pt x="36" y="39"/>
                  </a:cubicBezTo>
                  <a:cubicBezTo>
                    <a:pt x="35" y="39"/>
                    <a:pt x="33" y="38"/>
                    <a:pt x="32" y="39"/>
                  </a:cubicBezTo>
                  <a:cubicBezTo>
                    <a:pt x="29" y="41"/>
                    <a:pt x="29" y="43"/>
                    <a:pt x="26" y="42"/>
                  </a:cubicBezTo>
                  <a:cubicBezTo>
                    <a:pt x="24" y="41"/>
                    <a:pt x="22" y="41"/>
                    <a:pt x="21" y="41"/>
                  </a:cubicBezTo>
                  <a:cubicBezTo>
                    <a:pt x="19" y="40"/>
                    <a:pt x="17" y="38"/>
                    <a:pt x="16" y="37"/>
                  </a:cubicBezTo>
                  <a:cubicBezTo>
                    <a:pt x="15" y="37"/>
                    <a:pt x="12" y="38"/>
                    <a:pt x="11" y="37"/>
                  </a:cubicBezTo>
                  <a:cubicBezTo>
                    <a:pt x="10" y="36"/>
                    <a:pt x="8" y="34"/>
                    <a:pt x="7" y="34"/>
                  </a:cubicBezTo>
                  <a:cubicBezTo>
                    <a:pt x="3" y="35"/>
                    <a:pt x="2" y="36"/>
                    <a:pt x="0" y="39"/>
                  </a:cubicBezTo>
                  <a:cubicBezTo>
                    <a:pt x="0" y="40"/>
                    <a:pt x="3" y="40"/>
                    <a:pt x="3" y="41"/>
                  </a:cubicBezTo>
                  <a:cubicBezTo>
                    <a:pt x="3" y="43"/>
                    <a:pt x="3" y="44"/>
                    <a:pt x="4" y="45"/>
                  </a:cubicBezTo>
                  <a:cubicBezTo>
                    <a:pt x="6" y="47"/>
                    <a:pt x="5" y="52"/>
                    <a:pt x="3" y="54"/>
                  </a:cubicBezTo>
                  <a:cubicBezTo>
                    <a:pt x="2" y="55"/>
                    <a:pt x="1" y="56"/>
                    <a:pt x="0" y="58"/>
                  </a:cubicBezTo>
                  <a:cubicBezTo>
                    <a:pt x="0" y="61"/>
                    <a:pt x="2" y="59"/>
                    <a:pt x="3" y="60"/>
                  </a:cubicBezTo>
                  <a:cubicBezTo>
                    <a:pt x="3" y="60"/>
                    <a:pt x="0" y="64"/>
                    <a:pt x="1" y="65"/>
                  </a:cubicBezTo>
                  <a:cubicBezTo>
                    <a:pt x="2" y="65"/>
                    <a:pt x="3" y="66"/>
                    <a:pt x="4" y="66"/>
                  </a:cubicBezTo>
                  <a:cubicBezTo>
                    <a:pt x="8" y="69"/>
                    <a:pt x="12" y="71"/>
                    <a:pt x="15" y="73"/>
                  </a:cubicBezTo>
                  <a:cubicBezTo>
                    <a:pt x="18" y="74"/>
                    <a:pt x="19" y="74"/>
                    <a:pt x="19" y="77"/>
                  </a:cubicBezTo>
                  <a:cubicBezTo>
                    <a:pt x="19" y="79"/>
                    <a:pt x="25" y="82"/>
                    <a:pt x="26" y="83"/>
                  </a:cubicBezTo>
                  <a:cubicBezTo>
                    <a:pt x="28" y="80"/>
                    <a:pt x="29" y="78"/>
                    <a:pt x="30" y="76"/>
                  </a:cubicBezTo>
                  <a:cubicBezTo>
                    <a:pt x="30" y="74"/>
                    <a:pt x="31" y="72"/>
                    <a:pt x="33" y="72"/>
                  </a:cubicBezTo>
                  <a:cubicBezTo>
                    <a:pt x="34" y="71"/>
                    <a:pt x="34" y="70"/>
                    <a:pt x="35" y="69"/>
                  </a:cubicBezTo>
                  <a:cubicBezTo>
                    <a:pt x="37" y="68"/>
                    <a:pt x="38" y="67"/>
                    <a:pt x="40" y="65"/>
                  </a:cubicBezTo>
                  <a:cubicBezTo>
                    <a:pt x="45" y="57"/>
                    <a:pt x="52" y="53"/>
                    <a:pt x="59" y="48"/>
                  </a:cubicBezTo>
                  <a:cubicBezTo>
                    <a:pt x="68" y="42"/>
                    <a:pt x="73" y="33"/>
                    <a:pt x="77" y="24"/>
                  </a:cubicBezTo>
                  <a:cubicBezTo>
                    <a:pt x="79" y="20"/>
                    <a:pt x="82" y="18"/>
                    <a:pt x="84" y="14"/>
                  </a:cubicBezTo>
                  <a:cubicBezTo>
                    <a:pt x="85" y="12"/>
                    <a:pt x="85" y="9"/>
                    <a:pt x="86" y="7"/>
                  </a:cubicBezTo>
                  <a:cubicBezTo>
                    <a:pt x="86" y="6"/>
                    <a:pt x="85" y="2"/>
                    <a:pt x="86" y="1"/>
                  </a:cubicBezTo>
                  <a:cubicBezTo>
                    <a:pt x="86" y="1"/>
                    <a:pt x="86" y="1"/>
                    <a:pt x="86" y="1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14" name="Freeform 748"/>
            <p:cNvSpPr>
              <a:spLocks/>
            </p:cNvSpPr>
            <p:nvPr/>
          </p:nvSpPr>
          <p:spPr bwMode="auto">
            <a:xfrm>
              <a:off x="13601471" y="8437375"/>
              <a:ext cx="82803" cy="101936"/>
            </a:xfrm>
            <a:custGeom>
              <a:avLst/>
              <a:gdLst>
                <a:gd name="T0" fmla="*/ 3 w 9"/>
                <a:gd name="T1" fmla="*/ 2 h 11"/>
                <a:gd name="T2" fmla="*/ 1 w 9"/>
                <a:gd name="T3" fmla="*/ 5 h 11"/>
                <a:gd name="T4" fmla="*/ 0 w 9"/>
                <a:gd name="T5" fmla="*/ 10 h 11"/>
                <a:gd name="T6" fmla="*/ 8 w 9"/>
                <a:gd name="T7" fmla="*/ 7 h 11"/>
                <a:gd name="T8" fmla="*/ 4 w 9"/>
                <a:gd name="T9" fmla="*/ 6 h 11"/>
                <a:gd name="T10" fmla="*/ 8 w 9"/>
                <a:gd name="T11" fmla="*/ 3 h 11"/>
                <a:gd name="T12" fmla="*/ 3 w 9"/>
                <a:gd name="T13" fmla="*/ 2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11">
                  <a:moveTo>
                    <a:pt x="3" y="2"/>
                  </a:moveTo>
                  <a:cubicBezTo>
                    <a:pt x="2" y="3"/>
                    <a:pt x="1" y="4"/>
                    <a:pt x="1" y="5"/>
                  </a:cubicBezTo>
                  <a:cubicBezTo>
                    <a:pt x="0" y="5"/>
                    <a:pt x="0" y="9"/>
                    <a:pt x="0" y="10"/>
                  </a:cubicBezTo>
                  <a:cubicBezTo>
                    <a:pt x="2" y="11"/>
                    <a:pt x="7" y="7"/>
                    <a:pt x="8" y="7"/>
                  </a:cubicBezTo>
                  <a:cubicBezTo>
                    <a:pt x="8" y="6"/>
                    <a:pt x="5" y="5"/>
                    <a:pt x="4" y="6"/>
                  </a:cubicBezTo>
                  <a:cubicBezTo>
                    <a:pt x="5" y="5"/>
                    <a:pt x="9" y="4"/>
                    <a:pt x="8" y="3"/>
                  </a:cubicBezTo>
                  <a:cubicBezTo>
                    <a:pt x="7" y="0"/>
                    <a:pt x="5" y="0"/>
                    <a:pt x="3" y="2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15" name="Freeform 749"/>
            <p:cNvSpPr>
              <a:spLocks/>
            </p:cNvSpPr>
            <p:nvPr/>
          </p:nvSpPr>
          <p:spPr bwMode="auto">
            <a:xfrm>
              <a:off x="13040961" y="8848311"/>
              <a:ext cx="242036" cy="261215"/>
            </a:xfrm>
            <a:custGeom>
              <a:avLst/>
              <a:gdLst>
                <a:gd name="T0" fmla="*/ 22 w 26"/>
                <a:gd name="T1" fmla="*/ 18 h 28"/>
                <a:gd name="T2" fmla="*/ 25 w 26"/>
                <a:gd name="T3" fmla="*/ 14 h 28"/>
                <a:gd name="T4" fmla="*/ 26 w 26"/>
                <a:gd name="T5" fmla="*/ 8 h 28"/>
                <a:gd name="T6" fmla="*/ 24 w 26"/>
                <a:gd name="T7" fmla="*/ 3 h 28"/>
                <a:gd name="T8" fmla="*/ 21 w 26"/>
                <a:gd name="T9" fmla="*/ 0 h 28"/>
                <a:gd name="T10" fmla="*/ 16 w 26"/>
                <a:gd name="T11" fmla="*/ 1 h 28"/>
                <a:gd name="T12" fmla="*/ 12 w 26"/>
                <a:gd name="T13" fmla="*/ 3 h 28"/>
                <a:gd name="T14" fmla="*/ 6 w 26"/>
                <a:gd name="T15" fmla="*/ 2 h 28"/>
                <a:gd name="T16" fmla="*/ 7 w 26"/>
                <a:gd name="T17" fmla="*/ 8 h 28"/>
                <a:gd name="T18" fmla="*/ 6 w 26"/>
                <a:gd name="T19" fmla="*/ 12 h 28"/>
                <a:gd name="T20" fmla="*/ 2 w 26"/>
                <a:gd name="T21" fmla="*/ 16 h 28"/>
                <a:gd name="T22" fmla="*/ 0 w 26"/>
                <a:gd name="T23" fmla="*/ 22 h 28"/>
                <a:gd name="T24" fmla="*/ 0 w 26"/>
                <a:gd name="T25" fmla="*/ 27 h 28"/>
                <a:gd name="T26" fmla="*/ 4 w 26"/>
                <a:gd name="T27" fmla="*/ 26 h 28"/>
                <a:gd name="T28" fmla="*/ 11 w 26"/>
                <a:gd name="T29" fmla="*/ 25 h 28"/>
                <a:gd name="T30" fmla="*/ 14 w 26"/>
                <a:gd name="T31" fmla="*/ 20 h 28"/>
                <a:gd name="T32" fmla="*/ 21 w 26"/>
                <a:gd name="T33" fmla="*/ 20 h 28"/>
                <a:gd name="T34" fmla="*/ 22 w 26"/>
                <a:gd name="T35" fmla="*/ 18 h 28"/>
                <a:gd name="T36" fmla="*/ 22 w 26"/>
                <a:gd name="T37" fmla="*/ 1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6" h="28">
                  <a:moveTo>
                    <a:pt x="22" y="18"/>
                  </a:moveTo>
                  <a:cubicBezTo>
                    <a:pt x="22" y="16"/>
                    <a:pt x="24" y="15"/>
                    <a:pt x="25" y="14"/>
                  </a:cubicBezTo>
                  <a:cubicBezTo>
                    <a:pt x="26" y="13"/>
                    <a:pt x="26" y="10"/>
                    <a:pt x="26" y="8"/>
                  </a:cubicBezTo>
                  <a:cubicBezTo>
                    <a:pt x="26" y="6"/>
                    <a:pt x="24" y="5"/>
                    <a:pt x="24" y="3"/>
                  </a:cubicBezTo>
                  <a:cubicBezTo>
                    <a:pt x="24" y="1"/>
                    <a:pt x="22" y="1"/>
                    <a:pt x="21" y="0"/>
                  </a:cubicBezTo>
                  <a:cubicBezTo>
                    <a:pt x="20" y="1"/>
                    <a:pt x="18" y="0"/>
                    <a:pt x="16" y="1"/>
                  </a:cubicBezTo>
                  <a:cubicBezTo>
                    <a:pt x="15" y="2"/>
                    <a:pt x="13" y="4"/>
                    <a:pt x="12" y="3"/>
                  </a:cubicBezTo>
                  <a:cubicBezTo>
                    <a:pt x="10" y="1"/>
                    <a:pt x="7" y="0"/>
                    <a:pt x="6" y="2"/>
                  </a:cubicBezTo>
                  <a:cubicBezTo>
                    <a:pt x="5" y="4"/>
                    <a:pt x="6" y="7"/>
                    <a:pt x="7" y="8"/>
                  </a:cubicBezTo>
                  <a:cubicBezTo>
                    <a:pt x="8" y="10"/>
                    <a:pt x="7" y="10"/>
                    <a:pt x="6" y="12"/>
                  </a:cubicBezTo>
                  <a:cubicBezTo>
                    <a:pt x="5" y="14"/>
                    <a:pt x="3" y="15"/>
                    <a:pt x="2" y="16"/>
                  </a:cubicBezTo>
                  <a:cubicBezTo>
                    <a:pt x="1" y="18"/>
                    <a:pt x="0" y="19"/>
                    <a:pt x="0" y="22"/>
                  </a:cubicBezTo>
                  <a:cubicBezTo>
                    <a:pt x="0" y="23"/>
                    <a:pt x="1" y="25"/>
                    <a:pt x="0" y="27"/>
                  </a:cubicBezTo>
                  <a:cubicBezTo>
                    <a:pt x="2" y="28"/>
                    <a:pt x="2" y="27"/>
                    <a:pt x="4" y="26"/>
                  </a:cubicBezTo>
                  <a:cubicBezTo>
                    <a:pt x="6" y="25"/>
                    <a:pt x="9" y="25"/>
                    <a:pt x="11" y="25"/>
                  </a:cubicBezTo>
                  <a:cubicBezTo>
                    <a:pt x="10" y="22"/>
                    <a:pt x="12" y="21"/>
                    <a:pt x="14" y="20"/>
                  </a:cubicBezTo>
                  <a:cubicBezTo>
                    <a:pt x="16" y="19"/>
                    <a:pt x="20" y="17"/>
                    <a:pt x="21" y="20"/>
                  </a:cubicBezTo>
                  <a:cubicBezTo>
                    <a:pt x="21" y="19"/>
                    <a:pt x="21" y="18"/>
                    <a:pt x="22" y="18"/>
                  </a:cubicBezTo>
                  <a:cubicBezTo>
                    <a:pt x="22" y="16"/>
                    <a:pt x="21" y="18"/>
                    <a:pt x="22" y="18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16" name="Freeform 750"/>
            <p:cNvSpPr>
              <a:spLocks/>
            </p:cNvSpPr>
            <p:nvPr/>
          </p:nvSpPr>
          <p:spPr bwMode="auto">
            <a:xfrm>
              <a:off x="13012297" y="9147751"/>
              <a:ext cx="92356" cy="92380"/>
            </a:xfrm>
            <a:custGeom>
              <a:avLst/>
              <a:gdLst>
                <a:gd name="T0" fmla="*/ 1 w 10"/>
                <a:gd name="T1" fmla="*/ 6 h 10"/>
                <a:gd name="T2" fmla="*/ 3 w 10"/>
                <a:gd name="T3" fmla="*/ 10 h 10"/>
                <a:gd name="T4" fmla="*/ 9 w 10"/>
                <a:gd name="T5" fmla="*/ 5 h 10"/>
                <a:gd name="T6" fmla="*/ 8 w 10"/>
                <a:gd name="T7" fmla="*/ 0 h 10"/>
                <a:gd name="T8" fmla="*/ 4 w 10"/>
                <a:gd name="T9" fmla="*/ 1 h 10"/>
                <a:gd name="T10" fmla="*/ 0 w 10"/>
                <a:gd name="T11" fmla="*/ 1 h 10"/>
                <a:gd name="T12" fmla="*/ 1 w 10"/>
                <a:gd name="T13" fmla="*/ 6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10">
                  <a:moveTo>
                    <a:pt x="1" y="6"/>
                  </a:moveTo>
                  <a:cubicBezTo>
                    <a:pt x="2" y="7"/>
                    <a:pt x="2" y="9"/>
                    <a:pt x="3" y="10"/>
                  </a:cubicBezTo>
                  <a:cubicBezTo>
                    <a:pt x="5" y="9"/>
                    <a:pt x="7" y="7"/>
                    <a:pt x="9" y="5"/>
                  </a:cubicBezTo>
                  <a:cubicBezTo>
                    <a:pt x="10" y="3"/>
                    <a:pt x="5" y="4"/>
                    <a:pt x="8" y="0"/>
                  </a:cubicBezTo>
                  <a:cubicBezTo>
                    <a:pt x="7" y="0"/>
                    <a:pt x="3" y="0"/>
                    <a:pt x="4" y="1"/>
                  </a:cubicBezTo>
                  <a:cubicBezTo>
                    <a:pt x="5" y="3"/>
                    <a:pt x="1" y="2"/>
                    <a:pt x="0" y="1"/>
                  </a:cubicBezTo>
                  <a:cubicBezTo>
                    <a:pt x="0" y="3"/>
                    <a:pt x="1" y="4"/>
                    <a:pt x="1" y="6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17" name="Freeform 751"/>
            <p:cNvSpPr>
              <a:spLocks/>
            </p:cNvSpPr>
            <p:nvPr/>
          </p:nvSpPr>
          <p:spPr bwMode="auto">
            <a:xfrm>
              <a:off x="13012297" y="9090413"/>
              <a:ext cx="101909" cy="86010"/>
            </a:xfrm>
            <a:custGeom>
              <a:avLst/>
              <a:gdLst>
                <a:gd name="T0" fmla="*/ 3 w 11"/>
                <a:gd name="T1" fmla="*/ 1 h 9"/>
                <a:gd name="T2" fmla="*/ 0 w 11"/>
                <a:gd name="T3" fmla="*/ 7 h 9"/>
                <a:gd name="T4" fmla="*/ 4 w 11"/>
                <a:gd name="T5" fmla="*/ 7 h 9"/>
                <a:gd name="T6" fmla="*/ 8 w 11"/>
                <a:gd name="T7" fmla="*/ 6 h 9"/>
                <a:gd name="T8" fmla="*/ 7 w 11"/>
                <a:gd name="T9" fmla="*/ 0 h 9"/>
                <a:gd name="T10" fmla="*/ 3 w 11"/>
                <a:gd name="T11" fmla="*/ 1 h 9"/>
                <a:gd name="T12" fmla="*/ 3 w 11"/>
                <a:gd name="T13" fmla="*/ 1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" h="9">
                  <a:moveTo>
                    <a:pt x="3" y="1"/>
                  </a:moveTo>
                  <a:cubicBezTo>
                    <a:pt x="1" y="2"/>
                    <a:pt x="0" y="5"/>
                    <a:pt x="0" y="7"/>
                  </a:cubicBezTo>
                  <a:cubicBezTo>
                    <a:pt x="1" y="8"/>
                    <a:pt x="5" y="9"/>
                    <a:pt x="4" y="7"/>
                  </a:cubicBezTo>
                  <a:cubicBezTo>
                    <a:pt x="3" y="6"/>
                    <a:pt x="7" y="6"/>
                    <a:pt x="8" y="6"/>
                  </a:cubicBezTo>
                  <a:cubicBezTo>
                    <a:pt x="11" y="5"/>
                    <a:pt x="8" y="1"/>
                    <a:pt x="7" y="0"/>
                  </a:cubicBezTo>
                  <a:cubicBezTo>
                    <a:pt x="5" y="1"/>
                    <a:pt x="5" y="2"/>
                    <a:pt x="3" y="1"/>
                  </a:cubicBezTo>
                  <a:cubicBezTo>
                    <a:pt x="2" y="1"/>
                    <a:pt x="4" y="1"/>
                    <a:pt x="3" y="1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18" name="Freeform 752"/>
            <p:cNvSpPr>
              <a:spLocks/>
            </p:cNvSpPr>
            <p:nvPr/>
          </p:nvSpPr>
          <p:spPr bwMode="auto">
            <a:xfrm>
              <a:off x="13031406" y="9061741"/>
              <a:ext cx="503186" cy="544729"/>
            </a:xfrm>
            <a:custGeom>
              <a:avLst/>
              <a:gdLst>
                <a:gd name="T0" fmla="*/ 41 w 54"/>
                <a:gd name="T1" fmla="*/ 13 h 58"/>
                <a:gd name="T2" fmla="*/ 23 w 54"/>
                <a:gd name="T3" fmla="*/ 3 h 58"/>
                <a:gd name="T4" fmla="*/ 17 w 54"/>
                <a:gd name="T5" fmla="*/ 7 h 58"/>
                <a:gd name="T6" fmla="*/ 21 w 54"/>
                <a:gd name="T7" fmla="*/ 9 h 58"/>
                <a:gd name="T8" fmla="*/ 17 w 54"/>
                <a:gd name="T9" fmla="*/ 9 h 58"/>
                <a:gd name="T10" fmla="*/ 13 w 54"/>
                <a:gd name="T11" fmla="*/ 10 h 58"/>
                <a:gd name="T12" fmla="*/ 11 w 54"/>
                <a:gd name="T13" fmla="*/ 8 h 58"/>
                <a:gd name="T14" fmla="*/ 12 w 54"/>
                <a:gd name="T15" fmla="*/ 4 h 58"/>
                <a:gd name="T16" fmla="*/ 5 w 54"/>
                <a:gd name="T17" fmla="*/ 3 h 58"/>
                <a:gd name="T18" fmla="*/ 7 w 54"/>
                <a:gd name="T19" fmla="*/ 8 h 58"/>
                <a:gd name="T20" fmla="*/ 5 w 54"/>
                <a:gd name="T21" fmla="*/ 12 h 58"/>
                <a:gd name="T22" fmla="*/ 6 w 54"/>
                <a:gd name="T23" fmla="*/ 16 h 58"/>
                <a:gd name="T24" fmla="*/ 2 w 54"/>
                <a:gd name="T25" fmla="*/ 18 h 58"/>
                <a:gd name="T26" fmla="*/ 1 w 54"/>
                <a:gd name="T27" fmla="*/ 21 h 58"/>
                <a:gd name="T28" fmla="*/ 5 w 54"/>
                <a:gd name="T29" fmla="*/ 33 h 58"/>
                <a:gd name="T30" fmla="*/ 12 w 54"/>
                <a:gd name="T31" fmla="*/ 42 h 58"/>
                <a:gd name="T32" fmla="*/ 15 w 54"/>
                <a:gd name="T33" fmla="*/ 43 h 58"/>
                <a:gd name="T34" fmla="*/ 17 w 54"/>
                <a:gd name="T35" fmla="*/ 45 h 58"/>
                <a:gd name="T36" fmla="*/ 24 w 54"/>
                <a:gd name="T37" fmla="*/ 47 h 58"/>
                <a:gd name="T38" fmla="*/ 25 w 54"/>
                <a:gd name="T39" fmla="*/ 53 h 58"/>
                <a:gd name="T40" fmla="*/ 27 w 54"/>
                <a:gd name="T41" fmla="*/ 55 h 58"/>
                <a:gd name="T42" fmla="*/ 30 w 54"/>
                <a:gd name="T43" fmla="*/ 55 h 58"/>
                <a:gd name="T44" fmla="*/ 33 w 54"/>
                <a:gd name="T45" fmla="*/ 56 h 58"/>
                <a:gd name="T46" fmla="*/ 36 w 54"/>
                <a:gd name="T47" fmla="*/ 55 h 58"/>
                <a:gd name="T48" fmla="*/ 42 w 54"/>
                <a:gd name="T49" fmla="*/ 55 h 58"/>
                <a:gd name="T50" fmla="*/ 46 w 54"/>
                <a:gd name="T51" fmla="*/ 54 h 58"/>
                <a:gd name="T52" fmla="*/ 54 w 54"/>
                <a:gd name="T53" fmla="*/ 49 h 58"/>
                <a:gd name="T54" fmla="*/ 49 w 54"/>
                <a:gd name="T55" fmla="*/ 36 h 58"/>
                <a:gd name="T56" fmla="*/ 49 w 54"/>
                <a:gd name="T57" fmla="*/ 32 h 58"/>
                <a:gd name="T58" fmla="*/ 46 w 54"/>
                <a:gd name="T59" fmla="*/ 28 h 58"/>
                <a:gd name="T60" fmla="*/ 48 w 54"/>
                <a:gd name="T61" fmla="*/ 20 h 58"/>
                <a:gd name="T62" fmla="*/ 45 w 54"/>
                <a:gd name="T63" fmla="*/ 18 h 58"/>
                <a:gd name="T64" fmla="*/ 41 w 54"/>
                <a:gd name="T65" fmla="*/ 16 h 58"/>
                <a:gd name="T66" fmla="*/ 41 w 54"/>
                <a:gd name="T67" fmla="*/ 13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54" h="58">
                  <a:moveTo>
                    <a:pt x="41" y="13"/>
                  </a:moveTo>
                  <a:cubicBezTo>
                    <a:pt x="35" y="9"/>
                    <a:pt x="29" y="6"/>
                    <a:pt x="23" y="3"/>
                  </a:cubicBezTo>
                  <a:cubicBezTo>
                    <a:pt x="22" y="5"/>
                    <a:pt x="19" y="7"/>
                    <a:pt x="17" y="7"/>
                  </a:cubicBezTo>
                  <a:cubicBezTo>
                    <a:pt x="17" y="7"/>
                    <a:pt x="21" y="8"/>
                    <a:pt x="21" y="9"/>
                  </a:cubicBezTo>
                  <a:cubicBezTo>
                    <a:pt x="20" y="10"/>
                    <a:pt x="18" y="9"/>
                    <a:pt x="17" y="9"/>
                  </a:cubicBezTo>
                  <a:cubicBezTo>
                    <a:pt x="15" y="8"/>
                    <a:pt x="15" y="9"/>
                    <a:pt x="13" y="10"/>
                  </a:cubicBezTo>
                  <a:cubicBezTo>
                    <a:pt x="13" y="10"/>
                    <a:pt x="11" y="9"/>
                    <a:pt x="11" y="8"/>
                  </a:cubicBezTo>
                  <a:cubicBezTo>
                    <a:pt x="10" y="7"/>
                    <a:pt x="11" y="5"/>
                    <a:pt x="12" y="4"/>
                  </a:cubicBezTo>
                  <a:cubicBezTo>
                    <a:pt x="13" y="0"/>
                    <a:pt x="7" y="2"/>
                    <a:pt x="5" y="3"/>
                  </a:cubicBezTo>
                  <a:cubicBezTo>
                    <a:pt x="6" y="4"/>
                    <a:pt x="8" y="7"/>
                    <a:pt x="7" y="8"/>
                  </a:cubicBezTo>
                  <a:cubicBezTo>
                    <a:pt x="7" y="9"/>
                    <a:pt x="3" y="12"/>
                    <a:pt x="5" y="12"/>
                  </a:cubicBezTo>
                  <a:cubicBezTo>
                    <a:pt x="8" y="13"/>
                    <a:pt x="7" y="14"/>
                    <a:pt x="6" y="16"/>
                  </a:cubicBezTo>
                  <a:cubicBezTo>
                    <a:pt x="5" y="16"/>
                    <a:pt x="3" y="17"/>
                    <a:pt x="2" y="18"/>
                  </a:cubicBezTo>
                  <a:cubicBezTo>
                    <a:pt x="0" y="19"/>
                    <a:pt x="1" y="19"/>
                    <a:pt x="1" y="21"/>
                  </a:cubicBezTo>
                  <a:cubicBezTo>
                    <a:pt x="2" y="26"/>
                    <a:pt x="4" y="29"/>
                    <a:pt x="5" y="33"/>
                  </a:cubicBezTo>
                  <a:cubicBezTo>
                    <a:pt x="5" y="38"/>
                    <a:pt x="9" y="40"/>
                    <a:pt x="12" y="42"/>
                  </a:cubicBezTo>
                  <a:cubicBezTo>
                    <a:pt x="13" y="43"/>
                    <a:pt x="14" y="43"/>
                    <a:pt x="15" y="43"/>
                  </a:cubicBezTo>
                  <a:cubicBezTo>
                    <a:pt x="16" y="43"/>
                    <a:pt x="16" y="44"/>
                    <a:pt x="17" y="45"/>
                  </a:cubicBezTo>
                  <a:cubicBezTo>
                    <a:pt x="19" y="45"/>
                    <a:pt x="22" y="45"/>
                    <a:pt x="24" y="47"/>
                  </a:cubicBezTo>
                  <a:cubicBezTo>
                    <a:pt x="25" y="48"/>
                    <a:pt x="25" y="51"/>
                    <a:pt x="25" y="53"/>
                  </a:cubicBezTo>
                  <a:cubicBezTo>
                    <a:pt x="26" y="54"/>
                    <a:pt x="25" y="55"/>
                    <a:pt x="27" y="55"/>
                  </a:cubicBezTo>
                  <a:cubicBezTo>
                    <a:pt x="28" y="55"/>
                    <a:pt x="29" y="55"/>
                    <a:pt x="30" y="55"/>
                  </a:cubicBezTo>
                  <a:cubicBezTo>
                    <a:pt x="31" y="55"/>
                    <a:pt x="32" y="55"/>
                    <a:pt x="33" y="56"/>
                  </a:cubicBezTo>
                  <a:cubicBezTo>
                    <a:pt x="34" y="57"/>
                    <a:pt x="35" y="56"/>
                    <a:pt x="36" y="55"/>
                  </a:cubicBezTo>
                  <a:cubicBezTo>
                    <a:pt x="38" y="54"/>
                    <a:pt x="40" y="58"/>
                    <a:pt x="42" y="55"/>
                  </a:cubicBezTo>
                  <a:cubicBezTo>
                    <a:pt x="42" y="53"/>
                    <a:pt x="45" y="54"/>
                    <a:pt x="46" y="54"/>
                  </a:cubicBezTo>
                  <a:cubicBezTo>
                    <a:pt x="49" y="53"/>
                    <a:pt x="51" y="51"/>
                    <a:pt x="54" y="49"/>
                  </a:cubicBezTo>
                  <a:cubicBezTo>
                    <a:pt x="49" y="46"/>
                    <a:pt x="49" y="42"/>
                    <a:pt x="49" y="36"/>
                  </a:cubicBezTo>
                  <a:cubicBezTo>
                    <a:pt x="48" y="35"/>
                    <a:pt x="50" y="33"/>
                    <a:pt x="49" y="32"/>
                  </a:cubicBezTo>
                  <a:cubicBezTo>
                    <a:pt x="48" y="31"/>
                    <a:pt x="46" y="30"/>
                    <a:pt x="46" y="28"/>
                  </a:cubicBezTo>
                  <a:cubicBezTo>
                    <a:pt x="46" y="27"/>
                    <a:pt x="48" y="20"/>
                    <a:pt x="48" y="20"/>
                  </a:cubicBezTo>
                  <a:cubicBezTo>
                    <a:pt x="47" y="20"/>
                    <a:pt x="46" y="19"/>
                    <a:pt x="45" y="18"/>
                  </a:cubicBezTo>
                  <a:cubicBezTo>
                    <a:pt x="44" y="17"/>
                    <a:pt x="43" y="17"/>
                    <a:pt x="41" y="16"/>
                  </a:cubicBezTo>
                  <a:cubicBezTo>
                    <a:pt x="41" y="15"/>
                    <a:pt x="41" y="14"/>
                    <a:pt x="41" y="13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19" name="Freeform 753"/>
            <p:cNvSpPr>
              <a:spLocks/>
            </p:cNvSpPr>
            <p:nvPr/>
          </p:nvSpPr>
          <p:spPr bwMode="auto">
            <a:xfrm>
              <a:off x="12117393" y="8931134"/>
              <a:ext cx="251592" cy="289887"/>
            </a:xfrm>
            <a:custGeom>
              <a:avLst/>
              <a:gdLst>
                <a:gd name="T0" fmla="*/ 15 w 27"/>
                <a:gd name="T1" fmla="*/ 29 h 31"/>
                <a:gd name="T2" fmla="*/ 15 w 27"/>
                <a:gd name="T3" fmla="*/ 24 h 31"/>
                <a:gd name="T4" fmla="*/ 17 w 27"/>
                <a:gd name="T5" fmla="*/ 24 h 31"/>
                <a:gd name="T6" fmla="*/ 19 w 27"/>
                <a:gd name="T7" fmla="*/ 21 h 31"/>
                <a:gd name="T8" fmla="*/ 21 w 27"/>
                <a:gd name="T9" fmla="*/ 24 h 31"/>
                <a:gd name="T10" fmla="*/ 24 w 27"/>
                <a:gd name="T11" fmla="*/ 23 h 31"/>
                <a:gd name="T12" fmla="*/ 26 w 27"/>
                <a:gd name="T13" fmla="*/ 24 h 31"/>
                <a:gd name="T14" fmla="*/ 26 w 27"/>
                <a:gd name="T15" fmla="*/ 21 h 31"/>
                <a:gd name="T16" fmla="*/ 26 w 27"/>
                <a:gd name="T17" fmla="*/ 14 h 31"/>
                <a:gd name="T18" fmla="*/ 25 w 27"/>
                <a:gd name="T19" fmla="*/ 11 h 31"/>
                <a:gd name="T20" fmla="*/ 26 w 27"/>
                <a:gd name="T21" fmla="*/ 6 h 31"/>
                <a:gd name="T22" fmla="*/ 21 w 27"/>
                <a:gd name="T23" fmla="*/ 4 h 31"/>
                <a:gd name="T24" fmla="*/ 19 w 27"/>
                <a:gd name="T25" fmla="*/ 0 h 31"/>
                <a:gd name="T26" fmla="*/ 14 w 27"/>
                <a:gd name="T27" fmla="*/ 0 h 31"/>
                <a:gd name="T28" fmla="*/ 11 w 27"/>
                <a:gd name="T29" fmla="*/ 7 h 31"/>
                <a:gd name="T30" fmla="*/ 5 w 27"/>
                <a:gd name="T31" fmla="*/ 7 h 31"/>
                <a:gd name="T32" fmla="*/ 4 w 27"/>
                <a:gd name="T33" fmla="*/ 7 h 31"/>
                <a:gd name="T34" fmla="*/ 4 w 27"/>
                <a:gd name="T35" fmla="*/ 10 h 31"/>
                <a:gd name="T36" fmla="*/ 0 w 27"/>
                <a:gd name="T37" fmla="*/ 16 h 31"/>
                <a:gd name="T38" fmla="*/ 4 w 27"/>
                <a:gd name="T39" fmla="*/ 23 h 31"/>
                <a:gd name="T40" fmla="*/ 9 w 27"/>
                <a:gd name="T41" fmla="*/ 28 h 31"/>
                <a:gd name="T42" fmla="*/ 11 w 27"/>
                <a:gd name="T43" fmla="*/ 31 h 31"/>
                <a:gd name="T44" fmla="*/ 15 w 27"/>
                <a:gd name="T45" fmla="*/ 29 h 31"/>
                <a:gd name="T46" fmla="*/ 15 w 27"/>
                <a:gd name="T47" fmla="*/ 29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7" h="31">
                  <a:moveTo>
                    <a:pt x="15" y="29"/>
                  </a:moveTo>
                  <a:cubicBezTo>
                    <a:pt x="15" y="28"/>
                    <a:pt x="13" y="24"/>
                    <a:pt x="15" y="24"/>
                  </a:cubicBezTo>
                  <a:cubicBezTo>
                    <a:pt x="15" y="24"/>
                    <a:pt x="17" y="24"/>
                    <a:pt x="17" y="24"/>
                  </a:cubicBezTo>
                  <a:cubicBezTo>
                    <a:pt x="18" y="23"/>
                    <a:pt x="18" y="21"/>
                    <a:pt x="19" y="21"/>
                  </a:cubicBezTo>
                  <a:cubicBezTo>
                    <a:pt x="20" y="22"/>
                    <a:pt x="21" y="23"/>
                    <a:pt x="21" y="24"/>
                  </a:cubicBezTo>
                  <a:cubicBezTo>
                    <a:pt x="22" y="25"/>
                    <a:pt x="22" y="23"/>
                    <a:pt x="24" y="23"/>
                  </a:cubicBezTo>
                  <a:cubicBezTo>
                    <a:pt x="24" y="23"/>
                    <a:pt x="26" y="25"/>
                    <a:pt x="26" y="24"/>
                  </a:cubicBezTo>
                  <a:cubicBezTo>
                    <a:pt x="26" y="23"/>
                    <a:pt x="26" y="22"/>
                    <a:pt x="26" y="21"/>
                  </a:cubicBezTo>
                  <a:cubicBezTo>
                    <a:pt x="27" y="19"/>
                    <a:pt x="27" y="16"/>
                    <a:pt x="26" y="14"/>
                  </a:cubicBezTo>
                  <a:cubicBezTo>
                    <a:pt x="25" y="13"/>
                    <a:pt x="25" y="12"/>
                    <a:pt x="25" y="11"/>
                  </a:cubicBezTo>
                  <a:cubicBezTo>
                    <a:pt x="25" y="9"/>
                    <a:pt x="27" y="8"/>
                    <a:pt x="26" y="6"/>
                  </a:cubicBezTo>
                  <a:cubicBezTo>
                    <a:pt x="25" y="3"/>
                    <a:pt x="21" y="7"/>
                    <a:pt x="21" y="4"/>
                  </a:cubicBezTo>
                  <a:cubicBezTo>
                    <a:pt x="21" y="2"/>
                    <a:pt x="22" y="0"/>
                    <a:pt x="19" y="0"/>
                  </a:cubicBezTo>
                  <a:cubicBezTo>
                    <a:pt x="18" y="0"/>
                    <a:pt x="16" y="0"/>
                    <a:pt x="14" y="0"/>
                  </a:cubicBezTo>
                  <a:cubicBezTo>
                    <a:pt x="10" y="0"/>
                    <a:pt x="15" y="7"/>
                    <a:pt x="11" y="7"/>
                  </a:cubicBezTo>
                  <a:cubicBezTo>
                    <a:pt x="9" y="7"/>
                    <a:pt x="7" y="7"/>
                    <a:pt x="5" y="7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2" y="9"/>
                    <a:pt x="4" y="9"/>
                    <a:pt x="4" y="10"/>
                  </a:cubicBezTo>
                  <a:cubicBezTo>
                    <a:pt x="4" y="12"/>
                    <a:pt x="0" y="14"/>
                    <a:pt x="0" y="16"/>
                  </a:cubicBezTo>
                  <a:cubicBezTo>
                    <a:pt x="1" y="18"/>
                    <a:pt x="3" y="21"/>
                    <a:pt x="4" y="23"/>
                  </a:cubicBezTo>
                  <a:cubicBezTo>
                    <a:pt x="6" y="24"/>
                    <a:pt x="7" y="26"/>
                    <a:pt x="9" y="28"/>
                  </a:cubicBezTo>
                  <a:cubicBezTo>
                    <a:pt x="10" y="29"/>
                    <a:pt x="11" y="30"/>
                    <a:pt x="11" y="31"/>
                  </a:cubicBezTo>
                  <a:cubicBezTo>
                    <a:pt x="12" y="30"/>
                    <a:pt x="14" y="30"/>
                    <a:pt x="15" y="29"/>
                  </a:cubicBezTo>
                  <a:cubicBezTo>
                    <a:pt x="15" y="29"/>
                    <a:pt x="14" y="30"/>
                    <a:pt x="15" y="29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20" name="Freeform 754"/>
            <p:cNvSpPr>
              <a:spLocks/>
            </p:cNvSpPr>
            <p:nvPr/>
          </p:nvSpPr>
          <p:spPr bwMode="auto">
            <a:xfrm>
              <a:off x="12133315" y="8931134"/>
              <a:ext cx="105096" cy="66896"/>
            </a:xfrm>
            <a:custGeom>
              <a:avLst/>
              <a:gdLst>
                <a:gd name="T0" fmla="*/ 11 w 11"/>
                <a:gd name="T1" fmla="*/ 7 h 7"/>
                <a:gd name="T2" fmla="*/ 11 w 11"/>
                <a:gd name="T3" fmla="*/ 0 h 7"/>
                <a:gd name="T4" fmla="*/ 3 w 11"/>
                <a:gd name="T5" fmla="*/ 1 h 7"/>
                <a:gd name="T6" fmla="*/ 0 w 11"/>
                <a:gd name="T7" fmla="*/ 4 h 7"/>
                <a:gd name="T8" fmla="*/ 2 w 11"/>
                <a:gd name="T9" fmla="*/ 7 h 7"/>
                <a:gd name="T10" fmla="*/ 11 w 11"/>
                <a:gd name="T11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" h="7">
                  <a:moveTo>
                    <a:pt x="11" y="7"/>
                  </a:moveTo>
                  <a:cubicBezTo>
                    <a:pt x="11" y="5"/>
                    <a:pt x="11" y="2"/>
                    <a:pt x="11" y="0"/>
                  </a:cubicBezTo>
                  <a:cubicBezTo>
                    <a:pt x="8" y="0"/>
                    <a:pt x="6" y="1"/>
                    <a:pt x="3" y="1"/>
                  </a:cubicBezTo>
                  <a:cubicBezTo>
                    <a:pt x="4" y="2"/>
                    <a:pt x="1" y="3"/>
                    <a:pt x="0" y="4"/>
                  </a:cubicBezTo>
                  <a:cubicBezTo>
                    <a:pt x="0" y="5"/>
                    <a:pt x="2" y="6"/>
                    <a:pt x="2" y="7"/>
                  </a:cubicBezTo>
                  <a:lnTo>
                    <a:pt x="11" y="7"/>
                  </a:ln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21" name="Freeform 755"/>
            <p:cNvSpPr>
              <a:spLocks/>
            </p:cNvSpPr>
            <p:nvPr/>
          </p:nvSpPr>
          <p:spPr bwMode="auto">
            <a:xfrm>
              <a:off x="12098282" y="8427819"/>
              <a:ext cx="343950" cy="531986"/>
            </a:xfrm>
            <a:custGeom>
              <a:avLst/>
              <a:gdLst>
                <a:gd name="T0" fmla="*/ 29 w 37"/>
                <a:gd name="T1" fmla="*/ 55 h 57"/>
                <a:gd name="T2" fmla="*/ 37 w 37"/>
                <a:gd name="T3" fmla="*/ 55 h 57"/>
                <a:gd name="T4" fmla="*/ 33 w 37"/>
                <a:gd name="T5" fmla="*/ 48 h 57"/>
                <a:gd name="T6" fmla="*/ 32 w 37"/>
                <a:gd name="T7" fmla="*/ 44 h 57"/>
                <a:gd name="T8" fmla="*/ 30 w 37"/>
                <a:gd name="T9" fmla="*/ 40 h 57"/>
                <a:gd name="T10" fmla="*/ 32 w 37"/>
                <a:gd name="T11" fmla="*/ 32 h 57"/>
                <a:gd name="T12" fmla="*/ 34 w 37"/>
                <a:gd name="T13" fmla="*/ 27 h 57"/>
                <a:gd name="T14" fmla="*/ 31 w 37"/>
                <a:gd name="T15" fmla="*/ 21 h 57"/>
                <a:gd name="T16" fmla="*/ 28 w 37"/>
                <a:gd name="T17" fmla="*/ 16 h 57"/>
                <a:gd name="T18" fmla="*/ 34 w 37"/>
                <a:gd name="T19" fmla="*/ 16 h 57"/>
                <a:gd name="T20" fmla="*/ 32 w 37"/>
                <a:gd name="T21" fmla="*/ 6 h 57"/>
                <a:gd name="T22" fmla="*/ 30 w 37"/>
                <a:gd name="T23" fmla="*/ 2 h 57"/>
                <a:gd name="T24" fmla="*/ 27 w 37"/>
                <a:gd name="T25" fmla="*/ 0 h 57"/>
                <a:gd name="T26" fmla="*/ 28 w 37"/>
                <a:gd name="T27" fmla="*/ 9 h 57"/>
                <a:gd name="T28" fmla="*/ 23 w 37"/>
                <a:gd name="T29" fmla="*/ 18 h 57"/>
                <a:gd name="T30" fmla="*/ 21 w 37"/>
                <a:gd name="T31" fmla="*/ 22 h 57"/>
                <a:gd name="T32" fmla="*/ 18 w 37"/>
                <a:gd name="T33" fmla="*/ 27 h 57"/>
                <a:gd name="T34" fmla="*/ 15 w 37"/>
                <a:gd name="T35" fmla="*/ 33 h 57"/>
                <a:gd name="T36" fmla="*/ 11 w 37"/>
                <a:gd name="T37" fmla="*/ 31 h 57"/>
                <a:gd name="T38" fmla="*/ 2 w 37"/>
                <a:gd name="T39" fmla="*/ 39 h 57"/>
                <a:gd name="T40" fmla="*/ 1 w 37"/>
                <a:gd name="T41" fmla="*/ 42 h 57"/>
                <a:gd name="T42" fmla="*/ 4 w 37"/>
                <a:gd name="T43" fmla="*/ 45 h 57"/>
                <a:gd name="T44" fmla="*/ 5 w 37"/>
                <a:gd name="T45" fmla="*/ 45 h 57"/>
                <a:gd name="T46" fmla="*/ 7 w 37"/>
                <a:gd name="T47" fmla="*/ 48 h 57"/>
                <a:gd name="T48" fmla="*/ 7 w 37"/>
                <a:gd name="T49" fmla="*/ 55 h 57"/>
                <a:gd name="T50" fmla="*/ 16 w 37"/>
                <a:gd name="T51" fmla="*/ 54 h 57"/>
                <a:gd name="T52" fmla="*/ 29 w 37"/>
                <a:gd name="T53" fmla="*/ 55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7" h="57">
                  <a:moveTo>
                    <a:pt x="29" y="55"/>
                  </a:moveTo>
                  <a:cubicBezTo>
                    <a:pt x="32" y="55"/>
                    <a:pt x="35" y="57"/>
                    <a:pt x="37" y="55"/>
                  </a:cubicBezTo>
                  <a:cubicBezTo>
                    <a:pt x="37" y="51"/>
                    <a:pt x="35" y="50"/>
                    <a:pt x="33" y="48"/>
                  </a:cubicBezTo>
                  <a:cubicBezTo>
                    <a:pt x="32" y="47"/>
                    <a:pt x="32" y="46"/>
                    <a:pt x="32" y="44"/>
                  </a:cubicBezTo>
                  <a:cubicBezTo>
                    <a:pt x="31" y="43"/>
                    <a:pt x="30" y="42"/>
                    <a:pt x="30" y="40"/>
                  </a:cubicBezTo>
                  <a:cubicBezTo>
                    <a:pt x="29" y="36"/>
                    <a:pt x="31" y="35"/>
                    <a:pt x="32" y="32"/>
                  </a:cubicBezTo>
                  <a:cubicBezTo>
                    <a:pt x="33" y="30"/>
                    <a:pt x="34" y="29"/>
                    <a:pt x="34" y="27"/>
                  </a:cubicBezTo>
                  <a:cubicBezTo>
                    <a:pt x="33" y="25"/>
                    <a:pt x="33" y="23"/>
                    <a:pt x="31" y="21"/>
                  </a:cubicBezTo>
                  <a:cubicBezTo>
                    <a:pt x="31" y="21"/>
                    <a:pt x="26" y="18"/>
                    <a:pt x="28" y="16"/>
                  </a:cubicBezTo>
                  <a:cubicBezTo>
                    <a:pt x="29" y="15"/>
                    <a:pt x="32" y="16"/>
                    <a:pt x="34" y="16"/>
                  </a:cubicBezTo>
                  <a:cubicBezTo>
                    <a:pt x="32" y="12"/>
                    <a:pt x="32" y="10"/>
                    <a:pt x="32" y="6"/>
                  </a:cubicBezTo>
                  <a:cubicBezTo>
                    <a:pt x="32" y="5"/>
                    <a:pt x="32" y="3"/>
                    <a:pt x="30" y="2"/>
                  </a:cubicBezTo>
                  <a:cubicBezTo>
                    <a:pt x="30" y="1"/>
                    <a:pt x="27" y="0"/>
                    <a:pt x="27" y="0"/>
                  </a:cubicBezTo>
                  <a:cubicBezTo>
                    <a:pt x="27" y="2"/>
                    <a:pt x="33" y="7"/>
                    <a:pt x="28" y="9"/>
                  </a:cubicBezTo>
                  <a:cubicBezTo>
                    <a:pt x="25" y="11"/>
                    <a:pt x="24" y="14"/>
                    <a:pt x="23" y="18"/>
                  </a:cubicBezTo>
                  <a:cubicBezTo>
                    <a:pt x="22" y="19"/>
                    <a:pt x="22" y="22"/>
                    <a:pt x="21" y="22"/>
                  </a:cubicBezTo>
                  <a:cubicBezTo>
                    <a:pt x="19" y="23"/>
                    <a:pt x="19" y="25"/>
                    <a:pt x="18" y="27"/>
                  </a:cubicBezTo>
                  <a:cubicBezTo>
                    <a:pt x="17" y="29"/>
                    <a:pt x="16" y="31"/>
                    <a:pt x="15" y="33"/>
                  </a:cubicBezTo>
                  <a:cubicBezTo>
                    <a:pt x="13" y="35"/>
                    <a:pt x="12" y="31"/>
                    <a:pt x="11" y="31"/>
                  </a:cubicBezTo>
                  <a:cubicBezTo>
                    <a:pt x="6" y="31"/>
                    <a:pt x="3" y="35"/>
                    <a:pt x="2" y="39"/>
                  </a:cubicBezTo>
                  <a:cubicBezTo>
                    <a:pt x="2" y="40"/>
                    <a:pt x="0" y="41"/>
                    <a:pt x="1" y="42"/>
                  </a:cubicBezTo>
                  <a:cubicBezTo>
                    <a:pt x="2" y="43"/>
                    <a:pt x="3" y="44"/>
                    <a:pt x="4" y="45"/>
                  </a:cubicBezTo>
                  <a:cubicBezTo>
                    <a:pt x="4" y="46"/>
                    <a:pt x="5" y="44"/>
                    <a:pt x="5" y="45"/>
                  </a:cubicBezTo>
                  <a:cubicBezTo>
                    <a:pt x="6" y="46"/>
                    <a:pt x="7" y="47"/>
                    <a:pt x="7" y="48"/>
                  </a:cubicBezTo>
                  <a:cubicBezTo>
                    <a:pt x="8" y="50"/>
                    <a:pt x="7" y="53"/>
                    <a:pt x="7" y="55"/>
                  </a:cubicBezTo>
                  <a:cubicBezTo>
                    <a:pt x="10" y="54"/>
                    <a:pt x="13" y="54"/>
                    <a:pt x="16" y="54"/>
                  </a:cubicBezTo>
                  <a:cubicBezTo>
                    <a:pt x="20" y="54"/>
                    <a:pt x="25" y="55"/>
                    <a:pt x="29" y="55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22" name="Freeform 756"/>
            <p:cNvSpPr>
              <a:spLocks/>
            </p:cNvSpPr>
            <p:nvPr/>
          </p:nvSpPr>
          <p:spPr bwMode="auto">
            <a:xfrm>
              <a:off x="11732043" y="8453303"/>
              <a:ext cx="140127" cy="289887"/>
            </a:xfrm>
            <a:custGeom>
              <a:avLst/>
              <a:gdLst>
                <a:gd name="T0" fmla="*/ 11 w 15"/>
                <a:gd name="T1" fmla="*/ 0 h 31"/>
                <a:gd name="T2" fmla="*/ 9 w 15"/>
                <a:gd name="T3" fmla="*/ 4 h 31"/>
                <a:gd name="T4" fmla="*/ 4 w 15"/>
                <a:gd name="T5" fmla="*/ 5 h 31"/>
                <a:gd name="T6" fmla="*/ 1 w 15"/>
                <a:gd name="T7" fmla="*/ 8 h 31"/>
                <a:gd name="T8" fmla="*/ 3 w 15"/>
                <a:gd name="T9" fmla="*/ 13 h 31"/>
                <a:gd name="T10" fmla="*/ 6 w 15"/>
                <a:gd name="T11" fmla="*/ 31 h 31"/>
                <a:gd name="T12" fmla="*/ 11 w 15"/>
                <a:gd name="T13" fmla="*/ 30 h 31"/>
                <a:gd name="T14" fmla="*/ 11 w 15"/>
                <a:gd name="T15" fmla="*/ 27 h 31"/>
                <a:gd name="T16" fmla="*/ 11 w 15"/>
                <a:gd name="T17" fmla="*/ 18 h 31"/>
                <a:gd name="T18" fmla="*/ 15 w 15"/>
                <a:gd name="T19" fmla="*/ 9 h 31"/>
                <a:gd name="T20" fmla="*/ 14 w 15"/>
                <a:gd name="T21" fmla="*/ 3 h 31"/>
                <a:gd name="T22" fmla="*/ 11 w 15"/>
                <a:gd name="T23" fmla="*/ 0 h 31"/>
                <a:gd name="T24" fmla="*/ 11 w 15"/>
                <a:gd name="T2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" h="31">
                  <a:moveTo>
                    <a:pt x="11" y="0"/>
                  </a:moveTo>
                  <a:cubicBezTo>
                    <a:pt x="9" y="2"/>
                    <a:pt x="10" y="2"/>
                    <a:pt x="9" y="4"/>
                  </a:cubicBezTo>
                  <a:cubicBezTo>
                    <a:pt x="8" y="6"/>
                    <a:pt x="6" y="5"/>
                    <a:pt x="4" y="5"/>
                  </a:cubicBezTo>
                  <a:cubicBezTo>
                    <a:pt x="4" y="5"/>
                    <a:pt x="2" y="7"/>
                    <a:pt x="1" y="8"/>
                  </a:cubicBezTo>
                  <a:cubicBezTo>
                    <a:pt x="0" y="9"/>
                    <a:pt x="2" y="11"/>
                    <a:pt x="3" y="13"/>
                  </a:cubicBezTo>
                  <a:cubicBezTo>
                    <a:pt x="7" y="18"/>
                    <a:pt x="4" y="25"/>
                    <a:pt x="6" y="31"/>
                  </a:cubicBezTo>
                  <a:cubicBezTo>
                    <a:pt x="7" y="31"/>
                    <a:pt x="9" y="31"/>
                    <a:pt x="11" y="30"/>
                  </a:cubicBezTo>
                  <a:cubicBezTo>
                    <a:pt x="12" y="30"/>
                    <a:pt x="12" y="29"/>
                    <a:pt x="11" y="27"/>
                  </a:cubicBezTo>
                  <a:cubicBezTo>
                    <a:pt x="11" y="24"/>
                    <a:pt x="11" y="21"/>
                    <a:pt x="11" y="18"/>
                  </a:cubicBezTo>
                  <a:cubicBezTo>
                    <a:pt x="11" y="14"/>
                    <a:pt x="14" y="12"/>
                    <a:pt x="15" y="9"/>
                  </a:cubicBezTo>
                  <a:cubicBezTo>
                    <a:pt x="15" y="6"/>
                    <a:pt x="15" y="5"/>
                    <a:pt x="14" y="3"/>
                  </a:cubicBezTo>
                  <a:cubicBezTo>
                    <a:pt x="14" y="3"/>
                    <a:pt x="11" y="0"/>
                    <a:pt x="11" y="0"/>
                  </a:cubicBezTo>
                  <a:cubicBezTo>
                    <a:pt x="10" y="1"/>
                    <a:pt x="11" y="0"/>
                    <a:pt x="11" y="0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23" name="Freeform 757"/>
            <p:cNvSpPr>
              <a:spLocks/>
            </p:cNvSpPr>
            <p:nvPr/>
          </p:nvSpPr>
          <p:spPr bwMode="auto">
            <a:xfrm>
              <a:off x="11827584" y="8380032"/>
              <a:ext cx="550956" cy="477833"/>
            </a:xfrm>
            <a:custGeom>
              <a:avLst/>
              <a:gdLst>
                <a:gd name="T0" fmla="*/ 31 w 59"/>
                <a:gd name="T1" fmla="*/ 42 h 51"/>
                <a:gd name="T2" fmla="*/ 37 w 59"/>
                <a:gd name="T3" fmla="*/ 37 h 51"/>
                <a:gd name="T4" fmla="*/ 40 w 59"/>
                <a:gd name="T5" fmla="*/ 36 h 51"/>
                <a:gd name="T6" fmla="*/ 43 w 59"/>
                <a:gd name="T7" fmla="*/ 38 h 51"/>
                <a:gd name="T8" fmla="*/ 47 w 59"/>
                <a:gd name="T9" fmla="*/ 32 h 51"/>
                <a:gd name="T10" fmla="*/ 48 w 59"/>
                <a:gd name="T11" fmla="*/ 28 h 51"/>
                <a:gd name="T12" fmla="*/ 51 w 59"/>
                <a:gd name="T13" fmla="*/ 27 h 51"/>
                <a:gd name="T14" fmla="*/ 56 w 59"/>
                <a:gd name="T15" fmla="*/ 14 h 51"/>
                <a:gd name="T16" fmla="*/ 59 w 59"/>
                <a:gd name="T17" fmla="*/ 11 h 51"/>
                <a:gd name="T18" fmla="*/ 57 w 59"/>
                <a:gd name="T19" fmla="*/ 8 h 51"/>
                <a:gd name="T20" fmla="*/ 56 w 59"/>
                <a:gd name="T21" fmla="*/ 6 h 51"/>
                <a:gd name="T22" fmla="*/ 54 w 59"/>
                <a:gd name="T23" fmla="*/ 1 h 51"/>
                <a:gd name="T24" fmla="*/ 48 w 59"/>
                <a:gd name="T25" fmla="*/ 5 h 51"/>
                <a:gd name="T26" fmla="*/ 40 w 59"/>
                <a:gd name="T27" fmla="*/ 4 h 51"/>
                <a:gd name="T28" fmla="*/ 32 w 59"/>
                <a:gd name="T29" fmla="*/ 6 h 51"/>
                <a:gd name="T30" fmla="*/ 26 w 59"/>
                <a:gd name="T31" fmla="*/ 4 h 51"/>
                <a:gd name="T32" fmla="*/ 19 w 59"/>
                <a:gd name="T33" fmla="*/ 3 h 51"/>
                <a:gd name="T34" fmla="*/ 13 w 59"/>
                <a:gd name="T35" fmla="*/ 1 h 51"/>
                <a:gd name="T36" fmla="*/ 8 w 59"/>
                <a:gd name="T37" fmla="*/ 3 h 51"/>
                <a:gd name="T38" fmla="*/ 7 w 59"/>
                <a:gd name="T39" fmla="*/ 6 h 51"/>
                <a:gd name="T40" fmla="*/ 6 w 59"/>
                <a:gd name="T41" fmla="*/ 10 h 51"/>
                <a:gd name="T42" fmla="*/ 5 w 59"/>
                <a:gd name="T43" fmla="*/ 16 h 51"/>
                <a:gd name="T44" fmla="*/ 1 w 59"/>
                <a:gd name="T45" fmla="*/ 24 h 51"/>
                <a:gd name="T46" fmla="*/ 2 w 59"/>
                <a:gd name="T47" fmla="*/ 38 h 51"/>
                <a:gd name="T48" fmla="*/ 5 w 59"/>
                <a:gd name="T49" fmla="*/ 38 h 51"/>
                <a:gd name="T50" fmla="*/ 9 w 59"/>
                <a:gd name="T51" fmla="*/ 39 h 51"/>
                <a:gd name="T52" fmla="*/ 14 w 59"/>
                <a:gd name="T53" fmla="*/ 43 h 51"/>
                <a:gd name="T54" fmla="*/ 14 w 59"/>
                <a:gd name="T55" fmla="*/ 45 h 51"/>
                <a:gd name="T56" fmla="*/ 16 w 59"/>
                <a:gd name="T57" fmla="*/ 48 h 51"/>
                <a:gd name="T58" fmla="*/ 23 w 59"/>
                <a:gd name="T59" fmla="*/ 47 h 51"/>
                <a:gd name="T60" fmla="*/ 22 w 59"/>
                <a:gd name="T61" fmla="*/ 48 h 51"/>
                <a:gd name="T62" fmla="*/ 27 w 59"/>
                <a:gd name="T63" fmla="*/ 47 h 51"/>
                <a:gd name="T64" fmla="*/ 30 w 59"/>
                <a:gd name="T65" fmla="*/ 47 h 51"/>
                <a:gd name="T66" fmla="*/ 31 w 59"/>
                <a:gd name="T67" fmla="*/ 42 h 51"/>
                <a:gd name="T68" fmla="*/ 31 w 59"/>
                <a:gd name="T69" fmla="*/ 42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59" h="51">
                  <a:moveTo>
                    <a:pt x="31" y="42"/>
                  </a:moveTo>
                  <a:cubicBezTo>
                    <a:pt x="32" y="40"/>
                    <a:pt x="35" y="37"/>
                    <a:pt x="37" y="37"/>
                  </a:cubicBezTo>
                  <a:cubicBezTo>
                    <a:pt x="38" y="36"/>
                    <a:pt x="40" y="36"/>
                    <a:pt x="40" y="36"/>
                  </a:cubicBezTo>
                  <a:cubicBezTo>
                    <a:pt x="41" y="37"/>
                    <a:pt x="42" y="39"/>
                    <a:pt x="43" y="38"/>
                  </a:cubicBezTo>
                  <a:cubicBezTo>
                    <a:pt x="45" y="37"/>
                    <a:pt x="46" y="34"/>
                    <a:pt x="47" y="32"/>
                  </a:cubicBezTo>
                  <a:cubicBezTo>
                    <a:pt x="47" y="31"/>
                    <a:pt x="48" y="29"/>
                    <a:pt x="48" y="28"/>
                  </a:cubicBezTo>
                  <a:cubicBezTo>
                    <a:pt x="49" y="27"/>
                    <a:pt x="50" y="28"/>
                    <a:pt x="51" y="27"/>
                  </a:cubicBezTo>
                  <a:cubicBezTo>
                    <a:pt x="51" y="25"/>
                    <a:pt x="53" y="14"/>
                    <a:pt x="56" y="14"/>
                  </a:cubicBezTo>
                  <a:cubicBezTo>
                    <a:pt x="58" y="14"/>
                    <a:pt x="59" y="12"/>
                    <a:pt x="59" y="11"/>
                  </a:cubicBezTo>
                  <a:cubicBezTo>
                    <a:pt x="59" y="9"/>
                    <a:pt x="57" y="9"/>
                    <a:pt x="57" y="8"/>
                  </a:cubicBezTo>
                  <a:cubicBezTo>
                    <a:pt x="57" y="7"/>
                    <a:pt x="56" y="7"/>
                    <a:pt x="56" y="6"/>
                  </a:cubicBezTo>
                  <a:cubicBezTo>
                    <a:pt x="55" y="4"/>
                    <a:pt x="55" y="3"/>
                    <a:pt x="54" y="1"/>
                  </a:cubicBezTo>
                  <a:cubicBezTo>
                    <a:pt x="53" y="2"/>
                    <a:pt x="50" y="5"/>
                    <a:pt x="48" y="5"/>
                  </a:cubicBezTo>
                  <a:cubicBezTo>
                    <a:pt x="45" y="4"/>
                    <a:pt x="43" y="4"/>
                    <a:pt x="40" y="4"/>
                  </a:cubicBezTo>
                  <a:cubicBezTo>
                    <a:pt x="37" y="4"/>
                    <a:pt x="35" y="6"/>
                    <a:pt x="32" y="6"/>
                  </a:cubicBezTo>
                  <a:cubicBezTo>
                    <a:pt x="30" y="6"/>
                    <a:pt x="28" y="3"/>
                    <a:pt x="26" y="4"/>
                  </a:cubicBezTo>
                  <a:cubicBezTo>
                    <a:pt x="22" y="6"/>
                    <a:pt x="21" y="5"/>
                    <a:pt x="19" y="3"/>
                  </a:cubicBezTo>
                  <a:cubicBezTo>
                    <a:pt x="18" y="2"/>
                    <a:pt x="15" y="0"/>
                    <a:pt x="13" y="1"/>
                  </a:cubicBezTo>
                  <a:cubicBezTo>
                    <a:pt x="12" y="1"/>
                    <a:pt x="9" y="2"/>
                    <a:pt x="8" y="3"/>
                  </a:cubicBezTo>
                  <a:cubicBezTo>
                    <a:pt x="7" y="4"/>
                    <a:pt x="8" y="5"/>
                    <a:pt x="7" y="6"/>
                  </a:cubicBezTo>
                  <a:cubicBezTo>
                    <a:pt x="7" y="7"/>
                    <a:pt x="6" y="9"/>
                    <a:pt x="6" y="10"/>
                  </a:cubicBezTo>
                  <a:cubicBezTo>
                    <a:pt x="5" y="12"/>
                    <a:pt x="5" y="14"/>
                    <a:pt x="5" y="16"/>
                  </a:cubicBezTo>
                  <a:cubicBezTo>
                    <a:pt x="5" y="19"/>
                    <a:pt x="2" y="21"/>
                    <a:pt x="1" y="24"/>
                  </a:cubicBezTo>
                  <a:cubicBezTo>
                    <a:pt x="0" y="27"/>
                    <a:pt x="1" y="34"/>
                    <a:pt x="2" y="38"/>
                  </a:cubicBezTo>
                  <a:cubicBezTo>
                    <a:pt x="2" y="39"/>
                    <a:pt x="4" y="38"/>
                    <a:pt x="5" y="38"/>
                  </a:cubicBezTo>
                  <a:cubicBezTo>
                    <a:pt x="6" y="38"/>
                    <a:pt x="8" y="39"/>
                    <a:pt x="9" y="39"/>
                  </a:cubicBezTo>
                  <a:cubicBezTo>
                    <a:pt x="10" y="40"/>
                    <a:pt x="14" y="42"/>
                    <a:pt x="14" y="43"/>
                  </a:cubicBezTo>
                  <a:cubicBezTo>
                    <a:pt x="14" y="44"/>
                    <a:pt x="14" y="44"/>
                    <a:pt x="14" y="45"/>
                  </a:cubicBezTo>
                  <a:cubicBezTo>
                    <a:pt x="14" y="46"/>
                    <a:pt x="15" y="47"/>
                    <a:pt x="16" y="48"/>
                  </a:cubicBezTo>
                  <a:cubicBezTo>
                    <a:pt x="18" y="51"/>
                    <a:pt x="21" y="46"/>
                    <a:pt x="23" y="47"/>
                  </a:cubicBezTo>
                  <a:cubicBezTo>
                    <a:pt x="23" y="47"/>
                    <a:pt x="22" y="48"/>
                    <a:pt x="22" y="48"/>
                  </a:cubicBezTo>
                  <a:cubicBezTo>
                    <a:pt x="22" y="47"/>
                    <a:pt x="27" y="47"/>
                    <a:pt x="27" y="47"/>
                  </a:cubicBezTo>
                  <a:cubicBezTo>
                    <a:pt x="29" y="47"/>
                    <a:pt x="29" y="45"/>
                    <a:pt x="30" y="47"/>
                  </a:cubicBezTo>
                  <a:cubicBezTo>
                    <a:pt x="31" y="45"/>
                    <a:pt x="31" y="44"/>
                    <a:pt x="31" y="42"/>
                  </a:cubicBezTo>
                  <a:cubicBezTo>
                    <a:pt x="32" y="41"/>
                    <a:pt x="31" y="43"/>
                    <a:pt x="31" y="42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24" name="Freeform 758"/>
            <p:cNvSpPr>
              <a:spLocks/>
            </p:cNvSpPr>
            <p:nvPr/>
          </p:nvSpPr>
          <p:spPr bwMode="auto">
            <a:xfrm>
              <a:off x="11432679" y="8322691"/>
              <a:ext cx="394905" cy="280329"/>
            </a:xfrm>
            <a:custGeom>
              <a:avLst/>
              <a:gdLst>
                <a:gd name="T0" fmla="*/ 35 w 42"/>
                <a:gd name="T1" fmla="*/ 20 h 30"/>
                <a:gd name="T2" fmla="*/ 41 w 42"/>
                <a:gd name="T3" fmla="*/ 17 h 30"/>
                <a:gd name="T4" fmla="*/ 38 w 42"/>
                <a:gd name="T5" fmla="*/ 13 h 30"/>
                <a:gd name="T6" fmla="*/ 33 w 42"/>
                <a:gd name="T7" fmla="*/ 10 h 30"/>
                <a:gd name="T8" fmla="*/ 32 w 42"/>
                <a:gd name="T9" fmla="*/ 7 h 30"/>
                <a:gd name="T10" fmla="*/ 30 w 42"/>
                <a:gd name="T11" fmla="*/ 1 h 30"/>
                <a:gd name="T12" fmla="*/ 26 w 42"/>
                <a:gd name="T13" fmla="*/ 0 h 30"/>
                <a:gd name="T14" fmla="*/ 22 w 42"/>
                <a:gd name="T15" fmla="*/ 2 h 30"/>
                <a:gd name="T16" fmla="*/ 19 w 42"/>
                <a:gd name="T17" fmla="*/ 4 h 30"/>
                <a:gd name="T18" fmla="*/ 17 w 42"/>
                <a:gd name="T19" fmla="*/ 5 h 30"/>
                <a:gd name="T20" fmla="*/ 11 w 42"/>
                <a:gd name="T21" fmla="*/ 10 h 30"/>
                <a:gd name="T22" fmla="*/ 9 w 42"/>
                <a:gd name="T23" fmla="*/ 10 h 30"/>
                <a:gd name="T24" fmla="*/ 7 w 42"/>
                <a:gd name="T25" fmla="*/ 14 h 30"/>
                <a:gd name="T26" fmla="*/ 5 w 42"/>
                <a:gd name="T27" fmla="*/ 16 h 30"/>
                <a:gd name="T28" fmla="*/ 2 w 42"/>
                <a:gd name="T29" fmla="*/ 18 h 30"/>
                <a:gd name="T30" fmla="*/ 1 w 42"/>
                <a:gd name="T31" fmla="*/ 24 h 30"/>
                <a:gd name="T32" fmla="*/ 8 w 42"/>
                <a:gd name="T33" fmla="*/ 28 h 30"/>
                <a:gd name="T34" fmla="*/ 16 w 42"/>
                <a:gd name="T35" fmla="*/ 30 h 30"/>
                <a:gd name="T36" fmla="*/ 15 w 42"/>
                <a:gd name="T37" fmla="*/ 22 h 30"/>
                <a:gd name="T38" fmla="*/ 26 w 42"/>
                <a:gd name="T39" fmla="*/ 22 h 30"/>
                <a:gd name="T40" fmla="*/ 35 w 42"/>
                <a:gd name="T41" fmla="*/ 20 h 30"/>
                <a:gd name="T42" fmla="*/ 35 w 42"/>
                <a:gd name="T43" fmla="*/ 2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2" h="30">
                  <a:moveTo>
                    <a:pt x="35" y="20"/>
                  </a:moveTo>
                  <a:cubicBezTo>
                    <a:pt x="37" y="17"/>
                    <a:pt x="40" y="20"/>
                    <a:pt x="41" y="17"/>
                  </a:cubicBezTo>
                  <a:cubicBezTo>
                    <a:pt x="42" y="16"/>
                    <a:pt x="39" y="13"/>
                    <a:pt x="38" y="13"/>
                  </a:cubicBezTo>
                  <a:cubicBezTo>
                    <a:pt x="37" y="15"/>
                    <a:pt x="34" y="11"/>
                    <a:pt x="33" y="10"/>
                  </a:cubicBezTo>
                  <a:cubicBezTo>
                    <a:pt x="33" y="9"/>
                    <a:pt x="33" y="8"/>
                    <a:pt x="32" y="7"/>
                  </a:cubicBezTo>
                  <a:cubicBezTo>
                    <a:pt x="30" y="5"/>
                    <a:pt x="30" y="4"/>
                    <a:pt x="30" y="1"/>
                  </a:cubicBezTo>
                  <a:cubicBezTo>
                    <a:pt x="29" y="1"/>
                    <a:pt x="27" y="0"/>
                    <a:pt x="26" y="0"/>
                  </a:cubicBezTo>
                  <a:cubicBezTo>
                    <a:pt x="24" y="1"/>
                    <a:pt x="23" y="2"/>
                    <a:pt x="22" y="2"/>
                  </a:cubicBezTo>
                  <a:cubicBezTo>
                    <a:pt x="21" y="3"/>
                    <a:pt x="20" y="4"/>
                    <a:pt x="19" y="4"/>
                  </a:cubicBezTo>
                  <a:cubicBezTo>
                    <a:pt x="18" y="6"/>
                    <a:pt x="18" y="4"/>
                    <a:pt x="17" y="5"/>
                  </a:cubicBezTo>
                  <a:cubicBezTo>
                    <a:pt x="15" y="6"/>
                    <a:pt x="13" y="11"/>
                    <a:pt x="11" y="10"/>
                  </a:cubicBezTo>
                  <a:cubicBezTo>
                    <a:pt x="10" y="10"/>
                    <a:pt x="9" y="8"/>
                    <a:pt x="9" y="10"/>
                  </a:cubicBezTo>
                  <a:cubicBezTo>
                    <a:pt x="8" y="11"/>
                    <a:pt x="8" y="13"/>
                    <a:pt x="7" y="14"/>
                  </a:cubicBezTo>
                  <a:cubicBezTo>
                    <a:pt x="7" y="15"/>
                    <a:pt x="7" y="16"/>
                    <a:pt x="5" y="16"/>
                  </a:cubicBezTo>
                  <a:cubicBezTo>
                    <a:pt x="5" y="16"/>
                    <a:pt x="1" y="17"/>
                    <a:pt x="2" y="18"/>
                  </a:cubicBezTo>
                  <a:cubicBezTo>
                    <a:pt x="5" y="20"/>
                    <a:pt x="0" y="23"/>
                    <a:pt x="1" y="24"/>
                  </a:cubicBezTo>
                  <a:cubicBezTo>
                    <a:pt x="3" y="25"/>
                    <a:pt x="5" y="30"/>
                    <a:pt x="8" y="28"/>
                  </a:cubicBezTo>
                  <a:cubicBezTo>
                    <a:pt x="11" y="26"/>
                    <a:pt x="13" y="27"/>
                    <a:pt x="16" y="30"/>
                  </a:cubicBezTo>
                  <a:cubicBezTo>
                    <a:pt x="15" y="27"/>
                    <a:pt x="15" y="24"/>
                    <a:pt x="15" y="22"/>
                  </a:cubicBezTo>
                  <a:cubicBezTo>
                    <a:pt x="19" y="22"/>
                    <a:pt x="22" y="22"/>
                    <a:pt x="26" y="22"/>
                  </a:cubicBezTo>
                  <a:cubicBezTo>
                    <a:pt x="29" y="22"/>
                    <a:pt x="34" y="23"/>
                    <a:pt x="35" y="20"/>
                  </a:cubicBezTo>
                  <a:cubicBezTo>
                    <a:pt x="36" y="18"/>
                    <a:pt x="35" y="20"/>
                    <a:pt x="35" y="20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25" name="Freeform 759"/>
            <p:cNvSpPr>
              <a:spLocks/>
            </p:cNvSpPr>
            <p:nvPr/>
          </p:nvSpPr>
          <p:spPr bwMode="auto">
            <a:xfrm>
              <a:off x="11697010" y="8529753"/>
              <a:ext cx="92356" cy="222990"/>
            </a:xfrm>
            <a:custGeom>
              <a:avLst/>
              <a:gdLst>
                <a:gd name="T0" fmla="*/ 9 w 10"/>
                <a:gd name="T1" fmla="*/ 10 h 24"/>
                <a:gd name="T2" fmla="*/ 8 w 10"/>
                <a:gd name="T3" fmla="*/ 6 h 24"/>
                <a:gd name="T4" fmla="*/ 5 w 10"/>
                <a:gd name="T5" fmla="*/ 0 h 24"/>
                <a:gd name="T6" fmla="*/ 2 w 10"/>
                <a:gd name="T7" fmla="*/ 0 h 24"/>
                <a:gd name="T8" fmla="*/ 2 w 10"/>
                <a:gd name="T9" fmla="*/ 3 h 24"/>
                <a:gd name="T10" fmla="*/ 2 w 10"/>
                <a:gd name="T11" fmla="*/ 9 h 24"/>
                <a:gd name="T12" fmla="*/ 4 w 10"/>
                <a:gd name="T13" fmla="*/ 15 h 24"/>
                <a:gd name="T14" fmla="*/ 4 w 10"/>
                <a:gd name="T15" fmla="*/ 21 h 24"/>
                <a:gd name="T16" fmla="*/ 6 w 10"/>
                <a:gd name="T17" fmla="*/ 23 h 24"/>
                <a:gd name="T18" fmla="*/ 9 w 10"/>
                <a:gd name="T19" fmla="*/ 23 h 24"/>
                <a:gd name="T20" fmla="*/ 9 w 10"/>
                <a:gd name="T21" fmla="*/ 10 h 24"/>
                <a:gd name="T22" fmla="*/ 9 w 10"/>
                <a:gd name="T23" fmla="*/ 1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" h="24">
                  <a:moveTo>
                    <a:pt x="9" y="10"/>
                  </a:moveTo>
                  <a:cubicBezTo>
                    <a:pt x="9" y="9"/>
                    <a:pt x="9" y="7"/>
                    <a:pt x="8" y="6"/>
                  </a:cubicBezTo>
                  <a:cubicBezTo>
                    <a:pt x="7" y="5"/>
                    <a:pt x="4" y="1"/>
                    <a:pt x="5" y="0"/>
                  </a:cubicBezTo>
                  <a:cubicBezTo>
                    <a:pt x="4" y="0"/>
                    <a:pt x="3" y="0"/>
                    <a:pt x="2" y="0"/>
                  </a:cubicBezTo>
                  <a:cubicBezTo>
                    <a:pt x="0" y="0"/>
                    <a:pt x="2" y="2"/>
                    <a:pt x="2" y="3"/>
                  </a:cubicBezTo>
                  <a:cubicBezTo>
                    <a:pt x="3" y="5"/>
                    <a:pt x="2" y="7"/>
                    <a:pt x="2" y="9"/>
                  </a:cubicBezTo>
                  <a:cubicBezTo>
                    <a:pt x="1" y="12"/>
                    <a:pt x="3" y="12"/>
                    <a:pt x="4" y="15"/>
                  </a:cubicBezTo>
                  <a:cubicBezTo>
                    <a:pt x="4" y="17"/>
                    <a:pt x="3" y="19"/>
                    <a:pt x="4" y="21"/>
                  </a:cubicBezTo>
                  <a:cubicBezTo>
                    <a:pt x="4" y="22"/>
                    <a:pt x="5" y="23"/>
                    <a:pt x="6" y="23"/>
                  </a:cubicBezTo>
                  <a:cubicBezTo>
                    <a:pt x="7" y="24"/>
                    <a:pt x="10" y="24"/>
                    <a:pt x="9" y="23"/>
                  </a:cubicBezTo>
                  <a:cubicBezTo>
                    <a:pt x="9" y="19"/>
                    <a:pt x="9" y="15"/>
                    <a:pt x="9" y="10"/>
                  </a:cubicBezTo>
                  <a:cubicBezTo>
                    <a:pt x="9" y="7"/>
                    <a:pt x="9" y="13"/>
                    <a:pt x="9" y="10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26" name="Freeform 760"/>
            <p:cNvSpPr>
              <a:spLocks/>
            </p:cNvSpPr>
            <p:nvPr/>
          </p:nvSpPr>
          <p:spPr bwMode="auto">
            <a:xfrm>
              <a:off x="11295734" y="8539311"/>
              <a:ext cx="296178" cy="289887"/>
            </a:xfrm>
            <a:custGeom>
              <a:avLst/>
              <a:gdLst>
                <a:gd name="T0" fmla="*/ 26 w 32"/>
                <a:gd name="T1" fmla="*/ 4 h 31"/>
                <a:gd name="T2" fmla="*/ 21 w 32"/>
                <a:gd name="T3" fmla="*/ 5 h 31"/>
                <a:gd name="T4" fmla="*/ 15 w 32"/>
                <a:gd name="T5" fmla="*/ 1 h 31"/>
                <a:gd name="T6" fmla="*/ 13 w 32"/>
                <a:gd name="T7" fmla="*/ 1 h 31"/>
                <a:gd name="T8" fmla="*/ 10 w 32"/>
                <a:gd name="T9" fmla="*/ 2 h 31"/>
                <a:gd name="T10" fmla="*/ 6 w 32"/>
                <a:gd name="T11" fmla="*/ 2 h 31"/>
                <a:gd name="T12" fmla="*/ 4 w 32"/>
                <a:gd name="T13" fmla="*/ 3 h 31"/>
                <a:gd name="T14" fmla="*/ 3 w 32"/>
                <a:gd name="T15" fmla="*/ 6 h 31"/>
                <a:gd name="T16" fmla="*/ 5 w 32"/>
                <a:gd name="T17" fmla="*/ 7 h 31"/>
                <a:gd name="T18" fmla="*/ 3 w 32"/>
                <a:gd name="T19" fmla="*/ 9 h 31"/>
                <a:gd name="T20" fmla="*/ 5 w 32"/>
                <a:gd name="T21" fmla="*/ 12 h 31"/>
                <a:gd name="T22" fmla="*/ 3 w 32"/>
                <a:gd name="T23" fmla="*/ 13 h 31"/>
                <a:gd name="T24" fmla="*/ 2 w 32"/>
                <a:gd name="T25" fmla="*/ 16 h 31"/>
                <a:gd name="T26" fmla="*/ 2 w 32"/>
                <a:gd name="T27" fmla="*/ 19 h 31"/>
                <a:gd name="T28" fmla="*/ 3 w 32"/>
                <a:gd name="T29" fmla="*/ 23 h 31"/>
                <a:gd name="T30" fmla="*/ 7 w 32"/>
                <a:gd name="T31" fmla="*/ 26 h 31"/>
                <a:gd name="T32" fmla="*/ 7 w 32"/>
                <a:gd name="T33" fmla="*/ 31 h 31"/>
                <a:gd name="T34" fmla="*/ 19 w 32"/>
                <a:gd name="T35" fmla="*/ 28 h 31"/>
                <a:gd name="T36" fmla="*/ 26 w 32"/>
                <a:gd name="T37" fmla="*/ 28 h 31"/>
                <a:gd name="T38" fmla="*/ 30 w 32"/>
                <a:gd name="T39" fmla="*/ 26 h 31"/>
                <a:gd name="T40" fmla="*/ 28 w 32"/>
                <a:gd name="T41" fmla="*/ 21 h 31"/>
                <a:gd name="T42" fmla="*/ 30 w 32"/>
                <a:gd name="T43" fmla="*/ 15 h 31"/>
                <a:gd name="T44" fmla="*/ 26 w 32"/>
                <a:gd name="T45" fmla="*/ 4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2" h="31">
                  <a:moveTo>
                    <a:pt x="26" y="4"/>
                  </a:moveTo>
                  <a:cubicBezTo>
                    <a:pt x="24" y="4"/>
                    <a:pt x="23" y="6"/>
                    <a:pt x="21" y="5"/>
                  </a:cubicBezTo>
                  <a:cubicBezTo>
                    <a:pt x="19" y="5"/>
                    <a:pt x="17" y="0"/>
                    <a:pt x="15" y="1"/>
                  </a:cubicBezTo>
                  <a:cubicBezTo>
                    <a:pt x="14" y="2"/>
                    <a:pt x="13" y="2"/>
                    <a:pt x="13" y="1"/>
                  </a:cubicBezTo>
                  <a:cubicBezTo>
                    <a:pt x="12" y="0"/>
                    <a:pt x="11" y="2"/>
                    <a:pt x="10" y="2"/>
                  </a:cubicBezTo>
                  <a:cubicBezTo>
                    <a:pt x="8" y="3"/>
                    <a:pt x="7" y="2"/>
                    <a:pt x="6" y="2"/>
                  </a:cubicBezTo>
                  <a:cubicBezTo>
                    <a:pt x="5" y="1"/>
                    <a:pt x="5" y="3"/>
                    <a:pt x="4" y="3"/>
                  </a:cubicBezTo>
                  <a:cubicBezTo>
                    <a:pt x="3" y="3"/>
                    <a:pt x="2" y="5"/>
                    <a:pt x="3" y="6"/>
                  </a:cubicBezTo>
                  <a:cubicBezTo>
                    <a:pt x="3" y="7"/>
                    <a:pt x="5" y="7"/>
                    <a:pt x="5" y="7"/>
                  </a:cubicBezTo>
                  <a:cubicBezTo>
                    <a:pt x="5" y="8"/>
                    <a:pt x="3" y="9"/>
                    <a:pt x="3" y="9"/>
                  </a:cubicBezTo>
                  <a:cubicBezTo>
                    <a:pt x="3" y="10"/>
                    <a:pt x="5" y="11"/>
                    <a:pt x="5" y="12"/>
                  </a:cubicBezTo>
                  <a:cubicBezTo>
                    <a:pt x="5" y="12"/>
                    <a:pt x="3" y="11"/>
                    <a:pt x="3" y="13"/>
                  </a:cubicBezTo>
                  <a:cubicBezTo>
                    <a:pt x="3" y="14"/>
                    <a:pt x="4" y="16"/>
                    <a:pt x="2" y="16"/>
                  </a:cubicBezTo>
                  <a:cubicBezTo>
                    <a:pt x="3" y="17"/>
                    <a:pt x="3" y="18"/>
                    <a:pt x="2" y="19"/>
                  </a:cubicBezTo>
                  <a:cubicBezTo>
                    <a:pt x="2" y="21"/>
                    <a:pt x="0" y="21"/>
                    <a:pt x="3" y="23"/>
                  </a:cubicBezTo>
                  <a:cubicBezTo>
                    <a:pt x="4" y="23"/>
                    <a:pt x="6" y="24"/>
                    <a:pt x="7" y="26"/>
                  </a:cubicBezTo>
                  <a:cubicBezTo>
                    <a:pt x="8" y="27"/>
                    <a:pt x="7" y="29"/>
                    <a:pt x="7" y="31"/>
                  </a:cubicBezTo>
                  <a:cubicBezTo>
                    <a:pt x="11" y="30"/>
                    <a:pt x="14" y="28"/>
                    <a:pt x="19" y="28"/>
                  </a:cubicBezTo>
                  <a:cubicBezTo>
                    <a:pt x="21" y="27"/>
                    <a:pt x="24" y="28"/>
                    <a:pt x="26" y="28"/>
                  </a:cubicBezTo>
                  <a:cubicBezTo>
                    <a:pt x="28" y="28"/>
                    <a:pt x="31" y="29"/>
                    <a:pt x="30" y="26"/>
                  </a:cubicBezTo>
                  <a:cubicBezTo>
                    <a:pt x="30" y="24"/>
                    <a:pt x="29" y="23"/>
                    <a:pt x="28" y="21"/>
                  </a:cubicBezTo>
                  <a:cubicBezTo>
                    <a:pt x="28" y="19"/>
                    <a:pt x="29" y="17"/>
                    <a:pt x="30" y="15"/>
                  </a:cubicBezTo>
                  <a:cubicBezTo>
                    <a:pt x="31" y="11"/>
                    <a:pt x="32" y="4"/>
                    <a:pt x="26" y="4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27" name="Freeform 761"/>
            <p:cNvSpPr>
              <a:spLocks/>
            </p:cNvSpPr>
            <p:nvPr/>
          </p:nvSpPr>
          <p:spPr bwMode="auto">
            <a:xfrm>
              <a:off x="11547328" y="8529753"/>
              <a:ext cx="213379" cy="280329"/>
            </a:xfrm>
            <a:custGeom>
              <a:avLst/>
              <a:gdLst>
                <a:gd name="T0" fmla="*/ 19 w 23"/>
                <a:gd name="T1" fmla="*/ 13 h 30"/>
                <a:gd name="T2" fmla="*/ 18 w 23"/>
                <a:gd name="T3" fmla="*/ 6 h 30"/>
                <a:gd name="T4" fmla="*/ 17 w 23"/>
                <a:gd name="T5" fmla="*/ 0 h 30"/>
                <a:gd name="T6" fmla="*/ 3 w 23"/>
                <a:gd name="T7" fmla="*/ 0 h 30"/>
                <a:gd name="T8" fmla="*/ 4 w 23"/>
                <a:gd name="T9" fmla="*/ 11 h 30"/>
                <a:gd name="T10" fmla="*/ 1 w 23"/>
                <a:gd name="T11" fmla="*/ 22 h 30"/>
                <a:gd name="T12" fmla="*/ 3 w 23"/>
                <a:gd name="T13" fmla="*/ 30 h 30"/>
                <a:gd name="T14" fmla="*/ 10 w 23"/>
                <a:gd name="T15" fmla="*/ 29 h 30"/>
                <a:gd name="T16" fmla="*/ 23 w 23"/>
                <a:gd name="T17" fmla="*/ 24 h 30"/>
                <a:gd name="T18" fmla="*/ 20 w 23"/>
                <a:gd name="T19" fmla="*/ 19 h 30"/>
                <a:gd name="T20" fmla="*/ 19 w 23"/>
                <a:gd name="T21" fmla="*/ 13 h 30"/>
                <a:gd name="T22" fmla="*/ 19 w 23"/>
                <a:gd name="T23" fmla="*/ 13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3" h="30">
                  <a:moveTo>
                    <a:pt x="19" y="13"/>
                  </a:moveTo>
                  <a:cubicBezTo>
                    <a:pt x="17" y="11"/>
                    <a:pt x="18" y="8"/>
                    <a:pt x="18" y="6"/>
                  </a:cubicBezTo>
                  <a:cubicBezTo>
                    <a:pt x="19" y="4"/>
                    <a:pt x="16" y="2"/>
                    <a:pt x="17" y="0"/>
                  </a:cubicBezTo>
                  <a:cubicBezTo>
                    <a:pt x="12" y="0"/>
                    <a:pt x="8" y="0"/>
                    <a:pt x="3" y="0"/>
                  </a:cubicBezTo>
                  <a:cubicBezTo>
                    <a:pt x="3" y="3"/>
                    <a:pt x="4" y="7"/>
                    <a:pt x="4" y="11"/>
                  </a:cubicBezTo>
                  <a:cubicBezTo>
                    <a:pt x="4" y="15"/>
                    <a:pt x="0" y="18"/>
                    <a:pt x="1" y="22"/>
                  </a:cubicBezTo>
                  <a:cubicBezTo>
                    <a:pt x="2" y="25"/>
                    <a:pt x="4" y="26"/>
                    <a:pt x="3" y="30"/>
                  </a:cubicBezTo>
                  <a:cubicBezTo>
                    <a:pt x="6" y="30"/>
                    <a:pt x="7" y="30"/>
                    <a:pt x="10" y="29"/>
                  </a:cubicBezTo>
                  <a:cubicBezTo>
                    <a:pt x="15" y="28"/>
                    <a:pt x="19" y="26"/>
                    <a:pt x="23" y="24"/>
                  </a:cubicBezTo>
                  <a:cubicBezTo>
                    <a:pt x="21" y="23"/>
                    <a:pt x="20" y="21"/>
                    <a:pt x="20" y="19"/>
                  </a:cubicBezTo>
                  <a:cubicBezTo>
                    <a:pt x="20" y="17"/>
                    <a:pt x="20" y="15"/>
                    <a:pt x="19" y="13"/>
                  </a:cubicBezTo>
                  <a:cubicBezTo>
                    <a:pt x="17" y="11"/>
                    <a:pt x="20" y="15"/>
                    <a:pt x="19" y="13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28" name="Freeform 762"/>
            <p:cNvSpPr>
              <a:spLocks/>
            </p:cNvSpPr>
            <p:nvPr/>
          </p:nvSpPr>
          <p:spPr bwMode="auto">
            <a:xfrm>
              <a:off x="11079175" y="8558422"/>
              <a:ext cx="140127" cy="168835"/>
            </a:xfrm>
            <a:custGeom>
              <a:avLst/>
              <a:gdLst>
                <a:gd name="T0" fmla="*/ 12 w 15"/>
                <a:gd name="T1" fmla="*/ 14 h 18"/>
                <a:gd name="T2" fmla="*/ 14 w 15"/>
                <a:gd name="T3" fmla="*/ 6 h 18"/>
                <a:gd name="T4" fmla="*/ 5 w 15"/>
                <a:gd name="T5" fmla="*/ 3 h 18"/>
                <a:gd name="T6" fmla="*/ 1 w 15"/>
                <a:gd name="T7" fmla="*/ 8 h 18"/>
                <a:gd name="T8" fmla="*/ 4 w 15"/>
                <a:gd name="T9" fmla="*/ 12 h 18"/>
                <a:gd name="T10" fmla="*/ 7 w 15"/>
                <a:gd name="T11" fmla="*/ 16 h 18"/>
                <a:gd name="T12" fmla="*/ 10 w 15"/>
                <a:gd name="T13" fmla="*/ 16 h 18"/>
                <a:gd name="T14" fmla="*/ 12 w 15"/>
                <a:gd name="T15" fmla="*/ 14 h 18"/>
                <a:gd name="T16" fmla="*/ 12 w 15"/>
                <a:gd name="T17" fmla="*/ 14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18">
                  <a:moveTo>
                    <a:pt x="12" y="14"/>
                  </a:moveTo>
                  <a:cubicBezTo>
                    <a:pt x="15" y="13"/>
                    <a:pt x="15" y="8"/>
                    <a:pt x="14" y="6"/>
                  </a:cubicBezTo>
                  <a:cubicBezTo>
                    <a:pt x="12" y="2"/>
                    <a:pt x="8" y="0"/>
                    <a:pt x="5" y="3"/>
                  </a:cubicBezTo>
                  <a:cubicBezTo>
                    <a:pt x="3" y="4"/>
                    <a:pt x="0" y="6"/>
                    <a:pt x="1" y="8"/>
                  </a:cubicBezTo>
                  <a:cubicBezTo>
                    <a:pt x="2" y="10"/>
                    <a:pt x="2" y="11"/>
                    <a:pt x="4" y="12"/>
                  </a:cubicBezTo>
                  <a:cubicBezTo>
                    <a:pt x="5" y="14"/>
                    <a:pt x="5" y="15"/>
                    <a:pt x="7" y="16"/>
                  </a:cubicBezTo>
                  <a:cubicBezTo>
                    <a:pt x="8" y="17"/>
                    <a:pt x="9" y="18"/>
                    <a:pt x="10" y="16"/>
                  </a:cubicBezTo>
                  <a:cubicBezTo>
                    <a:pt x="10" y="15"/>
                    <a:pt x="11" y="15"/>
                    <a:pt x="12" y="14"/>
                  </a:cubicBezTo>
                  <a:cubicBezTo>
                    <a:pt x="14" y="13"/>
                    <a:pt x="11" y="15"/>
                    <a:pt x="12" y="14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29" name="Freeform 763"/>
            <p:cNvSpPr>
              <a:spLocks/>
            </p:cNvSpPr>
            <p:nvPr/>
          </p:nvSpPr>
          <p:spPr bwMode="auto">
            <a:xfrm>
              <a:off x="11161976" y="8631691"/>
              <a:ext cx="207006" cy="197506"/>
            </a:xfrm>
            <a:custGeom>
              <a:avLst/>
              <a:gdLst>
                <a:gd name="T0" fmla="*/ 21 w 22"/>
                <a:gd name="T1" fmla="*/ 17 h 21"/>
                <a:gd name="T2" fmla="*/ 19 w 22"/>
                <a:gd name="T3" fmla="*/ 13 h 21"/>
                <a:gd name="T4" fmla="*/ 16 w 22"/>
                <a:gd name="T5" fmla="*/ 11 h 21"/>
                <a:gd name="T6" fmla="*/ 16 w 22"/>
                <a:gd name="T7" fmla="*/ 6 h 21"/>
                <a:gd name="T8" fmla="*/ 13 w 22"/>
                <a:gd name="T9" fmla="*/ 8 h 21"/>
                <a:gd name="T10" fmla="*/ 9 w 22"/>
                <a:gd name="T11" fmla="*/ 1 h 21"/>
                <a:gd name="T12" fmla="*/ 5 w 22"/>
                <a:gd name="T13" fmla="*/ 4 h 21"/>
                <a:gd name="T14" fmla="*/ 0 w 22"/>
                <a:gd name="T15" fmla="*/ 9 h 21"/>
                <a:gd name="T16" fmla="*/ 12 w 22"/>
                <a:gd name="T17" fmla="*/ 18 h 21"/>
                <a:gd name="T18" fmla="*/ 19 w 22"/>
                <a:gd name="T19" fmla="*/ 21 h 21"/>
                <a:gd name="T20" fmla="*/ 21 w 22"/>
                <a:gd name="T21" fmla="*/ 17 h 21"/>
                <a:gd name="T22" fmla="*/ 21 w 22"/>
                <a:gd name="T23" fmla="*/ 17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2" h="21">
                  <a:moveTo>
                    <a:pt x="21" y="17"/>
                  </a:moveTo>
                  <a:cubicBezTo>
                    <a:pt x="22" y="15"/>
                    <a:pt x="20" y="14"/>
                    <a:pt x="19" y="13"/>
                  </a:cubicBezTo>
                  <a:cubicBezTo>
                    <a:pt x="18" y="13"/>
                    <a:pt x="14" y="12"/>
                    <a:pt x="16" y="11"/>
                  </a:cubicBezTo>
                  <a:cubicBezTo>
                    <a:pt x="17" y="10"/>
                    <a:pt x="17" y="7"/>
                    <a:pt x="16" y="6"/>
                  </a:cubicBezTo>
                  <a:cubicBezTo>
                    <a:pt x="15" y="4"/>
                    <a:pt x="14" y="8"/>
                    <a:pt x="13" y="8"/>
                  </a:cubicBezTo>
                  <a:cubicBezTo>
                    <a:pt x="10" y="8"/>
                    <a:pt x="11" y="0"/>
                    <a:pt x="9" y="1"/>
                  </a:cubicBezTo>
                  <a:cubicBezTo>
                    <a:pt x="8" y="2"/>
                    <a:pt x="6" y="3"/>
                    <a:pt x="5" y="4"/>
                  </a:cubicBezTo>
                  <a:cubicBezTo>
                    <a:pt x="4" y="6"/>
                    <a:pt x="2" y="7"/>
                    <a:pt x="0" y="9"/>
                  </a:cubicBezTo>
                  <a:cubicBezTo>
                    <a:pt x="5" y="12"/>
                    <a:pt x="8" y="15"/>
                    <a:pt x="12" y="18"/>
                  </a:cubicBezTo>
                  <a:cubicBezTo>
                    <a:pt x="14" y="20"/>
                    <a:pt x="16" y="21"/>
                    <a:pt x="19" y="21"/>
                  </a:cubicBezTo>
                  <a:cubicBezTo>
                    <a:pt x="22" y="21"/>
                    <a:pt x="20" y="19"/>
                    <a:pt x="21" y="17"/>
                  </a:cubicBezTo>
                  <a:cubicBezTo>
                    <a:pt x="22" y="15"/>
                    <a:pt x="21" y="19"/>
                    <a:pt x="21" y="17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30" name="Freeform 764"/>
            <p:cNvSpPr>
              <a:spLocks/>
            </p:cNvSpPr>
            <p:nvPr/>
          </p:nvSpPr>
          <p:spPr bwMode="auto">
            <a:xfrm>
              <a:off x="11015478" y="8443745"/>
              <a:ext cx="324842" cy="273958"/>
            </a:xfrm>
            <a:custGeom>
              <a:avLst/>
              <a:gdLst>
                <a:gd name="T0" fmla="*/ 10 w 35"/>
                <a:gd name="T1" fmla="*/ 16 h 29"/>
                <a:gd name="T2" fmla="*/ 20 w 35"/>
                <a:gd name="T3" fmla="*/ 17 h 29"/>
                <a:gd name="T4" fmla="*/ 21 w 35"/>
                <a:gd name="T5" fmla="*/ 23 h 29"/>
                <a:gd name="T6" fmla="*/ 25 w 35"/>
                <a:gd name="T7" fmla="*/ 21 h 29"/>
                <a:gd name="T8" fmla="*/ 29 w 35"/>
                <a:gd name="T9" fmla="*/ 27 h 29"/>
                <a:gd name="T10" fmla="*/ 31 w 35"/>
                <a:gd name="T11" fmla="*/ 26 h 29"/>
                <a:gd name="T12" fmla="*/ 33 w 35"/>
                <a:gd name="T13" fmla="*/ 25 h 29"/>
                <a:gd name="T14" fmla="*/ 33 w 35"/>
                <a:gd name="T15" fmla="*/ 23 h 29"/>
                <a:gd name="T16" fmla="*/ 35 w 35"/>
                <a:gd name="T17" fmla="*/ 22 h 29"/>
                <a:gd name="T18" fmla="*/ 34 w 35"/>
                <a:gd name="T19" fmla="*/ 19 h 29"/>
                <a:gd name="T20" fmla="*/ 33 w 35"/>
                <a:gd name="T21" fmla="*/ 16 h 29"/>
                <a:gd name="T22" fmla="*/ 33 w 35"/>
                <a:gd name="T23" fmla="*/ 12 h 29"/>
                <a:gd name="T24" fmla="*/ 32 w 35"/>
                <a:gd name="T25" fmla="*/ 8 h 29"/>
                <a:gd name="T26" fmla="*/ 26 w 35"/>
                <a:gd name="T27" fmla="*/ 2 h 29"/>
                <a:gd name="T28" fmla="*/ 24 w 35"/>
                <a:gd name="T29" fmla="*/ 3 h 29"/>
                <a:gd name="T30" fmla="*/ 22 w 35"/>
                <a:gd name="T31" fmla="*/ 3 h 29"/>
                <a:gd name="T32" fmla="*/ 19 w 35"/>
                <a:gd name="T33" fmla="*/ 3 h 29"/>
                <a:gd name="T34" fmla="*/ 18 w 35"/>
                <a:gd name="T35" fmla="*/ 3 h 29"/>
                <a:gd name="T36" fmla="*/ 15 w 35"/>
                <a:gd name="T37" fmla="*/ 2 h 29"/>
                <a:gd name="T38" fmla="*/ 10 w 35"/>
                <a:gd name="T39" fmla="*/ 1 h 29"/>
                <a:gd name="T40" fmla="*/ 5 w 35"/>
                <a:gd name="T41" fmla="*/ 1 h 29"/>
                <a:gd name="T42" fmla="*/ 5 w 35"/>
                <a:gd name="T43" fmla="*/ 4 h 29"/>
                <a:gd name="T44" fmla="*/ 3 w 35"/>
                <a:gd name="T45" fmla="*/ 6 h 29"/>
                <a:gd name="T46" fmla="*/ 0 w 35"/>
                <a:gd name="T47" fmla="*/ 8 h 29"/>
                <a:gd name="T48" fmla="*/ 3 w 35"/>
                <a:gd name="T49" fmla="*/ 13 h 29"/>
                <a:gd name="T50" fmla="*/ 8 w 35"/>
                <a:gd name="T51" fmla="*/ 19 h 29"/>
                <a:gd name="T52" fmla="*/ 10 w 35"/>
                <a:gd name="T53" fmla="*/ 16 h 29"/>
                <a:gd name="T54" fmla="*/ 10 w 35"/>
                <a:gd name="T55" fmla="*/ 16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5" h="29">
                  <a:moveTo>
                    <a:pt x="10" y="16"/>
                  </a:moveTo>
                  <a:cubicBezTo>
                    <a:pt x="14" y="14"/>
                    <a:pt x="18" y="12"/>
                    <a:pt x="20" y="17"/>
                  </a:cubicBezTo>
                  <a:cubicBezTo>
                    <a:pt x="22" y="19"/>
                    <a:pt x="21" y="20"/>
                    <a:pt x="21" y="23"/>
                  </a:cubicBezTo>
                  <a:cubicBezTo>
                    <a:pt x="22" y="24"/>
                    <a:pt x="24" y="21"/>
                    <a:pt x="25" y="21"/>
                  </a:cubicBezTo>
                  <a:cubicBezTo>
                    <a:pt x="27" y="20"/>
                    <a:pt x="27" y="29"/>
                    <a:pt x="29" y="27"/>
                  </a:cubicBezTo>
                  <a:cubicBezTo>
                    <a:pt x="30" y="27"/>
                    <a:pt x="30" y="26"/>
                    <a:pt x="31" y="26"/>
                  </a:cubicBezTo>
                  <a:cubicBezTo>
                    <a:pt x="31" y="25"/>
                    <a:pt x="33" y="26"/>
                    <a:pt x="33" y="25"/>
                  </a:cubicBezTo>
                  <a:cubicBezTo>
                    <a:pt x="34" y="24"/>
                    <a:pt x="33" y="23"/>
                    <a:pt x="33" y="23"/>
                  </a:cubicBezTo>
                  <a:cubicBezTo>
                    <a:pt x="33" y="21"/>
                    <a:pt x="35" y="22"/>
                    <a:pt x="35" y="22"/>
                  </a:cubicBezTo>
                  <a:cubicBezTo>
                    <a:pt x="35" y="21"/>
                    <a:pt x="32" y="20"/>
                    <a:pt x="34" y="19"/>
                  </a:cubicBezTo>
                  <a:cubicBezTo>
                    <a:pt x="35" y="18"/>
                    <a:pt x="35" y="17"/>
                    <a:pt x="33" y="16"/>
                  </a:cubicBezTo>
                  <a:cubicBezTo>
                    <a:pt x="32" y="15"/>
                    <a:pt x="34" y="13"/>
                    <a:pt x="33" y="12"/>
                  </a:cubicBezTo>
                  <a:cubicBezTo>
                    <a:pt x="32" y="11"/>
                    <a:pt x="33" y="10"/>
                    <a:pt x="32" y="8"/>
                  </a:cubicBezTo>
                  <a:cubicBezTo>
                    <a:pt x="31" y="7"/>
                    <a:pt x="29" y="0"/>
                    <a:pt x="26" y="2"/>
                  </a:cubicBezTo>
                  <a:cubicBezTo>
                    <a:pt x="26" y="2"/>
                    <a:pt x="25" y="3"/>
                    <a:pt x="24" y="3"/>
                  </a:cubicBezTo>
                  <a:cubicBezTo>
                    <a:pt x="23" y="3"/>
                    <a:pt x="23" y="3"/>
                    <a:pt x="22" y="3"/>
                  </a:cubicBezTo>
                  <a:cubicBezTo>
                    <a:pt x="21" y="4"/>
                    <a:pt x="20" y="3"/>
                    <a:pt x="19" y="3"/>
                  </a:cubicBezTo>
                  <a:cubicBezTo>
                    <a:pt x="18" y="3"/>
                    <a:pt x="18" y="4"/>
                    <a:pt x="18" y="3"/>
                  </a:cubicBezTo>
                  <a:cubicBezTo>
                    <a:pt x="16" y="2"/>
                    <a:pt x="17" y="2"/>
                    <a:pt x="15" y="2"/>
                  </a:cubicBezTo>
                  <a:cubicBezTo>
                    <a:pt x="12" y="3"/>
                    <a:pt x="12" y="1"/>
                    <a:pt x="10" y="1"/>
                  </a:cubicBezTo>
                  <a:cubicBezTo>
                    <a:pt x="8" y="0"/>
                    <a:pt x="6" y="0"/>
                    <a:pt x="5" y="1"/>
                  </a:cubicBezTo>
                  <a:cubicBezTo>
                    <a:pt x="5" y="2"/>
                    <a:pt x="3" y="3"/>
                    <a:pt x="5" y="4"/>
                  </a:cubicBezTo>
                  <a:cubicBezTo>
                    <a:pt x="6" y="5"/>
                    <a:pt x="5" y="6"/>
                    <a:pt x="3" y="6"/>
                  </a:cubicBezTo>
                  <a:cubicBezTo>
                    <a:pt x="1" y="6"/>
                    <a:pt x="0" y="6"/>
                    <a:pt x="0" y="8"/>
                  </a:cubicBezTo>
                  <a:cubicBezTo>
                    <a:pt x="1" y="10"/>
                    <a:pt x="2" y="11"/>
                    <a:pt x="3" y="13"/>
                  </a:cubicBezTo>
                  <a:cubicBezTo>
                    <a:pt x="5" y="15"/>
                    <a:pt x="6" y="16"/>
                    <a:pt x="8" y="19"/>
                  </a:cubicBezTo>
                  <a:cubicBezTo>
                    <a:pt x="9" y="18"/>
                    <a:pt x="9" y="17"/>
                    <a:pt x="10" y="16"/>
                  </a:cubicBezTo>
                  <a:cubicBezTo>
                    <a:pt x="11" y="16"/>
                    <a:pt x="10" y="17"/>
                    <a:pt x="10" y="16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31" name="Freeform 765"/>
            <p:cNvSpPr>
              <a:spLocks/>
            </p:cNvSpPr>
            <p:nvPr/>
          </p:nvSpPr>
          <p:spPr bwMode="auto">
            <a:xfrm>
              <a:off x="10929493" y="8453303"/>
              <a:ext cx="149682" cy="66896"/>
            </a:xfrm>
            <a:custGeom>
              <a:avLst/>
              <a:gdLst>
                <a:gd name="T0" fmla="*/ 10 w 16"/>
                <a:gd name="T1" fmla="*/ 5 h 7"/>
                <a:gd name="T2" fmla="*/ 14 w 16"/>
                <a:gd name="T3" fmla="*/ 3 h 7"/>
                <a:gd name="T4" fmla="*/ 14 w 16"/>
                <a:gd name="T5" fmla="*/ 0 h 7"/>
                <a:gd name="T6" fmla="*/ 7 w 16"/>
                <a:gd name="T7" fmla="*/ 0 h 7"/>
                <a:gd name="T8" fmla="*/ 4 w 16"/>
                <a:gd name="T9" fmla="*/ 0 h 7"/>
                <a:gd name="T10" fmla="*/ 0 w 16"/>
                <a:gd name="T11" fmla="*/ 1 h 7"/>
                <a:gd name="T12" fmla="*/ 3 w 16"/>
                <a:gd name="T13" fmla="*/ 3 h 7"/>
                <a:gd name="T14" fmla="*/ 7 w 16"/>
                <a:gd name="T15" fmla="*/ 3 h 7"/>
                <a:gd name="T16" fmla="*/ 9 w 16"/>
                <a:gd name="T17" fmla="*/ 7 h 7"/>
                <a:gd name="T18" fmla="*/ 10 w 16"/>
                <a:gd name="T1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" h="7">
                  <a:moveTo>
                    <a:pt x="10" y="5"/>
                  </a:moveTo>
                  <a:cubicBezTo>
                    <a:pt x="11" y="5"/>
                    <a:pt x="16" y="5"/>
                    <a:pt x="14" y="3"/>
                  </a:cubicBezTo>
                  <a:cubicBezTo>
                    <a:pt x="12" y="2"/>
                    <a:pt x="14" y="1"/>
                    <a:pt x="14" y="0"/>
                  </a:cubicBezTo>
                  <a:cubicBezTo>
                    <a:pt x="12" y="0"/>
                    <a:pt x="9" y="0"/>
                    <a:pt x="7" y="0"/>
                  </a:cubicBezTo>
                  <a:cubicBezTo>
                    <a:pt x="5" y="0"/>
                    <a:pt x="5" y="1"/>
                    <a:pt x="4" y="0"/>
                  </a:cubicBezTo>
                  <a:cubicBezTo>
                    <a:pt x="2" y="0"/>
                    <a:pt x="2" y="0"/>
                    <a:pt x="0" y="1"/>
                  </a:cubicBezTo>
                  <a:cubicBezTo>
                    <a:pt x="1" y="2"/>
                    <a:pt x="1" y="3"/>
                    <a:pt x="3" y="3"/>
                  </a:cubicBezTo>
                  <a:cubicBezTo>
                    <a:pt x="4" y="3"/>
                    <a:pt x="7" y="3"/>
                    <a:pt x="7" y="3"/>
                  </a:cubicBezTo>
                  <a:cubicBezTo>
                    <a:pt x="5" y="5"/>
                    <a:pt x="7" y="6"/>
                    <a:pt x="9" y="7"/>
                  </a:cubicBezTo>
                  <a:cubicBezTo>
                    <a:pt x="9" y="7"/>
                    <a:pt x="9" y="5"/>
                    <a:pt x="10" y="5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32" name="Freeform 766"/>
            <p:cNvSpPr>
              <a:spLocks/>
            </p:cNvSpPr>
            <p:nvPr/>
          </p:nvSpPr>
          <p:spPr bwMode="auto">
            <a:xfrm>
              <a:off x="10919937" y="8389590"/>
              <a:ext cx="140127" cy="38227"/>
            </a:xfrm>
            <a:custGeom>
              <a:avLst/>
              <a:gdLst>
                <a:gd name="T0" fmla="*/ 4 w 15"/>
                <a:gd name="T1" fmla="*/ 4 h 4"/>
                <a:gd name="T2" fmla="*/ 9 w 15"/>
                <a:gd name="T3" fmla="*/ 3 h 4"/>
                <a:gd name="T4" fmla="*/ 15 w 15"/>
                <a:gd name="T5" fmla="*/ 2 h 4"/>
                <a:gd name="T6" fmla="*/ 8 w 15"/>
                <a:gd name="T7" fmla="*/ 1 h 4"/>
                <a:gd name="T8" fmla="*/ 0 w 15"/>
                <a:gd name="T9" fmla="*/ 4 h 4"/>
                <a:gd name="T10" fmla="*/ 4 w 15"/>
                <a:gd name="T11" fmla="*/ 4 h 4"/>
                <a:gd name="T12" fmla="*/ 4 w 15"/>
                <a:gd name="T13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" h="4">
                  <a:moveTo>
                    <a:pt x="4" y="4"/>
                  </a:moveTo>
                  <a:cubicBezTo>
                    <a:pt x="6" y="3"/>
                    <a:pt x="7" y="2"/>
                    <a:pt x="9" y="3"/>
                  </a:cubicBezTo>
                  <a:cubicBezTo>
                    <a:pt x="10" y="3"/>
                    <a:pt x="14" y="4"/>
                    <a:pt x="15" y="2"/>
                  </a:cubicBezTo>
                  <a:cubicBezTo>
                    <a:pt x="15" y="3"/>
                    <a:pt x="9" y="0"/>
                    <a:pt x="8" y="1"/>
                  </a:cubicBezTo>
                  <a:cubicBezTo>
                    <a:pt x="5" y="2"/>
                    <a:pt x="1" y="0"/>
                    <a:pt x="0" y="4"/>
                  </a:cubicBezTo>
                  <a:cubicBezTo>
                    <a:pt x="2" y="4"/>
                    <a:pt x="3" y="4"/>
                    <a:pt x="4" y="4"/>
                  </a:cubicBezTo>
                  <a:cubicBezTo>
                    <a:pt x="5" y="4"/>
                    <a:pt x="4" y="4"/>
                    <a:pt x="4" y="4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33" name="Freeform 767"/>
            <p:cNvSpPr>
              <a:spLocks/>
            </p:cNvSpPr>
            <p:nvPr/>
          </p:nvSpPr>
          <p:spPr bwMode="auto">
            <a:xfrm>
              <a:off x="10900829" y="7733369"/>
              <a:ext cx="560509" cy="637107"/>
            </a:xfrm>
            <a:custGeom>
              <a:avLst/>
              <a:gdLst>
                <a:gd name="T0" fmla="*/ 5 w 60"/>
                <a:gd name="T1" fmla="*/ 57 h 68"/>
                <a:gd name="T2" fmla="*/ 15 w 60"/>
                <a:gd name="T3" fmla="*/ 57 h 68"/>
                <a:gd name="T4" fmla="*/ 18 w 60"/>
                <a:gd name="T5" fmla="*/ 59 h 68"/>
                <a:gd name="T6" fmla="*/ 21 w 60"/>
                <a:gd name="T7" fmla="*/ 63 h 68"/>
                <a:gd name="T8" fmla="*/ 27 w 60"/>
                <a:gd name="T9" fmla="*/ 64 h 68"/>
                <a:gd name="T10" fmla="*/ 32 w 60"/>
                <a:gd name="T11" fmla="*/ 64 h 68"/>
                <a:gd name="T12" fmla="*/ 35 w 60"/>
                <a:gd name="T13" fmla="*/ 62 h 68"/>
                <a:gd name="T14" fmla="*/ 39 w 60"/>
                <a:gd name="T15" fmla="*/ 62 h 68"/>
                <a:gd name="T16" fmla="*/ 44 w 60"/>
                <a:gd name="T17" fmla="*/ 61 h 68"/>
                <a:gd name="T18" fmla="*/ 53 w 60"/>
                <a:gd name="T19" fmla="*/ 61 h 68"/>
                <a:gd name="T20" fmla="*/ 58 w 60"/>
                <a:gd name="T21" fmla="*/ 61 h 68"/>
                <a:gd name="T22" fmla="*/ 58 w 60"/>
                <a:gd name="T23" fmla="*/ 54 h 68"/>
                <a:gd name="T24" fmla="*/ 56 w 60"/>
                <a:gd name="T25" fmla="*/ 38 h 68"/>
                <a:gd name="T26" fmla="*/ 52 w 60"/>
                <a:gd name="T27" fmla="*/ 12 h 68"/>
                <a:gd name="T28" fmla="*/ 60 w 60"/>
                <a:gd name="T29" fmla="*/ 12 h 68"/>
                <a:gd name="T30" fmla="*/ 43 w 60"/>
                <a:gd name="T31" fmla="*/ 0 h 68"/>
                <a:gd name="T32" fmla="*/ 42 w 60"/>
                <a:gd name="T33" fmla="*/ 7 h 68"/>
                <a:gd name="T34" fmla="*/ 37 w 60"/>
                <a:gd name="T35" fmla="*/ 7 h 68"/>
                <a:gd name="T36" fmla="*/ 29 w 60"/>
                <a:gd name="T37" fmla="*/ 7 h 68"/>
                <a:gd name="T38" fmla="*/ 26 w 60"/>
                <a:gd name="T39" fmla="*/ 7 h 68"/>
                <a:gd name="T40" fmla="*/ 26 w 60"/>
                <a:gd name="T41" fmla="*/ 12 h 68"/>
                <a:gd name="T42" fmla="*/ 26 w 60"/>
                <a:gd name="T43" fmla="*/ 19 h 68"/>
                <a:gd name="T44" fmla="*/ 20 w 60"/>
                <a:gd name="T45" fmla="*/ 25 h 68"/>
                <a:gd name="T46" fmla="*/ 20 w 60"/>
                <a:gd name="T47" fmla="*/ 32 h 68"/>
                <a:gd name="T48" fmla="*/ 16 w 60"/>
                <a:gd name="T49" fmla="*/ 32 h 68"/>
                <a:gd name="T50" fmla="*/ 3 w 60"/>
                <a:gd name="T51" fmla="*/ 32 h 68"/>
                <a:gd name="T52" fmla="*/ 1 w 60"/>
                <a:gd name="T53" fmla="*/ 33 h 68"/>
                <a:gd name="T54" fmla="*/ 4 w 60"/>
                <a:gd name="T55" fmla="*/ 36 h 68"/>
                <a:gd name="T56" fmla="*/ 3 w 60"/>
                <a:gd name="T57" fmla="*/ 41 h 68"/>
                <a:gd name="T58" fmla="*/ 6 w 60"/>
                <a:gd name="T59" fmla="*/ 48 h 68"/>
                <a:gd name="T60" fmla="*/ 3 w 60"/>
                <a:gd name="T61" fmla="*/ 58 h 68"/>
                <a:gd name="T62" fmla="*/ 5 w 60"/>
                <a:gd name="T63" fmla="*/ 57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60" h="68">
                  <a:moveTo>
                    <a:pt x="5" y="57"/>
                  </a:moveTo>
                  <a:cubicBezTo>
                    <a:pt x="7" y="57"/>
                    <a:pt x="13" y="55"/>
                    <a:pt x="15" y="57"/>
                  </a:cubicBezTo>
                  <a:cubicBezTo>
                    <a:pt x="16" y="58"/>
                    <a:pt x="17" y="58"/>
                    <a:pt x="18" y="59"/>
                  </a:cubicBezTo>
                  <a:cubicBezTo>
                    <a:pt x="19" y="61"/>
                    <a:pt x="20" y="62"/>
                    <a:pt x="21" y="63"/>
                  </a:cubicBezTo>
                  <a:cubicBezTo>
                    <a:pt x="22" y="64"/>
                    <a:pt x="26" y="68"/>
                    <a:pt x="27" y="64"/>
                  </a:cubicBezTo>
                  <a:cubicBezTo>
                    <a:pt x="28" y="58"/>
                    <a:pt x="30" y="65"/>
                    <a:pt x="32" y="64"/>
                  </a:cubicBezTo>
                  <a:cubicBezTo>
                    <a:pt x="33" y="62"/>
                    <a:pt x="33" y="62"/>
                    <a:pt x="35" y="62"/>
                  </a:cubicBezTo>
                  <a:cubicBezTo>
                    <a:pt x="37" y="62"/>
                    <a:pt x="38" y="62"/>
                    <a:pt x="39" y="62"/>
                  </a:cubicBezTo>
                  <a:cubicBezTo>
                    <a:pt x="41" y="61"/>
                    <a:pt x="43" y="61"/>
                    <a:pt x="44" y="61"/>
                  </a:cubicBezTo>
                  <a:cubicBezTo>
                    <a:pt x="47" y="61"/>
                    <a:pt x="50" y="61"/>
                    <a:pt x="53" y="61"/>
                  </a:cubicBezTo>
                  <a:cubicBezTo>
                    <a:pt x="54" y="61"/>
                    <a:pt x="57" y="62"/>
                    <a:pt x="58" y="61"/>
                  </a:cubicBezTo>
                  <a:cubicBezTo>
                    <a:pt x="59" y="61"/>
                    <a:pt x="58" y="55"/>
                    <a:pt x="58" y="54"/>
                  </a:cubicBezTo>
                  <a:cubicBezTo>
                    <a:pt x="57" y="48"/>
                    <a:pt x="56" y="43"/>
                    <a:pt x="56" y="38"/>
                  </a:cubicBezTo>
                  <a:cubicBezTo>
                    <a:pt x="55" y="29"/>
                    <a:pt x="53" y="21"/>
                    <a:pt x="52" y="12"/>
                  </a:cubicBezTo>
                  <a:cubicBezTo>
                    <a:pt x="55" y="12"/>
                    <a:pt x="58" y="12"/>
                    <a:pt x="60" y="12"/>
                  </a:cubicBezTo>
                  <a:cubicBezTo>
                    <a:pt x="54" y="8"/>
                    <a:pt x="48" y="4"/>
                    <a:pt x="43" y="0"/>
                  </a:cubicBezTo>
                  <a:cubicBezTo>
                    <a:pt x="43" y="1"/>
                    <a:pt x="43" y="7"/>
                    <a:pt x="42" y="7"/>
                  </a:cubicBezTo>
                  <a:cubicBezTo>
                    <a:pt x="41" y="7"/>
                    <a:pt x="39" y="7"/>
                    <a:pt x="37" y="7"/>
                  </a:cubicBezTo>
                  <a:cubicBezTo>
                    <a:pt x="35" y="7"/>
                    <a:pt x="32" y="7"/>
                    <a:pt x="29" y="7"/>
                  </a:cubicBezTo>
                  <a:cubicBezTo>
                    <a:pt x="29" y="7"/>
                    <a:pt x="26" y="7"/>
                    <a:pt x="26" y="7"/>
                  </a:cubicBezTo>
                  <a:cubicBezTo>
                    <a:pt x="25" y="8"/>
                    <a:pt x="26" y="11"/>
                    <a:pt x="26" y="12"/>
                  </a:cubicBezTo>
                  <a:cubicBezTo>
                    <a:pt x="26" y="14"/>
                    <a:pt x="26" y="17"/>
                    <a:pt x="26" y="19"/>
                  </a:cubicBezTo>
                  <a:cubicBezTo>
                    <a:pt x="26" y="22"/>
                    <a:pt x="20" y="21"/>
                    <a:pt x="20" y="25"/>
                  </a:cubicBezTo>
                  <a:cubicBezTo>
                    <a:pt x="20" y="26"/>
                    <a:pt x="21" y="31"/>
                    <a:pt x="20" y="32"/>
                  </a:cubicBezTo>
                  <a:cubicBezTo>
                    <a:pt x="20" y="32"/>
                    <a:pt x="17" y="32"/>
                    <a:pt x="16" y="32"/>
                  </a:cubicBezTo>
                  <a:cubicBezTo>
                    <a:pt x="12" y="32"/>
                    <a:pt x="7" y="32"/>
                    <a:pt x="3" y="32"/>
                  </a:cubicBezTo>
                  <a:cubicBezTo>
                    <a:pt x="2" y="32"/>
                    <a:pt x="0" y="31"/>
                    <a:pt x="1" y="33"/>
                  </a:cubicBezTo>
                  <a:cubicBezTo>
                    <a:pt x="2" y="34"/>
                    <a:pt x="3" y="35"/>
                    <a:pt x="4" y="36"/>
                  </a:cubicBezTo>
                  <a:cubicBezTo>
                    <a:pt x="5" y="38"/>
                    <a:pt x="4" y="40"/>
                    <a:pt x="3" y="41"/>
                  </a:cubicBezTo>
                  <a:cubicBezTo>
                    <a:pt x="3" y="44"/>
                    <a:pt x="6" y="45"/>
                    <a:pt x="6" y="48"/>
                  </a:cubicBezTo>
                  <a:cubicBezTo>
                    <a:pt x="7" y="51"/>
                    <a:pt x="4" y="55"/>
                    <a:pt x="3" y="58"/>
                  </a:cubicBezTo>
                  <a:cubicBezTo>
                    <a:pt x="4" y="58"/>
                    <a:pt x="4" y="57"/>
                    <a:pt x="5" y="57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34" name="Freeform 768"/>
            <p:cNvSpPr>
              <a:spLocks/>
            </p:cNvSpPr>
            <p:nvPr/>
          </p:nvSpPr>
          <p:spPr bwMode="auto">
            <a:xfrm>
              <a:off x="10900829" y="8258982"/>
              <a:ext cx="270700" cy="213435"/>
            </a:xfrm>
            <a:custGeom>
              <a:avLst/>
              <a:gdLst>
                <a:gd name="T0" fmla="*/ 8 w 29"/>
                <a:gd name="T1" fmla="*/ 22 h 23"/>
                <a:gd name="T2" fmla="*/ 10 w 29"/>
                <a:gd name="T3" fmla="*/ 21 h 23"/>
                <a:gd name="T4" fmla="*/ 15 w 29"/>
                <a:gd name="T5" fmla="*/ 21 h 23"/>
                <a:gd name="T6" fmla="*/ 23 w 29"/>
                <a:gd name="T7" fmla="*/ 21 h 23"/>
                <a:gd name="T8" fmla="*/ 27 w 29"/>
                <a:gd name="T9" fmla="*/ 22 h 23"/>
                <a:gd name="T10" fmla="*/ 29 w 29"/>
                <a:gd name="T11" fmla="*/ 19 h 23"/>
                <a:gd name="T12" fmla="*/ 25 w 29"/>
                <a:gd name="T13" fmla="*/ 14 h 23"/>
                <a:gd name="T14" fmla="*/ 25 w 29"/>
                <a:gd name="T15" fmla="*/ 10 h 23"/>
                <a:gd name="T16" fmla="*/ 19 w 29"/>
                <a:gd name="T17" fmla="*/ 4 h 23"/>
                <a:gd name="T18" fmla="*/ 9 w 29"/>
                <a:gd name="T19" fmla="*/ 1 h 23"/>
                <a:gd name="T20" fmla="*/ 5 w 29"/>
                <a:gd name="T21" fmla="*/ 1 h 23"/>
                <a:gd name="T22" fmla="*/ 2 w 29"/>
                <a:gd name="T23" fmla="*/ 6 h 23"/>
                <a:gd name="T24" fmla="*/ 1 w 29"/>
                <a:gd name="T25" fmla="*/ 10 h 23"/>
                <a:gd name="T26" fmla="*/ 2 w 29"/>
                <a:gd name="T27" fmla="*/ 12 h 23"/>
                <a:gd name="T28" fmla="*/ 2 w 29"/>
                <a:gd name="T29" fmla="*/ 14 h 23"/>
                <a:gd name="T30" fmla="*/ 4 w 29"/>
                <a:gd name="T31" fmla="*/ 15 h 23"/>
                <a:gd name="T32" fmla="*/ 9 w 29"/>
                <a:gd name="T33" fmla="*/ 15 h 23"/>
                <a:gd name="T34" fmla="*/ 10 w 29"/>
                <a:gd name="T35" fmla="*/ 14 h 23"/>
                <a:gd name="T36" fmla="*/ 17 w 29"/>
                <a:gd name="T37" fmla="*/ 16 h 23"/>
                <a:gd name="T38" fmla="*/ 11 w 29"/>
                <a:gd name="T39" fmla="*/ 17 h 23"/>
                <a:gd name="T40" fmla="*/ 6 w 29"/>
                <a:gd name="T41" fmla="*/ 18 h 23"/>
                <a:gd name="T42" fmla="*/ 3 w 29"/>
                <a:gd name="T43" fmla="*/ 21 h 23"/>
                <a:gd name="T44" fmla="*/ 5 w 29"/>
                <a:gd name="T45" fmla="*/ 21 h 23"/>
                <a:gd name="T46" fmla="*/ 8 w 29"/>
                <a:gd name="T47" fmla="*/ 22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9" h="23">
                  <a:moveTo>
                    <a:pt x="8" y="22"/>
                  </a:moveTo>
                  <a:cubicBezTo>
                    <a:pt x="9" y="22"/>
                    <a:pt x="9" y="21"/>
                    <a:pt x="10" y="21"/>
                  </a:cubicBezTo>
                  <a:cubicBezTo>
                    <a:pt x="12" y="21"/>
                    <a:pt x="13" y="21"/>
                    <a:pt x="15" y="21"/>
                  </a:cubicBezTo>
                  <a:cubicBezTo>
                    <a:pt x="17" y="21"/>
                    <a:pt x="20" y="20"/>
                    <a:pt x="23" y="21"/>
                  </a:cubicBezTo>
                  <a:cubicBezTo>
                    <a:pt x="24" y="22"/>
                    <a:pt x="25" y="23"/>
                    <a:pt x="27" y="22"/>
                  </a:cubicBezTo>
                  <a:cubicBezTo>
                    <a:pt x="29" y="22"/>
                    <a:pt x="29" y="21"/>
                    <a:pt x="29" y="19"/>
                  </a:cubicBezTo>
                  <a:cubicBezTo>
                    <a:pt x="29" y="17"/>
                    <a:pt x="25" y="16"/>
                    <a:pt x="25" y="14"/>
                  </a:cubicBezTo>
                  <a:cubicBezTo>
                    <a:pt x="25" y="14"/>
                    <a:pt x="25" y="10"/>
                    <a:pt x="25" y="10"/>
                  </a:cubicBezTo>
                  <a:cubicBezTo>
                    <a:pt x="24" y="10"/>
                    <a:pt x="20" y="5"/>
                    <a:pt x="19" y="4"/>
                  </a:cubicBezTo>
                  <a:cubicBezTo>
                    <a:pt x="16" y="1"/>
                    <a:pt x="13" y="0"/>
                    <a:pt x="9" y="1"/>
                  </a:cubicBezTo>
                  <a:cubicBezTo>
                    <a:pt x="8" y="1"/>
                    <a:pt x="5" y="0"/>
                    <a:pt x="5" y="1"/>
                  </a:cubicBezTo>
                  <a:cubicBezTo>
                    <a:pt x="4" y="2"/>
                    <a:pt x="2" y="4"/>
                    <a:pt x="2" y="6"/>
                  </a:cubicBezTo>
                  <a:cubicBezTo>
                    <a:pt x="3" y="8"/>
                    <a:pt x="3" y="9"/>
                    <a:pt x="1" y="10"/>
                  </a:cubicBezTo>
                  <a:cubicBezTo>
                    <a:pt x="0" y="10"/>
                    <a:pt x="3" y="12"/>
                    <a:pt x="2" y="12"/>
                  </a:cubicBezTo>
                  <a:cubicBezTo>
                    <a:pt x="4" y="13"/>
                    <a:pt x="2" y="13"/>
                    <a:pt x="2" y="14"/>
                  </a:cubicBezTo>
                  <a:cubicBezTo>
                    <a:pt x="2" y="14"/>
                    <a:pt x="3" y="15"/>
                    <a:pt x="4" y="15"/>
                  </a:cubicBezTo>
                  <a:cubicBezTo>
                    <a:pt x="4" y="16"/>
                    <a:pt x="8" y="15"/>
                    <a:pt x="9" y="15"/>
                  </a:cubicBezTo>
                  <a:cubicBezTo>
                    <a:pt x="10" y="15"/>
                    <a:pt x="10" y="14"/>
                    <a:pt x="10" y="14"/>
                  </a:cubicBezTo>
                  <a:cubicBezTo>
                    <a:pt x="11" y="14"/>
                    <a:pt x="17" y="17"/>
                    <a:pt x="17" y="16"/>
                  </a:cubicBezTo>
                  <a:cubicBezTo>
                    <a:pt x="16" y="18"/>
                    <a:pt x="12" y="17"/>
                    <a:pt x="11" y="17"/>
                  </a:cubicBezTo>
                  <a:cubicBezTo>
                    <a:pt x="9" y="16"/>
                    <a:pt x="8" y="18"/>
                    <a:pt x="6" y="18"/>
                  </a:cubicBezTo>
                  <a:cubicBezTo>
                    <a:pt x="3" y="18"/>
                    <a:pt x="1" y="18"/>
                    <a:pt x="3" y="21"/>
                  </a:cubicBezTo>
                  <a:cubicBezTo>
                    <a:pt x="3" y="22"/>
                    <a:pt x="4" y="21"/>
                    <a:pt x="5" y="21"/>
                  </a:cubicBezTo>
                  <a:cubicBezTo>
                    <a:pt x="6" y="21"/>
                    <a:pt x="7" y="22"/>
                    <a:pt x="8" y="22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35" name="Freeform 769"/>
            <p:cNvSpPr>
              <a:spLocks/>
            </p:cNvSpPr>
            <p:nvPr/>
          </p:nvSpPr>
          <p:spPr bwMode="auto">
            <a:xfrm>
              <a:off x="11136499" y="7838490"/>
              <a:ext cx="783439" cy="729492"/>
            </a:xfrm>
            <a:custGeom>
              <a:avLst/>
              <a:gdLst>
                <a:gd name="T0" fmla="*/ 27 w 84"/>
                <a:gd name="T1" fmla="*/ 1 h 78"/>
                <a:gd name="T2" fmla="*/ 33 w 84"/>
                <a:gd name="T3" fmla="*/ 45 h 78"/>
                <a:gd name="T4" fmla="*/ 32 w 84"/>
                <a:gd name="T5" fmla="*/ 50 h 78"/>
                <a:gd name="T6" fmla="*/ 19 w 84"/>
                <a:gd name="T7" fmla="*/ 50 h 78"/>
                <a:gd name="T8" fmla="*/ 15 w 84"/>
                <a:gd name="T9" fmla="*/ 50 h 78"/>
                <a:gd name="T10" fmla="*/ 12 w 84"/>
                <a:gd name="T11" fmla="*/ 51 h 78"/>
                <a:gd name="T12" fmla="*/ 8 w 84"/>
                <a:gd name="T13" fmla="*/ 51 h 78"/>
                <a:gd name="T14" fmla="*/ 6 w 84"/>
                <a:gd name="T15" fmla="*/ 52 h 78"/>
                <a:gd name="T16" fmla="*/ 3 w 84"/>
                <a:gd name="T17" fmla="*/ 50 h 78"/>
                <a:gd name="T18" fmla="*/ 0 w 84"/>
                <a:gd name="T19" fmla="*/ 55 h 78"/>
                <a:gd name="T20" fmla="*/ 0 w 84"/>
                <a:gd name="T21" fmla="*/ 59 h 78"/>
                <a:gd name="T22" fmla="*/ 3 w 84"/>
                <a:gd name="T23" fmla="*/ 63 h 78"/>
                <a:gd name="T24" fmla="*/ 4 w 84"/>
                <a:gd name="T25" fmla="*/ 67 h 78"/>
                <a:gd name="T26" fmla="*/ 7 w 84"/>
                <a:gd name="T27" fmla="*/ 68 h 78"/>
                <a:gd name="T28" fmla="*/ 11 w 84"/>
                <a:gd name="T29" fmla="*/ 68 h 78"/>
                <a:gd name="T30" fmla="*/ 15 w 84"/>
                <a:gd name="T31" fmla="*/ 66 h 78"/>
                <a:gd name="T32" fmla="*/ 20 w 84"/>
                <a:gd name="T33" fmla="*/ 75 h 78"/>
                <a:gd name="T34" fmla="*/ 20 w 84"/>
                <a:gd name="T35" fmla="*/ 77 h 78"/>
                <a:gd name="T36" fmla="*/ 23 w 84"/>
                <a:gd name="T37" fmla="*/ 77 h 78"/>
                <a:gd name="T38" fmla="*/ 27 w 84"/>
                <a:gd name="T39" fmla="*/ 77 h 78"/>
                <a:gd name="T40" fmla="*/ 30 w 84"/>
                <a:gd name="T41" fmla="*/ 77 h 78"/>
                <a:gd name="T42" fmla="*/ 35 w 84"/>
                <a:gd name="T43" fmla="*/ 71 h 78"/>
                <a:gd name="T44" fmla="*/ 35 w 84"/>
                <a:gd name="T45" fmla="*/ 69 h 78"/>
                <a:gd name="T46" fmla="*/ 39 w 84"/>
                <a:gd name="T47" fmla="*/ 67 h 78"/>
                <a:gd name="T48" fmla="*/ 40 w 84"/>
                <a:gd name="T49" fmla="*/ 63 h 78"/>
                <a:gd name="T50" fmla="*/ 42 w 84"/>
                <a:gd name="T51" fmla="*/ 62 h 78"/>
                <a:gd name="T52" fmla="*/ 49 w 84"/>
                <a:gd name="T53" fmla="*/ 57 h 78"/>
                <a:gd name="T54" fmla="*/ 51 w 84"/>
                <a:gd name="T55" fmla="*/ 57 h 78"/>
                <a:gd name="T56" fmla="*/ 52 w 84"/>
                <a:gd name="T57" fmla="*/ 56 h 78"/>
                <a:gd name="T58" fmla="*/ 55 w 84"/>
                <a:gd name="T59" fmla="*/ 54 h 78"/>
                <a:gd name="T60" fmla="*/ 65 w 84"/>
                <a:gd name="T61" fmla="*/ 53 h 78"/>
                <a:gd name="T62" fmla="*/ 70 w 84"/>
                <a:gd name="T63" fmla="*/ 52 h 78"/>
                <a:gd name="T64" fmla="*/ 78 w 84"/>
                <a:gd name="T65" fmla="*/ 51 h 78"/>
                <a:gd name="T66" fmla="*/ 82 w 84"/>
                <a:gd name="T67" fmla="*/ 31 h 78"/>
                <a:gd name="T68" fmla="*/ 77 w 84"/>
                <a:gd name="T69" fmla="*/ 32 h 78"/>
                <a:gd name="T70" fmla="*/ 77 w 84"/>
                <a:gd name="T71" fmla="*/ 28 h 78"/>
                <a:gd name="T72" fmla="*/ 70 w 84"/>
                <a:gd name="T73" fmla="*/ 26 h 78"/>
                <a:gd name="T74" fmla="*/ 66 w 84"/>
                <a:gd name="T75" fmla="*/ 22 h 78"/>
                <a:gd name="T76" fmla="*/ 63 w 84"/>
                <a:gd name="T77" fmla="*/ 20 h 78"/>
                <a:gd name="T78" fmla="*/ 56 w 84"/>
                <a:gd name="T79" fmla="*/ 14 h 78"/>
                <a:gd name="T80" fmla="*/ 39 w 84"/>
                <a:gd name="T81" fmla="*/ 3 h 78"/>
                <a:gd name="T82" fmla="*/ 35 w 84"/>
                <a:gd name="T83" fmla="*/ 1 h 78"/>
                <a:gd name="T84" fmla="*/ 27 w 84"/>
                <a:gd name="T85" fmla="*/ 1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84" h="78">
                  <a:moveTo>
                    <a:pt x="27" y="1"/>
                  </a:moveTo>
                  <a:cubicBezTo>
                    <a:pt x="29" y="16"/>
                    <a:pt x="31" y="31"/>
                    <a:pt x="33" y="45"/>
                  </a:cubicBezTo>
                  <a:cubicBezTo>
                    <a:pt x="33" y="47"/>
                    <a:pt x="35" y="50"/>
                    <a:pt x="32" y="50"/>
                  </a:cubicBezTo>
                  <a:cubicBezTo>
                    <a:pt x="28" y="50"/>
                    <a:pt x="23" y="50"/>
                    <a:pt x="19" y="50"/>
                  </a:cubicBezTo>
                  <a:cubicBezTo>
                    <a:pt x="17" y="50"/>
                    <a:pt x="16" y="50"/>
                    <a:pt x="15" y="50"/>
                  </a:cubicBezTo>
                  <a:cubicBezTo>
                    <a:pt x="14" y="50"/>
                    <a:pt x="13" y="51"/>
                    <a:pt x="12" y="51"/>
                  </a:cubicBezTo>
                  <a:cubicBezTo>
                    <a:pt x="11" y="52"/>
                    <a:pt x="10" y="51"/>
                    <a:pt x="8" y="51"/>
                  </a:cubicBezTo>
                  <a:cubicBezTo>
                    <a:pt x="7" y="51"/>
                    <a:pt x="7" y="53"/>
                    <a:pt x="6" y="52"/>
                  </a:cubicBezTo>
                  <a:cubicBezTo>
                    <a:pt x="5" y="52"/>
                    <a:pt x="4" y="50"/>
                    <a:pt x="3" y="50"/>
                  </a:cubicBezTo>
                  <a:cubicBezTo>
                    <a:pt x="2" y="50"/>
                    <a:pt x="2" y="56"/>
                    <a:pt x="0" y="55"/>
                  </a:cubicBezTo>
                  <a:cubicBezTo>
                    <a:pt x="0" y="56"/>
                    <a:pt x="0" y="58"/>
                    <a:pt x="0" y="59"/>
                  </a:cubicBezTo>
                  <a:cubicBezTo>
                    <a:pt x="0" y="61"/>
                    <a:pt x="2" y="61"/>
                    <a:pt x="3" y="63"/>
                  </a:cubicBezTo>
                  <a:cubicBezTo>
                    <a:pt x="4" y="64"/>
                    <a:pt x="3" y="66"/>
                    <a:pt x="4" y="67"/>
                  </a:cubicBezTo>
                  <a:cubicBezTo>
                    <a:pt x="5" y="69"/>
                    <a:pt x="6" y="67"/>
                    <a:pt x="7" y="68"/>
                  </a:cubicBezTo>
                  <a:cubicBezTo>
                    <a:pt x="7" y="69"/>
                    <a:pt x="10" y="68"/>
                    <a:pt x="11" y="68"/>
                  </a:cubicBezTo>
                  <a:cubicBezTo>
                    <a:pt x="12" y="68"/>
                    <a:pt x="14" y="66"/>
                    <a:pt x="15" y="66"/>
                  </a:cubicBezTo>
                  <a:cubicBezTo>
                    <a:pt x="17" y="68"/>
                    <a:pt x="18" y="73"/>
                    <a:pt x="20" y="75"/>
                  </a:cubicBezTo>
                  <a:cubicBezTo>
                    <a:pt x="20" y="75"/>
                    <a:pt x="19" y="77"/>
                    <a:pt x="20" y="77"/>
                  </a:cubicBezTo>
                  <a:cubicBezTo>
                    <a:pt x="21" y="78"/>
                    <a:pt x="22" y="76"/>
                    <a:pt x="23" y="77"/>
                  </a:cubicBezTo>
                  <a:cubicBezTo>
                    <a:pt x="24" y="78"/>
                    <a:pt x="26" y="78"/>
                    <a:pt x="27" y="77"/>
                  </a:cubicBezTo>
                  <a:cubicBezTo>
                    <a:pt x="29" y="75"/>
                    <a:pt x="29" y="77"/>
                    <a:pt x="30" y="77"/>
                  </a:cubicBezTo>
                  <a:cubicBezTo>
                    <a:pt x="33" y="77"/>
                    <a:pt x="35" y="73"/>
                    <a:pt x="35" y="71"/>
                  </a:cubicBezTo>
                  <a:cubicBezTo>
                    <a:pt x="35" y="70"/>
                    <a:pt x="33" y="70"/>
                    <a:pt x="35" y="69"/>
                  </a:cubicBezTo>
                  <a:cubicBezTo>
                    <a:pt x="36" y="68"/>
                    <a:pt x="38" y="69"/>
                    <a:pt x="39" y="67"/>
                  </a:cubicBezTo>
                  <a:cubicBezTo>
                    <a:pt x="39" y="66"/>
                    <a:pt x="40" y="64"/>
                    <a:pt x="40" y="63"/>
                  </a:cubicBezTo>
                  <a:cubicBezTo>
                    <a:pt x="41" y="61"/>
                    <a:pt x="41" y="60"/>
                    <a:pt x="42" y="62"/>
                  </a:cubicBezTo>
                  <a:cubicBezTo>
                    <a:pt x="45" y="64"/>
                    <a:pt x="47" y="56"/>
                    <a:pt x="49" y="57"/>
                  </a:cubicBezTo>
                  <a:cubicBezTo>
                    <a:pt x="50" y="57"/>
                    <a:pt x="50" y="57"/>
                    <a:pt x="51" y="57"/>
                  </a:cubicBezTo>
                  <a:cubicBezTo>
                    <a:pt x="51" y="57"/>
                    <a:pt x="52" y="56"/>
                    <a:pt x="52" y="56"/>
                  </a:cubicBezTo>
                  <a:cubicBezTo>
                    <a:pt x="53" y="55"/>
                    <a:pt x="54" y="55"/>
                    <a:pt x="55" y="54"/>
                  </a:cubicBezTo>
                  <a:cubicBezTo>
                    <a:pt x="58" y="51"/>
                    <a:pt x="61" y="54"/>
                    <a:pt x="65" y="53"/>
                  </a:cubicBezTo>
                  <a:cubicBezTo>
                    <a:pt x="67" y="53"/>
                    <a:pt x="68" y="52"/>
                    <a:pt x="70" y="52"/>
                  </a:cubicBezTo>
                  <a:cubicBezTo>
                    <a:pt x="73" y="52"/>
                    <a:pt x="76" y="52"/>
                    <a:pt x="78" y="51"/>
                  </a:cubicBezTo>
                  <a:cubicBezTo>
                    <a:pt x="84" y="49"/>
                    <a:pt x="82" y="36"/>
                    <a:pt x="82" y="31"/>
                  </a:cubicBezTo>
                  <a:cubicBezTo>
                    <a:pt x="81" y="32"/>
                    <a:pt x="78" y="34"/>
                    <a:pt x="77" y="32"/>
                  </a:cubicBezTo>
                  <a:cubicBezTo>
                    <a:pt x="76" y="31"/>
                    <a:pt x="78" y="29"/>
                    <a:pt x="77" y="28"/>
                  </a:cubicBezTo>
                  <a:cubicBezTo>
                    <a:pt x="76" y="26"/>
                    <a:pt x="72" y="27"/>
                    <a:pt x="70" y="26"/>
                  </a:cubicBezTo>
                  <a:cubicBezTo>
                    <a:pt x="68" y="26"/>
                    <a:pt x="67" y="23"/>
                    <a:pt x="66" y="22"/>
                  </a:cubicBezTo>
                  <a:cubicBezTo>
                    <a:pt x="66" y="21"/>
                    <a:pt x="65" y="20"/>
                    <a:pt x="63" y="20"/>
                  </a:cubicBezTo>
                  <a:cubicBezTo>
                    <a:pt x="61" y="18"/>
                    <a:pt x="58" y="16"/>
                    <a:pt x="56" y="14"/>
                  </a:cubicBezTo>
                  <a:cubicBezTo>
                    <a:pt x="50" y="11"/>
                    <a:pt x="44" y="7"/>
                    <a:pt x="39" y="3"/>
                  </a:cubicBezTo>
                  <a:cubicBezTo>
                    <a:pt x="38" y="3"/>
                    <a:pt x="36" y="1"/>
                    <a:pt x="35" y="1"/>
                  </a:cubicBezTo>
                  <a:cubicBezTo>
                    <a:pt x="33" y="0"/>
                    <a:pt x="30" y="1"/>
                    <a:pt x="27" y="1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36" name="Freeform 770"/>
            <p:cNvSpPr>
              <a:spLocks/>
            </p:cNvSpPr>
            <p:nvPr/>
          </p:nvSpPr>
          <p:spPr bwMode="auto">
            <a:xfrm>
              <a:off x="12814845" y="7500821"/>
              <a:ext cx="515923" cy="503317"/>
            </a:xfrm>
            <a:custGeom>
              <a:avLst/>
              <a:gdLst>
                <a:gd name="T0" fmla="*/ 45 w 55"/>
                <a:gd name="T1" fmla="*/ 54 h 54"/>
                <a:gd name="T2" fmla="*/ 48 w 55"/>
                <a:gd name="T3" fmla="*/ 51 h 54"/>
                <a:gd name="T4" fmla="*/ 51 w 55"/>
                <a:gd name="T5" fmla="*/ 48 h 54"/>
                <a:gd name="T6" fmla="*/ 54 w 55"/>
                <a:gd name="T7" fmla="*/ 44 h 54"/>
                <a:gd name="T8" fmla="*/ 55 w 55"/>
                <a:gd name="T9" fmla="*/ 42 h 54"/>
                <a:gd name="T10" fmla="*/ 50 w 55"/>
                <a:gd name="T11" fmla="*/ 36 h 54"/>
                <a:gd name="T12" fmla="*/ 45 w 55"/>
                <a:gd name="T13" fmla="*/ 25 h 54"/>
                <a:gd name="T14" fmla="*/ 40 w 55"/>
                <a:gd name="T15" fmla="*/ 16 h 54"/>
                <a:gd name="T16" fmla="*/ 38 w 55"/>
                <a:gd name="T17" fmla="*/ 8 h 54"/>
                <a:gd name="T18" fmla="*/ 47 w 55"/>
                <a:gd name="T19" fmla="*/ 22 h 54"/>
                <a:gd name="T20" fmla="*/ 49 w 55"/>
                <a:gd name="T21" fmla="*/ 19 h 54"/>
                <a:gd name="T22" fmla="*/ 48 w 55"/>
                <a:gd name="T23" fmla="*/ 14 h 54"/>
                <a:gd name="T24" fmla="*/ 47 w 55"/>
                <a:gd name="T25" fmla="*/ 2 h 54"/>
                <a:gd name="T26" fmla="*/ 38 w 55"/>
                <a:gd name="T27" fmla="*/ 2 h 54"/>
                <a:gd name="T28" fmla="*/ 25 w 55"/>
                <a:gd name="T29" fmla="*/ 3 h 54"/>
                <a:gd name="T30" fmla="*/ 16 w 55"/>
                <a:gd name="T31" fmla="*/ 3 h 54"/>
                <a:gd name="T32" fmla="*/ 4 w 55"/>
                <a:gd name="T33" fmla="*/ 1 h 54"/>
                <a:gd name="T34" fmla="*/ 3 w 55"/>
                <a:gd name="T35" fmla="*/ 0 h 54"/>
                <a:gd name="T36" fmla="*/ 1 w 55"/>
                <a:gd name="T37" fmla="*/ 3 h 54"/>
                <a:gd name="T38" fmla="*/ 2 w 55"/>
                <a:gd name="T39" fmla="*/ 7 h 54"/>
                <a:gd name="T40" fmla="*/ 1 w 55"/>
                <a:gd name="T41" fmla="*/ 11 h 54"/>
                <a:gd name="T42" fmla="*/ 2 w 55"/>
                <a:gd name="T43" fmla="*/ 13 h 54"/>
                <a:gd name="T44" fmla="*/ 2 w 55"/>
                <a:gd name="T45" fmla="*/ 25 h 54"/>
                <a:gd name="T46" fmla="*/ 2 w 55"/>
                <a:gd name="T47" fmla="*/ 52 h 54"/>
                <a:gd name="T48" fmla="*/ 34 w 55"/>
                <a:gd name="T49" fmla="*/ 52 h 54"/>
                <a:gd name="T50" fmla="*/ 40 w 55"/>
                <a:gd name="T51" fmla="*/ 52 h 54"/>
                <a:gd name="T52" fmla="*/ 45 w 55"/>
                <a:gd name="T53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5" h="54">
                  <a:moveTo>
                    <a:pt x="45" y="54"/>
                  </a:moveTo>
                  <a:cubicBezTo>
                    <a:pt x="46" y="54"/>
                    <a:pt x="46" y="51"/>
                    <a:pt x="48" y="51"/>
                  </a:cubicBezTo>
                  <a:cubicBezTo>
                    <a:pt x="51" y="51"/>
                    <a:pt x="49" y="49"/>
                    <a:pt x="51" y="48"/>
                  </a:cubicBezTo>
                  <a:cubicBezTo>
                    <a:pt x="54" y="47"/>
                    <a:pt x="54" y="47"/>
                    <a:pt x="54" y="44"/>
                  </a:cubicBezTo>
                  <a:cubicBezTo>
                    <a:pt x="53" y="42"/>
                    <a:pt x="53" y="42"/>
                    <a:pt x="55" y="42"/>
                  </a:cubicBezTo>
                  <a:cubicBezTo>
                    <a:pt x="54" y="42"/>
                    <a:pt x="51" y="37"/>
                    <a:pt x="50" y="36"/>
                  </a:cubicBezTo>
                  <a:cubicBezTo>
                    <a:pt x="49" y="32"/>
                    <a:pt x="47" y="28"/>
                    <a:pt x="45" y="25"/>
                  </a:cubicBezTo>
                  <a:cubicBezTo>
                    <a:pt x="43" y="22"/>
                    <a:pt x="42" y="18"/>
                    <a:pt x="40" y="16"/>
                  </a:cubicBezTo>
                  <a:cubicBezTo>
                    <a:pt x="39" y="15"/>
                    <a:pt x="37" y="9"/>
                    <a:pt x="38" y="8"/>
                  </a:cubicBezTo>
                  <a:cubicBezTo>
                    <a:pt x="38" y="8"/>
                    <a:pt x="46" y="22"/>
                    <a:pt x="47" y="22"/>
                  </a:cubicBezTo>
                  <a:cubicBezTo>
                    <a:pt x="48" y="22"/>
                    <a:pt x="49" y="19"/>
                    <a:pt x="49" y="19"/>
                  </a:cubicBezTo>
                  <a:cubicBezTo>
                    <a:pt x="49" y="17"/>
                    <a:pt x="49" y="15"/>
                    <a:pt x="48" y="14"/>
                  </a:cubicBezTo>
                  <a:cubicBezTo>
                    <a:pt x="48" y="10"/>
                    <a:pt x="47" y="6"/>
                    <a:pt x="47" y="2"/>
                  </a:cubicBezTo>
                  <a:cubicBezTo>
                    <a:pt x="45" y="4"/>
                    <a:pt x="40" y="4"/>
                    <a:pt x="38" y="2"/>
                  </a:cubicBezTo>
                  <a:cubicBezTo>
                    <a:pt x="34" y="0"/>
                    <a:pt x="29" y="1"/>
                    <a:pt x="25" y="3"/>
                  </a:cubicBezTo>
                  <a:cubicBezTo>
                    <a:pt x="22" y="5"/>
                    <a:pt x="19" y="4"/>
                    <a:pt x="16" y="3"/>
                  </a:cubicBezTo>
                  <a:cubicBezTo>
                    <a:pt x="12" y="2"/>
                    <a:pt x="8" y="2"/>
                    <a:pt x="4" y="1"/>
                  </a:cubicBezTo>
                  <a:cubicBezTo>
                    <a:pt x="4" y="1"/>
                    <a:pt x="3" y="0"/>
                    <a:pt x="3" y="0"/>
                  </a:cubicBezTo>
                  <a:cubicBezTo>
                    <a:pt x="2" y="1"/>
                    <a:pt x="2" y="2"/>
                    <a:pt x="1" y="3"/>
                  </a:cubicBezTo>
                  <a:cubicBezTo>
                    <a:pt x="0" y="4"/>
                    <a:pt x="3" y="5"/>
                    <a:pt x="2" y="7"/>
                  </a:cubicBezTo>
                  <a:cubicBezTo>
                    <a:pt x="1" y="8"/>
                    <a:pt x="1" y="9"/>
                    <a:pt x="1" y="11"/>
                  </a:cubicBezTo>
                  <a:cubicBezTo>
                    <a:pt x="2" y="11"/>
                    <a:pt x="2" y="12"/>
                    <a:pt x="2" y="13"/>
                  </a:cubicBezTo>
                  <a:cubicBezTo>
                    <a:pt x="2" y="17"/>
                    <a:pt x="2" y="21"/>
                    <a:pt x="2" y="25"/>
                  </a:cubicBezTo>
                  <a:cubicBezTo>
                    <a:pt x="2" y="28"/>
                    <a:pt x="2" y="52"/>
                    <a:pt x="2" y="52"/>
                  </a:cubicBezTo>
                  <a:cubicBezTo>
                    <a:pt x="13" y="52"/>
                    <a:pt x="23" y="52"/>
                    <a:pt x="34" y="52"/>
                  </a:cubicBezTo>
                  <a:cubicBezTo>
                    <a:pt x="36" y="52"/>
                    <a:pt x="38" y="52"/>
                    <a:pt x="40" y="52"/>
                  </a:cubicBezTo>
                  <a:cubicBezTo>
                    <a:pt x="42" y="52"/>
                    <a:pt x="43" y="54"/>
                    <a:pt x="45" y="54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37" name="Freeform 771"/>
            <p:cNvSpPr>
              <a:spLocks/>
            </p:cNvSpPr>
            <p:nvPr/>
          </p:nvSpPr>
          <p:spPr bwMode="auto">
            <a:xfrm>
              <a:off x="12050511" y="7210939"/>
              <a:ext cx="187902" cy="363153"/>
            </a:xfrm>
            <a:custGeom>
              <a:avLst/>
              <a:gdLst>
                <a:gd name="T0" fmla="*/ 14 w 20"/>
                <a:gd name="T1" fmla="*/ 34 h 39"/>
                <a:gd name="T2" fmla="*/ 17 w 20"/>
                <a:gd name="T3" fmla="*/ 30 h 39"/>
                <a:gd name="T4" fmla="*/ 20 w 20"/>
                <a:gd name="T5" fmla="*/ 27 h 39"/>
                <a:gd name="T6" fmla="*/ 20 w 20"/>
                <a:gd name="T7" fmla="*/ 24 h 39"/>
                <a:gd name="T8" fmla="*/ 19 w 20"/>
                <a:gd name="T9" fmla="*/ 23 h 39"/>
                <a:gd name="T10" fmla="*/ 17 w 20"/>
                <a:gd name="T11" fmla="*/ 20 h 39"/>
                <a:gd name="T12" fmla="*/ 14 w 20"/>
                <a:gd name="T13" fmla="*/ 20 h 39"/>
                <a:gd name="T14" fmla="*/ 16 w 20"/>
                <a:gd name="T15" fmla="*/ 16 h 39"/>
                <a:gd name="T16" fmla="*/ 17 w 20"/>
                <a:gd name="T17" fmla="*/ 10 h 39"/>
                <a:gd name="T18" fmla="*/ 15 w 20"/>
                <a:gd name="T19" fmla="*/ 6 h 39"/>
                <a:gd name="T20" fmla="*/ 18 w 20"/>
                <a:gd name="T21" fmla="*/ 4 h 39"/>
                <a:gd name="T22" fmla="*/ 18 w 20"/>
                <a:gd name="T23" fmla="*/ 1 h 39"/>
                <a:gd name="T24" fmla="*/ 15 w 20"/>
                <a:gd name="T25" fmla="*/ 3 h 39"/>
                <a:gd name="T26" fmla="*/ 14 w 20"/>
                <a:gd name="T27" fmla="*/ 2 h 39"/>
                <a:gd name="T28" fmla="*/ 11 w 20"/>
                <a:gd name="T29" fmla="*/ 0 h 39"/>
                <a:gd name="T30" fmla="*/ 5 w 20"/>
                <a:gd name="T31" fmla="*/ 4 h 39"/>
                <a:gd name="T32" fmla="*/ 2 w 20"/>
                <a:gd name="T33" fmla="*/ 17 h 39"/>
                <a:gd name="T34" fmla="*/ 1 w 20"/>
                <a:gd name="T35" fmla="*/ 21 h 39"/>
                <a:gd name="T36" fmla="*/ 4 w 20"/>
                <a:gd name="T37" fmla="*/ 26 h 39"/>
                <a:gd name="T38" fmla="*/ 8 w 20"/>
                <a:gd name="T39" fmla="*/ 30 h 39"/>
                <a:gd name="T40" fmla="*/ 10 w 20"/>
                <a:gd name="T41" fmla="*/ 39 h 39"/>
                <a:gd name="T42" fmla="*/ 14 w 20"/>
                <a:gd name="T43" fmla="*/ 34 h 39"/>
                <a:gd name="T44" fmla="*/ 14 w 20"/>
                <a:gd name="T45" fmla="*/ 34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0" h="39">
                  <a:moveTo>
                    <a:pt x="14" y="34"/>
                  </a:moveTo>
                  <a:cubicBezTo>
                    <a:pt x="12" y="32"/>
                    <a:pt x="16" y="30"/>
                    <a:pt x="17" y="30"/>
                  </a:cubicBezTo>
                  <a:cubicBezTo>
                    <a:pt x="19" y="29"/>
                    <a:pt x="20" y="28"/>
                    <a:pt x="20" y="27"/>
                  </a:cubicBezTo>
                  <a:cubicBezTo>
                    <a:pt x="20" y="26"/>
                    <a:pt x="20" y="25"/>
                    <a:pt x="20" y="24"/>
                  </a:cubicBezTo>
                  <a:cubicBezTo>
                    <a:pt x="20" y="23"/>
                    <a:pt x="19" y="23"/>
                    <a:pt x="19" y="23"/>
                  </a:cubicBezTo>
                  <a:cubicBezTo>
                    <a:pt x="18" y="22"/>
                    <a:pt x="18" y="21"/>
                    <a:pt x="17" y="20"/>
                  </a:cubicBezTo>
                  <a:cubicBezTo>
                    <a:pt x="16" y="20"/>
                    <a:pt x="15" y="21"/>
                    <a:pt x="14" y="20"/>
                  </a:cubicBezTo>
                  <a:cubicBezTo>
                    <a:pt x="11" y="18"/>
                    <a:pt x="14" y="17"/>
                    <a:pt x="16" y="16"/>
                  </a:cubicBezTo>
                  <a:cubicBezTo>
                    <a:pt x="18" y="15"/>
                    <a:pt x="19" y="12"/>
                    <a:pt x="17" y="10"/>
                  </a:cubicBezTo>
                  <a:cubicBezTo>
                    <a:pt x="17" y="9"/>
                    <a:pt x="14" y="7"/>
                    <a:pt x="15" y="6"/>
                  </a:cubicBezTo>
                  <a:cubicBezTo>
                    <a:pt x="16" y="5"/>
                    <a:pt x="17" y="5"/>
                    <a:pt x="18" y="4"/>
                  </a:cubicBezTo>
                  <a:cubicBezTo>
                    <a:pt x="18" y="4"/>
                    <a:pt x="18" y="1"/>
                    <a:pt x="18" y="1"/>
                  </a:cubicBezTo>
                  <a:cubicBezTo>
                    <a:pt x="17" y="1"/>
                    <a:pt x="16" y="4"/>
                    <a:pt x="15" y="3"/>
                  </a:cubicBezTo>
                  <a:cubicBezTo>
                    <a:pt x="15" y="3"/>
                    <a:pt x="14" y="2"/>
                    <a:pt x="14" y="2"/>
                  </a:cubicBezTo>
                  <a:cubicBezTo>
                    <a:pt x="13" y="1"/>
                    <a:pt x="12" y="0"/>
                    <a:pt x="11" y="0"/>
                  </a:cubicBezTo>
                  <a:cubicBezTo>
                    <a:pt x="9" y="1"/>
                    <a:pt x="6" y="2"/>
                    <a:pt x="5" y="4"/>
                  </a:cubicBezTo>
                  <a:cubicBezTo>
                    <a:pt x="3" y="8"/>
                    <a:pt x="5" y="14"/>
                    <a:pt x="2" y="17"/>
                  </a:cubicBezTo>
                  <a:cubicBezTo>
                    <a:pt x="0" y="19"/>
                    <a:pt x="0" y="19"/>
                    <a:pt x="1" y="21"/>
                  </a:cubicBezTo>
                  <a:cubicBezTo>
                    <a:pt x="1" y="23"/>
                    <a:pt x="4" y="24"/>
                    <a:pt x="4" y="26"/>
                  </a:cubicBezTo>
                  <a:cubicBezTo>
                    <a:pt x="5" y="28"/>
                    <a:pt x="8" y="29"/>
                    <a:pt x="8" y="30"/>
                  </a:cubicBezTo>
                  <a:cubicBezTo>
                    <a:pt x="9" y="33"/>
                    <a:pt x="10" y="37"/>
                    <a:pt x="10" y="39"/>
                  </a:cubicBezTo>
                  <a:cubicBezTo>
                    <a:pt x="12" y="39"/>
                    <a:pt x="16" y="37"/>
                    <a:pt x="14" y="34"/>
                  </a:cubicBezTo>
                  <a:cubicBezTo>
                    <a:pt x="13" y="33"/>
                    <a:pt x="15" y="35"/>
                    <a:pt x="14" y="34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38" name="Freeform 772"/>
            <p:cNvSpPr>
              <a:spLocks/>
            </p:cNvSpPr>
            <p:nvPr/>
          </p:nvSpPr>
          <p:spPr bwMode="auto">
            <a:xfrm>
              <a:off x="12133317" y="7424369"/>
              <a:ext cx="710194" cy="684895"/>
            </a:xfrm>
            <a:custGeom>
              <a:avLst/>
              <a:gdLst>
                <a:gd name="T0" fmla="*/ 21 w 76"/>
                <a:gd name="T1" fmla="*/ 55 h 73"/>
                <a:gd name="T2" fmla="*/ 25 w 76"/>
                <a:gd name="T3" fmla="*/ 57 h 73"/>
                <a:gd name="T4" fmla="*/ 28 w 76"/>
                <a:gd name="T5" fmla="*/ 55 h 73"/>
                <a:gd name="T6" fmla="*/ 33 w 76"/>
                <a:gd name="T7" fmla="*/ 53 h 73"/>
                <a:gd name="T8" fmla="*/ 44 w 76"/>
                <a:gd name="T9" fmla="*/ 59 h 73"/>
                <a:gd name="T10" fmla="*/ 70 w 76"/>
                <a:gd name="T11" fmla="*/ 73 h 73"/>
                <a:gd name="T12" fmla="*/ 71 w 76"/>
                <a:gd name="T13" fmla="*/ 71 h 73"/>
                <a:gd name="T14" fmla="*/ 75 w 76"/>
                <a:gd name="T15" fmla="*/ 71 h 73"/>
                <a:gd name="T16" fmla="*/ 75 w 76"/>
                <a:gd name="T17" fmla="*/ 66 h 73"/>
                <a:gd name="T18" fmla="*/ 75 w 76"/>
                <a:gd name="T19" fmla="*/ 44 h 73"/>
                <a:gd name="T20" fmla="*/ 75 w 76"/>
                <a:gd name="T21" fmla="*/ 24 h 73"/>
                <a:gd name="T22" fmla="*/ 75 w 76"/>
                <a:gd name="T23" fmla="*/ 20 h 73"/>
                <a:gd name="T24" fmla="*/ 74 w 76"/>
                <a:gd name="T25" fmla="*/ 17 h 73"/>
                <a:gd name="T26" fmla="*/ 76 w 76"/>
                <a:gd name="T27" fmla="*/ 14 h 73"/>
                <a:gd name="T28" fmla="*/ 74 w 76"/>
                <a:gd name="T29" fmla="*/ 11 h 73"/>
                <a:gd name="T30" fmla="*/ 76 w 76"/>
                <a:gd name="T31" fmla="*/ 8 h 73"/>
                <a:gd name="T32" fmla="*/ 67 w 76"/>
                <a:gd name="T33" fmla="*/ 5 h 73"/>
                <a:gd name="T34" fmla="*/ 61 w 76"/>
                <a:gd name="T35" fmla="*/ 2 h 73"/>
                <a:gd name="T36" fmla="*/ 51 w 76"/>
                <a:gd name="T37" fmla="*/ 6 h 73"/>
                <a:gd name="T38" fmla="*/ 51 w 76"/>
                <a:gd name="T39" fmla="*/ 9 h 73"/>
                <a:gd name="T40" fmla="*/ 50 w 76"/>
                <a:gd name="T41" fmla="*/ 14 h 73"/>
                <a:gd name="T42" fmla="*/ 41 w 76"/>
                <a:gd name="T43" fmla="*/ 13 h 73"/>
                <a:gd name="T44" fmla="*/ 36 w 76"/>
                <a:gd name="T45" fmla="*/ 12 h 73"/>
                <a:gd name="T46" fmla="*/ 31 w 76"/>
                <a:gd name="T47" fmla="*/ 10 h 73"/>
                <a:gd name="T48" fmla="*/ 29 w 76"/>
                <a:gd name="T49" fmla="*/ 6 h 73"/>
                <a:gd name="T50" fmla="*/ 23 w 76"/>
                <a:gd name="T51" fmla="*/ 3 h 73"/>
                <a:gd name="T52" fmla="*/ 17 w 76"/>
                <a:gd name="T53" fmla="*/ 2 h 73"/>
                <a:gd name="T54" fmla="*/ 11 w 76"/>
                <a:gd name="T55" fmla="*/ 0 h 73"/>
                <a:gd name="T56" fmla="*/ 11 w 76"/>
                <a:gd name="T57" fmla="*/ 4 h 73"/>
                <a:gd name="T58" fmla="*/ 9 w 76"/>
                <a:gd name="T59" fmla="*/ 6 h 73"/>
                <a:gd name="T60" fmla="*/ 5 w 76"/>
                <a:gd name="T61" fmla="*/ 8 h 73"/>
                <a:gd name="T62" fmla="*/ 5 w 76"/>
                <a:gd name="T63" fmla="*/ 14 h 73"/>
                <a:gd name="T64" fmla="*/ 1 w 76"/>
                <a:gd name="T65" fmla="*/ 17 h 73"/>
                <a:gd name="T66" fmla="*/ 3 w 76"/>
                <a:gd name="T67" fmla="*/ 21 h 73"/>
                <a:gd name="T68" fmla="*/ 3 w 76"/>
                <a:gd name="T69" fmla="*/ 26 h 73"/>
                <a:gd name="T70" fmla="*/ 3 w 76"/>
                <a:gd name="T71" fmla="*/ 31 h 73"/>
                <a:gd name="T72" fmla="*/ 3 w 76"/>
                <a:gd name="T73" fmla="*/ 34 h 73"/>
                <a:gd name="T74" fmla="*/ 3 w 76"/>
                <a:gd name="T75" fmla="*/ 37 h 73"/>
                <a:gd name="T76" fmla="*/ 1 w 76"/>
                <a:gd name="T77" fmla="*/ 40 h 73"/>
                <a:gd name="T78" fmla="*/ 4 w 76"/>
                <a:gd name="T79" fmla="*/ 46 h 73"/>
                <a:gd name="T80" fmla="*/ 7 w 76"/>
                <a:gd name="T81" fmla="*/ 48 h 73"/>
                <a:gd name="T82" fmla="*/ 11 w 76"/>
                <a:gd name="T83" fmla="*/ 49 h 73"/>
                <a:gd name="T84" fmla="*/ 14 w 76"/>
                <a:gd name="T85" fmla="*/ 53 h 73"/>
                <a:gd name="T86" fmla="*/ 21 w 76"/>
                <a:gd name="T87" fmla="*/ 55 h 73"/>
                <a:gd name="T88" fmla="*/ 21 w 76"/>
                <a:gd name="T89" fmla="*/ 55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76" h="73">
                  <a:moveTo>
                    <a:pt x="21" y="55"/>
                  </a:moveTo>
                  <a:cubicBezTo>
                    <a:pt x="21" y="56"/>
                    <a:pt x="24" y="58"/>
                    <a:pt x="25" y="57"/>
                  </a:cubicBezTo>
                  <a:cubicBezTo>
                    <a:pt x="26" y="56"/>
                    <a:pt x="27" y="56"/>
                    <a:pt x="28" y="55"/>
                  </a:cubicBezTo>
                  <a:cubicBezTo>
                    <a:pt x="29" y="55"/>
                    <a:pt x="32" y="53"/>
                    <a:pt x="33" y="53"/>
                  </a:cubicBezTo>
                  <a:cubicBezTo>
                    <a:pt x="37" y="55"/>
                    <a:pt x="40" y="57"/>
                    <a:pt x="44" y="59"/>
                  </a:cubicBezTo>
                  <a:cubicBezTo>
                    <a:pt x="53" y="64"/>
                    <a:pt x="61" y="69"/>
                    <a:pt x="70" y="73"/>
                  </a:cubicBezTo>
                  <a:cubicBezTo>
                    <a:pt x="70" y="71"/>
                    <a:pt x="69" y="71"/>
                    <a:pt x="71" y="71"/>
                  </a:cubicBezTo>
                  <a:cubicBezTo>
                    <a:pt x="71" y="71"/>
                    <a:pt x="75" y="71"/>
                    <a:pt x="75" y="71"/>
                  </a:cubicBezTo>
                  <a:cubicBezTo>
                    <a:pt x="75" y="69"/>
                    <a:pt x="75" y="68"/>
                    <a:pt x="75" y="66"/>
                  </a:cubicBezTo>
                  <a:cubicBezTo>
                    <a:pt x="75" y="59"/>
                    <a:pt x="75" y="52"/>
                    <a:pt x="75" y="44"/>
                  </a:cubicBezTo>
                  <a:cubicBezTo>
                    <a:pt x="75" y="37"/>
                    <a:pt x="75" y="30"/>
                    <a:pt x="75" y="24"/>
                  </a:cubicBezTo>
                  <a:cubicBezTo>
                    <a:pt x="75" y="22"/>
                    <a:pt x="75" y="21"/>
                    <a:pt x="75" y="20"/>
                  </a:cubicBezTo>
                  <a:cubicBezTo>
                    <a:pt x="74" y="19"/>
                    <a:pt x="74" y="18"/>
                    <a:pt x="74" y="17"/>
                  </a:cubicBezTo>
                  <a:cubicBezTo>
                    <a:pt x="74" y="16"/>
                    <a:pt x="76" y="15"/>
                    <a:pt x="76" y="14"/>
                  </a:cubicBezTo>
                  <a:cubicBezTo>
                    <a:pt x="76" y="13"/>
                    <a:pt x="74" y="12"/>
                    <a:pt x="74" y="11"/>
                  </a:cubicBezTo>
                  <a:cubicBezTo>
                    <a:pt x="74" y="10"/>
                    <a:pt x="75" y="9"/>
                    <a:pt x="76" y="8"/>
                  </a:cubicBezTo>
                  <a:cubicBezTo>
                    <a:pt x="73" y="6"/>
                    <a:pt x="70" y="7"/>
                    <a:pt x="67" y="5"/>
                  </a:cubicBezTo>
                  <a:cubicBezTo>
                    <a:pt x="65" y="4"/>
                    <a:pt x="64" y="2"/>
                    <a:pt x="61" y="2"/>
                  </a:cubicBezTo>
                  <a:cubicBezTo>
                    <a:pt x="57" y="2"/>
                    <a:pt x="53" y="3"/>
                    <a:pt x="51" y="6"/>
                  </a:cubicBezTo>
                  <a:cubicBezTo>
                    <a:pt x="50" y="7"/>
                    <a:pt x="50" y="8"/>
                    <a:pt x="51" y="9"/>
                  </a:cubicBezTo>
                  <a:cubicBezTo>
                    <a:pt x="52" y="11"/>
                    <a:pt x="51" y="12"/>
                    <a:pt x="50" y="14"/>
                  </a:cubicBezTo>
                  <a:cubicBezTo>
                    <a:pt x="48" y="17"/>
                    <a:pt x="44" y="15"/>
                    <a:pt x="41" y="13"/>
                  </a:cubicBezTo>
                  <a:cubicBezTo>
                    <a:pt x="39" y="13"/>
                    <a:pt x="38" y="12"/>
                    <a:pt x="36" y="12"/>
                  </a:cubicBezTo>
                  <a:cubicBezTo>
                    <a:pt x="34" y="11"/>
                    <a:pt x="32" y="12"/>
                    <a:pt x="31" y="10"/>
                  </a:cubicBezTo>
                  <a:cubicBezTo>
                    <a:pt x="30" y="9"/>
                    <a:pt x="30" y="7"/>
                    <a:pt x="29" y="6"/>
                  </a:cubicBezTo>
                  <a:cubicBezTo>
                    <a:pt x="28" y="4"/>
                    <a:pt x="25" y="4"/>
                    <a:pt x="23" y="3"/>
                  </a:cubicBezTo>
                  <a:cubicBezTo>
                    <a:pt x="21" y="2"/>
                    <a:pt x="19" y="2"/>
                    <a:pt x="17" y="2"/>
                  </a:cubicBezTo>
                  <a:cubicBezTo>
                    <a:pt x="15" y="2"/>
                    <a:pt x="14" y="1"/>
                    <a:pt x="11" y="0"/>
                  </a:cubicBezTo>
                  <a:cubicBezTo>
                    <a:pt x="11" y="1"/>
                    <a:pt x="11" y="2"/>
                    <a:pt x="11" y="4"/>
                  </a:cubicBezTo>
                  <a:cubicBezTo>
                    <a:pt x="11" y="5"/>
                    <a:pt x="11" y="4"/>
                    <a:pt x="9" y="6"/>
                  </a:cubicBezTo>
                  <a:cubicBezTo>
                    <a:pt x="8" y="7"/>
                    <a:pt x="7" y="7"/>
                    <a:pt x="5" y="8"/>
                  </a:cubicBezTo>
                  <a:cubicBezTo>
                    <a:pt x="3" y="10"/>
                    <a:pt x="6" y="12"/>
                    <a:pt x="5" y="14"/>
                  </a:cubicBezTo>
                  <a:cubicBezTo>
                    <a:pt x="4" y="16"/>
                    <a:pt x="1" y="16"/>
                    <a:pt x="1" y="17"/>
                  </a:cubicBezTo>
                  <a:cubicBezTo>
                    <a:pt x="1" y="19"/>
                    <a:pt x="2" y="20"/>
                    <a:pt x="3" y="21"/>
                  </a:cubicBezTo>
                  <a:cubicBezTo>
                    <a:pt x="3" y="23"/>
                    <a:pt x="3" y="25"/>
                    <a:pt x="3" y="26"/>
                  </a:cubicBezTo>
                  <a:cubicBezTo>
                    <a:pt x="3" y="28"/>
                    <a:pt x="4" y="29"/>
                    <a:pt x="3" y="31"/>
                  </a:cubicBezTo>
                  <a:cubicBezTo>
                    <a:pt x="3" y="32"/>
                    <a:pt x="3" y="33"/>
                    <a:pt x="3" y="34"/>
                  </a:cubicBezTo>
                  <a:cubicBezTo>
                    <a:pt x="3" y="35"/>
                    <a:pt x="4" y="36"/>
                    <a:pt x="3" y="37"/>
                  </a:cubicBezTo>
                  <a:cubicBezTo>
                    <a:pt x="3" y="38"/>
                    <a:pt x="0" y="38"/>
                    <a:pt x="1" y="40"/>
                  </a:cubicBezTo>
                  <a:cubicBezTo>
                    <a:pt x="3" y="42"/>
                    <a:pt x="4" y="43"/>
                    <a:pt x="4" y="46"/>
                  </a:cubicBezTo>
                  <a:cubicBezTo>
                    <a:pt x="4" y="48"/>
                    <a:pt x="6" y="47"/>
                    <a:pt x="7" y="48"/>
                  </a:cubicBezTo>
                  <a:cubicBezTo>
                    <a:pt x="9" y="48"/>
                    <a:pt x="10" y="48"/>
                    <a:pt x="11" y="49"/>
                  </a:cubicBezTo>
                  <a:cubicBezTo>
                    <a:pt x="12" y="50"/>
                    <a:pt x="13" y="52"/>
                    <a:pt x="14" y="53"/>
                  </a:cubicBezTo>
                  <a:cubicBezTo>
                    <a:pt x="16" y="54"/>
                    <a:pt x="19" y="53"/>
                    <a:pt x="21" y="55"/>
                  </a:cubicBezTo>
                  <a:cubicBezTo>
                    <a:pt x="22" y="56"/>
                    <a:pt x="20" y="54"/>
                    <a:pt x="21" y="55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39" name="Freeform 773"/>
            <p:cNvSpPr>
              <a:spLocks/>
            </p:cNvSpPr>
            <p:nvPr/>
          </p:nvSpPr>
          <p:spPr bwMode="auto">
            <a:xfrm>
              <a:off x="10910384" y="7714256"/>
              <a:ext cx="391721" cy="318556"/>
            </a:xfrm>
            <a:custGeom>
              <a:avLst/>
              <a:gdLst>
                <a:gd name="T0" fmla="*/ 19 w 42"/>
                <a:gd name="T1" fmla="*/ 34 h 34"/>
                <a:gd name="T2" fmla="*/ 20 w 42"/>
                <a:gd name="T3" fmla="*/ 25 h 34"/>
                <a:gd name="T4" fmla="*/ 24 w 42"/>
                <a:gd name="T5" fmla="*/ 22 h 34"/>
                <a:gd name="T6" fmla="*/ 25 w 42"/>
                <a:gd name="T7" fmla="*/ 20 h 34"/>
                <a:gd name="T8" fmla="*/ 25 w 42"/>
                <a:gd name="T9" fmla="*/ 9 h 34"/>
                <a:gd name="T10" fmla="*/ 32 w 42"/>
                <a:gd name="T11" fmla="*/ 9 h 34"/>
                <a:gd name="T12" fmla="*/ 41 w 42"/>
                <a:gd name="T13" fmla="*/ 9 h 34"/>
                <a:gd name="T14" fmla="*/ 42 w 42"/>
                <a:gd name="T15" fmla="*/ 2 h 34"/>
                <a:gd name="T16" fmla="*/ 40 w 42"/>
                <a:gd name="T17" fmla="*/ 0 h 34"/>
                <a:gd name="T18" fmla="*/ 20 w 42"/>
                <a:gd name="T19" fmla="*/ 0 h 34"/>
                <a:gd name="T20" fmla="*/ 15 w 42"/>
                <a:gd name="T21" fmla="*/ 6 h 34"/>
                <a:gd name="T22" fmla="*/ 10 w 42"/>
                <a:gd name="T23" fmla="*/ 17 h 34"/>
                <a:gd name="T24" fmla="*/ 8 w 42"/>
                <a:gd name="T25" fmla="*/ 18 h 34"/>
                <a:gd name="T26" fmla="*/ 4 w 42"/>
                <a:gd name="T27" fmla="*/ 25 h 34"/>
                <a:gd name="T28" fmla="*/ 0 w 42"/>
                <a:gd name="T29" fmla="*/ 34 h 34"/>
                <a:gd name="T30" fmla="*/ 19 w 42"/>
                <a:gd name="T31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2" h="34">
                  <a:moveTo>
                    <a:pt x="19" y="34"/>
                  </a:moveTo>
                  <a:cubicBezTo>
                    <a:pt x="19" y="31"/>
                    <a:pt x="18" y="26"/>
                    <a:pt x="20" y="25"/>
                  </a:cubicBezTo>
                  <a:cubicBezTo>
                    <a:pt x="21" y="24"/>
                    <a:pt x="23" y="23"/>
                    <a:pt x="24" y="22"/>
                  </a:cubicBezTo>
                  <a:cubicBezTo>
                    <a:pt x="25" y="22"/>
                    <a:pt x="25" y="20"/>
                    <a:pt x="25" y="20"/>
                  </a:cubicBezTo>
                  <a:cubicBezTo>
                    <a:pt x="25" y="16"/>
                    <a:pt x="25" y="13"/>
                    <a:pt x="25" y="9"/>
                  </a:cubicBezTo>
                  <a:cubicBezTo>
                    <a:pt x="25" y="9"/>
                    <a:pt x="31" y="9"/>
                    <a:pt x="32" y="9"/>
                  </a:cubicBezTo>
                  <a:cubicBezTo>
                    <a:pt x="35" y="9"/>
                    <a:pt x="38" y="9"/>
                    <a:pt x="41" y="9"/>
                  </a:cubicBezTo>
                  <a:cubicBezTo>
                    <a:pt x="42" y="9"/>
                    <a:pt x="42" y="3"/>
                    <a:pt x="42" y="2"/>
                  </a:cubicBezTo>
                  <a:cubicBezTo>
                    <a:pt x="42" y="0"/>
                    <a:pt x="42" y="0"/>
                    <a:pt x="40" y="0"/>
                  </a:cubicBezTo>
                  <a:cubicBezTo>
                    <a:pt x="33" y="0"/>
                    <a:pt x="27" y="0"/>
                    <a:pt x="20" y="0"/>
                  </a:cubicBezTo>
                  <a:cubicBezTo>
                    <a:pt x="18" y="2"/>
                    <a:pt x="17" y="4"/>
                    <a:pt x="15" y="6"/>
                  </a:cubicBezTo>
                  <a:cubicBezTo>
                    <a:pt x="11" y="9"/>
                    <a:pt x="11" y="12"/>
                    <a:pt x="10" y="17"/>
                  </a:cubicBezTo>
                  <a:cubicBezTo>
                    <a:pt x="10" y="17"/>
                    <a:pt x="9" y="18"/>
                    <a:pt x="8" y="18"/>
                  </a:cubicBezTo>
                  <a:cubicBezTo>
                    <a:pt x="6" y="20"/>
                    <a:pt x="5" y="22"/>
                    <a:pt x="4" y="25"/>
                  </a:cubicBezTo>
                  <a:cubicBezTo>
                    <a:pt x="2" y="28"/>
                    <a:pt x="0" y="30"/>
                    <a:pt x="0" y="34"/>
                  </a:cubicBezTo>
                  <a:cubicBezTo>
                    <a:pt x="6" y="34"/>
                    <a:pt x="13" y="34"/>
                    <a:pt x="19" y="34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40" name="Freeform 774"/>
            <p:cNvSpPr>
              <a:spLocks/>
            </p:cNvSpPr>
            <p:nvPr/>
          </p:nvSpPr>
          <p:spPr bwMode="auto">
            <a:xfrm>
              <a:off x="11098281" y="7265092"/>
              <a:ext cx="560509" cy="449163"/>
            </a:xfrm>
            <a:custGeom>
              <a:avLst/>
              <a:gdLst>
                <a:gd name="T0" fmla="*/ 22 w 60"/>
                <a:gd name="T1" fmla="*/ 48 h 48"/>
                <a:gd name="T2" fmla="*/ 23 w 60"/>
                <a:gd name="T3" fmla="*/ 41 h 48"/>
                <a:gd name="T4" fmla="*/ 29 w 60"/>
                <a:gd name="T5" fmla="*/ 37 h 48"/>
                <a:gd name="T6" fmla="*/ 33 w 60"/>
                <a:gd name="T7" fmla="*/ 37 h 48"/>
                <a:gd name="T8" fmla="*/ 38 w 60"/>
                <a:gd name="T9" fmla="*/ 35 h 48"/>
                <a:gd name="T10" fmla="*/ 40 w 60"/>
                <a:gd name="T11" fmla="*/ 32 h 48"/>
                <a:gd name="T12" fmla="*/ 45 w 60"/>
                <a:gd name="T13" fmla="*/ 31 h 48"/>
                <a:gd name="T14" fmla="*/ 46 w 60"/>
                <a:gd name="T15" fmla="*/ 28 h 48"/>
                <a:gd name="T16" fmla="*/ 50 w 60"/>
                <a:gd name="T17" fmla="*/ 25 h 48"/>
                <a:gd name="T18" fmla="*/ 53 w 60"/>
                <a:gd name="T19" fmla="*/ 23 h 48"/>
                <a:gd name="T20" fmla="*/ 58 w 60"/>
                <a:gd name="T21" fmla="*/ 24 h 48"/>
                <a:gd name="T22" fmla="*/ 56 w 60"/>
                <a:gd name="T23" fmla="*/ 16 h 48"/>
                <a:gd name="T24" fmla="*/ 56 w 60"/>
                <a:gd name="T25" fmla="*/ 10 h 48"/>
                <a:gd name="T26" fmla="*/ 55 w 60"/>
                <a:gd name="T27" fmla="*/ 7 h 48"/>
                <a:gd name="T28" fmla="*/ 51 w 60"/>
                <a:gd name="T29" fmla="*/ 6 h 48"/>
                <a:gd name="T30" fmla="*/ 47 w 60"/>
                <a:gd name="T31" fmla="*/ 6 h 48"/>
                <a:gd name="T32" fmla="*/ 42 w 60"/>
                <a:gd name="T33" fmla="*/ 6 h 48"/>
                <a:gd name="T34" fmla="*/ 35 w 60"/>
                <a:gd name="T35" fmla="*/ 4 h 48"/>
                <a:gd name="T36" fmla="*/ 30 w 60"/>
                <a:gd name="T37" fmla="*/ 13 h 48"/>
                <a:gd name="T38" fmla="*/ 20 w 60"/>
                <a:gd name="T39" fmla="*/ 19 h 48"/>
                <a:gd name="T40" fmla="*/ 16 w 60"/>
                <a:gd name="T41" fmla="*/ 27 h 48"/>
                <a:gd name="T42" fmla="*/ 16 w 60"/>
                <a:gd name="T43" fmla="*/ 35 h 48"/>
                <a:gd name="T44" fmla="*/ 14 w 60"/>
                <a:gd name="T45" fmla="*/ 39 h 48"/>
                <a:gd name="T46" fmla="*/ 9 w 60"/>
                <a:gd name="T47" fmla="*/ 42 h 48"/>
                <a:gd name="T48" fmla="*/ 5 w 60"/>
                <a:gd name="T49" fmla="*/ 45 h 48"/>
                <a:gd name="T50" fmla="*/ 0 w 60"/>
                <a:gd name="T51" fmla="*/ 48 h 48"/>
                <a:gd name="T52" fmla="*/ 22 w 60"/>
                <a:gd name="T53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60" h="48">
                  <a:moveTo>
                    <a:pt x="22" y="48"/>
                  </a:moveTo>
                  <a:cubicBezTo>
                    <a:pt x="22" y="45"/>
                    <a:pt x="21" y="43"/>
                    <a:pt x="23" y="41"/>
                  </a:cubicBezTo>
                  <a:cubicBezTo>
                    <a:pt x="25" y="40"/>
                    <a:pt x="28" y="39"/>
                    <a:pt x="29" y="37"/>
                  </a:cubicBezTo>
                  <a:cubicBezTo>
                    <a:pt x="30" y="37"/>
                    <a:pt x="32" y="37"/>
                    <a:pt x="33" y="37"/>
                  </a:cubicBezTo>
                  <a:cubicBezTo>
                    <a:pt x="34" y="36"/>
                    <a:pt x="36" y="36"/>
                    <a:pt x="38" y="35"/>
                  </a:cubicBezTo>
                  <a:cubicBezTo>
                    <a:pt x="39" y="34"/>
                    <a:pt x="39" y="33"/>
                    <a:pt x="40" y="32"/>
                  </a:cubicBezTo>
                  <a:cubicBezTo>
                    <a:pt x="41" y="31"/>
                    <a:pt x="44" y="32"/>
                    <a:pt x="45" y="31"/>
                  </a:cubicBezTo>
                  <a:cubicBezTo>
                    <a:pt x="46" y="30"/>
                    <a:pt x="46" y="29"/>
                    <a:pt x="46" y="28"/>
                  </a:cubicBezTo>
                  <a:cubicBezTo>
                    <a:pt x="46" y="26"/>
                    <a:pt x="49" y="26"/>
                    <a:pt x="50" y="25"/>
                  </a:cubicBezTo>
                  <a:cubicBezTo>
                    <a:pt x="51" y="24"/>
                    <a:pt x="51" y="23"/>
                    <a:pt x="53" y="23"/>
                  </a:cubicBezTo>
                  <a:cubicBezTo>
                    <a:pt x="54" y="23"/>
                    <a:pt x="57" y="24"/>
                    <a:pt x="58" y="24"/>
                  </a:cubicBezTo>
                  <a:cubicBezTo>
                    <a:pt x="60" y="23"/>
                    <a:pt x="56" y="17"/>
                    <a:pt x="56" y="16"/>
                  </a:cubicBezTo>
                  <a:cubicBezTo>
                    <a:pt x="56" y="14"/>
                    <a:pt x="56" y="12"/>
                    <a:pt x="56" y="10"/>
                  </a:cubicBezTo>
                  <a:cubicBezTo>
                    <a:pt x="55" y="9"/>
                    <a:pt x="55" y="8"/>
                    <a:pt x="55" y="7"/>
                  </a:cubicBezTo>
                  <a:cubicBezTo>
                    <a:pt x="53" y="7"/>
                    <a:pt x="52" y="6"/>
                    <a:pt x="51" y="6"/>
                  </a:cubicBezTo>
                  <a:cubicBezTo>
                    <a:pt x="50" y="5"/>
                    <a:pt x="48" y="6"/>
                    <a:pt x="47" y="6"/>
                  </a:cubicBezTo>
                  <a:cubicBezTo>
                    <a:pt x="46" y="5"/>
                    <a:pt x="44" y="6"/>
                    <a:pt x="42" y="6"/>
                  </a:cubicBezTo>
                  <a:cubicBezTo>
                    <a:pt x="40" y="6"/>
                    <a:pt x="36" y="0"/>
                    <a:pt x="35" y="4"/>
                  </a:cubicBezTo>
                  <a:cubicBezTo>
                    <a:pt x="34" y="7"/>
                    <a:pt x="33" y="10"/>
                    <a:pt x="30" y="13"/>
                  </a:cubicBezTo>
                  <a:cubicBezTo>
                    <a:pt x="27" y="16"/>
                    <a:pt x="23" y="16"/>
                    <a:pt x="20" y="19"/>
                  </a:cubicBezTo>
                  <a:cubicBezTo>
                    <a:pt x="18" y="21"/>
                    <a:pt x="17" y="24"/>
                    <a:pt x="16" y="27"/>
                  </a:cubicBezTo>
                  <a:cubicBezTo>
                    <a:pt x="16" y="29"/>
                    <a:pt x="17" y="32"/>
                    <a:pt x="16" y="35"/>
                  </a:cubicBezTo>
                  <a:cubicBezTo>
                    <a:pt x="15" y="36"/>
                    <a:pt x="14" y="38"/>
                    <a:pt x="14" y="39"/>
                  </a:cubicBezTo>
                  <a:cubicBezTo>
                    <a:pt x="13" y="41"/>
                    <a:pt x="11" y="41"/>
                    <a:pt x="9" y="42"/>
                  </a:cubicBezTo>
                  <a:cubicBezTo>
                    <a:pt x="8" y="43"/>
                    <a:pt x="7" y="44"/>
                    <a:pt x="5" y="45"/>
                  </a:cubicBezTo>
                  <a:cubicBezTo>
                    <a:pt x="4" y="46"/>
                    <a:pt x="2" y="46"/>
                    <a:pt x="0" y="48"/>
                  </a:cubicBezTo>
                  <a:lnTo>
                    <a:pt x="22" y="48"/>
                  </a:ln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41" name="Freeform 775"/>
            <p:cNvSpPr>
              <a:spLocks/>
            </p:cNvSpPr>
            <p:nvPr/>
          </p:nvSpPr>
          <p:spPr bwMode="auto">
            <a:xfrm>
              <a:off x="11295736" y="7220495"/>
              <a:ext cx="968154" cy="923808"/>
            </a:xfrm>
            <a:custGeom>
              <a:avLst/>
              <a:gdLst>
                <a:gd name="T0" fmla="*/ 35 w 104"/>
                <a:gd name="T1" fmla="*/ 22 h 99"/>
                <a:gd name="T2" fmla="*/ 36 w 104"/>
                <a:gd name="T3" fmla="*/ 29 h 99"/>
                <a:gd name="T4" fmla="*/ 31 w 104"/>
                <a:gd name="T5" fmla="*/ 28 h 99"/>
                <a:gd name="T6" fmla="*/ 29 w 104"/>
                <a:gd name="T7" fmla="*/ 30 h 99"/>
                <a:gd name="T8" fmla="*/ 26 w 104"/>
                <a:gd name="T9" fmla="*/ 31 h 99"/>
                <a:gd name="T10" fmla="*/ 24 w 104"/>
                <a:gd name="T11" fmla="*/ 35 h 99"/>
                <a:gd name="T12" fmla="*/ 20 w 104"/>
                <a:gd name="T13" fmla="*/ 37 h 99"/>
                <a:gd name="T14" fmla="*/ 17 w 104"/>
                <a:gd name="T15" fmla="*/ 40 h 99"/>
                <a:gd name="T16" fmla="*/ 11 w 104"/>
                <a:gd name="T17" fmla="*/ 42 h 99"/>
                <a:gd name="T18" fmla="*/ 8 w 104"/>
                <a:gd name="T19" fmla="*/ 43 h 99"/>
                <a:gd name="T20" fmla="*/ 4 w 104"/>
                <a:gd name="T21" fmla="*/ 45 h 99"/>
                <a:gd name="T22" fmla="*/ 1 w 104"/>
                <a:gd name="T23" fmla="*/ 52 h 99"/>
                <a:gd name="T24" fmla="*/ 2 w 104"/>
                <a:gd name="T25" fmla="*/ 56 h 99"/>
                <a:gd name="T26" fmla="*/ 6 w 104"/>
                <a:gd name="T27" fmla="*/ 59 h 99"/>
                <a:gd name="T28" fmla="*/ 37 w 104"/>
                <a:gd name="T29" fmla="*/ 79 h 99"/>
                <a:gd name="T30" fmla="*/ 48 w 104"/>
                <a:gd name="T31" fmla="*/ 86 h 99"/>
                <a:gd name="T32" fmla="*/ 49 w 104"/>
                <a:gd name="T33" fmla="*/ 87 h 99"/>
                <a:gd name="T34" fmla="*/ 58 w 104"/>
                <a:gd name="T35" fmla="*/ 93 h 99"/>
                <a:gd name="T36" fmla="*/ 61 w 104"/>
                <a:gd name="T37" fmla="*/ 99 h 99"/>
                <a:gd name="T38" fmla="*/ 67 w 104"/>
                <a:gd name="T39" fmla="*/ 97 h 99"/>
                <a:gd name="T40" fmla="*/ 72 w 104"/>
                <a:gd name="T41" fmla="*/ 96 h 99"/>
                <a:gd name="T42" fmla="*/ 85 w 104"/>
                <a:gd name="T43" fmla="*/ 87 h 99"/>
                <a:gd name="T44" fmla="*/ 100 w 104"/>
                <a:gd name="T45" fmla="*/ 77 h 99"/>
                <a:gd name="T46" fmla="*/ 104 w 104"/>
                <a:gd name="T47" fmla="*/ 75 h 99"/>
                <a:gd name="T48" fmla="*/ 97 w 104"/>
                <a:gd name="T49" fmla="*/ 69 h 99"/>
                <a:gd name="T50" fmla="*/ 94 w 104"/>
                <a:gd name="T51" fmla="*/ 69 h 99"/>
                <a:gd name="T52" fmla="*/ 92 w 104"/>
                <a:gd name="T53" fmla="*/ 63 h 99"/>
                <a:gd name="T54" fmla="*/ 92 w 104"/>
                <a:gd name="T55" fmla="*/ 60 h 99"/>
                <a:gd name="T56" fmla="*/ 93 w 104"/>
                <a:gd name="T57" fmla="*/ 55 h 99"/>
                <a:gd name="T58" fmla="*/ 93 w 104"/>
                <a:gd name="T59" fmla="*/ 50 h 99"/>
                <a:gd name="T60" fmla="*/ 93 w 104"/>
                <a:gd name="T61" fmla="*/ 46 h 99"/>
                <a:gd name="T62" fmla="*/ 92 w 104"/>
                <a:gd name="T63" fmla="*/ 42 h 99"/>
                <a:gd name="T64" fmla="*/ 91 w 104"/>
                <a:gd name="T65" fmla="*/ 37 h 99"/>
                <a:gd name="T66" fmla="*/ 87 w 104"/>
                <a:gd name="T67" fmla="*/ 27 h 99"/>
                <a:gd name="T68" fmla="*/ 82 w 104"/>
                <a:gd name="T69" fmla="*/ 20 h 99"/>
                <a:gd name="T70" fmla="*/ 85 w 104"/>
                <a:gd name="T71" fmla="*/ 13 h 99"/>
                <a:gd name="T72" fmla="*/ 86 w 104"/>
                <a:gd name="T73" fmla="*/ 2 h 99"/>
                <a:gd name="T74" fmla="*/ 84 w 104"/>
                <a:gd name="T75" fmla="*/ 1 h 99"/>
                <a:gd name="T76" fmla="*/ 81 w 104"/>
                <a:gd name="T77" fmla="*/ 0 h 99"/>
                <a:gd name="T78" fmla="*/ 79 w 104"/>
                <a:gd name="T79" fmla="*/ 1 h 99"/>
                <a:gd name="T80" fmla="*/ 75 w 104"/>
                <a:gd name="T81" fmla="*/ 0 h 99"/>
                <a:gd name="T82" fmla="*/ 72 w 104"/>
                <a:gd name="T83" fmla="*/ 2 h 99"/>
                <a:gd name="T84" fmla="*/ 68 w 104"/>
                <a:gd name="T85" fmla="*/ 1 h 99"/>
                <a:gd name="T86" fmla="*/ 61 w 104"/>
                <a:gd name="T87" fmla="*/ 2 h 99"/>
                <a:gd name="T88" fmla="*/ 46 w 104"/>
                <a:gd name="T89" fmla="*/ 5 h 99"/>
                <a:gd name="T90" fmla="*/ 43 w 104"/>
                <a:gd name="T91" fmla="*/ 7 h 99"/>
                <a:gd name="T92" fmla="*/ 39 w 104"/>
                <a:gd name="T93" fmla="*/ 8 h 99"/>
                <a:gd name="T94" fmla="*/ 34 w 104"/>
                <a:gd name="T95" fmla="*/ 12 h 99"/>
                <a:gd name="T96" fmla="*/ 35 w 104"/>
                <a:gd name="T97" fmla="*/ 22 h 99"/>
                <a:gd name="T98" fmla="*/ 35 w 104"/>
                <a:gd name="T99" fmla="*/ 22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04" h="99">
                  <a:moveTo>
                    <a:pt x="35" y="22"/>
                  </a:moveTo>
                  <a:cubicBezTo>
                    <a:pt x="36" y="23"/>
                    <a:pt x="40" y="29"/>
                    <a:pt x="36" y="29"/>
                  </a:cubicBezTo>
                  <a:cubicBezTo>
                    <a:pt x="35" y="28"/>
                    <a:pt x="32" y="27"/>
                    <a:pt x="31" y="28"/>
                  </a:cubicBezTo>
                  <a:cubicBezTo>
                    <a:pt x="30" y="29"/>
                    <a:pt x="30" y="29"/>
                    <a:pt x="29" y="30"/>
                  </a:cubicBezTo>
                  <a:cubicBezTo>
                    <a:pt x="28" y="31"/>
                    <a:pt x="27" y="31"/>
                    <a:pt x="26" y="31"/>
                  </a:cubicBezTo>
                  <a:cubicBezTo>
                    <a:pt x="24" y="32"/>
                    <a:pt x="25" y="34"/>
                    <a:pt x="24" y="35"/>
                  </a:cubicBezTo>
                  <a:cubicBezTo>
                    <a:pt x="24" y="37"/>
                    <a:pt x="21" y="36"/>
                    <a:pt x="20" y="37"/>
                  </a:cubicBezTo>
                  <a:cubicBezTo>
                    <a:pt x="18" y="37"/>
                    <a:pt x="18" y="39"/>
                    <a:pt x="17" y="40"/>
                  </a:cubicBezTo>
                  <a:cubicBezTo>
                    <a:pt x="15" y="42"/>
                    <a:pt x="13" y="41"/>
                    <a:pt x="11" y="42"/>
                  </a:cubicBezTo>
                  <a:cubicBezTo>
                    <a:pt x="10" y="42"/>
                    <a:pt x="9" y="42"/>
                    <a:pt x="8" y="43"/>
                  </a:cubicBezTo>
                  <a:cubicBezTo>
                    <a:pt x="7" y="43"/>
                    <a:pt x="5" y="44"/>
                    <a:pt x="4" y="45"/>
                  </a:cubicBezTo>
                  <a:cubicBezTo>
                    <a:pt x="0" y="47"/>
                    <a:pt x="1" y="48"/>
                    <a:pt x="1" y="52"/>
                  </a:cubicBezTo>
                  <a:cubicBezTo>
                    <a:pt x="1" y="55"/>
                    <a:pt x="0" y="55"/>
                    <a:pt x="2" y="56"/>
                  </a:cubicBezTo>
                  <a:cubicBezTo>
                    <a:pt x="3" y="57"/>
                    <a:pt x="5" y="58"/>
                    <a:pt x="6" y="59"/>
                  </a:cubicBezTo>
                  <a:cubicBezTo>
                    <a:pt x="16" y="66"/>
                    <a:pt x="26" y="72"/>
                    <a:pt x="37" y="79"/>
                  </a:cubicBezTo>
                  <a:cubicBezTo>
                    <a:pt x="40" y="81"/>
                    <a:pt x="44" y="84"/>
                    <a:pt x="48" y="86"/>
                  </a:cubicBezTo>
                  <a:cubicBezTo>
                    <a:pt x="48" y="87"/>
                    <a:pt x="49" y="87"/>
                    <a:pt x="49" y="87"/>
                  </a:cubicBezTo>
                  <a:cubicBezTo>
                    <a:pt x="52" y="92"/>
                    <a:pt x="54" y="92"/>
                    <a:pt x="58" y="93"/>
                  </a:cubicBezTo>
                  <a:cubicBezTo>
                    <a:pt x="61" y="94"/>
                    <a:pt x="58" y="98"/>
                    <a:pt x="61" y="99"/>
                  </a:cubicBezTo>
                  <a:cubicBezTo>
                    <a:pt x="62" y="99"/>
                    <a:pt x="65" y="98"/>
                    <a:pt x="67" y="97"/>
                  </a:cubicBezTo>
                  <a:cubicBezTo>
                    <a:pt x="68" y="97"/>
                    <a:pt x="71" y="97"/>
                    <a:pt x="72" y="96"/>
                  </a:cubicBezTo>
                  <a:cubicBezTo>
                    <a:pt x="76" y="93"/>
                    <a:pt x="80" y="90"/>
                    <a:pt x="85" y="87"/>
                  </a:cubicBezTo>
                  <a:cubicBezTo>
                    <a:pt x="90" y="84"/>
                    <a:pt x="95" y="80"/>
                    <a:pt x="100" y="77"/>
                  </a:cubicBezTo>
                  <a:cubicBezTo>
                    <a:pt x="101" y="77"/>
                    <a:pt x="102" y="76"/>
                    <a:pt x="104" y="75"/>
                  </a:cubicBezTo>
                  <a:cubicBezTo>
                    <a:pt x="102" y="71"/>
                    <a:pt x="101" y="70"/>
                    <a:pt x="97" y="69"/>
                  </a:cubicBezTo>
                  <a:cubicBezTo>
                    <a:pt x="96" y="69"/>
                    <a:pt x="94" y="69"/>
                    <a:pt x="94" y="69"/>
                  </a:cubicBezTo>
                  <a:cubicBezTo>
                    <a:pt x="94" y="66"/>
                    <a:pt x="94" y="65"/>
                    <a:pt x="92" y="63"/>
                  </a:cubicBezTo>
                  <a:cubicBezTo>
                    <a:pt x="91" y="61"/>
                    <a:pt x="91" y="61"/>
                    <a:pt x="92" y="60"/>
                  </a:cubicBezTo>
                  <a:cubicBezTo>
                    <a:pt x="94" y="58"/>
                    <a:pt x="93" y="57"/>
                    <a:pt x="93" y="55"/>
                  </a:cubicBezTo>
                  <a:cubicBezTo>
                    <a:pt x="93" y="53"/>
                    <a:pt x="94" y="52"/>
                    <a:pt x="93" y="50"/>
                  </a:cubicBezTo>
                  <a:cubicBezTo>
                    <a:pt x="93" y="49"/>
                    <a:pt x="93" y="48"/>
                    <a:pt x="93" y="46"/>
                  </a:cubicBezTo>
                  <a:cubicBezTo>
                    <a:pt x="93" y="45"/>
                    <a:pt x="93" y="43"/>
                    <a:pt x="92" y="42"/>
                  </a:cubicBezTo>
                  <a:cubicBezTo>
                    <a:pt x="91" y="41"/>
                    <a:pt x="91" y="39"/>
                    <a:pt x="91" y="37"/>
                  </a:cubicBezTo>
                  <a:cubicBezTo>
                    <a:pt x="91" y="34"/>
                    <a:pt x="90" y="30"/>
                    <a:pt x="87" y="27"/>
                  </a:cubicBezTo>
                  <a:cubicBezTo>
                    <a:pt x="85" y="25"/>
                    <a:pt x="83" y="23"/>
                    <a:pt x="82" y="20"/>
                  </a:cubicBezTo>
                  <a:cubicBezTo>
                    <a:pt x="80" y="16"/>
                    <a:pt x="84" y="17"/>
                    <a:pt x="85" y="13"/>
                  </a:cubicBezTo>
                  <a:cubicBezTo>
                    <a:pt x="85" y="9"/>
                    <a:pt x="85" y="6"/>
                    <a:pt x="86" y="2"/>
                  </a:cubicBezTo>
                  <a:cubicBezTo>
                    <a:pt x="85" y="2"/>
                    <a:pt x="85" y="1"/>
                    <a:pt x="84" y="1"/>
                  </a:cubicBezTo>
                  <a:cubicBezTo>
                    <a:pt x="82" y="2"/>
                    <a:pt x="82" y="0"/>
                    <a:pt x="81" y="0"/>
                  </a:cubicBezTo>
                  <a:cubicBezTo>
                    <a:pt x="80" y="0"/>
                    <a:pt x="80" y="1"/>
                    <a:pt x="79" y="1"/>
                  </a:cubicBezTo>
                  <a:cubicBezTo>
                    <a:pt x="77" y="1"/>
                    <a:pt x="77" y="0"/>
                    <a:pt x="75" y="0"/>
                  </a:cubicBezTo>
                  <a:cubicBezTo>
                    <a:pt x="74" y="1"/>
                    <a:pt x="73" y="1"/>
                    <a:pt x="72" y="2"/>
                  </a:cubicBezTo>
                  <a:cubicBezTo>
                    <a:pt x="70" y="3"/>
                    <a:pt x="70" y="2"/>
                    <a:pt x="68" y="1"/>
                  </a:cubicBezTo>
                  <a:cubicBezTo>
                    <a:pt x="66" y="1"/>
                    <a:pt x="63" y="1"/>
                    <a:pt x="61" y="2"/>
                  </a:cubicBezTo>
                  <a:cubicBezTo>
                    <a:pt x="56" y="3"/>
                    <a:pt x="51" y="3"/>
                    <a:pt x="46" y="5"/>
                  </a:cubicBezTo>
                  <a:cubicBezTo>
                    <a:pt x="45" y="6"/>
                    <a:pt x="44" y="7"/>
                    <a:pt x="43" y="7"/>
                  </a:cubicBezTo>
                  <a:cubicBezTo>
                    <a:pt x="42" y="8"/>
                    <a:pt x="40" y="8"/>
                    <a:pt x="39" y="8"/>
                  </a:cubicBezTo>
                  <a:cubicBezTo>
                    <a:pt x="37" y="9"/>
                    <a:pt x="37" y="12"/>
                    <a:pt x="34" y="12"/>
                  </a:cubicBezTo>
                  <a:cubicBezTo>
                    <a:pt x="35" y="15"/>
                    <a:pt x="35" y="18"/>
                    <a:pt x="35" y="22"/>
                  </a:cubicBezTo>
                  <a:cubicBezTo>
                    <a:pt x="36" y="23"/>
                    <a:pt x="35" y="20"/>
                    <a:pt x="35" y="22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42" name="Freeform 776"/>
            <p:cNvSpPr>
              <a:spLocks/>
            </p:cNvSpPr>
            <p:nvPr/>
          </p:nvSpPr>
          <p:spPr bwMode="auto">
            <a:xfrm>
              <a:off x="8295732" y="3719582"/>
              <a:ext cx="2850322" cy="2124760"/>
            </a:xfrm>
            <a:custGeom>
              <a:avLst/>
              <a:gdLst>
                <a:gd name="T0" fmla="*/ 33 w 305"/>
                <a:gd name="T1" fmla="*/ 54 h 227"/>
                <a:gd name="T2" fmla="*/ 1 w 305"/>
                <a:gd name="T3" fmla="*/ 63 h 227"/>
                <a:gd name="T4" fmla="*/ 19 w 305"/>
                <a:gd name="T5" fmla="*/ 72 h 227"/>
                <a:gd name="T6" fmla="*/ 24 w 305"/>
                <a:gd name="T7" fmla="*/ 75 h 227"/>
                <a:gd name="T8" fmla="*/ 20 w 305"/>
                <a:gd name="T9" fmla="*/ 81 h 227"/>
                <a:gd name="T10" fmla="*/ 36 w 305"/>
                <a:gd name="T11" fmla="*/ 86 h 227"/>
                <a:gd name="T12" fmla="*/ 73 w 305"/>
                <a:gd name="T13" fmla="*/ 93 h 227"/>
                <a:gd name="T14" fmla="*/ 87 w 305"/>
                <a:gd name="T15" fmla="*/ 112 h 227"/>
                <a:gd name="T16" fmla="*/ 88 w 305"/>
                <a:gd name="T17" fmla="*/ 122 h 227"/>
                <a:gd name="T18" fmla="*/ 89 w 305"/>
                <a:gd name="T19" fmla="*/ 131 h 227"/>
                <a:gd name="T20" fmla="*/ 104 w 305"/>
                <a:gd name="T21" fmla="*/ 129 h 227"/>
                <a:gd name="T22" fmla="*/ 106 w 305"/>
                <a:gd name="T23" fmla="*/ 135 h 227"/>
                <a:gd name="T24" fmla="*/ 106 w 305"/>
                <a:gd name="T25" fmla="*/ 144 h 227"/>
                <a:gd name="T26" fmla="*/ 109 w 305"/>
                <a:gd name="T27" fmla="*/ 155 h 227"/>
                <a:gd name="T28" fmla="*/ 106 w 305"/>
                <a:gd name="T29" fmla="*/ 160 h 227"/>
                <a:gd name="T30" fmla="*/ 100 w 305"/>
                <a:gd name="T31" fmla="*/ 162 h 227"/>
                <a:gd name="T32" fmla="*/ 112 w 305"/>
                <a:gd name="T33" fmla="*/ 165 h 227"/>
                <a:gd name="T34" fmla="*/ 112 w 305"/>
                <a:gd name="T35" fmla="*/ 169 h 227"/>
                <a:gd name="T36" fmla="*/ 107 w 305"/>
                <a:gd name="T37" fmla="*/ 172 h 227"/>
                <a:gd name="T38" fmla="*/ 107 w 305"/>
                <a:gd name="T39" fmla="*/ 180 h 227"/>
                <a:gd name="T40" fmla="*/ 110 w 305"/>
                <a:gd name="T41" fmla="*/ 192 h 227"/>
                <a:gd name="T42" fmla="*/ 114 w 305"/>
                <a:gd name="T43" fmla="*/ 193 h 227"/>
                <a:gd name="T44" fmla="*/ 120 w 305"/>
                <a:gd name="T45" fmla="*/ 210 h 227"/>
                <a:gd name="T46" fmla="*/ 138 w 305"/>
                <a:gd name="T47" fmla="*/ 219 h 227"/>
                <a:gd name="T48" fmla="*/ 142 w 305"/>
                <a:gd name="T49" fmla="*/ 224 h 227"/>
                <a:gd name="T50" fmla="*/ 151 w 305"/>
                <a:gd name="T51" fmla="*/ 214 h 227"/>
                <a:gd name="T52" fmla="*/ 156 w 305"/>
                <a:gd name="T53" fmla="*/ 200 h 227"/>
                <a:gd name="T54" fmla="*/ 163 w 305"/>
                <a:gd name="T55" fmla="*/ 192 h 227"/>
                <a:gd name="T56" fmla="*/ 173 w 305"/>
                <a:gd name="T57" fmla="*/ 179 h 227"/>
                <a:gd name="T58" fmla="*/ 193 w 305"/>
                <a:gd name="T59" fmla="*/ 173 h 227"/>
                <a:gd name="T60" fmla="*/ 216 w 305"/>
                <a:gd name="T61" fmla="*/ 160 h 227"/>
                <a:gd name="T62" fmla="*/ 232 w 305"/>
                <a:gd name="T63" fmla="*/ 142 h 227"/>
                <a:gd name="T64" fmla="*/ 234 w 305"/>
                <a:gd name="T65" fmla="*/ 130 h 227"/>
                <a:gd name="T66" fmla="*/ 253 w 305"/>
                <a:gd name="T67" fmla="*/ 129 h 227"/>
                <a:gd name="T68" fmla="*/ 233 w 305"/>
                <a:gd name="T69" fmla="*/ 119 h 227"/>
                <a:gd name="T70" fmla="*/ 238 w 305"/>
                <a:gd name="T71" fmla="*/ 113 h 227"/>
                <a:gd name="T72" fmla="*/ 262 w 305"/>
                <a:gd name="T73" fmla="*/ 112 h 227"/>
                <a:gd name="T74" fmla="*/ 258 w 305"/>
                <a:gd name="T75" fmla="*/ 106 h 227"/>
                <a:gd name="T76" fmla="*/ 266 w 305"/>
                <a:gd name="T77" fmla="*/ 95 h 227"/>
                <a:gd name="T78" fmla="*/ 253 w 305"/>
                <a:gd name="T79" fmla="*/ 80 h 227"/>
                <a:gd name="T80" fmla="*/ 263 w 305"/>
                <a:gd name="T81" fmla="*/ 66 h 227"/>
                <a:gd name="T82" fmla="*/ 268 w 305"/>
                <a:gd name="T83" fmla="*/ 51 h 227"/>
                <a:gd name="T84" fmla="*/ 283 w 305"/>
                <a:gd name="T85" fmla="*/ 38 h 227"/>
                <a:gd name="T86" fmla="*/ 291 w 305"/>
                <a:gd name="T87" fmla="*/ 33 h 227"/>
                <a:gd name="T88" fmla="*/ 259 w 305"/>
                <a:gd name="T89" fmla="*/ 28 h 227"/>
                <a:gd name="T90" fmla="*/ 238 w 305"/>
                <a:gd name="T91" fmla="*/ 21 h 227"/>
                <a:gd name="T92" fmla="*/ 256 w 305"/>
                <a:gd name="T93" fmla="*/ 14 h 227"/>
                <a:gd name="T94" fmla="*/ 206 w 305"/>
                <a:gd name="T95" fmla="*/ 8 h 227"/>
                <a:gd name="T96" fmla="*/ 213 w 305"/>
                <a:gd name="T97" fmla="*/ 0 h 227"/>
                <a:gd name="T98" fmla="*/ 173 w 305"/>
                <a:gd name="T99" fmla="*/ 8 h 227"/>
                <a:gd name="T100" fmla="*/ 155 w 305"/>
                <a:gd name="T101" fmla="*/ 10 h 227"/>
                <a:gd name="T102" fmla="*/ 154 w 305"/>
                <a:gd name="T103" fmla="*/ 11 h 227"/>
                <a:gd name="T104" fmla="*/ 140 w 305"/>
                <a:gd name="T105" fmla="*/ 14 h 227"/>
                <a:gd name="T106" fmla="*/ 111 w 305"/>
                <a:gd name="T107" fmla="*/ 14 h 227"/>
                <a:gd name="T108" fmla="*/ 98 w 305"/>
                <a:gd name="T109" fmla="*/ 23 h 227"/>
                <a:gd name="T110" fmla="*/ 73 w 305"/>
                <a:gd name="T111" fmla="*/ 21 h 227"/>
                <a:gd name="T112" fmla="*/ 55 w 305"/>
                <a:gd name="T113" fmla="*/ 30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305" h="227">
                  <a:moveTo>
                    <a:pt x="32" y="37"/>
                  </a:moveTo>
                  <a:cubicBezTo>
                    <a:pt x="31" y="38"/>
                    <a:pt x="26" y="40"/>
                    <a:pt x="27" y="41"/>
                  </a:cubicBezTo>
                  <a:cubicBezTo>
                    <a:pt x="28" y="42"/>
                    <a:pt x="30" y="42"/>
                    <a:pt x="32" y="43"/>
                  </a:cubicBezTo>
                  <a:cubicBezTo>
                    <a:pt x="34" y="43"/>
                    <a:pt x="36" y="43"/>
                    <a:pt x="39" y="43"/>
                  </a:cubicBezTo>
                  <a:cubicBezTo>
                    <a:pt x="39" y="43"/>
                    <a:pt x="44" y="42"/>
                    <a:pt x="45" y="42"/>
                  </a:cubicBezTo>
                  <a:cubicBezTo>
                    <a:pt x="44" y="42"/>
                    <a:pt x="42" y="43"/>
                    <a:pt x="41" y="44"/>
                  </a:cubicBezTo>
                  <a:cubicBezTo>
                    <a:pt x="40" y="45"/>
                    <a:pt x="39" y="46"/>
                    <a:pt x="40" y="48"/>
                  </a:cubicBezTo>
                  <a:cubicBezTo>
                    <a:pt x="42" y="50"/>
                    <a:pt x="36" y="55"/>
                    <a:pt x="33" y="54"/>
                  </a:cubicBezTo>
                  <a:cubicBezTo>
                    <a:pt x="32" y="53"/>
                    <a:pt x="30" y="54"/>
                    <a:pt x="28" y="54"/>
                  </a:cubicBezTo>
                  <a:cubicBezTo>
                    <a:pt x="27" y="53"/>
                    <a:pt x="25" y="54"/>
                    <a:pt x="24" y="54"/>
                  </a:cubicBezTo>
                  <a:cubicBezTo>
                    <a:pt x="23" y="54"/>
                    <a:pt x="21" y="54"/>
                    <a:pt x="20" y="56"/>
                  </a:cubicBezTo>
                  <a:cubicBezTo>
                    <a:pt x="19" y="57"/>
                    <a:pt x="18" y="57"/>
                    <a:pt x="16" y="57"/>
                  </a:cubicBezTo>
                  <a:cubicBezTo>
                    <a:pt x="13" y="58"/>
                    <a:pt x="10" y="59"/>
                    <a:pt x="7" y="59"/>
                  </a:cubicBezTo>
                  <a:cubicBezTo>
                    <a:pt x="6" y="59"/>
                    <a:pt x="4" y="58"/>
                    <a:pt x="4" y="59"/>
                  </a:cubicBezTo>
                  <a:cubicBezTo>
                    <a:pt x="3" y="60"/>
                    <a:pt x="0" y="60"/>
                    <a:pt x="0" y="62"/>
                  </a:cubicBezTo>
                  <a:cubicBezTo>
                    <a:pt x="0" y="63"/>
                    <a:pt x="1" y="62"/>
                    <a:pt x="1" y="63"/>
                  </a:cubicBezTo>
                  <a:cubicBezTo>
                    <a:pt x="1" y="63"/>
                    <a:pt x="0" y="64"/>
                    <a:pt x="0" y="64"/>
                  </a:cubicBezTo>
                  <a:cubicBezTo>
                    <a:pt x="0" y="65"/>
                    <a:pt x="2" y="67"/>
                    <a:pt x="3" y="68"/>
                  </a:cubicBezTo>
                  <a:cubicBezTo>
                    <a:pt x="3" y="68"/>
                    <a:pt x="4" y="67"/>
                    <a:pt x="4" y="67"/>
                  </a:cubicBezTo>
                  <a:cubicBezTo>
                    <a:pt x="5" y="66"/>
                    <a:pt x="6" y="67"/>
                    <a:pt x="7" y="68"/>
                  </a:cubicBezTo>
                  <a:cubicBezTo>
                    <a:pt x="8" y="68"/>
                    <a:pt x="13" y="69"/>
                    <a:pt x="13" y="67"/>
                  </a:cubicBezTo>
                  <a:cubicBezTo>
                    <a:pt x="13" y="68"/>
                    <a:pt x="12" y="68"/>
                    <a:pt x="13" y="69"/>
                  </a:cubicBezTo>
                  <a:cubicBezTo>
                    <a:pt x="13" y="70"/>
                    <a:pt x="15" y="71"/>
                    <a:pt x="16" y="71"/>
                  </a:cubicBezTo>
                  <a:cubicBezTo>
                    <a:pt x="17" y="72"/>
                    <a:pt x="18" y="72"/>
                    <a:pt x="19" y="72"/>
                  </a:cubicBezTo>
                  <a:cubicBezTo>
                    <a:pt x="21" y="72"/>
                    <a:pt x="21" y="70"/>
                    <a:pt x="22" y="71"/>
                  </a:cubicBezTo>
                  <a:cubicBezTo>
                    <a:pt x="24" y="71"/>
                    <a:pt x="27" y="71"/>
                    <a:pt x="28" y="71"/>
                  </a:cubicBezTo>
                  <a:cubicBezTo>
                    <a:pt x="29" y="71"/>
                    <a:pt x="29" y="70"/>
                    <a:pt x="30" y="69"/>
                  </a:cubicBezTo>
                  <a:cubicBezTo>
                    <a:pt x="31" y="69"/>
                    <a:pt x="34" y="71"/>
                    <a:pt x="34" y="72"/>
                  </a:cubicBezTo>
                  <a:cubicBezTo>
                    <a:pt x="34" y="73"/>
                    <a:pt x="24" y="72"/>
                    <a:pt x="22" y="73"/>
                  </a:cubicBezTo>
                  <a:cubicBezTo>
                    <a:pt x="20" y="73"/>
                    <a:pt x="23" y="74"/>
                    <a:pt x="24" y="74"/>
                  </a:cubicBezTo>
                  <a:cubicBezTo>
                    <a:pt x="26" y="75"/>
                    <a:pt x="27" y="74"/>
                    <a:pt x="29" y="75"/>
                  </a:cubicBezTo>
                  <a:cubicBezTo>
                    <a:pt x="28" y="74"/>
                    <a:pt x="26" y="75"/>
                    <a:pt x="24" y="75"/>
                  </a:cubicBezTo>
                  <a:cubicBezTo>
                    <a:pt x="21" y="75"/>
                    <a:pt x="18" y="74"/>
                    <a:pt x="15" y="74"/>
                  </a:cubicBezTo>
                  <a:cubicBezTo>
                    <a:pt x="13" y="74"/>
                    <a:pt x="9" y="74"/>
                    <a:pt x="9" y="76"/>
                  </a:cubicBezTo>
                  <a:cubicBezTo>
                    <a:pt x="8" y="77"/>
                    <a:pt x="11" y="78"/>
                    <a:pt x="12" y="78"/>
                  </a:cubicBezTo>
                  <a:cubicBezTo>
                    <a:pt x="13" y="78"/>
                    <a:pt x="15" y="77"/>
                    <a:pt x="15" y="77"/>
                  </a:cubicBezTo>
                  <a:cubicBezTo>
                    <a:pt x="16" y="78"/>
                    <a:pt x="15" y="78"/>
                    <a:pt x="15" y="79"/>
                  </a:cubicBezTo>
                  <a:cubicBezTo>
                    <a:pt x="16" y="80"/>
                    <a:pt x="18" y="80"/>
                    <a:pt x="19" y="80"/>
                  </a:cubicBezTo>
                  <a:cubicBezTo>
                    <a:pt x="21" y="80"/>
                    <a:pt x="23" y="80"/>
                    <a:pt x="25" y="80"/>
                  </a:cubicBezTo>
                  <a:cubicBezTo>
                    <a:pt x="25" y="80"/>
                    <a:pt x="21" y="81"/>
                    <a:pt x="20" y="81"/>
                  </a:cubicBezTo>
                  <a:cubicBezTo>
                    <a:pt x="16" y="82"/>
                    <a:pt x="19" y="84"/>
                    <a:pt x="21" y="85"/>
                  </a:cubicBezTo>
                  <a:cubicBezTo>
                    <a:pt x="23" y="86"/>
                    <a:pt x="25" y="86"/>
                    <a:pt x="27" y="87"/>
                  </a:cubicBezTo>
                  <a:cubicBezTo>
                    <a:pt x="27" y="87"/>
                    <a:pt x="31" y="87"/>
                    <a:pt x="31" y="87"/>
                  </a:cubicBezTo>
                  <a:cubicBezTo>
                    <a:pt x="31" y="87"/>
                    <a:pt x="29" y="86"/>
                    <a:pt x="29" y="85"/>
                  </a:cubicBezTo>
                  <a:cubicBezTo>
                    <a:pt x="29" y="84"/>
                    <a:pt x="31" y="85"/>
                    <a:pt x="31" y="85"/>
                  </a:cubicBezTo>
                  <a:cubicBezTo>
                    <a:pt x="32" y="86"/>
                    <a:pt x="33" y="85"/>
                    <a:pt x="34" y="84"/>
                  </a:cubicBezTo>
                  <a:cubicBezTo>
                    <a:pt x="34" y="84"/>
                    <a:pt x="35" y="83"/>
                    <a:pt x="36" y="83"/>
                  </a:cubicBezTo>
                  <a:cubicBezTo>
                    <a:pt x="37" y="84"/>
                    <a:pt x="36" y="86"/>
                    <a:pt x="36" y="86"/>
                  </a:cubicBezTo>
                  <a:cubicBezTo>
                    <a:pt x="37" y="87"/>
                    <a:pt x="40" y="85"/>
                    <a:pt x="41" y="85"/>
                  </a:cubicBezTo>
                  <a:cubicBezTo>
                    <a:pt x="43" y="84"/>
                    <a:pt x="43" y="84"/>
                    <a:pt x="44" y="85"/>
                  </a:cubicBezTo>
                  <a:cubicBezTo>
                    <a:pt x="45" y="86"/>
                    <a:pt x="46" y="84"/>
                    <a:pt x="47" y="84"/>
                  </a:cubicBezTo>
                  <a:cubicBezTo>
                    <a:pt x="48" y="83"/>
                    <a:pt x="50" y="84"/>
                    <a:pt x="51" y="84"/>
                  </a:cubicBezTo>
                  <a:cubicBezTo>
                    <a:pt x="54" y="84"/>
                    <a:pt x="58" y="85"/>
                    <a:pt x="61" y="86"/>
                  </a:cubicBezTo>
                  <a:cubicBezTo>
                    <a:pt x="63" y="86"/>
                    <a:pt x="65" y="88"/>
                    <a:pt x="67" y="88"/>
                  </a:cubicBezTo>
                  <a:cubicBezTo>
                    <a:pt x="69" y="88"/>
                    <a:pt x="71" y="89"/>
                    <a:pt x="72" y="90"/>
                  </a:cubicBezTo>
                  <a:cubicBezTo>
                    <a:pt x="74" y="91"/>
                    <a:pt x="73" y="92"/>
                    <a:pt x="73" y="93"/>
                  </a:cubicBezTo>
                  <a:cubicBezTo>
                    <a:pt x="73" y="94"/>
                    <a:pt x="75" y="96"/>
                    <a:pt x="76" y="96"/>
                  </a:cubicBezTo>
                  <a:cubicBezTo>
                    <a:pt x="77" y="97"/>
                    <a:pt x="79" y="96"/>
                    <a:pt x="80" y="97"/>
                  </a:cubicBezTo>
                  <a:cubicBezTo>
                    <a:pt x="80" y="99"/>
                    <a:pt x="82" y="100"/>
                    <a:pt x="83" y="101"/>
                  </a:cubicBezTo>
                  <a:cubicBezTo>
                    <a:pt x="84" y="102"/>
                    <a:pt x="83" y="104"/>
                    <a:pt x="84" y="105"/>
                  </a:cubicBezTo>
                  <a:cubicBezTo>
                    <a:pt x="84" y="106"/>
                    <a:pt x="86" y="107"/>
                    <a:pt x="86" y="109"/>
                  </a:cubicBezTo>
                  <a:cubicBezTo>
                    <a:pt x="86" y="110"/>
                    <a:pt x="85" y="110"/>
                    <a:pt x="86" y="111"/>
                  </a:cubicBezTo>
                  <a:cubicBezTo>
                    <a:pt x="86" y="111"/>
                    <a:pt x="87" y="112"/>
                    <a:pt x="87" y="112"/>
                  </a:cubicBezTo>
                  <a:cubicBezTo>
                    <a:pt x="87" y="112"/>
                    <a:pt x="87" y="112"/>
                    <a:pt x="87" y="112"/>
                  </a:cubicBezTo>
                  <a:cubicBezTo>
                    <a:pt x="88" y="111"/>
                    <a:pt x="90" y="113"/>
                    <a:pt x="89" y="114"/>
                  </a:cubicBezTo>
                  <a:cubicBezTo>
                    <a:pt x="88" y="115"/>
                    <a:pt x="88" y="115"/>
                    <a:pt x="88" y="117"/>
                  </a:cubicBezTo>
                  <a:cubicBezTo>
                    <a:pt x="88" y="116"/>
                    <a:pt x="90" y="115"/>
                    <a:pt x="91" y="117"/>
                  </a:cubicBezTo>
                  <a:cubicBezTo>
                    <a:pt x="91" y="118"/>
                    <a:pt x="91" y="118"/>
                    <a:pt x="91" y="119"/>
                  </a:cubicBezTo>
                  <a:cubicBezTo>
                    <a:pt x="91" y="119"/>
                    <a:pt x="91" y="121"/>
                    <a:pt x="91" y="120"/>
                  </a:cubicBezTo>
                  <a:cubicBezTo>
                    <a:pt x="91" y="121"/>
                    <a:pt x="93" y="121"/>
                    <a:pt x="93" y="121"/>
                  </a:cubicBezTo>
                  <a:cubicBezTo>
                    <a:pt x="92" y="120"/>
                    <a:pt x="89" y="126"/>
                    <a:pt x="90" y="122"/>
                  </a:cubicBezTo>
                  <a:cubicBezTo>
                    <a:pt x="90" y="122"/>
                    <a:pt x="88" y="121"/>
                    <a:pt x="88" y="122"/>
                  </a:cubicBezTo>
                  <a:cubicBezTo>
                    <a:pt x="88" y="122"/>
                    <a:pt x="89" y="122"/>
                    <a:pt x="89" y="122"/>
                  </a:cubicBezTo>
                  <a:cubicBezTo>
                    <a:pt x="89" y="123"/>
                    <a:pt x="86" y="123"/>
                    <a:pt x="87" y="124"/>
                  </a:cubicBezTo>
                  <a:cubicBezTo>
                    <a:pt x="87" y="124"/>
                    <a:pt x="90" y="125"/>
                    <a:pt x="89" y="125"/>
                  </a:cubicBezTo>
                  <a:cubicBezTo>
                    <a:pt x="87" y="127"/>
                    <a:pt x="91" y="127"/>
                    <a:pt x="92" y="126"/>
                  </a:cubicBezTo>
                  <a:cubicBezTo>
                    <a:pt x="91" y="127"/>
                    <a:pt x="90" y="127"/>
                    <a:pt x="88" y="127"/>
                  </a:cubicBezTo>
                  <a:cubicBezTo>
                    <a:pt x="88" y="127"/>
                    <a:pt x="86" y="129"/>
                    <a:pt x="86" y="129"/>
                  </a:cubicBezTo>
                  <a:cubicBezTo>
                    <a:pt x="86" y="129"/>
                    <a:pt x="87" y="130"/>
                    <a:pt x="87" y="130"/>
                  </a:cubicBezTo>
                  <a:cubicBezTo>
                    <a:pt x="89" y="131"/>
                    <a:pt x="88" y="131"/>
                    <a:pt x="89" y="131"/>
                  </a:cubicBezTo>
                  <a:cubicBezTo>
                    <a:pt x="90" y="131"/>
                    <a:pt x="94" y="133"/>
                    <a:pt x="95" y="131"/>
                  </a:cubicBezTo>
                  <a:cubicBezTo>
                    <a:pt x="95" y="128"/>
                    <a:pt x="97" y="129"/>
                    <a:pt x="98" y="128"/>
                  </a:cubicBezTo>
                  <a:cubicBezTo>
                    <a:pt x="98" y="128"/>
                    <a:pt x="96" y="122"/>
                    <a:pt x="96" y="122"/>
                  </a:cubicBezTo>
                  <a:cubicBezTo>
                    <a:pt x="96" y="123"/>
                    <a:pt x="98" y="126"/>
                    <a:pt x="98" y="126"/>
                  </a:cubicBezTo>
                  <a:cubicBezTo>
                    <a:pt x="99" y="128"/>
                    <a:pt x="100" y="126"/>
                    <a:pt x="101" y="126"/>
                  </a:cubicBezTo>
                  <a:cubicBezTo>
                    <a:pt x="101" y="126"/>
                    <a:pt x="98" y="130"/>
                    <a:pt x="98" y="130"/>
                  </a:cubicBezTo>
                  <a:cubicBezTo>
                    <a:pt x="98" y="130"/>
                    <a:pt x="102" y="129"/>
                    <a:pt x="102" y="129"/>
                  </a:cubicBezTo>
                  <a:cubicBezTo>
                    <a:pt x="103" y="129"/>
                    <a:pt x="104" y="129"/>
                    <a:pt x="104" y="129"/>
                  </a:cubicBezTo>
                  <a:cubicBezTo>
                    <a:pt x="105" y="129"/>
                    <a:pt x="106" y="128"/>
                    <a:pt x="107" y="128"/>
                  </a:cubicBezTo>
                  <a:cubicBezTo>
                    <a:pt x="107" y="129"/>
                    <a:pt x="106" y="130"/>
                    <a:pt x="105" y="130"/>
                  </a:cubicBezTo>
                  <a:cubicBezTo>
                    <a:pt x="104" y="130"/>
                    <a:pt x="102" y="130"/>
                    <a:pt x="101" y="131"/>
                  </a:cubicBezTo>
                  <a:cubicBezTo>
                    <a:pt x="100" y="132"/>
                    <a:pt x="103" y="131"/>
                    <a:pt x="103" y="131"/>
                  </a:cubicBezTo>
                  <a:cubicBezTo>
                    <a:pt x="105" y="131"/>
                    <a:pt x="107" y="131"/>
                    <a:pt x="109" y="131"/>
                  </a:cubicBezTo>
                  <a:cubicBezTo>
                    <a:pt x="108" y="131"/>
                    <a:pt x="104" y="131"/>
                    <a:pt x="104" y="132"/>
                  </a:cubicBezTo>
                  <a:cubicBezTo>
                    <a:pt x="104" y="132"/>
                    <a:pt x="106" y="133"/>
                    <a:pt x="106" y="134"/>
                  </a:cubicBezTo>
                  <a:cubicBezTo>
                    <a:pt x="106" y="134"/>
                    <a:pt x="106" y="135"/>
                    <a:pt x="106" y="135"/>
                  </a:cubicBezTo>
                  <a:cubicBezTo>
                    <a:pt x="106" y="136"/>
                    <a:pt x="105" y="136"/>
                    <a:pt x="106" y="137"/>
                  </a:cubicBezTo>
                  <a:cubicBezTo>
                    <a:pt x="106" y="137"/>
                    <a:pt x="108" y="136"/>
                    <a:pt x="109" y="136"/>
                  </a:cubicBezTo>
                  <a:cubicBezTo>
                    <a:pt x="110" y="136"/>
                    <a:pt x="109" y="136"/>
                    <a:pt x="110" y="137"/>
                  </a:cubicBezTo>
                  <a:cubicBezTo>
                    <a:pt x="111" y="138"/>
                    <a:pt x="111" y="139"/>
                    <a:pt x="112" y="140"/>
                  </a:cubicBezTo>
                  <a:cubicBezTo>
                    <a:pt x="112" y="141"/>
                    <a:pt x="109" y="141"/>
                    <a:pt x="109" y="141"/>
                  </a:cubicBezTo>
                  <a:cubicBezTo>
                    <a:pt x="105" y="138"/>
                    <a:pt x="99" y="136"/>
                    <a:pt x="95" y="137"/>
                  </a:cubicBezTo>
                  <a:cubicBezTo>
                    <a:pt x="91" y="137"/>
                    <a:pt x="96" y="140"/>
                    <a:pt x="98" y="140"/>
                  </a:cubicBezTo>
                  <a:cubicBezTo>
                    <a:pt x="101" y="141"/>
                    <a:pt x="103" y="144"/>
                    <a:pt x="106" y="144"/>
                  </a:cubicBezTo>
                  <a:cubicBezTo>
                    <a:pt x="107" y="144"/>
                    <a:pt x="108" y="143"/>
                    <a:pt x="110" y="143"/>
                  </a:cubicBezTo>
                  <a:cubicBezTo>
                    <a:pt x="110" y="144"/>
                    <a:pt x="113" y="144"/>
                    <a:pt x="113" y="144"/>
                  </a:cubicBezTo>
                  <a:cubicBezTo>
                    <a:pt x="114" y="145"/>
                    <a:pt x="113" y="146"/>
                    <a:pt x="113" y="146"/>
                  </a:cubicBezTo>
                  <a:cubicBezTo>
                    <a:pt x="110" y="147"/>
                    <a:pt x="114" y="148"/>
                    <a:pt x="113" y="149"/>
                  </a:cubicBezTo>
                  <a:cubicBezTo>
                    <a:pt x="113" y="150"/>
                    <a:pt x="111" y="149"/>
                    <a:pt x="111" y="151"/>
                  </a:cubicBezTo>
                  <a:cubicBezTo>
                    <a:pt x="111" y="152"/>
                    <a:pt x="113" y="152"/>
                    <a:pt x="113" y="152"/>
                  </a:cubicBezTo>
                  <a:cubicBezTo>
                    <a:pt x="112" y="153"/>
                    <a:pt x="110" y="151"/>
                    <a:pt x="110" y="152"/>
                  </a:cubicBezTo>
                  <a:cubicBezTo>
                    <a:pt x="109" y="153"/>
                    <a:pt x="109" y="154"/>
                    <a:pt x="109" y="155"/>
                  </a:cubicBezTo>
                  <a:cubicBezTo>
                    <a:pt x="109" y="155"/>
                    <a:pt x="111" y="155"/>
                    <a:pt x="111" y="155"/>
                  </a:cubicBezTo>
                  <a:cubicBezTo>
                    <a:pt x="111" y="156"/>
                    <a:pt x="109" y="157"/>
                    <a:pt x="108" y="157"/>
                  </a:cubicBezTo>
                  <a:cubicBezTo>
                    <a:pt x="107" y="157"/>
                    <a:pt x="106" y="157"/>
                    <a:pt x="105" y="157"/>
                  </a:cubicBezTo>
                  <a:cubicBezTo>
                    <a:pt x="104" y="156"/>
                    <a:pt x="103" y="156"/>
                    <a:pt x="102" y="157"/>
                  </a:cubicBezTo>
                  <a:cubicBezTo>
                    <a:pt x="101" y="158"/>
                    <a:pt x="101" y="157"/>
                    <a:pt x="100" y="158"/>
                  </a:cubicBezTo>
                  <a:cubicBezTo>
                    <a:pt x="100" y="158"/>
                    <a:pt x="103" y="161"/>
                    <a:pt x="104" y="161"/>
                  </a:cubicBezTo>
                  <a:cubicBezTo>
                    <a:pt x="104" y="160"/>
                    <a:pt x="104" y="160"/>
                    <a:pt x="103" y="160"/>
                  </a:cubicBezTo>
                  <a:cubicBezTo>
                    <a:pt x="103" y="160"/>
                    <a:pt x="106" y="160"/>
                    <a:pt x="106" y="160"/>
                  </a:cubicBezTo>
                  <a:cubicBezTo>
                    <a:pt x="106" y="160"/>
                    <a:pt x="111" y="158"/>
                    <a:pt x="111" y="159"/>
                  </a:cubicBezTo>
                  <a:cubicBezTo>
                    <a:pt x="110" y="159"/>
                    <a:pt x="109" y="159"/>
                    <a:pt x="108" y="160"/>
                  </a:cubicBezTo>
                  <a:cubicBezTo>
                    <a:pt x="109" y="159"/>
                    <a:pt x="111" y="161"/>
                    <a:pt x="110" y="161"/>
                  </a:cubicBezTo>
                  <a:cubicBezTo>
                    <a:pt x="111" y="161"/>
                    <a:pt x="114" y="162"/>
                    <a:pt x="115" y="162"/>
                  </a:cubicBezTo>
                  <a:cubicBezTo>
                    <a:pt x="114" y="162"/>
                    <a:pt x="112" y="162"/>
                    <a:pt x="112" y="162"/>
                  </a:cubicBezTo>
                  <a:cubicBezTo>
                    <a:pt x="112" y="162"/>
                    <a:pt x="116" y="165"/>
                    <a:pt x="116" y="165"/>
                  </a:cubicBezTo>
                  <a:cubicBezTo>
                    <a:pt x="113" y="165"/>
                    <a:pt x="111" y="161"/>
                    <a:pt x="108" y="161"/>
                  </a:cubicBezTo>
                  <a:cubicBezTo>
                    <a:pt x="106" y="161"/>
                    <a:pt x="101" y="160"/>
                    <a:pt x="100" y="162"/>
                  </a:cubicBezTo>
                  <a:cubicBezTo>
                    <a:pt x="100" y="163"/>
                    <a:pt x="99" y="163"/>
                    <a:pt x="98" y="164"/>
                  </a:cubicBezTo>
                  <a:cubicBezTo>
                    <a:pt x="97" y="164"/>
                    <a:pt x="97" y="166"/>
                    <a:pt x="98" y="165"/>
                  </a:cubicBezTo>
                  <a:cubicBezTo>
                    <a:pt x="100" y="165"/>
                    <a:pt x="102" y="164"/>
                    <a:pt x="103" y="162"/>
                  </a:cubicBezTo>
                  <a:cubicBezTo>
                    <a:pt x="103" y="163"/>
                    <a:pt x="105" y="163"/>
                    <a:pt x="105" y="163"/>
                  </a:cubicBezTo>
                  <a:cubicBezTo>
                    <a:pt x="106" y="163"/>
                    <a:pt x="108" y="166"/>
                    <a:pt x="108" y="163"/>
                  </a:cubicBezTo>
                  <a:cubicBezTo>
                    <a:pt x="108" y="162"/>
                    <a:pt x="110" y="164"/>
                    <a:pt x="110" y="164"/>
                  </a:cubicBezTo>
                  <a:cubicBezTo>
                    <a:pt x="110" y="164"/>
                    <a:pt x="114" y="164"/>
                    <a:pt x="113" y="165"/>
                  </a:cubicBezTo>
                  <a:cubicBezTo>
                    <a:pt x="113" y="165"/>
                    <a:pt x="112" y="165"/>
                    <a:pt x="112" y="165"/>
                  </a:cubicBezTo>
                  <a:cubicBezTo>
                    <a:pt x="112" y="165"/>
                    <a:pt x="114" y="166"/>
                    <a:pt x="114" y="166"/>
                  </a:cubicBezTo>
                  <a:cubicBezTo>
                    <a:pt x="113" y="166"/>
                    <a:pt x="111" y="166"/>
                    <a:pt x="110" y="165"/>
                  </a:cubicBezTo>
                  <a:cubicBezTo>
                    <a:pt x="109" y="164"/>
                    <a:pt x="109" y="165"/>
                    <a:pt x="109" y="166"/>
                  </a:cubicBezTo>
                  <a:cubicBezTo>
                    <a:pt x="109" y="165"/>
                    <a:pt x="103" y="164"/>
                    <a:pt x="102" y="164"/>
                  </a:cubicBezTo>
                  <a:cubicBezTo>
                    <a:pt x="101" y="164"/>
                    <a:pt x="95" y="166"/>
                    <a:pt x="96" y="168"/>
                  </a:cubicBezTo>
                  <a:cubicBezTo>
                    <a:pt x="97" y="169"/>
                    <a:pt x="103" y="167"/>
                    <a:pt x="104" y="167"/>
                  </a:cubicBezTo>
                  <a:cubicBezTo>
                    <a:pt x="105" y="167"/>
                    <a:pt x="107" y="167"/>
                    <a:pt x="108" y="168"/>
                  </a:cubicBezTo>
                  <a:cubicBezTo>
                    <a:pt x="108" y="168"/>
                    <a:pt x="112" y="169"/>
                    <a:pt x="112" y="169"/>
                  </a:cubicBezTo>
                  <a:cubicBezTo>
                    <a:pt x="112" y="170"/>
                    <a:pt x="107" y="168"/>
                    <a:pt x="107" y="168"/>
                  </a:cubicBezTo>
                  <a:cubicBezTo>
                    <a:pt x="105" y="167"/>
                    <a:pt x="102" y="168"/>
                    <a:pt x="100" y="168"/>
                  </a:cubicBezTo>
                  <a:cubicBezTo>
                    <a:pt x="93" y="170"/>
                    <a:pt x="101" y="172"/>
                    <a:pt x="103" y="171"/>
                  </a:cubicBezTo>
                  <a:cubicBezTo>
                    <a:pt x="102" y="172"/>
                    <a:pt x="101" y="173"/>
                    <a:pt x="99" y="173"/>
                  </a:cubicBezTo>
                  <a:cubicBezTo>
                    <a:pt x="96" y="174"/>
                    <a:pt x="101" y="175"/>
                    <a:pt x="101" y="175"/>
                  </a:cubicBezTo>
                  <a:cubicBezTo>
                    <a:pt x="101" y="175"/>
                    <a:pt x="97" y="174"/>
                    <a:pt x="97" y="176"/>
                  </a:cubicBezTo>
                  <a:cubicBezTo>
                    <a:pt x="97" y="179"/>
                    <a:pt x="99" y="177"/>
                    <a:pt x="101" y="176"/>
                  </a:cubicBezTo>
                  <a:cubicBezTo>
                    <a:pt x="103" y="175"/>
                    <a:pt x="105" y="173"/>
                    <a:pt x="107" y="172"/>
                  </a:cubicBezTo>
                  <a:cubicBezTo>
                    <a:pt x="108" y="172"/>
                    <a:pt x="114" y="169"/>
                    <a:pt x="114" y="171"/>
                  </a:cubicBezTo>
                  <a:cubicBezTo>
                    <a:pt x="114" y="171"/>
                    <a:pt x="111" y="171"/>
                    <a:pt x="111" y="171"/>
                  </a:cubicBezTo>
                  <a:cubicBezTo>
                    <a:pt x="111" y="171"/>
                    <a:pt x="113" y="171"/>
                    <a:pt x="114" y="172"/>
                  </a:cubicBezTo>
                  <a:cubicBezTo>
                    <a:pt x="111" y="170"/>
                    <a:pt x="98" y="178"/>
                    <a:pt x="99" y="179"/>
                  </a:cubicBezTo>
                  <a:cubicBezTo>
                    <a:pt x="99" y="180"/>
                    <a:pt x="105" y="178"/>
                    <a:pt x="106" y="178"/>
                  </a:cubicBezTo>
                  <a:cubicBezTo>
                    <a:pt x="106" y="178"/>
                    <a:pt x="102" y="179"/>
                    <a:pt x="101" y="180"/>
                  </a:cubicBezTo>
                  <a:cubicBezTo>
                    <a:pt x="101" y="180"/>
                    <a:pt x="103" y="184"/>
                    <a:pt x="104" y="183"/>
                  </a:cubicBezTo>
                  <a:cubicBezTo>
                    <a:pt x="105" y="182"/>
                    <a:pt x="106" y="180"/>
                    <a:pt x="107" y="180"/>
                  </a:cubicBezTo>
                  <a:cubicBezTo>
                    <a:pt x="108" y="180"/>
                    <a:pt x="112" y="181"/>
                    <a:pt x="112" y="181"/>
                  </a:cubicBezTo>
                  <a:cubicBezTo>
                    <a:pt x="112" y="181"/>
                    <a:pt x="108" y="181"/>
                    <a:pt x="108" y="181"/>
                  </a:cubicBezTo>
                  <a:cubicBezTo>
                    <a:pt x="106" y="181"/>
                    <a:pt x="105" y="182"/>
                    <a:pt x="104" y="183"/>
                  </a:cubicBezTo>
                  <a:cubicBezTo>
                    <a:pt x="104" y="184"/>
                    <a:pt x="104" y="185"/>
                    <a:pt x="104" y="186"/>
                  </a:cubicBezTo>
                  <a:cubicBezTo>
                    <a:pt x="105" y="189"/>
                    <a:pt x="105" y="188"/>
                    <a:pt x="107" y="187"/>
                  </a:cubicBezTo>
                  <a:cubicBezTo>
                    <a:pt x="106" y="188"/>
                    <a:pt x="105" y="192"/>
                    <a:pt x="106" y="193"/>
                  </a:cubicBezTo>
                  <a:cubicBezTo>
                    <a:pt x="106" y="193"/>
                    <a:pt x="109" y="189"/>
                    <a:pt x="110" y="189"/>
                  </a:cubicBezTo>
                  <a:cubicBezTo>
                    <a:pt x="110" y="190"/>
                    <a:pt x="109" y="191"/>
                    <a:pt x="110" y="192"/>
                  </a:cubicBezTo>
                  <a:cubicBezTo>
                    <a:pt x="110" y="193"/>
                    <a:pt x="111" y="191"/>
                    <a:pt x="112" y="191"/>
                  </a:cubicBezTo>
                  <a:cubicBezTo>
                    <a:pt x="114" y="189"/>
                    <a:pt x="110" y="187"/>
                    <a:pt x="110" y="186"/>
                  </a:cubicBezTo>
                  <a:cubicBezTo>
                    <a:pt x="110" y="186"/>
                    <a:pt x="112" y="189"/>
                    <a:pt x="113" y="189"/>
                  </a:cubicBezTo>
                  <a:cubicBezTo>
                    <a:pt x="114" y="190"/>
                    <a:pt x="114" y="189"/>
                    <a:pt x="115" y="188"/>
                  </a:cubicBezTo>
                  <a:cubicBezTo>
                    <a:pt x="114" y="188"/>
                    <a:pt x="117" y="191"/>
                    <a:pt x="116" y="192"/>
                  </a:cubicBezTo>
                  <a:cubicBezTo>
                    <a:pt x="117" y="191"/>
                    <a:pt x="114" y="189"/>
                    <a:pt x="114" y="191"/>
                  </a:cubicBezTo>
                  <a:cubicBezTo>
                    <a:pt x="114" y="193"/>
                    <a:pt x="116" y="195"/>
                    <a:pt x="114" y="196"/>
                  </a:cubicBezTo>
                  <a:cubicBezTo>
                    <a:pt x="114" y="196"/>
                    <a:pt x="114" y="193"/>
                    <a:pt x="114" y="193"/>
                  </a:cubicBezTo>
                  <a:cubicBezTo>
                    <a:pt x="114" y="192"/>
                    <a:pt x="112" y="194"/>
                    <a:pt x="111" y="194"/>
                  </a:cubicBezTo>
                  <a:cubicBezTo>
                    <a:pt x="110" y="194"/>
                    <a:pt x="109" y="196"/>
                    <a:pt x="109" y="197"/>
                  </a:cubicBezTo>
                  <a:cubicBezTo>
                    <a:pt x="108" y="199"/>
                    <a:pt x="111" y="197"/>
                    <a:pt x="111" y="198"/>
                  </a:cubicBezTo>
                  <a:cubicBezTo>
                    <a:pt x="112" y="199"/>
                    <a:pt x="110" y="200"/>
                    <a:pt x="110" y="200"/>
                  </a:cubicBezTo>
                  <a:cubicBezTo>
                    <a:pt x="110" y="200"/>
                    <a:pt x="112" y="199"/>
                    <a:pt x="113" y="201"/>
                  </a:cubicBezTo>
                  <a:cubicBezTo>
                    <a:pt x="113" y="203"/>
                    <a:pt x="115" y="204"/>
                    <a:pt x="115" y="205"/>
                  </a:cubicBezTo>
                  <a:cubicBezTo>
                    <a:pt x="114" y="207"/>
                    <a:pt x="115" y="207"/>
                    <a:pt x="117" y="209"/>
                  </a:cubicBezTo>
                  <a:cubicBezTo>
                    <a:pt x="118" y="210"/>
                    <a:pt x="119" y="212"/>
                    <a:pt x="120" y="210"/>
                  </a:cubicBezTo>
                  <a:cubicBezTo>
                    <a:pt x="120" y="210"/>
                    <a:pt x="121" y="215"/>
                    <a:pt x="122" y="215"/>
                  </a:cubicBezTo>
                  <a:cubicBezTo>
                    <a:pt x="123" y="216"/>
                    <a:pt x="122" y="215"/>
                    <a:pt x="123" y="215"/>
                  </a:cubicBezTo>
                  <a:cubicBezTo>
                    <a:pt x="124" y="216"/>
                    <a:pt x="125" y="217"/>
                    <a:pt x="126" y="218"/>
                  </a:cubicBezTo>
                  <a:cubicBezTo>
                    <a:pt x="128" y="219"/>
                    <a:pt x="130" y="220"/>
                    <a:pt x="132" y="219"/>
                  </a:cubicBezTo>
                  <a:cubicBezTo>
                    <a:pt x="133" y="219"/>
                    <a:pt x="136" y="219"/>
                    <a:pt x="136" y="218"/>
                  </a:cubicBezTo>
                  <a:cubicBezTo>
                    <a:pt x="136" y="218"/>
                    <a:pt x="136" y="221"/>
                    <a:pt x="136" y="221"/>
                  </a:cubicBezTo>
                  <a:cubicBezTo>
                    <a:pt x="136" y="221"/>
                    <a:pt x="138" y="217"/>
                    <a:pt x="138" y="218"/>
                  </a:cubicBezTo>
                  <a:cubicBezTo>
                    <a:pt x="139" y="218"/>
                    <a:pt x="138" y="219"/>
                    <a:pt x="138" y="219"/>
                  </a:cubicBezTo>
                  <a:cubicBezTo>
                    <a:pt x="138" y="220"/>
                    <a:pt x="139" y="220"/>
                    <a:pt x="139" y="220"/>
                  </a:cubicBezTo>
                  <a:cubicBezTo>
                    <a:pt x="139" y="220"/>
                    <a:pt x="136" y="221"/>
                    <a:pt x="137" y="222"/>
                  </a:cubicBezTo>
                  <a:cubicBezTo>
                    <a:pt x="138" y="222"/>
                    <a:pt x="138" y="222"/>
                    <a:pt x="139" y="221"/>
                  </a:cubicBezTo>
                  <a:cubicBezTo>
                    <a:pt x="140" y="222"/>
                    <a:pt x="139" y="223"/>
                    <a:pt x="139" y="223"/>
                  </a:cubicBezTo>
                  <a:cubicBezTo>
                    <a:pt x="139" y="224"/>
                    <a:pt x="142" y="221"/>
                    <a:pt x="142" y="222"/>
                  </a:cubicBezTo>
                  <a:cubicBezTo>
                    <a:pt x="142" y="223"/>
                    <a:pt x="140" y="224"/>
                    <a:pt x="140" y="225"/>
                  </a:cubicBezTo>
                  <a:cubicBezTo>
                    <a:pt x="140" y="224"/>
                    <a:pt x="143" y="223"/>
                    <a:pt x="142" y="225"/>
                  </a:cubicBezTo>
                  <a:cubicBezTo>
                    <a:pt x="142" y="225"/>
                    <a:pt x="142" y="225"/>
                    <a:pt x="142" y="224"/>
                  </a:cubicBezTo>
                  <a:cubicBezTo>
                    <a:pt x="142" y="226"/>
                    <a:pt x="145" y="223"/>
                    <a:pt x="145" y="223"/>
                  </a:cubicBezTo>
                  <a:cubicBezTo>
                    <a:pt x="146" y="224"/>
                    <a:pt x="145" y="226"/>
                    <a:pt x="145" y="227"/>
                  </a:cubicBezTo>
                  <a:cubicBezTo>
                    <a:pt x="144" y="225"/>
                    <a:pt x="153" y="225"/>
                    <a:pt x="147" y="222"/>
                  </a:cubicBezTo>
                  <a:cubicBezTo>
                    <a:pt x="148" y="222"/>
                    <a:pt x="153" y="222"/>
                    <a:pt x="150" y="221"/>
                  </a:cubicBezTo>
                  <a:cubicBezTo>
                    <a:pt x="147" y="219"/>
                    <a:pt x="151" y="220"/>
                    <a:pt x="152" y="218"/>
                  </a:cubicBezTo>
                  <a:cubicBezTo>
                    <a:pt x="152" y="218"/>
                    <a:pt x="149" y="218"/>
                    <a:pt x="149" y="218"/>
                  </a:cubicBezTo>
                  <a:cubicBezTo>
                    <a:pt x="150" y="217"/>
                    <a:pt x="151" y="216"/>
                    <a:pt x="152" y="216"/>
                  </a:cubicBezTo>
                  <a:cubicBezTo>
                    <a:pt x="154" y="214"/>
                    <a:pt x="151" y="215"/>
                    <a:pt x="151" y="214"/>
                  </a:cubicBezTo>
                  <a:cubicBezTo>
                    <a:pt x="151" y="214"/>
                    <a:pt x="154" y="213"/>
                    <a:pt x="154" y="212"/>
                  </a:cubicBezTo>
                  <a:cubicBezTo>
                    <a:pt x="154" y="211"/>
                    <a:pt x="154" y="209"/>
                    <a:pt x="153" y="208"/>
                  </a:cubicBezTo>
                  <a:cubicBezTo>
                    <a:pt x="152" y="208"/>
                    <a:pt x="154" y="207"/>
                    <a:pt x="153" y="206"/>
                  </a:cubicBezTo>
                  <a:cubicBezTo>
                    <a:pt x="153" y="206"/>
                    <a:pt x="151" y="205"/>
                    <a:pt x="151" y="205"/>
                  </a:cubicBezTo>
                  <a:cubicBezTo>
                    <a:pt x="151" y="205"/>
                    <a:pt x="155" y="204"/>
                    <a:pt x="156" y="204"/>
                  </a:cubicBezTo>
                  <a:cubicBezTo>
                    <a:pt x="159" y="204"/>
                    <a:pt x="156" y="203"/>
                    <a:pt x="155" y="202"/>
                  </a:cubicBezTo>
                  <a:cubicBezTo>
                    <a:pt x="155" y="202"/>
                    <a:pt x="160" y="202"/>
                    <a:pt x="160" y="202"/>
                  </a:cubicBezTo>
                  <a:cubicBezTo>
                    <a:pt x="159" y="201"/>
                    <a:pt x="157" y="201"/>
                    <a:pt x="156" y="200"/>
                  </a:cubicBezTo>
                  <a:cubicBezTo>
                    <a:pt x="156" y="200"/>
                    <a:pt x="160" y="201"/>
                    <a:pt x="160" y="200"/>
                  </a:cubicBezTo>
                  <a:cubicBezTo>
                    <a:pt x="161" y="200"/>
                    <a:pt x="160" y="200"/>
                    <a:pt x="160" y="199"/>
                  </a:cubicBezTo>
                  <a:cubicBezTo>
                    <a:pt x="161" y="199"/>
                    <a:pt x="161" y="199"/>
                    <a:pt x="161" y="199"/>
                  </a:cubicBezTo>
                  <a:cubicBezTo>
                    <a:pt x="162" y="198"/>
                    <a:pt x="158" y="197"/>
                    <a:pt x="158" y="197"/>
                  </a:cubicBezTo>
                  <a:cubicBezTo>
                    <a:pt x="158" y="197"/>
                    <a:pt x="163" y="197"/>
                    <a:pt x="162" y="196"/>
                  </a:cubicBezTo>
                  <a:cubicBezTo>
                    <a:pt x="162" y="195"/>
                    <a:pt x="163" y="195"/>
                    <a:pt x="161" y="194"/>
                  </a:cubicBezTo>
                  <a:cubicBezTo>
                    <a:pt x="161" y="194"/>
                    <a:pt x="158" y="194"/>
                    <a:pt x="158" y="193"/>
                  </a:cubicBezTo>
                  <a:cubicBezTo>
                    <a:pt x="158" y="193"/>
                    <a:pt x="163" y="192"/>
                    <a:pt x="163" y="192"/>
                  </a:cubicBezTo>
                  <a:cubicBezTo>
                    <a:pt x="165" y="192"/>
                    <a:pt x="164" y="189"/>
                    <a:pt x="162" y="189"/>
                  </a:cubicBezTo>
                  <a:cubicBezTo>
                    <a:pt x="161" y="188"/>
                    <a:pt x="158" y="187"/>
                    <a:pt x="161" y="186"/>
                  </a:cubicBezTo>
                  <a:cubicBezTo>
                    <a:pt x="163" y="186"/>
                    <a:pt x="166" y="187"/>
                    <a:pt x="167" y="185"/>
                  </a:cubicBezTo>
                  <a:cubicBezTo>
                    <a:pt x="167" y="185"/>
                    <a:pt x="165" y="183"/>
                    <a:pt x="165" y="183"/>
                  </a:cubicBezTo>
                  <a:cubicBezTo>
                    <a:pt x="165" y="182"/>
                    <a:pt x="167" y="182"/>
                    <a:pt x="167" y="182"/>
                  </a:cubicBezTo>
                  <a:cubicBezTo>
                    <a:pt x="168" y="181"/>
                    <a:pt x="170" y="181"/>
                    <a:pt x="172" y="182"/>
                  </a:cubicBezTo>
                  <a:cubicBezTo>
                    <a:pt x="172" y="182"/>
                    <a:pt x="174" y="182"/>
                    <a:pt x="174" y="182"/>
                  </a:cubicBezTo>
                  <a:cubicBezTo>
                    <a:pt x="175" y="181"/>
                    <a:pt x="173" y="180"/>
                    <a:pt x="173" y="179"/>
                  </a:cubicBezTo>
                  <a:cubicBezTo>
                    <a:pt x="174" y="178"/>
                    <a:pt x="177" y="174"/>
                    <a:pt x="179" y="176"/>
                  </a:cubicBezTo>
                  <a:cubicBezTo>
                    <a:pt x="178" y="175"/>
                    <a:pt x="175" y="181"/>
                    <a:pt x="176" y="181"/>
                  </a:cubicBezTo>
                  <a:cubicBezTo>
                    <a:pt x="177" y="182"/>
                    <a:pt x="179" y="179"/>
                    <a:pt x="181" y="179"/>
                  </a:cubicBezTo>
                  <a:cubicBezTo>
                    <a:pt x="181" y="179"/>
                    <a:pt x="183" y="180"/>
                    <a:pt x="183" y="180"/>
                  </a:cubicBezTo>
                  <a:cubicBezTo>
                    <a:pt x="183" y="180"/>
                    <a:pt x="183" y="178"/>
                    <a:pt x="183" y="178"/>
                  </a:cubicBezTo>
                  <a:cubicBezTo>
                    <a:pt x="186" y="179"/>
                    <a:pt x="186" y="178"/>
                    <a:pt x="187" y="177"/>
                  </a:cubicBezTo>
                  <a:cubicBezTo>
                    <a:pt x="188" y="176"/>
                    <a:pt x="189" y="176"/>
                    <a:pt x="190" y="176"/>
                  </a:cubicBezTo>
                  <a:cubicBezTo>
                    <a:pt x="192" y="175"/>
                    <a:pt x="192" y="174"/>
                    <a:pt x="193" y="173"/>
                  </a:cubicBezTo>
                  <a:cubicBezTo>
                    <a:pt x="194" y="172"/>
                    <a:pt x="196" y="170"/>
                    <a:pt x="197" y="168"/>
                  </a:cubicBezTo>
                  <a:cubicBezTo>
                    <a:pt x="199" y="166"/>
                    <a:pt x="199" y="165"/>
                    <a:pt x="201" y="165"/>
                  </a:cubicBezTo>
                  <a:cubicBezTo>
                    <a:pt x="202" y="164"/>
                    <a:pt x="205" y="164"/>
                    <a:pt x="205" y="162"/>
                  </a:cubicBezTo>
                  <a:cubicBezTo>
                    <a:pt x="204" y="162"/>
                    <a:pt x="203" y="157"/>
                    <a:pt x="203" y="157"/>
                  </a:cubicBezTo>
                  <a:cubicBezTo>
                    <a:pt x="204" y="157"/>
                    <a:pt x="207" y="160"/>
                    <a:pt x="208" y="160"/>
                  </a:cubicBezTo>
                  <a:cubicBezTo>
                    <a:pt x="209" y="161"/>
                    <a:pt x="210" y="161"/>
                    <a:pt x="211" y="161"/>
                  </a:cubicBezTo>
                  <a:cubicBezTo>
                    <a:pt x="211" y="161"/>
                    <a:pt x="213" y="160"/>
                    <a:pt x="213" y="160"/>
                  </a:cubicBezTo>
                  <a:cubicBezTo>
                    <a:pt x="214" y="160"/>
                    <a:pt x="215" y="161"/>
                    <a:pt x="216" y="160"/>
                  </a:cubicBezTo>
                  <a:cubicBezTo>
                    <a:pt x="216" y="160"/>
                    <a:pt x="214" y="158"/>
                    <a:pt x="217" y="159"/>
                  </a:cubicBezTo>
                  <a:cubicBezTo>
                    <a:pt x="219" y="159"/>
                    <a:pt x="221" y="159"/>
                    <a:pt x="223" y="158"/>
                  </a:cubicBezTo>
                  <a:cubicBezTo>
                    <a:pt x="228" y="157"/>
                    <a:pt x="232" y="156"/>
                    <a:pt x="237" y="154"/>
                  </a:cubicBezTo>
                  <a:cubicBezTo>
                    <a:pt x="238" y="153"/>
                    <a:pt x="254" y="143"/>
                    <a:pt x="255" y="143"/>
                  </a:cubicBezTo>
                  <a:cubicBezTo>
                    <a:pt x="254" y="143"/>
                    <a:pt x="247" y="143"/>
                    <a:pt x="246" y="143"/>
                  </a:cubicBezTo>
                  <a:cubicBezTo>
                    <a:pt x="244" y="142"/>
                    <a:pt x="242" y="141"/>
                    <a:pt x="240" y="141"/>
                  </a:cubicBezTo>
                  <a:cubicBezTo>
                    <a:pt x="238" y="141"/>
                    <a:pt x="236" y="142"/>
                    <a:pt x="235" y="142"/>
                  </a:cubicBezTo>
                  <a:cubicBezTo>
                    <a:pt x="233" y="143"/>
                    <a:pt x="233" y="141"/>
                    <a:pt x="232" y="142"/>
                  </a:cubicBezTo>
                  <a:cubicBezTo>
                    <a:pt x="231" y="142"/>
                    <a:pt x="230" y="144"/>
                    <a:pt x="229" y="144"/>
                  </a:cubicBezTo>
                  <a:cubicBezTo>
                    <a:pt x="225" y="144"/>
                    <a:pt x="232" y="140"/>
                    <a:pt x="233" y="141"/>
                  </a:cubicBezTo>
                  <a:cubicBezTo>
                    <a:pt x="232" y="140"/>
                    <a:pt x="229" y="141"/>
                    <a:pt x="228" y="141"/>
                  </a:cubicBezTo>
                  <a:cubicBezTo>
                    <a:pt x="225" y="141"/>
                    <a:pt x="223" y="140"/>
                    <a:pt x="221" y="140"/>
                  </a:cubicBezTo>
                  <a:cubicBezTo>
                    <a:pt x="222" y="140"/>
                    <a:pt x="225" y="138"/>
                    <a:pt x="226" y="137"/>
                  </a:cubicBezTo>
                  <a:cubicBezTo>
                    <a:pt x="226" y="134"/>
                    <a:pt x="228" y="135"/>
                    <a:pt x="229" y="136"/>
                  </a:cubicBezTo>
                  <a:cubicBezTo>
                    <a:pt x="231" y="136"/>
                    <a:pt x="239" y="134"/>
                    <a:pt x="240" y="133"/>
                  </a:cubicBezTo>
                  <a:cubicBezTo>
                    <a:pt x="240" y="132"/>
                    <a:pt x="235" y="131"/>
                    <a:pt x="234" y="130"/>
                  </a:cubicBezTo>
                  <a:cubicBezTo>
                    <a:pt x="235" y="131"/>
                    <a:pt x="239" y="132"/>
                    <a:pt x="240" y="132"/>
                  </a:cubicBezTo>
                  <a:cubicBezTo>
                    <a:pt x="241" y="133"/>
                    <a:pt x="245" y="133"/>
                    <a:pt x="245" y="135"/>
                  </a:cubicBezTo>
                  <a:cubicBezTo>
                    <a:pt x="244" y="138"/>
                    <a:pt x="246" y="139"/>
                    <a:pt x="248" y="139"/>
                  </a:cubicBezTo>
                  <a:cubicBezTo>
                    <a:pt x="248" y="139"/>
                    <a:pt x="254" y="139"/>
                    <a:pt x="253" y="138"/>
                  </a:cubicBezTo>
                  <a:cubicBezTo>
                    <a:pt x="253" y="138"/>
                    <a:pt x="253" y="140"/>
                    <a:pt x="254" y="140"/>
                  </a:cubicBezTo>
                  <a:cubicBezTo>
                    <a:pt x="256" y="139"/>
                    <a:pt x="257" y="136"/>
                    <a:pt x="257" y="134"/>
                  </a:cubicBezTo>
                  <a:cubicBezTo>
                    <a:pt x="257" y="133"/>
                    <a:pt x="257" y="129"/>
                    <a:pt x="255" y="130"/>
                  </a:cubicBezTo>
                  <a:cubicBezTo>
                    <a:pt x="253" y="132"/>
                    <a:pt x="254" y="130"/>
                    <a:pt x="253" y="129"/>
                  </a:cubicBezTo>
                  <a:cubicBezTo>
                    <a:pt x="251" y="127"/>
                    <a:pt x="248" y="126"/>
                    <a:pt x="245" y="124"/>
                  </a:cubicBezTo>
                  <a:cubicBezTo>
                    <a:pt x="244" y="123"/>
                    <a:pt x="243" y="123"/>
                    <a:pt x="242" y="122"/>
                  </a:cubicBezTo>
                  <a:cubicBezTo>
                    <a:pt x="242" y="122"/>
                    <a:pt x="238" y="123"/>
                    <a:pt x="238" y="124"/>
                  </a:cubicBezTo>
                  <a:cubicBezTo>
                    <a:pt x="238" y="124"/>
                    <a:pt x="239" y="123"/>
                    <a:pt x="238" y="123"/>
                  </a:cubicBezTo>
                  <a:cubicBezTo>
                    <a:pt x="238" y="123"/>
                    <a:pt x="237" y="122"/>
                    <a:pt x="237" y="122"/>
                  </a:cubicBezTo>
                  <a:cubicBezTo>
                    <a:pt x="237" y="121"/>
                    <a:pt x="241" y="122"/>
                    <a:pt x="241" y="121"/>
                  </a:cubicBezTo>
                  <a:cubicBezTo>
                    <a:pt x="241" y="119"/>
                    <a:pt x="241" y="118"/>
                    <a:pt x="238" y="118"/>
                  </a:cubicBezTo>
                  <a:cubicBezTo>
                    <a:pt x="236" y="119"/>
                    <a:pt x="235" y="121"/>
                    <a:pt x="233" y="119"/>
                  </a:cubicBezTo>
                  <a:cubicBezTo>
                    <a:pt x="233" y="119"/>
                    <a:pt x="229" y="119"/>
                    <a:pt x="229" y="118"/>
                  </a:cubicBezTo>
                  <a:cubicBezTo>
                    <a:pt x="229" y="116"/>
                    <a:pt x="234" y="119"/>
                    <a:pt x="234" y="119"/>
                  </a:cubicBezTo>
                  <a:cubicBezTo>
                    <a:pt x="235" y="119"/>
                    <a:pt x="240" y="118"/>
                    <a:pt x="240" y="117"/>
                  </a:cubicBezTo>
                  <a:cubicBezTo>
                    <a:pt x="241" y="117"/>
                    <a:pt x="236" y="115"/>
                    <a:pt x="235" y="115"/>
                  </a:cubicBezTo>
                  <a:cubicBezTo>
                    <a:pt x="233" y="115"/>
                    <a:pt x="230" y="115"/>
                    <a:pt x="228" y="116"/>
                  </a:cubicBezTo>
                  <a:cubicBezTo>
                    <a:pt x="229" y="116"/>
                    <a:pt x="233" y="113"/>
                    <a:pt x="233" y="114"/>
                  </a:cubicBezTo>
                  <a:cubicBezTo>
                    <a:pt x="233" y="113"/>
                    <a:pt x="229" y="113"/>
                    <a:pt x="229" y="112"/>
                  </a:cubicBezTo>
                  <a:cubicBezTo>
                    <a:pt x="232" y="113"/>
                    <a:pt x="235" y="115"/>
                    <a:pt x="238" y="113"/>
                  </a:cubicBezTo>
                  <a:cubicBezTo>
                    <a:pt x="238" y="113"/>
                    <a:pt x="241" y="112"/>
                    <a:pt x="241" y="111"/>
                  </a:cubicBezTo>
                  <a:cubicBezTo>
                    <a:pt x="240" y="110"/>
                    <a:pt x="238" y="109"/>
                    <a:pt x="238" y="108"/>
                  </a:cubicBezTo>
                  <a:cubicBezTo>
                    <a:pt x="238" y="109"/>
                    <a:pt x="241" y="110"/>
                    <a:pt x="242" y="110"/>
                  </a:cubicBezTo>
                  <a:cubicBezTo>
                    <a:pt x="244" y="111"/>
                    <a:pt x="243" y="109"/>
                    <a:pt x="245" y="109"/>
                  </a:cubicBezTo>
                  <a:cubicBezTo>
                    <a:pt x="246" y="109"/>
                    <a:pt x="254" y="111"/>
                    <a:pt x="254" y="111"/>
                  </a:cubicBezTo>
                  <a:cubicBezTo>
                    <a:pt x="253" y="111"/>
                    <a:pt x="246" y="110"/>
                    <a:pt x="246" y="110"/>
                  </a:cubicBezTo>
                  <a:cubicBezTo>
                    <a:pt x="248" y="114"/>
                    <a:pt x="254" y="113"/>
                    <a:pt x="257" y="113"/>
                  </a:cubicBezTo>
                  <a:cubicBezTo>
                    <a:pt x="258" y="112"/>
                    <a:pt x="261" y="113"/>
                    <a:pt x="262" y="112"/>
                  </a:cubicBezTo>
                  <a:cubicBezTo>
                    <a:pt x="265" y="111"/>
                    <a:pt x="264" y="109"/>
                    <a:pt x="262" y="108"/>
                  </a:cubicBezTo>
                  <a:cubicBezTo>
                    <a:pt x="261" y="107"/>
                    <a:pt x="258" y="106"/>
                    <a:pt x="257" y="106"/>
                  </a:cubicBezTo>
                  <a:cubicBezTo>
                    <a:pt x="256" y="106"/>
                    <a:pt x="257" y="109"/>
                    <a:pt x="257" y="110"/>
                  </a:cubicBezTo>
                  <a:cubicBezTo>
                    <a:pt x="256" y="109"/>
                    <a:pt x="256" y="108"/>
                    <a:pt x="255" y="107"/>
                  </a:cubicBezTo>
                  <a:cubicBezTo>
                    <a:pt x="255" y="106"/>
                    <a:pt x="254" y="107"/>
                    <a:pt x="253" y="106"/>
                  </a:cubicBezTo>
                  <a:cubicBezTo>
                    <a:pt x="254" y="107"/>
                    <a:pt x="256" y="101"/>
                    <a:pt x="256" y="100"/>
                  </a:cubicBezTo>
                  <a:cubicBezTo>
                    <a:pt x="256" y="100"/>
                    <a:pt x="257" y="103"/>
                    <a:pt x="257" y="103"/>
                  </a:cubicBezTo>
                  <a:cubicBezTo>
                    <a:pt x="257" y="105"/>
                    <a:pt x="257" y="106"/>
                    <a:pt x="258" y="106"/>
                  </a:cubicBezTo>
                  <a:cubicBezTo>
                    <a:pt x="261" y="106"/>
                    <a:pt x="263" y="105"/>
                    <a:pt x="265" y="105"/>
                  </a:cubicBezTo>
                  <a:cubicBezTo>
                    <a:pt x="266" y="105"/>
                    <a:pt x="272" y="103"/>
                    <a:pt x="270" y="101"/>
                  </a:cubicBezTo>
                  <a:cubicBezTo>
                    <a:pt x="268" y="100"/>
                    <a:pt x="267" y="102"/>
                    <a:pt x="266" y="101"/>
                  </a:cubicBezTo>
                  <a:cubicBezTo>
                    <a:pt x="266" y="100"/>
                    <a:pt x="266" y="100"/>
                    <a:pt x="266" y="99"/>
                  </a:cubicBezTo>
                  <a:cubicBezTo>
                    <a:pt x="267" y="98"/>
                    <a:pt x="266" y="97"/>
                    <a:pt x="265" y="97"/>
                  </a:cubicBezTo>
                  <a:cubicBezTo>
                    <a:pt x="265" y="96"/>
                    <a:pt x="262" y="96"/>
                    <a:pt x="261" y="96"/>
                  </a:cubicBezTo>
                  <a:cubicBezTo>
                    <a:pt x="259" y="96"/>
                    <a:pt x="258" y="98"/>
                    <a:pt x="256" y="96"/>
                  </a:cubicBezTo>
                  <a:cubicBezTo>
                    <a:pt x="260" y="99"/>
                    <a:pt x="262" y="91"/>
                    <a:pt x="266" y="95"/>
                  </a:cubicBezTo>
                  <a:cubicBezTo>
                    <a:pt x="267" y="97"/>
                    <a:pt x="269" y="94"/>
                    <a:pt x="269" y="92"/>
                  </a:cubicBezTo>
                  <a:cubicBezTo>
                    <a:pt x="269" y="91"/>
                    <a:pt x="266" y="88"/>
                    <a:pt x="266" y="88"/>
                  </a:cubicBezTo>
                  <a:cubicBezTo>
                    <a:pt x="266" y="87"/>
                    <a:pt x="269" y="90"/>
                    <a:pt x="269" y="91"/>
                  </a:cubicBezTo>
                  <a:cubicBezTo>
                    <a:pt x="269" y="92"/>
                    <a:pt x="271" y="90"/>
                    <a:pt x="270" y="88"/>
                  </a:cubicBezTo>
                  <a:cubicBezTo>
                    <a:pt x="269" y="87"/>
                    <a:pt x="267" y="85"/>
                    <a:pt x="266" y="84"/>
                  </a:cubicBezTo>
                  <a:cubicBezTo>
                    <a:pt x="264" y="84"/>
                    <a:pt x="261" y="85"/>
                    <a:pt x="259" y="84"/>
                  </a:cubicBezTo>
                  <a:cubicBezTo>
                    <a:pt x="258" y="83"/>
                    <a:pt x="258" y="81"/>
                    <a:pt x="256" y="81"/>
                  </a:cubicBezTo>
                  <a:cubicBezTo>
                    <a:pt x="256" y="80"/>
                    <a:pt x="252" y="81"/>
                    <a:pt x="253" y="80"/>
                  </a:cubicBezTo>
                  <a:cubicBezTo>
                    <a:pt x="254" y="78"/>
                    <a:pt x="254" y="77"/>
                    <a:pt x="256" y="79"/>
                  </a:cubicBezTo>
                  <a:cubicBezTo>
                    <a:pt x="258" y="81"/>
                    <a:pt x="260" y="78"/>
                    <a:pt x="262" y="77"/>
                  </a:cubicBezTo>
                  <a:cubicBezTo>
                    <a:pt x="265" y="75"/>
                    <a:pt x="271" y="81"/>
                    <a:pt x="274" y="78"/>
                  </a:cubicBezTo>
                  <a:cubicBezTo>
                    <a:pt x="275" y="77"/>
                    <a:pt x="275" y="72"/>
                    <a:pt x="272" y="73"/>
                  </a:cubicBezTo>
                  <a:cubicBezTo>
                    <a:pt x="271" y="73"/>
                    <a:pt x="270" y="74"/>
                    <a:pt x="269" y="73"/>
                  </a:cubicBezTo>
                  <a:cubicBezTo>
                    <a:pt x="267" y="73"/>
                    <a:pt x="265" y="72"/>
                    <a:pt x="263" y="70"/>
                  </a:cubicBezTo>
                  <a:cubicBezTo>
                    <a:pt x="260" y="68"/>
                    <a:pt x="271" y="71"/>
                    <a:pt x="271" y="70"/>
                  </a:cubicBezTo>
                  <a:cubicBezTo>
                    <a:pt x="270" y="68"/>
                    <a:pt x="265" y="67"/>
                    <a:pt x="263" y="66"/>
                  </a:cubicBezTo>
                  <a:cubicBezTo>
                    <a:pt x="260" y="65"/>
                    <a:pt x="260" y="66"/>
                    <a:pt x="259" y="68"/>
                  </a:cubicBezTo>
                  <a:cubicBezTo>
                    <a:pt x="259" y="69"/>
                    <a:pt x="257" y="70"/>
                    <a:pt x="256" y="69"/>
                  </a:cubicBezTo>
                  <a:cubicBezTo>
                    <a:pt x="255" y="69"/>
                    <a:pt x="258" y="65"/>
                    <a:pt x="258" y="64"/>
                  </a:cubicBezTo>
                  <a:cubicBezTo>
                    <a:pt x="258" y="63"/>
                    <a:pt x="259" y="61"/>
                    <a:pt x="260" y="60"/>
                  </a:cubicBezTo>
                  <a:cubicBezTo>
                    <a:pt x="260" y="59"/>
                    <a:pt x="260" y="57"/>
                    <a:pt x="261" y="57"/>
                  </a:cubicBezTo>
                  <a:cubicBezTo>
                    <a:pt x="262" y="57"/>
                    <a:pt x="264" y="57"/>
                    <a:pt x="265" y="56"/>
                  </a:cubicBezTo>
                  <a:cubicBezTo>
                    <a:pt x="265" y="56"/>
                    <a:pt x="270" y="51"/>
                    <a:pt x="270" y="52"/>
                  </a:cubicBezTo>
                  <a:cubicBezTo>
                    <a:pt x="270" y="52"/>
                    <a:pt x="268" y="51"/>
                    <a:pt x="268" y="51"/>
                  </a:cubicBezTo>
                  <a:cubicBezTo>
                    <a:pt x="268" y="50"/>
                    <a:pt x="268" y="49"/>
                    <a:pt x="268" y="48"/>
                  </a:cubicBezTo>
                  <a:cubicBezTo>
                    <a:pt x="268" y="46"/>
                    <a:pt x="269" y="46"/>
                    <a:pt x="271" y="46"/>
                  </a:cubicBezTo>
                  <a:cubicBezTo>
                    <a:pt x="273" y="46"/>
                    <a:pt x="281" y="43"/>
                    <a:pt x="276" y="43"/>
                  </a:cubicBezTo>
                  <a:cubicBezTo>
                    <a:pt x="273" y="43"/>
                    <a:pt x="268" y="42"/>
                    <a:pt x="266" y="44"/>
                  </a:cubicBezTo>
                  <a:cubicBezTo>
                    <a:pt x="265" y="45"/>
                    <a:pt x="265" y="47"/>
                    <a:pt x="263" y="46"/>
                  </a:cubicBezTo>
                  <a:cubicBezTo>
                    <a:pt x="261" y="45"/>
                    <a:pt x="263" y="43"/>
                    <a:pt x="264" y="42"/>
                  </a:cubicBezTo>
                  <a:cubicBezTo>
                    <a:pt x="266" y="39"/>
                    <a:pt x="270" y="41"/>
                    <a:pt x="273" y="41"/>
                  </a:cubicBezTo>
                  <a:cubicBezTo>
                    <a:pt x="277" y="41"/>
                    <a:pt x="281" y="42"/>
                    <a:pt x="283" y="38"/>
                  </a:cubicBezTo>
                  <a:cubicBezTo>
                    <a:pt x="284" y="38"/>
                    <a:pt x="280" y="37"/>
                    <a:pt x="280" y="37"/>
                  </a:cubicBezTo>
                  <a:cubicBezTo>
                    <a:pt x="278" y="36"/>
                    <a:pt x="276" y="37"/>
                    <a:pt x="274" y="37"/>
                  </a:cubicBezTo>
                  <a:cubicBezTo>
                    <a:pt x="272" y="37"/>
                    <a:pt x="271" y="36"/>
                    <a:pt x="269" y="36"/>
                  </a:cubicBezTo>
                  <a:cubicBezTo>
                    <a:pt x="268" y="36"/>
                    <a:pt x="266" y="36"/>
                    <a:pt x="265" y="36"/>
                  </a:cubicBezTo>
                  <a:cubicBezTo>
                    <a:pt x="266" y="37"/>
                    <a:pt x="269" y="36"/>
                    <a:pt x="271" y="36"/>
                  </a:cubicBezTo>
                  <a:cubicBezTo>
                    <a:pt x="274" y="36"/>
                    <a:pt x="276" y="35"/>
                    <a:pt x="279" y="35"/>
                  </a:cubicBezTo>
                  <a:cubicBezTo>
                    <a:pt x="283" y="36"/>
                    <a:pt x="285" y="34"/>
                    <a:pt x="288" y="34"/>
                  </a:cubicBezTo>
                  <a:cubicBezTo>
                    <a:pt x="289" y="34"/>
                    <a:pt x="291" y="34"/>
                    <a:pt x="291" y="33"/>
                  </a:cubicBezTo>
                  <a:cubicBezTo>
                    <a:pt x="291" y="33"/>
                    <a:pt x="289" y="31"/>
                    <a:pt x="290" y="31"/>
                  </a:cubicBezTo>
                  <a:cubicBezTo>
                    <a:pt x="295" y="30"/>
                    <a:pt x="300" y="29"/>
                    <a:pt x="304" y="26"/>
                  </a:cubicBezTo>
                  <a:cubicBezTo>
                    <a:pt x="305" y="25"/>
                    <a:pt x="301" y="24"/>
                    <a:pt x="301" y="24"/>
                  </a:cubicBezTo>
                  <a:cubicBezTo>
                    <a:pt x="298" y="23"/>
                    <a:pt x="295" y="22"/>
                    <a:pt x="293" y="22"/>
                  </a:cubicBezTo>
                  <a:cubicBezTo>
                    <a:pt x="287" y="21"/>
                    <a:pt x="282" y="20"/>
                    <a:pt x="277" y="25"/>
                  </a:cubicBezTo>
                  <a:cubicBezTo>
                    <a:pt x="275" y="28"/>
                    <a:pt x="273" y="26"/>
                    <a:pt x="269" y="26"/>
                  </a:cubicBezTo>
                  <a:cubicBezTo>
                    <a:pt x="268" y="26"/>
                    <a:pt x="264" y="29"/>
                    <a:pt x="265" y="26"/>
                  </a:cubicBezTo>
                  <a:cubicBezTo>
                    <a:pt x="265" y="24"/>
                    <a:pt x="260" y="27"/>
                    <a:pt x="259" y="28"/>
                  </a:cubicBezTo>
                  <a:cubicBezTo>
                    <a:pt x="257" y="29"/>
                    <a:pt x="255" y="30"/>
                    <a:pt x="253" y="31"/>
                  </a:cubicBezTo>
                  <a:cubicBezTo>
                    <a:pt x="252" y="31"/>
                    <a:pt x="244" y="37"/>
                    <a:pt x="244" y="37"/>
                  </a:cubicBezTo>
                  <a:cubicBezTo>
                    <a:pt x="242" y="35"/>
                    <a:pt x="264" y="22"/>
                    <a:pt x="251" y="19"/>
                  </a:cubicBezTo>
                  <a:cubicBezTo>
                    <a:pt x="246" y="19"/>
                    <a:pt x="247" y="22"/>
                    <a:pt x="243" y="24"/>
                  </a:cubicBezTo>
                  <a:cubicBezTo>
                    <a:pt x="240" y="25"/>
                    <a:pt x="238" y="25"/>
                    <a:pt x="235" y="26"/>
                  </a:cubicBezTo>
                  <a:cubicBezTo>
                    <a:pt x="234" y="26"/>
                    <a:pt x="229" y="28"/>
                    <a:pt x="228" y="28"/>
                  </a:cubicBezTo>
                  <a:cubicBezTo>
                    <a:pt x="226" y="25"/>
                    <a:pt x="233" y="24"/>
                    <a:pt x="235" y="24"/>
                  </a:cubicBezTo>
                  <a:cubicBezTo>
                    <a:pt x="235" y="23"/>
                    <a:pt x="241" y="22"/>
                    <a:pt x="238" y="21"/>
                  </a:cubicBezTo>
                  <a:cubicBezTo>
                    <a:pt x="235" y="20"/>
                    <a:pt x="232" y="20"/>
                    <a:pt x="229" y="20"/>
                  </a:cubicBezTo>
                  <a:cubicBezTo>
                    <a:pt x="221" y="20"/>
                    <a:pt x="213" y="21"/>
                    <a:pt x="205" y="23"/>
                  </a:cubicBezTo>
                  <a:cubicBezTo>
                    <a:pt x="205" y="23"/>
                    <a:pt x="202" y="25"/>
                    <a:pt x="201" y="24"/>
                  </a:cubicBezTo>
                  <a:cubicBezTo>
                    <a:pt x="201" y="22"/>
                    <a:pt x="200" y="22"/>
                    <a:pt x="202" y="22"/>
                  </a:cubicBezTo>
                  <a:cubicBezTo>
                    <a:pt x="206" y="20"/>
                    <a:pt x="210" y="19"/>
                    <a:pt x="214" y="18"/>
                  </a:cubicBezTo>
                  <a:cubicBezTo>
                    <a:pt x="221" y="17"/>
                    <a:pt x="229" y="18"/>
                    <a:pt x="237" y="18"/>
                  </a:cubicBezTo>
                  <a:cubicBezTo>
                    <a:pt x="239" y="18"/>
                    <a:pt x="241" y="18"/>
                    <a:pt x="243" y="18"/>
                  </a:cubicBezTo>
                  <a:cubicBezTo>
                    <a:pt x="247" y="16"/>
                    <a:pt x="252" y="16"/>
                    <a:pt x="256" y="14"/>
                  </a:cubicBezTo>
                  <a:cubicBezTo>
                    <a:pt x="258" y="14"/>
                    <a:pt x="259" y="13"/>
                    <a:pt x="256" y="12"/>
                  </a:cubicBezTo>
                  <a:cubicBezTo>
                    <a:pt x="254" y="11"/>
                    <a:pt x="250" y="10"/>
                    <a:pt x="248" y="11"/>
                  </a:cubicBezTo>
                  <a:cubicBezTo>
                    <a:pt x="246" y="11"/>
                    <a:pt x="246" y="10"/>
                    <a:pt x="244" y="9"/>
                  </a:cubicBezTo>
                  <a:cubicBezTo>
                    <a:pt x="242" y="9"/>
                    <a:pt x="240" y="11"/>
                    <a:pt x="238" y="11"/>
                  </a:cubicBezTo>
                  <a:cubicBezTo>
                    <a:pt x="238" y="11"/>
                    <a:pt x="240" y="8"/>
                    <a:pt x="241" y="8"/>
                  </a:cubicBezTo>
                  <a:cubicBezTo>
                    <a:pt x="242" y="6"/>
                    <a:pt x="238" y="6"/>
                    <a:pt x="237" y="6"/>
                  </a:cubicBezTo>
                  <a:cubicBezTo>
                    <a:pt x="231" y="7"/>
                    <a:pt x="226" y="7"/>
                    <a:pt x="220" y="6"/>
                  </a:cubicBezTo>
                  <a:cubicBezTo>
                    <a:pt x="215" y="6"/>
                    <a:pt x="211" y="8"/>
                    <a:pt x="206" y="8"/>
                  </a:cubicBezTo>
                  <a:cubicBezTo>
                    <a:pt x="204" y="8"/>
                    <a:pt x="201" y="8"/>
                    <a:pt x="199" y="8"/>
                  </a:cubicBezTo>
                  <a:cubicBezTo>
                    <a:pt x="197" y="9"/>
                    <a:pt x="194" y="8"/>
                    <a:pt x="193" y="9"/>
                  </a:cubicBezTo>
                  <a:cubicBezTo>
                    <a:pt x="196" y="8"/>
                    <a:pt x="199" y="8"/>
                    <a:pt x="202" y="7"/>
                  </a:cubicBezTo>
                  <a:cubicBezTo>
                    <a:pt x="207" y="7"/>
                    <a:pt x="211" y="6"/>
                    <a:pt x="215" y="6"/>
                  </a:cubicBezTo>
                  <a:cubicBezTo>
                    <a:pt x="217" y="6"/>
                    <a:pt x="237" y="6"/>
                    <a:pt x="237" y="4"/>
                  </a:cubicBezTo>
                  <a:cubicBezTo>
                    <a:pt x="236" y="4"/>
                    <a:pt x="233" y="3"/>
                    <a:pt x="232" y="2"/>
                  </a:cubicBezTo>
                  <a:cubicBezTo>
                    <a:pt x="229" y="2"/>
                    <a:pt x="227" y="2"/>
                    <a:pt x="224" y="2"/>
                  </a:cubicBezTo>
                  <a:cubicBezTo>
                    <a:pt x="220" y="2"/>
                    <a:pt x="216" y="1"/>
                    <a:pt x="213" y="0"/>
                  </a:cubicBezTo>
                  <a:cubicBezTo>
                    <a:pt x="206" y="0"/>
                    <a:pt x="200" y="0"/>
                    <a:pt x="194" y="0"/>
                  </a:cubicBezTo>
                  <a:cubicBezTo>
                    <a:pt x="191" y="1"/>
                    <a:pt x="188" y="1"/>
                    <a:pt x="185" y="1"/>
                  </a:cubicBezTo>
                  <a:cubicBezTo>
                    <a:pt x="184" y="1"/>
                    <a:pt x="183" y="3"/>
                    <a:pt x="183" y="3"/>
                  </a:cubicBezTo>
                  <a:cubicBezTo>
                    <a:pt x="181" y="3"/>
                    <a:pt x="179" y="2"/>
                    <a:pt x="177" y="2"/>
                  </a:cubicBezTo>
                  <a:cubicBezTo>
                    <a:pt x="176" y="2"/>
                    <a:pt x="175" y="3"/>
                    <a:pt x="173" y="3"/>
                  </a:cubicBezTo>
                  <a:cubicBezTo>
                    <a:pt x="171" y="3"/>
                    <a:pt x="171" y="4"/>
                    <a:pt x="173" y="4"/>
                  </a:cubicBezTo>
                  <a:cubicBezTo>
                    <a:pt x="176" y="5"/>
                    <a:pt x="179" y="5"/>
                    <a:pt x="181" y="6"/>
                  </a:cubicBezTo>
                  <a:cubicBezTo>
                    <a:pt x="180" y="5"/>
                    <a:pt x="174" y="7"/>
                    <a:pt x="173" y="8"/>
                  </a:cubicBezTo>
                  <a:cubicBezTo>
                    <a:pt x="173" y="8"/>
                    <a:pt x="170" y="8"/>
                    <a:pt x="170" y="8"/>
                  </a:cubicBezTo>
                  <a:cubicBezTo>
                    <a:pt x="170" y="8"/>
                    <a:pt x="172" y="10"/>
                    <a:pt x="172" y="10"/>
                  </a:cubicBezTo>
                  <a:cubicBezTo>
                    <a:pt x="171" y="10"/>
                    <a:pt x="169" y="9"/>
                    <a:pt x="168" y="8"/>
                  </a:cubicBezTo>
                  <a:cubicBezTo>
                    <a:pt x="167" y="7"/>
                    <a:pt x="164" y="8"/>
                    <a:pt x="163" y="8"/>
                  </a:cubicBezTo>
                  <a:cubicBezTo>
                    <a:pt x="160" y="7"/>
                    <a:pt x="157" y="6"/>
                    <a:pt x="154" y="5"/>
                  </a:cubicBezTo>
                  <a:cubicBezTo>
                    <a:pt x="152" y="4"/>
                    <a:pt x="150" y="6"/>
                    <a:pt x="147" y="6"/>
                  </a:cubicBezTo>
                  <a:cubicBezTo>
                    <a:pt x="146" y="6"/>
                    <a:pt x="140" y="5"/>
                    <a:pt x="140" y="7"/>
                  </a:cubicBezTo>
                  <a:cubicBezTo>
                    <a:pt x="139" y="7"/>
                    <a:pt x="153" y="9"/>
                    <a:pt x="155" y="10"/>
                  </a:cubicBezTo>
                  <a:cubicBezTo>
                    <a:pt x="158" y="10"/>
                    <a:pt x="161" y="10"/>
                    <a:pt x="163" y="11"/>
                  </a:cubicBezTo>
                  <a:cubicBezTo>
                    <a:pt x="164" y="11"/>
                    <a:pt x="165" y="11"/>
                    <a:pt x="166" y="12"/>
                  </a:cubicBezTo>
                  <a:cubicBezTo>
                    <a:pt x="166" y="12"/>
                    <a:pt x="166" y="15"/>
                    <a:pt x="166" y="15"/>
                  </a:cubicBezTo>
                  <a:cubicBezTo>
                    <a:pt x="166" y="16"/>
                    <a:pt x="165" y="14"/>
                    <a:pt x="165" y="13"/>
                  </a:cubicBezTo>
                  <a:cubicBezTo>
                    <a:pt x="164" y="12"/>
                    <a:pt x="161" y="12"/>
                    <a:pt x="160" y="11"/>
                  </a:cubicBezTo>
                  <a:cubicBezTo>
                    <a:pt x="160" y="11"/>
                    <a:pt x="157" y="11"/>
                    <a:pt x="157" y="11"/>
                  </a:cubicBezTo>
                  <a:cubicBezTo>
                    <a:pt x="157" y="12"/>
                    <a:pt x="158" y="14"/>
                    <a:pt x="158" y="14"/>
                  </a:cubicBezTo>
                  <a:cubicBezTo>
                    <a:pt x="156" y="14"/>
                    <a:pt x="155" y="11"/>
                    <a:pt x="154" y="11"/>
                  </a:cubicBezTo>
                  <a:cubicBezTo>
                    <a:pt x="152" y="11"/>
                    <a:pt x="150" y="11"/>
                    <a:pt x="148" y="10"/>
                  </a:cubicBezTo>
                  <a:cubicBezTo>
                    <a:pt x="147" y="10"/>
                    <a:pt x="139" y="10"/>
                    <a:pt x="139" y="10"/>
                  </a:cubicBezTo>
                  <a:cubicBezTo>
                    <a:pt x="138" y="12"/>
                    <a:pt x="151" y="17"/>
                    <a:pt x="151" y="17"/>
                  </a:cubicBezTo>
                  <a:cubicBezTo>
                    <a:pt x="151" y="18"/>
                    <a:pt x="146" y="17"/>
                    <a:pt x="146" y="17"/>
                  </a:cubicBezTo>
                  <a:cubicBezTo>
                    <a:pt x="143" y="17"/>
                    <a:pt x="142" y="16"/>
                    <a:pt x="143" y="19"/>
                  </a:cubicBezTo>
                  <a:cubicBezTo>
                    <a:pt x="142" y="19"/>
                    <a:pt x="141" y="18"/>
                    <a:pt x="140" y="17"/>
                  </a:cubicBezTo>
                  <a:cubicBezTo>
                    <a:pt x="140" y="16"/>
                    <a:pt x="142" y="17"/>
                    <a:pt x="143" y="16"/>
                  </a:cubicBezTo>
                  <a:cubicBezTo>
                    <a:pt x="143" y="16"/>
                    <a:pt x="141" y="14"/>
                    <a:pt x="140" y="14"/>
                  </a:cubicBezTo>
                  <a:cubicBezTo>
                    <a:pt x="138" y="13"/>
                    <a:pt x="136" y="12"/>
                    <a:pt x="133" y="12"/>
                  </a:cubicBezTo>
                  <a:cubicBezTo>
                    <a:pt x="132" y="12"/>
                    <a:pt x="130" y="11"/>
                    <a:pt x="129" y="12"/>
                  </a:cubicBezTo>
                  <a:cubicBezTo>
                    <a:pt x="128" y="12"/>
                    <a:pt x="131" y="15"/>
                    <a:pt x="131" y="15"/>
                  </a:cubicBezTo>
                  <a:cubicBezTo>
                    <a:pt x="134" y="17"/>
                    <a:pt x="138" y="17"/>
                    <a:pt x="142" y="20"/>
                  </a:cubicBezTo>
                  <a:cubicBezTo>
                    <a:pt x="143" y="20"/>
                    <a:pt x="144" y="21"/>
                    <a:pt x="143" y="22"/>
                  </a:cubicBezTo>
                  <a:cubicBezTo>
                    <a:pt x="141" y="24"/>
                    <a:pt x="139" y="22"/>
                    <a:pt x="137" y="21"/>
                  </a:cubicBezTo>
                  <a:cubicBezTo>
                    <a:pt x="132" y="18"/>
                    <a:pt x="126" y="16"/>
                    <a:pt x="120" y="15"/>
                  </a:cubicBezTo>
                  <a:cubicBezTo>
                    <a:pt x="117" y="14"/>
                    <a:pt x="114" y="13"/>
                    <a:pt x="111" y="14"/>
                  </a:cubicBezTo>
                  <a:cubicBezTo>
                    <a:pt x="110" y="14"/>
                    <a:pt x="113" y="17"/>
                    <a:pt x="113" y="18"/>
                  </a:cubicBezTo>
                  <a:cubicBezTo>
                    <a:pt x="113" y="18"/>
                    <a:pt x="117" y="21"/>
                    <a:pt x="117" y="21"/>
                  </a:cubicBezTo>
                  <a:cubicBezTo>
                    <a:pt x="117" y="22"/>
                    <a:pt x="111" y="21"/>
                    <a:pt x="111" y="21"/>
                  </a:cubicBezTo>
                  <a:cubicBezTo>
                    <a:pt x="111" y="23"/>
                    <a:pt x="115" y="22"/>
                    <a:pt x="115" y="24"/>
                  </a:cubicBezTo>
                  <a:cubicBezTo>
                    <a:pt x="115" y="24"/>
                    <a:pt x="111" y="23"/>
                    <a:pt x="110" y="22"/>
                  </a:cubicBezTo>
                  <a:cubicBezTo>
                    <a:pt x="108" y="21"/>
                    <a:pt x="106" y="21"/>
                    <a:pt x="103" y="20"/>
                  </a:cubicBezTo>
                  <a:cubicBezTo>
                    <a:pt x="101" y="19"/>
                    <a:pt x="101" y="20"/>
                    <a:pt x="101" y="22"/>
                  </a:cubicBezTo>
                  <a:cubicBezTo>
                    <a:pt x="100" y="23"/>
                    <a:pt x="99" y="23"/>
                    <a:pt x="98" y="23"/>
                  </a:cubicBezTo>
                  <a:cubicBezTo>
                    <a:pt x="98" y="24"/>
                    <a:pt x="98" y="26"/>
                    <a:pt x="97" y="26"/>
                  </a:cubicBezTo>
                  <a:cubicBezTo>
                    <a:pt x="97" y="27"/>
                    <a:pt x="97" y="24"/>
                    <a:pt x="97" y="23"/>
                  </a:cubicBezTo>
                  <a:cubicBezTo>
                    <a:pt x="97" y="22"/>
                    <a:pt x="98" y="21"/>
                    <a:pt x="98" y="20"/>
                  </a:cubicBezTo>
                  <a:cubicBezTo>
                    <a:pt x="97" y="16"/>
                    <a:pt x="93" y="16"/>
                    <a:pt x="90" y="16"/>
                  </a:cubicBezTo>
                  <a:cubicBezTo>
                    <a:pt x="86" y="17"/>
                    <a:pt x="82" y="18"/>
                    <a:pt x="78" y="18"/>
                  </a:cubicBezTo>
                  <a:cubicBezTo>
                    <a:pt x="77" y="19"/>
                    <a:pt x="75" y="19"/>
                    <a:pt x="74" y="19"/>
                  </a:cubicBezTo>
                  <a:cubicBezTo>
                    <a:pt x="74" y="19"/>
                    <a:pt x="69" y="20"/>
                    <a:pt x="69" y="20"/>
                  </a:cubicBezTo>
                  <a:cubicBezTo>
                    <a:pt x="70" y="21"/>
                    <a:pt x="72" y="21"/>
                    <a:pt x="73" y="21"/>
                  </a:cubicBezTo>
                  <a:cubicBezTo>
                    <a:pt x="74" y="22"/>
                    <a:pt x="75" y="23"/>
                    <a:pt x="77" y="24"/>
                  </a:cubicBezTo>
                  <a:cubicBezTo>
                    <a:pt x="77" y="24"/>
                    <a:pt x="81" y="27"/>
                    <a:pt x="81" y="27"/>
                  </a:cubicBezTo>
                  <a:cubicBezTo>
                    <a:pt x="80" y="27"/>
                    <a:pt x="76" y="25"/>
                    <a:pt x="75" y="25"/>
                  </a:cubicBezTo>
                  <a:cubicBezTo>
                    <a:pt x="73" y="24"/>
                    <a:pt x="72" y="22"/>
                    <a:pt x="70" y="22"/>
                  </a:cubicBezTo>
                  <a:cubicBezTo>
                    <a:pt x="67" y="21"/>
                    <a:pt x="64" y="22"/>
                    <a:pt x="61" y="22"/>
                  </a:cubicBezTo>
                  <a:cubicBezTo>
                    <a:pt x="58" y="23"/>
                    <a:pt x="58" y="22"/>
                    <a:pt x="60" y="25"/>
                  </a:cubicBezTo>
                  <a:cubicBezTo>
                    <a:pt x="60" y="26"/>
                    <a:pt x="60" y="29"/>
                    <a:pt x="60" y="30"/>
                  </a:cubicBezTo>
                  <a:cubicBezTo>
                    <a:pt x="60" y="32"/>
                    <a:pt x="56" y="30"/>
                    <a:pt x="55" y="30"/>
                  </a:cubicBezTo>
                  <a:cubicBezTo>
                    <a:pt x="54" y="30"/>
                    <a:pt x="51" y="28"/>
                    <a:pt x="50" y="30"/>
                  </a:cubicBezTo>
                  <a:cubicBezTo>
                    <a:pt x="49" y="31"/>
                    <a:pt x="50" y="34"/>
                    <a:pt x="50" y="34"/>
                  </a:cubicBezTo>
                  <a:cubicBezTo>
                    <a:pt x="49" y="35"/>
                    <a:pt x="48" y="33"/>
                    <a:pt x="47" y="32"/>
                  </a:cubicBezTo>
                  <a:cubicBezTo>
                    <a:pt x="45" y="31"/>
                    <a:pt x="43" y="31"/>
                    <a:pt x="42" y="32"/>
                  </a:cubicBezTo>
                  <a:cubicBezTo>
                    <a:pt x="39" y="34"/>
                    <a:pt x="36" y="36"/>
                    <a:pt x="32" y="37"/>
                  </a:cubicBezTo>
                  <a:cubicBezTo>
                    <a:pt x="31" y="38"/>
                    <a:pt x="34" y="37"/>
                    <a:pt x="32" y="3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43" name="Freeform 777"/>
            <p:cNvSpPr>
              <a:spLocks/>
            </p:cNvSpPr>
            <p:nvPr/>
          </p:nvSpPr>
          <p:spPr bwMode="auto">
            <a:xfrm>
              <a:off x="9136497" y="5038398"/>
              <a:ext cx="149682" cy="105124"/>
            </a:xfrm>
            <a:custGeom>
              <a:avLst/>
              <a:gdLst>
                <a:gd name="T0" fmla="*/ 16 w 16"/>
                <a:gd name="T1" fmla="*/ 6 h 11"/>
                <a:gd name="T2" fmla="*/ 11 w 16"/>
                <a:gd name="T3" fmla="*/ 3 h 11"/>
                <a:gd name="T4" fmla="*/ 5 w 16"/>
                <a:gd name="T5" fmla="*/ 1 h 11"/>
                <a:gd name="T6" fmla="*/ 1 w 16"/>
                <a:gd name="T7" fmla="*/ 1 h 11"/>
                <a:gd name="T8" fmla="*/ 3 w 16"/>
                <a:gd name="T9" fmla="*/ 3 h 11"/>
                <a:gd name="T10" fmla="*/ 1 w 16"/>
                <a:gd name="T11" fmla="*/ 7 h 11"/>
                <a:gd name="T12" fmla="*/ 5 w 16"/>
                <a:gd name="T13" fmla="*/ 7 h 11"/>
                <a:gd name="T14" fmla="*/ 5 w 16"/>
                <a:gd name="T15" fmla="*/ 9 h 11"/>
                <a:gd name="T16" fmla="*/ 16 w 16"/>
                <a:gd name="T17" fmla="*/ 6 h 11"/>
                <a:gd name="T18" fmla="*/ 16 w 16"/>
                <a:gd name="T19" fmla="*/ 6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" h="11">
                  <a:moveTo>
                    <a:pt x="16" y="6"/>
                  </a:moveTo>
                  <a:cubicBezTo>
                    <a:pt x="15" y="5"/>
                    <a:pt x="11" y="3"/>
                    <a:pt x="11" y="3"/>
                  </a:cubicBezTo>
                  <a:cubicBezTo>
                    <a:pt x="9" y="2"/>
                    <a:pt x="7" y="1"/>
                    <a:pt x="5" y="1"/>
                  </a:cubicBezTo>
                  <a:cubicBezTo>
                    <a:pt x="4" y="1"/>
                    <a:pt x="2" y="0"/>
                    <a:pt x="1" y="1"/>
                  </a:cubicBezTo>
                  <a:cubicBezTo>
                    <a:pt x="0" y="2"/>
                    <a:pt x="3" y="3"/>
                    <a:pt x="3" y="3"/>
                  </a:cubicBezTo>
                  <a:cubicBezTo>
                    <a:pt x="2" y="3"/>
                    <a:pt x="0" y="6"/>
                    <a:pt x="1" y="7"/>
                  </a:cubicBezTo>
                  <a:cubicBezTo>
                    <a:pt x="2" y="7"/>
                    <a:pt x="4" y="6"/>
                    <a:pt x="5" y="7"/>
                  </a:cubicBezTo>
                  <a:cubicBezTo>
                    <a:pt x="7" y="8"/>
                    <a:pt x="5" y="8"/>
                    <a:pt x="5" y="9"/>
                  </a:cubicBezTo>
                  <a:cubicBezTo>
                    <a:pt x="5" y="11"/>
                    <a:pt x="16" y="8"/>
                    <a:pt x="16" y="6"/>
                  </a:cubicBezTo>
                  <a:cubicBezTo>
                    <a:pt x="15" y="5"/>
                    <a:pt x="16" y="7"/>
                    <a:pt x="16" y="6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44" name="Freeform 778"/>
            <p:cNvSpPr>
              <a:spLocks/>
            </p:cNvSpPr>
            <p:nvPr/>
          </p:nvSpPr>
          <p:spPr bwMode="auto">
            <a:xfrm>
              <a:off x="9184270" y="4965129"/>
              <a:ext cx="38217" cy="19114"/>
            </a:xfrm>
            <a:custGeom>
              <a:avLst/>
              <a:gdLst>
                <a:gd name="T0" fmla="*/ 2 w 4"/>
                <a:gd name="T1" fmla="*/ 2 h 2"/>
                <a:gd name="T2" fmla="*/ 2 w 4"/>
                <a:gd name="T3" fmla="*/ 0 h 2"/>
                <a:gd name="T4" fmla="*/ 2 w 4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2">
                  <a:moveTo>
                    <a:pt x="2" y="2"/>
                  </a:moveTo>
                  <a:cubicBezTo>
                    <a:pt x="0" y="2"/>
                    <a:pt x="1" y="0"/>
                    <a:pt x="2" y="0"/>
                  </a:cubicBezTo>
                  <a:cubicBezTo>
                    <a:pt x="3" y="0"/>
                    <a:pt x="4" y="2"/>
                    <a:pt x="2" y="2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45" name="Freeform 779"/>
            <p:cNvSpPr>
              <a:spLocks/>
            </p:cNvSpPr>
            <p:nvPr/>
          </p:nvSpPr>
          <p:spPr bwMode="auto">
            <a:xfrm>
              <a:off x="9212932" y="3859745"/>
              <a:ext cx="101909" cy="57338"/>
            </a:xfrm>
            <a:custGeom>
              <a:avLst/>
              <a:gdLst>
                <a:gd name="T0" fmla="*/ 9 w 11"/>
                <a:gd name="T1" fmla="*/ 4 h 6"/>
                <a:gd name="T2" fmla="*/ 9 w 11"/>
                <a:gd name="T3" fmla="*/ 5 h 6"/>
                <a:gd name="T4" fmla="*/ 3 w 11"/>
                <a:gd name="T5" fmla="*/ 4 h 6"/>
                <a:gd name="T6" fmla="*/ 2 w 11"/>
                <a:gd name="T7" fmla="*/ 1 h 6"/>
                <a:gd name="T8" fmla="*/ 9 w 11"/>
                <a:gd name="T9" fmla="*/ 4 h 6"/>
                <a:gd name="T10" fmla="*/ 9 w 11"/>
                <a:gd name="T11" fmla="*/ 4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" h="6">
                  <a:moveTo>
                    <a:pt x="9" y="4"/>
                  </a:moveTo>
                  <a:cubicBezTo>
                    <a:pt x="11" y="5"/>
                    <a:pt x="11" y="6"/>
                    <a:pt x="9" y="5"/>
                  </a:cubicBezTo>
                  <a:cubicBezTo>
                    <a:pt x="7" y="5"/>
                    <a:pt x="4" y="4"/>
                    <a:pt x="3" y="4"/>
                  </a:cubicBezTo>
                  <a:cubicBezTo>
                    <a:pt x="2" y="3"/>
                    <a:pt x="0" y="0"/>
                    <a:pt x="2" y="1"/>
                  </a:cubicBezTo>
                  <a:cubicBezTo>
                    <a:pt x="4" y="2"/>
                    <a:pt x="7" y="3"/>
                    <a:pt x="9" y="4"/>
                  </a:cubicBezTo>
                  <a:cubicBezTo>
                    <a:pt x="11" y="5"/>
                    <a:pt x="7" y="3"/>
                    <a:pt x="9" y="4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46" name="Freeform 780"/>
            <p:cNvSpPr>
              <a:spLocks/>
            </p:cNvSpPr>
            <p:nvPr/>
          </p:nvSpPr>
          <p:spPr bwMode="auto">
            <a:xfrm>
              <a:off x="9528218" y="3776918"/>
              <a:ext cx="76432" cy="44598"/>
            </a:xfrm>
            <a:custGeom>
              <a:avLst/>
              <a:gdLst>
                <a:gd name="T0" fmla="*/ 8 w 8"/>
                <a:gd name="T1" fmla="*/ 3 h 5"/>
                <a:gd name="T2" fmla="*/ 0 w 8"/>
                <a:gd name="T3" fmla="*/ 2 h 5"/>
                <a:gd name="T4" fmla="*/ 8 w 8"/>
                <a:gd name="T5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" h="5">
                  <a:moveTo>
                    <a:pt x="8" y="3"/>
                  </a:moveTo>
                  <a:cubicBezTo>
                    <a:pt x="8" y="5"/>
                    <a:pt x="0" y="4"/>
                    <a:pt x="0" y="2"/>
                  </a:cubicBezTo>
                  <a:cubicBezTo>
                    <a:pt x="0" y="0"/>
                    <a:pt x="8" y="1"/>
                    <a:pt x="8" y="3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47" name="Freeform 782"/>
            <p:cNvSpPr>
              <a:spLocks/>
            </p:cNvSpPr>
            <p:nvPr/>
          </p:nvSpPr>
          <p:spPr bwMode="auto">
            <a:xfrm>
              <a:off x="10735225" y="3897972"/>
              <a:ext cx="54142" cy="38227"/>
            </a:xfrm>
            <a:custGeom>
              <a:avLst/>
              <a:gdLst>
                <a:gd name="T0" fmla="*/ 5 w 6"/>
                <a:gd name="T1" fmla="*/ 3 h 4"/>
                <a:gd name="T2" fmla="*/ 1 w 6"/>
                <a:gd name="T3" fmla="*/ 0 h 4"/>
                <a:gd name="T4" fmla="*/ 5 w 6"/>
                <a:gd name="T5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4">
                  <a:moveTo>
                    <a:pt x="5" y="3"/>
                  </a:moveTo>
                  <a:cubicBezTo>
                    <a:pt x="4" y="4"/>
                    <a:pt x="0" y="0"/>
                    <a:pt x="1" y="0"/>
                  </a:cubicBezTo>
                  <a:cubicBezTo>
                    <a:pt x="2" y="0"/>
                    <a:pt x="6" y="2"/>
                    <a:pt x="5" y="3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48" name="Freeform 783"/>
            <p:cNvSpPr>
              <a:spLocks/>
            </p:cNvSpPr>
            <p:nvPr/>
          </p:nvSpPr>
          <p:spPr bwMode="auto">
            <a:xfrm>
              <a:off x="10808475" y="3936197"/>
              <a:ext cx="47770" cy="9558"/>
            </a:xfrm>
            <a:custGeom>
              <a:avLst/>
              <a:gdLst>
                <a:gd name="T0" fmla="*/ 4 w 5"/>
                <a:gd name="T1" fmla="*/ 1 h 1"/>
                <a:gd name="T2" fmla="*/ 2 w 5"/>
                <a:gd name="T3" fmla="*/ 0 h 1"/>
                <a:gd name="T4" fmla="*/ 4 w 5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" h="1">
                  <a:moveTo>
                    <a:pt x="4" y="1"/>
                  </a:moveTo>
                  <a:cubicBezTo>
                    <a:pt x="2" y="1"/>
                    <a:pt x="0" y="0"/>
                    <a:pt x="2" y="0"/>
                  </a:cubicBezTo>
                  <a:cubicBezTo>
                    <a:pt x="3" y="0"/>
                    <a:pt x="5" y="1"/>
                    <a:pt x="4" y="1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49" name="Freeform 784"/>
            <p:cNvSpPr>
              <a:spLocks/>
            </p:cNvSpPr>
            <p:nvPr/>
          </p:nvSpPr>
          <p:spPr bwMode="auto">
            <a:xfrm>
              <a:off x="10808475" y="4468183"/>
              <a:ext cx="38217" cy="66896"/>
            </a:xfrm>
            <a:custGeom>
              <a:avLst/>
              <a:gdLst>
                <a:gd name="T0" fmla="*/ 2 w 4"/>
                <a:gd name="T1" fmla="*/ 0 h 7"/>
                <a:gd name="T2" fmla="*/ 4 w 4"/>
                <a:gd name="T3" fmla="*/ 7 h 7"/>
                <a:gd name="T4" fmla="*/ 2 w 4"/>
                <a:gd name="T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7">
                  <a:moveTo>
                    <a:pt x="2" y="0"/>
                  </a:moveTo>
                  <a:cubicBezTo>
                    <a:pt x="0" y="0"/>
                    <a:pt x="3" y="7"/>
                    <a:pt x="4" y="7"/>
                  </a:cubicBezTo>
                  <a:cubicBezTo>
                    <a:pt x="4" y="7"/>
                    <a:pt x="3" y="0"/>
                    <a:pt x="2" y="0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50" name="Freeform 785"/>
            <p:cNvSpPr>
              <a:spLocks/>
            </p:cNvSpPr>
            <p:nvPr/>
          </p:nvSpPr>
          <p:spPr bwMode="auto">
            <a:xfrm>
              <a:off x="10827583" y="4589232"/>
              <a:ext cx="63695" cy="38227"/>
            </a:xfrm>
            <a:custGeom>
              <a:avLst/>
              <a:gdLst>
                <a:gd name="T0" fmla="*/ 1 w 7"/>
                <a:gd name="T1" fmla="*/ 0 h 4"/>
                <a:gd name="T2" fmla="*/ 1 w 7"/>
                <a:gd name="T3" fmla="*/ 4 h 4"/>
                <a:gd name="T4" fmla="*/ 5 w 7"/>
                <a:gd name="T5" fmla="*/ 4 h 4"/>
                <a:gd name="T6" fmla="*/ 1 w 7"/>
                <a:gd name="T7" fmla="*/ 0 h 4"/>
                <a:gd name="T8" fmla="*/ 1 w 7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4">
                  <a:moveTo>
                    <a:pt x="1" y="0"/>
                  </a:moveTo>
                  <a:cubicBezTo>
                    <a:pt x="0" y="1"/>
                    <a:pt x="0" y="3"/>
                    <a:pt x="1" y="4"/>
                  </a:cubicBezTo>
                  <a:cubicBezTo>
                    <a:pt x="2" y="4"/>
                    <a:pt x="3" y="4"/>
                    <a:pt x="5" y="4"/>
                  </a:cubicBezTo>
                  <a:cubicBezTo>
                    <a:pt x="7" y="4"/>
                    <a:pt x="1" y="0"/>
                    <a:pt x="1" y="0"/>
                  </a:cubicBezTo>
                  <a:cubicBezTo>
                    <a:pt x="0" y="1"/>
                    <a:pt x="1" y="0"/>
                    <a:pt x="1" y="0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51" name="Freeform 786"/>
            <p:cNvSpPr>
              <a:spLocks/>
            </p:cNvSpPr>
            <p:nvPr/>
          </p:nvSpPr>
          <p:spPr bwMode="auto">
            <a:xfrm>
              <a:off x="10566434" y="4796294"/>
              <a:ext cx="159235" cy="92380"/>
            </a:xfrm>
            <a:custGeom>
              <a:avLst/>
              <a:gdLst>
                <a:gd name="T0" fmla="*/ 0 w 17"/>
                <a:gd name="T1" fmla="*/ 4 h 10"/>
                <a:gd name="T2" fmla="*/ 10 w 17"/>
                <a:gd name="T3" fmla="*/ 2 h 10"/>
                <a:gd name="T4" fmla="*/ 8 w 17"/>
                <a:gd name="T5" fmla="*/ 4 h 10"/>
                <a:gd name="T6" fmla="*/ 12 w 17"/>
                <a:gd name="T7" fmla="*/ 7 h 10"/>
                <a:gd name="T8" fmla="*/ 9 w 17"/>
                <a:gd name="T9" fmla="*/ 7 h 10"/>
                <a:gd name="T10" fmla="*/ 11 w 17"/>
                <a:gd name="T11" fmla="*/ 10 h 10"/>
                <a:gd name="T12" fmla="*/ 8 w 17"/>
                <a:gd name="T13" fmla="*/ 9 h 10"/>
                <a:gd name="T14" fmla="*/ 0 w 17"/>
                <a:gd name="T15" fmla="*/ 4 h 10"/>
                <a:gd name="T16" fmla="*/ 0 w 17"/>
                <a:gd name="T17" fmla="*/ 4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10">
                  <a:moveTo>
                    <a:pt x="0" y="4"/>
                  </a:moveTo>
                  <a:cubicBezTo>
                    <a:pt x="1" y="0"/>
                    <a:pt x="7" y="2"/>
                    <a:pt x="10" y="2"/>
                  </a:cubicBezTo>
                  <a:cubicBezTo>
                    <a:pt x="17" y="3"/>
                    <a:pt x="8" y="4"/>
                    <a:pt x="8" y="4"/>
                  </a:cubicBezTo>
                  <a:cubicBezTo>
                    <a:pt x="8" y="6"/>
                    <a:pt x="12" y="5"/>
                    <a:pt x="12" y="7"/>
                  </a:cubicBezTo>
                  <a:cubicBezTo>
                    <a:pt x="12" y="7"/>
                    <a:pt x="10" y="6"/>
                    <a:pt x="9" y="7"/>
                  </a:cubicBezTo>
                  <a:cubicBezTo>
                    <a:pt x="9" y="7"/>
                    <a:pt x="12" y="10"/>
                    <a:pt x="11" y="10"/>
                  </a:cubicBezTo>
                  <a:cubicBezTo>
                    <a:pt x="10" y="10"/>
                    <a:pt x="9" y="9"/>
                    <a:pt x="8" y="9"/>
                  </a:cubicBezTo>
                  <a:cubicBezTo>
                    <a:pt x="6" y="8"/>
                    <a:pt x="0" y="7"/>
                    <a:pt x="0" y="4"/>
                  </a:cubicBezTo>
                  <a:cubicBezTo>
                    <a:pt x="0" y="3"/>
                    <a:pt x="0" y="7"/>
                    <a:pt x="0" y="4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52" name="Freeform 787"/>
            <p:cNvSpPr>
              <a:spLocks/>
            </p:cNvSpPr>
            <p:nvPr/>
          </p:nvSpPr>
          <p:spPr bwMode="auto">
            <a:xfrm>
              <a:off x="10537774" y="4777183"/>
              <a:ext cx="82803" cy="28672"/>
            </a:xfrm>
            <a:custGeom>
              <a:avLst/>
              <a:gdLst>
                <a:gd name="T0" fmla="*/ 8 w 9"/>
                <a:gd name="T1" fmla="*/ 1 h 3"/>
                <a:gd name="T2" fmla="*/ 5 w 9"/>
                <a:gd name="T3" fmla="*/ 0 h 3"/>
                <a:gd name="T4" fmla="*/ 0 w 9"/>
                <a:gd name="T5" fmla="*/ 0 h 3"/>
                <a:gd name="T6" fmla="*/ 8 w 9"/>
                <a:gd name="T7" fmla="*/ 1 h 3"/>
                <a:gd name="T8" fmla="*/ 8 w 9"/>
                <a:gd name="T9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3">
                  <a:moveTo>
                    <a:pt x="8" y="1"/>
                  </a:moveTo>
                  <a:cubicBezTo>
                    <a:pt x="9" y="1"/>
                    <a:pt x="5" y="0"/>
                    <a:pt x="5" y="0"/>
                  </a:cubicBezTo>
                  <a:cubicBezTo>
                    <a:pt x="3" y="0"/>
                    <a:pt x="1" y="0"/>
                    <a:pt x="0" y="0"/>
                  </a:cubicBezTo>
                  <a:cubicBezTo>
                    <a:pt x="2" y="0"/>
                    <a:pt x="6" y="3"/>
                    <a:pt x="8" y="1"/>
                  </a:cubicBezTo>
                  <a:cubicBezTo>
                    <a:pt x="9" y="1"/>
                    <a:pt x="7" y="2"/>
                    <a:pt x="8" y="1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53" name="Freeform 788"/>
            <p:cNvSpPr>
              <a:spLocks/>
            </p:cNvSpPr>
            <p:nvPr/>
          </p:nvSpPr>
          <p:spPr bwMode="auto">
            <a:xfrm>
              <a:off x="10407201" y="4974685"/>
              <a:ext cx="121018" cy="63711"/>
            </a:xfrm>
            <a:custGeom>
              <a:avLst/>
              <a:gdLst>
                <a:gd name="T0" fmla="*/ 12 w 13"/>
                <a:gd name="T1" fmla="*/ 4 h 7"/>
                <a:gd name="T2" fmla="*/ 12 w 13"/>
                <a:gd name="T3" fmla="*/ 1 h 7"/>
                <a:gd name="T4" fmla="*/ 7 w 13"/>
                <a:gd name="T5" fmla="*/ 2 h 7"/>
                <a:gd name="T6" fmla="*/ 3 w 13"/>
                <a:gd name="T7" fmla="*/ 3 h 7"/>
                <a:gd name="T8" fmla="*/ 0 w 13"/>
                <a:gd name="T9" fmla="*/ 5 h 7"/>
                <a:gd name="T10" fmla="*/ 12 w 13"/>
                <a:gd name="T11" fmla="*/ 4 h 7"/>
                <a:gd name="T12" fmla="*/ 12 w 13"/>
                <a:gd name="T13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" h="7">
                  <a:moveTo>
                    <a:pt x="12" y="4"/>
                  </a:moveTo>
                  <a:cubicBezTo>
                    <a:pt x="13" y="3"/>
                    <a:pt x="13" y="2"/>
                    <a:pt x="12" y="1"/>
                  </a:cubicBezTo>
                  <a:cubicBezTo>
                    <a:pt x="11" y="0"/>
                    <a:pt x="8" y="1"/>
                    <a:pt x="7" y="2"/>
                  </a:cubicBezTo>
                  <a:cubicBezTo>
                    <a:pt x="6" y="2"/>
                    <a:pt x="4" y="2"/>
                    <a:pt x="3" y="3"/>
                  </a:cubicBezTo>
                  <a:cubicBezTo>
                    <a:pt x="3" y="3"/>
                    <a:pt x="0" y="5"/>
                    <a:pt x="0" y="5"/>
                  </a:cubicBezTo>
                  <a:cubicBezTo>
                    <a:pt x="3" y="7"/>
                    <a:pt x="10" y="6"/>
                    <a:pt x="12" y="4"/>
                  </a:cubicBezTo>
                  <a:cubicBezTo>
                    <a:pt x="13" y="3"/>
                    <a:pt x="9" y="6"/>
                    <a:pt x="12" y="4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54" name="Freeform 789"/>
            <p:cNvSpPr>
              <a:spLocks/>
            </p:cNvSpPr>
            <p:nvPr/>
          </p:nvSpPr>
          <p:spPr bwMode="auto">
            <a:xfrm>
              <a:off x="9305288" y="5067067"/>
              <a:ext cx="38217" cy="57338"/>
            </a:xfrm>
            <a:custGeom>
              <a:avLst/>
              <a:gdLst>
                <a:gd name="T0" fmla="*/ 3 w 4"/>
                <a:gd name="T1" fmla="*/ 2 h 6"/>
                <a:gd name="T2" fmla="*/ 1 w 4"/>
                <a:gd name="T3" fmla="*/ 3 h 6"/>
                <a:gd name="T4" fmla="*/ 3 w 4"/>
                <a:gd name="T5" fmla="*/ 2 h 6"/>
                <a:gd name="T6" fmla="*/ 3 w 4"/>
                <a:gd name="T7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6">
                  <a:moveTo>
                    <a:pt x="3" y="2"/>
                  </a:moveTo>
                  <a:cubicBezTo>
                    <a:pt x="2" y="0"/>
                    <a:pt x="1" y="1"/>
                    <a:pt x="1" y="3"/>
                  </a:cubicBezTo>
                  <a:cubicBezTo>
                    <a:pt x="0" y="6"/>
                    <a:pt x="4" y="4"/>
                    <a:pt x="3" y="2"/>
                  </a:cubicBezTo>
                  <a:cubicBezTo>
                    <a:pt x="3" y="2"/>
                    <a:pt x="4" y="3"/>
                    <a:pt x="3" y="2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55" name="Freeform 790"/>
            <p:cNvSpPr>
              <a:spLocks/>
            </p:cNvSpPr>
            <p:nvPr/>
          </p:nvSpPr>
          <p:spPr bwMode="auto">
            <a:xfrm>
              <a:off x="9222485" y="4946016"/>
              <a:ext cx="35033" cy="38227"/>
            </a:xfrm>
            <a:custGeom>
              <a:avLst/>
              <a:gdLst>
                <a:gd name="T0" fmla="*/ 4 w 4"/>
                <a:gd name="T1" fmla="*/ 2 h 4"/>
                <a:gd name="T2" fmla="*/ 1 w 4"/>
                <a:gd name="T3" fmla="*/ 1 h 4"/>
                <a:gd name="T4" fmla="*/ 4 w 4"/>
                <a:gd name="T5" fmla="*/ 2 h 4"/>
                <a:gd name="T6" fmla="*/ 4 w 4"/>
                <a:gd name="T7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4">
                  <a:moveTo>
                    <a:pt x="4" y="2"/>
                  </a:moveTo>
                  <a:cubicBezTo>
                    <a:pt x="3" y="2"/>
                    <a:pt x="1" y="0"/>
                    <a:pt x="1" y="1"/>
                  </a:cubicBezTo>
                  <a:cubicBezTo>
                    <a:pt x="0" y="4"/>
                    <a:pt x="4" y="2"/>
                    <a:pt x="4" y="2"/>
                  </a:cubicBezTo>
                  <a:cubicBezTo>
                    <a:pt x="3" y="2"/>
                    <a:pt x="4" y="2"/>
                    <a:pt x="4" y="2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56" name="Freeform 791"/>
            <p:cNvSpPr>
              <a:spLocks/>
            </p:cNvSpPr>
            <p:nvPr/>
          </p:nvSpPr>
          <p:spPr bwMode="auto">
            <a:xfrm>
              <a:off x="10865798" y="4347133"/>
              <a:ext cx="19109" cy="19114"/>
            </a:xfrm>
            <a:custGeom>
              <a:avLst/>
              <a:gdLst>
                <a:gd name="T0" fmla="*/ 2 w 2"/>
                <a:gd name="T1" fmla="*/ 1 h 2"/>
                <a:gd name="T2" fmla="*/ 0 w 2"/>
                <a:gd name="T3" fmla="*/ 2 h 2"/>
                <a:gd name="T4" fmla="*/ 2 w 2"/>
                <a:gd name="T5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1"/>
                  </a:moveTo>
                  <a:cubicBezTo>
                    <a:pt x="2" y="0"/>
                    <a:pt x="0" y="1"/>
                    <a:pt x="0" y="2"/>
                  </a:cubicBezTo>
                  <a:cubicBezTo>
                    <a:pt x="1" y="2"/>
                    <a:pt x="2" y="2"/>
                    <a:pt x="2" y="1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57" name="Freeform 792"/>
            <p:cNvSpPr>
              <a:spLocks/>
            </p:cNvSpPr>
            <p:nvPr/>
          </p:nvSpPr>
          <p:spPr bwMode="auto">
            <a:xfrm>
              <a:off x="10789366" y="4245195"/>
              <a:ext cx="28664" cy="15928"/>
            </a:xfrm>
            <a:custGeom>
              <a:avLst/>
              <a:gdLst>
                <a:gd name="T0" fmla="*/ 2 w 3"/>
                <a:gd name="T1" fmla="*/ 0 h 2"/>
                <a:gd name="T2" fmla="*/ 1 w 3"/>
                <a:gd name="T3" fmla="*/ 1 h 2"/>
                <a:gd name="T4" fmla="*/ 2 w 3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2" y="0"/>
                  </a:moveTo>
                  <a:cubicBezTo>
                    <a:pt x="1" y="0"/>
                    <a:pt x="0" y="1"/>
                    <a:pt x="1" y="1"/>
                  </a:cubicBezTo>
                  <a:cubicBezTo>
                    <a:pt x="2" y="2"/>
                    <a:pt x="3" y="1"/>
                    <a:pt x="2" y="0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58" name="Freeform 793"/>
            <p:cNvSpPr>
              <a:spLocks/>
            </p:cNvSpPr>
            <p:nvPr/>
          </p:nvSpPr>
          <p:spPr bwMode="auto">
            <a:xfrm>
              <a:off x="10865798" y="4206968"/>
              <a:ext cx="25477" cy="28672"/>
            </a:xfrm>
            <a:custGeom>
              <a:avLst/>
              <a:gdLst>
                <a:gd name="T0" fmla="*/ 2 w 3"/>
                <a:gd name="T1" fmla="*/ 1 h 3"/>
                <a:gd name="T2" fmla="*/ 1 w 3"/>
                <a:gd name="T3" fmla="*/ 2 h 3"/>
                <a:gd name="T4" fmla="*/ 2 w 3"/>
                <a:gd name="T5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3">
                  <a:moveTo>
                    <a:pt x="2" y="1"/>
                  </a:moveTo>
                  <a:cubicBezTo>
                    <a:pt x="2" y="0"/>
                    <a:pt x="0" y="1"/>
                    <a:pt x="1" y="2"/>
                  </a:cubicBezTo>
                  <a:cubicBezTo>
                    <a:pt x="1" y="3"/>
                    <a:pt x="3" y="1"/>
                    <a:pt x="2" y="1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59" name="Freeform 794"/>
            <p:cNvSpPr>
              <a:spLocks/>
            </p:cNvSpPr>
            <p:nvPr/>
          </p:nvSpPr>
          <p:spPr bwMode="auto">
            <a:xfrm>
              <a:off x="8314841" y="4394916"/>
              <a:ext cx="47770" cy="6370"/>
            </a:xfrm>
            <a:custGeom>
              <a:avLst/>
              <a:gdLst>
                <a:gd name="T0" fmla="*/ 5 w 5"/>
                <a:gd name="T1" fmla="*/ 1 h 1"/>
                <a:gd name="T2" fmla="*/ 1 w 5"/>
                <a:gd name="T3" fmla="*/ 0 h 1"/>
                <a:gd name="T4" fmla="*/ 5 w 5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cubicBezTo>
                    <a:pt x="4" y="0"/>
                    <a:pt x="0" y="0"/>
                    <a:pt x="1" y="0"/>
                  </a:cubicBezTo>
                  <a:cubicBezTo>
                    <a:pt x="2" y="1"/>
                    <a:pt x="5" y="1"/>
                    <a:pt x="5" y="1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60" name="Freeform 795"/>
            <p:cNvSpPr>
              <a:spLocks/>
            </p:cNvSpPr>
            <p:nvPr/>
          </p:nvSpPr>
          <p:spPr bwMode="auto">
            <a:xfrm>
              <a:off x="8372164" y="4394916"/>
              <a:ext cx="57323" cy="0"/>
            </a:xfrm>
            <a:custGeom>
              <a:avLst/>
              <a:gdLst>
                <a:gd name="T0" fmla="*/ 5 w 6"/>
                <a:gd name="T1" fmla="*/ 1 w 6"/>
                <a:gd name="T2" fmla="*/ 5 w 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6">
                  <a:moveTo>
                    <a:pt x="5" y="0"/>
                  </a:moveTo>
                  <a:cubicBezTo>
                    <a:pt x="4" y="0"/>
                    <a:pt x="0" y="0"/>
                    <a:pt x="1" y="0"/>
                  </a:cubicBezTo>
                  <a:cubicBezTo>
                    <a:pt x="2" y="0"/>
                    <a:pt x="6" y="0"/>
                    <a:pt x="5" y="0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61" name="Freeform 796"/>
            <p:cNvSpPr>
              <a:spLocks/>
            </p:cNvSpPr>
            <p:nvPr/>
          </p:nvSpPr>
          <p:spPr bwMode="auto">
            <a:xfrm>
              <a:off x="9445417" y="3802407"/>
              <a:ext cx="38217" cy="19114"/>
            </a:xfrm>
            <a:custGeom>
              <a:avLst/>
              <a:gdLst>
                <a:gd name="T0" fmla="*/ 3 w 4"/>
                <a:gd name="T1" fmla="*/ 2 h 2"/>
                <a:gd name="T2" fmla="*/ 2 w 4"/>
                <a:gd name="T3" fmla="*/ 0 h 2"/>
                <a:gd name="T4" fmla="*/ 3 w 4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2">
                  <a:moveTo>
                    <a:pt x="3" y="2"/>
                  </a:moveTo>
                  <a:cubicBezTo>
                    <a:pt x="1" y="2"/>
                    <a:pt x="0" y="0"/>
                    <a:pt x="2" y="0"/>
                  </a:cubicBezTo>
                  <a:cubicBezTo>
                    <a:pt x="3" y="0"/>
                    <a:pt x="4" y="2"/>
                    <a:pt x="3" y="2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62" name="Freeform 797"/>
            <p:cNvSpPr>
              <a:spLocks/>
            </p:cNvSpPr>
            <p:nvPr/>
          </p:nvSpPr>
          <p:spPr bwMode="auto">
            <a:xfrm>
              <a:off x="5467694" y="6086410"/>
              <a:ext cx="85988" cy="111494"/>
            </a:xfrm>
            <a:custGeom>
              <a:avLst/>
              <a:gdLst>
                <a:gd name="T0" fmla="*/ 9 w 9"/>
                <a:gd name="T1" fmla="*/ 11 h 12"/>
                <a:gd name="T2" fmla="*/ 5 w 9"/>
                <a:gd name="T3" fmla="*/ 2 h 12"/>
                <a:gd name="T4" fmla="*/ 2 w 9"/>
                <a:gd name="T5" fmla="*/ 2 h 12"/>
                <a:gd name="T6" fmla="*/ 0 w 9"/>
                <a:gd name="T7" fmla="*/ 3 h 12"/>
                <a:gd name="T8" fmla="*/ 3 w 9"/>
                <a:gd name="T9" fmla="*/ 5 h 12"/>
                <a:gd name="T10" fmla="*/ 3 w 9"/>
                <a:gd name="T11" fmla="*/ 7 h 12"/>
                <a:gd name="T12" fmla="*/ 4 w 9"/>
                <a:gd name="T13" fmla="*/ 7 h 12"/>
                <a:gd name="T14" fmla="*/ 3 w 9"/>
                <a:gd name="T15" fmla="*/ 8 h 12"/>
                <a:gd name="T16" fmla="*/ 6 w 9"/>
                <a:gd name="T17" fmla="*/ 11 h 12"/>
                <a:gd name="T18" fmla="*/ 6 w 9"/>
                <a:gd name="T19" fmla="*/ 9 h 12"/>
                <a:gd name="T20" fmla="*/ 9 w 9"/>
                <a:gd name="T21" fmla="*/ 11 h 12"/>
                <a:gd name="T22" fmla="*/ 9 w 9"/>
                <a:gd name="T23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" h="12">
                  <a:moveTo>
                    <a:pt x="9" y="11"/>
                  </a:moveTo>
                  <a:cubicBezTo>
                    <a:pt x="8" y="8"/>
                    <a:pt x="7" y="4"/>
                    <a:pt x="5" y="2"/>
                  </a:cubicBezTo>
                  <a:cubicBezTo>
                    <a:pt x="4" y="1"/>
                    <a:pt x="3" y="0"/>
                    <a:pt x="2" y="2"/>
                  </a:cubicBezTo>
                  <a:cubicBezTo>
                    <a:pt x="2" y="2"/>
                    <a:pt x="0" y="2"/>
                    <a:pt x="0" y="3"/>
                  </a:cubicBezTo>
                  <a:cubicBezTo>
                    <a:pt x="1" y="4"/>
                    <a:pt x="3" y="3"/>
                    <a:pt x="3" y="5"/>
                  </a:cubicBezTo>
                  <a:cubicBezTo>
                    <a:pt x="3" y="6"/>
                    <a:pt x="3" y="6"/>
                    <a:pt x="3" y="7"/>
                  </a:cubicBezTo>
                  <a:cubicBezTo>
                    <a:pt x="3" y="8"/>
                    <a:pt x="4" y="7"/>
                    <a:pt x="4" y="7"/>
                  </a:cubicBezTo>
                  <a:cubicBezTo>
                    <a:pt x="5" y="8"/>
                    <a:pt x="3" y="8"/>
                    <a:pt x="3" y="8"/>
                  </a:cubicBezTo>
                  <a:cubicBezTo>
                    <a:pt x="3" y="9"/>
                    <a:pt x="5" y="11"/>
                    <a:pt x="6" y="11"/>
                  </a:cubicBezTo>
                  <a:cubicBezTo>
                    <a:pt x="6" y="11"/>
                    <a:pt x="2" y="7"/>
                    <a:pt x="6" y="9"/>
                  </a:cubicBezTo>
                  <a:cubicBezTo>
                    <a:pt x="7" y="9"/>
                    <a:pt x="9" y="12"/>
                    <a:pt x="9" y="11"/>
                  </a:cubicBezTo>
                  <a:cubicBezTo>
                    <a:pt x="8" y="10"/>
                    <a:pt x="9" y="12"/>
                    <a:pt x="9" y="11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766" name="TextBox 765"/>
          <p:cNvSpPr txBox="1"/>
          <p:nvPr/>
        </p:nvSpPr>
        <p:spPr>
          <a:xfrm>
            <a:off x="7400520" y="1562408"/>
            <a:ext cx="422643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050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КГНТ является инжиниринговой компанией Республики Казахстан, </a:t>
            </a:r>
            <a:r>
              <a:rPr lang="ru-RU" sz="1050" dirty="0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предоставляющей </a:t>
            </a:r>
            <a:r>
              <a:rPr lang="ru-RU" sz="1050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весь комплекс услуг по индустриальному и гражданскому проектированию, управлению проектами и инжинирингу. В группе КИНГ с 2007 г.</a:t>
            </a:r>
            <a:endParaRPr lang="id-ID" sz="1050" dirty="0">
              <a:solidFill>
                <a:schemeClr val="tx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65" name="TextBox 764">
            <a:extLst>
              <a:ext uri="{FF2B5EF4-FFF2-40B4-BE49-F238E27FC236}">
                <a16:creationId xmlns:a16="http://schemas.microsoft.com/office/drawing/2014/main" id="{700FD4DB-5A60-4ECE-80C5-E453E2B54974}"/>
              </a:ext>
            </a:extLst>
          </p:cNvPr>
          <p:cNvSpPr txBox="1"/>
          <p:nvPr/>
        </p:nvSpPr>
        <p:spPr>
          <a:xfrm>
            <a:off x="7498401" y="4474809"/>
            <a:ext cx="403067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050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Команда из более чем 750 высококвалифицированных специалистов, имеющих обширный опыт работы в различных дисциплинах проектирования, а также технический и управленческий потенциал.</a:t>
            </a:r>
            <a:endParaRPr lang="id-ID" sz="1050" dirty="0">
              <a:solidFill>
                <a:schemeClr val="tx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8693226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500"/>
                            </p:stCondLst>
                            <p:childTnLst>
                              <p:par>
                                <p:cTn id="4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000"/>
                            </p:stCondLst>
                            <p:childTnLst>
                              <p:par>
                                <p:cTn id="5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50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7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4000"/>
                            </p:stCondLst>
                            <p:childTnLst>
                              <p:par>
                                <p:cTn id="6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7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 animBg="1"/>
      <p:bldP spid="8" grpId="0"/>
      <p:bldP spid="9" grpId="0" animBg="1"/>
      <p:bldP spid="10" grpId="0"/>
      <p:bldP spid="15" grpId="0"/>
      <p:bldP spid="16" grpId="0"/>
      <p:bldP spid="17" grpId="0"/>
      <p:bldP spid="18" grpId="0"/>
      <p:bldP spid="82" grpId="0"/>
      <p:bldP spid="766" grpId="0"/>
      <p:bldP spid="76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dirty="0">
                <a:solidFill>
                  <a:schemeClr val="accent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Профиль</a:t>
            </a:r>
            <a:endParaRPr lang="id-ID" sz="3200" dirty="0">
              <a:solidFill>
                <a:schemeClr val="accent3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0E94B5-8C35-4E38-8FC1-B73EBEBA3C09}" type="slidenum">
              <a:rPr lang="id-ID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/>
              <a:t>17</a:t>
            </a:fld>
            <a:endParaRPr lang="id-ID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830639" y="1294022"/>
            <a:ext cx="10515600" cy="366712"/>
          </a:xfrm>
        </p:spPr>
        <p:txBody>
          <a:bodyPr>
            <a:noAutofit/>
          </a:bodyPr>
          <a:lstStyle/>
          <a:p>
            <a:r>
              <a:rPr lang="ru-RU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Деятельности ТОО «КГНТ»</a:t>
            </a:r>
            <a:endParaRPr lang="id-ID" sz="1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Teardrop 4"/>
          <p:cNvSpPr/>
          <p:nvPr/>
        </p:nvSpPr>
        <p:spPr>
          <a:xfrm>
            <a:off x="1088076" y="2125414"/>
            <a:ext cx="792000" cy="792000"/>
          </a:xfrm>
          <a:prstGeom prst="teardrop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115192" y="2040738"/>
            <a:ext cx="37728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Мегапроекты в нефтегазовой отрасли</a:t>
            </a:r>
            <a:endParaRPr lang="id-ID" sz="1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115192" y="2261476"/>
            <a:ext cx="351869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Реконструкция АНПЗ, Модернизация Павлодарского НХЗ, Модернизация и реконструкция </a:t>
            </a:r>
            <a:r>
              <a:rPr lang="ru-RU" sz="1200" dirty="0" err="1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Шымкентского</a:t>
            </a:r>
            <a:r>
              <a:rPr lang="ru-RU" sz="1200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НПЗ, Освоение месторождения </a:t>
            </a:r>
            <a:r>
              <a:rPr lang="ru-RU" sz="1200" dirty="0" err="1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Кашаган</a:t>
            </a:r>
            <a:r>
              <a:rPr lang="ru-RU" sz="1200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id-ID" sz="1200" dirty="0">
              <a:solidFill>
                <a:schemeClr val="tx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Teardrop 7"/>
          <p:cNvSpPr/>
          <p:nvPr/>
        </p:nvSpPr>
        <p:spPr>
          <a:xfrm>
            <a:off x="1066325" y="3337817"/>
            <a:ext cx="792000" cy="792000"/>
          </a:xfrm>
          <a:prstGeom prst="teardrop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104340" y="3256882"/>
            <a:ext cx="30235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Гражданское проектирование</a:t>
            </a:r>
            <a:endParaRPr lang="id-ID" sz="1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115192" y="3502984"/>
            <a:ext cx="331700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Международная специализированная выставка Астана </a:t>
            </a:r>
            <a:r>
              <a:rPr lang="en-US" sz="1200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EXPO-2017</a:t>
            </a:r>
            <a:endParaRPr lang="id-ID" sz="1200" dirty="0">
              <a:solidFill>
                <a:schemeClr val="tx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Teardrop 10"/>
          <p:cNvSpPr/>
          <p:nvPr/>
        </p:nvSpPr>
        <p:spPr>
          <a:xfrm>
            <a:off x="1088076" y="4422604"/>
            <a:ext cx="792000" cy="792000"/>
          </a:xfrm>
          <a:prstGeom prst="teardrop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151599" y="4346712"/>
            <a:ext cx="30332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Проекты в </a:t>
            </a:r>
            <a:r>
              <a:rPr lang="ru-RU" sz="1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электроэнергетике</a:t>
            </a:r>
            <a:endParaRPr lang="id-ID" sz="1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115192" y="4587772"/>
            <a:ext cx="331700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Строительство ветровой электростанции «Астана </a:t>
            </a:r>
            <a:r>
              <a:rPr lang="en-US" sz="1200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EXPO-2017</a:t>
            </a:r>
            <a:r>
              <a:rPr lang="ru-RU" sz="1200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» мощностью 100 МВт,</a:t>
            </a:r>
            <a:endParaRPr lang="id-ID" sz="1200" dirty="0">
              <a:solidFill>
                <a:schemeClr val="tx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Teardrop 13"/>
          <p:cNvSpPr/>
          <p:nvPr/>
        </p:nvSpPr>
        <p:spPr>
          <a:xfrm>
            <a:off x="6846922" y="2125414"/>
            <a:ext cx="792000" cy="792000"/>
          </a:xfrm>
          <a:prstGeom prst="teardrop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884937" y="2026992"/>
            <a:ext cx="25667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Развитие морского порта</a:t>
            </a:r>
            <a:endParaRPr lang="id-ID" sz="1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7897326" y="2222476"/>
            <a:ext cx="349387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Участие в разработке концепции развития морского порта и схема генерального плана </a:t>
            </a:r>
            <a:r>
              <a:rPr lang="ru-RU" sz="1200" dirty="0" err="1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п.Курык</a:t>
            </a:r>
            <a:r>
              <a:rPr lang="ru-RU" sz="1200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id-ID" sz="1200" dirty="0">
              <a:solidFill>
                <a:schemeClr val="tx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7" name="Teardrop 16"/>
          <p:cNvSpPr/>
          <p:nvPr/>
        </p:nvSpPr>
        <p:spPr>
          <a:xfrm>
            <a:off x="6845433" y="4498069"/>
            <a:ext cx="792000" cy="792000"/>
          </a:xfrm>
          <a:prstGeom prst="teardrop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831193" y="3235927"/>
            <a:ext cx="28648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Техническое регулирование</a:t>
            </a:r>
            <a:endParaRPr lang="id-ID" sz="1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7884937" y="3469189"/>
            <a:ext cx="369123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 нефтегазовой и строительных </a:t>
            </a:r>
            <a:r>
              <a:rPr lang="ru-RU" sz="1200" dirty="0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отраслях: </a:t>
            </a:r>
            <a:r>
              <a:rPr lang="ru-RU" sz="1200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государственной и отраслевой НТД; адаптация международных и национальных стандартов; специальные технические условия. </a:t>
            </a:r>
            <a:endParaRPr lang="id-ID" sz="1200" dirty="0">
              <a:solidFill>
                <a:schemeClr val="tx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0" name="Teardrop 19"/>
          <p:cNvSpPr/>
          <p:nvPr/>
        </p:nvSpPr>
        <p:spPr>
          <a:xfrm>
            <a:off x="6846922" y="3294886"/>
            <a:ext cx="792000" cy="792000"/>
          </a:xfrm>
          <a:prstGeom prst="teardrop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877256" y="4426497"/>
            <a:ext cx="9348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Участие</a:t>
            </a:r>
            <a:endParaRPr lang="id-ID" sz="1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7877256" y="4596749"/>
            <a:ext cx="3493871" cy="3349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200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 работе технических комитетов</a:t>
            </a:r>
            <a:r>
              <a:rPr lang="id-ID" sz="1200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</a:p>
        </p:txBody>
      </p:sp>
      <p:cxnSp>
        <p:nvCxnSpPr>
          <p:cNvPr id="51" name="Straight Connector 50"/>
          <p:cNvCxnSpPr/>
          <p:nvPr/>
        </p:nvCxnSpPr>
        <p:spPr>
          <a:xfrm>
            <a:off x="6096000" y="1939908"/>
            <a:ext cx="0" cy="3566107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5" name="Рисунок 44"/>
          <p:cNvPicPr>
            <a:picLocks noChangeAspect="1"/>
          </p:cNvPicPr>
          <p:nvPr/>
        </p:nvPicPr>
        <p:blipFill>
          <a:blip r:embed="rId2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8463" y="2149062"/>
            <a:ext cx="562983" cy="562983"/>
          </a:xfrm>
          <a:prstGeom prst="rect">
            <a:avLst/>
          </a:prstGeom>
        </p:spPr>
      </p:pic>
      <p:pic>
        <p:nvPicPr>
          <p:cNvPr id="46" name="Рисунок 45"/>
          <p:cNvPicPr>
            <a:picLocks noChangeAspect="1"/>
          </p:cNvPicPr>
          <p:nvPr/>
        </p:nvPicPr>
        <p:blipFill>
          <a:blip r:embed="rId3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983" y="4518583"/>
            <a:ext cx="544809" cy="544809"/>
          </a:xfrm>
          <a:prstGeom prst="rect">
            <a:avLst/>
          </a:prstGeom>
        </p:spPr>
      </p:pic>
      <p:pic>
        <p:nvPicPr>
          <p:cNvPr id="47" name="Рисунок 46"/>
          <p:cNvPicPr>
            <a:picLocks noChangeAspect="1"/>
          </p:cNvPicPr>
          <p:nvPr/>
        </p:nvPicPr>
        <p:blipFill>
          <a:blip r:embed="rId4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7035" y="2270734"/>
            <a:ext cx="441311" cy="441311"/>
          </a:xfrm>
          <a:prstGeom prst="rect">
            <a:avLst/>
          </a:prstGeom>
        </p:spPr>
      </p:pic>
      <p:pic>
        <p:nvPicPr>
          <p:cNvPr id="48" name="Рисунок 47"/>
          <p:cNvPicPr>
            <a:picLocks noChangeAspect="1"/>
          </p:cNvPicPr>
          <p:nvPr/>
        </p:nvPicPr>
        <p:blipFill>
          <a:blip r:embed="rId5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9624" y="4569987"/>
            <a:ext cx="581152" cy="581152"/>
          </a:xfrm>
          <a:prstGeom prst="rect">
            <a:avLst/>
          </a:prstGeom>
        </p:spPr>
      </p:pic>
      <p:pic>
        <p:nvPicPr>
          <p:cNvPr id="49" name="Рисунок 48"/>
          <p:cNvPicPr>
            <a:picLocks noChangeAspect="1"/>
          </p:cNvPicPr>
          <p:nvPr/>
        </p:nvPicPr>
        <p:blipFill>
          <a:blip r:embed="rId6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0484" y="3448774"/>
            <a:ext cx="419337" cy="419337"/>
          </a:xfrm>
          <a:prstGeom prst="rect">
            <a:avLst/>
          </a:prstGeom>
        </p:spPr>
      </p:pic>
      <p:pic>
        <p:nvPicPr>
          <p:cNvPr id="50" name="Рисунок 49"/>
          <p:cNvPicPr>
            <a:picLocks noChangeAspect="1"/>
          </p:cNvPicPr>
          <p:nvPr/>
        </p:nvPicPr>
        <p:blipFill>
          <a:blip r:embed="rId7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7467" y="3424801"/>
            <a:ext cx="530879" cy="530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536779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50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/>
      <p:bldP spid="8" grpId="0" animBg="1"/>
      <p:bldP spid="9" grpId="0"/>
      <p:bldP spid="10" grpId="0"/>
      <p:bldP spid="11" grpId="0" animBg="1"/>
      <p:bldP spid="12" grpId="0"/>
      <p:bldP spid="13" grpId="0"/>
      <p:bldP spid="14" grpId="0" animBg="1"/>
      <p:bldP spid="15" grpId="0"/>
      <p:bldP spid="16" grpId="0"/>
      <p:bldP spid="17" grpId="0" animBg="1"/>
      <p:bldP spid="18" grpId="0"/>
      <p:bldP spid="19" grpId="0"/>
      <p:bldP spid="20" grpId="0" animBg="1"/>
      <p:bldP spid="21" grpId="0"/>
      <p:bldP spid="2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lumMod val="60000"/>
              <a:lumOff val="4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306504" y="2945044"/>
            <a:ext cx="6194848" cy="584775"/>
          </a:xfrm>
          <a:prstGeom prst="rect">
            <a:avLst/>
          </a:prstGeom>
          <a:noFill/>
          <a:ln w="44450">
            <a:solidFill>
              <a:srgbClr val="FFFF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АО НИПИ Каспиймунайгаз</a:t>
            </a:r>
            <a:endParaRPr lang="id-ID" sz="3200" b="1" dirty="0">
              <a:solidFill>
                <a:srgbClr val="FFFF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7988519" y="2654519"/>
            <a:ext cx="4203481" cy="4203481"/>
          </a:xfrm>
          <a:custGeom>
            <a:avLst/>
            <a:gdLst>
              <a:gd name="connsiteX0" fmla="*/ 4203481 w 4203481"/>
              <a:gd name="connsiteY0" fmla="*/ 0 h 4203481"/>
              <a:gd name="connsiteX1" fmla="*/ 4203481 w 4203481"/>
              <a:gd name="connsiteY1" fmla="*/ 4203481 h 4203481"/>
              <a:gd name="connsiteX2" fmla="*/ 0 w 4203481"/>
              <a:gd name="connsiteY2" fmla="*/ 4203481 h 42034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203481" h="4203481">
                <a:moveTo>
                  <a:pt x="4203481" y="0"/>
                </a:moveTo>
                <a:lnTo>
                  <a:pt x="4203481" y="4203481"/>
                </a:lnTo>
                <a:lnTo>
                  <a:pt x="0" y="4203481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d-ID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Freeform 11"/>
          <p:cNvSpPr/>
          <p:nvPr/>
        </p:nvSpPr>
        <p:spPr>
          <a:xfrm>
            <a:off x="-14514" y="0"/>
            <a:ext cx="4342354" cy="4342354"/>
          </a:xfrm>
          <a:custGeom>
            <a:avLst/>
            <a:gdLst>
              <a:gd name="connsiteX0" fmla="*/ 0 w 4342354"/>
              <a:gd name="connsiteY0" fmla="*/ 0 h 4342354"/>
              <a:gd name="connsiteX1" fmla="*/ 4342354 w 4342354"/>
              <a:gd name="connsiteY1" fmla="*/ 0 h 4342354"/>
              <a:gd name="connsiteX2" fmla="*/ 0 w 4342354"/>
              <a:gd name="connsiteY2" fmla="*/ 4342354 h 4342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342354" h="4342354">
                <a:moveTo>
                  <a:pt x="0" y="0"/>
                </a:moveTo>
                <a:lnTo>
                  <a:pt x="4342354" y="0"/>
                </a:lnTo>
                <a:lnTo>
                  <a:pt x="0" y="4342354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d-ID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5062221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1" grpId="0" animBg="1"/>
      <p:bldP spid="1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>
                <a:solidFill>
                  <a:schemeClr val="accent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АО</a:t>
            </a:r>
            <a:r>
              <a:rPr lang="ru-RU" sz="3300" dirty="0">
                <a:solidFill>
                  <a:schemeClr val="accent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НИПИ</a:t>
            </a:r>
            <a:endParaRPr lang="id-ID" sz="3300" dirty="0">
              <a:solidFill>
                <a:schemeClr val="accent3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0E94B5-8C35-4E38-8FC1-B73EBEBA3C09}" type="slidenum">
              <a:rPr lang="id-ID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/>
              <a:t>19</a:t>
            </a:fld>
            <a:endParaRPr lang="id-ID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26132" y="5718679"/>
            <a:ext cx="160532" cy="16053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solidFill>
                <a:schemeClr val="tx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86664" y="5660446"/>
            <a:ext cx="1263016" cy="276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Казахстан</a:t>
            </a:r>
            <a:endParaRPr lang="id-ID" sz="1200" dirty="0">
              <a:solidFill>
                <a:schemeClr val="tx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458772" y="3080505"/>
            <a:ext cx="18781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Год основания</a:t>
            </a:r>
            <a:endParaRPr lang="id-ID" sz="16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442605" y="3142063"/>
            <a:ext cx="2130938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100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 проектам института, введены в разработку крупные месторождения Казахстана и России (Западная Сибирь)</a:t>
            </a:r>
            <a:endParaRPr lang="id-ID" sz="1100" dirty="0">
              <a:solidFill>
                <a:schemeClr val="tx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437715" y="3373700"/>
            <a:ext cx="162095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1940</a:t>
            </a:r>
            <a:endParaRPr lang="id-ID" sz="4400" b="1" dirty="0">
              <a:solidFill>
                <a:schemeClr val="accent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7701037" y="5879210"/>
            <a:ext cx="1635887" cy="340574"/>
            <a:chOff x="7619566" y="5087295"/>
            <a:chExt cx="1635887" cy="340574"/>
          </a:xfrm>
          <a:solidFill>
            <a:schemeClr val="tx2">
              <a:lumMod val="60000"/>
              <a:lumOff val="40000"/>
            </a:schemeClr>
          </a:solidFill>
        </p:grpSpPr>
        <p:grpSp>
          <p:nvGrpSpPr>
            <p:cNvPr id="20" name="Group 19"/>
            <p:cNvGrpSpPr/>
            <p:nvPr/>
          </p:nvGrpSpPr>
          <p:grpSpPr>
            <a:xfrm flipH="1">
              <a:off x="7619566" y="5087295"/>
              <a:ext cx="143904" cy="340574"/>
              <a:chOff x="5505537" y="930389"/>
              <a:chExt cx="333375" cy="788988"/>
            </a:xfrm>
            <a:grpFill/>
          </p:grpSpPr>
          <p:sp>
            <p:nvSpPr>
              <p:cNvPr id="48" name="Oval 27"/>
              <p:cNvSpPr>
                <a:spLocks noChangeArrowheads="1"/>
              </p:cNvSpPr>
              <p:nvPr/>
            </p:nvSpPr>
            <p:spPr bwMode="auto">
              <a:xfrm>
                <a:off x="5602373" y="930389"/>
                <a:ext cx="141288" cy="13970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>
                  <a:solidFill>
                    <a:srgbClr val="40404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49" name="Freeform 28"/>
              <p:cNvSpPr>
                <a:spLocks/>
              </p:cNvSpPr>
              <p:nvPr/>
            </p:nvSpPr>
            <p:spPr bwMode="auto">
              <a:xfrm>
                <a:off x="5505537" y="1084378"/>
                <a:ext cx="333375" cy="634999"/>
              </a:xfrm>
              <a:custGeom>
                <a:avLst/>
                <a:gdLst>
                  <a:gd name="T0" fmla="*/ 87 w 87"/>
                  <a:gd name="T1" fmla="*/ 24 h 168"/>
                  <a:gd name="T2" fmla="*/ 62 w 87"/>
                  <a:gd name="T3" fmla="*/ 0 h 168"/>
                  <a:gd name="T4" fmla="*/ 37 w 87"/>
                  <a:gd name="T5" fmla="*/ 0 h 168"/>
                  <a:gd name="T6" fmla="*/ 35 w 87"/>
                  <a:gd name="T7" fmla="*/ 0 h 168"/>
                  <a:gd name="T8" fmla="*/ 25 w 87"/>
                  <a:gd name="T9" fmla="*/ 0 h 168"/>
                  <a:gd name="T10" fmla="*/ 0 w 87"/>
                  <a:gd name="T11" fmla="*/ 24 h 168"/>
                  <a:gd name="T12" fmla="*/ 0 w 87"/>
                  <a:gd name="T13" fmla="*/ 24 h 168"/>
                  <a:gd name="T14" fmla="*/ 0 w 87"/>
                  <a:gd name="T15" fmla="*/ 73 h 168"/>
                  <a:gd name="T16" fmla="*/ 8 w 87"/>
                  <a:gd name="T17" fmla="*/ 81 h 168"/>
                  <a:gd name="T18" fmla="*/ 16 w 87"/>
                  <a:gd name="T19" fmla="*/ 73 h 168"/>
                  <a:gd name="T20" fmla="*/ 16 w 87"/>
                  <a:gd name="T21" fmla="*/ 44 h 168"/>
                  <a:gd name="T22" fmla="*/ 16 w 87"/>
                  <a:gd name="T23" fmla="*/ 28 h 168"/>
                  <a:gd name="T24" fmla="*/ 20 w 87"/>
                  <a:gd name="T25" fmla="*/ 28 h 168"/>
                  <a:gd name="T26" fmla="*/ 20 w 87"/>
                  <a:gd name="T27" fmla="*/ 46 h 168"/>
                  <a:gd name="T28" fmla="*/ 20 w 87"/>
                  <a:gd name="T29" fmla="*/ 77 h 168"/>
                  <a:gd name="T30" fmla="*/ 20 w 87"/>
                  <a:gd name="T31" fmla="*/ 81 h 168"/>
                  <a:gd name="T32" fmla="*/ 20 w 87"/>
                  <a:gd name="T33" fmla="*/ 157 h 168"/>
                  <a:gd name="T34" fmla="*/ 31 w 87"/>
                  <a:gd name="T35" fmla="*/ 168 h 168"/>
                  <a:gd name="T36" fmla="*/ 41 w 87"/>
                  <a:gd name="T37" fmla="*/ 157 h 168"/>
                  <a:gd name="T38" fmla="*/ 41 w 87"/>
                  <a:gd name="T39" fmla="*/ 81 h 168"/>
                  <a:gd name="T40" fmla="*/ 46 w 87"/>
                  <a:gd name="T41" fmla="*/ 81 h 168"/>
                  <a:gd name="T42" fmla="*/ 46 w 87"/>
                  <a:gd name="T43" fmla="*/ 157 h 168"/>
                  <a:gd name="T44" fmla="*/ 56 w 87"/>
                  <a:gd name="T45" fmla="*/ 168 h 168"/>
                  <a:gd name="T46" fmla="*/ 67 w 87"/>
                  <a:gd name="T47" fmla="*/ 157 h 168"/>
                  <a:gd name="T48" fmla="*/ 67 w 87"/>
                  <a:gd name="T49" fmla="*/ 81 h 168"/>
                  <a:gd name="T50" fmla="*/ 67 w 87"/>
                  <a:gd name="T51" fmla="*/ 77 h 168"/>
                  <a:gd name="T52" fmla="*/ 67 w 87"/>
                  <a:gd name="T53" fmla="*/ 46 h 168"/>
                  <a:gd name="T54" fmla="*/ 67 w 87"/>
                  <a:gd name="T55" fmla="*/ 28 h 168"/>
                  <a:gd name="T56" fmla="*/ 71 w 87"/>
                  <a:gd name="T57" fmla="*/ 28 h 168"/>
                  <a:gd name="T58" fmla="*/ 71 w 87"/>
                  <a:gd name="T59" fmla="*/ 44 h 168"/>
                  <a:gd name="T60" fmla="*/ 71 w 87"/>
                  <a:gd name="T61" fmla="*/ 73 h 168"/>
                  <a:gd name="T62" fmla="*/ 79 w 87"/>
                  <a:gd name="T63" fmla="*/ 81 h 168"/>
                  <a:gd name="T64" fmla="*/ 87 w 87"/>
                  <a:gd name="T65" fmla="*/ 73 h 168"/>
                  <a:gd name="T66" fmla="*/ 87 w 87"/>
                  <a:gd name="T67" fmla="*/ 24 h 168"/>
                  <a:gd name="T68" fmla="*/ 87 w 87"/>
                  <a:gd name="T69" fmla="*/ 24 h 1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7" h="168">
                    <a:moveTo>
                      <a:pt x="87" y="24"/>
                    </a:moveTo>
                    <a:cubicBezTo>
                      <a:pt x="87" y="11"/>
                      <a:pt x="75" y="0"/>
                      <a:pt x="62" y="0"/>
                    </a:cubicBezTo>
                    <a:cubicBezTo>
                      <a:pt x="37" y="0"/>
                      <a:pt x="37" y="0"/>
                      <a:pt x="37" y="0"/>
                    </a:cubicBezTo>
                    <a:cubicBezTo>
                      <a:pt x="35" y="0"/>
                      <a:pt x="35" y="0"/>
                      <a:pt x="35" y="0"/>
                    </a:cubicBezTo>
                    <a:cubicBezTo>
                      <a:pt x="25" y="0"/>
                      <a:pt x="25" y="0"/>
                      <a:pt x="25" y="0"/>
                    </a:cubicBezTo>
                    <a:cubicBezTo>
                      <a:pt x="12" y="0"/>
                      <a:pt x="0" y="11"/>
                      <a:pt x="0" y="24"/>
                    </a:cubicBezTo>
                    <a:cubicBezTo>
                      <a:pt x="0" y="24"/>
                      <a:pt x="0" y="24"/>
                      <a:pt x="0" y="24"/>
                    </a:cubicBezTo>
                    <a:cubicBezTo>
                      <a:pt x="0" y="73"/>
                      <a:pt x="0" y="73"/>
                      <a:pt x="0" y="73"/>
                    </a:cubicBezTo>
                    <a:cubicBezTo>
                      <a:pt x="0" y="78"/>
                      <a:pt x="4" y="81"/>
                      <a:pt x="8" y="81"/>
                    </a:cubicBezTo>
                    <a:cubicBezTo>
                      <a:pt x="13" y="81"/>
                      <a:pt x="16" y="78"/>
                      <a:pt x="16" y="73"/>
                    </a:cubicBezTo>
                    <a:cubicBezTo>
                      <a:pt x="16" y="44"/>
                      <a:pt x="16" y="44"/>
                      <a:pt x="16" y="44"/>
                    </a:cubicBezTo>
                    <a:cubicBezTo>
                      <a:pt x="16" y="28"/>
                      <a:pt x="16" y="28"/>
                      <a:pt x="16" y="28"/>
                    </a:cubicBezTo>
                    <a:cubicBezTo>
                      <a:pt x="20" y="28"/>
                      <a:pt x="20" y="28"/>
                      <a:pt x="20" y="28"/>
                    </a:cubicBezTo>
                    <a:cubicBezTo>
                      <a:pt x="20" y="46"/>
                      <a:pt x="20" y="46"/>
                      <a:pt x="20" y="46"/>
                    </a:cubicBezTo>
                    <a:cubicBezTo>
                      <a:pt x="20" y="77"/>
                      <a:pt x="20" y="77"/>
                      <a:pt x="20" y="77"/>
                    </a:cubicBezTo>
                    <a:cubicBezTo>
                      <a:pt x="20" y="81"/>
                      <a:pt x="20" y="81"/>
                      <a:pt x="20" y="81"/>
                    </a:cubicBezTo>
                    <a:cubicBezTo>
                      <a:pt x="20" y="157"/>
                      <a:pt x="20" y="157"/>
                      <a:pt x="20" y="157"/>
                    </a:cubicBezTo>
                    <a:cubicBezTo>
                      <a:pt x="20" y="163"/>
                      <a:pt x="25" y="168"/>
                      <a:pt x="31" y="168"/>
                    </a:cubicBezTo>
                    <a:cubicBezTo>
                      <a:pt x="37" y="168"/>
                      <a:pt x="41" y="163"/>
                      <a:pt x="41" y="157"/>
                    </a:cubicBezTo>
                    <a:cubicBezTo>
                      <a:pt x="41" y="81"/>
                      <a:pt x="41" y="81"/>
                      <a:pt x="41" y="81"/>
                    </a:cubicBezTo>
                    <a:cubicBezTo>
                      <a:pt x="46" y="81"/>
                      <a:pt x="46" y="81"/>
                      <a:pt x="46" y="81"/>
                    </a:cubicBezTo>
                    <a:cubicBezTo>
                      <a:pt x="46" y="157"/>
                      <a:pt x="46" y="157"/>
                      <a:pt x="46" y="157"/>
                    </a:cubicBezTo>
                    <a:cubicBezTo>
                      <a:pt x="46" y="163"/>
                      <a:pt x="50" y="168"/>
                      <a:pt x="56" y="168"/>
                    </a:cubicBezTo>
                    <a:cubicBezTo>
                      <a:pt x="62" y="168"/>
                      <a:pt x="67" y="163"/>
                      <a:pt x="67" y="157"/>
                    </a:cubicBezTo>
                    <a:cubicBezTo>
                      <a:pt x="67" y="81"/>
                      <a:pt x="67" y="81"/>
                      <a:pt x="67" y="81"/>
                    </a:cubicBezTo>
                    <a:cubicBezTo>
                      <a:pt x="67" y="77"/>
                      <a:pt x="67" y="77"/>
                      <a:pt x="67" y="77"/>
                    </a:cubicBezTo>
                    <a:cubicBezTo>
                      <a:pt x="67" y="46"/>
                      <a:pt x="67" y="46"/>
                      <a:pt x="67" y="46"/>
                    </a:cubicBezTo>
                    <a:cubicBezTo>
                      <a:pt x="67" y="28"/>
                      <a:pt x="67" y="28"/>
                      <a:pt x="67" y="28"/>
                    </a:cubicBezTo>
                    <a:cubicBezTo>
                      <a:pt x="71" y="28"/>
                      <a:pt x="71" y="28"/>
                      <a:pt x="71" y="28"/>
                    </a:cubicBezTo>
                    <a:cubicBezTo>
                      <a:pt x="71" y="44"/>
                      <a:pt x="71" y="44"/>
                      <a:pt x="71" y="44"/>
                    </a:cubicBezTo>
                    <a:cubicBezTo>
                      <a:pt x="71" y="73"/>
                      <a:pt x="71" y="73"/>
                      <a:pt x="71" y="73"/>
                    </a:cubicBezTo>
                    <a:cubicBezTo>
                      <a:pt x="71" y="78"/>
                      <a:pt x="74" y="81"/>
                      <a:pt x="79" y="81"/>
                    </a:cubicBezTo>
                    <a:cubicBezTo>
                      <a:pt x="83" y="81"/>
                      <a:pt x="87" y="78"/>
                      <a:pt x="87" y="73"/>
                    </a:cubicBezTo>
                    <a:cubicBezTo>
                      <a:pt x="87" y="24"/>
                      <a:pt x="87" y="24"/>
                      <a:pt x="87" y="24"/>
                    </a:cubicBezTo>
                    <a:cubicBezTo>
                      <a:pt x="87" y="24"/>
                      <a:pt x="87" y="24"/>
                      <a:pt x="87" y="2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>
                  <a:solidFill>
                    <a:srgbClr val="40404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grpSp>
          <p:nvGrpSpPr>
            <p:cNvPr id="21" name="Group 20"/>
            <p:cNvGrpSpPr/>
            <p:nvPr/>
          </p:nvGrpSpPr>
          <p:grpSpPr>
            <a:xfrm flipH="1">
              <a:off x="7785739" y="5087295"/>
              <a:ext cx="143904" cy="340574"/>
              <a:chOff x="5505537" y="930389"/>
              <a:chExt cx="333375" cy="788988"/>
            </a:xfrm>
            <a:grpFill/>
          </p:grpSpPr>
          <p:sp>
            <p:nvSpPr>
              <p:cNvPr id="46" name="Oval 27"/>
              <p:cNvSpPr>
                <a:spLocks noChangeArrowheads="1"/>
              </p:cNvSpPr>
              <p:nvPr/>
            </p:nvSpPr>
            <p:spPr bwMode="auto">
              <a:xfrm>
                <a:off x="5602373" y="930389"/>
                <a:ext cx="141288" cy="13970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>
                  <a:solidFill>
                    <a:srgbClr val="40404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47" name="Freeform 28"/>
              <p:cNvSpPr>
                <a:spLocks/>
              </p:cNvSpPr>
              <p:nvPr/>
            </p:nvSpPr>
            <p:spPr bwMode="auto">
              <a:xfrm>
                <a:off x="5505537" y="1084378"/>
                <a:ext cx="333375" cy="634999"/>
              </a:xfrm>
              <a:custGeom>
                <a:avLst/>
                <a:gdLst>
                  <a:gd name="T0" fmla="*/ 87 w 87"/>
                  <a:gd name="T1" fmla="*/ 24 h 168"/>
                  <a:gd name="T2" fmla="*/ 62 w 87"/>
                  <a:gd name="T3" fmla="*/ 0 h 168"/>
                  <a:gd name="T4" fmla="*/ 37 w 87"/>
                  <a:gd name="T5" fmla="*/ 0 h 168"/>
                  <a:gd name="T6" fmla="*/ 35 w 87"/>
                  <a:gd name="T7" fmla="*/ 0 h 168"/>
                  <a:gd name="T8" fmla="*/ 25 w 87"/>
                  <a:gd name="T9" fmla="*/ 0 h 168"/>
                  <a:gd name="T10" fmla="*/ 0 w 87"/>
                  <a:gd name="T11" fmla="*/ 24 h 168"/>
                  <a:gd name="T12" fmla="*/ 0 w 87"/>
                  <a:gd name="T13" fmla="*/ 24 h 168"/>
                  <a:gd name="T14" fmla="*/ 0 w 87"/>
                  <a:gd name="T15" fmla="*/ 73 h 168"/>
                  <a:gd name="T16" fmla="*/ 8 w 87"/>
                  <a:gd name="T17" fmla="*/ 81 h 168"/>
                  <a:gd name="T18" fmla="*/ 16 w 87"/>
                  <a:gd name="T19" fmla="*/ 73 h 168"/>
                  <a:gd name="T20" fmla="*/ 16 w 87"/>
                  <a:gd name="T21" fmla="*/ 44 h 168"/>
                  <a:gd name="T22" fmla="*/ 16 w 87"/>
                  <a:gd name="T23" fmla="*/ 28 h 168"/>
                  <a:gd name="T24" fmla="*/ 20 w 87"/>
                  <a:gd name="T25" fmla="*/ 28 h 168"/>
                  <a:gd name="T26" fmla="*/ 20 w 87"/>
                  <a:gd name="T27" fmla="*/ 46 h 168"/>
                  <a:gd name="T28" fmla="*/ 20 w 87"/>
                  <a:gd name="T29" fmla="*/ 77 h 168"/>
                  <a:gd name="T30" fmla="*/ 20 w 87"/>
                  <a:gd name="T31" fmla="*/ 81 h 168"/>
                  <a:gd name="T32" fmla="*/ 20 w 87"/>
                  <a:gd name="T33" fmla="*/ 157 h 168"/>
                  <a:gd name="T34" fmla="*/ 31 w 87"/>
                  <a:gd name="T35" fmla="*/ 168 h 168"/>
                  <a:gd name="T36" fmla="*/ 41 w 87"/>
                  <a:gd name="T37" fmla="*/ 157 h 168"/>
                  <a:gd name="T38" fmla="*/ 41 w 87"/>
                  <a:gd name="T39" fmla="*/ 81 h 168"/>
                  <a:gd name="T40" fmla="*/ 46 w 87"/>
                  <a:gd name="T41" fmla="*/ 81 h 168"/>
                  <a:gd name="T42" fmla="*/ 46 w 87"/>
                  <a:gd name="T43" fmla="*/ 157 h 168"/>
                  <a:gd name="T44" fmla="*/ 56 w 87"/>
                  <a:gd name="T45" fmla="*/ 168 h 168"/>
                  <a:gd name="T46" fmla="*/ 67 w 87"/>
                  <a:gd name="T47" fmla="*/ 157 h 168"/>
                  <a:gd name="T48" fmla="*/ 67 w 87"/>
                  <a:gd name="T49" fmla="*/ 81 h 168"/>
                  <a:gd name="T50" fmla="*/ 67 w 87"/>
                  <a:gd name="T51" fmla="*/ 77 h 168"/>
                  <a:gd name="T52" fmla="*/ 67 w 87"/>
                  <a:gd name="T53" fmla="*/ 46 h 168"/>
                  <a:gd name="T54" fmla="*/ 67 w 87"/>
                  <a:gd name="T55" fmla="*/ 28 h 168"/>
                  <a:gd name="T56" fmla="*/ 71 w 87"/>
                  <a:gd name="T57" fmla="*/ 28 h 168"/>
                  <a:gd name="T58" fmla="*/ 71 w 87"/>
                  <a:gd name="T59" fmla="*/ 44 h 168"/>
                  <a:gd name="T60" fmla="*/ 71 w 87"/>
                  <a:gd name="T61" fmla="*/ 73 h 168"/>
                  <a:gd name="T62" fmla="*/ 79 w 87"/>
                  <a:gd name="T63" fmla="*/ 81 h 168"/>
                  <a:gd name="T64" fmla="*/ 87 w 87"/>
                  <a:gd name="T65" fmla="*/ 73 h 168"/>
                  <a:gd name="T66" fmla="*/ 87 w 87"/>
                  <a:gd name="T67" fmla="*/ 24 h 168"/>
                  <a:gd name="T68" fmla="*/ 87 w 87"/>
                  <a:gd name="T69" fmla="*/ 24 h 1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7" h="168">
                    <a:moveTo>
                      <a:pt x="87" y="24"/>
                    </a:moveTo>
                    <a:cubicBezTo>
                      <a:pt x="87" y="11"/>
                      <a:pt x="75" y="0"/>
                      <a:pt x="62" y="0"/>
                    </a:cubicBezTo>
                    <a:cubicBezTo>
                      <a:pt x="37" y="0"/>
                      <a:pt x="37" y="0"/>
                      <a:pt x="37" y="0"/>
                    </a:cubicBezTo>
                    <a:cubicBezTo>
                      <a:pt x="35" y="0"/>
                      <a:pt x="35" y="0"/>
                      <a:pt x="35" y="0"/>
                    </a:cubicBezTo>
                    <a:cubicBezTo>
                      <a:pt x="25" y="0"/>
                      <a:pt x="25" y="0"/>
                      <a:pt x="25" y="0"/>
                    </a:cubicBezTo>
                    <a:cubicBezTo>
                      <a:pt x="12" y="0"/>
                      <a:pt x="0" y="11"/>
                      <a:pt x="0" y="24"/>
                    </a:cubicBezTo>
                    <a:cubicBezTo>
                      <a:pt x="0" y="24"/>
                      <a:pt x="0" y="24"/>
                      <a:pt x="0" y="24"/>
                    </a:cubicBezTo>
                    <a:cubicBezTo>
                      <a:pt x="0" y="73"/>
                      <a:pt x="0" y="73"/>
                      <a:pt x="0" y="73"/>
                    </a:cubicBezTo>
                    <a:cubicBezTo>
                      <a:pt x="0" y="78"/>
                      <a:pt x="4" y="81"/>
                      <a:pt x="8" y="81"/>
                    </a:cubicBezTo>
                    <a:cubicBezTo>
                      <a:pt x="13" y="81"/>
                      <a:pt x="16" y="78"/>
                      <a:pt x="16" y="73"/>
                    </a:cubicBezTo>
                    <a:cubicBezTo>
                      <a:pt x="16" y="44"/>
                      <a:pt x="16" y="44"/>
                      <a:pt x="16" y="44"/>
                    </a:cubicBezTo>
                    <a:cubicBezTo>
                      <a:pt x="16" y="28"/>
                      <a:pt x="16" y="28"/>
                      <a:pt x="16" y="28"/>
                    </a:cubicBezTo>
                    <a:cubicBezTo>
                      <a:pt x="20" y="28"/>
                      <a:pt x="20" y="28"/>
                      <a:pt x="20" y="28"/>
                    </a:cubicBezTo>
                    <a:cubicBezTo>
                      <a:pt x="20" y="46"/>
                      <a:pt x="20" y="46"/>
                      <a:pt x="20" y="46"/>
                    </a:cubicBezTo>
                    <a:cubicBezTo>
                      <a:pt x="20" y="77"/>
                      <a:pt x="20" y="77"/>
                      <a:pt x="20" y="77"/>
                    </a:cubicBezTo>
                    <a:cubicBezTo>
                      <a:pt x="20" y="81"/>
                      <a:pt x="20" y="81"/>
                      <a:pt x="20" y="81"/>
                    </a:cubicBezTo>
                    <a:cubicBezTo>
                      <a:pt x="20" y="157"/>
                      <a:pt x="20" y="157"/>
                      <a:pt x="20" y="157"/>
                    </a:cubicBezTo>
                    <a:cubicBezTo>
                      <a:pt x="20" y="163"/>
                      <a:pt x="25" y="168"/>
                      <a:pt x="31" y="168"/>
                    </a:cubicBezTo>
                    <a:cubicBezTo>
                      <a:pt x="37" y="168"/>
                      <a:pt x="41" y="163"/>
                      <a:pt x="41" y="157"/>
                    </a:cubicBezTo>
                    <a:cubicBezTo>
                      <a:pt x="41" y="81"/>
                      <a:pt x="41" y="81"/>
                      <a:pt x="41" y="81"/>
                    </a:cubicBezTo>
                    <a:cubicBezTo>
                      <a:pt x="46" y="81"/>
                      <a:pt x="46" y="81"/>
                      <a:pt x="46" y="81"/>
                    </a:cubicBezTo>
                    <a:cubicBezTo>
                      <a:pt x="46" y="157"/>
                      <a:pt x="46" y="157"/>
                      <a:pt x="46" y="157"/>
                    </a:cubicBezTo>
                    <a:cubicBezTo>
                      <a:pt x="46" y="163"/>
                      <a:pt x="50" y="168"/>
                      <a:pt x="56" y="168"/>
                    </a:cubicBezTo>
                    <a:cubicBezTo>
                      <a:pt x="62" y="168"/>
                      <a:pt x="67" y="163"/>
                      <a:pt x="67" y="157"/>
                    </a:cubicBezTo>
                    <a:cubicBezTo>
                      <a:pt x="67" y="81"/>
                      <a:pt x="67" y="81"/>
                      <a:pt x="67" y="81"/>
                    </a:cubicBezTo>
                    <a:cubicBezTo>
                      <a:pt x="67" y="77"/>
                      <a:pt x="67" y="77"/>
                      <a:pt x="67" y="77"/>
                    </a:cubicBezTo>
                    <a:cubicBezTo>
                      <a:pt x="67" y="46"/>
                      <a:pt x="67" y="46"/>
                      <a:pt x="67" y="46"/>
                    </a:cubicBezTo>
                    <a:cubicBezTo>
                      <a:pt x="67" y="28"/>
                      <a:pt x="67" y="28"/>
                      <a:pt x="67" y="28"/>
                    </a:cubicBezTo>
                    <a:cubicBezTo>
                      <a:pt x="71" y="28"/>
                      <a:pt x="71" y="28"/>
                      <a:pt x="71" y="28"/>
                    </a:cubicBezTo>
                    <a:cubicBezTo>
                      <a:pt x="71" y="44"/>
                      <a:pt x="71" y="44"/>
                      <a:pt x="71" y="44"/>
                    </a:cubicBezTo>
                    <a:cubicBezTo>
                      <a:pt x="71" y="73"/>
                      <a:pt x="71" y="73"/>
                      <a:pt x="71" y="73"/>
                    </a:cubicBezTo>
                    <a:cubicBezTo>
                      <a:pt x="71" y="78"/>
                      <a:pt x="74" y="81"/>
                      <a:pt x="79" y="81"/>
                    </a:cubicBezTo>
                    <a:cubicBezTo>
                      <a:pt x="83" y="81"/>
                      <a:pt x="87" y="78"/>
                      <a:pt x="87" y="73"/>
                    </a:cubicBezTo>
                    <a:cubicBezTo>
                      <a:pt x="87" y="24"/>
                      <a:pt x="87" y="24"/>
                      <a:pt x="87" y="24"/>
                    </a:cubicBezTo>
                    <a:cubicBezTo>
                      <a:pt x="87" y="24"/>
                      <a:pt x="87" y="24"/>
                      <a:pt x="87" y="2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>
                  <a:solidFill>
                    <a:srgbClr val="40404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grpSp>
          <p:nvGrpSpPr>
            <p:cNvPr id="22" name="Group 21"/>
            <p:cNvGrpSpPr/>
            <p:nvPr/>
          </p:nvGrpSpPr>
          <p:grpSpPr>
            <a:xfrm flipH="1">
              <a:off x="7949822" y="5087295"/>
              <a:ext cx="143904" cy="340574"/>
              <a:chOff x="5505537" y="930389"/>
              <a:chExt cx="333375" cy="788988"/>
            </a:xfrm>
            <a:grpFill/>
          </p:grpSpPr>
          <p:sp>
            <p:nvSpPr>
              <p:cNvPr id="44" name="Oval 43"/>
              <p:cNvSpPr>
                <a:spLocks noChangeArrowheads="1"/>
              </p:cNvSpPr>
              <p:nvPr/>
            </p:nvSpPr>
            <p:spPr bwMode="auto">
              <a:xfrm>
                <a:off x="5602373" y="930389"/>
                <a:ext cx="141288" cy="13970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>
                  <a:solidFill>
                    <a:srgbClr val="40404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45" name="Freeform 44"/>
              <p:cNvSpPr>
                <a:spLocks/>
              </p:cNvSpPr>
              <p:nvPr/>
            </p:nvSpPr>
            <p:spPr bwMode="auto">
              <a:xfrm>
                <a:off x="5505537" y="1084378"/>
                <a:ext cx="333375" cy="634999"/>
              </a:xfrm>
              <a:custGeom>
                <a:avLst/>
                <a:gdLst>
                  <a:gd name="T0" fmla="*/ 87 w 87"/>
                  <a:gd name="T1" fmla="*/ 24 h 168"/>
                  <a:gd name="T2" fmla="*/ 62 w 87"/>
                  <a:gd name="T3" fmla="*/ 0 h 168"/>
                  <a:gd name="T4" fmla="*/ 37 w 87"/>
                  <a:gd name="T5" fmla="*/ 0 h 168"/>
                  <a:gd name="T6" fmla="*/ 35 w 87"/>
                  <a:gd name="T7" fmla="*/ 0 h 168"/>
                  <a:gd name="T8" fmla="*/ 25 w 87"/>
                  <a:gd name="T9" fmla="*/ 0 h 168"/>
                  <a:gd name="T10" fmla="*/ 0 w 87"/>
                  <a:gd name="T11" fmla="*/ 24 h 168"/>
                  <a:gd name="T12" fmla="*/ 0 w 87"/>
                  <a:gd name="T13" fmla="*/ 24 h 168"/>
                  <a:gd name="T14" fmla="*/ 0 w 87"/>
                  <a:gd name="T15" fmla="*/ 73 h 168"/>
                  <a:gd name="T16" fmla="*/ 8 w 87"/>
                  <a:gd name="T17" fmla="*/ 81 h 168"/>
                  <a:gd name="T18" fmla="*/ 16 w 87"/>
                  <a:gd name="T19" fmla="*/ 73 h 168"/>
                  <a:gd name="T20" fmla="*/ 16 w 87"/>
                  <a:gd name="T21" fmla="*/ 44 h 168"/>
                  <a:gd name="T22" fmla="*/ 16 w 87"/>
                  <a:gd name="T23" fmla="*/ 28 h 168"/>
                  <a:gd name="T24" fmla="*/ 20 w 87"/>
                  <a:gd name="T25" fmla="*/ 28 h 168"/>
                  <a:gd name="T26" fmla="*/ 20 w 87"/>
                  <a:gd name="T27" fmla="*/ 46 h 168"/>
                  <a:gd name="T28" fmla="*/ 20 w 87"/>
                  <a:gd name="T29" fmla="*/ 77 h 168"/>
                  <a:gd name="T30" fmla="*/ 20 w 87"/>
                  <a:gd name="T31" fmla="*/ 81 h 168"/>
                  <a:gd name="T32" fmla="*/ 20 w 87"/>
                  <a:gd name="T33" fmla="*/ 157 h 168"/>
                  <a:gd name="T34" fmla="*/ 31 w 87"/>
                  <a:gd name="T35" fmla="*/ 168 h 168"/>
                  <a:gd name="T36" fmla="*/ 41 w 87"/>
                  <a:gd name="T37" fmla="*/ 157 h 168"/>
                  <a:gd name="T38" fmla="*/ 41 w 87"/>
                  <a:gd name="T39" fmla="*/ 81 h 168"/>
                  <a:gd name="T40" fmla="*/ 46 w 87"/>
                  <a:gd name="T41" fmla="*/ 81 h 168"/>
                  <a:gd name="T42" fmla="*/ 46 w 87"/>
                  <a:gd name="T43" fmla="*/ 157 h 168"/>
                  <a:gd name="T44" fmla="*/ 56 w 87"/>
                  <a:gd name="T45" fmla="*/ 168 h 168"/>
                  <a:gd name="T46" fmla="*/ 67 w 87"/>
                  <a:gd name="T47" fmla="*/ 157 h 168"/>
                  <a:gd name="T48" fmla="*/ 67 w 87"/>
                  <a:gd name="T49" fmla="*/ 81 h 168"/>
                  <a:gd name="T50" fmla="*/ 67 w 87"/>
                  <a:gd name="T51" fmla="*/ 77 h 168"/>
                  <a:gd name="T52" fmla="*/ 67 w 87"/>
                  <a:gd name="T53" fmla="*/ 46 h 168"/>
                  <a:gd name="T54" fmla="*/ 67 w 87"/>
                  <a:gd name="T55" fmla="*/ 28 h 168"/>
                  <a:gd name="T56" fmla="*/ 71 w 87"/>
                  <a:gd name="T57" fmla="*/ 28 h 168"/>
                  <a:gd name="T58" fmla="*/ 71 w 87"/>
                  <a:gd name="T59" fmla="*/ 44 h 168"/>
                  <a:gd name="T60" fmla="*/ 71 w 87"/>
                  <a:gd name="T61" fmla="*/ 73 h 168"/>
                  <a:gd name="T62" fmla="*/ 79 w 87"/>
                  <a:gd name="T63" fmla="*/ 81 h 168"/>
                  <a:gd name="T64" fmla="*/ 87 w 87"/>
                  <a:gd name="T65" fmla="*/ 73 h 168"/>
                  <a:gd name="T66" fmla="*/ 87 w 87"/>
                  <a:gd name="T67" fmla="*/ 24 h 168"/>
                  <a:gd name="T68" fmla="*/ 87 w 87"/>
                  <a:gd name="T69" fmla="*/ 24 h 1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7" h="168">
                    <a:moveTo>
                      <a:pt x="87" y="24"/>
                    </a:moveTo>
                    <a:cubicBezTo>
                      <a:pt x="87" y="11"/>
                      <a:pt x="75" y="0"/>
                      <a:pt x="62" y="0"/>
                    </a:cubicBezTo>
                    <a:cubicBezTo>
                      <a:pt x="37" y="0"/>
                      <a:pt x="37" y="0"/>
                      <a:pt x="37" y="0"/>
                    </a:cubicBezTo>
                    <a:cubicBezTo>
                      <a:pt x="35" y="0"/>
                      <a:pt x="35" y="0"/>
                      <a:pt x="35" y="0"/>
                    </a:cubicBezTo>
                    <a:cubicBezTo>
                      <a:pt x="25" y="0"/>
                      <a:pt x="25" y="0"/>
                      <a:pt x="25" y="0"/>
                    </a:cubicBezTo>
                    <a:cubicBezTo>
                      <a:pt x="12" y="0"/>
                      <a:pt x="0" y="11"/>
                      <a:pt x="0" y="24"/>
                    </a:cubicBezTo>
                    <a:cubicBezTo>
                      <a:pt x="0" y="24"/>
                      <a:pt x="0" y="24"/>
                      <a:pt x="0" y="24"/>
                    </a:cubicBezTo>
                    <a:cubicBezTo>
                      <a:pt x="0" y="73"/>
                      <a:pt x="0" y="73"/>
                      <a:pt x="0" y="73"/>
                    </a:cubicBezTo>
                    <a:cubicBezTo>
                      <a:pt x="0" y="78"/>
                      <a:pt x="4" y="81"/>
                      <a:pt x="8" y="81"/>
                    </a:cubicBezTo>
                    <a:cubicBezTo>
                      <a:pt x="13" y="81"/>
                      <a:pt x="16" y="78"/>
                      <a:pt x="16" y="73"/>
                    </a:cubicBezTo>
                    <a:cubicBezTo>
                      <a:pt x="16" y="44"/>
                      <a:pt x="16" y="44"/>
                      <a:pt x="16" y="44"/>
                    </a:cubicBezTo>
                    <a:cubicBezTo>
                      <a:pt x="16" y="28"/>
                      <a:pt x="16" y="28"/>
                      <a:pt x="16" y="28"/>
                    </a:cubicBezTo>
                    <a:cubicBezTo>
                      <a:pt x="20" y="28"/>
                      <a:pt x="20" y="28"/>
                      <a:pt x="20" y="28"/>
                    </a:cubicBezTo>
                    <a:cubicBezTo>
                      <a:pt x="20" y="46"/>
                      <a:pt x="20" y="46"/>
                      <a:pt x="20" y="46"/>
                    </a:cubicBezTo>
                    <a:cubicBezTo>
                      <a:pt x="20" y="77"/>
                      <a:pt x="20" y="77"/>
                      <a:pt x="20" y="77"/>
                    </a:cubicBezTo>
                    <a:cubicBezTo>
                      <a:pt x="20" y="81"/>
                      <a:pt x="20" y="81"/>
                      <a:pt x="20" y="81"/>
                    </a:cubicBezTo>
                    <a:cubicBezTo>
                      <a:pt x="20" y="157"/>
                      <a:pt x="20" y="157"/>
                      <a:pt x="20" y="157"/>
                    </a:cubicBezTo>
                    <a:cubicBezTo>
                      <a:pt x="20" y="163"/>
                      <a:pt x="25" y="168"/>
                      <a:pt x="31" y="168"/>
                    </a:cubicBezTo>
                    <a:cubicBezTo>
                      <a:pt x="37" y="168"/>
                      <a:pt x="41" y="163"/>
                      <a:pt x="41" y="157"/>
                    </a:cubicBezTo>
                    <a:cubicBezTo>
                      <a:pt x="41" y="81"/>
                      <a:pt x="41" y="81"/>
                      <a:pt x="41" y="81"/>
                    </a:cubicBezTo>
                    <a:cubicBezTo>
                      <a:pt x="46" y="81"/>
                      <a:pt x="46" y="81"/>
                      <a:pt x="46" y="81"/>
                    </a:cubicBezTo>
                    <a:cubicBezTo>
                      <a:pt x="46" y="157"/>
                      <a:pt x="46" y="157"/>
                      <a:pt x="46" y="157"/>
                    </a:cubicBezTo>
                    <a:cubicBezTo>
                      <a:pt x="46" y="163"/>
                      <a:pt x="50" y="168"/>
                      <a:pt x="56" y="168"/>
                    </a:cubicBezTo>
                    <a:cubicBezTo>
                      <a:pt x="62" y="168"/>
                      <a:pt x="67" y="163"/>
                      <a:pt x="67" y="157"/>
                    </a:cubicBezTo>
                    <a:cubicBezTo>
                      <a:pt x="67" y="81"/>
                      <a:pt x="67" y="81"/>
                      <a:pt x="67" y="81"/>
                    </a:cubicBezTo>
                    <a:cubicBezTo>
                      <a:pt x="67" y="77"/>
                      <a:pt x="67" y="77"/>
                      <a:pt x="67" y="77"/>
                    </a:cubicBezTo>
                    <a:cubicBezTo>
                      <a:pt x="67" y="46"/>
                      <a:pt x="67" y="46"/>
                      <a:pt x="67" y="46"/>
                    </a:cubicBezTo>
                    <a:cubicBezTo>
                      <a:pt x="67" y="28"/>
                      <a:pt x="67" y="28"/>
                      <a:pt x="67" y="28"/>
                    </a:cubicBezTo>
                    <a:cubicBezTo>
                      <a:pt x="71" y="28"/>
                      <a:pt x="71" y="28"/>
                      <a:pt x="71" y="28"/>
                    </a:cubicBezTo>
                    <a:cubicBezTo>
                      <a:pt x="71" y="44"/>
                      <a:pt x="71" y="44"/>
                      <a:pt x="71" y="44"/>
                    </a:cubicBezTo>
                    <a:cubicBezTo>
                      <a:pt x="71" y="73"/>
                      <a:pt x="71" y="73"/>
                      <a:pt x="71" y="73"/>
                    </a:cubicBezTo>
                    <a:cubicBezTo>
                      <a:pt x="71" y="78"/>
                      <a:pt x="74" y="81"/>
                      <a:pt x="79" y="81"/>
                    </a:cubicBezTo>
                    <a:cubicBezTo>
                      <a:pt x="83" y="81"/>
                      <a:pt x="87" y="78"/>
                      <a:pt x="87" y="73"/>
                    </a:cubicBezTo>
                    <a:cubicBezTo>
                      <a:pt x="87" y="24"/>
                      <a:pt x="87" y="24"/>
                      <a:pt x="87" y="24"/>
                    </a:cubicBezTo>
                    <a:cubicBezTo>
                      <a:pt x="87" y="24"/>
                      <a:pt x="87" y="24"/>
                      <a:pt x="87" y="2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>
                  <a:solidFill>
                    <a:srgbClr val="40404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grpSp>
          <p:nvGrpSpPr>
            <p:cNvPr id="23" name="Group 22"/>
            <p:cNvGrpSpPr/>
            <p:nvPr/>
          </p:nvGrpSpPr>
          <p:grpSpPr>
            <a:xfrm flipH="1">
              <a:off x="8115995" y="5087295"/>
              <a:ext cx="143904" cy="340574"/>
              <a:chOff x="5505537" y="930389"/>
              <a:chExt cx="333375" cy="788988"/>
            </a:xfrm>
            <a:grpFill/>
          </p:grpSpPr>
          <p:sp>
            <p:nvSpPr>
              <p:cNvPr id="42" name="Oval 27"/>
              <p:cNvSpPr>
                <a:spLocks noChangeArrowheads="1"/>
              </p:cNvSpPr>
              <p:nvPr/>
            </p:nvSpPr>
            <p:spPr bwMode="auto">
              <a:xfrm>
                <a:off x="5602373" y="930389"/>
                <a:ext cx="141288" cy="13970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>
                  <a:solidFill>
                    <a:srgbClr val="40404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43" name="Freeform 28"/>
              <p:cNvSpPr>
                <a:spLocks/>
              </p:cNvSpPr>
              <p:nvPr/>
            </p:nvSpPr>
            <p:spPr bwMode="auto">
              <a:xfrm>
                <a:off x="5505537" y="1084378"/>
                <a:ext cx="333375" cy="634999"/>
              </a:xfrm>
              <a:custGeom>
                <a:avLst/>
                <a:gdLst>
                  <a:gd name="T0" fmla="*/ 87 w 87"/>
                  <a:gd name="T1" fmla="*/ 24 h 168"/>
                  <a:gd name="T2" fmla="*/ 62 w 87"/>
                  <a:gd name="T3" fmla="*/ 0 h 168"/>
                  <a:gd name="T4" fmla="*/ 37 w 87"/>
                  <a:gd name="T5" fmla="*/ 0 h 168"/>
                  <a:gd name="T6" fmla="*/ 35 w 87"/>
                  <a:gd name="T7" fmla="*/ 0 h 168"/>
                  <a:gd name="T8" fmla="*/ 25 w 87"/>
                  <a:gd name="T9" fmla="*/ 0 h 168"/>
                  <a:gd name="T10" fmla="*/ 0 w 87"/>
                  <a:gd name="T11" fmla="*/ 24 h 168"/>
                  <a:gd name="T12" fmla="*/ 0 w 87"/>
                  <a:gd name="T13" fmla="*/ 24 h 168"/>
                  <a:gd name="T14" fmla="*/ 0 w 87"/>
                  <a:gd name="T15" fmla="*/ 73 h 168"/>
                  <a:gd name="T16" fmla="*/ 8 w 87"/>
                  <a:gd name="T17" fmla="*/ 81 h 168"/>
                  <a:gd name="T18" fmla="*/ 16 w 87"/>
                  <a:gd name="T19" fmla="*/ 73 h 168"/>
                  <a:gd name="T20" fmla="*/ 16 w 87"/>
                  <a:gd name="T21" fmla="*/ 44 h 168"/>
                  <a:gd name="T22" fmla="*/ 16 w 87"/>
                  <a:gd name="T23" fmla="*/ 28 h 168"/>
                  <a:gd name="T24" fmla="*/ 20 w 87"/>
                  <a:gd name="T25" fmla="*/ 28 h 168"/>
                  <a:gd name="T26" fmla="*/ 20 w 87"/>
                  <a:gd name="T27" fmla="*/ 46 h 168"/>
                  <a:gd name="T28" fmla="*/ 20 w 87"/>
                  <a:gd name="T29" fmla="*/ 77 h 168"/>
                  <a:gd name="T30" fmla="*/ 20 w 87"/>
                  <a:gd name="T31" fmla="*/ 81 h 168"/>
                  <a:gd name="T32" fmla="*/ 20 w 87"/>
                  <a:gd name="T33" fmla="*/ 157 h 168"/>
                  <a:gd name="T34" fmla="*/ 31 w 87"/>
                  <a:gd name="T35" fmla="*/ 168 h 168"/>
                  <a:gd name="T36" fmla="*/ 41 w 87"/>
                  <a:gd name="T37" fmla="*/ 157 h 168"/>
                  <a:gd name="T38" fmla="*/ 41 w 87"/>
                  <a:gd name="T39" fmla="*/ 81 h 168"/>
                  <a:gd name="T40" fmla="*/ 46 w 87"/>
                  <a:gd name="T41" fmla="*/ 81 h 168"/>
                  <a:gd name="T42" fmla="*/ 46 w 87"/>
                  <a:gd name="T43" fmla="*/ 157 h 168"/>
                  <a:gd name="T44" fmla="*/ 56 w 87"/>
                  <a:gd name="T45" fmla="*/ 168 h 168"/>
                  <a:gd name="T46" fmla="*/ 67 w 87"/>
                  <a:gd name="T47" fmla="*/ 157 h 168"/>
                  <a:gd name="T48" fmla="*/ 67 w 87"/>
                  <a:gd name="T49" fmla="*/ 81 h 168"/>
                  <a:gd name="T50" fmla="*/ 67 w 87"/>
                  <a:gd name="T51" fmla="*/ 77 h 168"/>
                  <a:gd name="T52" fmla="*/ 67 w 87"/>
                  <a:gd name="T53" fmla="*/ 46 h 168"/>
                  <a:gd name="T54" fmla="*/ 67 w 87"/>
                  <a:gd name="T55" fmla="*/ 28 h 168"/>
                  <a:gd name="T56" fmla="*/ 71 w 87"/>
                  <a:gd name="T57" fmla="*/ 28 h 168"/>
                  <a:gd name="T58" fmla="*/ 71 w 87"/>
                  <a:gd name="T59" fmla="*/ 44 h 168"/>
                  <a:gd name="T60" fmla="*/ 71 w 87"/>
                  <a:gd name="T61" fmla="*/ 73 h 168"/>
                  <a:gd name="T62" fmla="*/ 79 w 87"/>
                  <a:gd name="T63" fmla="*/ 81 h 168"/>
                  <a:gd name="T64" fmla="*/ 87 w 87"/>
                  <a:gd name="T65" fmla="*/ 73 h 168"/>
                  <a:gd name="T66" fmla="*/ 87 w 87"/>
                  <a:gd name="T67" fmla="*/ 24 h 168"/>
                  <a:gd name="T68" fmla="*/ 87 w 87"/>
                  <a:gd name="T69" fmla="*/ 24 h 1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7" h="168">
                    <a:moveTo>
                      <a:pt x="87" y="24"/>
                    </a:moveTo>
                    <a:cubicBezTo>
                      <a:pt x="87" y="11"/>
                      <a:pt x="75" y="0"/>
                      <a:pt x="62" y="0"/>
                    </a:cubicBezTo>
                    <a:cubicBezTo>
                      <a:pt x="37" y="0"/>
                      <a:pt x="37" y="0"/>
                      <a:pt x="37" y="0"/>
                    </a:cubicBezTo>
                    <a:cubicBezTo>
                      <a:pt x="35" y="0"/>
                      <a:pt x="35" y="0"/>
                      <a:pt x="35" y="0"/>
                    </a:cubicBezTo>
                    <a:cubicBezTo>
                      <a:pt x="25" y="0"/>
                      <a:pt x="25" y="0"/>
                      <a:pt x="25" y="0"/>
                    </a:cubicBezTo>
                    <a:cubicBezTo>
                      <a:pt x="12" y="0"/>
                      <a:pt x="0" y="11"/>
                      <a:pt x="0" y="24"/>
                    </a:cubicBezTo>
                    <a:cubicBezTo>
                      <a:pt x="0" y="24"/>
                      <a:pt x="0" y="24"/>
                      <a:pt x="0" y="24"/>
                    </a:cubicBezTo>
                    <a:cubicBezTo>
                      <a:pt x="0" y="73"/>
                      <a:pt x="0" y="73"/>
                      <a:pt x="0" y="73"/>
                    </a:cubicBezTo>
                    <a:cubicBezTo>
                      <a:pt x="0" y="78"/>
                      <a:pt x="4" y="81"/>
                      <a:pt x="8" y="81"/>
                    </a:cubicBezTo>
                    <a:cubicBezTo>
                      <a:pt x="13" y="81"/>
                      <a:pt x="16" y="78"/>
                      <a:pt x="16" y="73"/>
                    </a:cubicBezTo>
                    <a:cubicBezTo>
                      <a:pt x="16" y="44"/>
                      <a:pt x="16" y="44"/>
                      <a:pt x="16" y="44"/>
                    </a:cubicBezTo>
                    <a:cubicBezTo>
                      <a:pt x="16" y="28"/>
                      <a:pt x="16" y="28"/>
                      <a:pt x="16" y="28"/>
                    </a:cubicBezTo>
                    <a:cubicBezTo>
                      <a:pt x="20" y="28"/>
                      <a:pt x="20" y="28"/>
                      <a:pt x="20" y="28"/>
                    </a:cubicBezTo>
                    <a:cubicBezTo>
                      <a:pt x="20" y="46"/>
                      <a:pt x="20" y="46"/>
                      <a:pt x="20" y="46"/>
                    </a:cubicBezTo>
                    <a:cubicBezTo>
                      <a:pt x="20" y="77"/>
                      <a:pt x="20" y="77"/>
                      <a:pt x="20" y="77"/>
                    </a:cubicBezTo>
                    <a:cubicBezTo>
                      <a:pt x="20" y="81"/>
                      <a:pt x="20" y="81"/>
                      <a:pt x="20" y="81"/>
                    </a:cubicBezTo>
                    <a:cubicBezTo>
                      <a:pt x="20" y="157"/>
                      <a:pt x="20" y="157"/>
                      <a:pt x="20" y="157"/>
                    </a:cubicBezTo>
                    <a:cubicBezTo>
                      <a:pt x="20" y="163"/>
                      <a:pt x="25" y="168"/>
                      <a:pt x="31" y="168"/>
                    </a:cubicBezTo>
                    <a:cubicBezTo>
                      <a:pt x="37" y="168"/>
                      <a:pt x="41" y="163"/>
                      <a:pt x="41" y="157"/>
                    </a:cubicBezTo>
                    <a:cubicBezTo>
                      <a:pt x="41" y="81"/>
                      <a:pt x="41" y="81"/>
                      <a:pt x="41" y="81"/>
                    </a:cubicBezTo>
                    <a:cubicBezTo>
                      <a:pt x="46" y="81"/>
                      <a:pt x="46" y="81"/>
                      <a:pt x="46" y="81"/>
                    </a:cubicBezTo>
                    <a:cubicBezTo>
                      <a:pt x="46" y="157"/>
                      <a:pt x="46" y="157"/>
                      <a:pt x="46" y="157"/>
                    </a:cubicBezTo>
                    <a:cubicBezTo>
                      <a:pt x="46" y="163"/>
                      <a:pt x="50" y="168"/>
                      <a:pt x="56" y="168"/>
                    </a:cubicBezTo>
                    <a:cubicBezTo>
                      <a:pt x="62" y="168"/>
                      <a:pt x="67" y="163"/>
                      <a:pt x="67" y="157"/>
                    </a:cubicBezTo>
                    <a:cubicBezTo>
                      <a:pt x="67" y="81"/>
                      <a:pt x="67" y="81"/>
                      <a:pt x="67" y="81"/>
                    </a:cubicBezTo>
                    <a:cubicBezTo>
                      <a:pt x="67" y="77"/>
                      <a:pt x="67" y="77"/>
                      <a:pt x="67" y="77"/>
                    </a:cubicBezTo>
                    <a:cubicBezTo>
                      <a:pt x="67" y="46"/>
                      <a:pt x="67" y="46"/>
                      <a:pt x="67" y="46"/>
                    </a:cubicBezTo>
                    <a:cubicBezTo>
                      <a:pt x="67" y="28"/>
                      <a:pt x="67" y="28"/>
                      <a:pt x="67" y="28"/>
                    </a:cubicBezTo>
                    <a:cubicBezTo>
                      <a:pt x="71" y="28"/>
                      <a:pt x="71" y="28"/>
                      <a:pt x="71" y="28"/>
                    </a:cubicBezTo>
                    <a:cubicBezTo>
                      <a:pt x="71" y="44"/>
                      <a:pt x="71" y="44"/>
                      <a:pt x="71" y="44"/>
                    </a:cubicBezTo>
                    <a:cubicBezTo>
                      <a:pt x="71" y="73"/>
                      <a:pt x="71" y="73"/>
                      <a:pt x="71" y="73"/>
                    </a:cubicBezTo>
                    <a:cubicBezTo>
                      <a:pt x="71" y="78"/>
                      <a:pt x="74" y="81"/>
                      <a:pt x="79" y="81"/>
                    </a:cubicBezTo>
                    <a:cubicBezTo>
                      <a:pt x="83" y="81"/>
                      <a:pt x="87" y="78"/>
                      <a:pt x="87" y="73"/>
                    </a:cubicBezTo>
                    <a:cubicBezTo>
                      <a:pt x="87" y="24"/>
                      <a:pt x="87" y="24"/>
                      <a:pt x="87" y="24"/>
                    </a:cubicBezTo>
                    <a:cubicBezTo>
                      <a:pt x="87" y="24"/>
                      <a:pt x="87" y="24"/>
                      <a:pt x="87" y="2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>
                  <a:solidFill>
                    <a:srgbClr val="40404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grpSp>
          <p:nvGrpSpPr>
            <p:cNvPr id="24" name="Group 23"/>
            <p:cNvGrpSpPr/>
            <p:nvPr/>
          </p:nvGrpSpPr>
          <p:grpSpPr>
            <a:xfrm flipH="1">
              <a:off x="8285100" y="5087295"/>
              <a:ext cx="143904" cy="340574"/>
              <a:chOff x="5505537" y="930389"/>
              <a:chExt cx="333375" cy="788988"/>
            </a:xfrm>
            <a:grpFill/>
          </p:grpSpPr>
          <p:sp>
            <p:nvSpPr>
              <p:cNvPr id="40" name="Oval 27"/>
              <p:cNvSpPr>
                <a:spLocks noChangeArrowheads="1"/>
              </p:cNvSpPr>
              <p:nvPr/>
            </p:nvSpPr>
            <p:spPr bwMode="auto">
              <a:xfrm>
                <a:off x="5602373" y="930389"/>
                <a:ext cx="141288" cy="13970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>
                  <a:solidFill>
                    <a:srgbClr val="40404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41" name="Freeform 28"/>
              <p:cNvSpPr>
                <a:spLocks/>
              </p:cNvSpPr>
              <p:nvPr/>
            </p:nvSpPr>
            <p:spPr bwMode="auto">
              <a:xfrm>
                <a:off x="5505537" y="1084378"/>
                <a:ext cx="333375" cy="634999"/>
              </a:xfrm>
              <a:custGeom>
                <a:avLst/>
                <a:gdLst>
                  <a:gd name="T0" fmla="*/ 87 w 87"/>
                  <a:gd name="T1" fmla="*/ 24 h 168"/>
                  <a:gd name="T2" fmla="*/ 62 w 87"/>
                  <a:gd name="T3" fmla="*/ 0 h 168"/>
                  <a:gd name="T4" fmla="*/ 37 w 87"/>
                  <a:gd name="T5" fmla="*/ 0 h 168"/>
                  <a:gd name="T6" fmla="*/ 35 w 87"/>
                  <a:gd name="T7" fmla="*/ 0 h 168"/>
                  <a:gd name="T8" fmla="*/ 25 w 87"/>
                  <a:gd name="T9" fmla="*/ 0 h 168"/>
                  <a:gd name="T10" fmla="*/ 0 w 87"/>
                  <a:gd name="T11" fmla="*/ 24 h 168"/>
                  <a:gd name="T12" fmla="*/ 0 w 87"/>
                  <a:gd name="T13" fmla="*/ 24 h 168"/>
                  <a:gd name="T14" fmla="*/ 0 w 87"/>
                  <a:gd name="T15" fmla="*/ 73 h 168"/>
                  <a:gd name="T16" fmla="*/ 8 w 87"/>
                  <a:gd name="T17" fmla="*/ 81 h 168"/>
                  <a:gd name="T18" fmla="*/ 16 w 87"/>
                  <a:gd name="T19" fmla="*/ 73 h 168"/>
                  <a:gd name="T20" fmla="*/ 16 w 87"/>
                  <a:gd name="T21" fmla="*/ 44 h 168"/>
                  <a:gd name="T22" fmla="*/ 16 w 87"/>
                  <a:gd name="T23" fmla="*/ 28 h 168"/>
                  <a:gd name="T24" fmla="*/ 20 w 87"/>
                  <a:gd name="T25" fmla="*/ 28 h 168"/>
                  <a:gd name="T26" fmla="*/ 20 w 87"/>
                  <a:gd name="T27" fmla="*/ 46 h 168"/>
                  <a:gd name="T28" fmla="*/ 20 w 87"/>
                  <a:gd name="T29" fmla="*/ 77 h 168"/>
                  <a:gd name="T30" fmla="*/ 20 w 87"/>
                  <a:gd name="T31" fmla="*/ 81 h 168"/>
                  <a:gd name="T32" fmla="*/ 20 w 87"/>
                  <a:gd name="T33" fmla="*/ 157 h 168"/>
                  <a:gd name="T34" fmla="*/ 31 w 87"/>
                  <a:gd name="T35" fmla="*/ 168 h 168"/>
                  <a:gd name="T36" fmla="*/ 41 w 87"/>
                  <a:gd name="T37" fmla="*/ 157 h 168"/>
                  <a:gd name="T38" fmla="*/ 41 w 87"/>
                  <a:gd name="T39" fmla="*/ 81 h 168"/>
                  <a:gd name="T40" fmla="*/ 46 w 87"/>
                  <a:gd name="T41" fmla="*/ 81 h 168"/>
                  <a:gd name="T42" fmla="*/ 46 w 87"/>
                  <a:gd name="T43" fmla="*/ 157 h 168"/>
                  <a:gd name="T44" fmla="*/ 56 w 87"/>
                  <a:gd name="T45" fmla="*/ 168 h 168"/>
                  <a:gd name="T46" fmla="*/ 67 w 87"/>
                  <a:gd name="T47" fmla="*/ 157 h 168"/>
                  <a:gd name="T48" fmla="*/ 67 w 87"/>
                  <a:gd name="T49" fmla="*/ 81 h 168"/>
                  <a:gd name="T50" fmla="*/ 67 w 87"/>
                  <a:gd name="T51" fmla="*/ 77 h 168"/>
                  <a:gd name="T52" fmla="*/ 67 w 87"/>
                  <a:gd name="T53" fmla="*/ 46 h 168"/>
                  <a:gd name="T54" fmla="*/ 67 w 87"/>
                  <a:gd name="T55" fmla="*/ 28 h 168"/>
                  <a:gd name="T56" fmla="*/ 71 w 87"/>
                  <a:gd name="T57" fmla="*/ 28 h 168"/>
                  <a:gd name="T58" fmla="*/ 71 w 87"/>
                  <a:gd name="T59" fmla="*/ 44 h 168"/>
                  <a:gd name="T60" fmla="*/ 71 w 87"/>
                  <a:gd name="T61" fmla="*/ 73 h 168"/>
                  <a:gd name="T62" fmla="*/ 79 w 87"/>
                  <a:gd name="T63" fmla="*/ 81 h 168"/>
                  <a:gd name="T64" fmla="*/ 87 w 87"/>
                  <a:gd name="T65" fmla="*/ 73 h 168"/>
                  <a:gd name="T66" fmla="*/ 87 w 87"/>
                  <a:gd name="T67" fmla="*/ 24 h 168"/>
                  <a:gd name="T68" fmla="*/ 87 w 87"/>
                  <a:gd name="T69" fmla="*/ 24 h 1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7" h="168">
                    <a:moveTo>
                      <a:pt x="87" y="24"/>
                    </a:moveTo>
                    <a:cubicBezTo>
                      <a:pt x="87" y="11"/>
                      <a:pt x="75" y="0"/>
                      <a:pt x="62" y="0"/>
                    </a:cubicBezTo>
                    <a:cubicBezTo>
                      <a:pt x="37" y="0"/>
                      <a:pt x="37" y="0"/>
                      <a:pt x="37" y="0"/>
                    </a:cubicBezTo>
                    <a:cubicBezTo>
                      <a:pt x="35" y="0"/>
                      <a:pt x="35" y="0"/>
                      <a:pt x="35" y="0"/>
                    </a:cubicBezTo>
                    <a:cubicBezTo>
                      <a:pt x="25" y="0"/>
                      <a:pt x="25" y="0"/>
                      <a:pt x="25" y="0"/>
                    </a:cubicBezTo>
                    <a:cubicBezTo>
                      <a:pt x="12" y="0"/>
                      <a:pt x="0" y="11"/>
                      <a:pt x="0" y="24"/>
                    </a:cubicBezTo>
                    <a:cubicBezTo>
                      <a:pt x="0" y="24"/>
                      <a:pt x="0" y="24"/>
                      <a:pt x="0" y="24"/>
                    </a:cubicBezTo>
                    <a:cubicBezTo>
                      <a:pt x="0" y="73"/>
                      <a:pt x="0" y="73"/>
                      <a:pt x="0" y="73"/>
                    </a:cubicBezTo>
                    <a:cubicBezTo>
                      <a:pt x="0" y="78"/>
                      <a:pt x="4" y="81"/>
                      <a:pt x="8" y="81"/>
                    </a:cubicBezTo>
                    <a:cubicBezTo>
                      <a:pt x="13" y="81"/>
                      <a:pt x="16" y="78"/>
                      <a:pt x="16" y="73"/>
                    </a:cubicBezTo>
                    <a:cubicBezTo>
                      <a:pt x="16" y="44"/>
                      <a:pt x="16" y="44"/>
                      <a:pt x="16" y="44"/>
                    </a:cubicBezTo>
                    <a:cubicBezTo>
                      <a:pt x="16" y="28"/>
                      <a:pt x="16" y="28"/>
                      <a:pt x="16" y="28"/>
                    </a:cubicBezTo>
                    <a:cubicBezTo>
                      <a:pt x="20" y="28"/>
                      <a:pt x="20" y="28"/>
                      <a:pt x="20" y="28"/>
                    </a:cubicBezTo>
                    <a:cubicBezTo>
                      <a:pt x="20" y="46"/>
                      <a:pt x="20" y="46"/>
                      <a:pt x="20" y="46"/>
                    </a:cubicBezTo>
                    <a:cubicBezTo>
                      <a:pt x="20" y="77"/>
                      <a:pt x="20" y="77"/>
                      <a:pt x="20" y="77"/>
                    </a:cubicBezTo>
                    <a:cubicBezTo>
                      <a:pt x="20" y="81"/>
                      <a:pt x="20" y="81"/>
                      <a:pt x="20" y="81"/>
                    </a:cubicBezTo>
                    <a:cubicBezTo>
                      <a:pt x="20" y="157"/>
                      <a:pt x="20" y="157"/>
                      <a:pt x="20" y="157"/>
                    </a:cubicBezTo>
                    <a:cubicBezTo>
                      <a:pt x="20" y="163"/>
                      <a:pt x="25" y="168"/>
                      <a:pt x="31" y="168"/>
                    </a:cubicBezTo>
                    <a:cubicBezTo>
                      <a:pt x="37" y="168"/>
                      <a:pt x="41" y="163"/>
                      <a:pt x="41" y="157"/>
                    </a:cubicBezTo>
                    <a:cubicBezTo>
                      <a:pt x="41" y="81"/>
                      <a:pt x="41" y="81"/>
                      <a:pt x="41" y="81"/>
                    </a:cubicBezTo>
                    <a:cubicBezTo>
                      <a:pt x="46" y="81"/>
                      <a:pt x="46" y="81"/>
                      <a:pt x="46" y="81"/>
                    </a:cubicBezTo>
                    <a:cubicBezTo>
                      <a:pt x="46" y="157"/>
                      <a:pt x="46" y="157"/>
                      <a:pt x="46" y="157"/>
                    </a:cubicBezTo>
                    <a:cubicBezTo>
                      <a:pt x="46" y="163"/>
                      <a:pt x="50" y="168"/>
                      <a:pt x="56" y="168"/>
                    </a:cubicBezTo>
                    <a:cubicBezTo>
                      <a:pt x="62" y="168"/>
                      <a:pt x="67" y="163"/>
                      <a:pt x="67" y="157"/>
                    </a:cubicBezTo>
                    <a:cubicBezTo>
                      <a:pt x="67" y="81"/>
                      <a:pt x="67" y="81"/>
                      <a:pt x="67" y="81"/>
                    </a:cubicBezTo>
                    <a:cubicBezTo>
                      <a:pt x="67" y="77"/>
                      <a:pt x="67" y="77"/>
                      <a:pt x="67" y="77"/>
                    </a:cubicBezTo>
                    <a:cubicBezTo>
                      <a:pt x="67" y="46"/>
                      <a:pt x="67" y="46"/>
                      <a:pt x="67" y="46"/>
                    </a:cubicBezTo>
                    <a:cubicBezTo>
                      <a:pt x="67" y="28"/>
                      <a:pt x="67" y="28"/>
                      <a:pt x="67" y="28"/>
                    </a:cubicBezTo>
                    <a:cubicBezTo>
                      <a:pt x="71" y="28"/>
                      <a:pt x="71" y="28"/>
                      <a:pt x="71" y="28"/>
                    </a:cubicBezTo>
                    <a:cubicBezTo>
                      <a:pt x="71" y="44"/>
                      <a:pt x="71" y="44"/>
                      <a:pt x="71" y="44"/>
                    </a:cubicBezTo>
                    <a:cubicBezTo>
                      <a:pt x="71" y="73"/>
                      <a:pt x="71" y="73"/>
                      <a:pt x="71" y="73"/>
                    </a:cubicBezTo>
                    <a:cubicBezTo>
                      <a:pt x="71" y="78"/>
                      <a:pt x="74" y="81"/>
                      <a:pt x="79" y="81"/>
                    </a:cubicBezTo>
                    <a:cubicBezTo>
                      <a:pt x="83" y="81"/>
                      <a:pt x="87" y="78"/>
                      <a:pt x="87" y="73"/>
                    </a:cubicBezTo>
                    <a:cubicBezTo>
                      <a:pt x="87" y="24"/>
                      <a:pt x="87" y="24"/>
                      <a:pt x="87" y="24"/>
                    </a:cubicBezTo>
                    <a:cubicBezTo>
                      <a:pt x="87" y="24"/>
                      <a:pt x="87" y="24"/>
                      <a:pt x="87" y="2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>
                  <a:solidFill>
                    <a:srgbClr val="40404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grpSp>
          <p:nvGrpSpPr>
            <p:cNvPr id="25" name="Group 24"/>
            <p:cNvGrpSpPr/>
            <p:nvPr/>
          </p:nvGrpSpPr>
          <p:grpSpPr>
            <a:xfrm flipH="1">
              <a:off x="8451272" y="5087295"/>
              <a:ext cx="143904" cy="340574"/>
              <a:chOff x="5505537" y="930389"/>
              <a:chExt cx="333375" cy="788988"/>
            </a:xfrm>
            <a:grpFill/>
          </p:grpSpPr>
          <p:sp>
            <p:nvSpPr>
              <p:cNvPr id="38" name="Oval 27"/>
              <p:cNvSpPr>
                <a:spLocks noChangeArrowheads="1"/>
              </p:cNvSpPr>
              <p:nvPr/>
            </p:nvSpPr>
            <p:spPr bwMode="auto">
              <a:xfrm>
                <a:off x="5602373" y="930389"/>
                <a:ext cx="141288" cy="13970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>
                  <a:solidFill>
                    <a:srgbClr val="40404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39" name="Freeform 28"/>
              <p:cNvSpPr>
                <a:spLocks/>
              </p:cNvSpPr>
              <p:nvPr/>
            </p:nvSpPr>
            <p:spPr bwMode="auto">
              <a:xfrm>
                <a:off x="5505537" y="1084378"/>
                <a:ext cx="333375" cy="634999"/>
              </a:xfrm>
              <a:custGeom>
                <a:avLst/>
                <a:gdLst>
                  <a:gd name="T0" fmla="*/ 87 w 87"/>
                  <a:gd name="T1" fmla="*/ 24 h 168"/>
                  <a:gd name="T2" fmla="*/ 62 w 87"/>
                  <a:gd name="T3" fmla="*/ 0 h 168"/>
                  <a:gd name="T4" fmla="*/ 37 w 87"/>
                  <a:gd name="T5" fmla="*/ 0 h 168"/>
                  <a:gd name="T6" fmla="*/ 35 w 87"/>
                  <a:gd name="T7" fmla="*/ 0 h 168"/>
                  <a:gd name="T8" fmla="*/ 25 w 87"/>
                  <a:gd name="T9" fmla="*/ 0 h 168"/>
                  <a:gd name="T10" fmla="*/ 0 w 87"/>
                  <a:gd name="T11" fmla="*/ 24 h 168"/>
                  <a:gd name="T12" fmla="*/ 0 w 87"/>
                  <a:gd name="T13" fmla="*/ 24 h 168"/>
                  <a:gd name="T14" fmla="*/ 0 w 87"/>
                  <a:gd name="T15" fmla="*/ 73 h 168"/>
                  <a:gd name="T16" fmla="*/ 8 w 87"/>
                  <a:gd name="T17" fmla="*/ 81 h 168"/>
                  <a:gd name="T18" fmla="*/ 16 w 87"/>
                  <a:gd name="T19" fmla="*/ 73 h 168"/>
                  <a:gd name="T20" fmla="*/ 16 w 87"/>
                  <a:gd name="T21" fmla="*/ 44 h 168"/>
                  <a:gd name="T22" fmla="*/ 16 w 87"/>
                  <a:gd name="T23" fmla="*/ 28 h 168"/>
                  <a:gd name="T24" fmla="*/ 20 w 87"/>
                  <a:gd name="T25" fmla="*/ 28 h 168"/>
                  <a:gd name="T26" fmla="*/ 20 w 87"/>
                  <a:gd name="T27" fmla="*/ 46 h 168"/>
                  <a:gd name="T28" fmla="*/ 20 w 87"/>
                  <a:gd name="T29" fmla="*/ 77 h 168"/>
                  <a:gd name="T30" fmla="*/ 20 w 87"/>
                  <a:gd name="T31" fmla="*/ 81 h 168"/>
                  <a:gd name="T32" fmla="*/ 20 w 87"/>
                  <a:gd name="T33" fmla="*/ 157 h 168"/>
                  <a:gd name="T34" fmla="*/ 31 w 87"/>
                  <a:gd name="T35" fmla="*/ 168 h 168"/>
                  <a:gd name="T36" fmla="*/ 41 w 87"/>
                  <a:gd name="T37" fmla="*/ 157 h 168"/>
                  <a:gd name="T38" fmla="*/ 41 w 87"/>
                  <a:gd name="T39" fmla="*/ 81 h 168"/>
                  <a:gd name="T40" fmla="*/ 46 w 87"/>
                  <a:gd name="T41" fmla="*/ 81 h 168"/>
                  <a:gd name="T42" fmla="*/ 46 w 87"/>
                  <a:gd name="T43" fmla="*/ 157 h 168"/>
                  <a:gd name="T44" fmla="*/ 56 w 87"/>
                  <a:gd name="T45" fmla="*/ 168 h 168"/>
                  <a:gd name="T46" fmla="*/ 67 w 87"/>
                  <a:gd name="T47" fmla="*/ 157 h 168"/>
                  <a:gd name="T48" fmla="*/ 67 w 87"/>
                  <a:gd name="T49" fmla="*/ 81 h 168"/>
                  <a:gd name="T50" fmla="*/ 67 w 87"/>
                  <a:gd name="T51" fmla="*/ 77 h 168"/>
                  <a:gd name="T52" fmla="*/ 67 w 87"/>
                  <a:gd name="T53" fmla="*/ 46 h 168"/>
                  <a:gd name="T54" fmla="*/ 67 w 87"/>
                  <a:gd name="T55" fmla="*/ 28 h 168"/>
                  <a:gd name="T56" fmla="*/ 71 w 87"/>
                  <a:gd name="T57" fmla="*/ 28 h 168"/>
                  <a:gd name="T58" fmla="*/ 71 w 87"/>
                  <a:gd name="T59" fmla="*/ 44 h 168"/>
                  <a:gd name="T60" fmla="*/ 71 w 87"/>
                  <a:gd name="T61" fmla="*/ 73 h 168"/>
                  <a:gd name="T62" fmla="*/ 79 w 87"/>
                  <a:gd name="T63" fmla="*/ 81 h 168"/>
                  <a:gd name="T64" fmla="*/ 87 w 87"/>
                  <a:gd name="T65" fmla="*/ 73 h 168"/>
                  <a:gd name="T66" fmla="*/ 87 w 87"/>
                  <a:gd name="T67" fmla="*/ 24 h 168"/>
                  <a:gd name="T68" fmla="*/ 87 w 87"/>
                  <a:gd name="T69" fmla="*/ 24 h 1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7" h="168">
                    <a:moveTo>
                      <a:pt x="87" y="24"/>
                    </a:moveTo>
                    <a:cubicBezTo>
                      <a:pt x="87" y="11"/>
                      <a:pt x="75" y="0"/>
                      <a:pt x="62" y="0"/>
                    </a:cubicBezTo>
                    <a:cubicBezTo>
                      <a:pt x="37" y="0"/>
                      <a:pt x="37" y="0"/>
                      <a:pt x="37" y="0"/>
                    </a:cubicBezTo>
                    <a:cubicBezTo>
                      <a:pt x="35" y="0"/>
                      <a:pt x="35" y="0"/>
                      <a:pt x="35" y="0"/>
                    </a:cubicBezTo>
                    <a:cubicBezTo>
                      <a:pt x="25" y="0"/>
                      <a:pt x="25" y="0"/>
                      <a:pt x="25" y="0"/>
                    </a:cubicBezTo>
                    <a:cubicBezTo>
                      <a:pt x="12" y="0"/>
                      <a:pt x="0" y="11"/>
                      <a:pt x="0" y="24"/>
                    </a:cubicBezTo>
                    <a:cubicBezTo>
                      <a:pt x="0" y="24"/>
                      <a:pt x="0" y="24"/>
                      <a:pt x="0" y="24"/>
                    </a:cubicBezTo>
                    <a:cubicBezTo>
                      <a:pt x="0" y="73"/>
                      <a:pt x="0" y="73"/>
                      <a:pt x="0" y="73"/>
                    </a:cubicBezTo>
                    <a:cubicBezTo>
                      <a:pt x="0" y="78"/>
                      <a:pt x="4" y="81"/>
                      <a:pt x="8" y="81"/>
                    </a:cubicBezTo>
                    <a:cubicBezTo>
                      <a:pt x="13" y="81"/>
                      <a:pt x="16" y="78"/>
                      <a:pt x="16" y="73"/>
                    </a:cubicBezTo>
                    <a:cubicBezTo>
                      <a:pt x="16" y="44"/>
                      <a:pt x="16" y="44"/>
                      <a:pt x="16" y="44"/>
                    </a:cubicBezTo>
                    <a:cubicBezTo>
                      <a:pt x="16" y="28"/>
                      <a:pt x="16" y="28"/>
                      <a:pt x="16" y="28"/>
                    </a:cubicBezTo>
                    <a:cubicBezTo>
                      <a:pt x="20" y="28"/>
                      <a:pt x="20" y="28"/>
                      <a:pt x="20" y="28"/>
                    </a:cubicBezTo>
                    <a:cubicBezTo>
                      <a:pt x="20" y="46"/>
                      <a:pt x="20" y="46"/>
                      <a:pt x="20" y="46"/>
                    </a:cubicBezTo>
                    <a:cubicBezTo>
                      <a:pt x="20" y="77"/>
                      <a:pt x="20" y="77"/>
                      <a:pt x="20" y="77"/>
                    </a:cubicBezTo>
                    <a:cubicBezTo>
                      <a:pt x="20" y="81"/>
                      <a:pt x="20" y="81"/>
                      <a:pt x="20" y="81"/>
                    </a:cubicBezTo>
                    <a:cubicBezTo>
                      <a:pt x="20" y="157"/>
                      <a:pt x="20" y="157"/>
                      <a:pt x="20" y="157"/>
                    </a:cubicBezTo>
                    <a:cubicBezTo>
                      <a:pt x="20" y="163"/>
                      <a:pt x="25" y="168"/>
                      <a:pt x="31" y="168"/>
                    </a:cubicBezTo>
                    <a:cubicBezTo>
                      <a:pt x="37" y="168"/>
                      <a:pt x="41" y="163"/>
                      <a:pt x="41" y="157"/>
                    </a:cubicBezTo>
                    <a:cubicBezTo>
                      <a:pt x="41" y="81"/>
                      <a:pt x="41" y="81"/>
                      <a:pt x="41" y="81"/>
                    </a:cubicBezTo>
                    <a:cubicBezTo>
                      <a:pt x="46" y="81"/>
                      <a:pt x="46" y="81"/>
                      <a:pt x="46" y="81"/>
                    </a:cubicBezTo>
                    <a:cubicBezTo>
                      <a:pt x="46" y="157"/>
                      <a:pt x="46" y="157"/>
                      <a:pt x="46" y="157"/>
                    </a:cubicBezTo>
                    <a:cubicBezTo>
                      <a:pt x="46" y="163"/>
                      <a:pt x="50" y="168"/>
                      <a:pt x="56" y="168"/>
                    </a:cubicBezTo>
                    <a:cubicBezTo>
                      <a:pt x="62" y="168"/>
                      <a:pt x="67" y="163"/>
                      <a:pt x="67" y="157"/>
                    </a:cubicBezTo>
                    <a:cubicBezTo>
                      <a:pt x="67" y="81"/>
                      <a:pt x="67" y="81"/>
                      <a:pt x="67" y="81"/>
                    </a:cubicBezTo>
                    <a:cubicBezTo>
                      <a:pt x="67" y="77"/>
                      <a:pt x="67" y="77"/>
                      <a:pt x="67" y="77"/>
                    </a:cubicBezTo>
                    <a:cubicBezTo>
                      <a:pt x="67" y="46"/>
                      <a:pt x="67" y="46"/>
                      <a:pt x="67" y="46"/>
                    </a:cubicBezTo>
                    <a:cubicBezTo>
                      <a:pt x="67" y="28"/>
                      <a:pt x="67" y="28"/>
                      <a:pt x="67" y="28"/>
                    </a:cubicBezTo>
                    <a:cubicBezTo>
                      <a:pt x="71" y="28"/>
                      <a:pt x="71" y="28"/>
                      <a:pt x="71" y="28"/>
                    </a:cubicBezTo>
                    <a:cubicBezTo>
                      <a:pt x="71" y="44"/>
                      <a:pt x="71" y="44"/>
                      <a:pt x="71" y="44"/>
                    </a:cubicBezTo>
                    <a:cubicBezTo>
                      <a:pt x="71" y="73"/>
                      <a:pt x="71" y="73"/>
                      <a:pt x="71" y="73"/>
                    </a:cubicBezTo>
                    <a:cubicBezTo>
                      <a:pt x="71" y="78"/>
                      <a:pt x="74" y="81"/>
                      <a:pt x="79" y="81"/>
                    </a:cubicBezTo>
                    <a:cubicBezTo>
                      <a:pt x="83" y="81"/>
                      <a:pt x="87" y="78"/>
                      <a:pt x="87" y="73"/>
                    </a:cubicBezTo>
                    <a:cubicBezTo>
                      <a:pt x="87" y="24"/>
                      <a:pt x="87" y="24"/>
                      <a:pt x="87" y="24"/>
                    </a:cubicBezTo>
                    <a:cubicBezTo>
                      <a:pt x="87" y="24"/>
                      <a:pt x="87" y="24"/>
                      <a:pt x="87" y="2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>
                  <a:solidFill>
                    <a:srgbClr val="40404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grpSp>
          <p:nvGrpSpPr>
            <p:cNvPr id="26" name="Group 25"/>
            <p:cNvGrpSpPr/>
            <p:nvPr/>
          </p:nvGrpSpPr>
          <p:grpSpPr>
            <a:xfrm flipH="1">
              <a:off x="8615356" y="5087295"/>
              <a:ext cx="143904" cy="340574"/>
              <a:chOff x="5505537" y="930389"/>
              <a:chExt cx="333375" cy="788988"/>
            </a:xfrm>
            <a:grpFill/>
          </p:grpSpPr>
          <p:sp>
            <p:nvSpPr>
              <p:cNvPr id="36" name="Oval 35"/>
              <p:cNvSpPr>
                <a:spLocks noChangeArrowheads="1"/>
              </p:cNvSpPr>
              <p:nvPr/>
            </p:nvSpPr>
            <p:spPr bwMode="auto">
              <a:xfrm>
                <a:off x="5602373" y="930389"/>
                <a:ext cx="141288" cy="13970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>
                  <a:solidFill>
                    <a:srgbClr val="40404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37" name="Freeform 36"/>
              <p:cNvSpPr>
                <a:spLocks/>
              </p:cNvSpPr>
              <p:nvPr/>
            </p:nvSpPr>
            <p:spPr bwMode="auto">
              <a:xfrm>
                <a:off x="5505537" y="1084378"/>
                <a:ext cx="333375" cy="634999"/>
              </a:xfrm>
              <a:custGeom>
                <a:avLst/>
                <a:gdLst>
                  <a:gd name="T0" fmla="*/ 87 w 87"/>
                  <a:gd name="T1" fmla="*/ 24 h 168"/>
                  <a:gd name="T2" fmla="*/ 62 w 87"/>
                  <a:gd name="T3" fmla="*/ 0 h 168"/>
                  <a:gd name="T4" fmla="*/ 37 w 87"/>
                  <a:gd name="T5" fmla="*/ 0 h 168"/>
                  <a:gd name="T6" fmla="*/ 35 w 87"/>
                  <a:gd name="T7" fmla="*/ 0 h 168"/>
                  <a:gd name="T8" fmla="*/ 25 w 87"/>
                  <a:gd name="T9" fmla="*/ 0 h 168"/>
                  <a:gd name="T10" fmla="*/ 0 w 87"/>
                  <a:gd name="T11" fmla="*/ 24 h 168"/>
                  <a:gd name="T12" fmla="*/ 0 w 87"/>
                  <a:gd name="T13" fmla="*/ 24 h 168"/>
                  <a:gd name="T14" fmla="*/ 0 w 87"/>
                  <a:gd name="T15" fmla="*/ 73 h 168"/>
                  <a:gd name="T16" fmla="*/ 8 w 87"/>
                  <a:gd name="T17" fmla="*/ 81 h 168"/>
                  <a:gd name="T18" fmla="*/ 16 w 87"/>
                  <a:gd name="T19" fmla="*/ 73 h 168"/>
                  <a:gd name="T20" fmla="*/ 16 w 87"/>
                  <a:gd name="T21" fmla="*/ 44 h 168"/>
                  <a:gd name="T22" fmla="*/ 16 w 87"/>
                  <a:gd name="T23" fmla="*/ 28 h 168"/>
                  <a:gd name="T24" fmla="*/ 20 w 87"/>
                  <a:gd name="T25" fmla="*/ 28 h 168"/>
                  <a:gd name="T26" fmla="*/ 20 w 87"/>
                  <a:gd name="T27" fmla="*/ 46 h 168"/>
                  <a:gd name="T28" fmla="*/ 20 w 87"/>
                  <a:gd name="T29" fmla="*/ 77 h 168"/>
                  <a:gd name="T30" fmla="*/ 20 w 87"/>
                  <a:gd name="T31" fmla="*/ 81 h 168"/>
                  <a:gd name="T32" fmla="*/ 20 w 87"/>
                  <a:gd name="T33" fmla="*/ 157 h 168"/>
                  <a:gd name="T34" fmla="*/ 31 w 87"/>
                  <a:gd name="T35" fmla="*/ 168 h 168"/>
                  <a:gd name="T36" fmla="*/ 41 w 87"/>
                  <a:gd name="T37" fmla="*/ 157 h 168"/>
                  <a:gd name="T38" fmla="*/ 41 w 87"/>
                  <a:gd name="T39" fmla="*/ 81 h 168"/>
                  <a:gd name="T40" fmla="*/ 46 w 87"/>
                  <a:gd name="T41" fmla="*/ 81 h 168"/>
                  <a:gd name="T42" fmla="*/ 46 w 87"/>
                  <a:gd name="T43" fmla="*/ 157 h 168"/>
                  <a:gd name="T44" fmla="*/ 56 w 87"/>
                  <a:gd name="T45" fmla="*/ 168 h 168"/>
                  <a:gd name="T46" fmla="*/ 67 w 87"/>
                  <a:gd name="T47" fmla="*/ 157 h 168"/>
                  <a:gd name="T48" fmla="*/ 67 w 87"/>
                  <a:gd name="T49" fmla="*/ 81 h 168"/>
                  <a:gd name="T50" fmla="*/ 67 w 87"/>
                  <a:gd name="T51" fmla="*/ 77 h 168"/>
                  <a:gd name="T52" fmla="*/ 67 w 87"/>
                  <a:gd name="T53" fmla="*/ 46 h 168"/>
                  <a:gd name="T54" fmla="*/ 67 w 87"/>
                  <a:gd name="T55" fmla="*/ 28 h 168"/>
                  <a:gd name="T56" fmla="*/ 71 w 87"/>
                  <a:gd name="T57" fmla="*/ 28 h 168"/>
                  <a:gd name="T58" fmla="*/ 71 w 87"/>
                  <a:gd name="T59" fmla="*/ 44 h 168"/>
                  <a:gd name="T60" fmla="*/ 71 w 87"/>
                  <a:gd name="T61" fmla="*/ 73 h 168"/>
                  <a:gd name="T62" fmla="*/ 79 w 87"/>
                  <a:gd name="T63" fmla="*/ 81 h 168"/>
                  <a:gd name="T64" fmla="*/ 87 w 87"/>
                  <a:gd name="T65" fmla="*/ 73 h 168"/>
                  <a:gd name="T66" fmla="*/ 87 w 87"/>
                  <a:gd name="T67" fmla="*/ 24 h 168"/>
                  <a:gd name="T68" fmla="*/ 87 w 87"/>
                  <a:gd name="T69" fmla="*/ 24 h 1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7" h="168">
                    <a:moveTo>
                      <a:pt x="87" y="24"/>
                    </a:moveTo>
                    <a:cubicBezTo>
                      <a:pt x="87" y="11"/>
                      <a:pt x="75" y="0"/>
                      <a:pt x="62" y="0"/>
                    </a:cubicBezTo>
                    <a:cubicBezTo>
                      <a:pt x="37" y="0"/>
                      <a:pt x="37" y="0"/>
                      <a:pt x="37" y="0"/>
                    </a:cubicBezTo>
                    <a:cubicBezTo>
                      <a:pt x="35" y="0"/>
                      <a:pt x="35" y="0"/>
                      <a:pt x="35" y="0"/>
                    </a:cubicBezTo>
                    <a:cubicBezTo>
                      <a:pt x="25" y="0"/>
                      <a:pt x="25" y="0"/>
                      <a:pt x="25" y="0"/>
                    </a:cubicBezTo>
                    <a:cubicBezTo>
                      <a:pt x="12" y="0"/>
                      <a:pt x="0" y="11"/>
                      <a:pt x="0" y="24"/>
                    </a:cubicBezTo>
                    <a:cubicBezTo>
                      <a:pt x="0" y="24"/>
                      <a:pt x="0" y="24"/>
                      <a:pt x="0" y="24"/>
                    </a:cubicBezTo>
                    <a:cubicBezTo>
                      <a:pt x="0" y="73"/>
                      <a:pt x="0" y="73"/>
                      <a:pt x="0" y="73"/>
                    </a:cubicBezTo>
                    <a:cubicBezTo>
                      <a:pt x="0" y="78"/>
                      <a:pt x="4" y="81"/>
                      <a:pt x="8" y="81"/>
                    </a:cubicBezTo>
                    <a:cubicBezTo>
                      <a:pt x="13" y="81"/>
                      <a:pt x="16" y="78"/>
                      <a:pt x="16" y="73"/>
                    </a:cubicBezTo>
                    <a:cubicBezTo>
                      <a:pt x="16" y="44"/>
                      <a:pt x="16" y="44"/>
                      <a:pt x="16" y="44"/>
                    </a:cubicBezTo>
                    <a:cubicBezTo>
                      <a:pt x="16" y="28"/>
                      <a:pt x="16" y="28"/>
                      <a:pt x="16" y="28"/>
                    </a:cubicBezTo>
                    <a:cubicBezTo>
                      <a:pt x="20" y="28"/>
                      <a:pt x="20" y="28"/>
                      <a:pt x="20" y="28"/>
                    </a:cubicBezTo>
                    <a:cubicBezTo>
                      <a:pt x="20" y="46"/>
                      <a:pt x="20" y="46"/>
                      <a:pt x="20" y="46"/>
                    </a:cubicBezTo>
                    <a:cubicBezTo>
                      <a:pt x="20" y="77"/>
                      <a:pt x="20" y="77"/>
                      <a:pt x="20" y="77"/>
                    </a:cubicBezTo>
                    <a:cubicBezTo>
                      <a:pt x="20" y="81"/>
                      <a:pt x="20" y="81"/>
                      <a:pt x="20" y="81"/>
                    </a:cubicBezTo>
                    <a:cubicBezTo>
                      <a:pt x="20" y="157"/>
                      <a:pt x="20" y="157"/>
                      <a:pt x="20" y="157"/>
                    </a:cubicBezTo>
                    <a:cubicBezTo>
                      <a:pt x="20" y="163"/>
                      <a:pt x="25" y="168"/>
                      <a:pt x="31" y="168"/>
                    </a:cubicBezTo>
                    <a:cubicBezTo>
                      <a:pt x="37" y="168"/>
                      <a:pt x="41" y="163"/>
                      <a:pt x="41" y="157"/>
                    </a:cubicBezTo>
                    <a:cubicBezTo>
                      <a:pt x="41" y="81"/>
                      <a:pt x="41" y="81"/>
                      <a:pt x="41" y="81"/>
                    </a:cubicBezTo>
                    <a:cubicBezTo>
                      <a:pt x="46" y="81"/>
                      <a:pt x="46" y="81"/>
                      <a:pt x="46" y="81"/>
                    </a:cubicBezTo>
                    <a:cubicBezTo>
                      <a:pt x="46" y="157"/>
                      <a:pt x="46" y="157"/>
                      <a:pt x="46" y="157"/>
                    </a:cubicBezTo>
                    <a:cubicBezTo>
                      <a:pt x="46" y="163"/>
                      <a:pt x="50" y="168"/>
                      <a:pt x="56" y="168"/>
                    </a:cubicBezTo>
                    <a:cubicBezTo>
                      <a:pt x="62" y="168"/>
                      <a:pt x="67" y="163"/>
                      <a:pt x="67" y="157"/>
                    </a:cubicBezTo>
                    <a:cubicBezTo>
                      <a:pt x="67" y="81"/>
                      <a:pt x="67" y="81"/>
                      <a:pt x="67" y="81"/>
                    </a:cubicBezTo>
                    <a:cubicBezTo>
                      <a:pt x="67" y="77"/>
                      <a:pt x="67" y="77"/>
                      <a:pt x="67" y="77"/>
                    </a:cubicBezTo>
                    <a:cubicBezTo>
                      <a:pt x="67" y="46"/>
                      <a:pt x="67" y="46"/>
                      <a:pt x="67" y="46"/>
                    </a:cubicBezTo>
                    <a:cubicBezTo>
                      <a:pt x="67" y="28"/>
                      <a:pt x="67" y="28"/>
                      <a:pt x="67" y="28"/>
                    </a:cubicBezTo>
                    <a:cubicBezTo>
                      <a:pt x="71" y="28"/>
                      <a:pt x="71" y="28"/>
                      <a:pt x="71" y="28"/>
                    </a:cubicBezTo>
                    <a:cubicBezTo>
                      <a:pt x="71" y="44"/>
                      <a:pt x="71" y="44"/>
                      <a:pt x="71" y="44"/>
                    </a:cubicBezTo>
                    <a:cubicBezTo>
                      <a:pt x="71" y="73"/>
                      <a:pt x="71" y="73"/>
                      <a:pt x="71" y="73"/>
                    </a:cubicBezTo>
                    <a:cubicBezTo>
                      <a:pt x="71" y="78"/>
                      <a:pt x="74" y="81"/>
                      <a:pt x="79" y="81"/>
                    </a:cubicBezTo>
                    <a:cubicBezTo>
                      <a:pt x="83" y="81"/>
                      <a:pt x="87" y="78"/>
                      <a:pt x="87" y="73"/>
                    </a:cubicBezTo>
                    <a:cubicBezTo>
                      <a:pt x="87" y="24"/>
                      <a:pt x="87" y="24"/>
                      <a:pt x="87" y="24"/>
                    </a:cubicBezTo>
                    <a:cubicBezTo>
                      <a:pt x="87" y="24"/>
                      <a:pt x="87" y="24"/>
                      <a:pt x="87" y="2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>
                  <a:solidFill>
                    <a:srgbClr val="40404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grpSp>
          <p:nvGrpSpPr>
            <p:cNvPr id="27" name="Group 26"/>
            <p:cNvGrpSpPr/>
            <p:nvPr/>
          </p:nvGrpSpPr>
          <p:grpSpPr>
            <a:xfrm flipH="1">
              <a:off x="8781528" y="5087295"/>
              <a:ext cx="143904" cy="340574"/>
              <a:chOff x="5505537" y="930389"/>
              <a:chExt cx="333375" cy="788988"/>
            </a:xfrm>
            <a:grpFill/>
          </p:grpSpPr>
          <p:sp>
            <p:nvSpPr>
              <p:cNvPr id="34" name="Oval 33"/>
              <p:cNvSpPr>
                <a:spLocks noChangeArrowheads="1"/>
              </p:cNvSpPr>
              <p:nvPr/>
            </p:nvSpPr>
            <p:spPr bwMode="auto">
              <a:xfrm>
                <a:off x="5602373" y="930389"/>
                <a:ext cx="141288" cy="13970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>
                  <a:solidFill>
                    <a:srgbClr val="40404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35" name="Freeform 34"/>
              <p:cNvSpPr>
                <a:spLocks/>
              </p:cNvSpPr>
              <p:nvPr/>
            </p:nvSpPr>
            <p:spPr bwMode="auto">
              <a:xfrm>
                <a:off x="5505537" y="1084378"/>
                <a:ext cx="333375" cy="634999"/>
              </a:xfrm>
              <a:custGeom>
                <a:avLst/>
                <a:gdLst>
                  <a:gd name="T0" fmla="*/ 87 w 87"/>
                  <a:gd name="T1" fmla="*/ 24 h 168"/>
                  <a:gd name="T2" fmla="*/ 62 w 87"/>
                  <a:gd name="T3" fmla="*/ 0 h 168"/>
                  <a:gd name="T4" fmla="*/ 37 w 87"/>
                  <a:gd name="T5" fmla="*/ 0 h 168"/>
                  <a:gd name="T6" fmla="*/ 35 w 87"/>
                  <a:gd name="T7" fmla="*/ 0 h 168"/>
                  <a:gd name="T8" fmla="*/ 25 w 87"/>
                  <a:gd name="T9" fmla="*/ 0 h 168"/>
                  <a:gd name="T10" fmla="*/ 0 w 87"/>
                  <a:gd name="T11" fmla="*/ 24 h 168"/>
                  <a:gd name="T12" fmla="*/ 0 w 87"/>
                  <a:gd name="T13" fmla="*/ 24 h 168"/>
                  <a:gd name="T14" fmla="*/ 0 w 87"/>
                  <a:gd name="T15" fmla="*/ 73 h 168"/>
                  <a:gd name="T16" fmla="*/ 8 w 87"/>
                  <a:gd name="T17" fmla="*/ 81 h 168"/>
                  <a:gd name="T18" fmla="*/ 16 w 87"/>
                  <a:gd name="T19" fmla="*/ 73 h 168"/>
                  <a:gd name="T20" fmla="*/ 16 w 87"/>
                  <a:gd name="T21" fmla="*/ 44 h 168"/>
                  <a:gd name="T22" fmla="*/ 16 w 87"/>
                  <a:gd name="T23" fmla="*/ 28 h 168"/>
                  <a:gd name="T24" fmla="*/ 20 w 87"/>
                  <a:gd name="T25" fmla="*/ 28 h 168"/>
                  <a:gd name="T26" fmla="*/ 20 w 87"/>
                  <a:gd name="T27" fmla="*/ 46 h 168"/>
                  <a:gd name="T28" fmla="*/ 20 w 87"/>
                  <a:gd name="T29" fmla="*/ 77 h 168"/>
                  <a:gd name="T30" fmla="*/ 20 w 87"/>
                  <a:gd name="T31" fmla="*/ 81 h 168"/>
                  <a:gd name="T32" fmla="*/ 20 w 87"/>
                  <a:gd name="T33" fmla="*/ 157 h 168"/>
                  <a:gd name="T34" fmla="*/ 31 w 87"/>
                  <a:gd name="T35" fmla="*/ 168 h 168"/>
                  <a:gd name="T36" fmla="*/ 41 w 87"/>
                  <a:gd name="T37" fmla="*/ 157 h 168"/>
                  <a:gd name="T38" fmla="*/ 41 w 87"/>
                  <a:gd name="T39" fmla="*/ 81 h 168"/>
                  <a:gd name="T40" fmla="*/ 46 w 87"/>
                  <a:gd name="T41" fmla="*/ 81 h 168"/>
                  <a:gd name="T42" fmla="*/ 46 w 87"/>
                  <a:gd name="T43" fmla="*/ 157 h 168"/>
                  <a:gd name="T44" fmla="*/ 56 w 87"/>
                  <a:gd name="T45" fmla="*/ 168 h 168"/>
                  <a:gd name="T46" fmla="*/ 67 w 87"/>
                  <a:gd name="T47" fmla="*/ 157 h 168"/>
                  <a:gd name="T48" fmla="*/ 67 w 87"/>
                  <a:gd name="T49" fmla="*/ 81 h 168"/>
                  <a:gd name="T50" fmla="*/ 67 w 87"/>
                  <a:gd name="T51" fmla="*/ 77 h 168"/>
                  <a:gd name="T52" fmla="*/ 67 w 87"/>
                  <a:gd name="T53" fmla="*/ 46 h 168"/>
                  <a:gd name="T54" fmla="*/ 67 w 87"/>
                  <a:gd name="T55" fmla="*/ 28 h 168"/>
                  <a:gd name="T56" fmla="*/ 71 w 87"/>
                  <a:gd name="T57" fmla="*/ 28 h 168"/>
                  <a:gd name="T58" fmla="*/ 71 w 87"/>
                  <a:gd name="T59" fmla="*/ 44 h 168"/>
                  <a:gd name="T60" fmla="*/ 71 w 87"/>
                  <a:gd name="T61" fmla="*/ 73 h 168"/>
                  <a:gd name="T62" fmla="*/ 79 w 87"/>
                  <a:gd name="T63" fmla="*/ 81 h 168"/>
                  <a:gd name="T64" fmla="*/ 87 w 87"/>
                  <a:gd name="T65" fmla="*/ 73 h 168"/>
                  <a:gd name="T66" fmla="*/ 87 w 87"/>
                  <a:gd name="T67" fmla="*/ 24 h 168"/>
                  <a:gd name="T68" fmla="*/ 87 w 87"/>
                  <a:gd name="T69" fmla="*/ 24 h 1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7" h="168">
                    <a:moveTo>
                      <a:pt x="87" y="24"/>
                    </a:moveTo>
                    <a:cubicBezTo>
                      <a:pt x="87" y="11"/>
                      <a:pt x="75" y="0"/>
                      <a:pt x="62" y="0"/>
                    </a:cubicBezTo>
                    <a:cubicBezTo>
                      <a:pt x="37" y="0"/>
                      <a:pt x="37" y="0"/>
                      <a:pt x="37" y="0"/>
                    </a:cubicBezTo>
                    <a:cubicBezTo>
                      <a:pt x="35" y="0"/>
                      <a:pt x="35" y="0"/>
                      <a:pt x="35" y="0"/>
                    </a:cubicBezTo>
                    <a:cubicBezTo>
                      <a:pt x="25" y="0"/>
                      <a:pt x="25" y="0"/>
                      <a:pt x="25" y="0"/>
                    </a:cubicBezTo>
                    <a:cubicBezTo>
                      <a:pt x="12" y="0"/>
                      <a:pt x="0" y="11"/>
                      <a:pt x="0" y="24"/>
                    </a:cubicBezTo>
                    <a:cubicBezTo>
                      <a:pt x="0" y="24"/>
                      <a:pt x="0" y="24"/>
                      <a:pt x="0" y="24"/>
                    </a:cubicBezTo>
                    <a:cubicBezTo>
                      <a:pt x="0" y="73"/>
                      <a:pt x="0" y="73"/>
                      <a:pt x="0" y="73"/>
                    </a:cubicBezTo>
                    <a:cubicBezTo>
                      <a:pt x="0" y="78"/>
                      <a:pt x="4" y="81"/>
                      <a:pt x="8" y="81"/>
                    </a:cubicBezTo>
                    <a:cubicBezTo>
                      <a:pt x="13" y="81"/>
                      <a:pt x="16" y="78"/>
                      <a:pt x="16" y="73"/>
                    </a:cubicBezTo>
                    <a:cubicBezTo>
                      <a:pt x="16" y="44"/>
                      <a:pt x="16" y="44"/>
                      <a:pt x="16" y="44"/>
                    </a:cubicBezTo>
                    <a:cubicBezTo>
                      <a:pt x="16" y="28"/>
                      <a:pt x="16" y="28"/>
                      <a:pt x="16" y="28"/>
                    </a:cubicBezTo>
                    <a:cubicBezTo>
                      <a:pt x="20" y="28"/>
                      <a:pt x="20" y="28"/>
                      <a:pt x="20" y="28"/>
                    </a:cubicBezTo>
                    <a:cubicBezTo>
                      <a:pt x="20" y="46"/>
                      <a:pt x="20" y="46"/>
                      <a:pt x="20" y="46"/>
                    </a:cubicBezTo>
                    <a:cubicBezTo>
                      <a:pt x="20" y="77"/>
                      <a:pt x="20" y="77"/>
                      <a:pt x="20" y="77"/>
                    </a:cubicBezTo>
                    <a:cubicBezTo>
                      <a:pt x="20" y="81"/>
                      <a:pt x="20" y="81"/>
                      <a:pt x="20" y="81"/>
                    </a:cubicBezTo>
                    <a:cubicBezTo>
                      <a:pt x="20" y="157"/>
                      <a:pt x="20" y="157"/>
                      <a:pt x="20" y="157"/>
                    </a:cubicBezTo>
                    <a:cubicBezTo>
                      <a:pt x="20" y="163"/>
                      <a:pt x="25" y="168"/>
                      <a:pt x="31" y="168"/>
                    </a:cubicBezTo>
                    <a:cubicBezTo>
                      <a:pt x="37" y="168"/>
                      <a:pt x="41" y="163"/>
                      <a:pt x="41" y="157"/>
                    </a:cubicBezTo>
                    <a:cubicBezTo>
                      <a:pt x="41" y="81"/>
                      <a:pt x="41" y="81"/>
                      <a:pt x="41" y="81"/>
                    </a:cubicBezTo>
                    <a:cubicBezTo>
                      <a:pt x="46" y="81"/>
                      <a:pt x="46" y="81"/>
                      <a:pt x="46" y="81"/>
                    </a:cubicBezTo>
                    <a:cubicBezTo>
                      <a:pt x="46" y="157"/>
                      <a:pt x="46" y="157"/>
                      <a:pt x="46" y="157"/>
                    </a:cubicBezTo>
                    <a:cubicBezTo>
                      <a:pt x="46" y="163"/>
                      <a:pt x="50" y="168"/>
                      <a:pt x="56" y="168"/>
                    </a:cubicBezTo>
                    <a:cubicBezTo>
                      <a:pt x="62" y="168"/>
                      <a:pt x="67" y="163"/>
                      <a:pt x="67" y="157"/>
                    </a:cubicBezTo>
                    <a:cubicBezTo>
                      <a:pt x="67" y="81"/>
                      <a:pt x="67" y="81"/>
                      <a:pt x="67" y="81"/>
                    </a:cubicBezTo>
                    <a:cubicBezTo>
                      <a:pt x="67" y="77"/>
                      <a:pt x="67" y="77"/>
                      <a:pt x="67" y="77"/>
                    </a:cubicBezTo>
                    <a:cubicBezTo>
                      <a:pt x="67" y="46"/>
                      <a:pt x="67" y="46"/>
                      <a:pt x="67" y="46"/>
                    </a:cubicBezTo>
                    <a:cubicBezTo>
                      <a:pt x="67" y="28"/>
                      <a:pt x="67" y="28"/>
                      <a:pt x="67" y="28"/>
                    </a:cubicBezTo>
                    <a:cubicBezTo>
                      <a:pt x="71" y="28"/>
                      <a:pt x="71" y="28"/>
                      <a:pt x="71" y="28"/>
                    </a:cubicBezTo>
                    <a:cubicBezTo>
                      <a:pt x="71" y="44"/>
                      <a:pt x="71" y="44"/>
                      <a:pt x="71" y="44"/>
                    </a:cubicBezTo>
                    <a:cubicBezTo>
                      <a:pt x="71" y="73"/>
                      <a:pt x="71" y="73"/>
                      <a:pt x="71" y="73"/>
                    </a:cubicBezTo>
                    <a:cubicBezTo>
                      <a:pt x="71" y="78"/>
                      <a:pt x="74" y="81"/>
                      <a:pt x="79" y="81"/>
                    </a:cubicBezTo>
                    <a:cubicBezTo>
                      <a:pt x="83" y="81"/>
                      <a:pt x="87" y="78"/>
                      <a:pt x="87" y="73"/>
                    </a:cubicBezTo>
                    <a:cubicBezTo>
                      <a:pt x="87" y="24"/>
                      <a:pt x="87" y="24"/>
                      <a:pt x="87" y="24"/>
                    </a:cubicBezTo>
                    <a:cubicBezTo>
                      <a:pt x="87" y="24"/>
                      <a:pt x="87" y="24"/>
                      <a:pt x="87" y="2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>
                  <a:solidFill>
                    <a:srgbClr val="40404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grpSp>
          <p:nvGrpSpPr>
            <p:cNvPr id="28" name="Group 27"/>
            <p:cNvGrpSpPr/>
            <p:nvPr/>
          </p:nvGrpSpPr>
          <p:grpSpPr>
            <a:xfrm flipH="1">
              <a:off x="8945376" y="5087295"/>
              <a:ext cx="143904" cy="340574"/>
              <a:chOff x="5505537" y="930389"/>
              <a:chExt cx="333375" cy="788988"/>
            </a:xfrm>
            <a:grpFill/>
          </p:grpSpPr>
          <p:sp>
            <p:nvSpPr>
              <p:cNvPr id="32" name="Oval 31"/>
              <p:cNvSpPr>
                <a:spLocks noChangeArrowheads="1"/>
              </p:cNvSpPr>
              <p:nvPr/>
            </p:nvSpPr>
            <p:spPr bwMode="auto">
              <a:xfrm>
                <a:off x="5602373" y="930389"/>
                <a:ext cx="141288" cy="13970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>
                  <a:solidFill>
                    <a:srgbClr val="40404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33" name="Freeform 32"/>
              <p:cNvSpPr>
                <a:spLocks/>
              </p:cNvSpPr>
              <p:nvPr/>
            </p:nvSpPr>
            <p:spPr bwMode="auto">
              <a:xfrm>
                <a:off x="5505537" y="1084378"/>
                <a:ext cx="333375" cy="634999"/>
              </a:xfrm>
              <a:custGeom>
                <a:avLst/>
                <a:gdLst>
                  <a:gd name="T0" fmla="*/ 87 w 87"/>
                  <a:gd name="T1" fmla="*/ 24 h 168"/>
                  <a:gd name="T2" fmla="*/ 62 w 87"/>
                  <a:gd name="T3" fmla="*/ 0 h 168"/>
                  <a:gd name="T4" fmla="*/ 37 w 87"/>
                  <a:gd name="T5" fmla="*/ 0 h 168"/>
                  <a:gd name="T6" fmla="*/ 35 w 87"/>
                  <a:gd name="T7" fmla="*/ 0 h 168"/>
                  <a:gd name="T8" fmla="*/ 25 w 87"/>
                  <a:gd name="T9" fmla="*/ 0 h 168"/>
                  <a:gd name="T10" fmla="*/ 0 w 87"/>
                  <a:gd name="T11" fmla="*/ 24 h 168"/>
                  <a:gd name="T12" fmla="*/ 0 w 87"/>
                  <a:gd name="T13" fmla="*/ 24 h 168"/>
                  <a:gd name="T14" fmla="*/ 0 w 87"/>
                  <a:gd name="T15" fmla="*/ 73 h 168"/>
                  <a:gd name="T16" fmla="*/ 8 w 87"/>
                  <a:gd name="T17" fmla="*/ 81 h 168"/>
                  <a:gd name="T18" fmla="*/ 16 w 87"/>
                  <a:gd name="T19" fmla="*/ 73 h 168"/>
                  <a:gd name="T20" fmla="*/ 16 w 87"/>
                  <a:gd name="T21" fmla="*/ 44 h 168"/>
                  <a:gd name="T22" fmla="*/ 16 w 87"/>
                  <a:gd name="T23" fmla="*/ 28 h 168"/>
                  <a:gd name="T24" fmla="*/ 20 w 87"/>
                  <a:gd name="T25" fmla="*/ 28 h 168"/>
                  <a:gd name="T26" fmla="*/ 20 w 87"/>
                  <a:gd name="T27" fmla="*/ 46 h 168"/>
                  <a:gd name="T28" fmla="*/ 20 w 87"/>
                  <a:gd name="T29" fmla="*/ 77 h 168"/>
                  <a:gd name="T30" fmla="*/ 20 w 87"/>
                  <a:gd name="T31" fmla="*/ 81 h 168"/>
                  <a:gd name="T32" fmla="*/ 20 w 87"/>
                  <a:gd name="T33" fmla="*/ 157 h 168"/>
                  <a:gd name="T34" fmla="*/ 31 w 87"/>
                  <a:gd name="T35" fmla="*/ 168 h 168"/>
                  <a:gd name="T36" fmla="*/ 41 w 87"/>
                  <a:gd name="T37" fmla="*/ 157 h 168"/>
                  <a:gd name="T38" fmla="*/ 41 w 87"/>
                  <a:gd name="T39" fmla="*/ 81 h 168"/>
                  <a:gd name="T40" fmla="*/ 46 w 87"/>
                  <a:gd name="T41" fmla="*/ 81 h 168"/>
                  <a:gd name="T42" fmla="*/ 46 w 87"/>
                  <a:gd name="T43" fmla="*/ 157 h 168"/>
                  <a:gd name="T44" fmla="*/ 56 w 87"/>
                  <a:gd name="T45" fmla="*/ 168 h 168"/>
                  <a:gd name="T46" fmla="*/ 67 w 87"/>
                  <a:gd name="T47" fmla="*/ 157 h 168"/>
                  <a:gd name="T48" fmla="*/ 67 w 87"/>
                  <a:gd name="T49" fmla="*/ 81 h 168"/>
                  <a:gd name="T50" fmla="*/ 67 w 87"/>
                  <a:gd name="T51" fmla="*/ 77 h 168"/>
                  <a:gd name="T52" fmla="*/ 67 w 87"/>
                  <a:gd name="T53" fmla="*/ 46 h 168"/>
                  <a:gd name="T54" fmla="*/ 67 w 87"/>
                  <a:gd name="T55" fmla="*/ 28 h 168"/>
                  <a:gd name="T56" fmla="*/ 71 w 87"/>
                  <a:gd name="T57" fmla="*/ 28 h 168"/>
                  <a:gd name="T58" fmla="*/ 71 w 87"/>
                  <a:gd name="T59" fmla="*/ 44 h 168"/>
                  <a:gd name="T60" fmla="*/ 71 w 87"/>
                  <a:gd name="T61" fmla="*/ 73 h 168"/>
                  <a:gd name="T62" fmla="*/ 79 w 87"/>
                  <a:gd name="T63" fmla="*/ 81 h 168"/>
                  <a:gd name="T64" fmla="*/ 87 w 87"/>
                  <a:gd name="T65" fmla="*/ 73 h 168"/>
                  <a:gd name="T66" fmla="*/ 87 w 87"/>
                  <a:gd name="T67" fmla="*/ 24 h 168"/>
                  <a:gd name="T68" fmla="*/ 87 w 87"/>
                  <a:gd name="T69" fmla="*/ 24 h 1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7" h="168">
                    <a:moveTo>
                      <a:pt x="87" y="24"/>
                    </a:moveTo>
                    <a:cubicBezTo>
                      <a:pt x="87" y="11"/>
                      <a:pt x="75" y="0"/>
                      <a:pt x="62" y="0"/>
                    </a:cubicBezTo>
                    <a:cubicBezTo>
                      <a:pt x="37" y="0"/>
                      <a:pt x="37" y="0"/>
                      <a:pt x="37" y="0"/>
                    </a:cubicBezTo>
                    <a:cubicBezTo>
                      <a:pt x="35" y="0"/>
                      <a:pt x="35" y="0"/>
                      <a:pt x="35" y="0"/>
                    </a:cubicBezTo>
                    <a:cubicBezTo>
                      <a:pt x="25" y="0"/>
                      <a:pt x="25" y="0"/>
                      <a:pt x="25" y="0"/>
                    </a:cubicBezTo>
                    <a:cubicBezTo>
                      <a:pt x="12" y="0"/>
                      <a:pt x="0" y="11"/>
                      <a:pt x="0" y="24"/>
                    </a:cubicBezTo>
                    <a:cubicBezTo>
                      <a:pt x="0" y="24"/>
                      <a:pt x="0" y="24"/>
                      <a:pt x="0" y="24"/>
                    </a:cubicBezTo>
                    <a:cubicBezTo>
                      <a:pt x="0" y="73"/>
                      <a:pt x="0" y="73"/>
                      <a:pt x="0" y="73"/>
                    </a:cubicBezTo>
                    <a:cubicBezTo>
                      <a:pt x="0" y="78"/>
                      <a:pt x="4" y="81"/>
                      <a:pt x="8" y="81"/>
                    </a:cubicBezTo>
                    <a:cubicBezTo>
                      <a:pt x="13" y="81"/>
                      <a:pt x="16" y="78"/>
                      <a:pt x="16" y="73"/>
                    </a:cubicBezTo>
                    <a:cubicBezTo>
                      <a:pt x="16" y="44"/>
                      <a:pt x="16" y="44"/>
                      <a:pt x="16" y="44"/>
                    </a:cubicBezTo>
                    <a:cubicBezTo>
                      <a:pt x="16" y="28"/>
                      <a:pt x="16" y="28"/>
                      <a:pt x="16" y="28"/>
                    </a:cubicBezTo>
                    <a:cubicBezTo>
                      <a:pt x="20" y="28"/>
                      <a:pt x="20" y="28"/>
                      <a:pt x="20" y="28"/>
                    </a:cubicBezTo>
                    <a:cubicBezTo>
                      <a:pt x="20" y="46"/>
                      <a:pt x="20" y="46"/>
                      <a:pt x="20" y="46"/>
                    </a:cubicBezTo>
                    <a:cubicBezTo>
                      <a:pt x="20" y="77"/>
                      <a:pt x="20" y="77"/>
                      <a:pt x="20" y="77"/>
                    </a:cubicBezTo>
                    <a:cubicBezTo>
                      <a:pt x="20" y="81"/>
                      <a:pt x="20" y="81"/>
                      <a:pt x="20" y="81"/>
                    </a:cubicBezTo>
                    <a:cubicBezTo>
                      <a:pt x="20" y="157"/>
                      <a:pt x="20" y="157"/>
                      <a:pt x="20" y="157"/>
                    </a:cubicBezTo>
                    <a:cubicBezTo>
                      <a:pt x="20" y="163"/>
                      <a:pt x="25" y="168"/>
                      <a:pt x="31" y="168"/>
                    </a:cubicBezTo>
                    <a:cubicBezTo>
                      <a:pt x="37" y="168"/>
                      <a:pt x="41" y="163"/>
                      <a:pt x="41" y="157"/>
                    </a:cubicBezTo>
                    <a:cubicBezTo>
                      <a:pt x="41" y="81"/>
                      <a:pt x="41" y="81"/>
                      <a:pt x="41" y="81"/>
                    </a:cubicBezTo>
                    <a:cubicBezTo>
                      <a:pt x="46" y="81"/>
                      <a:pt x="46" y="81"/>
                      <a:pt x="46" y="81"/>
                    </a:cubicBezTo>
                    <a:cubicBezTo>
                      <a:pt x="46" y="157"/>
                      <a:pt x="46" y="157"/>
                      <a:pt x="46" y="157"/>
                    </a:cubicBezTo>
                    <a:cubicBezTo>
                      <a:pt x="46" y="163"/>
                      <a:pt x="50" y="168"/>
                      <a:pt x="56" y="168"/>
                    </a:cubicBezTo>
                    <a:cubicBezTo>
                      <a:pt x="62" y="168"/>
                      <a:pt x="67" y="163"/>
                      <a:pt x="67" y="157"/>
                    </a:cubicBezTo>
                    <a:cubicBezTo>
                      <a:pt x="67" y="81"/>
                      <a:pt x="67" y="81"/>
                      <a:pt x="67" y="81"/>
                    </a:cubicBezTo>
                    <a:cubicBezTo>
                      <a:pt x="67" y="77"/>
                      <a:pt x="67" y="77"/>
                      <a:pt x="67" y="77"/>
                    </a:cubicBezTo>
                    <a:cubicBezTo>
                      <a:pt x="67" y="46"/>
                      <a:pt x="67" y="46"/>
                      <a:pt x="67" y="46"/>
                    </a:cubicBezTo>
                    <a:cubicBezTo>
                      <a:pt x="67" y="28"/>
                      <a:pt x="67" y="28"/>
                      <a:pt x="67" y="28"/>
                    </a:cubicBezTo>
                    <a:cubicBezTo>
                      <a:pt x="71" y="28"/>
                      <a:pt x="71" y="28"/>
                      <a:pt x="71" y="28"/>
                    </a:cubicBezTo>
                    <a:cubicBezTo>
                      <a:pt x="71" y="44"/>
                      <a:pt x="71" y="44"/>
                      <a:pt x="71" y="44"/>
                    </a:cubicBezTo>
                    <a:cubicBezTo>
                      <a:pt x="71" y="73"/>
                      <a:pt x="71" y="73"/>
                      <a:pt x="71" y="73"/>
                    </a:cubicBezTo>
                    <a:cubicBezTo>
                      <a:pt x="71" y="78"/>
                      <a:pt x="74" y="81"/>
                      <a:pt x="79" y="81"/>
                    </a:cubicBezTo>
                    <a:cubicBezTo>
                      <a:pt x="83" y="81"/>
                      <a:pt x="87" y="78"/>
                      <a:pt x="87" y="73"/>
                    </a:cubicBezTo>
                    <a:cubicBezTo>
                      <a:pt x="87" y="24"/>
                      <a:pt x="87" y="24"/>
                      <a:pt x="87" y="24"/>
                    </a:cubicBezTo>
                    <a:cubicBezTo>
                      <a:pt x="87" y="24"/>
                      <a:pt x="87" y="24"/>
                      <a:pt x="87" y="2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>
                  <a:solidFill>
                    <a:srgbClr val="40404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grpSp>
          <p:nvGrpSpPr>
            <p:cNvPr id="29" name="Group 28"/>
            <p:cNvGrpSpPr/>
            <p:nvPr/>
          </p:nvGrpSpPr>
          <p:grpSpPr>
            <a:xfrm flipH="1">
              <a:off x="9111549" y="5087295"/>
              <a:ext cx="143904" cy="340574"/>
              <a:chOff x="5505537" y="930389"/>
              <a:chExt cx="333375" cy="788988"/>
            </a:xfrm>
            <a:grpFill/>
          </p:grpSpPr>
          <p:sp>
            <p:nvSpPr>
              <p:cNvPr id="30" name="Oval 29"/>
              <p:cNvSpPr>
                <a:spLocks noChangeArrowheads="1"/>
              </p:cNvSpPr>
              <p:nvPr/>
            </p:nvSpPr>
            <p:spPr bwMode="auto">
              <a:xfrm>
                <a:off x="5602373" y="930389"/>
                <a:ext cx="141288" cy="13970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>
                  <a:solidFill>
                    <a:srgbClr val="40404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31" name="Freeform 30"/>
              <p:cNvSpPr>
                <a:spLocks/>
              </p:cNvSpPr>
              <p:nvPr/>
            </p:nvSpPr>
            <p:spPr bwMode="auto">
              <a:xfrm>
                <a:off x="5505537" y="1084378"/>
                <a:ext cx="333375" cy="634999"/>
              </a:xfrm>
              <a:custGeom>
                <a:avLst/>
                <a:gdLst>
                  <a:gd name="T0" fmla="*/ 87 w 87"/>
                  <a:gd name="T1" fmla="*/ 24 h 168"/>
                  <a:gd name="T2" fmla="*/ 62 w 87"/>
                  <a:gd name="T3" fmla="*/ 0 h 168"/>
                  <a:gd name="T4" fmla="*/ 37 w 87"/>
                  <a:gd name="T5" fmla="*/ 0 h 168"/>
                  <a:gd name="T6" fmla="*/ 35 w 87"/>
                  <a:gd name="T7" fmla="*/ 0 h 168"/>
                  <a:gd name="T8" fmla="*/ 25 w 87"/>
                  <a:gd name="T9" fmla="*/ 0 h 168"/>
                  <a:gd name="T10" fmla="*/ 0 w 87"/>
                  <a:gd name="T11" fmla="*/ 24 h 168"/>
                  <a:gd name="T12" fmla="*/ 0 w 87"/>
                  <a:gd name="T13" fmla="*/ 24 h 168"/>
                  <a:gd name="T14" fmla="*/ 0 w 87"/>
                  <a:gd name="T15" fmla="*/ 73 h 168"/>
                  <a:gd name="T16" fmla="*/ 8 w 87"/>
                  <a:gd name="T17" fmla="*/ 81 h 168"/>
                  <a:gd name="T18" fmla="*/ 16 w 87"/>
                  <a:gd name="T19" fmla="*/ 73 h 168"/>
                  <a:gd name="T20" fmla="*/ 16 w 87"/>
                  <a:gd name="T21" fmla="*/ 44 h 168"/>
                  <a:gd name="T22" fmla="*/ 16 w 87"/>
                  <a:gd name="T23" fmla="*/ 28 h 168"/>
                  <a:gd name="T24" fmla="*/ 20 w 87"/>
                  <a:gd name="T25" fmla="*/ 28 h 168"/>
                  <a:gd name="T26" fmla="*/ 20 w 87"/>
                  <a:gd name="T27" fmla="*/ 46 h 168"/>
                  <a:gd name="T28" fmla="*/ 20 w 87"/>
                  <a:gd name="T29" fmla="*/ 77 h 168"/>
                  <a:gd name="T30" fmla="*/ 20 w 87"/>
                  <a:gd name="T31" fmla="*/ 81 h 168"/>
                  <a:gd name="T32" fmla="*/ 20 w 87"/>
                  <a:gd name="T33" fmla="*/ 157 h 168"/>
                  <a:gd name="T34" fmla="*/ 31 w 87"/>
                  <a:gd name="T35" fmla="*/ 168 h 168"/>
                  <a:gd name="T36" fmla="*/ 41 w 87"/>
                  <a:gd name="T37" fmla="*/ 157 h 168"/>
                  <a:gd name="T38" fmla="*/ 41 w 87"/>
                  <a:gd name="T39" fmla="*/ 81 h 168"/>
                  <a:gd name="T40" fmla="*/ 46 w 87"/>
                  <a:gd name="T41" fmla="*/ 81 h 168"/>
                  <a:gd name="T42" fmla="*/ 46 w 87"/>
                  <a:gd name="T43" fmla="*/ 157 h 168"/>
                  <a:gd name="T44" fmla="*/ 56 w 87"/>
                  <a:gd name="T45" fmla="*/ 168 h 168"/>
                  <a:gd name="T46" fmla="*/ 67 w 87"/>
                  <a:gd name="T47" fmla="*/ 157 h 168"/>
                  <a:gd name="T48" fmla="*/ 67 w 87"/>
                  <a:gd name="T49" fmla="*/ 81 h 168"/>
                  <a:gd name="T50" fmla="*/ 67 w 87"/>
                  <a:gd name="T51" fmla="*/ 77 h 168"/>
                  <a:gd name="T52" fmla="*/ 67 w 87"/>
                  <a:gd name="T53" fmla="*/ 46 h 168"/>
                  <a:gd name="T54" fmla="*/ 67 w 87"/>
                  <a:gd name="T55" fmla="*/ 28 h 168"/>
                  <a:gd name="T56" fmla="*/ 71 w 87"/>
                  <a:gd name="T57" fmla="*/ 28 h 168"/>
                  <a:gd name="T58" fmla="*/ 71 w 87"/>
                  <a:gd name="T59" fmla="*/ 44 h 168"/>
                  <a:gd name="T60" fmla="*/ 71 w 87"/>
                  <a:gd name="T61" fmla="*/ 73 h 168"/>
                  <a:gd name="T62" fmla="*/ 79 w 87"/>
                  <a:gd name="T63" fmla="*/ 81 h 168"/>
                  <a:gd name="T64" fmla="*/ 87 w 87"/>
                  <a:gd name="T65" fmla="*/ 73 h 168"/>
                  <a:gd name="T66" fmla="*/ 87 w 87"/>
                  <a:gd name="T67" fmla="*/ 24 h 168"/>
                  <a:gd name="T68" fmla="*/ 87 w 87"/>
                  <a:gd name="T69" fmla="*/ 24 h 1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7" h="168">
                    <a:moveTo>
                      <a:pt x="87" y="24"/>
                    </a:moveTo>
                    <a:cubicBezTo>
                      <a:pt x="87" y="11"/>
                      <a:pt x="75" y="0"/>
                      <a:pt x="62" y="0"/>
                    </a:cubicBezTo>
                    <a:cubicBezTo>
                      <a:pt x="37" y="0"/>
                      <a:pt x="37" y="0"/>
                      <a:pt x="37" y="0"/>
                    </a:cubicBezTo>
                    <a:cubicBezTo>
                      <a:pt x="35" y="0"/>
                      <a:pt x="35" y="0"/>
                      <a:pt x="35" y="0"/>
                    </a:cubicBezTo>
                    <a:cubicBezTo>
                      <a:pt x="25" y="0"/>
                      <a:pt x="25" y="0"/>
                      <a:pt x="25" y="0"/>
                    </a:cubicBezTo>
                    <a:cubicBezTo>
                      <a:pt x="12" y="0"/>
                      <a:pt x="0" y="11"/>
                      <a:pt x="0" y="24"/>
                    </a:cubicBezTo>
                    <a:cubicBezTo>
                      <a:pt x="0" y="24"/>
                      <a:pt x="0" y="24"/>
                      <a:pt x="0" y="24"/>
                    </a:cubicBezTo>
                    <a:cubicBezTo>
                      <a:pt x="0" y="73"/>
                      <a:pt x="0" y="73"/>
                      <a:pt x="0" y="73"/>
                    </a:cubicBezTo>
                    <a:cubicBezTo>
                      <a:pt x="0" y="78"/>
                      <a:pt x="4" y="81"/>
                      <a:pt x="8" y="81"/>
                    </a:cubicBezTo>
                    <a:cubicBezTo>
                      <a:pt x="13" y="81"/>
                      <a:pt x="16" y="78"/>
                      <a:pt x="16" y="73"/>
                    </a:cubicBezTo>
                    <a:cubicBezTo>
                      <a:pt x="16" y="44"/>
                      <a:pt x="16" y="44"/>
                      <a:pt x="16" y="44"/>
                    </a:cubicBezTo>
                    <a:cubicBezTo>
                      <a:pt x="16" y="28"/>
                      <a:pt x="16" y="28"/>
                      <a:pt x="16" y="28"/>
                    </a:cubicBezTo>
                    <a:cubicBezTo>
                      <a:pt x="20" y="28"/>
                      <a:pt x="20" y="28"/>
                      <a:pt x="20" y="28"/>
                    </a:cubicBezTo>
                    <a:cubicBezTo>
                      <a:pt x="20" y="46"/>
                      <a:pt x="20" y="46"/>
                      <a:pt x="20" y="46"/>
                    </a:cubicBezTo>
                    <a:cubicBezTo>
                      <a:pt x="20" y="77"/>
                      <a:pt x="20" y="77"/>
                      <a:pt x="20" y="77"/>
                    </a:cubicBezTo>
                    <a:cubicBezTo>
                      <a:pt x="20" y="81"/>
                      <a:pt x="20" y="81"/>
                      <a:pt x="20" y="81"/>
                    </a:cubicBezTo>
                    <a:cubicBezTo>
                      <a:pt x="20" y="157"/>
                      <a:pt x="20" y="157"/>
                      <a:pt x="20" y="157"/>
                    </a:cubicBezTo>
                    <a:cubicBezTo>
                      <a:pt x="20" y="163"/>
                      <a:pt x="25" y="168"/>
                      <a:pt x="31" y="168"/>
                    </a:cubicBezTo>
                    <a:cubicBezTo>
                      <a:pt x="37" y="168"/>
                      <a:pt x="41" y="163"/>
                      <a:pt x="41" y="157"/>
                    </a:cubicBezTo>
                    <a:cubicBezTo>
                      <a:pt x="41" y="81"/>
                      <a:pt x="41" y="81"/>
                      <a:pt x="41" y="81"/>
                    </a:cubicBezTo>
                    <a:cubicBezTo>
                      <a:pt x="46" y="81"/>
                      <a:pt x="46" y="81"/>
                      <a:pt x="46" y="81"/>
                    </a:cubicBezTo>
                    <a:cubicBezTo>
                      <a:pt x="46" y="157"/>
                      <a:pt x="46" y="157"/>
                      <a:pt x="46" y="157"/>
                    </a:cubicBezTo>
                    <a:cubicBezTo>
                      <a:pt x="46" y="163"/>
                      <a:pt x="50" y="168"/>
                      <a:pt x="56" y="168"/>
                    </a:cubicBezTo>
                    <a:cubicBezTo>
                      <a:pt x="62" y="168"/>
                      <a:pt x="67" y="163"/>
                      <a:pt x="67" y="157"/>
                    </a:cubicBezTo>
                    <a:cubicBezTo>
                      <a:pt x="67" y="81"/>
                      <a:pt x="67" y="81"/>
                      <a:pt x="67" y="81"/>
                    </a:cubicBezTo>
                    <a:cubicBezTo>
                      <a:pt x="67" y="77"/>
                      <a:pt x="67" y="77"/>
                      <a:pt x="67" y="77"/>
                    </a:cubicBezTo>
                    <a:cubicBezTo>
                      <a:pt x="67" y="46"/>
                      <a:pt x="67" y="46"/>
                      <a:pt x="67" y="46"/>
                    </a:cubicBezTo>
                    <a:cubicBezTo>
                      <a:pt x="67" y="28"/>
                      <a:pt x="67" y="28"/>
                      <a:pt x="67" y="28"/>
                    </a:cubicBezTo>
                    <a:cubicBezTo>
                      <a:pt x="71" y="28"/>
                      <a:pt x="71" y="28"/>
                      <a:pt x="71" y="28"/>
                    </a:cubicBezTo>
                    <a:cubicBezTo>
                      <a:pt x="71" y="44"/>
                      <a:pt x="71" y="44"/>
                      <a:pt x="71" y="44"/>
                    </a:cubicBezTo>
                    <a:cubicBezTo>
                      <a:pt x="71" y="73"/>
                      <a:pt x="71" y="73"/>
                      <a:pt x="71" y="73"/>
                    </a:cubicBezTo>
                    <a:cubicBezTo>
                      <a:pt x="71" y="78"/>
                      <a:pt x="74" y="81"/>
                      <a:pt x="79" y="81"/>
                    </a:cubicBezTo>
                    <a:cubicBezTo>
                      <a:pt x="83" y="81"/>
                      <a:pt x="87" y="78"/>
                      <a:pt x="87" y="73"/>
                    </a:cubicBezTo>
                    <a:cubicBezTo>
                      <a:pt x="87" y="24"/>
                      <a:pt x="87" y="24"/>
                      <a:pt x="87" y="24"/>
                    </a:cubicBezTo>
                    <a:cubicBezTo>
                      <a:pt x="87" y="24"/>
                      <a:pt x="87" y="24"/>
                      <a:pt x="87" y="2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>
                  <a:solidFill>
                    <a:srgbClr val="40404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</p:grpSp>
      <p:grpSp>
        <p:nvGrpSpPr>
          <p:cNvPr id="50" name="Group 49"/>
          <p:cNvGrpSpPr/>
          <p:nvPr/>
        </p:nvGrpSpPr>
        <p:grpSpPr>
          <a:xfrm>
            <a:off x="9378040" y="5881811"/>
            <a:ext cx="1749703" cy="337973"/>
            <a:chOff x="9699876" y="5088596"/>
            <a:chExt cx="1749703" cy="337973"/>
          </a:xfrm>
          <a:solidFill>
            <a:schemeClr val="tx2">
              <a:lumMod val="60000"/>
              <a:lumOff val="40000"/>
            </a:schemeClr>
          </a:solidFill>
        </p:grpSpPr>
        <p:grpSp>
          <p:nvGrpSpPr>
            <p:cNvPr id="51" name="Group 50"/>
            <p:cNvGrpSpPr/>
            <p:nvPr/>
          </p:nvGrpSpPr>
          <p:grpSpPr>
            <a:xfrm>
              <a:off x="9699876" y="5088596"/>
              <a:ext cx="157310" cy="337973"/>
              <a:chOff x="5670652" y="1738427"/>
              <a:chExt cx="363539" cy="781050"/>
            </a:xfrm>
            <a:grpFill/>
          </p:grpSpPr>
          <p:sp>
            <p:nvSpPr>
              <p:cNvPr id="79" name="Oval 25"/>
              <p:cNvSpPr>
                <a:spLocks noChangeArrowheads="1"/>
              </p:cNvSpPr>
              <p:nvPr/>
            </p:nvSpPr>
            <p:spPr bwMode="auto">
              <a:xfrm>
                <a:off x="5781760" y="1738427"/>
                <a:ext cx="141288" cy="13970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>
                  <a:solidFill>
                    <a:srgbClr val="40404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80" name="Freeform 26"/>
              <p:cNvSpPr>
                <a:spLocks/>
              </p:cNvSpPr>
              <p:nvPr/>
            </p:nvSpPr>
            <p:spPr bwMode="auto">
              <a:xfrm>
                <a:off x="5670652" y="1889240"/>
                <a:ext cx="363539" cy="630237"/>
              </a:xfrm>
              <a:custGeom>
                <a:avLst/>
                <a:gdLst>
                  <a:gd name="T0" fmla="*/ 94 w 95"/>
                  <a:gd name="T1" fmla="*/ 64 h 167"/>
                  <a:gd name="T2" fmla="*/ 80 w 95"/>
                  <a:gd name="T3" fmla="*/ 19 h 167"/>
                  <a:gd name="T4" fmla="*/ 79 w 95"/>
                  <a:gd name="T5" fmla="*/ 18 h 167"/>
                  <a:gd name="T6" fmla="*/ 56 w 95"/>
                  <a:gd name="T7" fmla="*/ 0 h 167"/>
                  <a:gd name="T8" fmla="*/ 49 w 95"/>
                  <a:gd name="T9" fmla="*/ 0 h 167"/>
                  <a:gd name="T10" fmla="*/ 46 w 95"/>
                  <a:gd name="T11" fmla="*/ 0 h 167"/>
                  <a:gd name="T12" fmla="*/ 39 w 95"/>
                  <a:gd name="T13" fmla="*/ 0 h 167"/>
                  <a:gd name="T14" fmla="*/ 16 w 95"/>
                  <a:gd name="T15" fmla="*/ 18 h 167"/>
                  <a:gd name="T16" fmla="*/ 15 w 95"/>
                  <a:gd name="T17" fmla="*/ 19 h 167"/>
                  <a:gd name="T18" fmla="*/ 1 w 95"/>
                  <a:gd name="T19" fmla="*/ 64 h 167"/>
                  <a:gd name="T20" fmla="*/ 5 w 95"/>
                  <a:gd name="T21" fmla="*/ 73 h 167"/>
                  <a:gd name="T22" fmla="*/ 15 w 95"/>
                  <a:gd name="T23" fmla="*/ 69 h 167"/>
                  <a:gd name="T24" fmla="*/ 28 w 95"/>
                  <a:gd name="T25" fmla="*/ 25 h 167"/>
                  <a:gd name="T26" fmla="*/ 32 w 95"/>
                  <a:gd name="T27" fmla="*/ 25 h 167"/>
                  <a:gd name="T28" fmla="*/ 8 w 95"/>
                  <a:gd name="T29" fmla="*/ 100 h 167"/>
                  <a:gd name="T30" fmla="*/ 27 w 95"/>
                  <a:gd name="T31" fmla="*/ 100 h 167"/>
                  <a:gd name="T32" fmla="*/ 27 w 95"/>
                  <a:gd name="T33" fmla="*/ 158 h 167"/>
                  <a:gd name="T34" fmla="*/ 36 w 95"/>
                  <a:gd name="T35" fmla="*/ 167 h 167"/>
                  <a:gd name="T36" fmla="*/ 44 w 95"/>
                  <a:gd name="T37" fmla="*/ 158 h 167"/>
                  <a:gd name="T38" fmla="*/ 44 w 95"/>
                  <a:gd name="T39" fmla="*/ 100 h 167"/>
                  <a:gd name="T40" fmla="*/ 51 w 95"/>
                  <a:gd name="T41" fmla="*/ 100 h 167"/>
                  <a:gd name="T42" fmla="*/ 51 w 95"/>
                  <a:gd name="T43" fmla="*/ 158 h 167"/>
                  <a:gd name="T44" fmla="*/ 59 w 95"/>
                  <a:gd name="T45" fmla="*/ 167 h 167"/>
                  <a:gd name="T46" fmla="*/ 68 w 95"/>
                  <a:gd name="T47" fmla="*/ 158 h 167"/>
                  <a:gd name="T48" fmla="*/ 68 w 95"/>
                  <a:gd name="T49" fmla="*/ 100 h 167"/>
                  <a:gd name="T50" fmla="*/ 87 w 95"/>
                  <a:gd name="T51" fmla="*/ 100 h 167"/>
                  <a:gd name="T52" fmla="*/ 63 w 95"/>
                  <a:gd name="T53" fmla="*/ 25 h 167"/>
                  <a:gd name="T54" fmla="*/ 67 w 95"/>
                  <a:gd name="T55" fmla="*/ 25 h 167"/>
                  <a:gd name="T56" fmla="*/ 80 w 95"/>
                  <a:gd name="T57" fmla="*/ 69 h 167"/>
                  <a:gd name="T58" fmla="*/ 90 w 95"/>
                  <a:gd name="T59" fmla="*/ 73 h 167"/>
                  <a:gd name="T60" fmla="*/ 94 w 95"/>
                  <a:gd name="T61" fmla="*/ 64 h 1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95" h="167">
                    <a:moveTo>
                      <a:pt x="94" y="64"/>
                    </a:moveTo>
                    <a:cubicBezTo>
                      <a:pt x="80" y="19"/>
                      <a:pt x="80" y="19"/>
                      <a:pt x="80" y="19"/>
                    </a:cubicBezTo>
                    <a:cubicBezTo>
                      <a:pt x="80" y="19"/>
                      <a:pt x="79" y="18"/>
                      <a:pt x="79" y="18"/>
                    </a:cubicBezTo>
                    <a:cubicBezTo>
                      <a:pt x="74" y="4"/>
                      <a:pt x="61" y="0"/>
                      <a:pt x="56" y="0"/>
                    </a:cubicBezTo>
                    <a:cubicBezTo>
                      <a:pt x="52" y="0"/>
                      <a:pt x="53" y="0"/>
                      <a:pt x="49" y="0"/>
                    </a:cubicBezTo>
                    <a:cubicBezTo>
                      <a:pt x="48" y="0"/>
                      <a:pt x="47" y="0"/>
                      <a:pt x="46" y="0"/>
                    </a:cubicBezTo>
                    <a:cubicBezTo>
                      <a:pt x="42" y="0"/>
                      <a:pt x="43" y="0"/>
                      <a:pt x="39" y="0"/>
                    </a:cubicBezTo>
                    <a:cubicBezTo>
                      <a:pt x="34" y="0"/>
                      <a:pt x="21" y="4"/>
                      <a:pt x="16" y="18"/>
                    </a:cubicBezTo>
                    <a:cubicBezTo>
                      <a:pt x="16" y="18"/>
                      <a:pt x="15" y="19"/>
                      <a:pt x="15" y="19"/>
                    </a:cubicBezTo>
                    <a:cubicBezTo>
                      <a:pt x="1" y="64"/>
                      <a:pt x="1" y="64"/>
                      <a:pt x="1" y="64"/>
                    </a:cubicBezTo>
                    <a:cubicBezTo>
                      <a:pt x="0" y="68"/>
                      <a:pt x="2" y="72"/>
                      <a:pt x="5" y="73"/>
                    </a:cubicBezTo>
                    <a:cubicBezTo>
                      <a:pt x="9" y="74"/>
                      <a:pt x="13" y="72"/>
                      <a:pt x="15" y="69"/>
                    </a:cubicBezTo>
                    <a:cubicBezTo>
                      <a:pt x="28" y="25"/>
                      <a:pt x="28" y="25"/>
                      <a:pt x="28" y="25"/>
                    </a:cubicBezTo>
                    <a:cubicBezTo>
                      <a:pt x="32" y="25"/>
                      <a:pt x="32" y="25"/>
                      <a:pt x="32" y="25"/>
                    </a:cubicBezTo>
                    <a:cubicBezTo>
                      <a:pt x="8" y="100"/>
                      <a:pt x="8" y="100"/>
                      <a:pt x="8" y="100"/>
                    </a:cubicBezTo>
                    <a:cubicBezTo>
                      <a:pt x="27" y="100"/>
                      <a:pt x="27" y="100"/>
                      <a:pt x="27" y="100"/>
                    </a:cubicBezTo>
                    <a:cubicBezTo>
                      <a:pt x="27" y="158"/>
                      <a:pt x="27" y="158"/>
                      <a:pt x="27" y="158"/>
                    </a:cubicBezTo>
                    <a:cubicBezTo>
                      <a:pt x="27" y="163"/>
                      <a:pt x="31" y="167"/>
                      <a:pt x="36" y="167"/>
                    </a:cubicBezTo>
                    <a:cubicBezTo>
                      <a:pt x="41" y="167"/>
                      <a:pt x="44" y="163"/>
                      <a:pt x="44" y="158"/>
                    </a:cubicBezTo>
                    <a:cubicBezTo>
                      <a:pt x="44" y="100"/>
                      <a:pt x="44" y="100"/>
                      <a:pt x="44" y="100"/>
                    </a:cubicBezTo>
                    <a:cubicBezTo>
                      <a:pt x="51" y="100"/>
                      <a:pt x="51" y="100"/>
                      <a:pt x="51" y="100"/>
                    </a:cubicBezTo>
                    <a:cubicBezTo>
                      <a:pt x="51" y="158"/>
                      <a:pt x="51" y="158"/>
                      <a:pt x="51" y="158"/>
                    </a:cubicBezTo>
                    <a:cubicBezTo>
                      <a:pt x="51" y="163"/>
                      <a:pt x="54" y="167"/>
                      <a:pt x="59" y="167"/>
                    </a:cubicBezTo>
                    <a:cubicBezTo>
                      <a:pt x="64" y="167"/>
                      <a:pt x="68" y="163"/>
                      <a:pt x="68" y="158"/>
                    </a:cubicBezTo>
                    <a:cubicBezTo>
                      <a:pt x="68" y="100"/>
                      <a:pt x="68" y="100"/>
                      <a:pt x="68" y="100"/>
                    </a:cubicBezTo>
                    <a:cubicBezTo>
                      <a:pt x="87" y="100"/>
                      <a:pt x="87" y="100"/>
                      <a:pt x="87" y="100"/>
                    </a:cubicBezTo>
                    <a:cubicBezTo>
                      <a:pt x="63" y="25"/>
                      <a:pt x="63" y="25"/>
                      <a:pt x="63" y="25"/>
                    </a:cubicBezTo>
                    <a:cubicBezTo>
                      <a:pt x="67" y="25"/>
                      <a:pt x="67" y="25"/>
                      <a:pt x="67" y="25"/>
                    </a:cubicBezTo>
                    <a:cubicBezTo>
                      <a:pt x="80" y="69"/>
                      <a:pt x="80" y="69"/>
                      <a:pt x="80" y="69"/>
                    </a:cubicBezTo>
                    <a:cubicBezTo>
                      <a:pt x="82" y="72"/>
                      <a:pt x="86" y="74"/>
                      <a:pt x="90" y="73"/>
                    </a:cubicBezTo>
                    <a:cubicBezTo>
                      <a:pt x="93" y="72"/>
                      <a:pt x="95" y="68"/>
                      <a:pt x="94" y="6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>
                  <a:solidFill>
                    <a:srgbClr val="40404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grpSp>
          <p:nvGrpSpPr>
            <p:cNvPr id="52" name="Group 51"/>
            <p:cNvGrpSpPr/>
            <p:nvPr/>
          </p:nvGrpSpPr>
          <p:grpSpPr>
            <a:xfrm>
              <a:off x="9876092" y="5088596"/>
              <a:ext cx="157310" cy="337973"/>
              <a:chOff x="5670652" y="1738427"/>
              <a:chExt cx="363539" cy="781050"/>
            </a:xfrm>
            <a:grpFill/>
          </p:grpSpPr>
          <p:sp>
            <p:nvSpPr>
              <p:cNvPr id="77" name="Oval 25"/>
              <p:cNvSpPr>
                <a:spLocks noChangeArrowheads="1"/>
              </p:cNvSpPr>
              <p:nvPr/>
            </p:nvSpPr>
            <p:spPr bwMode="auto">
              <a:xfrm>
                <a:off x="5781760" y="1738427"/>
                <a:ext cx="141288" cy="13970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>
                  <a:solidFill>
                    <a:srgbClr val="40404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78" name="Freeform 26"/>
              <p:cNvSpPr>
                <a:spLocks/>
              </p:cNvSpPr>
              <p:nvPr/>
            </p:nvSpPr>
            <p:spPr bwMode="auto">
              <a:xfrm>
                <a:off x="5670652" y="1889240"/>
                <a:ext cx="363539" cy="630237"/>
              </a:xfrm>
              <a:custGeom>
                <a:avLst/>
                <a:gdLst>
                  <a:gd name="T0" fmla="*/ 94 w 95"/>
                  <a:gd name="T1" fmla="*/ 64 h 167"/>
                  <a:gd name="T2" fmla="*/ 80 w 95"/>
                  <a:gd name="T3" fmla="*/ 19 h 167"/>
                  <a:gd name="T4" fmla="*/ 79 w 95"/>
                  <a:gd name="T5" fmla="*/ 18 h 167"/>
                  <a:gd name="T6" fmla="*/ 56 w 95"/>
                  <a:gd name="T7" fmla="*/ 0 h 167"/>
                  <a:gd name="T8" fmla="*/ 49 w 95"/>
                  <a:gd name="T9" fmla="*/ 0 h 167"/>
                  <a:gd name="T10" fmla="*/ 46 w 95"/>
                  <a:gd name="T11" fmla="*/ 0 h 167"/>
                  <a:gd name="T12" fmla="*/ 39 w 95"/>
                  <a:gd name="T13" fmla="*/ 0 h 167"/>
                  <a:gd name="T14" fmla="*/ 16 w 95"/>
                  <a:gd name="T15" fmla="*/ 18 h 167"/>
                  <a:gd name="T16" fmla="*/ 15 w 95"/>
                  <a:gd name="T17" fmla="*/ 19 h 167"/>
                  <a:gd name="T18" fmla="*/ 1 w 95"/>
                  <a:gd name="T19" fmla="*/ 64 h 167"/>
                  <a:gd name="T20" fmla="*/ 5 w 95"/>
                  <a:gd name="T21" fmla="*/ 73 h 167"/>
                  <a:gd name="T22" fmla="*/ 15 w 95"/>
                  <a:gd name="T23" fmla="*/ 69 h 167"/>
                  <a:gd name="T24" fmla="*/ 28 w 95"/>
                  <a:gd name="T25" fmla="*/ 25 h 167"/>
                  <a:gd name="T26" fmla="*/ 32 w 95"/>
                  <a:gd name="T27" fmla="*/ 25 h 167"/>
                  <a:gd name="T28" fmla="*/ 8 w 95"/>
                  <a:gd name="T29" fmla="*/ 100 h 167"/>
                  <a:gd name="T30" fmla="*/ 27 w 95"/>
                  <a:gd name="T31" fmla="*/ 100 h 167"/>
                  <a:gd name="T32" fmla="*/ 27 w 95"/>
                  <a:gd name="T33" fmla="*/ 158 h 167"/>
                  <a:gd name="T34" fmla="*/ 36 w 95"/>
                  <a:gd name="T35" fmla="*/ 167 h 167"/>
                  <a:gd name="T36" fmla="*/ 44 w 95"/>
                  <a:gd name="T37" fmla="*/ 158 h 167"/>
                  <a:gd name="T38" fmla="*/ 44 w 95"/>
                  <a:gd name="T39" fmla="*/ 100 h 167"/>
                  <a:gd name="T40" fmla="*/ 51 w 95"/>
                  <a:gd name="T41" fmla="*/ 100 h 167"/>
                  <a:gd name="T42" fmla="*/ 51 w 95"/>
                  <a:gd name="T43" fmla="*/ 158 h 167"/>
                  <a:gd name="T44" fmla="*/ 59 w 95"/>
                  <a:gd name="T45" fmla="*/ 167 h 167"/>
                  <a:gd name="T46" fmla="*/ 68 w 95"/>
                  <a:gd name="T47" fmla="*/ 158 h 167"/>
                  <a:gd name="T48" fmla="*/ 68 w 95"/>
                  <a:gd name="T49" fmla="*/ 100 h 167"/>
                  <a:gd name="T50" fmla="*/ 87 w 95"/>
                  <a:gd name="T51" fmla="*/ 100 h 167"/>
                  <a:gd name="T52" fmla="*/ 63 w 95"/>
                  <a:gd name="T53" fmla="*/ 25 h 167"/>
                  <a:gd name="T54" fmla="*/ 67 w 95"/>
                  <a:gd name="T55" fmla="*/ 25 h 167"/>
                  <a:gd name="T56" fmla="*/ 80 w 95"/>
                  <a:gd name="T57" fmla="*/ 69 h 167"/>
                  <a:gd name="T58" fmla="*/ 90 w 95"/>
                  <a:gd name="T59" fmla="*/ 73 h 167"/>
                  <a:gd name="T60" fmla="*/ 94 w 95"/>
                  <a:gd name="T61" fmla="*/ 64 h 1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95" h="167">
                    <a:moveTo>
                      <a:pt x="94" y="64"/>
                    </a:moveTo>
                    <a:cubicBezTo>
                      <a:pt x="80" y="19"/>
                      <a:pt x="80" y="19"/>
                      <a:pt x="80" y="19"/>
                    </a:cubicBezTo>
                    <a:cubicBezTo>
                      <a:pt x="80" y="19"/>
                      <a:pt x="79" y="18"/>
                      <a:pt x="79" y="18"/>
                    </a:cubicBezTo>
                    <a:cubicBezTo>
                      <a:pt x="74" y="4"/>
                      <a:pt x="61" y="0"/>
                      <a:pt x="56" y="0"/>
                    </a:cubicBezTo>
                    <a:cubicBezTo>
                      <a:pt x="52" y="0"/>
                      <a:pt x="53" y="0"/>
                      <a:pt x="49" y="0"/>
                    </a:cubicBezTo>
                    <a:cubicBezTo>
                      <a:pt x="48" y="0"/>
                      <a:pt x="47" y="0"/>
                      <a:pt x="46" y="0"/>
                    </a:cubicBezTo>
                    <a:cubicBezTo>
                      <a:pt x="42" y="0"/>
                      <a:pt x="43" y="0"/>
                      <a:pt x="39" y="0"/>
                    </a:cubicBezTo>
                    <a:cubicBezTo>
                      <a:pt x="34" y="0"/>
                      <a:pt x="21" y="4"/>
                      <a:pt x="16" y="18"/>
                    </a:cubicBezTo>
                    <a:cubicBezTo>
                      <a:pt x="16" y="18"/>
                      <a:pt x="15" y="19"/>
                      <a:pt x="15" y="19"/>
                    </a:cubicBezTo>
                    <a:cubicBezTo>
                      <a:pt x="1" y="64"/>
                      <a:pt x="1" y="64"/>
                      <a:pt x="1" y="64"/>
                    </a:cubicBezTo>
                    <a:cubicBezTo>
                      <a:pt x="0" y="68"/>
                      <a:pt x="2" y="72"/>
                      <a:pt x="5" y="73"/>
                    </a:cubicBezTo>
                    <a:cubicBezTo>
                      <a:pt x="9" y="74"/>
                      <a:pt x="13" y="72"/>
                      <a:pt x="15" y="69"/>
                    </a:cubicBezTo>
                    <a:cubicBezTo>
                      <a:pt x="28" y="25"/>
                      <a:pt x="28" y="25"/>
                      <a:pt x="28" y="25"/>
                    </a:cubicBezTo>
                    <a:cubicBezTo>
                      <a:pt x="32" y="25"/>
                      <a:pt x="32" y="25"/>
                      <a:pt x="32" y="25"/>
                    </a:cubicBezTo>
                    <a:cubicBezTo>
                      <a:pt x="8" y="100"/>
                      <a:pt x="8" y="100"/>
                      <a:pt x="8" y="100"/>
                    </a:cubicBezTo>
                    <a:cubicBezTo>
                      <a:pt x="27" y="100"/>
                      <a:pt x="27" y="100"/>
                      <a:pt x="27" y="100"/>
                    </a:cubicBezTo>
                    <a:cubicBezTo>
                      <a:pt x="27" y="158"/>
                      <a:pt x="27" y="158"/>
                      <a:pt x="27" y="158"/>
                    </a:cubicBezTo>
                    <a:cubicBezTo>
                      <a:pt x="27" y="163"/>
                      <a:pt x="31" y="167"/>
                      <a:pt x="36" y="167"/>
                    </a:cubicBezTo>
                    <a:cubicBezTo>
                      <a:pt x="41" y="167"/>
                      <a:pt x="44" y="163"/>
                      <a:pt x="44" y="158"/>
                    </a:cubicBezTo>
                    <a:cubicBezTo>
                      <a:pt x="44" y="100"/>
                      <a:pt x="44" y="100"/>
                      <a:pt x="44" y="100"/>
                    </a:cubicBezTo>
                    <a:cubicBezTo>
                      <a:pt x="51" y="100"/>
                      <a:pt x="51" y="100"/>
                      <a:pt x="51" y="100"/>
                    </a:cubicBezTo>
                    <a:cubicBezTo>
                      <a:pt x="51" y="158"/>
                      <a:pt x="51" y="158"/>
                      <a:pt x="51" y="158"/>
                    </a:cubicBezTo>
                    <a:cubicBezTo>
                      <a:pt x="51" y="163"/>
                      <a:pt x="54" y="167"/>
                      <a:pt x="59" y="167"/>
                    </a:cubicBezTo>
                    <a:cubicBezTo>
                      <a:pt x="64" y="167"/>
                      <a:pt x="68" y="163"/>
                      <a:pt x="68" y="158"/>
                    </a:cubicBezTo>
                    <a:cubicBezTo>
                      <a:pt x="68" y="100"/>
                      <a:pt x="68" y="100"/>
                      <a:pt x="68" y="100"/>
                    </a:cubicBezTo>
                    <a:cubicBezTo>
                      <a:pt x="87" y="100"/>
                      <a:pt x="87" y="100"/>
                      <a:pt x="87" y="100"/>
                    </a:cubicBezTo>
                    <a:cubicBezTo>
                      <a:pt x="63" y="25"/>
                      <a:pt x="63" y="25"/>
                      <a:pt x="63" y="25"/>
                    </a:cubicBezTo>
                    <a:cubicBezTo>
                      <a:pt x="67" y="25"/>
                      <a:pt x="67" y="25"/>
                      <a:pt x="67" y="25"/>
                    </a:cubicBezTo>
                    <a:cubicBezTo>
                      <a:pt x="80" y="69"/>
                      <a:pt x="80" y="69"/>
                      <a:pt x="80" y="69"/>
                    </a:cubicBezTo>
                    <a:cubicBezTo>
                      <a:pt x="82" y="72"/>
                      <a:pt x="86" y="74"/>
                      <a:pt x="90" y="73"/>
                    </a:cubicBezTo>
                    <a:cubicBezTo>
                      <a:pt x="93" y="72"/>
                      <a:pt x="95" y="68"/>
                      <a:pt x="94" y="6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>
                  <a:solidFill>
                    <a:srgbClr val="40404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grpSp>
          <p:nvGrpSpPr>
            <p:cNvPr id="53" name="Group 52"/>
            <p:cNvGrpSpPr/>
            <p:nvPr/>
          </p:nvGrpSpPr>
          <p:grpSpPr>
            <a:xfrm>
              <a:off x="10052307" y="5088596"/>
              <a:ext cx="157310" cy="337973"/>
              <a:chOff x="5670652" y="1738427"/>
              <a:chExt cx="363539" cy="781050"/>
            </a:xfrm>
            <a:grpFill/>
          </p:grpSpPr>
          <p:sp>
            <p:nvSpPr>
              <p:cNvPr id="75" name="Oval 25"/>
              <p:cNvSpPr>
                <a:spLocks noChangeArrowheads="1"/>
              </p:cNvSpPr>
              <p:nvPr/>
            </p:nvSpPr>
            <p:spPr bwMode="auto">
              <a:xfrm>
                <a:off x="5781760" y="1738427"/>
                <a:ext cx="141288" cy="13970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>
                  <a:solidFill>
                    <a:srgbClr val="40404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76" name="Freeform 26"/>
              <p:cNvSpPr>
                <a:spLocks/>
              </p:cNvSpPr>
              <p:nvPr/>
            </p:nvSpPr>
            <p:spPr bwMode="auto">
              <a:xfrm>
                <a:off x="5670652" y="1889240"/>
                <a:ext cx="363539" cy="630237"/>
              </a:xfrm>
              <a:custGeom>
                <a:avLst/>
                <a:gdLst>
                  <a:gd name="T0" fmla="*/ 94 w 95"/>
                  <a:gd name="T1" fmla="*/ 64 h 167"/>
                  <a:gd name="T2" fmla="*/ 80 w 95"/>
                  <a:gd name="T3" fmla="*/ 19 h 167"/>
                  <a:gd name="T4" fmla="*/ 79 w 95"/>
                  <a:gd name="T5" fmla="*/ 18 h 167"/>
                  <a:gd name="T6" fmla="*/ 56 w 95"/>
                  <a:gd name="T7" fmla="*/ 0 h 167"/>
                  <a:gd name="T8" fmla="*/ 49 w 95"/>
                  <a:gd name="T9" fmla="*/ 0 h 167"/>
                  <a:gd name="T10" fmla="*/ 46 w 95"/>
                  <a:gd name="T11" fmla="*/ 0 h 167"/>
                  <a:gd name="T12" fmla="*/ 39 w 95"/>
                  <a:gd name="T13" fmla="*/ 0 h 167"/>
                  <a:gd name="T14" fmla="*/ 16 w 95"/>
                  <a:gd name="T15" fmla="*/ 18 h 167"/>
                  <a:gd name="T16" fmla="*/ 15 w 95"/>
                  <a:gd name="T17" fmla="*/ 19 h 167"/>
                  <a:gd name="T18" fmla="*/ 1 w 95"/>
                  <a:gd name="T19" fmla="*/ 64 h 167"/>
                  <a:gd name="T20" fmla="*/ 5 w 95"/>
                  <a:gd name="T21" fmla="*/ 73 h 167"/>
                  <a:gd name="T22" fmla="*/ 15 w 95"/>
                  <a:gd name="T23" fmla="*/ 69 h 167"/>
                  <a:gd name="T24" fmla="*/ 28 w 95"/>
                  <a:gd name="T25" fmla="*/ 25 h 167"/>
                  <a:gd name="T26" fmla="*/ 32 w 95"/>
                  <a:gd name="T27" fmla="*/ 25 h 167"/>
                  <a:gd name="T28" fmla="*/ 8 w 95"/>
                  <a:gd name="T29" fmla="*/ 100 h 167"/>
                  <a:gd name="T30" fmla="*/ 27 w 95"/>
                  <a:gd name="T31" fmla="*/ 100 h 167"/>
                  <a:gd name="T32" fmla="*/ 27 w 95"/>
                  <a:gd name="T33" fmla="*/ 158 h 167"/>
                  <a:gd name="T34" fmla="*/ 36 w 95"/>
                  <a:gd name="T35" fmla="*/ 167 h 167"/>
                  <a:gd name="T36" fmla="*/ 44 w 95"/>
                  <a:gd name="T37" fmla="*/ 158 h 167"/>
                  <a:gd name="T38" fmla="*/ 44 w 95"/>
                  <a:gd name="T39" fmla="*/ 100 h 167"/>
                  <a:gd name="T40" fmla="*/ 51 w 95"/>
                  <a:gd name="T41" fmla="*/ 100 h 167"/>
                  <a:gd name="T42" fmla="*/ 51 w 95"/>
                  <a:gd name="T43" fmla="*/ 158 h 167"/>
                  <a:gd name="T44" fmla="*/ 59 w 95"/>
                  <a:gd name="T45" fmla="*/ 167 h 167"/>
                  <a:gd name="T46" fmla="*/ 68 w 95"/>
                  <a:gd name="T47" fmla="*/ 158 h 167"/>
                  <a:gd name="T48" fmla="*/ 68 w 95"/>
                  <a:gd name="T49" fmla="*/ 100 h 167"/>
                  <a:gd name="T50" fmla="*/ 87 w 95"/>
                  <a:gd name="T51" fmla="*/ 100 h 167"/>
                  <a:gd name="T52" fmla="*/ 63 w 95"/>
                  <a:gd name="T53" fmla="*/ 25 h 167"/>
                  <a:gd name="T54" fmla="*/ 67 w 95"/>
                  <a:gd name="T55" fmla="*/ 25 h 167"/>
                  <a:gd name="T56" fmla="*/ 80 w 95"/>
                  <a:gd name="T57" fmla="*/ 69 h 167"/>
                  <a:gd name="T58" fmla="*/ 90 w 95"/>
                  <a:gd name="T59" fmla="*/ 73 h 167"/>
                  <a:gd name="T60" fmla="*/ 94 w 95"/>
                  <a:gd name="T61" fmla="*/ 64 h 1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95" h="167">
                    <a:moveTo>
                      <a:pt x="94" y="64"/>
                    </a:moveTo>
                    <a:cubicBezTo>
                      <a:pt x="80" y="19"/>
                      <a:pt x="80" y="19"/>
                      <a:pt x="80" y="19"/>
                    </a:cubicBezTo>
                    <a:cubicBezTo>
                      <a:pt x="80" y="19"/>
                      <a:pt x="79" y="18"/>
                      <a:pt x="79" y="18"/>
                    </a:cubicBezTo>
                    <a:cubicBezTo>
                      <a:pt x="74" y="4"/>
                      <a:pt x="61" y="0"/>
                      <a:pt x="56" y="0"/>
                    </a:cubicBezTo>
                    <a:cubicBezTo>
                      <a:pt x="52" y="0"/>
                      <a:pt x="53" y="0"/>
                      <a:pt x="49" y="0"/>
                    </a:cubicBezTo>
                    <a:cubicBezTo>
                      <a:pt x="48" y="0"/>
                      <a:pt x="47" y="0"/>
                      <a:pt x="46" y="0"/>
                    </a:cubicBezTo>
                    <a:cubicBezTo>
                      <a:pt x="42" y="0"/>
                      <a:pt x="43" y="0"/>
                      <a:pt x="39" y="0"/>
                    </a:cubicBezTo>
                    <a:cubicBezTo>
                      <a:pt x="34" y="0"/>
                      <a:pt x="21" y="4"/>
                      <a:pt x="16" y="18"/>
                    </a:cubicBezTo>
                    <a:cubicBezTo>
                      <a:pt x="16" y="18"/>
                      <a:pt x="15" y="19"/>
                      <a:pt x="15" y="19"/>
                    </a:cubicBezTo>
                    <a:cubicBezTo>
                      <a:pt x="1" y="64"/>
                      <a:pt x="1" y="64"/>
                      <a:pt x="1" y="64"/>
                    </a:cubicBezTo>
                    <a:cubicBezTo>
                      <a:pt x="0" y="68"/>
                      <a:pt x="2" y="72"/>
                      <a:pt x="5" y="73"/>
                    </a:cubicBezTo>
                    <a:cubicBezTo>
                      <a:pt x="9" y="74"/>
                      <a:pt x="13" y="72"/>
                      <a:pt x="15" y="69"/>
                    </a:cubicBezTo>
                    <a:cubicBezTo>
                      <a:pt x="28" y="25"/>
                      <a:pt x="28" y="25"/>
                      <a:pt x="28" y="25"/>
                    </a:cubicBezTo>
                    <a:cubicBezTo>
                      <a:pt x="32" y="25"/>
                      <a:pt x="32" y="25"/>
                      <a:pt x="32" y="25"/>
                    </a:cubicBezTo>
                    <a:cubicBezTo>
                      <a:pt x="8" y="100"/>
                      <a:pt x="8" y="100"/>
                      <a:pt x="8" y="100"/>
                    </a:cubicBezTo>
                    <a:cubicBezTo>
                      <a:pt x="27" y="100"/>
                      <a:pt x="27" y="100"/>
                      <a:pt x="27" y="100"/>
                    </a:cubicBezTo>
                    <a:cubicBezTo>
                      <a:pt x="27" y="158"/>
                      <a:pt x="27" y="158"/>
                      <a:pt x="27" y="158"/>
                    </a:cubicBezTo>
                    <a:cubicBezTo>
                      <a:pt x="27" y="163"/>
                      <a:pt x="31" y="167"/>
                      <a:pt x="36" y="167"/>
                    </a:cubicBezTo>
                    <a:cubicBezTo>
                      <a:pt x="41" y="167"/>
                      <a:pt x="44" y="163"/>
                      <a:pt x="44" y="158"/>
                    </a:cubicBezTo>
                    <a:cubicBezTo>
                      <a:pt x="44" y="100"/>
                      <a:pt x="44" y="100"/>
                      <a:pt x="44" y="100"/>
                    </a:cubicBezTo>
                    <a:cubicBezTo>
                      <a:pt x="51" y="100"/>
                      <a:pt x="51" y="100"/>
                      <a:pt x="51" y="100"/>
                    </a:cubicBezTo>
                    <a:cubicBezTo>
                      <a:pt x="51" y="158"/>
                      <a:pt x="51" y="158"/>
                      <a:pt x="51" y="158"/>
                    </a:cubicBezTo>
                    <a:cubicBezTo>
                      <a:pt x="51" y="163"/>
                      <a:pt x="54" y="167"/>
                      <a:pt x="59" y="167"/>
                    </a:cubicBezTo>
                    <a:cubicBezTo>
                      <a:pt x="64" y="167"/>
                      <a:pt x="68" y="163"/>
                      <a:pt x="68" y="158"/>
                    </a:cubicBezTo>
                    <a:cubicBezTo>
                      <a:pt x="68" y="100"/>
                      <a:pt x="68" y="100"/>
                      <a:pt x="68" y="100"/>
                    </a:cubicBezTo>
                    <a:cubicBezTo>
                      <a:pt x="87" y="100"/>
                      <a:pt x="87" y="100"/>
                      <a:pt x="87" y="100"/>
                    </a:cubicBezTo>
                    <a:cubicBezTo>
                      <a:pt x="63" y="25"/>
                      <a:pt x="63" y="25"/>
                      <a:pt x="63" y="25"/>
                    </a:cubicBezTo>
                    <a:cubicBezTo>
                      <a:pt x="67" y="25"/>
                      <a:pt x="67" y="25"/>
                      <a:pt x="67" y="25"/>
                    </a:cubicBezTo>
                    <a:cubicBezTo>
                      <a:pt x="80" y="69"/>
                      <a:pt x="80" y="69"/>
                      <a:pt x="80" y="69"/>
                    </a:cubicBezTo>
                    <a:cubicBezTo>
                      <a:pt x="82" y="72"/>
                      <a:pt x="86" y="74"/>
                      <a:pt x="90" y="73"/>
                    </a:cubicBezTo>
                    <a:cubicBezTo>
                      <a:pt x="93" y="72"/>
                      <a:pt x="95" y="68"/>
                      <a:pt x="94" y="6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>
                  <a:solidFill>
                    <a:srgbClr val="40404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grpSp>
          <p:nvGrpSpPr>
            <p:cNvPr id="54" name="Group 53"/>
            <p:cNvGrpSpPr/>
            <p:nvPr/>
          </p:nvGrpSpPr>
          <p:grpSpPr>
            <a:xfrm>
              <a:off x="10228523" y="5088596"/>
              <a:ext cx="157310" cy="337973"/>
              <a:chOff x="5670652" y="1738427"/>
              <a:chExt cx="363539" cy="781050"/>
            </a:xfrm>
            <a:grpFill/>
          </p:grpSpPr>
          <p:sp>
            <p:nvSpPr>
              <p:cNvPr id="73" name="Oval 25"/>
              <p:cNvSpPr>
                <a:spLocks noChangeArrowheads="1"/>
              </p:cNvSpPr>
              <p:nvPr/>
            </p:nvSpPr>
            <p:spPr bwMode="auto">
              <a:xfrm>
                <a:off x="5781760" y="1738427"/>
                <a:ext cx="141288" cy="13970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>
                  <a:solidFill>
                    <a:srgbClr val="40404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74" name="Freeform 26"/>
              <p:cNvSpPr>
                <a:spLocks/>
              </p:cNvSpPr>
              <p:nvPr/>
            </p:nvSpPr>
            <p:spPr bwMode="auto">
              <a:xfrm>
                <a:off x="5670652" y="1889240"/>
                <a:ext cx="363539" cy="630237"/>
              </a:xfrm>
              <a:custGeom>
                <a:avLst/>
                <a:gdLst>
                  <a:gd name="T0" fmla="*/ 94 w 95"/>
                  <a:gd name="T1" fmla="*/ 64 h 167"/>
                  <a:gd name="T2" fmla="*/ 80 w 95"/>
                  <a:gd name="T3" fmla="*/ 19 h 167"/>
                  <a:gd name="T4" fmla="*/ 79 w 95"/>
                  <a:gd name="T5" fmla="*/ 18 h 167"/>
                  <a:gd name="T6" fmla="*/ 56 w 95"/>
                  <a:gd name="T7" fmla="*/ 0 h 167"/>
                  <a:gd name="T8" fmla="*/ 49 w 95"/>
                  <a:gd name="T9" fmla="*/ 0 h 167"/>
                  <a:gd name="T10" fmla="*/ 46 w 95"/>
                  <a:gd name="T11" fmla="*/ 0 h 167"/>
                  <a:gd name="T12" fmla="*/ 39 w 95"/>
                  <a:gd name="T13" fmla="*/ 0 h 167"/>
                  <a:gd name="T14" fmla="*/ 16 w 95"/>
                  <a:gd name="T15" fmla="*/ 18 h 167"/>
                  <a:gd name="T16" fmla="*/ 15 w 95"/>
                  <a:gd name="T17" fmla="*/ 19 h 167"/>
                  <a:gd name="T18" fmla="*/ 1 w 95"/>
                  <a:gd name="T19" fmla="*/ 64 h 167"/>
                  <a:gd name="T20" fmla="*/ 5 w 95"/>
                  <a:gd name="T21" fmla="*/ 73 h 167"/>
                  <a:gd name="T22" fmla="*/ 15 w 95"/>
                  <a:gd name="T23" fmla="*/ 69 h 167"/>
                  <a:gd name="T24" fmla="*/ 28 w 95"/>
                  <a:gd name="T25" fmla="*/ 25 h 167"/>
                  <a:gd name="T26" fmla="*/ 32 w 95"/>
                  <a:gd name="T27" fmla="*/ 25 h 167"/>
                  <a:gd name="T28" fmla="*/ 8 w 95"/>
                  <a:gd name="T29" fmla="*/ 100 h 167"/>
                  <a:gd name="T30" fmla="*/ 27 w 95"/>
                  <a:gd name="T31" fmla="*/ 100 h 167"/>
                  <a:gd name="T32" fmla="*/ 27 w 95"/>
                  <a:gd name="T33" fmla="*/ 158 h 167"/>
                  <a:gd name="T34" fmla="*/ 36 w 95"/>
                  <a:gd name="T35" fmla="*/ 167 h 167"/>
                  <a:gd name="T36" fmla="*/ 44 w 95"/>
                  <a:gd name="T37" fmla="*/ 158 h 167"/>
                  <a:gd name="T38" fmla="*/ 44 w 95"/>
                  <a:gd name="T39" fmla="*/ 100 h 167"/>
                  <a:gd name="T40" fmla="*/ 51 w 95"/>
                  <a:gd name="T41" fmla="*/ 100 h 167"/>
                  <a:gd name="T42" fmla="*/ 51 w 95"/>
                  <a:gd name="T43" fmla="*/ 158 h 167"/>
                  <a:gd name="T44" fmla="*/ 59 w 95"/>
                  <a:gd name="T45" fmla="*/ 167 h 167"/>
                  <a:gd name="T46" fmla="*/ 68 w 95"/>
                  <a:gd name="T47" fmla="*/ 158 h 167"/>
                  <a:gd name="T48" fmla="*/ 68 w 95"/>
                  <a:gd name="T49" fmla="*/ 100 h 167"/>
                  <a:gd name="T50" fmla="*/ 87 w 95"/>
                  <a:gd name="T51" fmla="*/ 100 h 167"/>
                  <a:gd name="T52" fmla="*/ 63 w 95"/>
                  <a:gd name="T53" fmla="*/ 25 h 167"/>
                  <a:gd name="T54" fmla="*/ 67 w 95"/>
                  <a:gd name="T55" fmla="*/ 25 h 167"/>
                  <a:gd name="T56" fmla="*/ 80 w 95"/>
                  <a:gd name="T57" fmla="*/ 69 h 167"/>
                  <a:gd name="T58" fmla="*/ 90 w 95"/>
                  <a:gd name="T59" fmla="*/ 73 h 167"/>
                  <a:gd name="T60" fmla="*/ 94 w 95"/>
                  <a:gd name="T61" fmla="*/ 64 h 1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95" h="167">
                    <a:moveTo>
                      <a:pt x="94" y="64"/>
                    </a:moveTo>
                    <a:cubicBezTo>
                      <a:pt x="80" y="19"/>
                      <a:pt x="80" y="19"/>
                      <a:pt x="80" y="19"/>
                    </a:cubicBezTo>
                    <a:cubicBezTo>
                      <a:pt x="80" y="19"/>
                      <a:pt x="79" y="18"/>
                      <a:pt x="79" y="18"/>
                    </a:cubicBezTo>
                    <a:cubicBezTo>
                      <a:pt x="74" y="4"/>
                      <a:pt x="61" y="0"/>
                      <a:pt x="56" y="0"/>
                    </a:cubicBezTo>
                    <a:cubicBezTo>
                      <a:pt x="52" y="0"/>
                      <a:pt x="53" y="0"/>
                      <a:pt x="49" y="0"/>
                    </a:cubicBezTo>
                    <a:cubicBezTo>
                      <a:pt x="48" y="0"/>
                      <a:pt x="47" y="0"/>
                      <a:pt x="46" y="0"/>
                    </a:cubicBezTo>
                    <a:cubicBezTo>
                      <a:pt x="42" y="0"/>
                      <a:pt x="43" y="0"/>
                      <a:pt x="39" y="0"/>
                    </a:cubicBezTo>
                    <a:cubicBezTo>
                      <a:pt x="34" y="0"/>
                      <a:pt x="21" y="4"/>
                      <a:pt x="16" y="18"/>
                    </a:cubicBezTo>
                    <a:cubicBezTo>
                      <a:pt x="16" y="18"/>
                      <a:pt x="15" y="19"/>
                      <a:pt x="15" y="19"/>
                    </a:cubicBezTo>
                    <a:cubicBezTo>
                      <a:pt x="1" y="64"/>
                      <a:pt x="1" y="64"/>
                      <a:pt x="1" y="64"/>
                    </a:cubicBezTo>
                    <a:cubicBezTo>
                      <a:pt x="0" y="68"/>
                      <a:pt x="2" y="72"/>
                      <a:pt x="5" y="73"/>
                    </a:cubicBezTo>
                    <a:cubicBezTo>
                      <a:pt x="9" y="74"/>
                      <a:pt x="13" y="72"/>
                      <a:pt x="15" y="69"/>
                    </a:cubicBezTo>
                    <a:cubicBezTo>
                      <a:pt x="28" y="25"/>
                      <a:pt x="28" y="25"/>
                      <a:pt x="28" y="25"/>
                    </a:cubicBezTo>
                    <a:cubicBezTo>
                      <a:pt x="32" y="25"/>
                      <a:pt x="32" y="25"/>
                      <a:pt x="32" y="25"/>
                    </a:cubicBezTo>
                    <a:cubicBezTo>
                      <a:pt x="8" y="100"/>
                      <a:pt x="8" y="100"/>
                      <a:pt x="8" y="100"/>
                    </a:cubicBezTo>
                    <a:cubicBezTo>
                      <a:pt x="27" y="100"/>
                      <a:pt x="27" y="100"/>
                      <a:pt x="27" y="100"/>
                    </a:cubicBezTo>
                    <a:cubicBezTo>
                      <a:pt x="27" y="158"/>
                      <a:pt x="27" y="158"/>
                      <a:pt x="27" y="158"/>
                    </a:cubicBezTo>
                    <a:cubicBezTo>
                      <a:pt x="27" y="163"/>
                      <a:pt x="31" y="167"/>
                      <a:pt x="36" y="167"/>
                    </a:cubicBezTo>
                    <a:cubicBezTo>
                      <a:pt x="41" y="167"/>
                      <a:pt x="44" y="163"/>
                      <a:pt x="44" y="158"/>
                    </a:cubicBezTo>
                    <a:cubicBezTo>
                      <a:pt x="44" y="100"/>
                      <a:pt x="44" y="100"/>
                      <a:pt x="44" y="100"/>
                    </a:cubicBezTo>
                    <a:cubicBezTo>
                      <a:pt x="51" y="100"/>
                      <a:pt x="51" y="100"/>
                      <a:pt x="51" y="100"/>
                    </a:cubicBezTo>
                    <a:cubicBezTo>
                      <a:pt x="51" y="158"/>
                      <a:pt x="51" y="158"/>
                      <a:pt x="51" y="158"/>
                    </a:cubicBezTo>
                    <a:cubicBezTo>
                      <a:pt x="51" y="163"/>
                      <a:pt x="54" y="167"/>
                      <a:pt x="59" y="167"/>
                    </a:cubicBezTo>
                    <a:cubicBezTo>
                      <a:pt x="64" y="167"/>
                      <a:pt x="68" y="163"/>
                      <a:pt x="68" y="158"/>
                    </a:cubicBezTo>
                    <a:cubicBezTo>
                      <a:pt x="68" y="100"/>
                      <a:pt x="68" y="100"/>
                      <a:pt x="68" y="100"/>
                    </a:cubicBezTo>
                    <a:cubicBezTo>
                      <a:pt x="87" y="100"/>
                      <a:pt x="87" y="100"/>
                      <a:pt x="87" y="100"/>
                    </a:cubicBezTo>
                    <a:cubicBezTo>
                      <a:pt x="63" y="25"/>
                      <a:pt x="63" y="25"/>
                      <a:pt x="63" y="25"/>
                    </a:cubicBezTo>
                    <a:cubicBezTo>
                      <a:pt x="67" y="25"/>
                      <a:pt x="67" y="25"/>
                      <a:pt x="67" y="25"/>
                    </a:cubicBezTo>
                    <a:cubicBezTo>
                      <a:pt x="80" y="69"/>
                      <a:pt x="80" y="69"/>
                      <a:pt x="80" y="69"/>
                    </a:cubicBezTo>
                    <a:cubicBezTo>
                      <a:pt x="82" y="72"/>
                      <a:pt x="86" y="74"/>
                      <a:pt x="90" y="73"/>
                    </a:cubicBezTo>
                    <a:cubicBezTo>
                      <a:pt x="93" y="72"/>
                      <a:pt x="95" y="68"/>
                      <a:pt x="94" y="6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>
                  <a:solidFill>
                    <a:srgbClr val="40404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grpSp>
          <p:nvGrpSpPr>
            <p:cNvPr id="55" name="Group 54"/>
            <p:cNvGrpSpPr/>
            <p:nvPr/>
          </p:nvGrpSpPr>
          <p:grpSpPr>
            <a:xfrm>
              <a:off x="10404738" y="5088596"/>
              <a:ext cx="157310" cy="337973"/>
              <a:chOff x="5670652" y="1738427"/>
              <a:chExt cx="363539" cy="781050"/>
            </a:xfrm>
            <a:grpFill/>
          </p:grpSpPr>
          <p:sp>
            <p:nvSpPr>
              <p:cNvPr id="71" name="Oval 25"/>
              <p:cNvSpPr>
                <a:spLocks noChangeArrowheads="1"/>
              </p:cNvSpPr>
              <p:nvPr/>
            </p:nvSpPr>
            <p:spPr bwMode="auto">
              <a:xfrm>
                <a:off x="5781760" y="1738427"/>
                <a:ext cx="141288" cy="13970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>
                  <a:solidFill>
                    <a:srgbClr val="40404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72" name="Freeform 26"/>
              <p:cNvSpPr>
                <a:spLocks/>
              </p:cNvSpPr>
              <p:nvPr/>
            </p:nvSpPr>
            <p:spPr bwMode="auto">
              <a:xfrm>
                <a:off x="5670652" y="1889240"/>
                <a:ext cx="363539" cy="630237"/>
              </a:xfrm>
              <a:custGeom>
                <a:avLst/>
                <a:gdLst>
                  <a:gd name="T0" fmla="*/ 94 w 95"/>
                  <a:gd name="T1" fmla="*/ 64 h 167"/>
                  <a:gd name="T2" fmla="*/ 80 w 95"/>
                  <a:gd name="T3" fmla="*/ 19 h 167"/>
                  <a:gd name="T4" fmla="*/ 79 w 95"/>
                  <a:gd name="T5" fmla="*/ 18 h 167"/>
                  <a:gd name="T6" fmla="*/ 56 w 95"/>
                  <a:gd name="T7" fmla="*/ 0 h 167"/>
                  <a:gd name="T8" fmla="*/ 49 w 95"/>
                  <a:gd name="T9" fmla="*/ 0 h 167"/>
                  <a:gd name="T10" fmla="*/ 46 w 95"/>
                  <a:gd name="T11" fmla="*/ 0 h 167"/>
                  <a:gd name="T12" fmla="*/ 39 w 95"/>
                  <a:gd name="T13" fmla="*/ 0 h 167"/>
                  <a:gd name="T14" fmla="*/ 16 w 95"/>
                  <a:gd name="T15" fmla="*/ 18 h 167"/>
                  <a:gd name="T16" fmla="*/ 15 w 95"/>
                  <a:gd name="T17" fmla="*/ 19 h 167"/>
                  <a:gd name="T18" fmla="*/ 1 w 95"/>
                  <a:gd name="T19" fmla="*/ 64 h 167"/>
                  <a:gd name="T20" fmla="*/ 5 w 95"/>
                  <a:gd name="T21" fmla="*/ 73 h 167"/>
                  <a:gd name="T22" fmla="*/ 15 w 95"/>
                  <a:gd name="T23" fmla="*/ 69 h 167"/>
                  <a:gd name="T24" fmla="*/ 28 w 95"/>
                  <a:gd name="T25" fmla="*/ 25 h 167"/>
                  <a:gd name="T26" fmla="*/ 32 w 95"/>
                  <a:gd name="T27" fmla="*/ 25 h 167"/>
                  <a:gd name="T28" fmla="*/ 8 w 95"/>
                  <a:gd name="T29" fmla="*/ 100 h 167"/>
                  <a:gd name="T30" fmla="*/ 27 w 95"/>
                  <a:gd name="T31" fmla="*/ 100 h 167"/>
                  <a:gd name="T32" fmla="*/ 27 w 95"/>
                  <a:gd name="T33" fmla="*/ 158 h 167"/>
                  <a:gd name="T34" fmla="*/ 36 w 95"/>
                  <a:gd name="T35" fmla="*/ 167 h 167"/>
                  <a:gd name="T36" fmla="*/ 44 w 95"/>
                  <a:gd name="T37" fmla="*/ 158 h 167"/>
                  <a:gd name="T38" fmla="*/ 44 w 95"/>
                  <a:gd name="T39" fmla="*/ 100 h 167"/>
                  <a:gd name="T40" fmla="*/ 51 w 95"/>
                  <a:gd name="T41" fmla="*/ 100 h 167"/>
                  <a:gd name="T42" fmla="*/ 51 w 95"/>
                  <a:gd name="T43" fmla="*/ 158 h 167"/>
                  <a:gd name="T44" fmla="*/ 59 w 95"/>
                  <a:gd name="T45" fmla="*/ 167 h 167"/>
                  <a:gd name="T46" fmla="*/ 68 w 95"/>
                  <a:gd name="T47" fmla="*/ 158 h 167"/>
                  <a:gd name="T48" fmla="*/ 68 w 95"/>
                  <a:gd name="T49" fmla="*/ 100 h 167"/>
                  <a:gd name="T50" fmla="*/ 87 w 95"/>
                  <a:gd name="T51" fmla="*/ 100 h 167"/>
                  <a:gd name="T52" fmla="*/ 63 w 95"/>
                  <a:gd name="T53" fmla="*/ 25 h 167"/>
                  <a:gd name="T54" fmla="*/ 67 w 95"/>
                  <a:gd name="T55" fmla="*/ 25 h 167"/>
                  <a:gd name="T56" fmla="*/ 80 w 95"/>
                  <a:gd name="T57" fmla="*/ 69 h 167"/>
                  <a:gd name="T58" fmla="*/ 90 w 95"/>
                  <a:gd name="T59" fmla="*/ 73 h 167"/>
                  <a:gd name="T60" fmla="*/ 94 w 95"/>
                  <a:gd name="T61" fmla="*/ 64 h 1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95" h="167">
                    <a:moveTo>
                      <a:pt x="94" y="64"/>
                    </a:moveTo>
                    <a:cubicBezTo>
                      <a:pt x="80" y="19"/>
                      <a:pt x="80" y="19"/>
                      <a:pt x="80" y="19"/>
                    </a:cubicBezTo>
                    <a:cubicBezTo>
                      <a:pt x="80" y="19"/>
                      <a:pt x="79" y="18"/>
                      <a:pt x="79" y="18"/>
                    </a:cubicBezTo>
                    <a:cubicBezTo>
                      <a:pt x="74" y="4"/>
                      <a:pt x="61" y="0"/>
                      <a:pt x="56" y="0"/>
                    </a:cubicBezTo>
                    <a:cubicBezTo>
                      <a:pt x="52" y="0"/>
                      <a:pt x="53" y="0"/>
                      <a:pt x="49" y="0"/>
                    </a:cubicBezTo>
                    <a:cubicBezTo>
                      <a:pt x="48" y="0"/>
                      <a:pt x="47" y="0"/>
                      <a:pt x="46" y="0"/>
                    </a:cubicBezTo>
                    <a:cubicBezTo>
                      <a:pt x="42" y="0"/>
                      <a:pt x="43" y="0"/>
                      <a:pt x="39" y="0"/>
                    </a:cubicBezTo>
                    <a:cubicBezTo>
                      <a:pt x="34" y="0"/>
                      <a:pt x="21" y="4"/>
                      <a:pt x="16" y="18"/>
                    </a:cubicBezTo>
                    <a:cubicBezTo>
                      <a:pt x="16" y="18"/>
                      <a:pt x="15" y="19"/>
                      <a:pt x="15" y="19"/>
                    </a:cubicBezTo>
                    <a:cubicBezTo>
                      <a:pt x="1" y="64"/>
                      <a:pt x="1" y="64"/>
                      <a:pt x="1" y="64"/>
                    </a:cubicBezTo>
                    <a:cubicBezTo>
                      <a:pt x="0" y="68"/>
                      <a:pt x="2" y="72"/>
                      <a:pt x="5" y="73"/>
                    </a:cubicBezTo>
                    <a:cubicBezTo>
                      <a:pt x="9" y="74"/>
                      <a:pt x="13" y="72"/>
                      <a:pt x="15" y="69"/>
                    </a:cubicBezTo>
                    <a:cubicBezTo>
                      <a:pt x="28" y="25"/>
                      <a:pt x="28" y="25"/>
                      <a:pt x="28" y="25"/>
                    </a:cubicBezTo>
                    <a:cubicBezTo>
                      <a:pt x="32" y="25"/>
                      <a:pt x="32" y="25"/>
                      <a:pt x="32" y="25"/>
                    </a:cubicBezTo>
                    <a:cubicBezTo>
                      <a:pt x="8" y="100"/>
                      <a:pt x="8" y="100"/>
                      <a:pt x="8" y="100"/>
                    </a:cubicBezTo>
                    <a:cubicBezTo>
                      <a:pt x="27" y="100"/>
                      <a:pt x="27" y="100"/>
                      <a:pt x="27" y="100"/>
                    </a:cubicBezTo>
                    <a:cubicBezTo>
                      <a:pt x="27" y="158"/>
                      <a:pt x="27" y="158"/>
                      <a:pt x="27" y="158"/>
                    </a:cubicBezTo>
                    <a:cubicBezTo>
                      <a:pt x="27" y="163"/>
                      <a:pt x="31" y="167"/>
                      <a:pt x="36" y="167"/>
                    </a:cubicBezTo>
                    <a:cubicBezTo>
                      <a:pt x="41" y="167"/>
                      <a:pt x="44" y="163"/>
                      <a:pt x="44" y="158"/>
                    </a:cubicBezTo>
                    <a:cubicBezTo>
                      <a:pt x="44" y="100"/>
                      <a:pt x="44" y="100"/>
                      <a:pt x="44" y="100"/>
                    </a:cubicBezTo>
                    <a:cubicBezTo>
                      <a:pt x="51" y="100"/>
                      <a:pt x="51" y="100"/>
                      <a:pt x="51" y="100"/>
                    </a:cubicBezTo>
                    <a:cubicBezTo>
                      <a:pt x="51" y="158"/>
                      <a:pt x="51" y="158"/>
                      <a:pt x="51" y="158"/>
                    </a:cubicBezTo>
                    <a:cubicBezTo>
                      <a:pt x="51" y="163"/>
                      <a:pt x="54" y="167"/>
                      <a:pt x="59" y="167"/>
                    </a:cubicBezTo>
                    <a:cubicBezTo>
                      <a:pt x="64" y="167"/>
                      <a:pt x="68" y="163"/>
                      <a:pt x="68" y="158"/>
                    </a:cubicBezTo>
                    <a:cubicBezTo>
                      <a:pt x="68" y="100"/>
                      <a:pt x="68" y="100"/>
                      <a:pt x="68" y="100"/>
                    </a:cubicBezTo>
                    <a:cubicBezTo>
                      <a:pt x="87" y="100"/>
                      <a:pt x="87" y="100"/>
                      <a:pt x="87" y="100"/>
                    </a:cubicBezTo>
                    <a:cubicBezTo>
                      <a:pt x="63" y="25"/>
                      <a:pt x="63" y="25"/>
                      <a:pt x="63" y="25"/>
                    </a:cubicBezTo>
                    <a:cubicBezTo>
                      <a:pt x="67" y="25"/>
                      <a:pt x="67" y="25"/>
                      <a:pt x="67" y="25"/>
                    </a:cubicBezTo>
                    <a:cubicBezTo>
                      <a:pt x="80" y="69"/>
                      <a:pt x="80" y="69"/>
                      <a:pt x="80" y="69"/>
                    </a:cubicBezTo>
                    <a:cubicBezTo>
                      <a:pt x="82" y="72"/>
                      <a:pt x="86" y="74"/>
                      <a:pt x="90" y="73"/>
                    </a:cubicBezTo>
                    <a:cubicBezTo>
                      <a:pt x="93" y="72"/>
                      <a:pt x="95" y="68"/>
                      <a:pt x="94" y="6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>
                  <a:solidFill>
                    <a:srgbClr val="40404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grpSp>
          <p:nvGrpSpPr>
            <p:cNvPr id="56" name="Group 55"/>
            <p:cNvGrpSpPr/>
            <p:nvPr/>
          </p:nvGrpSpPr>
          <p:grpSpPr>
            <a:xfrm>
              <a:off x="10580954" y="5088596"/>
              <a:ext cx="157310" cy="337973"/>
              <a:chOff x="5670652" y="1738427"/>
              <a:chExt cx="363539" cy="781050"/>
            </a:xfrm>
            <a:grpFill/>
          </p:grpSpPr>
          <p:sp>
            <p:nvSpPr>
              <p:cNvPr id="69" name="Oval 25"/>
              <p:cNvSpPr>
                <a:spLocks noChangeArrowheads="1"/>
              </p:cNvSpPr>
              <p:nvPr/>
            </p:nvSpPr>
            <p:spPr bwMode="auto">
              <a:xfrm>
                <a:off x="5781760" y="1738427"/>
                <a:ext cx="141288" cy="13970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>
                  <a:solidFill>
                    <a:srgbClr val="40404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70" name="Freeform 26"/>
              <p:cNvSpPr>
                <a:spLocks/>
              </p:cNvSpPr>
              <p:nvPr/>
            </p:nvSpPr>
            <p:spPr bwMode="auto">
              <a:xfrm>
                <a:off x="5670652" y="1889240"/>
                <a:ext cx="363539" cy="630237"/>
              </a:xfrm>
              <a:custGeom>
                <a:avLst/>
                <a:gdLst>
                  <a:gd name="T0" fmla="*/ 94 w 95"/>
                  <a:gd name="T1" fmla="*/ 64 h 167"/>
                  <a:gd name="T2" fmla="*/ 80 w 95"/>
                  <a:gd name="T3" fmla="*/ 19 h 167"/>
                  <a:gd name="T4" fmla="*/ 79 w 95"/>
                  <a:gd name="T5" fmla="*/ 18 h 167"/>
                  <a:gd name="T6" fmla="*/ 56 w 95"/>
                  <a:gd name="T7" fmla="*/ 0 h 167"/>
                  <a:gd name="T8" fmla="*/ 49 w 95"/>
                  <a:gd name="T9" fmla="*/ 0 h 167"/>
                  <a:gd name="T10" fmla="*/ 46 w 95"/>
                  <a:gd name="T11" fmla="*/ 0 h 167"/>
                  <a:gd name="T12" fmla="*/ 39 w 95"/>
                  <a:gd name="T13" fmla="*/ 0 h 167"/>
                  <a:gd name="T14" fmla="*/ 16 w 95"/>
                  <a:gd name="T15" fmla="*/ 18 h 167"/>
                  <a:gd name="T16" fmla="*/ 15 w 95"/>
                  <a:gd name="T17" fmla="*/ 19 h 167"/>
                  <a:gd name="T18" fmla="*/ 1 w 95"/>
                  <a:gd name="T19" fmla="*/ 64 h 167"/>
                  <a:gd name="T20" fmla="*/ 5 w 95"/>
                  <a:gd name="T21" fmla="*/ 73 h 167"/>
                  <a:gd name="T22" fmla="*/ 15 w 95"/>
                  <a:gd name="T23" fmla="*/ 69 h 167"/>
                  <a:gd name="T24" fmla="*/ 28 w 95"/>
                  <a:gd name="T25" fmla="*/ 25 h 167"/>
                  <a:gd name="T26" fmla="*/ 32 w 95"/>
                  <a:gd name="T27" fmla="*/ 25 h 167"/>
                  <a:gd name="T28" fmla="*/ 8 w 95"/>
                  <a:gd name="T29" fmla="*/ 100 h 167"/>
                  <a:gd name="T30" fmla="*/ 27 w 95"/>
                  <a:gd name="T31" fmla="*/ 100 h 167"/>
                  <a:gd name="T32" fmla="*/ 27 w 95"/>
                  <a:gd name="T33" fmla="*/ 158 h 167"/>
                  <a:gd name="T34" fmla="*/ 36 w 95"/>
                  <a:gd name="T35" fmla="*/ 167 h 167"/>
                  <a:gd name="T36" fmla="*/ 44 w 95"/>
                  <a:gd name="T37" fmla="*/ 158 h 167"/>
                  <a:gd name="T38" fmla="*/ 44 w 95"/>
                  <a:gd name="T39" fmla="*/ 100 h 167"/>
                  <a:gd name="T40" fmla="*/ 51 w 95"/>
                  <a:gd name="T41" fmla="*/ 100 h 167"/>
                  <a:gd name="T42" fmla="*/ 51 w 95"/>
                  <a:gd name="T43" fmla="*/ 158 h 167"/>
                  <a:gd name="T44" fmla="*/ 59 w 95"/>
                  <a:gd name="T45" fmla="*/ 167 h 167"/>
                  <a:gd name="T46" fmla="*/ 68 w 95"/>
                  <a:gd name="T47" fmla="*/ 158 h 167"/>
                  <a:gd name="T48" fmla="*/ 68 w 95"/>
                  <a:gd name="T49" fmla="*/ 100 h 167"/>
                  <a:gd name="T50" fmla="*/ 87 w 95"/>
                  <a:gd name="T51" fmla="*/ 100 h 167"/>
                  <a:gd name="T52" fmla="*/ 63 w 95"/>
                  <a:gd name="T53" fmla="*/ 25 h 167"/>
                  <a:gd name="T54" fmla="*/ 67 w 95"/>
                  <a:gd name="T55" fmla="*/ 25 h 167"/>
                  <a:gd name="T56" fmla="*/ 80 w 95"/>
                  <a:gd name="T57" fmla="*/ 69 h 167"/>
                  <a:gd name="T58" fmla="*/ 90 w 95"/>
                  <a:gd name="T59" fmla="*/ 73 h 167"/>
                  <a:gd name="T60" fmla="*/ 94 w 95"/>
                  <a:gd name="T61" fmla="*/ 64 h 1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95" h="167">
                    <a:moveTo>
                      <a:pt x="94" y="64"/>
                    </a:moveTo>
                    <a:cubicBezTo>
                      <a:pt x="80" y="19"/>
                      <a:pt x="80" y="19"/>
                      <a:pt x="80" y="19"/>
                    </a:cubicBezTo>
                    <a:cubicBezTo>
                      <a:pt x="80" y="19"/>
                      <a:pt x="79" y="18"/>
                      <a:pt x="79" y="18"/>
                    </a:cubicBezTo>
                    <a:cubicBezTo>
                      <a:pt x="74" y="4"/>
                      <a:pt x="61" y="0"/>
                      <a:pt x="56" y="0"/>
                    </a:cubicBezTo>
                    <a:cubicBezTo>
                      <a:pt x="52" y="0"/>
                      <a:pt x="53" y="0"/>
                      <a:pt x="49" y="0"/>
                    </a:cubicBezTo>
                    <a:cubicBezTo>
                      <a:pt x="48" y="0"/>
                      <a:pt x="47" y="0"/>
                      <a:pt x="46" y="0"/>
                    </a:cubicBezTo>
                    <a:cubicBezTo>
                      <a:pt x="42" y="0"/>
                      <a:pt x="43" y="0"/>
                      <a:pt x="39" y="0"/>
                    </a:cubicBezTo>
                    <a:cubicBezTo>
                      <a:pt x="34" y="0"/>
                      <a:pt x="21" y="4"/>
                      <a:pt x="16" y="18"/>
                    </a:cubicBezTo>
                    <a:cubicBezTo>
                      <a:pt x="16" y="18"/>
                      <a:pt x="15" y="19"/>
                      <a:pt x="15" y="19"/>
                    </a:cubicBezTo>
                    <a:cubicBezTo>
                      <a:pt x="1" y="64"/>
                      <a:pt x="1" y="64"/>
                      <a:pt x="1" y="64"/>
                    </a:cubicBezTo>
                    <a:cubicBezTo>
                      <a:pt x="0" y="68"/>
                      <a:pt x="2" y="72"/>
                      <a:pt x="5" y="73"/>
                    </a:cubicBezTo>
                    <a:cubicBezTo>
                      <a:pt x="9" y="74"/>
                      <a:pt x="13" y="72"/>
                      <a:pt x="15" y="69"/>
                    </a:cubicBezTo>
                    <a:cubicBezTo>
                      <a:pt x="28" y="25"/>
                      <a:pt x="28" y="25"/>
                      <a:pt x="28" y="25"/>
                    </a:cubicBezTo>
                    <a:cubicBezTo>
                      <a:pt x="32" y="25"/>
                      <a:pt x="32" y="25"/>
                      <a:pt x="32" y="25"/>
                    </a:cubicBezTo>
                    <a:cubicBezTo>
                      <a:pt x="8" y="100"/>
                      <a:pt x="8" y="100"/>
                      <a:pt x="8" y="100"/>
                    </a:cubicBezTo>
                    <a:cubicBezTo>
                      <a:pt x="27" y="100"/>
                      <a:pt x="27" y="100"/>
                      <a:pt x="27" y="100"/>
                    </a:cubicBezTo>
                    <a:cubicBezTo>
                      <a:pt x="27" y="158"/>
                      <a:pt x="27" y="158"/>
                      <a:pt x="27" y="158"/>
                    </a:cubicBezTo>
                    <a:cubicBezTo>
                      <a:pt x="27" y="163"/>
                      <a:pt x="31" y="167"/>
                      <a:pt x="36" y="167"/>
                    </a:cubicBezTo>
                    <a:cubicBezTo>
                      <a:pt x="41" y="167"/>
                      <a:pt x="44" y="163"/>
                      <a:pt x="44" y="158"/>
                    </a:cubicBezTo>
                    <a:cubicBezTo>
                      <a:pt x="44" y="100"/>
                      <a:pt x="44" y="100"/>
                      <a:pt x="44" y="100"/>
                    </a:cubicBezTo>
                    <a:cubicBezTo>
                      <a:pt x="51" y="100"/>
                      <a:pt x="51" y="100"/>
                      <a:pt x="51" y="100"/>
                    </a:cubicBezTo>
                    <a:cubicBezTo>
                      <a:pt x="51" y="158"/>
                      <a:pt x="51" y="158"/>
                      <a:pt x="51" y="158"/>
                    </a:cubicBezTo>
                    <a:cubicBezTo>
                      <a:pt x="51" y="163"/>
                      <a:pt x="54" y="167"/>
                      <a:pt x="59" y="167"/>
                    </a:cubicBezTo>
                    <a:cubicBezTo>
                      <a:pt x="64" y="167"/>
                      <a:pt x="68" y="163"/>
                      <a:pt x="68" y="158"/>
                    </a:cubicBezTo>
                    <a:cubicBezTo>
                      <a:pt x="68" y="100"/>
                      <a:pt x="68" y="100"/>
                      <a:pt x="68" y="100"/>
                    </a:cubicBezTo>
                    <a:cubicBezTo>
                      <a:pt x="87" y="100"/>
                      <a:pt x="87" y="100"/>
                      <a:pt x="87" y="100"/>
                    </a:cubicBezTo>
                    <a:cubicBezTo>
                      <a:pt x="63" y="25"/>
                      <a:pt x="63" y="25"/>
                      <a:pt x="63" y="25"/>
                    </a:cubicBezTo>
                    <a:cubicBezTo>
                      <a:pt x="67" y="25"/>
                      <a:pt x="67" y="25"/>
                      <a:pt x="67" y="25"/>
                    </a:cubicBezTo>
                    <a:cubicBezTo>
                      <a:pt x="80" y="69"/>
                      <a:pt x="80" y="69"/>
                      <a:pt x="80" y="69"/>
                    </a:cubicBezTo>
                    <a:cubicBezTo>
                      <a:pt x="82" y="72"/>
                      <a:pt x="86" y="74"/>
                      <a:pt x="90" y="73"/>
                    </a:cubicBezTo>
                    <a:cubicBezTo>
                      <a:pt x="93" y="72"/>
                      <a:pt x="95" y="68"/>
                      <a:pt x="94" y="6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>
                  <a:solidFill>
                    <a:srgbClr val="40404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grpSp>
          <p:nvGrpSpPr>
            <p:cNvPr id="57" name="Group 56"/>
            <p:cNvGrpSpPr/>
            <p:nvPr/>
          </p:nvGrpSpPr>
          <p:grpSpPr>
            <a:xfrm>
              <a:off x="10757170" y="5088596"/>
              <a:ext cx="157310" cy="337973"/>
              <a:chOff x="5670652" y="1738427"/>
              <a:chExt cx="363539" cy="781050"/>
            </a:xfrm>
            <a:grpFill/>
          </p:grpSpPr>
          <p:sp>
            <p:nvSpPr>
              <p:cNvPr id="67" name="Oval 25"/>
              <p:cNvSpPr>
                <a:spLocks noChangeArrowheads="1"/>
              </p:cNvSpPr>
              <p:nvPr/>
            </p:nvSpPr>
            <p:spPr bwMode="auto">
              <a:xfrm>
                <a:off x="5781760" y="1738427"/>
                <a:ext cx="141288" cy="13970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>
                  <a:solidFill>
                    <a:srgbClr val="40404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68" name="Freeform 26"/>
              <p:cNvSpPr>
                <a:spLocks/>
              </p:cNvSpPr>
              <p:nvPr/>
            </p:nvSpPr>
            <p:spPr bwMode="auto">
              <a:xfrm>
                <a:off x="5670652" y="1889240"/>
                <a:ext cx="363539" cy="630237"/>
              </a:xfrm>
              <a:custGeom>
                <a:avLst/>
                <a:gdLst>
                  <a:gd name="T0" fmla="*/ 94 w 95"/>
                  <a:gd name="T1" fmla="*/ 64 h 167"/>
                  <a:gd name="T2" fmla="*/ 80 w 95"/>
                  <a:gd name="T3" fmla="*/ 19 h 167"/>
                  <a:gd name="T4" fmla="*/ 79 w 95"/>
                  <a:gd name="T5" fmla="*/ 18 h 167"/>
                  <a:gd name="T6" fmla="*/ 56 w 95"/>
                  <a:gd name="T7" fmla="*/ 0 h 167"/>
                  <a:gd name="T8" fmla="*/ 49 w 95"/>
                  <a:gd name="T9" fmla="*/ 0 h 167"/>
                  <a:gd name="T10" fmla="*/ 46 w 95"/>
                  <a:gd name="T11" fmla="*/ 0 h 167"/>
                  <a:gd name="T12" fmla="*/ 39 w 95"/>
                  <a:gd name="T13" fmla="*/ 0 h 167"/>
                  <a:gd name="T14" fmla="*/ 16 w 95"/>
                  <a:gd name="T15" fmla="*/ 18 h 167"/>
                  <a:gd name="T16" fmla="*/ 15 w 95"/>
                  <a:gd name="T17" fmla="*/ 19 h 167"/>
                  <a:gd name="T18" fmla="*/ 1 w 95"/>
                  <a:gd name="T19" fmla="*/ 64 h 167"/>
                  <a:gd name="T20" fmla="*/ 5 w 95"/>
                  <a:gd name="T21" fmla="*/ 73 h 167"/>
                  <a:gd name="T22" fmla="*/ 15 w 95"/>
                  <a:gd name="T23" fmla="*/ 69 h 167"/>
                  <a:gd name="T24" fmla="*/ 28 w 95"/>
                  <a:gd name="T25" fmla="*/ 25 h 167"/>
                  <a:gd name="T26" fmla="*/ 32 w 95"/>
                  <a:gd name="T27" fmla="*/ 25 h 167"/>
                  <a:gd name="T28" fmla="*/ 8 w 95"/>
                  <a:gd name="T29" fmla="*/ 100 h 167"/>
                  <a:gd name="T30" fmla="*/ 27 w 95"/>
                  <a:gd name="T31" fmla="*/ 100 h 167"/>
                  <a:gd name="T32" fmla="*/ 27 w 95"/>
                  <a:gd name="T33" fmla="*/ 158 h 167"/>
                  <a:gd name="T34" fmla="*/ 36 w 95"/>
                  <a:gd name="T35" fmla="*/ 167 h 167"/>
                  <a:gd name="T36" fmla="*/ 44 w 95"/>
                  <a:gd name="T37" fmla="*/ 158 h 167"/>
                  <a:gd name="T38" fmla="*/ 44 w 95"/>
                  <a:gd name="T39" fmla="*/ 100 h 167"/>
                  <a:gd name="T40" fmla="*/ 51 w 95"/>
                  <a:gd name="T41" fmla="*/ 100 h 167"/>
                  <a:gd name="T42" fmla="*/ 51 w 95"/>
                  <a:gd name="T43" fmla="*/ 158 h 167"/>
                  <a:gd name="T44" fmla="*/ 59 w 95"/>
                  <a:gd name="T45" fmla="*/ 167 h 167"/>
                  <a:gd name="T46" fmla="*/ 68 w 95"/>
                  <a:gd name="T47" fmla="*/ 158 h 167"/>
                  <a:gd name="T48" fmla="*/ 68 w 95"/>
                  <a:gd name="T49" fmla="*/ 100 h 167"/>
                  <a:gd name="T50" fmla="*/ 87 w 95"/>
                  <a:gd name="T51" fmla="*/ 100 h 167"/>
                  <a:gd name="T52" fmla="*/ 63 w 95"/>
                  <a:gd name="T53" fmla="*/ 25 h 167"/>
                  <a:gd name="T54" fmla="*/ 67 w 95"/>
                  <a:gd name="T55" fmla="*/ 25 h 167"/>
                  <a:gd name="T56" fmla="*/ 80 w 95"/>
                  <a:gd name="T57" fmla="*/ 69 h 167"/>
                  <a:gd name="T58" fmla="*/ 90 w 95"/>
                  <a:gd name="T59" fmla="*/ 73 h 167"/>
                  <a:gd name="T60" fmla="*/ 94 w 95"/>
                  <a:gd name="T61" fmla="*/ 64 h 1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95" h="167">
                    <a:moveTo>
                      <a:pt x="94" y="64"/>
                    </a:moveTo>
                    <a:cubicBezTo>
                      <a:pt x="80" y="19"/>
                      <a:pt x="80" y="19"/>
                      <a:pt x="80" y="19"/>
                    </a:cubicBezTo>
                    <a:cubicBezTo>
                      <a:pt x="80" y="19"/>
                      <a:pt x="79" y="18"/>
                      <a:pt x="79" y="18"/>
                    </a:cubicBezTo>
                    <a:cubicBezTo>
                      <a:pt x="74" y="4"/>
                      <a:pt x="61" y="0"/>
                      <a:pt x="56" y="0"/>
                    </a:cubicBezTo>
                    <a:cubicBezTo>
                      <a:pt x="52" y="0"/>
                      <a:pt x="53" y="0"/>
                      <a:pt x="49" y="0"/>
                    </a:cubicBezTo>
                    <a:cubicBezTo>
                      <a:pt x="48" y="0"/>
                      <a:pt x="47" y="0"/>
                      <a:pt x="46" y="0"/>
                    </a:cubicBezTo>
                    <a:cubicBezTo>
                      <a:pt x="42" y="0"/>
                      <a:pt x="43" y="0"/>
                      <a:pt x="39" y="0"/>
                    </a:cubicBezTo>
                    <a:cubicBezTo>
                      <a:pt x="34" y="0"/>
                      <a:pt x="21" y="4"/>
                      <a:pt x="16" y="18"/>
                    </a:cubicBezTo>
                    <a:cubicBezTo>
                      <a:pt x="16" y="18"/>
                      <a:pt x="15" y="19"/>
                      <a:pt x="15" y="19"/>
                    </a:cubicBezTo>
                    <a:cubicBezTo>
                      <a:pt x="1" y="64"/>
                      <a:pt x="1" y="64"/>
                      <a:pt x="1" y="64"/>
                    </a:cubicBezTo>
                    <a:cubicBezTo>
                      <a:pt x="0" y="68"/>
                      <a:pt x="2" y="72"/>
                      <a:pt x="5" y="73"/>
                    </a:cubicBezTo>
                    <a:cubicBezTo>
                      <a:pt x="9" y="74"/>
                      <a:pt x="13" y="72"/>
                      <a:pt x="15" y="69"/>
                    </a:cubicBezTo>
                    <a:cubicBezTo>
                      <a:pt x="28" y="25"/>
                      <a:pt x="28" y="25"/>
                      <a:pt x="28" y="25"/>
                    </a:cubicBezTo>
                    <a:cubicBezTo>
                      <a:pt x="32" y="25"/>
                      <a:pt x="32" y="25"/>
                      <a:pt x="32" y="25"/>
                    </a:cubicBezTo>
                    <a:cubicBezTo>
                      <a:pt x="8" y="100"/>
                      <a:pt x="8" y="100"/>
                      <a:pt x="8" y="100"/>
                    </a:cubicBezTo>
                    <a:cubicBezTo>
                      <a:pt x="27" y="100"/>
                      <a:pt x="27" y="100"/>
                      <a:pt x="27" y="100"/>
                    </a:cubicBezTo>
                    <a:cubicBezTo>
                      <a:pt x="27" y="158"/>
                      <a:pt x="27" y="158"/>
                      <a:pt x="27" y="158"/>
                    </a:cubicBezTo>
                    <a:cubicBezTo>
                      <a:pt x="27" y="163"/>
                      <a:pt x="31" y="167"/>
                      <a:pt x="36" y="167"/>
                    </a:cubicBezTo>
                    <a:cubicBezTo>
                      <a:pt x="41" y="167"/>
                      <a:pt x="44" y="163"/>
                      <a:pt x="44" y="158"/>
                    </a:cubicBezTo>
                    <a:cubicBezTo>
                      <a:pt x="44" y="100"/>
                      <a:pt x="44" y="100"/>
                      <a:pt x="44" y="100"/>
                    </a:cubicBezTo>
                    <a:cubicBezTo>
                      <a:pt x="51" y="100"/>
                      <a:pt x="51" y="100"/>
                      <a:pt x="51" y="100"/>
                    </a:cubicBezTo>
                    <a:cubicBezTo>
                      <a:pt x="51" y="158"/>
                      <a:pt x="51" y="158"/>
                      <a:pt x="51" y="158"/>
                    </a:cubicBezTo>
                    <a:cubicBezTo>
                      <a:pt x="51" y="163"/>
                      <a:pt x="54" y="167"/>
                      <a:pt x="59" y="167"/>
                    </a:cubicBezTo>
                    <a:cubicBezTo>
                      <a:pt x="64" y="167"/>
                      <a:pt x="68" y="163"/>
                      <a:pt x="68" y="158"/>
                    </a:cubicBezTo>
                    <a:cubicBezTo>
                      <a:pt x="68" y="100"/>
                      <a:pt x="68" y="100"/>
                      <a:pt x="68" y="100"/>
                    </a:cubicBezTo>
                    <a:cubicBezTo>
                      <a:pt x="87" y="100"/>
                      <a:pt x="87" y="100"/>
                      <a:pt x="87" y="100"/>
                    </a:cubicBezTo>
                    <a:cubicBezTo>
                      <a:pt x="63" y="25"/>
                      <a:pt x="63" y="25"/>
                      <a:pt x="63" y="25"/>
                    </a:cubicBezTo>
                    <a:cubicBezTo>
                      <a:pt x="67" y="25"/>
                      <a:pt x="67" y="25"/>
                      <a:pt x="67" y="25"/>
                    </a:cubicBezTo>
                    <a:cubicBezTo>
                      <a:pt x="80" y="69"/>
                      <a:pt x="80" y="69"/>
                      <a:pt x="80" y="69"/>
                    </a:cubicBezTo>
                    <a:cubicBezTo>
                      <a:pt x="82" y="72"/>
                      <a:pt x="86" y="74"/>
                      <a:pt x="90" y="73"/>
                    </a:cubicBezTo>
                    <a:cubicBezTo>
                      <a:pt x="93" y="72"/>
                      <a:pt x="95" y="68"/>
                      <a:pt x="94" y="6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>
                  <a:solidFill>
                    <a:srgbClr val="40404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grpSp>
          <p:nvGrpSpPr>
            <p:cNvPr id="58" name="Group 57"/>
            <p:cNvGrpSpPr/>
            <p:nvPr/>
          </p:nvGrpSpPr>
          <p:grpSpPr>
            <a:xfrm>
              <a:off x="10933386" y="5088596"/>
              <a:ext cx="157310" cy="337973"/>
              <a:chOff x="5670652" y="1738427"/>
              <a:chExt cx="363539" cy="781050"/>
            </a:xfrm>
            <a:grpFill/>
          </p:grpSpPr>
          <p:sp>
            <p:nvSpPr>
              <p:cNvPr id="65" name="Oval 25"/>
              <p:cNvSpPr>
                <a:spLocks noChangeArrowheads="1"/>
              </p:cNvSpPr>
              <p:nvPr/>
            </p:nvSpPr>
            <p:spPr bwMode="auto">
              <a:xfrm>
                <a:off x="5781760" y="1738427"/>
                <a:ext cx="141288" cy="13970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>
                  <a:solidFill>
                    <a:srgbClr val="40404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66" name="Freeform 26"/>
              <p:cNvSpPr>
                <a:spLocks/>
              </p:cNvSpPr>
              <p:nvPr/>
            </p:nvSpPr>
            <p:spPr bwMode="auto">
              <a:xfrm>
                <a:off x="5670652" y="1889240"/>
                <a:ext cx="363539" cy="630237"/>
              </a:xfrm>
              <a:custGeom>
                <a:avLst/>
                <a:gdLst>
                  <a:gd name="T0" fmla="*/ 94 w 95"/>
                  <a:gd name="T1" fmla="*/ 64 h 167"/>
                  <a:gd name="T2" fmla="*/ 80 w 95"/>
                  <a:gd name="T3" fmla="*/ 19 h 167"/>
                  <a:gd name="T4" fmla="*/ 79 w 95"/>
                  <a:gd name="T5" fmla="*/ 18 h 167"/>
                  <a:gd name="T6" fmla="*/ 56 w 95"/>
                  <a:gd name="T7" fmla="*/ 0 h 167"/>
                  <a:gd name="T8" fmla="*/ 49 w 95"/>
                  <a:gd name="T9" fmla="*/ 0 h 167"/>
                  <a:gd name="T10" fmla="*/ 46 w 95"/>
                  <a:gd name="T11" fmla="*/ 0 h 167"/>
                  <a:gd name="T12" fmla="*/ 39 w 95"/>
                  <a:gd name="T13" fmla="*/ 0 h 167"/>
                  <a:gd name="T14" fmla="*/ 16 w 95"/>
                  <a:gd name="T15" fmla="*/ 18 h 167"/>
                  <a:gd name="T16" fmla="*/ 15 w 95"/>
                  <a:gd name="T17" fmla="*/ 19 h 167"/>
                  <a:gd name="T18" fmla="*/ 1 w 95"/>
                  <a:gd name="T19" fmla="*/ 64 h 167"/>
                  <a:gd name="T20" fmla="*/ 5 w 95"/>
                  <a:gd name="T21" fmla="*/ 73 h 167"/>
                  <a:gd name="T22" fmla="*/ 15 w 95"/>
                  <a:gd name="T23" fmla="*/ 69 h 167"/>
                  <a:gd name="T24" fmla="*/ 28 w 95"/>
                  <a:gd name="T25" fmla="*/ 25 h 167"/>
                  <a:gd name="T26" fmla="*/ 32 w 95"/>
                  <a:gd name="T27" fmla="*/ 25 h 167"/>
                  <a:gd name="T28" fmla="*/ 8 w 95"/>
                  <a:gd name="T29" fmla="*/ 100 h 167"/>
                  <a:gd name="T30" fmla="*/ 27 w 95"/>
                  <a:gd name="T31" fmla="*/ 100 h 167"/>
                  <a:gd name="T32" fmla="*/ 27 w 95"/>
                  <a:gd name="T33" fmla="*/ 158 h 167"/>
                  <a:gd name="T34" fmla="*/ 36 w 95"/>
                  <a:gd name="T35" fmla="*/ 167 h 167"/>
                  <a:gd name="T36" fmla="*/ 44 w 95"/>
                  <a:gd name="T37" fmla="*/ 158 h 167"/>
                  <a:gd name="T38" fmla="*/ 44 w 95"/>
                  <a:gd name="T39" fmla="*/ 100 h 167"/>
                  <a:gd name="T40" fmla="*/ 51 w 95"/>
                  <a:gd name="T41" fmla="*/ 100 h 167"/>
                  <a:gd name="T42" fmla="*/ 51 w 95"/>
                  <a:gd name="T43" fmla="*/ 158 h 167"/>
                  <a:gd name="T44" fmla="*/ 59 w 95"/>
                  <a:gd name="T45" fmla="*/ 167 h 167"/>
                  <a:gd name="T46" fmla="*/ 68 w 95"/>
                  <a:gd name="T47" fmla="*/ 158 h 167"/>
                  <a:gd name="T48" fmla="*/ 68 w 95"/>
                  <a:gd name="T49" fmla="*/ 100 h 167"/>
                  <a:gd name="T50" fmla="*/ 87 w 95"/>
                  <a:gd name="T51" fmla="*/ 100 h 167"/>
                  <a:gd name="T52" fmla="*/ 63 w 95"/>
                  <a:gd name="T53" fmla="*/ 25 h 167"/>
                  <a:gd name="T54" fmla="*/ 67 w 95"/>
                  <a:gd name="T55" fmla="*/ 25 h 167"/>
                  <a:gd name="T56" fmla="*/ 80 w 95"/>
                  <a:gd name="T57" fmla="*/ 69 h 167"/>
                  <a:gd name="T58" fmla="*/ 90 w 95"/>
                  <a:gd name="T59" fmla="*/ 73 h 167"/>
                  <a:gd name="T60" fmla="*/ 94 w 95"/>
                  <a:gd name="T61" fmla="*/ 64 h 1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95" h="167">
                    <a:moveTo>
                      <a:pt x="94" y="64"/>
                    </a:moveTo>
                    <a:cubicBezTo>
                      <a:pt x="80" y="19"/>
                      <a:pt x="80" y="19"/>
                      <a:pt x="80" y="19"/>
                    </a:cubicBezTo>
                    <a:cubicBezTo>
                      <a:pt x="80" y="19"/>
                      <a:pt x="79" y="18"/>
                      <a:pt x="79" y="18"/>
                    </a:cubicBezTo>
                    <a:cubicBezTo>
                      <a:pt x="74" y="4"/>
                      <a:pt x="61" y="0"/>
                      <a:pt x="56" y="0"/>
                    </a:cubicBezTo>
                    <a:cubicBezTo>
                      <a:pt x="52" y="0"/>
                      <a:pt x="53" y="0"/>
                      <a:pt x="49" y="0"/>
                    </a:cubicBezTo>
                    <a:cubicBezTo>
                      <a:pt x="48" y="0"/>
                      <a:pt x="47" y="0"/>
                      <a:pt x="46" y="0"/>
                    </a:cubicBezTo>
                    <a:cubicBezTo>
                      <a:pt x="42" y="0"/>
                      <a:pt x="43" y="0"/>
                      <a:pt x="39" y="0"/>
                    </a:cubicBezTo>
                    <a:cubicBezTo>
                      <a:pt x="34" y="0"/>
                      <a:pt x="21" y="4"/>
                      <a:pt x="16" y="18"/>
                    </a:cubicBezTo>
                    <a:cubicBezTo>
                      <a:pt x="16" y="18"/>
                      <a:pt x="15" y="19"/>
                      <a:pt x="15" y="19"/>
                    </a:cubicBezTo>
                    <a:cubicBezTo>
                      <a:pt x="1" y="64"/>
                      <a:pt x="1" y="64"/>
                      <a:pt x="1" y="64"/>
                    </a:cubicBezTo>
                    <a:cubicBezTo>
                      <a:pt x="0" y="68"/>
                      <a:pt x="2" y="72"/>
                      <a:pt x="5" y="73"/>
                    </a:cubicBezTo>
                    <a:cubicBezTo>
                      <a:pt x="9" y="74"/>
                      <a:pt x="13" y="72"/>
                      <a:pt x="15" y="69"/>
                    </a:cubicBezTo>
                    <a:cubicBezTo>
                      <a:pt x="28" y="25"/>
                      <a:pt x="28" y="25"/>
                      <a:pt x="28" y="25"/>
                    </a:cubicBezTo>
                    <a:cubicBezTo>
                      <a:pt x="32" y="25"/>
                      <a:pt x="32" y="25"/>
                      <a:pt x="32" y="25"/>
                    </a:cubicBezTo>
                    <a:cubicBezTo>
                      <a:pt x="8" y="100"/>
                      <a:pt x="8" y="100"/>
                      <a:pt x="8" y="100"/>
                    </a:cubicBezTo>
                    <a:cubicBezTo>
                      <a:pt x="27" y="100"/>
                      <a:pt x="27" y="100"/>
                      <a:pt x="27" y="100"/>
                    </a:cubicBezTo>
                    <a:cubicBezTo>
                      <a:pt x="27" y="158"/>
                      <a:pt x="27" y="158"/>
                      <a:pt x="27" y="158"/>
                    </a:cubicBezTo>
                    <a:cubicBezTo>
                      <a:pt x="27" y="163"/>
                      <a:pt x="31" y="167"/>
                      <a:pt x="36" y="167"/>
                    </a:cubicBezTo>
                    <a:cubicBezTo>
                      <a:pt x="41" y="167"/>
                      <a:pt x="44" y="163"/>
                      <a:pt x="44" y="158"/>
                    </a:cubicBezTo>
                    <a:cubicBezTo>
                      <a:pt x="44" y="100"/>
                      <a:pt x="44" y="100"/>
                      <a:pt x="44" y="100"/>
                    </a:cubicBezTo>
                    <a:cubicBezTo>
                      <a:pt x="51" y="100"/>
                      <a:pt x="51" y="100"/>
                      <a:pt x="51" y="100"/>
                    </a:cubicBezTo>
                    <a:cubicBezTo>
                      <a:pt x="51" y="158"/>
                      <a:pt x="51" y="158"/>
                      <a:pt x="51" y="158"/>
                    </a:cubicBezTo>
                    <a:cubicBezTo>
                      <a:pt x="51" y="163"/>
                      <a:pt x="54" y="167"/>
                      <a:pt x="59" y="167"/>
                    </a:cubicBezTo>
                    <a:cubicBezTo>
                      <a:pt x="64" y="167"/>
                      <a:pt x="68" y="163"/>
                      <a:pt x="68" y="158"/>
                    </a:cubicBezTo>
                    <a:cubicBezTo>
                      <a:pt x="68" y="100"/>
                      <a:pt x="68" y="100"/>
                      <a:pt x="68" y="100"/>
                    </a:cubicBezTo>
                    <a:cubicBezTo>
                      <a:pt x="87" y="100"/>
                      <a:pt x="87" y="100"/>
                      <a:pt x="87" y="100"/>
                    </a:cubicBezTo>
                    <a:cubicBezTo>
                      <a:pt x="63" y="25"/>
                      <a:pt x="63" y="25"/>
                      <a:pt x="63" y="25"/>
                    </a:cubicBezTo>
                    <a:cubicBezTo>
                      <a:pt x="67" y="25"/>
                      <a:pt x="67" y="25"/>
                      <a:pt x="67" y="25"/>
                    </a:cubicBezTo>
                    <a:cubicBezTo>
                      <a:pt x="80" y="69"/>
                      <a:pt x="80" y="69"/>
                      <a:pt x="80" y="69"/>
                    </a:cubicBezTo>
                    <a:cubicBezTo>
                      <a:pt x="82" y="72"/>
                      <a:pt x="86" y="74"/>
                      <a:pt x="90" y="73"/>
                    </a:cubicBezTo>
                    <a:cubicBezTo>
                      <a:pt x="93" y="72"/>
                      <a:pt x="95" y="68"/>
                      <a:pt x="94" y="6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>
                  <a:solidFill>
                    <a:srgbClr val="40404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grpSp>
          <p:nvGrpSpPr>
            <p:cNvPr id="59" name="Group 58"/>
            <p:cNvGrpSpPr/>
            <p:nvPr/>
          </p:nvGrpSpPr>
          <p:grpSpPr>
            <a:xfrm>
              <a:off x="11116054" y="5088596"/>
              <a:ext cx="157310" cy="337973"/>
              <a:chOff x="5670652" y="1738427"/>
              <a:chExt cx="363539" cy="781050"/>
            </a:xfrm>
            <a:grpFill/>
          </p:grpSpPr>
          <p:sp>
            <p:nvSpPr>
              <p:cNvPr id="63" name="Oval 25"/>
              <p:cNvSpPr>
                <a:spLocks noChangeArrowheads="1"/>
              </p:cNvSpPr>
              <p:nvPr/>
            </p:nvSpPr>
            <p:spPr bwMode="auto">
              <a:xfrm>
                <a:off x="5781760" y="1738427"/>
                <a:ext cx="141288" cy="13970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>
                  <a:solidFill>
                    <a:srgbClr val="40404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64" name="Freeform 26"/>
              <p:cNvSpPr>
                <a:spLocks/>
              </p:cNvSpPr>
              <p:nvPr/>
            </p:nvSpPr>
            <p:spPr bwMode="auto">
              <a:xfrm>
                <a:off x="5670652" y="1889240"/>
                <a:ext cx="363539" cy="630237"/>
              </a:xfrm>
              <a:custGeom>
                <a:avLst/>
                <a:gdLst>
                  <a:gd name="T0" fmla="*/ 94 w 95"/>
                  <a:gd name="T1" fmla="*/ 64 h 167"/>
                  <a:gd name="T2" fmla="*/ 80 w 95"/>
                  <a:gd name="T3" fmla="*/ 19 h 167"/>
                  <a:gd name="T4" fmla="*/ 79 w 95"/>
                  <a:gd name="T5" fmla="*/ 18 h 167"/>
                  <a:gd name="T6" fmla="*/ 56 w 95"/>
                  <a:gd name="T7" fmla="*/ 0 h 167"/>
                  <a:gd name="T8" fmla="*/ 49 w 95"/>
                  <a:gd name="T9" fmla="*/ 0 h 167"/>
                  <a:gd name="T10" fmla="*/ 46 w 95"/>
                  <a:gd name="T11" fmla="*/ 0 h 167"/>
                  <a:gd name="T12" fmla="*/ 39 w 95"/>
                  <a:gd name="T13" fmla="*/ 0 h 167"/>
                  <a:gd name="T14" fmla="*/ 16 w 95"/>
                  <a:gd name="T15" fmla="*/ 18 h 167"/>
                  <a:gd name="T16" fmla="*/ 15 w 95"/>
                  <a:gd name="T17" fmla="*/ 19 h 167"/>
                  <a:gd name="T18" fmla="*/ 1 w 95"/>
                  <a:gd name="T19" fmla="*/ 64 h 167"/>
                  <a:gd name="T20" fmla="*/ 5 w 95"/>
                  <a:gd name="T21" fmla="*/ 73 h 167"/>
                  <a:gd name="T22" fmla="*/ 15 w 95"/>
                  <a:gd name="T23" fmla="*/ 69 h 167"/>
                  <a:gd name="T24" fmla="*/ 28 w 95"/>
                  <a:gd name="T25" fmla="*/ 25 h 167"/>
                  <a:gd name="T26" fmla="*/ 32 w 95"/>
                  <a:gd name="T27" fmla="*/ 25 h 167"/>
                  <a:gd name="T28" fmla="*/ 8 w 95"/>
                  <a:gd name="T29" fmla="*/ 100 h 167"/>
                  <a:gd name="T30" fmla="*/ 27 w 95"/>
                  <a:gd name="T31" fmla="*/ 100 h 167"/>
                  <a:gd name="T32" fmla="*/ 27 w 95"/>
                  <a:gd name="T33" fmla="*/ 158 h 167"/>
                  <a:gd name="T34" fmla="*/ 36 w 95"/>
                  <a:gd name="T35" fmla="*/ 167 h 167"/>
                  <a:gd name="T36" fmla="*/ 44 w 95"/>
                  <a:gd name="T37" fmla="*/ 158 h 167"/>
                  <a:gd name="T38" fmla="*/ 44 w 95"/>
                  <a:gd name="T39" fmla="*/ 100 h 167"/>
                  <a:gd name="T40" fmla="*/ 51 w 95"/>
                  <a:gd name="T41" fmla="*/ 100 h 167"/>
                  <a:gd name="T42" fmla="*/ 51 w 95"/>
                  <a:gd name="T43" fmla="*/ 158 h 167"/>
                  <a:gd name="T44" fmla="*/ 59 w 95"/>
                  <a:gd name="T45" fmla="*/ 167 h 167"/>
                  <a:gd name="T46" fmla="*/ 68 w 95"/>
                  <a:gd name="T47" fmla="*/ 158 h 167"/>
                  <a:gd name="T48" fmla="*/ 68 w 95"/>
                  <a:gd name="T49" fmla="*/ 100 h 167"/>
                  <a:gd name="T50" fmla="*/ 87 w 95"/>
                  <a:gd name="T51" fmla="*/ 100 h 167"/>
                  <a:gd name="T52" fmla="*/ 63 w 95"/>
                  <a:gd name="T53" fmla="*/ 25 h 167"/>
                  <a:gd name="T54" fmla="*/ 67 w 95"/>
                  <a:gd name="T55" fmla="*/ 25 h 167"/>
                  <a:gd name="T56" fmla="*/ 80 w 95"/>
                  <a:gd name="T57" fmla="*/ 69 h 167"/>
                  <a:gd name="T58" fmla="*/ 90 w 95"/>
                  <a:gd name="T59" fmla="*/ 73 h 167"/>
                  <a:gd name="T60" fmla="*/ 94 w 95"/>
                  <a:gd name="T61" fmla="*/ 64 h 1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95" h="167">
                    <a:moveTo>
                      <a:pt x="94" y="64"/>
                    </a:moveTo>
                    <a:cubicBezTo>
                      <a:pt x="80" y="19"/>
                      <a:pt x="80" y="19"/>
                      <a:pt x="80" y="19"/>
                    </a:cubicBezTo>
                    <a:cubicBezTo>
                      <a:pt x="80" y="19"/>
                      <a:pt x="79" y="18"/>
                      <a:pt x="79" y="18"/>
                    </a:cubicBezTo>
                    <a:cubicBezTo>
                      <a:pt x="74" y="4"/>
                      <a:pt x="61" y="0"/>
                      <a:pt x="56" y="0"/>
                    </a:cubicBezTo>
                    <a:cubicBezTo>
                      <a:pt x="52" y="0"/>
                      <a:pt x="53" y="0"/>
                      <a:pt x="49" y="0"/>
                    </a:cubicBezTo>
                    <a:cubicBezTo>
                      <a:pt x="48" y="0"/>
                      <a:pt x="47" y="0"/>
                      <a:pt x="46" y="0"/>
                    </a:cubicBezTo>
                    <a:cubicBezTo>
                      <a:pt x="42" y="0"/>
                      <a:pt x="43" y="0"/>
                      <a:pt x="39" y="0"/>
                    </a:cubicBezTo>
                    <a:cubicBezTo>
                      <a:pt x="34" y="0"/>
                      <a:pt x="21" y="4"/>
                      <a:pt x="16" y="18"/>
                    </a:cubicBezTo>
                    <a:cubicBezTo>
                      <a:pt x="16" y="18"/>
                      <a:pt x="15" y="19"/>
                      <a:pt x="15" y="19"/>
                    </a:cubicBezTo>
                    <a:cubicBezTo>
                      <a:pt x="1" y="64"/>
                      <a:pt x="1" y="64"/>
                      <a:pt x="1" y="64"/>
                    </a:cubicBezTo>
                    <a:cubicBezTo>
                      <a:pt x="0" y="68"/>
                      <a:pt x="2" y="72"/>
                      <a:pt x="5" y="73"/>
                    </a:cubicBezTo>
                    <a:cubicBezTo>
                      <a:pt x="9" y="74"/>
                      <a:pt x="13" y="72"/>
                      <a:pt x="15" y="69"/>
                    </a:cubicBezTo>
                    <a:cubicBezTo>
                      <a:pt x="28" y="25"/>
                      <a:pt x="28" y="25"/>
                      <a:pt x="28" y="25"/>
                    </a:cubicBezTo>
                    <a:cubicBezTo>
                      <a:pt x="32" y="25"/>
                      <a:pt x="32" y="25"/>
                      <a:pt x="32" y="25"/>
                    </a:cubicBezTo>
                    <a:cubicBezTo>
                      <a:pt x="8" y="100"/>
                      <a:pt x="8" y="100"/>
                      <a:pt x="8" y="100"/>
                    </a:cubicBezTo>
                    <a:cubicBezTo>
                      <a:pt x="27" y="100"/>
                      <a:pt x="27" y="100"/>
                      <a:pt x="27" y="100"/>
                    </a:cubicBezTo>
                    <a:cubicBezTo>
                      <a:pt x="27" y="158"/>
                      <a:pt x="27" y="158"/>
                      <a:pt x="27" y="158"/>
                    </a:cubicBezTo>
                    <a:cubicBezTo>
                      <a:pt x="27" y="163"/>
                      <a:pt x="31" y="167"/>
                      <a:pt x="36" y="167"/>
                    </a:cubicBezTo>
                    <a:cubicBezTo>
                      <a:pt x="41" y="167"/>
                      <a:pt x="44" y="163"/>
                      <a:pt x="44" y="158"/>
                    </a:cubicBezTo>
                    <a:cubicBezTo>
                      <a:pt x="44" y="100"/>
                      <a:pt x="44" y="100"/>
                      <a:pt x="44" y="100"/>
                    </a:cubicBezTo>
                    <a:cubicBezTo>
                      <a:pt x="51" y="100"/>
                      <a:pt x="51" y="100"/>
                      <a:pt x="51" y="100"/>
                    </a:cubicBezTo>
                    <a:cubicBezTo>
                      <a:pt x="51" y="158"/>
                      <a:pt x="51" y="158"/>
                      <a:pt x="51" y="158"/>
                    </a:cubicBezTo>
                    <a:cubicBezTo>
                      <a:pt x="51" y="163"/>
                      <a:pt x="54" y="167"/>
                      <a:pt x="59" y="167"/>
                    </a:cubicBezTo>
                    <a:cubicBezTo>
                      <a:pt x="64" y="167"/>
                      <a:pt x="68" y="163"/>
                      <a:pt x="68" y="158"/>
                    </a:cubicBezTo>
                    <a:cubicBezTo>
                      <a:pt x="68" y="100"/>
                      <a:pt x="68" y="100"/>
                      <a:pt x="68" y="100"/>
                    </a:cubicBezTo>
                    <a:cubicBezTo>
                      <a:pt x="87" y="100"/>
                      <a:pt x="87" y="100"/>
                      <a:pt x="87" y="100"/>
                    </a:cubicBezTo>
                    <a:cubicBezTo>
                      <a:pt x="63" y="25"/>
                      <a:pt x="63" y="25"/>
                      <a:pt x="63" y="25"/>
                    </a:cubicBezTo>
                    <a:cubicBezTo>
                      <a:pt x="67" y="25"/>
                      <a:pt x="67" y="25"/>
                      <a:pt x="67" y="25"/>
                    </a:cubicBezTo>
                    <a:cubicBezTo>
                      <a:pt x="80" y="69"/>
                      <a:pt x="80" y="69"/>
                      <a:pt x="80" y="69"/>
                    </a:cubicBezTo>
                    <a:cubicBezTo>
                      <a:pt x="82" y="72"/>
                      <a:pt x="86" y="74"/>
                      <a:pt x="90" y="73"/>
                    </a:cubicBezTo>
                    <a:cubicBezTo>
                      <a:pt x="93" y="72"/>
                      <a:pt x="95" y="68"/>
                      <a:pt x="94" y="6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>
                  <a:solidFill>
                    <a:srgbClr val="40404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grpSp>
          <p:nvGrpSpPr>
            <p:cNvPr id="60" name="Group 59"/>
            <p:cNvGrpSpPr/>
            <p:nvPr/>
          </p:nvGrpSpPr>
          <p:grpSpPr>
            <a:xfrm>
              <a:off x="11292269" y="5088596"/>
              <a:ext cx="157310" cy="337973"/>
              <a:chOff x="5670652" y="1738427"/>
              <a:chExt cx="363539" cy="781050"/>
            </a:xfrm>
            <a:grpFill/>
          </p:grpSpPr>
          <p:sp>
            <p:nvSpPr>
              <p:cNvPr id="61" name="Oval 25"/>
              <p:cNvSpPr>
                <a:spLocks noChangeArrowheads="1"/>
              </p:cNvSpPr>
              <p:nvPr/>
            </p:nvSpPr>
            <p:spPr bwMode="auto">
              <a:xfrm>
                <a:off x="5781760" y="1738427"/>
                <a:ext cx="141288" cy="13970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>
                  <a:solidFill>
                    <a:srgbClr val="40404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62" name="Freeform 26"/>
              <p:cNvSpPr>
                <a:spLocks/>
              </p:cNvSpPr>
              <p:nvPr/>
            </p:nvSpPr>
            <p:spPr bwMode="auto">
              <a:xfrm>
                <a:off x="5670652" y="1889240"/>
                <a:ext cx="363539" cy="630237"/>
              </a:xfrm>
              <a:custGeom>
                <a:avLst/>
                <a:gdLst>
                  <a:gd name="T0" fmla="*/ 94 w 95"/>
                  <a:gd name="T1" fmla="*/ 64 h 167"/>
                  <a:gd name="T2" fmla="*/ 80 w 95"/>
                  <a:gd name="T3" fmla="*/ 19 h 167"/>
                  <a:gd name="T4" fmla="*/ 79 w 95"/>
                  <a:gd name="T5" fmla="*/ 18 h 167"/>
                  <a:gd name="T6" fmla="*/ 56 w 95"/>
                  <a:gd name="T7" fmla="*/ 0 h 167"/>
                  <a:gd name="T8" fmla="*/ 49 w 95"/>
                  <a:gd name="T9" fmla="*/ 0 h 167"/>
                  <a:gd name="T10" fmla="*/ 46 w 95"/>
                  <a:gd name="T11" fmla="*/ 0 h 167"/>
                  <a:gd name="T12" fmla="*/ 39 w 95"/>
                  <a:gd name="T13" fmla="*/ 0 h 167"/>
                  <a:gd name="T14" fmla="*/ 16 w 95"/>
                  <a:gd name="T15" fmla="*/ 18 h 167"/>
                  <a:gd name="T16" fmla="*/ 15 w 95"/>
                  <a:gd name="T17" fmla="*/ 19 h 167"/>
                  <a:gd name="T18" fmla="*/ 1 w 95"/>
                  <a:gd name="T19" fmla="*/ 64 h 167"/>
                  <a:gd name="T20" fmla="*/ 5 w 95"/>
                  <a:gd name="T21" fmla="*/ 73 h 167"/>
                  <a:gd name="T22" fmla="*/ 15 w 95"/>
                  <a:gd name="T23" fmla="*/ 69 h 167"/>
                  <a:gd name="T24" fmla="*/ 28 w 95"/>
                  <a:gd name="T25" fmla="*/ 25 h 167"/>
                  <a:gd name="T26" fmla="*/ 32 w 95"/>
                  <a:gd name="T27" fmla="*/ 25 h 167"/>
                  <a:gd name="T28" fmla="*/ 8 w 95"/>
                  <a:gd name="T29" fmla="*/ 100 h 167"/>
                  <a:gd name="T30" fmla="*/ 27 w 95"/>
                  <a:gd name="T31" fmla="*/ 100 h 167"/>
                  <a:gd name="T32" fmla="*/ 27 w 95"/>
                  <a:gd name="T33" fmla="*/ 158 h 167"/>
                  <a:gd name="T34" fmla="*/ 36 w 95"/>
                  <a:gd name="T35" fmla="*/ 167 h 167"/>
                  <a:gd name="T36" fmla="*/ 44 w 95"/>
                  <a:gd name="T37" fmla="*/ 158 h 167"/>
                  <a:gd name="T38" fmla="*/ 44 w 95"/>
                  <a:gd name="T39" fmla="*/ 100 h 167"/>
                  <a:gd name="T40" fmla="*/ 51 w 95"/>
                  <a:gd name="T41" fmla="*/ 100 h 167"/>
                  <a:gd name="T42" fmla="*/ 51 w 95"/>
                  <a:gd name="T43" fmla="*/ 158 h 167"/>
                  <a:gd name="T44" fmla="*/ 59 w 95"/>
                  <a:gd name="T45" fmla="*/ 167 h 167"/>
                  <a:gd name="T46" fmla="*/ 68 w 95"/>
                  <a:gd name="T47" fmla="*/ 158 h 167"/>
                  <a:gd name="T48" fmla="*/ 68 w 95"/>
                  <a:gd name="T49" fmla="*/ 100 h 167"/>
                  <a:gd name="T50" fmla="*/ 87 w 95"/>
                  <a:gd name="T51" fmla="*/ 100 h 167"/>
                  <a:gd name="T52" fmla="*/ 63 w 95"/>
                  <a:gd name="T53" fmla="*/ 25 h 167"/>
                  <a:gd name="T54" fmla="*/ 67 w 95"/>
                  <a:gd name="T55" fmla="*/ 25 h 167"/>
                  <a:gd name="T56" fmla="*/ 80 w 95"/>
                  <a:gd name="T57" fmla="*/ 69 h 167"/>
                  <a:gd name="T58" fmla="*/ 90 w 95"/>
                  <a:gd name="T59" fmla="*/ 73 h 167"/>
                  <a:gd name="T60" fmla="*/ 94 w 95"/>
                  <a:gd name="T61" fmla="*/ 64 h 1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95" h="167">
                    <a:moveTo>
                      <a:pt x="94" y="64"/>
                    </a:moveTo>
                    <a:cubicBezTo>
                      <a:pt x="80" y="19"/>
                      <a:pt x="80" y="19"/>
                      <a:pt x="80" y="19"/>
                    </a:cubicBezTo>
                    <a:cubicBezTo>
                      <a:pt x="80" y="19"/>
                      <a:pt x="79" y="18"/>
                      <a:pt x="79" y="18"/>
                    </a:cubicBezTo>
                    <a:cubicBezTo>
                      <a:pt x="74" y="4"/>
                      <a:pt x="61" y="0"/>
                      <a:pt x="56" y="0"/>
                    </a:cubicBezTo>
                    <a:cubicBezTo>
                      <a:pt x="52" y="0"/>
                      <a:pt x="53" y="0"/>
                      <a:pt x="49" y="0"/>
                    </a:cubicBezTo>
                    <a:cubicBezTo>
                      <a:pt x="48" y="0"/>
                      <a:pt x="47" y="0"/>
                      <a:pt x="46" y="0"/>
                    </a:cubicBezTo>
                    <a:cubicBezTo>
                      <a:pt x="42" y="0"/>
                      <a:pt x="43" y="0"/>
                      <a:pt x="39" y="0"/>
                    </a:cubicBezTo>
                    <a:cubicBezTo>
                      <a:pt x="34" y="0"/>
                      <a:pt x="21" y="4"/>
                      <a:pt x="16" y="18"/>
                    </a:cubicBezTo>
                    <a:cubicBezTo>
                      <a:pt x="16" y="18"/>
                      <a:pt x="15" y="19"/>
                      <a:pt x="15" y="19"/>
                    </a:cubicBezTo>
                    <a:cubicBezTo>
                      <a:pt x="1" y="64"/>
                      <a:pt x="1" y="64"/>
                      <a:pt x="1" y="64"/>
                    </a:cubicBezTo>
                    <a:cubicBezTo>
                      <a:pt x="0" y="68"/>
                      <a:pt x="2" y="72"/>
                      <a:pt x="5" y="73"/>
                    </a:cubicBezTo>
                    <a:cubicBezTo>
                      <a:pt x="9" y="74"/>
                      <a:pt x="13" y="72"/>
                      <a:pt x="15" y="69"/>
                    </a:cubicBezTo>
                    <a:cubicBezTo>
                      <a:pt x="28" y="25"/>
                      <a:pt x="28" y="25"/>
                      <a:pt x="28" y="25"/>
                    </a:cubicBezTo>
                    <a:cubicBezTo>
                      <a:pt x="32" y="25"/>
                      <a:pt x="32" y="25"/>
                      <a:pt x="32" y="25"/>
                    </a:cubicBezTo>
                    <a:cubicBezTo>
                      <a:pt x="8" y="100"/>
                      <a:pt x="8" y="100"/>
                      <a:pt x="8" y="100"/>
                    </a:cubicBezTo>
                    <a:cubicBezTo>
                      <a:pt x="27" y="100"/>
                      <a:pt x="27" y="100"/>
                      <a:pt x="27" y="100"/>
                    </a:cubicBezTo>
                    <a:cubicBezTo>
                      <a:pt x="27" y="158"/>
                      <a:pt x="27" y="158"/>
                      <a:pt x="27" y="158"/>
                    </a:cubicBezTo>
                    <a:cubicBezTo>
                      <a:pt x="27" y="163"/>
                      <a:pt x="31" y="167"/>
                      <a:pt x="36" y="167"/>
                    </a:cubicBezTo>
                    <a:cubicBezTo>
                      <a:pt x="41" y="167"/>
                      <a:pt x="44" y="163"/>
                      <a:pt x="44" y="158"/>
                    </a:cubicBezTo>
                    <a:cubicBezTo>
                      <a:pt x="44" y="100"/>
                      <a:pt x="44" y="100"/>
                      <a:pt x="44" y="100"/>
                    </a:cubicBezTo>
                    <a:cubicBezTo>
                      <a:pt x="51" y="100"/>
                      <a:pt x="51" y="100"/>
                      <a:pt x="51" y="100"/>
                    </a:cubicBezTo>
                    <a:cubicBezTo>
                      <a:pt x="51" y="158"/>
                      <a:pt x="51" y="158"/>
                      <a:pt x="51" y="158"/>
                    </a:cubicBezTo>
                    <a:cubicBezTo>
                      <a:pt x="51" y="163"/>
                      <a:pt x="54" y="167"/>
                      <a:pt x="59" y="167"/>
                    </a:cubicBezTo>
                    <a:cubicBezTo>
                      <a:pt x="64" y="167"/>
                      <a:pt x="68" y="163"/>
                      <a:pt x="68" y="158"/>
                    </a:cubicBezTo>
                    <a:cubicBezTo>
                      <a:pt x="68" y="100"/>
                      <a:pt x="68" y="100"/>
                      <a:pt x="68" y="100"/>
                    </a:cubicBezTo>
                    <a:cubicBezTo>
                      <a:pt x="87" y="100"/>
                      <a:pt x="87" y="100"/>
                      <a:pt x="87" y="100"/>
                    </a:cubicBezTo>
                    <a:cubicBezTo>
                      <a:pt x="63" y="25"/>
                      <a:pt x="63" y="25"/>
                      <a:pt x="63" y="25"/>
                    </a:cubicBezTo>
                    <a:cubicBezTo>
                      <a:pt x="67" y="25"/>
                      <a:pt x="67" y="25"/>
                      <a:pt x="67" y="25"/>
                    </a:cubicBezTo>
                    <a:cubicBezTo>
                      <a:pt x="80" y="69"/>
                      <a:pt x="80" y="69"/>
                      <a:pt x="80" y="69"/>
                    </a:cubicBezTo>
                    <a:cubicBezTo>
                      <a:pt x="82" y="72"/>
                      <a:pt x="86" y="74"/>
                      <a:pt x="90" y="73"/>
                    </a:cubicBezTo>
                    <a:cubicBezTo>
                      <a:pt x="93" y="72"/>
                      <a:pt x="95" y="68"/>
                      <a:pt x="94" y="6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>
                  <a:solidFill>
                    <a:srgbClr val="40404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</p:grpSp>
      <p:grpSp>
        <p:nvGrpSpPr>
          <p:cNvPr id="369" name="Group 16"/>
          <p:cNvGrpSpPr/>
          <p:nvPr/>
        </p:nvGrpSpPr>
        <p:grpSpPr>
          <a:xfrm>
            <a:off x="484433" y="2355807"/>
            <a:ext cx="6345525" cy="2718141"/>
            <a:chOff x="3843499" y="3719582"/>
            <a:chExt cx="16665619" cy="8244192"/>
          </a:xfrm>
          <a:solidFill>
            <a:schemeClr val="bg1">
              <a:lumMod val="85000"/>
            </a:schemeClr>
          </a:solidFill>
        </p:grpSpPr>
        <p:sp>
          <p:nvSpPr>
            <p:cNvPr id="370" name="Freeform 781"/>
            <p:cNvSpPr>
              <a:spLocks/>
            </p:cNvSpPr>
            <p:nvPr/>
          </p:nvSpPr>
          <p:spPr bwMode="auto">
            <a:xfrm>
              <a:off x="9818027" y="3757809"/>
              <a:ext cx="85988" cy="38227"/>
            </a:xfrm>
            <a:custGeom>
              <a:avLst/>
              <a:gdLst>
                <a:gd name="T0" fmla="*/ 4 w 9"/>
                <a:gd name="T1" fmla="*/ 3 h 4"/>
                <a:gd name="T2" fmla="*/ 1 w 9"/>
                <a:gd name="T3" fmla="*/ 2 h 4"/>
                <a:gd name="T4" fmla="*/ 5 w 9"/>
                <a:gd name="T5" fmla="*/ 2 h 4"/>
                <a:gd name="T6" fmla="*/ 0 w 9"/>
                <a:gd name="T7" fmla="*/ 0 h 4"/>
                <a:gd name="T8" fmla="*/ 9 w 9"/>
                <a:gd name="T9" fmla="*/ 2 h 4"/>
                <a:gd name="T10" fmla="*/ 5 w 9"/>
                <a:gd name="T11" fmla="*/ 2 h 4"/>
                <a:gd name="T12" fmla="*/ 4 w 9"/>
                <a:gd name="T13" fmla="*/ 3 h 4"/>
                <a:gd name="T14" fmla="*/ 4 w 9"/>
                <a:gd name="T15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" h="4">
                  <a:moveTo>
                    <a:pt x="4" y="3"/>
                  </a:moveTo>
                  <a:cubicBezTo>
                    <a:pt x="4" y="3"/>
                    <a:pt x="1" y="2"/>
                    <a:pt x="1" y="2"/>
                  </a:cubicBezTo>
                  <a:cubicBezTo>
                    <a:pt x="1" y="2"/>
                    <a:pt x="4" y="2"/>
                    <a:pt x="5" y="2"/>
                  </a:cubicBezTo>
                  <a:cubicBezTo>
                    <a:pt x="3" y="1"/>
                    <a:pt x="1" y="2"/>
                    <a:pt x="0" y="0"/>
                  </a:cubicBezTo>
                  <a:cubicBezTo>
                    <a:pt x="1" y="1"/>
                    <a:pt x="8" y="0"/>
                    <a:pt x="9" y="2"/>
                  </a:cubicBezTo>
                  <a:cubicBezTo>
                    <a:pt x="9" y="2"/>
                    <a:pt x="6" y="2"/>
                    <a:pt x="5" y="2"/>
                  </a:cubicBezTo>
                  <a:cubicBezTo>
                    <a:pt x="5" y="2"/>
                    <a:pt x="7" y="4"/>
                    <a:pt x="4" y="3"/>
                  </a:cubicBezTo>
                  <a:cubicBezTo>
                    <a:pt x="3" y="3"/>
                    <a:pt x="6" y="4"/>
                    <a:pt x="4" y="3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71" name="Freeform 403"/>
            <p:cNvSpPr>
              <a:spLocks/>
            </p:cNvSpPr>
            <p:nvPr/>
          </p:nvSpPr>
          <p:spPr bwMode="auto">
            <a:xfrm>
              <a:off x="16859435" y="9558687"/>
              <a:ext cx="1904460" cy="1423937"/>
            </a:xfrm>
            <a:custGeom>
              <a:avLst/>
              <a:gdLst>
                <a:gd name="T0" fmla="*/ 96 w 204"/>
                <a:gd name="T1" fmla="*/ 3 h 152"/>
                <a:gd name="T2" fmla="*/ 97 w 204"/>
                <a:gd name="T3" fmla="*/ 7 h 152"/>
                <a:gd name="T4" fmla="*/ 86 w 204"/>
                <a:gd name="T5" fmla="*/ 13 h 152"/>
                <a:gd name="T6" fmla="*/ 76 w 204"/>
                <a:gd name="T7" fmla="*/ 24 h 152"/>
                <a:gd name="T8" fmla="*/ 71 w 204"/>
                <a:gd name="T9" fmla="*/ 15 h 152"/>
                <a:gd name="T10" fmla="*/ 65 w 204"/>
                <a:gd name="T11" fmla="*/ 19 h 152"/>
                <a:gd name="T12" fmla="*/ 62 w 204"/>
                <a:gd name="T13" fmla="*/ 22 h 152"/>
                <a:gd name="T14" fmla="*/ 59 w 204"/>
                <a:gd name="T15" fmla="*/ 26 h 152"/>
                <a:gd name="T16" fmla="*/ 55 w 204"/>
                <a:gd name="T17" fmla="*/ 33 h 152"/>
                <a:gd name="T18" fmla="*/ 51 w 204"/>
                <a:gd name="T19" fmla="*/ 30 h 152"/>
                <a:gd name="T20" fmla="*/ 47 w 204"/>
                <a:gd name="T21" fmla="*/ 38 h 152"/>
                <a:gd name="T22" fmla="*/ 24 w 204"/>
                <a:gd name="T23" fmla="*/ 50 h 152"/>
                <a:gd name="T24" fmla="*/ 7 w 204"/>
                <a:gd name="T25" fmla="*/ 60 h 152"/>
                <a:gd name="T26" fmla="*/ 3 w 204"/>
                <a:gd name="T27" fmla="*/ 68 h 152"/>
                <a:gd name="T28" fmla="*/ 4 w 204"/>
                <a:gd name="T29" fmla="*/ 82 h 152"/>
                <a:gd name="T30" fmla="*/ 7 w 204"/>
                <a:gd name="T31" fmla="*/ 91 h 152"/>
                <a:gd name="T32" fmla="*/ 13 w 204"/>
                <a:gd name="T33" fmla="*/ 106 h 152"/>
                <a:gd name="T34" fmla="*/ 11 w 204"/>
                <a:gd name="T35" fmla="*/ 121 h 152"/>
                <a:gd name="T36" fmla="*/ 30 w 204"/>
                <a:gd name="T37" fmla="*/ 125 h 152"/>
                <a:gd name="T38" fmla="*/ 54 w 204"/>
                <a:gd name="T39" fmla="*/ 121 h 152"/>
                <a:gd name="T40" fmla="*/ 73 w 204"/>
                <a:gd name="T41" fmla="*/ 112 h 152"/>
                <a:gd name="T42" fmla="*/ 96 w 204"/>
                <a:gd name="T43" fmla="*/ 111 h 152"/>
                <a:gd name="T44" fmla="*/ 111 w 204"/>
                <a:gd name="T45" fmla="*/ 121 h 152"/>
                <a:gd name="T46" fmla="*/ 116 w 204"/>
                <a:gd name="T47" fmla="*/ 125 h 152"/>
                <a:gd name="T48" fmla="*/ 125 w 204"/>
                <a:gd name="T49" fmla="*/ 120 h 152"/>
                <a:gd name="T50" fmla="*/ 122 w 204"/>
                <a:gd name="T51" fmla="*/ 129 h 152"/>
                <a:gd name="T52" fmla="*/ 131 w 204"/>
                <a:gd name="T53" fmla="*/ 132 h 152"/>
                <a:gd name="T54" fmla="*/ 145 w 204"/>
                <a:gd name="T55" fmla="*/ 147 h 152"/>
                <a:gd name="T56" fmla="*/ 161 w 204"/>
                <a:gd name="T57" fmla="*/ 145 h 152"/>
                <a:gd name="T58" fmla="*/ 165 w 204"/>
                <a:gd name="T59" fmla="*/ 149 h 152"/>
                <a:gd name="T60" fmla="*/ 174 w 204"/>
                <a:gd name="T61" fmla="*/ 145 h 152"/>
                <a:gd name="T62" fmla="*/ 194 w 204"/>
                <a:gd name="T63" fmla="*/ 118 h 152"/>
                <a:gd name="T64" fmla="*/ 200 w 204"/>
                <a:gd name="T65" fmla="*/ 108 h 152"/>
                <a:gd name="T66" fmla="*/ 202 w 204"/>
                <a:gd name="T67" fmla="*/ 96 h 152"/>
                <a:gd name="T68" fmla="*/ 201 w 204"/>
                <a:gd name="T69" fmla="*/ 83 h 152"/>
                <a:gd name="T70" fmla="*/ 196 w 204"/>
                <a:gd name="T71" fmla="*/ 70 h 152"/>
                <a:gd name="T72" fmla="*/ 184 w 204"/>
                <a:gd name="T73" fmla="*/ 59 h 152"/>
                <a:gd name="T74" fmla="*/ 180 w 204"/>
                <a:gd name="T75" fmla="*/ 50 h 152"/>
                <a:gd name="T76" fmla="*/ 166 w 204"/>
                <a:gd name="T77" fmla="*/ 36 h 152"/>
                <a:gd name="T78" fmla="*/ 161 w 204"/>
                <a:gd name="T79" fmla="*/ 20 h 152"/>
                <a:gd name="T80" fmla="*/ 152 w 204"/>
                <a:gd name="T81" fmla="*/ 8 h 152"/>
                <a:gd name="T82" fmla="*/ 145 w 204"/>
                <a:gd name="T83" fmla="*/ 6 h 152"/>
                <a:gd name="T84" fmla="*/ 143 w 204"/>
                <a:gd name="T85" fmla="*/ 16 h 152"/>
                <a:gd name="T86" fmla="*/ 130 w 204"/>
                <a:gd name="T87" fmla="*/ 31 h 152"/>
                <a:gd name="T88" fmla="*/ 115 w 204"/>
                <a:gd name="T89" fmla="*/ 17 h 152"/>
                <a:gd name="T90" fmla="*/ 118 w 204"/>
                <a:gd name="T91" fmla="*/ 11 h 152"/>
                <a:gd name="T92" fmla="*/ 117 w 204"/>
                <a:gd name="T93" fmla="*/ 8 h 152"/>
                <a:gd name="T94" fmla="*/ 109 w 204"/>
                <a:gd name="T95" fmla="*/ 7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204" h="152">
                  <a:moveTo>
                    <a:pt x="101" y="4"/>
                  </a:moveTo>
                  <a:cubicBezTo>
                    <a:pt x="99" y="4"/>
                    <a:pt x="98" y="2"/>
                    <a:pt x="96" y="2"/>
                  </a:cubicBezTo>
                  <a:cubicBezTo>
                    <a:pt x="95" y="1"/>
                    <a:pt x="95" y="2"/>
                    <a:pt x="96" y="3"/>
                  </a:cubicBezTo>
                  <a:cubicBezTo>
                    <a:pt x="96" y="4"/>
                    <a:pt x="98" y="3"/>
                    <a:pt x="98" y="3"/>
                  </a:cubicBezTo>
                  <a:cubicBezTo>
                    <a:pt x="99" y="4"/>
                    <a:pt x="98" y="6"/>
                    <a:pt x="99" y="6"/>
                  </a:cubicBezTo>
                  <a:cubicBezTo>
                    <a:pt x="99" y="7"/>
                    <a:pt x="98" y="7"/>
                    <a:pt x="97" y="7"/>
                  </a:cubicBezTo>
                  <a:cubicBezTo>
                    <a:pt x="96" y="8"/>
                    <a:pt x="95" y="8"/>
                    <a:pt x="94" y="8"/>
                  </a:cubicBezTo>
                  <a:cubicBezTo>
                    <a:pt x="92" y="7"/>
                    <a:pt x="92" y="8"/>
                    <a:pt x="90" y="8"/>
                  </a:cubicBezTo>
                  <a:cubicBezTo>
                    <a:pt x="87" y="9"/>
                    <a:pt x="88" y="12"/>
                    <a:pt x="86" y="13"/>
                  </a:cubicBezTo>
                  <a:cubicBezTo>
                    <a:pt x="84" y="15"/>
                    <a:pt x="83" y="18"/>
                    <a:pt x="84" y="20"/>
                  </a:cubicBezTo>
                  <a:cubicBezTo>
                    <a:pt x="86" y="23"/>
                    <a:pt x="81" y="21"/>
                    <a:pt x="80" y="21"/>
                  </a:cubicBezTo>
                  <a:cubicBezTo>
                    <a:pt x="79" y="21"/>
                    <a:pt x="76" y="24"/>
                    <a:pt x="76" y="24"/>
                  </a:cubicBezTo>
                  <a:cubicBezTo>
                    <a:pt x="76" y="24"/>
                    <a:pt x="75" y="19"/>
                    <a:pt x="74" y="18"/>
                  </a:cubicBezTo>
                  <a:cubicBezTo>
                    <a:pt x="74" y="17"/>
                    <a:pt x="73" y="17"/>
                    <a:pt x="72" y="17"/>
                  </a:cubicBezTo>
                  <a:cubicBezTo>
                    <a:pt x="71" y="16"/>
                    <a:pt x="71" y="16"/>
                    <a:pt x="71" y="15"/>
                  </a:cubicBezTo>
                  <a:cubicBezTo>
                    <a:pt x="70" y="14"/>
                    <a:pt x="70" y="16"/>
                    <a:pt x="70" y="17"/>
                  </a:cubicBezTo>
                  <a:cubicBezTo>
                    <a:pt x="69" y="17"/>
                    <a:pt x="68" y="17"/>
                    <a:pt x="68" y="16"/>
                  </a:cubicBezTo>
                  <a:cubicBezTo>
                    <a:pt x="66" y="16"/>
                    <a:pt x="67" y="20"/>
                    <a:pt x="65" y="19"/>
                  </a:cubicBezTo>
                  <a:cubicBezTo>
                    <a:pt x="65" y="19"/>
                    <a:pt x="64" y="18"/>
                    <a:pt x="64" y="18"/>
                  </a:cubicBezTo>
                  <a:cubicBezTo>
                    <a:pt x="63" y="19"/>
                    <a:pt x="63" y="19"/>
                    <a:pt x="63" y="19"/>
                  </a:cubicBezTo>
                  <a:cubicBezTo>
                    <a:pt x="60" y="18"/>
                    <a:pt x="62" y="22"/>
                    <a:pt x="62" y="22"/>
                  </a:cubicBezTo>
                  <a:cubicBezTo>
                    <a:pt x="62" y="22"/>
                    <a:pt x="60" y="22"/>
                    <a:pt x="60" y="22"/>
                  </a:cubicBezTo>
                  <a:cubicBezTo>
                    <a:pt x="60" y="23"/>
                    <a:pt x="61" y="23"/>
                    <a:pt x="61" y="23"/>
                  </a:cubicBezTo>
                  <a:cubicBezTo>
                    <a:pt x="60" y="25"/>
                    <a:pt x="59" y="23"/>
                    <a:pt x="59" y="26"/>
                  </a:cubicBezTo>
                  <a:cubicBezTo>
                    <a:pt x="59" y="27"/>
                    <a:pt x="60" y="27"/>
                    <a:pt x="60" y="28"/>
                  </a:cubicBezTo>
                  <a:cubicBezTo>
                    <a:pt x="60" y="30"/>
                    <a:pt x="53" y="26"/>
                    <a:pt x="53" y="29"/>
                  </a:cubicBezTo>
                  <a:cubicBezTo>
                    <a:pt x="53" y="30"/>
                    <a:pt x="57" y="32"/>
                    <a:pt x="55" y="33"/>
                  </a:cubicBezTo>
                  <a:cubicBezTo>
                    <a:pt x="54" y="33"/>
                    <a:pt x="54" y="32"/>
                    <a:pt x="54" y="33"/>
                  </a:cubicBezTo>
                  <a:cubicBezTo>
                    <a:pt x="53" y="34"/>
                    <a:pt x="53" y="34"/>
                    <a:pt x="52" y="33"/>
                  </a:cubicBezTo>
                  <a:cubicBezTo>
                    <a:pt x="51" y="33"/>
                    <a:pt x="52" y="31"/>
                    <a:pt x="51" y="30"/>
                  </a:cubicBezTo>
                  <a:cubicBezTo>
                    <a:pt x="50" y="28"/>
                    <a:pt x="48" y="32"/>
                    <a:pt x="47" y="33"/>
                  </a:cubicBezTo>
                  <a:cubicBezTo>
                    <a:pt x="47" y="34"/>
                    <a:pt x="46" y="35"/>
                    <a:pt x="46" y="36"/>
                  </a:cubicBezTo>
                  <a:cubicBezTo>
                    <a:pt x="46" y="36"/>
                    <a:pt x="47" y="37"/>
                    <a:pt x="47" y="38"/>
                  </a:cubicBezTo>
                  <a:cubicBezTo>
                    <a:pt x="47" y="38"/>
                    <a:pt x="45" y="40"/>
                    <a:pt x="44" y="41"/>
                  </a:cubicBezTo>
                  <a:cubicBezTo>
                    <a:pt x="41" y="44"/>
                    <a:pt x="38" y="46"/>
                    <a:pt x="34" y="47"/>
                  </a:cubicBezTo>
                  <a:cubicBezTo>
                    <a:pt x="31" y="47"/>
                    <a:pt x="28" y="49"/>
                    <a:pt x="24" y="50"/>
                  </a:cubicBezTo>
                  <a:cubicBezTo>
                    <a:pt x="21" y="51"/>
                    <a:pt x="18" y="51"/>
                    <a:pt x="15" y="53"/>
                  </a:cubicBezTo>
                  <a:cubicBezTo>
                    <a:pt x="13" y="55"/>
                    <a:pt x="12" y="55"/>
                    <a:pt x="10" y="56"/>
                  </a:cubicBezTo>
                  <a:cubicBezTo>
                    <a:pt x="9" y="57"/>
                    <a:pt x="7" y="60"/>
                    <a:pt x="7" y="60"/>
                  </a:cubicBezTo>
                  <a:cubicBezTo>
                    <a:pt x="6" y="60"/>
                    <a:pt x="7" y="57"/>
                    <a:pt x="7" y="56"/>
                  </a:cubicBezTo>
                  <a:cubicBezTo>
                    <a:pt x="5" y="56"/>
                    <a:pt x="4" y="61"/>
                    <a:pt x="4" y="61"/>
                  </a:cubicBezTo>
                  <a:cubicBezTo>
                    <a:pt x="5" y="64"/>
                    <a:pt x="3" y="65"/>
                    <a:pt x="3" y="68"/>
                  </a:cubicBezTo>
                  <a:cubicBezTo>
                    <a:pt x="3" y="69"/>
                    <a:pt x="8" y="80"/>
                    <a:pt x="6" y="81"/>
                  </a:cubicBezTo>
                  <a:cubicBezTo>
                    <a:pt x="6" y="81"/>
                    <a:pt x="3" y="77"/>
                    <a:pt x="3" y="77"/>
                  </a:cubicBezTo>
                  <a:cubicBezTo>
                    <a:pt x="3" y="78"/>
                    <a:pt x="6" y="81"/>
                    <a:pt x="4" y="82"/>
                  </a:cubicBezTo>
                  <a:cubicBezTo>
                    <a:pt x="2" y="82"/>
                    <a:pt x="2" y="77"/>
                    <a:pt x="0" y="77"/>
                  </a:cubicBezTo>
                  <a:cubicBezTo>
                    <a:pt x="0" y="77"/>
                    <a:pt x="6" y="85"/>
                    <a:pt x="6" y="86"/>
                  </a:cubicBezTo>
                  <a:cubicBezTo>
                    <a:pt x="7" y="87"/>
                    <a:pt x="6" y="89"/>
                    <a:pt x="7" y="91"/>
                  </a:cubicBezTo>
                  <a:cubicBezTo>
                    <a:pt x="8" y="93"/>
                    <a:pt x="9" y="94"/>
                    <a:pt x="10" y="96"/>
                  </a:cubicBezTo>
                  <a:cubicBezTo>
                    <a:pt x="11" y="97"/>
                    <a:pt x="11" y="100"/>
                    <a:pt x="11" y="101"/>
                  </a:cubicBezTo>
                  <a:cubicBezTo>
                    <a:pt x="11" y="103"/>
                    <a:pt x="12" y="105"/>
                    <a:pt x="13" y="106"/>
                  </a:cubicBezTo>
                  <a:cubicBezTo>
                    <a:pt x="14" y="109"/>
                    <a:pt x="14" y="110"/>
                    <a:pt x="14" y="113"/>
                  </a:cubicBezTo>
                  <a:cubicBezTo>
                    <a:pt x="14" y="114"/>
                    <a:pt x="14" y="119"/>
                    <a:pt x="14" y="119"/>
                  </a:cubicBezTo>
                  <a:cubicBezTo>
                    <a:pt x="13" y="120"/>
                    <a:pt x="12" y="120"/>
                    <a:pt x="11" y="121"/>
                  </a:cubicBezTo>
                  <a:cubicBezTo>
                    <a:pt x="10" y="124"/>
                    <a:pt x="12" y="124"/>
                    <a:pt x="13" y="125"/>
                  </a:cubicBezTo>
                  <a:cubicBezTo>
                    <a:pt x="17" y="127"/>
                    <a:pt x="20" y="129"/>
                    <a:pt x="25" y="128"/>
                  </a:cubicBezTo>
                  <a:cubicBezTo>
                    <a:pt x="27" y="127"/>
                    <a:pt x="29" y="126"/>
                    <a:pt x="30" y="125"/>
                  </a:cubicBezTo>
                  <a:cubicBezTo>
                    <a:pt x="33" y="124"/>
                    <a:pt x="32" y="125"/>
                    <a:pt x="33" y="123"/>
                  </a:cubicBezTo>
                  <a:cubicBezTo>
                    <a:pt x="35" y="121"/>
                    <a:pt x="42" y="121"/>
                    <a:pt x="44" y="122"/>
                  </a:cubicBezTo>
                  <a:cubicBezTo>
                    <a:pt x="47" y="122"/>
                    <a:pt x="52" y="124"/>
                    <a:pt x="54" y="121"/>
                  </a:cubicBezTo>
                  <a:cubicBezTo>
                    <a:pt x="55" y="120"/>
                    <a:pt x="55" y="118"/>
                    <a:pt x="57" y="117"/>
                  </a:cubicBezTo>
                  <a:cubicBezTo>
                    <a:pt x="59" y="116"/>
                    <a:pt x="61" y="115"/>
                    <a:pt x="63" y="114"/>
                  </a:cubicBezTo>
                  <a:cubicBezTo>
                    <a:pt x="66" y="112"/>
                    <a:pt x="70" y="114"/>
                    <a:pt x="73" y="112"/>
                  </a:cubicBezTo>
                  <a:cubicBezTo>
                    <a:pt x="78" y="110"/>
                    <a:pt x="82" y="110"/>
                    <a:pt x="88" y="109"/>
                  </a:cubicBezTo>
                  <a:cubicBezTo>
                    <a:pt x="89" y="109"/>
                    <a:pt x="90" y="108"/>
                    <a:pt x="92" y="108"/>
                  </a:cubicBezTo>
                  <a:cubicBezTo>
                    <a:pt x="93" y="109"/>
                    <a:pt x="95" y="110"/>
                    <a:pt x="96" y="111"/>
                  </a:cubicBezTo>
                  <a:cubicBezTo>
                    <a:pt x="97" y="111"/>
                    <a:pt x="107" y="113"/>
                    <a:pt x="107" y="114"/>
                  </a:cubicBezTo>
                  <a:cubicBezTo>
                    <a:pt x="106" y="115"/>
                    <a:pt x="105" y="118"/>
                    <a:pt x="107" y="117"/>
                  </a:cubicBezTo>
                  <a:cubicBezTo>
                    <a:pt x="108" y="117"/>
                    <a:pt x="110" y="120"/>
                    <a:pt x="111" y="121"/>
                  </a:cubicBezTo>
                  <a:cubicBezTo>
                    <a:pt x="112" y="122"/>
                    <a:pt x="112" y="123"/>
                    <a:pt x="112" y="125"/>
                  </a:cubicBezTo>
                  <a:cubicBezTo>
                    <a:pt x="113" y="126"/>
                    <a:pt x="115" y="128"/>
                    <a:pt x="115" y="128"/>
                  </a:cubicBezTo>
                  <a:cubicBezTo>
                    <a:pt x="115" y="127"/>
                    <a:pt x="114" y="126"/>
                    <a:pt x="116" y="125"/>
                  </a:cubicBezTo>
                  <a:cubicBezTo>
                    <a:pt x="117" y="124"/>
                    <a:pt x="118" y="123"/>
                    <a:pt x="120" y="122"/>
                  </a:cubicBezTo>
                  <a:cubicBezTo>
                    <a:pt x="121" y="121"/>
                    <a:pt x="126" y="116"/>
                    <a:pt x="125" y="115"/>
                  </a:cubicBezTo>
                  <a:cubicBezTo>
                    <a:pt x="126" y="117"/>
                    <a:pt x="125" y="118"/>
                    <a:pt x="125" y="120"/>
                  </a:cubicBezTo>
                  <a:cubicBezTo>
                    <a:pt x="126" y="121"/>
                    <a:pt x="124" y="122"/>
                    <a:pt x="124" y="122"/>
                  </a:cubicBezTo>
                  <a:cubicBezTo>
                    <a:pt x="123" y="124"/>
                    <a:pt x="123" y="125"/>
                    <a:pt x="123" y="126"/>
                  </a:cubicBezTo>
                  <a:cubicBezTo>
                    <a:pt x="123" y="128"/>
                    <a:pt x="119" y="129"/>
                    <a:pt x="122" y="129"/>
                  </a:cubicBezTo>
                  <a:cubicBezTo>
                    <a:pt x="126" y="129"/>
                    <a:pt x="124" y="125"/>
                    <a:pt x="125" y="123"/>
                  </a:cubicBezTo>
                  <a:cubicBezTo>
                    <a:pt x="125" y="123"/>
                    <a:pt x="129" y="127"/>
                    <a:pt x="128" y="129"/>
                  </a:cubicBezTo>
                  <a:cubicBezTo>
                    <a:pt x="125" y="133"/>
                    <a:pt x="129" y="130"/>
                    <a:pt x="131" y="132"/>
                  </a:cubicBezTo>
                  <a:cubicBezTo>
                    <a:pt x="134" y="135"/>
                    <a:pt x="134" y="136"/>
                    <a:pt x="134" y="139"/>
                  </a:cubicBezTo>
                  <a:cubicBezTo>
                    <a:pt x="133" y="142"/>
                    <a:pt x="137" y="145"/>
                    <a:pt x="139" y="145"/>
                  </a:cubicBezTo>
                  <a:cubicBezTo>
                    <a:pt x="141" y="146"/>
                    <a:pt x="143" y="147"/>
                    <a:pt x="145" y="147"/>
                  </a:cubicBezTo>
                  <a:cubicBezTo>
                    <a:pt x="147" y="147"/>
                    <a:pt x="151" y="152"/>
                    <a:pt x="153" y="151"/>
                  </a:cubicBezTo>
                  <a:cubicBezTo>
                    <a:pt x="155" y="150"/>
                    <a:pt x="157" y="149"/>
                    <a:pt x="158" y="147"/>
                  </a:cubicBezTo>
                  <a:cubicBezTo>
                    <a:pt x="158" y="147"/>
                    <a:pt x="160" y="144"/>
                    <a:pt x="161" y="145"/>
                  </a:cubicBezTo>
                  <a:cubicBezTo>
                    <a:pt x="161" y="146"/>
                    <a:pt x="159" y="147"/>
                    <a:pt x="160" y="148"/>
                  </a:cubicBezTo>
                  <a:cubicBezTo>
                    <a:pt x="161" y="149"/>
                    <a:pt x="161" y="146"/>
                    <a:pt x="162" y="146"/>
                  </a:cubicBezTo>
                  <a:cubicBezTo>
                    <a:pt x="162" y="146"/>
                    <a:pt x="164" y="149"/>
                    <a:pt x="165" y="149"/>
                  </a:cubicBezTo>
                  <a:cubicBezTo>
                    <a:pt x="165" y="150"/>
                    <a:pt x="167" y="152"/>
                    <a:pt x="168" y="152"/>
                  </a:cubicBezTo>
                  <a:cubicBezTo>
                    <a:pt x="167" y="152"/>
                    <a:pt x="170" y="149"/>
                    <a:pt x="170" y="149"/>
                  </a:cubicBezTo>
                  <a:cubicBezTo>
                    <a:pt x="172" y="148"/>
                    <a:pt x="173" y="146"/>
                    <a:pt x="174" y="145"/>
                  </a:cubicBezTo>
                  <a:cubicBezTo>
                    <a:pt x="177" y="144"/>
                    <a:pt x="185" y="146"/>
                    <a:pt x="185" y="142"/>
                  </a:cubicBezTo>
                  <a:cubicBezTo>
                    <a:pt x="186" y="137"/>
                    <a:pt x="187" y="134"/>
                    <a:pt x="188" y="130"/>
                  </a:cubicBezTo>
                  <a:cubicBezTo>
                    <a:pt x="190" y="126"/>
                    <a:pt x="191" y="122"/>
                    <a:pt x="194" y="118"/>
                  </a:cubicBezTo>
                  <a:cubicBezTo>
                    <a:pt x="195" y="117"/>
                    <a:pt x="197" y="116"/>
                    <a:pt x="198" y="114"/>
                  </a:cubicBezTo>
                  <a:cubicBezTo>
                    <a:pt x="198" y="113"/>
                    <a:pt x="198" y="113"/>
                    <a:pt x="198" y="112"/>
                  </a:cubicBezTo>
                  <a:cubicBezTo>
                    <a:pt x="199" y="111"/>
                    <a:pt x="200" y="110"/>
                    <a:pt x="200" y="108"/>
                  </a:cubicBezTo>
                  <a:cubicBezTo>
                    <a:pt x="201" y="106"/>
                    <a:pt x="200" y="104"/>
                    <a:pt x="201" y="102"/>
                  </a:cubicBezTo>
                  <a:cubicBezTo>
                    <a:pt x="201" y="101"/>
                    <a:pt x="202" y="100"/>
                    <a:pt x="202" y="99"/>
                  </a:cubicBezTo>
                  <a:cubicBezTo>
                    <a:pt x="203" y="98"/>
                    <a:pt x="201" y="97"/>
                    <a:pt x="202" y="96"/>
                  </a:cubicBezTo>
                  <a:cubicBezTo>
                    <a:pt x="203" y="95"/>
                    <a:pt x="204" y="92"/>
                    <a:pt x="203" y="91"/>
                  </a:cubicBezTo>
                  <a:cubicBezTo>
                    <a:pt x="203" y="89"/>
                    <a:pt x="202" y="88"/>
                    <a:pt x="202" y="87"/>
                  </a:cubicBezTo>
                  <a:cubicBezTo>
                    <a:pt x="201" y="86"/>
                    <a:pt x="201" y="84"/>
                    <a:pt x="201" y="83"/>
                  </a:cubicBezTo>
                  <a:cubicBezTo>
                    <a:pt x="200" y="79"/>
                    <a:pt x="203" y="77"/>
                    <a:pt x="202" y="73"/>
                  </a:cubicBezTo>
                  <a:cubicBezTo>
                    <a:pt x="202" y="74"/>
                    <a:pt x="201" y="76"/>
                    <a:pt x="200" y="76"/>
                  </a:cubicBezTo>
                  <a:cubicBezTo>
                    <a:pt x="198" y="76"/>
                    <a:pt x="197" y="72"/>
                    <a:pt x="196" y="70"/>
                  </a:cubicBezTo>
                  <a:cubicBezTo>
                    <a:pt x="194" y="67"/>
                    <a:pt x="190" y="67"/>
                    <a:pt x="190" y="62"/>
                  </a:cubicBezTo>
                  <a:cubicBezTo>
                    <a:pt x="189" y="60"/>
                    <a:pt x="188" y="60"/>
                    <a:pt x="187" y="59"/>
                  </a:cubicBezTo>
                  <a:cubicBezTo>
                    <a:pt x="185" y="58"/>
                    <a:pt x="185" y="61"/>
                    <a:pt x="184" y="59"/>
                  </a:cubicBezTo>
                  <a:cubicBezTo>
                    <a:pt x="184" y="56"/>
                    <a:pt x="183" y="55"/>
                    <a:pt x="181" y="53"/>
                  </a:cubicBezTo>
                  <a:cubicBezTo>
                    <a:pt x="181" y="53"/>
                    <a:pt x="180" y="52"/>
                    <a:pt x="180" y="51"/>
                  </a:cubicBezTo>
                  <a:cubicBezTo>
                    <a:pt x="179" y="51"/>
                    <a:pt x="180" y="49"/>
                    <a:pt x="180" y="50"/>
                  </a:cubicBezTo>
                  <a:cubicBezTo>
                    <a:pt x="178" y="48"/>
                    <a:pt x="176" y="47"/>
                    <a:pt x="174" y="46"/>
                  </a:cubicBezTo>
                  <a:cubicBezTo>
                    <a:pt x="172" y="44"/>
                    <a:pt x="169" y="45"/>
                    <a:pt x="168" y="43"/>
                  </a:cubicBezTo>
                  <a:cubicBezTo>
                    <a:pt x="166" y="41"/>
                    <a:pt x="167" y="37"/>
                    <a:pt x="166" y="36"/>
                  </a:cubicBezTo>
                  <a:cubicBezTo>
                    <a:pt x="166" y="34"/>
                    <a:pt x="166" y="32"/>
                    <a:pt x="165" y="31"/>
                  </a:cubicBezTo>
                  <a:cubicBezTo>
                    <a:pt x="164" y="30"/>
                    <a:pt x="163" y="30"/>
                    <a:pt x="163" y="28"/>
                  </a:cubicBezTo>
                  <a:cubicBezTo>
                    <a:pt x="163" y="26"/>
                    <a:pt x="163" y="23"/>
                    <a:pt x="161" y="20"/>
                  </a:cubicBezTo>
                  <a:cubicBezTo>
                    <a:pt x="160" y="20"/>
                    <a:pt x="158" y="17"/>
                    <a:pt x="158" y="18"/>
                  </a:cubicBezTo>
                  <a:cubicBezTo>
                    <a:pt x="156" y="18"/>
                    <a:pt x="156" y="19"/>
                    <a:pt x="155" y="17"/>
                  </a:cubicBezTo>
                  <a:cubicBezTo>
                    <a:pt x="153" y="15"/>
                    <a:pt x="154" y="11"/>
                    <a:pt x="152" y="8"/>
                  </a:cubicBezTo>
                  <a:cubicBezTo>
                    <a:pt x="152" y="7"/>
                    <a:pt x="148" y="0"/>
                    <a:pt x="148" y="0"/>
                  </a:cubicBezTo>
                  <a:cubicBezTo>
                    <a:pt x="147" y="0"/>
                    <a:pt x="147" y="2"/>
                    <a:pt x="147" y="3"/>
                  </a:cubicBezTo>
                  <a:cubicBezTo>
                    <a:pt x="147" y="4"/>
                    <a:pt x="146" y="5"/>
                    <a:pt x="145" y="6"/>
                  </a:cubicBezTo>
                  <a:cubicBezTo>
                    <a:pt x="145" y="6"/>
                    <a:pt x="143" y="8"/>
                    <a:pt x="144" y="9"/>
                  </a:cubicBezTo>
                  <a:cubicBezTo>
                    <a:pt x="144" y="9"/>
                    <a:pt x="146" y="9"/>
                    <a:pt x="145" y="10"/>
                  </a:cubicBezTo>
                  <a:cubicBezTo>
                    <a:pt x="144" y="10"/>
                    <a:pt x="143" y="15"/>
                    <a:pt x="143" y="16"/>
                  </a:cubicBezTo>
                  <a:cubicBezTo>
                    <a:pt x="144" y="18"/>
                    <a:pt x="144" y="20"/>
                    <a:pt x="144" y="22"/>
                  </a:cubicBezTo>
                  <a:cubicBezTo>
                    <a:pt x="143" y="26"/>
                    <a:pt x="143" y="36"/>
                    <a:pt x="137" y="36"/>
                  </a:cubicBezTo>
                  <a:cubicBezTo>
                    <a:pt x="133" y="36"/>
                    <a:pt x="133" y="32"/>
                    <a:pt x="130" y="31"/>
                  </a:cubicBezTo>
                  <a:cubicBezTo>
                    <a:pt x="128" y="30"/>
                    <a:pt x="126" y="30"/>
                    <a:pt x="124" y="28"/>
                  </a:cubicBezTo>
                  <a:cubicBezTo>
                    <a:pt x="123" y="27"/>
                    <a:pt x="112" y="21"/>
                    <a:pt x="113" y="20"/>
                  </a:cubicBezTo>
                  <a:cubicBezTo>
                    <a:pt x="113" y="19"/>
                    <a:pt x="114" y="18"/>
                    <a:pt x="115" y="17"/>
                  </a:cubicBezTo>
                  <a:cubicBezTo>
                    <a:pt x="115" y="16"/>
                    <a:pt x="117" y="16"/>
                    <a:pt x="117" y="15"/>
                  </a:cubicBezTo>
                  <a:cubicBezTo>
                    <a:pt x="117" y="15"/>
                    <a:pt x="116" y="14"/>
                    <a:pt x="116" y="13"/>
                  </a:cubicBezTo>
                  <a:cubicBezTo>
                    <a:pt x="117" y="12"/>
                    <a:pt x="117" y="12"/>
                    <a:pt x="118" y="11"/>
                  </a:cubicBezTo>
                  <a:cubicBezTo>
                    <a:pt x="118" y="10"/>
                    <a:pt x="120" y="9"/>
                    <a:pt x="121" y="8"/>
                  </a:cubicBezTo>
                  <a:cubicBezTo>
                    <a:pt x="121" y="7"/>
                    <a:pt x="119" y="5"/>
                    <a:pt x="118" y="6"/>
                  </a:cubicBezTo>
                  <a:cubicBezTo>
                    <a:pt x="118" y="6"/>
                    <a:pt x="117" y="8"/>
                    <a:pt x="117" y="8"/>
                  </a:cubicBezTo>
                  <a:cubicBezTo>
                    <a:pt x="116" y="7"/>
                    <a:pt x="116" y="7"/>
                    <a:pt x="115" y="6"/>
                  </a:cubicBezTo>
                  <a:cubicBezTo>
                    <a:pt x="115" y="5"/>
                    <a:pt x="113" y="7"/>
                    <a:pt x="112" y="7"/>
                  </a:cubicBezTo>
                  <a:cubicBezTo>
                    <a:pt x="111" y="8"/>
                    <a:pt x="110" y="7"/>
                    <a:pt x="109" y="7"/>
                  </a:cubicBezTo>
                  <a:cubicBezTo>
                    <a:pt x="107" y="6"/>
                    <a:pt x="104" y="5"/>
                    <a:pt x="101" y="4"/>
                  </a:cubicBezTo>
                  <a:cubicBezTo>
                    <a:pt x="99" y="4"/>
                    <a:pt x="103" y="5"/>
                    <a:pt x="101" y="4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72" name="Freeform 404"/>
            <p:cNvSpPr>
              <a:spLocks/>
            </p:cNvSpPr>
            <p:nvPr/>
          </p:nvSpPr>
          <p:spPr bwMode="auto">
            <a:xfrm>
              <a:off x="11416754" y="5927165"/>
              <a:ext cx="372610" cy="563840"/>
            </a:xfrm>
            <a:custGeom>
              <a:avLst/>
              <a:gdLst>
                <a:gd name="T0" fmla="*/ 7 w 40"/>
                <a:gd name="T1" fmla="*/ 0 h 60"/>
                <a:gd name="T2" fmla="*/ 4 w 40"/>
                <a:gd name="T3" fmla="*/ 3 h 60"/>
                <a:gd name="T4" fmla="*/ 2 w 40"/>
                <a:gd name="T5" fmla="*/ 8 h 60"/>
                <a:gd name="T6" fmla="*/ 5 w 40"/>
                <a:gd name="T7" fmla="*/ 14 h 60"/>
                <a:gd name="T8" fmla="*/ 3 w 40"/>
                <a:gd name="T9" fmla="*/ 18 h 60"/>
                <a:gd name="T10" fmla="*/ 3 w 40"/>
                <a:gd name="T11" fmla="*/ 19 h 60"/>
                <a:gd name="T12" fmla="*/ 2 w 40"/>
                <a:gd name="T13" fmla="*/ 23 h 60"/>
                <a:gd name="T14" fmla="*/ 5 w 40"/>
                <a:gd name="T15" fmla="*/ 23 h 60"/>
                <a:gd name="T16" fmla="*/ 7 w 40"/>
                <a:gd name="T17" fmla="*/ 19 h 60"/>
                <a:gd name="T18" fmla="*/ 7 w 40"/>
                <a:gd name="T19" fmla="*/ 23 h 60"/>
                <a:gd name="T20" fmla="*/ 11 w 40"/>
                <a:gd name="T21" fmla="*/ 27 h 60"/>
                <a:gd name="T22" fmla="*/ 14 w 40"/>
                <a:gd name="T23" fmla="*/ 30 h 60"/>
                <a:gd name="T24" fmla="*/ 16 w 40"/>
                <a:gd name="T25" fmla="*/ 36 h 60"/>
                <a:gd name="T26" fmla="*/ 8 w 40"/>
                <a:gd name="T27" fmla="*/ 39 h 60"/>
                <a:gd name="T28" fmla="*/ 9 w 40"/>
                <a:gd name="T29" fmla="*/ 42 h 60"/>
                <a:gd name="T30" fmla="*/ 5 w 40"/>
                <a:gd name="T31" fmla="*/ 47 h 60"/>
                <a:gd name="T32" fmla="*/ 9 w 40"/>
                <a:gd name="T33" fmla="*/ 48 h 60"/>
                <a:gd name="T34" fmla="*/ 18 w 40"/>
                <a:gd name="T35" fmla="*/ 48 h 60"/>
                <a:gd name="T36" fmla="*/ 10 w 40"/>
                <a:gd name="T37" fmla="*/ 52 h 60"/>
                <a:gd name="T38" fmla="*/ 7 w 40"/>
                <a:gd name="T39" fmla="*/ 55 h 60"/>
                <a:gd name="T40" fmla="*/ 3 w 40"/>
                <a:gd name="T41" fmla="*/ 59 h 60"/>
                <a:gd name="T42" fmla="*/ 5 w 40"/>
                <a:gd name="T43" fmla="*/ 60 h 60"/>
                <a:gd name="T44" fmla="*/ 12 w 40"/>
                <a:gd name="T45" fmla="*/ 57 h 60"/>
                <a:gd name="T46" fmla="*/ 19 w 40"/>
                <a:gd name="T47" fmla="*/ 55 h 60"/>
                <a:gd name="T48" fmla="*/ 27 w 40"/>
                <a:gd name="T49" fmla="*/ 54 h 60"/>
                <a:gd name="T50" fmla="*/ 38 w 40"/>
                <a:gd name="T51" fmla="*/ 51 h 60"/>
                <a:gd name="T52" fmla="*/ 38 w 40"/>
                <a:gd name="T53" fmla="*/ 46 h 60"/>
                <a:gd name="T54" fmla="*/ 32 w 40"/>
                <a:gd name="T55" fmla="*/ 41 h 60"/>
                <a:gd name="T56" fmla="*/ 31 w 40"/>
                <a:gd name="T57" fmla="*/ 36 h 60"/>
                <a:gd name="T58" fmla="*/ 30 w 40"/>
                <a:gd name="T59" fmla="*/ 34 h 60"/>
                <a:gd name="T60" fmla="*/ 23 w 40"/>
                <a:gd name="T61" fmla="*/ 25 h 60"/>
                <a:gd name="T62" fmla="*/ 12 w 40"/>
                <a:gd name="T63" fmla="*/ 18 h 60"/>
                <a:gd name="T64" fmla="*/ 14 w 40"/>
                <a:gd name="T65" fmla="*/ 16 h 60"/>
                <a:gd name="T66" fmla="*/ 21 w 40"/>
                <a:gd name="T67" fmla="*/ 8 h 60"/>
                <a:gd name="T68" fmla="*/ 9 w 40"/>
                <a:gd name="T69" fmla="*/ 7 h 60"/>
                <a:gd name="T70" fmla="*/ 9 w 40"/>
                <a:gd name="T71" fmla="*/ 6 h 60"/>
                <a:gd name="T72" fmla="*/ 15 w 40"/>
                <a:gd name="T73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40" h="60">
                  <a:moveTo>
                    <a:pt x="15" y="0"/>
                  </a:moveTo>
                  <a:cubicBezTo>
                    <a:pt x="12" y="0"/>
                    <a:pt x="10" y="1"/>
                    <a:pt x="7" y="0"/>
                  </a:cubicBezTo>
                  <a:cubicBezTo>
                    <a:pt x="6" y="0"/>
                    <a:pt x="5" y="0"/>
                    <a:pt x="5" y="1"/>
                  </a:cubicBezTo>
                  <a:cubicBezTo>
                    <a:pt x="6" y="3"/>
                    <a:pt x="5" y="2"/>
                    <a:pt x="4" y="3"/>
                  </a:cubicBezTo>
                  <a:cubicBezTo>
                    <a:pt x="5" y="2"/>
                    <a:pt x="5" y="4"/>
                    <a:pt x="5" y="4"/>
                  </a:cubicBezTo>
                  <a:cubicBezTo>
                    <a:pt x="4" y="6"/>
                    <a:pt x="1" y="5"/>
                    <a:pt x="2" y="8"/>
                  </a:cubicBezTo>
                  <a:cubicBezTo>
                    <a:pt x="4" y="10"/>
                    <a:pt x="3" y="11"/>
                    <a:pt x="2" y="13"/>
                  </a:cubicBezTo>
                  <a:cubicBezTo>
                    <a:pt x="2" y="15"/>
                    <a:pt x="4" y="15"/>
                    <a:pt x="5" y="14"/>
                  </a:cubicBezTo>
                  <a:cubicBezTo>
                    <a:pt x="4" y="15"/>
                    <a:pt x="5" y="15"/>
                    <a:pt x="5" y="16"/>
                  </a:cubicBezTo>
                  <a:cubicBezTo>
                    <a:pt x="5" y="15"/>
                    <a:pt x="3" y="18"/>
                    <a:pt x="3" y="18"/>
                  </a:cubicBezTo>
                  <a:cubicBezTo>
                    <a:pt x="2" y="18"/>
                    <a:pt x="0" y="18"/>
                    <a:pt x="0" y="20"/>
                  </a:cubicBezTo>
                  <a:cubicBezTo>
                    <a:pt x="1" y="20"/>
                    <a:pt x="2" y="18"/>
                    <a:pt x="3" y="19"/>
                  </a:cubicBezTo>
                  <a:cubicBezTo>
                    <a:pt x="3" y="20"/>
                    <a:pt x="3" y="21"/>
                    <a:pt x="3" y="21"/>
                  </a:cubicBezTo>
                  <a:cubicBezTo>
                    <a:pt x="2" y="22"/>
                    <a:pt x="2" y="23"/>
                    <a:pt x="2" y="23"/>
                  </a:cubicBezTo>
                  <a:cubicBezTo>
                    <a:pt x="2" y="24"/>
                    <a:pt x="3" y="22"/>
                    <a:pt x="4" y="22"/>
                  </a:cubicBezTo>
                  <a:cubicBezTo>
                    <a:pt x="4" y="21"/>
                    <a:pt x="5" y="23"/>
                    <a:pt x="5" y="23"/>
                  </a:cubicBezTo>
                  <a:cubicBezTo>
                    <a:pt x="6" y="23"/>
                    <a:pt x="5" y="19"/>
                    <a:pt x="4" y="19"/>
                  </a:cubicBezTo>
                  <a:cubicBezTo>
                    <a:pt x="5" y="19"/>
                    <a:pt x="7" y="20"/>
                    <a:pt x="7" y="19"/>
                  </a:cubicBezTo>
                  <a:cubicBezTo>
                    <a:pt x="7" y="19"/>
                    <a:pt x="6" y="20"/>
                    <a:pt x="6" y="20"/>
                  </a:cubicBezTo>
                  <a:cubicBezTo>
                    <a:pt x="6" y="21"/>
                    <a:pt x="7" y="22"/>
                    <a:pt x="7" y="23"/>
                  </a:cubicBezTo>
                  <a:cubicBezTo>
                    <a:pt x="7" y="24"/>
                    <a:pt x="4" y="27"/>
                    <a:pt x="7" y="27"/>
                  </a:cubicBezTo>
                  <a:cubicBezTo>
                    <a:pt x="7" y="27"/>
                    <a:pt x="10" y="27"/>
                    <a:pt x="11" y="27"/>
                  </a:cubicBezTo>
                  <a:cubicBezTo>
                    <a:pt x="12" y="26"/>
                    <a:pt x="15" y="26"/>
                    <a:pt x="15" y="26"/>
                  </a:cubicBezTo>
                  <a:cubicBezTo>
                    <a:pt x="14" y="28"/>
                    <a:pt x="13" y="28"/>
                    <a:pt x="14" y="30"/>
                  </a:cubicBezTo>
                  <a:cubicBezTo>
                    <a:pt x="15" y="33"/>
                    <a:pt x="15" y="31"/>
                    <a:pt x="16" y="32"/>
                  </a:cubicBezTo>
                  <a:cubicBezTo>
                    <a:pt x="16" y="33"/>
                    <a:pt x="15" y="35"/>
                    <a:pt x="16" y="36"/>
                  </a:cubicBezTo>
                  <a:cubicBezTo>
                    <a:pt x="17" y="38"/>
                    <a:pt x="14" y="38"/>
                    <a:pt x="13" y="38"/>
                  </a:cubicBezTo>
                  <a:cubicBezTo>
                    <a:pt x="11" y="39"/>
                    <a:pt x="10" y="37"/>
                    <a:pt x="8" y="39"/>
                  </a:cubicBezTo>
                  <a:cubicBezTo>
                    <a:pt x="7" y="41"/>
                    <a:pt x="12" y="40"/>
                    <a:pt x="11" y="41"/>
                  </a:cubicBezTo>
                  <a:cubicBezTo>
                    <a:pt x="11" y="41"/>
                    <a:pt x="9" y="42"/>
                    <a:pt x="9" y="42"/>
                  </a:cubicBezTo>
                  <a:cubicBezTo>
                    <a:pt x="9" y="43"/>
                    <a:pt x="10" y="43"/>
                    <a:pt x="9" y="44"/>
                  </a:cubicBezTo>
                  <a:cubicBezTo>
                    <a:pt x="8" y="45"/>
                    <a:pt x="7" y="46"/>
                    <a:pt x="5" y="47"/>
                  </a:cubicBezTo>
                  <a:cubicBezTo>
                    <a:pt x="4" y="48"/>
                    <a:pt x="6" y="49"/>
                    <a:pt x="6" y="49"/>
                  </a:cubicBezTo>
                  <a:cubicBezTo>
                    <a:pt x="7" y="49"/>
                    <a:pt x="9" y="48"/>
                    <a:pt x="9" y="48"/>
                  </a:cubicBezTo>
                  <a:cubicBezTo>
                    <a:pt x="9" y="49"/>
                    <a:pt x="12" y="49"/>
                    <a:pt x="13" y="50"/>
                  </a:cubicBezTo>
                  <a:cubicBezTo>
                    <a:pt x="15" y="50"/>
                    <a:pt x="17" y="48"/>
                    <a:pt x="18" y="48"/>
                  </a:cubicBezTo>
                  <a:cubicBezTo>
                    <a:pt x="18" y="48"/>
                    <a:pt x="16" y="53"/>
                    <a:pt x="13" y="52"/>
                  </a:cubicBezTo>
                  <a:cubicBezTo>
                    <a:pt x="12" y="51"/>
                    <a:pt x="11" y="52"/>
                    <a:pt x="10" y="52"/>
                  </a:cubicBezTo>
                  <a:cubicBezTo>
                    <a:pt x="8" y="52"/>
                    <a:pt x="9" y="51"/>
                    <a:pt x="8" y="51"/>
                  </a:cubicBezTo>
                  <a:cubicBezTo>
                    <a:pt x="8" y="51"/>
                    <a:pt x="8" y="54"/>
                    <a:pt x="7" y="55"/>
                  </a:cubicBezTo>
                  <a:cubicBezTo>
                    <a:pt x="7" y="55"/>
                    <a:pt x="6" y="56"/>
                    <a:pt x="5" y="57"/>
                  </a:cubicBezTo>
                  <a:cubicBezTo>
                    <a:pt x="5" y="57"/>
                    <a:pt x="3" y="58"/>
                    <a:pt x="3" y="59"/>
                  </a:cubicBezTo>
                  <a:cubicBezTo>
                    <a:pt x="3" y="59"/>
                    <a:pt x="5" y="59"/>
                    <a:pt x="5" y="59"/>
                  </a:cubicBezTo>
                  <a:cubicBezTo>
                    <a:pt x="5" y="59"/>
                    <a:pt x="4" y="59"/>
                    <a:pt x="5" y="60"/>
                  </a:cubicBezTo>
                  <a:cubicBezTo>
                    <a:pt x="5" y="60"/>
                    <a:pt x="7" y="57"/>
                    <a:pt x="8" y="57"/>
                  </a:cubicBezTo>
                  <a:cubicBezTo>
                    <a:pt x="9" y="57"/>
                    <a:pt x="11" y="58"/>
                    <a:pt x="12" y="57"/>
                  </a:cubicBezTo>
                  <a:cubicBezTo>
                    <a:pt x="14" y="57"/>
                    <a:pt x="13" y="55"/>
                    <a:pt x="15" y="55"/>
                  </a:cubicBezTo>
                  <a:cubicBezTo>
                    <a:pt x="16" y="54"/>
                    <a:pt x="17" y="55"/>
                    <a:pt x="19" y="55"/>
                  </a:cubicBezTo>
                  <a:cubicBezTo>
                    <a:pt x="20" y="56"/>
                    <a:pt x="21" y="54"/>
                    <a:pt x="23" y="55"/>
                  </a:cubicBezTo>
                  <a:cubicBezTo>
                    <a:pt x="24" y="56"/>
                    <a:pt x="26" y="55"/>
                    <a:pt x="27" y="54"/>
                  </a:cubicBezTo>
                  <a:cubicBezTo>
                    <a:pt x="29" y="54"/>
                    <a:pt x="32" y="54"/>
                    <a:pt x="34" y="54"/>
                  </a:cubicBezTo>
                  <a:cubicBezTo>
                    <a:pt x="34" y="54"/>
                    <a:pt x="38" y="51"/>
                    <a:pt x="38" y="51"/>
                  </a:cubicBezTo>
                  <a:cubicBezTo>
                    <a:pt x="37" y="50"/>
                    <a:pt x="33" y="51"/>
                    <a:pt x="33" y="50"/>
                  </a:cubicBezTo>
                  <a:cubicBezTo>
                    <a:pt x="33" y="49"/>
                    <a:pt x="37" y="46"/>
                    <a:pt x="38" y="46"/>
                  </a:cubicBezTo>
                  <a:cubicBezTo>
                    <a:pt x="39" y="44"/>
                    <a:pt x="40" y="40"/>
                    <a:pt x="36" y="40"/>
                  </a:cubicBezTo>
                  <a:cubicBezTo>
                    <a:pt x="35" y="40"/>
                    <a:pt x="33" y="41"/>
                    <a:pt x="32" y="41"/>
                  </a:cubicBezTo>
                  <a:cubicBezTo>
                    <a:pt x="30" y="40"/>
                    <a:pt x="32" y="40"/>
                    <a:pt x="32" y="39"/>
                  </a:cubicBezTo>
                  <a:cubicBezTo>
                    <a:pt x="32" y="38"/>
                    <a:pt x="32" y="37"/>
                    <a:pt x="31" y="36"/>
                  </a:cubicBezTo>
                  <a:cubicBezTo>
                    <a:pt x="31" y="36"/>
                    <a:pt x="27" y="35"/>
                    <a:pt x="28" y="34"/>
                  </a:cubicBezTo>
                  <a:cubicBezTo>
                    <a:pt x="28" y="34"/>
                    <a:pt x="30" y="35"/>
                    <a:pt x="30" y="34"/>
                  </a:cubicBezTo>
                  <a:cubicBezTo>
                    <a:pt x="31" y="33"/>
                    <a:pt x="30" y="32"/>
                    <a:pt x="29" y="31"/>
                  </a:cubicBezTo>
                  <a:cubicBezTo>
                    <a:pt x="26" y="29"/>
                    <a:pt x="25" y="29"/>
                    <a:pt x="23" y="25"/>
                  </a:cubicBezTo>
                  <a:cubicBezTo>
                    <a:pt x="22" y="23"/>
                    <a:pt x="21" y="21"/>
                    <a:pt x="18" y="19"/>
                  </a:cubicBezTo>
                  <a:cubicBezTo>
                    <a:pt x="17" y="18"/>
                    <a:pt x="13" y="20"/>
                    <a:pt x="12" y="18"/>
                  </a:cubicBezTo>
                  <a:cubicBezTo>
                    <a:pt x="12" y="18"/>
                    <a:pt x="18" y="17"/>
                    <a:pt x="17" y="16"/>
                  </a:cubicBezTo>
                  <a:cubicBezTo>
                    <a:pt x="17" y="16"/>
                    <a:pt x="15" y="17"/>
                    <a:pt x="14" y="16"/>
                  </a:cubicBezTo>
                  <a:cubicBezTo>
                    <a:pt x="14" y="16"/>
                    <a:pt x="18" y="15"/>
                    <a:pt x="18" y="15"/>
                  </a:cubicBezTo>
                  <a:cubicBezTo>
                    <a:pt x="19" y="14"/>
                    <a:pt x="22" y="9"/>
                    <a:pt x="21" y="8"/>
                  </a:cubicBezTo>
                  <a:cubicBezTo>
                    <a:pt x="20" y="6"/>
                    <a:pt x="17" y="6"/>
                    <a:pt x="15" y="6"/>
                  </a:cubicBezTo>
                  <a:cubicBezTo>
                    <a:pt x="14" y="7"/>
                    <a:pt x="9" y="7"/>
                    <a:pt x="9" y="7"/>
                  </a:cubicBezTo>
                  <a:cubicBezTo>
                    <a:pt x="9" y="7"/>
                    <a:pt x="11" y="6"/>
                    <a:pt x="11" y="6"/>
                  </a:cubicBezTo>
                  <a:cubicBezTo>
                    <a:pt x="11" y="6"/>
                    <a:pt x="9" y="5"/>
                    <a:pt x="9" y="6"/>
                  </a:cubicBezTo>
                  <a:cubicBezTo>
                    <a:pt x="9" y="5"/>
                    <a:pt x="18" y="1"/>
                    <a:pt x="15" y="0"/>
                  </a:cubicBezTo>
                  <a:cubicBezTo>
                    <a:pt x="14" y="0"/>
                    <a:pt x="17" y="1"/>
                    <a:pt x="15" y="0"/>
                  </a:cubicBezTo>
                  <a:close/>
                </a:path>
              </a:pathLst>
            </a:custGeom>
            <a:solidFill>
              <a:srgbClr val="E4E4E4"/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73" name="Freeform 405"/>
            <p:cNvSpPr>
              <a:spLocks/>
            </p:cNvSpPr>
            <p:nvPr/>
          </p:nvSpPr>
          <p:spPr bwMode="auto">
            <a:xfrm>
              <a:off x="10566434" y="5337841"/>
              <a:ext cx="503186" cy="245289"/>
            </a:xfrm>
            <a:custGeom>
              <a:avLst/>
              <a:gdLst>
                <a:gd name="T0" fmla="*/ 53 w 54"/>
                <a:gd name="T1" fmla="*/ 10 h 26"/>
                <a:gd name="T2" fmla="*/ 49 w 54"/>
                <a:gd name="T3" fmla="*/ 9 h 26"/>
                <a:gd name="T4" fmla="*/ 50 w 54"/>
                <a:gd name="T5" fmla="*/ 8 h 26"/>
                <a:gd name="T6" fmla="*/ 48 w 54"/>
                <a:gd name="T7" fmla="*/ 7 h 26"/>
                <a:gd name="T8" fmla="*/ 49 w 54"/>
                <a:gd name="T9" fmla="*/ 6 h 26"/>
                <a:gd name="T10" fmla="*/ 46 w 54"/>
                <a:gd name="T11" fmla="*/ 5 h 26"/>
                <a:gd name="T12" fmla="*/ 48 w 54"/>
                <a:gd name="T13" fmla="*/ 3 h 26"/>
                <a:gd name="T14" fmla="*/ 43 w 54"/>
                <a:gd name="T15" fmla="*/ 3 h 26"/>
                <a:gd name="T16" fmla="*/ 39 w 54"/>
                <a:gd name="T17" fmla="*/ 1 h 26"/>
                <a:gd name="T18" fmla="*/ 39 w 54"/>
                <a:gd name="T19" fmla="*/ 4 h 26"/>
                <a:gd name="T20" fmla="*/ 36 w 54"/>
                <a:gd name="T21" fmla="*/ 5 h 26"/>
                <a:gd name="T22" fmla="*/ 32 w 54"/>
                <a:gd name="T23" fmla="*/ 5 h 26"/>
                <a:gd name="T24" fmla="*/ 32 w 54"/>
                <a:gd name="T25" fmla="*/ 9 h 26"/>
                <a:gd name="T26" fmla="*/ 26 w 54"/>
                <a:gd name="T27" fmla="*/ 5 h 26"/>
                <a:gd name="T28" fmla="*/ 25 w 54"/>
                <a:gd name="T29" fmla="*/ 8 h 26"/>
                <a:gd name="T30" fmla="*/ 21 w 54"/>
                <a:gd name="T31" fmla="*/ 5 h 26"/>
                <a:gd name="T32" fmla="*/ 21 w 54"/>
                <a:gd name="T33" fmla="*/ 9 h 26"/>
                <a:gd name="T34" fmla="*/ 19 w 54"/>
                <a:gd name="T35" fmla="*/ 9 h 26"/>
                <a:gd name="T36" fmla="*/ 17 w 54"/>
                <a:gd name="T37" fmla="*/ 12 h 26"/>
                <a:gd name="T38" fmla="*/ 14 w 54"/>
                <a:gd name="T39" fmla="*/ 8 h 26"/>
                <a:gd name="T40" fmla="*/ 16 w 54"/>
                <a:gd name="T41" fmla="*/ 8 h 26"/>
                <a:gd name="T42" fmla="*/ 14 w 54"/>
                <a:gd name="T43" fmla="*/ 5 h 26"/>
                <a:gd name="T44" fmla="*/ 7 w 54"/>
                <a:gd name="T45" fmla="*/ 2 h 26"/>
                <a:gd name="T46" fmla="*/ 9 w 54"/>
                <a:gd name="T47" fmla="*/ 4 h 26"/>
                <a:gd name="T48" fmla="*/ 8 w 54"/>
                <a:gd name="T49" fmla="*/ 4 h 26"/>
                <a:gd name="T50" fmla="*/ 10 w 54"/>
                <a:gd name="T51" fmla="*/ 8 h 26"/>
                <a:gd name="T52" fmla="*/ 5 w 54"/>
                <a:gd name="T53" fmla="*/ 6 h 26"/>
                <a:gd name="T54" fmla="*/ 3 w 54"/>
                <a:gd name="T55" fmla="*/ 6 h 26"/>
                <a:gd name="T56" fmla="*/ 5 w 54"/>
                <a:gd name="T57" fmla="*/ 7 h 26"/>
                <a:gd name="T58" fmla="*/ 5 w 54"/>
                <a:gd name="T59" fmla="*/ 8 h 26"/>
                <a:gd name="T60" fmla="*/ 2 w 54"/>
                <a:gd name="T61" fmla="*/ 7 h 26"/>
                <a:gd name="T62" fmla="*/ 1 w 54"/>
                <a:gd name="T63" fmla="*/ 9 h 26"/>
                <a:gd name="T64" fmla="*/ 8 w 54"/>
                <a:gd name="T65" fmla="*/ 10 h 26"/>
                <a:gd name="T66" fmla="*/ 13 w 54"/>
                <a:gd name="T67" fmla="*/ 11 h 26"/>
                <a:gd name="T68" fmla="*/ 11 w 54"/>
                <a:gd name="T69" fmla="*/ 12 h 26"/>
                <a:gd name="T70" fmla="*/ 12 w 54"/>
                <a:gd name="T71" fmla="*/ 13 h 26"/>
                <a:gd name="T72" fmla="*/ 8 w 54"/>
                <a:gd name="T73" fmla="*/ 14 h 26"/>
                <a:gd name="T74" fmla="*/ 3 w 54"/>
                <a:gd name="T75" fmla="*/ 15 h 26"/>
                <a:gd name="T76" fmla="*/ 10 w 54"/>
                <a:gd name="T77" fmla="*/ 16 h 26"/>
                <a:gd name="T78" fmla="*/ 12 w 54"/>
                <a:gd name="T79" fmla="*/ 18 h 26"/>
                <a:gd name="T80" fmla="*/ 15 w 54"/>
                <a:gd name="T81" fmla="*/ 17 h 26"/>
                <a:gd name="T82" fmla="*/ 13 w 54"/>
                <a:gd name="T83" fmla="*/ 18 h 26"/>
                <a:gd name="T84" fmla="*/ 15 w 54"/>
                <a:gd name="T85" fmla="*/ 18 h 26"/>
                <a:gd name="T86" fmla="*/ 10 w 54"/>
                <a:gd name="T87" fmla="*/ 23 h 26"/>
                <a:gd name="T88" fmla="*/ 15 w 54"/>
                <a:gd name="T89" fmla="*/ 23 h 26"/>
                <a:gd name="T90" fmla="*/ 21 w 54"/>
                <a:gd name="T91" fmla="*/ 24 h 26"/>
                <a:gd name="T92" fmla="*/ 20 w 54"/>
                <a:gd name="T93" fmla="*/ 24 h 26"/>
                <a:gd name="T94" fmla="*/ 22 w 54"/>
                <a:gd name="T95" fmla="*/ 25 h 26"/>
                <a:gd name="T96" fmla="*/ 29 w 54"/>
                <a:gd name="T97" fmla="*/ 26 h 26"/>
                <a:gd name="T98" fmla="*/ 33 w 54"/>
                <a:gd name="T99" fmla="*/ 25 h 26"/>
                <a:gd name="T100" fmla="*/ 39 w 54"/>
                <a:gd name="T101" fmla="*/ 23 h 26"/>
                <a:gd name="T102" fmla="*/ 46 w 54"/>
                <a:gd name="T103" fmla="*/ 19 h 26"/>
                <a:gd name="T104" fmla="*/ 52 w 54"/>
                <a:gd name="T105" fmla="*/ 16 h 26"/>
                <a:gd name="T106" fmla="*/ 52 w 54"/>
                <a:gd name="T107" fmla="*/ 14 h 26"/>
                <a:gd name="T108" fmla="*/ 54 w 54"/>
                <a:gd name="T109" fmla="*/ 13 h 26"/>
                <a:gd name="T110" fmla="*/ 52 w 54"/>
                <a:gd name="T111" fmla="*/ 12 h 26"/>
                <a:gd name="T112" fmla="*/ 53 w 54"/>
                <a:gd name="T113" fmla="*/ 10 h 26"/>
                <a:gd name="T114" fmla="*/ 53 w 54"/>
                <a:gd name="T115" fmla="*/ 1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54" h="26">
                  <a:moveTo>
                    <a:pt x="53" y="10"/>
                  </a:moveTo>
                  <a:cubicBezTo>
                    <a:pt x="53" y="10"/>
                    <a:pt x="49" y="9"/>
                    <a:pt x="49" y="9"/>
                  </a:cubicBezTo>
                  <a:cubicBezTo>
                    <a:pt x="49" y="9"/>
                    <a:pt x="50" y="8"/>
                    <a:pt x="50" y="8"/>
                  </a:cubicBezTo>
                  <a:cubicBezTo>
                    <a:pt x="49" y="8"/>
                    <a:pt x="47" y="8"/>
                    <a:pt x="48" y="7"/>
                  </a:cubicBezTo>
                  <a:cubicBezTo>
                    <a:pt x="48" y="7"/>
                    <a:pt x="49" y="6"/>
                    <a:pt x="49" y="6"/>
                  </a:cubicBezTo>
                  <a:cubicBezTo>
                    <a:pt x="48" y="5"/>
                    <a:pt x="46" y="5"/>
                    <a:pt x="46" y="5"/>
                  </a:cubicBezTo>
                  <a:cubicBezTo>
                    <a:pt x="46" y="4"/>
                    <a:pt x="48" y="3"/>
                    <a:pt x="48" y="3"/>
                  </a:cubicBezTo>
                  <a:cubicBezTo>
                    <a:pt x="48" y="3"/>
                    <a:pt x="44" y="4"/>
                    <a:pt x="43" y="3"/>
                  </a:cubicBezTo>
                  <a:cubicBezTo>
                    <a:pt x="42" y="2"/>
                    <a:pt x="41" y="1"/>
                    <a:pt x="39" y="1"/>
                  </a:cubicBezTo>
                  <a:cubicBezTo>
                    <a:pt x="38" y="1"/>
                    <a:pt x="40" y="3"/>
                    <a:pt x="39" y="4"/>
                  </a:cubicBezTo>
                  <a:cubicBezTo>
                    <a:pt x="38" y="5"/>
                    <a:pt x="37" y="4"/>
                    <a:pt x="36" y="5"/>
                  </a:cubicBezTo>
                  <a:cubicBezTo>
                    <a:pt x="35" y="6"/>
                    <a:pt x="34" y="5"/>
                    <a:pt x="32" y="5"/>
                  </a:cubicBezTo>
                  <a:cubicBezTo>
                    <a:pt x="30" y="4"/>
                    <a:pt x="33" y="8"/>
                    <a:pt x="32" y="9"/>
                  </a:cubicBezTo>
                  <a:cubicBezTo>
                    <a:pt x="32" y="9"/>
                    <a:pt x="28" y="2"/>
                    <a:pt x="26" y="5"/>
                  </a:cubicBezTo>
                  <a:cubicBezTo>
                    <a:pt x="25" y="5"/>
                    <a:pt x="26" y="7"/>
                    <a:pt x="25" y="8"/>
                  </a:cubicBezTo>
                  <a:cubicBezTo>
                    <a:pt x="25" y="9"/>
                    <a:pt x="22" y="5"/>
                    <a:pt x="21" y="5"/>
                  </a:cubicBezTo>
                  <a:cubicBezTo>
                    <a:pt x="20" y="5"/>
                    <a:pt x="23" y="9"/>
                    <a:pt x="21" y="9"/>
                  </a:cubicBezTo>
                  <a:cubicBezTo>
                    <a:pt x="20" y="9"/>
                    <a:pt x="20" y="9"/>
                    <a:pt x="19" y="9"/>
                  </a:cubicBezTo>
                  <a:cubicBezTo>
                    <a:pt x="18" y="9"/>
                    <a:pt x="17" y="11"/>
                    <a:pt x="17" y="12"/>
                  </a:cubicBezTo>
                  <a:cubicBezTo>
                    <a:pt x="17" y="11"/>
                    <a:pt x="14" y="9"/>
                    <a:pt x="14" y="8"/>
                  </a:cubicBezTo>
                  <a:cubicBezTo>
                    <a:pt x="14" y="8"/>
                    <a:pt x="16" y="8"/>
                    <a:pt x="16" y="8"/>
                  </a:cubicBezTo>
                  <a:cubicBezTo>
                    <a:pt x="16" y="7"/>
                    <a:pt x="14" y="5"/>
                    <a:pt x="14" y="5"/>
                  </a:cubicBezTo>
                  <a:cubicBezTo>
                    <a:pt x="13" y="5"/>
                    <a:pt x="8" y="0"/>
                    <a:pt x="7" y="2"/>
                  </a:cubicBezTo>
                  <a:cubicBezTo>
                    <a:pt x="7" y="3"/>
                    <a:pt x="10" y="3"/>
                    <a:pt x="9" y="4"/>
                  </a:cubicBezTo>
                  <a:cubicBezTo>
                    <a:pt x="9" y="4"/>
                    <a:pt x="9" y="4"/>
                    <a:pt x="8" y="4"/>
                  </a:cubicBezTo>
                  <a:cubicBezTo>
                    <a:pt x="10" y="3"/>
                    <a:pt x="11" y="7"/>
                    <a:pt x="10" y="8"/>
                  </a:cubicBezTo>
                  <a:cubicBezTo>
                    <a:pt x="10" y="8"/>
                    <a:pt x="2" y="1"/>
                    <a:pt x="5" y="6"/>
                  </a:cubicBezTo>
                  <a:cubicBezTo>
                    <a:pt x="5" y="6"/>
                    <a:pt x="3" y="6"/>
                    <a:pt x="3" y="6"/>
                  </a:cubicBezTo>
                  <a:cubicBezTo>
                    <a:pt x="3" y="7"/>
                    <a:pt x="5" y="7"/>
                    <a:pt x="5" y="7"/>
                  </a:cubicBezTo>
                  <a:cubicBezTo>
                    <a:pt x="5" y="6"/>
                    <a:pt x="5" y="8"/>
                    <a:pt x="5" y="8"/>
                  </a:cubicBezTo>
                  <a:cubicBezTo>
                    <a:pt x="5" y="8"/>
                    <a:pt x="3" y="7"/>
                    <a:pt x="2" y="7"/>
                  </a:cubicBezTo>
                  <a:cubicBezTo>
                    <a:pt x="3" y="7"/>
                    <a:pt x="0" y="10"/>
                    <a:pt x="1" y="9"/>
                  </a:cubicBezTo>
                  <a:cubicBezTo>
                    <a:pt x="0" y="11"/>
                    <a:pt x="8" y="10"/>
                    <a:pt x="8" y="10"/>
                  </a:cubicBezTo>
                  <a:cubicBezTo>
                    <a:pt x="9" y="10"/>
                    <a:pt x="13" y="11"/>
                    <a:pt x="13" y="11"/>
                  </a:cubicBezTo>
                  <a:cubicBezTo>
                    <a:pt x="12" y="11"/>
                    <a:pt x="11" y="11"/>
                    <a:pt x="11" y="12"/>
                  </a:cubicBezTo>
                  <a:cubicBezTo>
                    <a:pt x="11" y="12"/>
                    <a:pt x="12" y="13"/>
                    <a:pt x="12" y="13"/>
                  </a:cubicBezTo>
                  <a:cubicBezTo>
                    <a:pt x="11" y="14"/>
                    <a:pt x="9" y="14"/>
                    <a:pt x="8" y="14"/>
                  </a:cubicBezTo>
                  <a:cubicBezTo>
                    <a:pt x="8" y="14"/>
                    <a:pt x="2" y="15"/>
                    <a:pt x="3" y="15"/>
                  </a:cubicBezTo>
                  <a:cubicBezTo>
                    <a:pt x="5" y="16"/>
                    <a:pt x="8" y="15"/>
                    <a:pt x="10" y="16"/>
                  </a:cubicBezTo>
                  <a:cubicBezTo>
                    <a:pt x="11" y="17"/>
                    <a:pt x="11" y="18"/>
                    <a:pt x="12" y="18"/>
                  </a:cubicBezTo>
                  <a:cubicBezTo>
                    <a:pt x="12" y="18"/>
                    <a:pt x="14" y="17"/>
                    <a:pt x="15" y="17"/>
                  </a:cubicBezTo>
                  <a:cubicBezTo>
                    <a:pt x="14" y="17"/>
                    <a:pt x="13" y="18"/>
                    <a:pt x="13" y="18"/>
                  </a:cubicBezTo>
                  <a:cubicBezTo>
                    <a:pt x="13" y="19"/>
                    <a:pt x="15" y="18"/>
                    <a:pt x="15" y="18"/>
                  </a:cubicBezTo>
                  <a:cubicBezTo>
                    <a:pt x="16" y="19"/>
                    <a:pt x="8" y="23"/>
                    <a:pt x="10" y="23"/>
                  </a:cubicBezTo>
                  <a:cubicBezTo>
                    <a:pt x="12" y="24"/>
                    <a:pt x="14" y="23"/>
                    <a:pt x="15" y="23"/>
                  </a:cubicBezTo>
                  <a:cubicBezTo>
                    <a:pt x="17" y="23"/>
                    <a:pt x="19" y="23"/>
                    <a:pt x="21" y="24"/>
                  </a:cubicBezTo>
                  <a:cubicBezTo>
                    <a:pt x="20" y="23"/>
                    <a:pt x="20" y="24"/>
                    <a:pt x="20" y="24"/>
                  </a:cubicBezTo>
                  <a:cubicBezTo>
                    <a:pt x="21" y="25"/>
                    <a:pt x="22" y="25"/>
                    <a:pt x="22" y="25"/>
                  </a:cubicBezTo>
                  <a:cubicBezTo>
                    <a:pt x="24" y="26"/>
                    <a:pt x="27" y="26"/>
                    <a:pt x="29" y="26"/>
                  </a:cubicBezTo>
                  <a:cubicBezTo>
                    <a:pt x="31" y="26"/>
                    <a:pt x="31" y="25"/>
                    <a:pt x="33" y="25"/>
                  </a:cubicBezTo>
                  <a:cubicBezTo>
                    <a:pt x="35" y="24"/>
                    <a:pt x="37" y="24"/>
                    <a:pt x="39" y="23"/>
                  </a:cubicBezTo>
                  <a:cubicBezTo>
                    <a:pt x="42" y="21"/>
                    <a:pt x="43" y="20"/>
                    <a:pt x="46" y="19"/>
                  </a:cubicBezTo>
                  <a:cubicBezTo>
                    <a:pt x="48" y="19"/>
                    <a:pt x="49" y="16"/>
                    <a:pt x="52" y="16"/>
                  </a:cubicBezTo>
                  <a:cubicBezTo>
                    <a:pt x="52" y="15"/>
                    <a:pt x="53" y="15"/>
                    <a:pt x="52" y="14"/>
                  </a:cubicBezTo>
                  <a:cubicBezTo>
                    <a:pt x="51" y="13"/>
                    <a:pt x="53" y="13"/>
                    <a:pt x="54" y="13"/>
                  </a:cubicBezTo>
                  <a:cubicBezTo>
                    <a:pt x="54" y="13"/>
                    <a:pt x="52" y="12"/>
                    <a:pt x="52" y="12"/>
                  </a:cubicBezTo>
                  <a:cubicBezTo>
                    <a:pt x="52" y="11"/>
                    <a:pt x="54" y="10"/>
                    <a:pt x="53" y="10"/>
                  </a:cubicBezTo>
                  <a:cubicBezTo>
                    <a:pt x="51" y="9"/>
                    <a:pt x="54" y="10"/>
                    <a:pt x="53" y="10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74" name="Freeform 406"/>
            <p:cNvSpPr>
              <a:spLocks/>
            </p:cNvSpPr>
            <p:nvPr/>
          </p:nvSpPr>
          <p:spPr bwMode="auto">
            <a:xfrm>
              <a:off x="14085545" y="4439516"/>
              <a:ext cx="840765" cy="579771"/>
            </a:xfrm>
            <a:custGeom>
              <a:avLst/>
              <a:gdLst>
                <a:gd name="T0" fmla="*/ 77 w 90"/>
                <a:gd name="T1" fmla="*/ 2 h 62"/>
                <a:gd name="T2" fmla="*/ 66 w 90"/>
                <a:gd name="T3" fmla="*/ 6 h 62"/>
                <a:gd name="T4" fmla="*/ 51 w 90"/>
                <a:gd name="T5" fmla="*/ 8 h 62"/>
                <a:gd name="T6" fmla="*/ 48 w 90"/>
                <a:gd name="T7" fmla="*/ 9 h 62"/>
                <a:gd name="T8" fmla="*/ 39 w 90"/>
                <a:gd name="T9" fmla="*/ 11 h 62"/>
                <a:gd name="T10" fmla="*/ 32 w 90"/>
                <a:gd name="T11" fmla="*/ 14 h 62"/>
                <a:gd name="T12" fmla="*/ 26 w 90"/>
                <a:gd name="T13" fmla="*/ 19 h 62"/>
                <a:gd name="T14" fmla="*/ 26 w 90"/>
                <a:gd name="T15" fmla="*/ 21 h 62"/>
                <a:gd name="T16" fmla="*/ 27 w 90"/>
                <a:gd name="T17" fmla="*/ 23 h 62"/>
                <a:gd name="T18" fmla="*/ 23 w 90"/>
                <a:gd name="T19" fmla="*/ 25 h 62"/>
                <a:gd name="T20" fmla="*/ 21 w 90"/>
                <a:gd name="T21" fmla="*/ 28 h 62"/>
                <a:gd name="T22" fmla="*/ 21 w 90"/>
                <a:gd name="T23" fmla="*/ 29 h 62"/>
                <a:gd name="T24" fmla="*/ 14 w 90"/>
                <a:gd name="T25" fmla="*/ 31 h 62"/>
                <a:gd name="T26" fmla="*/ 19 w 90"/>
                <a:gd name="T27" fmla="*/ 34 h 62"/>
                <a:gd name="T28" fmla="*/ 9 w 90"/>
                <a:gd name="T29" fmla="*/ 38 h 62"/>
                <a:gd name="T30" fmla="*/ 6 w 90"/>
                <a:gd name="T31" fmla="*/ 41 h 62"/>
                <a:gd name="T32" fmla="*/ 5 w 90"/>
                <a:gd name="T33" fmla="*/ 47 h 62"/>
                <a:gd name="T34" fmla="*/ 4 w 90"/>
                <a:gd name="T35" fmla="*/ 53 h 62"/>
                <a:gd name="T36" fmla="*/ 12 w 90"/>
                <a:gd name="T37" fmla="*/ 55 h 62"/>
                <a:gd name="T38" fmla="*/ 12 w 90"/>
                <a:gd name="T39" fmla="*/ 56 h 62"/>
                <a:gd name="T40" fmla="*/ 16 w 90"/>
                <a:gd name="T41" fmla="*/ 62 h 62"/>
                <a:gd name="T42" fmla="*/ 26 w 90"/>
                <a:gd name="T43" fmla="*/ 61 h 62"/>
                <a:gd name="T44" fmla="*/ 26 w 90"/>
                <a:gd name="T45" fmla="*/ 59 h 62"/>
                <a:gd name="T46" fmla="*/ 20 w 90"/>
                <a:gd name="T47" fmla="*/ 48 h 62"/>
                <a:gd name="T48" fmla="*/ 20 w 90"/>
                <a:gd name="T49" fmla="*/ 42 h 62"/>
                <a:gd name="T50" fmla="*/ 22 w 90"/>
                <a:gd name="T51" fmla="*/ 40 h 62"/>
                <a:gd name="T52" fmla="*/ 21 w 90"/>
                <a:gd name="T53" fmla="*/ 36 h 62"/>
                <a:gd name="T54" fmla="*/ 27 w 90"/>
                <a:gd name="T55" fmla="*/ 34 h 62"/>
                <a:gd name="T56" fmla="*/ 27 w 90"/>
                <a:gd name="T57" fmla="*/ 32 h 62"/>
                <a:gd name="T58" fmla="*/ 32 w 90"/>
                <a:gd name="T59" fmla="*/ 31 h 62"/>
                <a:gd name="T60" fmla="*/ 35 w 90"/>
                <a:gd name="T61" fmla="*/ 29 h 62"/>
                <a:gd name="T62" fmla="*/ 35 w 90"/>
                <a:gd name="T63" fmla="*/ 26 h 62"/>
                <a:gd name="T64" fmla="*/ 42 w 90"/>
                <a:gd name="T65" fmla="*/ 24 h 62"/>
                <a:gd name="T66" fmla="*/ 45 w 90"/>
                <a:gd name="T67" fmla="*/ 22 h 62"/>
                <a:gd name="T68" fmla="*/ 58 w 90"/>
                <a:gd name="T69" fmla="*/ 15 h 62"/>
                <a:gd name="T70" fmla="*/ 81 w 90"/>
                <a:gd name="T71" fmla="*/ 8 h 62"/>
                <a:gd name="T72" fmla="*/ 84 w 90"/>
                <a:gd name="T73" fmla="*/ 1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90" h="62">
                  <a:moveTo>
                    <a:pt x="84" y="1"/>
                  </a:moveTo>
                  <a:cubicBezTo>
                    <a:pt x="81" y="1"/>
                    <a:pt x="80" y="0"/>
                    <a:pt x="77" y="2"/>
                  </a:cubicBezTo>
                  <a:cubicBezTo>
                    <a:pt x="76" y="2"/>
                    <a:pt x="72" y="3"/>
                    <a:pt x="73" y="4"/>
                  </a:cubicBezTo>
                  <a:cubicBezTo>
                    <a:pt x="72" y="4"/>
                    <a:pt x="68" y="6"/>
                    <a:pt x="66" y="6"/>
                  </a:cubicBezTo>
                  <a:cubicBezTo>
                    <a:pt x="64" y="6"/>
                    <a:pt x="61" y="7"/>
                    <a:pt x="59" y="8"/>
                  </a:cubicBezTo>
                  <a:cubicBezTo>
                    <a:pt x="56" y="8"/>
                    <a:pt x="54" y="8"/>
                    <a:pt x="51" y="8"/>
                  </a:cubicBezTo>
                  <a:cubicBezTo>
                    <a:pt x="51" y="8"/>
                    <a:pt x="45" y="8"/>
                    <a:pt x="46" y="9"/>
                  </a:cubicBezTo>
                  <a:cubicBezTo>
                    <a:pt x="46" y="9"/>
                    <a:pt x="48" y="9"/>
                    <a:pt x="48" y="9"/>
                  </a:cubicBezTo>
                  <a:cubicBezTo>
                    <a:pt x="47" y="10"/>
                    <a:pt x="45" y="10"/>
                    <a:pt x="44" y="11"/>
                  </a:cubicBezTo>
                  <a:cubicBezTo>
                    <a:pt x="43" y="11"/>
                    <a:pt x="41" y="11"/>
                    <a:pt x="39" y="11"/>
                  </a:cubicBezTo>
                  <a:cubicBezTo>
                    <a:pt x="38" y="11"/>
                    <a:pt x="38" y="11"/>
                    <a:pt x="36" y="12"/>
                  </a:cubicBezTo>
                  <a:cubicBezTo>
                    <a:pt x="35" y="15"/>
                    <a:pt x="34" y="14"/>
                    <a:pt x="32" y="14"/>
                  </a:cubicBezTo>
                  <a:cubicBezTo>
                    <a:pt x="30" y="15"/>
                    <a:pt x="31" y="17"/>
                    <a:pt x="28" y="17"/>
                  </a:cubicBezTo>
                  <a:cubicBezTo>
                    <a:pt x="26" y="17"/>
                    <a:pt x="27" y="19"/>
                    <a:pt x="26" y="19"/>
                  </a:cubicBezTo>
                  <a:cubicBezTo>
                    <a:pt x="25" y="20"/>
                    <a:pt x="22" y="18"/>
                    <a:pt x="23" y="19"/>
                  </a:cubicBezTo>
                  <a:cubicBezTo>
                    <a:pt x="23" y="20"/>
                    <a:pt x="26" y="21"/>
                    <a:pt x="26" y="21"/>
                  </a:cubicBezTo>
                  <a:cubicBezTo>
                    <a:pt x="26" y="21"/>
                    <a:pt x="22" y="22"/>
                    <a:pt x="22" y="22"/>
                  </a:cubicBezTo>
                  <a:cubicBezTo>
                    <a:pt x="22" y="23"/>
                    <a:pt x="27" y="23"/>
                    <a:pt x="27" y="23"/>
                  </a:cubicBezTo>
                  <a:cubicBezTo>
                    <a:pt x="27" y="24"/>
                    <a:pt x="20" y="24"/>
                    <a:pt x="21" y="25"/>
                  </a:cubicBezTo>
                  <a:cubicBezTo>
                    <a:pt x="21" y="24"/>
                    <a:pt x="23" y="25"/>
                    <a:pt x="23" y="25"/>
                  </a:cubicBezTo>
                  <a:cubicBezTo>
                    <a:pt x="21" y="26"/>
                    <a:pt x="20" y="25"/>
                    <a:pt x="20" y="26"/>
                  </a:cubicBezTo>
                  <a:cubicBezTo>
                    <a:pt x="19" y="27"/>
                    <a:pt x="21" y="28"/>
                    <a:pt x="21" y="28"/>
                  </a:cubicBezTo>
                  <a:cubicBezTo>
                    <a:pt x="20" y="28"/>
                    <a:pt x="19" y="28"/>
                    <a:pt x="18" y="28"/>
                  </a:cubicBezTo>
                  <a:cubicBezTo>
                    <a:pt x="18" y="28"/>
                    <a:pt x="20" y="29"/>
                    <a:pt x="21" y="29"/>
                  </a:cubicBezTo>
                  <a:cubicBezTo>
                    <a:pt x="19" y="29"/>
                    <a:pt x="18" y="29"/>
                    <a:pt x="17" y="30"/>
                  </a:cubicBezTo>
                  <a:cubicBezTo>
                    <a:pt x="16" y="31"/>
                    <a:pt x="15" y="31"/>
                    <a:pt x="14" y="31"/>
                  </a:cubicBezTo>
                  <a:cubicBezTo>
                    <a:pt x="12" y="32"/>
                    <a:pt x="12" y="33"/>
                    <a:pt x="14" y="33"/>
                  </a:cubicBezTo>
                  <a:cubicBezTo>
                    <a:pt x="15" y="33"/>
                    <a:pt x="18" y="34"/>
                    <a:pt x="19" y="34"/>
                  </a:cubicBezTo>
                  <a:cubicBezTo>
                    <a:pt x="17" y="35"/>
                    <a:pt x="15" y="33"/>
                    <a:pt x="15" y="36"/>
                  </a:cubicBezTo>
                  <a:cubicBezTo>
                    <a:pt x="15" y="37"/>
                    <a:pt x="10" y="37"/>
                    <a:pt x="9" y="38"/>
                  </a:cubicBezTo>
                  <a:cubicBezTo>
                    <a:pt x="8" y="39"/>
                    <a:pt x="9" y="39"/>
                    <a:pt x="9" y="40"/>
                  </a:cubicBezTo>
                  <a:cubicBezTo>
                    <a:pt x="9" y="40"/>
                    <a:pt x="6" y="41"/>
                    <a:pt x="6" y="41"/>
                  </a:cubicBezTo>
                  <a:cubicBezTo>
                    <a:pt x="2" y="42"/>
                    <a:pt x="7" y="42"/>
                    <a:pt x="7" y="43"/>
                  </a:cubicBezTo>
                  <a:cubicBezTo>
                    <a:pt x="8" y="44"/>
                    <a:pt x="5" y="47"/>
                    <a:pt x="5" y="47"/>
                  </a:cubicBezTo>
                  <a:cubicBezTo>
                    <a:pt x="3" y="49"/>
                    <a:pt x="0" y="47"/>
                    <a:pt x="0" y="51"/>
                  </a:cubicBezTo>
                  <a:cubicBezTo>
                    <a:pt x="0" y="55"/>
                    <a:pt x="2" y="53"/>
                    <a:pt x="4" y="53"/>
                  </a:cubicBezTo>
                  <a:cubicBezTo>
                    <a:pt x="6" y="54"/>
                    <a:pt x="7" y="55"/>
                    <a:pt x="9" y="54"/>
                  </a:cubicBezTo>
                  <a:cubicBezTo>
                    <a:pt x="9" y="54"/>
                    <a:pt x="11" y="56"/>
                    <a:pt x="12" y="55"/>
                  </a:cubicBezTo>
                  <a:cubicBezTo>
                    <a:pt x="12" y="55"/>
                    <a:pt x="10" y="55"/>
                    <a:pt x="10" y="56"/>
                  </a:cubicBezTo>
                  <a:cubicBezTo>
                    <a:pt x="11" y="56"/>
                    <a:pt x="12" y="56"/>
                    <a:pt x="12" y="56"/>
                  </a:cubicBezTo>
                  <a:cubicBezTo>
                    <a:pt x="12" y="56"/>
                    <a:pt x="10" y="60"/>
                    <a:pt x="10" y="60"/>
                  </a:cubicBezTo>
                  <a:cubicBezTo>
                    <a:pt x="12" y="61"/>
                    <a:pt x="14" y="61"/>
                    <a:pt x="16" y="62"/>
                  </a:cubicBezTo>
                  <a:cubicBezTo>
                    <a:pt x="19" y="62"/>
                    <a:pt x="20" y="62"/>
                    <a:pt x="23" y="62"/>
                  </a:cubicBezTo>
                  <a:cubicBezTo>
                    <a:pt x="24" y="61"/>
                    <a:pt x="25" y="61"/>
                    <a:pt x="26" y="61"/>
                  </a:cubicBezTo>
                  <a:cubicBezTo>
                    <a:pt x="27" y="62"/>
                    <a:pt x="28" y="62"/>
                    <a:pt x="30" y="62"/>
                  </a:cubicBezTo>
                  <a:cubicBezTo>
                    <a:pt x="31" y="62"/>
                    <a:pt x="27" y="59"/>
                    <a:pt x="26" y="59"/>
                  </a:cubicBezTo>
                  <a:cubicBezTo>
                    <a:pt x="24" y="57"/>
                    <a:pt x="23" y="55"/>
                    <a:pt x="22" y="53"/>
                  </a:cubicBezTo>
                  <a:cubicBezTo>
                    <a:pt x="20" y="51"/>
                    <a:pt x="21" y="50"/>
                    <a:pt x="20" y="48"/>
                  </a:cubicBezTo>
                  <a:cubicBezTo>
                    <a:pt x="19" y="45"/>
                    <a:pt x="18" y="45"/>
                    <a:pt x="20" y="43"/>
                  </a:cubicBezTo>
                  <a:cubicBezTo>
                    <a:pt x="21" y="43"/>
                    <a:pt x="20" y="43"/>
                    <a:pt x="20" y="42"/>
                  </a:cubicBezTo>
                  <a:cubicBezTo>
                    <a:pt x="21" y="41"/>
                    <a:pt x="24" y="42"/>
                    <a:pt x="24" y="41"/>
                  </a:cubicBezTo>
                  <a:cubicBezTo>
                    <a:pt x="24" y="41"/>
                    <a:pt x="22" y="40"/>
                    <a:pt x="22" y="40"/>
                  </a:cubicBezTo>
                  <a:cubicBezTo>
                    <a:pt x="23" y="39"/>
                    <a:pt x="26" y="40"/>
                    <a:pt x="26" y="39"/>
                  </a:cubicBezTo>
                  <a:cubicBezTo>
                    <a:pt x="26" y="38"/>
                    <a:pt x="21" y="37"/>
                    <a:pt x="21" y="36"/>
                  </a:cubicBezTo>
                  <a:cubicBezTo>
                    <a:pt x="21" y="36"/>
                    <a:pt x="29" y="37"/>
                    <a:pt x="29" y="37"/>
                  </a:cubicBezTo>
                  <a:cubicBezTo>
                    <a:pt x="29" y="36"/>
                    <a:pt x="27" y="35"/>
                    <a:pt x="27" y="34"/>
                  </a:cubicBezTo>
                  <a:cubicBezTo>
                    <a:pt x="27" y="33"/>
                    <a:pt x="30" y="35"/>
                    <a:pt x="31" y="34"/>
                  </a:cubicBezTo>
                  <a:cubicBezTo>
                    <a:pt x="31" y="33"/>
                    <a:pt x="27" y="31"/>
                    <a:pt x="27" y="32"/>
                  </a:cubicBezTo>
                  <a:cubicBezTo>
                    <a:pt x="27" y="31"/>
                    <a:pt x="31" y="33"/>
                    <a:pt x="32" y="32"/>
                  </a:cubicBezTo>
                  <a:cubicBezTo>
                    <a:pt x="32" y="32"/>
                    <a:pt x="33" y="31"/>
                    <a:pt x="32" y="31"/>
                  </a:cubicBezTo>
                  <a:cubicBezTo>
                    <a:pt x="32" y="31"/>
                    <a:pt x="30" y="29"/>
                    <a:pt x="30" y="29"/>
                  </a:cubicBezTo>
                  <a:cubicBezTo>
                    <a:pt x="32" y="29"/>
                    <a:pt x="33" y="30"/>
                    <a:pt x="35" y="29"/>
                  </a:cubicBezTo>
                  <a:cubicBezTo>
                    <a:pt x="35" y="28"/>
                    <a:pt x="37" y="27"/>
                    <a:pt x="37" y="27"/>
                  </a:cubicBezTo>
                  <a:cubicBezTo>
                    <a:pt x="37" y="26"/>
                    <a:pt x="35" y="26"/>
                    <a:pt x="35" y="26"/>
                  </a:cubicBezTo>
                  <a:cubicBezTo>
                    <a:pt x="36" y="26"/>
                    <a:pt x="39" y="26"/>
                    <a:pt x="39" y="24"/>
                  </a:cubicBezTo>
                  <a:cubicBezTo>
                    <a:pt x="39" y="22"/>
                    <a:pt x="41" y="25"/>
                    <a:pt x="42" y="24"/>
                  </a:cubicBezTo>
                  <a:cubicBezTo>
                    <a:pt x="42" y="24"/>
                    <a:pt x="41" y="23"/>
                    <a:pt x="41" y="23"/>
                  </a:cubicBezTo>
                  <a:cubicBezTo>
                    <a:pt x="42" y="22"/>
                    <a:pt x="45" y="23"/>
                    <a:pt x="45" y="22"/>
                  </a:cubicBezTo>
                  <a:cubicBezTo>
                    <a:pt x="46" y="21"/>
                    <a:pt x="45" y="20"/>
                    <a:pt x="44" y="20"/>
                  </a:cubicBezTo>
                  <a:cubicBezTo>
                    <a:pt x="49" y="18"/>
                    <a:pt x="53" y="16"/>
                    <a:pt x="58" y="15"/>
                  </a:cubicBezTo>
                  <a:cubicBezTo>
                    <a:pt x="61" y="14"/>
                    <a:pt x="65" y="13"/>
                    <a:pt x="68" y="12"/>
                  </a:cubicBezTo>
                  <a:cubicBezTo>
                    <a:pt x="73" y="11"/>
                    <a:pt x="77" y="10"/>
                    <a:pt x="81" y="8"/>
                  </a:cubicBezTo>
                  <a:cubicBezTo>
                    <a:pt x="83" y="8"/>
                    <a:pt x="86" y="6"/>
                    <a:pt x="88" y="4"/>
                  </a:cubicBezTo>
                  <a:cubicBezTo>
                    <a:pt x="90" y="2"/>
                    <a:pt x="86" y="1"/>
                    <a:pt x="84" y="1"/>
                  </a:cubicBezTo>
                  <a:cubicBezTo>
                    <a:pt x="82" y="1"/>
                    <a:pt x="86" y="1"/>
                    <a:pt x="84" y="1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75" name="Freeform 407"/>
            <p:cNvSpPr>
              <a:spLocks/>
            </p:cNvSpPr>
            <p:nvPr/>
          </p:nvSpPr>
          <p:spPr bwMode="auto">
            <a:xfrm>
              <a:off x="16241600" y="4197415"/>
              <a:ext cx="299364" cy="149721"/>
            </a:xfrm>
            <a:custGeom>
              <a:avLst/>
              <a:gdLst>
                <a:gd name="T0" fmla="*/ 16 w 32"/>
                <a:gd name="T1" fmla="*/ 6 h 16"/>
                <a:gd name="T2" fmla="*/ 19 w 32"/>
                <a:gd name="T3" fmla="*/ 1 h 16"/>
                <a:gd name="T4" fmla="*/ 16 w 32"/>
                <a:gd name="T5" fmla="*/ 0 h 16"/>
                <a:gd name="T6" fmla="*/ 15 w 32"/>
                <a:gd name="T7" fmla="*/ 2 h 16"/>
                <a:gd name="T8" fmla="*/ 10 w 32"/>
                <a:gd name="T9" fmla="*/ 2 h 16"/>
                <a:gd name="T10" fmla="*/ 9 w 32"/>
                <a:gd name="T11" fmla="*/ 4 h 16"/>
                <a:gd name="T12" fmla="*/ 12 w 32"/>
                <a:gd name="T13" fmla="*/ 4 h 16"/>
                <a:gd name="T14" fmla="*/ 10 w 32"/>
                <a:gd name="T15" fmla="*/ 8 h 16"/>
                <a:gd name="T16" fmla="*/ 5 w 32"/>
                <a:gd name="T17" fmla="*/ 10 h 16"/>
                <a:gd name="T18" fmla="*/ 1 w 32"/>
                <a:gd name="T19" fmla="*/ 15 h 16"/>
                <a:gd name="T20" fmla="*/ 8 w 32"/>
                <a:gd name="T21" fmla="*/ 15 h 16"/>
                <a:gd name="T22" fmla="*/ 17 w 32"/>
                <a:gd name="T23" fmla="*/ 14 h 16"/>
                <a:gd name="T24" fmla="*/ 28 w 32"/>
                <a:gd name="T25" fmla="*/ 12 h 16"/>
                <a:gd name="T26" fmla="*/ 29 w 32"/>
                <a:gd name="T27" fmla="*/ 7 h 16"/>
                <a:gd name="T28" fmla="*/ 22 w 32"/>
                <a:gd name="T29" fmla="*/ 3 h 16"/>
                <a:gd name="T30" fmla="*/ 16 w 32"/>
                <a:gd name="T31" fmla="*/ 6 h 16"/>
                <a:gd name="T32" fmla="*/ 16 w 32"/>
                <a:gd name="T33" fmla="*/ 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2" h="16">
                  <a:moveTo>
                    <a:pt x="16" y="6"/>
                  </a:moveTo>
                  <a:cubicBezTo>
                    <a:pt x="16" y="6"/>
                    <a:pt x="19" y="2"/>
                    <a:pt x="19" y="1"/>
                  </a:cubicBezTo>
                  <a:cubicBezTo>
                    <a:pt x="18" y="0"/>
                    <a:pt x="17" y="0"/>
                    <a:pt x="16" y="0"/>
                  </a:cubicBezTo>
                  <a:cubicBezTo>
                    <a:pt x="15" y="0"/>
                    <a:pt x="15" y="2"/>
                    <a:pt x="15" y="2"/>
                  </a:cubicBezTo>
                  <a:cubicBezTo>
                    <a:pt x="13" y="2"/>
                    <a:pt x="12" y="0"/>
                    <a:pt x="10" y="2"/>
                  </a:cubicBezTo>
                  <a:cubicBezTo>
                    <a:pt x="10" y="2"/>
                    <a:pt x="8" y="3"/>
                    <a:pt x="9" y="4"/>
                  </a:cubicBezTo>
                  <a:cubicBezTo>
                    <a:pt x="10" y="4"/>
                    <a:pt x="11" y="5"/>
                    <a:pt x="12" y="4"/>
                  </a:cubicBezTo>
                  <a:cubicBezTo>
                    <a:pt x="10" y="5"/>
                    <a:pt x="5" y="6"/>
                    <a:pt x="10" y="8"/>
                  </a:cubicBezTo>
                  <a:cubicBezTo>
                    <a:pt x="7" y="7"/>
                    <a:pt x="6" y="8"/>
                    <a:pt x="5" y="10"/>
                  </a:cubicBezTo>
                  <a:cubicBezTo>
                    <a:pt x="4" y="11"/>
                    <a:pt x="0" y="15"/>
                    <a:pt x="1" y="15"/>
                  </a:cubicBezTo>
                  <a:cubicBezTo>
                    <a:pt x="3" y="16"/>
                    <a:pt x="6" y="16"/>
                    <a:pt x="8" y="15"/>
                  </a:cubicBezTo>
                  <a:cubicBezTo>
                    <a:pt x="11" y="13"/>
                    <a:pt x="14" y="13"/>
                    <a:pt x="17" y="14"/>
                  </a:cubicBezTo>
                  <a:cubicBezTo>
                    <a:pt x="21" y="14"/>
                    <a:pt x="24" y="13"/>
                    <a:pt x="28" y="12"/>
                  </a:cubicBezTo>
                  <a:cubicBezTo>
                    <a:pt x="30" y="11"/>
                    <a:pt x="32" y="8"/>
                    <a:pt x="29" y="7"/>
                  </a:cubicBezTo>
                  <a:cubicBezTo>
                    <a:pt x="27" y="6"/>
                    <a:pt x="24" y="2"/>
                    <a:pt x="22" y="3"/>
                  </a:cubicBezTo>
                  <a:cubicBezTo>
                    <a:pt x="20" y="3"/>
                    <a:pt x="18" y="6"/>
                    <a:pt x="16" y="6"/>
                  </a:cubicBezTo>
                  <a:cubicBezTo>
                    <a:pt x="15" y="6"/>
                    <a:pt x="17" y="6"/>
                    <a:pt x="16" y="6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76" name="Freeform 408"/>
            <p:cNvSpPr>
              <a:spLocks/>
            </p:cNvSpPr>
            <p:nvPr/>
          </p:nvSpPr>
          <p:spPr bwMode="auto">
            <a:xfrm>
              <a:off x="15999561" y="4111405"/>
              <a:ext cx="280256" cy="149721"/>
            </a:xfrm>
            <a:custGeom>
              <a:avLst/>
              <a:gdLst>
                <a:gd name="T0" fmla="*/ 26 w 30"/>
                <a:gd name="T1" fmla="*/ 10 h 16"/>
                <a:gd name="T2" fmla="*/ 28 w 30"/>
                <a:gd name="T3" fmla="*/ 7 h 16"/>
                <a:gd name="T4" fmla="*/ 29 w 30"/>
                <a:gd name="T5" fmla="*/ 5 h 16"/>
                <a:gd name="T6" fmla="*/ 26 w 30"/>
                <a:gd name="T7" fmla="*/ 3 h 16"/>
                <a:gd name="T8" fmla="*/ 22 w 30"/>
                <a:gd name="T9" fmla="*/ 3 h 16"/>
                <a:gd name="T10" fmla="*/ 17 w 30"/>
                <a:gd name="T11" fmla="*/ 4 h 16"/>
                <a:gd name="T12" fmla="*/ 18 w 30"/>
                <a:gd name="T13" fmla="*/ 1 h 16"/>
                <a:gd name="T14" fmla="*/ 12 w 30"/>
                <a:gd name="T15" fmla="*/ 1 h 16"/>
                <a:gd name="T16" fmla="*/ 5 w 30"/>
                <a:gd name="T17" fmla="*/ 4 h 16"/>
                <a:gd name="T18" fmla="*/ 7 w 30"/>
                <a:gd name="T19" fmla="*/ 4 h 16"/>
                <a:gd name="T20" fmla="*/ 0 w 30"/>
                <a:gd name="T21" fmla="*/ 8 h 16"/>
                <a:gd name="T22" fmla="*/ 4 w 30"/>
                <a:gd name="T23" fmla="*/ 9 h 16"/>
                <a:gd name="T24" fmla="*/ 7 w 30"/>
                <a:gd name="T25" fmla="*/ 12 h 16"/>
                <a:gd name="T26" fmla="*/ 12 w 30"/>
                <a:gd name="T27" fmla="*/ 13 h 16"/>
                <a:gd name="T28" fmla="*/ 19 w 30"/>
                <a:gd name="T29" fmla="*/ 16 h 16"/>
                <a:gd name="T30" fmla="*/ 28 w 30"/>
                <a:gd name="T31" fmla="*/ 15 h 16"/>
                <a:gd name="T32" fmla="*/ 26 w 30"/>
                <a:gd name="T33" fmla="*/ 10 h 16"/>
                <a:gd name="T34" fmla="*/ 26 w 30"/>
                <a:gd name="T35" fmla="*/ 1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0" h="16">
                  <a:moveTo>
                    <a:pt x="26" y="10"/>
                  </a:moveTo>
                  <a:cubicBezTo>
                    <a:pt x="29" y="11"/>
                    <a:pt x="27" y="9"/>
                    <a:pt x="28" y="7"/>
                  </a:cubicBezTo>
                  <a:cubicBezTo>
                    <a:pt x="28" y="6"/>
                    <a:pt x="29" y="6"/>
                    <a:pt x="29" y="5"/>
                  </a:cubicBezTo>
                  <a:cubicBezTo>
                    <a:pt x="29" y="4"/>
                    <a:pt x="27" y="3"/>
                    <a:pt x="26" y="3"/>
                  </a:cubicBezTo>
                  <a:cubicBezTo>
                    <a:pt x="25" y="2"/>
                    <a:pt x="23" y="2"/>
                    <a:pt x="22" y="3"/>
                  </a:cubicBezTo>
                  <a:cubicBezTo>
                    <a:pt x="22" y="3"/>
                    <a:pt x="17" y="4"/>
                    <a:pt x="17" y="4"/>
                  </a:cubicBezTo>
                  <a:cubicBezTo>
                    <a:pt x="17" y="4"/>
                    <a:pt x="21" y="2"/>
                    <a:pt x="18" y="1"/>
                  </a:cubicBezTo>
                  <a:cubicBezTo>
                    <a:pt x="16" y="0"/>
                    <a:pt x="14" y="1"/>
                    <a:pt x="12" y="1"/>
                  </a:cubicBezTo>
                  <a:cubicBezTo>
                    <a:pt x="11" y="1"/>
                    <a:pt x="6" y="2"/>
                    <a:pt x="5" y="4"/>
                  </a:cubicBezTo>
                  <a:cubicBezTo>
                    <a:pt x="5" y="4"/>
                    <a:pt x="7" y="4"/>
                    <a:pt x="7" y="4"/>
                  </a:cubicBezTo>
                  <a:cubicBezTo>
                    <a:pt x="7" y="4"/>
                    <a:pt x="0" y="7"/>
                    <a:pt x="0" y="8"/>
                  </a:cubicBezTo>
                  <a:cubicBezTo>
                    <a:pt x="0" y="8"/>
                    <a:pt x="4" y="9"/>
                    <a:pt x="4" y="9"/>
                  </a:cubicBezTo>
                  <a:cubicBezTo>
                    <a:pt x="5" y="9"/>
                    <a:pt x="6" y="11"/>
                    <a:pt x="7" y="12"/>
                  </a:cubicBezTo>
                  <a:cubicBezTo>
                    <a:pt x="9" y="13"/>
                    <a:pt x="10" y="13"/>
                    <a:pt x="12" y="13"/>
                  </a:cubicBezTo>
                  <a:cubicBezTo>
                    <a:pt x="14" y="14"/>
                    <a:pt x="17" y="16"/>
                    <a:pt x="19" y="16"/>
                  </a:cubicBezTo>
                  <a:cubicBezTo>
                    <a:pt x="22" y="16"/>
                    <a:pt x="25" y="16"/>
                    <a:pt x="28" y="15"/>
                  </a:cubicBezTo>
                  <a:cubicBezTo>
                    <a:pt x="30" y="15"/>
                    <a:pt x="26" y="10"/>
                    <a:pt x="26" y="10"/>
                  </a:cubicBezTo>
                  <a:cubicBezTo>
                    <a:pt x="27" y="10"/>
                    <a:pt x="25" y="10"/>
                    <a:pt x="26" y="10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77" name="Freeform 409"/>
            <p:cNvSpPr>
              <a:spLocks/>
            </p:cNvSpPr>
            <p:nvPr/>
          </p:nvSpPr>
          <p:spPr bwMode="auto">
            <a:xfrm>
              <a:off x="15916758" y="4120960"/>
              <a:ext cx="140127" cy="47785"/>
            </a:xfrm>
            <a:custGeom>
              <a:avLst/>
              <a:gdLst>
                <a:gd name="T0" fmla="*/ 9 w 15"/>
                <a:gd name="T1" fmla="*/ 1 h 5"/>
                <a:gd name="T2" fmla="*/ 4 w 15"/>
                <a:gd name="T3" fmla="*/ 1 h 5"/>
                <a:gd name="T4" fmla="*/ 0 w 15"/>
                <a:gd name="T5" fmla="*/ 1 h 5"/>
                <a:gd name="T6" fmla="*/ 1 w 15"/>
                <a:gd name="T7" fmla="*/ 3 h 5"/>
                <a:gd name="T8" fmla="*/ 6 w 15"/>
                <a:gd name="T9" fmla="*/ 5 h 5"/>
                <a:gd name="T10" fmla="*/ 9 w 15"/>
                <a:gd name="T11" fmla="*/ 1 h 5"/>
                <a:gd name="T12" fmla="*/ 9 w 15"/>
                <a:gd name="T13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" h="5">
                  <a:moveTo>
                    <a:pt x="9" y="1"/>
                  </a:moveTo>
                  <a:cubicBezTo>
                    <a:pt x="8" y="1"/>
                    <a:pt x="6" y="1"/>
                    <a:pt x="4" y="1"/>
                  </a:cubicBezTo>
                  <a:cubicBezTo>
                    <a:pt x="3" y="1"/>
                    <a:pt x="1" y="0"/>
                    <a:pt x="0" y="1"/>
                  </a:cubicBezTo>
                  <a:cubicBezTo>
                    <a:pt x="0" y="1"/>
                    <a:pt x="0" y="3"/>
                    <a:pt x="1" y="3"/>
                  </a:cubicBezTo>
                  <a:cubicBezTo>
                    <a:pt x="3" y="4"/>
                    <a:pt x="4" y="5"/>
                    <a:pt x="6" y="5"/>
                  </a:cubicBezTo>
                  <a:cubicBezTo>
                    <a:pt x="8" y="5"/>
                    <a:pt x="15" y="2"/>
                    <a:pt x="9" y="1"/>
                  </a:cubicBezTo>
                  <a:cubicBezTo>
                    <a:pt x="8" y="1"/>
                    <a:pt x="10" y="2"/>
                    <a:pt x="9" y="1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78" name="Freeform 410"/>
            <p:cNvSpPr>
              <a:spLocks/>
            </p:cNvSpPr>
            <p:nvPr/>
          </p:nvSpPr>
          <p:spPr bwMode="auto">
            <a:xfrm>
              <a:off x="15942235" y="3990355"/>
              <a:ext cx="235667" cy="149721"/>
            </a:xfrm>
            <a:custGeom>
              <a:avLst/>
              <a:gdLst>
                <a:gd name="T0" fmla="*/ 7 w 25"/>
                <a:gd name="T1" fmla="*/ 15 h 16"/>
                <a:gd name="T2" fmla="*/ 3 w 25"/>
                <a:gd name="T3" fmla="*/ 13 h 16"/>
                <a:gd name="T4" fmla="*/ 4 w 25"/>
                <a:gd name="T5" fmla="*/ 12 h 16"/>
                <a:gd name="T6" fmla="*/ 0 w 25"/>
                <a:gd name="T7" fmla="*/ 12 h 16"/>
                <a:gd name="T8" fmla="*/ 3 w 25"/>
                <a:gd name="T9" fmla="*/ 11 h 16"/>
                <a:gd name="T10" fmla="*/ 2 w 25"/>
                <a:gd name="T11" fmla="*/ 10 h 16"/>
                <a:gd name="T12" fmla="*/ 6 w 25"/>
                <a:gd name="T13" fmla="*/ 6 h 16"/>
                <a:gd name="T14" fmla="*/ 5 w 25"/>
                <a:gd name="T15" fmla="*/ 6 h 16"/>
                <a:gd name="T16" fmla="*/ 11 w 25"/>
                <a:gd name="T17" fmla="*/ 3 h 16"/>
                <a:gd name="T18" fmla="*/ 18 w 25"/>
                <a:gd name="T19" fmla="*/ 0 h 16"/>
                <a:gd name="T20" fmla="*/ 20 w 25"/>
                <a:gd name="T21" fmla="*/ 4 h 16"/>
                <a:gd name="T22" fmla="*/ 25 w 25"/>
                <a:gd name="T23" fmla="*/ 7 h 16"/>
                <a:gd name="T24" fmla="*/ 21 w 25"/>
                <a:gd name="T25" fmla="*/ 9 h 16"/>
                <a:gd name="T26" fmla="*/ 23 w 25"/>
                <a:gd name="T27" fmla="*/ 12 h 16"/>
                <a:gd name="T28" fmla="*/ 19 w 25"/>
                <a:gd name="T29" fmla="*/ 13 h 16"/>
                <a:gd name="T30" fmla="*/ 7 w 25"/>
                <a:gd name="T31" fmla="*/ 15 h 16"/>
                <a:gd name="T32" fmla="*/ 7 w 25"/>
                <a:gd name="T33" fmla="*/ 15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5" h="16">
                  <a:moveTo>
                    <a:pt x="7" y="15"/>
                  </a:moveTo>
                  <a:cubicBezTo>
                    <a:pt x="6" y="14"/>
                    <a:pt x="4" y="14"/>
                    <a:pt x="3" y="13"/>
                  </a:cubicBezTo>
                  <a:cubicBezTo>
                    <a:pt x="2" y="12"/>
                    <a:pt x="4" y="12"/>
                    <a:pt x="4" y="12"/>
                  </a:cubicBezTo>
                  <a:cubicBezTo>
                    <a:pt x="4" y="12"/>
                    <a:pt x="0" y="13"/>
                    <a:pt x="0" y="12"/>
                  </a:cubicBezTo>
                  <a:cubicBezTo>
                    <a:pt x="0" y="10"/>
                    <a:pt x="3" y="11"/>
                    <a:pt x="3" y="11"/>
                  </a:cubicBezTo>
                  <a:cubicBezTo>
                    <a:pt x="3" y="10"/>
                    <a:pt x="2" y="10"/>
                    <a:pt x="2" y="10"/>
                  </a:cubicBezTo>
                  <a:cubicBezTo>
                    <a:pt x="2" y="10"/>
                    <a:pt x="7" y="7"/>
                    <a:pt x="6" y="6"/>
                  </a:cubicBezTo>
                  <a:cubicBezTo>
                    <a:pt x="6" y="6"/>
                    <a:pt x="5" y="6"/>
                    <a:pt x="5" y="6"/>
                  </a:cubicBezTo>
                  <a:cubicBezTo>
                    <a:pt x="6" y="4"/>
                    <a:pt x="9" y="4"/>
                    <a:pt x="11" y="3"/>
                  </a:cubicBezTo>
                  <a:cubicBezTo>
                    <a:pt x="13" y="2"/>
                    <a:pt x="16" y="1"/>
                    <a:pt x="18" y="0"/>
                  </a:cubicBezTo>
                  <a:cubicBezTo>
                    <a:pt x="18" y="0"/>
                    <a:pt x="19" y="3"/>
                    <a:pt x="20" y="4"/>
                  </a:cubicBezTo>
                  <a:cubicBezTo>
                    <a:pt x="20" y="4"/>
                    <a:pt x="25" y="6"/>
                    <a:pt x="25" y="7"/>
                  </a:cubicBezTo>
                  <a:cubicBezTo>
                    <a:pt x="25" y="8"/>
                    <a:pt x="20" y="7"/>
                    <a:pt x="21" y="9"/>
                  </a:cubicBezTo>
                  <a:cubicBezTo>
                    <a:pt x="21" y="9"/>
                    <a:pt x="23" y="10"/>
                    <a:pt x="23" y="12"/>
                  </a:cubicBezTo>
                  <a:cubicBezTo>
                    <a:pt x="22" y="12"/>
                    <a:pt x="20" y="12"/>
                    <a:pt x="19" y="13"/>
                  </a:cubicBezTo>
                  <a:cubicBezTo>
                    <a:pt x="16" y="14"/>
                    <a:pt x="10" y="16"/>
                    <a:pt x="7" y="15"/>
                  </a:cubicBezTo>
                  <a:cubicBezTo>
                    <a:pt x="6" y="14"/>
                    <a:pt x="9" y="16"/>
                    <a:pt x="7" y="15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79" name="Freeform 411"/>
            <p:cNvSpPr>
              <a:spLocks/>
            </p:cNvSpPr>
            <p:nvPr/>
          </p:nvSpPr>
          <p:spPr bwMode="auto">
            <a:xfrm>
              <a:off x="18426316" y="4579679"/>
              <a:ext cx="235667" cy="76452"/>
            </a:xfrm>
            <a:custGeom>
              <a:avLst/>
              <a:gdLst>
                <a:gd name="T0" fmla="*/ 5 w 25"/>
                <a:gd name="T1" fmla="*/ 3 h 8"/>
                <a:gd name="T2" fmla="*/ 3 w 25"/>
                <a:gd name="T3" fmla="*/ 1 h 8"/>
                <a:gd name="T4" fmla="*/ 1 w 25"/>
                <a:gd name="T5" fmla="*/ 2 h 8"/>
                <a:gd name="T6" fmla="*/ 2 w 25"/>
                <a:gd name="T7" fmla="*/ 4 h 8"/>
                <a:gd name="T8" fmla="*/ 5 w 25"/>
                <a:gd name="T9" fmla="*/ 6 h 8"/>
                <a:gd name="T10" fmla="*/ 16 w 25"/>
                <a:gd name="T11" fmla="*/ 8 h 8"/>
                <a:gd name="T12" fmla="*/ 24 w 25"/>
                <a:gd name="T13" fmla="*/ 5 h 8"/>
                <a:gd name="T14" fmla="*/ 23 w 25"/>
                <a:gd name="T15" fmla="*/ 6 h 8"/>
                <a:gd name="T16" fmla="*/ 20 w 25"/>
                <a:gd name="T17" fmla="*/ 4 h 8"/>
                <a:gd name="T18" fmla="*/ 15 w 25"/>
                <a:gd name="T19" fmla="*/ 4 h 8"/>
                <a:gd name="T20" fmla="*/ 10 w 25"/>
                <a:gd name="T21" fmla="*/ 2 h 8"/>
                <a:gd name="T22" fmla="*/ 5 w 25"/>
                <a:gd name="T23" fmla="*/ 3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5" h="8">
                  <a:moveTo>
                    <a:pt x="5" y="3"/>
                  </a:moveTo>
                  <a:cubicBezTo>
                    <a:pt x="4" y="3"/>
                    <a:pt x="4" y="1"/>
                    <a:pt x="3" y="1"/>
                  </a:cubicBezTo>
                  <a:cubicBezTo>
                    <a:pt x="3" y="0"/>
                    <a:pt x="1" y="2"/>
                    <a:pt x="1" y="2"/>
                  </a:cubicBezTo>
                  <a:cubicBezTo>
                    <a:pt x="0" y="4"/>
                    <a:pt x="1" y="4"/>
                    <a:pt x="2" y="4"/>
                  </a:cubicBezTo>
                  <a:cubicBezTo>
                    <a:pt x="3" y="4"/>
                    <a:pt x="4" y="6"/>
                    <a:pt x="5" y="6"/>
                  </a:cubicBezTo>
                  <a:cubicBezTo>
                    <a:pt x="9" y="7"/>
                    <a:pt x="12" y="8"/>
                    <a:pt x="16" y="8"/>
                  </a:cubicBezTo>
                  <a:cubicBezTo>
                    <a:pt x="17" y="8"/>
                    <a:pt x="25" y="7"/>
                    <a:pt x="24" y="5"/>
                  </a:cubicBezTo>
                  <a:cubicBezTo>
                    <a:pt x="23" y="5"/>
                    <a:pt x="23" y="6"/>
                    <a:pt x="23" y="6"/>
                  </a:cubicBezTo>
                  <a:cubicBezTo>
                    <a:pt x="22" y="6"/>
                    <a:pt x="21" y="5"/>
                    <a:pt x="20" y="4"/>
                  </a:cubicBezTo>
                  <a:cubicBezTo>
                    <a:pt x="19" y="4"/>
                    <a:pt x="17" y="3"/>
                    <a:pt x="15" y="4"/>
                  </a:cubicBezTo>
                  <a:cubicBezTo>
                    <a:pt x="14" y="4"/>
                    <a:pt x="12" y="2"/>
                    <a:pt x="10" y="2"/>
                  </a:cubicBezTo>
                  <a:cubicBezTo>
                    <a:pt x="8" y="2"/>
                    <a:pt x="7" y="3"/>
                    <a:pt x="5" y="3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80" name="Freeform 412"/>
            <p:cNvSpPr>
              <a:spLocks/>
            </p:cNvSpPr>
            <p:nvPr/>
          </p:nvSpPr>
          <p:spPr bwMode="auto">
            <a:xfrm>
              <a:off x="18126952" y="4729398"/>
              <a:ext cx="197453" cy="76452"/>
            </a:xfrm>
            <a:custGeom>
              <a:avLst/>
              <a:gdLst>
                <a:gd name="T0" fmla="*/ 2 w 21"/>
                <a:gd name="T1" fmla="*/ 6 h 8"/>
                <a:gd name="T2" fmla="*/ 8 w 21"/>
                <a:gd name="T3" fmla="*/ 6 h 8"/>
                <a:gd name="T4" fmla="*/ 14 w 21"/>
                <a:gd name="T5" fmla="*/ 8 h 8"/>
                <a:gd name="T6" fmla="*/ 19 w 21"/>
                <a:gd name="T7" fmla="*/ 7 h 8"/>
                <a:gd name="T8" fmla="*/ 17 w 21"/>
                <a:gd name="T9" fmla="*/ 4 h 8"/>
                <a:gd name="T10" fmla="*/ 7 w 21"/>
                <a:gd name="T11" fmla="*/ 2 h 8"/>
                <a:gd name="T12" fmla="*/ 4 w 21"/>
                <a:gd name="T13" fmla="*/ 5 h 8"/>
                <a:gd name="T14" fmla="*/ 2 w 21"/>
                <a:gd name="T15" fmla="*/ 6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" h="8">
                  <a:moveTo>
                    <a:pt x="2" y="6"/>
                  </a:moveTo>
                  <a:cubicBezTo>
                    <a:pt x="5" y="6"/>
                    <a:pt x="6" y="6"/>
                    <a:pt x="8" y="6"/>
                  </a:cubicBezTo>
                  <a:cubicBezTo>
                    <a:pt x="10" y="7"/>
                    <a:pt x="12" y="7"/>
                    <a:pt x="14" y="8"/>
                  </a:cubicBezTo>
                  <a:cubicBezTo>
                    <a:pt x="16" y="8"/>
                    <a:pt x="18" y="8"/>
                    <a:pt x="19" y="7"/>
                  </a:cubicBezTo>
                  <a:cubicBezTo>
                    <a:pt x="21" y="6"/>
                    <a:pt x="18" y="5"/>
                    <a:pt x="17" y="4"/>
                  </a:cubicBezTo>
                  <a:cubicBezTo>
                    <a:pt x="14" y="2"/>
                    <a:pt x="11" y="0"/>
                    <a:pt x="7" y="2"/>
                  </a:cubicBezTo>
                  <a:cubicBezTo>
                    <a:pt x="5" y="3"/>
                    <a:pt x="5" y="4"/>
                    <a:pt x="4" y="5"/>
                  </a:cubicBezTo>
                  <a:cubicBezTo>
                    <a:pt x="3" y="5"/>
                    <a:pt x="0" y="6"/>
                    <a:pt x="2" y="6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81" name="Freeform 413"/>
            <p:cNvSpPr>
              <a:spLocks/>
            </p:cNvSpPr>
            <p:nvPr/>
          </p:nvSpPr>
          <p:spPr bwMode="auto">
            <a:xfrm>
              <a:off x="18136507" y="4694361"/>
              <a:ext cx="76432" cy="44598"/>
            </a:xfrm>
            <a:custGeom>
              <a:avLst/>
              <a:gdLst>
                <a:gd name="T0" fmla="*/ 3 w 8"/>
                <a:gd name="T1" fmla="*/ 5 h 5"/>
                <a:gd name="T2" fmla="*/ 4 w 8"/>
                <a:gd name="T3" fmla="*/ 1 h 5"/>
                <a:gd name="T4" fmla="*/ 3 w 8"/>
                <a:gd name="T5" fmla="*/ 5 h 5"/>
                <a:gd name="T6" fmla="*/ 3 w 8"/>
                <a:gd name="T7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5">
                  <a:moveTo>
                    <a:pt x="3" y="5"/>
                  </a:moveTo>
                  <a:cubicBezTo>
                    <a:pt x="0" y="5"/>
                    <a:pt x="1" y="0"/>
                    <a:pt x="4" y="1"/>
                  </a:cubicBezTo>
                  <a:cubicBezTo>
                    <a:pt x="8" y="2"/>
                    <a:pt x="6" y="4"/>
                    <a:pt x="3" y="5"/>
                  </a:cubicBezTo>
                  <a:cubicBezTo>
                    <a:pt x="1" y="5"/>
                    <a:pt x="5" y="5"/>
                    <a:pt x="3" y="5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82" name="Freeform 414"/>
            <p:cNvSpPr>
              <a:spLocks/>
            </p:cNvSpPr>
            <p:nvPr/>
          </p:nvSpPr>
          <p:spPr bwMode="auto">
            <a:xfrm>
              <a:off x="17932683" y="4560566"/>
              <a:ext cx="28662" cy="47785"/>
            </a:xfrm>
            <a:custGeom>
              <a:avLst/>
              <a:gdLst>
                <a:gd name="T0" fmla="*/ 1 w 3"/>
                <a:gd name="T1" fmla="*/ 3 h 5"/>
                <a:gd name="T2" fmla="*/ 3 w 3"/>
                <a:gd name="T3" fmla="*/ 1 h 5"/>
                <a:gd name="T4" fmla="*/ 1 w 3"/>
                <a:gd name="T5" fmla="*/ 5 h 5"/>
                <a:gd name="T6" fmla="*/ 1 w 3"/>
                <a:gd name="T7" fmla="*/ 3 h 5"/>
                <a:gd name="T8" fmla="*/ 1 w 3"/>
                <a:gd name="T9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5">
                  <a:moveTo>
                    <a:pt x="1" y="3"/>
                  </a:moveTo>
                  <a:cubicBezTo>
                    <a:pt x="0" y="2"/>
                    <a:pt x="2" y="0"/>
                    <a:pt x="3" y="1"/>
                  </a:cubicBezTo>
                  <a:cubicBezTo>
                    <a:pt x="3" y="2"/>
                    <a:pt x="2" y="5"/>
                    <a:pt x="1" y="5"/>
                  </a:cubicBezTo>
                  <a:cubicBezTo>
                    <a:pt x="1" y="5"/>
                    <a:pt x="1" y="3"/>
                    <a:pt x="1" y="3"/>
                  </a:cubicBezTo>
                  <a:cubicBezTo>
                    <a:pt x="0" y="2"/>
                    <a:pt x="1" y="3"/>
                    <a:pt x="1" y="3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83" name="Freeform 415"/>
            <p:cNvSpPr>
              <a:spLocks/>
            </p:cNvSpPr>
            <p:nvPr/>
          </p:nvSpPr>
          <p:spPr bwMode="auto">
            <a:xfrm>
              <a:off x="17932683" y="4700729"/>
              <a:ext cx="38217" cy="47785"/>
            </a:xfrm>
            <a:custGeom>
              <a:avLst/>
              <a:gdLst>
                <a:gd name="T0" fmla="*/ 4 w 4"/>
                <a:gd name="T1" fmla="*/ 4 h 5"/>
                <a:gd name="T2" fmla="*/ 0 w 4"/>
                <a:gd name="T3" fmla="*/ 1 h 5"/>
                <a:gd name="T4" fmla="*/ 4 w 4"/>
                <a:gd name="T5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5">
                  <a:moveTo>
                    <a:pt x="4" y="4"/>
                  </a:moveTo>
                  <a:cubicBezTo>
                    <a:pt x="4" y="3"/>
                    <a:pt x="1" y="0"/>
                    <a:pt x="0" y="1"/>
                  </a:cubicBezTo>
                  <a:cubicBezTo>
                    <a:pt x="0" y="1"/>
                    <a:pt x="3" y="5"/>
                    <a:pt x="4" y="4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84" name="Freeform 416"/>
            <p:cNvSpPr>
              <a:spLocks/>
            </p:cNvSpPr>
            <p:nvPr/>
          </p:nvSpPr>
          <p:spPr bwMode="auto">
            <a:xfrm>
              <a:off x="17996378" y="4525526"/>
              <a:ext cx="394905" cy="149721"/>
            </a:xfrm>
            <a:custGeom>
              <a:avLst/>
              <a:gdLst>
                <a:gd name="T0" fmla="*/ 34 w 42"/>
                <a:gd name="T1" fmla="*/ 4 h 16"/>
                <a:gd name="T2" fmla="*/ 29 w 42"/>
                <a:gd name="T3" fmla="*/ 3 h 16"/>
                <a:gd name="T4" fmla="*/ 23 w 42"/>
                <a:gd name="T5" fmla="*/ 0 h 16"/>
                <a:gd name="T6" fmla="*/ 22 w 42"/>
                <a:gd name="T7" fmla="*/ 2 h 16"/>
                <a:gd name="T8" fmla="*/ 20 w 42"/>
                <a:gd name="T9" fmla="*/ 6 h 16"/>
                <a:gd name="T10" fmla="*/ 11 w 42"/>
                <a:gd name="T11" fmla="*/ 1 h 16"/>
                <a:gd name="T12" fmla="*/ 4 w 42"/>
                <a:gd name="T13" fmla="*/ 3 h 16"/>
                <a:gd name="T14" fmla="*/ 2 w 42"/>
                <a:gd name="T15" fmla="*/ 6 h 16"/>
                <a:gd name="T16" fmla="*/ 1 w 42"/>
                <a:gd name="T17" fmla="*/ 10 h 16"/>
                <a:gd name="T18" fmla="*/ 9 w 42"/>
                <a:gd name="T19" fmla="*/ 14 h 16"/>
                <a:gd name="T20" fmla="*/ 13 w 42"/>
                <a:gd name="T21" fmla="*/ 15 h 16"/>
                <a:gd name="T22" fmla="*/ 15 w 42"/>
                <a:gd name="T23" fmla="*/ 13 h 16"/>
                <a:gd name="T24" fmla="*/ 16 w 42"/>
                <a:gd name="T25" fmla="*/ 14 h 16"/>
                <a:gd name="T26" fmla="*/ 18 w 42"/>
                <a:gd name="T27" fmla="*/ 14 h 16"/>
                <a:gd name="T28" fmla="*/ 25 w 42"/>
                <a:gd name="T29" fmla="*/ 12 h 16"/>
                <a:gd name="T30" fmla="*/ 28 w 42"/>
                <a:gd name="T31" fmla="*/ 14 h 16"/>
                <a:gd name="T32" fmla="*/ 34 w 42"/>
                <a:gd name="T33" fmla="*/ 13 h 16"/>
                <a:gd name="T34" fmla="*/ 33 w 42"/>
                <a:gd name="T35" fmla="*/ 12 h 16"/>
                <a:gd name="T36" fmla="*/ 37 w 42"/>
                <a:gd name="T37" fmla="*/ 12 h 16"/>
                <a:gd name="T38" fmla="*/ 39 w 42"/>
                <a:gd name="T39" fmla="*/ 11 h 16"/>
                <a:gd name="T40" fmla="*/ 40 w 42"/>
                <a:gd name="T41" fmla="*/ 9 h 16"/>
                <a:gd name="T42" fmla="*/ 39 w 42"/>
                <a:gd name="T43" fmla="*/ 9 h 16"/>
                <a:gd name="T44" fmla="*/ 42 w 42"/>
                <a:gd name="T45" fmla="*/ 6 h 16"/>
                <a:gd name="T46" fmla="*/ 34 w 42"/>
                <a:gd name="T47" fmla="*/ 4 h 16"/>
                <a:gd name="T48" fmla="*/ 34 w 42"/>
                <a:gd name="T49" fmla="*/ 4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2" h="16">
                  <a:moveTo>
                    <a:pt x="34" y="4"/>
                  </a:moveTo>
                  <a:cubicBezTo>
                    <a:pt x="32" y="3"/>
                    <a:pt x="31" y="4"/>
                    <a:pt x="29" y="3"/>
                  </a:cubicBezTo>
                  <a:cubicBezTo>
                    <a:pt x="29" y="3"/>
                    <a:pt x="24" y="0"/>
                    <a:pt x="23" y="0"/>
                  </a:cubicBezTo>
                  <a:cubicBezTo>
                    <a:pt x="23" y="0"/>
                    <a:pt x="24" y="1"/>
                    <a:pt x="22" y="2"/>
                  </a:cubicBezTo>
                  <a:cubicBezTo>
                    <a:pt x="20" y="2"/>
                    <a:pt x="22" y="5"/>
                    <a:pt x="20" y="6"/>
                  </a:cubicBezTo>
                  <a:cubicBezTo>
                    <a:pt x="19" y="6"/>
                    <a:pt x="12" y="1"/>
                    <a:pt x="11" y="1"/>
                  </a:cubicBezTo>
                  <a:cubicBezTo>
                    <a:pt x="9" y="0"/>
                    <a:pt x="4" y="1"/>
                    <a:pt x="4" y="3"/>
                  </a:cubicBezTo>
                  <a:cubicBezTo>
                    <a:pt x="4" y="5"/>
                    <a:pt x="0" y="4"/>
                    <a:pt x="2" y="6"/>
                  </a:cubicBezTo>
                  <a:cubicBezTo>
                    <a:pt x="3" y="7"/>
                    <a:pt x="0" y="9"/>
                    <a:pt x="1" y="10"/>
                  </a:cubicBezTo>
                  <a:cubicBezTo>
                    <a:pt x="3" y="12"/>
                    <a:pt x="6" y="13"/>
                    <a:pt x="9" y="14"/>
                  </a:cubicBezTo>
                  <a:cubicBezTo>
                    <a:pt x="10" y="15"/>
                    <a:pt x="12" y="16"/>
                    <a:pt x="13" y="15"/>
                  </a:cubicBezTo>
                  <a:cubicBezTo>
                    <a:pt x="14" y="15"/>
                    <a:pt x="14" y="12"/>
                    <a:pt x="15" y="13"/>
                  </a:cubicBezTo>
                  <a:cubicBezTo>
                    <a:pt x="15" y="13"/>
                    <a:pt x="15" y="14"/>
                    <a:pt x="16" y="14"/>
                  </a:cubicBezTo>
                  <a:cubicBezTo>
                    <a:pt x="17" y="14"/>
                    <a:pt x="18" y="14"/>
                    <a:pt x="18" y="14"/>
                  </a:cubicBezTo>
                  <a:cubicBezTo>
                    <a:pt x="20" y="13"/>
                    <a:pt x="22" y="13"/>
                    <a:pt x="25" y="12"/>
                  </a:cubicBezTo>
                  <a:cubicBezTo>
                    <a:pt x="27" y="12"/>
                    <a:pt x="27" y="14"/>
                    <a:pt x="28" y="14"/>
                  </a:cubicBezTo>
                  <a:cubicBezTo>
                    <a:pt x="29" y="14"/>
                    <a:pt x="34" y="13"/>
                    <a:pt x="34" y="13"/>
                  </a:cubicBezTo>
                  <a:cubicBezTo>
                    <a:pt x="34" y="13"/>
                    <a:pt x="33" y="12"/>
                    <a:pt x="33" y="12"/>
                  </a:cubicBezTo>
                  <a:cubicBezTo>
                    <a:pt x="33" y="11"/>
                    <a:pt x="36" y="12"/>
                    <a:pt x="37" y="12"/>
                  </a:cubicBezTo>
                  <a:cubicBezTo>
                    <a:pt x="37" y="12"/>
                    <a:pt x="39" y="12"/>
                    <a:pt x="39" y="11"/>
                  </a:cubicBezTo>
                  <a:cubicBezTo>
                    <a:pt x="39" y="10"/>
                    <a:pt x="40" y="9"/>
                    <a:pt x="40" y="9"/>
                  </a:cubicBezTo>
                  <a:cubicBezTo>
                    <a:pt x="40" y="9"/>
                    <a:pt x="40" y="9"/>
                    <a:pt x="39" y="9"/>
                  </a:cubicBezTo>
                  <a:cubicBezTo>
                    <a:pt x="39" y="8"/>
                    <a:pt x="42" y="7"/>
                    <a:pt x="42" y="6"/>
                  </a:cubicBezTo>
                  <a:cubicBezTo>
                    <a:pt x="41" y="5"/>
                    <a:pt x="36" y="4"/>
                    <a:pt x="34" y="4"/>
                  </a:cubicBezTo>
                  <a:cubicBezTo>
                    <a:pt x="32" y="3"/>
                    <a:pt x="36" y="4"/>
                    <a:pt x="34" y="4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85" name="Freeform 417"/>
            <p:cNvSpPr>
              <a:spLocks/>
            </p:cNvSpPr>
            <p:nvPr/>
          </p:nvSpPr>
          <p:spPr bwMode="auto">
            <a:xfrm>
              <a:off x="18222495" y="4570124"/>
              <a:ext cx="73248" cy="76452"/>
            </a:xfrm>
            <a:custGeom>
              <a:avLst/>
              <a:gdLst>
                <a:gd name="T0" fmla="*/ 7 w 8"/>
                <a:gd name="T1" fmla="*/ 6 h 8"/>
                <a:gd name="T2" fmla="*/ 4 w 8"/>
                <a:gd name="T3" fmla="*/ 0 h 8"/>
                <a:gd name="T4" fmla="*/ 6 w 8"/>
                <a:gd name="T5" fmla="*/ 2 h 8"/>
                <a:gd name="T6" fmla="*/ 7 w 8"/>
                <a:gd name="T7" fmla="*/ 6 h 8"/>
                <a:gd name="T8" fmla="*/ 7 w 8"/>
                <a:gd name="T9" fmla="*/ 6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8">
                  <a:moveTo>
                    <a:pt x="7" y="6"/>
                  </a:moveTo>
                  <a:cubicBezTo>
                    <a:pt x="6" y="7"/>
                    <a:pt x="0" y="1"/>
                    <a:pt x="4" y="0"/>
                  </a:cubicBezTo>
                  <a:cubicBezTo>
                    <a:pt x="5" y="0"/>
                    <a:pt x="8" y="0"/>
                    <a:pt x="6" y="2"/>
                  </a:cubicBezTo>
                  <a:cubicBezTo>
                    <a:pt x="3" y="4"/>
                    <a:pt x="7" y="4"/>
                    <a:pt x="7" y="6"/>
                  </a:cubicBezTo>
                  <a:cubicBezTo>
                    <a:pt x="6" y="8"/>
                    <a:pt x="7" y="5"/>
                    <a:pt x="7" y="6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86" name="Freeform 418"/>
            <p:cNvSpPr>
              <a:spLocks/>
            </p:cNvSpPr>
            <p:nvPr/>
          </p:nvSpPr>
          <p:spPr bwMode="auto">
            <a:xfrm>
              <a:off x="19445425" y="5076623"/>
              <a:ext cx="101909" cy="57338"/>
            </a:xfrm>
            <a:custGeom>
              <a:avLst/>
              <a:gdLst>
                <a:gd name="T0" fmla="*/ 3 w 11"/>
                <a:gd name="T1" fmla="*/ 4 h 6"/>
                <a:gd name="T2" fmla="*/ 1 w 11"/>
                <a:gd name="T3" fmla="*/ 1 h 6"/>
                <a:gd name="T4" fmla="*/ 6 w 11"/>
                <a:gd name="T5" fmla="*/ 1 h 6"/>
                <a:gd name="T6" fmla="*/ 3 w 11"/>
                <a:gd name="T7" fmla="*/ 4 h 6"/>
                <a:gd name="T8" fmla="*/ 3 w 11"/>
                <a:gd name="T9" fmla="*/ 4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6">
                  <a:moveTo>
                    <a:pt x="3" y="4"/>
                  </a:moveTo>
                  <a:cubicBezTo>
                    <a:pt x="1" y="3"/>
                    <a:pt x="0" y="3"/>
                    <a:pt x="1" y="1"/>
                  </a:cubicBezTo>
                  <a:cubicBezTo>
                    <a:pt x="2" y="0"/>
                    <a:pt x="4" y="1"/>
                    <a:pt x="6" y="1"/>
                  </a:cubicBezTo>
                  <a:cubicBezTo>
                    <a:pt x="11" y="2"/>
                    <a:pt x="6" y="6"/>
                    <a:pt x="3" y="4"/>
                  </a:cubicBezTo>
                  <a:cubicBezTo>
                    <a:pt x="2" y="3"/>
                    <a:pt x="4" y="5"/>
                    <a:pt x="3" y="4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87" name="Freeform 419"/>
            <p:cNvSpPr>
              <a:spLocks/>
            </p:cNvSpPr>
            <p:nvPr/>
          </p:nvSpPr>
          <p:spPr bwMode="auto">
            <a:xfrm>
              <a:off x="19247970" y="5898496"/>
              <a:ext cx="57323" cy="47785"/>
            </a:xfrm>
            <a:custGeom>
              <a:avLst/>
              <a:gdLst>
                <a:gd name="T0" fmla="*/ 5 w 6"/>
                <a:gd name="T1" fmla="*/ 2 h 5"/>
                <a:gd name="T2" fmla="*/ 5 w 6"/>
                <a:gd name="T3" fmla="*/ 1 h 5"/>
                <a:gd name="T4" fmla="*/ 2 w 6"/>
                <a:gd name="T5" fmla="*/ 1 h 5"/>
                <a:gd name="T6" fmla="*/ 1 w 6"/>
                <a:gd name="T7" fmla="*/ 3 h 5"/>
                <a:gd name="T8" fmla="*/ 0 w 6"/>
                <a:gd name="T9" fmla="*/ 4 h 5"/>
                <a:gd name="T10" fmla="*/ 5 w 6"/>
                <a:gd name="T11" fmla="*/ 2 h 5"/>
                <a:gd name="T12" fmla="*/ 5 w 6"/>
                <a:gd name="T13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5">
                  <a:moveTo>
                    <a:pt x="5" y="2"/>
                  </a:moveTo>
                  <a:cubicBezTo>
                    <a:pt x="6" y="2"/>
                    <a:pt x="5" y="1"/>
                    <a:pt x="5" y="1"/>
                  </a:cubicBezTo>
                  <a:cubicBezTo>
                    <a:pt x="4" y="0"/>
                    <a:pt x="3" y="1"/>
                    <a:pt x="2" y="1"/>
                  </a:cubicBezTo>
                  <a:cubicBezTo>
                    <a:pt x="1" y="1"/>
                    <a:pt x="0" y="2"/>
                    <a:pt x="1" y="3"/>
                  </a:cubicBezTo>
                  <a:cubicBezTo>
                    <a:pt x="1" y="3"/>
                    <a:pt x="0" y="5"/>
                    <a:pt x="0" y="4"/>
                  </a:cubicBezTo>
                  <a:cubicBezTo>
                    <a:pt x="0" y="4"/>
                    <a:pt x="5" y="2"/>
                    <a:pt x="5" y="2"/>
                  </a:cubicBezTo>
                  <a:cubicBezTo>
                    <a:pt x="6" y="2"/>
                    <a:pt x="3" y="3"/>
                    <a:pt x="5" y="2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88" name="Freeform 420"/>
            <p:cNvSpPr>
              <a:spLocks/>
            </p:cNvSpPr>
            <p:nvPr/>
          </p:nvSpPr>
          <p:spPr bwMode="auto">
            <a:xfrm>
              <a:off x="18005931" y="6172454"/>
              <a:ext cx="47770" cy="25484"/>
            </a:xfrm>
            <a:custGeom>
              <a:avLst/>
              <a:gdLst>
                <a:gd name="T0" fmla="*/ 3 w 5"/>
                <a:gd name="T1" fmla="*/ 3 h 3"/>
                <a:gd name="T2" fmla="*/ 3 w 5"/>
                <a:gd name="T3" fmla="*/ 0 h 3"/>
                <a:gd name="T4" fmla="*/ 3 w 5"/>
                <a:gd name="T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" h="3">
                  <a:moveTo>
                    <a:pt x="3" y="3"/>
                  </a:moveTo>
                  <a:cubicBezTo>
                    <a:pt x="1" y="3"/>
                    <a:pt x="0" y="1"/>
                    <a:pt x="3" y="0"/>
                  </a:cubicBezTo>
                  <a:cubicBezTo>
                    <a:pt x="5" y="0"/>
                    <a:pt x="4" y="3"/>
                    <a:pt x="3" y="3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89" name="Freeform 421"/>
            <p:cNvSpPr>
              <a:spLocks/>
            </p:cNvSpPr>
            <p:nvPr/>
          </p:nvSpPr>
          <p:spPr bwMode="auto">
            <a:xfrm>
              <a:off x="18846696" y="6452780"/>
              <a:ext cx="47770" cy="44598"/>
            </a:xfrm>
            <a:custGeom>
              <a:avLst/>
              <a:gdLst>
                <a:gd name="T0" fmla="*/ 5 w 5"/>
                <a:gd name="T1" fmla="*/ 1 h 5"/>
                <a:gd name="T2" fmla="*/ 1 w 5"/>
                <a:gd name="T3" fmla="*/ 5 h 5"/>
                <a:gd name="T4" fmla="*/ 4 w 5"/>
                <a:gd name="T5" fmla="*/ 3 h 5"/>
                <a:gd name="T6" fmla="*/ 5 w 5"/>
                <a:gd name="T7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5">
                  <a:moveTo>
                    <a:pt x="5" y="1"/>
                  </a:moveTo>
                  <a:cubicBezTo>
                    <a:pt x="5" y="1"/>
                    <a:pt x="0" y="5"/>
                    <a:pt x="1" y="5"/>
                  </a:cubicBezTo>
                  <a:cubicBezTo>
                    <a:pt x="2" y="5"/>
                    <a:pt x="4" y="3"/>
                    <a:pt x="4" y="3"/>
                  </a:cubicBezTo>
                  <a:cubicBezTo>
                    <a:pt x="5" y="2"/>
                    <a:pt x="5" y="0"/>
                    <a:pt x="5" y="1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90" name="Freeform 422"/>
            <p:cNvSpPr>
              <a:spLocks/>
            </p:cNvSpPr>
            <p:nvPr/>
          </p:nvSpPr>
          <p:spPr bwMode="auto">
            <a:xfrm>
              <a:off x="18818035" y="6526047"/>
              <a:ext cx="19109" cy="9556"/>
            </a:xfrm>
            <a:custGeom>
              <a:avLst/>
              <a:gdLst>
                <a:gd name="T0" fmla="*/ 1 w 2"/>
                <a:gd name="T1" fmla="*/ 0 h 1"/>
                <a:gd name="T2" fmla="*/ 1 w 2"/>
                <a:gd name="T3" fmla="*/ 1 h 1"/>
                <a:gd name="T4" fmla="*/ 1 w 2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">
                  <a:moveTo>
                    <a:pt x="1" y="0"/>
                  </a:moveTo>
                  <a:cubicBezTo>
                    <a:pt x="1" y="0"/>
                    <a:pt x="0" y="1"/>
                    <a:pt x="1" y="1"/>
                  </a:cubicBezTo>
                  <a:cubicBezTo>
                    <a:pt x="1" y="1"/>
                    <a:pt x="2" y="0"/>
                    <a:pt x="1" y="0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91" name="Freeform 423"/>
            <p:cNvSpPr>
              <a:spLocks/>
            </p:cNvSpPr>
            <p:nvPr/>
          </p:nvSpPr>
          <p:spPr bwMode="auto">
            <a:xfrm>
              <a:off x="18687463" y="6675768"/>
              <a:ext cx="28662" cy="9556"/>
            </a:xfrm>
            <a:custGeom>
              <a:avLst/>
              <a:gdLst>
                <a:gd name="T0" fmla="*/ 2 w 3"/>
                <a:gd name="T1" fmla="*/ 0 h 1"/>
                <a:gd name="T2" fmla="*/ 1 w 3"/>
                <a:gd name="T3" fmla="*/ 1 h 1"/>
                <a:gd name="T4" fmla="*/ 2 w 3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1">
                  <a:moveTo>
                    <a:pt x="2" y="0"/>
                  </a:moveTo>
                  <a:cubicBezTo>
                    <a:pt x="2" y="0"/>
                    <a:pt x="0" y="1"/>
                    <a:pt x="1" y="1"/>
                  </a:cubicBezTo>
                  <a:cubicBezTo>
                    <a:pt x="1" y="1"/>
                    <a:pt x="3" y="0"/>
                    <a:pt x="2" y="0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92" name="Freeform 424"/>
            <p:cNvSpPr>
              <a:spLocks/>
            </p:cNvSpPr>
            <p:nvPr/>
          </p:nvSpPr>
          <p:spPr bwMode="auto">
            <a:xfrm>
              <a:off x="18575996" y="6723551"/>
              <a:ext cx="66879" cy="38227"/>
            </a:xfrm>
            <a:custGeom>
              <a:avLst/>
              <a:gdLst>
                <a:gd name="T0" fmla="*/ 6 w 7"/>
                <a:gd name="T1" fmla="*/ 0 h 4"/>
                <a:gd name="T2" fmla="*/ 1 w 7"/>
                <a:gd name="T3" fmla="*/ 3 h 4"/>
                <a:gd name="T4" fmla="*/ 6 w 7"/>
                <a:gd name="T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4">
                  <a:moveTo>
                    <a:pt x="6" y="0"/>
                  </a:moveTo>
                  <a:cubicBezTo>
                    <a:pt x="5" y="0"/>
                    <a:pt x="0" y="2"/>
                    <a:pt x="1" y="3"/>
                  </a:cubicBezTo>
                  <a:cubicBezTo>
                    <a:pt x="2" y="4"/>
                    <a:pt x="7" y="0"/>
                    <a:pt x="6" y="0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93" name="Freeform 425"/>
            <p:cNvSpPr>
              <a:spLocks/>
            </p:cNvSpPr>
            <p:nvPr/>
          </p:nvSpPr>
          <p:spPr bwMode="auto">
            <a:xfrm>
              <a:off x="18502748" y="6761778"/>
              <a:ext cx="54139" cy="35042"/>
            </a:xfrm>
            <a:custGeom>
              <a:avLst/>
              <a:gdLst>
                <a:gd name="T0" fmla="*/ 5 w 6"/>
                <a:gd name="T1" fmla="*/ 0 h 4"/>
                <a:gd name="T2" fmla="*/ 1 w 6"/>
                <a:gd name="T3" fmla="*/ 3 h 4"/>
                <a:gd name="T4" fmla="*/ 5 w 6"/>
                <a:gd name="T5" fmla="*/ 0 h 4"/>
                <a:gd name="T6" fmla="*/ 5 w 6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4">
                  <a:moveTo>
                    <a:pt x="5" y="0"/>
                  </a:moveTo>
                  <a:cubicBezTo>
                    <a:pt x="5" y="0"/>
                    <a:pt x="0" y="2"/>
                    <a:pt x="1" y="3"/>
                  </a:cubicBezTo>
                  <a:cubicBezTo>
                    <a:pt x="2" y="4"/>
                    <a:pt x="5" y="0"/>
                    <a:pt x="5" y="0"/>
                  </a:cubicBezTo>
                  <a:cubicBezTo>
                    <a:pt x="5" y="0"/>
                    <a:pt x="6" y="0"/>
                    <a:pt x="5" y="0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94" name="Freeform 426"/>
            <p:cNvSpPr>
              <a:spLocks/>
            </p:cNvSpPr>
            <p:nvPr/>
          </p:nvSpPr>
          <p:spPr bwMode="auto">
            <a:xfrm>
              <a:off x="18454978" y="6790447"/>
              <a:ext cx="47770" cy="44598"/>
            </a:xfrm>
            <a:custGeom>
              <a:avLst/>
              <a:gdLst>
                <a:gd name="T0" fmla="*/ 4 w 5"/>
                <a:gd name="T1" fmla="*/ 0 h 5"/>
                <a:gd name="T2" fmla="*/ 0 w 5"/>
                <a:gd name="T3" fmla="*/ 4 h 5"/>
                <a:gd name="T4" fmla="*/ 4 w 5"/>
                <a:gd name="T5" fmla="*/ 0 h 5"/>
                <a:gd name="T6" fmla="*/ 4 w 5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5">
                  <a:moveTo>
                    <a:pt x="4" y="0"/>
                  </a:moveTo>
                  <a:cubicBezTo>
                    <a:pt x="4" y="0"/>
                    <a:pt x="0" y="4"/>
                    <a:pt x="0" y="4"/>
                  </a:cubicBezTo>
                  <a:cubicBezTo>
                    <a:pt x="2" y="5"/>
                    <a:pt x="4" y="0"/>
                    <a:pt x="4" y="0"/>
                  </a:cubicBezTo>
                  <a:cubicBezTo>
                    <a:pt x="4" y="0"/>
                    <a:pt x="5" y="0"/>
                    <a:pt x="4" y="0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95" name="Freeform 427"/>
            <p:cNvSpPr>
              <a:spLocks/>
            </p:cNvSpPr>
            <p:nvPr/>
          </p:nvSpPr>
          <p:spPr bwMode="auto">
            <a:xfrm>
              <a:off x="18445422" y="6854158"/>
              <a:ext cx="9553" cy="9556"/>
            </a:xfrm>
            <a:custGeom>
              <a:avLst/>
              <a:gdLst>
                <a:gd name="T0" fmla="*/ 1 w 1"/>
                <a:gd name="T1" fmla="*/ 0 h 1"/>
                <a:gd name="T2" fmla="*/ 1 w 1"/>
                <a:gd name="T3" fmla="*/ 1 h 1"/>
                <a:gd name="T4" fmla="*/ 1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0" y="0"/>
                    <a:pt x="0" y="1"/>
                    <a:pt x="1" y="1"/>
                  </a:cubicBezTo>
                  <a:cubicBezTo>
                    <a:pt x="1" y="1"/>
                    <a:pt x="1" y="0"/>
                    <a:pt x="1" y="0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96" name="Freeform 428"/>
            <p:cNvSpPr>
              <a:spLocks/>
            </p:cNvSpPr>
            <p:nvPr/>
          </p:nvSpPr>
          <p:spPr bwMode="auto">
            <a:xfrm>
              <a:off x="18397652" y="6815931"/>
              <a:ext cx="47770" cy="38227"/>
            </a:xfrm>
            <a:custGeom>
              <a:avLst/>
              <a:gdLst>
                <a:gd name="T0" fmla="*/ 4 w 5"/>
                <a:gd name="T1" fmla="*/ 1 h 4"/>
                <a:gd name="T2" fmla="*/ 0 w 5"/>
                <a:gd name="T3" fmla="*/ 4 h 4"/>
                <a:gd name="T4" fmla="*/ 4 w 5"/>
                <a:gd name="T5" fmla="*/ 1 h 4"/>
                <a:gd name="T6" fmla="*/ 4 w 5"/>
                <a:gd name="T7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4">
                  <a:moveTo>
                    <a:pt x="4" y="1"/>
                  </a:moveTo>
                  <a:cubicBezTo>
                    <a:pt x="2" y="2"/>
                    <a:pt x="0" y="3"/>
                    <a:pt x="0" y="4"/>
                  </a:cubicBezTo>
                  <a:cubicBezTo>
                    <a:pt x="0" y="4"/>
                    <a:pt x="4" y="1"/>
                    <a:pt x="4" y="1"/>
                  </a:cubicBezTo>
                  <a:cubicBezTo>
                    <a:pt x="3" y="1"/>
                    <a:pt x="5" y="0"/>
                    <a:pt x="4" y="1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97" name="Freeform 429"/>
            <p:cNvSpPr>
              <a:spLocks/>
            </p:cNvSpPr>
            <p:nvPr/>
          </p:nvSpPr>
          <p:spPr bwMode="auto">
            <a:xfrm>
              <a:off x="18053701" y="7163156"/>
              <a:ext cx="19109" cy="28669"/>
            </a:xfrm>
            <a:custGeom>
              <a:avLst/>
              <a:gdLst>
                <a:gd name="T0" fmla="*/ 1 w 2"/>
                <a:gd name="T1" fmla="*/ 0 h 3"/>
                <a:gd name="T2" fmla="*/ 1 w 2"/>
                <a:gd name="T3" fmla="*/ 3 h 3"/>
                <a:gd name="T4" fmla="*/ 1 w 2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3">
                  <a:moveTo>
                    <a:pt x="1" y="0"/>
                  </a:moveTo>
                  <a:cubicBezTo>
                    <a:pt x="1" y="0"/>
                    <a:pt x="0" y="3"/>
                    <a:pt x="1" y="3"/>
                  </a:cubicBezTo>
                  <a:cubicBezTo>
                    <a:pt x="2" y="3"/>
                    <a:pt x="2" y="0"/>
                    <a:pt x="1" y="0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grpSp>
          <p:nvGrpSpPr>
            <p:cNvPr id="398" name="Group 47"/>
            <p:cNvGrpSpPr/>
            <p:nvPr/>
          </p:nvGrpSpPr>
          <p:grpSpPr>
            <a:xfrm>
              <a:off x="17709756" y="6761778"/>
              <a:ext cx="697449" cy="662593"/>
              <a:chOff x="5961121" y="2686387"/>
              <a:chExt cx="288233" cy="273757"/>
            </a:xfrm>
            <a:grpFill/>
          </p:grpSpPr>
          <p:sp>
            <p:nvSpPr>
              <p:cNvPr id="763" name="Freeform 430"/>
              <p:cNvSpPr>
                <a:spLocks/>
              </p:cNvSpPr>
              <p:nvPr/>
            </p:nvSpPr>
            <p:spPr bwMode="auto">
              <a:xfrm>
                <a:off x="6130902" y="2686387"/>
                <a:ext cx="118452" cy="100026"/>
              </a:xfrm>
              <a:custGeom>
                <a:avLst/>
                <a:gdLst>
                  <a:gd name="T0" fmla="*/ 28 w 31"/>
                  <a:gd name="T1" fmla="*/ 10 h 26"/>
                  <a:gd name="T2" fmla="*/ 29 w 31"/>
                  <a:gd name="T3" fmla="*/ 7 h 26"/>
                  <a:gd name="T4" fmla="*/ 27 w 31"/>
                  <a:gd name="T5" fmla="*/ 10 h 26"/>
                  <a:gd name="T6" fmla="*/ 20 w 31"/>
                  <a:gd name="T7" fmla="*/ 8 h 26"/>
                  <a:gd name="T8" fmla="*/ 11 w 31"/>
                  <a:gd name="T9" fmla="*/ 1 h 26"/>
                  <a:gd name="T10" fmla="*/ 11 w 31"/>
                  <a:gd name="T11" fmla="*/ 5 h 26"/>
                  <a:gd name="T12" fmla="*/ 9 w 31"/>
                  <a:gd name="T13" fmla="*/ 11 h 26"/>
                  <a:gd name="T14" fmla="*/ 7 w 31"/>
                  <a:gd name="T15" fmla="*/ 14 h 26"/>
                  <a:gd name="T16" fmla="*/ 4 w 31"/>
                  <a:gd name="T17" fmla="*/ 14 h 26"/>
                  <a:gd name="T18" fmla="*/ 5 w 31"/>
                  <a:gd name="T19" fmla="*/ 16 h 26"/>
                  <a:gd name="T20" fmla="*/ 1 w 31"/>
                  <a:gd name="T21" fmla="*/ 18 h 26"/>
                  <a:gd name="T22" fmla="*/ 2 w 31"/>
                  <a:gd name="T23" fmla="*/ 23 h 26"/>
                  <a:gd name="T24" fmla="*/ 4 w 31"/>
                  <a:gd name="T25" fmla="*/ 25 h 26"/>
                  <a:gd name="T26" fmla="*/ 6 w 31"/>
                  <a:gd name="T27" fmla="*/ 23 h 26"/>
                  <a:gd name="T28" fmla="*/ 7 w 31"/>
                  <a:gd name="T29" fmla="*/ 23 h 26"/>
                  <a:gd name="T30" fmla="*/ 4 w 31"/>
                  <a:gd name="T31" fmla="*/ 20 h 26"/>
                  <a:gd name="T32" fmla="*/ 7 w 31"/>
                  <a:gd name="T33" fmla="*/ 19 h 26"/>
                  <a:gd name="T34" fmla="*/ 12 w 31"/>
                  <a:gd name="T35" fmla="*/ 18 h 26"/>
                  <a:gd name="T36" fmla="*/ 17 w 31"/>
                  <a:gd name="T37" fmla="*/ 21 h 26"/>
                  <a:gd name="T38" fmla="*/ 21 w 31"/>
                  <a:gd name="T39" fmla="*/ 16 h 26"/>
                  <a:gd name="T40" fmla="*/ 31 w 31"/>
                  <a:gd name="T41" fmla="*/ 14 h 26"/>
                  <a:gd name="T42" fmla="*/ 29 w 31"/>
                  <a:gd name="T43" fmla="*/ 12 h 26"/>
                  <a:gd name="T44" fmla="*/ 28 w 31"/>
                  <a:gd name="T45" fmla="*/ 10 h 26"/>
                  <a:gd name="T46" fmla="*/ 28 w 31"/>
                  <a:gd name="T47" fmla="*/ 1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31" h="26">
                    <a:moveTo>
                      <a:pt x="28" y="10"/>
                    </a:moveTo>
                    <a:cubicBezTo>
                      <a:pt x="28" y="10"/>
                      <a:pt x="29" y="8"/>
                      <a:pt x="29" y="7"/>
                    </a:cubicBezTo>
                    <a:cubicBezTo>
                      <a:pt x="29" y="8"/>
                      <a:pt x="27" y="10"/>
                      <a:pt x="27" y="10"/>
                    </a:cubicBezTo>
                    <a:cubicBezTo>
                      <a:pt x="25" y="10"/>
                      <a:pt x="21" y="9"/>
                      <a:pt x="20" y="8"/>
                    </a:cubicBezTo>
                    <a:cubicBezTo>
                      <a:pt x="17" y="7"/>
                      <a:pt x="15" y="2"/>
                      <a:pt x="11" y="1"/>
                    </a:cubicBezTo>
                    <a:cubicBezTo>
                      <a:pt x="9" y="0"/>
                      <a:pt x="10" y="4"/>
                      <a:pt x="11" y="5"/>
                    </a:cubicBezTo>
                    <a:cubicBezTo>
                      <a:pt x="11" y="7"/>
                      <a:pt x="10" y="9"/>
                      <a:pt x="9" y="11"/>
                    </a:cubicBezTo>
                    <a:cubicBezTo>
                      <a:pt x="8" y="12"/>
                      <a:pt x="10" y="15"/>
                      <a:pt x="7" y="14"/>
                    </a:cubicBezTo>
                    <a:cubicBezTo>
                      <a:pt x="7" y="14"/>
                      <a:pt x="5" y="13"/>
                      <a:pt x="4" y="14"/>
                    </a:cubicBezTo>
                    <a:cubicBezTo>
                      <a:pt x="4" y="15"/>
                      <a:pt x="5" y="16"/>
                      <a:pt x="5" y="16"/>
                    </a:cubicBezTo>
                    <a:cubicBezTo>
                      <a:pt x="5" y="16"/>
                      <a:pt x="2" y="18"/>
                      <a:pt x="1" y="18"/>
                    </a:cubicBezTo>
                    <a:cubicBezTo>
                      <a:pt x="0" y="20"/>
                      <a:pt x="3" y="21"/>
                      <a:pt x="2" y="23"/>
                    </a:cubicBezTo>
                    <a:cubicBezTo>
                      <a:pt x="1" y="24"/>
                      <a:pt x="3" y="26"/>
                      <a:pt x="4" y="25"/>
                    </a:cubicBezTo>
                    <a:cubicBezTo>
                      <a:pt x="5" y="24"/>
                      <a:pt x="5" y="23"/>
                      <a:pt x="6" y="23"/>
                    </a:cubicBezTo>
                    <a:cubicBezTo>
                      <a:pt x="6" y="23"/>
                      <a:pt x="7" y="24"/>
                      <a:pt x="7" y="23"/>
                    </a:cubicBezTo>
                    <a:cubicBezTo>
                      <a:pt x="7" y="22"/>
                      <a:pt x="5" y="21"/>
                      <a:pt x="4" y="20"/>
                    </a:cubicBezTo>
                    <a:cubicBezTo>
                      <a:pt x="3" y="18"/>
                      <a:pt x="7" y="19"/>
                      <a:pt x="7" y="19"/>
                    </a:cubicBezTo>
                    <a:cubicBezTo>
                      <a:pt x="9" y="19"/>
                      <a:pt x="10" y="17"/>
                      <a:pt x="12" y="18"/>
                    </a:cubicBezTo>
                    <a:cubicBezTo>
                      <a:pt x="14" y="19"/>
                      <a:pt x="15" y="20"/>
                      <a:pt x="17" y="21"/>
                    </a:cubicBezTo>
                    <a:cubicBezTo>
                      <a:pt x="20" y="23"/>
                      <a:pt x="19" y="17"/>
                      <a:pt x="21" y="16"/>
                    </a:cubicBezTo>
                    <a:cubicBezTo>
                      <a:pt x="21" y="16"/>
                      <a:pt x="31" y="16"/>
                      <a:pt x="31" y="14"/>
                    </a:cubicBezTo>
                    <a:cubicBezTo>
                      <a:pt x="30" y="13"/>
                      <a:pt x="27" y="15"/>
                      <a:pt x="29" y="12"/>
                    </a:cubicBezTo>
                    <a:cubicBezTo>
                      <a:pt x="30" y="11"/>
                      <a:pt x="27" y="12"/>
                      <a:pt x="28" y="10"/>
                    </a:cubicBezTo>
                    <a:cubicBezTo>
                      <a:pt x="29" y="7"/>
                      <a:pt x="28" y="11"/>
                      <a:pt x="28" y="10"/>
                    </a:cubicBezTo>
                    <a:close/>
                  </a:path>
                </a:pathLst>
              </a:custGeom>
              <a:grpFill/>
              <a:ln w="4763" cap="flat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013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764" name="Freeform 431"/>
              <p:cNvSpPr>
                <a:spLocks/>
              </p:cNvSpPr>
              <p:nvPr/>
            </p:nvSpPr>
            <p:spPr bwMode="auto">
              <a:xfrm>
                <a:off x="5961121" y="2778517"/>
                <a:ext cx="215847" cy="181627"/>
              </a:xfrm>
              <a:custGeom>
                <a:avLst/>
                <a:gdLst>
                  <a:gd name="T0" fmla="*/ 52 w 56"/>
                  <a:gd name="T1" fmla="*/ 1 h 47"/>
                  <a:gd name="T2" fmla="*/ 51 w 56"/>
                  <a:gd name="T3" fmla="*/ 1 h 47"/>
                  <a:gd name="T4" fmla="*/ 52 w 56"/>
                  <a:gd name="T5" fmla="*/ 3 h 47"/>
                  <a:gd name="T6" fmla="*/ 49 w 56"/>
                  <a:gd name="T7" fmla="*/ 3 h 47"/>
                  <a:gd name="T8" fmla="*/ 47 w 56"/>
                  <a:gd name="T9" fmla="*/ 5 h 47"/>
                  <a:gd name="T10" fmla="*/ 45 w 56"/>
                  <a:gd name="T11" fmla="*/ 6 h 47"/>
                  <a:gd name="T12" fmla="*/ 46 w 56"/>
                  <a:gd name="T13" fmla="*/ 7 h 47"/>
                  <a:gd name="T14" fmla="*/ 46 w 56"/>
                  <a:gd name="T15" fmla="*/ 10 h 47"/>
                  <a:gd name="T16" fmla="*/ 46 w 56"/>
                  <a:gd name="T17" fmla="*/ 13 h 47"/>
                  <a:gd name="T18" fmla="*/ 41 w 56"/>
                  <a:gd name="T19" fmla="*/ 22 h 47"/>
                  <a:gd name="T20" fmla="*/ 36 w 56"/>
                  <a:gd name="T21" fmla="*/ 27 h 47"/>
                  <a:gd name="T22" fmla="*/ 31 w 56"/>
                  <a:gd name="T23" fmla="*/ 27 h 47"/>
                  <a:gd name="T24" fmla="*/ 32 w 56"/>
                  <a:gd name="T25" fmla="*/ 24 h 47"/>
                  <a:gd name="T26" fmla="*/ 30 w 56"/>
                  <a:gd name="T27" fmla="*/ 25 h 47"/>
                  <a:gd name="T28" fmla="*/ 29 w 56"/>
                  <a:gd name="T29" fmla="*/ 27 h 47"/>
                  <a:gd name="T30" fmla="*/ 25 w 56"/>
                  <a:gd name="T31" fmla="*/ 33 h 47"/>
                  <a:gd name="T32" fmla="*/ 25 w 56"/>
                  <a:gd name="T33" fmla="*/ 34 h 47"/>
                  <a:gd name="T34" fmla="*/ 23 w 56"/>
                  <a:gd name="T35" fmla="*/ 36 h 47"/>
                  <a:gd name="T36" fmla="*/ 21 w 56"/>
                  <a:gd name="T37" fmla="*/ 35 h 47"/>
                  <a:gd name="T38" fmla="*/ 17 w 56"/>
                  <a:gd name="T39" fmla="*/ 35 h 47"/>
                  <a:gd name="T40" fmla="*/ 9 w 56"/>
                  <a:gd name="T41" fmla="*/ 36 h 47"/>
                  <a:gd name="T42" fmla="*/ 2 w 56"/>
                  <a:gd name="T43" fmla="*/ 42 h 47"/>
                  <a:gd name="T44" fmla="*/ 1 w 56"/>
                  <a:gd name="T45" fmla="*/ 44 h 47"/>
                  <a:gd name="T46" fmla="*/ 3 w 56"/>
                  <a:gd name="T47" fmla="*/ 43 h 47"/>
                  <a:gd name="T48" fmla="*/ 5 w 56"/>
                  <a:gd name="T49" fmla="*/ 44 h 47"/>
                  <a:gd name="T50" fmla="*/ 22 w 56"/>
                  <a:gd name="T51" fmla="*/ 40 h 47"/>
                  <a:gd name="T52" fmla="*/ 21 w 56"/>
                  <a:gd name="T53" fmla="*/ 43 h 47"/>
                  <a:gd name="T54" fmla="*/ 24 w 56"/>
                  <a:gd name="T55" fmla="*/ 47 h 47"/>
                  <a:gd name="T56" fmla="*/ 27 w 56"/>
                  <a:gd name="T57" fmla="*/ 44 h 47"/>
                  <a:gd name="T58" fmla="*/ 30 w 56"/>
                  <a:gd name="T59" fmla="*/ 43 h 47"/>
                  <a:gd name="T60" fmla="*/ 31 w 56"/>
                  <a:gd name="T61" fmla="*/ 40 h 47"/>
                  <a:gd name="T62" fmla="*/ 38 w 56"/>
                  <a:gd name="T63" fmla="*/ 39 h 47"/>
                  <a:gd name="T64" fmla="*/ 41 w 56"/>
                  <a:gd name="T65" fmla="*/ 40 h 47"/>
                  <a:gd name="T66" fmla="*/ 43 w 56"/>
                  <a:gd name="T67" fmla="*/ 37 h 47"/>
                  <a:gd name="T68" fmla="*/ 45 w 56"/>
                  <a:gd name="T69" fmla="*/ 35 h 47"/>
                  <a:gd name="T70" fmla="*/ 46 w 56"/>
                  <a:gd name="T71" fmla="*/ 38 h 47"/>
                  <a:gd name="T72" fmla="*/ 48 w 56"/>
                  <a:gd name="T73" fmla="*/ 37 h 47"/>
                  <a:gd name="T74" fmla="*/ 49 w 56"/>
                  <a:gd name="T75" fmla="*/ 35 h 47"/>
                  <a:gd name="T76" fmla="*/ 49 w 56"/>
                  <a:gd name="T77" fmla="*/ 32 h 47"/>
                  <a:gd name="T78" fmla="*/ 51 w 56"/>
                  <a:gd name="T79" fmla="*/ 26 h 47"/>
                  <a:gd name="T80" fmla="*/ 51 w 56"/>
                  <a:gd name="T81" fmla="*/ 19 h 47"/>
                  <a:gd name="T82" fmla="*/ 53 w 56"/>
                  <a:gd name="T83" fmla="*/ 19 h 47"/>
                  <a:gd name="T84" fmla="*/ 55 w 56"/>
                  <a:gd name="T85" fmla="*/ 17 h 47"/>
                  <a:gd name="T86" fmla="*/ 55 w 56"/>
                  <a:gd name="T87" fmla="*/ 9 h 47"/>
                  <a:gd name="T88" fmla="*/ 52 w 56"/>
                  <a:gd name="T89" fmla="*/ 1 h 47"/>
                  <a:gd name="T90" fmla="*/ 52 w 56"/>
                  <a:gd name="T91" fmla="*/ 1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56" h="47">
                    <a:moveTo>
                      <a:pt x="52" y="1"/>
                    </a:moveTo>
                    <a:cubicBezTo>
                      <a:pt x="51" y="1"/>
                      <a:pt x="51" y="0"/>
                      <a:pt x="51" y="1"/>
                    </a:cubicBezTo>
                    <a:cubicBezTo>
                      <a:pt x="49" y="2"/>
                      <a:pt x="51" y="2"/>
                      <a:pt x="52" y="3"/>
                    </a:cubicBezTo>
                    <a:cubicBezTo>
                      <a:pt x="53" y="4"/>
                      <a:pt x="50" y="5"/>
                      <a:pt x="49" y="3"/>
                    </a:cubicBezTo>
                    <a:cubicBezTo>
                      <a:pt x="48" y="1"/>
                      <a:pt x="47" y="4"/>
                      <a:pt x="47" y="5"/>
                    </a:cubicBezTo>
                    <a:cubicBezTo>
                      <a:pt x="46" y="5"/>
                      <a:pt x="45" y="6"/>
                      <a:pt x="45" y="6"/>
                    </a:cubicBezTo>
                    <a:cubicBezTo>
                      <a:pt x="45" y="8"/>
                      <a:pt x="46" y="7"/>
                      <a:pt x="46" y="7"/>
                    </a:cubicBezTo>
                    <a:cubicBezTo>
                      <a:pt x="46" y="8"/>
                      <a:pt x="46" y="9"/>
                      <a:pt x="46" y="10"/>
                    </a:cubicBezTo>
                    <a:cubicBezTo>
                      <a:pt x="46" y="11"/>
                      <a:pt x="47" y="11"/>
                      <a:pt x="46" y="13"/>
                    </a:cubicBezTo>
                    <a:cubicBezTo>
                      <a:pt x="44" y="16"/>
                      <a:pt x="43" y="19"/>
                      <a:pt x="41" y="22"/>
                    </a:cubicBezTo>
                    <a:cubicBezTo>
                      <a:pt x="40" y="23"/>
                      <a:pt x="37" y="27"/>
                      <a:pt x="36" y="27"/>
                    </a:cubicBezTo>
                    <a:cubicBezTo>
                      <a:pt x="34" y="27"/>
                      <a:pt x="32" y="28"/>
                      <a:pt x="31" y="27"/>
                    </a:cubicBezTo>
                    <a:cubicBezTo>
                      <a:pt x="30" y="26"/>
                      <a:pt x="32" y="25"/>
                      <a:pt x="32" y="24"/>
                    </a:cubicBezTo>
                    <a:cubicBezTo>
                      <a:pt x="33" y="23"/>
                      <a:pt x="30" y="25"/>
                      <a:pt x="30" y="25"/>
                    </a:cubicBezTo>
                    <a:cubicBezTo>
                      <a:pt x="29" y="26"/>
                      <a:pt x="29" y="26"/>
                      <a:pt x="29" y="27"/>
                    </a:cubicBezTo>
                    <a:cubicBezTo>
                      <a:pt x="29" y="30"/>
                      <a:pt x="26" y="31"/>
                      <a:pt x="25" y="33"/>
                    </a:cubicBezTo>
                    <a:cubicBezTo>
                      <a:pt x="25" y="33"/>
                      <a:pt x="25" y="34"/>
                      <a:pt x="25" y="34"/>
                    </a:cubicBezTo>
                    <a:cubicBezTo>
                      <a:pt x="25" y="35"/>
                      <a:pt x="23" y="36"/>
                      <a:pt x="23" y="36"/>
                    </a:cubicBezTo>
                    <a:cubicBezTo>
                      <a:pt x="22" y="36"/>
                      <a:pt x="23" y="35"/>
                      <a:pt x="21" y="35"/>
                    </a:cubicBezTo>
                    <a:cubicBezTo>
                      <a:pt x="20" y="35"/>
                      <a:pt x="19" y="35"/>
                      <a:pt x="17" y="35"/>
                    </a:cubicBezTo>
                    <a:cubicBezTo>
                      <a:pt x="14" y="36"/>
                      <a:pt x="12" y="35"/>
                      <a:pt x="9" y="36"/>
                    </a:cubicBezTo>
                    <a:cubicBezTo>
                      <a:pt x="7" y="38"/>
                      <a:pt x="4" y="40"/>
                      <a:pt x="2" y="42"/>
                    </a:cubicBezTo>
                    <a:cubicBezTo>
                      <a:pt x="0" y="42"/>
                      <a:pt x="0" y="45"/>
                      <a:pt x="1" y="44"/>
                    </a:cubicBezTo>
                    <a:cubicBezTo>
                      <a:pt x="2" y="44"/>
                      <a:pt x="2" y="43"/>
                      <a:pt x="3" y="43"/>
                    </a:cubicBezTo>
                    <a:cubicBezTo>
                      <a:pt x="4" y="44"/>
                      <a:pt x="5" y="45"/>
                      <a:pt x="5" y="44"/>
                    </a:cubicBezTo>
                    <a:cubicBezTo>
                      <a:pt x="10" y="43"/>
                      <a:pt x="17" y="39"/>
                      <a:pt x="22" y="40"/>
                    </a:cubicBezTo>
                    <a:cubicBezTo>
                      <a:pt x="23" y="41"/>
                      <a:pt x="21" y="43"/>
                      <a:pt x="21" y="43"/>
                    </a:cubicBezTo>
                    <a:cubicBezTo>
                      <a:pt x="22" y="44"/>
                      <a:pt x="23" y="47"/>
                      <a:pt x="24" y="47"/>
                    </a:cubicBezTo>
                    <a:cubicBezTo>
                      <a:pt x="25" y="46"/>
                      <a:pt x="26" y="45"/>
                      <a:pt x="27" y="44"/>
                    </a:cubicBezTo>
                    <a:cubicBezTo>
                      <a:pt x="28" y="42"/>
                      <a:pt x="28" y="43"/>
                      <a:pt x="30" y="43"/>
                    </a:cubicBezTo>
                    <a:cubicBezTo>
                      <a:pt x="29" y="43"/>
                      <a:pt x="28" y="35"/>
                      <a:pt x="31" y="40"/>
                    </a:cubicBezTo>
                    <a:cubicBezTo>
                      <a:pt x="32" y="42"/>
                      <a:pt x="37" y="40"/>
                      <a:pt x="38" y="39"/>
                    </a:cubicBezTo>
                    <a:cubicBezTo>
                      <a:pt x="40" y="36"/>
                      <a:pt x="40" y="42"/>
                      <a:pt x="41" y="40"/>
                    </a:cubicBezTo>
                    <a:cubicBezTo>
                      <a:pt x="41" y="39"/>
                      <a:pt x="42" y="37"/>
                      <a:pt x="43" y="37"/>
                    </a:cubicBezTo>
                    <a:cubicBezTo>
                      <a:pt x="44" y="36"/>
                      <a:pt x="44" y="37"/>
                      <a:pt x="45" y="35"/>
                    </a:cubicBezTo>
                    <a:cubicBezTo>
                      <a:pt x="45" y="35"/>
                      <a:pt x="45" y="39"/>
                      <a:pt x="46" y="38"/>
                    </a:cubicBezTo>
                    <a:cubicBezTo>
                      <a:pt x="46" y="38"/>
                      <a:pt x="47" y="38"/>
                      <a:pt x="48" y="37"/>
                    </a:cubicBezTo>
                    <a:cubicBezTo>
                      <a:pt x="49" y="37"/>
                      <a:pt x="48" y="36"/>
                      <a:pt x="49" y="35"/>
                    </a:cubicBezTo>
                    <a:cubicBezTo>
                      <a:pt x="51" y="34"/>
                      <a:pt x="51" y="34"/>
                      <a:pt x="49" y="32"/>
                    </a:cubicBezTo>
                    <a:cubicBezTo>
                      <a:pt x="48" y="31"/>
                      <a:pt x="51" y="28"/>
                      <a:pt x="51" y="26"/>
                    </a:cubicBezTo>
                    <a:cubicBezTo>
                      <a:pt x="52" y="24"/>
                      <a:pt x="50" y="21"/>
                      <a:pt x="51" y="19"/>
                    </a:cubicBezTo>
                    <a:cubicBezTo>
                      <a:pt x="52" y="18"/>
                      <a:pt x="52" y="19"/>
                      <a:pt x="53" y="19"/>
                    </a:cubicBezTo>
                    <a:cubicBezTo>
                      <a:pt x="54" y="19"/>
                      <a:pt x="55" y="17"/>
                      <a:pt x="55" y="17"/>
                    </a:cubicBezTo>
                    <a:cubicBezTo>
                      <a:pt x="56" y="14"/>
                      <a:pt x="56" y="11"/>
                      <a:pt x="55" y="9"/>
                    </a:cubicBezTo>
                    <a:cubicBezTo>
                      <a:pt x="55" y="8"/>
                      <a:pt x="52" y="1"/>
                      <a:pt x="52" y="1"/>
                    </a:cubicBezTo>
                    <a:cubicBezTo>
                      <a:pt x="52" y="1"/>
                      <a:pt x="52" y="1"/>
                      <a:pt x="52" y="1"/>
                    </a:cubicBezTo>
                    <a:close/>
                  </a:path>
                </a:pathLst>
              </a:custGeom>
              <a:grpFill/>
              <a:ln w="4763" cap="flat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013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sp>
          <p:nvSpPr>
            <p:cNvPr id="399" name="Freeform 432"/>
            <p:cNvSpPr>
              <a:spLocks/>
            </p:cNvSpPr>
            <p:nvPr/>
          </p:nvSpPr>
          <p:spPr bwMode="auto">
            <a:xfrm>
              <a:off x="17884911" y="7370216"/>
              <a:ext cx="19109" cy="25484"/>
            </a:xfrm>
            <a:custGeom>
              <a:avLst/>
              <a:gdLst>
                <a:gd name="T0" fmla="*/ 2 w 2"/>
                <a:gd name="T1" fmla="*/ 0 h 3"/>
                <a:gd name="T2" fmla="*/ 0 w 2"/>
                <a:gd name="T3" fmla="*/ 1 h 3"/>
                <a:gd name="T4" fmla="*/ 2 w 2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3">
                  <a:moveTo>
                    <a:pt x="2" y="0"/>
                  </a:moveTo>
                  <a:cubicBezTo>
                    <a:pt x="2" y="0"/>
                    <a:pt x="0" y="1"/>
                    <a:pt x="0" y="1"/>
                  </a:cubicBezTo>
                  <a:cubicBezTo>
                    <a:pt x="1" y="3"/>
                    <a:pt x="2" y="1"/>
                    <a:pt x="2" y="0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00" name="Freeform 433"/>
            <p:cNvSpPr>
              <a:spLocks/>
            </p:cNvSpPr>
            <p:nvPr/>
          </p:nvSpPr>
          <p:spPr bwMode="auto">
            <a:xfrm>
              <a:off x="17773446" y="7370216"/>
              <a:ext cx="121018" cy="92380"/>
            </a:xfrm>
            <a:custGeom>
              <a:avLst/>
              <a:gdLst>
                <a:gd name="T0" fmla="*/ 11 w 13"/>
                <a:gd name="T1" fmla="*/ 2 h 10"/>
                <a:gd name="T2" fmla="*/ 7 w 13"/>
                <a:gd name="T3" fmla="*/ 2 h 10"/>
                <a:gd name="T4" fmla="*/ 5 w 13"/>
                <a:gd name="T5" fmla="*/ 3 h 10"/>
                <a:gd name="T6" fmla="*/ 3 w 13"/>
                <a:gd name="T7" fmla="*/ 4 h 10"/>
                <a:gd name="T8" fmla="*/ 0 w 13"/>
                <a:gd name="T9" fmla="*/ 6 h 10"/>
                <a:gd name="T10" fmla="*/ 3 w 13"/>
                <a:gd name="T11" fmla="*/ 9 h 10"/>
                <a:gd name="T12" fmla="*/ 6 w 13"/>
                <a:gd name="T13" fmla="*/ 6 h 10"/>
                <a:gd name="T14" fmla="*/ 10 w 13"/>
                <a:gd name="T15" fmla="*/ 6 h 10"/>
                <a:gd name="T16" fmla="*/ 11 w 13"/>
                <a:gd name="T17" fmla="*/ 2 h 10"/>
                <a:gd name="T18" fmla="*/ 11 w 13"/>
                <a:gd name="T19" fmla="*/ 2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" h="10">
                  <a:moveTo>
                    <a:pt x="11" y="2"/>
                  </a:moveTo>
                  <a:cubicBezTo>
                    <a:pt x="9" y="2"/>
                    <a:pt x="9" y="0"/>
                    <a:pt x="7" y="2"/>
                  </a:cubicBezTo>
                  <a:cubicBezTo>
                    <a:pt x="6" y="2"/>
                    <a:pt x="5" y="4"/>
                    <a:pt x="5" y="3"/>
                  </a:cubicBezTo>
                  <a:cubicBezTo>
                    <a:pt x="4" y="2"/>
                    <a:pt x="3" y="4"/>
                    <a:pt x="3" y="4"/>
                  </a:cubicBezTo>
                  <a:cubicBezTo>
                    <a:pt x="2" y="6"/>
                    <a:pt x="1" y="5"/>
                    <a:pt x="0" y="6"/>
                  </a:cubicBezTo>
                  <a:cubicBezTo>
                    <a:pt x="0" y="5"/>
                    <a:pt x="2" y="9"/>
                    <a:pt x="3" y="9"/>
                  </a:cubicBezTo>
                  <a:cubicBezTo>
                    <a:pt x="3" y="10"/>
                    <a:pt x="5" y="6"/>
                    <a:pt x="6" y="6"/>
                  </a:cubicBezTo>
                  <a:cubicBezTo>
                    <a:pt x="7" y="6"/>
                    <a:pt x="9" y="7"/>
                    <a:pt x="10" y="6"/>
                  </a:cubicBezTo>
                  <a:cubicBezTo>
                    <a:pt x="11" y="6"/>
                    <a:pt x="13" y="3"/>
                    <a:pt x="11" y="2"/>
                  </a:cubicBezTo>
                  <a:cubicBezTo>
                    <a:pt x="10" y="2"/>
                    <a:pt x="11" y="2"/>
                    <a:pt x="11" y="2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01" name="Freeform 434"/>
            <p:cNvSpPr>
              <a:spLocks/>
            </p:cNvSpPr>
            <p:nvPr/>
          </p:nvSpPr>
          <p:spPr bwMode="auto">
            <a:xfrm>
              <a:off x="17652427" y="7405258"/>
              <a:ext cx="101909" cy="149721"/>
            </a:xfrm>
            <a:custGeom>
              <a:avLst/>
              <a:gdLst>
                <a:gd name="T0" fmla="*/ 7 w 11"/>
                <a:gd name="T1" fmla="*/ 0 h 16"/>
                <a:gd name="T2" fmla="*/ 2 w 11"/>
                <a:gd name="T3" fmla="*/ 2 h 16"/>
                <a:gd name="T4" fmla="*/ 0 w 11"/>
                <a:gd name="T5" fmla="*/ 6 h 16"/>
                <a:gd name="T6" fmla="*/ 2 w 11"/>
                <a:gd name="T7" fmla="*/ 6 h 16"/>
                <a:gd name="T8" fmla="*/ 3 w 11"/>
                <a:gd name="T9" fmla="*/ 4 h 16"/>
                <a:gd name="T10" fmla="*/ 4 w 11"/>
                <a:gd name="T11" fmla="*/ 5 h 16"/>
                <a:gd name="T12" fmla="*/ 3 w 11"/>
                <a:gd name="T13" fmla="*/ 10 h 16"/>
                <a:gd name="T14" fmla="*/ 3 w 11"/>
                <a:gd name="T15" fmla="*/ 11 h 16"/>
                <a:gd name="T16" fmla="*/ 3 w 11"/>
                <a:gd name="T17" fmla="*/ 13 h 16"/>
                <a:gd name="T18" fmla="*/ 5 w 11"/>
                <a:gd name="T19" fmla="*/ 12 h 16"/>
                <a:gd name="T20" fmla="*/ 6 w 11"/>
                <a:gd name="T21" fmla="*/ 15 h 16"/>
                <a:gd name="T22" fmla="*/ 8 w 11"/>
                <a:gd name="T23" fmla="*/ 12 h 16"/>
                <a:gd name="T24" fmla="*/ 11 w 11"/>
                <a:gd name="T25" fmla="*/ 7 h 16"/>
                <a:gd name="T26" fmla="*/ 10 w 11"/>
                <a:gd name="T27" fmla="*/ 2 h 16"/>
                <a:gd name="T28" fmla="*/ 7 w 11"/>
                <a:gd name="T29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" h="16">
                  <a:moveTo>
                    <a:pt x="7" y="0"/>
                  </a:moveTo>
                  <a:cubicBezTo>
                    <a:pt x="5" y="0"/>
                    <a:pt x="3" y="1"/>
                    <a:pt x="2" y="2"/>
                  </a:cubicBezTo>
                  <a:cubicBezTo>
                    <a:pt x="0" y="3"/>
                    <a:pt x="0" y="4"/>
                    <a:pt x="0" y="6"/>
                  </a:cubicBezTo>
                  <a:cubicBezTo>
                    <a:pt x="0" y="5"/>
                    <a:pt x="3" y="5"/>
                    <a:pt x="2" y="6"/>
                  </a:cubicBezTo>
                  <a:cubicBezTo>
                    <a:pt x="3" y="5"/>
                    <a:pt x="2" y="4"/>
                    <a:pt x="3" y="4"/>
                  </a:cubicBezTo>
                  <a:cubicBezTo>
                    <a:pt x="3" y="4"/>
                    <a:pt x="4" y="4"/>
                    <a:pt x="4" y="5"/>
                  </a:cubicBezTo>
                  <a:cubicBezTo>
                    <a:pt x="4" y="7"/>
                    <a:pt x="4" y="8"/>
                    <a:pt x="3" y="10"/>
                  </a:cubicBezTo>
                  <a:cubicBezTo>
                    <a:pt x="2" y="11"/>
                    <a:pt x="3" y="11"/>
                    <a:pt x="3" y="11"/>
                  </a:cubicBezTo>
                  <a:cubicBezTo>
                    <a:pt x="3" y="12"/>
                    <a:pt x="3" y="13"/>
                    <a:pt x="3" y="13"/>
                  </a:cubicBezTo>
                  <a:cubicBezTo>
                    <a:pt x="3" y="16"/>
                    <a:pt x="5" y="12"/>
                    <a:pt x="5" y="12"/>
                  </a:cubicBezTo>
                  <a:cubicBezTo>
                    <a:pt x="5" y="12"/>
                    <a:pt x="5" y="15"/>
                    <a:pt x="6" y="15"/>
                  </a:cubicBezTo>
                  <a:cubicBezTo>
                    <a:pt x="6" y="16"/>
                    <a:pt x="8" y="13"/>
                    <a:pt x="8" y="12"/>
                  </a:cubicBezTo>
                  <a:cubicBezTo>
                    <a:pt x="10" y="10"/>
                    <a:pt x="10" y="8"/>
                    <a:pt x="11" y="7"/>
                  </a:cubicBezTo>
                  <a:cubicBezTo>
                    <a:pt x="11" y="5"/>
                    <a:pt x="10" y="4"/>
                    <a:pt x="10" y="2"/>
                  </a:cubicBezTo>
                  <a:cubicBezTo>
                    <a:pt x="10" y="0"/>
                    <a:pt x="7" y="2"/>
                    <a:pt x="7" y="0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02" name="Freeform 435"/>
            <p:cNvSpPr>
              <a:spLocks/>
            </p:cNvSpPr>
            <p:nvPr/>
          </p:nvSpPr>
          <p:spPr bwMode="auto">
            <a:xfrm>
              <a:off x="17550518" y="7771599"/>
              <a:ext cx="35033" cy="28669"/>
            </a:xfrm>
            <a:custGeom>
              <a:avLst/>
              <a:gdLst>
                <a:gd name="T0" fmla="*/ 4 w 4"/>
                <a:gd name="T1" fmla="*/ 0 h 3"/>
                <a:gd name="T2" fmla="*/ 1 w 4"/>
                <a:gd name="T3" fmla="*/ 3 h 3"/>
                <a:gd name="T4" fmla="*/ 4 w 4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3">
                  <a:moveTo>
                    <a:pt x="4" y="0"/>
                  </a:moveTo>
                  <a:cubicBezTo>
                    <a:pt x="3" y="0"/>
                    <a:pt x="0" y="1"/>
                    <a:pt x="1" y="3"/>
                  </a:cubicBezTo>
                  <a:cubicBezTo>
                    <a:pt x="1" y="3"/>
                    <a:pt x="4" y="0"/>
                    <a:pt x="4" y="0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03" name="Freeform 436"/>
            <p:cNvSpPr>
              <a:spLocks/>
            </p:cNvSpPr>
            <p:nvPr/>
          </p:nvSpPr>
          <p:spPr bwMode="auto">
            <a:xfrm>
              <a:off x="17633319" y="7679216"/>
              <a:ext cx="19109" cy="15928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1 h 2"/>
                <a:gd name="T4" fmla="*/ 2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1" y="0"/>
                    <a:pt x="0" y="1"/>
                    <a:pt x="0" y="1"/>
                  </a:cubicBezTo>
                  <a:cubicBezTo>
                    <a:pt x="0" y="2"/>
                    <a:pt x="2" y="0"/>
                    <a:pt x="2" y="0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04" name="Freeform 437"/>
            <p:cNvSpPr>
              <a:spLocks/>
            </p:cNvSpPr>
            <p:nvPr/>
          </p:nvSpPr>
          <p:spPr bwMode="auto">
            <a:xfrm>
              <a:off x="17381727" y="7873535"/>
              <a:ext cx="19109" cy="9556"/>
            </a:xfrm>
            <a:custGeom>
              <a:avLst/>
              <a:gdLst>
                <a:gd name="T0" fmla="*/ 2 w 2"/>
                <a:gd name="T1" fmla="*/ 0 h 1"/>
                <a:gd name="T2" fmla="*/ 1 w 2"/>
                <a:gd name="T3" fmla="*/ 1 h 1"/>
                <a:gd name="T4" fmla="*/ 2 w 2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cubicBezTo>
                    <a:pt x="1" y="0"/>
                    <a:pt x="0" y="1"/>
                    <a:pt x="1" y="1"/>
                  </a:cubicBezTo>
                  <a:cubicBezTo>
                    <a:pt x="2" y="1"/>
                    <a:pt x="2" y="0"/>
                    <a:pt x="2" y="0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05" name="Freeform 438"/>
            <p:cNvSpPr>
              <a:spLocks/>
            </p:cNvSpPr>
            <p:nvPr/>
          </p:nvSpPr>
          <p:spPr bwMode="auto">
            <a:xfrm>
              <a:off x="17203386" y="7838493"/>
              <a:ext cx="111465" cy="156092"/>
            </a:xfrm>
            <a:custGeom>
              <a:avLst/>
              <a:gdLst>
                <a:gd name="T0" fmla="*/ 8 w 12"/>
                <a:gd name="T1" fmla="*/ 1 h 17"/>
                <a:gd name="T2" fmla="*/ 0 w 12"/>
                <a:gd name="T3" fmla="*/ 8 h 17"/>
                <a:gd name="T4" fmla="*/ 1 w 12"/>
                <a:gd name="T5" fmla="*/ 14 h 17"/>
                <a:gd name="T6" fmla="*/ 3 w 12"/>
                <a:gd name="T7" fmla="*/ 17 h 17"/>
                <a:gd name="T8" fmla="*/ 8 w 12"/>
                <a:gd name="T9" fmla="*/ 1 h 17"/>
                <a:gd name="T10" fmla="*/ 8 w 12"/>
                <a:gd name="T11" fmla="*/ 1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" h="17">
                  <a:moveTo>
                    <a:pt x="8" y="1"/>
                  </a:moveTo>
                  <a:cubicBezTo>
                    <a:pt x="5" y="0"/>
                    <a:pt x="1" y="6"/>
                    <a:pt x="0" y="8"/>
                  </a:cubicBezTo>
                  <a:cubicBezTo>
                    <a:pt x="0" y="10"/>
                    <a:pt x="0" y="12"/>
                    <a:pt x="1" y="14"/>
                  </a:cubicBezTo>
                  <a:cubicBezTo>
                    <a:pt x="1" y="14"/>
                    <a:pt x="3" y="17"/>
                    <a:pt x="3" y="17"/>
                  </a:cubicBezTo>
                  <a:cubicBezTo>
                    <a:pt x="4" y="15"/>
                    <a:pt x="12" y="2"/>
                    <a:pt x="8" y="1"/>
                  </a:cubicBezTo>
                  <a:cubicBezTo>
                    <a:pt x="7" y="1"/>
                    <a:pt x="9" y="1"/>
                    <a:pt x="8" y="1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06" name="Freeform 439"/>
            <p:cNvSpPr>
              <a:spLocks/>
            </p:cNvSpPr>
            <p:nvPr/>
          </p:nvSpPr>
          <p:spPr bwMode="auto">
            <a:xfrm>
              <a:off x="16652429" y="8099708"/>
              <a:ext cx="130574" cy="92380"/>
            </a:xfrm>
            <a:custGeom>
              <a:avLst/>
              <a:gdLst>
                <a:gd name="T0" fmla="*/ 13 w 14"/>
                <a:gd name="T1" fmla="*/ 1 h 10"/>
                <a:gd name="T2" fmla="*/ 9 w 14"/>
                <a:gd name="T3" fmla="*/ 0 h 10"/>
                <a:gd name="T4" fmla="*/ 4 w 14"/>
                <a:gd name="T5" fmla="*/ 2 h 10"/>
                <a:gd name="T6" fmla="*/ 4 w 14"/>
                <a:gd name="T7" fmla="*/ 9 h 10"/>
                <a:gd name="T8" fmla="*/ 11 w 14"/>
                <a:gd name="T9" fmla="*/ 6 h 10"/>
                <a:gd name="T10" fmla="*/ 13 w 14"/>
                <a:gd name="T11" fmla="*/ 1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" h="10">
                  <a:moveTo>
                    <a:pt x="13" y="1"/>
                  </a:moveTo>
                  <a:cubicBezTo>
                    <a:pt x="12" y="1"/>
                    <a:pt x="11" y="0"/>
                    <a:pt x="9" y="0"/>
                  </a:cubicBezTo>
                  <a:cubicBezTo>
                    <a:pt x="7" y="0"/>
                    <a:pt x="6" y="1"/>
                    <a:pt x="4" y="2"/>
                  </a:cubicBezTo>
                  <a:cubicBezTo>
                    <a:pt x="2" y="4"/>
                    <a:pt x="0" y="7"/>
                    <a:pt x="4" y="9"/>
                  </a:cubicBezTo>
                  <a:cubicBezTo>
                    <a:pt x="6" y="10"/>
                    <a:pt x="10" y="8"/>
                    <a:pt x="11" y="6"/>
                  </a:cubicBezTo>
                  <a:cubicBezTo>
                    <a:pt x="11" y="5"/>
                    <a:pt x="14" y="1"/>
                    <a:pt x="13" y="1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07" name="Freeform 440"/>
            <p:cNvSpPr>
              <a:spLocks/>
            </p:cNvSpPr>
            <p:nvPr/>
          </p:nvSpPr>
          <p:spPr bwMode="auto">
            <a:xfrm>
              <a:off x="17184277" y="8163419"/>
              <a:ext cx="187897" cy="264400"/>
            </a:xfrm>
            <a:custGeom>
              <a:avLst/>
              <a:gdLst>
                <a:gd name="T0" fmla="*/ 12 w 20"/>
                <a:gd name="T1" fmla="*/ 2 h 28"/>
                <a:gd name="T2" fmla="*/ 9 w 20"/>
                <a:gd name="T3" fmla="*/ 2 h 28"/>
                <a:gd name="T4" fmla="*/ 4 w 20"/>
                <a:gd name="T5" fmla="*/ 3 h 28"/>
                <a:gd name="T6" fmla="*/ 3 w 20"/>
                <a:gd name="T7" fmla="*/ 11 h 28"/>
                <a:gd name="T8" fmla="*/ 3 w 20"/>
                <a:gd name="T9" fmla="*/ 13 h 28"/>
                <a:gd name="T10" fmla="*/ 0 w 20"/>
                <a:gd name="T11" fmla="*/ 13 h 28"/>
                <a:gd name="T12" fmla="*/ 3 w 20"/>
                <a:gd name="T13" fmla="*/ 22 h 28"/>
                <a:gd name="T14" fmla="*/ 5 w 20"/>
                <a:gd name="T15" fmla="*/ 20 h 28"/>
                <a:gd name="T16" fmla="*/ 7 w 20"/>
                <a:gd name="T17" fmla="*/ 22 h 28"/>
                <a:gd name="T18" fmla="*/ 4 w 20"/>
                <a:gd name="T19" fmla="*/ 23 h 28"/>
                <a:gd name="T20" fmla="*/ 8 w 20"/>
                <a:gd name="T21" fmla="*/ 26 h 28"/>
                <a:gd name="T22" fmla="*/ 11 w 20"/>
                <a:gd name="T23" fmla="*/ 25 h 28"/>
                <a:gd name="T24" fmla="*/ 15 w 20"/>
                <a:gd name="T25" fmla="*/ 28 h 28"/>
                <a:gd name="T26" fmla="*/ 14 w 20"/>
                <a:gd name="T27" fmla="*/ 25 h 28"/>
                <a:gd name="T28" fmla="*/ 17 w 20"/>
                <a:gd name="T29" fmla="*/ 24 h 28"/>
                <a:gd name="T30" fmla="*/ 10 w 20"/>
                <a:gd name="T31" fmla="*/ 22 h 28"/>
                <a:gd name="T32" fmla="*/ 9 w 20"/>
                <a:gd name="T33" fmla="*/ 16 h 28"/>
                <a:gd name="T34" fmla="*/ 12 w 20"/>
                <a:gd name="T35" fmla="*/ 12 h 28"/>
                <a:gd name="T36" fmla="*/ 13 w 20"/>
                <a:gd name="T37" fmla="*/ 7 h 28"/>
                <a:gd name="T38" fmla="*/ 12 w 20"/>
                <a:gd name="T39" fmla="*/ 2 h 28"/>
                <a:gd name="T40" fmla="*/ 12 w 20"/>
                <a:gd name="T41" fmla="*/ 2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0" h="28">
                  <a:moveTo>
                    <a:pt x="12" y="2"/>
                  </a:moveTo>
                  <a:cubicBezTo>
                    <a:pt x="10" y="1"/>
                    <a:pt x="11" y="5"/>
                    <a:pt x="9" y="2"/>
                  </a:cubicBezTo>
                  <a:cubicBezTo>
                    <a:pt x="8" y="0"/>
                    <a:pt x="4" y="1"/>
                    <a:pt x="4" y="3"/>
                  </a:cubicBezTo>
                  <a:cubicBezTo>
                    <a:pt x="3" y="6"/>
                    <a:pt x="4" y="8"/>
                    <a:pt x="3" y="11"/>
                  </a:cubicBezTo>
                  <a:cubicBezTo>
                    <a:pt x="3" y="12"/>
                    <a:pt x="3" y="13"/>
                    <a:pt x="3" y="13"/>
                  </a:cubicBezTo>
                  <a:cubicBezTo>
                    <a:pt x="2" y="14"/>
                    <a:pt x="0" y="13"/>
                    <a:pt x="0" y="13"/>
                  </a:cubicBezTo>
                  <a:cubicBezTo>
                    <a:pt x="0" y="13"/>
                    <a:pt x="2" y="22"/>
                    <a:pt x="3" y="22"/>
                  </a:cubicBezTo>
                  <a:cubicBezTo>
                    <a:pt x="3" y="22"/>
                    <a:pt x="4" y="19"/>
                    <a:pt x="5" y="20"/>
                  </a:cubicBezTo>
                  <a:cubicBezTo>
                    <a:pt x="5" y="20"/>
                    <a:pt x="7" y="21"/>
                    <a:pt x="7" y="22"/>
                  </a:cubicBezTo>
                  <a:cubicBezTo>
                    <a:pt x="7" y="23"/>
                    <a:pt x="4" y="21"/>
                    <a:pt x="4" y="23"/>
                  </a:cubicBezTo>
                  <a:cubicBezTo>
                    <a:pt x="4" y="25"/>
                    <a:pt x="6" y="27"/>
                    <a:pt x="8" y="26"/>
                  </a:cubicBezTo>
                  <a:cubicBezTo>
                    <a:pt x="9" y="26"/>
                    <a:pt x="10" y="24"/>
                    <a:pt x="11" y="25"/>
                  </a:cubicBezTo>
                  <a:cubicBezTo>
                    <a:pt x="11" y="25"/>
                    <a:pt x="15" y="28"/>
                    <a:pt x="15" y="28"/>
                  </a:cubicBezTo>
                  <a:cubicBezTo>
                    <a:pt x="16" y="27"/>
                    <a:pt x="13" y="26"/>
                    <a:pt x="14" y="25"/>
                  </a:cubicBezTo>
                  <a:cubicBezTo>
                    <a:pt x="13" y="26"/>
                    <a:pt x="20" y="28"/>
                    <a:pt x="17" y="24"/>
                  </a:cubicBezTo>
                  <a:cubicBezTo>
                    <a:pt x="15" y="22"/>
                    <a:pt x="11" y="25"/>
                    <a:pt x="10" y="22"/>
                  </a:cubicBezTo>
                  <a:cubicBezTo>
                    <a:pt x="9" y="20"/>
                    <a:pt x="9" y="19"/>
                    <a:pt x="9" y="16"/>
                  </a:cubicBezTo>
                  <a:cubicBezTo>
                    <a:pt x="9" y="14"/>
                    <a:pt x="11" y="14"/>
                    <a:pt x="12" y="12"/>
                  </a:cubicBezTo>
                  <a:cubicBezTo>
                    <a:pt x="14" y="10"/>
                    <a:pt x="14" y="9"/>
                    <a:pt x="13" y="7"/>
                  </a:cubicBezTo>
                  <a:cubicBezTo>
                    <a:pt x="13" y="7"/>
                    <a:pt x="13" y="2"/>
                    <a:pt x="12" y="2"/>
                  </a:cubicBezTo>
                  <a:cubicBezTo>
                    <a:pt x="11" y="2"/>
                    <a:pt x="13" y="2"/>
                    <a:pt x="12" y="2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08" name="Freeform 441"/>
            <p:cNvSpPr>
              <a:spLocks/>
            </p:cNvSpPr>
            <p:nvPr/>
          </p:nvSpPr>
          <p:spPr bwMode="auto">
            <a:xfrm>
              <a:off x="17343512" y="8389592"/>
              <a:ext cx="57323" cy="73269"/>
            </a:xfrm>
            <a:custGeom>
              <a:avLst/>
              <a:gdLst>
                <a:gd name="T0" fmla="*/ 3 w 6"/>
                <a:gd name="T1" fmla="*/ 1 h 8"/>
                <a:gd name="T2" fmla="*/ 1 w 6"/>
                <a:gd name="T3" fmla="*/ 1 h 8"/>
                <a:gd name="T4" fmla="*/ 0 w 6"/>
                <a:gd name="T5" fmla="*/ 3 h 8"/>
                <a:gd name="T6" fmla="*/ 2 w 6"/>
                <a:gd name="T7" fmla="*/ 6 h 8"/>
                <a:gd name="T8" fmla="*/ 5 w 6"/>
                <a:gd name="T9" fmla="*/ 7 h 8"/>
                <a:gd name="T10" fmla="*/ 4 w 6"/>
                <a:gd name="T11" fmla="*/ 4 h 8"/>
                <a:gd name="T12" fmla="*/ 3 w 6"/>
                <a:gd name="T13" fmla="*/ 1 h 8"/>
                <a:gd name="T14" fmla="*/ 3 w 6"/>
                <a:gd name="T15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" h="8">
                  <a:moveTo>
                    <a:pt x="3" y="1"/>
                  </a:moveTo>
                  <a:cubicBezTo>
                    <a:pt x="3" y="1"/>
                    <a:pt x="2" y="0"/>
                    <a:pt x="1" y="1"/>
                  </a:cubicBezTo>
                  <a:cubicBezTo>
                    <a:pt x="1" y="2"/>
                    <a:pt x="0" y="2"/>
                    <a:pt x="0" y="3"/>
                  </a:cubicBezTo>
                  <a:cubicBezTo>
                    <a:pt x="1" y="4"/>
                    <a:pt x="0" y="5"/>
                    <a:pt x="2" y="6"/>
                  </a:cubicBezTo>
                  <a:cubicBezTo>
                    <a:pt x="2" y="6"/>
                    <a:pt x="6" y="8"/>
                    <a:pt x="5" y="7"/>
                  </a:cubicBezTo>
                  <a:cubicBezTo>
                    <a:pt x="5" y="6"/>
                    <a:pt x="5" y="5"/>
                    <a:pt x="4" y="4"/>
                  </a:cubicBezTo>
                  <a:cubicBezTo>
                    <a:pt x="2" y="4"/>
                    <a:pt x="2" y="1"/>
                    <a:pt x="3" y="1"/>
                  </a:cubicBezTo>
                  <a:cubicBezTo>
                    <a:pt x="2" y="1"/>
                    <a:pt x="4" y="1"/>
                    <a:pt x="3" y="1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09" name="Freeform 442"/>
            <p:cNvSpPr>
              <a:spLocks/>
            </p:cNvSpPr>
            <p:nvPr/>
          </p:nvSpPr>
          <p:spPr bwMode="auto">
            <a:xfrm>
              <a:off x="17381727" y="8453303"/>
              <a:ext cx="92356" cy="124237"/>
            </a:xfrm>
            <a:custGeom>
              <a:avLst/>
              <a:gdLst>
                <a:gd name="T0" fmla="*/ 4 w 10"/>
                <a:gd name="T1" fmla="*/ 0 h 13"/>
                <a:gd name="T2" fmla="*/ 2 w 10"/>
                <a:gd name="T3" fmla="*/ 1 h 13"/>
                <a:gd name="T4" fmla="*/ 4 w 10"/>
                <a:gd name="T5" fmla="*/ 4 h 13"/>
                <a:gd name="T6" fmla="*/ 4 w 10"/>
                <a:gd name="T7" fmla="*/ 9 h 13"/>
                <a:gd name="T8" fmla="*/ 5 w 10"/>
                <a:gd name="T9" fmla="*/ 13 h 13"/>
                <a:gd name="T10" fmla="*/ 5 w 10"/>
                <a:gd name="T11" fmla="*/ 11 h 13"/>
                <a:gd name="T12" fmla="*/ 9 w 10"/>
                <a:gd name="T13" fmla="*/ 8 h 13"/>
                <a:gd name="T14" fmla="*/ 8 w 10"/>
                <a:gd name="T15" fmla="*/ 6 h 13"/>
                <a:gd name="T16" fmla="*/ 9 w 10"/>
                <a:gd name="T17" fmla="*/ 5 h 13"/>
                <a:gd name="T18" fmla="*/ 7 w 10"/>
                <a:gd name="T19" fmla="*/ 1 h 13"/>
                <a:gd name="T20" fmla="*/ 4 w 10"/>
                <a:gd name="T21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" h="13">
                  <a:moveTo>
                    <a:pt x="4" y="0"/>
                  </a:moveTo>
                  <a:cubicBezTo>
                    <a:pt x="3" y="0"/>
                    <a:pt x="4" y="0"/>
                    <a:pt x="2" y="1"/>
                  </a:cubicBezTo>
                  <a:cubicBezTo>
                    <a:pt x="1" y="2"/>
                    <a:pt x="3" y="3"/>
                    <a:pt x="4" y="4"/>
                  </a:cubicBezTo>
                  <a:cubicBezTo>
                    <a:pt x="5" y="6"/>
                    <a:pt x="0" y="7"/>
                    <a:pt x="4" y="9"/>
                  </a:cubicBezTo>
                  <a:cubicBezTo>
                    <a:pt x="5" y="10"/>
                    <a:pt x="3" y="12"/>
                    <a:pt x="5" y="13"/>
                  </a:cubicBezTo>
                  <a:cubicBezTo>
                    <a:pt x="6" y="13"/>
                    <a:pt x="6" y="12"/>
                    <a:pt x="5" y="11"/>
                  </a:cubicBezTo>
                  <a:cubicBezTo>
                    <a:pt x="3" y="5"/>
                    <a:pt x="9" y="10"/>
                    <a:pt x="9" y="8"/>
                  </a:cubicBezTo>
                  <a:cubicBezTo>
                    <a:pt x="9" y="7"/>
                    <a:pt x="7" y="6"/>
                    <a:pt x="8" y="6"/>
                  </a:cubicBezTo>
                  <a:cubicBezTo>
                    <a:pt x="8" y="5"/>
                    <a:pt x="10" y="6"/>
                    <a:pt x="9" y="5"/>
                  </a:cubicBezTo>
                  <a:cubicBezTo>
                    <a:pt x="8" y="4"/>
                    <a:pt x="6" y="3"/>
                    <a:pt x="7" y="1"/>
                  </a:cubicBezTo>
                  <a:cubicBezTo>
                    <a:pt x="7" y="0"/>
                    <a:pt x="5" y="0"/>
                    <a:pt x="4" y="0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10" name="Freeform 443"/>
            <p:cNvSpPr>
              <a:spLocks/>
            </p:cNvSpPr>
            <p:nvPr/>
          </p:nvSpPr>
          <p:spPr bwMode="auto">
            <a:xfrm>
              <a:off x="17212936" y="8399150"/>
              <a:ext cx="57323" cy="73269"/>
            </a:xfrm>
            <a:custGeom>
              <a:avLst/>
              <a:gdLst>
                <a:gd name="T0" fmla="*/ 6 w 6"/>
                <a:gd name="T1" fmla="*/ 5 h 8"/>
                <a:gd name="T2" fmla="*/ 0 w 6"/>
                <a:gd name="T3" fmla="*/ 2 h 8"/>
                <a:gd name="T4" fmla="*/ 3 w 6"/>
                <a:gd name="T5" fmla="*/ 6 h 8"/>
                <a:gd name="T6" fmla="*/ 6 w 6"/>
                <a:gd name="T7" fmla="*/ 5 h 8"/>
                <a:gd name="T8" fmla="*/ 6 w 6"/>
                <a:gd name="T9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8">
                  <a:moveTo>
                    <a:pt x="6" y="5"/>
                  </a:moveTo>
                  <a:cubicBezTo>
                    <a:pt x="5" y="4"/>
                    <a:pt x="3" y="0"/>
                    <a:pt x="0" y="2"/>
                  </a:cubicBezTo>
                  <a:cubicBezTo>
                    <a:pt x="0" y="2"/>
                    <a:pt x="3" y="5"/>
                    <a:pt x="3" y="6"/>
                  </a:cubicBezTo>
                  <a:cubicBezTo>
                    <a:pt x="3" y="8"/>
                    <a:pt x="6" y="8"/>
                    <a:pt x="6" y="5"/>
                  </a:cubicBezTo>
                  <a:cubicBezTo>
                    <a:pt x="6" y="5"/>
                    <a:pt x="6" y="6"/>
                    <a:pt x="6" y="5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11" name="Freeform 444"/>
            <p:cNvSpPr>
              <a:spLocks/>
            </p:cNvSpPr>
            <p:nvPr/>
          </p:nvSpPr>
          <p:spPr bwMode="auto">
            <a:xfrm>
              <a:off x="17279818" y="8472417"/>
              <a:ext cx="82803" cy="95566"/>
            </a:xfrm>
            <a:custGeom>
              <a:avLst/>
              <a:gdLst>
                <a:gd name="T0" fmla="*/ 3 w 9"/>
                <a:gd name="T1" fmla="*/ 2 h 10"/>
                <a:gd name="T2" fmla="*/ 0 w 9"/>
                <a:gd name="T3" fmla="*/ 2 h 10"/>
                <a:gd name="T4" fmla="*/ 2 w 9"/>
                <a:gd name="T5" fmla="*/ 4 h 10"/>
                <a:gd name="T6" fmla="*/ 1 w 9"/>
                <a:gd name="T7" fmla="*/ 9 h 10"/>
                <a:gd name="T8" fmla="*/ 6 w 9"/>
                <a:gd name="T9" fmla="*/ 6 h 10"/>
                <a:gd name="T10" fmla="*/ 3 w 9"/>
                <a:gd name="T11" fmla="*/ 2 h 10"/>
                <a:gd name="T12" fmla="*/ 3 w 9"/>
                <a:gd name="T13" fmla="*/ 2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10">
                  <a:moveTo>
                    <a:pt x="3" y="2"/>
                  </a:moveTo>
                  <a:cubicBezTo>
                    <a:pt x="2" y="1"/>
                    <a:pt x="1" y="1"/>
                    <a:pt x="0" y="2"/>
                  </a:cubicBezTo>
                  <a:cubicBezTo>
                    <a:pt x="0" y="3"/>
                    <a:pt x="2" y="3"/>
                    <a:pt x="2" y="4"/>
                  </a:cubicBezTo>
                  <a:cubicBezTo>
                    <a:pt x="3" y="5"/>
                    <a:pt x="0" y="8"/>
                    <a:pt x="1" y="9"/>
                  </a:cubicBezTo>
                  <a:cubicBezTo>
                    <a:pt x="1" y="10"/>
                    <a:pt x="5" y="6"/>
                    <a:pt x="6" y="6"/>
                  </a:cubicBezTo>
                  <a:cubicBezTo>
                    <a:pt x="9" y="6"/>
                    <a:pt x="3" y="2"/>
                    <a:pt x="3" y="2"/>
                  </a:cubicBezTo>
                  <a:cubicBezTo>
                    <a:pt x="1" y="0"/>
                    <a:pt x="3" y="2"/>
                    <a:pt x="3" y="2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12" name="Freeform 445"/>
            <p:cNvSpPr>
              <a:spLocks/>
            </p:cNvSpPr>
            <p:nvPr/>
          </p:nvSpPr>
          <p:spPr bwMode="auto">
            <a:xfrm>
              <a:off x="17298926" y="8529755"/>
              <a:ext cx="63695" cy="101936"/>
            </a:xfrm>
            <a:custGeom>
              <a:avLst/>
              <a:gdLst>
                <a:gd name="T0" fmla="*/ 6 w 7"/>
                <a:gd name="T1" fmla="*/ 1 h 11"/>
                <a:gd name="T2" fmla="*/ 3 w 7"/>
                <a:gd name="T3" fmla="*/ 5 h 11"/>
                <a:gd name="T4" fmla="*/ 3 w 7"/>
                <a:gd name="T5" fmla="*/ 9 h 11"/>
                <a:gd name="T6" fmla="*/ 5 w 7"/>
                <a:gd name="T7" fmla="*/ 6 h 11"/>
                <a:gd name="T8" fmla="*/ 6 w 7"/>
                <a:gd name="T9" fmla="*/ 1 h 11"/>
                <a:gd name="T10" fmla="*/ 6 w 7"/>
                <a:gd name="T11" fmla="*/ 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" h="11">
                  <a:moveTo>
                    <a:pt x="6" y="1"/>
                  </a:moveTo>
                  <a:cubicBezTo>
                    <a:pt x="3" y="1"/>
                    <a:pt x="4" y="4"/>
                    <a:pt x="3" y="5"/>
                  </a:cubicBezTo>
                  <a:cubicBezTo>
                    <a:pt x="0" y="7"/>
                    <a:pt x="1" y="7"/>
                    <a:pt x="3" y="9"/>
                  </a:cubicBezTo>
                  <a:cubicBezTo>
                    <a:pt x="6" y="11"/>
                    <a:pt x="4" y="8"/>
                    <a:pt x="5" y="6"/>
                  </a:cubicBezTo>
                  <a:cubicBezTo>
                    <a:pt x="5" y="6"/>
                    <a:pt x="7" y="0"/>
                    <a:pt x="6" y="1"/>
                  </a:cubicBezTo>
                  <a:cubicBezTo>
                    <a:pt x="5" y="1"/>
                    <a:pt x="6" y="0"/>
                    <a:pt x="6" y="1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13" name="Freeform 446"/>
            <p:cNvSpPr>
              <a:spLocks/>
            </p:cNvSpPr>
            <p:nvPr/>
          </p:nvSpPr>
          <p:spPr bwMode="auto">
            <a:xfrm>
              <a:off x="17353063" y="8520200"/>
              <a:ext cx="38217" cy="73269"/>
            </a:xfrm>
            <a:custGeom>
              <a:avLst/>
              <a:gdLst>
                <a:gd name="T0" fmla="*/ 3 w 4"/>
                <a:gd name="T1" fmla="*/ 1 h 8"/>
                <a:gd name="T2" fmla="*/ 0 w 4"/>
                <a:gd name="T3" fmla="*/ 8 h 8"/>
                <a:gd name="T4" fmla="*/ 3 w 4"/>
                <a:gd name="T5" fmla="*/ 5 h 8"/>
                <a:gd name="T6" fmla="*/ 3 w 4"/>
                <a:gd name="T7" fmla="*/ 1 h 8"/>
                <a:gd name="T8" fmla="*/ 3 w 4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8">
                  <a:moveTo>
                    <a:pt x="3" y="1"/>
                  </a:moveTo>
                  <a:cubicBezTo>
                    <a:pt x="2" y="1"/>
                    <a:pt x="0" y="7"/>
                    <a:pt x="0" y="8"/>
                  </a:cubicBezTo>
                  <a:cubicBezTo>
                    <a:pt x="0" y="8"/>
                    <a:pt x="2" y="6"/>
                    <a:pt x="3" y="5"/>
                  </a:cubicBezTo>
                  <a:cubicBezTo>
                    <a:pt x="3" y="5"/>
                    <a:pt x="4" y="0"/>
                    <a:pt x="3" y="1"/>
                  </a:cubicBezTo>
                  <a:cubicBezTo>
                    <a:pt x="2" y="1"/>
                    <a:pt x="3" y="1"/>
                    <a:pt x="3" y="1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14" name="Freeform 447"/>
            <p:cNvSpPr>
              <a:spLocks/>
            </p:cNvSpPr>
            <p:nvPr/>
          </p:nvSpPr>
          <p:spPr bwMode="auto">
            <a:xfrm>
              <a:off x="17372174" y="8567983"/>
              <a:ext cx="57323" cy="35042"/>
            </a:xfrm>
            <a:custGeom>
              <a:avLst/>
              <a:gdLst>
                <a:gd name="T0" fmla="*/ 1 w 6"/>
                <a:gd name="T1" fmla="*/ 1 h 4"/>
                <a:gd name="T2" fmla="*/ 3 w 6"/>
                <a:gd name="T3" fmla="*/ 3 h 4"/>
                <a:gd name="T4" fmla="*/ 1 w 6"/>
                <a:gd name="T5" fmla="*/ 1 h 4"/>
                <a:gd name="T6" fmla="*/ 1 w 6"/>
                <a:gd name="T7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4">
                  <a:moveTo>
                    <a:pt x="1" y="1"/>
                  </a:moveTo>
                  <a:cubicBezTo>
                    <a:pt x="0" y="3"/>
                    <a:pt x="1" y="4"/>
                    <a:pt x="3" y="3"/>
                  </a:cubicBezTo>
                  <a:cubicBezTo>
                    <a:pt x="6" y="3"/>
                    <a:pt x="2" y="0"/>
                    <a:pt x="1" y="1"/>
                  </a:cubicBezTo>
                  <a:cubicBezTo>
                    <a:pt x="1" y="2"/>
                    <a:pt x="2" y="1"/>
                    <a:pt x="1" y="1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15" name="Freeform 448"/>
            <p:cNvSpPr>
              <a:spLocks/>
            </p:cNvSpPr>
            <p:nvPr/>
          </p:nvSpPr>
          <p:spPr bwMode="auto">
            <a:xfrm>
              <a:off x="17372174" y="8593469"/>
              <a:ext cx="130574" cy="197506"/>
            </a:xfrm>
            <a:custGeom>
              <a:avLst/>
              <a:gdLst>
                <a:gd name="T0" fmla="*/ 10 w 14"/>
                <a:gd name="T1" fmla="*/ 0 h 21"/>
                <a:gd name="T2" fmla="*/ 9 w 14"/>
                <a:gd name="T3" fmla="*/ 2 h 21"/>
                <a:gd name="T4" fmla="*/ 7 w 14"/>
                <a:gd name="T5" fmla="*/ 4 h 21"/>
                <a:gd name="T6" fmla="*/ 3 w 14"/>
                <a:gd name="T7" fmla="*/ 6 h 21"/>
                <a:gd name="T8" fmla="*/ 2 w 14"/>
                <a:gd name="T9" fmla="*/ 11 h 21"/>
                <a:gd name="T10" fmla="*/ 2 w 14"/>
                <a:gd name="T11" fmla="*/ 14 h 21"/>
                <a:gd name="T12" fmla="*/ 3 w 14"/>
                <a:gd name="T13" fmla="*/ 18 h 21"/>
                <a:gd name="T14" fmla="*/ 8 w 14"/>
                <a:gd name="T15" fmla="*/ 19 h 21"/>
                <a:gd name="T16" fmla="*/ 8 w 14"/>
                <a:gd name="T17" fmla="*/ 16 h 21"/>
                <a:gd name="T18" fmla="*/ 10 w 14"/>
                <a:gd name="T19" fmla="*/ 12 h 21"/>
                <a:gd name="T20" fmla="*/ 12 w 14"/>
                <a:gd name="T21" fmla="*/ 17 h 21"/>
                <a:gd name="T22" fmla="*/ 13 w 14"/>
                <a:gd name="T23" fmla="*/ 14 h 21"/>
                <a:gd name="T24" fmla="*/ 13 w 14"/>
                <a:gd name="T25" fmla="*/ 10 h 21"/>
                <a:gd name="T26" fmla="*/ 10 w 14"/>
                <a:gd name="T27" fmla="*/ 0 h 21"/>
                <a:gd name="T28" fmla="*/ 10 w 14"/>
                <a:gd name="T29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4" h="21">
                  <a:moveTo>
                    <a:pt x="10" y="0"/>
                  </a:moveTo>
                  <a:cubicBezTo>
                    <a:pt x="9" y="0"/>
                    <a:pt x="9" y="1"/>
                    <a:pt x="9" y="2"/>
                  </a:cubicBezTo>
                  <a:cubicBezTo>
                    <a:pt x="9" y="3"/>
                    <a:pt x="9" y="3"/>
                    <a:pt x="7" y="4"/>
                  </a:cubicBezTo>
                  <a:cubicBezTo>
                    <a:pt x="6" y="4"/>
                    <a:pt x="4" y="6"/>
                    <a:pt x="3" y="6"/>
                  </a:cubicBezTo>
                  <a:cubicBezTo>
                    <a:pt x="1" y="9"/>
                    <a:pt x="0" y="9"/>
                    <a:pt x="2" y="11"/>
                  </a:cubicBezTo>
                  <a:cubicBezTo>
                    <a:pt x="3" y="12"/>
                    <a:pt x="2" y="13"/>
                    <a:pt x="2" y="14"/>
                  </a:cubicBezTo>
                  <a:cubicBezTo>
                    <a:pt x="1" y="16"/>
                    <a:pt x="2" y="17"/>
                    <a:pt x="3" y="18"/>
                  </a:cubicBezTo>
                  <a:cubicBezTo>
                    <a:pt x="5" y="19"/>
                    <a:pt x="7" y="19"/>
                    <a:pt x="8" y="19"/>
                  </a:cubicBezTo>
                  <a:cubicBezTo>
                    <a:pt x="11" y="21"/>
                    <a:pt x="9" y="18"/>
                    <a:pt x="8" y="16"/>
                  </a:cubicBezTo>
                  <a:cubicBezTo>
                    <a:pt x="8" y="16"/>
                    <a:pt x="8" y="12"/>
                    <a:pt x="10" y="12"/>
                  </a:cubicBezTo>
                  <a:cubicBezTo>
                    <a:pt x="11" y="12"/>
                    <a:pt x="11" y="17"/>
                    <a:pt x="12" y="17"/>
                  </a:cubicBezTo>
                  <a:cubicBezTo>
                    <a:pt x="12" y="17"/>
                    <a:pt x="13" y="14"/>
                    <a:pt x="13" y="14"/>
                  </a:cubicBezTo>
                  <a:cubicBezTo>
                    <a:pt x="14" y="12"/>
                    <a:pt x="14" y="11"/>
                    <a:pt x="13" y="10"/>
                  </a:cubicBezTo>
                  <a:cubicBezTo>
                    <a:pt x="13" y="7"/>
                    <a:pt x="13" y="1"/>
                    <a:pt x="10" y="0"/>
                  </a:cubicBezTo>
                  <a:cubicBezTo>
                    <a:pt x="9" y="0"/>
                    <a:pt x="10" y="1"/>
                    <a:pt x="10" y="0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16" name="Freeform 449"/>
            <p:cNvSpPr>
              <a:spLocks/>
            </p:cNvSpPr>
            <p:nvPr/>
          </p:nvSpPr>
          <p:spPr bwMode="auto">
            <a:xfrm>
              <a:off x="17289371" y="8631694"/>
              <a:ext cx="111465" cy="95566"/>
            </a:xfrm>
            <a:custGeom>
              <a:avLst/>
              <a:gdLst>
                <a:gd name="T0" fmla="*/ 8 w 12"/>
                <a:gd name="T1" fmla="*/ 1 h 10"/>
                <a:gd name="T2" fmla="*/ 2 w 12"/>
                <a:gd name="T3" fmla="*/ 4 h 10"/>
                <a:gd name="T4" fmla="*/ 0 w 12"/>
                <a:gd name="T5" fmla="*/ 10 h 10"/>
                <a:gd name="T6" fmla="*/ 2 w 12"/>
                <a:gd name="T7" fmla="*/ 6 h 10"/>
                <a:gd name="T8" fmla="*/ 4 w 12"/>
                <a:gd name="T9" fmla="*/ 6 h 10"/>
                <a:gd name="T10" fmla="*/ 6 w 12"/>
                <a:gd name="T11" fmla="*/ 7 h 10"/>
                <a:gd name="T12" fmla="*/ 8 w 12"/>
                <a:gd name="T13" fmla="*/ 7 h 10"/>
                <a:gd name="T14" fmla="*/ 8 w 12"/>
                <a:gd name="T15" fmla="*/ 5 h 10"/>
                <a:gd name="T16" fmla="*/ 8 w 12"/>
                <a:gd name="T17" fmla="*/ 1 h 10"/>
                <a:gd name="T18" fmla="*/ 8 w 12"/>
                <a:gd name="T19" fmla="*/ 1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" h="10">
                  <a:moveTo>
                    <a:pt x="8" y="1"/>
                  </a:moveTo>
                  <a:cubicBezTo>
                    <a:pt x="6" y="0"/>
                    <a:pt x="5" y="4"/>
                    <a:pt x="2" y="4"/>
                  </a:cubicBezTo>
                  <a:cubicBezTo>
                    <a:pt x="0" y="5"/>
                    <a:pt x="0" y="9"/>
                    <a:pt x="0" y="10"/>
                  </a:cubicBezTo>
                  <a:cubicBezTo>
                    <a:pt x="1" y="9"/>
                    <a:pt x="1" y="7"/>
                    <a:pt x="2" y="6"/>
                  </a:cubicBezTo>
                  <a:cubicBezTo>
                    <a:pt x="2" y="6"/>
                    <a:pt x="4" y="5"/>
                    <a:pt x="4" y="6"/>
                  </a:cubicBezTo>
                  <a:cubicBezTo>
                    <a:pt x="4" y="7"/>
                    <a:pt x="6" y="7"/>
                    <a:pt x="6" y="7"/>
                  </a:cubicBezTo>
                  <a:cubicBezTo>
                    <a:pt x="7" y="7"/>
                    <a:pt x="7" y="8"/>
                    <a:pt x="8" y="7"/>
                  </a:cubicBezTo>
                  <a:cubicBezTo>
                    <a:pt x="8" y="7"/>
                    <a:pt x="8" y="5"/>
                    <a:pt x="8" y="5"/>
                  </a:cubicBezTo>
                  <a:cubicBezTo>
                    <a:pt x="9" y="3"/>
                    <a:pt x="11" y="2"/>
                    <a:pt x="8" y="1"/>
                  </a:cubicBezTo>
                  <a:cubicBezTo>
                    <a:pt x="7" y="1"/>
                    <a:pt x="12" y="3"/>
                    <a:pt x="8" y="1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17" name="Freeform 450"/>
            <p:cNvSpPr>
              <a:spLocks/>
            </p:cNvSpPr>
            <p:nvPr/>
          </p:nvSpPr>
          <p:spPr bwMode="auto">
            <a:xfrm>
              <a:off x="17063256" y="8539313"/>
              <a:ext cx="111465" cy="111494"/>
            </a:xfrm>
            <a:custGeom>
              <a:avLst/>
              <a:gdLst>
                <a:gd name="T0" fmla="*/ 11 w 12"/>
                <a:gd name="T1" fmla="*/ 0 h 12"/>
                <a:gd name="T2" fmla="*/ 6 w 12"/>
                <a:gd name="T3" fmla="*/ 6 h 12"/>
                <a:gd name="T4" fmla="*/ 0 w 12"/>
                <a:gd name="T5" fmla="*/ 12 h 12"/>
                <a:gd name="T6" fmla="*/ 4 w 12"/>
                <a:gd name="T7" fmla="*/ 10 h 12"/>
                <a:gd name="T8" fmla="*/ 8 w 12"/>
                <a:gd name="T9" fmla="*/ 7 h 12"/>
                <a:gd name="T10" fmla="*/ 10 w 12"/>
                <a:gd name="T11" fmla="*/ 3 h 12"/>
                <a:gd name="T12" fmla="*/ 11 w 12"/>
                <a:gd name="T13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12">
                  <a:moveTo>
                    <a:pt x="11" y="0"/>
                  </a:moveTo>
                  <a:cubicBezTo>
                    <a:pt x="9" y="1"/>
                    <a:pt x="7" y="4"/>
                    <a:pt x="6" y="6"/>
                  </a:cubicBezTo>
                  <a:cubicBezTo>
                    <a:pt x="5" y="7"/>
                    <a:pt x="0" y="10"/>
                    <a:pt x="0" y="12"/>
                  </a:cubicBezTo>
                  <a:cubicBezTo>
                    <a:pt x="0" y="12"/>
                    <a:pt x="3" y="11"/>
                    <a:pt x="4" y="10"/>
                  </a:cubicBezTo>
                  <a:cubicBezTo>
                    <a:pt x="5" y="10"/>
                    <a:pt x="7" y="8"/>
                    <a:pt x="8" y="7"/>
                  </a:cubicBezTo>
                  <a:cubicBezTo>
                    <a:pt x="8" y="5"/>
                    <a:pt x="9" y="4"/>
                    <a:pt x="10" y="3"/>
                  </a:cubicBezTo>
                  <a:cubicBezTo>
                    <a:pt x="11" y="3"/>
                    <a:pt x="12" y="0"/>
                    <a:pt x="11" y="0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18" name="Freeform 451"/>
            <p:cNvSpPr>
              <a:spLocks/>
            </p:cNvSpPr>
            <p:nvPr/>
          </p:nvSpPr>
          <p:spPr bwMode="auto">
            <a:xfrm>
              <a:off x="17391283" y="8399150"/>
              <a:ext cx="19109" cy="9556"/>
            </a:xfrm>
            <a:custGeom>
              <a:avLst/>
              <a:gdLst>
                <a:gd name="T0" fmla="*/ 0 w 2"/>
                <a:gd name="T1" fmla="*/ 1 h 1"/>
                <a:gd name="T2" fmla="*/ 1 w 2"/>
                <a:gd name="T3" fmla="*/ 0 h 1"/>
                <a:gd name="T4" fmla="*/ 0 w 2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">
                  <a:moveTo>
                    <a:pt x="0" y="1"/>
                  </a:moveTo>
                  <a:cubicBezTo>
                    <a:pt x="1" y="1"/>
                    <a:pt x="2" y="0"/>
                    <a:pt x="1" y="0"/>
                  </a:cubicBezTo>
                  <a:cubicBezTo>
                    <a:pt x="0" y="0"/>
                    <a:pt x="0" y="1"/>
                    <a:pt x="0" y="1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19" name="Freeform 452"/>
            <p:cNvSpPr>
              <a:spLocks/>
            </p:cNvSpPr>
            <p:nvPr/>
          </p:nvSpPr>
          <p:spPr bwMode="auto">
            <a:xfrm>
              <a:off x="16037776" y="8781415"/>
              <a:ext cx="522294" cy="544729"/>
            </a:xfrm>
            <a:custGeom>
              <a:avLst/>
              <a:gdLst>
                <a:gd name="T0" fmla="*/ 12 w 56"/>
                <a:gd name="T1" fmla="*/ 3 h 58"/>
                <a:gd name="T2" fmla="*/ 4 w 56"/>
                <a:gd name="T3" fmla="*/ 2 h 58"/>
                <a:gd name="T4" fmla="*/ 2 w 56"/>
                <a:gd name="T5" fmla="*/ 3 h 58"/>
                <a:gd name="T6" fmla="*/ 6 w 56"/>
                <a:gd name="T7" fmla="*/ 9 h 58"/>
                <a:gd name="T8" fmla="*/ 11 w 56"/>
                <a:gd name="T9" fmla="*/ 13 h 58"/>
                <a:gd name="T10" fmla="*/ 13 w 56"/>
                <a:gd name="T11" fmla="*/ 17 h 58"/>
                <a:gd name="T12" fmla="*/ 17 w 56"/>
                <a:gd name="T13" fmla="*/ 19 h 58"/>
                <a:gd name="T14" fmla="*/ 20 w 56"/>
                <a:gd name="T15" fmla="*/ 26 h 58"/>
                <a:gd name="T16" fmla="*/ 22 w 56"/>
                <a:gd name="T17" fmla="*/ 28 h 58"/>
                <a:gd name="T18" fmla="*/ 26 w 56"/>
                <a:gd name="T19" fmla="*/ 33 h 58"/>
                <a:gd name="T20" fmla="*/ 30 w 56"/>
                <a:gd name="T21" fmla="*/ 42 h 58"/>
                <a:gd name="T22" fmla="*/ 41 w 56"/>
                <a:gd name="T23" fmla="*/ 52 h 58"/>
                <a:gd name="T24" fmla="*/ 46 w 56"/>
                <a:gd name="T25" fmla="*/ 57 h 58"/>
                <a:gd name="T26" fmla="*/ 54 w 56"/>
                <a:gd name="T27" fmla="*/ 57 h 58"/>
                <a:gd name="T28" fmla="*/ 54 w 56"/>
                <a:gd name="T29" fmla="*/ 46 h 58"/>
                <a:gd name="T30" fmla="*/ 55 w 56"/>
                <a:gd name="T31" fmla="*/ 44 h 58"/>
                <a:gd name="T32" fmla="*/ 52 w 56"/>
                <a:gd name="T33" fmla="*/ 41 h 58"/>
                <a:gd name="T34" fmla="*/ 50 w 56"/>
                <a:gd name="T35" fmla="*/ 40 h 58"/>
                <a:gd name="T36" fmla="*/ 48 w 56"/>
                <a:gd name="T37" fmla="*/ 42 h 58"/>
                <a:gd name="T38" fmla="*/ 48 w 56"/>
                <a:gd name="T39" fmla="*/ 38 h 58"/>
                <a:gd name="T40" fmla="*/ 47 w 56"/>
                <a:gd name="T41" fmla="*/ 36 h 58"/>
                <a:gd name="T42" fmla="*/ 44 w 56"/>
                <a:gd name="T43" fmla="*/ 34 h 58"/>
                <a:gd name="T44" fmla="*/ 42 w 56"/>
                <a:gd name="T45" fmla="*/ 30 h 58"/>
                <a:gd name="T46" fmla="*/ 42 w 56"/>
                <a:gd name="T47" fmla="*/ 29 h 58"/>
                <a:gd name="T48" fmla="*/ 43 w 56"/>
                <a:gd name="T49" fmla="*/ 28 h 58"/>
                <a:gd name="T50" fmla="*/ 38 w 56"/>
                <a:gd name="T51" fmla="*/ 27 h 58"/>
                <a:gd name="T52" fmla="*/ 38 w 56"/>
                <a:gd name="T53" fmla="*/ 25 h 58"/>
                <a:gd name="T54" fmla="*/ 36 w 56"/>
                <a:gd name="T55" fmla="*/ 24 h 58"/>
                <a:gd name="T56" fmla="*/ 37 w 56"/>
                <a:gd name="T57" fmla="*/ 23 h 58"/>
                <a:gd name="T58" fmla="*/ 35 w 56"/>
                <a:gd name="T59" fmla="*/ 22 h 58"/>
                <a:gd name="T60" fmla="*/ 34 w 56"/>
                <a:gd name="T61" fmla="*/ 21 h 58"/>
                <a:gd name="T62" fmla="*/ 31 w 56"/>
                <a:gd name="T63" fmla="*/ 19 h 58"/>
                <a:gd name="T64" fmla="*/ 30 w 56"/>
                <a:gd name="T65" fmla="*/ 19 h 58"/>
                <a:gd name="T66" fmla="*/ 25 w 56"/>
                <a:gd name="T67" fmla="*/ 16 h 58"/>
                <a:gd name="T68" fmla="*/ 21 w 56"/>
                <a:gd name="T69" fmla="*/ 11 h 58"/>
                <a:gd name="T70" fmla="*/ 16 w 56"/>
                <a:gd name="T71" fmla="*/ 7 h 58"/>
                <a:gd name="T72" fmla="*/ 12 w 56"/>
                <a:gd name="T73" fmla="*/ 3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56" h="58">
                  <a:moveTo>
                    <a:pt x="12" y="3"/>
                  </a:moveTo>
                  <a:cubicBezTo>
                    <a:pt x="9" y="3"/>
                    <a:pt x="7" y="3"/>
                    <a:pt x="4" y="2"/>
                  </a:cubicBezTo>
                  <a:cubicBezTo>
                    <a:pt x="2" y="1"/>
                    <a:pt x="0" y="0"/>
                    <a:pt x="2" y="3"/>
                  </a:cubicBezTo>
                  <a:cubicBezTo>
                    <a:pt x="3" y="5"/>
                    <a:pt x="4" y="8"/>
                    <a:pt x="6" y="9"/>
                  </a:cubicBezTo>
                  <a:cubicBezTo>
                    <a:pt x="8" y="10"/>
                    <a:pt x="10" y="11"/>
                    <a:pt x="11" y="13"/>
                  </a:cubicBezTo>
                  <a:cubicBezTo>
                    <a:pt x="12" y="14"/>
                    <a:pt x="12" y="16"/>
                    <a:pt x="13" y="17"/>
                  </a:cubicBezTo>
                  <a:cubicBezTo>
                    <a:pt x="15" y="18"/>
                    <a:pt x="16" y="18"/>
                    <a:pt x="17" y="19"/>
                  </a:cubicBezTo>
                  <a:cubicBezTo>
                    <a:pt x="19" y="21"/>
                    <a:pt x="19" y="24"/>
                    <a:pt x="20" y="26"/>
                  </a:cubicBezTo>
                  <a:cubicBezTo>
                    <a:pt x="21" y="27"/>
                    <a:pt x="22" y="28"/>
                    <a:pt x="22" y="28"/>
                  </a:cubicBezTo>
                  <a:cubicBezTo>
                    <a:pt x="24" y="30"/>
                    <a:pt x="25" y="31"/>
                    <a:pt x="26" y="33"/>
                  </a:cubicBezTo>
                  <a:cubicBezTo>
                    <a:pt x="28" y="36"/>
                    <a:pt x="28" y="39"/>
                    <a:pt x="30" y="42"/>
                  </a:cubicBezTo>
                  <a:cubicBezTo>
                    <a:pt x="34" y="45"/>
                    <a:pt x="37" y="49"/>
                    <a:pt x="41" y="52"/>
                  </a:cubicBezTo>
                  <a:cubicBezTo>
                    <a:pt x="43" y="54"/>
                    <a:pt x="44" y="55"/>
                    <a:pt x="46" y="57"/>
                  </a:cubicBezTo>
                  <a:cubicBezTo>
                    <a:pt x="47" y="57"/>
                    <a:pt x="53" y="58"/>
                    <a:pt x="54" y="57"/>
                  </a:cubicBezTo>
                  <a:cubicBezTo>
                    <a:pt x="55" y="56"/>
                    <a:pt x="53" y="48"/>
                    <a:pt x="54" y="46"/>
                  </a:cubicBezTo>
                  <a:cubicBezTo>
                    <a:pt x="54" y="45"/>
                    <a:pt x="56" y="45"/>
                    <a:pt x="55" y="44"/>
                  </a:cubicBezTo>
                  <a:cubicBezTo>
                    <a:pt x="54" y="43"/>
                    <a:pt x="53" y="42"/>
                    <a:pt x="52" y="41"/>
                  </a:cubicBezTo>
                  <a:cubicBezTo>
                    <a:pt x="52" y="41"/>
                    <a:pt x="51" y="40"/>
                    <a:pt x="50" y="40"/>
                  </a:cubicBezTo>
                  <a:cubicBezTo>
                    <a:pt x="49" y="40"/>
                    <a:pt x="49" y="42"/>
                    <a:pt x="48" y="42"/>
                  </a:cubicBezTo>
                  <a:cubicBezTo>
                    <a:pt x="49" y="42"/>
                    <a:pt x="48" y="38"/>
                    <a:pt x="48" y="38"/>
                  </a:cubicBezTo>
                  <a:cubicBezTo>
                    <a:pt x="47" y="37"/>
                    <a:pt x="47" y="37"/>
                    <a:pt x="47" y="36"/>
                  </a:cubicBezTo>
                  <a:cubicBezTo>
                    <a:pt x="47" y="35"/>
                    <a:pt x="45" y="34"/>
                    <a:pt x="44" y="34"/>
                  </a:cubicBezTo>
                  <a:cubicBezTo>
                    <a:pt x="43" y="33"/>
                    <a:pt x="41" y="32"/>
                    <a:pt x="42" y="30"/>
                  </a:cubicBezTo>
                  <a:cubicBezTo>
                    <a:pt x="42" y="30"/>
                    <a:pt x="41" y="29"/>
                    <a:pt x="42" y="29"/>
                  </a:cubicBezTo>
                  <a:cubicBezTo>
                    <a:pt x="42" y="28"/>
                    <a:pt x="43" y="29"/>
                    <a:pt x="43" y="28"/>
                  </a:cubicBezTo>
                  <a:cubicBezTo>
                    <a:pt x="44" y="26"/>
                    <a:pt x="38" y="26"/>
                    <a:pt x="38" y="27"/>
                  </a:cubicBezTo>
                  <a:cubicBezTo>
                    <a:pt x="38" y="26"/>
                    <a:pt x="42" y="25"/>
                    <a:pt x="38" y="25"/>
                  </a:cubicBezTo>
                  <a:cubicBezTo>
                    <a:pt x="37" y="25"/>
                    <a:pt x="36" y="24"/>
                    <a:pt x="36" y="24"/>
                  </a:cubicBezTo>
                  <a:cubicBezTo>
                    <a:pt x="36" y="23"/>
                    <a:pt x="37" y="23"/>
                    <a:pt x="37" y="23"/>
                  </a:cubicBezTo>
                  <a:cubicBezTo>
                    <a:pt x="37" y="22"/>
                    <a:pt x="35" y="22"/>
                    <a:pt x="35" y="22"/>
                  </a:cubicBezTo>
                  <a:cubicBezTo>
                    <a:pt x="35" y="22"/>
                    <a:pt x="36" y="21"/>
                    <a:pt x="34" y="21"/>
                  </a:cubicBezTo>
                  <a:cubicBezTo>
                    <a:pt x="33" y="20"/>
                    <a:pt x="32" y="20"/>
                    <a:pt x="31" y="19"/>
                  </a:cubicBezTo>
                  <a:cubicBezTo>
                    <a:pt x="28" y="15"/>
                    <a:pt x="30" y="19"/>
                    <a:pt x="30" y="19"/>
                  </a:cubicBezTo>
                  <a:cubicBezTo>
                    <a:pt x="29" y="19"/>
                    <a:pt x="26" y="16"/>
                    <a:pt x="25" y="16"/>
                  </a:cubicBezTo>
                  <a:cubicBezTo>
                    <a:pt x="24" y="14"/>
                    <a:pt x="23" y="12"/>
                    <a:pt x="21" y="11"/>
                  </a:cubicBezTo>
                  <a:cubicBezTo>
                    <a:pt x="19" y="10"/>
                    <a:pt x="18" y="9"/>
                    <a:pt x="16" y="7"/>
                  </a:cubicBezTo>
                  <a:cubicBezTo>
                    <a:pt x="15" y="6"/>
                    <a:pt x="14" y="3"/>
                    <a:pt x="12" y="3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20" name="Freeform 453"/>
            <p:cNvSpPr>
              <a:spLocks/>
            </p:cNvSpPr>
            <p:nvPr/>
          </p:nvSpPr>
          <p:spPr bwMode="auto">
            <a:xfrm>
              <a:off x="16130132" y="8978921"/>
              <a:ext cx="47770" cy="47785"/>
            </a:xfrm>
            <a:custGeom>
              <a:avLst/>
              <a:gdLst>
                <a:gd name="T0" fmla="*/ 4 w 5"/>
                <a:gd name="T1" fmla="*/ 4 h 5"/>
                <a:gd name="T2" fmla="*/ 1 w 5"/>
                <a:gd name="T3" fmla="*/ 0 h 5"/>
                <a:gd name="T4" fmla="*/ 4 w 5"/>
                <a:gd name="T5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" h="5">
                  <a:moveTo>
                    <a:pt x="4" y="4"/>
                  </a:moveTo>
                  <a:cubicBezTo>
                    <a:pt x="5" y="3"/>
                    <a:pt x="2" y="0"/>
                    <a:pt x="1" y="0"/>
                  </a:cubicBezTo>
                  <a:cubicBezTo>
                    <a:pt x="0" y="1"/>
                    <a:pt x="3" y="5"/>
                    <a:pt x="4" y="4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21" name="Freeform 454"/>
            <p:cNvSpPr>
              <a:spLocks/>
            </p:cNvSpPr>
            <p:nvPr/>
          </p:nvSpPr>
          <p:spPr bwMode="auto">
            <a:xfrm>
              <a:off x="16197014" y="9090415"/>
              <a:ext cx="44586" cy="47785"/>
            </a:xfrm>
            <a:custGeom>
              <a:avLst/>
              <a:gdLst>
                <a:gd name="T0" fmla="*/ 4 w 5"/>
                <a:gd name="T1" fmla="*/ 4 h 5"/>
                <a:gd name="T2" fmla="*/ 1 w 5"/>
                <a:gd name="T3" fmla="*/ 0 h 5"/>
                <a:gd name="T4" fmla="*/ 4 w 5"/>
                <a:gd name="T5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" h="5">
                  <a:moveTo>
                    <a:pt x="4" y="4"/>
                  </a:moveTo>
                  <a:cubicBezTo>
                    <a:pt x="5" y="3"/>
                    <a:pt x="2" y="0"/>
                    <a:pt x="1" y="0"/>
                  </a:cubicBezTo>
                  <a:cubicBezTo>
                    <a:pt x="0" y="1"/>
                    <a:pt x="3" y="5"/>
                    <a:pt x="4" y="4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22" name="Freeform 455"/>
            <p:cNvSpPr>
              <a:spLocks/>
            </p:cNvSpPr>
            <p:nvPr/>
          </p:nvSpPr>
          <p:spPr bwMode="auto">
            <a:xfrm>
              <a:off x="16512300" y="9119082"/>
              <a:ext cx="66879" cy="66896"/>
            </a:xfrm>
            <a:custGeom>
              <a:avLst/>
              <a:gdLst>
                <a:gd name="T0" fmla="*/ 7 w 7"/>
                <a:gd name="T1" fmla="*/ 7 h 7"/>
                <a:gd name="T2" fmla="*/ 5 w 7"/>
                <a:gd name="T3" fmla="*/ 3 h 7"/>
                <a:gd name="T4" fmla="*/ 0 w 7"/>
                <a:gd name="T5" fmla="*/ 1 h 7"/>
                <a:gd name="T6" fmla="*/ 1 w 7"/>
                <a:gd name="T7" fmla="*/ 3 h 7"/>
                <a:gd name="T8" fmla="*/ 3 w 7"/>
                <a:gd name="T9" fmla="*/ 5 h 7"/>
                <a:gd name="T10" fmla="*/ 7 w 7"/>
                <a:gd name="T11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" h="7">
                  <a:moveTo>
                    <a:pt x="7" y="7"/>
                  </a:moveTo>
                  <a:cubicBezTo>
                    <a:pt x="7" y="5"/>
                    <a:pt x="5" y="5"/>
                    <a:pt x="5" y="3"/>
                  </a:cubicBezTo>
                  <a:cubicBezTo>
                    <a:pt x="5" y="1"/>
                    <a:pt x="2" y="0"/>
                    <a:pt x="0" y="1"/>
                  </a:cubicBezTo>
                  <a:cubicBezTo>
                    <a:pt x="0" y="2"/>
                    <a:pt x="0" y="3"/>
                    <a:pt x="1" y="3"/>
                  </a:cubicBezTo>
                  <a:cubicBezTo>
                    <a:pt x="3" y="3"/>
                    <a:pt x="2" y="4"/>
                    <a:pt x="3" y="5"/>
                  </a:cubicBezTo>
                  <a:cubicBezTo>
                    <a:pt x="3" y="6"/>
                    <a:pt x="7" y="7"/>
                    <a:pt x="7" y="7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23" name="Freeform 456"/>
            <p:cNvSpPr>
              <a:spLocks/>
            </p:cNvSpPr>
            <p:nvPr/>
          </p:nvSpPr>
          <p:spPr bwMode="auto">
            <a:xfrm>
              <a:off x="16617396" y="9166867"/>
              <a:ext cx="35033" cy="35042"/>
            </a:xfrm>
            <a:custGeom>
              <a:avLst/>
              <a:gdLst>
                <a:gd name="T0" fmla="*/ 2 w 4"/>
                <a:gd name="T1" fmla="*/ 3 h 4"/>
                <a:gd name="T2" fmla="*/ 2 w 4"/>
                <a:gd name="T3" fmla="*/ 0 h 4"/>
                <a:gd name="T4" fmla="*/ 2 w 4"/>
                <a:gd name="T5" fmla="*/ 3 h 4"/>
                <a:gd name="T6" fmla="*/ 2 w 4"/>
                <a:gd name="T7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4">
                  <a:moveTo>
                    <a:pt x="2" y="3"/>
                  </a:moveTo>
                  <a:cubicBezTo>
                    <a:pt x="0" y="4"/>
                    <a:pt x="0" y="1"/>
                    <a:pt x="2" y="0"/>
                  </a:cubicBezTo>
                  <a:cubicBezTo>
                    <a:pt x="4" y="0"/>
                    <a:pt x="4" y="3"/>
                    <a:pt x="2" y="3"/>
                  </a:cubicBezTo>
                  <a:cubicBezTo>
                    <a:pt x="1" y="4"/>
                    <a:pt x="3" y="3"/>
                    <a:pt x="2" y="3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24" name="Freeform 457"/>
            <p:cNvSpPr>
              <a:spLocks/>
            </p:cNvSpPr>
            <p:nvPr/>
          </p:nvSpPr>
          <p:spPr bwMode="auto">
            <a:xfrm>
              <a:off x="16521853" y="9326144"/>
              <a:ext cx="429938" cy="140163"/>
            </a:xfrm>
            <a:custGeom>
              <a:avLst/>
              <a:gdLst>
                <a:gd name="T0" fmla="*/ 9 w 46"/>
                <a:gd name="T1" fmla="*/ 0 h 15"/>
                <a:gd name="T2" fmla="*/ 3 w 46"/>
                <a:gd name="T3" fmla="*/ 0 h 15"/>
                <a:gd name="T4" fmla="*/ 0 w 46"/>
                <a:gd name="T5" fmla="*/ 4 h 15"/>
                <a:gd name="T6" fmla="*/ 5 w 46"/>
                <a:gd name="T7" fmla="*/ 6 h 15"/>
                <a:gd name="T8" fmla="*/ 11 w 46"/>
                <a:gd name="T9" fmla="*/ 9 h 15"/>
                <a:gd name="T10" fmla="*/ 15 w 46"/>
                <a:gd name="T11" fmla="*/ 9 h 15"/>
                <a:gd name="T12" fmla="*/ 24 w 46"/>
                <a:gd name="T13" fmla="*/ 11 h 15"/>
                <a:gd name="T14" fmla="*/ 40 w 46"/>
                <a:gd name="T15" fmla="*/ 13 h 15"/>
                <a:gd name="T16" fmla="*/ 45 w 46"/>
                <a:gd name="T17" fmla="*/ 13 h 15"/>
                <a:gd name="T18" fmla="*/ 43 w 46"/>
                <a:gd name="T19" fmla="*/ 9 h 15"/>
                <a:gd name="T20" fmla="*/ 41 w 46"/>
                <a:gd name="T21" fmla="*/ 9 h 15"/>
                <a:gd name="T22" fmla="*/ 37 w 46"/>
                <a:gd name="T23" fmla="*/ 9 h 15"/>
                <a:gd name="T24" fmla="*/ 35 w 46"/>
                <a:gd name="T25" fmla="*/ 6 h 15"/>
                <a:gd name="T26" fmla="*/ 32 w 46"/>
                <a:gd name="T27" fmla="*/ 4 h 15"/>
                <a:gd name="T28" fmla="*/ 27 w 46"/>
                <a:gd name="T29" fmla="*/ 3 h 15"/>
                <a:gd name="T30" fmla="*/ 25 w 46"/>
                <a:gd name="T31" fmla="*/ 4 h 15"/>
                <a:gd name="T32" fmla="*/ 21 w 46"/>
                <a:gd name="T33" fmla="*/ 5 h 15"/>
                <a:gd name="T34" fmla="*/ 15 w 46"/>
                <a:gd name="T35" fmla="*/ 3 h 15"/>
                <a:gd name="T36" fmla="*/ 11 w 46"/>
                <a:gd name="T37" fmla="*/ 2 h 15"/>
                <a:gd name="T38" fmla="*/ 9 w 46"/>
                <a:gd name="T39" fmla="*/ 0 h 15"/>
                <a:gd name="T40" fmla="*/ 9 w 46"/>
                <a:gd name="T41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6" h="15">
                  <a:moveTo>
                    <a:pt x="9" y="0"/>
                  </a:moveTo>
                  <a:cubicBezTo>
                    <a:pt x="7" y="1"/>
                    <a:pt x="6" y="0"/>
                    <a:pt x="3" y="0"/>
                  </a:cubicBezTo>
                  <a:cubicBezTo>
                    <a:pt x="3" y="0"/>
                    <a:pt x="0" y="3"/>
                    <a:pt x="0" y="4"/>
                  </a:cubicBezTo>
                  <a:cubicBezTo>
                    <a:pt x="0" y="5"/>
                    <a:pt x="4" y="4"/>
                    <a:pt x="5" y="6"/>
                  </a:cubicBezTo>
                  <a:cubicBezTo>
                    <a:pt x="6" y="8"/>
                    <a:pt x="9" y="8"/>
                    <a:pt x="11" y="9"/>
                  </a:cubicBezTo>
                  <a:cubicBezTo>
                    <a:pt x="13" y="9"/>
                    <a:pt x="14" y="9"/>
                    <a:pt x="15" y="9"/>
                  </a:cubicBezTo>
                  <a:cubicBezTo>
                    <a:pt x="18" y="9"/>
                    <a:pt x="21" y="10"/>
                    <a:pt x="24" y="11"/>
                  </a:cubicBezTo>
                  <a:cubicBezTo>
                    <a:pt x="29" y="12"/>
                    <a:pt x="35" y="11"/>
                    <a:pt x="40" y="13"/>
                  </a:cubicBezTo>
                  <a:cubicBezTo>
                    <a:pt x="41" y="13"/>
                    <a:pt x="44" y="15"/>
                    <a:pt x="45" y="13"/>
                  </a:cubicBezTo>
                  <a:cubicBezTo>
                    <a:pt x="46" y="13"/>
                    <a:pt x="44" y="9"/>
                    <a:pt x="43" y="9"/>
                  </a:cubicBezTo>
                  <a:cubicBezTo>
                    <a:pt x="42" y="8"/>
                    <a:pt x="42" y="9"/>
                    <a:pt x="41" y="9"/>
                  </a:cubicBezTo>
                  <a:cubicBezTo>
                    <a:pt x="39" y="10"/>
                    <a:pt x="38" y="9"/>
                    <a:pt x="37" y="9"/>
                  </a:cubicBezTo>
                  <a:cubicBezTo>
                    <a:pt x="36" y="8"/>
                    <a:pt x="36" y="7"/>
                    <a:pt x="35" y="6"/>
                  </a:cubicBezTo>
                  <a:cubicBezTo>
                    <a:pt x="35" y="5"/>
                    <a:pt x="33" y="5"/>
                    <a:pt x="32" y="4"/>
                  </a:cubicBezTo>
                  <a:cubicBezTo>
                    <a:pt x="31" y="4"/>
                    <a:pt x="28" y="3"/>
                    <a:pt x="27" y="3"/>
                  </a:cubicBezTo>
                  <a:cubicBezTo>
                    <a:pt x="26" y="3"/>
                    <a:pt x="25" y="4"/>
                    <a:pt x="25" y="4"/>
                  </a:cubicBezTo>
                  <a:cubicBezTo>
                    <a:pt x="24" y="5"/>
                    <a:pt x="23" y="5"/>
                    <a:pt x="21" y="5"/>
                  </a:cubicBezTo>
                  <a:cubicBezTo>
                    <a:pt x="19" y="5"/>
                    <a:pt x="17" y="4"/>
                    <a:pt x="15" y="3"/>
                  </a:cubicBezTo>
                  <a:cubicBezTo>
                    <a:pt x="14" y="2"/>
                    <a:pt x="12" y="2"/>
                    <a:pt x="11" y="2"/>
                  </a:cubicBezTo>
                  <a:cubicBezTo>
                    <a:pt x="11" y="2"/>
                    <a:pt x="10" y="0"/>
                    <a:pt x="9" y="0"/>
                  </a:cubicBezTo>
                  <a:cubicBezTo>
                    <a:pt x="8" y="1"/>
                    <a:pt x="10" y="0"/>
                    <a:pt x="9" y="0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25" name="Freeform 458"/>
            <p:cNvSpPr>
              <a:spLocks/>
            </p:cNvSpPr>
            <p:nvPr/>
          </p:nvSpPr>
          <p:spPr bwMode="auto">
            <a:xfrm>
              <a:off x="16840326" y="9361183"/>
              <a:ext cx="73248" cy="28669"/>
            </a:xfrm>
            <a:custGeom>
              <a:avLst/>
              <a:gdLst>
                <a:gd name="T0" fmla="*/ 3 w 8"/>
                <a:gd name="T1" fmla="*/ 3 h 3"/>
                <a:gd name="T2" fmla="*/ 8 w 8"/>
                <a:gd name="T3" fmla="*/ 1 h 3"/>
                <a:gd name="T4" fmla="*/ 3 w 8"/>
                <a:gd name="T5" fmla="*/ 3 h 3"/>
                <a:gd name="T6" fmla="*/ 3 w 8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3" y="3"/>
                  </a:moveTo>
                  <a:cubicBezTo>
                    <a:pt x="0" y="2"/>
                    <a:pt x="7" y="0"/>
                    <a:pt x="8" y="1"/>
                  </a:cubicBezTo>
                  <a:cubicBezTo>
                    <a:pt x="8" y="2"/>
                    <a:pt x="4" y="3"/>
                    <a:pt x="3" y="3"/>
                  </a:cubicBezTo>
                  <a:cubicBezTo>
                    <a:pt x="2" y="3"/>
                    <a:pt x="4" y="3"/>
                    <a:pt x="3" y="3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26" name="Freeform 459"/>
            <p:cNvSpPr>
              <a:spLocks/>
            </p:cNvSpPr>
            <p:nvPr/>
          </p:nvSpPr>
          <p:spPr bwMode="auto">
            <a:xfrm>
              <a:off x="16942236" y="9428080"/>
              <a:ext cx="57323" cy="38227"/>
            </a:xfrm>
            <a:custGeom>
              <a:avLst/>
              <a:gdLst>
                <a:gd name="T0" fmla="*/ 3 w 6"/>
                <a:gd name="T1" fmla="*/ 0 h 4"/>
                <a:gd name="T2" fmla="*/ 1 w 6"/>
                <a:gd name="T3" fmla="*/ 1 h 4"/>
                <a:gd name="T4" fmla="*/ 3 w 6"/>
                <a:gd name="T5" fmla="*/ 4 h 4"/>
                <a:gd name="T6" fmla="*/ 3 w 6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4">
                  <a:moveTo>
                    <a:pt x="3" y="0"/>
                  </a:moveTo>
                  <a:cubicBezTo>
                    <a:pt x="2" y="0"/>
                    <a:pt x="0" y="0"/>
                    <a:pt x="1" y="1"/>
                  </a:cubicBezTo>
                  <a:cubicBezTo>
                    <a:pt x="1" y="1"/>
                    <a:pt x="3" y="4"/>
                    <a:pt x="3" y="4"/>
                  </a:cubicBezTo>
                  <a:cubicBezTo>
                    <a:pt x="5" y="4"/>
                    <a:pt x="6" y="0"/>
                    <a:pt x="3" y="0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27" name="Freeform 460"/>
            <p:cNvSpPr>
              <a:spLocks/>
            </p:cNvSpPr>
            <p:nvPr/>
          </p:nvSpPr>
          <p:spPr bwMode="auto">
            <a:xfrm>
              <a:off x="16999562" y="9437635"/>
              <a:ext cx="44586" cy="28669"/>
            </a:xfrm>
            <a:custGeom>
              <a:avLst/>
              <a:gdLst>
                <a:gd name="T0" fmla="*/ 4 w 5"/>
                <a:gd name="T1" fmla="*/ 1 h 3"/>
                <a:gd name="T2" fmla="*/ 2 w 5"/>
                <a:gd name="T3" fmla="*/ 0 h 3"/>
                <a:gd name="T4" fmla="*/ 1 w 5"/>
                <a:gd name="T5" fmla="*/ 2 h 3"/>
                <a:gd name="T6" fmla="*/ 2 w 5"/>
                <a:gd name="T7" fmla="*/ 2 h 3"/>
                <a:gd name="T8" fmla="*/ 4 w 5"/>
                <a:gd name="T9" fmla="*/ 1 h 3"/>
                <a:gd name="T10" fmla="*/ 4 w 5"/>
                <a:gd name="T11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3">
                  <a:moveTo>
                    <a:pt x="4" y="1"/>
                  </a:moveTo>
                  <a:cubicBezTo>
                    <a:pt x="4" y="1"/>
                    <a:pt x="3" y="0"/>
                    <a:pt x="2" y="0"/>
                  </a:cubicBezTo>
                  <a:cubicBezTo>
                    <a:pt x="2" y="1"/>
                    <a:pt x="0" y="2"/>
                    <a:pt x="1" y="2"/>
                  </a:cubicBezTo>
                  <a:cubicBezTo>
                    <a:pt x="1" y="2"/>
                    <a:pt x="2" y="3"/>
                    <a:pt x="2" y="2"/>
                  </a:cubicBezTo>
                  <a:cubicBezTo>
                    <a:pt x="3" y="2"/>
                    <a:pt x="5" y="2"/>
                    <a:pt x="4" y="1"/>
                  </a:cubicBezTo>
                  <a:cubicBezTo>
                    <a:pt x="4" y="1"/>
                    <a:pt x="5" y="2"/>
                    <a:pt x="4" y="1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28" name="Freeform 461"/>
            <p:cNvSpPr>
              <a:spLocks/>
            </p:cNvSpPr>
            <p:nvPr/>
          </p:nvSpPr>
          <p:spPr bwMode="auto">
            <a:xfrm>
              <a:off x="17034592" y="9437635"/>
              <a:ext cx="66879" cy="38227"/>
            </a:xfrm>
            <a:custGeom>
              <a:avLst/>
              <a:gdLst>
                <a:gd name="T0" fmla="*/ 2 w 7"/>
                <a:gd name="T1" fmla="*/ 1 h 4"/>
                <a:gd name="T2" fmla="*/ 2 w 7"/>
                <a:gd name="T3" fmla="*/ 4 h 4"/>
                <a:gd name="T4" fmla="*/ 6 w 7"/>
                <a:gd name="T5" fmla="*/ 3 h 4"/>
                <a:gd name="T6" fmla="*/ 5 w 7"/>
                <a:gd name="T7" fmla="*/ 1 h 4"/>
                <a:gd name="T8" fmla="*/ 2 w 7"/>
                <a:gd name="T9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4">
                  <a:moveTo>
                    <a:pt x="2" y="1"/>
                  </a:moveTo>
                  <a:cubicBezTo>
                    <a:pt x="1" y="2"/>
                    <a:pt x="0" y="4"/>
                    <a:pt x="2" y="4"/>
                  </a:cubicBezTo>
                  <a:cubicBezTo>
                    <a:pt x="4" y="4"/>
                    <a:pt x="5" y="4"/>
                    <a:pt x="6" y="3"/>
                  </a:cubicBezTo>
                  <a:cubicBezTo>
                    <a:pt x="7" y="3"/>
                    <a:pt x="5" y="2"/>
                    <a:pt x="5" y="1"/>
                  </a:cubicBezTo>
                  <a:cubicBezTo>
                    <a:pt x="4" y="0"/>
                    <a:pt x="3" y="0"/>
                    <a:pt x="2" y="1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29" name="Freeform 462"/>
            <p:cNvSpPr>
              <a:spLocks/>
            </p:cNvSpPr>
            <p:nvPr/>
          </p:nvSpPr>
          <p:spPr bwMode="auto">
            <a:xfrm>
              <a:off x="17082363" y="9428080"/>
              <a:ext cx="76432" cy="47785"/>
            </a:xfrm>
            <a:custGeom>
              <a:avLst/>
              <a:gdLst>
                <a:gd name="T0" fmla="*/ 1 w 8"/>
                <a:gd name="T1" fmla="*/ 0 h 5"/>
                <a:gd name="T2" fmla="*/ 0 w 8"/>
                <a:gd name="T3" fmla="*/ 1 h 5"/>
                <a:gd name="T4" fmla="*/ 2 w 8"/>
                <a:gd name="T5" fmla="*/ 2 h 5"/>
                <a:gd name="T6" fmla="*/ 2 w 8"/>
                <a:gd name="T7" fmla="*/ 3 h 5"/>
                <a:gd name="T8" fmla="*/ 7 w 8"/>
                <a:gd name="T9" fmla="*/ 4 h 5"/>
                <a:gd name="T10" fmla="*/ 7 w 8"/>
                <a:gd name="T11" fmla="*/ 1 h 5"/>
                <a:gd name="T12" fmla="*/ 1 w 8"/>
                <a:gd name="T13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5">
                  <a:moveTo>
                    <a:pt x="1" y="0"/>
                  </a:moveTo>
                  <a:cubicBezTo>
                    <a:pt x="0" y="0"/>
                    <a:pt x="0" y="0"/>
                    <a:pt x="0" y="1"/>
                  </a:cubicBezTo>
                  <a:cubicBezTo>
                    <a:pt x="0" y="1"/>
                    <a:pt x="2" y="1"/>
                    <a:pt x="2" y="2"/>
                  </a:cubicBezTo>
                  <a:cubicBezTo>
                    <a:pt x="2" y="2"/>
                    <a:pt x="2" y="3"/>
                    <a:pt x="2" y="3"/>
                  </a:cubicBezTo>
                  <a:cubicBezTo>
                    <a:pt x="2" y="4"/>
                    <a:pt x="6" y="5"/>
                    <a:pt x="7" y="4"/>
                  </a:cubicBezTo>
                  <a:cubicBezTo>
                    <a:pt x="8" y="3"/>
                    <a:pt x="8" y="2"/>
                    <a:pt x="7" y="1"/>
                  </a:cubicBezTo>
                  <a:cubicBezTo>
                    <a:pt x="5" y="1"/>
                    <a:pt x="3" y="1"/>
                    <a:pt x="1" y="0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30" name="Freeform 463"/>
            <p:cNvSpPr>
              <a:spLocks/>
            </p:cNvSpPr>
            <p:nvPr/>
          </p:nvSpPr>
          <p:spPr bwMode="auto">
            <a:xfrm>
              <a:off x="17184277" y="9437635"/>
              <a:ext cx="114649" cy="38227"/>
            </a:xfrm>
            <a:custGeom>
              <a:avLst/>
              <a:gdLst>
                <a:gd name="T0" fmla="*/ 2 w 12"/>
                <a:gd name="T1" fmla="*/ 0 h 4"/>
                <a:gd name="T2" fmla="*/ 0 w 12"/>
                <a:gd name="T3" fmla="*/ 2 h 4"/>
                <a:gd name="T4" fmla="*/ 12 w 12"/>
                <a:gd name="T5" fmla="*/ 2 h 4"/>
                <a:gd name="T6" fmla="*/ 9 w 12"/>
                <a:gd name="T7" fmla="*/ 2 h 4"/>
                <a:gd name="T8" fmla="*/ 2 w 12"/>
                <a:gd name="T9" fmla="*/ 0 h 4"/>
                <a:gd name="T10" fmla="*/ 2 w 12"/>
                <a:gd name="T11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" h="4">
                  <a:moveTo>
                    <a:pt x="2" y="0"/>
                  </a:moveTo>
                  <a:cubicBezTo>
                    <a:pt x="2" y="0"/>
                    <a:pt x="0" y="1"/>
                    <a:pt x="0" y="2"/>
                  </a:cubicBezTo>
                  <a:cubicBezTo>
                    <a:pt x="0" y="2"/>
                    <a:pt x="11" y="4"/>
                    <a:pt x="12" y="2"/>
                  </a:cubicBezTo>
                  <a:cubicBezTo>
                    <a:pt x="12" y="1"/>
                    <a:pt x="9" y="2"/>
                    <a:pt x="9" y="2"/>
                  </a:cubicBezTo>
                  <a:cubicBezTo>
                    <a:pt x="7" y="2"/>
                    <a:pt x="4" y="1"/>
                    <a:pt x="2" y="0"/>
                  </a:cubicBezTo>
                  <a:cubicBezTo>
                    <a:pt x="2" y="0"/>
                    <a:pt x="3" y="0"/>
                    <a:pt x="2" y="0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31" name="Freeform 464"/>
            <p:cNvSpPr>
              <a:spLocks/>
            </p:cNvSpPr>
            <p:nvPr/>
          </p:nvSpPr>
          <p:spPr bwMode="auto">
            <a:xfrm>
              <a:off x="17149244" y="9491791"/>
              <a:ext cx="101909" cy="57338"/>
            </a:xfrm>
            <a:custGeom>
              <a:avLst/>
              <a:gdLst>
                <a:gd name="T0" fmla="*/ 0 w 11"/>
                <a:gd name="T1" fmla="*/ 0 h 6"/>
                <a:gd name="T2" fmla="*/ 8 w 11"/>
                <a:gd name="T3" fmla="*/ 4 h 6"/>
                <a:gd name="T4" fmla="*/ 0 w 11"/>
                <a:gd name="T5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" h="6">
                  <a:moveTo>
                    <a:pt x="0" y="0"/>
                  </a:moveTo>
                  <a:cubicBezTo>
                    <a:pt x="1" y="0"/>
                    <a:pt x="7" y="6"/>
                    <a:pt x="8" y="4"/>
                  </a:cubicBezTo>
                  <a:cubicBezTo>
                    <a:pt x="11" y="1"/>
                    <a:pt x="1" y="0"/>
                    <a:pt x="0" y="0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32" name="Freeform 465"/>
            <p:cNvSpPr>
              <a:spLocks/>
            </p:cNvSpPr>
            <p:nvPr/>
          </p:nvSpPr>
          <p:spPr bwMode="auto">
            <a:xfrm>
              <a:off x="17474083" y="9192351"/>
              <a:ext cx="57323" cy="38227"/>
            </a:xfrm>
            <a:custGeom>
              <a:avLst/>
              <a:gdLst>
                <a:gd name="T0" fmla="*/ 3 w 6"/>
                <a:gd name="T1" fmla="*/ 3 h 4"/>
                <a:gd name="T2" fmla="*/ 4 w 6"/>
                <a:gd name="T3" fmla="*/ 0 h 4"/>
                <a:gd name="T4" fmla="*/ 3 w 6"/>
                <a:gd name="T5" fmla="*/ 3 h 4"/>
                <a:gd name="T6" fmla="*/ 3 w 6"/>
                <a:gd name="T7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4">
                  <a:moveTo>
                    <a:pt x="3" y="3"/>
                  </a:moveTo>
                  <a:cubicBezTo>
                    <a:pt x="0" y="4"/>
                    <a:pt x="1" y="0"/>
                    <a:pt x="4" y="0"/>
                  </a:cubicBezTo>
                  <a:cubicBezTo>
                    <a:pt x="6" y="0"/>
                    <a:pt x="5" y="3"/>
                    <a:pt x="3" y="3"/>
                  </a:cubicBezTo>
                  <a:cubicBezTo>
                    <a:pt x="2" y="4"/>
                    <a:pt x="5" y="3"/>
                    <a:pt x="3" y="3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33" name="Freeform 466"/>
            <p:cNvSpPr>
              <a:spLocks/>
            </p:cNvSpPr>
            <p:nvPr/>
          </p:nvSpPr>
          <p:spPr bwMode="auto">
            <a:xfrm>
              <a:off x="17569627" y="9185981"/>
              <a:ext cx="140127" cy="44598"/>
            </a:xfrm>
            <a:custGeom>
              <a:avLst/>
              <a:gdLst>
                <a:gd name="T0" fmla="*/ 2 w 15"/>
                <a:gd name="T1" fmla="*/ 3 h 5"/>
                <a:gd name="T2" fmla="*/ 1 w 15"/>
                <a:gd name="T3" fmla="*/ 1 h 5"/>
                <a:gd name="T4" fmla="*/ 5 w 15"/>
                <a:gd name="T5" fmla="*/ 0 h 5"/>
                <a:gd name="T6" fmla="*/ 13 w 15"/>
                <a:gd name="T7" fmla="*/ 2 h 5"/>
                <a:gd name="T8" fmla="*/ 15 w 15"/>
                <a:gd name="T9" fmla="*/ 5 h 5"/>
                <a:gd name="T10" fmla="*/ 11 w 15"/>
                <a:gd name="T11" fmla="*/ 3 h 5"/>
                <a:gd name="T12" fmla="*/ 2 w 15"/>
                <a:gd name="T13" fmla="*/ 3 h 5"/>
                <a:gd name="T14" fmla="*/ 2 w 15"/>
                <a:gd name="T15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" h="5">
                  <a:moveTo>
                    <a:pt x="2" y="3"/>
                  </a:moveTo>
                  <a:cubicBezTo>
                    <a:pt x="1" y="3"/>
                    <a:pt x="0" y="2"/>
                    <a:pt x="1" y="1"/>
                  </a:cubicBezTo>
                  <a:cubicBezTo>
                    <a:pt x="2" y="0"/>
                    <a:pt x="3" y="0"/>
                    <a:pt x="5" y="0"/>
                  </a:cubicBezTo>
                  <a:cubicBezTo>
                    <a:pt x="8" y="0"/>
                    <a:pt x="10" y="0"/>
                    <a:pt x="13" y="2"/>
                  </a:cubicBezTo>
                  <a:cubicBezTo>
                    <a:pt x="14" y="3"/>
                    <a:pt x="15" y="4"/>
                    <a:pt x="15" y="5"/>
                  </a:cubicBezTo>
                  <a:cubicBezTo>
                    <a:pt x="14" y="5"/>
                    <a:pt x="11" y="3"/>
                    <a:pt x="11" y="3"/>
                  </a:cubicBezTo>
                  <a:cubicBezTo>
                    <a:pt x="8" y="2"/>
                    <a:pt x="5" y="3"/>
                    <a:pt x="2" y="3"/>
                  </a:cubicBezTo>
                  <a:cubicBezTo>
                    <a:pt x="1" y="3"/>
                    <a:pt x="3" y="3"/>
                    <a:pt x="2" y="3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34" name="Freeform 467"/>
            <p:cNvSpPr>
              <a:spLocks/>
            </p:cNvSpPr>
            <p:nvPr/>
          </p:nvSpPr>
          <p:spPr bwMode="auto">
            <a:xfrm>
              <a:off x="17139689" y="8969361"/>
              <a:ext cx="299364" cy="337667"/>
            </a:xfrm>
            <a:custGeom>
              <a:avLst/>
              <a:gdLst>
                <a:gd name="T0" fmla="*/ 13 w 32"/>
                <a:gd name="T1" fmla="*/ 32 h 36"/>
                <a:gd name="T2" fmla="*/ 14 w 32"/>
                <a:gd name="T3" fmla="*/ 30 h 36"/>
                <a:gd name="T4" fmla="*/ 11 w 32"/>
                <a:gd name="T5" fmla="*/ 28 h 36"/>
                <a:gd name="T6" fmla="*/ 12 w 32"/>
                <a:gd name="T7" fmla="*/ 23 h 36"/>
                <a:gd name="T8" fmla="*/ 8 w 32"/>
                <a:gd name="T9" fmla="*/ 23 h 36"/>
                <a:gd name="T10" fmla="*/ 8 w 32"/>
                <a:gd name="T11" fmla="*/ 29 h 36"/>
                <a:gd name="T12" fmla="*/ 8 w 32"/>
                <a:gd name="T13" fmla="*/ 30 h 36"/>
                <a:gd name="T14" fmla="*/ 7 w 32"/>
                <a:gd name="T15" fmla="*/ 34 h 36"/>
                <a:gd name="T16" fmla="*/ 4 w 32"/>
                <a:gd name="T17" fmla="*/ 36 h 36"/>
                <a:gd name="T18" fmla="*/ 4 w 32"/>
                <a:gd name="T19" fmla="*/ 31 h 36"/>
                <a:gd name="T20" fmla="*/ 2 w 32"/>
                <a:gd name="T21" fmla="*/ 26 h 36"/>
                <a:gd name="T22" fmla="*/ 1 w 32"/>
                <a:gd name="T23" fmla="*/ 21 h 36"/>
                <a:gd name="T24" fmla="*/ 3 w 32"/>
                <a:gd name="T25" fmla="*/ 14 h 36"/>
                <a:gd name="T26" fmla="*/ 9 w 32"/>
                <a:gd name="T27" fmla="*/ 5 h 36"/>
                <a:gd name="T28" fmla="*/ 11 w 32"/>
                <a:gd name="T29" fmla="*/ 2 h 36"/>
                <a:gd name="T30" fmla="*/ 18 w 32"/>
                <a:gd name="T31" fmla="*/ 4 h 36"/>
                <a:gd name="T32" fmla="*/ 25 w 32"/>
                <a:gd name="T33" fmla="*/ 4 h 36"/>
                <a:gd name="T34" fmla="*/ 32 w 32"/>
                <a:gd name="T35" fmla="*/ 1 h 36"/>
                <a:gd name="T36" fmla="*/ 29 w 32"/>
                <a:gd name="T37" fmla="*/ 6 h 36"/>
                <a:gd name="T38" fmla="*/ 23 w 32"/>
                <a:gd name="T39" fmla="*/ 7 h 36"/>
                <a:gd name="T40" fmla="*/ 10 w 32"/>
                <a:gd name="T41" fmla="*/ 7 h 36"/>
                <a:gd name="T42" fmla="*/ 6 w 32"/>
                <a:gd name="T43" fmla="*/ 10 h 36"/>
                <a:gd name="T44" fmla="*/ 10 w 32"/>
                <a:gd name="T45" fmla="*/ 15 h 36"/>
                <a:gd name="T46" fmla="*/ 13 w 32"/>
                <a:gd name="T47" fmla="*/ 14 h 36"/>
                <a:gd name="T48" fmla="*/ 20 w 32"/>
                <a:gd name="T49" fmla="*/ 13 h 36"/>
                <a:gd name="T50" fmla="*/ 17 w 32"/>
                <a:gd name="T51" fmla="*/ 16 h 36"/>
                <a:gd name="T52" fmla="*/ 13 w 32"/>
                <a:gd name="T53" fmla="*/ 17 h 36"/>
                <a:gd name="T54" fmla="*/ 14 w 32"/>
                <a:gd name="T55" fmla="*/ 20 h 36"/>
                <a:gd name="T56" fmla="*/ 18 w 32"/>
                <a:gd name="T57" fmla="*/ 25 h 36"/>
                <a:gd name="T58" fmla="*/ 19 w 32"/>
                <a:gd name="T59" fmla="*/ 28 h 36"/>
                <a:gd name="T60" fmla="*/ 22 w 32"/>
                <a:gd name="T61" fmla="*/ 30 h 36"/>
                <a:gd name="T62" fmla="*/ 13 w 32"/>
                <a:gd name="T63" fmla="*/ 32 h 36"/>
                <a:gd name="T64" fmla="*/ 13 w 32"/>
                <a:gd name="T65" fmla="*/ 32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2" h="36">
                  <a:moveTo>
                    <a:pt x="13" y="32"/>
                  </a:moveTo>
                  <a:cubicBezTo>
                    <a:pt x="13" y="31"/>
                    <a:pt x="14" y="31"/>
                    <a:pt x="14" y="30"/>
                  </a:cubicBezTo>
                  <a:cubicBezTo>
                    <a:pt x="14" y="29"/>
                    <a:pt x="12" y="28"/>
                    <a:pt x="11" y="28"/>
                  </a:cubicBezTo>
                  <a:cubicBezTo>
                    <a:pt x="10" y="26"/>
                    <a:pt x="12" y="25"/>
                    <a:pt x="12" y="23"/>
                  </a:cubicBezTo>
                  <a:cubicBezTo>
                    <a:pt x="12" y="22"/>
                    <a:pt x="8" y="22"/>
                    <a:pt x="8" y="23"/>
                  </a:cubicBezTo>
                  <a:cubicBezTo>
                    <a:pt x="7" y="25"/>
                    <a:pt x="8" y="27"/>
                    <a:pt x="8" y="29"/>
                  </a:cubicBezTo>
                  <a:cubicBezTo>
                    <a:pt x="7" y="29"/>
                    <a:pt x="8" y="30"/>
                    <a:pt x="8" y="30"/>
                  </a:cubicBezTo>
                  <a:cubicBezTo>
                    <a:pt x="8" y="32"/>
                    <a:pt x="7" y="33"/>
                    <a:pt x="7" y="34"/>
                  </a:cubicBezTo>
                  <a:cubicBezTo>
                    <a:pt x="6" y="36"/>
                    <a:pt x="7" y="36"/>
                    <a:pt x="4" y="36"/>
                  </a:cubicBezTo>
                  <a:cubicBezTo>
                    <a:pt x="1" y="36"/>
                    <a:pt x="4" y="32"/>
                    <a:pt x="4" y="31"/>
                  </a:cubicBezTo>
                  <a:cubicBezTo>
                    <a:pt x="5" y="30"/>
                    <a:pt x="4" y="27"/>
                    <a:pt x="2" y="26"/>
                  </a:cubicBezTo>
                  <a:cubicBezTo>
                    <a:pt x="0" y="25"/>
                    <a:pt x="0" y="23"/>
                    <a:pt x="1" y="21"/>
                  </a:cubicBezTo>
                  <a:cubicBezTo>
                    <a:pt x="2" y="19"/>
                    <a:pt x="2" y="16"/>
                    <a:pt x="3" y="14"/>
                  </a:cubicBezTo>
                  <a:cubicBezTo>
                    <a:pt x="5" y="11"/>
                    <a:pt x="4" y="5"/>
                    <a:pt x="9" y="5"/>
                  </a:cubicBezTo>
                  <a:cubicBezTo>
                    <a:pt x="10" y="5"/>
                    <a:pt x="9" y="2"/>
                    <a:pt x="11" y="2"/>
                  </a:cubicBezTo>
                  <a:cubicBezTo>
                    <a:pt x="14" y="3"/>
                    <a:pt x="16" y="4"/>
                    <a:pt x="18" y="4"/>
                  </a:cubicBezTo>
                  <a:cubicBezTo>
                    <a:pt x="20" y="4"/>
                    <a:pt x="23" y="5"/>
                    <a:pt x="25" y="4"/>
                  </a:cubicBezTo>
                  <a:cubicBezTo>
                    <a:pt x="26" y="4"/>
                    <a:pt x="32" y="0"/>
                    <a:pt x="32" y="1"/>
                  </a:cubicBezTo>
                  <a:cubicBezTo>
                    <a:pt x="32" y="2"/>
                    <a:pt x="29" y="5"/>
                    <a:pt x="29" y="6"/>
                  </a:cubicBezTo>
                  <a:cubicBezTo>
                    <a:pt x="27" y="7"/>
                    <a:pt x="25" y="7"/>
                    <a:pt x="23" y="7"/>
                  </a:cubicBezTo>
                  <a:cubicBezTo>
                    <a:pt x="18" y="6"/>
                    <a:pt x="14" y="7"/>
                    <a:pt x="10" y="7"/>
                  </a:cubicBezTo>
                  <a:cubicBezTo>
                    <a:pt x="7" y="6"/>
                    <a:pt x="6" y="7"/>
                    <a:pt x="6" y="10"/>
                  </a:cubicBezTo>
                  <a:cubicBezTo>
                    <a:pt x="6" y="13"/>
                    <a:pt x="9" y="13"/>
                    <a:pt x="10" y="15"/>
                  </a:cubicBezTo>
                  <a:cubicBezTo>
                    <a:pt x="11" y="17"/>
                    <a:pt x="12" y="15"/>
                    <a:pt x="13" y="14"/>
                  </a:cubicBezTo>
                  <a:cubicBezTo>
                    <a:pt x="13" y="13"/>
                    <a:pt x="20" y="12"/>
                    <a:pt x="20" y="13"/>
                  </a:cubicBezTo>
                  <a:cubicBezTo>
                    <a:pt x="21" y="13"/>
                    <a:pt x="18" y="16"/>
                    <a:pt x="17" y="16"/>
                  </a:cubicBezTo>
                  <a:cubicBezTo>
                    <a:pt x="15" y="18"/>
                    <a:pt x="15" y="18"/>
                    <a:pt x="13" y="17"/>
                  </a:cubicBezTo>
                  <a:cubicBezTo>
                    <a:pt x="13" y="17"/>
                    <a:pt x="14" y="20"/>
                    <a:pt x="14" y="20"/>
                  </a:cubicBezTo>
                  <a:cubicBezTo>
                    <a:pt x="15" y="21"/>
                    <a:pt x="18" y="23"/>
                    <a:pt x="18" y="25"/>
                  </a:cubicBezTo>
                  <a:cubicBezTo>
                    <a:pt x="18" y="26"/>
                    <a:pt x="18" y="27"/>
                    <a:pt x="19" y="28"/>
                  </a:cubicBezTo>
                  <a:cubicBezTo>
                    <a:pt x="19" y="28"/>
                    <a:pt x="21" y="30"/>
                    <a:pt x="22" y="30"/>
                  </a:cubicBezTo>
                  <a:cubicBezTo>
                    <a:pt x="20" y="31"/>
                    <a:pt x="15" y="33"/>
                    <a:pt x="13" y="32"/>
                  </a:cubicBezTo>
                  <a:cubicBezTo>
                    <a:pt x="13" y="31"/>
                    <a:pt x="14" y="33"/>
                    <a:pt x="13" y="32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35" name="Freeform 468"/>
            <p:cNvSpPr>
              <a:spLocks/>
            </p:cNvSpPr>
            <p:nvPr/>
          </p:nvSpPr>
          <p:spPr bwMode="auto">
            <a:xfrm>
              <a:off x="17540962" y="8950247"/>
              <a:ext cx="73248" cy="140163"/>
            </a:xfrm>
            <a:custGeom>
              <a:avLst/>
              <a:gdLst>
                <a:gd name="T0" fmla="*/ 3 w 8"/>
                <a:gd name="T1" fmla="*/ 2 h 15"/>
                <a:gd name="T2" fmla="*/ 3 w 8"/>
                <a:gd name="T3" fmla="*/ 0 h 15"/>
                <a:gd name="T4" fmla="*/ 0 w 8"/>
                <a:gd name="T5" fmla="*/ 4 h 15"/>
                <a:gd name="T6" fmla="*/ 1 w 8"/>
                <a:gd name="T7" fmla="*/ 8 h 15"/>
                <a:gd name="T8" fmla="*/ 2 w 8"/>
                <a:gd name="T9" fmla="*/ 12 h 15"/>
                <a:gd name="T10" fmla="*/ 5 w 8"/>
                <a:gd name="T11" fmla="*/ 15 h 15"/>
                <a:gd name="T12" fmla="*/ 4 w 8"/>
                <a:gd name="T13" fmla="*/ 13 h 15"/>
                <a:gd name="T14" fmla="*/ 3 w 8"/>
                <a:gd name="T15" fmla="*/ 9 h 15"/>
                <a:gd name="T16" fmla="*/ 7 w 8"/>
                <a:gd name="T17" fmla="*/ 9 h 15"/>
                <a:gd name="T18" fmla="*/ 5 w 8"/>
                <a:gd name="T19" fmla="*/ 7 h 15"/>
                <a:gd name="T20" fmla="*/ 6 w 8"/>
                <a:gd name="T21" fmla="*/ 5 h 15"/>
                <a:gd name="T22" fmla="*/ 2 w 8"/>
                <a:gd name="T23" fmla="*/ 6 h 15"/>
                <a:gd name="T24" fmla="*/ 3 w 8"/>
                <a:gd name="T25" fmla="*/ 2 h 15"/>
                <a:gd name="T26" fmla="*/ 3 w 8"/>
                <a:gd name="T27" fmla="*/ 2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" h="15">
                  <a:moveTo>
                    <a:pt x="3" y="2"/>
                  </a:moveTo>
                  <a:cubicBezTo>
                    <a:pt x="3" y="1"/>
                    <a:pt x="3" y="1"/>
                    <a:pt x="3" y="0"/>
                  </a:cubicBezTo>
                  <a:cubicBezTo>
                    <a:pt x="2" y="0"/>
                    <a:pt x="0" y="3"/>
                    <a:pt x="0" y="4"/>
                  </a:cubicBezTo>
                  <a:cubicBezTo>
                    <a:pt x="0" y="5"/>
                    <a:pt x="1" y="6"/>
                    <a:pt x="1" y="8"/>
                  </a:cubicBezTo>
                  <a:cubicBezTo>
                    <a:pt x="1" y="9"/>
                    <a:pt x="1" y="11"/>
                    <a:pt x="2" y="12"/>
                  </a:cubicBezTo>
                  <a:cubicBezTo>
                    <a:pt x="2" y="12"/>
                    <a:pt x="5" y="15"/>
                    <a:pt x="5" y="15"/>
                  </a:cubicBezTo>
                  <a:cubicBezTo>
                    <a:pt x="5" y="15"/>
                    <a:pt x="4" y="13"/>
                    <a:pt x="4" y="13"/>
                  </a:cubicBezTo>
                  <a:cubicBezTo>
                    <a:pt x="3" y="12"/>
                    <a:pt x="3" y="10"/>
                    <a:pt x="3" y="9"/>
                  </a:cubicBezTo>
                  <a:cubicBezTo>
                    <a:pt x="3" y="8"/>
                    <a:pt x="7" y="9"/>
                    <a:pt x="7" y="9"/>
                  </a:cubicBezTo>
                  <a:cubicBezTo>
                    <a:pt x="8" y="9"/>
                    <a:pt x="6" y="8"/>
                    <a:pt x="5" y="7"/>
                  </a:cubicBezTo>
                  <a:cubicBezTo>
                    <a:pt x="5" y="7"/>
                    <a:pt x="6" y="6"/>
                    <a:pt x="6" y="5"/>
                  </a:cubicBezTo>
                  <a:cubicBezTo>
                    <a:pt x="7" y="1"/>
                    <a:pt x="3" y="6"/>
                    <a:pt x="2" y="6"/>
                  </a:cubicBezTo>
                  <a:cubicBezTo>
                    <a:pt x="2" y="6"/>
                    <a:pt x="4" y="3"/>
                    <a:pt x="3" y="2"/>
                  </a:cubicBezTo>
                  <a:cubicBezTo>
                    <a:pt x="3" y="1"/>
                    <a:pt x="4" y="3"/>
                    <a:pt x="3" y="2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36" name="Freeform 469"/>
            <p:cNvSpPr>
              <a:spLocks/>
            </p:cNvSpPr>
            <p:nvPr/>
          </p:nvSpPr>
          <p:spPr bwMode="auto">
            <a:xfrm>
              <a:off x="17579182" y="8931136"/>
              <a:ext cx="25477" cy="19114"/>
            </a:xfrm>
            <a:custGeom>
              <a:avLst/>
              <a:gdLst>
                <a:gd name="T0" fmla="*/ 1 w 3"/>
                <a:gd name="T1" fmla="*/ 2 h 2"/>
                <a:gd name="T2" fmla="*/ 2 w 3"/>
                <a:gd name="T3" fmla="*/ 0 h 2"/>
                <a:gd name="T4" fmla="*/ 1 w 3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1" y="2"/>
                  </a:moveTo>
                  <a:cubicBezTo>
                    <a:pt x="0" y="2"/>
                    <a:pt x="1" y="0"/>
                    <a:pt x="2" y="0"/>
                  </a:cubicBezTo>
                  <a:cubicBezTo>
                    <a:pt x="3" y="0"/>
                    <a:pt x="2" y="2"/>
                    <a:pt x="1" y="2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37" name="Freeform 470"/>
            <p:cNvSpPr>
              <a:spLocks/>
            </p:cNvSpPr>
            <p:nvPr/>
          </p:nvSpPr>
          <p:spPr bwMode="auto">
            <a:xfrm>
              <a:off x="17681092" y="9052186"/>
              <a:ext cx="44586" cy="19114"/>
            </a:xfrm>
            <a:custGeom>
              <a:avLst/>
              <a:gdLst>
                <a:gd name="T0" fmla="*/ 5 w 5"/>
                <a:gd name="T1" fmla="*/ 1 h 2"/>
                <a:gd name="T2" fmla="*/ 0 w 5"/>
                <a:gd name="T3" fmla="*/ 1 h 2"/>
                <a:gd name="T4" fmla="*/ 5 w 5"/>
                <a:gd name="T5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" h="2">
                  <a:moveTo>
                    <a:pt x="5" y="1"/>
                  </a:moveTo>
                  <a:cubicBezTo>
                    <a:pt x="5" y="0"/>
                    <a:pt x="0" y="0"/>
                    <a:pt x="0" y="1"/>
                  </a:cubicBezTo>
                  <a:cubicBezTo>
                    <a:pt x="0" y="1"/>
                    <a:pt x="5" y="2"/>
                    <a:pt x="5" y="1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38" name="Freeform 471"/>
            <p:cNvSpPr>
              <a:spLocks/>
            </p:cNvSpPr>
            <p:nvPr/>
          </p:nvSpPr>
          <p:spPr bwMode="auto">
            <a:xfrm>
              <a:off x="17690647" y="9061741"/>
              <a:ext cx="175160" cy="105124"/>
            </a:xfrm>
            <a:custGeom>
              <a:avLst/>
              <a:gdLst>
                <a:gd name="T0" fmla="*/ 10 w 19"/>
                <a:gd name="T1" fmla="*/ 1 h 11"/>
                <a:gd name="T2" fmla="*/ 4 w 19"/>
                <a:gd name="T3" fmla="*/ 3 h 11"/>
                <a:gd name="T4" fmla="*/ 3 w 19"/>
                <a:gd name="T5" fmla="*/ 4 h 11"/>
                <a:gd name="T6" fmla="*/ 1 w 19"/>
                <a:gd name="T7" fmla="*/ 3 h 11"/>
                <a:gd name="T8" fmla="*/ 3 w 19"/>
                <a:gd name="T9" fmla="*/ 6 h 11"/>
                <a:gd name="T10" fmla="*/ 6 w 19"/>
                <a:gd name="T11" fmla="*/ 7 h 11"/>
                <a:gd name="T12" fmla="*/ 9 w 19"/>
                <a:gd name="T13" fmla="*/ 10 h 11"/>
                <a:gd name="T14" fmla="*/ 14 w 19"/>
                <a:gd name="T15" fmla="*/ 10 h 11"/>
                <a:gd name="T16" fmla="*/ 18 w 19"/>
                <a:gd name="T17" fmla="*/ 5 h 11"/>
                <a:gd name="T18" fmla="*/ 15 w 19"/>
                <a:gd name="T19" fmla="*/ 2 h 11"/>
                <a:gd name="T20" fmla="*/ 10 w 19"/>
                <a:gd name="T21" fmla="*/ 1 h 11"/>
                <a:gd name="T22" fmla="*/ 10 w 19"/>
                <a:gd name="T23" fmla="*/ 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9" h="11">
                  <a:moveTo>
                    <a:pt x="10" y="1"/>
                  </a:moveTo>
                  <a:cubicBezTo>
                    <a:pt x="9" y="0"/>
                    <a:pt x="5" y="2"/>
                    <a:pt x="4" y="3"/>
                  </a:cubicBezTo>
                  <a:cubicBezTo>
                    <a:pt x="3" y="3"/>
                    <a:pt x="4" y="3"/>
                    <a:pt x="3" y="4"/>
                  </a:cubicBezTo>
                  <a:cubicBezTo>
                    <a:pt x="3" y="5"/>
                    <a:pt x="2" y="3"/>
                    <a:pt x="1" y="3"/>
                  </a:cubicBezTo>
                  <a:cubicBezTo>
                    <a:pt x="0" y="3"/>
                    <a:pt x="2" y="6"/>
                    <a:pt x="3" y="6"/>
                  </a:cubicBezTo>
                  <a:cubicBezTo>
                    <a:pt x="3" y="7"/>
                    <a:pt x="5" y="7"/>
                    <a:pt x="6" y="7"/>
                  </a:cubicBezTo>
                  <a:cubicBezTo>
                    <a:pt x="8" y="7"/>
                    <a:pt x="8" y="9"/>
                    <a:pt x="9" y="10"/>
                  </a:cubicBezTo>
                  <a:cubicBezTo>
                    <a:pt x="10" y="11"/>
                    <a:pt x="13" y="10"/>
                    <a:pt x="14" y="10"/>
                  </a:cubicBezTo>
                  <a:cubicBezTo>
                    <a:pt x="18" y="10"/>
                    <a:pt x="19" y="8"/>
                    <a:pt x="18" y="5"/>
                  </a:cubicBezTo>
                  <a:cubicBezTo>
                    <a:pt x="18" y="3"/>
                    <a:pt x="17" y="2"/>
                    <a:pt x="15" y="2"/>
                  </a:cubicBezTo>
                  <a:cubicBezTo>
                    <a:pt x="14" y="2"/>
                    <a:pt x="12" y="1"/>
                    <a:pt x="10" y="1"/>
                  </a:cubicBezTo>
                  <a:cubicBezTo>
                    <a:pt x="10" y="1"/>
                    <a:pt x="11" y="1"/>
                    <a:pt x="10" y="1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39" name="Freeform 472"/>
            <p:cNvSpPr>
              <a:spLocks/>
            </p:cNvSpPr>
            <p:nvPr/>
          </p:nvSpPr>
          <p:spPr bwMode="auto">
            <a:xfrm>
              <a:off x="18521857" y="9240134"/>
              <a:ext cx="194268" cy="111494"/>
            </a:xfrm>
            <a:custGeom>
              <a:avLst/>
              <a:gdLst>
                <a:gd name="T0" fmla="*/ 0 w 21"/>
                <a:gd name="T1" fmla="*/ 8 h 12"/>
                <a:gd name="T2" fmla="*/ 6 w 21"/>
                <a:gd name="T3" fmla="*/ 8 h 12"/>
                <a:gd name="T4" fmla="*/ 9 w 21"/>
                <a:gd name="T5" fmla="*/ 7 h 12"/>
                <a:gd name="T6" fmla="*/ 13 w 21"/>
                <a:gd name="T7" fmla="*/ 7 h 12"/>
                <a:gd name="T8" fmla="*/ 14 w 21"/>
                <a:gd name="T9" fmla="*/ 5 h 12"/>
                <a:gd name="T10" fmla="*/ 17 w 21"/>
                <a:gd name="T11" fmla="*/ 3 h 12"/>
                <a:gd name="T12" fmla="*/ 20 w 21"/>
                <a:gd name="T13" fmla="*/ 4 h 12"/>
                <a:gd name="T14" fmla="*/ 18 w 21"/>
                <a:gd name="T15" fmla="*/ 7 h 12"/>
                <a:gd name="T16" fmla="*/ 11 w 21"/>
                <a:gd name="T17" fmla="*/ 11 h 12"/>
                <a:gd name="T18" fmla="*/ 0 w 21"/>
                <a:gd name="T19" fmla="*/ 8 h 12"/>
                <a:gd name="T20" fmla="*/ 0 w 21"/>
                <a:gd name="T21" fmla="*/ 8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1" h="12">
                  <a:moveTo>
                    <a:pt x="0" y="8"/>
                  </a:moveTo>
                  <a:cubicBezTo>
                    <a:pt x="1" y="7"/>
                    <a:pt x="5" y="8"/>
                    <a:pt x="6" y="8"/>
                  </a:cubicBezTo>
                  <a:cubicBezTo>
                    <a:pt x="7" y="8"/>
                    <a:pt x="8" y="6"/>
                    <a:pt x="9" y="7"/>
                  </a:cubicBezTo>
                  <a:cubicBezTo>
                    <a:pt x="10" y="8"/>
                    <a:pt x="12" y="8"/>
                    <a:pt x="13" y="7"/>
                  </a:cubicBezTo>
                  <a:cubicBezTo>
                    <a:pt x="13" y="6"/>
                    <a:pt x="14" y="5"/>
                    <a:pt x="14" y="5"/>
                  </a:cubicBezTo>
                  <a:cubicBezTo>
                    <a:pt x="15" y="5"/>
                    <a:pt x="17" y="5"/>
                    <a:pt x="17" y="3"/>
                  </a:cubicBezTo>
                  <a:cubicBezTo>
                    <a:pt x="17" y="0"/>
                    <a:pt x="21" y="2"/>
                    <a:pt x="20" y="4"/>
                  </a:cubicBezTo>
                  <a:cubicBezTo>
                    <a:pt x="19" y="5"/>
                    <a:pt x="18" y="7"/>
                    <a:pt x="18" y="7"/>
                  </a:cubicBezTo>
                  <a:cubicBezTo>
                    <a:pt x="15" y="8"/>
                    <a:pt x="14" y="10"/>
                    <a:pt x="11" y="11"/>
                  </a:cubicBezTo>
                  <a:cubicBezTo>
                    <a:pt x="9" y="12"/>
                    <a:pt x="0" y="11"/>
                    <a:pt x="0" y="8"/>
                  </a:cubicBezTo>
                  <a:cubicBezTo>
                    <a:pt x="0" y="7"/>
                    <a:pt x="0" y="10"/>
                    <a:pt x="0" y="8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40" name="Freeform 473"/>
            <p:cNvSpPr>
              <a:spLocks/>
            </p:cNvSpPr>
            <p:nvPr/>
          </p:nvSpPr>
          <p:spPr bwMode="auto">
            <a:xfrm>
              <a:off x="18802113" y="9297472"/>
              <a:ext cx="82803" cy="101936"/>
            </a:xfrm>
            <a:custGeom>
              <a:avLst/>
              <a:gdLst>
                <a:gd name="T0" fmla="*/ 1 w 9"/>
                <a:gd name="T1" fmla="*/ 0 h 11"/>
                <a:gd name="T2" fmla="*/ 8 w 9"/>
                <a:gd name="T3" fmla="*/ 8 h 11"/>
                <a:gd name="T4" fmla="*/ 5 w 9"/>
                <a:gd name="T5" fmla="*/ 4 h 11"/>
                <a:gd name="T6" fmla="*/ 1 w 9"/>
                <a:gd name="T7" fmla="*/ 0 h 11"/>
                <a:gd name="T8" fmla="*/ 1 w 9"/>
                <a:gd name="T9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11">
                  <a:moveTo>
                    <a:pt x="1" y="0"/>
                  </a:moveTo>
                  <a:cubicBezTo>
                    <a:pt x="0" y="1"/>
                    <a:pt x="5" y="11"/>
                    <a:pt x="8" y="8"/>
                  </a:cubicBezTo>
                  <a:cubicBezTo>
                    <a:pt x="9" y="6"/>
                    <a:pt x="6" y="4"/>
                    <a:pt x="5" y="4"/>
                  </a:cubicBezTo>
                  <a:cubicBezTo>
                    <a:pt x="4" y="3"/>
                    <a:pt x="1" y="0"/>
                    <a:pt x="1" y="0"/>
                  </a:cubicBezTo>
                  <a:cubicBezTo>
                    <a:pt x="0" y="1"/>
                    <a:pt x="2" y="0"/>
                    <a:pt x="1" y="0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41" name="Freeform 474"/>
            <p:cNvSpPr>
              <a:spLocks/>
            </p:cNvSpPr>
            <p:nvPr/>
          </p:nvSpPr>
          <p:spPr bwMode="auto">
            <a:xfrm>
              <a:off x="19044149" y="9485423"/>
              <a:ext cx="54139" cy="54153"/>
            </a:xfrm>
            <a:custGeom>
              <a:avLst/>
              <a:gdLst>
                <a:gd name="T0" fmla="*/ 6 w 6"/>
                <a:gd name="T1" fmla="*/ 4 h 6"/>
                <a:gd name="T2" fmla="*/ 1 w 6"/>
                <a:gd name="T3" fmla="*/ 2 h 6"/>
                <a:gd name="T4" fmla="*/ 6 w 6"/>
                <a:gd name="T5" fmla="*/ 4 h 6"/>
                <a:gd name="T6" fmla="*/ 6 w 6"/>
                <a:gd name="T7" fmla="*/ 4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6">
                  <a:moveTo>
                    <a:pt x="6" y="4"/>
                  </a:moveTo>
                  <a:cubicBezTo>
                    <a:pt x="6" y="2"/>
                    <a:pt x="0" y="0"/>
                    <a:pt x="1" y="2"/>
                  </a:cubicBezTo>
                  <a:cubicBezTo>
                    <a:pt x="1" y="3"/>
                    <a:pt x="6" y="5"/>
                    <a:pt x="6" y="4"/>
                  </a:cubicBezTo>
                  <a:cubicBezTo>
                    <a:pt x="6" y="3"/>
                    <a:pt x="6" y="6"/>
                    <a:pt x="6" y="4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42" name="Freeform 475"/>
            <p:cNvSpPr>
              <a:spLocks/>
            </p:cNvSpPr>
            <p:nvPr/>
          </p:nvSpPr>
          <p:spPr bwMode="auto">
            <a:xfrm>
              <a:off x="18986825" y="9399411"/>
              <a:ext cx="85988" cy="57338"/>
            </a:xfrm>
            <a:custGeom>
              <a:avLst/>
              <a:gdLst>
                <a:gd name="T0" fmla="*/ 8 w 9"/>
                <a:gd name="T1" fmla="*/ 6 h 6"/>
                <a:gd name="T2" fmla="*/ 0 w 9"/>
                <a:gd name="T3" fmla="*/ 1 h 6"/>
                <a:gd name="T4" fmla="*/ 3 w 9"/>
                <a:gd name="T5" fmla="*/ 4 h 6"/>
                <a:gd name="T6" fmla="*/ 8 w 9"/>
                <a:gd name="T7" fmla="*/ 6 h 6"/>
                <a:gd name="T8" fmla="*/ 8 w 9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6">
                  <a:moveTo>
                    <a:pt x="8" y="6"/>
                  </a:moveTo>
                  <a:cubicBezTo>
                    <a:pt x="6" y="5"/>
                    <a:pt x="3" y="0"/>
                    <a:pt x="0" y="1"/>
                  </a:cubicBezTo>
                  <a:cubicBezTo>
                    <a:pt x="0" y="2"/>
                    <a:pt x="3" y="3"/>
                    <a:pt x="3" y="4"/>
                  </a:cubicBezTo>
                  <a:cubicBezTo>
                    <a:pt x="5" y="4"/>
                    <a:pt x="6" y="5"/>
                    <a:pt x="8" y="6"/>
                  </a:cubicBezTo>
                  <a:cubicBezTo>
                    <a:pt x="9" y="6"/>
                    <a:pt x="6" y="5"/>
                    <a:pt x="8" y="6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43" name="Freeform 476"/>
            <p:cNvSpPr>
              <a:spLocks/>
            </p:cNvSpPr>
            <p:nvPr/>
          </p:nvSpPr>
          <p:spPr bwMode="auto">
            <a:xfrm>
              <a:off x="18904022" y="9361183"/>
              <a:ext cx="38217" cy="47785"/>
            </a:xfrm>
            <a:custGeom>
              <a:avLst/>
              <a:gdLst>
                <a:gd name="T0" fmla="*/ 4 w 4"/>
                <a:gd name="T1" fmla="*/ 4 h 5"/>
                <a:gd name="T2" fmla="*/ 0 w 4"/>
                <a:gd name="T3" fmla="*/ 0 h 5"/>
                <a:gd name="T4" fmla="*/ 4 w 4"/>
                <a:gd name="T5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5">
                  <a:moveTo>
                    <a:pt x="4" y="4"/>
                  </a:moveTo>
                  <a:cubicBezTo>
                    <a:pt x="4" y="2"/>
                    <a:pt x="0" y="0"/>
                    <a:pt x="0" y="0"/>
                  </a:cubicBezTo>
                  <a:cubicBezTo>
                    <a:pt x="0" y="1"/>
                    <a:pt x="4" y="5"/>
                    <a:pt x="4" y="4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44" name="Freeform 477"/>
            <p:cNvSpPr>
              <a:spLocks/>
            </p:cNvSpPr>
            <p:nvPr/>
          </p:nvSpPr>
          <p:spPr bwMode="auto">
            <a:xfrm>
              <a:off x="19247970" y="10017406"/>
              <a:ext cx="149680" cy="111494"/>
            </a:xfrm>
            <a:custGeom>
              <a:avLst/>
              <a:gdLst>
                <a:gd name="T0" fmla="*/ 15 w 16"/>
                <a:gd name="T1" fmla="*/ 11 h 12"/>
                <a:gd name="T2" fmla="*/ 2 w 16"/>
                <a:gd name="T3" fmla="*/ 0 h 12"/>
                <a:gd name="T4" fmla="*/ 15 w 16"/>
                <a:gd name="T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" h="12">
                  <a:moveTo>
                    <a:pt x="15" y="11"/>
                  </a:moveTo>
                  <a:cubicBezTo>
                    <a:pt x="16" y="12"/>
                    <a:pt x="3" y="0"/>
                    <a:pt x="2" y="0"/>
                  </a:cubicBezTo>
                  <a:cubicBezTo>
                    <a:pt x="0" y="0"/>
                    <a:pt x="7" y="9"/>
                    <a:pt x="15" y="11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45" name="Freeform 478"/>
            <p:cNvSpPr>
              <a:spLocks/>
            </p:cNvSpPr>
            <p:nvPr/>
          </p:nvSpPr>
          <p:spPr bwMode="auto">
            <a:xfrm>
              <a:off x="19649244" y="10727782"/>
              <a:ext cx="105096" cy="130608"/>
            </a:xfrm>
            <a:custGeom>
              <a:avLst/>
              <a:gdLst>
                <a:gd name="T0" fmla="*/ 11 w 11"/>
                <a:gd name="T1" fmla="*/ 14 h 14"/>
                <a:gd name="T2" fmla="*/ 9 w 11"/>
                <a:gd name="T3" fmla="*/ 10 h 14"/>
                <a:gd name="T4" fmla="*/ 9 w 11"/>
                <a:gd name="T5" fmla="*/ 7 h 14"/>
                <a:gd name="T6" fmla="*/ 0 w 11"/>
                <a:gd name="T7" fmla="*/ 0 h 14"/>
                <a:gd name="T8" fmla="*/ 3 w 11"/>
                <a:gd name="T9" fmla="*/ 4 h 14"/>
                <a:gd name="T10" fmla="*/ 5 w 11"/>
                <a:gd name="T11" fmla="*/ 8 h 14"/>
                <a:gd name="T12" fmla="*/ 8 w 11"/>
                <a:gd name="T13" fmla="*/ 11 h 14"/>
                <a:gd name="T14" fmla="*/ 11 w 11"/>
                <a:gd name="T15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" h="14">
                  <a:moveTo>
                    <a:pt x="11" y="14"/>
                  </a:moveTo>
                  <a:cubicBezTo>
                    <a:pt x="10" y="12"/>
                    <a:pt x="11" y="11"/>
                    <a:pt x="9" y="10"/>
                  </a:cubicBezTo>
                  <a:cubicBezTo>
                    <a:pt x="8" y="8"/>
                    <a:pt x="9" y="8"/>
                    <a:pt x="9" y="7"/>
                  </a:cubicBezTo>
                  <a:cubicBezTo>
                    <a:pt x="8" y="5"/>
                    <a:pt x="0" y="1"/>
                    <a:pt x="0" y="0"/>
                  </a:cubicBezTo>
                  <a:cubicBezTo>
                    <a:pt x="0" y="1"/>
                    <a:pt x="3" y="3"/>
                    <a:pt x="3" y="4"/>
                  </a:cubicBezTo>
                  <a:cubicBezTo>
                    <a:pt x="4" y="6"/>
                    <a:pt x="4" y="7"/>
                    <a:pt x="5" y="8"/>
                  </a:cubicBezTo>
                  <a:cubicBezTo>
                    <a:pt x="6" y="9"/>
                    <a:pt x="9" y="10"/>
                    <a:pt x="8" y="11"/>
                  </a:cubicBezTo>
                  <a:cubicBezTo>
                    <a:pt x="8" y="13"/>
                    <a:pt x="9" y="13"/>
                    <a:pt x="11" y="14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46" name="Freeform 479"/>
            <p:cNvSpPr>
              <a:spLocks/>
            </p:cNvSpPr>
            <p:nvPr/>
          </p:nvSpPr>
          <p:spPr bwMode="auto">
            <a:xfrm>
              <a:off x="19677908" y="10848834"/>
              <a:ext cx="242036" cy="283514"/>
            </a:xfrm>
            <a:custGeom>
              <a:avLst/>
              <a:gdLst>
                <a:gd name="T0" fmla="*/ 8 w 26"/>
                <a:gd name="T1" fmla="*/ 2 h 30"/>
                <a:gd name="T2" fmla="*/ 7 w 26"/>
                <a:gd name="T3" fmla="*/ 11 h 30"/>
                <a:gd name="T4" fmla="*/ 5 w 26"/>
                <a:gd name="T5" fmla="*/ 18 h 30"/>
                <a:gd name="T6" fmla="*/ 9 w 26"/>
                <a:gd name="T7" fmla="*/ 25 h 30"/>
                <a:gd name="T8" fmla="*/ 14 w 26"/>
                <a:gd name="T9" fmla="*/ 26 h 30"/>
                <a:gd name="T10" fmla="*/ 17 w 26"/>
                <a:gd name="T11" fmla="*/ 22 h 30"/>
                <a:gd name="T12" fmla="*/ 18 w 26"/>
                <a:gd name="T13" fmla="*/ 16 h 30"/>
                <a:gd name="T14" fmla="*/ 22 w 26"/>
                <a:gd name="T15" fmla="*/ 14 h 30"/>
                <a:gd name="T16" fmla="*/ 26 w 26"/>
                <a:gd name="T17" fmla="*/ 10 h 30"/>
                <a:gd name="T18" fmla="*/ 25 w 26"/>
                <a:gd name="T19" fmla="*/ 6 h 30"/>
                <a:gd name="T20" fmla="*/ 20 w 26"/>
                <a:gd name="T21" fmla="*/ 8 h 30"/>
                <a:gd name="T22" fmla="*/ 14 w 26"/>
                <a:gd name="T23" fmla="*/ 5 h 30"/>
                <a:gd name="T24" fmla="*/ 11 w 26"/>
                <a:gd name="T25" fmla="*/ 0 h 30"/>
                <a:gd name="T26" fmla="*/ 11 w 26"/>
                <a:gd name="T27" fmla="*/ 3 h 30"/>
                <a:gd name="T28" fmla="*/ 8 w 26"/>
                <a:gd name="T29" fmla="*/ 2 h 30"/>
                <a:gd name="T30" fmla="*/ 8 w 26"/>
                <a:gd name="T31" fmla="*/ 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6" h="30">
                  <a:moveTo>
                    <a:pt x="8" y="2"/>
                  </a:moveTo>
                  <a:cubicBezTo>
                    <a:pt x="7" y="2"/>
                    <a:pt x="7" y="9"/>
                    <a:pt x="7" y="11"/>
                  </a:cubicBezTo>
                  <a:cubicBezTo>
                    <a:pt x="6" y="13"/>
                    <a:pt x="0" y="16"/>
                    <a:pt x="5" y="18"/>
                  </a:cubicBezTo>
                  <a:cubicBezTo>
                    <a:pt x="8" y="19"/>
                    <a:pt x="11" y="21"/>
                    <a:pt x="9" y="25"/>
                  </a:cubicBezTo>
                  <a:cubicBezTo>
                    <a:pt x="6" y="30"/>
                    <a:pt x="11" y="29"/>
                    <a:pt x="14" y="26"/>
                  </a:cubicBezTo>
                  <a:cubicBezTo>
                    <a:pt x="15" y="25"/>
                    <a:pt x="16" y="23"/>
                    <a:pt x="17" y="22"/>
                  </a:cubicBezTo>
                  <a:cubicBezTo>
                    <a:pt x="19" y="19"/>
                    <a:pt x="18" y="19"/>
                    <a:pt x="18" y="16"/>
                  </a:cubicBezTo>
                  <a:cubicBezTo>
                    <a:pt x="19" y="14"/>
                    <a:pt x="21" y="14"/>
                    <a:pt x="22" y="14"/>
                  </a:cubicBezTo>
                  <a:cubicBezTo>
                    <a:pt x="23" y="15"/>
                    <a:pt x="25" y="11"/>
                    <a:pt x="26" y="10"/>
                  </a:cubicBezTo>
                  <a:cubicBezTo>
                    <a:pt x="26" y="9"/>
                    <a:pt x="26" y="6"/>
                    <a:pt x="25" y="6"/>
                  </a:cubicBezTo>
                  <a:cubicBezTo>
                    <a:pt x="23" y="6"/>
                    <a:pt x="21" y="8"/>
                    <a:pt x="20" y="8"/>
                  </a:cubicBezTo>
                  <a:cubicBezTo>
                    <a:pt x="18" y="8"/>
                    <a:pt x="15" y="7"/>
                    <a:pt x="14" y="5"/>
                  </a:cubicBezTo>
                  <a:cubicBezTo>
                    <a:pt x="13" y="4"/>
                    <a:pt x="13" y="0"/>
                    <a:pt x="11" y="0"/>
                  </a:cubicBezTo>
                  <a:cubicBezTo>
                    <a:pt x="11" y="0"/>
                    <a:pt x="11" y="3"/>
                    <a:pt x="11" y="3"/>
                  </a:cubicBezTo>
                  <a:cubicBezTo>
                    <a:pt x="10" y="3"/>
                    <a:pt x="9" y="1"/>
                    <a:pt x="8" y="2"/>
                  </a:cubicBezTo>
                  <a:cubicBezTo>
                    <a:pt x="7" y="2"/>
                    <a:pt x="9" y="1"/>
                    <a:pt x="8" y="2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47" name="Freeform 480"/>
            <p:cNvSpPr>
              <a:spLocks/>
            </p:cNvSpPr>
            <p:nvPr/>
          </p:nvSpPr>
          <p:spPr bwMode="auto">
            <a:xfrm>
              <a:off x="19359438" y="11055894"/>
              <a:ext cx="366243" cy="356781"/>
            </a:xfrm>
            <a:custGeom>
              <a:avLst/>
              <a:gdLst>
                <a:gd name="T0" fmla="*/ 33 w 39"/>
                <a:gd name="T1" fmla="*/ 4 h 38"/>
                <a:gd name="T2" fmla="*/ 30 w 39"/>
                <a:gd name="T3" fmla="*/ 1 h 38"/>
                <a:gd name="T4" fmla="*/ 26 w 39"/>
                <a:gd name="T5" fmla="*/ 8 h 38"/>
                <a:gd name="T6" fmla="*/ 22 w 39"/>
                <a:gd name="T7" fmla="*/ 13 h 38"/>
                <a:gd name="T8" fmla="*/ 15 w 39"/>
                <a:gd name="T9" fmla="*/ 18 h 38"/>
                <a:gd name="T10" fmla="*/ 9 w 39"/>
                <a:gd name="T11" fmla="*/ 22 h 38"/>
                <a:gd name="T12" fmla="*/ 4 w 39"/>
                <a:gd name="T13" fmla="*/ 27 h 38"/>
                <a:gd name="T14" fmla="*/ 2 w 39"/>
                <a:gd name="T15" fmla="*/ 33 h 38"/>
                <a:gd name="T16" fmla="*/ 1 w 39"/>
                <a:gd name="T17" fmla="*/ 34 h 38"/>
                <a:gd name="T18" fmla="*/ 3 w 39"/>
                <a:gd name="T19" fmla="*/ 35 h 38"/>
                <a:gd name="T20" fmla="*/ 10 w 39"/>
                <a:gd name="T21" fmla="*/ 37 h 38"/>
                <a:gd name="T22" fmla="*/ 19 w 39"/>
                <a:gd name="T23" fmla="*/ 34 h 38"/>
                <a:gd name="T24" fmla="*/ 22 w 39"/>
                <a:gd name="T25" fmla="*/ 27 h 38"/>
                <a:gd name="T26" fmla="*/ 27 w 39"/>
                <a:gd name="T27" fmla="*/ 22 h 38"/>
                <a:gd name="T28" fmla="*/ 29 w 39"/>
                <a:gd name="T29" fmla="*/ 21 h 38"/>
                <a:gd name="T30" fmla="*/ 33 w 39"/>
                <a:gd name="T31" fmla="*/ 21 h 38"/>
                <a:gd name="T32" fmla="*/ 32 w 39"/>
                <a:gd name="T33" fmla="*/ 19 h 38"/>
                <a:gd name="T34" fmla="*/ 32 w 39"/>
                <a:gd name="T35" fmla="*/ 17 h 38"/>
                <a:gd name="T36" fmla="*/ 38 w 39"/>
                <a:gd name="T37" fmla="*/ 9 h 38"/>
                <a:gd name="T38" fmla="*/ 38 w 39"/>
                <a:gd name="T39" fmla="*/ 6 h 38"/>
                <a:gd name="T40" fmla="*/ 38 w 39"/>
                <a:gd name="T41" fmla="*/ 4 h 38"/>
                <a:gd name="T42" fmla="*/ 37 w 39"/>
                <a:gd name="T43" fmla="*/ 4 h 38"/>
                <a:gd name="T44" fmla="*/ 37 w 39"/>
                <a:gd name="T45" fmla="*/ 2 h 38"/>
                <a:gd name="T46" fmla="*/ 33 w 39"/>
                <a:gd name="T47" fmla="*/ 4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9" h="38">
                  <a:moveTo>
                    <a:pt x="33" y="4"/>
                  </a:moveTo>
                  <a:cubicBezTo>
                    <a:pt x="33" y="4"/>
                    <a:pt x="32" y="0"/>
                    <a:pt x="30" y="1"/>
                  </a:cubicBezTo>
                  <a:cubicBezTo>
                    <a:pt x="27" y="3"/>
                    <a:pt x="28" y="5"/>
                    <a:pt x="26" y="8"/>
                  </a:cubicBezTo>
                  <a:cubicBezTo>
                    <a:pt x="25" y="9"/>
                    <a:pt x="24" y="12"/>
                    <a:pt x="22" y="13"/>
                  </a:cubicBezTo>
                  <a:cubicBezTo>
                    <a:pt x="20" y="16"/>
                    <a:pt x="18" y="17"/>
                    <a:pt x="15" y="18"/>
                  </a:cubicBezTo>
                  <a:cubicBezTo>
                    <a:pt x="13" y="19"/>
                    <a:pt x="12" y="21"/>
                    <a:pt x="9" y="22"/>
                  </a:cubicBezTo>
                  <a:cubicBezTo>
                    <a:pt x="7" y="23"/>
                    <a:pt x="7" y="27"/>
                    <a:pt x="4" y="27"/>
                  </a:cubicBezTo>
                  <a:cubicBezTo>
                    <a:pt x="0" y="28"/>
                    <a:pt x="4" y="31"/>
                    <a:pt x="2" y="33"/>
                  </a:cubicBezTo>
                  <a:cubicBezTo>
                    <a:pt x="1" y="33"/>
                    <a:pt x="0" y="33"/>
                    <a:pt x="1" y="34"/>
                  </a:cubicBezTo>
                  <a:cubicBezTo>
                    <a:pt x="1" y="35"/>
                    <a:pt x="1" y="35"/>
                    <a:pt x="3" y="35"/>
                  </a:cubicBezTo>
                  <a:cubicBezTo>
                    <a:pt x="5" y="35"/>
                    <a:pt x="8" y="37"/>
                    <a:pt x="10" y="37"/>
                  </a:cubicBezTo>
                  <a:cubicBezTo>
                    <a:pt x="14" y="38"/>
                    <a:pt x="16" y="36"/>
                    <a:pt x="19" y="34"/>
                  </a:cubicBezTo>
                  <a:cubicBezTo>
                    <a:pt x="21" y="32"/>
                    <a:pt x="22" y="30"/>
                    <a:pt x="22" y="27"/>
                  </a:cubicBezTo>
                  <a:cubicBezTo>
                    <a:pt x="23" y="24"/>
                    <a:pt x="24" y="24"/>
                    <a:pt x="27" y="22"/>
                  </a:cubicBezTo>
                  <a:cubicBezTo>
                    <a:pt x="28" y="22"/>
                    <a:pt x="28" y="21"/>
                    <a:pt x="29" y="21"/>
                  </a:cubicBezTo>
                  <a:cubicBezTo>
                    <a:pt x="30" y="21"/>
                    <a:pt x="31" y="21"/>
                    <a:pt x="33" y="21"/>
                  </a:cubicBezTo>
                  <a:cubicBezTo>
                    <a:pt x="34" y="20"/>
                    <a:pt x="33" y="19"/>
                    <a:pt x="32" y="19"/>
                  </a:cubicBezTo>
                  <a:cubicBezTo>
                    <a:pt x="31" y="18"/>
                    <a:pt x="31" y="18"/>
                    <a:pt x="32" y="17"/>
                  </a:cubicBezTo>
                  <a:cubicBezTo>
                    <a:pt x="34" y="14"/>
                    <a:pt x="36" y="12"/>
                    <a:pt x="38" y="9"/>
                  </a:cubicBezTo>
                  <a:cubicBezTo>
                    <a:pt x="38" y="8"/>
                    <a:pt x="38" y="7"/>
                    <a:pt x="38" y="6"/>
                  </a:cubicBezTo>
                  <a:cubicBezTo>
                    <a:pt x="38" y="5"/>
                    <a:pt x="38" y="5"/>
                    <a:pt x="38" y="4"/>
                  </a:cubicBezTo>
                  <a:cubicBezTo>
                    <a:pt x="39" y="3"/>
                    <a:pt x="37" y="4"/>
                    <a:pt x="37" y="4"/>
                  </a:cubicBezTo>
                  <a:cubicBezTo>
                    <a:pt x="37" y="3"/>
                    <a:pt x="37" y="3"/>
                    <a:pt x="37" y="2"/>
                  </a:cubicBezTo>
                  <a:cubicBezTo>
                    <a:pt x="36" y="3"/>
                    <a:pt x="35" y="5"/>
                    <a:pt x="33" y="4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48" name="Freeform 481"/>
            <p:cNvSpPr>
              <a:spLocks/>
            </p:cNvSpPr>
            <p:nvPr/>
          </p:nvSpPr>
          <p:spPr bwMode="auto">
            <a:xfrm>
              <a:off x="19416761" y="11412677"/>
              <a:ext cx="19109" cy="19114"/>
            </a:xfrm>
            <a:custGeom>
              <a:avLst/>
              <a:gdLst>
                <a:gd name="T0" fmla="*/ 2 w 2"/>
                <a:gd name="T1" fmla="*/ 2 h 2"/>
                <a:gd name="T2" fmla="*/ 1 w 2"/>
                <a:gd name="T3" fmla="*/ 0 h 2"/>
                <a:gd name="T4" fmla="*/ 0 w 2"/>
                <a:gd name="T5" fmla="*/ 2 h 2"/>
                <a:gd name="T6" fmla="*/ 2 w 2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">
                  <a:moveTo>
                    <a:pt x="2" y="2"/>
                  </a:moveTo>
                  <a:cubicBezTo>
                    <a:pt x="2" y="1"/>
                    <a:pt x="1" y="1"/>
                    <a:pt x="1" y="0"/>
                  </a:cubicBezTo>
                  <a:cubicBezTo>
                    <a:pt x="0" y="1"/>
                    <a:pt x="0" y="1"/>
                    <a:pt x="0" y="2"/>
                  </a:cubicBezTo>
                  <a:cubicBezTo>
                    <a:pt x="1" y="2"/>
                    <a:pt x="2" y="2"/>
                    <a:pt x="2" y="2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49" name="Freeform 482"/>
            <p:cNvSpPr>
              <a:spLocks/>
            </p:cNvSpPr>
            <p:nvPr/>
          </p:nvSpPr>
          <p:spPr bwMode="auto">
            <a:xfrm>
              <a:off x="18343513" y="11065452"/>
              <a:ext cx="178346" cy="168835"/>
            </a:xfrm>
            <a:custGeom>
              <a:avLst/>
              <a:gdLst>
                <a:gd name="T0" fmla="*/ 0 w 19"/>
                <a:gd name="T1" fmla="*/ 2 h 18"/>
                <a:gd name="T2" fmla="*/ 2 w 19"/>
                <a:gd name="T3" fmla="*/ 7 h 18"/>
                <a:gd name="T4" fmla="*/ 4 w 19"/>
                <a:gd name="T5" fmla="*/ 10 h 18"/>
                <a:gd name="T6" fmla="*/ 3 w 19"/>
                <a:gd name="T7" fmla="*/ 12 h 18"/>
                <a:gd name="T8" fmla="*/ 9 w 19"/>
                <a:gd name="T9" fmla="*/ 18 h 18"/>
                <a:gd name="T10" fmla="*/ 12 w 19"/>
                <a:gd name="T11" fmla="*/ 15 h 18"/>
                <a:gd name="T12" fmla="*/ 13 w 19"/>
                <a:gd name="T13" fmla="*/ 17 h 18"/>
                <a:gd name="T14" fmla="*/ 14 w 19"/>
                <a:gd name="T15" fmla="*/ 14 h 18"/>
                <a:gd name="T16" fmla="*/ 16 w 19"/>
                <a:gd name="T17" fmla="*/ 15 h 18"/>
                <a:gd name="T18" fmla="*/ 18 w 19"/>
                <a:gd name="T19" fmla="*/ 7 h 18"/>
                <a:gd name="T20" fmla="*/ 16 w 19"/>
                <a:gd name="T21" fmla="*/ 1 h 18"/>
                <a:gd name="T22" fmla="*/ 7 w 19"/>
                <a:gd name="T23" fmla="*/ 3 h 18"/>
                <a:gd name="T24" fmla="*/ 0 w 19"/>
                <a:gd name="T25" fmla="*/ 2 h 18"/>
                <a:gd name="T26" fmla="*/ 0 w 19"/>
                <a:gd name="T27" fmla="*/ 2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9" h="18">
                  <a:moveTo>
                    <a:pt x="0" y="2"/>
                  </a:moveTo>
                  <a:cubicBezTo>
                    <a:pt x="0" y="3"/>
                    <a:pt x="2" y="6"/>
                    <a:pt x="2" y="7"/>
                  </a:cubicBezTo>
                  <a:cubicBezTo>
                    <a:pt x="3" y="8"/>
                    <a:pt x="4" y="9"/>
                    <a:pt x="4" y="10"/>
                  </a:cubicBezTo>
                  <a:cubicBezTo>
                    <a:pt x="4" y="11"/>
                    <a:pt x="3" y="11"/>
                    <a:pt x="3" y="12"/>
                  </a:cubicBezTo>
                  <a:cubicBezTo>
                    <a:pt x="4" y="15"/>
                    <a:pt x="7" y="17"/>
                    <a:pt x="9" y="18"/>
                  </a:cubicBezTo>
                  <a:cubicBezTo>
                    <a:pt x="11" y="18"/>
                    <a:pt x="11" y="16"/>
                    <a:pt x="12" y="15"/>
                  </a:cubicBezTo>
                  <a:cubicBezTo>
                    <a:pt x="12" y="15"/>
                    <a:pt x="13" y="17"/>
                    <a:pt x="13" y="17"/>
                  </a:cubicBezTo>
                  <a:cubicBezTo>
                    <a:pt x="13" y="16"/>
                    <a:pt x="13" y="14"/>
                    <a:pt x="14" y="14"/>
                  </a:cubicBezTo>
                  <a:cubicBezTo>
                    <a:pt x="15" y="13"/>
                    <a:pt x="15" y="15"/>
                    <a:pt x="16" y="15"/>
                  </a:cubicBezTo>
                  <a:cubicBezTo>
                    <a:pt x="15" y="15"/>
                    <a:pt x="18" y="8"/>
                    <a:pt x="18" y="7"/>
                  </a:cubicBezTo>
                  <a:cubicBezTo>
                    <a:pt x="18" y="6"/>
                    <a:pt x="19" y="0"/>
                    <a:pt x="16" y="1"/>
                  </a:cubicBezTo>
                  <a:cubicBezTo>
                    <a:pt x="13" y="2"/>
                    <a:pt x="10" y="4"/>
                    <a:pt x="7" y="3"/>
                  </a:cubicBezTo>
                  <a:cubicBezTo>
                    <a:pt x="6" y="3"/>
                    <a:pt x="1" y="0"/>
                    <a:pt x="0" y="2"/>
                  </a:cubicBezTo>
                  <a:cubicBezTo>
                    <a:pt x="0" y="3"/>
                    <a:pt x="1" y="0"/>
                    <a:pt x="0" y="2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50" name="Freeform 483"/>
            <p:cNvSpPr>
              <a:spLocks/>
            </p:cNvSpPr>
            <p:nvPr/>
          </p:nvSpPr>
          <p:spPr bwMode="auto">
            <a:xfrm>
              <a:off x="18483640" y="11017669"/>
              <a:ext cx="28662" cy="47785"/>
            </a:xfrm>
            <a:custGeom>
              <a:avLst/>
              <a:gdLst>
                <a:gd name="T0" fmla="*/ 3 w 3"/>
                <a:gd name="T1" fmla="*/ 4 h 5"/>
                <a:gd name="T2" fmla="*/ 1 w 3"/>
                <a:gd name="T3" fmla="*/ 0 h 5"/>
                <a:gd name="T4" fmla="*/ 3 w 3"/>
                <a:gd name="T5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5">
                  <a:moveTo>
                    <a:pt x="3" y="4"/>
                  </a:moveTo>
                  <a:cubicBezTo>
                    <a:pt x="3" y="5"/>
                    <a:pt x="0" y="1"/>
                    <a:pt x="1" y="0"/>
                  </a:cubicBezTo>
                  <a:cubicBezTo>
                    <a:pt x="2" y="0"/>
                    <a:pt x="3" y="1"/>
                    <a:pt x="3" y="4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51" name="Freeform 484"/>
            <p:cNvSpPr>
              <a:spLocks/>
            </p:cNvSpPr>
            <p:nvPr/>
          </p:nvSpPr>
          <p:spPr bwMode="auto">
            <a:xfrm>
              <a:off x="18295742" y="11017669"/>
              <a:ext cx="19109" cy="19114"/>
            </a:xfrm>
            <a:custGeom>
              <a:avLst/>
              <a:gdLst>
                <a:gd name="T0" fmla="*/ 1 w 2"/>
                <a:gd name="T1" fmla="*/ 2 h 2"/>
                <a:gd name="T2" fmla="*/ 1 w 2"/>
                <a:gd name="T3" fmla="*/ 0 h 2"/>
                <a:gd name="T4" fmla="*/ 1 w 2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1" y="2"/>
                  </a:moveTo>
                  <a:cubicBezTo>
                    <a:pt x="0" y="2"/>
                    <a:pt x="0" y="0"/>
                    <a:pt x="1" y="0"/>
                  </a:cubicBezTo>
                  <a:cubicBezTo>
                    <a:pt x="2" y="0"/>
                    <a:pt x="2" y="2"/>
                    <a:pt x="1" y="2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52" name="Freeform 485"/>
            <p:cNvSpPr>
              <a:spLocks/>
            </p:cNvSpPr>
            <p:nvPr/>
          </p:nvSpPr>
          <p:spPr bwMode="auto">
            <a:xfrm>
              <a:off x="15384910" y="8593469"/>
              <a:ext cx="101909" cy="168835"/>
            </a:xfrm>
            <a:custGeom>
              <a:avLst/>
              <a:gdLst>
                <a:gd name="T0" fmla="*/ 2 w 11"/>
                <a:gd name="T1" fmla="*/ 0 h 18"/>
                <a:gd name="T2" fmla="*/ 1 w 11"/>
                <a:gd name="T3" fmla="*/ 0 h 18"/>
                <a:gd name="T4" fmla="*/ 1 w 11"/>
                <a:gd name="T5" fmla="*/ 3 h 18"/>
                <a:gd name="T6" fmla="*/ 0 w 11"/>
                <a:gd name="T7" fmla="*/ 8 h 18"/>
                <a:gd name="T8" fmla="*/ 4 w 11"/>
                <a:gd name="T9" fmla="*/ 18 h 18"/>
                <a:gd name="T10" fmla="*/ 9 w 11"/>
                <a:gd name="T11" fmla="*/ 15 h 18"/>
                <a:gd name="T12" fmla="*/ 9 w 11"/>
                <a:gd name="T13" fmla="*/ 8 h 18"/>
                <a:gd name="T14" fmla="*/ 2 w 11"/>
                <a:gd name="T15" fmla="*/ 0 h 18"/>
                <a:gd name="T16" fmla="*/ 2 w 11"/>
                <a:gd name="T17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18">
                  <a:moveTo>
                    <a:pt x="2" y="0"/>
                  </a:move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1" y="3"/>
                    <a:pt x="1" y="3"/>
                  </a:cubicBezTo>
                  <a:cubicBezTo>
                    <a:pt x="1" y="5"/>
                    <a:pt x="0" y="6"/>
                    <a:pt x="0" y="8"/>
                  </a:cubicBezTo>
                  <a:cubicBezTo>
                    <a:pt x="0" y="11"/>
                    <a:pt x="0" y="18"/>
                    <a:pt x="4" y="18"/>
                  </a:cubicBezTo>
                  <a:cubicBezTo>
                    <a:pt x="6" y="18"/>
                    <a:pt x="9" y="17"/>
                    <a:pt x="9" y="15"/>
                  </a:cubicBezTo>
                  <a:cubicBezTo>
                    <a:pt x="11" y="13"/>
                    <a:pt x="9" y="10"/>
                    <a:pt x="9" y="8"/>
                  </a:cubicBezTo>
                  <a:cubicBezTo>
                    <a:pt x="7" y="6"/>
                    <a:pt x="5" y="0"/>
                    <a:pt x="2" y="0"/>
                  </a:cubicBezTo>
                  <a:cubicBezTo>
                    <a:pt x="1" y="0"/>
                    <a:pt x="3" y="0"/>
                    <a:pt x="2" y="0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53" name="Freeform 486"/>
            <p:cNvSpPr>
              <a:spLocks/>
            </p:cNvSpPr>
            <p:nvPr/>
          </p:nvSpPr>
          <p:spPr bwMode="auto">
            <a:xfrm>
              <a:off x="13665165" y="9606473"/>
              <a:ext cx="337579" cy="653035"/>
            </a:xfrm>
            <a:custGeom>
              <a:avLst/>
              <a:gdLst>
                <a:gd name="T0" fmla="*/ 31 w 36"/>
                <a:gd name="T1" fmla="*/ 2 h 70"/>
                <a:gd name="T2" fmla="*/ 29 w 36"/>
                <a:gd name="T3" fmla="*/ 0 h 70"/>
                <a:gd name="T4" fmla="*/ 28 w 36"/>
                <a:gd name="T5" fmla="*/ 3 h 70"/>
                <a:gd name="T6" fmla="*/ 26 w 36"/>
                <a:gd name="T7" fmla="*/ 8 h 70"/>
                <a:gd name="T8" fmla="*/ 23 w 36"/>
                <a:gd name="T9" fmla="*/ 8 h 70"/>
                <a:gd name="T10" fmla="*/ 23 w 36"/>
                <a:gd name="T11" fmla="*/ 10 h 70"/>
                <a:gd name="T12" fmla="*/ 22 w 36"/>
                <a:gd name="T13" fmla="*/ 12 h 70"/>
                <a:gd name="T14" fmla="*/ 23 w 36"/>
                <a:gd name="T15" fmla="*/ 13 h 70"/>
                <a:gd name="T16" fmla="*/ 21 w 36"/>
                <a:gd name="T17" fmla="*/ 14 h 70"/>
                <a:gd name="T18" fmla="*/ 19 w 36"/>
                <a:gd name="T19" fmla="*/ 16 h 70"/>
                <a:gd name="T20" fmla="*/ 15 w 36"/>
                <a:gd name="T21" fmla="*/ 18 h 70"/>
                <a:gd name="T22" fmla="*/ 15 w 36"/>
                <a:gd name="T23" fmla="*/ 19 h 70"/>
                <a:gd name="T24" fmla="*/ 13 w 36"/>
                <a:gd name="T25" fmla="*/ 19 h 70"/>
                <a:gd name="T26" fmla="*/ 8 w 36"/>
                <a:gd name="T27" fmla="*/ 21 h 70"/>
                <a:gd name="T28" fmla="*/ 6 w 36"/>
                <a:gd name="T29" fmla="*/ 21 h 70"/>
                <a:gd name="T30" fmla="*/ 4 w 36"/>
                <a:gd name="T31" fmla="*/ 27 h 70"/>
                <a:gd name="T32" fmla="*/ 4 w 36"/>
                <a:gd name="T33" fmla="*/ 44 h 70"/>
                <a:gd name="T34" fmla="*/ 0 w 36"/>
                <a:gd name="T35" fmla="*/ 51 h 70"/>
                <a:gd name="T36" fmla="*/ 0 w 36"/>
                <a:gd name="T37" fmla="*/ 55 h 70"/>
                <a:gd name="T38" fmla="*/ 2 w 36"/>
                <a:gd name="T39" fmla="*/ 59 h 70"/>
                <a:gd name="T40" fmla="*/ 5 w 36"/>
                <a:gd name="T41" fmla="*/ 68 h 70"/>
                <a:gd name="T42" fmla="*/ 16 w 36"/>
                <a:gd name="T43" fmla="*/ 68 h 70"/>
                <a:gd name="T44" fmla="*/ 24 w 36"/>
                <a:gd name="T45" fmla="*/ 50 h 70"/>
                <a:gd name="T46" fmla="*/ 31 w 36"/>
                <a:gd name="T47" fmla="*/ 30 h 70"/>
                <a:gd name="T48" fmla="*/ 32 w 36"/>
                <a:gd name="T49" fmla="*/ 23 h 70"/>
                <a:gd name="T50" fmla="*/ 34 w 36"/>
                <a:gd name="T51" fmla="*/ 19 h 70"/>
                <a:gd name="T52" fmla="*/ 36 w 36"/>
                <a:gd name="T53" fmla="*/ 17 h 70"/>
                <a:gd name="T54" fmla="*/ 35 w 36"/>
                <a:gd name="T55" fmla="*/ 11 h 70"/>
                <a:gd name="T56" fmla="*/ 31 w 36"/>
                <a:gd name="T57" fmla="*/ 2 h 70"/>
                <a:gd name="T58" fmla="*/ 31 w 36"/>
                <a:gd name="T59" fmla="*/ 2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6" h="70">
                  <a:moveTo>
                    <a:pt x="31" y="2"/>
                  </a:moveTo>
                  <a:cubicBezTo>
                    <a:pt x="31" y="2"/>
                    <a:pt x="30" y="0"/>
                    <a:pt x="29" y="0"/>
                  </a:cubicBezTo>
                  <a:cubicBezTo>
                    <a:pt x="29" y="1"/>
                    <a:pt x="28" y="2"/>
                    <a:pt x="28" y="3"/>
                  </a:cubicBezTo>
                  <a:cubicBezTo>
                    <a:pt x="27" y="5"/>
                    <a:pt x="27" y="6"/>
                    <a:pt x="26" y="8"/>
                  </a:cubicBezTo>
                  <a:cubicBezTo>
                    <a:pt x="25" y="9"/>
                    <a:pt x="24" y="8"/>
                    <a:pt x="23" y="8"/>
                  </a:cubicBezTo>
                  <a:cubicBezTo>
                    <a:pt x="23" y="8"/>
                    <a:pt x="24" y="9"/>
                    <a:pt x="23" y="10"/>
                  </a:cubicBezTo>
                  <a:cubicBezTo>
                    <a:pt x="23" y="11"/>
                    <a:pt x="22" y="11"/>
                    <a:pt x="22" y="12"/>
                  </a:cubicBezTo>
                  <a:cubicBezTo>
                    <a:pt x="22" y="12"/>
                    <a:pt x="23" y="13"/>
                    <a:pt x="23" y="13"/>
                  </a:cubicBezTo>
                  <a:cubicBezTo>
                    <a:pt x="23" y="14"/>
                    <a:pt x="22" y="13"/>
                    <a:pt x="21" y="14"/>
                  </a:cubicBezTo>
                  <a:cubicBezTo>
                    <a:pt x="20" y="14"/>
                    <a:pt x="20" y="15"/>
                    <a:pt x="19" y="16"/>
                  </a:cubicBezTo>
                  <a:cubicBezTo>
                    <a:pt x="18" y="17"/>
                    <a:pt x="17" y="17"/>
                    <a:pt x="15" y="18"/>
                  </a:cubicBezTo>
                  <a:cubicBezTo>
                    <a:pt x="14" y="18"/>
                    <a:pt x="16" y="19"/>
                    <a:pt x="15" y="19"/>
                  </a:cubicBezTo>
                  <a:cubicBezTo>
                    <a:pt x="15" y="20"/>
                    <a:pt x="13" y="18"/>
                    <a:pt x="13" y="19"/>
                  </a:cubicBezTo>
                  <a:cubicBezTo>
                    <a:pt x="11" y="20"/>
                    <a:pt x="10" y="20"/>
                    <a:pt x="8" y="21"/>
                  </a:cubicBezTo>
                  <a:cubicBezTo>
                    <a:pt x="7" y="21"/>
                    <a:pt x="6" y="20"/>
                    <a:pt x="6" y="21"/>
                  </a:cubicBezTo>
                  <a:cubicBezTo>
                    <a:pt x="5" y="23"/>
                    <a:pt x="5" y="25"/>
                    <a:pt x="4" y="27"/>
                  </a:cubicBezTo>
                  <a:cubicBezTo>
                    <a:pt x="3" y="32"/>
                    <a:pt x="8" y="39"/>
                    <a:pt x="4" y="44"/>
                  </a:cubicBezTo>
                  <a:cubicBezTo>
                    <a:pt x="3" y="46"/>
                    <a:pt x="1" y="48"/>
                    <a:pt x="0" y="51"/>
                  </a:cubicBezTo>
                  <a:cubicBezTo>
                    <a:pt x="0" y="52"/>
                    <a:pt x="0" y="54"/>
                    <a:pt x="0" y="55"/>
                  </a:cubicBezTo>
                  <a:cubicBezTo>
                    <a:pt x="1" y="56"/>
                    <a:pt x="3" y="57"/>
                    <a:pt x="2" y="59"/>
                  </a:cubicBezTo>
                  <a:cubicBezTo>
                    <a:pt x="1" y="62"/>
                    <a:pt x="2" y="66"/>
                    <a:pt x="5" y="68"/>
                  </a:cubicBezTo>
                  <a:cubicBezTo>
                    <a:pt x="8" y="70"/>
                    <a:pt x="11" y="70"/>
                    <a:pt x="16" y="68"/>
                  </a:cubicBezTo>
                  <a:cubicBezTo>
                    <a:pt x="21" y="66"/>
                    <a:pt x="22" y="55"/>
                    <a:pt x="24" y="50"/>
                  </a:cubicBezTo>
                  <a:cubicBezTo>
                    <a:pt x="26" y="43"/>
                    <a:pt x="29" y="37"/>
                    <a:pt x="31" y="30"/>
                  </a:cubicBezTo>
                  <a:cubicBezTo>
                    <a:pt x="31" y="28"/>
                    <a:pt x="31" y="25"/>
                    <a:pt x="32" y="23"/>
                  </a:cubicBezTo>
                  <a:cubicBezTo>
                    <a:pt x="33" y="22"/>
                    <a:pt x="31" y="14"/>
                    <a:pt x="34" y="19"/>
                  </a:cubicBezTo>
                  <a:cubicBezTo>
                    <a:pt x="35" y="20"/>
                    <a:pt x="35" y="18"/>
                    <a:pt x="36" y="17"/>
                  </a:cubicBezTo>
                  <a:cubicBezTo>
                    <a:pt x="36" y="15"/>
                    <a:pt x="35" y="13"/>
                    <a:pt x="35" y="11"/>
                  </a:cubicBezTo>
                  <a:cubicBezTo>
                    <a:pt x="34" y="9"/>
                    <a:pt x="33" y="4"/>
                    <a:pt x="31" y="2"/>
                  </a:cubicBezTo>
                  <a:cubicBezTo>
                    <a:pt x="30" y="1"/>
                    <a:pt x="32" y="2"/>
                    <a:pt x="31" y="2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54" name="Freeform 487"/>
            <p:cNvSpPr>
              <a:spLocks/>
            </p:cNvSpPr>
            <p:nvPr/>
          </p:nvSpPr>
          <p:spPr bwMode="auto">
            <a:xfrm>
              <a:off x="14413572" y="5028840"/>
              <a:ext cx="101909" cy="76452"/>
            </a:xfrm>
            <a:custGeom>
              <a:avLst/>
              <a:gdLst>
                <a:gd name="T0" fmla="*/ 9 w 11"/>
                <a:gd name="T1" fmla="*/ 7 h 8"/>
                <a:gd name="T2" fmla="*/ 8 w 11"/>
                <a:gd name="T3" fmla="*/ 4 h 8"/>
                <a:gd name="T4" fmla="*/ 3 w 11"/>
                <a:gd name="T5" fmla="*/ 0 h 8"/>
                <a:gd name="T6" fmla="*/ 1 w 11"/>
                <a:gd name="T7" fmla="*/ 2 h 8"/>
                <a:gd name="T8" fmla="*/ 3 w 11"/>
                <a:gd name="T9" fmla="*/ 5 h 8"/>
                <a:gd name="T10" fmla="*/ 9 w 11"/>
                <a:gd name="T11" fmla="*/ 7 h 8"/>
                <a:gd name="T12" fmla="*/ 9 w 11"/>
                <a:gd name="T13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" h="8">
                  <a:moveTo>
                    <a:pt x="9" y="7"/>
                  </a:moveTo>
                  <a:cubicBezTo>
                    <a:pt x="11" y="8"/>
                    <a:pt x="9" y="5"/>
                    <a:pt x="8" y="4"/>
                  </a:cubicBezTo>
                  <a:cubicBezTo>
                    <a:pt x="7" y="3"/>
                    <a:pt x="4" y="1"/>
                    <a:pt x="3" y="0"/>
                  </a:cubicBezTo>
                  <a:cubicBezTo>
                    <a:pt x="2" y="0"/>
                    <a:pt x="1" y="1"/>
                    <a:pt x="1" y="2"/>
                  </a:cubicBezTo>
                  <a:cubicBezTo>
                    <a:pt x="0" y="3"/>
                    <a:pt x="2" y="4"/>
                    <a:pt x="3" y="5"/>
                  </a:cubicBezTo>
                  <a:cubicBezTo>
                    <a:pt x="5" y="6"/>
                    <a:pt x="7" y="7"/>
                    <a:pt x="9" y="7"/>
                  </a:cubicBezTo>
                  <a:cubicBezTo>
                    <a:pt x="10" y="7"/>
                    <a:pt x="7" y="7"/>
                    <a:pt x="9" y="7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55" name="Freeform 488"/>
            <p:cNvSpPr>
              <a:spLocks/>
            </p:cNvSpPr>
            <p:nvPr/>
          </p:nvSpPr>
          <p:spPr bwMode="auto">
            <a:xfrm>
              <a:off x="13926310" y="5086181"/>
              <a:ext cx="101909" cy="92380"/>
            </a:xfrm>
            <a:custGeom>
              <a:avLst/>
              <a:gdLst>
                <a:gd name="T0" fmla="*/ 10 w 11"/>
                <a:gd name="T1" fmla="*/ 6 h 10"/>
                <a:gd name="T2" fmla="*/ 6 w 11"/>
                <a:gd name="T3" fmla="*/ 10 h 10"/>
                <a:gd name="T4" fmla="*/ 0 w 11"/>
                <a:gd name="T5" fmla="*/ 6 h 10"/>
                <a:gd name="T6" fmla="*/ 10 w 11"/>
                <a:gd name="T7" fmla="*/ 6 h 10"/>
                <a:gd name="T8" fmla="*/ 10 w 11"/>
                <a:gd name="T9" fmla="*/ 6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0">
                  <a:moveTo>
                    <a:pt x="10" y="6"/>
                  </a:moveTo>
                  <a:cubicBezTo>
                    <a:pt x="10" y="8"/>
                    <a:pt x="7" y="9"/>
                    <a:pt x="6" y="10"/>
                  </a:cubicBezTo>
                  <a:cubicBezTo>
                    <a:pt x="4" y="10"/>
                    <a:pt x="0" y="9"/>
                    <a:pt x="0" y="6"/>
                  </a:cubicBezTo>
                  <a:cubicBezTo>
                    <a:pt x="1" y="0"/>
                    <a:pt x="11" y="6"/>
                    <a:pt x="10" y="6"/>
                  </a:cubicBezTo>
                  <a:cubicBezTo>
                    <a:pt x="10" y="7"/>
                    <a:pt x="11" y="5"/>
                    <a:pt x="10" y="6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56" name="Freeform 489"/>
            <p:cNvSpPr>
              <a:spLocks/>
            </p:cNvSpPr>
            <p:nvPr/>
          </p:nvSpPr>
          <p:spPr bwMode="auto">
            <a:xfrm>
              <a:off x="14945419" y="4767625"/>
              <a:ext cx="82803" cy="47785"/>
            </a:xfrm>
            <a:custGeom>
              <a:avLst/>
              <a:gdLst>
                <a:gd name="T0" fmla="*/ 9 w 9"/>
                <a:gd name="T1" fmla="*/ 3 h 5"/>
                <a:gd name="T2" fmla="*/ 4 w 9"/>
                <a:gd name="T3" fmla="*/ 5 h 5"/>
                <a:gd name="T4" fmla="*/ 1 w 9"/>
                <a:gd name="T5" fmla="*/ 1 h 5"/>
                <a:gd name="T6" fmla="*/ 6 w 9"/>
                <a:gd name="T7" fmla="*/ 1 h 5"/>
                <a:gd name="T8" fmla="*/ 9 w 9"/>
                <a:gd name="T9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5">
                  <a:moveTo>
                    <a:pt x="9" y="3"/>
                  </a:moveTo>
                  <a:cubicBezTo>
                    <a:pt x="7" y="4"/>
                    <a:pt x="6" y="4"/>
                    <a:pt x="4" y="5"/>
                  </a:cubicBezTo>
                  <a:cubicBezTo>
                    <a:pt x="2" y="5"/>
                    <a:pt x="0" y="3"/>
                    <a:pt x="1" y="1"/>
                  </a:cubicBezTo>
                  <a:cubicBezTo>
                    <a:pt x="1" y="0"/>
                    <a:pt x="5" y="0"/>
                    <a:pt x="6" y="1"/>
                  </a:cubicBezTo>
                  <a:cubicBezTo>
                    <a:pt x="7" y="1"/>
                    <a:pt x="8" y="3"/>
                    <a:pt x="9" y="3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57" name="Freeform 490"/>
            <p:cNvSpPr>
              <a:spLocks/>
            </p:cNvSpPr>
            <p:nvPr/>
          </p:nvSpPr>
          <p:spPr bwMode="auto">
            <a:xfrm>
              <a:off x="16811662" y="4675245"/>
              <a:ext cx="92356" cy="44598"/>
            </a:xfrm>
            <a:custGeom>
              <a:avLst/>
              <a:gdLst>
                <a:gd name="T0" fmla="*/ 6 w 10"/>
                <a:gd name="T1" fmla="*/ 5 h 5"/>
                <a:gd name="T2" fmla="*/ 1 w 10"/>
                <a:gd name="T3" fmla="*/ 4 h 5"/>
                <a:gd name="T4" fmla="*/ 4 w 10"/>
                <a:gd name="T5" fmla="*/ 1 h 5"/>
                <a:gd name="T6" fmla="*/ 9 w 10"/>
                <a:gd name="T7" fmla="*/ 1 h 5"/>
                <a:gd name="T8" fmla="*/ 6 w 10"/>
                <a:gd name="T9" fmla="*/ 5 h 5"/>
                <a:gd name="T10" fmla="*/ 6 w 10"/>
                <a:gd name="T11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" h="5">
                  <a:moveTo>
                    <a:pt x="6" y="5"/>
                  </a:moveTo>
                  <a:cubicBezTo>
                    <a:pt x="4" y="5"/>
                    <a:pt x="2" y="4"/>
                    <a:pt x="1" y="4"/>
                  </a:cubicBezTo>
                  <a:cubicBezTo>
                    <a:pt x="0" y="3"/>
                    <a:pt x="3" y="1"/>
                    <a:pt x="4" y="1"/>
                  </a:cubicBezTo>
                  <a:cubicBezTo>
                    <a:pt x="5" y="0"/>
                    <a:pt x="8" y="0"/>
                    <a:pt x="9" y="1"/>
                  </a:cubicBezTo>
                  <a:cubicBezTo>
                    <a:pt x="10" y="2"/>
                    <a:pt x="7" y="5"/>
                    <a:pt x="6" y="5"/>
                  </a:cubicBezTo>
                  <a:cubicBezTo>
                    <a:pt x="4" y="5"/>
                    <a:pt x="6" y="5"/>
                    <a:pt x="6" y="5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58" name="Freeform 491"/>
            <p:cNvSpPr>
              <a:spLocks/>
            </p:cNvSpPr>
            <p:nvPr/>
          </p:nvSpPr>
          <p:spPr bwMode="auto">
            <a:xfrm>
              <a:off x="15868988" y="3999911"/>
              <a:ext cx="57323" cy="19114"/>
            </a:xfrm>
            <a:custGeom>
              <a:avLst/>
              <a:gdLst>
                <a:gd name="T0" fmla="*/ 6 w 6"/>
                <a:gd name="T1" fmla="*/ 1 h 2"/>
                <a:gd name="T2" fmla="*/ 0 w 6"/>
                <a:gd name="T3" fmla="*/ 1 h 2"/>
                <a:gd name="T4" fmla="*/ 6 w 6"/>
                <a:gd name="T5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2">
                  <a:moveTo>
                    <a:pt x="6" y="1"/>
                  </a:moveTo>
                  <a:cubicBezTo>
                    <a:pt x="6" y="2"/>
                    <a:pt x="0" y="2"/>
                    <a:pt x="0" y="1"/>
                  </a:cubicBezTo>
                  <a:cubicBezTo>
                    <a:pt x="0" y="0"/>
                    <a:pt x="6" y="0"/>
                    <a:pt x="6" y="1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59" name="Freeform 492"/>
            <p:cNvSpPr>
              <a:spLocks/>
            </p:cNvSpPr>
            <p:nvPr/>
          </p:nvSpPr>
          <p:spPr bwMode="auto">
            <a:xfrm>
              <a:off x="15346696" y="4805855"/>
              <a:ext cx="54139" cy="38227"/>
            </a:xfrm>
            <a:custGeom>
              <a:avLst/>
              <a:gdLst>
                <a:gd name="T0" fmla="*/ 5 w 6"/>
                <a:gd name="T1" fmla="*/ 4 h 4"/>
                <a:gd name="T2" fmla="*/ 2 w 6"/>
                <a:gd name="T3" fmla="*/ 1 h 4"/>
                <a:gd name="T4" fmla="*/ 5 w 6"/>
                <a:gd name="T5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4">
                  <a:moveTo>
                    <a:pt x="5" y="4"/>
                  </a:moveTo>
                  <a:cubicBezTo>
                    <a:pt x="4" y="4"/>
                    <a:pt x="0" y="3"/>
                    <a:pt x="2" y="1"/>
                  </a:cubicBezTo>
                  <a:cubicBezTo>
                    <a:pt x="5" y="0"/>
                    <a:pt x="6" y="4"/>
                    <a:pt x="5" y="4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60" name="Freeform 493"/>
            <p:cNvSpPr>
              <a:spLocks/>
            </p:cNvSpPr>
            <p:nvPr/>
          </p:nvSpPr>
          <p:spPr bwMode="auto">
            <a:xfrm>
              <a:off x="12098282" y="6892386"/>
              <a:ext cx="54139" cy="101936"/>
            </a:xfrm>
            <a:custGeom>
              <a:avLst/>
              <a:gdLst>
                <a:gd name="T0" fmla="*/ 5 w 6"/>
                <a:gd name="T1" fmla="*/ 1 h 11"/>
                <a:gd name="T2" fmla="*/ 5 w 6"/>
                <a:gd name="T3" fmla="*/ 7 h 11"/>
                <a:gd name="T4" fmla="*/ 3 w 6"/>
                <a:gd name="T5" fmla="*/ 10 h 11"/>
                <a:gd name="T6" fmla="*/ 1 w 6"/>
                <a:gd name="T7" fmla="*/ 4 h 11"/>
                <a:gd name="T8" fmla="*/ 5 w 6"/>
                <a:gd name="T9" fmla="*/ 1 h 11"/>
                <a:gd name="T10" fmla="*/ 5 w 6"/>
                <a:gd name="T11" fmla="*/ 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1">
                  <a:moveTo>
                    <a:pt x="5" y="1"/>
                  </a:moveTo>
                  <a:cubicBezTo>
                    <a:pt x="5" y="3"/>
                    <a:pt x="6" y="5"/>
                    <a:pt x="5" y="7"/>
                  </a:cubicBezTo>
                  <a:cubicBezTo>
                    <a:pt x="4" y="8"/>
                    <a:pt x="5" y="11"/>
                    <a:pt x="3" y="10"/>
                  </a:cubicBezTo>
                  <a:cubicBezTo>
                    <a:pt x="1" y="8"/>
                    <a:pt x="0" y="6"/>
                    <a:pt x="1" y="4"/>
                  </a:cubicBezTo>
                  <a:cubicBezTo>
                    <a:pt x="1" y="3"/>
                    <a:pt x="5" y="0"/>
                    <a:pt x="5" y="1"/>
                  </a:cubicBezTo>
                  <a:cubicBezTo>
                    <a:pt x="5" y="2"/>
                    <a:pt x="5" y="0"/>
                    <a:pt x="5" y="1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61" name="Freeform 494"/>
            <p:cNvSpPr>
              <a:spLocks/>
            </p:cNvSpPr>
            <p:nvPr/>
          </p:nvSpPr>
          <p:spPr bwMode="auto">
            <a:xfrm>
              <a:off x="12079173" y="6984768"/>
              <a:ext cx="82803" cy="140163"/>
            </a:xfrm>
            <a:custGeom>
              <a:avLst/>
              <a:gdLst>
                <a:gd name="T0" fmla="*/ 7 w 9"/>
                <a:gd name="T1" fmla="*/ 3 h 15"/>
                <a:gd name="T2" fmla="*/ 5 w 9"/>
                <a:gd name="T3" fmla="*/ 2 h 15"/>
                <a:gd name="T4" fmla="*/ 0 w 9"/>
                <a:gd name="T5" fmla="*/ 2 h 15"/>
                <a:gd name="T6" fmla="*/ 1 w 9"/>
                <a:gd name="T7" fmla="*/ 8 h 15"/>
                <a:gd name="T8" fmla="*/ 2 w 9"/>
                <a:gd name="T9" fmla="*/ 13 h 15"/>
                <a:gd name="T10" fmla="*/ 4 w 9"/>
                <a:gd name="T11" fmla="*/ 14 h 15"/>
                <a:gd name="T12" fmla="*/ 8 w 9"/>
                <a:gd name="T13" fmla="*/ 10 h 15"/>
                <a:gd name="T14" fmla="*/ 7 w 9"/>
                <a:gd name="T15" fmla="*/ 3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" h="15">
                  <a:moveTo>
                    <a:pt x="7" y="3"/>
                  </a:moveTo>
                  <a:cubicBezTo>
                    <a:pt x="6" y="3"/>
                    <a:pt x="7" y="0"/>
                    <a:pt x="5" y="2"/>
                  </a:cubicBezTo>
                  <a:cubicBezTo>
                    <a:pt x="2" y="4"/>
                    <a:pt x="3" y="4"/>
                    <a:pt x="0" y="2"/>
                  </a:cubicBezTo>
                  <a:cubicBezTo>
                    <a:pt x="0" y="2"/>
                    <a:pt x="1" y="8"/>
                    <a:pt x="1" y="8"/>
                  </a:cubicBezTo>
                  <a:cubicBezTo>
                    <a:pt x="2" y="10"/>
                    <a:pt x="2" y="11"/>
                    <a:pt x="2" y="13"/>
                  </a:cubicBezTo>
                  <a:cubicBezTo>
                    <a:pt x="2" y="14"/>
                    <a:pt x="2" y="15"/>
                    <a:pt x="4" y="14"/>
                  </a:cubicBezTo>
                  <a:cubicBezTo>
                    <a:pt x="6" y="13"/>
                    <a:pt x="8" y="13"/>
                    <a:pt x="8" y="10"/>
                  </a:cubicBezTo>
                  <a:cubicBezTo>
                    <a:pt x="8" y="9"/>
                    <a:pt x="9" y="3"/>
                    <a:pt x="7" y="3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62" name="Freeform 495"/>
            <p:cNvSpPr>
              <a:spLocks/>
            </p:cNvSpPr>
            <p:nvPr/>
          </p:nvSpPr>
          <p:spPr bwMode="auto">
            <a:xfrm>
              <a:off x="12273444" y="7153601"/>
              <a:ext cx="149680" cy="92380"/>
            </a:xfrm>
            <a:custGeom>
              <a:avLst/>
              <a:gdLst>
                <a:gd name="T0" fmla="*/ 5 w 16"/>
                <a:gd name="T1" fmla="*/ 1 h 10"/>
                <a:gd name="T2" fmla="*/ 0 w 16"/>
                <a:gd name="T3" fmla="*/ 2 h 10"/>
                <a:gd name="T4" fmla="*/ 3 w 16"/>
                <a:gd name="T5" fmla="*/ 5 h 10"/>
                <a:gd name="T6" fmla="*/ 8 w 16"/>
                <a:gd name="T7" fmla="*/ 7 h 10"/>
                <a:gd name="T8" fmla="*/ 14 w 16"/>
                <a:gd name="T9" fmla="*/ 8 h 10"/>
                <a:gd name="T10" fmla="*/ 13 w 16"/>
                <a:gd name="T11" fmla="*/ 4 h 10"/>
                <a:gd name="T12" fmla="*/ 15 w 16"/>
                <a:gd name="T13" fmla="*/ 1 h 10"/>
                <a:gd name="T14" fmla="*/ 11 w 16"/>
                <a:gd name="T15" fmla="*/ 1 h 10"/>
                <a:gd name="T16" fmla="*/ 5 w 16"/>
                <a:gd name="T17" fmla="*/ 1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10">
                  <a:moveTo>
                    <a:pt x="5" y="1"/>
                  </a:moveTo>
                  <a:cubicBezTo>
                    <a:pt x="4" y="1"/>
                    <a:pt x="1" y="1"/>
                    <a:pt x="0" y="2"/>
                  </a:cubicBezTo>
                  <a:cubicBezTo>
                    <a:pt x="0" y="3"/>
                    <a:pt x="2" y="4"/>
                    <a:pt x="3" y="5"/>
                  </a:cubicBezTo>
                  <a:cubicBezTo>
                    <a:pt x="5" y="5"/>
                    <a:pt x="7" y="6"/>
                    <a:pt x="8" y="7"/>
                  </a:cubicBezTo>
                  <a:cubicBezTo>
                    <a:pt x="10" y="8"/>
                    <a:pt x="12" y="10"/>
                    <a:pt x="14" y="8"/>
                  </a:cubicBezTo>
                  <a:cubicBezTo>
                    <a:pt x="16" y="7"/>
                    <a:pt x="12" y="6"/>
                    <a:pt x="13" y="4"/>
                  </a:cubicBezTo>
                  <a:cubicBezTo>
                    <a:pt x="13" y="4"/>
                    <a:pt x="16" y="2"/>
                    <a:pt x="15" y="1"/>
                  </a:cubicBezTo>
                  <a:cubicBezTo>
                    <a:pt x="15" y="0"/>
                    <a:pt x="11" y="1"/>
                    <a:pt x="11" y="1"/>
                  </a:cubicBezTo>
                  <a:cubicBezTo>
                    <a:pt x="9" y="2"/>
                    <a:pt x="7" y="1"/>
                    <a:pt x="5" y="1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63" name="Freeform 496"/>
            <p:cNvSpPr>
              <a:spLocks/>
            </p:cNvSpPr>
            <p:nvPr/>
          </p:nvSpPr>
          <p:spPr bwMode="auto">
            <a:xfrm>
              <a:off x="13161977" y="7284208"/>
              <a:ext cx="121018" cy="66896"/>
            </a:xfrm>
            <a:custGeom>
              <a:avLst/>
              <a:gdLst>
                <a:gd name="T0" fmla="*/ 12 w 13"/>
                <a:gd name="T1" fmla="*/ 1 h 7"/>
                <a:gd name="T2" fmla="*/ 10 w 13"/>
                <a:gd name="T3" fmla="*/ 2 h 7"/>
                <a:gd name="T4" fmla="*/ 10 w 13"/>
                <a:gd name="T5" fmla="*/ 5 h 7"/>
                <a:gd name="T6" fmla="*/ 6 w 13"/>
                <a:gd name="T7" fmla="*/ 6 h 7"/>
                <a:gd name="T8" fmla="*/ 2 w 13"/>
                <a:gd name="T9" fmla="*/ 6 h 7"/>
                <a:gd name="T10" fmla="*/ 5 w 13"/>
                <a:gd name="T11" fmla="*/ 3 h 7"/>
                <a:gd name="T12" fmla="*/ 12 w 13"/>
                <a:gd name="T13" fmla="*/ 1 h 7"/>
                <a:gd name="T14" fmla="*/ 12 w 13"/>
                <a:gd name="T15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" h="7">
                  <a:moveTo>
                    <a:pt x="12" y="1"/>
                  </a:moveTo>
                  <a:cubicBezTo>
                    <a:pt x="12" y="1"/>
                    <a:pt x="10" y="2"/>
                    <a:pt x="10" y="2"/>
                  </a:cubicBezTo>
                  <a:cubicBezTo>
                    <a:pt x="9" y="3"/>
                    <a:pt x="10" y="5"/>
                    <a:pt x="10" y="5"/>
                  </a:cubicBezTo>
                  <a:cubicBezTo>
                    <a:pt x="9" y="5"/>
                    <a:pt x="7" y="5"/>
                    <a:pt x="6" y="6"/>
                  </a:cubicBezTo>
                  <a:cubicBezTo>
                    <a:pt x="4" y="7"/>
                    <a:pt x="3" y="7"/>
                    <a:pt x="2" y="6"/>
                  </a:cubicBezTo>
                  <a:cubicBezTo>
                    <a:pt x="0" y="4"/>
                    <a:pt x="4" y="3"/>
                    <a:pt x="5" y="3"/>
                  </a:cubicBezTo>
                  <a:cubicBezTo>
                    <a:pt x="7" y="3"/>
                    <a:pt x="10" y="2"/>
                    <a:pt x="12" y="1"/>
                  </a:cubicBezTo>
                  <a:cubicBezTo>
                    <a:pt x="13" y="0"/>
                    <a:pt x="11" y="2"/>
                    <a:pt x="12" y="1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64" name="Freeform 497"/>
            <p:cNvSpPr>
              <a:spLocks/>
            </p:cNvSpPr>
            <p:nvPr/>
          </p:nvSpPr>
          <p:spPr bwMode="auto">
            <a:xfrm>
              <a:off x="12760705" y="7293764"/>
              <a:ext cx="140127" cy="38227"/>
            </a:xfrm>
            <a:custGeom>
              <a:avLst/>
              <a:gdLst>
                <a:gd name="T0" fmla="*/ 8 w 15"/>
                <a:gd name="T1" fmla="*/ 4 h 4"/>
                <a:gd name="T2" fmla="*/ 1 w 15"/>
                <a:gd name="T3" fmla="*/ 1 h 4"/>
                <a:gd name="T4" fmla="*/ 7 w 15"/>
                <a:gd name="T5" fmla="*/ 1 h 4"/>
                <a:gd name="T6" fmla="*/ 15 w 15"/>
                <a:gd name="T7" fmla="*/ 2 h 4"/>
                <a:gd name="T8" fmla="*/ 13 w 15"/>
                <a:gd name="T9" fmla="*/ 3 h 4"/>
                <a:gd name="T10" fmla="*/ 8 w 15"/>
                <a:gd name="T11" fmla="*/ 4 h 4"/>
                <a:gd name="T12" fmla="*/ 8 w 15"/>
                <a:gd name="T13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" h="4">
                  <a:moveTo>
                    <a:pt x="8" y="4"/>
                  </a:moveTo>
                  <a:cubicBezTo>
                    <a:pt x="7" y="4"/>
                    <a:pt x="0" y="2"/>
                    <a:pt x="1" y="1"/>
                  </a:cubicBezTo>
                  <a:cubicBezTo>
                    <a:pt x="1" y="0"/>
                    <a:pt x="7" y="1"/>
                    <a:pt x="7" y="1"/>
                  </a:cubicBezTo>
                  <a:cubicBezTo>
                    <a:pt x="10" y="2"/>
                    <a:pt x="12" y="2"/>
                    <a:pt x="15" y="2"/>
                  </a:cubicBezTo>
                  <a:cubicBezTo>
                    <a:pt x="15" y="2"/>
                    <a:pt x="13" y="3"/>
                    <a:pt x="13" y="3"/>
                  </a:cubicBezTo>
                  <a:cubicBezTo>
                    <a:pt x="12" y="4"/>
                    <a:pt x="10" y="4"/>
                    <a:pt x="8" y="4"/>
                  </a:cubicBezTo>
                  <a:cubicBezTo>
                    <a:pt x="6" y="4"/>
                    <a:pt x="9" y="4"/>
                    <a:pt x="8" y="4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65" name="Freeform 498"/>
            <p:cNvSpPr>
              <a:spLocks/>
            </p:cNvSpPr>
            <p:nvPr/>
          </p:nvSpPr>
          <p:spPr bwMode="auto">
            <a:xfrm>
              <a:off x="12693826" y="5917609"/>
              <a:ext cx="66879" cy="66896"/>
            </a:xfrm>
            <a:custGeom>
              <a:avLst/>
              <a:gdLst>
                <a:gd name="T0" fmla="*/ 1 w 7"/>
                <a:gd name="T1" fmla="*/ 4 h 7"/>
                <a:gd name="T2" fmla="*/ 1 w 7"/>
                <a:gd name="T3" fmla="*/ 1 h 7"/>
                <a:gd name="T4" fmla="*/ 7 w 7"/>
                <a:gd name="T5" fmla="*/ 1 h 7"/>
                <a:gd name="T6" fmla="*/ 1 w 7"/>
                <a:gd name="T7" fmla="*/ 4 h 7"/>
                <a:gd name="T8" fmla="*/ 1 w 7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7">
                  <a:moveTo>
                    <a:pt x="1" y="4"/>
                  </a:moveTo>
                  <a:cubicBezTo>
                    <a:pt x="1" y="3"/>
                    <a:pt x="0" y="1"/>
                    <a:pt x="1" y="1"/>
                  </a:cubicBezTo>
                  <a:cubicBezTo>
                    <a:pt x="2" y="1"/>
                    <a:pt x="7" y="0"/>
                    <a:pt x="7" y="1"/>
                  </a:cubicBezTo>
                  <a:cubicBezTo>
                    <a:pt x="7" y="2"/>
                    <a:pt x="2" y="6"/>
                    <a:pt x="1" y="4"/>
                  </a:cubicBezTo>
                  <a:cubicBezTo>
                    <a:pt x="1" y="1"/>
                    <a:pt x="2" y="7"/>
                    <a:pt x="1" y="4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66" name="Freeform 499"/>
            <p:cNvSpPr>
              <a:spLocks/>
            </p:cNvSpPr>
            <p:nvPr/>
          </p:nvSpPr>
          <p:spPr bwMode="auto">
            <a:xfrm>
              <a:off x="12703380" y="5892125"/>
              <a:ext cx="47770" cy="25484"/>
            </a:xfrm>
            <a:custGeom>
              <a:avLst/>
              <a:gdLst>
                <a:gd name="T0" fmla="*/ 3 w 5"/>
                <a:gd name="T1" fmla="*/ 2 h 3"/>
                <a:gd name="T2" fmla="*/ 0 w 5"/>
                <a:gd name="T3" fmla="*/ 1 h 3"/>
                <a:gd name="T4" fmla="*/ 4 w 5"/>
                <a:gd name="T5" fmla="*/ 1 h 3"/>
                <a:gd name="T6" fmla="*/ 3 w 5"/>
                <a:gd name="T7" fmla="*/ 2 h 3"/>
                <a:gd name="T8" fmla="*/ 3 w 5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">
                  <a:moveTo>
                    <a:pt x="3" y="2"/>
                  </a:moveTo>
                  <a:cubicBezTo>
                    <a:pt x="2" y="2"/>
                    <a:pt x="0" y="1"/>
                    <a:pt x="0" y="1"/>
                  </a:cubicBezTo>
                  <a:cubicBezTo>
                    <a:pt x="0" y="1"/>
                    <a:pt x="4" y="0"/>
                    <a:pt x="4" y="1"/>
                  </a:cubicBezTo>
                  <a:cubicBezTo>
                    <a:pt x="5" y="2"/>
                    <a:pt x="4" y="3"/>
                    <a:pt x="3" y="2"/>
                  </a:cubicBezTo>
                  <a:cubicBezTo>
                    <a:pt x="1" y="2"/>
                    <a:pt x="5" y="3"/>
                    <a:pt x="3" y="2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67" name="Freeform 500"/>
            <p:cNvSpPr>
              <a:spLocks/>
            </p:cNvSpPr>
            <p:nvPr/>
          </p:nvSpPr>
          <p:spPr bwMode="auto">
            <a:xfrm>
              <a:off x="12509111" y="5955834"/>
              <a:ext cx="54139" cy="92380"/>
            </a:xfrm>
            <a:custGeom>
              <a:avLst/>
              <a:gdLst>
                <a:gd name="T0" fmla="*/ 6 w 6"/>
                <a:gd name="T1" fmla="*/ 2 h 10"/>
                <a:gd name="T2" fmla="*/ 3 w 6"/>
                <a:gd name="T3" fmla="*/ 9 h 10"/>
                <a:gd name="T4" fmla="*/ 6 w 6"/>
                <a:gd name="T5" fmla="*/ 2 h 10"/>
                <a:gd name="T6" fmla="*/ 6 w 6"/>
                <a:gd name="T7" fmla="*/ 2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0">
                  <a:moveTo>
                    <a:pt x="6" y="2"/>
                  </a:moveTo>
                  <a:cubicBezTo>
                    <a:pt x="6" y="0"/>
                    <a:pt x="0" y="10"/>
                    <a:pt x="3" y="9"/>
                  </a:cubicBezTo>
                  <a:cubicBezTo>
                    <a:pt x="4" y="9"/>
                    <a:pt x="6" y="3"/>
                    <a:pt x="6" y="2"/>
                  </a:cubicBezTo>
                  <a:cubicBezTo>
                    <a:pt x="6" y="1"/>
                    <a:pt x="6" y="3"/>
                    <a:pt x="6" y="2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68" name="Freeform 501"/>
            <p:cNvSpPr>
              <a:spLocks/>
            </p:cNvSpPr>
            <p:nvPr/>
          </p:nvSpPr>
          <p:spPr bwMode="auto">
            <a:xfrm>
              <a:off x="12591917" y="5796557"/>
              <a:ext cx="38217" cy="38227"/>
            </a:xfrm>
            <a:custGeom>
              <a:avLst/>
              <a:gdLst>
                <a:gd name="T0" fmla="*/ 3 w 4"/>
                <a:gd name="T1" fmla="*/ 3 h 4"/>
                <a:gd name="T2" fmla="*/ 1 w 4"/>
                <a:gd name="T3" fmla="*/ 1 h 4"/>
                <a:gd name="T4" fmla="*/ 3 w 4"/>
                <a:gd name="T5" fmla="*/ 0 h 4"/>
                <a:gd name="T6" fmla="*/ 3 w 4"/>
                <a:gd name="T7" fmla="*/ 3 h 4"/>
                <a:gd name="T8" fmla="*/ 3 w 4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3" y="3"/>
                  </a:moveTo>
                  <a:cubicBezTo>
                    <a:pt x="2" y="3"/>
                    <a:pt x="0" y="2"/>
                    <a:pt x="1" y="1"/>
                  </a:cubicBezTo>
                  <a:cubicBezTo>
                    <a:pt x="2" y="1"/>
                    <a:pt x="3" y="0"/>
                    <a:pt x="3" y="0"/>
                  </a:cubicBezTo>
                  <a:cubicBezTo>
                    <a:pt x="4" y="0"/>
                    <a:pt x="4" y="2"/>
                    <a:pt x="3" y="3"/>
                  </a:cubicBezTo>
                  <a:cubicBezTo>
                    <a:pt x="2" y="4"/>
                    <a:pt x="4" y="2"/>
                    <a:pt x="3" y="3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69" name="Freeform 502"/>
            <p:cNvSpPr>
              <a:spLocks/>
            </p:cNvSpPr>
            <p:nvPr/>
          </p:nvSpPr>
          <p:spPr bwMode="auto">
            <a:xfrm>
              <a:off x="12219302" y="6086441"/>
              <a:ext cx="54139" cy="86010"/>
            </a:xfrm>
            <a:custGeom>
              <a:avLst/>
              <a:gdLst>
                <a:gd name="T0" fmla="*/ 6 w 6"/>
                <a:gd name="T1" fmla="*/ 2 h 9"/>
                <a:gd name="T2" fmla="*/ 6 w 6"/>
                <a:gd name="T3" fmla="*/ 4 h 9"/>
                <a:gd name="T4" fmla="*/ 5 w 6"/>
                <a:gd name="T5" fmla="*/ 9 h 9"/>
                <a:gd name="T6" fmla="*/ 0 w 6"/>
                <a:gd name="T7" fmla="*/ 3 h 9"/>
                <a:gd name="T8" fmla="*/ 3 w 6"/>
                <a:gd name="T9" fmla="*/ 3 h 9"/>
                <a:gd name="T10" fmla="*/ 6 w 6"/>
                <a:gd name="T11" fmla="*/ 2 h 9"/>
                <a:gd name="T12" fmla="*/ 6 w 6"/>
                <a:gd name="T13" fmla="*/ 2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9">
                  <a:moveTo>
                    <a:pt x="6" y="2"/>
                  </a:moveTo>
                  <a:cubicBezTo>
                    <a:pt x="6" y="1"/>
                    <a:pt x="6" y="4"/>
                    <a:pt x="6" y="4"/>
                  </a:cubicBezTo>
                  <a:cubicBezTo>
                    <a:pt x="6" y="6"/>
                    <a:pt x="6" y="8"/>
                    <a:pt x="5" y="9"/>
                  </a:cubicBezTo>
                  <a:cubicBezTo>
                    <a:pt x="5" y="9"/>
                    <a:pt x="0" y="5"/>
                    <a:pt x="0" y="3"/>
                  </a:cubicBezTo>
                  <a:cubicBezTo>
                    <a:pt x="0" y="3"/>
                    <a:pt x="2" y="2"/>
                    <a:pt x="3" y="3"/>
                  </a:cubicBezTo>
                  <a:cubicBezTo>
                    <a:pt x="4" y="4"/>
                    <a:pt x="5" y="4"/>
                    <a:pt x="6" y="2"/>
                  </a:cubicBezTo>
                  <a:cubicBezTo>
                    <a:pt x="6" y="0"/>
                    <a:pt x="6" y="3"/>
                    <a:pt x="6" y="2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70" name="Freeform 503"/>
            <p:cNvSpPr>
              <a:spLocks/>
            </p:cNvSpPr>
            <p:nvPr/>
          </p:nvSpPr>
          <p:spPr bwMode="auto">
            <a:xfrm>
              <a:off x="12152426" y="6105555"/>
              <a:ext cx="76432" cy="76452"/>
            </a:xfrm>
            <a:custGeom>
              <a:avLst/>
              <a:gdLst>
                <a:gd name="T0" fmla="*/ 6 w 8"/>
                <a:gd name="T1" fmla="*/ 7 h 8"/>
                <a:gd name="T2" fmla="*/ 1 w 8"/>
                <a:gd name="T3" fmla="*/ 4 h 8"/>
                <a:gd name="T4" fmla="*/ 6 w 8"/>
                <a:gd name="T5" fmla="*/ 7 h 8"/>
                <a:gd name="T6" fmla="*/ 6 w 8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8">
                  <a:moveTo>
                    <a:pt x="6" y="7"/>
                  </a:moveTo>
                  <a:cubicBezTo>
                    <a:pt x="5" y="8"/>
                    <a:pt x="0" y="5"/>
                    <a:pt x="1" y="4"/>
                  </a:cubicBezTo>
                  <a:cubicBezTo>
                    <a:pt x="3" y="0"/>
                    <a:pt x="8" y="5"/>
                    <a:pt x="6" y="7"/>
                  </a:cubicBezTo>
                  <a:cubicBezTo>
                    <a:pt x="5" y="8"/>
                    <a:pt x="7" y="6"/>
                    <a:pt x="6" y="7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71" name="Freeform 504"/>
            <p:cNvSpPr>
              <a:spLocks/>
            </p:cNvSpPr>
            <p:nvPr/>
          </p:nvSpPr>
          <p:spPr bwMode="auto">
            <a:xfrm>
              <a:off x="11818028" y="7070776"/>
              <a:ext cx="44586" cy="35042"/>
            </a:xfrm>
            <a:custGeom>
              <a:avLst/>
              <a:gdLst>
                <a:gd name="T0" fmla="*/ 4 w 5"/>
                <a:gd name="T1" fmla="*/ 2 h 4"/>
                <a:gd name="T2" fmla="*/ 3 w 5"/>
                <a:gd name="T3" fmla="*/ 3 h 4"/>
                <a:gd name="T4" fmla="*/ 0 w 5"/>
                <a:gd name="T5" fmla="*/ 2 h 4"/>
                <a:gd name="T6" fmla="*/ 4 w 5"/>
                <a:gd name="T7" fmla="*/ 0 h 4"/>
                <a:gd name="T8" fmla="*/ 4 w 5"/>
                <a:gd name="T9" fmla="*/ 2 h 4"/>
                <a:gd name="T10" fmla="*/ 4 w 5"/>
                <a:gd name="T11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4">
                  <a:moveTo>
                    <a:pt x="4" y="2"/>
                  </a:moveTo>
                  <a:cubicBezTo>
                    <a:pt x="5" y="1"/>
                    <a:pt x="4" y="4"/>
                    <a:pt x="3" y="3"/>
                  </a:cubicBezTo>
                  <a:cubicBezTo>
                    <a:pt x="3" y="3"/>
                    <a:pt x="0" y="2"/>
                    <a:pt x="0" y="2"/>
                  </a:cubicBezTo>
                  <a:cubicBezTo>
                    <a:pt x="0" y="2"/>
                    <a:pt x="3" y="0"/>
                    <a:pt x="4" y="0"/>
                  </a:cubicBezTo>
                  <a:cubicBezTo>
                    <a:pt x="4" y="0"/>
                    <a:pt x="3" y="2"/>
                    <a:pt x="4" y="2"/>
                  </a:cubicBezTo>
                  <a:cubicBezTo>
                    <a:pt x="5" y="1"/>
                    <a:pt x="3" y="2"/>
                    <a:pt x="4" y="2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72" name="Freeform 505"/>
            <p:cNvSpPr>
              <a:spLocks/>
            </p:cNvSpPr>
            <p:nvPr/>
          </p:nvSpPr>
          <p:spPr bwMode="auto">
            <a:xfrm>
              <a:off x="11359426" y="5927165"/>
              <a:ext cx="57323" cy="57338"/>
            </a:xfrm>
            <a:custGeom>
              <a:avLst/>
              <a:gdLst>
                <a:gd name="T0" fmla="*/ 5 w 6"/>
                <a:gd name="T1" fmla="*/ 1 h 6"/>
                <a:gd name="T2" fmla="*/ 4 w 6"/>
                <a:gd name="T3" fmla="*/ 5 h 6"/>
                <a:gd name="T4" fmla="*/ 1 w 6"/>
                <a:gd name="T5" fmla="*/ 5 h 6"/>
                <a:gd name="T6" fmla="*/ 5 w 6"/>
                <a:gd name="T7" fmla="*/ 1 h 6"/>
                <a:gd name="T8" fmla="*/ 5 w 6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6">
                  <a:moveTo>
                    <a:pt x="5" y="1"/>
                  </a:moveTo>
                  <a:cubicBezTo>
                    <a:pt x="6" y="2"/>
                    <a:pt x="4" y="3"/>
                    <a:pt x="4" y="5"/>
                  </a:cubicBezTo>
                  <a:cubicBezTo>
                    <a:pt x="3" y="6"/>
                    <a:pt x="2" y="6"/>
                    <a:pt x="1" y="5"/>
                  </a:cubicBezTo>
                  <a:cubicBezTo>
                    <a:pt x="0" y="4"/>
                    <a:pt x="5" y="0"/>
                    <a:pt x="5" y="1"/>
                  </a:cubicBezTo>
                  <a:cubicBezTo>
                    <a:pt x="6" y="2"/>
                    <a:pt x="5" y="0"/>
                    <a:pt x="5" y="1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73" name="Freeform 506"/>
            <p:cNvSpPr>
              <a:spLocks/>
            </p:cNvSpPr>
            <p:nvPr/>
          </p:nvSpPr>
          <p:spPr bwMode="auto">
            <a:xfrm>
              <a:off x="11388093" y="5994061"/>
              <a:ext cx="28662" cy="28669"/>
            </a:xfrm>
            <a:custGeom>
              <a:avLst/>
              <a:gdLst>
                <a:gd name="T0" fmla="*/ 3 w 3"/>
                <a:gd name="T1" fmla="*/ 1 h 3"/>
                <a:gd name="T2" fmla="*/ 0 w 3"/>
                <a:gd name="T3" fmla="*/ 2 h 3"/>
                <a:gd name="T4" fmla="*/ 2 w 3"/>
                <a:gd name="T5" fmla="*/ 3 h 3"/>
                <a:gd name="T6" fmla="*/ 3 w 3"/>
                <a:gd name="T7" fmla="*/ 1 h 3"/>
                <a:gd name="T8" fmla="*/ 3 w 3"/>
                <a:gd name="T9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3" y="1"/>
                  </a:moveTo>
                  <a:cubicBezTo>
                    <a:pt x="2" y="1"/>
                    <a:pt x="0" y="1"/>
                    <a:pt x="0" y="2"/>
                  </a:cubicBezTo>
                  <a:cubicBezTo>
                    <a:pt x="0" y="3"/>
                    <a:pt x="2" y="3"/>
                    <a:pt x="2" y="3"/>
                  </a:cubicBezTo>
                  <a:cubicBezTo>
                    <a:pt x="3" y="3"/>
                    <a:pt x="3" y="0"/>
                    <a:pt x="3" y="1"/>
                  </a:cubicBezTo>
                  <a:cubicBezTo>
                    <a:pt x="2" y="1"/>
                    <a:pt x="3" y="1"/>
                    <a:pt x="3" y="1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74" name="Freeform 507"/>
            <p:cNvSpPr>
              <a:spLocks/>
            </p:cNvSpPr>
            <p:nvPr/>
          </p:nvSpPr>
          <p:spPr bwMode="auto">
            <a:xfrm>
              <a:off x="11416754" y="6022733"/>
              <a:ext cx="15924" cy="9556"/>
            </a:xfrm>
            <a:custGeom>
              <a:avLst/>
              <a:gdLst>
                <a:gd name="T0" fmla="*/ 2 w 2"/>
                <a:gd name="T1" fmla="*/ 0 h 1"/>
                <a:gd name="T2" fmla="*/ 1 w 2"/>
                <a:gd name="T3" fmla="*/ 1 h 1"/>
                <a:gd name="T4" fmla="*/ 2 w 2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cubicBezTo>
                    <a:pt x="1" y="0"/>
                    <a:pt x="0" y="1"/>
                    <a:pt x="1" y="1"/>
                  </a:cubicBezTo>
                  <a:cubicBezTo>
                    <a:pt x="2" y="1"/>
                    <a:pt x="2" y="0"/>
                    <a:pt x="2" y="0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75" name="Freeform 508"/>
            <p:cNvSpPr>
              <a:spLocks/>
            </p:cNvSpPr>
            <p:nvPr/>
          </p:nvSpPr>
          <p:spPr bwMode="auto">
            <a:xfrm>
              <a:off x="11416754" y="6048217"/>
              <a:ext cx="9553" cy="19114"/>
            </a:xfrm>
            <a:custGeom>
              <a:avLst/>
              <a:gdLst>
                <a:gd name="T0" fmla="*/ 1 w 1"/>
                <a:gd name="T1" fmla="*/ 0 h 2"/>
                <a:gd name="T2" fmla="*/ 0 w 1"/>
                <a:gd name="T3" fmla="*/ 2 h 2"/>
                <a:gd name="T4" fmla="*/ 1 w 1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2">
                  <a:moveTo>
                    <a:pt x="1" y="0"/>
                  </a:moveTo>
                  <a:cubicBezTo>
                    <a:pt x="1" y="1"/>
                    <a:pt x="0" y="2"/>
                    <a:pt x="0" y="2"/>
                  </a:cubicBezTo>
                  <a:cubicBezTo>
                    <a:pt x="1" y="2"/>
                    <a:pt x="1" y="0"/>
                    <a:pt x="1" y="0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76" name="Freeform 509"/>
            <p:cNvSpPr>
              <a:spLocks/>
            </p:cNvSpPr>
            <p:nvPr/>
          </p:nvSpPr>
          <p:spPr bwMode="auto">
            <a:xfrm>
              <a:off x="11416754" y="6067328"/>
              <a:ext cx="15924" cy="9556"/>
            </a:xfrm>
            <a:custGeom>
              <a:avLst/>
              <a:gdLst>
                <a:gd name="T0" fmla="*/ 2 w 2"/>
                <a:gd name="T1" fmla="*/ 0 h 1"/>
                <a:gd name="T2" fmla="*/ 1 w 2"/>
                <a:gd name="T3" fmla="*/ 1 h 1"/>
                <a:gd name="T4" fmla="*/ 2 w 2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cubicBezTo>
                    <a:pt x="1" y="0"/>
                    <a:pt x="0" y="1"/>
                    <a:pt x="1" y="1"/>
                  </a:cubicBezTo>
                  <a:cubicBezTo>
                    <a:pt x="2" y="1"/>
                    <a:pt x="2" y="0"/>
                    <a:pt x="2" y="0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77" name="Freeform 510"/>
            <p:cNvSpPr>
              <a:spLocks/>
            </p:cNvSpPr>
            <p:nvPr/>
          </p:nvSpPr>
          <p:spPr bwMode="auto">
            <a:xfrm>
              <a:off x="11490002" y="6207491"/>
              <a:ext cx="9553" cy="19114"/>
            </a:xfrm>
            <a:custGeom>
              <a:avLst/>
              <a:gdLst>
                <a:gd name="T0" fmla="*/ 0 w 1"/>
                <a:gd name="T1" fmla="*/ 0 h 2"/>
                <a:gd name="T2" fmla="*/ 0 w 1"/>
                <a:gd name="T3" fmla="*/ 2 h 2"/>
                <a:gd name="T4" fmla="*/ 0 w 1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2">
                  <a:moveTo>
                    <a:pt x="0" y="0"/>
                  </a:moveTo>
                  <a:cubicBezTo>
                    <a:pt x="0" y="1"/>
                    <a:pt x="0" y="2"/>
                    <a:pt x="0" y="2"/>
                  </a:cubicBezTo>
                  <a:cubicBezTo>
                    <a:pt x="0" y="2"/>
                    <a:pt x="1" y="0"/>
                    <a:pt x="0" y="0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78" name="Freeform 511"/>
            <p:cNvSpPr>
              <a:spLocks/>
            </p:cNvSpPr>
            <p:nvPr/>
          </p:nvSpPr>
          <p:spPr bwMode="auto">
            <a:xfrm>
              <a:off x="11630131" y="5787002"/>
              <a:ext cx="19109" cy="38227"/>
            </a:xfrm>
            <a:custGeom>
              <a:avLst/>
              <a:gdLst>
                <a:gd name="T0" fmla="*/ 1 w 2"/>
                <a:gd name="T1" fmla="*/ 4 h 4"/>
                <a:gd name="T2" fmla="*/ 2 w 2"/>
                <a:gd name="T3" fmla="*/ 1 h 4"/>
                <a:gd name="T4" fmla="*/ 1 w 2"/>
                <a:gd name="T5" fmla="*/ 4 h 4"/>
                <a:gd name="T6" fmla="*/ 1 w 2"/>
                <a:gd name="T7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4">
                  <a:moveTo>
                    <a:pt x="1" y="4"/>
                  </a:moveTo>
                  <a:cubicBezTo>
                    <a:pt x="0" y="3"/>
                    <a:pt x="0" y="1"/>
                    <a:pt x="2" y="1"/>
                  </a:cubicBezTo>
                  <a:cubicBezTo>
                    <a:pt x="2" y="0"/>
                    <a:pt x="2" y="4"/>
                    <a:pt x="1" y="4"/>
                  </a:cubicBezTo>
                  <a:cubicBezTo>
                    <a:pt x="0" y="3"/>
                    <a:pt x="1" y="4"/>
                    <a:pt x="1" y="4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79" name="Freeform 512"/>
            <p:cNvSpPr>
              <a:spLocks/>
            </p:cNvSpPr>
            <p:nvPr/>
          </p:nvSpPr>
          <p:spPr bwMode="auto">
            <a:xfrm>
              <a:off x="8260699" y="11747159"/>
              <a:ext cx="111465" cy="57338"/>
            </a:xfrm>
            <a:custGeom>
              <a:avLst/>
              <a:gdLst>
                <a:gd name="T0" fmla="*/ 10 w 12"/>
                <a:gd name="T1" fmla="*/ 3 h 6"/>
                <a:gd name="T2" fmla="*/ 8 w 12"/>
                <a:gd name="T3" fmla="*/ 2 h 6"/>
                <a:gd name="T4" fmla="*/ 5 w 12"/>
                <a:gd name="T5" fmla="*/ 2 h 6"/>
                <a:gd name="T6" fmla="*/ 3 w 12"/>
                <a:gd name="T7" fmla="*/ 1 h 6"/>
                <a:gd name="T8" fmla="*/ 0 w 12"/>
                <a:gd name="T9" fmla="*/ 3 h 6"/>
                <a:gd name="T10" fmla="*/ 2 w 12"/>
                <a:gd name="T11" fmla="*/ 5 h 6"/>
                <a:gd name="T12" fmla="*/ 6 w 12"/>
                <a:gd name="T13" fmla="*/ 5 h 6"/>
                <a:gd name="T14" fmla="*/ 11 w 12"/>
                <a:gd name="T15" fmla="*/ 3 h 6"/>
                <a:gd name="T16" fmla="*/ 10 w 12"/>
                <a:gd name="T17" fmla="*/ 3 h 6"/>
                <a:gd name="T18" fmla="*/ 10 w 12"/>
                <a:gd name="T19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" h="6">
                  <a:moveTo>
                    <a:pt x="10" y="3"/>
                  </a:moveTo>
                  <a:cubicBezTo>
                    <a:pt x="9" y="3"/>
                    <a:pt x="9" y="2"/>
                    <a:pt x="8" y="2"/>
                  </a:cubicBezTo>
                  <a:cubicBezTo>
                    <a:pt x="7" y="2"/>
                    <a:pt x="6" y="2"/>
                    <a:pt x="5" y="2"/>
                  </a:cubicBezTo>
                  <a:cubicBezTo>
                    <a:pt x="4" y="2"/>
                    <a:pt x="4" y="0"/>
                    <a:pt x="3" y="1"/>
                  </a:cubicBezTo>
                  <a:cubicBezTo>
                    <a:pt x="3" y="1"/>
                    <a:pt x="0" y="3"/>
                    <a:pt x="0" y="3"/>
                  </a:cubicBezTo>
                  <a:cubicBezTo>
                    <a:pt x="0" y="3"/>
                    <a:pt x="2" y="5"/>
                    <a:pt x="2" y="5"/>
                  </a:cubicBezTo>
                  <a:cubicBezTo>
                    <a:pt x="3" y="6"/>
                    <a:pt x="5" y="5"/>
                    <a:pt x="6" y="5"/>
                  </a:cubicBezTo>
                  <a:cubicBezTo>
                    <a:pt x="7" y="5"/>
                    <a:pt x="11" y="4"/>
                    <a:pt x="11" y="3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9" y="3"/>
                    <a:pt x="12" y="2"/>
                    <a:pt x="10" y="3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80" name="Freeform 513"/>
            <p:cNvSpPr>
              <a:spLocks/>
            </p:cNvSpPr>
            <p:nvPr/>
          </p:nvSpPr>
          <p:spPr bwMode="auto">
            <a:xfrm>
              <a:off x="8251144" y="11804497"/>
              <a:ext cx="82803" cy="57338"/>
            </a:xfrm>
            <a:custGeom>
              <a:avLst/>
              <a:gdLst>
                <a:gd name="T0" fmla="*/ 7 w 9"/>
                <a:gd name="T1" fmla="*/ 3 h 6"/>
                <a:gd name="T2" fmla="*/ 0 w 9"/>
                <a:gd name="T3" fmla="*/ 1 h 6"/>
                <a:gd name="T4" fmla="*/ 2 w 9"/>
                <a:gd name="T5" fmla="*/ 2 h 6"/>
                <a:gd name="T6" fmla="*/ 1 w 9"/>
                <a:gd name="T7" fmla="*/ 5 h 6"/>
                <a:gd name="T8" fmla="*/ 3 w 9"/>
                <a:gd name="T9" fmla="*/ 5 h 6"/>
                <a:gd name="T10" fmla="*/ 4 w 9"/>
                <a:gd name="T11" fmla="*/ 5 h 6"/>
                <a:gd name="T12" fmla="*/ 7 w 9"/>
                <a:gd name="T13" fmla="*/ 3 h 6"/>
                <a:gd name="T14" fmla="*/ 7 w 9"/>
                <a:gd name="T15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" h="6">
                  <a:moveTo>
                    <a:pt x="7" y="3"/>
                  </a:moveTo>
                  <a:cubicBezTo>
                    <a:pt x="7" y="2"/>
                    <a:pt x="0" y="0"/>
                    <a:pt x="0" y="1"/>
                  </a:cubicBezTo>
                  <a:cubicBezTo>
                    <a:pt x="0" y="1"/>
                    <a:pt x="2" y="2"/>
                    <a:pt x="2" y="2"/>
                  </a:cubicBezTo>
                  <a:cubicBezTo>
                    <a:pt x="3" y="3"/>
                    <a:pt x="1" y="4"/>
                    <a:pt x="1" y="5"/>
                  </a:cubicBezTo>
                  <a:cubicBezTo>
                    <a:pt x="1" y="6"/>
                    <a:pt x="3" y="5"/>
                    <a:pt x="3" y="5"/>
                  </a:cubicBezTo>
                  <a:cubicBezTo>
                    <a:pt x="4" y="4"/>
                    <a:pt x="3" y="5"/>
                    <a:pt x="4" y="5"/>
                  </a:cubicBezTo>
                  <a:cubicBezTo>
                    <a:pt x="5" y="6"/>
                    <a:pt x="9" y="4"/>
                    <a:pt x="7" y="3"/>
                  </a:cubicBezTo>
                  <a:cubicBezTo>
                    <a:pt x="6" y="2"/>
                    <a:pt x="8" y="3"/>
                    <a:pt x="7" y="3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81" name="Freeform 514"/>
            <p:cNvSpPr>
              <a:spLocks/>
            </p:cNvSpPr>
            <p:nvPr/>
          </p:nvSpPr>
          <p:spPr bwMode="auto">
            <a:xfrm>
              <a:off x="8241593" y="11731231"/>
              <a:ext cx="73248" cy="44598"/>
            </a:xfrm>
            <a:custGeom>
              <a:avLst/>
              <a:gdLst>
                <a:gd name="T0" fmla="*/ 6 w 8"/>
                <a:gd name="T1" fmla="*/ 0 h 5"/>
                <a:gd name="T2" fmla="*/ 3 w 8"/>
                <a:gd name="T3" fmla="*/ 1 h 5"/>
                <a:gd name="T4" fmla="*/ 0 w 8"/>
                <a:gd name="T5" fmla="*/ 1 h 5"/>
                <a:gd name="T6" fmla="*/ 0 w 8"/>
                <a:gd name="T7" fmla="*/ 3 h 5"/>
                <a:gd name="T8" fmla="*/ 5 w 8"/>
                <a:gd name="T9" fmla="*/ 2 h 5"/>
                <a:gd name="T10" fmla="*/ 6 w 8"/>
                <a:gd name="T11" fmla="*/ 0 h 5"/>
                <a:gd name="T12" fmla="*/ 6 w 8"/>
                <a:gd name="T13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5">
                  <a:moveTo>
                    <a:pt x="6" y="0"/>
                  </a:moveTo>
                  <a:cubicBezTo>
                    <a:pt x="5" y="0"/>
                    <a:pt x="4" y="1"/>
                    <a:pt x="3" y="1"/>
                  </a:cubicBezTo>
                  <a:cubicBezTo>
                    <a:pt x="2" y="0"/>
                    <a:pt x="0" y="1"/>
                    <a:pt x="0" y="1"/>
                  </a:cubicBezTo>
                  <a:cubicBezTo>
                    <a:pt x="1" y="0"/>
                    <a:pt x="0" y="4"/>
                    <a:pt x="0" y="3"/>
                  </a:cubicBezTo>
                  <a:cubicBezTo>
                    <a:pt x="1" y="5"/>
                    <a:pt x="4" y="3"/>
                    <a:pt x="5" y="2"/>
                  </a:cubicBezTo>
                  <a:cubicBezTo>
                    <a:pt x="6" y="2"/>
                    <a:pt x="8" y="0"/>
                    <a:pt x="6" y="0"/>
                  </a:cubicBezTo>
                  <a:cubicBezTo>
                    <a:pt x="5" y="0"/>
                    <a:pt x="8" y="0"/>
                    <a:pt x="6" y="0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82" name="Freeform 515"/>
            <p:cNvSpPr>
              <a:spLocks/>
            </p:cNvSpPr>
            <p:nvPr/>
          </p:nvSpPr>
          <p:spPr bwMode="auto">
            <a:xfrm>
              <a:off x="8203376" y="11766272"/>
              <a:ext cx="76432" cy="47785"/>
            </a:xfrm>
            <a:custGeom>
              <a:avLst/>
              <a:gdLst>
                <a:gd name="T0" fmla="*/ 7 w 8"/>
                <a:gd name="T1" fmla="*/ 4 h 5"/>
                <a:gd name="T2" fmla="*/ 1 w 8"/>
                <a:gd name="T3" fmla="*/ 1 h 5"/>
                <a:gd name="T4" fmla="*/ 7 w 8"/>
                <a:gd name="T5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" h="5">
                  <a:moveTo>
                    <a:pt x="7" y="4"/>
                  </a:moveTo>
                  <a:cubicBezTo>
                    <a:pt x="6" y="3"/>
                    <a:pt x="0" y="0"/>
                    <a:pt x="1" y="1"/>
                  </a:cubicBezTo>
                  <a:cubicBezTo>
                    <a:pt x="2" y="2"/>
                    <a:pt x="8" y="5"/>
                    <a:pt x="7" y="4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83" name="Freeform 516"/>
            <p:cNvSpPr>
              <a:spLocks/>
            </p:cNvSpPr>
            <p:nvPr/>
          </p:nvSpPr>
          <p:spPr bwMode="auto">
            <a:xfrm>
              <a:off x="8184267" y="11702559"/>
              <a:ext cx="28662" cy="28669"/>
            </a:xfrm>
            <a:custGeom>
              <a:avLst/>
              <a:gdLst>
                <a:gd name="T0" fmla="*/ 2 w 3"/>
                <a:gd name="T1" fmla="*/ 2 h 3"/>
                <a:gd name="T2" fmla="*/ 0 w 3"/>
                <a:gd name="T3" fmla="*/ 1 h 3"/>
                <a:gd name="T4" fmla="*/ 2 w 3"/>
                <a:gd name="T5" fmla="*/ 2 h 3"/>
                <a:gd name="T6" fmla="*/ 2 w 3"/>
                <a:gd name="T7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3">
                  <a:moveTo>
                    <a:pt x="2" y="2"/>
                  </a:moveTo>
                  <a:cubicBezTo>
                    <a:pt x="2" y="3"/>
                    <a:pt x="1" y="2"/>
                    <a:pt x="0" y="1"/>
                  </a:cubicBezTo>
                  <a:cubicBezTo>
                    <a:pt x="0" y="0"/>
                    <a:pt x="3" y="0"/>
                    <a:pt x="2" y="2"/>
                  </a:cubicBezTo>
                  <a:cubicBezTo>
                    <a:pt x="2" y="3"/>
                    <a:pt x="2" y="1"/>
                    <a:pt x="2" y="2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84" name="Freeform 517"/>
            <p:cNvSpPr>
              <a:spLocks/>
            </p:cNvSpPr>
            <p:nvPr/>
          </p:nvSpPr>
          <p:spPr bwMode="auto">
            <a:xfrm>
              <a:off x="8184267" y="11626107"/>
              <a:ext cx="66879" cy="66896"/>
            </a:xfrm>
            <a:custGeom>
              <a:avLst/>
              <a:gdLst>
                <a:gd name="T0" fmla="*/ 5 w 7"/>
                <a:gd name="T1" fmla="*/ 2 h 7"/>
                <a:gd name="T2" fmla="*/ 4 w 7"/>
                <a:gd name="T3" fmla="*/ 0 h 7"/>
                <a:gd name="T4" fmla="*/ 2 w 7"/>
                <a:gd name="T5" fmla="*/ 1 h 7"/>
                <a:gd name="T6" fmla="*/ 0 w 7"/>
                <a:gd name="T7" fmla="*/ 1 h 7"/>
                <a:gd name="T8" fmla="*/ 2 w 7"/>
                <a:gd name="T9" fmla="*/ 4 h 7"/>
                <a:gd name="T10" fmla="*/ 0 w 7"/>
                <a:gd name="T11" fmla="*/ 6 h 7"/>
                <a:gd name="T12" fmla="*/ 3 w 7"/>
                <a:gd name="T13" fmla="*/ 5 h 7"/>
                <a:gd name="T14" fmla="*/ 4 w 7"/>
                <a:gd name="T15" fmla="*/ 2 h 7"/>
                <a:gd name="T16" fmla="*/ 4 w 7"/>
                <a:gd name="T17" fmla="*/ 4 h 7"/>
                <a:gd name="T18" fmla="*/ 6 w 7"/>
                <a:gd name="T19" fmla="*/ 2 h 7"/>
                <a:gd name="T20" fmla="*/ 5 w 7"/>
                <a:gd name="T21" fmla="*/ 2 h 7"/>
                <a:gd name="T22" fmla="*/ 5 w 7"/>
                <a:gd name="T23" fmla="*/ 2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" h="7">
                  <a:moveTo>
                    <a:pt x="5" y="2"/>
                  </a:moveTo>
                  <a:cubicBezTo>
                    <a:pt x="5" y="1"/>
                    <a:pt x="4" y="1"/>
                    <a:pt x="4" y="0"/>
                  </a:cubicBezTo>
                  <a:cubicBezTo>
                    <a:pt x="3" y="0"/>
                    <a:pt x="1" y="0"/>
                    <a:pt x="2" y="1"/>
                  </a:cubicBezTo>
                  <a:cubicBezTo>
                    <a:pt x="4" y="3"/>
                    <a:pt x="1" y="2"/>
                    <a:pt x="0" y="1"/>
                  </a:cubicBezTo>
                  <a:cubicBezTo>
                    <a:pt x="1" y="3"/>
                    <a:pt x="2" y="3"/>
                    <a:pt x="2" y="4"/>
                  </a:cubicBezTo>
                  <a:cubicBezTo>
                    <a:pt x="3" y="6"/>
                    <a:pt x="1" y="5"/>
                    <a:pt x="0" y="6"/>
                  </a:cubicBezTo>
                  <a:cubicBezTo>
                    <a:pt x="0" y="7"/>
                    <a:pt x="4" y="6"/>
                    <a:pt x="3" y="5"/>
                  </a:cubicBezTo>
                  <a:cubicBezTo>
                    <a:pt x="3" y="5"/>
                    <a:pt x="4" y="3"/>
                    <a:pt x="4" y="2"/>
                  </a:cubicBezTo>
                  <a:cubicBezTo>
                    <a:pt x="4" y="2"/>
                    <a:pt x="4" y="3"/>
                    <a:pt x="4" y="4"/>
                  </a:cubicBezTo>
                  <a:cubicBezTo>
                    <a:pt x="4" y="3"/>
                    <a:pt x="6" y="2"/>
                    <a:pt x="6" y="2"/>
                  </a:cubicBezTo>
                  <a:cubicBezTo>
                    <a:pt x="6" y="2"/>
                    <a:pt x="6" y="2"/>
                    <a:pt x="5" y="2"/>
                  </a:cubicBezTo>
                  <a:cubicBezTo>
                    <a:pt x="5" y="1"/>
                    <a:pt x="7" y="2"/>
                    <a:pt x="5" y="2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85" name="Freeform 518"/>
            <p:cNvSpPr>
              <a:spLocks/>
            </p:cNvSpPr>
            <p:nvPr/>
          </p:nvSpPr>
          <p:spPr bwMode="auto">
            <a:xfrm>
              <a:off x="8174712" y="11505057"/>
              <a:ext cx="47770" cy="101936"/>
            </a:xfrm>
            <a:custGeom>
              <a:avLst/>
              <a:gdLst>
                <a:gd name="T0" fmla="*/ 5 w 5"/>
                <a:gd name="T1" fmla="*/ 7 h 11"/>
                <a:gd name="T2" fmla="*/ 2 w 5"/>
                <a:gd name="T3" fmla="*/ 2 h 11"/>
                <a:gd name="T4" fmla="*/ 1 w 5"/>
                <a:gd name="T5" fmla="*/ 6 h 11"/>
                <a:gd name="T6" fmla="*/ 0 w 5"/>
                <a:gd name="T7" fmla="*/ 9 h 11"/>
                <a:gd name="T8" fmla="*/ 2 w 5"/>
                <a:gd name="T9" fmla="*/ 7 h 11"/>
                <a:gd name="T10" fmla="*/ 5 w 5"/>
                <a:gd name="T11" fmla="*/ 7 h 11"/>
                <a:gd name="T12" fmla="*/ 5 w 5"/>
                <a:gd name="T13" fmla="*/ 7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" h="11">
                  <a:moveTo>
                    <a:pt x="5" y="7"/>
                  </a:moveTo>
                  <a:cubicBezTo>
                    <a:pt x="5" y="6"/>
                    <a:pt x="4" y="0"/>
                    <a:pt x="2" y="2"/>
                  </a:cubicBezTo>
                  <a:cubicBezTo>
                    <a:pt x="2" y="3"/>
                    <a:pt x="3" y="6"/>
                    <a:pt x="1" y="6"/>
                  </a:cubicBezTo>
                  <a:cubicBezTo>
                    <a:pt x="0" y="6"/>
                    <a:pt x="0" y="7"/>
                    <a:pt x="0" y="9"/>
                  </a:cubicBezTo>
                  <a:cubicBezTo>
                    <a:pt x="1" y="9"/>
                    <a:pt x="2" y="7"/>
                    <a:pt x="2" y="7"/>
                  </a:cubicBezTo>
                  <a:cubicBezTo>
                    <a:pt x="1" y="7"/>
                    <a:pt x="5" y="11"/>
                    <a:pt x="5" y="7"/>
                  </a:cubicBezTo>
                  <a:cubicBezTo>
                    <a:pt x="5" y="6"/>
                    <a:pt x="5" y="8"/>
                    <a:pt x="5" y="7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86" name="Freeform 519"/>
            <p:cNvSpPr>
              <a:spLocks/>
            </p:cNvSpPr>
            <p:nvPr/>
          </p:nvSpPr>
          <p:spPr bwMode="auto">
            <a:xfrm>
              <a:off x="8165159" y="11587880"/>
              <a:ext cx="28662" cy="57338"/>
            </a:xfrm>
            <a:custGeom>
              <a:avLst/>
              <a:gdLst>
                <a:gd name="T0" fmla="*/ 3 w 3"/>
                <a:gd name="T1" fmla="*/ 2 h 6"/>
                <a:gd name="T2" fmla="*/ 1 w 3"/>
                <a:gd name="T3" fmla="*/ 6 h 6"/>
                <a:gd name="T4" fmla="*/ 3 w 3"/>
                <a:gd name="T5" fmla="*/ 2 h 6"/>
                <a:gd name="T6" fmla="*/ 3 w 3"/>
                <a:gd name="T7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6">
                  <a:moveTo>
                    <a:pt x="3" y="2"/>
                  </a:moveTo>
                  <a:cubicBezTo>
                    <a:pt x="2" y="0"/>
                    <a:pt x="0" y="5"/>
                    <a:pt x="1" y="6"/>
                  </a:cubicBezTo>
                  <a:cubicBezTo>
                    <a:pt x="0" y="5"/>
                    <a:pt x="3" y="3"/>
                    <a:pt x="3" y="2"/>
                  </a:cubicBezTo>
                  <a:cubicBezTo>
                    <a:pt x="2" y="1"/>
                    <a:pt x="3" y="2"/>
                    <a:pt x="3" y="2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87" name="Freeform 520"/>
            <p:cNvSpPr>
              <a:spLocks/>
            </p:cNvSpPr>
            <p:nvPr/>
          </p:nvSpPr>
          <p:spPr bwMode="auto">
            <a:xfrm>
              <a:off x="8165159" y="11466830"/>
              <a:ext cx="47770" cy="66896"/>
            </a:xfrm>
            <a:custGeom>
              <a:avLst/>
              <a:gdLst>
                <a:gd name="T0" fmla="*/ 4 w 5"/>
                <a:gd name="T1" fmla="*/ 2 h 7"/>
                <a:gd name="T2" fmla="*/ 3 w 5"/>
                <a:gd name="T3" fmla="*/ 0 h 7"/>
                <a:gd name="T4" fmla="*/ 2 w 5"/>
                <a:gd name="T5" fmla="*/ 3 h 7"/>
                <a:gd name="T6" fmla="*/ 1 w 5"/>
                <a:gd name="T7" fmla="*/ 2 h 7"/>
                <a:gd name="T8" fmla="*/ 0 w 5"/>
                <a:gd name="T9" fmla="*/ 5 h 7"/>
                <a:gd name="T10" fmla="*/ 2 w 5"/>
                <a:gd name="T11" fmla="*/ 7 h 7"/>
                <a:gd name="T12" fmla="*/ 5 w 5"/>
                <a:gd name="T13" fmla="*/ 5 h 7"/>
                <a:gd name="T14" fmla="*/ 4 w 5"/>
                <a:gd name="T15" fmla="*/ 2 h 7"/>
                <a:gd name="T16" fmla="*/ 4 w 5"/>
                <a:gd name="T17" fmla="*/ 2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" h="7">
                  <a:moveTo>
                    <a:pt x="4" y="2"/>
                  </a:moveTo>
                  <a:cubicBezTo>
                    <a:pt x="3" y="3"/>
                    <a:pt x="3" y="0"/>
                    <a:pt x="3" y="0"/>
                  </a:cubicBezTo>
                  <a:cubicBezTo>
                    <a:pt x="3" y="0"/>
                    <a:pt x="3" y="3"/>
                    <a:pt x="2" y="3"/>
                  </a:cubicBezTo>
                  <a:cubicBezTo>
                    <a:pt x="2" y="3"/>
                    <a:pt x="2" y="2"/>
                    <a:pt x="1" y="2"/>
                  </a:cubicBezTo>
                  <a:cubicBezTo>
                    <a:pt x="2" y="2"/>
                    <a:pt x="0" y="5"/>
                    <a:pt x="0" y="5"/>
                  </a:cubicBezTo>
                  <a:cubicBezTo>
                    <a:pt x="0" y="4"/>
                    <a:pt x="4" y="5"/>
                    <a:pt x="2" y="7"/>
                  </a:cubicBezTo>
                  <a:cubicBezTo>
                    <a:pt x="3" y="6"/>
                    <a:pt x="5" y="6"/>
                    <a:pt x="5" y="5"/>
                  </a:cubicBezTo>
                  <a:cubicBezTo>
                    <a:pt x="5" y="4"/>
                    <a:pt x="4" y="1"/>
                    <a:pt x="4" y="2"/>
                  </a:cubicBezTo>
                  <a:cubicBezTo>
                    <a:pt x="3" y="3"/>
                    <a:pt x="4" y="1"/>
                    <a:pt x="4" y="2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88" name="Freeform 521"/>
            <p:cNvSpPr>
              <a:spLocks/>
            </p:cNvSpPr>
            <p:nvPr/>
          </p:nvSpPr>
          <p:spPr bwMode="auto">
            <a:xfrm>
              <a:off x="8212931" y="11282067"/>
              <a:ext cx="47770" cy="44598"/>
            </a:xfrm>
            <a:custGeom>
              <a:avLst/>
              <a:gdLst>
                <a:gd name="T0" fmla="*/ 3 w 5"/>
                <a:gd name="T1" fmla="*/ 4 h 5"/>
                <a:gd name="T2" fmla="*/ 3 w 5"/>
                <a:gd name="T3" fmla="*/ 0 h 5"/>
                <a:gd name="T4" fmla="*/ 0 w 5"/>
                <a:gd name="T5" fmla="*/ 0 h 5"/>
                <a:gd name="T6" fmla="*/ 2 w 5"/>
                <a:gd name="T7" fmla="*/ 1 h 5"/>
                <a:gd name="T8" fmla="*/ 3 w 5"/>
                <a:gd name="T9" fmla="*/ 4 h 5"/>
                <a:gd name="T10" fmla="*/ 3 w 5"/>
                <a:gd name="T11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5">
                  <a:moveTo>
                    <a:pt x="3" y="4"/>
                  </a:moveTo>
                  <a:cubicBezTo>
                    <a:pt x="5" y="2"/>
                    <a:pt x="2" y="2"/>
                    <a:pt x="3" y="0"/>
                  </a:cubicBezTo>
                  <a:cubicBezTo>
                    <a:pt x="3" y="0"/>
                    <a:pt x="1" y="0"/>
                    <a:pt x="0" y="0"/>
                  </a:cubicBezTo>
                  <a:cubicBezTo>
                    <a:pt x="0" y="0"/>
                    <a:pt x="2" y="1"/>
                    <a:pt x="2" y="1"/>
                  </a:cubicBezTo>
                  <a:cubicBezTo>
                    <a:pt x="2" y="2"/>
                    <a:pt x="3" y="4"/>
                    <a:pt x="3" y="4"/>
                  </a:cubicBezTo>
                  <a:cubicBezTo>
                    <a:pt x="4" y="3"/>
                    <a:pt x="2" y="5"/>
                    <a:pt x="3" y="4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89" name="Freeform 522"/>
            <p:cNvSpPr>
              <a:spLocks/>
            </p:cNvSpPr>
            <p:nvPr/>
          </p:nvSpPr>
          <p:spPr bwMode="auto">
            <a:xfrm>
              <a:off x="8222485" y="11113235"/>
              <a:ext cx="57323" cy="101936"/>
            </a:xfrm>
            <a:custGeom>
              <a:avLst/>
              <a:gdLst>
                <a:gd name="T0" fmla="*/ 3 w 6"/>
                <a:gd name="T1" fmla="*/ 10 h 11"/>
                <a:gd name="T2" fmla="*/ 0 w 6"/>
                <a:gd name="T3" fmla="*/ 9 h 11"/>
                <a:gd name="T4" fmla="*/ 1 w 6"/>
                <a:gd name="T5" fmla="*/ 2 h 11"/>
                <a:gd name="T6" fmla="*/ 4 w 6"/>
                <a:gd name="T7" fmla="*/ 3 h 11"/>
                <a:gd name="T8" fmla="*/ 3 w 6"/>
                <a:gd name="T9" fmla="*/ 10 h 11"/>
                <a:gd name="T10" fmla="*/ 3 w 6"/>
                <a:gd name="T11" fmla="*/ 1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1">
                  <a:moveTo>
                    <a:pt x="3" y="10"/>
                  </a:moveTo>
                  <a:cubicBezTo>
                    <a:pt x="1" y="11"/>
                    <a:pt x="0" y="11"/>
                    <a:pt x="0" y="9"/>
                  </a:cubicBezTo>
                  <a:cubicBezTo>
                    <a:pt x="1" y="7"/>
                    <a:pt x="1" y="4"/>
                    <a:pt x="1" y="2"/>
                  </a:cubicBezTo>
                  <a:cubicBezTo>
                    <a:pt x="1" y="0"/>
                    <a:pt x="5" y="0"/>
                    <a:pt x="4" y="3"/>
                  </a:cubicBezTo>
                  <a:cubicBezTo>
                    <a:pt x="4" y="5"/>
                    <a:pt x="6" y="8"/>
                    <a:pt x="3" y="10"/>
                  </a:cubicBezTo>
                  <a:cubicBezTo>
                    <a:pt x="2" y="10"/>
                    <a:pt x="4" y="9"/>
                    <a:pt x="3" y="10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90" name="Freeform 523"/>
            <p:cNvSpPr>
              <a:spLocks/>
            </p:cNvSpPr>
            <p:nvPr/>
          </p:nvSpPr>
          <p:spPr bwMode="auto">
            <a:xfrm>
              <a:off x="8410382" y="8462859"/>
              <a:ext cx="44586" cy="38227"/>
            </a:xfrm>
            <a:custGeom>
              <a:avLst/>
              <a:gdLst>
                <a:gd name="T0" fmla="*/ 3 w 5"/>
                <a:gd name="T1" fmla="*/ 3 h 4"/>
                <a:gd name="T2" fmla="*/ 1 w 5"/>
                <a:gd name="T3" fmla="*/ 1 h 4"/>
                <a:gd name="T4" fmla="*/ 3 w 5"/>
                <a:gd name="T5" fmla="*/ 3 h 4"/>
                <a:gd name="T6" fmla="*/ 3 w 5"/>
                <a:gd name="T7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4">
                  <a:moveTo>
                    <a:pt x="3" y="3"/>
                  </a:moveTo>
                  <a:cubicBezTo>
                    <a:pt x="2" y="4"/>
                    <a:pt x="0" y="3"/>
                    <a:pt x="1" y="1"/>
                  </a:cubicBezTo>
                  <a:cubicBezTo>
                    <a:pt x="1" y="0"/>
                    <a:pt x="5" y="2"/>
                    <a:pt x="3" y="3"/>
                  </a:cubicBezTo>
                  <a:cubicBezTo>
                    <a:pt x="2" y="4"/>
                    <a:pt x="5" y="2"/>
                    <a:pt x="3" y="3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91" name="Freeform 524"/>
            <p:cNvSpPr>
              <a:spLocks/>
            </p:cNvSpPr>
            <p:nvPr/>
          </p:nvSpPr>
          <p:spPr bwMode="auto">
            <a:xfrm>
              <a:off x="8811656" y="8520200"/>
              <a:ext cx="54139" cy="73269"/>
            </a:xfrm>
            <a:custGeom>
              <a:avLst/>
              <a:gdLst>
                <a:gd name="T0" fmla="*/ 1 w 6"/>
                <a:gd name="T1" fmla="*/ 5 h 8"/>
                <a:gd name="T2" fmla="*/ 2 w 6"/>
                <a:gd name="T3" fmla="*/ 4 h 8"/>
                <a:gd name="T4" fmla="*/ 4 w 6"/>
                <a:gd name="T5" fmla="*/ 2 h 8"/>
                <a:gd name="T6" fmla="*/ 1 w 6"/>
                <a:gd name="T7" fmla="*/ 5 h 8"/>
                <a:gd name="T8" fmla="*/ 1 w 6"/>
                <a:gd name="T9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8">
                  <a:moveTo>
                    <a:pt x="1" y="5"/>
                  </a:moveTo>
                  <a:cubicBezTo>
                    <a:pt x="0" y="4"/>
                    <a:pt x="2" y="4"/>
                    <a:pt x="2" y="4"/>
                  </a:cubicBezTo>
                  <a:cubicBezTo>
                    <a:pt x="3" y="4"/>
                    <a:pt x="3" y="0"/>
                    <a:pt x="4" y="2"/>
                  </a:cubicBezTo>
                  <a:cubicBezTo>
                    <a:pt x="6" y="4"/>
                    <a:pt x="2" y="8"/>
                    <a:pt x="1" y="5"/>
                  </a:cubicBezTo>
                  <a:cubicBezTo>
                    <a:pt x="0" y="4"/>
                    <a:pt x="1" y="6"/>
                    <a:pt x="1" y="5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92" name="Freeform 525"/>
            <p:cNvSpPr>
              <a:spLocks/>
            </p:cNvSpPr>
            <p:nvPr/>
          </p:nvSpPr>
          <p:spPr bwMode="auto">
            <a:xfrm>
              <a:off x="9324397" y="9026702"/>
              <a:ext cx="130574" cy="121050"/>
            </a:xfrm>
            <a:custGeom>
              <a:avLst/>
              <a:gdLst>
                <a:gd name="T0" fmla="*/ 12 w 14"/>
                <a:gd name="T1" fmla="*/ 4 h 13"/>
                <a:gd name="T2" fmla="*/ 10 w 14"/>
                <a:gd name="T3" fmla="*/ 3 h 13"/>
                <a:gd name="T4" fmla="*/ 6 w 14"/>
                <a:gd name="T5" fmla="*/ 1 h 13"/>
                <a:gd name="T6" fmla="*/ 2 w 14"/>
                <a:gd name="T7" fmla="*/ 1 h 13"/>
                <a:gd name="T8" fmla="*/ 1 w 14"/>
                <a:gd name="T9" fmla="*/ 2 h 13"/>
                <a:gd name="T10" fmla="*/ 2 w 14"/>
                <a:gd name="T11" fmla="*/ 4 h 13"/>
                <a:gd name="T12" fmla="*/ 1 w 14"/>
                <a:gd name="T13" fmla="*/ 7 h 13"/>
                <a:gd name="T14" fmla="*/ 2 w 14"/>
                <a:gd name="T15" fmla="*/ 10 h 13"/>
                <a:gd name="T16" fmla="*/ 4 w 14"/>
                <a:gd name="T17" fmla="*/ 10 h 13"/>
                <a:gd name="T18" fmla="*/ 7 w 14"/>
                <a:gd name="T19" fmla="*/ 12 h 13"/>
                <a:gd name="T20" fmla="*/ 10 w 14"/>
                <a:gd name="T21" fmla="*/ 10 h 13"/>
                <a:gd name="T22" fmla="*/ 12 w 14"/>
                <a:gd name="T23" fmla="*/ 4 h 13"/>
                <a:gd name="T24" fmla="*/ 12 w 14"/>
                <a:gd name="T25" fmla="*/ 4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" h="13">
                  <a:moveTo>
                    <a:pt x="12" y="4"/>
                  </a:moveTo>
                  <a:cubicBezTo>
                    <a:pt x="12" y="3"/>
                    <a:pt x="11" y="3"/>
                    <a:pt x="10" y="3"/>
                  </a:cubicBezTo>
                  <a:cubicBezTo>
                    <a:pt x="8" y="2"/>
                    <a:pt x="8" y="1"/>
                    <a:pt x="6" y="1"/>
                  </a:cubicBezTo>
                  <a:cubicBezTo>
                    <a:pt x="5" y="0"/>
                    <a:pt x="3" y="0"/>
                    <a:pt x="2" y="1"/>
                  </a:cubicBezTo>
                  <a:cubicBezTo>
                    <a:pt x="2" y="1"/>
                    <a:pt x="2" y="2"/>
                    <a:pt x="1" y="2"/>
                  </a:cubicBezTo>
                  <a:cubicBezTo>
                    <a:pt x="0" y="4"/>
                    <a:pt x="1" y="3"/>
                    <a:pt x="2" y="4"/>
                  </a:cubicBezTo>
                  <a:cubicBezTo>
                    <a:pt x="2" y="4"/>
                    <a:pt x="1" y="7"/>
                    <a:pt x="1" y="7"/>
                  </a:cubicBezTo>
                  <a:cubicBezTo>
                    <a:pt x="1" y="9"/>
                    <a:pt x="1" y="9"/>
                    <a:pt x="2" y="10"/>
                  </a:cubicBezTo>
                  <a:cubicBezTo>
                    <a:pt x="3" y="11"/>
                    <a:pt x="3" y="10"/>
                    <a:pt x="4" y="10"/>
                  </a:cubicBezTo>
                  <a:cubicBezTo>
                    <a:pt x="6" y="10"/>
                    <a:pt x="5" y="12"/>
                    <a:pt x="7" y="12"/>
                  </a:cubicBezTo>
                  <a:cubicBezTo>
                    <a:pt x="9" y="13"/>
                    <a:pt x="8" y="11"/>
                    <a:pt x="10" y="10"/>
                  </a:cubicBezTo>
                  <a:cubicBezTo>
                    <a:pt x="12" y="8"/>
                    <a:pt x="14" y="7"/>
                    <a:pt x="12" y="4"/>
                  </a:cubicBezTo>
                  <a:cubicBezTo>
                    <a:pt x="12" y="2"/>
                    <a:pt x="14" y="8"/>
                    <a:pt x="12" y="4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93" name="Freeform 526"/>
            <p:cNvSpPr>
              <a:spLocks/>
            </p:cNvSpPr>
            <p:nvPr/>
          </p:nvSpPr>
          <p:spPr bwMode="auto">
            <a:xfrm>
              <a:off x="8560064" y="8163419"/>
              <a:ext cx="92356" cy="38227"/>
            </a:xfrm>
            <a:custGeom>
              <a:avLst/>
              <a:gdLst>
                <a:gd name="T0" fmla="*/ 9 w 10"/>
                <a:gd name="T1" fmla="*/ 2 h 4"/>
                <a:gd name="T2" fmla="*/ 4 w 10"/>
                <a:gd name="T3" fmla="*/ 0 h 4"/>
                <a:gd name="T4" fmla="*/ 1 w 10"/>
                <a:gd name="T5" fmla="*/ 3 h 4"/>
                <a:gd name="T6" fmla="*/ 9 w 10"/>
                <a:gd name="T7" fmla="*/ 2 h 4"/>
                <a:gd name="T8" fmla="*/ 9 w 10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">
                  <a:moveTo>
                    <a:pt x="9" y="2"/>
                  </a:moveTo>
                  <a:cubicBezTo>
                    <a:pt x="7" y="1"/>
                    <a:pt x="6" y="0"/>
                    <a:pt x="4" y="0"/>
                  </a:cubicBezTo>
                  <a:cubicBezTo>
                    <a:pt x="3" y="0"/>
                    <a:pt x="0" y="1"/>
                    <a:pt x="1" y="3"/>
                  </a:cubicBezTo>
                  <a:cubicBezTo>
                    <a:pt x="2" y="4"/>
                    <a:pt x="9" y="2"/>
                    <a:pt x="9" y="2"/>
                  </a:cubicBezTo>
                  <a:cubicBezTo>
                    <a:pt x="6" y="1"/>
                    <a:pt x="10" y="3"/>
                    <a:pt x="9" y="2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94" name="Freeform 527"/>
            <p:cNvSpPr>
              <a:spLocks/>
            </p:cNvSpPr>
            <p:nvPr/>
          </p:nvSpPr>
          <p:spPr bwMode="auto">
            <a:xfrm>
              <a:off x="8034585" y="8153861"/>
              <a:ext cx="105096" cy="47785"/>
            </a:xfrm>
            <a:custGeom>
              <a:avLst/>
              <a:gdLst>
                <a:gd name="T0" fmla="*/ 10 w 11"/>
                <a:gd name="T1" fmla="*/ 4 h 5"/>
                <a:gd name="T2" fmla="*/ 0 w 11"/>
                <a:gd name="T3" fmla="*/ 2 h 5"/>
                <a:gd name="T4" fmla="*/ 5 w 11"/>
                <a:gd name="T5" fmla="*/ 5 h 5"/>
                <a:gd name="T6" fmla="*/ 10 w 11"/>
                <a:gd name="T7" fmla="*/ 4 h 5"/>
                <a:gd name="T8" fmla="*/ 10 w 11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5">
                  <a:moveTo>
                    <a:pt x="10" y="4"/>
                  </a:moveTo>
                  <a:cubicBezTo>
                    <a:pt x="10" y="1"/>
                    <a:pt x="2" y="0"/>
                    <a:pt x="0" y="2"/>
                  </a:cubicBezTo>
                  <a:cubicBezTo>
                    <a:pt x="0" y="2"/>
                    <a:pt x="4" y="5"/>
                    <a:pt x="5" y="5"/>
                  </a:cubicBezTo>
                  <a:cubicBezTo>
                    <a:pt x="6" y="5"/>
                    <a:pt x="11" y="4"/>
                    <a:pt x="10" y="4"/>
                  </a:cubicBezTo>
                  <a:cubicBezTo>
                    <a:pt x="10" y="3"/>
                    <a:pt x="11" y="5"/>
                    <a:pt x="10" y="4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95" name="Freeform 528"/>
            <p:cNvSpPr>
              <a:spLocks/>
            </p:cNvSpPr>
            <p:nvPr/>
          </p:nvSpPr>
          <p:spPr bwMode="auto">
            <a:xfrm>
              <a:off x="7747963" y="7940431"/>
              <a:ext cx="484077" cy="168835"/>
            </a:xfrm>
            <a:custGeom>
              <a:avLst/>
              <a:gdLst>
                <a:gd name="T0" fmla="*/ 52 w 52"/>
                <a:gd name="T1" fmla="*/ 16 h 18"/>
                <a:gd name="T2" fmla="*/ 41 w 52"/>
                <a:gd name="T3" fmla="*/ 17 h 18"/>
                <a:gd name="T4" fmla="*/ 35 w 52"/>
                <a:gd name="T5" fmla="*/ 17 h 18"/>
                <a:gd name="T6" fmla="*/ 37 w 52"/>
                <a:gd name="T7" fmla="*/ 14 h 18"/>
                <a:gd name="T8" fmla="*/ 32 w 52"/>
                <a:gd name="T9" fmla="*/ 11 h 18"/>
                <a:gd name="T10" fmla="*/ 28 w 52"/>
                <a:gd name="T11" fmla="*/ 8 h 18"/>
                <a:gd name="T12" fmla="*/ 20 w 52"/>
                <a:gd name="T13" fmla="*/ 5 h 18"/>
                <a:gd name="T14" fmla="*/ 14 w 52"/>
                <a:gd name="T15" fmla="*/ 5 h 18"/>
                <a:gd name="T16" fmla="*/ 16 w 52"/>
                <a:gd name="T17" fmla="*/ 3 h 18"/>
                <a:gd name="T18" fmla="*/ 8 w 52"/>
                <a:gd name="T19" fmla="*/ 3 h 18"/>
                <a:gd name="T20" fmla="*/ 0 w 52"/>
                <a:gd name="T21" fmla="*/ 6 h 18"/>
                <a:gd name="T22" fmla="*/ 6 w 52"/>
                <a:gd name="T23" fmla="*/ 2 h 18"/>
                <a:gd name="T24" fmla="*/ 16 w 52"/>
                <a:gd name="T25" fmla="*/ 0 h 18"/>
                <a:gd name="T26" fmla="*/ 24 w 52"/>
                <a:gd name="T27" fmla="*/ 1 h 18"/>
                <a:gd name="T28" fmla="*/ 31 w 52"/>
                <a:gd name="T29" fmla="*/ 4 h 18"/>
                <a:gd name="T30" fmla="*/ 32 w 52"/>
                <a:gd name="T31" fmla="*/ 4 h 18"/>
                <a:gd name="T32" fmla="*/ 34 w 52"/>
                <a:gd name="T33" fmla="*/ 5 h 18"/>
                <a:gd name="T34" fmla="*/ 38 w 52"/>
                <a:gd name="T35" fmla="*/ 8 h 18"/>
                <a:gd name="T36" fmla="*/ 45 w 52"/>
                <a:gd name="T37" fmla="*/ 11 h 18"/>
                <a:gd name="T38" fmla="*/ 52 w 52"/>
                <a:gd name="T39" fmla="*/ 16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2" h="18">
                  <a:moveTo>
                    <a:pt x="52" y="16"/>
                  </a:moveTo>
                  <a:cubicBezTo>
                    <a:pt x="52" y="17"/>
                    <a:pt x="42" y="17"/>
                    <a:pt x="41" y="17"/>
                  </a:cubicBezTo>
                  <a:cubicBezTo>
                    <a:pt x="39" y="17"/>
                    <a:pt x="37" y="18"/>
                    <a:pt x="35" y="17"/>
                  </a:cubicBezTo>
                  <a:cubicBezTo>
                    <a:pt x="34" y="16"/>
                    <a:pt x="41" y="15"/>
                    <a:pt x="37" y="14"/>
                  </a:cubicBezTo>
                  <a:cubicBezTo>
                    <a:pt x="35" y="13"/>
                    <a:pt x="33" y="13"/>
                    <a:pt x="32" y="11"/>
                  </a:cubicBezTo>
                  <a:cubicBezTo>
                    <a:pt x="30" y="9"/>
                    <a:pt x="31" y="8"/>
                    <a:pt x="28" y="8"/>
                  </a:cubicBezTo>
                  <a:cubicBezTo>
                    <a:pt x="24" y="9"/>
                    <a:pt x="23" y="6"/>
                    <a:pt x="20" y="5"/>
                  </a:cubicBezTo>
                  <a:cubicBezTo>
                    <a:pt x="19" y="5"/>
                    <a:pt x="15" y="6"/>
                    <a:pt x="14" y="5"/>
                  </a:cubicBezTo>
                  <a:cubicBezTo>
                    <a:pt x="14" y="4"/>
                    <a:pt x="16" y="4"/>
                    <a:pt x="16" y="3"/>
                  </a:cubicBezTo>
                  <a:cubicBezTo>
                    <a:pt x="16" y="2"/>
                    <a:pt x="9" y="3"/>
                    <a:pt x="8" y="3"/>
                  </a:cubicBezTo>
                  <a:cubicBezTo>
                    <a:pt x="8" y="4"/>
                    <a:pt x="0" y="7"/>
                    <a:pt x="0" y="6"/>
                  </a:cubicBezTo>
                  <a:cubicBezTo>
                    <a:pt x="0" y="4"/>
                    <a:pt x="4" y="2"/>
                    <a:pt x="6" y="2"/>
                  </a:cubicBezTo>
                  <a:cubicBezTo>
                    <a:pt x="9" y="0"/>
                    <a:pt x="12" y="0"/>
                    <a:pt x="16" y="0"/>
                  </a:cubicBezTo>
                  <a:cubicBezTo>
                    <a:pt x="18" y="0"/>
                    <a:pt x="22" y="0"/>
                    <a:pt x="24" y="1"/>
                  </a:cubicBezTo>
                  <a:cubicBezTo>
                    <a:pt x="26" y="2"/>
                    <a:pt x="28" y="4"/>
                    <a:pt x="31" y="4"/>
                  </a:cubicBezTo>
                  <a:cubicBezTo>
                    <a:pt x="31" y="4"/>
                    <a:pt x="31" y="3"/>
                    <a:pt x="32" y="4"/>
                  </a:cubicBezTo>
                  <a:cubicBezTo>
                    <a:pt x="33" y="5"/>
                    <a:pt x="33" y="5"/>
                    <a:pt x="34" y="5"/>
                  </a:cubicBezTo>
                  <a:cubicBezTo>
                    <a:pt x="35" y="6"/>
                    <a:pt x="37" y="7"/>
                    <a:pt x="38" y="8"/>
                  </a:cubicBezTo>
                  <a:cubicBezTo>
                    <a:pt x="40" y="9"/>
                    <a:pt x="44" y="9"/>
                    <a:pt x="45" y="11"/>
                  </a:cubicBezTo>
                  <a:cubicBezTo>
                    <a:pt x="47" y="13"/>
                    <a:pt x="52" y="13"/>
                    <a:pt x="52" y="16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96" name="Freeform 529"/>
            <p:cNvSpPr>
              <a:spLocks/>
            </p:cNvSpPr>
            <p:nvPr/>
          </p:nvSpPr>
          <p:spPr bwMode="auto">
            <a:xfrm>
              <a:off x="8034585" y="7838493"/>
              <a:ext cx="38217" cy="35042"/>
            </a:xfrm>
            <a:custGeom>
              <a:avLst/>
              <a:gdLst>
                <a:gd name="T0" fmla="*/ 2 w 4"/>
                <a:gd name="T1" fmla="*/ 4 h 4"/>
                <a:gd name="T2" fmla="*/ 1 w 4"/>
                <a:gd name="T3" fmla="*/ 0 h 4"/>
                <a:gd name="T4" fmla="*/ 2 w 4"/>
                <a:gd name="T5" fmla="*/ 4 h 4"/>
                <a:gd name="T6" fmla="*/ 2 w 4"/>
                <a:gd name="T7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4">
                  <a:moveTo>
                    <a:pt x="2" y="4"/>
                  </a:moveTo>
                  <a:cubicBezTo>
                    <a:pt x="0" y="4"/>
                    <a:pt x="1" y="1"/>
                    <a:pt x="1" y="0"/>
                  </a:cubicBezTo>
                  <a:cubicBezTo>
                    <a:pt x="2" y="0"/>
                    <a:pt x="4" y="4"/>
                    <a:pt x="2" y="4"/>
                  </a:cubicBezTo>
                  <a:cubicBezTo>
                    <a:pt x="1" y="4"/>
                    <a:pt x="4" y="4"/>
                    <a:pt x="2" y="4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97" name="Freeform 530"/>
            <p:cNvSpPr>
              <a:spLocks/>
            </p:cNvSpPr>
            <p:nvPr/>
          </p:nvSpPr>
          <p:spPr bwMode="auto">
            <a:xfrm>
              <a:off x="8270255" y="8032812"/>
              <a:ext cx="19109" cy="19114"/>
            </a:xfrm>
            <a:custGeom>
              <a:avLst/>
              <a:gdLst>
                <a:gd name="T0" fmla="*/ 2 w 2"/>
                <a:gd name="T1" fmla="*/ 1 h 2"/>
                <a:gd name="T2" fmla="*/ 0 w 2"/>
                <a:gd name="T3" fmla="*/ 1 h 2"/>
                <a:gd name="T4" fmla="*/ 2 w 2"/>
                <a:gd name="T5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1"/>
                  </a:moveTo>
                  <a:cubicBezTo>
                    <a:pt x="2" y="0"/>
                    <a:pt x="0" y="0"/>
                    <a:pt x="0" y="1"/>
                  </a:cubicBezTo>
                  <a:cubicBezTo>
                    <a:pt x="0" y="1"/>
                    <a:pt x="2" y="2"/>
                    <a:pt x="2" y="1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98" name="Freeform 531"/>
            <p:cNvSpPr>
              <a:spLocks/>
            </p:cNvSpPr>
            <p:nvPr/>
          </p:nvSpPr>
          <p:spPr bwMode="auto">
            <a:xfrm>
              <a:off x="8830764" y="6656657"/>
              <a:ext cx="54139" cy="95566"/>
            </a:xfrm>
            <a:custGeom>
              <a:avLst/>
              <a:gdLst>
                <a:gd name="T0" fmla="*/ 3 w 6"/>
                <a:gd name="T1" fmla="*/ 8 h 10"/>
                <a:gd name="T2" fmla="*/ 0 w 6"/>
                <a:gd name="T3" fmla="*/ 7 h 10"/>
                <a:gd name="T4" fmla="*/ 4 w 6"/>
                <a:gd name="T5" fmla="*/ 2 h 10"/>
                <a:gd name="T6" fmla="*/ 6 w 6"/>
                <a:gd name="T7" fmla="*/ 4 h 10"/>
                <a:gd name="T8" fmla="*/ 3 w 6"/>
                <a:gd name="T9" fmla="*/ 8 h 10"/>
                <a:gd name="T10" fmla="*/ 3 w 6"/>
                <a:gd name="T11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0">
                  <a:moveTo>
                    <a:pt x="3" y="8"/>
                  </a:moveTo>
                  <a:cubicBezTo>
                    <a:pt x="2" y="10"/>
                    <a:pt x="0" y="9"/>
                    <a:pt x="0" y="7"/>
                  </a:cubicBezTo>
                  <a:cubicBezTo>
                    <a:pt x="1" y="6"/>
                    <a:pt x="3" y="3"/>
                    <a:pt x="4" y="2"/>
                  </a:cubicBezTo>
                  <a:cubicBezTo>
                    <a:pt x="6" y="0"/>
                    <a:pt x="6" y="3"/>
                    <a:pt x="6" y="4"/>
                  </a:cubicBezTo>
                  <a:cubicBezTo>
                    <a:pt x="6" y="6"/>
                    <a:pt x="3" y="6"/>
                    <a:pt x="3" y="8"/>
                  </a:cubicBezTo>
                  <a:cubicBezTo>
                    <a:pt x="2" y="10"/>
                    <a:pt x="3" y="8"/>
                    <a:pt x="3" y="8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99" name="Freeform 532"/>
            <p:cNvSpPr>
              <a:spLocks/>
            </p:cNvSpPr>
            <p:nvPr/>
          </p:nvSpPr>
          <p:spPr bwMode="auto">
            <a:xfrm>
              <a:off x="8856242" y="6704440"/>
              <a:ext cx="66879" cy="38227"/>
            </a:xfrm>
            <a:custGeom>
              <a:avLst/>
              <a:gdLst>
                <a:gd name="T0" fmla="*/ 3 w 7"/>
                <a:gd name="T1" fmla="*/ 4 h 4"/>
                <a:gd name="T2" fmla="*/ 5 w 7"/>
                <a:gd name="T3" fmla="*/ 1 h 4"/>
                <a:gd name="T4" fmla="*/ 3 w 7"/>
                <a:gd name="T5" fmla="*/ 4 h 4"/>
                <a:gd name="T6" fmla="*/ 3 w 7"/>
                <a:gd name="T7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" h="4">
                  <a:moveTo>
                    <a:pt x="3" y="4"/>
                  </a:moveTo>
                  <a:cubicBezTo>
                    <a:pt x="0" y="4"/>
                    <a:pt x="3" y="0"/>
                    <a:pt x="5" y="1"/>
                  </a:cubicBezTo>
                  <a:cubicBezTo>
                    <a:pt x="7" y="1"/>
                    <a:pt x="4" y="4"/>
                    <a:pt x="3" y="4"/>
                  </a:cubicBezTo>
                  <a:cubicBezTo>
                    <a:pt x="2" y="4"/>
                    <a:pt x="4" y="4"/>
                    <a:pt x="3" y="4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00" name="Freeform 533"/>
            <p:cNvSpPr>
              <a:spLocks/>
            </p:cNvSpPr>
            <p:nvPr/>
          </p:nvSpPr>
          <p:spPr bwMode="auto">
            <a:xfrm>
              <a:off x="8671526" y="6666212"/>
              <a:ext cx="140127" cy="66896"/>
            </a:xfrm>
            <a:custGeom>
              <a:avLst/>
              <a:gdLst>
                <a:gd name="T0" fmla="*/ 11 w 15"/>
                <a:gd name="T1" fmla="*/ 6 h 7"/>
                <a:gd name="T2" fmla="*/ 10 w 15"/>
                <a:gd name="T3" fmla="*/ 5 h 7"/>
                <a:gd name="T4" fmla="*/ 7 w 15"/>
                <a:gd name="T5" fmla="*/ 5 h 7"/>
                <a:gd name="T6" fmla="*/ 3 w 15"/>
                <a:gd name="T7" fmla="*/ 0 h 7"/>
                <a:gd name="T8" fmla="*/ 6 w 15"/>
                <a:gd name="T9" fmla="*/ 2 h 7"/>
                <a:gd name="T10" fmla="*/ 8 w 15"/>
                <a:gd name="T11" fmla="*/ 3 h 7"/>
                <a:gd name="T12" fmla="*/ 15 w 15"/>
                <a:gd name="T13" fmla="*/ 3 h 7"/>
                <a:gd name="T14" fmla="*/ 11 w 15"/>
                <a:gd name="T15" fmla="*/ 6 h 7"/>
                <a:gd name="T16" fmla="*/ 11 w 15"/>
                <a:gd name="T17" fmla="*/ 6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7">
                  <a:moveTo>
                    <a:pt x="11" y="6"/>
                  </a:moveTo>
                  <a:cubicBezTo>
                    <a:pt x="10" y="6"/>
                    <a:pt x="10" y="6"/>
                    <a:pt x="10" y="5"/>
                  </a:cubicBezTo>
                  <a:cubicBezTo>
                    <a:pt x="10" y="5"/>
                    <a:pt x="8" y="6"/>
                    <a:pt x="7" y="5"/>
                  </a:cubicBezTo>
                  <a:cubicBezTo>
                    <a:pt x="7" y="4"/>
                    <a:pt x="0" y="1"/>
                    <a:pt x="3" y="0"/>
                  </a:cubicBezTo>
                  <a:cubicBezTo>
                    <a:pt x="4" y="0"/>
                    <a:pt x="5" y="2"/>
                    <a:pt x="6" y="2"/>
                  </a:cubicBezTo>
                  <a:cubicBezTo>
                    <a:pt x="7" y="3"/>
                    <a:pt x="7" y="2"/>
                    <a:pt x="8" y="3"/>
                  </a:cubicBezTo>
                  <a:cubicBezTo>
                    <a:pt x="9" y="4"/>
                    <a:pt x="13" y="2"/>
                    <a:pt x="15" y="3"/>
                  </a:cubicBezTo>
                  <a:cubicBezTo>
                    <a:pt x="14" y="3"/>
                    <a:pt x="12" y="6"/>
                    <a:pt x="11" y="6"/>
                  </a:cubicBezTo>
                  <a:cubicBezTo>
                    <a:pt x="9" y="7"/>
                    <a:pt x="12" y="6"/>
                    <a:pt x="11" y="6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01" name="Freeform 534"/>
            <p:cNvSpPr>
              <a:spLocks/>
            </p:cNvSpPr>
            <p:nvPr/>
          </p:nvSpPr>
          <p:spPr bwMode="auto">
            <a:xfrm>
              <a:off x="8700193" y="6481449"/>
              <a:ext cx="146495" cy="73269"/>
            </a:xfrm>
            <a:custGeom>
              <a:avLst/>
              <a:gdLst>
                <a:gd name="T0" fmla="*/ 13 w 16"/>
                <a:gd name="T1" fmla="*/ 6 h 8"/>
                <a:gd name="T2" fmla="*/ 0 w 16"/>
                <a:gd name="T3" fmla="*/ 2 h 8"/>
                <a:gd name="T4" fmla="*/ 13 w 16"/>
                <a:gd name="T5" fmla="*/ 6 h 8"/>
                <a:gd name="T6" fmla="*/ 13 w 16"/>
                <a:gd name="T7" fmla="*/ 6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8">
                  <a:moveTo>
                    <a:pt x="13" y="6"/>
                  </a:moveTo>
                  <a:cubicBezTo>
                    <a:pt x="11" y="8"/>
                    <a:pt x="1" y="4"/>
                    <a:pt x="0" y="2"/>
                  </a:cubicBezTo>
                  <a:cubicBezTo>
                    <a:pt x="0" y="0"/>
                    <a:pt x="16" y="4"/>
                    <a:pt x="13" y="6"/>
                  </a:cubicBezTo>
                  <a:cubicBezTo>
                    <a:pt x="12" y="7"/>
                    <a:pt x="14" y="5"/>
                    <a:pt x="13" y="6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02" name="Freeform 535"/>
            <p:cNvSpPr>
              <a:spLocks/>
            </p:cNvSpPr>
            <p:nvPr/>
          </p:nvSpPr>
          <p:spPr bwMode="auto">
            <a:xfrm>
              <a:off x="8932676" y="6385884"/>
              <a:ext cx="299364" cy="289884"/>
            </a:xfrm>
            <a:custGeom>
              <a:avLst/>
              <a:gdLst>
                <a:gd name="T0" fmla="*/ 19 w 32"/>
                <a:gd name="T1" fmla="*/ 1 h 31"/>
                <a:gd name="T2" fmla="*/ 17 w 32"/>
                <a:gd name="T3" fmla="*/ 0 h 31"/>
                <a:gd name="T4" fmla="*/ 14 w 32"/>
                <a:gd name="T5" fmla="*/ 2 h 31"/>
                <a:gd name="T6" fmla="*/ 11 w 32"/>
                <a:gd name="T7" fmla="*/ 5 h 31"/>
                <a:gd name="T8" fmla="*/ 9 w 32"/>
                <a:gd name="T9" fmla="*/ 7 h 31"/>
                <a:gd name="T10" fmla="*/ 7 w 32"/>
                <a:gd name="T11" fmla="*/ 13 h 31"/>
                <a:gd name="T12" fmla="*/ 5 w 32"/>
                <a:gd name="T13" fmla="*/ 17 h 31"/>
                <a:gd name="T14" fmla="*/ 2 w 32"/>
                <a:gd name="T15" fmla="*/ 19 h 31"/>
                <a:gd name="T16" fmla="*/ 4 w 32"/>
                <a:gd name="T17" fmla="*/ 21 h 31"/>
                <a:gd name="T18" fmla="*/ 0 w 32"/>
                <a:gd name="T19" fmla="*/ 25 h 31"/>
                <a:gd name="T20" fmla="*/ 4 w 32"/>
                <a:gd name="T21" fmla="*/ 25 h 31"/>
                <a:gd name="T22" fmla="*/ 10 w 32"/>
                <a:gd name="T23" fmla="*/ 26 h 31"/>
                <a:gd name="T24" fmla="*/ 19 w 32"/>
                <a:gd name="T25" fmla="*/ 27 h 31"/>
                <a:gd name="T26" fmla="*/ 22 w 32"/>
                <a:gd name="T27" fmla="*/ 26 h 31"/>
                <a:gd name="T28" fmla="*/ 19 w 32"/>
                <a:gd name="T29" fmla="*/ 30 h 31"/>
                <a:gd name="T30" fmla="*/ 22 w 32"/>
                <a:gd name="T31" fmla="*/ 28 h 31"/>
                <a:gd name="T32" fmla="*/ 27 w 32"/>
                <a:gd name="T33" fmla="*/ 26 h 31"/>
                <a:gd name="T34" fmla="*/ 32 w 32"/>
                <a:gd name="T35" fmla="*/ 20 h 31"/>
                <a:gd name="T36" fmla="*/ 29 w 32"/>
                <a:gd name="T37" fmla="*/ 20 h 31"/>
                <a:gd name="T38" fmla="*/ 26 w 32"/>
                <a:gd name="T39" fmla="*/ 18 h 31"/>
                <a:gd name="T40" fmla="*/ 29 w 32"/>
                <a:gd name="T41" fmla="*/ 15 h 31"/>
                <a:gd name="T42" fmla="*/ 26 w 32"/>
                <a:gd name="T43" fmla="*/ 15 h 31"/>
                <a:gd name="T44" fmla="*/ 24 w 32"/>
                <a:gd name="T45" fmla="*/ 13 h 31"/>
                <a:gd name="T46" fmla="*/ 21 w 32"/>
                <a:gd name="T47" fmla="*/ 16 h 31"/>
                <a:gd name="T48" fmla="*/ 18 w 32"/>
                <a:gd name="T49" fmla="*/ 13 h 31"/>
                <a:gd name="T50" fmla="*/ 19 w 32"/>
                <a:gd name="T51" fmla="*/ 11 h 31"/>
                <a:gd name="T52" fmla="*/ 16 w 32"/>
                <a:gd name="T53" fmla="*/ 9 h 31"/>
                <a:gd name="T54" fmla="*/ 14 w 32"/>
                <a:gd name="T55" fmla="*/ 12 h 31"/>
                <a:gd name="T56" fmla="*/ 16 w 32"/>
                <a:gd name="T57" fmla="*/ 7 h 31"/>
                <a:gd name="T58" fmla="*/ 18 w 32"/>
                <a:gd name="T59" fmla="*/ 4 h 31"/>
                <a:gd name="T60" fmla="*/ 18 w 32"/>
                <a:gd name="T61" fmla="*/ 2 h 31"/>
                <a:gd name="T62" fmla="*/ 19 w 32"/>
                <a:gd name="T63" fmla="*/ 1 h 31"/>
                <a:gd name="T64" fmla="*/ 19 w 32"/>
                <a:gd name="T65" fmla="*/ 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2" h="31">
                  <a:moveTo>
                    <a:pt x="19" y="1"/>
                  </a:moveTo>
                  <a:cubicBezTo>
                    <a:pt x="20" y="0"/>
                    <a:pt x="17" y="0"/>
                    <a:pt x="17" y="0"/>
                  </a:cubicBezTo>
                  <a:cubicBezTo>
                    <a:pt x="16" y="0"/>
                    <a:pt x="15" y="1"/>
                    <a:pt x="14" y="2"/>
                  </a:cubicBezTo>
                  <a:cubicBezTo>
                    <a:pt x="13" y="3"/>
                    <a:pt x="12" y="4"/>
                    <a:pt x="11" y="5"/>
                  </a:cubicBezTo>
                  <a:cubicBezTo>
                    <a:pt x="11" y="6"/>
                    <a:pt x="10" y="7"/>
                    <a:pt x="9" y="7"/>
                  </a:cubicBezTo>
                  <a:cubicBezTo>
                    <a:pt x="9" y="9"/>
                    <a:pt x="8" y="11"/>
                    <a:pt x="7" y="13"/>
                  </a:cubicBezTo>
                  <a:cubicBezTo>
                    <a:pt x="7" y="15"/>
                    <a:pt x="6" y="16"/>
                    <a:pt x="5" y="17"/>
                  </a:cubicBezTo>
                  <a:cubicBezTo>
                    <a:pt x="4" y="18"/>
                    <a:pt x="2" y="19"/>
                    <a:pt x="2" y="19"/>
                  </a:cubicBezTo>
                  <a:cubicBezTo>
                    <a:pt x="2" y="20"/>
                    <a:pt x="4" y="20"/>
                    <a:pt x="4" y="21"/>
                  </a:cubicBezTo>
                  <a:cubicBezTo>
                    <a:pt x="4" y="22"/>
                    <a:pt x="0" y="24"/>
                    <a:pt x="0" y="25"/>
                  </a:cubicBezTo>
                  <a:cubicBezTo>
                    <a:pt x="0" y="27"/>
                    <a:pt x="3" y="26"/>
                    <a:pt x="4" y="25"/>
                  </a:cubicBezTo>
                  <a:cubicBezTo>
                    <a:pt x="6" y="25"/>
                    <a:pt x="8" y="26"/>
                    <a:pt x="10" y="26"/>
                  </a:cubicBezTo>
                  <a:cubicBezTo>
                    <a:pt x="13" y="27"/>
                    <a:pt x="16" y="26"/>
                    <a:pt x="19" y="27"/>
                  </a:cubicBezTo>
                  <a:cubicBezTo>
                    <a:pt x="19" y="27"/>
                    <a:pt x="22" y="25"/>
                    <a:pt x="22" y="26"/>
                  </a:cubicBezTo>
                  <a:cubicBezTo>
                    <a:pt x="22" y="27"/>
                    <a:pt x="19" y="30"/>
                    <a:pt x="19" y="30"/>
                  </a:cubicBezTo>
                  <a:cubicBezTo>
                    <a:pt x="20" y="31"/>
                    <a:pt x="22" y="28"/>
                    <a:pt x="22" y="28"/>
                  </a:cubicBezTo>
                  <a:cubicBezTo>
                    <a:pt x="24" y="27"/>
                    <a:pt x="26" y="27"/>
                    <a:pt x="27" y="26"/>
                  </a:cubicBezTo>
                  <a:cubicBezTo>
                    <a:pt x="27" y="25"/>
                    <a:pt x="32" y="20"/>
                    <a:pt x="32" y="20"/>
                  </a:cubicBezTo>
                  <a:cubicBezTo>
                    <a:pt x="31" y="19"/>
                    <a:pt x="30" y="20"/>
                    <a:pt x="29" y="20"/>
                  </a:cubicBezTo>
                  <a:cubicBezTo>
                    <a:pt x="29" y="20"/>
                    <a:pt x="26" y="18"/>
                    <a:pt x="26" y="18"/>
                  </a:cubicBezTo>
                  <a:cubicBezTo>
                    <a:pt x="26" y="17"/>
                    <a:pt x="30" y="16"/>
                    <a:pt x="29" y="15"/>
                  </a:cubicBezTo>
                  <a:cubicBezTo>
                    <a:pt x="29" y="14"/>
                    <a:pt x="27" y="15"/>
                    <a:pt x="26" y="15"/>
                  </a:cubicBezTo>
                  <a:cubicBezTo>
                    <a:pt x="25" y="15"/>
                    <a:pt x="25" y="13"/>
                    <a:pt x="24" y="13"/>
                  </a:cubicBezTo>
                  <a:cubicBezTo>
                    <a:pt x="24" y="13"/>
                    <a:pt x="21" y="16"/>
                    <a:pt x="21" y="16"/>
                  </a:cubicBezTo>
                  <a:cubicBezTo>
                    <a:pt x="20" y="14"/>
                    <a:pt x="20" y="14"/>
                    <a:pt x="18" y="13"/>
                  </a:cubicBezTo>
                  <a:cubicBezTo>
                    <a:pt x="16" y="12"/>
                    <a:pt x="19" y="12"/>
                    <a:pt x="19" y="11"/>
                  </a:cubicBezTo>
                  <a:cubicBezTo>
                    <a:pt x="19" y="11"/>
                    <a:pt x="17" y="9"/>
                    <a:pt x="16" y="9"/>
                  </a:cubicBezTo>
                  <a:cubicBezTo>
                    <a:pt x="16" y="10"/>
                    <a:pt x="14" y="13"/>
                    <a:pt x="14" y="12"/>
                  </a:cubicBezTo>
                  <a:cubicBezTo>
                    <a:pt x="12" y="11"/>
                    <a:pt x="15" y="7"/>
                    <a:pt x="16" y="7"/>
                  </a:cubicBezTo>
                  <a:cubicBezTo>
                    <a:pt x="17" y="6"/>
                    <a:pt x="17" y="5"/>
                    <a:pt x="18" y="4"/>
                  </a:cubicBezTo>
                  <a:cubicBezTo>
                    <a:pt x="18" y="3"/>
                    <a:pt x="18" y="2"/>
                    <a:pt x="18" y="2"/>
                  </a:cubicBezTo>
                  <a:cubicBezTo>
                    <a:pt x="18" y="2"/>
                    <a:pt x="19" y="1"/>
                    <a:pt x="19" y="1"/>
                  </a:cubicBezTo>
                  <a:cubicBezTo>
                    <a:pt x="20" y="0"/>
                    <a:pt x="19" y="1"/>
                    <a:pt x="19" y="1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03" name="Freeform 536"/>
            <p:cNvSpPr>
              <a:spLocks/>
            </p:cNvSpPr>
            <p:nvPr/>
          </p:nvSpPr>
          <p:spPr bwMode="auto">
            <a:xfrm>
              <a:off x="9174715" y="6592943"/>
              <a:ext cx="76432" cy="92380"/>
            </a:xfrm>
            <a:custGeom>
              <a:avLst/>
              <a:gdLst>
                <a:gd name="T0" fmla="*/ 6 w 8"/>
                <a:gd name="T1" fmla="*/ 1 h 10"/>
                <a:gd name="T2" fmla="*/ 1 w 8"/>
                <a:gd name="T3" fmla="*/ 9 h 10"/>
                <a:gd name="T4" fmla="*/ 4 w 8"/>
                <a:gd name="T5" fmla="*/ 7 h 10"/>
                <a:gd name="T6" fmla="*/ 3 w 8"/>
                <a:gd name="T7" fmla="*/ 10 h 10"/>
                <a:gd name="T8" fmla="*/ 6 w 8"/>
                <a:gd name="T9" fmla="*/ 8 h 10"/>
                <a:gd name="T10" fmla="*/ 8 w 8"/>
                <a:gd name="T11" fmla="*/ 4 h 10"/>
                <a:gd name="T12" fmla="*/ 5 w 8"/>
                <a:gd name="T13" fmla="*/ 4 h 10"/>
                <a:gd name="T14" fmla="*/ 6 w 8"/>
                <a:gd name="T15" fmla="*/ 1 h 10"/>
                <a:gd name="T16" fmla="*/ 6 w 8"/>
                <a:gd name="T17" fmla="*/ 1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10">
                  <a:moveTo>
                    <a:pt x="6" y="1"/>
                  </a:moveTo>
                  <a:cubicBezTo>
                    <a:pt x="5" y="2"/>
                    <a:pt x="0" y="6"/>
                    <a:pt x="1" y="9"/>
                  </a:cubicBezTo>
                  <a:cubicBezTo>
                    <a:pt x="1" y="9"/>
                    <a:pt x="3" y="6"/>
                    <a:pt x="4" y="7"/>
                  </a:cubicBezTo>
                  <a:cubicBezTo>
                    <a:pt x="4" y="7"/>
                    <a:pt x="3" y="10"/>
                    <a:pt x="3" y="10"/>
                  </a:cubicBezTo>
                  <a:cubicBezTo>
                    <a:pt x="4" y="10"/>
                    <a:pt x="6" y="9"/>
                    <a:pt x="6" y="8"/>
                  </a:cubicBezTo>
                  <a:cubicBezTo>
                    <a:pt x="6" y="7"/>
                    <a:pt x="7" y="6"/>
                    <a:pt x="8" y="4"/>
                  </a:cubicBezTo>
                  <a:cubicBezTo>
                    <a:pt x="8" y="2"/>
                    <a:pt x="6" y="4"/>
                    <a:pt x="5" y="4"/>
                  </a:cubicBezTo>
                  <a:cubicBezTo>
                    <a:pt x="6" y="4"/>
                    <a:pt x="6" y="0"/>
                    <a:pt x="6" y="1"/>
                  </a:cubicBezTo>
                  <a:cubicBezTo>
                    <a:pt x="5" y="1"/>
                    <a:pt x="7" y="0"/>
                    <a:pt x="6" y="1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04" name="Freeform 537"/>
            <p:cNvSpPr>
              <a:spLocks/>
            </p:cNvSpPr>
            <p:nvPr/>
          </p:nvSpPr>
          <p:spPr bwMode="auto">
            <a:xfrm>
              <a:off x="8652423" y="5694619"/>
              <a:ext cx="28662" cy="54153"/>
            </a:xfrm>
            <a:custGeom>
              <a:avLst/>
              <a:gdLst>
                <a:gd name="T0" fmla="*/ 3 w 3"/>
                <a:gd name="T1" fmla="*/ 4 h 6"/>
                <a:gd name="T2" fmla="*/ 1 w 3"/>
                <a:gd name="T3" fmla="*/ 1 h 6"/>
                <a:gd name="T4" fmla="*/ 1 w 3"/>
                <a:gd name="T5" fmla="*/ 2 h 6"/>
                <a:gd name="T6" fmla="*/ 0 w 3"/>
                <a:gd name="T7" fmla="*/ 2 h 6"/>
                <a:gd name="T8" fmla="*/ 3 w 3"/>
                <a:gd name="T9" fmla="*/ 4 h 6"/>
                <a:gd name="T10" fmla="*/ 3 w 3"/>
                <a:gd name="T11" fmla="*/ 4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6">
                  <a:moveTo>
                    <a:pt x="3" y="4"/>
                  </a:moveTo>
                  <a:cubicBezTo>
                    <a:pt x="3" y="3"/>
                    <a:pt x="1" y="0"/>
                    <a:pt x="1" y="1"/>
                  </a:cubicBezTo>
                  <a:cubicBezTo>
                    <a:pt x="1" y="1"/>
                    <a:pt x="1" y="1"/>
                    <a:pt x="1" y="2"/>
                  </a:cubicBezTo>
                  <a:cubicBezTo>
                    <a:pt x="1" y="2"/>
                    <a:pt x="0" y="2"/>
                    <a:pt x="0" y="2"/>
                  </a:cubicBezTo>
                  <a:cubicBezTo>
                    <a:pt x="0" y="2"/>
                    <a:pt x="3" y="6"/>
                    <a:pt x="3" y="4"/>
                  </a:cubicBezTo>
                  <a:cubicBezTo>
                    <a:pt x="3" y="3"/>
                    <a:pt x="3" y="6"/>
                    <a:pt x="3" y="4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05" name="Freeform 538"/>
            <p:cNvSpPr>
              <a:spLocks/>
            </p:cNvSpPr>
            <p:nvPr/>
          </p:nvSpPr>
          <p:spPr bwMode="auto">
            <a:xfrm>
              <a:off x="8512296" y="5787002"/>
              <a:ext cx="28662" cy="28669"/>
            </a:xfrm>
            <a:custGeom>
              <a:avLst/>
              <a:gdLst>
                <a:gd name="T0" fmla="*/ 2 w 3"/>
                <a:gd name="T1" fmla="*/ 1 h 3"/>
                <a:gd name="T2" fmla="*/ 0 w 3"/>
                <a:gd name="T3" fmla="*/ 2 h 3"/>
                <a:gd name="T4" fmla="*/ 2 w 3"/>
                <a:gd name="T5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3">
                  <a:moveTo>
                    <a:pt x="2" y="1"/>
                  </a:moveTo>
                  <a:cubicBezTo>
                    <a:pt x="2" y="0"/>
                    <a:pt x="0" y="2"/>
                    <a:pt x="0" y="2"/>
                  </a:cubicBezTo>
                  <a:cubicBezTo>
                    <a:pt x="1" y="3"/>
                    <a:pt x="3" y="2"/>
                    <a:pt x="2" y="1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06" name="Freeform 539"/>
            <p:cNvSpPr>
              <a:spLocks/>
            </p:cNvSpPr>
            <p:nvPr/>
          </p:nvSpPr>
          <p:spPr bwMode="auto">
            <a:xfrm>
              <a:off x="7868981" y="6283948"/>
              <a:ext cx="63695" cy="38227"/>
            </a:xfrm>
            <a:custGeom>
              <a:avLst/>
              <a:gdLst>
                <a:gd name="T0" fmla="*/ 7 w 7"/>
                <a:gd name="T1" fmla="*/ 3 h 4"/>
                <a:gd name="T2" fmla="*/ 1 w 7"/>
                <a:gd name="T3" fmla="*/ 1 h 4"/>
                <a:gd name="T4" fmla="*/ 7 w 7"/>
                <a:gd name="T5" fmla="*/ 3 h 4"/>
                <a:gd name="T6" fmla="*/ 7 w 7"/>
                <a:gd name="T7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" h="4">
                  <a:moveTo>
                    <a:pt x="7" y="3"/>
                  </a:moveTo>
                  <a:cubicBezTo>
                    <a:pt x="7" y="0"/>
                    <a:pt x="3" y="0"/>
                    <a:pt x="1" y="1"/>
                  </a:cubicBezTo>
                  <a:cubicBezTo>
                    <a:pt x="0" y="1"/>
                    <a:pt x="7" y="4"/>
                    <a:pt x="7" y="3"/>
                  </a:cubicBezTo>
                  <a:cubicBezTo>
                    <a:pt x="7" y="0"/>
                    <a:pt x="7" y="4"/>
                    <a:pt x="7" y="3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07" name="Freeform 540"/>
            <p:cNvSpPr>
              <a:spLocks/>
            </p:cNvSpPr>
            <p:nvPr/>
          </p:nvSpPr>
          <p:spPr bwMode="auto">
            <a:xfrm>
              <a:off x="7970890" y="6057775"/>
              <a:ext cx="57323" cy="57338"/>
            </a:xfrm>
            <a:custGeom>
              <a:avLst/>
              <a:gdLst>
                <a:gd name="T0" fmla="*/ 3 w 6"/>
                <a:gd name="T1" fmla="*/ 5 h 6"/>
                <a:gd name="T2" fmla="*/ 0 w 6"/>
                <a:gd name="T3" fmla="*/ 3 h 6"/>
                <a:gd name="T4" fmla="*/ 4 w 6"/>
                <a:gd name="T5" fmla="*/ 2 h 6"/>
                <a:gd name="T6" fmla="*/ 3 w 6"/>
                <a:gd name="T7" fmla="*/ 5 h 6"/>
                <a:gd name="T8" fmla="*/ 3 w 6"/>
                <a:gd name="T9" fmla="*/ 5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6">
                  <a:moveTo>
                    <a:pt x="3" y="5"/>
                  </a:moveTo>
                  <a:cubicBezTo>
                    <a:pt x="2" y="4"/>
                    <a:pt x="1" y="4"/>
                    <a:pt x="0" y="3"/>
                  </a:cubicBezTo>
                  <a:cubicBezTo>
                    <a:pt x="1" y="3"/>
                    <a:pt x="3" y="0"/>
                    <a:pt x="4" y="2"/>
                  </a:cubicBezTo>
                  <a:cubicBezTo>
                    <a:pt x="6" y="3"/>
                    <a:pt x="5" y="6"/>
                    <a:pt x="3" y="5"/>
                  </a:cubicBezTo>
                  <a:cubicBezTo>
                    <a:pt x="2" y="4"/>
                    <a:pt x="4" y="6"/>
                    <a:pt x="3" y="5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08" name="Freeform 541"/>
            <p:cNvSpPr>
              <a:spLocks/>
            </p:cNvSpPr>
            <p:nvPr/>
          </p:nvSpPr>
          <p:spPr bwMode="auto">
            <a:xfrm>
              <a:off x="7942229" y="5656392"/>
              <a:ext cx="57323" cy="66896"/>
            </a:xfrm>
            <a:custGeom>
              <a:avLst/>
              <a:gdLst>
                <a:gd name="T0" fmla="*/ 3 w 6"/>
                <a:gd name="T1" fmla="*/ 6 h 7"/>
                <a:gd name="T2" fmla="*/ 4 w 6"/>
                <a:gd name="T3" fmla="*/ 1 h 7"/>
                <a:gd name="T4" fmla="*/ 3 w 6"/>
                <a:gd name="T5" fmla="*/ 6 h 7"/>
                <a:gd name="T6" fmla="*/ 3 w 6"/>
                <a:gd name="T7" fmla="*/ 6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7">
                  <a:moveTo>
                    <a:pt x="3" y="6"/>
                  </a:moveTo>
                  <a:cubicBezTo>
                    <a:pt x="0" y="7"/>
                    <a:pt x="1" y="0"/>
                    <a:pt x="4" y="1"/>
                  </a:cubicBezTo>
                  <a:cubicBezTo>
                    <a:pt x="6" y="1"/>
                    <a:pt x="5" y="6"/>
                    <a:pt x="3" y="6"/>
                  </a:cubicBezTo>
                  <a:cubicBezTo>
                    <a:pt x="2" y="6"/>
                    <a:pt x="6" y="6"/>
                    <a:pt x="3" y="6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09" name="Freeform 542"/>
            <p:cNvSpPr>
              <a:spLocks/>
            </p:cNvSpPr>
            <p:nvPr/>
          </p:nvSpPr>
          <p:spPr bwMode="auto">
            <a:xfrm>
              <a:off x="7782993" y="5618167"/>
              <a:ext cx="111465" cy="57338"/>
            </a:xfrm>
            <a:custGeom>
              <a:avLst/>
              <a:gdLst>
                <a:gd name="T0" fmla="*/ 4 w 12"/>
                <a:gd name="T1" fmla="*/ 6 h 6"/>
                <a:gd name="T2" fmla="*/ 1 w 12"/>
                <a:gd name="T3" fmla="*/ 3 h 6"/>
                <a:gd name="T4" fmla="*/ 8 w 12"/>
                <a:gd name="T5" fmla="*/ 0 h 6"/>
                <a:gd name="T6" fmla="*/ 4 w 12"/>
                <a:gd name="T7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6">
                  <a:moveTo>
                    <a:pt x="4" y="6"/>
                  </a:moveTo>
                  <a:cubicBezTo>
                    <a:pt x="2" y="6"/>
                    <a:pt x="0" y="5"/>
                    <a:pt x="1" y="3"/>
                  </a:cubicBezTo>
                  <a:cubicBezTo>
                    <a:pt x="2" y="1"/>
                    <a:pt x="5" y="1"/>
                    <a:pt x="8" y="0"/>
                  </a:cubicBezTo>
                  <a:cubicBezTo>
                    <a:pt x="12" y="0"/>
                    <a:pt x="6" y="6"/>
                    <a:pt x="4" y="6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10" name="Freeform 543"/>
            <p:cNvSpPr>
              <a:spLocks/>
            </p:cNvSpPr>
            <p:nvPr/>
          </p:nvSpPr>
          <p:spPr bwMode="auto">
            <a:xfrm>
              <a:off x="8018661" y="5583125"/>
              <a:ext cx="63695" cy="25484"/>
            </a:xfrm>
            <a:custGeom>
              <a:avLst/>
              <a:gdLst>
                <a:gd name="T0" fmla="*/ 5 w 7"/>
                <a:gd name="T1" fmla="*/ 3 h 3"/>
                <a:gd name="T2" fmla="*/ 3 w 7"/>
                <a:gd name="T3" fmla="*/ 0 h 3"/>
                <a:gd name="T4" fmla="*/ 7 w 7"/>
                <a:gd name="T5" fmla="*/ 1 h 3"/>
                <a:gd name="T6" fmla="*/ 5 w 7"/>
                <a:gd name="T7" fmla="*/ 3 h 3"/>
                <a:gd name="T8" fmla="*/ 5 w 7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3">
                  <a:moveTo>
                    <a:pt x="5" y="3"/>
                  </a:moveTo>
                  <a:cubicBezTo>
                    <a:pt x="4" y="3"/>
                    <a:pt x="0" y="0"/>
                    <a:pt x="3" y="0"/>
                  </a:cubicBezTo>
                  <a:cubicBezTo>
                    <a:pt x="4" y="0"/>
                    <a:pt x="6" y="0"/>
                    <a:pt x="7" y="1"/>
                  </a:cubicBezTo>
                  <a:cubicBezTo>
                    <a:pt x="7" y="1"/>
                    <a:pt x="6" y="3"/>
                    <a:pt x="5" y="3"/>
                  </a:cubicBezTo>
                  <a:cubicBezTo>
                    <a:pt x="4" y="3"/>
                    <a:pt x="7" y="3"/>
                    <a:pt x="5" y="3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11" name="Freeform 544"/>
            <p:cNvSpPr>
              <a:spLocks/>
            </p:cNvSpPr>
            <p:nvPr/>
          </p:nvSpPr>
          <p:spPr bwMode="auto">
            <a:xfrm>
              <a:off x="7623756" y="5395179"/>
              <a:ext cx="318473" cy="222990"/>
            </a:xfrm>
            <a:custGeom>
              <a:avLst/>
              <a:gdLst>
                <a:gd name="T0" fmla="*/ 31 w 34"/>
                <a:gd name="T1" fmla="*/ 21 h 24"/>
                <a:gd name="T2" fmla="*/ 25 w 34"/>
                <a:gd name="T3" fmla="*/ 18 h 24"/>
                <a:gd name="T4" fmla="*/ 24 w 34"/>
                <a:gd name="T5" fmla="*/ 16 h 24"/>
                <a:gd name="T6" fmla="*/ 22 w 34"/>
                <a:gd name="T7" fmla="*/ 17 h 24"/>
                <a:gd name="T8" fmla="*/ 18 w 34"/>
                <a:gd name="T9" fmla="*/ 16 h 24"/>
                <a:gd name="T10" fmla="*/ 16 w 34"/>
                <a:gd name="T11" fmla="*/ 19 h 24"/>
                <a:gd name="T12" fmla="*/ 11 w 34"/>
                <a:gd name="T13" fmla="*/ 23 h 24"/>
                <a:gd name="T14" fmla="*/ 8 w 34"/>
                <a:gd name="T15" fmla="*/ 19 h 24"/>
                <a:gd name="T16" fmla="*/ 2 w 34"/>
                <a:gd name="T17" fmla="*/ 19 h 24"/>
                <a:gd name="T18" fmla="*/ 4 w 34"/>
                <a:gd name="T19" fmla="*/ 16 h 24"/>
                <a:gd name="T20" fmla="*/ 5 w 34"/>
                <a:gd name="T21" fmla="*/ 10 h 24"/>
                <a:gd name="T22" fmla="*/ 6 w 34"/>
                <a:gd name="T23" fmla="*/ 3 h 24"/>
                <a:gd name="T24" fmla="*/ 11 w 34"/>
                <a:gd name="T25" fmla="*/ 3 h 24"/>
                <a:gd name="T26" fmla="*/ 12 w 34"/>
                <a:gd name="T27" fmla="*/ 5 h 24"/>
                <a:gd name="T28" fmla="*/ 14 w 34"/>
                <a:gd name="T29" fmla="*/ 4 h 24"/>
                <a:gd name="T30" fmla="*/ 17 w 34"/>
                <a:gd name="T31" fmla="*/ 6 h 24"/>
                <a:gd name="T32" fmla="*/ 20 w 34"/>
                <a:gd name="T33" fmla="*/ 7 h 24"/>
                <a:gd name="T34" fmla="*/ 25 w 34"/>
                <a:gd name="T35" fmla="*/ 10 h 24"/>
                <a:gd name="T36" fmla="*/ 28 w 34"/>
                <a:gd name="T37" fmla="*/ 15 h 24"/>
                <a:gd name="T38" fmla="*/ 30 w 34"/>
                <a:gd name="T39" fmla="*/ 15 h 24"/>
                <a:gd name="T40" fmla="*/ 33 w 34"/>
                <a:gd name="T41" fmla="*/ 17 h 24"/>
                <a:gd name="T42" fmla="*/ 34 w 34"/>
                <a:gd name="T43" fmla="*/ 18 h 24"/>
                <a:gd name="T44" fmla="*/ 31 w 34"/>
                <a:gd name="T45" fmla="*/ 21 h 24"/>
                <a:gd name="T46" fmla="*/ 31 w 34"/>
                <a:gd name="T47" fmla="*/ 21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4" h="24">
                  <a:moveTo>
                    <a:pt x="31" y="21"/>
                  </a:moveTo>
                  <a:cubicBezTo>
                    <a:pt x="30" y="20"/>
                    <a:pt x="27" y="19"/>
                    <a:pt x="25" y="18"/>
                  </a:cubicBezTo>
                  <a:cubicBezTo>
                    <a:pt x="24" y="18"/>
                    <a:pt x="25" y="17"/>
                    <a:pt x="24" y="16"/>
                  </a:cubicBezTo>
                  <a:cubicBezTo>
                    <a:pt x="24" y="16"/>
                    <a:pt x="22" y="17"/>
                    <a:pt x="22" y="17"/>
                  </a:cubicBezTo>
                  <a:cubicBezTo>
                    <a:pt x="20" y="17"/>
                    <a:pt x="20" y="15"/>
                    <a:pt x="18" y="16"/>
                  </a:cubicBezTo>
                  <a:cubicBezTo>
                    <a:pt x="18" y="17"/>
                    <a:pt x="17" y="18"/>
                    <a:pt x="16" y="19"/>
                  </a:cubicBezTo>
                  <a:cubicBezTo>
                    <a:pt x="14" y="20"/>
                    <a:pt x="13" y="22"/>
                    <a:pt x="11" y="23"/>
                  </a:cubicBezTo>
                  <a:cubicBezTo>
                    <a:pt x="8" y="24"/>
                    <a:pt x="10" y="20"/>
                    <a:pt x="8" y="19"/>
                  </a:cubicBezTo>
                  <a:cubicBezTo>
                    <a:pt x="8" y="18"/>
                    <a:pt x="3" y="19"/>
                    <a:pt x="2" y="19"/>
                  </a:cubicBezTo>
                  <a:cubicBezTo>
                    <a:pt x="0" y="19"/>
                    <a:pt x="4" y="16"/>
                    <a:pt x="4" y="16"/>
                  </a:cubicBezTo>
                  <a:cubicBezTo>
                    <a:pt x="6" y="14"/>
                    <a:pt x="5" y="12"/>
                    <a:pt x="5" y="10"/>
                  </a:cubicBezTo>
                  <a:cubicBezTo>
                    <a:pt x="5" y="8"/>
                    <a:pt x="5" y="5"/>
                    <a:pt x="6" y="3"/>
                  </a:cubicBezTo>
                  <a:cubicBezTo>
                    <a:pt x="7" y="0"/>
                    <a:pt x="10" y="0"/>
                    <a:pt x="11" y="3"/>
                  </a:cubicBezTo>
                  <a:cubicBezTo>
                    <a:pt x="11" y="4"/>
                    <a:pt x="11" y="6"/>
                    <a:pt x="12" y="5"/>
                  </a:cubicBezTo>
                  <a:cubicBezTo>
                    <a:pt x="13" y="5"/>
                    <a:pt x="13" y="4"/>
                    <a:pt x="14" y="4"/>
                  </a:cubicBezTo>
                  <a:cubicBezTo>
                    <a:pt x="15" y="5"/>
                    <a:pt x="16" y="6"/>
                    <a:pt x="17" y="6"/>
                  </a:cubicBezTo>
                  <a:cubicBezTo>
                    <a:pt x="18" y="7"/>
                    <a:pt x="19" y="7"/>
                    <a:pt x="20" y="7"/>
                  </a:cubicBezTo>
                  <a:cubicBezTo>
                    <a:pt x="21" y="8"/>
                    <a:pt x="23" y="9"/>
                    <a:pt x="25" y="10"/>
                  </a:cubicBezTo>
                  <a:cubicBezTo>
                    <a:pt x="28" y="11"/>
                    <a:pt x="28" y="12"/>
                    <a:pt x="28" y="15"/>
                  </a:cubicBezTo>
                  <a:cubicBezTo>
                    <a:pt x="28" y="16"/>
                    <a:pt x="30" y="16"/>
                    <a:pt x="30" y="15"/>
                  </a:cubicBezTo>
                  <a:cubicBezTo>
                    <a:pt x="32" y="15"/>
                    <a:pt x="32" y="16"/>
                    <a:pt x="33" y="17"/>
                  </a:cubicBezTo>
                  <a:cubicBezTo>
                    <a:pt x="34" y="17"/>
                    <a:pt x="34" y="17"/>
                    <a:pt x="34" y="18"/>
                  </a:cubicBezTo>
                  <a:cubicBezTo>
                    <a:pt x="33" y="19"/>
                    <a:pt x="33" y="21"/>
                    <a:pt x="31" y="21"/>
                  </a:cubicBezTo>
                  <a:cubicBezTo>
                    <a:pt x="30" y="20"/>
                    <a:pt x="33" y="21"/>
                    <a:pt x="31" y="21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12" name="Freeform 545"/>
            <p:cNvSpPr>
              <a:spLocks/>
            </p:cNvSpPr>
            <p:nvPr/>
          </p:nvSpPr>
          <p:spPr bwMode="auto">
            <a:xfrm>
              <a:off x="7747963" y="5376063"/>
              <a:ext cx="63695" cy="47785"/>
            </a:xfrm>
            <a:custGeom>
              <a:avLst/>
              <a:gdLst>
                <a:gd name="T0" fmla="*/ 5 w 7"/>
                <a:gd name="T1" fmla="*/ 4 h 5"/>
                <a:gd name="T2" fmla="*/ 1 w 7"/>
                <a:gd name="T3" fmla="*/ 0 h 5"/>
                <a:gd name="T4" fmla="*/ 5 w 7"/>
                <a:gd name="T5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">
                  <a:moveTo>
                    <a:pt x="5" y="4"/>
                  </a:moveTo>
                  <a:cubicBezTo>
                    <a:pt x="3" y="5"/>
                    <a:pt x="0" y="0"/>
                    <a:pt x="1" y="0"/>
                  </a:cubicBezTo>
                  <a:cubicBezTo>
                    <a:pt x="2" y="1"/>
                    <a:pt x="7" y="3"/>
                    <a:pt x="5" y="4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13" name="Freeform 546"/>
            <p:cNvSpPr>
              <a:spLocks/>
            </p:cNvSpPr>
            <p:nvPr/>
          </p:nvSpPr>
          <p:spPr bwMode="auto">
            <a:xfrm>
              <a:off x="7728852" y="5385621"/>
              <a:ext cx="35033" cy="47785"/>
            </a:xfrm>
            <a:custGeom>
              <a:avLst/>
              <a:gdLst>
                <a:gd name="T0" fmla="*/ 3 w 4"/>
                <a:gd name="T1" fmla="*/ 4 h 5"/>
                <a:gd name="T2" fmla="*/ 0 w 4"/>
                <a:gd name="T3" fmla="*/ 1 h 5"/>
                <a:gd name="T4" fmla="*/ 3 w 4"/>
                <a:gd name="T5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5">
                  <a:moveTo>
                    <a:pt x="3" y="4"/>
                  </a:moveTo>
                  <a:cubicBezTo>
                    <a:pt x="1" y="5"/>
                    <a:pt x="0" y="2"/>
                    <a:pt x="0" y="1"/>
                  </a:cubicBezTo>
                  <a:cubicBezTo>
                    <a:pt x="1" y="0"/>
                    <a:pt x="4" y="3"/>
                    <a:pt x="3" y="4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14" name="Freeform 547"/>
            <p:cNvSpPr>
              <a:spLocks/>
            </p:cNvSpPr>
            <p:nvPr/>
          </p:nvSpPr>
          <p:spPr bwMode="auto">
            <a:xfrm>
              <a:off x="7642864" y="5207233"/>
              <a:ext cx="28662" cy="57338"/>
            </a:xfrm>
            <a:custGeom>
              <a:avLst/>
              <a:gdLst>
                <a:gd name="T0" fmla="*/ 3 w 3"/>
                <a:gd name="T1" fmla="*/ 5 h 6"/>
                <a:gd name="T2" fmla="*/ 3 w 3"/>
                <a:gd name="T3" fmla="*/ 2 h 6"/>
                <a:gd name="T4" fmla="*/ 1 w 3"/>
                <a:gd name="T5" fmla="*/ 1 h 6"/>
                <a:gd name="T6" fmla="*/ 1 w 3"/>
                <a:gd name="T7" fmla="*/ 4 h 6"/>
                <a:gd name="T8" fmla="*/ 3 w 3"/>
                <a:gd name="T9" fmla="*/ 5 h 6"/>
                <a:gd name="T10" fmla="*/ 3 w 3"/>
                <a:gd name="T11" fmla="*/ 5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6">
                  <a:moveTo>
                    <a:pt x="3" y="5"/>
                  </a:moveTo>
                  <a:cubicBezTo>
                    <a:pt x="3" y="4"/>
                    <a:pt x="3" y="3"/>
                    <a:pt x="3" y="2"/>
                  </a:cubicBezTo>
                  <a:cubicBezTo>
                    <a:pt x="3" y="2"/>
                    <a:pt x="1" y="0"/>
                    <a:pt x="1" y="1"/>
                  </a:cubicBezTo>
                  <a:cubicBezTo>
                    <a:pt x="1" y="2"/>
                    <a:pt x="0" y="4"/>
                    <a:pt x="1" y="4"/>
                  </a:cubicBezTo>
                  <a:cubicBezTo>
                    <a:pt x="1" y="5"/>
                    <a:pt x="2" y="6"/>
                    <a:pt x="3" y="5"/>
                  </a:cubicBezTo>
                  <a:cubicBezTo>
                    <a:pt x="3" y="4"/>
                    <a:pt x="2" y="6"/>
                    <a:pt x="3" y="5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15" name="Freeform 548"/>
            <p:cNvSpPr>
              <a:spLocks/>
            </p:cNvSpPr>
            <p:nvPr/>
          </p:nvSpPr>
          <p:spPr bwMode="auto">
            <a:xfrm>
              <a:off x="7502737" y="4719845"/>
              <a:ext cx="1343951" cy="984332"/>
            </a:xfrm>
            <a:custGeom>
              <a:avLst/>
              <a:gdLst>
                <a:gd name="T0" fmla="*/ 63 w 144"/>
                <a:gd name="T1" fmla="*/ 86 h 105"/>
                <a:gd name="T2" fmla="*/ 81 w 144"/>
                <a:gd name="T3" fmla="*/ 76 h 105"/>
                <a:gd name="T4" fmla="*/ 91 w 144"/>
                <a:gd name="T5" fmla="*/ 67 h 105"/>
                <a:gd name="T6" fmla="*/ 103 w 144"/>
                <a:gd name="T7" fmla="*/ 68 h 105"/>
                <a:gd name="T8" fmla="*/ 87 w 144"/>
                <a:gd name="T9" fmla="*/ 66 h 105"/>
                <a:gd name="T10" fmla="*/ 80 w 144"/>
                <a:gd name="T11" fmla="*/ 48 h 105"/>
                <a:gd name="T12" fmla="*/ 67 w 144"/>
                <a:gd name="T13" fmla="*/ 49 h 105"/>
                <a:gd name="T14" fmla="*/ 64 w 144"/>
                <a:gd name="T15" fmla="*/ 40 h 105"/>
                <a:gd name="T16" fmla="*/ 54 w 144"/>
                <a:gd name="T17" fmla="*/ 32 h 105"/>
                <a:gd name="T18" fmla="*/ 53 w 144"/>
                <a:gd name="T19" fmla="*/ 38 h 105"/>
                <a:gd name="T20" fmla="*/ 52 w 144"/>
                <a:gd name="T21" fmla="*/ 39 h 105"/>
                <a:gd name="T22" fmla="*/ 37 w 144"/>
                <a:gd name="T23" fmla="*/ 38 h 105"/>
                <a:gd name="T24" fmla="*/ 5 w 144"/>
                <a:gd name="T25" fmla="*/ 32 h 105"/>
                <a:gd name="T26" fmla="*/ 8 w 144"/>
                <a:gd name="T27" fmla="*/ 26 h 105"/>
                <a:gd name="T28" fmla="*/ 16 w 144"/>
                <a:gd name="T29" fmla="*/ 2 h 105"/>
                <a:gd name="T30" fmla="*/ 18 w 144"/>
                <a:gd name="T31" fmla="*/ 18 h 105"/>
                <a:gd name="T32" fmla="*/ 26 w 144"/>
                <a:gd name="T33" fmla="*/ 29 h 105"/>
                <a:gd name="T34" fmla="*/ 20 w 144"/>
                <a:gd name="T35" fmla="*/ 19 h 105"/>
                <a:gd name="T36" fmla="*/ 22 w 144"/>
                <a:gd name="T37" fmla="*/ 13 h 105"/>
                <a:gd name="T38" fmla="*/ 25 w 144"/>
                <a:gd name="T39" fmla="*/ 7 h 105"/>
                <a:gd name="T40" fmla="*/ 34 w 144"/>
                <a:gd name="T41" fmla="*/ 3 h 105"/>
                <a:gd name="T42" fmla="*/ 43 w 144"/>
                <a:gd name="T43" fmla="*/ 16 h 105"/>
                <a:gd name="T44" fmla="*/ 52 w 144"/>
                <a:gd name="T45" fmla="*/ 16 h 105"/>
                <a:gd name="T46" fmla="*/ 54 w 144"/>
                <a:gd name="T47" fmla="*/ 15 h 105"/>
                <a:gd name="T48" fmla="*/ 66 w 144"/>
                <a:gd name="T49" fmla="*/ 13 h 105"/>
                <a:gd name="T50" fmla="*/ 70 w 144"/>
                <a:gd name="T51" fmla="*/ 21 h 105"/>
                <a:gd name="T52" fmla="*/ 76 w 144"/>
                <a:gd name="T53" fmla="*/ 22 h 105"/>
                <a:gd name="T54" fmla="*/ 81 w 144"/>
                <a:gd name="T55" fmla="*/ 23 h 105"/>
                <a:gd name="T56" fmla="*/ 86 w 144"/>
                <a:gd name="T57" fmla="*/ 23 h 105"/>
                <a:gd name="T58" fmla="*/ 92 w 144"/>
                <a:gd name="T59" fmla="*/ 28 h 105"/>
                <a:gd name="T60" fmla="*/ 94 w 144"/>
                <a:gd name="T61" fmla="*/ 31 h 105"/>
                <a:gd name="T62" fmla="*/ 100 w 144"/>
                <a:gd name="T63" fmla="*/ 29 h 105"/>
                <a:gd name="T64" fmla="*/ 99 w 144"/>
                <a:gd name="T65" fmla="*/ 38 h 105"/>
                <a:gd name="T66" fmla="*/ 104 w 144"/>
                <a:gd name="T67" fmla="*/ 38 h 105"/>
                <a:gd name="T68" fmla="*/ 109 w 144"/>
                <a:gd name="T69" fmla="*/ 40 h 105"/>
                <a:gd name="T70" fmla="*/ 106 w 144"/>
                <a:gd name="T71" fmla="*/ 45 h 105"/>
                <a:gd name="T72" fmla="*/ 118 w 144"/>
                <a:gd name="T73" fmla="*/ 54 h 105"/>
                <a:gd name="T74" fmla="*/ 124 w 144"/>
                <a:gd name="T75" fmla="*/ 55 h 105"/>
                <a:gd name="T76" fmla="*/ 128 w 144"/>
                <a:gd name="T77" fmla="*/ 60 h 105"/>
                <a:gd name="T78" fmla="*/ 141 w 144"/>
                <a:gd name="T79" fmla="*/ 64 h 105"/>
                <a:gd name="T80" fmla="*/ 139 w 144"/>
                <a:gd name="T81" fmla="*/ 69 h 105"/>
                <a:gd name="T82" fmla="*/ 133 w 144"/>
                <a:gd name="T83" fmla="*/ 73 h 105"/>
                <a:gd name="T84" fmla="*/ 128 w 144"/>
                <a:gd name="T85" fmla="*/ 77 h 105"/>
                <a:gd name="T86" fmla="*/ 125 w 144"/>
                <a:gd name="T87" fmla="*/ 74 h 105"/>
                <a:gd name="T88" fmla="*/ 120 w 144"/>
                <a:gd name="T89" fmla="*/ 72 h 105"/>
                <a:gd name="T90" fmla="*/ 113 w 144"/>
                <a:gd name="T91" fmla="*/ 67 h 105"/>
                <a:gd name="T92" fmla="*/ 108 w 144"/>
                <a:gd name="T93" fmla="*/ 70 h 105"/>
                <a:gd name="T94" fmla="*/ 118 w 144"/>
                <a:gd name="T95" fmla="*/ 80 h 105"/>
                <a:gd name="T96" fmla="*/ 123 w 144"/>
                <a:gd name="T97" fmla="*/ 82 h 105"/>
                <a:gd name="T98" fmla="*/ 128 w 144"/>
                <a:gd name="T99" fmla="*/ 93 h 105"/>
                <a:gd name="T100" fmla="*/ 126 w 144"/>
                <a:gd name="T101" fmla="*/ 95 h 105"/>
                <a:gd name="T102" fmla="*/ 118 w 144"/>
                <a:gd name="T103" fmla="*/ 96 h 105"/>
                <a:gd name="T104" fmla="*/ 110 w 144"/>
                <a:gd name="T105" fmla="*/ 93 h 105"/>
                <a:gd name="T106" fmla="*/ 109 w 144"/>
                <a:gd name="T107" fmla="*/ 94 h 105"/>
                <a:gd name="T108" fmla="*/ 103 w 144"/>
                <a:gd name="T109" fmla="*/ 99 h 105"/>
                <a:gd name="T110" fmla="*/ 91 w 144"/>
                <a:gd name="T111" fmla="*/ 90 h 105"/>
                <a:gd name="T112" fmla="*/ 77 w 144"/>
                <a:gd name="T113" fmla="*/ 83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44" h="105">
                  <a:moveTo>
                    <a:pt x="77" y="83"/>
                  </a:moveTo>
                  <a:cubicBezTo>
                    <a:pt x="76" y="86"/>
                    <a:pt x="74" y="83"/>
                    <a:pt x="71" y="84"/>
                  </a:cubicBezTo>
                  <a:cubicBezTo>
                    <a:pt x="70" y="84"/>
                    <a:pt x="69" y="85"/>
                    <a:pt x="68" y="86"/>
                  </a:cubicBezTo>
                  <a:cubicBezTo>
                    <a:pt x="66" y="87"/>
                    <a:pt x="65" y="86"/>
                    <a:pt x="63" y="86"/>
                  </a:cubicBezTo>
                  <a:cubicBezTo>
                    <a:pt x="60" y="85"/>
                    <a:pt x="56" y="83"/>
                    <a:pt x="60" y="80"/>
                  </a:cubicBezTo>
                  <a:cubicBezTo>
                    <a:pt x="62" y="78"/>
                    <a:pt x="62" y="76"/>
                    <a:pt x="65" y="76"/>
                  </a:cubicBezTo>
                  <a:cubicBezTo>
                    <a:pt x="68" y="77"/>
                    <a:pt x="71" y="78"/>
                    <a:pt x="75" y="77"/>
                  </a:cubicBezTo>
                  <a:cubicBezTo>
                    <a:pt x="77" y="77"/>
                    <a:pt x="79" y="76"/>
                    <a:pt x="81" y="76"/>
                  </a:cubicBezTo>
                  <a:cubicBezTo>
                    <a:pt x="82" y="76"/>
                    <a:pt x="81" y="75"/>
                    <a:pt x="81" y="74"/>
                  </a:cubicBezTo>
                  <a:cubicBezTo>
                    <a:pt x="78" y="72"/>
                    <a:pt x="77" y="71"/>
                    <a:pt x="80" y="69"/>
                  </a:cubicBezTo>
                  <a:cubicBezTo>
                    <a:pt x="82" y="66"/>
                    <a:pt x="84" y="66"/>
                    <a:pt x="87" y="66"/>
                  </a:cubicBezTo>
                  <a:cubicBezTo>
                    <a:pt x="88" y="66"/>
                    <a:pt x="90" y="66"/>
                    <a:pt x="91" y="67"/>
                  </a:cubicBezTo>
                  <a:cubicBezTo>
                    <a:pt x="93" y="68"/>
                    <a:pt x="93" y="69"/>
                    <a:pt x="93" y="71"/>
                  </a:cubicBezTo>
                  <a:cubicBezTo>
                    <a:pt x="94" y="73"/>
                    <a:pt x="95" y="70"/>
                    <a:pt x="96" y="70"/>
                  </a:cubicBezTo>
                  <a:cubicBezTo>
                    <a:pt x="96" y="69"/>
                    <a:pt x="99" y="70"/>
                    <a:pt x="99" y="70"/>
                  </a:cubicBezTo>
                  <a:cubicBezTo>
                    <a:pt x="100" y="70"/>
                    <a:pt x="103" y="70"/>
                    <a:pt x="103" y="68"/>
                  </a:cubicBezTo>
                  <a:cubicBezTo>
                    <a:pt x="103" y="67"/>
                    <a:pt x="100" y="66"/>
                    <a:pt x="99" y="66"/>
                  </a:cubicBezTo>
                  <a:cubicBezTo>
                    <a:pt x="97" y="65"/>
                    <a:pt x="96" y="64"/>
                    <a:pt x="95" y="63"/>
                  </a:cubicBezTo>
                  <a:cubicBezTo>
                    <a:pt x="94" y="63"/>
                    <a:pt x="93" y="65"/>
                    <a:pt x="93" y="66"/>
                  </a:cubicBezTo>
                  <a:cubicBezTo>
                    <a:pt x="92" y="67"/>
                    <a:pt x="88" y="66"/>
                    <a:pt x="87" y="66"/>
                  </a:cubicBezTo>
                  <a:cubicBezTo>
                    <a:pt x="81" y="65"/>
                    <a:pt x="89" y="63"/>
                    <a:pt x="88" y="61"/>
                  </a:cubicBezTo>
                  <a:cubicBezTo>
                    <a:pt x="87" y="58"/>
                    <a:pt x="86" y="54"/>
                    <a:pt x="84" y="52"/>
                  </a:cubicBezTo>
                  <a:cubicBezTo>
                    <a:pt x="83" y="52"/>
                    <a:pt x="81" y="53"/>
                    <a:pt x="81" y="52"/>
                  </a:cubicBezTo>
                  <a:cubicBezTo>
                    <a:pt x="81" y="51"/>
                    <a:pt x="81" y="49"/>
                    <a:pt x="80" y="48"/>
                  </a:cubicBezTo>
                  <a:cubicBezTo>
                    <a:pt x="79" y="47"/>
                    <a:pt x="78" y="53"/>
                    <a:pt x="79" y="53"/>
                  </a:cubicBezTo>
                  <a:cubicBezTo>
                    <a:pt x="78" y="53"/>
                    <a:pt x="75" y="46"/>
                    <a:pt x="75" y="46"/>
                  </a:cubicBezTo>
                  <a:cubicBezTo>
                    <a:pt x="73" y="46"/>
                    <a:pt x="72" y="47"/>
                    <a:pt x="71" y="48"/>
                  </a:cubicBezTo>
                  <a:cubicBezTo>
                    <a:pt x="70" y="48"/>
                    <a:pt x="67" y="50"/>
                    <a:pt x="67" y="49"/>
                  </a:cubicBezTo>
                  <a:cubicBezTo>
                    <a:pt x="67" y="46"/>
                    <a:pt x="66" y="46"/>
                    <a:pt x="69" y="46"/>
                  </a:cubicBezTo>
                  <a:cubicBezTo>
                    <a:pt x="70" y="46"/>
                    <a:pt x="71" y="45"/>
                    <a:pt x="71" y="44"/>
                  </a:cubicBezTo>
                  <a:cubicBezTo>
                    <a:pt x="72" y="43"/>
                    <a:pt x="69" y="43"/>
                    <a:pt x="69" y="43"/>
                  </a:cubicBezTo>
                  <a:cubicBezTo>
                    <a:pt x="68" y="42"/>
                    <a:pt x="64" y="40"/>
                    <a:pt x="64" y="40"/>
                  </a:cubicBezTo>
                  <a:cubicBezTo>
                    <a:pt x="64" y="37"/>
                    <a:pt x="63" y="39"/>
                    <a:pt x="62" y="39"/>
                  </a:cubicBezTo>
                  <a:cubicBezTo>
                    <a:pt x="61" y="39"/>
                    <a:pt x="62" y="34"/>
                    <a:pt x="60" y="35"/>
                  </a:cubicBezTo>
                  <a:cubicBezTo>
                    <a:pt x="59" y="35"/>
                    <a:pt x="59" y="36"/>
                    <a:pt x="57" y="34"/>
                  </a:cubicBezTo>
                  <a:cubicBezTo>
                    <a:pt x="56" y="34"/>
                    <a:pt x="55" y="32"/>
                    <a:pt x="54" y="32"/>
                  </a:cubicBezTo>
                  <a:cubicBezTo>
                    <a:pt x="54" y="32"/>
                    <a:pt x="55" y="33"/>
                    <a:pt x="55" y="33"/>
                  </a:cubicBezTo>
                  <a:cubicBezTo>
                    <a:pt x="55" y="33"/>
                    <a:pt x="52" y="33"/>
                    <a:pt x="52" y="34"/>
                  </a:cubicBezTo>
                  <a:cubicBezTo>
                    <a:pt x="53" y="35"/>
                    <a:pt x="55" y="34"/>
                    <a:pt x="56" y="36"/>
                  </a:cubicBezTo>
                  <a:cubicBezTo>
                    <a:pt x="56" y="38"/>
                    <a:pt x="54" y="38"/>
                    <a:pt x="53" y="38"/>
                  </a:cubicBezTo>
                  <a:cubicBezTo>
                    <a:pt x="51" y="39"/>
                    <a:pt x="46" y="35"/>
                    <a:pt x="44" y="37"/>
                  </a:cubicBezTo>
                  <a:cubicBezTo>
                    <a:pt x="43" y="37"/>
                    <a:pt x="45" y="38"/>
                    <a:pt x="46" y="39"/>
                  </a:cubicBezTo>
                  <a:cubicBezTo>
                    <a:pt x="46" y="40"/>
                    <a:pt x="47" y="39"/>
                    <a:pt x="48" y="39"/>
                  </a:cubicBezTo>
                  <a:cubicBezTo>
                    <a:pt x="49" y="39"/>
                    <a:pt x="52" y="38"/>
                    <a:pt x="52" y="39"/>
                  </a:cubicBezTo>
                  <a:cubicBezTo>
                    <a:pt x="52" y="40"/>
                    <a:pt x="51" y="41"/>
                    <a:pt x="50" y="42"/>
                  </a:cubicBezTo>
                  <a:cubicBezTo>
                    <a:pt x="50" y="42"/>
                    <a:pt x="39" y="35"/>
                    <a:pt x="37" y="36"/>
                  </a:cubicBezTo>
                  <a:cubicBezTo>
                    <a:pt x="38" y="36"/>
                    <a:pt x="39" y="37"/>
                    <a:pt x="40" y="37"/>
                  </a:cubicBezTo>
                  <a:cubicBezTo>
                    <a:pt x="42" y="39"/>
                    <a:pt x="37" y="38"/>
                    <a:pt x="37" y="38"/>
                  </a:cubicBezTo>
                  <a:cubicBezTo>
                    <a:pt x="34" y="36"/>
                    <a:pt x="30" y="38"/>
                    <a:pt x="27" y="37"/>
                  </a:cubicBezTo>
                  <a:cubicBezTo>
                    <a:pt x="23" y="36"/>
                    <a:pt x="20" y="37"/>
                    <a:pt x="17" y="34"/>
                  </a:cubicBezTo>
                  <a:cubicBezTo>
                    <a:pt x="14" y="32"/>
                    <a:pt x="12" y="35"/>
                    <a:pt x="9" y="34"/>
                  </a:cubicBezTo>
                  <a:cubicBezTo>
                    <a:pt x="8" y="33"/>
                    <a:pt x="6" y="33"/>
                    <a:pt x="5" y="32"/>
                  </a:cubicBezTo>
                  <a:cubicBezTo>
                    <a:pt x="5" y="31"/>
                    <a:pt x="2" y="28"/>
                    <a:pt x="4" y="28"/>
                  </a:cubicBezTo>
                  <a:cubicBezTo>
                    <a:pt x="7" y="28"/>
                    <a:pt x="11" y="31"/>
                    <a:pt x="14" y="29"/>
                  </a:cubicBezTo>
                  <a:cubicBezTo>
                    <a:pt x="15" y="28"/>
                    <a:pt x="13" y="27"/>
                    <a:pt x="13" y="27"/>
                  </a:cubicBezTo>
                  <a:cubicBezTo>
                    <a:pt x="11" y="26"/>
                    <a:pt x="9" y="26"/>
                    <a:pt x="8" y="26"/>
                  </a:cubicBezTo>
                  <a:cubicBezTo>
                    <a:pt x="5" y="26"/>
                    <a:pt x="0" y="26"/>
                    <a:pt x="0" y="23"/>
                  </a:cubicBezTo>
                  <a:cubicBezTo>
                    <a:pt x="0" y="19"/>
                    <a:pt x="0" y="16"/>
                    <a:pt x="2" y="12"/>
                  </a:cubicBezTo>
                  <a:cubicBezTo>
                    <a:pt x="3" y="9"/>
                    <a:pt x="6" y="7"/>
                    <a:pt x="9" y="5"/>
                  </a:cubicBezTo>
                  <a:cubicBezTo>
                    <a:pt x="11" y="3"/>
                    <a:pt x="13" y="3"/>
                    <a:pt x="16" y="2"/>
                  </a:cubicBezTo>
                  <a:cubicBezTo>
                    <a:pt x="18" y="2"/>
                    <a:pt x="24" y="0"/>
                    <a:pt x="25" y="3"/>
                  </a:cubicBezTo>
                  <a:cubicBezTo>
                    <a:pt x="25" y="2"/>
                    <a:pt x="20" y="7"/>
                    <a:pt x="19" y="7"/>
                  </a:cubicBezTo>
                  <a:cubicBezTo>
                    <a:pt x="17" y="9"/>
                    <a:pt x="15" y="11"/>
                    <a:pt x="17" y="13"/>
                  </a:cubicBezTo>
                  <a:cubicBezTo>
                    <a:pt x="19" y="15"/>
                    <a:pt x="17" y="16"/>
                    <a:pt x="18" y="18"/>
                  </a:cubicBezTo>
                  <a:cubicBezTo>
                    <a:pt x="18" y="20"/>
                    <a:pt x="20" y="21"/>
                    <a:pt x="21" y="22"/>
                  </a:cubicBezTo>
                  <a:cubicBezTo>
                    <a:pt x="22" y="23"/>
                    <a:pt x="24" y="24"/>
                    <a:pt x="25" y="25"/>
                  </a:cubicBezTo>
                  <a:cubicBezTo>
                    <a:pt x="26" y="26"/>
                    <a:pt x="22" y="26"/>
                    <a:pt x="22" y="27"/>
                  </a:cubicBezTo>
                  <a:cubicBezTo>
                    <a:pt x="22" y="26"/>
                    <a:pt x="26" y="29"/>
                    <a:pt x="26" y="29"/>
                  </a:cubicBezTo>
                  <a:cubicBezTo>
                    <a:pt x="27" y="28"/>
                    <a:pt x="26" y="26"/>
                    <a:pt x="26" y="25"/>
                  </a:cubicBezTo>
                  <a:cubicBezTo>
                    <a:pt x="26" y="25"/>
                    <a:pt x="28" y="24"/>
                    <a:pt x="27" y="23"/>
                  </a:cubicBezTo>
                  <a:cubicBezTo>
                    <a:pt x="26" y="22"/>
                    <a:pt x="22" y="21"/>
                    <a:pt x="21" y="20"/>
                  </a:cubicBezTo>
                  <a:cubicBezTo>
                    <a:pt x="20" y="20"/>
                    <a:pt x="19" y="19"/>
                    <a:pt x="20" y="19"/>
                  </a:cubicBezTo>
                  <a:cubicBezTo>
                    <a:pt x="22" y="19"/>
                    <a:pt x="22" y="18"/>
                    <a:pt x="23" y="17"/>
                  </a:cubicBezTo>
                  <a:cubicBezTo>
                    <a:pt x="25" y="16"/>
                    <a:pt x="28" y="18"/>
                    <a:pt x="29" y="19"/>
                  </a:cubicBezTo>
                  <a:cubicBezTo>
                    <a:pt x="28" y="18"/>
                    <a:pt x="27" y="17"/>
                    <a:pt x="27" y="16"/>
                  </a:cubicBezTo>
                  <a:cubicBezTo>
                    <a:pt x="27" y="14"/>
                    <a:pt x="22" y="15"/>
                    <a:pt x="22" y="13"/>
                  </a:cubicBezTo>
                  <a:cubicBezTo>
                    <a:pt x="20" y="7"/>
                    <a:pt x="29" y="12"/>
                    <a:pt x="29" y="12"/>
                  </a:cubicBezTo>
                  <a:cubicBezTo>
                    <a:pt x="29" y="11"/>
                    <a:pt x="23" y="9"/>
                    <a:pt x="23" y="9"/>
                  </a:cubicBezTo>
                  <a:cubicBezTo>
                    <a:pt x="23" y="8"/>
                    <a:pt x="28" y="9"/>
                    <a:pt x="28" y="9"/>
                  </a:cubicBezTo>
                  <a:cubicBezTo>
                    <a:pt x="28" y="8"/>
                    <a:pt x="25" y="7"/>
                    <a:pt x="25" y="7"/>
                  </a:cubicBezTo>
                  <a:cubicBezTo>
                    <a:pt x="24" y="6"/>
                    <a:pt x="25" y="6"/>
                    <a:pt x="26" y="6"/>
                  </a:cubicBezTo>
                  <a:cubicBezTo>
                    <a:pt x="27" y="7"/>
                    <a:pt x="27" y="6"/>
                    <a:pt x="28" y="6"/>
                  </a:cubicBezTo>
                  <a:cubicBezTo>
                    <a:pt x="30" y="5"/>
                    <a:pt x="30" y="6"/>
                    <a:pt x="32" y="6"/>
                  </a:cubicBezTo>
                  <a:cubicBezTo>
                    <a:pt x="29" y="5"/>
                    <a:pt x="33" y="3"/>
                    <a:pt x="34" y="3"/>
                  </a:cubicBezTo>
                  <a:cubicBezTo>
                    <a:pt x="36" y="2"/>
                    <a:pt x="42" y="2"/>
                    <a:pt x="43" y="4"/>
                  </a:cubicBezTo>
                  <a:cubicBezTo>
                    <a:pt x="44" y="5"/>
                    <a:pt x="44" y="6"/>
                    <a:pt x="44" y="7"/>
                  </a:cubicBezTo>
                  <a:cubicBezTo>
                    <a:pt x="45" y="8"/>
                    <a:pt x="46" y="9"/>
                    <a:pt x="47" y="10"/>
                  </a:cubicBezTo>
                  <a:cubicBezTo>
                    <a:pt x="48" y="12"/>
                    <a:pt x="43" y="16"/>
                    <a:pt x="43" y="16"/>
                  </a:cubicBezTo>
                  <a:cubicBezTo>
                    <a:pt x="44" y="17"/>
                    <a:pt x="46" y="14"/>
                    <a:pt x="47" y="14"/>
                  </a:cubicBezTo>
                  <a:cubicBezTo>
                    <a:pt x="47" y="14"/>
                    <a:pt x="45" y="20"/>
                    <a:pt x="46" y="19"/>
                  </a:cubicBezTo>
                  <a:cubicBezTo>
                    <a:pt x="47" y="19"/>
                    <a:pt x="47" y="17"/>
                    <a:pt x="48" y="17"/>
                  </a:cubicBezTo>
                  <a:cubicBezTo>
                    <a:pt x="50" y="17"/>
                    <a:pt x="50" y="18"/>
                    <a:pt x="52" y="16"/>
                  </a:cubicBezTo>
                  <a:cubicBezTo>
                    <a:pt x="53" y="15"/>
                    <a:pt x="53" y="16"/>
                    <a:pt x="54" y="17"/>
                  </a:cubicBezTo>
                  <a:cubicBezTo>
                    <a:pt x="55" y="18"/>
                    <a:pt x="54" y="18"/>
                    <a:pt x="54" y="19"/>
                  </a:cubicBezTo>
                  <a:cubicBezTo>
                    <a:pt x="54" y="20"/>
                    <a:pt x="59" y="21"/>
                    <a:pt x="60" y="21"/>
                  </a:cubicBezTo>
                  <a:cubicBezTo>
                    <a:pt x="60" y="21"/>
                    <a:pt x="55" y="16"/>
                    <a:pt x="54" y="15"/>
                  </a:cubicBezTo>
                  <a:cubicBezTo>
                    <a:pt x="54" y="15"/>
                    <a:pt x="63" y="18"/>
                    <a:pt x="63" y="17"/>
                  </a:cubicBezTo>
                  <a:cubicBezTo>
                    <a:pt x="63" y="17"/>
                    <a:pt x="57" y="16"/>
                    <a:pt x="57" y="14"/>
                  </a:cubicBezTo>
                  <a:cubicBezTo>
                    <a:pt x="57" y="13"/>
                    <a:pt x="60" y="12"/>
                    <a:pt x="61" y="12"/>
                  </a:cubicBezTo>
                  <a:cubicBezTo>
                    <a:pt x="63" y="11"/>
                    <a:pt x="64" y="12"/>
                    <a:pt x="66" y="13"/>
                  </a:cubicBezTo>
                  <a:cubicBezTo>
                    <a:pt x="69" y="14"/>
                    <a:pt x="73" y="13"/>
                    <a:pt x="74" y="17"/>
                  </a:cubicBezTo>
                  <a:cubicBezTo>
                    <a:pt x="74" y="17"/>
                    <a:pt x="67" y="17"/>
                    <a:pt x="68" y="20"/>
                  </a:cubicBezTo>
                  <a:cubicBezTo>
                    <a:pt x="68" y="19"/>
                    <a:pt x="71" y="18"/>
                    <a:pt x="71" y="18"/>
                  </a:cubicBezTo>
                  <a:cubicBezTo>
                    <a:pt x="73" y="18"/>
                    <a:pt x="70" y="20"/>
                    <a:pt x="70" y="21"/>
                  </a:cubicBezTo>
                  <a:cubicBezTo>
                    <a:pt x="70" y="21"/>
                    <a:pt x="73" y="19"/>
                    <a:pt x="73" y="19"/>
                  </a:cubicBezTo>
                  <a:cubicBezTo>
                    <a:pt x="73" y="18"/>
                    <a:pt x="77" y="18"/>
                    <a:pt x="78" y="19"/>
                  </a:cubicBezTo>
                  <a:cubicBezTo>
                    <a:pt x="82" y="19"/>
                    <a:pt x="73" y="22"/>
                    <a:pt x="74" y="23"/>
                  </a:cubicBezTo>
                  <a:cubicBezTo>
                    <a:pt x="74" y="23"/>
                    <a:pt x="76" y="21"/>
                    <a:pt x="76" y="22"/>
                  </a:cubicBezTo>
                  <a:cubicBezTo>
                    <a:pt x="76" y="23"/>
                    <a:pt x="74" y="25"/>
                    <a:pt x="75" y="26"/>
                  </a:cubicBezTo>
                  <a:cubicBezTo>
                    <a:pt x="74" y="25"/>
                    <a:pt x="78" y="21"/>
                    <a:pt x="79" y="22"/>
                  </a:cubicBezTo>
                  <a:cubicBezTo>
                    <a:pt x="79" y="24"/>
                    <a:pt x="78" y="26"/>
                    <a:pt x="79" y="27"/>
                  </a:cubicBezTo>
                  <a:cubicBezTo>
                    <a:pt x="79" y="27"/>
                    <a:pt x="79" y="23"/>
                    <a:pt x="81" y="23"/>
                  </a:cubicBezTo>
                  <a:cubicBezTo>
                    <a:pt x="83" y="24"/>
                    <a:pt x="80" y="27"/>
                    <a:pt x="81" y="28"/>
                  </a:cubicBezTo>
                  <a:cubicBezTo>
                    <a:pt x="81" y="28"/>
                    <a:pt x="82" y="25"/>
                    <a:pt x="83" y="25"/>
                  </a:cubicBezTo>
                  <a:cubicBezTo>
                    <a:pt x="83" y="25"/>
                    <a:pt x="82" y="28"/>
                    <a:pt x="83" y="28"/>
                  </a:cubicBezTo>
                  <a:cubicBezTo>
                    <a:pt x="82" y="28"/>
                    <a:pt x="85" y="24"/>
                    <a:pt x="86" y="23"/>
                  </a:cubicBezTo>
                  <a:cubicBezTo>
                    <a:pt x="87" y="22"/>
                    <a:pt x="90" y="23"/>
                    <a:pt x="91" y="24"/>
                  </a:cubicBezTo>
                  <a:cubicBezTo>
                    <a:pt x="93" y="25"/>
                    <a:pt x="94" y="27"/>
                    <a:pt x="91" y="27"/>
                  </a:cubicBezTo>
                  <a:cubicBezTo>
                    <a:pt x="90" y="27"/>
                    <a:pt x="86" y="27"/>
                    <a:pt x="86" y="30"/>
                  </a:cubicBezTo>
                  <a:cubicBezTo>
                    <a:pt x="86" y="29"/>
                    <a:pt x="92" y="27"/>
                    <a:pt x="92" y="28"/>
                  </a:cubicBezTo>
                  <a:cubicBezTo>
                    <a:pt x="92" y="28"/>
                    <a:pt x="88" y="30"/>
                    <a:pt x="88" y="31"/>
                  </a:cubicBezTo>
                  <a:cubicBezTo>
                    <a:pt x="88" y="30"/>
                    <a:pt x="92" y="30"/>
                    <a:pt x="92" y="30"/>
                  </a:cubicBezTo>
                  <a:cubicBezTo>
                    <a:pt x="93" y="29"/>
                    <a:pt x="95" y="26"/>
                    <a:pt x="96" y="27"/>
                  </a:cubicBezTo>
                  <a:cubicBezTo>
                    <a:pt x="97" y="29"/>
                    <a:pt x="96" y="31"/>
                    <a:pt x="94" y="31"/>
                  </a:cubicBezTo>
                  <a:cubicBezTo>
                    <a:pt x="93" y="32"/>
                    <a:pt x="92" y="33"/>
                    <a:pt x="91" y="34"/>
                  </a:cubicBezTo>
                  <a:cubicBezTo>
                    <a:pt x="91" y="34"/>
                    <a:pt x="93" y="32"/>
                    <a:pt x="94" y="32"/>
                  </a:cubicBezTo>
                  <a:cubicBezTo>
                    <a:pt x="94" y="32"/>
                    <a:pt x="93" y="36"/>
                    <a:pt x="93" y="36"/>
                  </a:cubicBezTo>
                  <a:cubicBezTo>
                    <a:pt x="92" y="34"/>
                    <a:pt x="99" y="27"/>
                    <a:pt x="100" y="29"/>
                  </a:cubicBezTo>
                  <a:cubicBezTo>
                    <a:pt x="101" y="30"/>
                    <a:pt x="99" y="31"/>
                    <a:pt x="98" y="31"/>
                  </a:cubicBezTo>
                  <a:cubicBezTo>
                    <a:pt x="99" y="31"/>
                    <a:pt x="102" y="31"/>
                    <a:pt x="103" y="31"/>
                  </a:cubicBezTo>
                  <a:cubicBezTo>
                    <a:pt x="104" y="31"/>
                    <a:pt x="106" y="31"/>
                    <a:pt x="107" y="32"/>
                  </a:cubicBezTo>
                  <a:cubicBezTo>
                    <a:pt x="108" y="35"/>
                    <a:pt x="98" y="35"/>
                    <a:pt x="99" y="38"/>
                  </a:cubicBezTo>
                  <a:cubicBezTo>
                    <a:pt x="99" y="38"/>
                    <a:pt x="102" y="35"/>
                    <a:pt x="103" y="35"/>
                  </a:cubicBezTo>
                  <a:cubicBezTo>
                    <a:pt x="104" y="35"/>
                    <a:pt x="106" y="35"/>
                    <a:pt x="106" y="36"/>
                  </a:cubicBezTo>
                  <a:cubicBezTo>
                    <a:pt x="107" y="37"/>
                    <a:pt x="101" y="39"/>
                    <a:pt x="101" y="39"/>
                  </a:cubicBezTo>
                  <a:cubicBezTo>
                    <a:pt x="101" y="39"/>
                    <a:pt x="104" y="38"/>
                    <a:pt x="104" y="38"/>
                  </a:cubicBezTo>
                  <a:cubicBezTo>
                    <a:pt x="105" y="38"/>
                    <a:pt x="107" y="37"/>
                    <a:pt x="108" y="36"/>
                  </a:cubicBezTo>
                  <a:cubicBezTo>
                    <a:pt x="109" y="36"/>
                    <a:pt x="108" y="35"/>
                    <a:pt x="109" y="34"/>
                  </a:cubicBezTo>
                  <a:cubicBezTo>
                    <a:pt x="110" y="34"/>
                    <a:pt x="112" y="36"/>
                    <a:pt x="112" y="37"/>
                  </a:cubicBezTo>
                  <a:cubicBezTo>
                    <a:pt x="116" y="40"/>
                    <a:pt x="112" y="39"/>
                    <a:pt x="109" y="40"/>
                  </a:cubicBezTo>
                  <a:cubicBezTo>
                    <a:pt x="109" y="40"/>
                    <a:pt x="102" y="42"/>
                    <a:pt x="102" y="41"/>
                  </a:cubicBezTo>
                  <a:cubicBezTo>
                    <a:pt x="102" y="42"/>
                    <a:pt x="118" y="42"/>
                    <a:pt x="117" y="44"/>
                  </a:cubicBezTo>
                  <a:cubicBezTo>
                    <a:pt x="116" y="45"/>
                    <a:pt x="111" y="45"/>
                    <a:pt x="110" y="44"/>
                  </a:cubicBezTo>
                  <a:cubicBezTo>
                    <a:pt x="110" y="44"/>
                    <a:pt x="106" y="45"/>
                    <a:pt x="106" y="45"/>
                  </a:cubicBezTo>
                  <a:cubicBezTo>
                    <a:pt x="107" y="46"/>
                    <a:pt x="110" y="45"/>
                    <a:pt x="110" y="46"/>
                  </a:cubicBezTo>
                  <a:cubicBezTo>
                    <a:pt x="111" y="46"/>
                    <a:pt x="107" y="47"/>
                    <a:pt x="107" y="48"/>
                  </a:cubicBezTo>
                  <a:cubicBezTo>
                    <a:pt x="107" y="50"/>
                    <a:pt x="111" y="51"/>
                    <a:pt x="112" y="51"/>
                  </a:cubicBezTo>
                  <a:cubicBezTo>
                    <a:pt x="114" y="52"/>
                    <a:pt x="117" y="52"/>
                    <a:pt x="118" y="54"/>
                  </a:cubicBezTo>
                  <a:cubicBezTo>
                    <a:pt x="119" y="55"/>
                    <a:pt x="119" y="56"/>
                    <a:pt x="120" y="56"/>
                  </a:cubicBezTo>
                  <a:cubicBezTo>
                    <a:pt x="120" y="56"/>
                    <a:pt x="122" y="55"/>
                    <a:pt x="122" y="55"/>
                  </a:cubicBezTo>
                  <a:cubicBezTo>
                    <a:pt x="122" y="55"/>
                    <a:pt x="122" y="57"/>
                    <a:pt x="123" y="57"/>
                  </a:cubicBezTo>
                  <a:cubicBezTo>
                    <a:pt x="123" y="57"/>
                    <a:pt x="123" y="55"/>
                    <a:pt x="124" y="55"/>
                  </a:cubicBezTo>
                  <a:cubicBezTo>
                    <a:pt x="124" y="55"/>
                    <a:pt x="124" y="57"/>
                    <a:pt x="124" y="57"/>
                  </a:cubicBezTo>
                  <a:cubicBezTo>
                    <a:pt x="124" y="58"/>
                    <a:pt x="126" y="57"/>
                    <a:pt x="127" y="57"/>
                  </a:cubicBezTo>
                  <a:cubicBezTo>
                    <a:pt x="127" y="57"/>
                    <a:pt x="129" y="58"/>
                    <a:pt x="129" y="59"/>
                  </a:cubicBezTo>
                  <a:cubicBezTo>
                    <a:pt x="129" y="60"/>
                    <a:pt x="128" y="59"/>
                    <a:pt x="128" y="60"/>
                  </a:cubicBezTo>
                  <a:cubicBezTo>
                    <a:pt x="129" y="59"/>
                    <a:pt x="138" y="62"/>
                    <a:pt x="138" y="62"/>
                  </a:cubicBezTo>
                  <a:cubicBezTo>
                    <a:pt x="137" y="63"/>
                    <a:pt x="137" y="63"/>
                    <a:pt x="137" y="63"/>
                  </a:cubicBezTo>
                  <a:cubicBezTo>
                    <a:pt x="137" y="64"/>
                    <a:pt x="139" y="63"/>
                    <a:pt x="139" y="63"/>
                  </a:cubicBezTo>
                  <a:cubicBezTo>
                    <a:pt x="140" y="62"/>
                    <a:pt x="140" y="63"/>
                    <a:pt x="141" y="64"/>
                  </a:cubicBezTo>
                  <a:cubicBezTo>
                    <a:pt x="142" y="64"/>
                    <a:pt x="144" y="66"/>
                    <a:pt x="143" y="67"/>
                  </a:cubicBezTo>
                  <a:cubicBezTo>
                    <a:pt x="143" y="67"/>
                    <a:pt x="141" y="67"/>
                    <a:pt x="141" y="67"/>
                  </a:cubicBezTo>
                  <a:cubicBezTo>
                    <a:pt x="141" y="68"/>
                    <a:pt x="143" y="68"/>
                    <a:pt x="142" y="69"/>
                  </a:cubicBezTo>
                  <a:cubicBezTo>
                    <a:pt x="142" y="69"/>
                    <a:pt x="139" y="69"/>
                    <a:pt x="139" y="69"/>
                  </a:cubicBezTo>
                  <a:cubicBezTo>
                    <a:pt x="137" y="70"/>
                    <a:pt x="139" y="70"/>
                    <a:pt x="139" y="71"/>
                  </a:cubicBezTo>
                  <a:cubicBezTo>
                    <a:pt x="140" y="73"/>
                    <a:pt x="136" y="71"/>
                    <a:pt x="135" y="71"/>
                  </a:cubicBezTo>
                  <a:cubicBezTo>
                    <a:pt x="136" y="72"/>
                    <a:pt x="138" y="73"/>
                    <a:pt x="137" y="74"/>
                  </a:cubicBezTo>
                  <a:cubicBezTo>
                    <a:pt x="136" y="74"/>
                    <a:pt x="132" y="74"/>
                    <a:pt x="133" y="73"/>
                  </a:cubicBezTo>
                  <a:cubicBezTo>
                    <a:pt x="132" y="74"/>
                    <a:pt x="135" y="76"/>
                    <a:pt x="134" y="77"/>
                  </a:cubicBezTo>
                  <a:cubicBezTo>
                    <a:pt x="133" y="77"/>
                    <a:pt x="133" y="75"/>
                    <a:pt x="132" y="76"/>
                  </a:cubicBezTo>
                  <a:cubicBezTo>
                    <a:pt x="131" y="77"/>
                    <a:pt x="135" y="82"/>
                    <a:pt x="131" y="79"/>
                  </a:cubicBezTo>
                  <a:cubicBezTo>
                    <a:pt x="131" y="79"/>
                    <a:pt x="128" y="77"/>
                    <a:pt x="128" y="77"/>
                  </a:cubicBezTo>
                  <a:cubicBezTo>
                    <a:pt x="127" y="78"/>
                    <a:pt x="127" y="79"/>
                    <a:pt x="126" y="79"/>
                  </a:cubicBezTo>
                  <a:cubicBezTo>
                    <a:pt x="126" y="78"/>
                    <a:pt x="127" y="77"/>
                    <a:pt x="127" y="76"/>
                  </a:cubicBezTo>
                  <a:cubicBezTo>
                    <a:pt x="127" y="77"/>
                    <a:pt x="125" y="77"/>
                    <a:pt x="125" y="77"/>
                  </a:cubicBezTo>
                  <a:cubicBezTo>
                    <a:pt x="124" y="76"/>
                    <a:pt x="126" y="75"/>
                    <a:pt x="125" y="74"/>
                  </a:cubicBezTo>
                  <a:cubicBezTo>
                    <a:pt x="125" y="74"/>
                    <a:pt x="123" y="75"/>
                    <a:pt x="123" y="75"/>
                  </a:cubicBezTo>
                  <a:cubicBezTo>
                    <a:pt x="122" y="74"/>
                    <a:pt x="123" y="72"/>
                    <a:pt x="123" y="72"/>
                  </a:cubicBezTo>
                  <a:cubicBezTo>
                    <a:pt x="124" y="72"/>
                    <a:pt x="128" y="70"/>
                    <a:pt x="127" y="70"/>
                  </a:cubicBezTo>
                  <a:cubicBezTo>
                    <a:pt x="126" y="69"/>
                    <a:pt x="122" y="73"/>
                    <a:pt x="120" y="72"/>
                  </a:cubicBezTo>
                  <a:cubicBezTo>
                    <a:pt x="120" y="72"/>
                    <a:pt x="123" y="69"/>
                    <a:pt x="122" y="69"/>
                  </a:cubicBezTo>
                  <a:cubicBezTo>
                    <a:pt x="121" y="69"/>
                    <a:pt x="120" y="71"/>
                    <a:pt x="119" y="70"/>
                  </a:cubicBezTo>
                  <a:cubicBezTo>
                    <a:pt x="118" y="69"/>
                    <a:pt x="117" y="69"/>
                    <a:pt x="116" y="68"/>
                  </a:cubicBezTo>
                  <a:cubicBezTo>
                    <a:pt x="115" y="67"/>
                    <a:pt x="114" y="66"/>
                    <a:pt x="113" y="67"/>
                  </a:cubicBezTo>
                  <a:cubicBezTo>
                    <a:pt x="113" y="68"/>
                    <a:pt x="113" y="68"/>
                    <a:pt x="113" y="69"/>
                  </a:cubicBezTo>
                  <a:cubicBezTo>
                    <a:pt x="113" y="69"/>
                    <a:pt x="112" y="69"/>
                    <a:pt x="112" y="69"/>
                  </a:cubicBezTo>
                  <a:cubicBezTo>
                    <a:pt x="112" y="70"/>
                    <a:pt x="116" y="72"/>
                    <a:pt x="112" y="72"/>
                  </a:cubicBezTo>
                  <a:cubicBezTo>
                    <a:pt x="111" y="72"/>
                    <a:pt x="107" y="71"/>
                    <a:pt x="108" y="70"/>
                  </a:cubicBezTo>
                  <a:cubicBezTo>
                    <a:pt x="107" y="72"/>
                    <a:pt x="111" y="74"/>
                    <a:pt x="112" y="75"/>
                  </a:cubicBezTo>
                  <a:cubicBezTo>
                    <a:pt x="114" y="75"/>
                    <a:pt x="114" y="78"/>
                    <a:pt x="115" y="79"/>
                  </a:cubicBezTo>
                  <a:cubicBezTo>
                    <a:pt x="116" y="80"/>
                    <a:pt x="116" y="81"/>
                    <a:pt x="117" y="81"/>
                  </a:cubicBezTo>
                  <a:cubicBezTo>
                    <a:pt x="118" y="81"/>
                    <a:pt x="117" y="80"/>
                    <a:pt x="118" y="80"/>
                  </a:cubicBezTo>
                  <a:cubicBezTo>
                    <a:pt x="118" y="80"/>
                    <a:pt x="119" y="81"/>
                    <a:pt x="119" y="82"/>
                  </a:cubicBezTo>
                  <a:cubicBezTo>
                    <a:pt x="120" y="83"/>
                    <a:pt x="120" y="82"/>
                    <a:pt x="121" y="81"/>
                  </a:cubicBezTo>
                  <a:cubicBezTo>
                    <a:pt x="122" y="81"/>
                    <a:pt x="121" y="85"/>
                    <a:pt x="122" y="84"/>
                  </a:cubicBezTo>
                  <a:cubicBezTo>
                    <a:pt x="123" y="84"/>
                    <a:pt x="122" y="83"/>
                    <a:pt x="123" y="82"/>
                  </a:cubicBezTo>
                  <a:cubicBezTo>
                    <a:pt x="123" y="82"/>
                    <a:pt x="123" y="84"/>
                    <a:pt x="123" y="85"/>
                  </a:cubicBezTo>
                  <a:cubicBezTo>
                    <a:pt x="123" y="86"/>
                    <a:pt x="123" y="86"/>
                    <a:pt x="124" y="87"/>
                  </a:cubicBezTo>
                  <a:cubicBezTo>
                    <a:pt x="125" y="87"/>
                    <a:pt x="126" y="88"/>
                    <a:pt x="126" y="89"/>
                  </a:cubicBezTo>
                  <a:cubicBezTo>
                    <a:pt x="127" y="89"/>
                    <a:pt x="128" y="93"/>
                    <a:pt x="128" y="93"/>
                  </a:cubicBezTo>
                  <a:cubicBezTo>
                    <a:pt x="127" y="92"/>
                    <a:pt x="127" y="91"/>
                    <a:pt x="127" y="91"/>
                  </a:cubicBezTo>
                  <a:cubicBezTo>
                    <a:pt x="126" y="91"/>
                    <a:pt x="127" y="95"/>
                    <a:pt x="127" y="95"/>
                  </a:cubicBezTo>
                  <a:cubicBezTo>
                    <a:pt x="127" y="95"/>
                    <a:pt x="125" y="91"/>
                    <a:pt x="124" y="90"/>
                  </a:cubicBezTo>
                  <a:cubicBezTo>
                    <a:pt x="124" y="90"/>
                    <a:pt x="125" y="94"/>
                    <a:pt x="126" y="95"/>
                  </a:cubicBezTo>
                  <a:cubicBezTo>
                    <a:pt x="126" y="98"/>
                    <a:pt x="124" y="95"/>
                    <a:pt x="124" y="96"/>
                  </a:cubicBezTo>
                  <a:cubicBezTo>
                    <a:pt x="123" y="97"/>
                    <a:pt x="128" y="99"/>
                    <a:pt x="128" y="100"/>
                  </a:cubicBezTo>
                  <a:cubicBezTo>
                    <a:pt x="128" y="101"/>
                    <a:pt x="119" y="95"/>
                    <a:pt x="118" y="95"/>
                  </a:cubicBezTo>
                  <a:cubicBezTo>
                    <a:pt x="118" y="95"/>
                    <a:pt x="118" y="96"/>
                    <a:pt x="118" y="96"/>
                  </a:cubicBezTo>
                  <a:cubicBezTo>
                    <a:pt x="118" y="97"/>
                    <a:pt x="116" y="93"/>
                    <a:pt x="115" y="93"/>
                  </a:cubicBezTo>
                  <a:cubicBezTo>
                    <a:pt x="115" y="93"/>
                    <a:pt x="116" y="95"/>
                    <a:pt x="116" y="95"/>
                  </a:cubicBezTo>
                  <a:cubicBezTo>
                    <a:pt x="115" y="96"/>
                    <a:pt x="113" y="92"/>
                    <a:pt x="112" y="91"/>
                  </a:cubicBezTo>
                  <a:cubicBezTo>
                    <a:pt x="111" y="90"/>
                    <a:pt x="111" y="92"/>
                    <a:pt x="110" y="93"/>
                  </a:cubicBezTo>
                  <a:cubicBezTo>
                    <a:pt x="110" y="94"/>
                    <a:pt x="108" y="90"/>
                    <a:pt x="108" y="90"/>
                  </a:cubicBezTo>
                  <a:cubicBezTo>
                    <a:pt x="108" y="90"/>
                    <a:pt x="105" y="90"/>
                    <a:pt x="105" y="90"/>
                  </a:cubicBezTo>
                  <a:cubicBezTo>
                    <a:pt x="105" y="91"/>
                    <a:pt x="106" y="92"/>
                    <a:pt x="107" y="92"/>
                  </a:cubicBezTo>
                  <a:cubicBezTo>
                    <a:pt x="108" y="93"/>
                    <a:pt x="108" y="93"/>
                    <a:pt x="109" y="94"/>
                  </a:cubicBezTo>
                  <a:cubicBezTo>
                    <a:pt x="110" y="95"/>
                    <a:pt x="112" y="96"/>
                    <a:pt x="114" y="97"/>
                  </a:cubicBezTo>
                  <a:cubicBezTo>
                    <a:pt x="116" y="99"/>
                    <a:pt x="117" y="100"/>
                    <a:pt x="118" y="102"/>
                  </a:cubicBezTo>
                  <a:cubicBezTo>
                    <a:pt x="120" y="105"/>
                    <a:pt x="120" y="105"/>
                    <a:pt x="117" y="104"/>
                  </a:cubicBezTo>
                  <a:cubicBezTo>
                    <a:pt x="113" y="102"/>
                    <a:pt x="106" y="103"/>
                    <a:pt x="103" y="99"/>
                  </a:cubicBezTo>
                  <a:cubicBezTo>
                    <a:pt x="102" y="97"/>
                    <a:pt x="99" y="99"/>
                    <a:pt x="97" y="97"/>
                  </a:cubicBezTo>
                  <a:cubicBezTo>
                    <a:pt x="96" y="96"/>
                    <a:pt x="90" y="94"/>
                    <a:pt x="90" y="93"/>
                  </a:cubicBezTo>
                  <a:cubicBezTo>
                    <a:pt x="90" y="92"/>
                    <a:pt x="93" y="93"/>
                    <a:pt x="93" y="92"/>
                  </a:cubicBezTo>
                  <a:cubicBezTo>
                    <a:pt x="94" y="91"/>
                    <a:pt x="91" y="90"/>
                    <a:pt x="91" y="90"/>
                  </a:cubicBezTo>
                  <a:cubicBezTo>
                    <a:pt x="88" y="89"/>
                    <a:pt x="86" y="87"/>
                    <a:pt x="84" y="86"/>
                  </a:cubicBezTo>
                  <a:cubicBezTo>
                    <a:pt x="83" y="85"/>
                    <a:pt x="84" y="84"/>
                    <a:pt x="82" y="84"/>
                  </a:cubicBezTo>
                  <a:cubicBezTo>
                    <a:pt x="82" y="83"/>
                    <a:pt x="77" y="83"/>
                    <a:pt x="77" y="83"/>
                  </a:cubicBezTo>
                  <a:cubicBezTo>
                    <a:pt x="77" y="84"/>
                    <a:pt x="78" y="82"/>
                    <a:pt x="77" y="83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16" name="Freeform 549"/>
            <p:cNvSpPr>
              <a:spLocks/>
            </p:cNvSpPr>
            <p:nvPr/>
          </p:nvSpPr>
          <p:spPr bwMode="auto">
            <a:xfrm>
              <a:off x="8372164" y="5637283"/>
              <a:ext cx="57323" cy="19114"/>
            </a:xfrm>
            <a:custGeom>
              <a:avLst/>
              <a:gdLst>
                <a:gd name="T0" fmla="*/ 5 w 6"/>
                <a:gd name="T1" fmla="*/ 1 h 2"/>
                <a:gd name="T2" fmla="*/ 1 w 6"/>
                <a:gd name="T3" fmla="*/ 0 h 2"/>
                <a:gd name="T4" fmla="*/ 5 w 6"/>
                <a:gd name="T5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2">
                  <a:moveTo>
                    <a:pt x="5" y="1"/>
                  </a:moveTo>
                  <a:cubicBezTo>
                    <a:pt x="5" y="2"/>
                    <a:pt x="0" y="0"/>
                    <a:pt x="1" y="0"/>
                  </a:cubicBezTo>
                  <a:cubicBezTo>
                    <a:pt x="3" y="0"/>
                    <a:pt x="6" y="0"/>
                    <a:pt x="5" y="1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17" name="Freeform 550"/>
            <p:cNvSpPr>
              <a:spLocks/>
            </p:cNvSpPr>
            <p:nvPr/>
          </p:nvSpPr>
          <p:spPr bwMode="auto">
            <a:xfrm>
              <a:off x="8203376" y="5226347"/>
              <a:ext cx="76432" cy="19114"/>
            </a:xfrm>
            <a:custGeom>
              <a:avLst/>
              <a:gdLst>
                <a:gd name="T0" fmla="*/ 7 w 8"/>
                <a:gd name="T1" fmla="*/ 1 h 2"/>
                <a:gd name="T2" fmla="*/ 2 w 8"/>
                <a:gd name="T3" fmla="*/ 2 h 2"/>
                <a:gd name="T4" fmla="*/ 3 w 8"/>
                <a:gd name="T5" fmla="*/ 0 h 2"/>
                <a:gd name="T6" fmla="*/ 7 w 8"/>
                <a:gd name="T7" fmla="*/ 1 h 2"/>
                <a:gd name="T8" fmla="*/ 7 w 8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2">
                  <a:moveTo>
                    <a:pt x="7" y="1"/>
                  </a:moveTo>
                  <a:cubicBezTo>
                    <a:pt x="8" y="2"/>
                    <a:pt x="3" y="2"/>
                    <a:pt x="2" y="2"/>
                  </a:cubicBezTo>
                  <a:cubicBezTo>
                    <a:pt x="0" y="1"/>
                    <a:pt x="2" y="0"/>
                    <a:pt x="3" y="0"/>
                  </a:cubicBezTo>
                  <a:cubicBezTo>
                    <a:pt x="5" y="0"/>
                    <a:pt x="7" y="0"/>
                    <a:pt x="7" y="1"/>
                  </a:cubicBezTo>
                  <a:cubicBezTo>
                    <a:pt x="8" y="2"/>
                    <a:pt x="7" y="0"/>
                    <a:pt x="7" y="1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18" name="Freeform 551"/>
            <p:cNvSpPr>
              <a:spLocks/>
            </p:cNvSpPr>
            <p:nvPr/>
          </p:nvSpPr>
          <p:spPr bwMode="auto">
            <a:xfrm>
              <a:off x="8091911" y="5207233"/>
              <a:ext cx="111465" cy="92380"/>
            </a:xfrm>
            <a:custGeom>
              <a:avLst/>
              <a:gdLst>
                <a:gd name="T0" fmla="*/ 10 w 12"/>
                <a:gd name="T1" fmla="*/ 7 h 10"/>
                <a:gd name="T2" fmla="*/ 3 w 12"/>
                <a:gd name="T3" fmla="*/ 9 h 10"/>
                <a:gd name="T4" fmla="*/ 2 w 12"/>
                <a:gd name="T5" fmla="*/ 2 h 10"/>
                <a:gd name="T6" fmla="*/ 9 w 12"/>
                <a:gd name="T7" fmla="*/ 0 h 10"/>
                <a:gd name="T8" fmla="*/ 10 w 12"/>
                <a:gd name="T9" fmla="*/ 7 h 10"/>
                <a:gd name="T10" fmla="*/ 10 w 12"/>
                <a:gd name="T11" fmla="*/ 7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" h="10">
                  <a:moveTo>
                    <a:pt x="10" y="7"/>
                  </a:moveTo>
                  <a:cubicBezTo>
                    <a:pt x="8" y="8"/>
                    <a:pt x="6" y="10"/>
                    <a:pt x="3" y="9"/>
                  </a:cubicBezTo>
                  <a:cubicBezTo>
                    <a:pt x="0" y="7"/>
                    <a:pt x="0" y="4"/>
                    <a:pt x="2" y="2"/>
                  </a:cubicBezTo>
                  <a:cubicBezTo>
                    <a:pt x="3" y="0"/>
                    <a:pt x="7" y="0"/>
                    <a:pt x="9" y="0"/>
                  </a:cubicBezTo>
                  <a:cubicBezTo>
                    <a:pt x="11" y="0"/>
                    <a:pt x="12" y="5"/>
                    <a:pt x="10" y="7"/>
                  </a:cubicBezTo>
                  <a:cubicBezTo>
                    <a:pt x="9" y="8"/>
                    <a:pt x="12" y="6"/>
                    <a:pt x="10" y="7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19" name="Freeform 552"/>
            <p:cNvSpPr>
              <a:spLocks/>
            </p:cNvSpPr>
            <p:nvPr/>
          </p:nvSpPr>
          <p:spPr bwMode="auto">
            <a:xfrm>
              <a:off x="7989999" y="5124408"/>
              <a:ext cx="63695" cy="35042"/>
            </a:xfrm>
            <a:custGeom>
              <a:avLst/>
              <a:gdLst>
                <a:gd name="T0" fmla="*/ 1 w 7"/>
                <a:gd name="T1" fmla="*/ 4 h 4"/>
                <a:gd name="T2" fmla="*/ 5 w 7"/>
                <a:gd name="T3" fmla="*/ 0 h 4"/>
                <a:gd name="T4" fmla="*/ 1 w 7"/>
                <a:gd name="T5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4">
                  <a:moveTo>
                    <a:pt x="1" y="4"/>
                  </a:moveTo>
                  <a:cubicBezTo>
                    <a:pt x="0" y="4"/>
                    <a:pt x="4" y="0"/>
                    <a:pt x="5" y="0"/>
                  </a:cubicBezTo>
                  <a:cubicBezTo>
                    <a:pt x="7" y="1"/>
                    <a:pt x="3" y="4"/>
                    <a:pt x="1" y="4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20" name="Freeform 553"/>
            <p:cNvSpPr>
              <a:spLocks/>
            </p:cNvSpPr>
            <p:nvPr/>
          </p:nvSpPr>
          <p:spPr bwMode="auto">
            <a:xfrm>
              <a:off x="8082358" y="5114850"/>
              <a:ext cx="57323" cy="28669"/>
            </a:xfrm>
            <a:custGeom>
              <a:avLst/>
              <a:gdLst>
                <a:gd name="T0" fmla="*/ 2 w 6"/>
                <a:gd name="T1" fmla="*/ 3 h 3"/>
                <a:gd name="T2" fmla="*/ 2 w 6"/>
                <a:gd name="T3" fmla="*/ 1 h 3"/>
                <a:gd name="T4" fmla="*/ 2 w 6"/>
                <a:gd name="T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3">
                  <a:moveTo>
                    <a:pt x="2" y="3"/>
                  </a:moveTo>
                  <a:cubicBezTo>
                    <a:pt x="2" y="3"/>
                    <a:pt x="0" y="1"/>
                    <a:pt x="2" y="1"/>
                  </a:cubicBezTo>
                  <a:cubicBezTo>
                    <a:pt x="3" y="0"/>
                    <a:pt x="6" y="3"/>
                    <a:pt x="2" y="3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21" name="Freeform 554"/>
            <p:cNvSpPr>
              <a:spLocks/>
            </p:cNvSpPr>
            <p:nvPr/>
          </p:nvSpPr>
          <p:spPr bwMode="auto">
            <a:xfrm>
              <a:off x="8028216" y="5095739"/>
              <a:ext cx="44586" cy="19114"/>
            </a:xfrm>
            <a:custGeom>
              <a:avLst/>
              <a:gdLst>
                <a:gd name="T0" fmla="*/ 0 w 5"/>
                <a:gd name="T1" fmla="*/ 1 h 2"/>
                <a:gd name="T2" fmla="*/ 4 w 5"/>
                <a:gd name="T3" fmla="*/ 0 h 2"/>
                <a:gd name="T4" fmla="*/ 0 w 5"/>
                <a:gd name="T5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" h="2">
                  <a:moveTo>
                    <a:pt x="0" y="1"/>
                  </a:moveTo>
                  <a:cubicBezTo>
                    <a:pt x="2" y="2"/>
                    <a:pt x="5" y="1"/>
                    <a:pt x="4" y="0"/>
                  </a:cubicBezTo>
                  <a:cubicBezTo>
                    <a:pt x="2" y="0"/>
                    <a:pt x="0" y="1"/>
                    <a:pt x="0" y="1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22" name="Freeform 555"/>
            <p:cNvSpPr>
              <a:spLocks/>
            </p:cNvSpPr>
            <p:nvPr/>
          </p:nvSpPr>
          <p:spPr bwMode="auto">
            <a:xfrm>
              <a:off x="7913567" y="4738956"/>
              <a:ext cx="245223" cy="105124"/>
            </a:xfrm>
            <a:custGeom>
              <a:avLst/>
              <a:gdLst>
                <a:gd name="T0" fmla="*/ 25 w 26"/>
                <a:gd name="T1" fmla="*/ 9 h 11"/>
                <a:gd name="T2" fmla="*/ 18 w 26"/>
                <a:gd name="T3" fmla="*/ 8 h 11"/>
                <a:gd name="T4" fmla="*/ 10 w 26"/>
                <a:gd name="T5" fmla="*/ 10 h 11"/>
                <a:gd name="T6" fmla="*/ 3 w 26"/>
                <a:gd name="T7" fmla="*/ 6 h 11"/>
                <a:gd name="T8" fmla="*/ 2 w 26"/>
                <a:gd name="T9" fmla="*/ 1 h 11"/>
                <a:gd name="T10" fmla="*/ 8 w 26"/>
                <a:gd name="T11" fmla="*/ 2 h 11"/>
                <a:gd name="T12" fmla="*/ 17 w 26"/>
                <a:gd name="T13" fmla="*/ 2 h 11"/>
                <a:gd name="T14" fmla="*/ 22 w 26"/>
                <a:gd name="T15" fmla="*/ 5 h 11"/>
                <a:gd name="T16" fmla="*/ 25 w 26"/>
                <a:gd name="T17" fmla="*/ 9 h 11"/>
                <a:gd name="T18" fmla="*/ 25 w 26"/>
                <a:gd name="T19" fmla="*/ 9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6" h="11">
                  <a:moveTo>
                    <a:pt x="25" y="9"/>
                  </a:moveTo>
                  <a:cubicBezTo>
                    <a:pt x="22" y="9"/>
                    <a:pt x="20" y="8"/>
                    <a:pt x="18" y="8"/>
                  </a:cubicBezTo>
                  <a:cubicBezTo>
                    <a:pt x="15" y="8"/>
                    <a:pt x="13" y="10"/>
                    <a:pt x="10" y="10"/>
                  </a:cubicBezTo>
                  <a:cubicBezTo>
                    <a:pt x="7" y="11"/>
                    <a:pt x="6" y="7"/>
                    <a:pt x="3" y="6"/>
                  </a:cubicBezTo>
                  <a:cubicBezTo>
                    <a:pt x="2" y="5"/>
                    <a:pt x="0" y="3"/>
                    <a:pt x="2" y="1"/>
                  </a:cubicBezTo>
                  <a:cubicBezTo>
                    <a:pt x="3" y="0"/>
                    <a:pt x="7" y="2"/>
                    <a:pt x="8" y="2"/>
                  </a:cubicBezTo>
                  <a:cubicBezTo>
                    <a:pt x="11" y="3"/>
                    <a:pt x="14" y="1"/>
                    <a:pt x="17" y="2"/>
                  </a:cubicBezTo>
                  <a:cubicBezTo>
                    <a:pt x="19" y="2"/>
                    <a:pt x="20" y="4"/>
                    <a:pt x="22" y="5"/>
                  </a:cubicBezTo>
                  <a:cubicBezTo>
                    <a:pt x="22" y="6"/>
                    <a:pt x="25" y="9"/>
                    <a:pt x="25" y="9"/>
                  </a:cubicBezTo>
                  <a:cubicBezTo>
                    <a:pt x="23" y="9"/>
                    <a:pt x="26" y="9"/>
                    <a:pt x="25" y="9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23" name="Freeform 556"/>
            <p:cNvSpPr>
              <a:spLocks/>
            </p:cNvSpPr>
            <p:nvPr/>
          </p:nvSpPr>
          <p:spPr bwMode="auto">
            <a:xfrm>
              <a:off x="5709742" y="6433669"/>
              <a:ext cx="270700" cy="178393"/>
            </a:xfrm>
            <a:custGeom>
              <a:avLst/>
              <a:gdLst>
                <a:gd name="T0" fmla="*/ 27 w 29"/>
                <a:gd name="T1" fmla="*/ 16 h 19"/>
                <a:gd name="T2" fmla="*/ 24 w 29"/>
                <a:gd name="T3" fmla="*/ 12 h 19"/>
                <a:gd name="T4" fmla="*/ 19 w 29"/>
                <a:gd name="T5" fmla="*/ 10 h 19"/>
                <a:gd name="T6" fmla="*/ 14 w 29"/>
                <a:gd name="T7" fmla="*/ 3 h 19"/>
                <a:gd name="T8" fmla="*/ 8 w 29"/>
                <a:gd name="T9" fmla="*/ 2 h 19"/>
                <a:gd name="T10" fmla="*/ 2 w 29"/>
                <a:gd name="T11" fmla="*/ 0 h 19"/>
                <a:gd name="T12" fmla="*/ 3 w 29"/>
                <a:gd name="T13" fmla="*/ 2 h 19"/>
                <a:gd name="T14" fmla="*/ 5 w 29"/>
                <a:gd name="T15" fmla="*/ 3 h 19"/>
                <a:gd name="T16" fmla="*/ 6 w 29"/>
                <a:gd name="T17" fmla="*/ 4 h 19"/>
                <a:gd name="T18" fmla="*/ 4 w 29"/>
                <a:gd name="T19" fmla="*/ 2 h 19"/>
                <a:gd name="T20" fmla="*/ 4 w 29"/>
                <a:gd name="T21" fmla="*/ 4 h 19"/>
                <a:gd name="T22" fmla="*/ 7 w 29"/>
                <a:gd name="T23" fmla="*/ 6 h 19"/>
                <a:gd name="T24" fmla="*/ 12 w 29"/>
                <a:gd name="T25" fmla="*/ 9 h 19"/>
                <a:gd name="T26" fmla="*/ 10 w 29"/>
                <a:gd name="T27" fmla="*/ 10 h 19"/>
                <a:gd name="T28" fmla="*/ 14 w 29"/>
                <a:gd name="T29" fmla="*/ 10 h 19"/>
                <a:gd name="T30" fmla="*/ 14 w 29"/>
                <a:gd name="T31" fmla="*/ 12 h 19"/>
                <a:gd name="T32" fmla="*/ 19 w 29"/>
                <a:gd name="T33" fmla="*/ 12 h 19"/>
                <a:gd name="T34" fmla="*/ 27 w 29"/>
                <a:gd name="T35" fmla="*/ 16 h 19"/>
                <a:gd name="T36" fmla="*/ 27 w 29"/>
                <a:gd name="T37" fmla="*/ 16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9" h="19">
                  <a:moveTo>
                    <a:pt x="27" y="16"/>
                  </a:moveTo>
                  <a:cubicBezTo>
                    <a:pt x="26" y="15"/>
                    <a:pt x="25" y="13"/>
                    <a:pt x="24" y="12"/>
                  </a:cubicBezTo>
                  <a:cubicBezTo>
                    <a:pt x="23" y="10"/>
                    <a:pt x="21" y="10"/>
                    <a:pt x="19" y="10"/>
                  </a:cubicBezTo>
                  <a:cubicBezTo>
                    <a:pt x="17" y="8"/>
                    <a:pt x="17" y="4"/>
                    <a:pt x="14" y="3"/>
                  </a:cubicBezTo>
                  <a:cubicBezTo>
                    <a:pt x="13" y="3"/>
                    <a:pt x="10" y="3"/>
                    <a:pt x="8" y="2"/>
                  </a:cubicBezTo>
                  <a:cubicBezTo>
                    <a:pt x="7" y="1"/>
                    <a:pt x="5" y="0"/>
                    <a:pt x="2" y="0"/>
                  </a:cubicBezTo>
                  <a:cubicBezTo>
                    <a:pt x="0" y="0"/>
                    <a:pt x="1" y="2"/>
                    <a:pt x="3" y="2"/>
                  </a:cubicBezTo>
                  <a:cubicBezTo>
                    <a:pt x="4" y="2"/>
                    <a:pt x="4" y="2"/>
                    <a:pt x="5" y="3"/>
                  </a:cubicBezTo>
                  <a:cubicBezTo>
                    <a:pt x="5" y="3"/>
                    <a:pt x="6" y="4"/>
                    <a:pt x="6" y="4"/>
                  </a:cubicBezTo>
                  <a:cubicBezTo>
                    <a:pt x="5" y="4"/>
                    <a:pt x="4" y="3"/>
                    <a:pt x="4" y="2"/>
                  </a:cubicBezTo>
                  <a:cubicBezTo>
                    <a:pt x="4" y="2"/>
                    <a:pt x="4" y="4"/>
                    <a:pt x="4" y="4"/>
                  </a:cubicBezTo>
                  <a:cubicBezTo>
                    <a:pt x="4" y="6"/>
                    <a:pt x="6" y="6"/>
                    <a:pt x="7" y="6"/>
                  </a:cubicBezTo>
                  <a:cubicBezTo>
                    <a:pt x="7" y="6"/>
                    <a:pt x="12" y="9"/>
                    <a:pt x="12" y="9"/>
                  </a:cubicBezTo>
                  <a:cubicBezTo>
                    <a:pt x="12" y="9"/>
                    <a:pt x="11" y="9"/>
                    <a:pt x="10" y="10"/>
                  </a:cubicBezTo>
                  <a:cubicBezTo>
                    <a:pt x="10" y="10"/>
                    <a:pt x="14" y="10"/>
                    <a:pt x="14" y="10"/>
                  </a:cubicBezTo>
                  <a:cubicBezTo>
                    <a:pt x="16" y="11"/>
                    <a:pt x="14" y="12"/>
                    <a:pt x="14" y="12"/>
                  </a:cubicBezTo>
                  <a:cubicBezTo>
                    <a:pt x="15" y="13"/>
                    <a:pt x="18" y="12"/>
                    <a:pt x="19" y="12"/>
                  </a:cubicBezTo>
                  <a:cubicBezTo>
                    <a:pt x="14" y="13"/>
                    <a:pt x="29" y="19"/>
                    <a:pt x="27" y="16"/>
                  </a:cubicBezTo>
                  <a:cubicBezTo>
                    <a:pt x="26" y="15"/>
                    <a:pt x="28" y="18"/>
                    <a:pt x="27" y="16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24" name="Freeform 557"/>
            <p:cNvSpPr>
              <a:spLocks/>
            </p:cNvSpPr>
            <p:nvPr/>
          </p:nvSpPr>
          <p:spPr bwMode="auto">
            <a:xfrm>
              <a:off x="5496368" y="6226607"/>
              <a:ext cx="121018" cy="130608"/>
            </a:xfrm>
            <a:custGeom>
              <a:avLst/>
              <a:gdLst>
                <a:gd name="T0" fmla="*/ 11 w 13"/>
                <a:gd name="T1" fmla="*/ 14 h 14"/>
                <a:gd name="T2" fmla="*/ 11 w 13"/>
                <a:gd name="T3" fmla="*/ 14 h 14"/>
                <a:gd name="T4" fmla="*/ 8 w 13"/>
                <a:gd name="T5" fmla="*/ 11 h 14"/>
                <a:gd name="T6" fmla="*/ 7 w 13"/>
                <a:gd name="T7" fmla="*/ 7 h 14"/>
                <a:gd name="T8" fmla="*/ 6 w 13"/>
                <a:gd name="T9" fmla="*/ 5 h 14"/>
                <a:gd name="T10" fmla="*/ 7 w 13"/>
                <a:gd name="T11" fmla="*/ 2 h 14"/>
                <a:gd name="T12" fmla="*/ 4 w 13"/>
                <a:gd name="T13" fmla="*/ 4 h 14"/>
                <a:gd name="T14" fmla="*/ 6 w 13"/>
                <a:gd name="T15" fmla="*/ 1 h 14"/>
                <a:gd name="T16" fmla="*/ 1 w 13"/>
                <a:gd name="T17" fmla="*/ 0 h 14"/>
                <a:gd name="T18" fmla="*/ 3 w 13"/>
                <a:gd name="T19" fmla="*/ 6 h 14"/>
                <a:gd name="T20" fmla="*/ 11 w 13"/>
                <a:gd name="T21" fmla="*/ 14 h 14"/>
                <a:gd name="T22" fmla="*/ 11 w 13"/>
                <a:gd name="T23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3" h="14">
                  <a:moveTo>
                    <a:pt x="11" y="14"/>
                  </a:moveTo>
                  <a:cubicBezTo>
                    <a:pt x="11" y="14"/>
                    <a:pt x="11" y="14"/>
                    <a:pt x="11" y="14"/>
                  </a:cubicBezTo>
                  <a:cubicBezTo>
                    <a:pt x="11" y="13"/>
                    <a:pt x="9" y="11"/>
                    <a:pt x="8" y="11"/>
                  </a:cubicBezTo>
                  <a:cubicBezTo>
                    <a:pt x="7" y="9"/>
                    <a:pt x="8" y="8"/>
                    <a:pt x="7" y="7"/>
                  </a:cubicBezTo>
                  <a:cubicBezTo>
                    <a:pt x="6" y="6"/>
                    <a:pt x="6" y="6"/>
                    <a:pt x="6" y="5"/>
                  </a:cubicBezTo>
                  <a:cubicBezTo>
                    <a:pt x="5" y="3"/>
                    <a:pt x="6" y="3"/>
                    <a:pt x="7" y="2"/>
                  </a:cubicBezTo>
                  <a:cubicBezTo>
                    <a:pt x="9" y="0"/>
                    <a:pt x="3" y="3"/>
                    <a:pt x="4" y="4"/>
                  </a:cubicBezTo>
                  <a:cubicBezTo>
                    <a:pt x="3" y="3"/>
                    <a:pt x="6" y="1"/>
                    <a:pt x="6" y="1"/>
                  </a:cubicBezTo>
                  <a:cubicBezTo>
                    <a:pt x="5" y="0"/>
                    <a:pt x="1" y="0"/>
                    <a:pt x="1" y="0"/>
                  </a:cubicBezTo>
                  <a:cubicBezTo>
                    <a:pt x="0" y="1"/>
                    <a:pt x="2" y="5"/>
                    <a:pt x="3" y="6"/>
                  </a:cubicBezTo>
                  <a:cubicBezTo>
                    <a:pt x="5" y="8"/>
                    <a:pt x="8" y="13"/>
                    <a:pt x="11" y="14"/>
                  </a:cubicBezTo>
                  <a:cubicBezTo>
                    <a:pt x="13" y="14"/>
                    <a:pt x="8" y="13"/>
                    <a:pt x="11" y="14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25" name="Freeform 558"/>
            <p:cNvSpPr>
              <a:spLocks/>
            </p:cNvSpPr>
            <p:nvPr/>
          </p:nvSpPr>
          <p:spPr bwMode="auto">
            <a:xfrm>
              <a:off x="5505923" y="6076886"/>
              <a:ext cx="38217" cy="38227"/>
            </a:xfrm>
            <a:custGeom>
              <a:avLst/>
              <a:gdLst>
                <a:gd name="T0" fmla="*/ 3 w 4"/>
                <a:gd name="T1" fmla="*/ 3 h 4"/>
                <a:gd name="T2" fmla="*/ 2 w 4"/>
                <a:gd name="T3" fmla="*/ 1 h 4"/>
                <a:gd name="T4" fmla="*/ 3 w 4"/>
                <a:gd name="T5" fmla="*/ 3 h 4"/>
                <a:gd name="T6" fmla="*/ 3 w 4"/>
                <a:gd name="T7" fmla="*/ 3 h 4"/>
                <a:gd name="T8" fmla="*/ 3 w 4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3" y="3"/>
                  </a:moveTo>
                  <a:cubicBezTo>
                    <a:pt x="2" y="2"/>
                    <a:pt x="0" y="2"/>
                    <a:pt x="2" y="1"/>
                  </a:cubicBezTo>
                  <a:cubicBezTo>
                    <a:pt x="3" y="0"/>
                    <a:pt x="4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2" y="2"/>
                    <a:pt x="4" y="4"/>
                    <a:pt x="3" y="3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26" name="Freeform 559"/>
            <p:cNvSpPr>
              <a:spLocks/>
            </p:cNvSpPr>
            <p:nvPr/>
          </p:nvSpPr>
          <p:spPr bwMode="auto">
            <a:xfrm>
              <a:off x="5458150" y="6032291"/>
              <a:ext cx="57323" cy="54153"/>
            </a:xfrm>
            <a:custGeom>
              <a:avLst/>
              <a:gdLst>
                <a:gd name="T0" fmla="*/ 5 w 6"/>
                <a:gd name="T1" fmla="*/ 2 h 6"/>
                <a:gd name="T2" fmla="*/ 0 w 6"/>
                <a:gd name="T3" fmla="*/ 1 h 6"/>
                <a:gd name="T4" fmla="*/ 1 w 6"/>
                <a:gd name="T5" fmla="*/ 3 h 6"/>
                <a:gd name="T6" fmla="*/ 1 w 6"/>
                <a:gd name="T7" fmla="*/ 6 h 6"/>
                <a:gd name="T8" fmla="*/ 5 w 6"/>
                <a:gd name="T9" fmla="*/ 5 h 6"/>
                <a:gd name="T10" fmla="*/ 3 w 6"/>
                <a:gd name="T11" fmla="*/ 3 h 6"/>
                <a:gd name="T12" fmla="*/ 5 w 6"/>
                <a:gd name="T13" fmla="*/ 2 h 6"/>
                <a:gd name="T14" fmla="*/ 5 w 6"/>
                <a:gd name="T15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" h="6">
                  <a:moveTo>
                    <a:pt x="5" y="2"/>
                  </a:moveTo>
                  <a:cubicBezTo>
                    <a:pt x="4" y="2"/>
                    <a:pt x="1" y="0"/>
                    <a:pt x="0" y="1"/>
                  </a:cubicBezTo>
                  <a:cubicBezTo>
                    <a:pt x="1" y="0"/>
                    <a:pt x="2" y="4"/>
                    <a:pt x="1" y="3"/>
                  </a:cubicBezTo>
                  <a:cubicBezTo>
                    <a:pt x="1" y="4"/>
                    <a:pt x="1" y="5"/>
                    <a:pt x="1" y="6"/>
                  </a:cubicBezTo>
                  <a:cubicBezTo>
                    <a:pt x="1" y="5"/>
                    <a:pt x="5" y="4"/>
                    <a:pt x="5" y="5"/>
                  </a:cubicBezTo>
                  <a:cubicBezTo>
                    <a:pt x="5" y="4"/>
                    <a:pt x="4" y="4"/>
                    <a:pt x="3" y="3"/>
                  </a:cubicBezTo>
                  <a:cubicBezTo>
                    <a:pt x="4" y="4"/>
                    <a:pt x="6" y="2"/>
                    <a:pt x="5" y="2"/>
                  </a:cubicBezTo>
                  <a:cubicBezTo>
                    <a:pt x="4" y="2"/>
                    <a:pt x="6" y="2"/>
                    <a:pt x="5" y="2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27" name="Freeform 560"/>
            <p:cNvSpPr>
              <a:spLocks/>
            </p:cNvSpPr>
            <p:nvPr/>
          </p:nvSpPr>
          <p:spPr bwMode="auto">
            <a:xfrm>
              <a:off x="5432673" y="6048217"/>
              <a:ext cx="35033" cy="57338"/>
            </a:xfrm>
            <a:custGeom>
              <a:avLst/>
              <a:gdLst>
                <a:gd name="T0" fmla="*/ 2 w 4"/>
                <a:gd name="T1" fmla="*/ 0 h 6"/>
                <a:gd name="T2" fmla="*/ 2 w 4"/>
                <a:gd name="T3" fmla="*/ 2 h 6"/>
                <a:gd name="T4" fmla="*/ 2 w 4"/>
                <a:gd name="T5" fmla="*/ 5 h 6"/>
                <a:gd name="T6" fmla="*/ 3 w 4"/>
                <a:gd name="T7" fmla="*/ 3 h 6"/>
                <a:gd name="T8" fmla="*/ 2 w 4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6">
                  <a:moveTo>
                    <a:pt x="2" y="0"/>
                  </a:moveTo>
                  <a:cubicBezTo>
                    <a:pt x="0" y="0"/>
                    <a:pt x="2" y="1"/>
                    <a:pt x="2" y="2"/>
                  </a:cubicBezTo>
                  <a:cubicBezTo>
                    <a:pt x="2" y="3"/>
                    <a:pt x="1" y="5"/>
                    <a:pt x="2" y="5"/>
                  </a:cubicBezTo>
                  <a:cubicBezTo>
                    <a:pt x="3" y="6"/>
                    <a:pt x="3" y="3"/>
                    <a:pt x="3" y="3"/>
                  </a:cubicBezTo>
                  <a:cubicBezTo>
                    <a:pt x="3" y="2"/>
                    <a:pt x="4" y="0"/>
                    <a:pt x="2" y="0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28" name="Freeform 561"/>
            <p:cNvSpPr>
              <a:spLocks/>
            </p:cNvSpPr>
            <p:nvPr/>
          </p:nvSpPr>
          <p:spPr bwMode="auto">
            <a:xfrm>
              <a:off x="5375347" y="5994061"/>
              <a:ext cx="47770" cy="101936"/>
            </a:xfrm>
            <a:custGeom>
              <a:avLst/>
              <a:gdLst>
                <a:gd name="T0" fmla="*/ 4 w 5"/>
                <a:gd name="T1" fmla="*/ 10 h 11"/>
                <a:gd name="T2" fmla="*/ 2 w 5"/>
                <a:gd name="T3" fmla="*/ 6 h 11"/>
                <a:gd name="T4" fmla="*/ 1 w 5"/>
                <a:gd name="T5" fmla="*/ 3 h 11"/>
                <a:gd name="T6" fmla="*/ 5 w 5"/>
                <a:gd name="T7" fmla="*/ 5 h 11"/>
                <a:gd name="T8" fmla="*/ 4 w 5"/>
                <a:gd name="T9" fmla="*/ 10 h 11"/>
                <a:gd name="T10" fmla="*/ 4 w 5"/>
                <a:gd name="T11" fmla="*/ 1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1">
                  <a:moveTo>
                    <a:pt x="4" y="10"/>
                  </a:moveTo>
                  <a:cubicBezTo>
                    <a:pt x="4" y="9"/>
                    <a:pt x="2" y="6"/>
                    <a:pt x="2" y="6"/>
                  </a:cubicBezTo>
                  <a:cubicBezTo>
                    <a:pt x="4" y="4"/>
                    <a:pt x="0" y="4"/>
                    <a:pt x="1" y="3"/>
                  </a:cubicBezTo>
                  <a:cubicBezTo>
                    <a:pt x="2" y="0"/>
                    <a:pt x="5" y="5"/>
                    <a:pt x="5" y="5"/>
                  </a:cubicBezTo>
                  <a:cubicBezTo>
                    <a:pt x="5" y="6"/>
                    <a:pt x="5" y="11"/>
                    <a:pt x="4" y="10"/>
                  </a:cubicBezTo>
                  <a:cubicBezTo>
                    <a:pt x="4" y="9"/>
                    <a:pt x="5" y="11"/>
                    <a:pt x="4" y="10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29" name="Freeform 562"/>
            <p:cNvSpPr>
              <a:spLocks/>
            </p:cNvSpPr>
            <p:nvPr/>
          </p:nvSpPr>
          <p:spPr bwMode="auto">
            <a:xfrm>
              <a:off x="5337130" y="5955834"/>
              <a:ext cx="66879" cy="66896"/>
            </a:xfrm>
            <a:custGeom>
              <a:avLst/>
              <a:gdLst>
                <a:gd name="T0" fmla="*/ 4 w 7"/>
                <a:gd name="T1" fmla="*/ 6 h 7"/>
                <a:gd name="T2" fmla="*/ 2 w 7"/>
                <a:gd name="T3" fmla="*/ 3 h 7"/>
                <a:gd name="T4" fmla="*/ 0 w 7"/>
                <a:gd name="T5" fmla="*/ 2 h 7"/>
                <a:gd name="T6" fmla="*/ 5 w 7"/>
                <a:gd name="T7" fmla="*/ 1 h 7"/>
                <a:gd name="T8" fmla="*/ 4 w 7"/>
                <a:gd name="T9" fmla="*/ 3 h 7"/>
                <a:gd name="T10" fmla="*/ 7 w 7"/>
                <a:gd name="T11" fmla="*/ 4 h 7"/>
                <a:gd name="T12" fmla="*/ 5 w 7"/>
                <a:gd name="T13" fmla="*/ 5 h 7"/>
                <a:gd name="T14" fmla="*/ 4 w 7"/>
                <a:gd name="T15" fmla="*/ 6 h 7"/>
                <a:gd name="T16" fmla="*/ 4 w 7"/>
                <a:gd name="T17" fmla="*/ 6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7">
                  <a:moveTo>
                    <a:pt x="4" y="6"/>
                  </a:moveTo>
                  <a:cubicBezTo>
                    <a:pt x="2" y="4"/>
                    <a:pt x="1" y="4"/>
                    <a:pt x="2" y="3"/>
                  </a:cubicBezTo>
                  <a:cubicBezTo>
                    <a:pt x="2" y="2"/>
                    <a:pt x="0" y="2"/>
                    <a:pt x="0" y="2"/>
                  </a:cubicBezTo>
                  <a:cubicBezTo>
                    <a:pt x="0" y="1"/>
                    <a:pt x="4" y="0"/>
                    <a:pt x="5" y="1"/>
                  </a:cubicBezTo>
                  <a:cubicBezTo>
                    <a:pt x="5" y="1"/>
                    <a:pt x="3" y="2"/>
                    <a:pt x="4" y="3"/>
                  </a:cubicBezTo>
                  <a:cubicBezTo>
                    <a:pt x="5" y="3"/>
                    <a:pt x="7" y="4"/>
                    <a:pt x="7" y="4"/>
                  </a:cubicBezTo>
                  <a:cubicBezTo>
                    <a:pt x="7" y="5"/>
                    <a:pt x="5" y="5"/>
                    <a:pt x="5" y="5"/>
                  </a:cubicBezTo>
                  <a:cubicBezTo>
                    <a:pt x="4" y="5"/>
                    <a:pt x="5" y="7"/>
                    <a:pt x="4" y="6"/>
                  </a:cubicBezTo>
                  <a:cubicBezTo>
                    <a:pt x="2" y="5"/>
                    <a:pt x="4" y="6"/>
                    <a:pt x="4" y="6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30" name="Freeform 563"/>
            <p:cNvSpPr>
              <a:spLocks/>
            </p:cNvSpPr>
            <p:nvPr/>
          </p:nvSpPr>
          <p:spPr bwMode="auto">
            <a:xfrm>
              <a:off x="5404009" y="5955834"/>
              <a:ext cx="63695" cy="86010"/>
            </a:xfrm>
            <a:custGeom>
              <a:avLst/>
              <a:gdLst>
                <a:gd name="T0" fmla="*/ 3 w 7"/>
                <a:gd name="T1" fmla="*/ 8 h 9"/>
                <a:gd name="T2" fmla="*/ 4 w 7"/>
                <a:gd name="T3" fmla="*/ 6 h 9"/>
                <a:gd name="T4" fmla="*/ 2 w 7"/>
                <a:gd name="T5" fmla="*/ 4 h 9"/>
                <a:gd name="T6" fmla="*/ 3 w 7"/>
                <a:gd name="T7" fmla="*/ 1 h 9"/>
                <a:gd name="T8" fmla="*/ 6 w 7"/>
                <a:gd name="T9" fmla="*/ 5 h 9"/>
                <a:gd name="T10" fmla="*/ 3 w 7"/>
                <a:gd name="T11" fmla="*/ 8 h 9"/>
                <a:gd name="T12" fmla="*/ 3 w 7"/>
                <a:gd name="T13" fmla="*/ 8 h 9"/>
                <a:gd name="T14" fmla="*/ 3 w 7"/>
                <a:gd name="T15" fmla="*/ 8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" h="9">
                  <a:moveTo>
                    <a:pt x="3" y="8"/>
                  </a:moveTo>
                  <a:cubicBezTo>
                    <a:pt x="4" y="7"/>
                    <a:pt x="5" y="7"/>
                    <a:pt x="4" y="6"/>
                  </a:cubicBezTo>
                  <a:cubicBezTo>
                    <a:pt x="4" y="5"/>
                    <a:pt x="2" y="5"/>
                    <a:pt x="2" y="4"/>
                  </a:cubicBezTo>
                  <a:cubicBezTo>
                    <a:pt x="3" y="3"/>
                    <a:pt x="0" y="0"/>
                    <a:pt x="3" y="1"/>
                  </a:cubicBezTo>
                  <a:cubicBezTo>
                    <a:pt x="6" y="2"/>
                    <a:pt x="6" y="3"/>
                    <a:pt x="6" y="5"/>
                  </a:cubicBezTo>
                  <a:cubicBezTo>
                    <a:pt x="7" y="7"/>
                    <a:pt x="3" y="8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4" y="7"/>
                    <a:pt x="2" y="9"/>
                    <a:pt x="3" y="8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31" name="Freeform 564"/>
            <p:cNvSpPr>
              <a:spLocks/>
            </p:cNvSpPr>
            <p:nvPr/>
          </p:nvSpPr>
          <p:spPr bwMode="auto">
            <a:xfrm>
              <a:off x="5384900" y="5974948"/>
              <a:ext cx="28662" cy="9556"/>
            </a:xfrm>
            <a:custGeom>
              <a:avLst/>
              <a:gdLst>
                <a:gd name="T0" fmla="*/ 2 w 3"/>
                <a:gd name="T1" fmla="*/ 1 h 1"/>
                <a:gd name="T2" fmla="*/ 0 w 3"/>
                <a:gd name="T3" fmla="*/ 0 h 1"/>
                <a:gd name="T4" fmla="*/ 3 w 3"/>
                <a:gd name="T5" fmla="*/ 0 h 1"/>
                <a:gd name="T6" fmla="*/ 2 w 3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1">
                  <a:moveTo>
                    <a:pt x="2" y="1"/>
                  </a:moveTo>
                  <a:cubicBezTo>
                    <a:pt x="1" y="1"/>
                    <a:pt x="0" y="1"/>
                    <a:pt x="0" y="0"/>
                  </a:cubicBezTo>
                  <a:cubicBezTo>
                    <a:pt x="0" y="0"/>
                    <a:pt x="2" y="0"/>
                    <a:pt x="3" y="0"/>
                  </a:cubicBezTo>
                  <a:cubicBezTo>
                    <a:pt x="3" y="0"/>
                    <a:pt x="2" y="1"/>
                    <a:pt x="2" y="1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32" name="Freeform 565"/>
            <p:cNvSpPr>
              <a:spLocks/>
            </p:cNvSpPr>
            <p:nvPr/>
          </p:nvSpPr>
          <p:spPr bwMode="auto">
            <a:xfrm>
              <a:off x="4486812" y="5984506"/>
              <a:ext cx="124202" cy="63711"/>
            </a:xfrm>
            <a:custGeom>
              <a:avLst/>
              <a:gdLst>
                <a:gd name="T0" fmla="*/ 10 w 13"/>
                <a:gd name="T1" fmla="*/ 1 h 7"/>
                <a:gd name="T2" fmla="*/ 7 w 13"/>
                <a:gd name="T3" fmla="*/ 1 h 7"/>
                <a:gd name="T4" fmla="*/ 5 w 13"/>
                <a:gd name="T5" fmla="*/ 1 h 7"/>
                <a:gd name="T6" fmla="*/ 5 w 13"/>
                <a:gd name="T7" fmla="*/ 4 h 7"/>
                <a:gd name="T8" fmla="*/ 1 w 13"/>
                <a:gd name="T9" fmla="*/ 3 h 7"/>
                <a:gd name="T10" fmla="*/ 1 w 13"/>
                <a:gd name="T11" fmla="*/ 6 h 7"/>
                <a:gd name="T12" fmla="*/ 11 w 13"/>
                <a:gd name="T13" fmla="*/ 4 h 7"/>
                <a:gd name="T14" fmla="*/ 9 w 13"/>
                <a:gd name="T15" fmla="*/ 3 h 7"/>
                <a:gd name="T16" fmla="*/ 12 w 13"/>
                <a:gd name="T17" fmla="*/ 3 h 7"/>
                <a:gd name="T18" fmla="*/ 10 w 13"/>
                <a:gd name="T19" fmla="*/ 1 h 7"/>
                <a:gd name="T20" fmla="*/ 10 w 13"/>
                <a:gd name="T21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" h="7">
                  <a:moveTo>
                    <a:pt x="10" y="1"/>
                  </a:moveTo>
                  <a:cubicBezTo>
                    <a:pt x="9" y="1"/>
                    <a:pt x="8" y="1"/>
                    <a:pt x="7" y="1"/>
                  </a:cubicBezTo>
                  <a:cubicBezTo>
                    <a:pt x="6" y="1"/>
                    <a:pt x="6" y="1"/>
                    <a:pt x="5" y="1"/>
                  </a:cubicBezTo>
                  <a:cubicBezTo>
                    <a:pt x="3" y="2"/>
                    <a:pt x="4" y="4"/>
                    <a:pt x="5" y="4"/>
                  </a:cubicBezTo>
                  <a:cubicBezTo>
                    <a:pt x="4" y="4"/>
                    <a:pt x="2" y="1"/>
                    <a:pt x="1" y="3"/>
                  </a:cubicBezTo>
                  <a:cubicBezTo>
                    <a:pt x="0" y="4"/>
                    <a:pt x="0" y="5"/>
                    <a:pt x="1" y="6"/>
                  </a:cubicBezTo>
                  <a:cubicBezTo>
                    <a:pt x="2" y="7"/>
                    <a:pt x="10" y="5"/>
                    <a:pt x="11" y="4"/>
                  </a:cubicBezTo>
                  <a:cubicBezTo>
                    <a:pt x="11" y="4"/>
                    <a:pt x="10" y="3"/>
                    <a:pt x="9" y="3"/>
                  </a:cubicBezTo>
                  <a:cubicBezTo>
                    <a:pt x="10" y="3"/>
                    <a:pt x="12" y="3"/>
                    <a:pt x="12" y="3"/>
                  </a:cubicBezTo>
                  <a:cubicBezTo>
                    <a:pt x="13" y="2"/>
                    <a:pt x="11" y="0"/>
                    <a:pt x="10" y="1"/>
                  </a:cubicBezTo>
                  <a:cubicBezTo>
                    <a:pt x="9" y="1"/>
                    <a:pt x="11" y="0"/>
                    <a:pt x="10" y="1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33" name="Freeform 566"/>
            <p:cNvSpPr>
              <a:spLocks/>
            </p:cNvSpPr>
            <p:nvPr/>
          </p:nvSpPr>
          <p:spPr bwMode="auto">
            <a:xfrm>
              <a:off x="4534582" y="5927165"/>
              <a:ext cx="76432" cy="66896"/>
            </a:xfrm>
            <a:custGeom>
              <a:avLst/>
              <a:gdLst>
                <a:gd name="T0" fmla="*/ 2 w 8"/>
                <a:gd name="T1" fmla="*/ 6 h 7"/>
                <a:gd name="T2" fmla="*/ 5 w 8"/>
                <a:gd name="T3" fmla="*/ 4 h 7"/>
                <a:gd name="T4" fmla="*/ 8 w 8"/>
                <a:gd name="T5" fmla="*/ 4 h 7"/>
                <a:gd name="T6" fmla="*/ 5 w 8"/>
                <a:gd name="T7" fmla="*/ 2 h 7"/>
                <a:gd name="T8" fmla="*/ 2 w 8"/>
                <a:gd name="T9" fmla="*/ 6 h 7"/>
                <a:gd name="T10" fmla="*/ 2 w 8"/>
                <a:gd name="T11" fmla="*/ 6 h 7"/>
                <a:gd name="T12" fmla="*/ 2 w 8"/>
                <a:gd name="T13" fmla="*/ 6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7">
                  <a:moveTo>
                    <a:pt x="2" y="6"/>
                  </a:moveTo>
                  <a:cubicBezTo>
                    <a:pt x="3" y="5"/>
                    <a:pt x="4" y="5"/>
                    <a:pt x="5" y="4"/>
                  </a:cubicBezTo>
                  <a:cubicBezTo>
                    <a:pt x="6" y="4"/>
                    <a:pt x="8" y="4"/>
                    <a:pt x="8" y="4"/>
                  </a:cubicBezTo>
                  <a:cubicBezTo>
                    <a:pt x="8" y="4"/>
                    <a:pt x="7" y="0"/>
                    <a:pt x="5" y="2"/>
                  </a:cubicBezTo>
                  <a:cubicBezTo>
                    <a:pt x="5" y="2"/>
                    <a:pt x="1" y="5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4" y="5"/>
                    <a:pt x="0" y="7"/>
                    <a:pt x="2" y="6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34" name="Freeform 567"/>
            <p:cNvSpPr>
              <a:spLocks/>
            </p:cNvSpPr>
            <p:nvPr/>
          </p:nvSpPr>
          <p:spPr bwMode="auto">
            <a:xfrm>
              <a:off x="4002734" y="6182007"/>
              <a:ext cx="92356" cy="35042"/>
            </a:xfrm>
            <a:custGeom>
              <a:avLst/>
              <a:gdLst>
                <a:gd name="T0" fmla="*/ 9 w 10"/>
                <a:gd name="T1" fmla="*/ 2 h 4"/>
                <a:gd name="T2" fmla="*/ 9 w 10"/>
                <a:gd name="T3" fmla="*/ 1 h 4"/>
                <a:gd name="T4" fmla="*/ 6 w 10"/>
                <a:gd name="T5" fmla="*/ 0 h 4"/>
                <a:gd name="T6" fmla="*/ 2 w 10"/>
                <a:gd name="T7" fmla="*/ 2 h 4"/>
                <a:gd name="T8" fmla="*/ 3 w 10"/>
                <a:gd name="T9" fmla="*/ 4 h 4"/>
                <a:gd name="T10" fmla="*/ 9 w 10"/>
                <a:gd name="T11" fmla="*/ 2 h 4"/>
                <a:gd name="T12" fmla="*/ 9 w 10"/>
                <a:gd name="T13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4">
                  <a:moveTo>
                    <a:pt x="9" y="2"/>
                  </a:moveTo>
                  <a:cubicBezTo>
                    <a:pt x="10" y="2"/>
                    <a:pt x="8" y="1"/>
                    <a:pt x="9" y="1"/>
                  </a:cubicBezTo>
                  <a:cubicBezTo>
                    <a:pt x="8" y="0"/>
                    <a:pt x="7" y="0"/>
                    <a:pt x="6" y="0"/>
                  </a:cubicBezTo>
                  <a:cubicBezTo>
                    <a:pt x="5" y="1"/>
                    <a:pt x="3" y="1"/>
                    <a:pt x="2" y="2"/>
                  </a:cubicBezTo>
                  <a:cubicBezTo>
                    <a:pt x="0" y="3"/>
                    <a:pt x="2" y="4"/>
                    <a:pt x="3" y="4"/>
                  </a:cubicBezTo>
                  <a:cubicBezTo>
                    <a:pt x="5" y="4"/>
                    <a:pt x="7" y="1"/>
                    <a:pt x="9" y="2"/>
                  </a:cubicBezTo>
                  <a:cubicBezTo>
                    <a:pt x="10" y="2"/>
                    <a:pt x="7" y="1"/>
                    <a:pt x="9" y="2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35" name="Freeform 568"/>
            <p:cNvSpPr>
              <a:spLocks/>
            </p:cNvSpPr>
            <p:nvPr/>
          </p:nvSpPr>
          <p:spPr bwMode="auto">
            <a:xfrm>
              <a:off x="3891269" y="6236163"/>
              <a:ext cx="54139" cy="47785"/>
            </a:xfrm>
            <a:custGeom>
              <a:avLst/>
              <a:gdLst>
                <a:gd name="T0" fmla="*/ 6 w 6"/>
                <a:gd name="T1" fmla="*/ 2 h 5"/>
                <a:gd name="T2" fmla="*/ 3 w 6"/>
                <a:gd name="T3" fmla="*/ 2 h 5"/>
                <a:gd name="T4" fmla="*/ 3 w 6"/>
                <a:gd name="T5" fmla="*/ 4 h 5"/>
                <a:gd name="T6" fmla="*/ 0 w 6"/>
                <a:gd name="T7" fmla="*/ 5 h 5"/>
                <a:gd name="T8" fmla="*/ 6 w 6"/>
                <a:gd name="T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5">
                  <a:moveTo>
                    <a:pt x="6" y="2"/>
                  </a:moveTo>
                  <a:cubicBezTo>
                    <a:pt x="6" y="0"/>
                    <a:pt x="4" y="1"/>
                    <a:pt x="3" y="2"/>
                  </a:cubicBezTo>
                  <a:cubicBezTo>
                    <a:pt x="3" y="2"/>
                    <a:pt x="3" y="3"/>
                    <a:pt x="3" y="4"/>
                  </a:cubicBezTo>
                  <a:cubicBezTo>
                    <a:pt x="2" y="4"/>
                    <a:pt x="0" y="5"/>
                    <a:pt x="0" y="5"/>
                  </a:cubicBezTo>
                  <a:cubicBezTo>
                    <a:pt x="0" y="5"/>
                    <a:pt x="6" y="5"/>
                    <a:pt x="6" y="2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36" name="Freeform 569"/>
            <p:cNvSpPr>
              <a:spLocks/>
            </p:cNvSpPr>
            <p:nvPr/>
          </p:nvSpPr>
          <p:spPr bwMode="auto">
            <a:xfrm>
              <a:off x="7066431" y="5076623"/>
              <a:ext cx="194268" cy="121050"/>
            </a:xfrm>
            <a:custGeom>
              <a:avLst/>
              <a:gdLst>
                <a:gd name="T0" fmla="*/ 19 w 21"/>
                <a:gd name="T1" fmla="*/ 9 h 13"/>
                <a:gd name="T2" fmla="*/ 18 w 21"/>
                <a:gd name="T3" fmla="*/ 7 h 13"/>
                <a:gd name="T4" fmla="*/ 14 w 21"/>
                <a:gd name="T5" fmla="*/ 4 h 13"/>
                <a:gd name="T6" fmla="*/ 8 w 21"/>
                <a:gd name="T7" fmla="*/ 1 h 13"/>
                <a:gd name="T8" fmla="*/ 5 w 21"/>
                <a:gd name="T9" fmla="*/ 6 h 13"/>
                <a:gd name="T10" fmla="*/ 0 w 21"/>
                <a:gd name="T11" fmla="*/ 8 h 13"/>
                <a:gd name="T12" fmla="*/ 7 w 21"/>
                <a:gd name="T13" fmla="*/ 11 h 13"/>
                <a:gd name="T14" fmla="*/ 15 w 21"/>
                <a:gd name="T15" fmla="*/ 12 h 13"/>
                <a:gd name="T16" fmla="*/ 20 w 21"/>
                <a:gd name="T17" fmla="*/ 9 h 13"/>
                <a:gd name="T18" fmla="*/ 19 w 21"/>
                <a:gd name="T19" fmla="*/ 9 h 13"/>
                <a:gd name="T20" fmla="*/ 19 w 21"/>
                <a:gd name="T21" fmla="*/ 9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1" h="13">
                  <a:moveTo>
                    <a:pt x="19" y="9"/>
                  </a:moveTo>
                  <a:cubicBezTo>
                    <a:pt x="15" y="10"/>
                    <a:pt x="19" y="8"/>
                    <a:pt x="18" y="7"/>
                  </a:cubicBezTo>
                  <a:cubicBezTo>
                    <a:pt x="17" y="7"/>
                    <a:pt x="15" y="4"/>
                    <a:pt x="14" y="4"/>
                  </a:cubicBezTo>
                  <a:cubicBezTo>
                    <a:pt x="12" y="4"/>
                    <a:pt x="10" y="1"/>
                    <a:pt x="8" y="1"/>
                  </a:cubicBezTo>
                  <a:cubicBezTo>
                    <a:pt x="6" y="0"/>
                    <a:pt x="6" y="5"/>
                    <a:pt x="5" y="6"/>
                  </a:cubicBezTo>
                  <a:cubicBezTo>
                    <a:pt x="4" y="6"/>
                    <a:pt x="0" y="6"/>
                    <a:pt x="0" y="8"/>
                  </a:cubicBezTo>
                  <a:cubicBezTo>
                    <a:pt x="1" y="10"/>
                    <a:pt x="6" y="11"/>
                    <a:pt x="7" y="11"/>
                  </a:cubicBezTo>
                  <a:cubicBezTo>
                    <a:pt x="9" y="12"/>
                    <a:pt x="13" y="13"/>
                    <a:pt x="15" y="12"/>
                  </a:cubicBezTo>
                  <a:cubicBezTo>
                    <a:pt x="15" y="12"/>
                    <a:pt x="20" y="10"/>
                    <a:pt x="20" y="9"/>
                  </a:cubicBezTo>
                  <a:cubicBezTo>
                    <a:pt x="20" y="9"/>
                    <a:pt x="19" y="9"/>
                    <a:pt x="19" y="9"/>
                  </a:cubicBezTo>
                  <a:cubicBezTo>
                    <a:pt x="18" y="10"/>
                    <a:pt x="21" y="9"/>
                    <a:pt x="19" y="9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37" name="Freeform 570"/>
            <p:cNvSpPr>
              <a:spLocks/>
            </p:cNvSpPr>
            <p:nvPr/>
          </p:nvSpPr>
          <p:spPr bwMode="auto">
            <a:xfrm>
              <a:off x="6999554" y="5133964"/>
              <a:ext cx="47770" cy="35042"/>
            </a:xfrm>
            <a:custGeom>
              <a:avLst/>
              <a:gdLst>
                <a:gd name="T0" fmla="*/ 2 w 5"/>
                <a:gd name="T1" fmla="*/ 4 h 4"/>
                <a:gd name="T2" fmla="*/ 4 w 5"/>
                <a:gd name="T3" fmla="*/ 1 h 4"/>
                <a:gd name="T4" fmla="*/ 2 w 5"/>
                <a:gd name="T5" fmla="*/ 4 h 4"/>
                <a:gd name="T6" fmla="*/ 2 w 5"/>
                <a:gd name="T7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4">
                  <a:moveTo>
                    <a:pt x="2" y="4"/>
                  </a:moveTo>
                  <a:cubicBezTo>
                    <a:pt x="0" y="4"/>
                    <a:pt x="4" y="0"/>
                    <a:pt x="4" y="1"/>
                  </a:cubicBezTo>
                  <a:cubicBezTo>
                    <a:pt x="5" y="1"/>
                    <a:pt x="3" y="4"/>
                    <a:pt x="2" y="4"/>
                  </a:cubicBezTo>
                  <a:cubicBezTo>
                    <a:pt x="1" y="4"/>
                    <a:pt x="4" y="4"/>
                    <a:pt x="2" y="4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38" name="Freeform 571"/>
            <p:cNvSpPr>
              <a:spLocks/>
            </p:cNvSpPr>
            <p:nvPr/>
          </p:nvSpPr>
          <p:spPr bwMode="auto">
            <a:xfrm>
              <a:off x="6942228" y="5169003"/>
              <a:ext cx="19109" cy="19114"/>
            </a:xfrm>
            <a:custGeom>
              <a:avLst/>
              <a:gdLst>
                <a:gd name="T0" fmla="*/ 1 w 2"/>
                <a:gd name="T1" fmla="*/ 2 h 2"/>
                <a:gd name="T2" fmla="*/ 1 w 2"/>
                <a:gd name="T3" fmla="*/ 0 h 2"/>
                <a:gd name="T4" fmla="*/ 1 w 2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1" y="2"/>
                  </a:moveTo>
                  <a:cubicBezTo>
                    <a:pt x="0" y="2"/>
                    <a:pt x="0" y="1"/>
                    <a:pt x="1" y="0"/>
                  </a:cubicBezTo>
                  <a:cubicBezTo>
                    <a:pt x="2" y="0"/>
                    <a:pt x="2" y="2"/>
                    <a:pt x="1" y="2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39" name="Freeform 572"/>
            <p:cNvSpPr>
              <a:spLocks/>
            </p:cNvSpPr>
            <p:nvPr/>
          </p:nvSpPr>
          <p:spPr bwMode="auto">
            <a:xfrm>
              <a:off x="6139678" y="4777183"/>
              <a:ext cx="859874" cy="420492"/>
            </a:xfrm>
            <a:custGeom>
              <a:avLst/>
              <a:gdLst>
                <a:gd name="T0" fmla="*/ 76 w 92"/>
                <a:gd name="T1" fmla="*/ 41 h 45"/>
                <a:gd name="T2" fmla="*/ 71 w 92"/>
                <a:gd name="T3" fmla="*/ 39 h 45"/>
                <a:gd name="T4" fmla="*/ 61 w 92"/>
                <a:gd name="T5" fmla="*/ 38 h 45"/>
                <a:gd name="T6" fmla="*/ 45 w 92"/>
                <a:gd name="T7" fmla="*/ 43 h 45"/>
                <a:gd name="T8" fmla="*/ 29 w 92"/>
                <a:gd name="T9" fmla="*/ 41 h 45"/>
                <a:gd name="T10" fmla="*/ 21 w 92"/>
                <a:gd name="T11" fmla="*/ 38 h 45"/>
                <a:gd name="T12" fmla="*/ 10 w 92"/>
                <a:gd name="T13" fmla="*/ 31 h 45"/>
                <a:gd name="T14" fmla="*/ 40 w 92"/>
                <a:gd name="T15" fmla="*/ 29 h 45"/>
                <a:gd name="T16" fmla="*/ 9 w 92"/>
                <a:gd name="T17" fmla="*/ 26 h 45"/>
                <a:gd name="T18" fmla="*/ 16 w 92"/>
                <a:gd name="T19" fmla="*/ 19 h 45"/>
                <a:gd name="T20" fmla="*/ 14 w 92"/>
                <a:gd name="T21" fmla="*/ 18 h 45"/>
                <a:gd name="T22" fmla="*/ 7 w 92"/>
                <a:gd name="T23" fmla="*/ 17 h 45"/>
                <a:gd name="T24" fmla="*/ 4 w 92"/>
                <a:gd name="T25" fmla="*/ 11 h 45"/>
                <a:gd name="T26" fmla="*/ 8 w 92"/>
                <a:gd name="T27" fmla="*/ 7 h 45"/>
                <a:gd name="T28" fmla="*/ 24 w 92"/>
                <a:gd name="T29" fmla="*/ 1 h 45"/>
                <a:gd name="T30" fmla="*/ 29 w 92"/>
                <a:gd name="T31" fmla="*/ 7 h 45"/>
                <a:gd name="T32" fmla="*/ 39 w 92"/>
                <a:gd name="T33" fmla="*/ 6 h 45"/>
                <a:gd name="T34" fmla="*/ 43 w 92"/>
                <a:gd name="T35" fmla="*/ 8 h 45"/>
                <a:gd name="T36" fmla="*/ 47 w 92"/>
                <a:gd name="T37" fmla="*/ 9 h 45"/>
                <a:gd name="T38" fmla="*/ 43 w 92"/>
                <a:gd name="T39" fmla="*/ 4 h 45"/>
                <a:gd name="T40" fmla="*/ 54 w 92"/>
                <a:gd name="T41" fmla="*/ 10 h 45"/>
                <a:gd name="T42" fmla="*/ 60 w 92"/>
                <a:gd name="T43" fmla="*/ 14 h 45"/>
                <a:gd name="T44" fmla="*/ 59 w 92"/>
                <a:gd name="T45" fmla="*/ 1 h 45"/>
                <a:gd name="T46" fmla="*/ 69 w 92"/>
                <a:gd name="T47" fmla="*/ 6 h 45"/>
                <a:gd name="T48" fmla="*/ 74 w 92"/>
                <a:gd name="T49" fmla="*/ 19 h 45"/>
                <a:gd name="T50" fmla="*/ 82 w 92"/>
                <a:gd name="T51" fmla="*/ 26 h 45"/>
                <a:gd name="T52" fmla="*/ 92 w 92"/>
                <a:gd name="T53" fmla="*/ 33 h 45"/>
                <a:gd name="T54" fmla="*/ 83 w 92"/>
                <a:gd name="T55" fmla="*/ 35 h 45"/>
                <a:gd name="T56" fmla="*/ 81 w 92"/>
                <a:gd name="T57" fmla="*/ 36 h 45"/>
                <a:gd name="T58" fmla="*/ 85 w 92"/>
                <a:gd name="T59" fmla="*/ 36 h 45"/>
                <a:gd name="T60" fmla="*/ 89 w 92"/>
                <a:gd name="T61" fmla="*/ 39 h 45"/>
                <a:gd name="T62" fmla="*/ 83 w 92"/>
                <a:gd name="T63" fmla="*/ 41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92" h="45">
                  <a:moveTo>
                    <a:pt x="83" y="41"/>
                  </a:moveTo>
                  <a:cubicBezTo>
                    <a:pt x="81" y="41"/>
                    <a:pt x="79" y="41"/>
                    <a:pt x="76" y="41"/>
                  </a:cubicBezTo>
                  <a:cubicBezTo>
                    <a:pt x="75" y="41"/>
                    <a:pt x="74" y="41"/>
                    <a:pt x="73" y="41"/>
                  </a:cubicBezTo>
                  <a:cubicBezTo>
                    <a:pt x="72" y="41"/>
                    <a:pt x="72" y="40"/>
                    <a:pt x="71" y="39"/>
                  </a:cubicBezTo>
                  <a:cubicBezTo>
                    <a:pt x="70" y="39"/>
                    <a:pt x="66" y="40"/>
                    <a:pt x="65" y="38"/>
                  </a:cubicBezTo>
                  <a:cubicBezTo>
                    <a:pt x="65" y="35"/>
                    <a:pt x="63" y="37"/>
                    <a:pt x="61" y="38"/>
                  </a:cubicBezTo>
                  <a:cubicBezTo>
                    <a:pt x="58" y="40"/>
                    <a:pt x="56" y="39"/>
                    <a:pt x="54" y="40"/>
                  </a:cubicBezTo>
                  <a:cubicBezTo>
                    <a:pt x="51" y="41"/>
                    <a:pt x="48" y="42"/>
                    <a:pt x="45" y="43"/>
                  </a:cubicBezTo>
                  <a:cubicBezTo>
                    <a:pt x="41" y="43"/>
                    <a:pt x="35" y="45"/>
                    <a:pt x="31" y="43"/>
                  </a:cubicBezTo>
                  <a:cubicBezTo>
                    <a:pt x="31" y="43"/>
                    <a:pt x="29" y="42"/>
                    <a:pt x="29" y="41"/>
                  </a:cubicBezTo>
                  <a:cubicBezTo>
                    <a:pt x="29" y="40"/>
                    <a:pt x="29" y="38"/>
                    <a:pt x="27" y="38"/>
                  </a:cubicBezTo>
                  <a:cubicBezTo>
                    <a:pt x="25" y="38"/>
                    <a:pt x="23" y="38"/>
                    <a:pt x="21" y="38"/>
                  </a:cubicBezTo>
                  <a:cubicBezTo>
                    <a:pt x="19" y="38"/>
                    <a:pt x="17" y="38"/>
                    <a:pt x="15" y="36"/>
                  </a:cubicBezTo>
                  <a:cubicBezTo>
                    <a:pt x="14" y="36"/>
                    <a:pt x="9" y="32"/>
                    <a:pt x="10" y="31"/>
                  </a:cubicBezTo>
                  <a:cubicBezTo>
                    <a:pt x="16" y="28"/>
                    <a:pt x="23" y="29"/>
                    <a:pt x="28" y="29"/>
                  </a:cubicBezTo>
                  <a:cubicBezTo>
                    <a:pt x="29" y="29"/>
                    <a:pt x="40" y="29"/>
                    <a:pt x="40" y="29"/>
                  </a:cubicBezTo>
                  <a:cubicBezTo>
                    <a:pt x="40" y="27"/>
                    <a:pt x="26" y="25"/>
                    <a:pt x="25" y="25"/>
                  </a:cubicBezTo>
                  <a:cubicBezTo>
                    <a:pt x="20" y="25"/>
                    <a:pt x="14" y="28"/>
                    <a:pt x="9" y="26"/>
                  </a:cubicBezTo>
                  <a:cubicBezTo>
                    <a:pt x="7" y="25"/>
                    <a:pt x="3" y="23"/>
                    <a:pt x="7" y="21"/>
                  </a:cubicBezTo>
                  <a:cubicBezTo>
                    <a:pt x="10" y="20"/>
                    <a:pt x="13" y="19"/>
                    <a:pt x="16" y="19"/>
                  </a:cubicBezTo>
                  <a:cubicBezTo>
                    <a:pt x="18" y="18"/>
                    <a:pt x="20" y="18"/>
                    <a:pt x="21" y="18"/>
                  </a:cubicBezTo>
                  <a:cubicBezTo>
                    <a:pt x="19" y="19"/>
                    <a:pt x="16" y="18"/>
                    <a:pt x="14" y="18"/>
                  </a:cubicBezTo>
                  <a:cubicBezTo>
                    <a:pt x="13" y="18"/>
                    <a:pt x="7" y="19"/>
                    <a:pt x="6" y="18"/>
                  </a:cubicBezTo>
                  <a:cubicBezTo>
                    <a:pt x="6" y="18"/>
                    <a:pt x="7" y="17"/>
                    <a:pt x="7" y="17"/>
                  </a:cubicBezTo>
                  <a:cubicBezTo>
                    <a:pt x="7" y="16"/>
                    <a:pt x="0" y="17"/>
                    <a:pt x="1" y="15"/>
                  </a:cubicBezTo>
                  <a:cubicBezTo>
                    <a:pt x="2" y="14"/>
                    <a:pt x="3" y="12"/>
                    <a:pt x="4" y="11"/>
                  </a:cubicBezTo>
                  <a:cubicBezTo>
                    <a:pt x="8" y="10"/>
                    <a:pt x="4" y="10"/>
                    <a:pt x="4" y="9"/>
                  </a:cubicBezTo>
                  <a:cubicBezTo>
                    <a:pt x="4" y="9"/>
                    <a:pt x="7" y="7"/>
                    <a:pt x="8" y="7"/>
                  </a:cubicBezTo>
                  <a:cubicBezTo>
                    <a:pt x="10" y="6"/>
                    <a:pt x="11" y="5"/>
                    <a:pt x="13" y="4"/>
                  </a:cubicBezTo>
                  <a:cubicBezTo>
                    <a:pt x="17" y="2"/>
                    <a:pt x="20" y="1"/>
                    <a:pt x="24" y="1"/>
                  </a:cubicBezTo>
                  <a:cubicBezTo>
                    <a:pt x="29" y="1"/>
                    <a:pt x="24" y="7"/>
                    <a:pt x="24" y="7"/>
                  </a:cubicBezTo>
                  <a:cubicBezTo>
                    <a:pt x="26" y="8"/>
                    <a:pt x="28" y="8"/>
                    <a:pt x="29" y="7"/>
                  </a:cubicBezTo>
                  <a:cubicBezTo>
                    <a:pt x="30" y="7"/>
                    <a:pt x="30" y="4"/>
                    <a:pt x="31" y="4"/>
                  </a:cubicBezTo>
                  <a:cubicBezTo>
                    <a:pt x="33" y="4"/>
                    <a:pt x="37" y="4"/>
                    <a:pt x="39" y="6"/>
                  </a:cubicBezTo>
                  <a:cubicBezTo>
                    <a:pt x="42" y="8"/>
                    <a:pt x="35" y="11"/>
                    <a:pt x="40" y="10"/>
                  </a:cubicBezTo>
                  <a:cubicBezTo>
                    <a:pt x="41" y="10"/>
                    <a:pt x="42" y="9"/>
                    <a:pt x="43" y="8"/>
                  </a:cubicBezTo>
                  <a:cubicBezTo>
                    <a:pt x="44" y="8"/>
                    <a:pt x="44" y="8"/>
                    <a:pt x="45" y="8"/>
                  </a:cubicBezTo>
                  <a:cubicBezTo>
                    <a:pt x="46" y="8"/>
                    <a:pt x="46" y="8"/>
                    <a:pt x="47" y="9"/>
                  </a:cubicBezTo>
                  <a:cubicBezTo>
                    <a:pt x="48" y="9"/>
                    <a:pt x="48" y="7"/>
                    <a:pt x="48" y="6"/>
                  </a:cubicBezTo>
                  <a:cubicBezTo>
                    <a:pt x="47" y="6"/>
                    <a:pt x="44" y="4"/>
                    <a:pt x="43" y="4"/>
                  </a:cubicBezTo>
                  <a:cubicBezTo>
                    <a:pt x="45" y="3"/>
                    <a:pt x="49" y="5"/>
                    <a:pt x="50" y="6"/>
                  </a:cubicBezTo>
                  <a:cubicBezTo>
                    <a:pt x="53" y="7"/>
                    <a:pt x="53" y="8"/>
                    <a:pt x="54" y="10"/>
                  </a:cubicBezTo>
                  <a:cubicBezTo>
                    <a:pt x="54" y="11"/>
                    <a:pt x="54" y="16"/>
                    <a:pt x="56" y="16"/>
                  </a:cubicBezTo>
                  <a:cubicBezTo>
                    <a:pt x="57" y="16"/>
                    <a:pt x="61" y="16"/>
                    <a:pt x="60" y="14"/>
                  </a:cubicBezTo>
                  <a:cubicBezTo>
                    <a:pt x="59" y="10"/>
                    <a:pt x="57" y="7"/>
                    <a:pt x="56" y="3"/>
                  </a:cubicBezTo>
                  <a:cubicBezTo>
                    <a:pt x="55" y="0"/>
                    <a:pt x="58" y="1"/>
                    <a:pt x="59" y="1"/>
                  </a:cubicBezTo>
                  <a:cubicBezTo>
                    <a:pt x="62" y="2"/>
                    <a:pt x="62" y="0"/>
                    <a:pt x="64" y="1"/>
                  </a:cubicBezTo>
                  <a:cubicBezTo>
                    <a:pt x="66" y="3"/>
                    <a:pt x="69" y="4"/>
                    <a:pt x="69" y="6"/>
                  </a:cubicBezTo>
                  <a:cubicBezTo>
                    <a:pt x="70" y="9"/>
                    <a:pt x="71" y="11"/>
                    <a:pt x="73" y="13"/>
                  </a:cubicBezTo>
                  <a:cubicBezTo>
                    <a:pt x="74" y="16"/>
                    <a:pt x="75" y="17"/>
                    <a:pt x="74" y="19"/>
                  </a:cubicBezTo>
                  <a:cubicBezTo>
                    <a:pt x="73" y="22"/>
                    <a:pt x="76" y="25"/>
                    <a:pt x="78" y="26"/>
                  </a:cubicBezTo>
                  <a:cubicBezTo>
                    <a:pt x="79" y="26"/>
                    <a:pt x="81" y="26"/>
                    <a:pt x="82" y="26"/>
                  </a:cubicBezTo>
                  <a:cubicBezTo>
                    <a:pt x="83" y="27"/>
                    <a:pt x="84" y="28"/>
                    <a:pt x="85" y="28"/>
                  </a:cubicBezTo>
                  <a:cubicBezTo>
                    <a:pt x="88" y="29"/>
                    <a:pt x="92" y="29"/>
                    <a:pt x="92" y="33"/>
                  </a:cubicBezTo>
                  <a:cubicBezTo>
                    <a:pt x="92" y="35"/>
                    <a:pt x="83" y="32"/>
                    <a:pt x="83" y="32"/>
                  </a:cubicBezTo>
                  <a:cubicBezTo>
                    <a:pt x="83" y="33"/>
                    <a:pt x="83" y="34"/>
                    <a:pt x="83" y="35"/>
                  </a:cubicBezTo>
                  <a:cubicBezTo>
                    <a:pt x="83" y="35"/>
                    <a:pt x="80" y="35"/>
                    <a:pt x="80" y="35"/>
                  </a:cubicBezTo>
                  <a:cubicBezTo>
                    <a:pt x="81" y="35"/>
                    <a:pt x="81" y="36"/>
                    <a:pt x="81" y="36"/>
                  </a:cubicBezTo>
                  <a:cubicBezTo>
                    <a:pt x="81" y="37"/>
                    <a:pt x="81" y="38"/>
                    <a:pt x="81" y="38"/>
                  </a:cubicBezTo>
                  <a:cubicBezTo>
                    <a:pt x="81" y="38"/>
                    <a:pt x="85" y="36"/>
                    <a:pt x="85" y="36"/>
                  </a:cubicBezTo>
                  <a:cubicBezTo>
                    <a:pt x="87" y="36"/>
                    <a:pt x="86" y="37"/>
                    <a:pt x="86" y="38"/>
                  </a:cubicBezTo>
                  <a:cubicBezTo>
                    <a:pt x="86" y="38"/>
                    <a:pt x="88" y="38"/>
                    <a:pt x="89" y="39"/>
                  </a:cubicBezTo>
                  <a:cubicBezTo>
                    <a:pt x="89" y="39"/>
                    <a:pt x="83" y="41"/>
                    <a:pt x="83" y="41"/>
                  </a:cubicBezTo>
                  <a:cubicBezTo>
                    <a:pt x="81" y="41"/>
                    <a:pt x="86" y="41"/>
                    <a:pt x="83" y="41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40" name="Freeform 573"/>
            <p:cNvSpPr>
              <a:spLocks/>
            </p:cNvSpPr>
            <p:nvPr/>
          </p:nvSpPr>
          <p:spPr bwMode="auto">
            <a:xfrm>
              <a:off x="6709745" y="4738956"/>
              <a:ext cx="130574" cy="86010"/>
            </a:xfrm>
            <a:custGeom>
              <a:avLst/>
              <a:gdLst>
                <a:gd name="T0" fmla="*/ 9 w 14"/>
                <a:gd name="T1" fmla="*/ 8 h 9"/>
                <a:gd name="T2" fmla="*/ 5 w 14"/>
                <a:gd name="T3" fmla="*/ 5 h 9"/>
                <a:gd name="T4" fmla="*/ 0 w 14"/>
                <a:gd name="T5" fmla="*/ 3 h 9"/>
                <a:gd name="T6" fmla="*/ 4 w 14"/>
                <a:gd name="T7" fmla="*/ 0 h 9"/>
                <a:gd name="T8" fmla="*/ 10 w 14"/>
                <a:gd name="T9" fmla="*/ 1 h 9"/>
                <a:gd name="T10" fmla="*/ 12 w 14"/>
                <a:gd name="T11" fmla="*/ 4 h 9"/>
                <a:gd name="T12" fmla="*/ 9 w 14"/>
                <a:gd name="T13" fmla="*/ 8 h 9"/>
                <a:gd name="T14" fmla="*/ 9 w 14"/>
                <a:gd name="T15" fmla="*/ 8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" h="9">
                  <a:moveTo>
                    <a:pt x="9" y="8"/>
                  </a:moveTo>
                  <a:cubicBezTo>
                    <a:pt x="7" y="8"/>
                    <a:pt x="6" y="5"/>
                    <a:pt x="5" y="5"/>
                  </a:cubicBezTo>
                  <a:cubicBezTo>
                    <a:pt x="4" y="4"/>
                    <a:pt x="0" y="3"/>
                    <a:pt x="0" y="3"/>
                  </a:cubicBezTo>
                  <a:cubicBezTo>
                    <a:pt x="1" y="2"/>
                    <a:pt x="3" y="1"/>
                    <a:pt x="4" y="0"/>
                  </a:cubicBezTo>
                  <a:cubicBezTo>
                    <a:pt x="6" y="0"/>
                    <a:pt x="8" y="0"/>
                    <a:pt x="10" y="1"/>
                  </a:cubicBezTo>
                  <a:cubicBezTo>
                    <a:pt x="12" y="2"/>
                    <a:pt x="14" y="2"/>
                    <a:pt x="12" y="4"/>
                  </a:cubicBezTo>
                  <a:cubicBezTo>
                    <a:pt x="11" y="5"/>
                    <a:pt x="10" y="9"/>
                    <a:pt x="9" y="8"/>
                  </a:cubicBezTo>
                  <a:cubicBezTo>
                    <a:pt x="8" y="8"/>
                    <a:pt x="9" y="8"/>
                    <a:pt x="9" y="8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41" name="Freeform 574"/>
            <p:cNvSpPr>
              <a:spLocks/>
            </p:cNvSpPr>
            <p:nvPr/>
          </p:nvSpPr>
          <p:spPr bwMode="auto">
            <a:xfrm>
              <a:off x="6916751" y="4700729"/>
              <a:ext cx="296178" cy="273958"/>
            </a:xfrm>
            <a:custGeom>
              <a:avLst/>
              <a:gdLst>
                <a:gd name="T0" fmla="*/ 18 w 32"/>
                <a:gd name="T1" fmla="*/ 27 h 29"/>
                <a:gd name="T2" fmla="*/ 10 w 32"/>
                <a:gd name="T3" fmla="*/ 19 h 29"/>
                <a:gd name="T4" fmla="*/ 1 w 32"/>
                <a:gd name="T5" fmla="*/ 15 h 29"/>
                <a:gd name="T6" fmla="*/ 0 w 32"/>
                <a:gd name="T7" fmla="*/ 13 h 29"/>
                <a:gd name="T8" fmla="*/ 4 w 32"/>
                <a:gd name="T9" fmla="*/ 12 h 29"/>
                <a:gd name="T10" fmla="*/ 11 w 32"/>
                <a:gd name="T11" fmla="*/ 14 h 29"/>
                <a:gd name="T12" fmla="*/ 11 w 32"/>
                <a:gd name="T13" fmla="*/ 12 h 29"/>
                <a:gd name="T14" fmla="*/ 13 w 32"/>
                <a:gd name="T15" fmla="*/ 11 h 29"/>
                <a:gd name="T16" fmla="*/ 7 w 32"/>
                <a:gd name="T17" fmla="*/ 8 h 29"/>
                <a:gd name="T18" fmla="*/ 7 w 32"/>
                <a:gd name="T19" fmla="*/ 6 h 29"/>
                <a:gd name="T20" fmla="*/ 10 w 32"/>
                <a:gd name="T21" fmla="*/ 7 h 29"/>
                <a:gd name="T22" fmla="*/ 11 w 32"/>
                <a:gd name="T23" fmla="*/ 5 h 29"/>
                <a:gd name="T24" fmla="*/ 8 w 32"/>
                <a:gd name="T25" fmla="*/ 4 h 29"/>
                <a:gd name="T26" fmla="*/ 10 w 32"/>
                <a:gd name="T27" fmla="*/ 3 h 29"/>
                <a:gd name="T28" fmla="*/ 14 w 32"/>
                <a:gd name="T29" fmla="*/ 4 h 29"/>
                <a:gd name="T30" fmla="*/ 13 w 32"/>
                <a:gd name="T31" fmla="*/ 3 h 29"/>
                <a:gd name="T32" fmla="*/ 19 w 32"/>
                <a:gd name="T33" fmla="*/ 5 h 29"/>
                <a:gd name="T34" fmla="*/ 18 w 32"/>
                <a:gd name="T35" fmla="*/ 3 h 29"/>
                <a:gd name="T36" fmla="*/ 19 w 32"/>
                <a:gd name="T37" fmla="*/ 3 h 29"/>
                <a:gd name="T38" fmla="*/ 17 w 32"/>
                <a:gd name="T39" fmla="*/ 2 h 29"/>
                <a:gd name="T40" fmla="*/ 25 w 32"/>
                <a:gd name="T41" fmla="*/ 1 h 29"/>
                <a:gd name="T42" fmla="*/ 23 w 32"/>
                <a:gd name="T43" fmla="*/ 3 h 29"/>
                <a:gd name="T44" fmla="*/ 28 w 32"/>
                <a:gd name="T45" fmla="*/ 4 h 29"/>
                <a:gd name="T46" fmla="*/ 27 w 32"/>
                <a:gd name="T47" fmla="*/ 7 h 29"/>
                <a:gd name="T48" fmla="*/ 26 w 32"/>
                <a:gd name="T49" fmla="*/ 8 h 29"/>
                <a:gd name="T50" fmla="*/ 23 w 32"/>
                <a:gd name="T51" fmla="*/ 10 h 29"/>
                <a:gd name="T52" fmla="*/ 21 w 32"/>
                <a:gd name="T53" fmla="*/ 13 h 29"/>
                <a:gd name="T54" fmla="*/ 24 w 32"/>
                <a:gd name="T55" fmla="*/ 11 h 29"/>
                <a:gd name="T56" fmla="*/ 26 w 32"/>
                <a:gd name="T57" fmla="*/ 13 h 29"/>
                <a:gd name="T58" fmla="*/ 29 w 32"/>
                <a:gd name="T59" fmla="*/ 13 h 29"/>
                <a:gd name="T60" fmla="*/ 28 w 32"/>
                <a:gd name="T61" fmla="*/ 10 h 29"/>
                <a:gd name="T62" fmla="*/ 30 w 32"/>
                <a:gd name="T63" fmla="*/ 11 h 29"/>
                <a:gd name="T64" fmla="*/ 30 w 32"/>
                <a:gd name="T65" fmla="*/ 14 h 29"/>
                <a:gd name="T66" fmla="*/ 31 w 32"/>
                <a:gd name="T67" fmla="*/ 17 h 29"/>
                <a:gd name="T68" fmla="*/ 28 w 32"/>
                <a:gd name="T69" fmla="*/ 23 h 29"/>
                <a:gd name="T70" fmla="*/ 22 w 32"/>
                <a:gd name="T71" fmla="*/ 23 h 29"/>
                <a:gd name="T72" fmla="*/ 21 w 32"/>
                <a:gd name="T73" fmla="*/ 23 h 29"/>
                <a:gd name="T74" fmla="*/ 23 w 32"/>
                <a:gd name="T75" fmla="*/ 26 h 29"/>
                <a:gd name="T76" fmla="*/ 18 w 32"/>
                <a:gd name="T77" fmla="*/ 27 h 29"/>
                <a:gd name="T78" fmla="*/ 18 w 32"/>
                <a:gd name="T79" fmla="*/ 27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32" h="29">
                  <a:moveTo>
                    <a:pt x="18" y="27"/>
                  </a:moveTo>
                  <a:cubicBezTo>
                    <a:pt x="15" y="25"/>
                    <a:pt x="13" y="21"/>
                    <a:pt x="10" y="19"/>
                  </a:cubicBezTo>
                  <a:cubicBezTo>
                    <a:pt x="7" y="18"/>
                    <a:pt x="4" y="16"/>
                    <a:pt x="1" y="15"/>
                  </a:cubicBezTo>
                  <a:cubicBezTo>
                    <a:pt x="0" y="14"/>
                    <a:pt x="0" y="14"/>
                    <a:pt x="0" y="13"/>
                  </a:cubicBezTo>
                  <a:cubicBezTo>
                    <a:pt x="0" y="10"/>
                    <a:pt x="2" y="11"/>
                    <a:pt x="4" y="12"/>
                  </a:cubicBezTo>
                  <a:cubicBezTo>
                    <a:pt x="6" y="13"/>
                    <a:pt x="8" y="15"/>
                    <a:pt x="11" y="14"/>
                  </a:cubicBezTo>
                  <a:cubicBezTo>
                    <a:pt x="12" y="14"/>
                    <a:pt x="11" y="12"/>
                    <a:pt x="11" y="12"/>
                  </a:cubicBezTo>
                  <a:cubicBezTo>
                    <a:pt x="11" y="11"/>
                    <a:pt x="13" y="12"/>
                    <a:pt x="13" y="11"/>
                  </a:cubicBezTo>
                  <a:cubicBezTo>
                    <a:pt x="14" y="10"/>
                    <a:pt x="7" y="8"/>
                    <a:pt x="7" y="8"/>
                  </a:cubicBezTo>
                  <a:cubicBezTo>
                    <a:pt x="5" y="7"/>
                    <a:pt x="6" y="6"/>
                    <a:pt x="7" y="6"/>
                  </a:cubicBezTo>
                  <a:cubicBezTo>
                    <a:pt x="9" y="5"/>
                    <a:pt x="9" y="6"/>
                    <a:pt x="10" y="7"/>
                  </a:cubicBezTo>
                  <a:cubicBezTo>
                    <a:pt x="10" y="7"/>
                    <a:pt x="11" y="5"/>
                    <a:pt x="11" y="5"/>
                  </a:cubicBezTo>
                  <a:cubicBezTo>
                    <a:pt x="12" y="5"/>
                    <a:pt x="8" y="4"/>
                    <a:pt x="8" y="4"/>
                  </a:cubicBezTo>
                  <a:cubicBezTo>
                    <a:pt x="8" y="4"/>
                    <a:pt x="10" y="3"/>
                    <a:pt x="10" y="3"/>
                  </a:cubicBezTo>
                  <a:cubicBezTo>
                    <a:pt x="11" y="3"/>
                    <a:pt x="13" y="4"/>
                    <a:pt x="14" y="4"/>
                  </a:cubicBezTo>
                  <a:cubicBezTo>
                    <a:pt x="14" y="4"/>
                    <a:pt x="13" y="3"/>
                    <a:pt x="13" y="3"/>
                  </a:cubicBezTo>
                  <a:cubicBezTo>
                    <a:pt x="14" y="2"/>
                    <a:pt x="18" y="5"/>
                    <a:pt x="19" y="5"/>
                  </a:cubicBezTo>
                  <a:cubicBezTo>
                    <a:pt x="20" y="4"/>
                    <a:pt x="18" y="4"/>
                    <a:pt x="18" y="3"/>
                  </a:cubicBezTo>
                  <a:cubicBezTo>
                    <a:pt x="18" y="3"/>
                    <a:pt x="19" y="3"/>
                    <a:pt x="19" y="3"/>
                  </a:cubicBezTo>
                  <a:cubicBezTo>
                    <a:pt x="19" y="3"/>
                    <a:pt x="17" y="3"/>
                    <a:pt x="17" y="2"/>
                  </a:cubicBezTo>
                  <a:cubicBezTo>
                    <a:pt x="17" y="2"/>
                    <a:pt x="24" y="0"/>
                    <a:pt x="25" y="1"/>
                  </a:cubicBezTo>
                  <a:cubicBezTo>
                    <a:pt x="26" y="1"/>
                    <a:pt x="23" y="2"/>
                    <a:pt x="23" y="3"/>
                  </a:cubicBezTo>
                  <a:cubicBezTo>
                    <a:pt x="24" y="4"/>
                    <a:pt x="27" y="3"/>
                    <a:pt x="28" y="4"/>
                  </a:cubicBezTo>
                  <a:cubicBezTo>
                    <a:pt x="28" y="5"/>
                    <a:pt x="24" y="7"/>
                    <a:pt x="27" y="7"/>
                  </a:cubicBezTo>
                  <a:cubicBezTo>
                    <a:pt x="28" y="7"/>
                    <a:pt x="27" y="8"/>
                    <a:pt x="26" y="8"/>
                  </a:cubicBezTo>
                  <a:cubicBezTo>
                    <a:pt x="25" y="8"/>
                    <a:pt x="24" y="8"/>
                    <a:pt x="23" y="10"/>
                  </a:cubicBezTo>
                  <a:cubicBezTo>
                    <a:pt x="23" y="10"/>
                    <a:pt x="21" y="13"/>
                    <a:pt x="21" y="13"/>
                  </a:cubicBezTo>
                  <a:cubicBezTo>
                    <a:pt x="22" y="13"/>
                    <a:pt x="23" y="11"/>
                    <a:pt x="24" y="11"/>
                  </a:cubicBezTo>
                  <a:cubicBezTo>
                    <a:pt x="25" y="11"/>
                    <a:pt x="25" y="12"/>
                    <a:pt x="26" y="13"/>
                  </a:cubicBezTo>
                  <a:cubicBezTo>
                    <a:pt x="27" y="13"/>
                    <a:pt x="30" y="17"/>
                    <a:pt x="29" y="13"/>
                  </a:cubicBezTo>
                  <a:cubicBezTo>
                    <a:pt x="29" y="12"/>
                    <a:pt x="27" y="11"/>
                    <a:pt x="28" y="10"/>
                  </a:cubicBezTo>
                  <a:cubicBezTo>
                    <a:pt x="29" y="10"/>
                    <a:pt x="30" y="10"/>
                    <a:pt x="30" y="11"/>
                  </a:cubicBezTo>
                  <a:cubicBezTo>
                    <a:pt x="30" y="12"/>
                    <a:pt x="29" y="13"/>
                    <a:pt x="30" y="14"/>
                  </a:cubicBezTo>
                  <a:cubicBezTo>
                    <a:pt x="31" y="15"/>
                    <a:pt x="32" y="16"/>
                    <a:pt x="31" y="17"/>
                  </a:cubicBezTo>
                  <a:cubicBezTo>
                    <a:pt x="29" y="19"/>
                    <a:pt x="32" y="22"/>
                    <a:pt x="28" y="23"/>
                  </a:cubicBezTo>
                  <a:cubicBezTo>
                    <a:pt x="28" y="23"/>
                    <a:pt x="21" y="25"/>
                    <a:pt x="22" y="23"/>
                  </a:cubicBezTo>
                  <a:cubicBezTo>
                    <a:pt x="22" y="22"/>
                    <a:pt x="21" y="22"/>
                    <a:pt x="21" y="23"/>
                  </a:cubicBezTo>
                  <a:cubicBezTo>
                    <a:pt x="22" y="24"/>
                    <a:pt x="22" y="25"/>
                    <a:pt x="23" y="26"/>
                  </a:cubicBezTo>
                  <a:cubicBezTo>
                    <a:pt x="23" y="28"/>
                    <a:pt x="19" y="27"/>
                    <a:pt x="18" y="27"/>
                  </a:cubicBezTo>
                  <a:cubicBezTo>
                    <a:pt x="17" y="26"/>
                    <a:pt x="22" y="29"/>
                    <a:pt x="18" y="27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42" name="Freeform 575"/>
            <p:cNvSpPr>
              <a:spLocks/>
            </p:cNvSpPr>
            <p:nvPr/>
          </p:nvSpPr>
          <p:spPr bwMode="auto">
            <a:xfrm>
              <a:off x="7232037" y="4700729"/>
              <a:ext cx="261145" cy="207060"/>
            </a:xfrm>
            <a:custGeom>
              <a:avLst/>
              <a:gdLst>
                <a:gd name="T0" fmla="*/ 7 w 28"/>
                <a:gd name="T1" fmla="*/ 22 h 22"/>
                <a:gd name="T2" fmla="*/ 3 w 28"/>
                <a:gd name="T3" fmla="*/ 19 h 22"/>
                <a:gd name="T4" fmla="*/ 1 w 28"/>
                <a:gd name="T5" fmla="*/ 11 h 22"/>
                <a:gd name="T6" fmla="*/ 1 w 28"/>
                <a:gd name="T7" fmla="*/ 4 h 22"/>
                <a:gd name="T8" fmla="*/ 6 w 28"/>
                <a:gd name="T9" fmla="*/ 4 h 22"/>
                <a:gd name="T10" fmla="*/ 5 w 28"/>
                <a:gd name="T11" fmla="*/ 1 h 22"/>
                <a:gd name="T12" fmla="*/ 16 w 28"/>
                <a:gd name="T13" fmla="*/ 2 h 22"/>
                <a:gd name="T14" fmla="*/ 25 w 28"/>
                <a:gd name="T15" fmla="*/ 3 h 22"/>
                <a:gd name="T16" fmla="*/ 23 w 28"/>
                <a:gd name="T17" fmla="*/ 8 h 22"/>
                <a:gd name="T18" fmla="*/ 19 w 28"/>
                <a:gd name="T19" fmla="*/ 13 h 22"/>
                <a:gd name="T20" fmla="*/ 12 w 28"/>
                <a:gd name="T21" fmla="*/ 13 h 22"/>
                <a:gd name="T22" fmla="*/ 10 w 28"/>
                <a:gd name="T23" fmla="*/ 14 h 22"/>
                <a:gd name="T24" fmla="*/ 11 w 28"/>
                <a:gd name="T25" fmla="*/ 17 h 22"/>
                <a:gd name="T26" fmla="*/ 7 w 28"/>
                <a:gd name="T27" fmla="*/ 22 h 22"/>
                <a:gd name="T28" fmla="*/ 7 w 28"/>
                <a:gd name="T29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8" h="22">
                  <a:moveTo>
                    <a:pt x="7" y="22"/>
                  </a:moveTo>
                  <a:cubicBezTo>
                    <a:pt x="5" y="21"/>
                    <a:pt x="3" y="21"/>
                    <a:pt x="3" y="19"/>
                  </a:cubicBezTo>
                  <a:cubicBezTo>
                    <a:pt x="3" y="16"/>
                    <a:pt x="0" y="14"/>
                    <a:pt x="1" y="11"/>
                  </a:cubicBezTo>
                  <a:cubicBezTo>
                    <a:pt x="1" y="9"/>
                    <a:pt x="0" y="6"/>
                    <a:pt x="1" y="4"/>
                  </a:cubicBezTo>
                  <a:cubicBezTo>
                    <a:pt x="2" y="4"/>
                    <a:pt x="6" y="5"/>
                    <a:pt x="6" y="4"/>
                  </a:cubicBezTo>
                  <a:cubicBezTo>
                    <a:pt x="6" y="3"/>
                    <a:pt x="0" y="3"/>
                    <a:pt x="5" y="1"/>
                  </a:cubicBezTo>
                  <a:cubicBezTo>
                    <a:pt x="9" y="0"/>
                    <a:pt x="12" y="1"/>
                    <a:pt x="16" y="2"/>
                  </a:cubicBezTo>
                  <a:cubicBezTo>
                    <a:pt x="19" y="2"/>
                    <a:pt x="22" y="2"/>
                    <a:pt x="25" y="3"/>
                  </a:cubicBezTo>
                  <a:cubicBezTo>
                    <a:pt x="28" y="4"/>
                    <a:pt x="25" y="6"/>
                    <a:pt x="23" y="8"/>
                  </a:cubicBezTo>
                  <a:cubicBezTo>
                    <a:pt x="22" y="10"/>
                    <a:pt x="21" y="12"/>
                    <a:pt x="19" y="13"/>
                  </a:cubicBezTo>
                  <a:cubicBezTo>
                    <a:pt x="18" y="15"/>
                    <a:pt x="14" y="13"/>
                    <a:pt x="12" y="13"/>
                  </a:cubicBezTo>
                  <a:cubicBezTo>
                    <a:pt x="12" y="13"/>
                    <a:pt x="9" y="13"/>
                    <a:pt x="10" y="14"/>
                  </a:cubicBezTo>
                  <a:cubicBezTo>
                    <a:pt x="10" y="15"/>
                    <a:pt x="12" y="15"/>
                    <a:pt x="11" y="17"/>
                  </a:cubicBezTo>
                  <a:cubicBezTo>
                    <a:pt x="10" y="17"/>
                    <a:pt x="8" y="22"/>
                    <a:pt x="7" y="22"/>
                  </a:cubicBezTo>
                  <a:cubicBezTo>
                    <a:pt x="5" y="21"/>
                    <a:pt x="8" y="22"/>
                    <a:pt x="7" y="22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43" name="Freeform 576"/>
            <p:cNvSpPr>
              <a:spLocks/>
            </p:cNvSpPr>
            <p:nvPr/>
          </p:nvSpPr>
          <p:spPr bwMode="auto">
            <a:xfrm>
              <a:off x="5833947" y="4675245"/>
              <a:ext cx="503186" cy="308998"/>
            </a:xfrm>
            <a:custGeom>
              <a:avLst/>
              <a:gdLst>
                <a:gd name="T0" fmla="*/ 52 w 54"/>
                <a:gd name="T1" fmla="*/ 10 h 33"/>
                <a:gd name="T2" fmla="*/ 45 w 54"/>
                <a:gd name="T3" fmla="*/ 4 h 33"/>
                <a:gd name="T4" fmla="*/ 41 w 54"/>
                <a:gd name="T5" fmla="*/ 3 h 33"/>
                <a:gd name="T6" fmla="*/ 35 w 54"/>
                <a:gd name="T7" fmla="*/ 4 h 33"/>
                <a:gd name="T8" fmla="*/ 32 w 54"/>
                <a:gd name="T9" fmla="*/ 3 h 33"/>
                <a:gd name="T10" fmla="*/ 27 w 54"/>
                <a:gd name="T11" fmla="*/ 1 h 33"/>
                <a:gd name="T12" fmla="*/ 20 w 54"/>
                <a:gd name="T13" fmla="*/ 0 h 33"/>
                <a:gd name="T14" fmla="*/ 11 w 54"/>
                <a:gd name="T15" fmla="*/ 1 h 33"/>
                <a:gd name="T16" fmla="*/ 8 w 54"/>
                <a:gd name="T17" fmla="*/ 3 h 33"/>
                <a:gd name="T18" fmla="*/ 7 w 54"/>
                <a:gd name="T19" fmla="*/ 11 h 33"/>
                <a:gd name="T20" fmla="*/ 7 w 54"/>
                <a:gd name="T21" fmla="*/ 15 h 33"/>
                <a:gd name="T22" fmla="*/ 4 w 54"/>
                <a:gd name="T23" fmla="*/ 18 h 33"/>
                <a:gd name="T24" fmla="*/ 0 w 54"/>
                <a:gd name="T25" fmla="*/ 24 h 33"/>
                <a:gd name="T26" fmla="*/ 7 w 54"/>
                <a:gd name="T27" fmla="*/ 26 h 33"/>
                <a:gd name="T28" fmla="*/ 15 w 54"/>
                <a:gd name="T29" fmla="*/ 32 h 33"/>
                <a:gd name="T30" fmla="*/ 19 w 54"/>
                <a:gd name="T31" fmla="*/ 30 h 33"/>
                <a:gd name="T32" fmla="*/ 25 w 54"/>
                <a:gd name="T33" fmla="*/ 29 h 33"/>
                <a:gd name="T34" fmla="*/ 28 w 54"/>
                <a:gd name="T35" fmla="*/ 26 h 33"/>
                <a:gd name="T36" fmla="*/ 31 w 54"/>
                <a:gd name="T37" fmla="*/ 21 h 33"/>
                <a:gd name="T38" fmla="*/ 37 w 54"/>
                <a:gd name="T39" fmla="*/ 17 h 33"/>
                <a:gd name="T40" fmla="*/ 46 w 54"/>
                <a:gd name="T41" fmla="*/ 13 h 33"/>
                <a:gd name="T42" fmla="*/ 52 w 54"/>
                <a:gd name="T43" fmla="*/ 10 h 33"/>
                <a:gd name="T44" fmla="*/ 52 w 54"/>
                <a:gd name="T45" fmla="*/ 1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54" h="33">
                  <a:moveTo>
                    <a:pt x="52" y="10"/>
                  </a:moveTo>
                  <a:cubicBezTo>
                    <a:pt x="50" y="8"/>
                    <a:pt x="48" y="6"/>
                    <a:pt x="45" y="4"/>
                  </a:cubicBezTo>
                  <a:cubicBezTo>
                    <a:pt x="44" y="4"/>
                    <a:pt x="42" y="3"/>
                    <a:pt x="41" y="3"/>
                  </a:cubicBezTo>
                  <a:cubicBezTo>
                    <a:pt x="38" y="2"/>
                    <a:pt x="37" y="3"/>
                    <a:pt x="35" y="4"/>
                  </a:cubicBezTo>
                  <a:cubicBezTo>
                    <a:pt x="34" y="4"/>
                    <a:pt x="33" y="3"/>
                    <a:pt x="32" y="3"/>
                  </a:cubicBezTo>
                  <a:cubicBezTo>
                    <a:pt x="31" y="2"/>
                    <a:pt x="29" y="2"/>
                    <a:pt x="27" y="1"/>
                  </a:cubicBezTo>
                  <a:cubicBezTo>
                    <a:pt x="25" y="1"/>
                    <a:pt x="22" y="0"/>
                    <a:pt x="20" y="0"/>
                  </a:cubicBezTo>
                  <a:cubicBezTo>
                    <a:pt x="17" y="0"/>
                    <a:pt x="14" y="1"/>
                    <a:pt x="11" y="1"/>
                  </a:cubicBezTo>
                  <a:cubicBezTo>
                    <a:pt x="9" y="2"/>
                    <a:pt x="6" y="1"/>
                    <a:pt x="8" y="3"/>
                  </a:cubicBezTo>
                  <a:cubicBezTo>
                    <a:pt x="10" y="7"/>
                    <a:pt x="10" y="8"/>
                    <a:pt x="7" y="11"/>
                  </a:cubicBezTo>
                  <a:cubicBezTo>
                    <a:pt x="5" y="13"/>
                    <a:pt x="7" y="14"/>
                    <a:pt x="7" y="15"/>
                  </a:cubicBezTo>
                  <a:cubicBezTo>
                    <a:pt x="6" y="16"/>
                    <a:pt x="4" y="16"/>
                    <a:pt x="4" y="18"/>
                  </a:cubicBezTo>
                  <a:cubicBezTo>
                    <a:pt x="3" y="20"/>
                    <a:pt x="1" y="22"/>
                    <a:pt x="0" y="24"/>
                  </a:cubicBezTo>
                  <a:cubicBezTo>
                    <a:pt x="0" y="25"/>
                    <a:pt x="6" y="26"/>
                    <a:pt x="7" y="26"/>
                  </a:cubicBezTo>
                  <a:cubicBezTo>
                    <a:pt x="10" y="28"/>
                    <a:pt x="12" y="32"/>
                    <a:pt x="15" y="32"/>
                  </a:cubicBezTo>
                  <a:cubicBezTo>
                    <a:pt x="16" y="33"/>
                    <a:pt x="18" y="31"/>
                    <a:pt x="19" y="30"/>
                  </a:cubicBezTo>
                  <a:cubicBezTo>
                    <a:pt x="21" y="29"/>
                    <a:pt x="23" y="30"/>
                    <a:pt x="25" y="29"/>
                  </a:cubicBezTo>
                  <a:cubicBezTo>
                    <a:pt x="27" y="29"/>
                    <a:pt x="27" y="28"/>
                    <a:pt x="28" y="26"/>
                  </a:cubicBezTo>
                  <a:cubicBezTo>
                    <a:pt x="28" y="24"/>
                    <a:pt x="28" y="23"/>
                    <a:pt x="31" y="21"/>
                  </a:cubicBezTo>
                  <a:cubicBezTo>
                    <a:pt x="33" y="20"/>
                    <a:pt x="34" y="18"/>
                    <a:pt x="37" y="17"/>
                  </a:cubicBezTo>
                  <a:cubicBezTo>
                    <a:pt x="40" y="15"/>
                    <a:pt x="43" y="14"/>
                    <a:pt x="46" y="13"/>
                  </a:cubicBezTo>
                  <a:cubicBezTo>
                    <a:pt x="46" y="13"/>
                    <a:pt x="53" y="10"/>
                    <a:pt x="52" y="10"/>
                  </a:cubicBezTo>
                  <a:cubicBezTo>
                    <a:pt x="51" y="9"/>
                    <a:pt x="54" y="11"/>
                    <a:pt x="52" y="10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44" name="Freeform 577"/>
            <p:cNvSpPr>
              <a:spLocks/>
            </p:cNvSpPr>
            <p:nvPr/>
          </p:nvSpPr>
          <p:spPr bwMode="auto">
            <a:xfrm>
              <a:off x="6811655" y="4589235"/>
              <a:ext cx="66879" cy="38227"/>
            </a:xfrm>
            <a:custGeom>
              <a:avLst/>
              <a:gdLst>
                <a:gd name="T0" fmla="*/ 4 w 7"/>
                <a:gd name="T1" fmla="*/ 4 h 4"/>
                <a:gd name="T2" fmla="*/ 1 w 7"/>
                <a:gd name="T3" fmla="*/ 3 h 4"/>
                <a:gd name="T4" fmla="*/ 3 w 7"/>
                <a:gd name="T5" fmla="*/ 0 h 4"/>
                <a:gd name="T6" fmla="*/ 4 w 7"/>
                <a:gd name="T7" fmla="*/ 4 h 4"/>
                <a:gd name="T8" fmla="*/ 4 w 7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4">
                  <a:moveTo>
                    <a:pt x="4" y="4"/>
                  </a:moveTo>
                  <a:cubicBezTo>
                    <a:pt x="3" y="4"/>
                    <a:pt x="1" y="4"/>
                    <a:pt x="1" y="3"/>
                  </a:cubicBezTo>
                  <a:cubicBezTo>
                    <a:pt x="0" y="2"/>
                    <a:pt x="3" y="0"/>
                    <a:pt x="3" y="0"/>
                  </a:cubicBezTo>
                  <a:cubicBezTo>
                    <a:pt x="6" y="0"/>
                    <a:pt x="7" y="4"/>
                    <a:pt x="4" y="4"/>
                  </a:cubicBezTo>
                  <a:cubicBezTo>
                    <a:pt x="1" y="3"/>
                    <a:pt x="6" y="4"/>
                    <a:pt x="4" y="4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45" name="Freeform 578"/>
            <p:cNvSpPr>
              <a:spLocks/>
            </p:cNvSpPr>
            <p:nvPr/>
          </p:nvSpPr>
          <p:spPr bwMode="auto">
            <a:xfrm>
              <a:off x="6235221" y="4420403"/>
              <a:ext cx="560509" cy="264400"/>
            </a:xfrm>
            <a:custGeom>
              <a:avLst/>
              <a:gdLst>
                <a:gd name="T0" fmla="*/ 50 w 60"/>
                <a:gd name="T1" fmla="*/ 22 h 28"/>
                <a:gd name="T2" fmla="*/ 48 w 60"/>
                <a:gd name="T3" fmla="*/ 21 h 28"/>
                <a:gd name="T4" fmla="*/ 46 w 60"/>
                <a:gd name="T5" fmla="*/ 23 h 28"/>
                <a:gd name="T6" fmla="*/ 43 w 60"/>
                <a:gd name="T7" fmla="*/ 22 h 28"/>
                <a:gd name="T8" fmla="*/ 40 w 60"/>
                <a:gd name="T9" fmla="*/ 23 h 28"/>
                <a:gd name="T10" fmla="*/ 24 w 60"/>
                <a:gd name="T11" fmla="*/ 27 h 28"/>
                <a:gd name="T12" fmla="*/ 19 w 60"/>
                <a:gd name="T13" fmla="*/ 28 h 28"/>
                <a:gd name="T14" fmla="*/ 17 w 60"/>
                <a:gd name="T15" fmla="*/ 24 h 28"/>
                <a:gd name="T16" fmla="*/ 24 w 60"/>
                <a:gd name="T17" fmla="*/ 22 h 28"/>
                <a:gd name="T18" fmla="*/ 29 w 60"/>
                <a:gd name="T19" fmla="*/ 22 h 28"/>
                <a:gd name="T20" fmla="*/ 31 w 60"/>
                <a:gd name="T21" fmla="*/ 20 h 28"/>
                <a:gd name="T22" fmla="*/ 24 w 60"/>
                <a:gd name="T23" fmla="*/ 20 h 28"/>
                <a:gd name="T24" fmla="*/ 19 w 60"/>
                <a:gd name="T25" fmla="*/ 21 h 28"/>
                <a:gd name="T26" fmla="*/ 19 w 60"/>
                <a:gd name="T27" fmla="*/ 19 h 28"/>
                <a:gd name="T28" fmla="*/ 12 w 60"/>
                <a:gd name="T29" fmla="*/ 21 h 28"/>
                <a:gd name="T30" fmla="*/ 11 w 60"/>
                <a:gd name="T31" fmla="*/ 22 h 28"/>
                <a:gd name="T32" fmla="*/ 9 w 60"/>
                <a:gd name="T33" fmla="*/ 23 h 28"/>
                <a:gd name="T34" fmla="*/ 5 w 60"/>
                <a:gd name="T35" fmla="*/ 21 h 28"/>
                <a:gd name="T36" fmla="*/ 0 w 60"/>
                <a:gd name="T37" fmla="*/ 20 h 28"/>
                <a:gd name="T38" fmla="*/ 4 w 60"/>
                <a:gd name="T39" fmla="*/ 18 h 28"/>
                <a:gd name="T40" fmla="*/ 9 w 60"/>
                <a:gd name="T41" fmla="*/ 17 h 28"/>
                <a:gd name="T42" fmla="*/ 11 w 60"/>
                <a:gd name="T43" fmla="*/ 16 h 28"/>
                <a:gd name="T44" fmla="*/ 5 w 60"/>
                <a:gd name="T45" fmla="*/ 16 h 28"/>
                <a:gd name="T46" fmla="*/ 4 w 60"/>
                <a:gd name="T47" fmla="*/ 14 h 28"/>
                <a:gd name="T48" fmla="*/ 12 w 60"/>
                <a:gd name="T49" fmla="*/ 13 h 28"/>
                <a:gd name="T50" fmla="*/ 4 w 60"/>
                <a:gd name="T51" fmla="*/ 12 h 28"/>
                <a:gd name="T52" fmla="*/ 13 w 60"/>
                <a:gd name="T53" fmla="*/ 10 h 28"/>
                <a:gd name="T54" fmla="*/ 9 w 60"/>
                <a:gd name="T55" fmla="*/ 8 h 28"/>
                <a:gd name="T56" fmla="*/ 14 w 60"/>
                <a:gd name="T57" fmla="*/ 6 h 28"/>
                <a:gd name="T58" fmla="*/ 17 w 60"/>
                <a:gd name="T59" fmla="*/ 10 h 28"/>
                <a:gd name="T60" fmla="*/ 25 w 60"/>
                <a:gd name="T61" fmla="*/ 11 h 28"/>
                <a:gd name="T62" fmla="*/ 29 w 60"/>
                <a:gd name="T63" fmla="*/ 14 h 28"/>
                <a:gd name="T64" fmla="*/ 32 w 60"/>
                <a:gd name="T65" fmla="*/ 17 h 28"/>
                <a:gd name="T66" fmla="*/ 39 w 60"/>
                <a:gd name="T67" fmla="*/ 16 h 28"/>
                <a:gd name="T68" fmla="*/ 37 w 60"/>
                <a:gd name="T69" fmla="*/ 13 h 28"/>
                <a:gd name="T70" fmla="*/ 38 w 60"/>
                <a:gd name="T71" fmla="*/ 9 h 28"/>
                <a:gd name="T72" fmla="*/ 36 w 60"/>
                <a:gd name="T73" fmla="*/ 8 h 28"/>
                <a:gd name="T74" fmla="*/ 38 w 60"/>
                <a:gd name="T75" fmla="*/ 5 h 28"/>
                <a:gd name="T76" fmla="*/ 43 w 60"/>
                <a:gd name="T77" fmla="*/ 3 h 28"/>
                <a:gd name="T78" fmla="*/ 44 w 60"/>
                <a:gd name="T79" fmla="*/ 7 h 28"/>
                <a:gd name="T80" fmla="*/ 45 w 60"/>
                <a:gd name="T81" fmla="*/ 9 h 28"/>
                <a:gd name="T82" fmla="*/ 44 w 60"/>
                <a:gd name="T83" fmla="*/ 10 h 28"/>
                <a:gd name="T84" fmla="*/ 47 w 60"/>
                <a:gd name="T85" fmla="*/ 11 h 28"/>
                <a:gd name="T86" fmla="*/ 51 w 60"/>
                <a:gd name="T87" fmla="*/ 14 h 28"/>
                <a:gd name="T88" fmla="*/ 53 w 60"/>
                <a:gd name="T89" fmla="*/ 13 h 28"/>
                <a:gd name="T90" fmla="*/ 57 w 60"/>
                <a:gd name="T91" fmla="*/ 12 h 28"/>
                <a:gd name="T92" fmla="*/ 59 w 60"/>
                <a:gd name="T93" fmla="*/ 15 h 28"/>
                <a:gd name="T94" fmla="*/ 58 w 60"/>
                <a:gd name="T95" fmla="*/ 20 h 28"/>
                <a:gd name="T96" fmla="*/ 50 w 60"/>
                <a:gd name="T97" fmla="*/ 22 h 28"/>
                <a:gd name="T98" fmla="*/ 50 w 60"/>
                <a:gd name="T99" fmla="*/ 22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60" h="28">
                  <a:moveTo>
                    <a:pt x="50" y="22"/>
                  </a:moveTo>
                  <a:cubicBezTo>
                    <a:pt x="49" y="22"/>
                    <a:pt x="49" y="21"/>
                    <a:pt x="48" y="21"/>
                  </a:cubicBezTo>
                  <a:cubicBezTo>
                    <a:pt x="48" y="21"/>
                    <a:pt x="46" y="22"/>
                    <a:pt x="46" y="23"/>
                  </a:cubicBezTo>
                  <a:cubicBezTo>
                    <a:pt x="45" y="23"/>
                    <a:pt x="44" y="23"/>
                    <a:pt x="43" y="22"/>
                  </a:cubicBezTo>
                  <a:cubicBezTo>
                    <a:pt x="42" y="22"/>
                    <a:pt x="41" y="22"/>
                    <a:pt x="40" y="23"/>
                  </a:cubicBezTo>
                  <a:cubicBezTo>
                    <a:pt x="35" y="25"/>
                    <a:pt x="30" y="26"/>
                    <a:pt x="24" y="27"/>
                  </a:cubicBezTo>
                  <a:cubicBezTo>
                    <a:pt x="23" y="27"/>
                    <a:pt x="20" y="28"/>
                    <a:pt x="19" y="28"/>
                  </a:cubicBezTo>
                  <a:cubicBezTo>
                    <a:pt x="17" y="27"/>
                    <a:pt x="13" y="26"/>
                    <a:pt x="17" y="24"/>
                  </a:cubicBezTo>
                  <a:cubicBezTo>
                    <a:pt x="19" y="24"/>
                    <a:pt x="22" y="22"/>
                    <a:pt x="24" y="22"/>
                  </a:cubicBezTo>
                  <a:cubicBezTo>
                    <a:pt x="26" y="22"/>
                    <a:pt x="28" y="22"/>
                    <a:pt x="29" y="22"/>
                  </a:cubicBezTo>
                  <a:cubicBezTo>
                    <a:pt x="29" y="22"/>
                    <a:pt x="32" y="20"/>
                    <a:pt x="31" y="20"/>
                  </a:cubicBezTo>
                  <a:cubicBezTo>
                    <a:pt x="30" y="19"/>
                    <a:pt x="25" y="20"/>
                    <a:pt x="24" y="20"/>
                  </a:cubicBezTo>
                  <a:cubicBezTo>
                    <a:pt x="22" y="21"/>
                    <a:pt x="21" y="21"/>
                    <a:pt x="19" y="21"/>
                  </a:cubicBezTo>
                  <a:cubicBezTo>
                    <a:pt x="17" y="21"/>
                    <a:pt x="19" y="20"/>
                    <a:pt x="19" y="19"/>
                  </a:cubicBezTo>
                  <a:cubicBezTo>
                    <a:pt x="19" y="16"/>
                    <a:pt x="13" y="21"/>
                    <a:pt x="12" y="21"/>
                  </a:cubicBezTo>
                  <a:cubicBezTo>
                    <a:pt x="12" y="21"/>
                    <a:pt x="11" y="22"/>
                    <a:pt x="11" y="22"/>
                  </a:cubicBezTo>
                  <a:cubicBezTo>
                    <a:pt x="9" y="20"/>
                    <a:pt x="9" y="22"/>
                    <a:pt x="9" y="23"/>
                  </a:cubicBezTo>
                  <a:cubicBezTo>
                    <a:pt x="9" y="23"/>
                    <a:pt x="6" y="21"/>
                    <a:pt x="5" y="21"/>
                  </a:cubicBezTo>
                  <a:cubicBezTo>
                    <a:pt x="4" y="21"/>
                    <a:pt x="0" y="22"/>
                    <a:pt x="0" y="20"/>
                  </a:cubicBezTo>
                  <a:cubicBezTo>
                    <a:pt x="0" y="18"/>
                    <a:pt x="2" y="19"/>
                    <a:pt x="4" y="18"/>
                  </a:cubicBezTo>
                  <a:cubicBezTo>
                    <a:pt x="6" y="18"/>
                    <a:pt x="8" y="18"/>
                    <a:pt x="9" y="17"/>
                  </a:cubicBezTo>
                  <a:cubicBezTo>
                    <a:pt x="9" y="17"/>
                    <a:pt x="12" y="16"/>
                    <a:pt x="11" y="16"/>
                  </a:cubicBezTo>
                  <a:cubicBezTo>
                    <a:pt x="9" y="15"/>
                    <a:pt x="6" y="16"/>
                    <a:pt x="5" y="16"/>
                  </a:cubicBezTo>
                  <a:cubicBezTo>
                    <a:pt x="2" y="16"/>
                    <a:pt x="0" y="14"/>
                    <a:pt x="4" y="14"/>
                  </a:cubicBezTo>
                  <a:cubicBezTo>
                    <a:pt x="6" y="14"/>
                    <a:pt x="10" y="13"/>
                    <a:pt x="12" y="13"/>
                  </a:cubicBezTo>
                  <a:cubicBezTo>
                    <a:pt x="11" y="13"/>
                    <a:pt x="4" y="14"/>
                    <a:pt x="4" y="12"/>
                  </a:cubicBezTo>
                  <a:cubicBezTo>
                    <a:pt x="3" y="10"/>
                    <a:pt x="12" y="11"/>
                    <a:pt x="13" y="10"/>
                  </a:cubicBezTo>
                  <a:cubicBezTo>
                    <a:pt x="13" y="10"/>
                    <a:pt x="9" y="9"/>
                    <a:pt x="9" y="8"/>
                  </a:cubicBezTo>
                  <a:cubicBezTo>
                    <a:pt x="8" y="7"/>
                    <a:pt x="14" y="6"/>
                    <a:pt x="14" y="6"/>
                  </a:cubicBezTo>
                  <a:cubicBezTo>
                    <a:pt x="17" y="6"/>
                    <a:pt x="15" y="10"/>
                    <a:pt x="17" y="10"/>
                  </a:cubicBezTo>
                  <a:cubicBezTo>
                    <a:pt x="20" y="10"/>
                    <a:pt x="22" y="10"/>
                    <a:pt x="25" y="11"/>
                  </a:cubicBezTo>
                  <a:cubicBezTo>
                    <a:pt x="26" y="12"/>
                    <a:pt x="28" y="13"/>
                    <a:pt x="29" y="14"/>
                  </a:cubicBezTo>
                  <a:cubicBezTo>
                    <a:pt x="31" y="16"/>
                    <a:pt x="30" y="17"/>
                    <a:pt x="32" y="17"/>
                  </a:cubicBezTo>
                  <a:cubicBezTo>
                    <a:pt x="35" y="17"/>
                    <a:pt x="37" y="17"/>
                    <a:pt x="39" y="16"/>
                  </a:cubicBezTo>
                  <a:cubicBezTo>
                    <a:pt x="43" y="15"/>
                    <a:pt x="37" y="14"/>
                    <a:pt x="37" y="13"/>
                  </a:cubicBezTo>
                  <a:cubicBezTo>
                    <a:pt x="37" y="13"/>
                    <a:pt x="45" y="12"/>
                    <a:pt x="38" y="9"/>
                  </a:cubicBezTo>
                  <a:cubicBezTo>
                    <a:pt x="37" y="9"/>
                    <a:pt x="35" y="9"/>
                    <a:pt x="36" y="8"/>
                  </a:cubicBezTo>
                  <a:cubicBezTo>
                    <a:pt x="37" y="7"/>
                    <a:pt x="38" y="6"/>
                    <a:pt x="38" y="5"/>
                  </a:cubicBezTo>
                  <a:cubicBezTo>
                    <a:pt x="39" y="4"/>
                    <a:pt x="43" y="0"/>
                    <a:pt x="43" y="3"/>
                  </a:cubicBezTo>
                  <a:cubicBezTo>
                    <a:pt x="43" y="4"/>
                    <a:pt x="44" y="5"/>
                    <a:pt x="44" y="7"/>
                  </a:cubicBezTo>
                  <a:cubicBezTo>
                    <a:pt x="45" y="7"/>
                    <a:pt x="45" y="8"/>
                    <a:pt x="45" y="9"/>
                  </a:cubicBezTo>
                  <a:cubicBezTo>
                    <a:pt x="46" y="10"/>
                    <a:pt x="44" y="9"/>
                    <a:pt x="44" y="10"/>
                  </a:cubicBezTo>
                  <a:cubicBezTo>
                    <a:pt x="44" y="12"/>
                    <a:pt x="47" y="10"/>
                    <a:pt x="47" y="11"/>
                  </a:cubicBezTo>
                  <a:cubicBezTo>
                    <a:pt x="47" y="13"/>
                    <a:pt x="50" y="14"/>
                    <a:pt x="51" y="14"/>
                  </a:cubicBezTo>
                  <a:cubicBezTo>
                    <a:pt x="53" y="14"/>
                    <a:pt x="53" y="15"/>
                    <a:pt x="53" y="13"/>
                  </a:cubicBezTo>
                  <a:cubicBezTo>
                    <a:pt x="53" y="11"/>
                    <a:pt x="55" y="11"/>
                    <a:pt x="57" y="12"/>
                  </a:cubicBezTo>
                  <a:cubicBezTo>
                    <a:pt x="58" y="12"/>
                    <a:pt x="60" y="14"/>
                    <a:pt x="59" y="15"/>
                  </a:cubicBezTo>
                  <a:cubicBezTo>
                    <a:pt x="59" y="16"/>
                    <a:pt x="58" y="19"/>
                    <a:pt x="58" y="20"/>
                  </a:cubicBezTo>
                  <a:cubicBezTo>
                    <a:pt x="57" y="21"/>
                    <a:pt x="51" y="22"/>
                    <a:pt x="50" y="22"/>
                  </a:cubicBezTo>
                  <a:cubicBezTo>
                    <a:pt x="48" y="21"/>
                    <a:pt x="51" y="22"/>
                    <a:pt x="50" y="22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46" name="Freeform 579"/>
            <p:cNvSpPr>
              <a:spLocks/>
            </p:cNvSpPr>
            <p:nvPr/>
          </p:nvSpPr>
          <p:spPr bwMode="auto">
            <a:xfrm>
              <a:off x="6139678" y="4525526"/>
              <a:ext cx="95541" cy="63711"/>
            </a:xfrm>
            <a:custGeom>
              <a:avLst/>
              <a:gdLst>
                <a:gd name="T0" fmla="*/ 9 w 10"/>
                <a:gd name="T1" fmla="*/ 1 h 7"/>
                <a:gd name="T2" fmla="*/ 0 w 10"/>
                <a:gd name="T3" fmla="*/ 5 h 7"/>
                <a:gd name="T4" fmla="*/ 6 w 10"/>
                <a:gd name="T5" fmla="*/ 5 h 7"/>
                <a:gd name="T6" fmla="*/ 9 w 10"/>
                <a:gd name="T7" fmla="*/ 1 h 7"/>
                <a:gd name="T8" fmla="*/ 9 w 10"/>
                <a:gd name="T9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7">
                  <a:moveTo>
                    <a:pt x="9" y="1"/>
                  </a:moveTo>
                  <a:cubicBezTo>
                    <a:pt x="8" y="1"/>
                    <a:pt x="0" y="5"/>
                    <a:pt x="0" y="5"/>
                  </a:cubicBezTo>
                  <a:cubicBezTo>
                    <a:pt x="2" y="6"/>
                    <a:pt x="5" y="7"/>
                    <a:pt x="6" y="5"/>
                  </a:cubicBezTo>
                  <a:cubicBezTo>
                    <a:pt x="7" y="4"/>
                    <a:pt x="9" y="0"/>
                    <a:pt x="9" y="1"/>
                  </a:cubicBezTo>
                  <a:cubicBezTo>
                    <a:pt x="7" y="1"/>
                    <a:pt x="10" y="0"/>
                    <a:pt x="9" y="1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47" name="Freeform 580"/>
            <p:cNvSpPr>
              <a:spLocks/>
            </p:cNvSpPr>
            <p:nvPr/>
          </p:nvSpPr>
          <p:spPr bwMode="auto">
            <a:xfrm>
              <a:off x="5974074" y="4385363"/>
              <a:ext cx="343950" cy="159279"/>
            </a:xfrm>
            <a:custGeom>
              <a:avLst/>
              <a:gdLst>
                <a:gd name="T0" fmla="*/ 30 w 37"/>
                <a:gd name="T1" fmla="*/ 12 h 17"/>
                <a:gd name="T2" fmla="*/ 27 w 37"/>
                <a:gd name="T3" fmla="*/ 13 h 17"/>
                <a:gd name="T4" fmla="*/ 26 w 37"/>
                <a:gd name="T5" fmla="*/ 10 h 17"/>
                <a:gd name="T6" fmla="*/ 23 w 37"/>
                <a:gd name="T7" fmla="*/ 8 h 17"/>
                <a:gd name="T8" fmla="*/ 22 w 37"/>
                <a:gd name="T9" fmla="*/ 10 h 17"/>
                <a:gd name="T10" fmla="*/ 21 w 37"/>
                <a:gd name="T11" fmla="*/ 9 h 17"/>
                <a:gd name="T12" fmla="*/ 20 w 37"/>
                <a:gd name="T13" fmla="*/ 13 h 17"/>
                <a:gd name="T14" fmla="*/ 17 w 37"/>
                <a:gd name="T15" fmla="*/ 14 h 17"/>
                <a:gd name="T16" fmla="*/ 16 w 37"/>
                <a:gd name="T17" fmla="*/ 16 h 17"/>
                <a:gd name="T18" fmla="*/ 12 w 37"/>
                <a:gd name="T19" fmla="*/ 17 h 17"/>
                <a:gd name="T20" fmla="*/ 10 w 37"/>
                <a:gd name="T21" fmla="*/ 15 h 17"/>
                <a:gd name="T22" fmla="*/ 5 w 37"/>
                <a:gd name="T23" fmla="*/ 16 h 17"/>
                <a:gd name="T24" fmla="*/ 1 w 37"/>
                <a:gd name="T25" fmla="*/ 17 h 17"/>
                <a:gd name="T26" fmla="*/ 2 w 37"/>
                <a:gd name="T27" fmla="*/ 13 h 17"/>
                <a:gd name="T28" fmla="*/ 0 w 37"/>
                <a:gd name="T29" fmla="*/ 14 h 17"/>
                <a:gd name="T30" fmla="*/ 6 w 37"/>
                <a:gd name="T31" fmla="*/ 12 h 17"/>
                <a:gd name="T32" fmla="*/ 9 w 37"/>
                <a:gd name="T33" fmla="*/ 10 h 17"/>
                <a:gd name="T34" fmla="*/ 13 w 37"/>
                <a:gd name="T35" fmla="*/ 7 h 17"/>
                <a:gd name="T36" fmla="*/ 18 w 37"/>
                <a:gd name="T37" fmla="*/ 3 h 17"/>
                <a:gd name="T38" fmla="*/ 24 w 37"/>
                <a:gd name="T39" fmla="*/ 3 h 17"/>
                <a:gd name="T40" fmla="*/ 30 w 37"/>
                <a:gd name="T41" fmla="*/ 3 h 17"/>
                <a:gd name="T42" fmla="*/ 32 w 37"/>
                <a:gd name="T43" fmla="*/ 0 h 17"/>
                <a:gd name="T44" fmla="*/ 36 w 37"/>
                <a:gd name="T45" fmla="*/ 2 h 17"/>
                <a:gd name="T46" fmla="*/ 34 w 37"/>
                <a:gd name="T47" fmla="*/ 4 h 17"/>
                <a:gd name="T48" fmla="*/ 34 w 37"/>
                <a:gd name="T49" fmla="*/ 7 h 17"/>
                <a:gd name="T50" fmla="*/ 35 w 37"/>
                <a:gd name="T51" fmla="*/ 9 h 17"/>
                <a:gd name="T52" fmla="*/ 31 w 37"/>
                <a:gd name="T53" fmla="*/ 10 h 17"/>
                <a:gd name="T54" fmla="*/ 30 w 37"/>
                <a:gd name="T55" fmla="*/ 12 h 17"/>
                <a:gd name="T56" fmla="*/ 30 w 37"/>
                <a:gd name="T57" fmla="*/ 12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37" h="17">
                  <a:moveTo>
                    <a:pt x="30" y="12"/>
                  </a:moveTo>
                  <a:cubicBezTo>
                    <a:pt x="29" y="13"/>
                    <a:pt x="27" y="13"/>
                    <a:pt x="27" y="13"/>
                  </a:cubicBezTo>
                  <a:cubicBezTo>
                    <a:pt x="24" y="13"/>
                    <a:pt x="25" y="11"/>
                    <a:pt x="26" y="10"/>
                  </a:cubicBezTo>
                  <a:cubicBezTo>
                    <a:pt x="27" y="8"/>
                    <a:pt x="24" y="7"/>
                    <a:pt x="23" y="8"/>
                  </a:cubicBezTo>
                  <a:cubicBezTo>
                    <a:pt x="23" y="9"/>
                    <a:pt x="23" y="10"/>
                    <a:pt x="22" y="10"/>
                  </a:cubicBezTo>
                  <a:cubicBezTo>
                    <a:pt x="22" y="10"/>
                    <a:pt x="21" y="10"/>
                    <a:pt x="21" y="9"/>
                  </a:cubicBezTo>
                  <a:cubicBezTo>
                    <a:pt x="20" y="10"/>
                    <a:pt x="21" y="12"/>
                    <a:pt x="20" y="13"/>
                  </a:cubicBezTo>
                  <a:cubicBezTo>
                    <a:pt x="19" y="15"/>
                    <a:pt x="18" y="13"/>
                    <a:pt x="17" y="14"/>
                  </a:cubicBezTo>
                  <a:cubicBezTo>
                    <a:pt x="16" y="14"/>
                    <a:pt x="17" y="16"/>
                    <a:pt x="16" y="16"/>
                  </a:cubicBezTo>
                  <a:cubicBezTo>
                    <a:pt x="16" y="17"/>
                    <a:pt x="13" y="17"/>
                    <a:pt x="12" y="17"/>
                  </a:cubicBezTo>
                  <a:cubicBezTo>
                    <a:pt x="11" y="16"/>
                    <a:pt x="11" y="14"/>
                    <a:pt x="10" y="15"/>
                  </a:cubicBezTo>
                  <a:cubicBezTo>
                    <a:pt x="8" y="16"/>
                    <a:pt x="7" y="16"/>
                    <a:pt x="5" y="16"/>
                  </a:cubicBezTo>
                  <a:cubicBezTo>
                    <a:pt x="4" y="16"/>
                    <a:pt x="2" y="17"/>
                    <a:pt x="1" y="17"/>
                  </a:cubicBezTo>
                  <a:cubicBezTo>
                    <a:pt x="0" y="17"/>
                    <a:pt x="3" y="14"/>
                    <a:pt x="2" y="13"/>
                  </a:cubicBezTo>
                  <a:cubicBezTo>
                    <a:pt x="2" y="13"/>
                    <a:pt x="1" y="14"/>
                    <a:pt x="0" y="14"/>
                  </a:cubicBezTo>
                  <a:cubicBezTo>
                    <a:pt x="0" y="13"/>
                    <a:pt x="5" y="12"/>
                    <a:pt x="6" y="12"/>
                  </a:cubicBezTo>
                  <a:cubicBezTo>
                    <a:pt x="8" y="12"/>
                    <a:pt x="8" y="11"/>
                    <a:pt x="9" y="10"/>
                  </a:cubicBezTo>
                  <a:cubicBezTo>
                    <a:pt x="11" y="8"/>
                    <a:pt x="12" y="8"/>
                    <a:pt x="13" y="7"/>
                  </a:cubicBezTo>
                  <a:cubicBezTo>
                    <a:pt x="15" y="5"/>
                    <a:pt x="16" y="3"/>
                    <a:pt x="18" y="3"/>
                  </a:cubicBezTo>
                  <a:cubicBezTo>
                    <a:pt x="20" y="2"/>
                    <a:pt x="22" y="2"/>
                    <a:pt x="24" y="3"/>
                  </a:cubicBezTo>
                  <a:cubicBezTo>
                    <a:pt x="26" y="3"/>
                    <a:pt x="29" y="4"/>
                    <a:pt x="30" y="3"/>
                  </a:cubicBezTo>
                  <a:cubicBezTo>
                    <a:pt x="31" y="2"/>
                    <a:pt x="30" y="0"/>
                    <a:pt x="32" y="0"/>
                  </a:cubicBezTo>
                  <a:cubicBezTo>
                    <a:pt x="32" y="0"/>
                    <a:pt x="36" y="1"/>
                    <a:pt x="36" y="2"/>
                  </a:cubicBezTo>
                  <a:cubicBezTo>
                    <a:pt x="37" y="2"/>
                    <a:pt x="34" y="3"/>
                    <a:pt x="34" y="4"/>
                  </a:cubicBezTo>
                  <a:cubicBezTo>
                    <a:pt x="34" y="5"/>
                    <a:pt x="37" y="6"/>
                    <a:pt x="34" y="7"/>
                  </a:cubicBezTo>
                  <a:cubicBezTo>
                    <a:pt x="33" y="8"/>
                    <a:pt x="36" y="9"/>
                    <a:pt x="35" y="9"/>
                  </a:cubicBezTo>
                  <a:cubicBezTo>
                    <a:pt x="33" y="10"/>
                    <a:pt x="32" y="10"/>
                    <a:pt x="31" y="10"/>
                  </a:cubicBezTo>
                  <a:cubicBezTo>
                    <a:pt x="31" y="11"/>
                    <a:pt x="31" y="11"/>
                    <a:pt x="30" y="12"/>
                  </a:cubicBezTo>
                  <a:cubicBezTo>
                    <a:pt x="29" y="13"/>
                    <a:pt x="31" y="11"/>
                    <a:pt x="30" y="12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48" name="Freeform 581"/>
            <p:cNvSpPr>
              <a:spLocks/>
            </p:cNvSpPr>
            <p:nvPr/>
          </p:nvSpPr>
          <p:spPr bwMode="auto">
            <a:xfrm>
              <a:off x="6346686" y="4449069"/>
              <a:ext cx="73248" cy="19114"/>
            </a:xfrm>
            <a:custGeom>
              <a:avLst/>
              <a:gdLst>
                <a:gd name="T0" fmla="*/ 6 w 8"/>
                <a:gd name="T1" fmla="*/ 2 h 2"/>
                <a:gd name="T2" fmla="*/ 3 w 8"/>
                <a:gd name="T3" fmla="*/ 0 h 2"/>
                <a:gd name="T4" fmla="*/ 6 w 8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" h="2">
                  <a:moveTo>
                    <a:pt x="6" y="2"/>
                  </a:moveTo>
                  <a:cubicBezTo>
                    <a:pt x="4" y="2"/>
                    <a:pt x="0" y="1"/>
                    <a:pt x="3" y="0"/>
                  </a:cubicBezTo>
                  <a:cubicBezTo>
                    <a:pt x="5" y="0"/>
                    <a:pt x="8" y="2"/>
                    <a:pt x="6" y="2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49" name="Freeform 582"/>
            <p:cNvSpPr>
              <a:spLocks/>
            </p:cNvSpPr>
            <p:nvPr/>
          </p:nvSpPr>
          <p:spPr bwMode="auto">
            <a:xfrm>
              <a:off x="6410381" y="4318467"/>
              <a:ext cx="197453" cy="92380"/>
            </a:xfrm>
            <a:custGeom>
              <a:avLst/>
              <a:gdLst>
                <a:gd name="T0" fmla="*/ 7 w 21"/>
                <a:gd name="T1" fmla="*/ 9 h 10"/>
                <a:gd name="T2" fmla="*/ 2 w 21"/>
                <a:gd name="T3" fmla="*/ 4 h 10"/>
                <a:gd name="T4" fmla="*/ 9 w 21"/>
                <a:gd name="T5" fmla="*/ 2 h 10"/>
                <a:gd name="T6" fmla="*/ 17 w 21"/>
                <a:gd name="T7" fmla="*/ 0 h 10"/>
                <a:gd name="T8" fmla="*/ 19 w 21"/>
                <a:gd name="T9" fmla="*/ 2 h 10"/>
                <a:gd name="T10" fmla="*/ 14 w 21"/>
                <a:gd name="T11" fmla="*/ 4 h 10"/>
                <a:gd name="T12" fmla="*/ 15 w 21"/>
                <a:gd name="T13" fmla="*/ 7 h 10"/>
                <a:gd name="T14" fmla="*/ 7 w 21"/>
                <a:gd name="T15" fmla="*/ 9 h 10"/>
                <a:gd name="T16" fmla="*/ 7 w 21"/>
                <a:gd name="T17" fmla="*/ 9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10">
                  <a:moveTo>
                    <a:pt x="7" y="9"/>
                  </a:moveTo>
                  <a:cubicBezTo>
                    <a:pt x="6" y="9"/>
                    <a:pt x="0" y="6"/>
                    <a:pt x="2" y="4"/>
                  </a:cubicBezTo>
                  <a:cubicBezTo>
                    <a:pt x="4" y="2"/>
                    <a:pt x="7" y="2"/>
                    <a:pt x="9" y="2"/>
                  </a:cubicBezTo>
                  <a:cubicBezTo>
                    <a:pt x="12" y="1"/>
                    <a:pt x="15" y="0"/>
                    <a:pt x="17" y="0"/>
                  </a:cubicBezTo>
                  <a:cubicBezTo>
                    <a:pt x="18" y="0"/>
                    <a:pt x="21" y="1"/>
                    <a:pt x="19" y="2"/>
                  </a:cubicBezTo>
                  <a:cubicBezTo>
                    <a:pt x="18" y="3"/>
                    <a:pt x="15" y="2"/>
                    <a:pt x="14" y="4"/>
                  </a:cubicBezTo>
                  <a:cubicBezTo>
                    <a:pt x="14" y="4"/>
                    <a:pt x="19" y="6"/>
                    <a:pt x="15" y="7"/>
                  </a:cubicBezTo>
                  <a:cubicBezTo>
                    <a:pt x="13" y="8"/>
                    <a:pt x="10" y="10"/>
                    <a:pt x="7" y="9"/>
                  </a:cubicBezTo>
                  <a:cubicBezTo>
                    <a:pt x="5" y="9"/>
                    <a:pt x="9" y="10"/>
                    <a:pt x="7" y="9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50" name="Freeform 583"/>
            <p:cNvSpPr>
              <a:spLocks/>
            </p:cNvSpPr>
            <p:nvPr/>
          </p:nvSpPr>
          <p:spPr bwMode="auto">
            <a:xfrm>
              <a:off x="6327577" y="4337578"/>
              <a:ext cx="73248" cy="38227"/>
            </a:xfrm>
            <a:custGeom>
              <a:avLst/>
              <a:gdLst>
                <a:gd name="T0" fmla="*/ 6 w 8"/>
                <a:gd name="T1" fmla="*/ 4 h 4"/>
                <a:gd name="T2" fmla="*/ 3 w 8"/>
                <a:gd name="T3" fmla="*/ 0 h 4"/>
                <a:gd name="T4" fmla="*/ 6 w 8"/>
                <a:gd name="T5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" h="4">
                  <a:moveTo>
                    <a:pt x="6" y="4"/>
                  </a:moveTo>
                  <a:cubicBezTo>
                    <a:pt x="4" y="4"/>
                    <a:pt x="0" y="0"/>
                    <a:pt x="3" y="0"/>
                  </a:cubicBezTo>
                  <a:cubicBezTo>
                    <a:pt x="6" y="0"/>
                    <a:pt x="8" y="3"/>
                    <a:pt x="6" y="4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51" name="Freeform 584"/>
            <p:cNvSpPr>
              <a:spLocks/>
            </p:cNvSpPr>
            <p:nvPr/>
          </p:nvSpPr>
          <p:spPr bwMode="auto">
            <a:xfrm>
              <a:off x="6429489" y="4251568"/>
              <a:ext cx="197453" cy="66896"/>
            </a:xfrm>
            <a:custGeom>
              <a:avLst/>
              <a:gdLst>
                <a:gd name="T0" fmla="*/ 1 w 21"/>
                <a:gd name="T1" fmla="*/ 5 h 7"/>
                <a:gd name="T2" fmla="*/ 4 w 21"/>
                <a:gd name="T3" fmla="*/ 4 h 7"/>
                <a:gd name="T4" fmla="*/ 9 w 21"/>
                <a:gd name="T5" fmla="*/ 1 h 7"/>
                <a:gd name="T6" fmla="*/ 18 w 21"/>
                <a:gd name="T7" fmla="*/ 3 h 7"/>
                <a:gd name="T8" fmla="*/ 11 w 21"/>
                <a:gd name="T9" fmla="*/ 6 h 7"/>
                <a:gd name="T10" fmla="*/ 6 w 21"/>
                <a:gd name="T11" fmla="*/ 6 h 7"/>
                <a:gd name="T12" fmla="*/ 1 w 21"/>
                <a:gd name="T13" fmla="*/ 5 h 7"/>
                <a:gd name="T14" fmla="*/ 1 w 21"/>
                <a:gd name="T15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" h="7">
                  <a:moveTo>
                    <a:pt x="1" y="5"/>
                  </a:moveTo>
                  <a:cubicBezTo>
                    <a:pt x="0" y="5"/>
                    <a:pt x="3" y="4"/>
                    <a:pt x="4" y="4"/>
                  </a:cubicBezTo>
                  <a:cubicBezTo>
                    <a:pt x="6" y="3"/>
                    <a:pt x="7" y="2"/>
                    <a:pt x="9" y="1"/>
                  </a:cubicBezTo>
                  <a:cubicBezTo>
                    <a:pt x="12" y="0"/>
                    <a:pt x="15" y="1"/>
                    <a:pt x="18" y="3"/>
                  </a:cubicBezTo>
                  <a:cubicBezTo>
                    <a:pt x="21" y="6"/>
                    <a:pt x="12" y="6"/>
                    <a:pt x="11" y="6"/>
                  </a:cubicBezTo>
                  <a:cubicBezTo>
                    <a:pt x="9" y="6"/>
                    <a:pt x="8" y="7"/>
                    <a:pt x="6" y="6"/>
                  </a:cubicBezTo>
                  <a:cubicBezTo>
                    <a:pt x="4" y="5"/>
                    <a:pt x="2" y="6"/>
                    <a:pt x="1" y="5"/>
                  </a:cubicBezTo>
                  <a:cubicBezTo>
                    <a:pt x="0" y="4"/>
                    <a:pt x="2" y="6"/>
                    <a:pt x="1" y="5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52" name="Freeform 585"/>
            <p:cNvSpPr>
              <a:spLocks/>
            </p:cNvSpPr>
            <p:nvPr/>
          </p:nvSpPr>
          <p:spPr bwMode="auto">
            <a:xfrm>
              <a:off x="6907195" y="4449069"/>
              <a:ext cx="261145" cy="178393"/>
            </a:xfrm>
            <a:custGeom>
              <a:avLst/>
              <a:gdLst>
                <a:gd name="T0" fmla="*/ 22 w 28"/>
                <a:gd name="T1" fmla="*/ 19 h 19"/>
                <a:gd name="T2" fmla="*/ 15 w 28"/>
                <a:gd name="T3" fmla="*/ 19 h 19"/>
                <a:gd name="T4" fmla="*/ 15 w 28"/>
                <a:gd name="T5" fmla="*/ 17 h 19"/>
                <a:gd name="T6" fmla="*/ 12 w 28"/>
                <a:gd name="T7" fmla="*/ 15 h 19"/>
                <a:gd name="T8" fmla="*/ 17 w 28"/>
                <a:gd name="T9" fmla="*/ 13 h 19"/>
                <a:gd name="T10" fmla="*/ 16 w 28"/>
                <a:gd name="T11" fmla="*/ 12 h 19"/>
                <a:gd name="T12" fmla="*/ 9 w 28"/>
                <a:gd name="T13" fmla="*/ 13 h 19"/>
                <a:gd name="T14" fmla="*/ 2 w 28"/>
                <a:gd name="T15" fmla="*/ 13 h 19"/>
                <a:gd name="T16" fmla="*/ 1 w 28"/>
                <a:gd name="T17" fmla="*/ 12 h 19"/>
                <a:gd name="T18" fmla="*/ 7 w 28"/>
                <a:gd name="T19" fmla="*/ 10 h 19"/>
                <a:gd name="T20" fmla="*/ 4 w 28"/>
                <a:gd name="T21" fmla="*/ 8 h 19"/>
                <a:gd name="T22" fmla="*/ 7 w 28"/>
                <a:gd name="T23" fmla="*/ 6 h 19"/>
                <a:gd name="T24" fmla="*/ 3 w 28"/>
                <a:gd name="T25" fmla="*/ 6 h 19"/>
                <a:gd name="T26" fmla="*/ 7 w 28"/>
                <a:gd name="T27" fmla="*/ 4 h 19"/>
                <a:gd name="T28" fmla="*/ 13 w 28"/>
                <a:gd name="T29" fmla="*/ 8 h 19"/>
                <a:gd name="T30" fmla="*/ 16 w 28"/>
                <a:gd name="T31" fmla="*/ 9 h 19"/>
                <a:gd name="T32" fmla="*/ 13 w 28"/>
                <a:gd name="T33" fmla="*/ 7 h 19"/>
                <a:gd name="T34" fmla="*/ 14 w 28"/>
                <a:gd name="T35" fmla="*/ 5 h 19"/>
                <a:gd name="T36" fmla="*/ 11 w 28"/>
                <a:gd name="T37" fmla="*/ 4 h 19"/>
                <a:gd name="T38" fmla="*/ 11 w 28"/>
                <a:gd name="T39" fmla="*/ 2 h 19"/>
                <a:gd name="T40" fmla="*/ 7 w 28"/>
                <a:gd name="T41" fmla="*/ 3 h 19"/>
                <a:gd name="T42" fmla="*/ 13 w 28"/>
                <a:gd name="T43" fmla="*/ 1 h 19"/>
                <a:gd name="T44" fmla="*/ 12 w 28"/>
                <a:gd name="T45" fmla="*/ 2 h 19"/>
                <a:gd name="T46" fmla="*/ 15 w 28"/>
                <a:gd name="T47" fmla="*/ 3 h 19"/>
                <a:gd name="T48" fmla="*/ 21 w 28"/>
                <a:gd name="T49" fmla="*/ 2 h 19"/>
                <a:gd name="T50" fmla="*/ 26 w 28"/>
                <a:gd name="T51" fmla="*/ 8 h 19"/>
                <a:gd name="T52" fmla="*/ 27 w 28"/>
                <a:gd name="T53" fmla="*/ 12 h 19"/>
                <a:gd name="T54" fmla="*/ 26 w 28"/>
                <a:gd name="T55" fmla="*/ 14 h 19"/>
                <a:gd name="T56" fmla="*/ 26 w 28"/>
                <a:gd name="T57" fmla="*/ 17 h 19"/>
                <a:gd name="T58" fmla="*/ 22 w 28"/>
                <a:gd name="T59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8" h="19">
                  <a:moveTo>
                    <a:pt x="22" y="19"/>
                  </a:moveTo>
                  <a:cubicBezTo>
                    <a:pt x="20" y="19"/>
                    <a:pt x="17" y="19"/>
                    <a:pt x="15" y="19"/>
                  </a:cubicBezTo>
                  <a:cubicBezTo>
                    <a:pt x="12" y="19"/>
                    <a:pt x="15" y="18"/>
                    <a:pt x="15" y="17"/>
                  </a:cubicBezTo>
                  <a:cubicBezTo>
                    <a:pt x="16" y="16"/>
                    <a:pt x="11" y="16"/>
                    <a:pt x="12" y="15"/>
                  </a:cubicBezTo>
                  <a:cubicBezTo>
                    <a:pt x="13" y="14"/>
                    <a:pt x="15" y="13"/>
                    <a:pt x="17" y="13"/>
                  </a:cubicBezTo>
                  <a:cubicBezTo>
                    <a:pt x="18" y="12"/>
                    <a:pt x="17" y="12"/>
                    <a:pt x="16" y="12"/>
                  </a:cubicBezTo>
                  <a:cubicBezTo>
                    <a:pt x="14" y="11"/>
                    <a:pt x="12" y="12"/>
                    <a:pt x="9" y="13"/>
                  </a:cubicBezTo>
                  <a:cubicBezTo>
                    <a:pt x="7" y="13"/>
                    <a:pt x="5" y="13"/>
                    <a:pt x="2" y="13"/>
                  </a:cubicBezTo>
                  <a:cubicBezTo>
                    <a:pt x="2" y="14"/>
                    <a:pt x="0" y="14"/>
                    <a:pt x="1" y="12"/>
                  </a:cubicBezTo>
                  <a:cubicBezTo>
                    <a:pt x="3" y="10"/>
                    <a:pt x="5" y="11"/>
                    <a:pt x="7" y="10"/>
                  </a:cubicBezTo>
                  <a:cubicBezTo>
                    <a:pt x="11" y="9"/>
                    <a:pt x="4" y="9"/>
                    <a:pt x="4" y="8"/>
                  </a:cubicBezTo>
                  <a:cubicBezTo>
                    <a:pt x="3" y="8"/>
                    <a:pt x="7" y="6"/>
                    <a:pt x="7" y="6"/>
                  </a:cubicBezTo>
                  <a:cubicBezTo>
                    <a:pt x="7" y="6"/>
                    <a:pt x="4" y="6"/>
                    <a:pt x="3" y="6"/>
                  </a:cubicBezTo>
                  <a:cubicBezTo>
                    <a:pt x="3" y="5"/>
                    <a:pt x="6" y="4"/>
                    <a:pt x="7" y="4"/>
                  </a:cubicBezTo>
                  <a:cubicBezTo>
                    <a:pt x="9" y="4"/>
                    <a:pt x="11" y="7"/>
                    <a:pt x="13" y="8"/>
                  </a:cubicBezTo>
                  <a:cubicBezTo>
                    <a:pt x="14" y="8"/>
                    <a:pt x="15" y="10"/>
                    <a:pt x="16" y="9"/>
                  </a:cubicBezTo>
                  <a:cubicBezTo>
                    <a:pt x="19" y="7"/>
                    <a:pt x="13" y="7"/>
                    <a:pt x="13" y="7"/>
                  </a:cubicBezTo>
                  <a:cubicBezTo>
                    <a:pt x="14" y="7"/>
                    <a:pt x="18" y="6"/>
                    <a:pt x="14" y="5"/>
                  </a:cubicBezTo>
                  <a:cubicBezTo>
                    <a:pt x="13" y="5"/>
                    <a:pt x="12" y="5"/>
                    <a:pt x="11" y="4"/>
                  </a:cubicBezTo>
                  <a:cubicBezTo>
                    <a:pt x="9" y="3"/>
                    <a:pt x="11" y="3"/>
                    <a:pt x="11" y="2"/>
                  </a:cubicBezTo>
                  <a:cubicBezTo>
                    <a:pt x="10" y="2"/>
                    <a:pt x="7" y="3"/>
                    <a:pt x="7" y="3"/>
                  </a:cubicBezTo>
                  <a:cubicBezTo>
                    <a:pt x="6" y="2"/>
                    <a:pt x="13" y="1"/>
                    <a:pt x="13" y="1"/>
                  </a:cubicBezTo>
                  <a:cubicBezTo>
                    <a:pt x="13" y="1"/>
                    <a:pt x="12" y="2"/>
                    <a:pt x="12" y="2"/>
                  </a:cubicBezTo>
                  <a:cubicBezTo>
                    <a:pt x="11" y="3"/>
                    <a:pt x="14" y="3"/>
                    <a:pt x="15" y="3"/>
                  </a:cubicBezTo>
                  <a:cubicBezTo>
                    <a:pt x="18" y="4"/>
                    <a:pt x="19" y="4"/>
                    <a:pt x="21" y="2"/>
                  </a:cubicBezTo>
                  <a:cubicBezTo>
                    <a:pt x="24" y="0"/>
                    <a:pt x="27" y="6"/>
                    <a:pt x="26" y="8"/>
                  </a:cubicBezTo>
                  <a:cubicBezTo>
                    <a:pt x="26" y="10"/>
                    <a:pt x="26" y="11"/>
                    <a:pt x="27" y="12"/>
                  </a:cubicBezTo>
                  <a:cubicBezTo>
                    <a:pt x="28" y="14"/>
                    <a:pt x="28" y="15"/>
                    <a:pt x="26" y="14"/>
                  </a:cubicBezTo>
                  <a:cubicBezTo>
                    <a:pt x="24" y="12"/>
                    <a:pt x="25" y="16"/>
                    <a:pt x="26" y="17"/>
                  </a:cubicBezTo>
                  <a:cubicBezTo>
                    <a:pt x="27" y="18"/>
                    <a:pt x="23" y="19"/>
                    <a:pt x="22" y="19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53" name="Freeform 586"/>
            <p:cNvSpPr>
              <a:spLocks/>
            </p:cNvSpPr>
            <p:nvPr/>
          </p:nvSpPr>
          <p:spPr bwMode="auto">
            <a:xfrm>
              <a:off x="6878534" y="4535082"/>
              <a:ext cx="82803" cy="25484"/>
            </a:xfrm>
            <a:custGeom>
              <a:avLst/>
              <a:gdLst>
                <a:gd name="T0" fmla="*/ 1 w 9"/>
                <a:gd name="T1" fmla="*/ 3 h 3"/>
                <a:gd name="T2" fmla="*/ 7 w 9"/>
                <a:gd name="T3" fmla="*/ 0 h 3"/>
                <a:gd name="T4" fmla="*/ 1 w 9"/>
                <a:gd name="T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" h="3">
                  <a:moveTo>
                    <a:pt x="1" y="3"/>
                  </a:moveTo>
                  <a:cubicBezTo>
                    <a:pt x="4" y="2"/>
                    <a:pt x="9" y="0"/>
                    <a:pt x="7" y="0"/>
                  </a:cubicBezTo>
                  <a:cubicBezTo>
                    <a:pt x="4" y="0"/>
                    <a:pt x="0" y="3"/>
                    <a:pt x="1" y="3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54" name="Freeform 587"/>
            <p:cNvSpPr>
              <a:spLocks/>
            </p:cNvSpPr>
            <p:nvPr/>
          </p:nvSpPr>
          <p:spPr bwMode="auto">
            <a:xfrm>
              <a:off x="6859425" y="4525526"/>
              <a:ext cx="76432" cy="19114"/>
            </a:xfrm>
            <a:custGeom>
              <a:avLst/>
              <a:gdLst>
                <a:gd name="T0" fmla="*/ 1 w 8"/>
                <a:gd name="T1" fmla="*/ 2 h 2"/>
                <a:gd name="T2" fmla="*/ 6 w 8"/>
                <a:gd name="T3" fmla="*/ 0 h 2"/>
                <a:gd name="T4" fmla="*/ 1 w 8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" h="2">
                  <a:moveTo>
                    <a:pt x="1" y="2"/>
                  </a:moveTo>
                  <a:cubicBezTo>
                    <a:pt x="0" y="2"/>
                    <a:pt x="4" y="0"/>
                    <a:pt x="6" y="0"/>
                  </a:cubicBezTo>
                  <a:cubicBezTo>
                    <a:pt x="8" y="0"/>
                    <a:pt x="4" y="2"/>
                    <a:pt x="1" y="2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55" name="Freeform 588"/>
            <p:cNvSpPr>
              <a:spLocks/>
            </p:cNvSpPr>
            <p:nvPr/>
          </p:nvSpPr>
          <p:spPr bwMode="auto">
            <a:xfrm>
              <a:off x="6821208" y="4496854"/>
              <a:ext cx="95541" cy="47785"/>
            </a:xfrm>
            <a:custGeom>
              <a:avLst/>
              <a:gdLst>
                <a:gd name="T0" fmla="*/ 2 w 10"/>
                <a:gd name="T1" fmla="*/ 3 h 5"/>
                <a:gd name="T2" fmla="*/ 10 w 10"/>
                <a:gd name="T3" fmla="*/ 1 h 5"/>
                <a:gd name="T4" fmla="*/ 2 w 10"/>
                <a:gd name="T5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" h="5">
                  <a:moveTo>
                    <a:pt x="2" y="3"/>
                  </a:moveTo>
                  <a:cubicBezTo>
                    <a:pt x="0" y="2"/>
                    <a:pt x="10" y="0"/>
                    <a:pt x="10" y="1"/>
                  </a:cubicBezTo>
                  <a:cubicBezTo>
                    <a:pt x="10" y="2"/>
                    <a:pt x="6" y="5"/>
                    <a:pt x="2" y="3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56" name="Freeform 589"/>
            <p:cNvSpPr>
              <a:spLocks/>
            </p:cNvSpPr>
            <p:nvPr/>
          </p:nvSpPr>
          <p:spPr bwMode="auto">
            <a:xfrm>
              <a:off x="6830763" y="4458630"/>
              <a:ext cx="66879" cy="47785"/>
            </a:xfrm>
            <a:custGeom>
              <a:avLst/>
              <a:gdLst>
                <a:gd name="T0" fmla="*/ 1 w 7"/>
                <a:gd name="T1" fmla="*/ 5 h 5"/>
                <a:gd name="T2" fmla="*/ 0 w 7"/>
                <a:gd name="T3" fmla="*/ 1 h 5"/>
                <a:gd name="T4" fmla="*/ 4 w 7"/>
                <a:gd name="T5" fmla="*/ 2 h 5"/>
                <a:gd name="T6" fmla="*/ 7 w 7"/>
                <a:gd name="T7" fmla="*/ 4 h 5"/>
                <a:gd name="T8" fmla="*/ 1 w 7"/>
                <a:gd name="T9" fmla="*/ 5 h 5"/>
                <a:gd name="T10" fmla="*/ 1 w 7"/>
                <a:gd name="T11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" h="5">
                  <a:moveTo>
                    <a:pt x="1" y="5"/>
                  </a:moveTo>
                  <a:cubicBezTo>
                    <a:pt x="0" y="4"/>
                    <a:pt x="0" y="2"/>
                    <a:pt x="0" y="1"/>
                  </a:cubicBezTo>
                  <a:cubicBezTo>
                    <a:pt x="1" y="0"/>
                    <a:pt x="3" y="1"/>
                    <a:pt x="4" y="2"/>
                  </a:cubicBezTo>
                  <a:cubicBezTo>
                    <a:pt x="4" y="2"/>
                    <a:pt x="7" y="3"/>
                    <a:pt x="7" y="4"/>
                  </a:cubicBezTo>
                  <a:cubicBezTo>
                    <a:pt x="7" y="4"/>
                    <a:pt x="2" y="5"/>
                    <a:pt x="1" y="5"/>
                  </a:cubicBezTo>
                  <a:cubicBezTo>
                    <a:pt x="0" y="4"/>
                    <a:pt x="4" y="5"/>
                    <a:pt x="1" y="5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57" name="Freeform 590"/>
            <p:cNvSpPr>
              <a:spLocks/>
            </p:cNvSpPr>
            <p:nvPr/>
          </p:nvSpPr>
          <p:spPr bwMode="auto">
            <a:xfrm>
              <a:off x="6738407" y="4347133"/>
              <a:ext cx="111465" cy="82827"/>
            </a:xfrm>
            <a:custGeom>
              <a:avLst/>
              <a:gdLst>
                <a:gd name="T0" fmla="*/ 8 w 12"/>
                <a:gd name="T1" fmla="*/ 8 h 9"/>
                <a:gd name="T2" fmla="*/ 3 w 12"/>
                <a:gd name="T3" fmla="*/ 1 h 9"/>
                <a:gd name="T4" fmla="*/ 8 w 12"/>
                <a:gd name="T5" fmla="*/ 8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" h="9">
                  <a:moveTo>
                    <a:pt x="8" y="8"/>
                  </a:moveTo>
                  <a:cubicBezTo>
                    <a:pt x="6" y="9"/>
                    <a:pt x="0" y="0"/>
                    <a:pt x="3" y="1"/>
                  </a:cubicBezTo>
                  <a:cubicBezTo>
                    <a:pt x="6" y="3"/>
                    <a:pt x="12" y="8"/>
                    <a:pt x="8" y="8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58" name="Freeform 591"/>
            <p:cNvSpPr>
              <a:spLocks/>
            </p:cNvSpPr>
            <p:nvPr/>
          </p:nvSpPr>
          <p:spPr bwMode="auto">
            <a:xfrm>
              <a:off x="6916751" y="4337578"/>
              <a:ext cx="82803" cy="28669"/>
            </a:xfrm>
            <a:custGeom>
              <a:avLst/>
              <a:gdLst>
                <a:gd name="T0" fmla="*/ 2 w 9"/>
                <a:gd name="T1" fmla="*/ 1 h 3"/>
                <a:gd name="T2" fmla="*/ 8 w 9"/>
                <a:gd name="T3" fmla="*/ 2 h 3"/>
                <a:gd name="T4" fmla="*/ 2 w 9"/>
                <a:gd name="T5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" h="3">
                  <a:moveTo>
                    <a:pt x="2" y="1"/>
                  </a:moveTo>
                  <a:cubicBezTo>
                    <a:pt x="5" y="0"/>
                    <a:pt x="9" y="2"/>
                    <a:pt x="8" y="2"/>
                  </a:cubicBezTo>
                  <a:cubicBezTo>
                    <a:pt x="3" y="3"/>
                    <a:pt x="0" y="2"/>
                    <a:pt x="2" y="1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59" name="Freeform 592"/>
            <p:cNvSpPr>
              <a:spLocks/>
            </p:cNvSpPr>
            <p:nvPr/>
          </p:nvSpPr>
          <p:spPr bwMode="auto">
            <a:xfrm>
              <a:off x="6757513" y="4187857"/>
              <a:ext cx="334395" cy="178393"/>
            </a:xfrm>
            <a:custGeom>
              <a:avLst/>
              <a:gdLst>
                <a:gd name="T0" fmla="*/ 28 w 36"/>
                <a:gd name="T1" fmla="*/ 17 h 19"/>
                <a:gd name="T2" fmla="*/ 27 w 36"/>
                <a:gd name="T3" fmla="*/ 15 h 19"/>
                <a:gd name="T4" fmla="*/ 22 w 36"/>
                <a:gd name="T5" fmla="*/ 13 h 19"/>
                <a:gd name="T6" fmla="*/ 14 w 36"/>
                <a:gd name="T7" fmla="*/ 14 h 19"/>
                <a:gd name="T8" fmla="*/ 18 w 36"/>
                <a:gd name="T9" fmla="*/ 12 h 19"/>
                <a:gd name="T10" fmla="*/ 8 w 36"/>
                <a:gd name="T11" fmla="*/ 12 h 19"/>
                <a:gd name="T12" fmla="*/ 13 w 36"/>
                <a:gd name="T13" fmla="*/ 10 h 19"/>
                <a:gd name="T14" fmla="*/ 12 w 36"/>
                <a:gd name="T15" fmla="*/ 9 h 19"/>
                <a:gd name="T16" fmla="*/ 13 w 36"/>
                <a:gd name="T17" fmla="*/ 8 h 19"/>
                <a:gd name="T18" fmla="*/ 11 w 36"/>
                <a:gd name="T19" fmla="*/ 8 h 19"/>
                <a:gd name="T20" fmla="*/ 10 w 36"/>
                <a:gd name="T21" fmla="*/ 6 h 19"/>
                <a:gd name="T22" fmla="*/ 6 w 36"/>
                <a:gd name="T23" fmla="*/ 6 h 19"/>
                <a:gd name="T24" fmla="*/ 3 w 36"/>
                <a:gd name="T25" fmla="*/ 5 h 19"/>
                <a:gd name="T26" fmla="*/ 9 w 36"/>
                <a:gd name="T27" fmla="*/ 2 h 19"/>
                <a:gd name="T28" fmla="*/ 16 w 36"/>
                <a:gd name="T29" fmla="*/ 1 h 19"/>
                <a:gd name="T30" fmla="*/ 18 w 36"/>
                <a:gd name="T31" fmla="*/ 5 h 19"/>
                <a:gd name="T32" fmla="*/ 22 w 36"/>
                <a:gd name="T33" fmla="*/ 4 h 19"/>
                <a:gd name="T34" fmla="*/ 25 w 36"/>
                <a:gd name="T35" fmla="*/ 7 h 19"/>
                <a:gd name="T36" fmla="*/ 30 w 36"/>
                <a:gd name="T37" fmla="*/ 7 h 19"/>
                <a:gd name="T38" fmla="*/ 33 w 36"/>
                <a:gd name="T39" fmla="*/ 12 h 19"/>
                <a:gd name="T40" fmla="*/ 34 w 36"/>
                <a:gd name="T41" fmla="*/ 16 h 19"/>
                <a:gd name="T42" fmla="*/ 28 w 36"/>
                <a:gd name="T43" fmla="*/ 17 h 19"/>
                <a:gd name="T44" fmla="*/ 28 w 36"/>
                <a:gd name="T45" fmla="*/ 17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6" h="19">
                  <a:moveTo>
                    <a:pt x="28" y="17"/>
                  </a:moveTo>
                  <a:cubicBezTo>
                    <a:pt x="27" y="17"/>
                    <a:pt x="27" y="16"/>
                    <a:pt x="27" y="15"/>
                  </a:cubicBezTo>
                  <a:cubicBezTo>
                    <a:pt x="26" y="14"/>
                    <a:pt x="23" y="13"/>
                    <a:pt x="22" y="13"/>
                  </a:cubicBezTo>
                  <a:cubicBezTo>
                    <a:pt x="21" y="13"/>
                    <a:pt x="14" y="15"/>
                    <a:pt x="14" y="14"/>
                  </a:cubicBezTo>
                  <a:cubicBezTo>
                    <a:pt x="14" y="14"/>
                    <a:pt x="18" y="12"/>
                    <a:pt x="18" y="12"/>
                  </a:cubicBezTo>
                  <a:cubicBezTo>
                    <a:pt x="15" y="11"/>
                    <a:pt x="11" y="14"/>
                    <a:pt x="8" y="12"/>
                  </a:cubicBezTo>
                  <a:cubicBezTo>
                    <a:pt x="2" y="9"/>
                    <a:pt x="13" y="10"/>
                    <a:pt x="13" y="10"/>
                  </a:cubicBezTo>
                  <a:cubicBezTo>
                    <a:pt x="13" y="10"/>
                    <a:pt x="12" y="9"/>
                    <a:pt x="12" y="9"/>
                  </a:cubicBezTo>
                  <a:cubicBezTo>
                    <a:pt x="12" y="9"/>
                    <a:pt x="13" y="8"/>
                    <a:pt x="13" y="8"/>
                  </a:cubicBezTo>
                  <a:cubicBezTo>
                    <a:pt x="14" y="7"/>
                    <a:pt x="11" y="8"/>
                    <a:pt x="11" y="8"/>
                  </a:cubicBezTo>
                  <a:cubicBezTo>
                    <a:pt x="10" y="7"/>
                    <a:pt x="12" y="6"/>
                    <a:pt x="10" y="6"/>
                  </a:cubicBezTo>
                  <a:cubicBezTo>
                    <a:pt x="9" y="6"/>
                    <a:pt x="7" y="7"/>
                    <a:pt x="6" y="6"/>
                  </a:cubicBezTo>
                  <a:cubicBezTo>
                    <a:pt x="6" y="5"/>
                    <a:pt x="4" y="6"/>
                    <a:pt x="3" y="5"/>
                  </a:cubicBezTo>
                  <a:cubicBezTo>
                    <a:pt x="0" y="0"/>
                    <a:pt x="7" y="2"/>
                    <a:pt x="9" y="2"/>
                  </a:cubicBezTo>
                  <a:cubicBezTo>
                    <a:pt x="11" y="1"/>
                    <a:pt x="14" y="0"/>
                    <a:pt x="16" y="1"/>
                  </a:cubicBezTo>
                  <a:cubicBezTo>
                    <a:pt x="19" y="2"/>
                    <a:pt x="14" y="7"/>
                    <a:pt x="18" y="5"/>
                  </a:cubicBezTo>
                  <a:cubicBezTo>
                    <a:pt x="19" y="5"/>
                    <a:pt x="21" y="3"/>
                    <a:pt x="22" y="4"/>
                  </a:cubicBezTo>
                  <a:cubicBezTo>
                    <a:pt x="23" y="5"/>
                    <a:pt x="24" y="7"/>
                    <a:pt x="25" y="7"/>
                  </a:cubicBezTo>
                  <a:cubicBezTo>
                    <a:pt x="26" y="7"/>
                    <a:pt x="29" y="6"/>
                    <a:pt x="30" y="7"/>
                  </a:cubicBezTo>
                  <a:cubicBezTo>
                    <a:pt x="32" y="8"/>
                    <a:pt x="32" y="11"/>
                    <a:pt x="33" y="12"/>
                  </a:cubicBezTo>
                  <a:cubicBezTo>
                    <a:pt x="34" y="14"/>
                    <a:pt x="36" y="15"/>
                    <a:pt x="34" y="16"/>
                  </a:cubicBezTo>
                  <a:cubicBezTo>
                    <a:pt x="33" y="18"/>
                    <a:pt x="30" y="18"/>
                    <a:pt x="28" y="17"/>
                  </a:cubicBezTo>
                  <a:cubicBezTo>
                    <a:pt x="27" y="16"/>
                    <a:pt x="31" y="19"/>
                    <a:pt x="28" y="17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60" name="Freeform 593"/>
            <p:cNvSpPr>
              <a:spLocks/>
            </p:cNvSpPr>
            <p:nvPr/>
          </p:nvSpPr>
          <p:spPr bwMode="auto">
            <a:xfrm>
              <a:off x="7018660" y="4101847"/>
              <a:ext cx="101909" cy="47785"/>
            </a:xfrm>
            <a:custGeom>
              <a:avLst/>
              <a:gdLst>
                <a:gd name="T0" fmla="*/ 8 w 11"/>
                <a:gd name="T1" fmla="*/ 5 h 5"/>
                <a:gd name="T2" fmla="*/ 4 w 11"/>
                <a:gd name="T3" fmla="*/ 4 h 5"/>
                <a:gd name="T4" fmla="*/ 2 w 11"/>
                <a:gd name="T5" fmla="*/ 3 h 5"/>
                <a:gd name="T6" fmla="*/ 7 w 11"/>
                <a:gd name="T7" fmla="*/ 2 h 5"/>
                <a:gd name="T8" fmla="*/ 8 w 11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5">
                  <a:moveTo>
                    <a:pt x="8" y="5"/>
                  </a:moveTo>
                  <a:cubicBezTo>
                    <a:pt x="6" y="5"/>
                    <a:pt x="6" y="4"/>
                    <a:pt x="4" y="4"/>
                  </a:cubicBezTo>
                  <a:cubicBezTo>
                    <a:pt x="4" y="4"/>
                    <a:pt x="0" y="4"/>
                    <a:pt x="2" y="3"/>
                  </a:cubicBezTo>
                  <a:cubicBezTo>
                    <a:pt x="3" y="1"/>
                    <a:pt x="6" y="0"/>
                    <a:pt x="7" y="2"/>
                  </a:cubicBezTo>
                  <a:cubicBezTo>
                    <a:pt x="9" y="3"/>
                    <a:pt x="11" y="5"/>
                    <a:pt x="8" y="5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61" name="Freeform 594"/>
            <p:cNvSpPr>
              <a:spLocks/>
            </p:cNvSpPr>
            <p:nvPr/>
          </p:nvSpPr>
          <p:spPr bwMode="auto">
            <a:xfrm>
              <a:off x="7101463" y="4251568"/>
              <a:ext cx="187897" cy="105124"/>
            </a:xfrm>
            <a:custGeom>
              <a:avLst/>
              <a:gdLst>
                <a:gd name="T0" fmla="*/ 8 w 20"/>
                <a:gd name="T1" fmla="*/ 7 h 11"/>
                <a:gd name="T2" fmla="*/ 3 w 20"/>
                <a:gd name="T3" fmla="*/ 5 h 11"/>
                <a:gd name="T4" fmla="*/ 4 w 20"/>
                <a:gd name="T5" fmla="*/ 3 h 11"/>
                <a:gd name="T6" fmla="*/ 1 w 20"/>
                <a:gd name="T7" fmla="*/ 1 h 11"/>
                <a:gd name="T8" fmla="*/ 6 w 20"/>
                <a:gd name="T9" fmla="*/ 1 h 11"/>
                <a:gd name="T10" fmla="*/ 12 w 20"/>
                <a:gd name="T11" fmla="*/ 3 h 11"/>
                <a:gd name="T12" fmla="*/ 16 w 20"/>
                <a:gd name="T13" fmla="*/ 3 h 11"/>
                <a:gd name="T14" fmla="*/ 19 w 20"/>
                <a:gd name="T15" fmla="*/ 4 h 11"/>
                <a:gd name="T16" fmla="*/ 18 w 20"/>
                <a:gd name="T17" fmla="*/ 8 h 11"/>
                <a:gd name="T18" fmla="*/ 15 w 20"/>
                <a:gd name="T19" fmla="*/ 10 h 11"/>
                <a:gd name="T20" fmla="*/ 9 w 20"/>
                <a:gd name="T21" fmla="*/ 11 h 11"/>
                <a:gd name="T22" fmla="*/ 4 w 20"/>
                <a:gd name="T23" fmla="*/ 8 h 11"/>
                <a:gd name="T24" fmla="*/ 8 w 20"/>
                <a:gd name="T25" fmla="*/ 7 h 11"/>
                <a:gd name="T26" fmla="*/ 8 w 20"/>
                <a:gd name="T27" fmla="*/ 7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" h="11">
                  <a:moveTo>
                    <a:pt x="8" y="7"/>
                  </a:moveTo>
                  <a:cubicBezTo>
                    <a:pt x="6" y="7"/>
                    <a:pt x="4" y="6"/>
                    <a:pt x="3" y="5"/>
                  </a:cubicBezTo>
                  <a:cubicBezTo>
                    <a:pt x="0" y="4"/>
                    <a:pt x="4" y="3"/>
                    <a:pt x="4" y="3"/>
                  </a:cubicBezTo>
                  <a:cubicBezTo>
                    <a:pt x="4" y="2"/>
                    <a:pt x="2" y="1"/>
                    <a:pt x="1" y="1"/>
                  </a:cubicBezTo>
                  <a:cubicBezTo>
                    <a:pt x="1" y="0"/>
                    <a:pt x="6" y="1"/>
                    <a:pt x="6" y="1"/>
                  </a:cubicBezTo>
                  <a:cubicBezTo>
                    <a:pt x="8" y="1"/>
                    <a:pt x="10" y="2"/>
                    <a:pt x="12" y="3"/>
                  </a:cubicBezTo>
                  <a:cubicBezTo>
                    <a:pt x="14" y="3"/>
                    <a:pt x="15" y="3"/>
                    <a:pt x="16" y="3"/>
                  </a:cubicBezTo>
                  <a:cubicBezTo>
                    <a:pt x="17" y="3"/>
                    <a:pt x="20" y="4"/>
                    <a:pt x="19" y="4"/>
                  </a:cubicBezTo>
                  <a:cubicBezTo>
                    <a:pt x="17" y="6"/>
                    <a:pt x="16" y="5"/>
                    <a:pt x="18" y="8"/>
                  </a:cubicBezTo>
                  <a:cubicBezTo>
                    <a:pt x="19" y="9"/>
                    <a:pt x="16" y="9"/>
                    <a:pt x="15" y="10"/>
                  </a:cubicBezTo>
                  <a:cubicBezTo>
                    <a:pt x="13" y="10"/>
                    <a:pt x="11" y="11"/>
                    <a:pt x="9" y="11"/>
                  </a:cubicBezTo>
                  <a:cubicBezTo>
                    <a:pt x="8" y="10"/>
                    <a:pt x="4" y="9"/>
                    <a:pt x="4" y="8"/>
                  </a:cubicBezTo>
                  <a:cubicBezTo>
                    <a:pt x="4" y="8"/>
                    <a:pt x="10" y="7"/>
                    <a:pt x="8" y="7"/>
                  </a:cubicBezTo>
                  <a:cubicBezTo>
                    <a:pt x="5" y="6"/>
                    <a:pt x="10" y="7"/>
                    <a:pt x="8" y="7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62" name="Freeform 595"/>
            <p:cNvSpPr>
              <a:spLocks/>
            </p:cNvSpPr>
            <p:nvPr/>
          </p:nvSpPr>
          <p:spPr bwMode="auto">
            <a:xfrm>
              <a:off x="7206560" y="4347133"/>
              <a:ext cx="165604" cy="47785"/>
            </a:xfrm>
            <a:custGeom>
              <a:avLst/>
              <a:gdLst>
                <a:gd name="T0" fmla="*/ 14 w 18"/>
                <a:gd name="T1" fmla="*/ 5 h 5"/>
                <a:gd name="T2" fmla="*/ 16 w 18"/>
                <a:gd name="T3" fmla="*/ 2 h 5"/>
                <a:gd name="T4" fmla="*/ 13 w 18"/>
                <a:gd name="T5" fmla="*/ 1 h 5"/>
                <a:gd name="T6" fmla="*/ 3 w 18"/>
                <a:gd name="T7" fmla="*/ 1 h 5"/>
                <a:gd name="T8" fmla="*/ 4 w 18"/>
                <a:gd name="T9" fmla="*/ 4 h 5"/>
                <a:gd name="T10" fmla="*/ 14 w 18"/>
                <a:gd name="T11" fmla="*/ 5 h 5"/>
                <a:gd name="T12" fmla="*/ 14 w 18"/>
                <a:gd name="T13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" h="5">
                  <a:moveTo>
                    <a:pt x="14" y="5"/>
                  </a:moveTo>
                  <a:cubicBezTo>
                    <a:pt x="14" y="4"/>
                    <a:pt x="18" y="2"/>
                    <a:pt x="16" y="2"/>
                  </a:cubicBezTo>
                  <a:cubicBezTo>
                    <a:pt x="15" y="1"/>
                    <a:pt x="14" y="1"/>
                    <a:pt x="13" y="1"/>
                  </a:cubicBezTo>
                  <a:cubicBezTo>
                    <a:pt x="10" y="1"/>
                    <a:pt x="6" y="0"/>
                    <a:pt x="3" y="1"/>
                  </a:cubicBezTo>
                  <a:cubicBezTo>
                    <a:pt x="0" y="1"/>
                    <a:pt x="1" y="4"/>
                    <a:pt x="4" y="4"/>
                  </a:cubicBezTo>
                  <a:cubicBezTo>
                    <a:pt x="7" y="4"/>
                    <a:pt x="11" y="5"/>
                    <a:pt x="14" y="5"/>
                  </a:cubicBezTo>
                  <a:cubicBezTo>
                    <a:pt x="16" y="4"/>
                    <a:pt x="12" y="5"/>
                    <a:pt x="14" y="5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63" name="Freeform 596"/>
            <p:cNvSpPr>
              <a:spLocks/>
            </p:cNvSpPr>
            <p:nvPr/>
          </p:nvSpPr>
          <p:spPr bwMode="auto">
            <a:xfrm>
              <a:off x="7197007" y="4560566"/>
              <a:ext cx="156051" cy="105124"/>
            </a:xfrm>
            <a:custGeom>
              <a:avLst/>
              <a:gdLst>
                <a:gd name="T0" fmla="*/ 7 w 17"/>
                <a:gd name="T1" fmla="*/ 1 h 11"/>
                <a:gd name="T2" fmla="*/ 1 w 17"/>
                <a:gd name="T3" fmla="*/ 6 h 11"/>
                <a:gd name="T4" fmla="*/ 10 w 17"/>
                <a:gd name="T5" fmla="*/ 10 h 11"/>
                <a:gd name="T6" fmla="*/ 15 w 17"/>
                <a:gd name="T7" fmla="*/ 10 h 11"/>
                <a:gd name="T8" fmla="*/ 15 w 17"/>
                <a:gd name="T9" fmla="*/ 8 h 11"/>
                <a:gd name="T10" fmla="*/ 16 w 17"/>
                <a:gd name="T11" fmla="*/ 6 h 11"/>
                <a:gd name="T12" fmla="*/ 7 w 17"/>
                <a:gd name="T13" fmla="*/ 1 h 11"/>
                <a:gd name="T14" fmla="*/ 7 w 17"/>
                <a:gd name="T15" fmla="*/ 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7" h="11">
                  <a:moveTo>
                    <a:pt x="7" y="1"/>
                  </a:moveTo>
                  <a:cubicBezTo>
                    <a:pt x="5" y="0"/>
                    <a:pt x="2" y="4"/>
                    <a:pt x="1" y="6"/>
                  </a:cubicBezTo>
                  <a:cubicBezTo>
                    <a:pt x="0" y="8"/>
                    <a:pt x="8" y="10"/>
                    <a:pt x="10" y="10"/>
                  </a:cubicBezTo>
                  <a:cubicBezTo>
                    <a:pt x="11" y="11"/>
                    <a:pt x="14" y="11"/>
                    <a:pt x="15" y="10"/>
                  </a:cubicBezTo>
                  <a:cubicBezTo>
                    <a:pt x="16" y="10"/>
                    <a:pt x="15" y="9"/>
                    <a:pt x="15" y="8"/>
                  </a:cubicBezTo>
                  <a:cubicBezTo>
                    <a:pt x="15" y="7"/>
                    <a:pt x="15" y="6"/>
                    <a:pt x="16" y="6"/>
                  </a:cubicBezTo>
                  <a:cubicBezTo>
                    <a:pt x="17" y="4"/>
                    <a:pt x="9" y="1"/>
                    <a:pt x="7" y="1"/>
                  </a:cubicBezTo>
                  <a:cubicBezTo>
                    <a:pt x="5" y="0"/>
                    <a:pt x="8" y="1"/>
                    <a:pt x="7" y="1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64" name="Freeform 597"/>
            <p:cNvSpPr>
              <a:spLocks/>
            </p:cNvSpPr>
            <p:nvPr/>
          </p:nvSpPr>
          <p:spPr bwMode="auto">
            <a:xfrm>
              <a:off x="7270254" y="4535082"/>
              <a:ext cx="38217" cy="25484"/>
            </a:xfrm>
            <a:custGeom>
              <a:avLst/>
              <a:gdLst>
                <a:gd name="T0" fmla="*/ 3 w 4"/>
                <a:gd name="T1" fmla="*/ 2 h 3"/>
                <a:gd name="T2" fmla="*/ 1 w 4"/>
                <a:gd name="T3" fmla="*/ 1 h 3"/>
                <a:gd name="T4" fmla="*/ 3 w 4"/>
                <a:gd name="T5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3">
                  <a:moveTo>
                    <a:pt x="3" y="2"/>
                  </a:moveTo>
                  <a:cubicBezTo>
                    <a:pt x="1" y="3"/>
                    <a:pt x="0" y="1"/>
                    <a:pt x="1" y="1"/>
                  </a:cubicBezTo>
                  <a:cubicBezTo>
                    <a:pt x="2" y="0"/>
                    <a:pt x="4" y="2"/>
                    <a:pt x="3" y="2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65" name="Freeform 598"/>
            <p:cNvSpPr>
              <a:spLocks/>
            </p:cNvSpPr>
            <p:nvPr/>
          </p:nvSpPr>
          <p:spPr bwMode="auto">
            <a:xfrm>
              <a:off x="7439043" y="4366247"/>
              <a:ext cx="82803" cy="54153"/>
            </a:xfrm>
            <a:custGeom>
              <a:avLst/>
              <a:gdLst>
                <a:gd name="T0" fmla="*/ 1 w 9"/>
                <a:gd name="T1" fmla="*/ 5 h 6"/>
                <a:gd name="T2" fmla="*/ 1 w 9"/>
                <a:gd name="T3" fmla="*/ 1 h 6"/>
                <a:gd name="T4" fmla="*/ 5 w 9"/>
                <a:gd name="T5" fmla="*/ 1 h 6"/>
                <a:gd name="T6" fmla="*/ 9 w 9"/>
                <a:gd name="T7" fmla="*/ 3 h 6"/>
                <a:gd name="T8" fmla="*/ 5 w 9"/>
                <a:gd name="T9" fmla="*/ 5 h 6"/>
                <a:gd name="T10" fmla="*/ 1 w 9"/>
                <a:gd name="T11" fmla="*/ 5 h 6"/>
                <a:gd name="T12" fmla="*/ 1 w 9"/>
                <a:gd name="T13" fmla="*/ 5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6">
                  <a:moveTo>
                    <a:pt x="1" y="5"/>
                  </a:moveTo>
                  <a:cubicBezTo>
                    <a:pt x="1" y="5"/>
                    <a:pt x="2" y="2"/>
                    <a:pt x="1" y="1"/>
                  </a:cubicBezTo>
                  <a:cubicBezTo>
                    <a:pt x="1" y="0"/>
                    <a:pt x="4" y="1"/>
                    <a:pt x="5" y="1"/>
                  </a:cubicBezTo>
                  <a:cubicBezTo>
                    <a:pt x="6" y="1"/>
                    <a:pt x="9" y="2"/>
                    <a:pt x="9" y="3"/>
                  </a:cubicBezTo>
                  <a:cubicBezTo>
                    <a:pt x="8" y="4"/>
                    <a:pt x="6" y="5"/>
                    <a:pt x="5" y="5"/>
                  </a:cubicBezTo>
                  <a:cubicBezTo>
                    <a:pt x="3" y="6"/>
                    <a:pt x="3" y="6"/>
                    <a:pt x="1" y="5"/>
                  </a:cubicBezTo>
                  <a:cubicBezTo>
                    <a:pt x="0" y="4"/>
                    <a:pt x="2" y="6"/>
                    <a:pt x="1" y="5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66" name="Freeform 599"/>
            <p:cNvSpPr>
              <a:spLocks/>
            </p:cNvSpPr>
            <p:nvPr/>
          </p:nvSpPr>
          <p:spPr bwMode="auto">
            <a:xfrm>
              <a:off x="7483629" y="4449069"/>
              <a:ext cx="28662" cy="38227"/>
            </a:xfrm>
            <a:custGeom>
              <a:avLst/>
              <a:gdLst>
                <a:gd name="T0" fmla="*/ 2 w 3"/>
                <a:gd name="T1" fmla="*/ 1 h 4"/>
                <a:gd name="T2" fmla="*/ 1 w 3"/>
                <a:gd name="T3" fmla="*/ 3 h 4"/>
                <a:gd name="T4" fmla="*/ 2 w 3"/>
                <a:gd name="T5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4">
                  <a:moveTo>
                    <a:pt x="2" y="1"/>
                  </a:moveTo>
                  <a:cubicBezTo>
                    <a:pt x="0" y="0"/>
                    <a:pt x="0" y="3"/>
                    <a:pt x="1" y="3"/>
                  </a:cubicBezTo>
                  <a:cubicBezTo>
                    <a:pt x="2" y="4"/>
                    <a:pt x="3" y="2"/>
                    <a:pt x="2" y="1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67" name="Freeform 600"/>
            <p:cNvSpPr>
              <a:spLocks/>
            </p:cNvSpPr>
            <p:nvPr/>
          </p:nvSpPr>
          <p:spPr bwMode="auto">
            <a:xfrm>
              <a:off x="7177896" y="4420403"/>
              <a:ext cx="831212" cy="254845"/>
            </a:xfrm>
            <a:custGeom>
              <a:avLst/>
              <a:gdLst>
                <a:gd name="T0" fmla="*/ 17 w 89"/>
                <a:gd name="T1" fmla="*/ 7 h 27"/>
                <a:gd name="T2" fmla="*/ 19 w 89"/>
                <a:gd name="T3" fmla="*/ 4 h 27"/>
                <a:gd name="T4" fmla="*/ 15 w 89"/>
                <a:gd name="T5" fmla="*/ 2 h 27"/>
                <a:gd name="T6" fmla="*/ 12 w 89"/>
                <a:gd name="T7" fmla="*/ 2 h 27"/>
                <a:gd name="T8" fmla="*/ 4 w 89"/>
                <a:gd name="T9" fmla="*/ 1 h 27"/>
                <a:gd name="T10" fmla="*/ 4 w 89"/>
                <a:gd name="T11" fmla="*/ 3 h 27"/>
                <a:gd name="T12" fmla="*/ 0 w 89"/>
                <a:gd name="T13" fmla="*/ 4 h 27"/>
                <a:gd name="T14" fmla="*/ 5 w 89"/>
                <a:gd name="T15" fmla="*/ 5 h 27"/>
                <a:gd name="T16" fmla="*/ 7 w 89"/>
                <a:gd name="T17" fmla="*/ 6 h 27"/>
                <a:gd name="T18" fmla="*/ 6 w 89"/>
                <a:gd name="T19" fmla="*/ 7 h 27"/>
                <a:gd name="T20" fmla="*/ 24 w 89"/>
                <a:gd name="T21" fmla="*/ 13 h 27"/>
                <a:gd name="T22" fmla="*/ 25 w 89"/>
                <a:gd name="T23" fmla="*/ 16 h 27"/>
                <a:gd name="T24" fmla="*/ 24 w 89"/>
                <a:gd name="T25" fmla="*/ 21 h 27"/>
                <a:gd name="T26" fmla="*/ 27 w 89"/>
                <a:gd name="T27" fmla="*/ 25 h 27"/>
                <a:gd name="T28" fmla="*/ 30 w 89"/>
                <a:gd name="T29" fmla="*/ 24 h 27"/>
                <a:gd name="T30" fmla="*/ 33 w 89"/>
                <a:gd name="T31" fmla="*/ 26 h 27"/>
                <a:gd name="T32" fmla="*/ 38 w 89"/>
                <a:gd name="T33" fmla="*/ 26 h 27"/>
                <a:gd name="T34" fmla="*/ 42 w 89"/>
                <a:gd name="T35" fmla="*/ 23 h 27"/>
                <a:gd name="T36" fmla="*/ 45 w 89"/>
                <a:gd name="T37" fmla="*/ 26 h 27"/>
                <a:gd name="T38" fmla="*/ 52 w 89"/>
                <a:gd name="T39" fmla="*/ 27 h 27"/>
                <a:gd name="T40" fmla="*/ 62 w 89"/>
                <a:gd name="T41" fmla="*/ 27 h 27"/>
                <a:gd name="T42" fmla="*/ 65 w 89"/>
                <a:gd name="T43" fmla="*/ 27 h 27"/>
                <a:gd name="T44" fmla="*/ 67 w 89"/>
                <a:gd name="T45" fmla="*/ 24 h 27"/>
                <a:gd name="T46" fmla="*/ 70 w 89"/>
                <a:gd name="T47" fmla="*/ 25 h 27"/>
                <a:gd name="T48" fmla="*/ 76 w 89"/>
                <a:gd name="T49" fmla="*/ 27 h 27"/>
                <a:gd name="T50" fmla="*/ 82 w 89"/>
                <a:gd name="T51" fmla="*/ 26 h 27"/>
                <a:gd name="T52" fmla="*/ 85 w 89"/>
                <a:gd name="T53" fmla="*/ 24 h 27"/>
                <a:gd name="T54" fmla="*/ 85 w 89"/>
                <a:gd name="T55" fmla="*/ 22 h 27"/>
                <a:gd name="T56" fmla="*/ 82 w 89"/>
                <a:gd name="T57" fmla="*/ 22 h 27"/>
                <a:gd name="T58" fmla="*/ 85 w 89"/>
                <a:gd name="T59" fmla="*/ 17 h 27"/>
                <a:gd name="T60" fmla="*/ 80 w 89"/>
                <a:gd name="T61" fmla="*/ 16 h 27"/>
                <a:gd name="T62" fmla="*/ 78 w 89"/>
                <a:gd name="T63" fmla="*/ 14 h 27"/>
                <a:gd name="T64" fmla="*/ 70 w 89"/>
                <a:gd name="T65" fmla="*/ 14 h 27"/>
                <a:gd name="T66" fmla="*/ 65 w 89"/>
                <a:gd name="T67" fmla="*/ 14 h 27"/>
                <a:gd name="T68" fmla="*/ 55 w 89"/>
                <a:gd name="T69" fmla="*/ 17 h 27"/>
                <a:gd name="T70" fmla="*/ 56 w 89"/>
                <a:gd name="T71" fmla="*/ 18 h 27"/>
                <a:gd name="T72" fmla="*/ 52 w 89"/>
                <a:gd name="T73" fmla="*/ 18 h 27"/>
                <a:gd name="T74" fmla="*/ 49 w 89"/>
                <a:gd name="T75" fmla="*/ 16 h 27"/>
                <a:gd name="T76" fmla="*/ 46 w 89"/>
                <a:gd name="T77" fmla="*/ 17 h 27"/>
                <a:gd name="T78" fmla="*/ 42 w 89"/>
                <a:gd name="T79" fmla="*/ 16 h 27"/>
                <a:gd name="T80" fmla="*/ 41 w 89"/>
                <a:gd name="T81" fmla="*/ 18 h 27"/>
                <a:gd name="T82" fmla="*/ 38 w 89"/>
                <a:gd name="T83" fmla="*/ 16 h 27"/>
                <a:gd name="T84" fmla="*/ 39 w 89"/>
                <a:gd name="T85" fmla="*/ 14 h 27"/>
                <a:gd name="T86" fmla="*/ 34 w 89"/>
                <a:gd name="T87" fmla="*/ 12 h 27"/>
                <a:gd name="T88" fmla="*/ 30 w 89"/>
                <a:gd name="T89" fmla="*/ 13 h 27"/>
                <a:gd name="T90" fmla="*/ 32 w 89"/>
                <a:gd name="T91" fmla="*/ 12 h 27"/>
                <a:gd name="T92" fmla="*/ 28 w 89"/>
                <a:gd name="T93" fmla="*/ 9 h 27"/>
                <a:gd name="T94" fmla="*/ 38 w 89"/>
                <a:gd name="T95" fmla="*/ 10 h 27"/>
                <a:gd name="T96" fmla="*/ 33 w 89"/>
                <a:gd name="T97" fmla="*/ 7 h 27"/>
                <a:gd name="T98" fmla="*/ 28 w 89"/>
                <a:gd name="T99" fmla="*/ 7 h 27"/>
                <a:gd name="T100" fmla="*/ 32 w 89"/>
                <a:gd name="T101" fmla="*/ 6 h 27"/>
                <a:gd name="T102" fmla="*/ 27 w 89"/>
                <a:gd name="T103" fmla="*/ 5 h 27"/>
                <a:gd name="T104" fmla="*/ 17 w 89"/>
                <a:gd name="T105" fmla="*/ 7 h 27"/>
                <a:gd name="T106" fmla="*/ 17 w 89"/>
                <a:gd name="T107" fmla="*/ 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89" h="27">
                  <a:moveTo>
                    <a:pt x="17" y="7"/>
                  </a:moveTo>
                  <a:cubicBezTo>
                    <a:pt x="18" y="7"/>
                    <a:pt x="20" y="5"/>
                    <a:pt x="19" y="4"/>
                  </a:cubicBezTo>
                  <a:cubicBezTo>
                    <a:pt x="18" y="3"/>
                    <a:pt x="16" y="2"/>
                    <a:pt x="15" y="2"/>
                  </a:cubicBezTo>
                  <a:cubicBezTo>
                    <a:pt x="14" y="2"/>
                    <a:pt x="13" y="2"/>
                    <a:pt x="12" y="2"/>
                  </a:cubicBezTo>
                  <a:cubicBezTo>
                    <a:pt x="9" y="1"/>
                    <a:pt x="7" y="0"/>
                    <a:pt x="4" y="1"/>
                  </a:cubicBezTo>
                  <a:cubicBezTo>
                    <a:pt x="0" y="2"/>
                    <a:pt x="3" y="2"/>
                    <a:pt x="4" y="3"/>
                  </a:cubicBezTo>
                  <a:cubicBezTo>
                    <a:pt x="4" y="3"/>
                    <a:pt x="0" y="3"/>
                    <a:pt x="0" y="4"/>
                  </a:cubicBezTo>
                  <a:cubicBezTo>
                    <a:pt x="0" y="5"/>
                    <a:pt x="4" y="5"/>
                    <a:pt x="5" y="5"/>
                  </a:cubicBezTo>
                  <a:cubicBezTo>
                    <a:pt x="5" y="6"/>
                    <a:pt x="7" y="6"/>
                    <a:pt x="7" y="6"/>
                  </a:cubicBezTo>
                  <a:cubicBezTo>
                    <a:pt x="7" y="7"/>
                    <a:pt x="6" y="7"/>
                    <a:pt x="6" y="7"/>
                  </a:cubicBezTo>
                  <a:cubicBezTo>
                    <a:pt x="12" y="11"/>
                    <a:pt x="21" y="5"/>
                    <a:pt x="24" y="13"/>
                  </a:cubicBezTo>
                  <a:cubicBezTo>
                    <a:pt x="24" y="14"/>
                    <a:pt x="26" y="15"/>
                    <a:pt x="25" y="16"/>
                  </a:cubicBezTo>
                  <a:cubicBezTo>
                    <a:pt x="24" y="18"/>
                    <a:pt x="23" y="19"/>
                    <a:pt x="24" y="21"/>
                  </a:cubicBezTo>
                  <a:cubicBezTo>
                    <a:pt x="24" y="21"/>
                    <a:pt x="26" y="25"/>
                    <a:pt x="27" y="25"/>
                  </a:cubicBezTo>
                  <a:cubicBezTo>
                    <a:pt x="28" y="26"/>
                    <a:pt x="30" y="23"/>
                    <a:pt x="30" y="24"/>
                  </a:cubicBezTo>
                  <a:cubicBezTo>
                    <a:pt x="31" y="24"/>
                    <a:pt x="32" y="26"/>
                    <a:pt x="33" y="26"/>
                  </a:cubicBezTo>
                  <a:cubicBezTo>
                    <a:pt x="35" y="27"/>
                    <a:pt x="37" y="26"/>
                    <a:pt x="38" y="26"/>
                  </a:cubicBezTo>
                  <a:cubicBezTo>
                    <a:pt x="39" y="25"/>
                    <a:pt x="41" y="23"/>
                    <a:pt x="42" y="23"/>
                  </a:cubicBezTo>
                  <a:cubicBezTo>
                    <a:pt x="42" y="23"/>
                    <a:pt x="44" y="26"/>
                    <a:pt x="45" y="26"/>
                  </a:cubicBezTo>
                  <a:cubicBezTo>
                    <a:pt x="47" y="27"/>
                    <a:pt x="50" y="27"/>
                    <a:pt x="52" y="27"/>
                  </a:cubicBezTo>
                  <a:cubicBezTo>
                    <a:pt x="56" y="27"/>
                    <a:pt x="59" y="27"/>
                    <a:pt x="62" y="27"/>
                  </a:cubicBezTo>
                  <a:cubicBezTo>
                    <a:pt x="63" y="27"/>
                    <a:pt x="64" y="27"/>
                    <a:pt x="65" y="27"/>
                  </a:cubicBezTo>
                  <a:cubicBezTo>
                    <a:pt x="67" y="26"/>
                    <a:pt x="66" y="24"/>
                    <a:pt x="67" y="24"/>
                  </a:cubicBezTo>
                  <a:cubicBezTo>
                    <a:pt x="68" y="23"/>
                    <a:pt x="69" y="24"/>
                    <a:pt x="70" y="25"/>
                  </a:cubicBezTo>
                  <a:cubicBezTo>
                    <a:pt x="71" y="26"/>
                    <a:pt x="74" y="27"/>
                    <a:pt x="76" y="27"/>
                  </a:cubicBezTo>
                  <a:cubicBezTo>
                    <a:pt x="78" y="27"/>
                    <a:pt x="80" y="27"/>
                    <a:pt x="82" y="26"/>
                  </a:cubicBezTo>
                  <a:cubicBezTo>
                    <a:pt x="84" y="26"/>
                    <a:pt x="83" y="24"/>
                    <a:pt x="85" y="24"/>
                  </a:cubicBezTo>
                  <a:cubicBezTo>
                    <a:pt x="86" y="24"/>
                    <a:pt x="87" y="21"/>
                    <a:pt x="85" y="22"/>
                  </a:cubicBezTo>
                  <a:cubicBezTo>
                    <a:pt x="85" y="22"/>
                    <a:pt x="83" y="22"/>
                    <a:pt x="82" y="22"/>
                  </a:cubicBezTo>
                  <a:cubicBezTo>
                    <a:pt x="82" y="22"/>
                    <a:pt x="89" y="18"/>
                    <a:pt x="85" y="17"/>
                  </a:cubicBezTo>
                  <a:cubicBezTo>
                    <a:pt x="84" y="17"/>
                    <a:pt x="82" y="16"/>
                    <a:pt x="80" y="16"/>
                  </a:cubicBezTo>
                  <a:cubicBezTo>
                    <a:pt x="78" y="16"/>
                    <a:pt x="80" y="14"/>
                    <a:pt x="78" y="14"/>
                  </a:cubicBezTo>
                  <a:cubicBezTo>
                    <a:pt x="75" y="14"/>
                    <a:pt x="73" y="14"/>
                    <a:pt x="70" y="14"/>
                  </a:cubicBezTo>
                  <a:cubicBezTo>
                    <a:pt x="68" y="14"/>
                    <a:pt x="67" y="13"/>
                    <a:pt x="65" y="14"/>
                  </a:cubicBezTo>
                  <a:cubicBezTo>
                    <a:pt x="64" y="14"/>
                    <a:pt x="55" y="16"/>
                    <a:pt x="55" y="17"/>
                  </a:cubicBezTo>
                  <a:cubicBezTo>
                    <a:pt x="55" y="17"/>
                    <a:pt x="56" y="17"/>
                    <a:pt x="56" y="18"/>
                  </a:cubicBezTo>
                  <a:cubicBezTo>
                    <a:pt x="56" y="18"/>
                    <a:pt x="53" y="18"/>
                    <a:pt x="52" y="18"/>
                  </a:cubicBezTo>
                  <a:cubicBezTo>
                    <a:pt x="51" y="18"/>
                    <a:pt x="50" y="17"/>
                    <a:pt x="49" y="16"/>
                  </a:cubicBezTo>
                  <a:cubicBezTo>
                    <a:pt x="48" y="16"/>
                    <a:pt x="47" y="17"/>
                    <a:pt x="46" y="17"/>
                  </a:cubicBezTo>
                  <a:cubicBezTo>
                    <a:pt x="45" y="17"/>
                    <a:pt x="43" y="16"/>
                    <a:pt x="42" y="16"/>
                  </a:cubicBezTo>
                  <a:cubicBezTo>
                    <a:pt x="41" y="16"/>
                    <a:pt x="42" y="18"/>
                    <a:pt x="41" y="18"/>
                  </a:cubicBezTo>
                  <a:cubicBezTo>
                    <a:pt x="40" y="18"/>
                    <a:pt x="39" y="16"/>
                    <a:pt x="38" y="16"/>
                  </a:cubicBezTo>
                  <a:cubicBezTo>
                    <a:pt x="35" y="16"/>
                    <a:pt x="39" y="15"/>
                    <a:pt x="39" y="14"/>
                  </a:cubicBezTo>
                  <a:cubicBezTo>
                    <a:pt x="39" y="13"/>
                    <a:pt x="35" y="12"/>
                    <a:pt x="34" y="12"/>
                  </a:cubicBezTo>
                  <a:cubicBezTo>
                    <a:pt x="34" y="12"/>
                    <a:pt x="30" y="13"/>
                    <a:pt x="30" y="13"/>
                  </a:cubicBezTo>
                  <a:cubicBezTo>
                    <a:pt x="30" y="12"/>
                    <a:pt x="32" y="12"/>
                    <a:pt x="32" y="12"/>
                  </a:cubicBezTo>
                  <a:cubicBezTo>
                    <a:pt x="32" y="11"/>
                    <a:pt x="27" y="10"/>
                    <a:pt x="28" y="9"/>
                  </a:cubicBezTo>
                  <a:cubicBezTo>
                    <a:pt x="28" y="9"/>
                    <a:pt x="38" y="10"/>
                    <a:pt x="38" y="10"/>
                  </a:cubicBezTo>
                  <a:cubicBezTo>
                    <a:pt x="38" y="9"/>
                    <a:pt x="34" y="8"/>
                    <a:pt x="33" y="7"/>
                  </a:cubicBezTo>
                  <a:cubicBezTo>
                    <a:pt x="32" y="7"/>
                    <a:pt x="30" y="7"/>
                    <a:pt x="28" y="7"/>
                  </a:cubicBezTo>
                  <a:cubicBezTo>
                    <a:pt x="29" y="7"/>
                    <a:pt x="31" y="7"/>
                    <a:pt x="32" y="6"/>
                  </a:cubicBezTo>
                  <a:cubicBezTo>
                    <a:pt x="32" y="5"/>
                    <a:pt x="27" y="5"/>
                    <a:pt x="27" y="5"/>
                  </a:cubicBezTo>
                  <a:cubicBezTo>
                    <a:pt x="23" y="5"/>
                    <a:pt x="21" y="6"/>
                    <a:pt x="17" y="7"/>
                  </a:cubicBezTo>
                  <a:cubicBezTo>
                    <a:pt x="17" y="7"/>
                    <a:pt x="18" y="7"/>
                    <a:pt x="17" y="7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68" name="Freeform 601"/>
            <p:cNvSpPr>
              <a:spLocks/>
            </p:cNvSpPr>
            <p:nvPr/>
          </p:nvSpPr>
          <p:spPr bwMode="auto">
            <a:xfrm>
              <a:off x="7197007" y="3980797"/>
              <a:ext cx="550956" cy="347225"/>
            </a:xfrm>
            <a:custGeom>
              <a:avLst/>
              <a:gdLst>
                <a:gd name="T0" fmla="*/ 55 w 59"/>
                <a:gd name="T1" fmla="*/ 21 h 37"/>
                <a:gd name="T2" fmla="*/ 46 w 59"/>
                <a:gd name="T3" fmla="*/ 20 h 37"/>
                <a:gd name="T4" fmla="*/ 46 w 59"/>
                <a:gd name="T5" fmla="*/ 18 h 37"/>
                <a:gd name="T6" fmla="*/ 44 w 59"/>
                <a:gd name="T7" fmla="*/ 15 h 37"/>
                <a:gd name="T8" fmla="*/ 44 w 59"/>
                <a:gd name="T9" fmla="*/ 11 h 37"/>
                <a:gd name="T10" fmla="*/ 43 w 59"/>
                <a:gd name="T11" fmla="*/ 15 h 37"/>
                <a:gd name="T12" fmla="*/ 35 w 59"/>
                <a:gd name="T13" fmla="*/ 10 h 37"/>
                <a:gd name="T14" fmla="*/ 24 w 59"/>
                <a:gd name="T15" fmla="*/ 2 h 37"/>
                <a:gd name="T16" fmla="*/ 12 w 59"/>
                <a:gd name="T17" fmla="*/ 1 h 37"/>
                <a:gd name="T18" fmla="*/ 12 w 59"/>
                <a:gd name="T19" fmla="*/ 3 h 37"/>
                <a:gd name="T20" fmla="*/ 6 w 59"/>
                <a:gd name="T21" fmla="*/ 5 h 37"/>
                <a:gd name="T22" fmla="*/ 11 w 59"/>
                <a:gd name="T23" fmla="*/ 9 h 37"/>
                <a:gd name="T24" fmla="*/ 6 w 59"/>
                <a:gd name="T25" fmla="*/ 9 h 37"/>
                <a:gd name="T26" fmla="*/ 5 w 59"/>
                <a:gd name="T27" fmla="*/ 11 h 37"/>
                <a:gd name="T28" fmla="*/ 6 w 59"/>
                <a:gd name="T29" fmla="*/ 14 h 37"/>
                <a:gd name="T30" fmla="*/ 10 w 59"/>
                <a:gd name="T31" fmla="*/ 14 h 37"/>
                <a:gd name="T32" fmla="*/ 0 w 59"/>
                <a:gd name="T33" fmla="*/ 15 h 37"/>
                <a:gd name="T34" fmla="*/ 7 w 59"/>
                <a:gd name="T35" fmla="*/ 20 h 37"/>
                <a:gd name="T36" fmla="*/ 8 w 59"/>
                <a:gd name="T37" fmla="*/ 23 h 37"/>
                <a:gd name="T38" fmla="*/ 14 w 59"/>
                <a:gd name="T39" fmla="*/ 23 h 37"/>
                <a:gd name="T40" fmla="*/ 26 w 59"/>
                <a:gd name="T41" fmla="*/ 23 h 37"/>
                <a:gd name="T42" fmla="*/ 28 w 59"/>
                <a:gd name="T43" fmla="*/ 24 h 37"/>
                <a:gd name="T44" fmla="*/ 16 w 59"/>
                <a:gd name="T45" fmla="*/ 25 h 37"/>
                <a:gd name="T46" fmla="*/ 16 w 59"/>
                <a:gd name="T47" fmla="*/ 30 h 37"/>
                <a:gd name="T48" fmla="*/ 19 w 59"/>
                <a:gd name="T49" fmla="*/ 33 h 37"/>
                <a:gd name="T50" fmla="*/ 32 w 59"/>
                <a:gd name="T51" fmla="*/ 35 h 37"/>
                <a:gd name="T52" fmla="*/ 34 w 59"/>
                <a:gd name="T53" fmla="*/ 36 h 37"/>
                <a:gd name="T54" fmla="*/ 40 w 59"/>
                <a:gd name="T55" fmla="*/ 35 h 37"/>
                <a:gd name="T56" fmla="*/ 41 w 59"/>
                <a:gd name="T57" fmla="*/ 35 h 37"/>
                <a:gd name="T58" fmla="*/ 41 w 59"/>
                <a:gd name="T59" fmla="*/ 29 h 37"/>
                <a:gd name="T60" fmla="*/ 46 w 59"/>
                <a:gd name="T61" fmla="*/ 30 h 37"/>
                <a:gd name="T62" fmla="*/ 51 w 59"/>
                <a:gd name="T63" fmla="*/ 28 h 37"/>
                <a:gd name="T64" fmla="*/ 54 w 59"/>
                <a:gd name="T65" fmla="*/ 26 h 37"/>
                <a:gd name="T66" fmla="*/ 58 w 59"/>
                <a:gd name="T67" fmla="*/ 24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59" h="37">
                  <a:moveTo>
                    <a:pt x="58" y="24"/>
                  </a:moveTo>
                  <a:cubicBezTo>
                    <a:pt x="58" y="22"/>
                    <a:pt x="56" y="22"/>
                    <a:pt x="55" y="21"/>
                  </a:cubicBezTo>
                  <a:cubicBezTo>
                    <a:pt x="54" y="20"/>
                    <a:pt x="53" y="22"/>
                    <a:pt x="52" y="21"/>
                  </a:cubicBezTo>
                  <a:cubicBezTo>
                    <a:pt x="50" y="19"/>
                    <a:pt x="48" y="21"/>
                    <a:pt x="46" y="20"/>
                  </a:cubicBezTo>
                  <a:cubicBezTo>
                    <a:pt x="46" y="20"/>
                    <a:pt x="48" y="19"/>
                    <a:pt x="48" y="18"/>
                  </a:cubicBezTo>
                  <a:cubicBezTo>
                    <a:pt x="48" y="18"/>
                    <a:pt x="46" y="18"/>
                    <a:pt x="46" y="18"/>
                  </a:cubicBezTo>
                  <a:cubicBezTo>
                    <a:pt x="46" y="17"/>
                    <a:pt x="47" y="17"/>
                    <a:pt x="47" y="16"/>
                  </a:cubicBezTo>
                  <a:cubicBezTo>
                    <a:pt x="47" y="15"/>
                    <a:pt x="44" y="16"/>
                    <a:pt x="44" y="15"/>
                  </a:cubicBezTo>
                  <a:cubicBezTo>
                    <a:pt x="43" y="15"/>
                    <a:pt x="45" y="14"/>
                    <a:pt x="45" y="14"/>
                  </a:cubicBezTo>
                  <a:cubicBezTo>
                    <a:pt x="46" y="13"/>
                    <a:pt x="44" y="12"/>
                    <a:pt x="44" y="11"/>
                  </a:cubicBezTo>
                  <a:cubicBezTo>
                    <a:pt x="43" y="10"/>
                    <a:pt x="38" y="11"/>
                    <a:pt x="38" y="11"/>
                  </a:cubicBezTo>
                  <a:cubicBezTo>
                    <a:pt x="38" y="12"/>
                    <a:pt x="43" y="14"/>
                    <a:pt x="43" y="15"/>
                  </a:cubicBezTo>
                  <a:cubicBezTo>
                    <a:pt x="42" y="16"/>
                    <a:pt x="39" y="14"/>
                    <a:pt x="38" y="13"/>
                  </a:cubicBezTo>
                  <a:cubicBezTo>
                    <a:pt x="36" y="12"/>
                    <a:pt x="39" y="10"/>
                    <a:pt x="35" y="10"/>
                  </a:cubicBezTo>
                  <a:cubicBezTo>
                    <a:pt x="33" y="10"/>
                    <a:pt x="30" y="10"/>
                    <a:pt x="29" y="8"/>
                  </a:cubicBezTo>
                  <a:cubicBezTo>
                    <a:pt x="28" y="6"/>
                    <a:pt x="26" y="3"/>
                    <a:pt x="24" y="2"/>
                  </a:cubicBezTo>
                  <a:cubicBezTo>
                    <a:pt x="21" y="1"/>
                    <a:pt x="18" y="0"/>
                    <a:pt x="16" y="0"/>
                  </a:cubicBezTo>
                  <a:cubicBezTo>
                    <a:pt x="15" y="0"/>
                    <a:pt x="10" y="0"/>
                    <a:pt x="12" y="1"/>
                  </a:cubicBezTo>
                  <a:cubicBezTo>
                    <a:pt x="13" y="1"/>
                    <a:pt x="17" y="2"/>
                    <a:pt x="17" y="2"/>
                  </a:cubicBezTo>
                  <a:cubicBezTo>
                    <a:pt x="17" y="4"/>
                    <a:pt x="13" y="3"/>
                    <a:pt x="12" y="3"/>
                  </a:cubicBezTo>
                  <a:cubicBezTo>
                    <a:pt x="12" y="3"/>
                    <a:pt x="13" y="4"/>
                    <a:pt x="13" y="4"/>
                  </a:cubicBezTo>
                  <a:cubicBezTo>
                    <a:pt x="13" y="5"/>
                    <a:pt x="7" y="2"/>
                    <a:pt x="6" y="5"/>
                  </a:cubicBezTo>
                  <a:cubicBezTo>
                    <a:pt x="6" y="5"/>
                    <a:pt x="11" y="7"/>
                    <a:pt x="12" y="7"/>
                  </a:cubicBezTo>
                  <a:cubicBezTo>
                    <a:pt x="10" y="6"/>
                    <a:pt x="11" y="9"/>
                    <a:pt x="11" y="9"/>
                  </a:cubicBezTo>
                  <a:cubicBezTo>
                    <a:pt x="11" y="10"/>
                    <a:pt x="4" y="7"/>
                    <a:pt x="3" y="8"/>
                  </a:cubicBezTo>
                  <a:cubicBezTo>
                    <a:pt x="3" y="7"/>
                    <a:pt x="6" y="8"/>
                    <a:pt x="6" y="9"/>
                  </a:cubicBezTo>
                  <a:cubicBezTo>
                    <a:pt x="6" y="8"/>
                    <a:pt x="4" y="9"/>
                    <a:pt x="4" y="9"/>
                  </a:cubicBezTo>
                  <a:cubicBezTo>
                    <a:pt x="3" y="10"/>
                    <a:pt x="5" y="11"/>
                    <a:pt x="5" y="11"/>
                  </a:cubicBezTo>
                  <a:cubicBezTo>
                    <a:pt x="6" y="12"/>
                    <a:pt x="2" y="12"/>
                    <a:pt x="1" y="12"/>
                  </a:cubicBezTo>
                  <a:cubicBezTo>
                    <a:pt x="2" y="12"/>
                    <a:pt x="4" y="13"/>
                    <a:pt x="6" y="14"/>
                  </a:cubicBezTo>
                  <a:cubicBezTo>
                    <a:pt x="8" y="14"/>
                    <a:pt x="10" y="13"/>
                    <a:pt x="12" y="13"/>
                  </a:cubicBezTo>
                  <a:cubicBezTo>
                    <a:pt x="12" y="13"/>
                    <a:pt x="10" y="14"/>
                    <a:pt x="10" y="14"/>
                  </a:cubicBezTo>
                  <a:cubicBezTo>
                    <a:pt x="10" y="15"/>
                    <a:pt x="11" y="15"/>
                    <a:pt x="11" y="15"/>
                  </a:cubicBezTo>
                  <a:cubicBezTo>
                    <a:pt x="11" y="16"/>
                    <a:pt x="0" y="15"/>
                    <a:pt x="0" y="15"/>
                  </a:cubicBezTo>
                  <a:cubicBezTo>
                    <a:pt x="0" y="15"/>
                    <a:pt x="2" y="18"/>
                    <a:pt x="2" y="18"/>
                  </a:cubicBezTo>
                  <a:cubicBezTo>
                    <a:pt x="3" y="19"/>
                    <a:pt x="7" y="21"/>
                    <a:pt x="7" y="20"/>
                  </a:cubicBezTo>
                  <a:cubicBezTo>
                    <a:pt x="7" y="21"/>
                    <a:pt x="5" y="20"/>
                    <a:pt x="6" y="22"/>
                  </a:cubicBezTo>
                  <a:cubicBezTo>
                    <a:pt x="6" y="22"/>
                    <a:pt x="7" y="23"/>
                    <a:pt x="8" y="23"/>
                  </a:cubicBezTo>
                  <a:cubicBezTo>
                    <a:pt x="9" y="24"/>
                    <a:pt x="10" y="23"/>
                    <a:pt x="11" y="23"/>
                  </a:cubicBezTo>
                  <a:cubicBezTo>
                    <a:pt x="12" y="22"/>
                    <a:pt x="13" y="24"/>
                    <a:pt x="14" y="23"/>
                  </a:cubicBezTo>
                  <a:cubicBezTo>
                    <a:pt x="17" y="22"/>
                    <a:pt x="19" y="21"/>
                    <a:pt x="21" y="22"/>
                  </a:cubicBezTo>
                  <a:cubicBezTo>
                    <a:pt x="23" y="23"/>
                    <a:pt x="24" y="23"/>
                    <a:pt x="26" y="23"/>
                  </a:cubicBezTo>
                  <a:cubicBezTo>
                    <a:pt x="25" y="23"/>
                    <a:pt x="23" y="23"/>
                    <a:pt x="21" y="23"/>
                  </a:cubicBezTo>
                  <a:cubicBezTo>
                    <a:pt x="23" y="23"/>
                    <a:pt x="27" y="23"/>
                    <a:pt x="28" y="24"/>
                  </a:cubicBezTo>
                  <a:cubicBezTo>
                    <a:pt x="28" y="24"/>
                    <a:pt x="23" y="25"/>
                    <a:pt x="23" y="25"/>
                  </a:cubicBezTo>
                  <a:cubicBezTo>
                    <a:pt x="21" y="25"/>
                    <a:pt x="18" y="25"/>
                    <a:pt x="16" y="25"/>
                  </a:cubicBezTo>
                  <a:cubicBezTo>
                    <a:pt x="16" y="26"/>
                    <a:pt x="12" y="27"/>
                    <a:pt x="13" y="27"/>
                  </a:cubicBezTo>
                  <a:cubicBezTo>
                    <a:pt x="14" y="28"/>
                    <a:pt x="15" y="28"/>
                    <a:pt x="16" y="30"/>
                  </a:cubicBezTo>
                  <a:cubicBezTo>
                    <a:pt x="16" y="32"/>
                    <a:pt x="22" y="30"/>
                    <a:pt x="23" y="32"/>
                  </a:cubicBezTo>
                  <a:cubicBezTo>
                    <a:pt x="23" y="32"/>
                    <a:pt x="19" y="32"/>
                    <a:pt x="19" y="33"/>
                  </a:cubicBezTo>
                  <a:cubicBezTo>
                    <a:pt x="20" y="34"/>
                    <a:pt x="25" y="36"/>
                    <a:pt x="26" y="36"/>
                  </a:cubicBezTo>
                  <a:cubicBezTo>
                    <a:pt x="26" y="36"/>
                    <a:pt x="32" y="36"/>
                    <a:pt x="32" y="35"/>
                  </a:cubicBezTo>
                  <a:cubicBezTo>
                    <a:pt x="32" y="35"/>
                    <a:pt x="31" y="35"/>
                    <a:pt x="31" y="35"/>
                  </a:cubicBezTo>
                  <a:cubicBezTo>
                    <a:pt x="31" y="33"/>
                    <a:pt x="35" y="36"/>
                    <a:pt x="34" y="36"/>
                  </a:cubicBezTo>
                  <a:cubicBezTo>
                    <a:pt x="35" y="36"/>
                    <a:pt x="33" y="33"/>
                    <a:pt x="33" y="32"/>
                  </a:cubicBezTo>
                  <a:cubicBezTo>
                    <a:pt x="35" y="31"/>
                    <a:pt x="37" y="37"/>
                    <a:pt x="40" y="35"/>
                  </a:cubicBezTo>
                  <a:cubicBezTo>
                    <a:pt x="41" y="34"/>
                    <a:pt x="39" y="32"/>
                    <a:pt x="40" y="32"/>
                  </a:cubicBezTo>
                  <a:cubicBezTo>
                    <a:pt x="41" y="32"/>
                    <a:pt x="41" y="34"/>
                    <a:pt x="41" y="35"/>
                  </a:cubicBezTo>
                  <a:cubicBezTo>
                    <a:pt x="42" y="35"/>
                    <a:pt x="43" y="31"/>
                    <a:pt x="42" y="31"/>
                  </a:cubicBezTo>
                  <a:cubicBezTo>
                    <a:pt x="42" y="30"/>
                    <a:pt x="42" y="29"/>
                    <a:pt x="41" y="29"/>
                  </a:cubicBezTo>
                  <a:cubicBezTo>
                    <a:pt x="41" y="28"/>
                    <a:pt x="42" y="26"/>
                    <a:pt x="43" y="27"/>
                  </a:cubicBezTo>
                  <a:cubicBezTo>
                    <a:pt x="44" y="28"/>
                    <a:pt x="43" y="32"/>
                    <a:pt x="46" y="30"/>
                  </a:cubicBezTo>
                  <a:cubicBezTo>
                    <a:pt x="47" y="29"/>
                    <a:pt x="50" y="25"/>
                    <a:pt x="52" y="27"/>
                  </a:cubicBezTo>
                  <a:cubicBezTo>
                    <a:pt x="53" y="27"/>
                    <a:pt x="51" y="28"/>
                    <a:pt x="51" y="28"/>
                  </a:cubicBezTo>
                  <a:cubicBezTo>
                    <a:pt x="51" y="28"/>
                    <a:pt x="56" y="27"/>
                    <a:pt x="56" y="27"/>
                  </a:cubicBezTo>
                  <a:cubicBezTo>
                    <a:pt x="56" y="27"/>
                    <a:pt x="54" y="27"/>
                    <a:pt x="54" y="26"/>
                  </a:cubicBezTo>
                  <a:cubicBezTo>
                    <a:pt x="54" y="25"/>
                    <a:pt x="59" y="25"/>
                    <a:pt x="58" y="24"/>
                  </a:cubicBezTo>
                  <a:cubicBezTo>
                    <a:pt x="58" y="22"/>
                    <a:pt x="58" y="25"/>
                    <a:pt x="58" y="24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69" name="Freeform 602"/>
            <p:cNvSpPr>
              <a:spLocks/>
            </p:cNvSpPr>
            <p:nvPr/>
          </p:nvSpPr>
          <p:spPr bwMode="auto">
            <a:xfrm>
              <a:off x="7419934" y="3767367"/>
              <a:ext cx="1455416" cy="758159"/>
            </a:xfrm>
            <a:custGeom>
              <a:avLst/>
              <a:gdLst>
                <a:gd name="T0" fmla="*/ 15 w 156"/>
                <a:gd name="T1" fmla="*/ 77 h 81"/>
                <a:gd name="T2" fmla="*/ 27 w 156"/>
                <a:gd name="T3" fmla="*/ 76 h 81"/>
                <a:gd name="T4" fmla="*/ 37 w 156"/>
                <a:gd name="T5" fmla="*/ 78 h 81"/>
                <a:gd name="T6" fmla="*/ 48 w 156"/>
                <a:gd name="T7" fmla="*/ 77 h 81"/>
                <a:gd name="T8" fmla="*/ 65 w 156"/>
                <a:gd name="T9" fmla="*/ 76 h 81"/>
                <a:gd name="T10" fmla="*/ 59 w 156"/>
                <a:gd name="T11" fmla="*/ 70 h 81"/>
                <a:gd name="T12" fmla="*/ 50 w 156"/>
                <a:gd name="T13" fmla="*/ 65 h 81"/>
                <a:gd name="T14" fmla="*/ 73 w 156"/>
                <a:gd name="T15" fmla="*/ 61 h 81"/>
                <a:gd name="T16" fmla="*/ 76 w 156"/>
                <a:gd name="T17" fmla="*/ 55 h 81"/>
                <a:gd name="T18" fmla="*/ 71 w 156"/>
                <a:gd name="T19" fmla="*/ 50 h 81"/>
                <a:gd name="T20" fmla="*/ 72 w 156"/>
                <a:gd name="T21" fmla="*/ 48 h 81"/>
                <a:gd name="T22" fmla="*/ 78 w 156"/>
                <a:gd name="T23" fmla="*/ 45 h 81"/>
                <a:gd name="T24" fmla="*/ 90 w 156"/>
                <a:gd name="T25" fmla="*/ 44 h 81"/>
                <a:gd name="T26" fmla="*/ 105 w 156"/>
                <a:gd name="T27" fmla="*/ 37 h 81"/>
                <a:gd name="T28" fmla="*/ 105 w 156"/>
                <a:gd name="T29" fmla="*/ 32 h 81"/>
                <a:gd name="T30" fmla="*/ 136 w 156"/>
                <a:gd name="T31" fmla="*/ 21 h 81"/>
                <a:gd name="T32" fmla="*/ 115 w 156"/>
                <a:gd name="T33" fmla="*/ 23 h 81"/>
                <a:gd name="T34" fmla="*/ 134 w 156"/>
                <a:gd name="T35" fmla="*/ 18 h 81"/>
                <a:gd name="T36" fmla="*/ 146 w 156"/>
                <a:gd name="T37" fmla="*/ 10 h 81"/>
                <a:gd name="T38" fmla="*/ 133 w 156"/>
                <a:gd name="T39" fmla="*/ 5 h 81"/>
                <a:gd name="T40" fmla="*/ 121 w 156"/>
                <a:gd name="T41" fmla="*/ 5 h 81"/>
                <a:gd name="T42" fmla="*/ 100 w 156"/>
                <a:gd name="T43" fmla="*/ 2 h 81"/>
                <a:gd name="T44" fmla="*/ 91 w 156"/>
                <a:gd name="T45" fmla="*/ 5 h 81"/>
                <a:gd name="T46" fmla="*/ 80 w 156"/>
                <a:gd name="T47" fmla="*/ 8 h 81"/>
                <a:gd name="T48" fmla="*/ 58 w 156"/>
                <a:gd name="T49" fmla="*/ 4 h 81"/>
                <a:gd name="T50" fmla="*/ 52 w 156"/>
                <a:gd name="T51" fmla="*/ 5 h 81"/>
                <a:gd name="T52" fmla="*/ 46 w 156"/>
                <a:gd name="T53" fmla="*/ 10 h 81"/>
                <a:gd name="T54" fmla="*/ 45 w 156"/>
                <a:gd name="T55" fmla="*/ 12 h 81"/>
                <a:gd name="T56" fmla="*/ 31 w 156"/>
                <a:gd name="T57" fmla="*/ 10 h 81"/>
                <a:gd name="T58" fmla="*/ 34 w 156"/>
                <a:gd name="T59" fmla="*/ 16 h 81"/>
                <a:gd name="T60" fmla="*/ 23 w 156"/>
                <a:gd name="T61" fmla="*/ 16 h 81"/>
                <a:gd name="T62" fmla="*/ 5 w 156"/>
                <a:gd name="T63" fmla="*/ 17 h 81"/>
                <a:gd name="T64" fmla="*/ 11 w 156"/>
                <a:gd name="T65" fmla="*/ 21 h 81"/>
                <a:gd name="T66" fmla="*/ 13 w 156"/>
                <a:gd name="T67" fmla="*/ 26 h 81"/>
                <a:gd name="T68" fmla="*/ 23 w 156"/>
                <a:gd name="T69" fmla="*/ 27 h 81"/>
                <a:gd name="T70" fmla="*/ 20 w 156"/>
                <a:gd name="T71" fmla="*/ 31 h 81"/>
                <a:gd name="T72" fmla="*/ 26 w 156"/>
                <a:gd name="T73" fmla="*/ 30 h 81"/>
                <a:gd name="T74" fmla="*/ 42 w 156"/>
                <a:gd name="T75" fmla="*/ 30 h 81"/>
                <a:gd name="T76" fmla="*/ 52 w 156"/>
                <a:gd name="T77" fmla="*/ 31 h 81"/>
                <a:gd name="T78" fmla="*/ 73 w 156"/>
                <a:gd name="T79" fmla="*/ 21 h 81"/>
                <a:gd name="T80" fmla="*/ 60 w 156"/>
                <a:gd name="T81" fmla="*/ 31 h 81"/>
                <a:gd name="T82" fmla="*/ 44 w 156"/>
                <a:gd name="T83" fmla="*/ 35 h 81"/>
                <a:gd name="T84" fmla="*/ 58 w 156"/>
                <a:gd name="T85" fmla="*/ 42 h 81"/>
                <a:gd name="T86" fmla="*/ 32 w 156"/>
                <a:gd name="T87" fmla="*/ 39 h 81"/>
                <a:gd name="T88" fmla="*/ 42 w 156"/>
                <a:gd name="T89" fmla="*/ 50 h 81"/>
                <a:gd name="T90" fmla="*/ 44 w 156"/>
                <a:gd name="T91" fmla="*/ 52 h 81"/>
                <a:gd name="T92" fmla="*/ 30 w 156"/>
                <a:gd name="T93" fmla="*/ 52 h 81"/>
                <a:gd name="T94" fmla="*/ 27 w 156"/>
                <a:gd name="T95" fmla="*/ 59 h 81"/>
                <a:gd name="T96" fmla="*/ 36 w 156"/>
                <a:gd name="T97" fmla="*/ 57 h 81"/>
                <a:gd name="T98" fmla="*/ 34 w 156"/>
                <a:gd name="T99" fmla="*/ 60 h 81"/>
                <a:gd name="T100" fmla="*/ 37 w 156"/>
                <a:gd name="T101" fmla="*/ 65 h 81"/>
                <a:gd name="T102" fmla="*/ 38 w 156"/>
                <a:gd name="T103" fmla="*/ 68 h 81"/>
                <a:gd name="T104" fmla="*/ 19 w 156"/>
                <a:gd name="T105" fmla="*/ 65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56" h="81">
                  <a:moveTo>
                    <a:pt x="26" y="70"/>
                  </a:moveTo>
                  <a:cubicBezTo>
                    <a:pt x="22" y="70"/>
                    <a:pt x="17" y="70"/>
                    <a:pt x="13" y="71"/>
                  </a:cubicBezTo>
                  <a:cubicBezTo>
                    <a:pt x="11" y="72"/>
                    <a:pt x="11" y="75"/>
                    <a:pt x="12" y="76"/>
                  </a:cubicBezTo>
                  <a:cubicBezTo>
                    <a:pt x="13" y="77"/>
                    <a:pt x="15" y="78"/>
                    <a:pt x="15" y="77"/>
                  </a:cubicBezTo>
                  <a:cubicBezTo>
                    <a:pt x="17" y="77"/>
                    <a:pt x="16" y="76"/>
                    <a:pt x="17" y="75"/>
                  </a:cubicBezTo>
                  <a:cubicBezTo>
                    <a:pt x="17" y="75"/>
                    <a:pt x="17" y="78"/>
                    <a:pt x="17" y="78"/>
                  </a:cubicBezTo>
                  <a:cubicBezTo>
                    <a:pt x="19" y="78"/>
                    <a:pt x="22" y="78"/>
                    <a:pt x="24" y="78"/>
                  </a:cubicBezTo>
                  <a:cubicBezTo>
                    <a:pt x="26" y="78"/>
                    <a:pt x="26" y="76"/>
                    <a:pt x="27" y="76"/>
                  </a:cubicBezTo>
                  <a:cubicBezTo>
                    <a:pt x="29" y="76"/>
                    <a:pt x="27" y="78"/>
                    <a:pt x="27" y="78"/>
                  </a:cubicBezTo>
                  <a:cubicBezTo>
                    <a:pt x="27" y="78"/>
                    <a:pt x="37" y="79"/>
                    <a:pt x="37" y="78"/>
                  </a:cubicBezTo>
                  <a:cubicBezTo>
                    <a:pt x="37" y="78"/>
                    <a:pt x="35" y="77"/>
                    <a:pt x="34" y="76"/>
                  </a:cubicBezTo>
                  <a:cubicBezTo>
                    <a:pt x="34" y="76"/>
                    <a:pt x="38" y="77"/>
                    <a:pt x="37" y="78"/>
                  </a:cubicBezTo>
                  <a:cubicBezTo>
                    <a:pt x="38" y="77"/>
                    <a:pt x="37" y="76"/>
                    <a:pt x="38" y="76"/>
                  </a:cubicBezTo>
                  <a:cubicBezTo>
                    <a:pt x="38" y="76"/>
                    <a:pt x="40" y="77"/>
                    <a:pt x="41" y="77"/>
                  </a:cubicBezTo>
                  <a:cubicBezTo>
                    <a:pt x="43" y="79"/>
                    <a:pt x="41" y="76"/>
                    <a:pt x="42" y="75"/>
                  </a:cubicBezTo>
                  <a:cubicBezTo>
                    <a:pt x="42" y="75"/>
                    <a:pt x="48" y="78"/>
                    <a:pt x="48" y="77"/>
                  </a:cubicBezTo>
                  <a:cubicBezTo>
                    <a:pt x="48" y="76"/>
                    <a:pt x="46" y="76"/>
                    <a:pt x="46" y="75"/>
                  </a:cubicBezTo>
                  <a:cubicBezTo>
                    <a:pt x="46" y="75"/>
                    <a:pt x="53" y="76"/>
                    <a:pt x="53" y="76"/>
                  </a:cubicBezTo>
                  <a:cubicBezTo>
                    <a:pt x="57" y="76"/>
                    <a:pt x="52" y="79"/>
                    <a:pt x="52" y="80"/>
                  </a:cubicBezTo>
                  <a:cubicBezTo>
                    <a:pt x="52" y="81"/>
                    <a:pt x="64" y="76"/>
                    <a:pt x="65" y="76"/>
                  </a:cubicBezTo>
                  <a:cubicBezTo>
                    <a:pt x="67" y="76"/>
                    <a:pt x="72" y="73"/>
                    <a:pt x="68" y="72"/>
                  </a:cubicBezTo>
                  <a:cubicBezTo>
                    <a:pt x="66" y="71"/>
                    <a:pt x="63" y="73"/>
                    <a:pt x="61" y="72"/>
                  </a:cubicBezTo>
                  <a:cubicBezTo>
                    <a:pt x="61" y="72"/>
                    <a:pt x="63" y="70"/>
                    <a:pt x="63" y="70"/>
                  </a:cubicBezTo>
                  <a:cubicBezTo>
                    <a:pt x="63" y="69"/>
                    <a:pt x="60" y="70"/>
                    <a:pt x="59" y="70"/>
                  </a:cubicBezTo>
                  <a:cubicBezTo>
                    <a:pt x="57" y="70"/>
                    <a:pt x="56" y="68"/>
                    <a:pt x="54" y="68"/>
                  </a:cubicBezTo>
                  <a:cubicBezTo>
                    <a:pt x="53" y="69"/>
                    <a:pt x="50" y="70"/>
                    <a:pt x="48" y="69"/>
                  </a:cubicBezTo>
                  <a:cubicBezTo>
                    <a:pt x="49" y="69"/>
                    <a:pt x="50" y="69"/>
                    <a:pt x="51" y="69"/>
                  </a:cubicBezTo>
                  <a:cubicBezTo>
                    <a:pt x="52" y="68"/>
                    <a:pt x="50" y="66"/>
                    <a:pt x="50" y="65"/>
                  </a:cubicBezTo>
                  <a:cubicBezTo>
                    <a:pt x="50" y="67"/>
                    <a:pt x="59" y="68"/>
                    <a:pt x="60" y="68"/>
                  </a:cubicBezTo>
                  <a:cubicBezTo>
                    <a:pt x="61" y="68"/>
                    <a:pt x="63" y="68"/>
                    <a:pt x="65" y="68"/>
                  </a:cubicBezTo>
                  <a:cubicBezTo>
                    <a:pt x="67" y="68"/>
                    <a:pt x="69" y="65"/>
                    <a:pt x="68" y="64"/>
                  </a:cubicBezTo>
                  <a:cubicBezTo>
                    <a:pt x="65" y="61"/>
                    <a:pt x="71" y="61"/>
                    <a:pt x="73" y="61"/>
                  </a:cubicBezTo>
                  <a:cubicBezTo>
                    <a:pt x="74" y="61"/>
                    <a:pt x="79" y="61"/>
                    <a:pt x="80" y="60"/>
                  </a:cubicBezTo>
                  <a:cubicBezTo>
                    <a:pt x="80" y="60"/>
                    <a:pt x="75" y="58"/>
                    <a:pt x="75" y="58"/>
                  </a:cubicBezTo>
                  <a:cubicBezTo>
                    <a:pt x="77" y="57"/>
                    <a:pt x="81" y="59"/>
                    <a:pt x="82" y="57"/>
                  </a:cubicBezTo>
                  <a:cubicBezTo>
                    <a:pt x="83" y="56"/>
                    <a:pt x="77" y="55"/>
                    <a:pt x="76" y="55"/>
                  </a:cubicBezTo>
                  <a:cubicBezTo>
                    <a:pt x="77" y="55"/>
                    <a:pt x="84" y="54"/>
                    <a:pt x="85" y="53"/>
                  </a:cubicBezTo>
                  <a:cubicBezTo>
                    <a:pt x="87" y="52"/>
                    <a:pt x="77" y="50"/>
                    <a:pt x="77" y="51"/>
                  </a:cubicBezTo>
                  <a:cubicBezTo>
                    <a:pt x="77" y="50"/>
                    <a:pt x="79" y="50"/>
                    <a:pt x="79" y="50"/>
                  </a:cubicBezTo>
                  <a:cubicBezTo>
                    <a:pt x="79" y="49"/>
                    <a:pt x="72" y="50"/>
                    <a:pt x="71" y="50"/>
                  </a:cubicBezTo>
                  <a:cubicBezTo>
                    <a:pt x="69" y="50"/>
                    <a:pt x="68" y="51"/>
                    <a:pt x="66" y="52"/>
                  </a:cubicBezTo>
                  <a:cubicBezTo>
                    <a:pt x="67" y="52"/>
                    <a:pt x="70" y="49"/>
                    <a:pt x="68" y="49"/>
                  </a:cubicBezTo>
                  <a:cubicBezTo>
                    <a:pt x="68" y="49"/>
                    <a:pt x="64" y="49"/>
                    <a:pt x="64" y="48"/>
                  </a:cubicBezTo>
                  <a:cubicBezTo>
                    <a:pt x="64" y="48"/>
                    <a:pt x="71" y="48"/>
                    <a:pt x="72" y="48"/>
                  </a:cubicBezTo>
                  <a:cubicBezTo>
                    <a:pt x="71" y="48"/>
                    <a:pt x="68" y="47"/>
                    <a:pt x="68" y="47"/>
                  </a:cubicBezTo>
                  <a:cubicBezTo>
                    <a:pt x="69" y="46"/>
                    <a:pt x="72" y="48"/>
                    <a:pt x="74" y="47"/>
                  </a:cubicBezTo>
                  <a:cubicBezTo>
                    <a:pt x="73" y="47"/>
                    <a:pt x="69" y="46"/>
                    <a:pt x="69" y="46"/>
                  </a:cubicBezTo>
                  <a:cubicBezTo>
                    <a:pt x="69" y="45"/>
                    <a:pt x="77" y="46"/>
                    <a:pt x="78" y="45"/>
                  </a:cubicBezTo>
                  <a:cubicBezTo>
                    <a:pt x="78" y="45"/>
                    <a:pt x="75" y="44"/>
                    <a:pt x="75" y="44"/>
                  </a:cubicBezTo>
                  <a:cubicBezTo>
                    <a:pt x="74" y="44"/>
                    <a:pt x="77" y="44"/>
                    <a:pt x="77" y="44"/>
                  </a:cubicBezTo>
                  <a:cubicBezTo>
                    <a:pt x="79" y="45"/>
                    <a:pt x="80" y="46"/>
                    <a:pt x="82" y="46"/>
                  </a:cubicBezTo>
                  <a:cubicBezTo>
                    <a:pt x="84" y="46"/>
                    <a:pt x="87" y="45"/>
                    <a:pt x="90" y="44"/>
                  </a:cubicBezTo>
                  <a:cubicBezTo>
                    <a:pt x="98" y="43"/>
                    <a:pt x="85" y="42"/>
                    <a:pt x="84" y="40"/>
                  </a:cubicBezTo>
                  <a:cubicBezTo>
                    <a:pt x="84" y="39"/>
                    <a:pt x="93" y="40"/>
                    <a:pt x="94" y="41"/>
                  </a:cubicBezTo>
                  <a:cubicBezTo>
                    <a:pt x="96" y="42"/>
                    <a:pt x="97" y="42"/>
                    <a:pt x="100" y="41"/>
                  </a:cubicBezTo>
                  <a:cubicBezTo>
                    <a:pt x="101" y="41"/>
                    <a:pt x="106" y="39"/>
                    <a:pt x="105" y="37"/>
                  </a:cubicBezTo>
                  <a:cubicBezTo>
                    <a:pt x="105" y="36"/>
                    <a:pt x="94" y="41"/>
                    <a:pt x="97" y="36"/>
                  </a:cubicBezTo>
                  <a:cubicBezTo>
                    <a:pt x="96" y="37"/>
                    <a:pt x="101" y="37"/>
                    <a:pt x="101" y="37"/>
                  </a:cubicBezTo>
                  <a:cubicBezTo>
                    <a:pt x="104" y="37"/>
                    <a:pt x="106" y="36"/>
                    <a:pt x="108" y="36"/>
                  </a:cubicBezTo>
                  <a:cubicBezTo>
                    <a:pt x="108" y="35"/>
                    <a:pt x="105" y="32"/>
                    <a:pt x="105" y="32"/>
                  </a:cubicBezTo>
                  <a:cubicBezTo>
                    <a:pt x="106" y="32"/>
                    <a:pt x="107" y="33"/>
                    <a:pt x="107" y="34"/>
                  </a:cubicBezTo>
                  <a:cubicBezTo>
                    <a:pt x="108" y="35"/>
                    <a:pt x="110" y="34"/>
                    <a:pt x="111" y="34"/>
                  </a:cubicBezTo>
                  <a:cubicBezTo>
                    <a:pt x="114" y="32"/>
                    <a:pt x="116" y="30"/>
                    <a:pt x="119" y="29"/>
                  </a:cubicBezTo>
                  <a:cubicBezTo>
                    <a:pt x="121" y="28"/>
                    <a:pt x="136" y="22"/>
                    <a:pt x="136" y="21"/>
                  </a:cubicBezTo>
                  <a:cubicBezTo>
                    <a:pt x="136" y="20"/>
                    <a:pt x="123" y="23"/>
                    <a:pt x="122" y="23"/>
                  </a:cubicBezTo>
                  <a:cubicBezTo>
                    <a:pt x="119" y="24"/>
                    <a:pt x="116" y="24"/>
                    <a:pt x="112" y="25"/>
                  </a:cubicBezTo>
                  <a:cubicBezTo>
                    <a:pt x="112" y="25"/>
                    <a:pt x="108" y="25"/>
                    <a:pt x="108" y="25"/>
                  </a:cubicBezTo>
                  <a:cubicBezTo>
                    <a:pt x="108" y="24"/>
                    <a:pt x="114" y="24"/>
                    <a:pt x="115" y="23"/>
                  </a:cubicBezTo>
                  <a:cubicBezTo>
                    <a:pt x="116" y="23"/>
                    <a:pt x="123" y="22"/>
                    <a:pt x="123" y="21"/>
                  </a:cubicBezTo>
                  <a:cubicBezTo>
                    <a:pt x="123" y="22"/>
                    <a:pt x="113" y="20"/>
                    <a:pt x="114" y="19"/>
                  </a:cubicBezTo>
                  <a:cubicBezTo>
                    <a:pt x="114" y="19"/>
                    <a:pt x="126" y="20"/>
                    <a:pt x="127" y="19"/>
                  </a:cubicBezTo>
                  <a:cubicBezTo>
                    <a:pt x="129" y="19"/>
                    <a:pt x="132" y="18"/>
                    <a:pt x="134" y="18"/>
                  </a:cubicBezTo>
                  <a:cubicBezTo>
                    <a:pt x="135" y="18"/>
                    <a:pt x="137" y="18"/>
                    <a:pt x="138" y="18"/>
                  </a:cubicBezTo>
                  <a:cubicBezTo>
                    <a:pt x="142" y="17"/>
                    <a:pt x="146" y="16"/>
                    <a:pt x="149" y="15"/>
                  </a:cubicBezTo>
                  <a:cubicBezTo>
                    <a:pt x="149" y="15"/>
                    <a:pt x="156" y="11"/>
                    <a:pt x="153" y="10"/>
                  </a:cubicBezTo>
                  <a:cubicBezTo>
                    <a:pt x="151" y="10"/>
                    <a:pt x="148" y="10"/>
                    <a:pt x="146" y="10"/>
                  </a:cubicBezTo>
                  <a:cubicBezTo>
                    <a:pt x="145" y="9"/>
                    <a:pt x="143" y="10"/>
                    <a:pt x="143" y="9"/>
                  </a:cubicBezTo>
                  <a:cubicBezTo>
                    <a:pt x="143" y="7"/>
                    <a:pt x="141" y="7"/>
                    <a:pt x="141" y="5"/>
                  </a:cubicBezTo>
                  <a:cubicBezTo>
                    <a:pt x="141" y="5"/>
                    <a:pt x="137" y="6"/>
                    <a:pt x="136" y="6"/>
                  </a:cubicBezTo>
                  <a:cubicBezTo>
                    <a:pt x="135" y="5"/>
                    <a:pt x="134" y="3"/>
                    <a:pt x="133" y="5"/>
                  </a:cubicBezTo>
                  <a:cubicBezTo>
                    <a:pt x="133" y="5"/>
                    <a:pt x="127" y="6"/>
                    <a:pt x="126" y="6"/>
                  </a:cubicBezTo>
                  <a:cubicBezTo>
                    <a:pt x="124" y="7"/>
                    <a:pt x="122" y="7"/>
                    <a:pt x="120" y="7"/>
                  </a:cubicBezTo>
                  <a:cubicBezTo>
                    <a:pt x="120" y="7"/>
                    <a:pt x="116" y="7"/>
                    <a:pt x="116" y="7"/>
                  </a:cubicBezTo>
                  <a:cubicBezTo>
                    <a:pt x="116" y="6"/>
                    <a:pt x="120" y="6"/>
                    <a:pt x="121" y="5"/>
                  </a:cubicBezTo>
                  <a:cubicBezTo>
                    <a:pt x="123" y="5"/>
                    <a:pt x="125" y="4"/>
                    <a:pt x="126" y="3"/>
                  </a:cubicBezTo>
                  <a:cubicBezTo>
                    <a:pt x="124" y="6"/>
                    <a:pt x="103" y="0"/>
                    <a:pt x="102" y="2"/>
                  </a:cubicBezTo>
                  <a:cubicBezTo>
                    <a:pt x="102" y="3"/>
                    <a:pt x="104" y="3"/>
                    <a:pt x="105" y="4"/>
                  </a:cubicBezTo>
                  <a:cubicBezTo>
                    <a:pt x="105" y="5"/>
                    <a:pt x="100" y="2"/>
                    <a:pt x="100" y="2"/>
                  </a:cubicBezTo>
                  <a:cubicBezTo>
                    <a:pt x="98" y="1"/>
                    <a:pt x="95" y="2"/>
                    <a:pt x="94" y="2"/>
                  </a:cubicBezTo>
                  <a:cubicBezTo>
                    <a:pt x="93" y="2"/>
                    <a:pt x="90" y="2"/>
                    <a:pt x="91" y="3"/>
                  </a:cubicBezTo>
                  <a:cubicBezTo>
                    <a:pt x="92" y="4"/>
                    <a:pt x="94" y="7"/>
                    <a:pt x="95" y="6"/>
                  </a:cubicBezTo>
                  <a:cubicBezTo>
                    <a:pt x="95" y="7"/>
                    <a:pt x="91" y="6"/>
                    <a:pt x="91" y="5"/>
                  </a:cubicBezTo>
                  <a:cubicBezTo>
                    <a:pt x="88" y="5"/>
                    <a:pt x="87" y="2"/>
                    <a:pt x="85" y="2"/>
                  </a:cubicBezTo>
                  <a:cubicBezTo>
                    <a:pt x="81" y="2"/>
                    <a:pt x="78" y="2"/>
                    <a:pt x="75" y="2"/>
                  </a:cubicBezTo>
                  <a:cubicBezTo>
                    <a:pt x="70" y="3"/>
                    <a:pt x="73" y="4"/>
                    <a:pt x="76" y="5"/>
                  </a:cubicBezTo>
                  <a:cubicBezTo>
                    <a:pt x="77" y="6"/>
                    <a:pt x="79" y="7"/>
                    <a:pt x="80" y="8"/>
                  </a:cubicBezTo>
                  <a:cubicBezTo>
                    <a:pt x="80" y="8"/>
                    <a:pt x="77" y="10"/>
                    <a:pt x="77" y="10"/>
                  </a:cubicBezTo>
                  <a:cubicBezTo>
                    <a:pt x="76" y="10"/>
                    <a:pt x="78" y="9"/>
                    <a:pt x="78" y="9"/>
                  </a:cubicBezTo>
                  <a:cubicBezTo>
                    <a:pt x="78" y="8"/>
                    <a:pt x="71" y="4"/>
                    <a:pt x="70" y="4"/>
                  </a:cubicBezTo>
                  <a:cubicBezTo>
                    <a:pt x="66" y="4"/>
                    <a:pt x="62" y="3"/>
                    <a:pt x="58" y="4"/>
                  </a:cubicBezTo>
                  <a:cubicBezTo>
                    <a:pt x="58" y="4"/>
                    <a:pt x="60" y="6"/>
                    <a:pt x="61" y="6"/>
                  </a:cubicBezTo>
                  <a:cubicBezTo>
                    <a:pt x="62" y="6"/>
                    <a:pt x="64" y="7"/>
                    <a:pt x="66" y="6"/>
                  </a:cubicBezTo>
                  <a:cubicBezTo>
                    <a:pt x="64" y="7"/>
                    <a:pt x="61" y="8"/>
                    <a:pt x="59" y="7"/>
                  </a:cubicBezTo>
                  <a:cubicBezTo>
                    <a:pt x="58" y="7"/>
                    <a:pt x="51" y="4"/>
                    <a:pt x="52" y="5"/>
                  </a:cubicBezTo>
                  <a:cubicBezTo>
                    <a:pt x="52" y="4"/>
                    <a:pt x="57" y="10"/>
                    <a:pt x="53" y="9"/>
                  </a:cubicBezTo>
                  <a:cubicBezTo>
                    <a:pt x="52" y="8"/>
                    <a:pt x="49" y="7"/>
                    <a:pt x="47" y="8"/>
                  </a:cubicBezTo>
                  <a:cubicBezTo>
                    <a:pt x="48" y="8"/>
                    <a:pt x="51" y="9"/>
                    <a:pt x="51" y="9"/>
                  </a:cubicBezTo>
                  <a:cubicBezTo>
                    <a:pt x="50" y="10"/>
                    <a:pt x="46" y="8"/>
                    <a:pt x="46" y="10"/>
                  </a:cubicBezTo>
                  <a:cubicBezTo>
                    <a:pt x="46" y="11"/>
                    <a:pt x="50" y="12"/>
                    <a:pt x="51" y="13"/>
                  </a:cubicBezTo>
                  <a:cubicBezTo>
                    <a:pt x="54" y="13"/>
                    <a:pt x="61" y="14"/>
                    <a:pt x="61" y="17"/>
                  </a:cubicBezTo>
                  <a:cubicBezTo>
                    <a:pt x="61" y="16"/>
                    <a:pt x="54" y="15"/>
                    <a:pt x="52" y="14"/>
                  </a:cubicBezTo>
                  <a:cubicBezTo>
                    <a:pt x="50" y="14"/>
                    <a:pt x="47" y="11"/>
                    <a:pt x="45" y="12"/>
                  </a:cubicBezTo>
                  <a:cubicBezTo>
                    <a:pt x="45" y="12"/>
                    <a:pt x="48" y="14"/>
                    <a:pt x="48" y="14"/>
                  </a:cubicBezTo>
                  <a:cubicBezTo>
                    <a:pt x="48" y="14"/>
                    <a:pt x="45" y="15"/>
                    <a:pt x="45" y="14"/>
                  </a:cubicBezTo>
                  <a:cubicBezTo>
                    <a:pt x="43" y="13"/>
                    <a:pt x="42" y="12"/>
                    <a:pt x="40" y="11"/>
                  </a:cubicBezTo>
                  <a:cubicBezTo>
                    <a:pt x="39" y="10"/>
                    <a:pt x="31" y="10"/>
                    <a:pt x="31" y="10"/>
                  </a:cubicBezTo>
                  <a:cubicBezTo>
                    <a:pt x="31" y="11"/>
                    <a:pt x="34" y="11"/>
                    <a:pt x="31" y="12"/>
                  </a:cubicBezTo>
                  <a:cubicBezTo>
                    <a:pt x="30" y="12"/>
                    <a:pt x="25" y="14"/>
                    <a:pt x="25" y="14"/>
                  </a:cubicBezTo>
                  <a:cubicBezTo>
                    <a:pt x="26" y="14"/>
                    <a:pt x="29" y="13"/>
                    <a:pt x="29" y="13"/>
                  </a:cubicBezTo>
                  <a:cubicBezTo>
                    <a:pt x="30" y="14"/>
                    <a:pt x="34" y="16"/>
                    <a:pt x="34" y="16"/>
                  </a:cubicBezTo>
                  <a:cubicBezTo>
                    <a:pt x="34" y="16"/>
                    <a:pt x="31" y="15"/>
                    <a:pt x="31" y="16"/>
                  </a:cubicBezTo>
                  <a:cubicBezTo>
                    <a:pt x="31" y="16"/>
                    <a:pt x="32" y="19"/>
                    <a:pt x="30" y="17"/>
                  </a:cubicBezTo>
                  <a:cubicBezTo>
                    <a:pt x="29" y="16"/>
                    <a:pt x="28" y="14"/>
                    <a:pt x="26" y="15"/>
                  </a:cubicBezTo>
                  <a:cubicBezTo>
                    <a:pt x="25" y="15"/>
                    <a:pt x="24" y="17"/>
                    <a:pt x="23" y="16"/>
                  </a:cubicBezTo>
                  <a:cubicBezTo>
                    <a:pt x="22" y="15"/>
                    <a:pt x="21" y="14"/>
                    <a:pt x="19" y="14"/>
                  </a:cubicBezTo>
                  <a:cubicBezTo>
                    <a:pt x="18" y="14"/>
                    <a:pt x="15" y="15"/>
                    <a:pt x="14" y="16"/>
                  </a:cubicBezTo>
                  <a:cubicBezTo>
                    <a:pt x="12" y="17"/>
                    <a:pt x="13" y="18"/>
                    <a:pt x="10" y="17"/>
                  </a:cubicBezTo>
                  <a:cubicBezTo>
                    <a:pt x="8" y="16"/>
                    <a:pt x="7" y="17"/>
                    <a:pt x="5" y="17"/>
                  </a:cubicBezTo>
                  <a:cubicBezTo>
                    <a:pt x="4" y="18"/>
                    <a:pt x="0" y="18"/>
                    <a:pt x="0" y="19"/>
                  </a:cubicBezTo>
                  <a:cubicBezTo>
                    <a:pt x="0" y="21"/>
                    <a:pt x="9" y="19"/>
                    <a:pt x="9" y="20"/>
                  </a:cubicBezTo>
                  <a:cubicBezTo>
                    <a:pt x="9" y="21"/>
                    <a:pt x="6" y="21"/>
                    <a:pt x="5" y="22"/>
                  </a:cubicBezTo>
                  <a:cubicBezTo>
                    <a:pt x="5" y="21"/>
                    <a:pt x="10" y="21"/>
                    <a:pt x="11" y="21"/>
                  </a:cubicBezTo>
                  <a:cubicBezTo>
                    <a:pt x="12" y="21"/>
                    <a:pt x="17" y="21"/>
                    <a:pt x="17" y="21"/>
                  </a:cubicBezTo>
                  <a:cubicBezTo>
                    <a:pt x="17" y="21"/>
                    <a:pt x="15" y="22"/>
                    <a:pt x="14" y="22"/>
                  </a:cubicBezTo>
                  <a:cubicBezTo>
                    <a:pt x="12" y="22"/>
                    <a:pt x="11" y="22"/>
                    <a:pt x="9" y="24"/>
                  </a:cubicBezTo>
                  <a:cubicBezTo>
                    <a:pt x="5" y="26"/>
                    <a:pt x="12" y="26"/>
                    <a:pt x="13" y="26"/>
                  </a:cubicBezTo>
                  <a:cubicBezTo>
                    <a:pt x="17" y="27"/>
                    <a:pt x="20" y="27"/>
                    <a:pt x="24" y="26"/>
                  </a:cubicBezTo>
                  <a:cubicBezTo>
                    <a:pt x="26" y="25"/>
                    <a:pt x="31" y="22"/>
                    <a:pt x="34" y="24"/>
                  </a:cubicBezTo>
                  <a:cubicBezTo>
                    <a:pt x="34" y="24"/>
                    <a:pt x="29" y="26"/>
                    <a:pt x="29" y="26"/>
                  </a:cubicBezTo>
                  <a:cubicBezTo>
                    <a:pt x="27" y="26"/>
                    <a:pt x="25" y="26"/>
                    <a:pt x="23" y="27"/>
                  </a:cubicBezTo>
                  <a:cubicBezTo>
                    <a:pt x="22" y="27"/>
                    <a:pt x="20" y="27"/>
                    <a:pt x="18" y="27"/>
                  </a:cubicBezTo>
                  <a:cubicBezTo>
                    <a:pt x="16" y="28"/>
                    <a:pt x="14" y="27"/>
                    <a:pt x="12" y="28"/>
                  </a:cubicBezTo>
                  <a:cubicBezTo>
                    <a:pt x="13" y="28"/>
                    <a:pt x="16" y="29"/>
                    <a:pt x="16" y="29"/>
                  </a:cubicBezTo>
                  <a:cubicBezTo>
                    <a:pt x="17" y="30"/>
                    <a:pt x="18" y="31"/>
                    <a:pt x="20" y="31"/>
                  </a:cubicBezTo>
                  <a:cubicBezTo>
                    <a:pt x="24" y="31"/>
                    <a:pt x="26" y="28"/>
                    <a:pt x="30" y="27"/>
                  </a:cubicBezTo>
                  <a:cubicBezTo>
                    <a:pt x="31" y="27"/>
                    <a:pt x="44" y="26"/>
                    <a:pt x="44" y="25"/>
                  </a:cubicBezTo>
                  <a:cubicBezTo>
                    <a:pt x="44" y="26"/>
                    <a:pt x="38" y="26"/>
                    <a:pt x="37" y="26"/>
                  </a:cubicBezTo>
                  <a:cubicBezTo>
                    <a:pt x="34" y="27"/>
                    <a:pt x="29" y="28"/>
                    <a:pt x="26" y="30"/>
                  </a:cubicBezTo>
                  <a:cubicBezTo>
                    <a:pt x="23" y="33"/>
                    <a:pt x="32" y="32"/>
                    <a:pt x="33" y="32"/>
                  </a:cubicBezTo>
                  <a:cubicBezTo>
                    <a:pt x="35" y="32"/>
                    <a:pt x="37" y="33"/>
                    <a:pt x="39" y="31"/>
                  </a:cubicBezTo>
                  <a:cubicBezTo>
                    <a:pt x="40" y="31"/>
                    <a:pt x="40" y="30"/>
                    <a:pt x="40" y="29"/>
                  </a:cubicBezTo>
                  <a:cubicBezTo>
                    <a:pt x="41" y="29"/>
                    <a:pt x="42" y="29"/>
                    <a:pt x="42" y="30"/>
                  </a:cubicBezTo>
                  <a:cubicBezTo>
                    <a:pt x="42" y="30"/>
                    <a:pt x="42" y="30"/>
                    <a:pt x="41" y="30"/>
                  </a:cubicBezTo>
                  <a:cubicBezTo>
                    <a:pt x="43" y="30"/>
                    <a:pt x="48" y="28"/>
                    <a:pt x="50" y="29"/>
                  </a:cubicBezTo>
                  <a:cubicBezTo>
                    <a:pt x="49" y="28"/>
                    <a:pt x="44" y="32"/>
                    <a:pt x="43" y="32"/>
                  </a:cubicBezTo>
                  <a:cubicBezTo>
                    <a:pt x="44" y="33"/>
                    <a:pt x="50" y="31"/>
                    <a:pt x="52" y="31"/>
                  </a:cubicBezTo>
                  <a:cubicBezTo>
                    <a:pt x="55" y="31"/>
                    <a:pt x="58" y="30"/>
                    <a:pt x="61" y="28"/>
                  </a:cubicBezTo>
                  <a:cubicBezTo>
                    <a:pt x="62" y="27"/>
                    <a:pt x="62" y="25"/>
                    <a:pt x="62" y="25"/>
                  </a:cubicBezTo>
                  <a:cubicBezTo>
                    <a:pt x="64" y="25"/>
                    <a:pt x="64" y="25"/>
                    <a:pt x="65" y="24"/>
                  </a:cubicBezTo>
                  <a:cubicBezTo>
                    <a:pt x="66" y="24"/>
                    <a:pt x="73" y="20"/>
                    <a:pt x="73" y="21"/>
                  </a:cubicBezTo>
                  <a:cubicBezTo>
                    <a:pt x="73" y="21"/>
                    <a:pt x="69" y="24"/>
                    <a:pt x="69" y="24"/>
                  </a:cubicBezTo>
                  <a:cubicBezTo>
                    <a:pt x="68" y="25"/>
                    <a:pt x="64" y="27"/>
                    <a:pt x="64" y="28"/>
                  </a:cubicBezTo>
                  <a:cubicBezTo>
                    <a:pt x="64" y="29"/>
                    <a:pt x="75" y="28"/>
                    <a:pt x="75" y="29"/>
                  </a:cubicBezTo>
                  <a:cubicBezTo>
                    <a:pt x="75" y="28"/>
                    <a:pt x="60" y="32"/>
                    <a:pt x="60" y="31"/>
                  </a:cubicBezTo>
                  <a:cubicBezTo>
                    <a:pt x="60" y="31"/>
                    <a:pt x="69" y="32"/>
                    <a:pt x="68" y="32"/>
                  </a:cubicBezTo>
                  <a:cubicBezTo>
                    <a:pt x="68" y="33"/>
                    <a:pt x="64" y="33"/>
                    <a:pt x="63" y="33"/>
                  </a:cubicBezTo>
                  <a:cubicBezTo>
                    <a:pt x="61" y="33"/>
                    <a:pt x="58" y="33"/>
                    <a:pt x="56" y="34"/>
                  </a:cubicBezTo>
                  <a:cubicBezTo>
                    <a:pt x="52" y="34"/>
                    <a:pt x="48" y="34"/>
                    <a:pt x="44" y="35"/>
                  </a:cubicBezTo>
                  <a:cubicBezTo>
                    <a:pt x="43" y="35"/>
                    <a:pt x="43" y="36"/>
                    <a:pt x="45" y="36"/>
                  </a:cubicBezTo>
                  <a:cubicBezTo>
                    <a:pt x="46" y="37"/>
                    <a:pt x="49" y="38"/>
                    <a:pt x="50" y="39"/>
                  </a:cubicBezTo>
                  <a:cubicBezTo>
                    <a:pt x="52" y="41"/>
                    <a:pt x="50" y="43"/>
                    <a:pt x="53" y="43"/>
                  </a:cubicBezTo>
                  <a:cubicBezTo>
                    <a:pt x="54" y="42"/>
                    <a:pt x="57" y="43"/>
                    <a:pt x="58" y="42"/>
                  </a:cubicBezTo>
                  <a:cubicBezTo>
                    <a:pt x="49" y="47"/>
                    <a:pt x="44" y="36"/>
                    <a:pt x="37" y="36"/>
                  </a:cubicBezTo>
                  <a:cubicBezTo>
                    <a:pt x="35" y="36"/>
                    <a:pt x="26" y="34"/>
                    <a:pt x="26" y="36"/>
                  </a:cubicBezTo>
                  <a:cubicBezTo>
                    <a:pt x="26" y="36"/>
                    <a:pt x="25" y="38"/>
                    <a:pt x="25" y="38"/>
                  </a:cubicBezTo>
                  <a:cubicBezTo>
                    <a:pt x="26" y="38"/>
                    <a:pt x="32" y="38"/>
                    <a:pt x="32" y="39"/>
                  </a:cubicBezTo>
                  <a:cubicBezTo>
                    <a:pt x="32" y="39"/>
                    <a:pt x="26" y="39"/>
                    <a:pt x="26" y="41"/>
                  </a:cubicBezTo>
                  <a:cubicBezTo>
                    <a:pt x="26" y="42"/>
                    <a:pt x="32" y="42"/>
                    <a:pt x="34" y="43"/>
                  </a:cubicBezTo>
                  <a:cubicBezTo>
                    <a:pt x="35" y="44"/>
                    <a:pt x="36" y="45"/>
                    <a:pt x="37" y="46"/>
                  </a:cubicBezTo>
                  <a:cubicBezTo>
                    <a:pt x="38" y="48"/>
                    <a:pt x="40" y="49"/>
                    <a:pt x="42" y="50"/>
                  </a:cubicBezTo>
                  <a:cubicBezTo>
                    <a:pt x="44" y="51"/>
                    <a:pt x="45" y="51"/>
                    <a:pt x="47" y="50"/>
                  </a:cubicBezTo>
                  <a:cubicBezTo>
                    <a:pt x="48" y="50"/>
                    <a:pt x="50" y="49"/>
                    <a:pt x="51" y="50"/>
                  </a:cubicBezTo>
                  <a:cubicBezTo>
                    <a:pt x="51" y="50"/>
                    <a:pt x="50" y="52"/>
                    <a:pt x="50" y="52"/>
                  </a:cubicBezTo>
                  <a:cubicBezTo>
                    <a:pt x="48" y="52"/>
                    <a:pt x="45" y="51"/>
                    <a:pt x="44" y="52"/>
                  </a:cubicBezTo>
                  <a:cubicBezTo>
                    <a:pt x="44" y="51"/>
                    <a:pt x="48" y="54"/>
                    <a:pt x="48" y="54"/>
                  </a:cubicBezTo>
                  <a:cubicBezTo>
                    <a:pt x="48" y="55"/>
                    <a:pt x="43" y="53"/>
                    <a:pt x="43" y="53"/>
                  </a:cubicBezTo>
                  <a:cubicBezTo>
                    <a:pt x="40" y="51"/>
                    <a:pt x="38" y="51"/>
                    <a:pt x="35" y="51"/>
                  </a:cubicBezTo>
                  <a:cubicBezTo>
                    <a:pt x="33" y="51"/>
                    <a:pt x="32" y="51"/>
                    <a:pt x="30" y="52"/>
                  </a:cubicBezTo>
                  <a:cubicBezTo>
                    <a:pt x="28" y="53"/>
                    <a:pt x="27" y="52"/>
                    <a:pt x="26" y="53"/>
                  </a:cubicBezTo>
                  <a:cubicBezTo>
                    <a:pt x="25" y="54"/>
                    <a:pt x="25" y="55"/>
                    <a:pt x="23" y="55"/>
                  </a:cubicBezTo>
                  <a:cubicBezTo>
                    <a:pt x="22" y="56"/>
                    <a:pt x="21" y="59"/>
                    <a:pt x="23" y="59"/>
                  </a:cubicBezTo>
                  <a:cubicBezTo>
                    <a:pt x="25" y="59"/>
                    <a:pt x="27" y="58"/>
                    <a:pt x="27" y="59"/>
                  </a:cubicBezTo>
                  <a:cubicBezTo>
                    <a:pt x="28" y="61"/>
                    <a:pt x="32" y="60"/>
                    <a:pt x="32" y="59"/>
                  </a:cubicBezTo>
                  <a:cubicBezTo>
                    <a:pt x="33" y="59"/>
                    <a:pt x="35" y="56"/>
                    <a:pt x="35" y="55"/>
                  </a:cubicBezTo>
                  <a:cubicBezTo>
                    <a:pt x="35" y="56"/>
                    <a:pt x="35" y="56"/>
                    <a:pt x="35" y="57"/>
                  </a:cubicBezTo>
                  <a:cubicBezTo>
                    <a:pt x="35" y="57"/>
                    <a:pt x="36" y="57"/>
                    <a:pt x="36" y="57"/>
                  </a:cubicBezTo>
                  <a:cubicBezTo>
                    <a:pt x="36" y="57"/>
                    <a:pt x="35" y="58"/>
                    <a:pt x="35" y="59"/>
                  </a:cubicBezTo>
                  <a:cubicBezTo>
                    <a:pt x="35" y="59"/>
                    <a:pt x="35" y="59"/>
                    <a:pt x="36" y="59"/>
                  </a:cubicBezTo>
                  <a:cubicBezTo>
                    <a:pt x="36" y="59"/>
                    <a:pt x="33" y="60"/>
                    <a:pt x="34" y="60"/>
                  </a:cubicBezTo>
                  <a:cubicBezTo>
                    <a:pt x="34" y="60"/>
                    <a:pt x="34" y="60"/>
                    <a:pt x="34" y="60"/>
                  </a:cubicBezTo>
                  <a:cubicBezTo>
                    <a:pt x="34" y="61"/>
                    <a:pt x="31" y="60"/>
                    <a:pt x="30" y="61"/>
                  </a:cubicBezTo>
                  <a:cubicBezTo>
                    <a:pt x="31" y="61"/>
                    <a:pt x="35" y="61"/>
                    <a:pt x="36" y="62"/>
                  </a:cubicBezTo>
                  <a:cubicBezTo>
                    <a:pt x="36" y="62"/>
                    <a:pt x="31" y="65"/>
                    <a:pt x="32" y="65"/>
                  </a:cubicBezTo>
                  <a:cubicBezTo>
                    <a:pt x="32" y="66"/>
                    <a:pt x="37" y="65"/>
                    <a:pt x="37" y="65"/>
                  </a:cubicBezTo>
                  <a:cubicBezTo>
                    <a:pt x="37" y="65"/>
                    <a:pt x="36" y="65"/>
                    <a:pt x="36" y="65"/>
                  </a:cubicBezTo>
                  <a:cubicBezTo>
                    <a:pt x="36" y="66"/>
                    <a:pt x="41" y="65"/>
                    <a:pt x="42" y="64"/>
                  </a:cubicBezTo>
                  <a:cubicBezTo>
                    <a:pt x="42" y="64"/>
                    <a:pt x="46" y="59"/>
                    <a:pt x="47" y="60"/>
                  </a:cubicBezTo>
                  <a:cubicBezTo>
                    <a:pt x="48" y="61"/>
                    <a:pt x="40" y="67"/>
                    <a:pt x="38" y="68"/>
                  </a:cubicBezTo>
                  <a:cubicBezTo>
                    <a:pt x="35" y="68"/>
                    <a:pt x="33" y="68"/>
                    <a:pt x="30" y="66"/>
                  </a:cubicBezTo>
                  <a:cubicBezTo>
                    <a:pt x="28" y="65"/>
                    <a:pt x="28" y="63"/>
                    <a:pt x="26" y="63"/>
                  </a:cubicBezTo>
                  <a:cubicBezTo>
                    <a:pt x="24" y="62"/>
                    <a:pt x="22" y="62"/>
                    <a:pt x="20" y="62"/>
                  </a:cubicBezTo>
                  <a:cubicBezTo>
                    <a:pt x="17" y="62"/>
                    <a:pt x="17" y="63"/>
                    <a:pt x="19" y="65"/>
                  </a:cubicBezTo>
                  <a:cubicBezTo>
                    <a:pt x="20" y="66"/>
                    <a:pt x="20" y="67"/>
                    <a:pt x="22" y="67"/>
                  </a:cubicBezTo>
                  <a:cubicBezTo>
                    <a:pt x="25" y="67"/>
                    <a:pt x="22" y="67"/>
                    <a:pt x="22" y="68"/>
                  </a:cubicBezTo>
                  <a:cubicBezTo>
                    <a:pt x="22" y="68"/>
                    <a:pt x="26" y="70"/>
                    <a:pt x="26" y="70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70" name="Freeform 604"/>
            <p:cNvSpPr>
              <a:spLocks/>
            </p:cNvSpPr>
            <p:nvPr/>
          </p:nvSpPr>
          <p:spPr bwMode="auto">
            <a:xfrm>
              <a:off x="8101466" y="4187857"/>
              <a:ext cx="130574" cy="47785"/>
            </a:xfrm>
            <a:custGeom>
              <a:avLst/>
              <a:gdLst>
                <a:gd name="T0" fmla="*/ 13 w 14"/>
                <a:gd name="T1" fmla="*/ 4 h 5"/>
                <a:gd name="T2" fmla="*/ 11 w 14"/>
                <a:gd name="T3" fmla="*/ 2 h 5"/>
                <a:gd name="T4" fmla="*/ 8 w 14"/>
                <a:gd name="T5" fmla="*/ 2 h 5"/>
                <a:gd name="T6" fmla="*/ 1 w 14"/>
                <a:gd name="T7" fmla="*/ 1 h 5"/>
                <a:gd name="T8" fmla="*/ 2 w 14"/>
                <a:gd name="T9" fmla="*/ 2 h 5"/>
                <a:gd name="T10" fmla="*/ 0 w 14"/>
                <a:gd name="T11" fmla="*/ 3 h 5"/>
                <a:gd name="T12" fmla="*/ 3 w 14"/>
                <a:gd name="T13" fmla="*/ 3 h 5"/>
                <a:gd name="T14" fmla="*/ 8 w 14"/>
                <a:gd name="T15" fmla="*/ 4 h 5"/>
                <a:gd name="T16" fmla="*/ 13 w 14"/>
                <a:gd name="T17" fmla="*/ 4 h 5"/>
                <a:gd name="T18" fmla="*/ 13 w 14"/>
                <a:gd name="T1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" h="5">
                  <a:moveTo>
                    <a:pt x="13" y="4"/>
                  </a:moveTo>
                  <a:cubicBezTo>
                    <a:pt x="12" y="3"/>
                    <a:pt x="13" y="3"/>
                    <a:pt x="11" y="2"/>
                  </a:cubicBezTo>
                  <a:cubicBezTo>
                    <a:pt x="10" y="2"/>
                    <a:pt x="9" y="2"/>
                    <a:pt x="8" y="2"/>
                  </a:cubicBezTo>
                  <a:cubicBezTo>
                    <a:pt x="7" y="2"/>
                    <a:pt x="2" y="0"/>
                    <a:pt x="1" y="1"/>
                  </a:cubicBezTo>
                  <a:cubicBezTo>
                    <a:pt x="1" y="1"/>
                    <a:pt x="3" y="2"/>
                    <a:pt x="2" y="2"/>
                  </a:cubicBezTo>
                  <a:cubicBezTo>
                    <a:pt x="2" y="3"/>
                    <a:pt x="0" y="4"/>
                    <a:pt x="0" y="3"/>
                  </a:cubicBezTo>
                  <a:cubicBezTo>
                    <a:pt x="0" y="4"/>
                    <a:pt x="2" y="3"/>
                    <a:pt x="3" y="3"/>
                  </a:cubicBezTo>
                  <a:cubicBezTo>
                    <a:pt x="4" y="3"/>
                    <a:pt x="6" y="4"/>
                    <a:pt x="8" y="4"/>
                  </a:cubicBezTo>
                  <a:cubicBezTo>
                    <a:pt x="9" y="4"/>
                    <a:pt x="13" y="4"/>
                    <a:pt x="13" y="4"/>
                  </a:cubicBezTo>
                  <a:cubicBezTo>
                    <a:pt x="12" y="3"/>
                    <a:pt x="14" y="5"/>
                    <a:pt x="13" y="4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71" name="Freeform 605"/>
            <p:cNvSpPr>
              <a:spLocks/>
            </p:cNvSpPr>
            <p:nvPr/>
          </p:nvSpPr>
          <p:spPr bwMode="auto">
            <a:xfrm>
              <a:off x="7738407" y="4226081"/>
              <a:ext cx="54142" cy="19114"/>
            </a:xfrm>
            <a:custGeom>
              <a:avLst/>
              <a:gdLst>
                <a:gd name="T0" fmla="*/ 5 w 6"/>
                <a:gd name="T1" fmla="*/ 1 h 2"/>
                <a:gd name="T2" fmla="*/ 2 w 6"/>
                <a:gd name="T3" fmla="*/ 0 h 2"/>
                <a:gd name="T4" fmla="*/ 5 w 6"/>
                <a:gd name="T5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2">
                  <a:moveTo>
                    <a:pt x="5" y="1"/>
                  </a:moveTo>
                  <a:cubicBezTo>
                    <a:pt x="4" y="2"/>
                    <a:pt x="0" y="0"/>
                    <a:pt x="2" y="0"/>
                  </a:cubicBezTo>
                  <a:cubicBezTo>
                    <a:pt x="3" y="0"/>
                    <a:pt x="6" y="1"/>
                    <a:pt x="5" y="1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72" name="Freeform 606"/>
            <p:cNvSpPr>
              <a:spLocks/>
            </p:cNvSpPr>
            <p:nvPr/>
          </p:nvSpPr>
          <p:spPr bwMode="auto">
            <a:xfrm>
              <a:off x="7980446" y="4515968"/>
              <a:ext cx="54142" cy="28672"/>
            </a:xfrm>
            <a:custGeom>
              <a:avLst/>
              <a:gdLst>
                <a:gd name="T0" fmla="*/ 4 w 6"/>
                <a:gd name="T1" fmla="*/ 1 h 3"/>
                <a:gd name="T2" fmla="*/ 1 w 6"/>
                <a:gd name="T3" fmla="*/ 2 h 3"/>
                <a:gd name="T4" fmla="*/ 4 w 6"/>
                <a:gd name="T5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3">
                  <a:moveTo>
                    <a:pt x="4" y="1"/>
                  </a:moveTo>
                  <a:cubicBezTo>
                    <a:pt x="3" y="0"/>
                    <a:pt x="0" y="2"/>
                    <a:pt x="1" y="2"/>
                  </a:cubicBezTo>
                  <a:cubicBezTo>
                    <a:pt x="2" y="3"/>
                    <a:pt x="6" y="1"/>
                    <a:pt x="4" y="1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73" name="Freeform 607"/>
            <p:cNvSpPr>
              <a:spLocks/>
            </p:cNvSpPr>
            <p:nvPr/>
          </p:nvSpPr>
          <p:spPr bwMode="auto">
            <a:xfrm>
              <a:off x="4805282" y="5815671"/>
              <a:ext cx="47770" cy="38227"/>
            </a:xfrm>
            <a:custGeom>
              <a:avLst/>
              <a:gdLst>
                <a:gd name="T0" fmla="*/ 4 w 5"/>
                <a:gd name="T1" fmla="*/ 1 h 4"/>
                <a:gd name="T2" fmla="*/ 1 w 5"/>
                <a:gd name="T3" fmla="*/ 4 h 4"/>
                <a:gd name="T4" fmla="*/ 4 w 5"/>
                <a:gd name="T5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" h="4">
                  <a:moveTo>
                    <a:pt x="4" y="1"/>
                  </a:moveTo>
                  <a:cubicBezTo>
                    <a:pt x="3" y="0"/>
                    <a:pt x="0" y="4"/>
                    <a:pt x="1" y="4"/>
                  </a:cubicBezTo>
                  <a:cubicBezTo>
                    <a:pt x="1" y="4"/>
                    <a:pt x="5" y="1"/>
                    <a:pt x="4" y="1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74" name="Freeform 608"/>
            <p:cNvSpPr>
              <a:spLocks/>
            </p:cNvSpPr>
            <p:nvPr/>
          </p:nvSpPr>
          <p:spPr bwMode="auto">
            <a:xfrm>
              <a:off x="4872164" y="5806113"/>
              <a:ext cx="9556" cy="9558"/>
            </a:xfrm>
            <a:custGeom>
              <a:avLst/>
              <a:gdLst>
                <a:gd name="T0" fmla="*/ 0 w 1"/>
                <a:gd name="T1" fmla="*/ 0 h 1"/>
                <a:gd name="T2" fmla="*/ 1 w 1"/>
                <a:gd name="T3" fmla="*/ 1 h 1"/>
                <a:gd name="T4" fmla="*/ 0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1"/>
                    <a:pt x="1" y="1"/>
                    <a:pt x="1" y="1"/>
                  </a:cubicBezTo>
                  <a:cubicBezTo>
                    <a:pt x="1" y="0"/>
                    <a:pt x="0" y="0"/>
                    <a:pt x="0" y="0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75" name="Freeform 609"/>
            <p:cNvSpPr>
              <a:spLocks/>
            </p:cNvSpPr>
            <p:nvPr/>
          </p:nvSpPr>
          <p:spPr bwMode="auto">
            <a:xfrm>
              <a:off x="3919931" y="5815671"/>
              <a:ext cx="63695" cy="57338"/>
            </a:xfrm>
            <a:custGeom>
              <a:avLst/>
              <a:gdLst>
                <a:gd name="T0" fmla="*/ 5 w 7"/>
                <a:gd name="T1" fmla="*/ 2 h 6"/>
                <a:gd name="T2" fmla="*/ 1 w 7"/>
                <a:gd name="T3" fmla="*/ 2 h 6"/>
                <a:gd name="T4" fmla="*/ 5 w 7"/>
                <a:gd name="T5" fmla="*/ 2 h 6"/>
                <a:gd name="T6" fmla="*/ 5 w 7"/>
                <a:gd name="T7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" h="6">
                  <a:moveTo>
                    <a:pt x="5" y="2"/>
                  </a:moveTo>
                  <a:cubicBezTo>
                    <a:pt x="7" y="0"/>
                    <a:pt x="2" y="0"/>
                    <a:pt x="1" y="2"/>
                  </a:cubicBezTo>
                  <a:cubicBezTo>
                    <a:pt x="0" y="3"/>
                    <a:pt x="4" y="5"/>
                    <a:pt x="5" y="2"/>
                  </a:cubicBezTo>
                  <a:cubicBezTo>
                    <a:pt x="6" y="1"/>
                    <a:pt x="3" y="6"/>
                    <a:pt x="5" y="2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76" name="Freeform 610"/>
            <p:cNvSpPr>
              <a:spLocks/>
            </p:cNvSpPr>
            <p:nvPr/>
          </p:nvSpPr>
          <p:spPr bwMode="auto">
            <a:xfrm>
              <a:off x="17661981" y="9138193"/>
              <a:ext cx="19109" cy="9558"/>
            </a:xfrm>
            <a:custGeom>
              <a:avLst/>
              <a:gdLst>
                <a:gd name="T0" fmla="*/ 2 w 2"/>
                <a:gd name="T1" fmla="*/ 0 h 1"/>
                <a:gd name="T2" fmla="*/ 0 w 2"/>
                <a:gd name="T3" fmla="*/ 0 h 1"/>
                <a:gd name="T4" fmla="*/ 2 w 2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cubicBezTo>
                    <a:pt x="2" y="1"/>
                    <a:pt x="0" y="0"/>
                    <a:pt x="0" y="0"/>
                  </a:cubicBezTo>
                  <a:cubicBezTo>
                    <a:pt x="1" y="0"/>
                    <a:pt x="2" y="0"/>
                    <a:pt x="2" y="0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77" name="Freeform 611"/>
            <p:cNvSpPr>
              <a:spLocks/>
            </p:cNvSpPr>
            <p:nvPr/>
          </p:nvSpPr>
          <p:spPr bwMode="auto">
            <a:xfrm>
              <a:off x="17540962" y="9119079"/>
              <a:ext cx="19109" cy="19114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1 h 2"/>
                <a:gd name="T4" fmla="*/ 2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2" y="1"/>
                    <a:pt x="0" y="2"/>
                    <a:pt x="0" y="1"/>
                  </a:cubicBezTo>
                  <a:cubicBezTo>
                    <a:pt x="0" y="0"/>
                    <a:pt x="2" y="0"/>
                    <a:pt x="2" y="0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78" name="Freeform 612"/>
            <p:cNvSpPr>
              <a:spLocks/>
            </p:cNvSpPr>
            <p:nvPr/>
          </p:nvSpPr>
          <p:spPr bwMode="auto">
            <a:xfrm>
              <a:off x="17961345" y="10785121"/>
              <a:ext cx="63695" cy="47785"/>
            </a:xfrm>
            <a:custGeom>
              <a:avLst/>
              <a:gdLst>
                <a:gd name="T0" fmla="*/ 6 w 7"/>
                <a:gd name="T1" fmla="*/ 2 h 5"/>
                <a:gd name="T2" fmla="*/ 1 w 7"/>
                <a:gd name="T3" fmla="*/ 2 h 5"/>
                <a:gd name="T4" fmla="*/ 6 w 7"/>
                <a:gd name="T5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">
                  <a:moveTo>
                    <a:pt x="6" y="2"/>
                  </a:moveTo>
                  <a:cubicBezTo>
                    <a:pt x="7" y="0"/>
                    <a:pt x="0" y="1"/>
                    <a:pt x="1" y="2"/>
                  </a:cubicBezTo>
                  <a:cubicBezTo>
                    <a:pt x="1" y="3"/>
                    <a:pt x="5" y="5"/>
                    <a:pt x="6" y="2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79" name="Rectangle 613"/>
            <p:cNvSpPr>
              <a:spLocks noChangeArrowheads="1"/>
            </p:cNvSpPr>
            <p:nvPr/>
          </p:nvSpPr>
          <p:spPr bwMode="auto">
            <a:xfrm>
              <a:off x="12451788" y="5197675"/>
              <a:ext cx="3187" cy="3188"/>
            </a:xfrm>
            <a:prstGeom prst="rect">
              <a:avLst/>
            </a:pr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80" name="Freeform 614"/>
            <p:cNvSpPr>
              <a:spLocks/>
            </p:cNvSpPr>
            <p:nvPr/>
          </p:nvSpPr>
          <p:spPr bwMode="auto">
            <a:xfrm>
              <a:off x="9257516" y="10504795"/>
              <a:ext cx="95541" cy="82827"/>
            </a:xfrm>
            <a:custGeom>
              <a:avLst/>
              <a:gdLst>
                <a:gd name="T0" fmla="*/ 4 w 10"/>
                <a:gd name="T1" fmla="*/ 4 h 9"/>
                <a:gd name="T2" fmla="*/ 0 w 10"/>
                <a:gd name="T3" fmla="*/ 8 h 9"/>
                <a:gd name="T4" fmla="*/ 2 w 10"/>
                <a:gd name="T5" fmla="*/ 8 h 9"/>
                <a:gd name="T6" fmla="*/ 5 w 10"/>
                <a:gd name="T7" fmla="*/ 5 h 9"/>
                <a:gd name="T8" fmla="*/ 8 w 10"/>
                <a:gd name="T9" fmla="*/ 0 h 9"/>
                <a:gd name="T10" fmla="*/ 4 w 10"/>
                <a:gd name="T11" fmla="*/ 4 h 9"/>
                <a:gd name="T12" fmla="*/ 4 w 10"/>
                <a:gd name="T13" fmla="*/ 4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9">
                  <a:moveTo>
                    <a:pt x="4" y="4"/>
                  </a:moveTo>
                  <a:cubicBezTo>
                    <a:pt x="4" y="5"/>
                    <a:pt x="1" y="7"/>
                    <a:pt x="0" y="8"/>
                  </a:cubicBezTo>
                  <a:cubicBezTo>
                    <a:pt x="0" y="9"/>
                    <a:pt x="2" y="8"/>
                    <a:pt x="2" y="8"/>
                  </a:cubicBezTo>
                  <a:cubicBezTo>
                    <a:pt x="3" y="7"/>
                    <a:pt x="4" y="6"/>
                    <a:pt x="5" y="5"/>
                  </a:cubicBezTo>
                  <a:cubicBezTo>
                    <a:pt x="6" y="4"/>
                    <a:pt x="10" y="0"/>
                    <a:pt x="8" y="0"/>
                  </a:cubicBezTo>
                  <a:cubicBezTo>
                    <a:pt x="7" y="0"/>
                    <a:pt x="4" y="3"/>
                    <a:pt x="4" y="4"/>
                  </a:cubicBezTo>
                  <a:cubicBezTo>
                    <a:pt x="4" y="5"/>
                    <a:pt x="4" y="3"/>
                    <a:pt x="4" y="4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81" name="Freeform 615"/>
            <p:cNvSpPr>
              <a:spLocks/>
            </p:cNvSpPr>
            <p:nvPr/>
          </p:nvSpPr>
          <p:spPr bwMode="auto">
            <a:xfrm>
              <a:off x="7821211" y="6733109"/>
              <a:ext cx="66879" cy="28672"/>
            </a:xfrm>
            <a:custGeom>
              <a:avLst/>
              <a:gdLst>
                <a:gd name="T0" fmla="*/ 7 w 7"/>
                <a:gd name="T1" fmla="*/ 1 h 3"/>
                <a:gd name="T2" fmla="*/ 1 w 7"/>
                <a:gd name="T3" fmla="*/ 0 h 3"/>
                <a:gd name="T4" fmla="*/ 7 w 7"/>
                <a:gd name="T5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3">
                  <a:moveTo>
                    <a:pt x="7" y="1"/>
                  </a:moveTo>
                  <a:cubicBezTo>
                    <a:pt x="7" y="0"/>
                    <a:pt x="0" y="0"/>
                    <a:pt x="1" y="0"/>
                  </a:cubicBezTo>
                  <a:cubicBezTo>
                    <a:pt x="2" y="0"/>
                    <a:pt x="6" y="3"/>
                    <a:pt x="7" y="1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82" name="Freeform 616"/>
            <p:cNvSpPr>
              <a:spLocks/>
            </p:cNvSpPr>
            <p:nvPr/>
          </p:nvSpPr>
          <p:spPr bwMode="auto">
            <a:xfrm>
              <a:off x="8483629" y="11766268"/>
              <a:ext cx="168791" cy="149721"/>
            </a:xfrm>
            <a:custGeom>
              <a:avLst/>
              <a:gdLst>
                <a:gd name="T0" fmla="*/ 17 w 18"/>
                <a:gd name="T1" fmla="*/ 14 h 16"/>
                <a:gd name="T2" fmla="*/ 8 w 18"/>
                <a:gd name="T3" fmla="*/ 9 h 16"/>
                <a:gd name="T4" fmla="*/ 4 w 18"/>
                <a:gd name="T5" fmla="*/ 5 h 16"/>
                <a:gd name="T6" fmla="*/ 1 w 18"/>
                <a:gd name="T7" fmla="*/ 3 h 16"/>
                <a:gd name="T8" fmla="*/ 2 w 18"/>
                <a:gd name="T9" fmla="*/ 2 h 16"/>
                <a:gd name="T10" fmla="*/ 0 w 18"/>
                <a:gd name="T11" fmla="*/ 0 h 16"/>
                <a:gd name="T12" fmla="*/ 0 w 18"/>
                <a:gd name="T13" fmla="*/ 14 h 16"/>
                <a:gd name="T14" fmla="*/ 7 w 18"/>
                <a:gd name="T15" fmla="*/ 15 h 16"/>
                <a:gd name="T16" fmla="*/ 10 w 18"/>
                <a:gd name="T17" fmla="*/ 16 h 16"/>
                <a:gd name="T18" fmla="*/ 13 w 18"/>
                <a:gd name="T19" fmla="*/ 15 h 16"/>
                <a:gd name="T20" fmla="*/ 18 w 18"/>
                <a:gd name="T21" fmla="*/ 14 h 16"/>
                <a:gd name="T22" fmla="*/ 17 w 18"/>
                <a:gd name="T23" fmla="*/ 14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8" h="16">
                  <a:moveTo>
                    <a:pt x="17" y="14"/>
                  </a:moveTo>
                  <a:cubicBezTo>
                    <a:pt x="13" y="14"/>
                    <a:pt x="11" y="11"/>
                    <a:pt x="8" y="9"/>
                  </a:cubicBezTo>
                  <a:cubicBezTo>
                    <a:pt x="7" y="7"/>
                    <a:pt x="5" y="6"/>
                    <a:pt x="4" y="5"/>
                  </a:cubicBezTo>
                  <a:cubicBezTo>
                    <a:pt x="3" y="5"/>
                    <a:pt x="1" y="4"/>
                    <a:pt x="1" y="3"/>
                  </a:cubicBezTo>
                  <a:cubicBezTo>
                    <a:pt x="1" y="3"/>
                    <a:pt x="2" y="3"/>
                    <a:pt x="2" y="2"/>
                  </a:cubicBezTo>
                  <a:cubicBezTo>
                    <a:pt x="3" y="2"/>
                    <a:pt x="1" y="0"/>
                    <a:pt x="0" y="0"/>
                  </a:cubicBezTo>
                  <a:cubicBezTo>
                    <a:pt x="0" y="5"/>
                    <a:pt x="0" y="10"/>
                    <a:pt x="0" y="14"/>
                  </a:cubicBezTo>
                  <a:cubicBezTo>
                    <a:pt x="0" y="15"/>
                    <a:pt x="6" y="15"/>
                    <a:pt x="7" y="15"/>
                  </a:cubicBezTo>
                  <a:cubicBezTo>
                    <a:pt x="8" y="15"/>
                    <a:pt x="9" y="15"/>
                    <a:pt x="10" y="16"/>
                  </a:cubicBezTo>
                  <a:cubicBezTo>
                    <a:pt x="12" y="16"/>
                    <a:pt x="12" y="16"/>
                    <a:pt x="13" y="15"/>
                  </a:cubicBezTo>
                  <a:cubicBezTo>
                    <a:pt x="14" y="15"/>
                    <a:pt x="18" y="15"/>
                    <a:pt x="18" y="14"/>
                  </a:cubicBezTo>
                  <a:cubicBezTo>
                    <a:pt x="18" y="14"/>
                    <a:pt x="18" y="13"/>
                    <a:pt x="17" y="14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83" name="Freeform 617"/>
            <p:cNvSpPr>
              <a:spLocks/>
            </p:cNvSpPr>
            <p:nvPr/>
          </p:nvSpPr>
          <p:spPr bwMode="auto">
            <a:xfrm>
              <a:off x="8305288" y="11747159"/>
              <a:ext cx="280256" cy="216615"/>
            </a:xfrm>
            <a:custGeom>
              <a:avLst/>
              <a:gdLst>
                <a:gd name="T0" fmla="*/ 19 w 30"/>
                <a:gd name="T1" fmla="*/ 17 h 23"/>
                <a:gd name="T2" fmla="*/ 19 w 30"/>
                <a:gd name="T3" fmla="*/ 7 h 23"/>
                <a:gd name="T4" fmla="*/ 19 w 30"/>
                <a:gd name="T5" fmla="*/ 3 h 23"/>
                <a:gd name="T6" fmla="*/ 15 w 30"/>
                <a:gd name="T7" fmla="*/ 1 h 23"/>
                <a:gd name="T8" fmla="*/ 12 w 30"/>
                <a:gd name="T9" fmla="*/ 3 h 23"/>
                <a:gd name="T10" fmla="*/ 13 w 30"/>
                <a:gd name="T11" fmla="*/ 6 h 23"/>
                <a:gd name="T12" fmla="*/ 15 w 30"/>
                <a:gd name="T13" fmla="*/ 6 h 23"/>
                <a:gd name="T14" fmla="*/ 14 w 30"/>
                <a:gd name="T15" fmla="*/ 8 h 23"/>
                <a:gd name="T16" fmla="*/ 13 w 30"/>
                <a:gd name="T17" fmla="*/ 11 h 23"/>
                <a:gd name="T18" fmla="*/ 16 w 30"/>
                <a:gd name="T19" fmla="*/ 13 h 23"/>
                <a:gd name="T20" fmla="*/ 12 w 30"/>
                <a:gd name="T21" fmla="*/ 13 h 23"/>
                <a:gd name="T22" fmla="*/ 9 w 30"/>
                <a:gd name="T23" fmla="*/ 12 h 23"/>
                <a:gd name="T24" fmla="*/ 10 w 30"/>
                <a:gd name="T25" fmla="*/ 12 h 23"/>
                <a:gd name="T26" fmla="*/ 10 w 30"/>
                <a:gd name="T27" fmla="*/ 9 h 23"/>
                <a:gd name="T28" fmla="*/ 8 w 30"/>
                <a:gd name="T29" fmla="*/ 11 h 23"/>
                <a:gd name="T30" fmla="*/ 5 w 30"/>
                <a:gd name="T31" fmla="*/ 11 h 23"/>
                <a:gd name="T32" fmla="*/ 0 w 30"/>
                <a:gd name="T33" fmla="*/ 12 h 23"/>
                <a:gd name="T34" fmla="*/ 2 w 30"/>
                <a:gd name="T35" fmla="*/ 12 h 23"/>
                <a:gd name="T36" fmla="*/ 3 w 30"/>
                <a:gd name="T37" fmla="*/ 12 h 23"/>
                <a:gd name="T38" fmla="*/ 5 w 30"/>
                <a:gd name="T39" fmla="*/ 12 h 23"/>
                <a:gd name="T40" fmla="*/ 6 w 30"/>
                <a:gd name="T41" fmla="*/ 13 h 23"/>
                <a:gd name="T42" fmla="*/ 4 w 30"/>
                <a:gd name="T43" fmla="*/ 15 h 23"/>
                <a:gd name="T44" fmla="*/ 6 w 30"/>
                <a:gd name="T45" fmla="*/ 15 h 23"/>
                <a:gd name="T46" fmla="*/ 8 w 30"/>
                <a:gd name="T47" fmla="*/ 16 h 23"/>
                <a:gd name="T48" fmla="*/ 7 w 30"/>
                <a:gd name="T49" fmla="*/ 16 h 23"/>
                <a:gd name="T50" fmla="*/ 10 w 30"/>
                <a:gd name="T51" fmla="*/ 17 h 23"/>
                <a:gd name="T52" fmla="*/ 12 w 30"/>
                <a:gd name="T53" fmla="*/ 17 h 23"/>
                <a:gd name="T54" fmla="*/ 17 w 30"/>
                <a:gd name="T55" fmla="*/ 21 h 23"/>
                <a:gd name="T56" fmla="*/ 16 w 30"/>
                <a:gd name="T57" fmla="*/ 20 h 23"/>
                <a:gd name="T58" fmla="*/ 23 w 30"/>
                <a:gd name="T59" fmla="*/ 23 h 23"/>
                <a:gd name="T60" fmla="*/ 19 w 30"/>
                <a:gd name="T61" fmla="*/ 18 h 23"/>
                <a:gd name="T62" fmla="*/ 24 w 30"/>
                <a:gd name="T63" fmla="*/ 19 h 23"/>
                <a:gd name="T64" fmla="*/ 30 w 30"/>
                <a:gd name="T65" fmla="*/ 18 h 23"/>
                <a:gd name="T66" fmla="*/ 19 w 30"/>
                <a:gd name="T67" fmla="*/ 17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30" h="23">
                  <a:moveTo>
                    <a:pt x="19" y="17"/>
                  </a:moveTo>
                  <a:cubicBezTo>
                    <a:pt x="19" y="13"/>
                    <a:pt x="19" y="10"/>
                    <a:pt x="19" y="7"/>
                  </a:cubicBezTo>
                  <a:cubicBezTo>
                    <a:pt x="19" y="6"/>
                    <a:pt x="19" y="4"/>
                    <a:pt x="19" y="3"/>
                  </a:cubicBezTo>
                  <a:cubicBezTo>
                    <a:pt x="19" y="2"/>
                    <a:pt x="16" y="0"/>
                    <a:pt x="15" y="1"/>
                  </a:cubicBezTo>
                  <a:cubicBezTo>
                    <a:pt x="14" y="2"/>
                    <a:pt x="12" y="1"/>
                    <a:pt x="12" y="3"/>
                  </a:cubicBezTo>
                  <a:cubicBezTo>
                    <a:pt x="11" y="5"/>
                    <a:pt x="9" y="7"/>
                    <a:pt x="13" y="6"/>
                  </a:cubicBezTo>
                  <a:cubicBezTo>
                    <a:pt x="13" y="6"/>
                    <a:pt x="15" y="6"/>
                    <a:pt x="15" y="6"/>
                  </a:cubicBezTo>
                  <a:cubicBezTo>
                    <a:pt x="16" y="6"/>
                    <a:pt x="14" y="8"/>
                    <a:pt x="14" y="8"/>
                  </a:cubicBezTo>
                  <a:cubicBezTo>
                    <a:pt x="13" y="8"/>
                    <a:pt x="11" y="10"/>
                    <a:pt x="13" y="11"/>
                  </a:cubicBezTo>
                  <a:cubicBezTo>
                    <a:pt x="13" y="12"/>
                    <a:pt x="16" y="12"/>
                    <a:pt x="16" y="13"/>
                  </a:cubicBezTo>
                  <a:cubicBezTo>
                    <a:pt x="16" y="13"/>
                    <a:pt x="12" y="13"/>
                    <a:pt x="12" y="13"/>
                  </a:cubicBezTo>
                  <a:cubicBezTo>
                    <a:pt x="11" y="13"/>
                    <a:pt x="9" y="12"/>
                    <a:pt x="9" y="12"/>
                  </a:cubicBezTo>
                  <a:cubicBezTo>
                    <a:pt x="9" y="12"/>
                    <a:pt x="10" y="13"/>
                    <a:pt x="10" y="12"/>
                  </a:cubicBezTo>
                  <a:cubicBezTo>
                    <a:pt x="10" y="11"/>
                    <a:pt x="11" y="10"/>
                    <a:pt x="10" y="9"/>
                  </a:cubicBezTo>
                  <a:cubicBezTo>
                    <a:pt x="10" y="9"/>
                    <a:pt x="8" y="11"/>
                    <a:pt x="8" y="11"/>
                  </a:cubicBezTo>
                  <a:cubicBezTo>
                    <a:pt x="7" y="12"/>
                    <a:pt x="6" y="11"/>
                    <a:pt x="5" y="11"/>
                  </a:cubicBezTo>
                  <a:cubicBezTo>
                    <a:pt x="4" y="11"/>
                    <a:pt x="0" y="10"/>
                    <a:pt x="0" y="12"/>
                  </a:cubicBezTo>
                  <a:cubicBezTo>
                    <a:pt x="0" y="13"/>
                    <a:pt x="2" y="12"/>
                    <a:pt x="2" y="12"/>
                  </a:cubicBezTo>
                  <a:cubicBezTo>
                    <a:pt x="3" y="11"/>
                    <a:pt x="2" y="12"/>
                    <a:pt x="3" y="12"/>
                  </a:cubicBezTo>
                  <a:cubicBezTo>
                    <a:pt x="4" y="13"/>
                    <a:pt x="4" y="11"/>
                    <a:pt x="5" y="12"/>
                  </a:cubicBezTo>
                  <a:cubicBezTo>
                    <a:pt x="5" y="12"/>
                    <a:pt x="6" y="13"/>
                    <a:pt x="6" y="13"/>
                  </a:cubicBezTo>
                  <a:cubicBezTo>
                    <a:pt x="6" y="13"/>
                    <a:pt x="2" y="14"/>
                    <a:pt x="4" y="15"/>
                  </a:cubicBezTo>
                  <a:cubicBezTo>
                    <a:pt x="5" y="16"/>
                    <a:pt x="6" y="14"/>
                    <a:pt x="6" y="15"/>
                  </a:cubicBezTo>
                  <a:cubicBezTo>
                    <a:pt x="7" y="15"/>
                    <a:pt x="8" y="16"/>
                    <a:pt x="8" y="16"/>
                  </a:cubicBezTo>
                  <a:cubicBezTo>
                    <a:pt x="8" y="16"/>
                    <a:pt x="8" y="16"/>
                    <a:pt x="7" y="16"/>
                  </a:cubicBezTo>
                  <a:cubicBezTo>
                    <a:pt x="7" y="17"/>
                    <a:pt x="9" y="17"/>
                    <a:pt x="10" y="17"/>
                  </a:cubicBezTo>
                  <a:cubicBezTo>
                    <a:pt x="11" y="17"/>
                    <a:pt x="11" y="15"/>
                    <a:pt x="12" y="17"/>
                  </a:cubicBezTo>
                  <a:cubicBezTo>
                    <a:pt x="12" y="17"/>
                    <a:pt x="16" y="22"/>
                    <a:pt x="17" y="21"/>
                  </a:cubicBezTo>
                  <a:cubicBezTo>
                    <a:pt x="17" y="21"/>
                    <a:pt x="16" y="20"/>
                    <a:pt x="16" y="20"/>
                  </a:cubicBezTo>
                  <a:cubicBezTo>
                    <a:pt x="16" y="19"/>
                    <a:pt x="22" y="23"/>
                    <a:pt x="23" y="23"/>
                  </a:cubicBezTo>
                  <a:cubicBezTo>
                    <a:pt x="23" y="22"/>
                    <a:pt x="19" y="19"/>
                    <a:pt x="19" y="18"/>
                  </a:cubicBezTo>
                  <a:cubicBezTo>
                    <a:pt x="20" y="18"/>
                    <a:pt x="24" y="19"/>
                    <a:pt x="24" y="19"/>
                  </a:cubicBezTo>
                  <a:cubicBezTo>
                    <a:pt x="26" y="19"/>
                    <a:pt x="28" y="19"/>
                    <a:pt x="30" y="18"/>
                  </a:cubicBezTo>
                  <a:cubicBezTo>
                    <a:pt x="27" y="16"/>
                    <a:pt x="23" y="17"/>
                    <a:pt x="19" y="17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84" name="Freeform 618"/>
            <p:cNvSpPr>
              <a:spLocks/>
            </p:cNvSpPr>
            <p:nvPr/>
          </p:nvSpPr>
          <p:spPr bwMode="auto">
            <a:xfrm>
              <a:off x="8260699" y="8501084"/>
              <a:ext cx="710194" cy="516057"/>
            </a:xfrm>
            <a:custGeom>
              <a:avLst/>
              <a:gdLst>
                <a:gd name="T0" fmla="*/ 63 w 76"/>
                <a:gd name="T1" fmla="*/ 28 h 55"/>
                <a:gd name="T2" fmla="*/ 66 w 76"/>
                <a:gd name="T3" fmla="*/ 24 h 55"/>
                <a:gd name="T4" fmla="*/ 67 w 76"/>
                <a:gd name="T5" fmla="*/ 22 h 55"/>
                <a:gd name="T6" fmla="*/ 67 w 76"/>
                <a:gd name="T7" fmla="*/ 18 h 55"/>
                <a:gd name="T8" fmla="*/ 61 w 76"/>
                <a:gd name="T9" fmla="*/ 15 h 55"/>
                <a:gd name="T10" fmla="*/ 63 w 76"/>
                <a:gd name="T11" fmla="*/ 14 h 55"/>
                <a:gd name="T12" fmla="*/ 64 w 76"/>
                <a:gd name="T13" fmla="*/ 11 h 55"/>
                <a:gd name="T14" fmla="*/ 60 w 76"/>
                <a:gd name="T15" fmla="*/ 9 h 55"/>
                <a:gd name="T16" fmla="*/ 59 w 76"/>
                <a:gd name="T17" fmla="*/ 8 h 55"/>
                <a:gd name="T18" fmla="*/ 57 w 76"/>
                <a:gd name="T19" fmla="*/ 9 h 55"/>
                <a:gd name="T20" fmla="*/ 57 w 76"/>
                <a:gd name="T21" fmla="*/ 7 h 55"/>
                <a:gd name="T22" fmla="*/ 54 w 76"/>
                <a:gd name="T23" fmla="*/ 8 h 55"/>
                <a:gd name="T24" fmla="*/ 54 w 76"/>
                <a:gd name="T25" fmla="*/ 6 h 55"/>
                <a:gd name="T26" fmla="*/ 58 w 76"/>
                <a:gd name="T27" fmla="*/ 5 h 55"/>
                <a:gd name="T28" fmla="*/ 55 w 76"/>
                <a:gd name="T29" fmla="*/ 4 h 55"/>
                <a:gd name="T30" fmla="*/ 49 w 76"/>
                <a:gd name="T31" fmla="*/ 4 h 55"/>
                <a:gd name="T32" fmla="*/ 44 w 76"/>
                <a:gd name="T33" fmla="*/ 7 h 55"/>
                <a:gd name="T34" fmla="*/ 38 w 76"/>
                <a:gd name="T35" fmla="*/ 5 h 55"/>
                <a:gd name="T36" fmla="*/ 29 w 76"/>
                <a:gd name="T37" fmla="*/ 5 h 55"/>
                <a:gd name="T38" fmla="*/ 26 w 76"/>
                <a:gd name="T39" fmla="*/ 2 h 55"/>
                <a:gd name="T40" fmla="*/ 20 w 76"/>
                <a:gd name="T41" fmla="*/ 0 h 55"/>
                <a:gd name="T42" fmla="*/ 11 w 76"/>
                <a:gd name="T43" fmla="*/ 4 h 55"/>
                <a:gd name="T44" fmla="*/ 13 w 76"/>
                <a:gd name="T45" fmla="*/ 12 h 55"/>
                <a:gd name="T46" fmla="*/ 8 w 76"/>
                <a:gd name="T47" fmla="*/ 8 h 55"/>
                <a:gd name="T48" fmla="*/ 10 w 76"/>
                <a:gd name="T49" fmla="*/ 5 h 55"/>
                <a:gd name="T50" fmla="*/ 8 w 76"/>
                <a:gd name="T51" fmla="*/ 1 h 55"/>
                <a:gd name="T52" fmla="*/ 4 w 76"/>
                <a:gd name="T53" fmla="*/ 7 h 55"/>
                <a:gd name="T54" fmla="*/ 3 w 76"/>
                <a:gd name="T55" fmla="*/ 12 h 55"/>
                <a:gd name="T56" fmla="*/ 5 w 76"/>
                <a:gd name="T57" fmla="*/ 13 h 55"/>
                <a:gd name="T58" fmla="*/ 7 w 76"/>
                <a:gd name="T59" fmla="*/ 16 h 55"/>
                <a:gd name="T60" fmla="*/ 10 w 76"/>
                <a:gd name="T61" fmla="*/ 23 h 55"/>
                <a:gd name="T62" fmla="*/ 13 w 76"/>
                <a:gd name="T63" fmla="*/ 23 h 55"/>
                <a:gd name="T64" fmla="*/ 15 w 76"/>
                <a:gd name="T65" fmla="*/ 22 h 55"/>
                <a:gd name="T66" fmla="*/ 21 w 76"/>
                <a:gd name="T67" fmla="*/ 27 h 55"/>
                <a:gd name="T68" fmla="*/ 23 w 76"/>
                <a:gd name="T69" fmla="*/ 27 h 55"/>
                <a:gd name="T70" fmla="*/ 26 w 76"/>
                <a:gd name="T71" fmla="*/ 27 h 55"/>
                <a:gd name="T72" fmla="*/ 31 w 76"/>
                <a:gd name="T73" fmla="*/ 29 h 55"/>
                <a:gd name="T74" fmla="*/ 31 w 76"/>
                <a:gd name="T75" fmla="*/ 38 h 55"/>
                <a:gd name="T76" fmla="*/ 32 w 76"/>
                <a:gd name="T77" fmla="*/ 41 h 55"/>
                <a:gd name="T78" fmla="*/ 30 w 76"/>
                <a:gd name="T79" fmla="*/ 44 h 55"/>
                <a:gd name="T80" fmla="*/ 40 w 76"/>
                <a:gd name="T81" fmla="*/ 53 h 55"/>
                <a:gd name="T82" fmla="*/ 42 w 76"/>
                <a:gd name="T83" fmla="*/ 54 h 55"/>
                <a:gd name="T84" fmla="*/ 45 w 76"/>
                <a:gd name="T85" fmla="*/ 52 h 55"/>
                <a:gd name="T86" fmla="*/ 51 w 76"/>
                <a:gd name="T87" fmla="*/ 47 h 55"/>
                <a:gd name="T88" fmla="*/ 49 w 76"/>
                <a:gd name="T89" fmla="*/ 44 h 55"/>
                <a:gd name="T90" fmla="*/ 48 w 76"/>
                <a:gd name="T91" fmla="*/ 41 h 55"/>
                <a:gd name="T92" fmla="*/ 45 w 76"/>
                <a:gd name="T93" fmla="*/ 38 h 55"/>
                <a:gd name="T94" fmla="*/ 52 w 76"/>
                <a:gd name="T95" fmla="*/ 38 h 55"/>
                <a:gd name="T96" fmla="*/ 54 w 76"/>
                <a:gd name="T97" fmla="*/ 40 h 55"/>
                <a:gd name="T98" fmla="*/ 56 w 76"/>
                <a:gd name="T99" fmla="*/ 38 h 55"/>
                <a:gd name="T100" fmla="*/ 62 w 76"/>
                <a:gd name="T101" fmla="*/ 36 h 55"/>
                <a:gd name="T102" fmla="*/ 67 w 76"/>
                <a:gd name="T103" fmla="*/ 33 h 55"/>
                <a:gd name="T104" fmla="*/ 63 w 76"/>
                <a:gd name="T105" fmla="*/ 28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76" h="55">
                  <a:moveTo>
                    <a:pt x="63" y="28"/>
                  </a:moveTo>
                  <a:cubicBezTo>
                    <a:pt x="63" y="26"/>
                    <a:pt x="63" y="25"/>
                    <a:pt x="66" y="24"/>
                  </a:cubicBezTo>
                  <a:cubicBezTo>
                    <a:pt x="66" y="23"/>
                    <a:pt x="68" y="23"/>
                    <a:pt x="67" y="22"/>
                  </a:cubicBezTo>
                  <a:cubicBezTo>
                    <a:pt x="66" y="21"/>
                    <a:pt x="65" y="19"/>
                    <a:pt x="67" y="18"/>
                  </a:cubicBezTo>
                  <a:cubicBezTo>
                    <a:pt x="76" y="14"/>
                    <a:pt x="61" y="15"/>
                    <a:pt x="61" y="15"/>
                  </a:cubicBezTo>
                  <a:cubicBezTo>
                    <a:pt x="61" y="14"/>
                    <a:pt x="62" y="14"/>
                    <a:pt x="63" y="14"/>
                  </a:cubicBezTo>
                  <a:cubicBezTo>
                    <a:pt x="64" y="14"/>
                    <a:pt x="64" y="12"/>
                    <a:pt x="64" y="11"/>
                  </a:cubicBezTo>
                  <a:cubicBezTo>
                    <a:pt x="64" y="10"/>
                    <a:pt x="60" y="8"/>
                    <a:pt x="60" y="9"/>
                  </a:cubicBezTo>
                  <a:cubicBezTo>
                    <a:pt x="60" y="10"/>
                    <a:pt x="59" y="8"/>
                    <a:pt x="59" y="8"/>
                  </a:cubicBezTo>
                  <a:cubicBezTo>
                    <a:pt x="58" y="8"/>
                    <a:pt x="58" y="10"/>
                    <a:pt x="57" y="9"/>
                  </a:cubicBezTo>
                  <a:cubicBezTo>
                    <a:pt x="57" y="9"/>
                    <a:pt x="57" y="8"/>
                    <a:pt x="57" y="7"/>
                  </a:cubicBezTo>
                  <a:cubicBezTo>
                    <a:pt x="56" y="6"/>
                    <a:pt x="55" y="8"/>
                    <a:pt x="54" y="8"/>
                  </a:cubicBezTo>
                  <a:cubicBezTo>
                    <a:pt x="54" y="8"/>
                    <a:pt x="54" y="6"/>
                    <a:pt x="54" y="6"/>
                  </a:cubicBezTo>
                  <a:cubicBezTo>
                    <a:pt x="54" y="4"/>
                    <a:pt x="57" y="5"/>
                    <a:pt x="58" y="5"/>
                  </a:cubicBezTo>
                  <a:cubicBezTo>
                    <a:pt x="59" y="4"/>
                    <a:pt x="55" y="4"/>
                    <a:pt x="55" y="4"/>
                  </a:cubicBezTo>
                  <a:cubicBezTo>
                    <a:pt x="53" y="4"/>
                    <a:pt x="51" y="3"/>
                    <a:pt x="49" y="4"/>
                  </a:cubicBezTo>
                  <a:cubicBezTo>
                    <a:pt x="47" y="5"/>
                    <a:pt x="46" y="8"/>
                    <a:pt x="44" y="7"/>
                  </a:cubicBezTo>
                  <a:cubicBezTo>
                    <a:pt x="41" y="7"/>
                    <a:pt x="40" y="7"/>
                    <a:pt x="38" y="5"/>
                  </a:cubicBezTo>
                  <a:cubicBezTo>
                    <a:pt x="36" y="3"/>
                    <a:pt x="32" y="5"/>
                    <a:pt x="29" y="5"/>
                  </a:cubicBezTo>
                  <a:cubicBezTo>
                    <a:pt x="27" y="5"/>
                    <a:pt x="27" y="4"/>
                    <a:pt x="26" y="2"/>
                  </a:cubicBezTo>
                  <a:cubicBezTo>
                    <a:pt x="25" y="0"/>
                    <a:pt x="23" y="0"/>
                    <a:pt x="20" y="0"/>
                  </a:cubicBezTo>
                  <a:cubicBezTo>
                    <a:pt x="19" y="0"/>
                    <a:pt x="11" y="1"/>
                    <a:pt x="11" y="4"/>
                  </a:cubicBezTo>
                  <a:cubicBezTo>
                    <a:pt x="11" y="7"/>
                    <a:pt x="15" y="8"/>
                    <a:pt x="13" y="12"/>
                  </a:cubicBezTo>
                  <a:cubicBezTo>
                    <a:pt x="11" y="14"/>
                    <a:pt x="7" y="10"/>
                    <a:pt x="8" y="8"/>
                  </a:cubicBezTo>
                  <a:cubicBezTo>
                    <a:pt x="8" y="7"/>
                    <a:pt x="10" y="6"/>
                    <a:pt x="10" y="5"/>
                  </a:cubicBezTo>
                  <a:cubicBezTo>
                    <a:pt x="11" y="3"/>
                    <a:pt x="8" y="2"/>
                    <a:pt x="8" y="1"/>
                  </a:cubicBezTo>
                  <a:cubicBezTo>
                    <a:pt x="5" y="3"/>
                    <a:pt x="4" y="4"/>
                    <a:pt x="4" y="7"/>
                  </a:cubicBezTo>
                  <a:cubicBezTo>
                    <a:pt x="3" y="8"/>
                    <a:pt x="0" y="12"/>
                    <a:pt x="3" y="12"/>
                  </a:cubicBezTo>
                  <a:cubicBezTo>
                    <a:pt x="3" y="12"/>
                    <a:pt x="4" y="12"/>
                    <a:pt x="5" y="13"/>
                  </a:cubicBezTo>
                  <a:cubicBezTo>
                    <a:pt x="5" y="14"/>
                    <a:pt x="6" y="15"/>
                    <a:pt x="7" y="16"/>
                  </a:cubicBezTo>
                  <a:cubicBezTo>
                    <a:pt x="9" y="18"/>
                    <a:pt x="5" y="22"/>
                    <a:pt x="10" y="23"/>
                  </a:cubicBezTo>
                  <a:cubicBezTo>
                    <a:pt x="10" y="23"/>
                    <a:pt x="12" y="23"/>
                    <a:pt x="13" y="23"/>
                  </a:cubicBezTo>
                  <a:cubicBezTo>
                    <a:pt x="14" y="23"/>
                    <a:pt x="14" y="22"/>
                    <a:pt x="15" y="22"/>
                  </a:cubicBezTo>
                  <a:cubicBezTo>
                    <a:pt x="18" y="22"/>
                    <a:pt x="19" y="25"/>
                    <a:pt x="21" y="27"/>
                  </a:cubicBezTo>
                  <a:cubicBezTo>
                    <a:pt x="21" y="27"/>
                    <a:pt x="22" y="28"/>
                    <a:pt x="23" y="27"/>
                  </a:cubicBezTo>
                  <a:cubicBezTo>
                    <a:pt x="23" y="26"/>
                    <a:pt x="24" y="27"/>
                    <a:pt x="26" y="27"/>
                  </a:cubicBezTo>
                  <a:cubicBezTo>
                    <a:pt x="28" y="28"/>
                    <a:pt x="33" y="25"/>
                    <a:pt x="31" y="29"/>
                  </a:cubicBezTo>
                  <a:cubicBezTo>
                    <a:pt x="29" y="32"/>
                    <a:pt x="29" y="35"/>
                    <a:pt x="31" y="38"/>
                  </a:cubicBezTo>
                  <a:cubicBezTo>
                    <a:pt x="31" y="39"/>
                    <a:pt x="32" y="40"/>
                    <a:pt x="32" y="41"/>
                  </a:cubicBezTo>
                  <a:cubicBezTo>
                    <a:pt x="32" y="42"/>
                    <a:pt x="29" y="43"/>
                    <a:pt x="30" y="44"/>
                  </a:cubicBezTo>
                  <a:cubicBezTo>
                    <a:pt x="33" y="47"/>
                    <a:pt x="34" y="55"/>
                    <a:pt x="40" y="53"/>
                  </a:cubicBezTo>
                  <a:cubicBezTo>
                    <a:pt x="41" y="53"/>
                    <a:pt x="41" y="54"/>
                    <a:pt x="42" y="54"/>
                  </a:cubicBezTo>
                  <a:cubicBezTo>
                    <a:pt x="43" y="54"/>
                    <a:pt x="44" y="53"/>
                    <a:pt x="45" y="52"/>
                  </a:cubicBezTo>
                  <a:cubicBezTo>
                    <a:pt x="47" y="51"/>
                    <a:pt x="48" y="49"/>
                    <a:pt x="51" y="47"/>
                  </a:cubicBezTo>
                  <a:cubicBezTo>
                    <a:pt x="53" y="46"/>
                    <a:pt x="49" y="46"/>
                    <a:pt x="49" y="44"/>
                  </a:cubicBezTo>
                  <a:cubicBezTo>
                    <a:pt x="49" y="43"/>
                    <a:pt x="48" y="42"/>
                    <a:pt x="48" y="41"/>
                  </a:cubicBezTo>
                  <a:cubicBezTo>
                    <a:pt x="48" y="40"/>
                    <a:pt x="45" y="39"/>
                    <a:pt x="45" y="38"/>
                  </a:cubicBezTo>
                  <a:cubicBezTo>
                    <a:pt x="45" y="37"/>
                    <a:pt x="51" y="38"/>
                    <a:pt x="52" y="38"/>
                  </a:cubicBezTo>
                  <a:cubicBezTo>
                    <a:pt x="54" y="38"/>
                    <a:pt x="53" y="39"/>
                    <a:pt x="54" y="40"/>
                  </a:cubicBezTo>
                  <a:cubicBezTo>
                    <a:pt x="55" y="40"/>
                    <a:pt x="55" y="38"/>
                    <a:pt x="56" y="38"/>
                  </a:cubicBezTo>
                  <a:cubicBezTo>
                    <a:pt x="57" y="37"/>
                    <a:pt x="60" y="37"/>
                    <a:pt x="62" y="36"/>
                  </a:cubicBezTo>
                  <a:cubicBezTo>
                    <a:pt x="63" y="35"/>
                    <a:pt x="65" y="34"/>
                    <a:pt x="67" y="33"/>
                  </a:cubicBezTo>
                  <a:cubicBezTo>
                    <a:pt x="66" y="31"/>
                    <a:pt x="63" y="30"/>
                    <a:pt x="63" y="28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85" name="Freeform 619"/>
            <p:cNvSpPr>
              <a:spLocks/>
            </p:cNvSpPr>
            <p:nvPr/>
          </p:nvSpPr>
          <p:spPr bwMode="auto">
            <a:xfrm>
              <a:off x="8830764" y="8641249"/>
              <a:ext cx="242036" cy="356781"/>
            </a:xfrm>
            <a:custGeom>
              <a:avLst/>
              <a:gdLst>
                <a:gd name="T0" fmla="*/ 22 w 26"/>
                <a:gd name="T1" fmla="*/ 29 h 38"/>
                <a:gd name="T2" fmla="*/ 18 w 26"/>
                <a:gd name="T3" fmla="*/ 21 h 38"/>
                <a:gd name="T4" fmla="*/ 20 w 26"/>
                <a:gd name="T5" fmla="*/ 18 h 38"/>
                <a:gd name="T6" fmla="*/ 22 w 26"/>
                <a:gd name="T7" fmla="*/ 15 h 38"/>
                <a:gd name="T8" fmla="*/ 22 w 26"/>
                <a:gd name="T9" fmla="*/ 13 h 38"/>
                <a:gd name="T10" fmla="*/ 20 w 26"/>
                <a:gd name="T11" fmla="*/ 11 h 38"/>
                <a:gd name="T12" fmla="*/ 16 w 26"/>
                <a:gd name="T13" fmla="*/ 7 h 38"/>
                <a:gd name="T14" fmla="*/ 9 w 26"/>
                <a:gd name="T15" fmla="*/ 0 h 38"/>
                <a:gd name="T16" fmla="*/ 5 w 26"/>
                <a:gd name="T17" fmla="*/ 5 h 38"/>
                <a:gd name="T18" fmla="*/ 6 w 26"/>
                <a:gd name="T19" fmla="*/ 8 h 38"/>
                <a:gd name="T20" fmla="*/ 3 w 26"/>
                <a:gd name="T21" fmla="*/ 10 h 38"/>
                <a:gd name="T22" fmla="*/ 4 w 26"/>
                <a:gd name="T23" fmla="*/ 16 h 38"/>
                <a:gd name="T24" fmla="*/ 7 w 26"/>
                <a:gd name="T25" fmla="*/ 18 h 38"/>
                <a:gd name="T26" fmla="*/ 8 w 26"/>
                <a:gd name="T27" fmla="*/ 20 h 38"/>
                <a:gd name="T28" fmla="*/ 8 w 26"/>
                <a:gd name="T29" fmla="*/ 27 h 38"/>
                <a:gd name="T30" fmla="*/ 11 w 26"/>
                <a:gd name="T31" fmla="*/ 35 h 38"/>
                <a:gd name="T32" fmla="*/ 17 w 26"/>
                <a:gd name="T33" fmla="*/ 35 h 38"/>
                <a:gd name="T34" fmla="*/ 21 w 26"/>
                <a:gd name="T35" fmla="*/ 34 h 38"/>
                <a:gd name="T36" fmla="*/ 26 w 26"/>
                <a:gd name="T37" fmla="*/ 34 h 38"/>
                <a:gd name="T38" fmla="*/ 22 w 26"/>
                <a:gd name="T39" fmla="*/ 29 h 38"/>
                <a:gd name="T40" fmla="*/ 22 w 26"/>
                <a:gd name="T41" fmla="*/ 29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6" h="38">
                  <a:moveTo>
                    <a:pt x="22" y="29"/>
                  </a:moveTo>
                  <a:cubicBezTo>
                    <a:pt x="22" y="28"/>
                    <a:pt x="17" y="22"/>
                    <a:pt x="18" y="21"/>
                  </a:cubicBezTo>
                  <a:cubicBezTo>
                    <a:pt x="19" y="20"/>
                    <a:pt x="18" y="19"/>
                    <a:pt x="20" y="18"/>
                  </a:cubicBezTo>
                  <a:cubicBezTo>
                    <a:pt x="23" y="18"/>
                    <a:pt x="22" y="16"/>
                    <a:pt x="22" y="15"/>
                  </a:cubicBezTo>
                  <a:cubicBezTo>
                    <a:pt x="22" y="14"/>
                    <a:pt x="22" y="13"/>
                    <a:pt x="22" y="13"/>
                  </a:cubicBezTo>
                  <a:cubicBezTo>
                    <a:pt x="22" y="12"/>
                    <a:pt x="21" y="12"/>
                    <a:pt x="20" y="11"/>
                  </a:cubicBezTo>
                  <a:cubicBezTo>
                    <a:pt x="19" y="9"/>
                    <a:pt x="16" y="9"/>
                    <a:pt x="16" y="7"/>
                  </a:cubicBezTo>
                  <a:cubicBezTo>
                    <a:pt x="15" y="4"/>
                    <a:pt x="11" y="1"/>
                    <a:pt x="9" y="0"/>
                  </a:cubicBezTo>
                  <a:cubicBezTo>
                    <a:pt x="9" y="3"/>
                    <a:pt x="4" y="3"/>
                    <a:pt x="5" y="5"/>
                  </a:cubicBezTo>
                  <a:cubicBezTo>
                    <a:pt x="5" y="6"/>
                    <a:pt x="7" y="7"/>
                    <a:pt x="6" y="8"/>
                  </a:cubicBezTo>
                  <a:cubicBezTo>
                    <a:pt x="5" y="8"/>
                    <a:pt x="3" y="9"/>
                    <a:pt x="3" y="10"/>
                  </a:cubicBezTo>
                  <a:cubicBezTo>
                    <a:pt x="0" y="11"/>
                    <a:pt x="2" y="14"/>
                    <a:pt x="4" y="16"/>
                  </a:cubicBezTo>
                  <a:cubicBezTo>
                    <a:pt x="5" y="17"/>
                    <a:pt x="5" y="18"/>
                    <a:pt x="7" y="18"/>
                  </a:cubicBezTo>
                  <a:cubicBezTo>
                    <a:pt x="8" y="18"/>
                    <a:pt x="7" y="19"/>
                    <a:pt x="8" y="20"/>
                  </a:cubicBezTo>
                  <a:cubicBezTo>
                    <a:pt x="10" y="23"/>
                    <a:pt x="9" y="24"/>
                    <a:pt x="8" y="27"/>
                  </a:cubicBezTo>
                  <a:cubicBezTo>
                    <a:pt x="8" y="30"/>
                    <a:pt x="10" y="33"/>
                    <a:pt x="11" y="35"/>
                  </a:cubicBezTo>
                  <a:cubicBezTo>
                    <a:pt x="14" y="38"/>
                    <a:pt x="15" y="35"/>
                    <a:pt x="17" y="35"/>
                  </a:cubicBezTo>
                  <a:cubicBezTo>
                    <a:pt x="19" y="35"/>
                    <a:pt x="20" y="34"/>
                    <a:pt x="21" y="34"/>
                  </a:cubicBezTo>
                  <a:cubicBezTo>
                    <a:pt x="23" y="33"/>
                    <a:pt x="24" y="33"/>
                    <a:pt x="26" y="34"/>
                  </a:cubicBezTo>
                  <a:cubicBezTo>
                    <a:pt x="25" y="32"/>
                    <a:pt x="24" y="30"/>
                    <a:pt x="22" y="29"/>
                  </a:cubicBezTo>
                  <a:cubicBezTo>
                    <a:pt x="21" y="27"/>
                    <a:pt x="23" y="29"/>
                    <a:pt x="22" y="29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86" name="Freeform 620"/>
            <p:cNvSpPr>
              <a:spLocks/>
            </p:cNvSpPr>
            <p:nvPr/>
          </p:nvSpPr>
          <p:spPr bwMode="auto">
            <a:xfrm>
              <a:off x="8986815" y="8752743"/>
              <a:ext cx="207006" cy="216615"/>
            </a:xfrm>
            <a:custGeom>
              <a:avLst/>
              <a:gdLst>
                <a:gd name="T0" fmla="*/ 19 w 22"/>
                <a:gd name="T1" fmla="*/ 7 h 23"/>
                <a:gd name="T2" fmla="*/ 22 w 22"/>
                <a:gd name="T3" fmla="*/ 2 h 23"/>
                <a:gd name="T4" fmla="*/ 12 w 22"/>
                <a:gd name="T5" fmla="*/ 2 h 23"/>
                <a:gd name="T6" fmla="*/ 9 w 22"/>
                <a:gd name="T7" fmla="*/ 0 h 23"/>
                <a:gd name="T8" fmla="*/ 5 w 22"/>
                <a:gd name="T9" fmla="*/ 1 h 23"/>
                <a:gd name="T10" fmla="*/ 4 w 22"/>
                <a:gd name="T11" fmla="*/ 6 h 23"/>
                <a:gd name="T12" fmla="*/ 1 w 22"/>
                <a:gd name="T13" fmla="*/ 10 h 23"/>
                <a:gd name="T14" fmla="*/ 4 w 22"/>
                <a:gd name="T15" fmla="*/ 15 h 23"/>
                <a:gd name="T16" fmla="*/ 9 w 22"/>
                <a:gd name="T17" fmla="*/ 22 h 23"/>
                <a:gd name="T18" fmla="*/ 12 w 22"/>
                <a:gd name="T19" fmla="*/ 19 h 23"/>
                <a:gd name="T20" fmla="*/ 16 w 22"/>
                <a:gd name="T21" fmla="*/ 18 h 23"/>
                <a:gd name="T22" fmla="*/ 19 w 22"/>
                <a:gd name="T23" fmla="*/ 19 h 23"/>
                <a:gd name="T24" fmla="*/ 20 w 22"/>
                <a:gd name="T25" fmla="*/ 14 h 23"/>
                <a:gd name="T26" fmla="*/ 19 w 22"/>
                <a:gd name="T27" fmla="*/ 7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2" h="23">
                  <a:moveTo>
                    <a:pt x="19" y="7"/>
                  </a:moveTo>
                  <a:cubicBezTo>
                    <a:pt x="19" y="5"/>
                    <a:pt x="21" y="3"/>
                    <a:pt x="22" y="2"/>
                  </a:cubicBezTo>
                  <a:cubicBezTo>
                    <a:pt x="19" y="1"/>
                    <a:pt x="14" y="0"/>
                    <a:pt x="12" y="2"/>
                  </a:cubicBezTo>
                  <a:cubicBezTo>
                    <a:pt x="10" y="3"/>
                    <a:pt x="9" y="1"/>
                    <a:pt x="9" y="0"/>
                  </a:cubicBezTo>
                  <a:cubicBezTo>
                    <a:pt x="8" y="0"/>
                    <a:pt x="7" y="2"/>
                    <a:pt x="5" y="1"/>
                  </a:cubicBezTo>
                  <a:cubicBezTo>
                    <a:pt x="5" y="2"/>
                    <a:pt x="7" y="6"/>
                    <a:pt x="4" y="6"/>
                  </a:cubicBezTo>
                  <a:cubicBezTo>
                    <a:pt x="2" y="7"/>
                    <a:pt x="0" y="8"/>
                    <a:pt x="1" y="10"/>
                  </a:cubicBezTo>
                  <a:cubicBezTo>
                    <a:pt x="2" y="12"/>
                    <a:pt x="3" y="13"/>
                    <a:pt x="4" y="15"/>
                  </a:cubicBezTo>
                  <a:cubicBezTo>
                    <a:pt x="5" y="17"/>
                    <a:pt x="7" y="19"/>
                    <a:pt x="9" y="22"/>
                  </a:cubicBezTo>
                  <a:cubicBezTo>
                    <a:pt x="12" y="23"/>
                    <a:pt x="10" y="19"/>
                    <a:pt x="12" y="19"/>
                  </a:cubicBezTo>
                  <a:cubicBezTo>
                    <a:pt x="14" y="19"/>
                    <a:pt x="15" y="19"/>
                    <a:pt x="16" y="18"/>
                  </a:cubicBezTo>
                  <a:cubicBezTo>
                    <a:pt x="17" y="18"/>
                    <a:pt x="17" y="20"/>
                    <a:pt x="19" y="19"/>
                  </a:cubicBezTo>
                  <a:cubicBezTo>
                    <a:pt x="20" y="17"/>
                    <a:pt x="21" y="16"/>
                    <a:pt x="20" y="14"/>
                  </a:cubicBezTo>
                  <a:cubicBezTo>
                    <a:pt x="20" y="12"/>
                    <a:pt x="19" y="9"/>
                    <a:pt x="19" y="7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87" name="Freeform 621"/>
            <p:cNvSpPr>
              <a:spLocks/>
            </p:cNvSpPr>
            <p:nvPr/>
          </p:nvSpPr>
          <p:spPr bwMode="auto">
            <a:xfrm>
              <a:off x="9155606" y="8771859"/>
              <a:ext cx="149682" cy="168837"/>
            </a:xfrm>
            <a:custGeom>
              <a:avLst/>
              <a:gdLst>
                <a:gd name="T0" fmla="*/ 12 w 16"/>
                <a:gd name="T1" fmla="*/ 5 h 18"/>
                <a:gd name="T2" fmla="*/ 5 w 16"/>
                <a:gd name="T3" fmla="*/ 1 h 18"/>
                <a:gd name="T4" fmla="*/ 1 w 16"/>
                <a:gd name="T5" fmla="*/ 6 h 18"/>
                <a:gd name="T6" fmla="*/ 2 w 16"/>
                <a:gd name="T7" fmla="*/ 12 h 18"/>
                <a:gd name="T8" fmla="*/ 0 w 16"/>
                <a:gd name="T9" fmla="*/ 17 h 18"/>
                <a:gd name="T10" fmla="*/ 4 w 16"/>
                <a:gd name="T11" fmla="*/ 17 h 18"/>
                <a:gd name="T12" fmla="*/ 9 w 16"/>
                <a:gd name="T13" fmla="*/ 17 h 18"/>
                <a:gd name="T14" fmla="*/ 16 w 16"/>
                <a:gd name="T15" fmla="*/ 8 h 18"/>
                <a:gd name="T16" fmla="*/ 12 w 16"/>
                <a:gd name="T17" fmla="*/ 5 h 18"/>
                <a:gd name="T18" fmla="*/ 12 w 16"/>
                <a:gd name="T19" fmla="*/ 5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" h="18">
                  <a:moveTo>
                    <a:pt x="12" y="5"/>
                  </a:moveTo>
                  <a:cubicBezTo>
                    <a:pt x="10" y="3"/>
                    <a:pt x="8" y="1"/>
                    <a:pt x="5" y="1"/>
                  </a:cubicBezTo>
                  <a:cubicBezTo>
                    <a:pt x="3" y="0"/>
                    <a:pt x="0" y="4"/>
                    <a:pt x="1" y="6"/>
                  </a:cubicBezTo>
                  <a:cubicBezTo>
                    <a:pt x="1" y="8"/>
                    <a:pt x="2" y="10"/>
                    <a:pt x="2" y="12"/>
                  </a:cubicBezTo>
                  <a:cubicBezTo>
                    <a:pt x="3" y="14"/>
                    <a:pt x="1" y="16"/>
                    <a:pt x="0" y="17"/>
                  </a:cubicBezTo>
                  <a:cubicBezTo>
                    <a:pt x="1" y="18"/>
                    <a:pt x="3" y="17"/>
                    <a:pt x="4" y="17"/>
                  </a:cubicBezTo>
                  <a:cubicBezTo>
                    <a:pt x="6" y="17"/>
                    <a:pt x="7" y="18"/>
                    <a:pt x="9" y="17"/>
                  </a:cubicBezTo>
                  <a:cubicBezTo>
                    <a:pt x="12" y="16"/>
                    <a:pt x="13" y="10"/>
                    <a:pt x="16" y="8"/>
                  </a:cubicBezTo>
                  <a:cubicBezTo>
                    <a:pt x="14" y="7"/>
                    <a:pt x="13" y="6"/>
                    <a:pt x="12" y="5"/>
                  </a:cubicBezTo>
                  <a:cubicBezTo>
                    <a:pt x="10" y="4"/>
                    <a:pt x="13" y="6"/>
                    <a:pt x="12" y="5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88" name="Freeform 622"/>
            <p:cNvSpPr>
              <a:spLocks/>
            </p:cNvSpPr>
            <p:nvPr/>
          </p:nvSpPr>
          <p:spPr bwMode="auto">
            <a:xfrm>
              <a:off x="7821211" y="8453303"/>
              <a:ext cx="754780" cy="786831"/>
            </a:xfrm>
            <a:custGeom>
              <a:avLst/>
              <a:gdLst>
                <a:gd name="T0" fmla="*/ 76 w 81"/>
                <a:gd name="T1" fmla="*/ 39 h 84"/>
                <a:gd name="T2" fmla="*/ 74 w 81"/>
                <a:gd name="T3" fmla="*/ 32 h 84"/>
                <a:gd name="T4" fmla="*/ 69 w 81"/>
                <a:gd name="T5" fmla="*/ 33 h 84"/>
                <a:gd name="T6" fmla="*/ 58 w 81"/>
                <a:gd name="T7" fmla="*/ 28 h 84"/>
                <a:gd name="T8" fmla="*/ 53 w 81"/>
                <a:gd name="T9" fmla="*/ 20 h 84"/>
                <a:gd name="T10" fmla="*/ 50 w 81"/>
                <a:gd name="T11" fmla="*/ 15 h 84"/>
                <a:gd name="T12" fmla="*/ 56 w 81"/>
                <a:gd name="T13" fmla="*/ 5 h 84"/>
                <a:gd name="T14" fmla="*/ 56 w 81"/>
                <a:gd name="T15" fmla="*/ 1 h 84"/>
                <a:gd name="T16" fmla="*/ 44 w 81"/>
                <a:gd name="T17" fmla="*/ 8 h 84"/>
                <a:gd name="T18" fmla="*/ 36 w 81"/>
                <a:gd name="T19" fmla="*/ 16 h 84"/>
                <a:gd name="T20" fmla="*/ 31 w 81"/>
                <a:gd name="T21" fmla="*/ 23 h 84"/>
                <a:gd name="T22" fmla="*/ 25 w 81"/>
                <a:gd name="T23" fmla="*/ 17 h 84"/>
                <a:gd name="T24" fmla="*/ 7 w 81"/>
                <a:gd name="T25" fmla="*/ 18 h 84"/>
                <a:gd name="T26" fmla="*/ 1 w 81"/>
                <a:gd name="T27" fmla="*/ 16 h 84"/>
                <a:gd name="T28" fmla="*/ 1 w 81"/>
                <a:gd name="T29" fmla="*/ 21 h 84"/>
                <a:gd name="T30" fmla="*/ 8 w 81"/>
                <a:gd name="T31" fmla="*/ 24 h 84"/>
                <a:gd name="T32" fmla="*/ 11 w 81"/>
                <a:gd name="T33" fmla="*/ 26 h 84"/>
                <a:gd name="T34" fmla="*/ 13 w 81"/>
                <a:gd name="T35" fmla="*/ 23 h 84"/>
                <a:gd name="T36" fmla="*/ 20 w 81"/>
                <a:gd name="T37" fmla="*/ 18 h 84"/>
                <a:gd name="T38" fmla="*/ 24 w 81"/>
                <a:gd name="T39" fmla="*/ 20 h 84"/>
                <a:gd name="T40" fmla="*/ 25 w 81"/>
                <a:gd name="T41" fmla="*/ 26 h 84"/>
                <a:gd name="T42" fmla="*/ 28 w 81"/>
                <a:gd name="T43" fmla="*/ 42 h 84"/>
                <a:gd name="T44" fmla="*/ 28 w 81"/>
                <a:gd name="T45" fmla="*/ 47 h 84"/>
                <a:gd name="T46" fmla="*/ 22 w 81"/>
                <a:gd name="T47" fmla="*/ 53 h 84"/>
                <a:gd name="T48" fmla="*/ 26 w 81"/>
                <a:gd name="T49" fmla="*/ 58 h 84"/>
                <a:gd name="T50" fmla="*/ 34 w 81"/>
                <a:gd name="T51" fmla="*/ 61 h 84"/>
                <a:gd name="T52" fmla="*/ 41 w 81"/>
                <a:gd name="T53" fmla="*/ 64 h 84"/>
                <a:gd name="T54" fmla="*/ 54 w 81"/>
                <a:gd name="T55" fmla="*/ 76 h 84"/>
                <a:gd name="T56" fmla="*/ 60 w 81"/>
                <a:gd name="T57" fmla="*/ 75 h 84"/>
                <a:gd name="T58" fmla="*/ 64 w 81"/>
                <a:gd name="T59" fmla="*/ 80 h 84"/>
                <a:gd name="T60" fmla="*/ 65 w 81"/>
                <a:gd name="T61" fmla="*/ 84 h 84"/>
                <a:gd name="T62" fmla="*/ 65 w 81"/>
                <a:gd name="T63" fmla="*/ 63 h 84"/>
                <a:gd name="T64" fmla="*/ 70 w 81"/>
                <a:gd name="T65" fmla="*/ 58 h 84"/>
                <a:gd name="T66" fmla="*/ 66 w 81"/>
                <a:gd name="T67" fmla="*/ 55 h 84"/>
                <a:gd name="T68" fmla="*/ 79 w 81"/>
                <a:gd name="T69" fmla="*/ 53 h 84"/>
                <a:gd name="T70" fmla="*/ 77 w 81"/>
                <a:gd name="T71" fmla="*/ 48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81" h="84">
                  <a:moveTo>
                    <a:pt x="77" y="48"/>
                  </a:moveTo>
                  <a:cubicBezTo>
                    <a:pt x="81" y="45"/>
                    <a:pt x="76" y="42"/>
                    <a:pt x="76" y="39"/>
                  </a:cubicBezTo>
                  <a:cubicBezTo>
                    <a:pt x="76" y="37"/>
                    <a:pt x="78" y="35"/>
                    <a:pt x="78" y="33"/>
                  </a:cubicBezTo>
                  <a:cubicBezTo>
                    <a:pt x="79" y="30"/>
                    <a:pt x="75" y="32"/>
                    <a:pt x="74" y="32"/>
                  </a:cubicBezTo>
                  <a:cubicBezTo>
                    <a:pt x="73" y="32"/>
                    <a:pt x="72" y="32"/>
                    <a:pt x="71" y="32"/>
                  </a:cubicBezTo>
                  <a:cubicBezTo>
                    <a:pt x="70" y="32"/>
                    <a:pt x="70" y="33"/>
                    <a:pt x="69" y="33"/>
                  </a:cubicBezTo>
                  <a:cubicBezTo>
                    <a:pt x="68" y="33"/>
                    <a:pt x="67" y="30"/>
                    <a:pt x="66" y="30"/>
                  </a:cubicBezTo>
                  <a:cubicBezTo>
                    <a:pt x="64" y="26"/>
                    <a:pt x="62" y="28"/>
                    <a:pt x="58" y="28"/>
                  </a:cubicBezTo>
                  <a:cubicBezTo>
                    <a:pt x="56" y="28"/>
                    <a:pt x="55" y="28"/>
                    <a:pt x="54" y="26"/>
                  </a:cubicBezTo>
                  <a:cubicBezTo>
                    <a:pt x="53" y="24"/>
                    <a:pt x="56" y="22"/>
                    <a:pt x="53" y="20"/>
                  </a:cubicBezTo>
                  <a:cubicBezTo>
                    <a:pt x="52" y="19"/>
                    <a:pt x="52" y="17"/>
                    <a:pt x="50" y="17"/>
                  </a:cubicBezTo>
                  <a:cubicBezTo>
                    <a:pt x="48" y="17"/>
                    <a:pt x="49" y="17"/>
                    <a:pt x="50" y="15"/>
                  </a:cubicBezTo>
                  <a:cubicBezTo>
                    <a:pt x="51" y="13"/>
                    <a:pt x="50" y="11"/>
                    <a:pt x="51" y="9"/>
                  </a:cubicBezTo>
                  <a:cubicBezTo>
                    <a:pt x="52" y="7"/>
                    <a:pt x="54" y="6"/>
                    <a:pt x="56" y="5"/>
                  </a:cubicBezTo>
                  <a:cubicBezTo>
                    <a:pt x="57" y="4"/>
                    <a:pt x="59" y="4"/>
                    <a:pt x="60" y="2"/>
                  </a:cubicBezTo>
                  <a:cubicBezTo>
                    <a:pt x="60" y="0"/>
                    <a:pt x="56" y="0"/>
                    <a:pt x="56" y="1"/>
                  </a:cubicBezTo>
                  <a:cubicBezTo>
                    <a:pt x="54" y="3"/>
                    <a:pt x="51" y="6"/>
                    <a:pt x="48" y="6"/>
                  </a:cubicBezTo>
                  <a:cubicBezTo>
                    <a:pt x="45" y="6"/>
                    <a:pt x="45" y="6"/>
                    <a:pt x="44" y="8"/>
                  </a:cubicBezTo>
                  <a:cubicBezTo>
                    <a:pt x="43" y="10"/>
                    <a:pt x="43" y="7"/>
                    <a:pt x="41" y="7"/>
                  </a:cubicBezTo>
                  <a:cubicBezTo>
                    <a:pt x="37" y="8"/>
                    <a:pt x="39" y="14"/>
                    <a:pt x="36" y="16"/>
                  </a:cubicBezTo>
                  <a:cubicBezTo>
                    <a:pt x="35" y="17"/>
                    <a:pt x="33" y="18"/>
                    <a:pt x="32" y="20"/>
                  </a:cubicBezTo>
                  <a:cubicBezTo>
                    <a:pt x="32" y="20"/>
                    <a:pt x="32" y="23"/>
                    <a:pt x="31" y="23"/>
                  </a:cubicBezTo>
                  <a:cubicBezTo>
                    <a:pt x="30" y="21"/>
                    <a:pt x="29" y="20"/>
                    <a:pt x="28" y="19"/>
                  </a:cubicBezTo>
                  <a:cubicBezTo>
                    <a:pt x="27" y="17"/>
                    <a:pt x="26" y="17"/>
                    <a:pt x="25" y="17"/>
                  </a:cubicBezTo>
                  <a:cubicBezTo>
                    <a:pt x="21" y="16"/>
                    <a:pt x="19" y="13"/>
                    <a:pt x="15" y="16"/>
                  </a:cubicBezTo>
                  <a:cubicBezTo>
                    <a:pt x="13" y="17"/>
                    <a:pt x="9" y="20"/>
                    <a:pt x="7" y="18"/>
                  </a:cubicBezTo>
                  <a:cubicBezTo>
                    <a:pt x="6" y="17"/>
                    <a:pt x="5" y="17"/>
                    <a:pt x="4" y="16"/>
                  </a:cubicBezTo>
                  <a:cubicBezTo>
                    <a:pt x="2" y="16"/>
                    <a:pt x="3" y="14"/>
                    <a:pt x="1" y="16"/>
                  </a:cubicBezTo>
                  <a:cubicBezTo>
                    <a:pt x="0" y="17"/>
                    <a:pt x="1" y="17"/>
                    <a:pt x="2" y="18"/>
                  </a:cubicBezTo>
                  <a:cubicBezTo>
                    <a:pt x="2" y="19"/>
                    <a:pt x="1" y="20"/>
                    <a:pt x="1" y="21"/>
                  </a:cubicBezTo>
                  <a:cubicBezTo>
                    <a:pt x="3" y="21"/>
                    <a:pt x="5" y="22"/>
                    <a:pt x="6" y="22"/>
                  </a:cubicBezTo>
                  <a:cubicBezTo>
                    <a:pt x="7" y="23"/>
                    <a:pt x="8" y="23"/>
                    <a:pt x="8" y="24"/>
                  </a:cubicBezTo>
                  <a:cubicBezTo>
                    <a:pt x="9" y="25"/>
                    <a:pt x="9" y="24"/>
                    <a:pt x="10" y="24"/>
                  </a:cubicBezTo>
                  <a:cubicBezTo>
                    <a:pt x="10" y="23"/>
                    <a:pt x="10" y="26"/>
                    <a:pt x="11" y="26"/>
                  </a:cubicBezTo>
                  <a:cubicBezTo>
                    <a:pt x="12" y="27"/>
                    <a:pt x="13" y="26"/>
                    <a:pt x="15" y="25"/>
                  </a:cubicBezTo>
                  <a:cubicBezTo>
                    <a:pt x="16" y="25"/>
                    <a:pt x="13" y="23"/>
                    <a:pt x="13" y="23"/>
                  </a:cubicBezTo>
                  <a:cubicBezTo>
                    <a:pt x="13" y="22"/>
                    <a:pt x="16" y="20"/>
                    <a:pt x="16" y="19"/>
                  </a:cubicBezTo>
                  <a:cubicBezTo>
                    <a:pt x="17" y="18"/>
                    <a:pt x="19" y="17"/>
                    <a:pt x="20" y="18"/>
                  </a:cubicBezTo>
                  <a:cubicBezTo>
                    <a:pt x="21" y="18"/>
                    <a:pt x="23" y="19"/>
                    <a:pt x="23" y="19"/>
                  </a:cubicBezTo>
                  <a:cubicBezTo>
                    <a:pt x="23" y="20"/>
                    <a:pt x="23" y="20"/>
                    <a:pt x="24" y="20"/>
                  </a:cubicBezTo>
                  <a:cubicBezTo>
                    <a:pt x="24" y="21"/>
                    <a:pt x="23" y="22"/>
                    <a:pt x="23" y="22"/>
                  </a:cubicBezTo>
                  <a:cubicBezTo>
                    <a:pt x="23" y="23"/>
                    <a:pt x="25" y="25"/>
                    <a:pt x="25" y="26"/>
                  </a:cubicBezTo>
                  <a:cubicBezTo>
                    <a:pt x="27" y="29"/>
                    <a:pt x="29" y="29"/>
                    <a:pt x="29" y="33"/>
                  </a:cubicBezTo>
                  <a:cubicBezTo>
                    <a:pt x="29" y="36"/>
                    <a:pt x="29" y="39"/>
                    <a:pt x="28" y="42"/>
                  </a:cubicBezTo>
                  <a:cubicBezTo>
                    <a:pt x="28" y="43"/>
                    <a:pt x="30" y="43"/>
                    <a:pt x="30" y="44"/>
                  </a:cubicBezTo>
                  <a:cubicBezTo>
                    <a:pt x="29" y="45"/>
                    <a:pt x="28" y="46"/>
                    <a:pt x="28" y="47"/>
                  </a:cubicBezTo>
                  <a:cubicBezTo>
                    <a:pt x="27" y="48"/>
                    <a:pt x="27" y="50"/>
                    <a:pt x="26" y="50"/>
                  </a:cubicBezTo>
                  <a:cubicBezTo>
                    <a:pt x="24" y="51"/>
                    <a:pt x="22" y="50"/>
                    <a:pt x="22" y="53"/>
                  </a:cubicBezTo>
                  <a:cubicBezTo>
                    <a:pt x="22" y="55"/>
                    <a:pt x="19" y="55"/>
                    <a:pt x="22" y="56"/>
                  </a:cubicBezTo>
                  <a:cubicBezTo>
                    <a:pt x="23" y="57"/>
                    <a:pt x="24" y="57"/>
                    <a:pt x="26" y="58"/>
                  </a:cubicBezTo>
                  <a:cubicBezTo>
                    <a:pt x="27" y="59"/>
                    <a:pt x="28" y="60"/>
                    <a:pt x="29" y="61"/>
                  </a:cubicBezTo>
                  <a:cubicBezTo>
                    <a:pt x="31" y="62"/>
                    <a:pt x="32" y="61"/>
                    <a:pt x="34" y="61"/>
                  </a:cubicBezTo>
                  <a:cubicBezTo>
                    <a:pt x="35" y="61"/>
                    <a:pt x="36" y="62"/>
                    <a:pt x="38" y="63"/>
                  </a:cubicBezTo>
                  <a:cubicBezTo>
                    <a:pt x="39" y="63"/>
                    <a:pt x="40" y="63"/>
                    <a:pt x="41" y="64"/>
                  </a:cubicBezTo>
                  <a:cubicBezTo>
                    <a:pt x="44" y="66"/>
                    <a:pt x="46" y="68"/>
                    <a:pt x="48" y="71"/>
                  </a:cubicBezTo>
                  <a:cubicBezTo>
                    <a:pt x="49" y="74"/>
                    <a:pt x="50" y="75"/>
                    <a:pt x="54" y="76"/>
                  </a:cubicBezTo>
                  <a:cubicBezTo>
                    <a:pt x="55" y="76"/>
                    <a:pt x="56" y="75"/>
                    <a:pt x="57" y="74"/>
                  </a:cubicBezTo>
                  <a:cubicBezTo>
                    <a:pt x="58" y="74"/>
                    <a:pt x="59" y="76"/>
                    <a:pt x="60" y="75"/>
                  </a:cubicBezTo>
                  <a:cubicBezTo>
                    <a:pt x="62" y="74"/>
                    <a:pt x="64" y="75"/>
                    <a:pt x="65" y="76"/>
                  </a:cubicBezTo>
                  <a:cubicBezTo>
                    <a:pt x="65" y="77"/>
                    <a:pt x="64" y="79"/>
                    <a:pt x="64" y="80"/>
                  </a:cubicBezTo>
                  <a:cubicBezTo>
                    <a:pt x="63" y="81"/>
                    <a:pt x="62" y="81"/>
                    <a:pt x="64" y="82"/>
                  </a:cubicBezTo>
                  <a:cubicBezTo>
                    <a:pt x="64" y="82"/>
                    <a:pt x="66" y="84"/>
                    <a:pt x="65" y="84"/>
                  </a:cubicBezTo>
                  <a:cubicBezTo>
                    <a:pt x="67" y="84"/>
                    <a:pt x="68" y="73"/>
                    <a:pt x="69" y="71"/>
                  </a:cubicBezTo>
                  <a:cubicBezTo>
                    <a:pt x="69" y="67"/>
                    <a:pt x="66" y="66"/>
                    <a:pt x="65" y="63"/>
                  </a:cubicBezTo>
                  <a:cubicBezTo>
                    <a:pt x="65" y="61"/>
                    <a:pt x="65" y="60"/>
                    <a:pt x="66" y="60"/>
                  </a:cubicBezTo>
                  <a:cubicBezTo>
                    <a:pt x="67" y="60"/>
                    <a:pt x="70" y="59"/>
                    <a:pt x="70" y="58"/>
                  </a:cubicBezTo>
                  <a:cubicBezTo>
                    <a:pt x="69" y="58"/>
                    <a:pt x="67" y="58"/>
                    <a:pt x="67" y="57"/>
                  </a:cubicBezTo>
                  <a:cubicBezTo>
                    <a:pt x="66" y="57"/>
                    <a:pt x="66" y="55"/>
                    <a:pt x="66" y="55"/>
                  </a:cubicBezTo>
                  <a:cubicBezTo>
                    <a:pt x="68" y="55"/>
                    <a:pt x="70" y="55"/>
                    <a:pt x="72" y="55"/>
                  </a:cubicBezTo>
                  <a:cubicBezTo>
                    <a:pt x="73" y="55"/>
                    <a:pt x="79" y="52"/>
                    <a:pt x="79" y="53"/>
                  </a:cubicBezTo>
                  <a:cubicBezTo>
                    <a:pt x="79" y="51"/>
                    <a:pt x="76" y="48"/>
                    <a:pt x="77" y="48"/>
                  </a:cubicBezTo>
                  <a:cubicBezTo>
                    <a:pt x="78" y="47"/>
                    <a:pt x="76" y="48"/>
                    <a:pt x="77" y="48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89" name="Freeform 623"/>
            <p:cNvSpPr>
              <a:spLocks/>
            </p:cNvSpPr>
            <p:nvPr/>
          </p:nvSpPr>
          <p:spPr bwMode="auto">
            <a:xfrm>
              <a:off x="7923120" y="8978916"/>
              <a:ext cx="261145" cy="309000"/>
            </a:xfrm>
            <a:custGeom>
              <a:avLst/>
              <a:gdLst>
                <a:gd name="T0" fmla="*/ 20 w 28"/>
                <a:gd name="T1" fmla="*/ 6 h 33"/>
                <a:gd name="T2" fmla="*/ 15 w 28"/>
                <a:gd name="T3" fmla="*/ 3 h 33"/>
                <a:gd name="T4" fmla="*/ 10 w 28"/>
                <a:gd name="T5" fmla="*/ 0 h 33"/>
                <a:gd name="T6" fmla="*/ 4 w 28"/>
                <a:gd name="T7" fmla="*/ 4 h 33"/>
                <a:gd name="T8" fmla="*/ 3 w 28"/>
                <a:gd name="T9" fmla="*/ 7 h 33"/>
                <a:gd name="T10" fmla="*/ 2 w 28"/>
                <a:gd name="T11" fmla="*/ 10 h 33"/>
                <a:gd name="T12" fmla="*/ 0 w 28"/>
                <a:gd name="T13" fmla="*/ 13 h 33"/>
                <a:gd name="T14" fmla="*/ 0 w 28"/>
                <a:gd name="T15" fmla="*/ 15 h 33"/>
                <a:gd name="T16" fmla="*/ 0 w 28"/>
                <a:gd name="T17" fmla="*/ 18 h 33"/>
                <a:gd name="T18" fmla="*/ 2 w 28"/>
                <a:gd name="T19" fmla="*/ 20 h 33"/>
                <a:gd name="T20" fmla="*/ 5 w 28"/>
                <a:gd name="T21" fmla="*/ 18 h 33"/>
                <a:gd name="T22" fmla="*/ 5 w 28"/>
                <a:gd name="T23" fmla="*/ 20 h 33"/>
                <a:gd name="T24" fmla="*/ 3 w 28"/>
                <a:gd name="T25" fmla="*/ 24 h 33"/>
                <a:gd name="T26" fmla="*/ 3 w 28"/>
                <a:gd name="T27" fmla="*/ 26 h 33"/>
                <a:gd name="T28" fmla="*/ 3 w 28"/>
                <a:gd name="T29" fmla="*/ 28 h 33"/>
                <a:gd name="T30" fmla="*/ 8 w 28"/>
                <a:gd name="T31" fmla="*/ 32 h 33"/>
                <a:gd name="T32" fmla="*/ 11 w 28"/>
                <a:gd name="T33" fmla="*/ 29 h 33"/>
                <a:gd name="T34" fmla="*/ 16 w 28"/>
                <a:gd name="T35" fmla="*/ 22 h 33"/>
                <a:gd name="T36" fmla="*/ 22 w 28"/>
                <a:gd name="T37" fmla="*/ 19 h 33"/>
                <a:gd name="T38" fmla="*/ 27 w 28"/>
                <a:gd name="T39" fmla="*/ 13 h 33"/>
                <a:gd name="T40" fmla="*/ 27 w 28"/>
                <a:gd name="T41" fmla="*/ 8 h 33"/>
                <a:gd name="T42" fmla="*/ 24 w 28"/>
                <a:gd name="T43" fmla="*/ 5 h 33"/>
                <a:gd name="T44" fmla="*/ 20 w 28"/>
                <a:gd name="T45" fmla="*/ 6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8" h="33">
                  <a:moveTo>
                    <a:pt x="20" y="6"/>
                  </a:moveTo>
                  <a:cubicBezTo>
                    <a:pt x="18" y="6"/>
                    <a:pt x="17" y="4"/>
                    <a:pt x="15" y="3"/>
                  </a:cubicBezTo>
                  <a:cubicBezTo>
                    <a:pt x="14" y="2"/>
                    <a:pt x="12" y="0"/>
                    <a:pt x="10" y="0"/>
                  </a:cubicBezTo>
                  <a:cubicBezTo>
                    <a:pt x="10" y="3"/>
                    <a:pt x="4" y="1"/>
                    <a:pt x="4" y="4"/>
                  </a:cubicBezTo>
                  <a:cubicBezTo>
                    <a:pt x="4" y="6"/>
                    <a:pt x="4" y="6"/>
                    <a:pt x="3" y="7"/>
                  </a:cubicBezTo>
                  <a:cubicBezTo>
                    <a:pt x="1" y="8"/>
                    <a:pt x="2" y="9"/>
                    <a:pt x="2" y="10"/>
                  </a:cubicBezTo>
                  <a:cubicBezTo>
                    <a:pt x="2" y="11"/>
                    <a:pt x="1" y="12"/>
                    <a:pt x="0" y="13"/>
                  </a:cubicBezTo>
                  <a:cubicBezTo>
                    <a:pt x="0" y="13"/>
                    <a:pt x="0" y="14"/>
                    <a:pt x="0" y="15"/>
                  </a:cubicBezTo>
                  <a:cubicBezTo>
                    <a:pt x="1" y="16"/>
                    <a:pt x="0" y="17"/>
                    <a:pt x="0" y="18"/>
                  </a:cubicBezTo>
                  <a:cubicBezTo>
                    <a:pt x="0" y="18"/>
                    <a:pt x="1" y="21"/>
                    <a:pt x="2" y="20"/>
                  </a:cubicBezTo>
                  <a:cubicBezTo>
                    <a:pt x="4" y="20"/>
                    <a:pt x="4" y="18"/>
                    <a:pt x="5" y="18"/>
                  </a:cubicBezTo>
                  <a:cubicBezTo>
                    <a:pt x="4" y="18"/>
                    <a:pt x="6" y="20"/>
                    <a:pt x="5" y="20"/>
                  </a:cubicBezTo>
                  <a:cubicBezTo>
                    <a:pt x="5" y="22"/>
                    <a:pt x="5" y="23"/>
                    <a:pt x="3" y="24"/>
                  </a:cubicBezTo>
                  <a:cubicBezTo>
                    <a:pt x="3" y="24"/>
                    <a:pt x="4" y="26"/>
                    <a:pt x="3" y="26"/>
                  </a:cubicBezTo>
                  <a:cubicBezTo>
                    <a:pt x="3" y="27"/>
                    <a:pt x="2" y="27"/>
                    <a:pt x="3" y="28"/>
                  </a:cubicBezTo>
                  <a:cubicBezTo>
                    <a:pt x="5" y="29"/>
                    <a:pt x="6" y="29"/>
                    <a:pt x="8" y="32"/>
                  </a:cubicBezTo>
                  <a:cubicBezTo>
                    <a:pt x="9" y="33"/>
                    <a:pt x="10" y="29"/>
                    <a:pt x="11" y="29"/>
                  </a:cubicBezTo>
                  <a:cubicBezTo>
                    <a:pt x="12" y="26"/>
                    <a:pt x="13" y="23"/>
                    <a:pt x="16" y="22"/>
                  </a:cubicBezTo>
                  <a:cubicBezTo>
                    <a:pt x="18" y="21"/>
                    <a:pt x="20" y="21"/>
                    <a:pt x="22" y="19"/>
                  </a:cubicBezTo>
                  <a:cubicBezTo>
                    <a:pt x="24" y="18"/>
                    <a:pt x="26" y="16"/>
                    <a:pt x="27" y="13"/>
                  </a:cubicBezTo>
                  <a:cubicBezTo>
                    <a:pt x="27" y="11"/>
                    <a:pt x="28" y="10"/>
                    <a:pt x="27" y="8"/>
                  </a:cubicBezTo>
                  <a:cubicBezTo>
                    <a:pt x="26" y="7"/>
                    <a:pt x="25" y="6"/>
                    <a:pt x="24" y="5"/>
                  </a:cubicBezTo>
                  <a:cubicBezTo>
                    <a:pt x="23" y="5"/>
                    <a:pt x="21" y="6"/>
                    <a:pt x="20" y="6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90" name="Freeform 624"/>
            <p:cNvSpPr>
              <a:spLocks/>
            </p:cNvSpPr>
            <p:nvPr/>
          </p:nvSpPr>
          <p:spPr bwMode="auto">
            <a:xfrm>
              <a:off x="7894458" y="9036257"/>
              <a:ext cx="598727" cy="888769"/>
            </a:xfrm>
            <a:custGeom>
              <a:avLst/>
              <a:gdLst>
                <a:gd name="T0" fmla="*/ 57 w 64"/>
                <a:gd name="T1" fmla="*/ 21 h 95"/>
                <a:gd name="T2" fmla="*/ 56 w 64"/>
                <a:gd name="T3" fmla="*/ 14 h 95"/>
                <a:gd name="T4" fmla="*/ 50 w 64"/>
                <a:gd name="T5" fmla="*/ 13 h 95"/>
                <a:gd name="T6" fmla="*/ 46 w 64"/>
                <a:gd name="T7" fmla="*/ 14 h 95"/>
                <a:gd name="T8" fmla="*/ 41 w 64"/>
                <a:gd name="T9" fmla="*/ 11 h 95"/>
                <a:gd name="T10" fmla="*/ 38 w 64"/>
                <a:gd name="T11" fmla="*/ 6 h 95"/>
                <a:gd name="T12" fmla="*/ 33 w 64"/>
                <a:gd name="T13" fmla="*/ 2 h 95"/>
                <a:gd name="T14" fmla="*/ 28 w 64"/>
                <a:gd name="T15" fmla="*/ 0 h 95"/>
                <a:gd name="T16" fmla="*/ 31 w 64"/>
                <a:gd name="T17" fmla="*/ 5 h 95"/>
                <a:gd name="T18" fmla="*/ 28 w 64"/>
                <a:gd name="T19" fmla="*/ 10 h 95"/>
                <a:gd name="T20" fmla="*/ 23 w 64"/>
                <a:gd name="T21" fmla="*/ 14 h 95"/>
                <a:gd name="T22" fmla="*/ 17 w 64"/>
                <a:gd name="T23" fmla="*/ 17 h 95"/>
                <a:gd name="T24" fmla="*/ 11 w 64"/>
                <a:gd name="T25" fmla="*/ 26 h 95"/>
                <a:gd name="T26" fmla="*/ 6 w 64"/>
                <a:gd name="T27" fmla="*/ 22 h 95"/>
                <a:gd name="T28" fmla="*/ 6 w 64"/>
                <a:gd name="T29" fmla="*/ 21 h 95"/>
                <a:gd name="T30" fmla="*/ 6 w 64"/>
                <a:gd name="T31" fmla="*/ 18 h 95"/>
                <a:gd name="T32" fmla="*/ 2 w 64"/>
                <a:gd name="T33" fmla="*/ 26 h 95"/>
                <a:gd name="T34" fmla="*/ 3 w 64"/>
                <a:gd name="T35" fmla="*/ 30 h 95"/>
                <a:gd name="T36" fmla="*/ 3 w 64"/>
                <a:gd name="T37" fmla="*/ 32 h 95"/>
                <a:gd name="T38" fmla="*/ 14 w 64"/>
                <a:gd name="T39" fmla="*/ 47 h 95"/>
                <a:gd name="T40" fmla="*/ 23 w 64"/>
                <a:gd name="T41" fmla="*/ 63 h 95"/>
                <a:gd name="T42" fmla="*/ 26 w 64"/>
                <a:gd name="T43" fmla="*/ 70 h 95"/>
                <a:gd name="T44" fmla="*/ 25 w 64"/>
                <a:gd name="T45" fmla="*/ 71 h 95"/>
                <a:gd name="T46" fmla="*/ 28 w 64"/>
                <a:gd name="T47" fmla="*/ 74 h 95"/>
                <a:gd name="T48" fmla="*/ 32 w 64"/>
                <a:gd name="T49" fmla="*/ 79 h 95"/>
                <a:gd name="T50" fmla="*/ 41 w 64"/>
                <a:gd name="T51" fmla="*/ 83 h 95"/>
                <a:gd name="T52" fmla="*/ 48 w 64"/>
                <a:gd name="T53" fmla="*/ 87 h 95"/>
                <a:gd name="T54" fmla="*/ 54 w 64"/>
                <a:gd name="T55" fmla="*/ 93 h 95"/>
                <a:gd name="T56" fmla="*/ 59 w 64"/>
                <a:gd name="T57" fmla="*/ 90 h 95"/>
                <a:gd name="T58" fmla="*/ 61 w 64"/>
                <a:gd name="T59" fmla="*/ 86 h 95"/>
                <a:gd name="T60" fmla="*/ 63 w 64"/>
                <a:gd name="T61" fmla="*/ 82 h 95"/>
                <a:gd name="T62" fmla="*/ 61 w 64"/>
                <a:gd name="T63" fmla="*/ 78 h 95"/>
                <a:gd name="T64" fmla="*/ 61 w 64"/>
                <a:gd name="T65" fmla="*/ 76 h 95"/>
                <a:gd name="T66" fmla="*/ 63 w 64"/>
                <a:gd name="T67" fmla="*/ 74 h 95"/>
                <a:gd name="T68" fmla="*/ 64 w 64"/>
                <a:gd name="T69" fmla="*/ 64 h 95"/>
                <a:gd name="T70" fmla="*/ 62 w 64"/>
                <a:gd name="T71" fmla="*/ 59 h 95"/>
                <a:gd name="T72" fmla="*/ 57 w 64"/>
                <a:gd name="T73" fmla="*/ 57 h 95"/>
                <a:gd name="T74" fmla="*/ 55 w 64"/>
                <a:gd name="T75" fmla="*/ 48 h 95"/>
                <a:gd name="T76" fmla="*/ 50 w 64"/>
                <a:gd name="T77" fmla="*/ 51 h 95"/>
                <a:gd name="T78" fmla="*/ 46 w 64"/>
                <a:gd name="T79" fmla="*/ 51 h 95"/>
                <a:gd name="T80" fmla="*/ 44 w 64"/>
                <a:gd name="T81" fmla="*/ 48 h 95"/>
                <a:gd name="T82" fmla="*/ 40 w 64"/>
                <a:gd name="T83" fmla="*/ 42 h 95"/>
                <a:gd name="T84" fmla="*/ 39 w 64"/>
                <a:gd name="T85" fmla="*/ 35 h 95"/>
                <a:gd name="T86" fmla="*/ 42 w 64"/>
                <a:gd name="T87" fmla="*/ 33 h 95"/>
                <a:gd name="T88" fmla="*/ 42 w 64"/>
                <a:gd name="T89" fmla="*/ 30 h 95"/>
                <a:gd name="T90" fmla="*/ 45 w 64"/>
                <a:gd name="T91" fmla="*/ 25 h 95"/>
                <a:gd name="T92" fmla="*/ 50 w 64"/>
                <a:gd name="T93" fmla="*/ 24 h 95"/>
                <a:gd name="T94" fmla="*/ 53 w 64"/>
                <a:gd name="T95" fmla="*/ 22 h 95"/>
                <a:gd name="T96" fmla="*/ 57 w 64"/>
                <a:gd name="T97" fmla="*/ 21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64" h="95">
                  <a:moveTo>
                    <a:pt x="57" y="21"/>
                  </a:moveTo>
                  <a:cubicBezTo>
                    <a:pt x="53" y="19"/>
                    <a:pt x="59" y="15"/>
                    <a:pt x="56" y="14"/>
                  </a:cubicBezTo>
                  <a:cubicBezTo>
                    <a:pt x="54" y="12"/>
                    <a:pt x="52" y="13"/>
                    <a:pt x="50" y="13"/>
                  </a:cubicBezTo>
                  <a:cubicBezTo>
                    <a:pt x="48" y="12"/>
                    <a:pt x="48" y="14"/>
                    <a:pt x="46" y="14"/>
                  </a:cubicBezTo>
                  <a:cubicBezTo>
                    <a:pt x="44" y="13"/>
                    <a:pt x="42" y="13"/>
                    <a:pt x="41" y="11"/>
                  </a:cubicBezTo>
                  <a:cubicBezTo>
                    <a:pt x="40" y="10"/>
                    <a:pt x="39" y="7"/>
                    <a:pt x="38" y="6"/>
                  </a:cubicBezTo>
                  <a:cubicBezTo>
                    <a:pt x="36" y="5"/>
                    <a:pt x="35" y="3"/>
                    <a:pt x="33" y="2"/>
                  </a:cubicBezTo>
                  <a:cubicBezTo>
                    <a:pt x="32" y="0"/>
                    <a:pt x="30" y="1"/>
                    <a:pt x="28" y="0"/>
                  </a:cubicBezTo>
                  <a:cubicBezTo>
                    <a:pt x="30" y="2"/>
                    <a:pt x="31" y="3"/>
                    <a:pt x="31" y="5"/>
                  </a:cubicBezTo>
                  <a:cubicBezTo>
                    <a:pt x="30" y="7"/>
                    <a:pt x="30" y="9"/>
                    <a:pt x="28" y="10"/>
                  </a:cubicBezTo>
                  <a:cubicBezTo>
                    <a:pt x="26" y="12"/>
                    <a:pt x="25" y="14"/>
                    <a:pt x="23" y="14"/>
                  </a:cubicBezTo>
                  <a:cubicBezTo>
                    <a:pt x="21" y="15"/>
                    <a:pt x="19" y="15"/>
                    <a:pt x="17" y="17"/>
                  </a:cubicBezTo>
                  <a:cubicBezTo>
                    <a:pt x="16" y="18"/>
                    <a:pt x="12" y="27"/>
                    <a:pt x="11" y="26"/>
                  </a:cubicBezTo>
                  <a:cubicBezTo>
                    <a:pt x="9" y="23"/>
                    <a:pt x="8" y="23"/>
                    <a:pt x="6" y="22"/>
                  </a:cubicBezTo>
                  <a:cubicBezTo>
                    <a:pt x="5" y="22"/>
                    <a:pt x="5" y="22"/>
                    <a:pt x="6" y="21"/>
                  </a:cubicBezTo>
                  <a:cubicBezTo>
                    <a:pt x="7" y="20"/>
                    <a:pt x="7" y="19"/>
                    <a:pt x="6" y="18"/>
                  </a:cubicBezTo>
                  <a:cubicBezTo>
                    <a:pt x="4" y="19"/>
                    <a:pt x="0" y="23"/>
                    <a:pt x="2" y="26"/>
                  </a:cubicBezTo>
                  <a:cubicBezTo>
                    <a:pt x="2" y="26"/>
                    <a:pt x="4" y="29"/>
                    <a:pt x="3" y="30"/>
                  </a:cubicBezTo>
                  <a:cubicBezTo>
                    <a:pt x="2" y="30"/>
                    <a:pt x="1" y="31"/>
                    <a:pt x="3" y="32"/>
                  </a:cubicBezTo>
                  <a:cubicBezTo>
                    <a:pt x="8" y="35"/>
                    <a:pt x="12" y="41"/>
                    <a:pt x="14" y="47"/>
                  </a:cubicBezTo>
                  <a:cubicBezTo>
                    <a:pt x="17" y="52"/>
                    <a:pt x="19" y="58"/>
                    <a:pt x="23" y="63"/>
                  </a:cubicBezTo>
                  <a:cubicBezTo>
                    <a:pt x="24" y="65"/>
                    <a:pt x="26" y="67"/>
                    <a:pt x="26" y="70"/>
                  </a:cubicBezTo>
                  <a:cubicBezTo>
                    <a:pt x="26" y="71"/>
                    <a:pt x="25" y="70"/>
                    <a:pt x="25" y="71"/>
                  </a:cubicBezTo>
                  <a:cubicBezTo>
                    <a:pt x="26" y="72"/>
                    <a:pt x="27" y="73"/>
                    <a:pt x="28" y="74"/>
                  </a:cubicBezTo>
                  <a:cubicBezTo>
                    <a:pt x="29" y="76"/>
                    <a:pt x="30" y="78"/>
                    <a:pt x="32" y="79"/>
                  </a:cubicBezTo>
                  <a:cubicBezTo>
                    <a:pt x="35" y="80"/>
                    <a:pt x="38" y="82"/>
                    <a:pt x="41" y="83"/>
                  </a:cubicBezTo>
                  <a:cubicBezTo>
                    <a:pt x="43" y="84"/>
                    <a:pt x="45" y="86"/>
                    <a:pt x="48" y="87"/>
                  </a:cubicBezTo>
                  <a:cubicBezTo>
                    <a:pt x="50" y="89"/>
                    <a:pt x="52" y="91"/>
                    <a:pt x="54" y="93"/>
                  </a:cubicBezTo>
                  <a:cubicBezTo>
                    <a:pt x="58" y="95"/>
                    <a:pt x="57" y="91"/>
                    <a:pt x="59" y="90"/>
                  </a:cubicBezTo>
                  <a:cubicBezTo>
                    <a:pt x="60" y="89"/>
                    <a:pt x="60" y="87"/>
                    <a:pt x="61" y="86"/>
                  </a:cubicBezTo>
                  <a:cubicBezTo>
                    <a:pt x="61" y="85"/>
                    <a:pt x="64" y="83"/>
                    <a:pt x="63" y="82"/>
                  </a:cubicBezTo>
                  <a:cubicBezTo>
                    <a:pt x="61" y="81"/>
                    <a:pt x="60" y="81"/>
                    <a:pt x="61" y="78"/>
                  </a:cubicBezTo>
                  <a:cubicBezTo>
                    <a:pt x="61" y="77"/>
                    <a:pt x="61" y="76"/>
                    <a:pt x="61" y="76"/>
                  </a:cubicBezTo>
                  <a:cubicBezTo>
                    <a:pt x="62" y="75"/>
                    <a:pt x="63" y="74"/>
                    <a:pt x="63" y="74"/>
                  </a:cubicBezTo>
                  <a:cubicBezTo>
                    <a:pt x="64" y="71"/>
                    <a:pt x="62" y="66"/>
                    <a:pt x="64" y="64"/>
                  </a:cubicBezTo>
                  <a:cubicBezTo>
                    <a:pt x="64" y="63"/>
                    <a:pt x="63" y="61"/>
                    <a:pt x="62" y="59"/>
                  </a:cubicBezTo>
                  <a:cubicBezTo>
                    <a:pt x="61" y="56"/>
                    <a:pt x="60" y="56"/>
                    <a:pt x="57" y="57"/>
                  </a:cubicBezTo>
                  <a:cubicBezTo>
                    <a:pt x="53" y="57"/>
                    <a:pt x="55" y="50"/>
                    <a:pt x="55" y="48"/>
                  </a:cubicBezTo>
                  <a:cubicBezTo>
                    <a:pt x="53" y="49"/>
                    <a:pt x="52" y="51"/>
                    <a:pt x="50" y="51"/>
                  </a:cubicBezTo>
                  <a:cubicBezTo>
                    <a:pt x="49" y="51"/>
                    <a:pt x="47" y="51"/>
                    <a:pt x="46" y="51"/>
                  </a:cubicBezTo>
                  <a:cubicBezTo>
                    <a:pt x="45" y="50"/>
                    <a:pt x="45" y="48"/>
                    <a:pt x="44" y="48"/>
                  </a:cubicBezTo>
                  <a:cubicBezTo>
                    <a:pt x="41" y="48"/>
                    <a:pt x="41" y="44"/>
                    <a:pt x="40" y="42"/>
                  </a:cubicBezTo>
                  <a:cubicBezTo>
                    <a:pt x="38" y="40"/>
                    <a:pt x="37" y="37"/>
                    <a:pt x="39" y="35"/>
                  </a:cubicBezTo>
                  <a:cubicBezTo>
                    <a:pt x="40" y="34"/>
                    <a:pt x="42" y="34"/>
                    <a:pt x="42" y="33"/>
                  </a:cubicBezTo>
                  <a:cubicBezTo>
                    <a:pt x="42" y="32"/>
                    <a:pt x="42" y="31"/>
                    <a:pt x="42" y="30"/>
                  </a:cubicBezTo>
                  <a:cubicBezTo>
                    <a:pt x="42" y="27"/>
                    <a:pt x="42" y="26"/>
                    <a:pt x="45" y="25"/>
                  </a:cubicBezTo>
                  <a:cubicBezTo>
                    <a:pt x="47" y="24"/>
                    <a:pt x="48" y="24"/>
                    <a:pt x="50" y="24"/>
                  </a:cubicBezTo>
                  <a:cubicBezTo>
                    <a:pt x="51" y="24"/>
                    <a:pt x="52" y="23"/>
                    <a:pt x="53" y="22"/>
                  </a:cubicBezTo>
                  <a:cubicBezTo>
                    <a:pt x="54" y="22"/>
                    <a:pt x="59" y="23"/>
                    <a:pt x="57" y="21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91" name="Freeform 625"/>
            <p:cNvSpPr>
              <a:spLocks/>
            </p:cNvSpPr>
            <p:nvPr/>
          </p:nvSpPr>
          <p:spPr bwMode="auto">
            <a:xfrm>
              <a:off x="8158790" y="9867685"/>
              <a:ext cx="407643" cy="1984597"/>
            </a:xfrm>
            <a:custGeom>
              <a:avLst/>
              <a:gdLst>
                <a:gd name="T0" fmla="*/ 38 w 44"/>
                <a:gd name="T1" fmla="*/ 20 h 212"/>
                <a:gd name="T2" fmla="*/ 36 w 44"/>
                <a:gd name="T3" fmla="*/ 12 h 212"/>
                <a:gd name="T4" fmla="*/ 34 w 44"/>
                <a:gd name="T5" fmla="*/ 5 h 212"/>
                <a:gd name="T6" fmla="*/ 30 w 44"/>
                <a:gd name="T7" fmla="*/ 3 h 212"/>
                <a:gd name="T8" fmla="*/ 28 w 44"/>
                <a:gd name="T9" fmla="*/ 15 h 212"/>
                <a:gd name="T10" fmla="*/ 26 w 44"/>
                <a:gd name="T11" fmla="*/ 31 h 212"/>
                <a:gd name="T12" fmla="*/ 23 w 44"/>
                <a:gd name="T13" fmla="*/ 56 h 212"/>
                <a:gd name="T14" fmla="*/ 21 w 44"/>
                <a:gd name="T15" fmla="*/ 68 h 212"/>
                <a:gd name="T16" fmla="*/ 21 w 44"/>
                <a:gd name="T17" fmla="*/ 80 h 212"/>
                <a:gd name="T18" fmla="*/ 20 w 44"/>
                <a:gd name="T19" fmla="*/ 88 h 212"/>
                <a:gd name="T20" fmla="*/ 11 w 44"/>
                <a:gd name="T21" fmla="*/ 110 h 212"/>
                <a:gd name="T22" fmla="*/ 10 w 44"/>
                <a:gd name="T23" fmla="*/ 132 h 212"/>
                <a:gd name="T24" fmla="*/ 17 w 44"/>
                <a:gd name="T25" fmla="*/ 133 h 212"/>
                <a:gd name="T26" fmla="*/ 16 w 44"/>
                <a:gd name="T27" fmla="*/ 136 h 212"/>
                <a:gd name="T28" fmla="*/ 14 w 44"/>
                <a:gd name="T29" fmla="*/ 145 h 212"/>
                <a:gd name="T30" fmla="*/ 15 w 44"/>
                <a:gd name="T31" fmla="*/ 150 h 212"/>
                <a:gd name="T32" fmla="*/ 13 w 44"/>
                <a:gd name="T33" fmla="*/ 152 h 212"/>
                <a:gd name="T34" fmla="*/ 11 w 44"/>
                <a:gd name="T35" fmla="*/ 158 h 212"/>
                <a:gd name="T36" fmla="*/ 8 w 44"/>
                <a:gd name="T37" fmla="*/ 159 h 212"/>
                <a:gd name="T38" fmla="*/ 4 w 44"/>
                <a:gd name="T39" fmla="*/ 159 h 212"/>
                <a:gd name="T40" fmla="*/ 0 w 44"/>
                <a:gd name="T41" fmla="*/ 164 h 212"/>
                <a:gd name="T42" fmla="*/ 2 w 44"/>
                <a:gd name="T43" fmla="*/ 163 h 212"/>
                <a:gd name="T44" fmla="*/ 7 w 44"/>
                <a:gd name="T45" fmla="*/ 171 h 212"/>
                <a:gd name="T46" fmla="*/ 11 w 44"/>
                <a:gd name="T47" fmla="*/ 173 h 212"/>
                <a:gd name="T48" fmla="*/ 7 w 44"/>
                <a:gd name="T49" fmla="*/ 174 h 212"/>
                <a:gd name="T50" fmla="*/ 7 w 44"/>
                <a:gd name="T51" fmla="*/ 179 h 212"/>
                <a:gd name="T52" fmla="*/ 9 w 44"/>
                <a:gd name="T53" fmla="*/ 182 h 212"/>
                <a:gd name="T54" fmla="*/ 9 w 44"/>
                <a:gd name="T55" fmla="*/ 185 h 212"/>
                <a:gd name="T56" fmla="*/ 7 w 44"/>
                <a:gd name="T57" fmla="*/ 187 h 212"/>
                <a:gd name="T58" fmla="*/ 10 w 44"/>
                <a:gd name="T59" fmla="*/ 190 h 212"/>
                <a:gd name="T60" fmla="*/ 8 w 44"/>
                <a:gd name="T61" fmla="*/ 193 h 212"/>
                <a:gd name="T62" fmla="*/ 11 w 44"/>
                <a:gd name="T63" fmla="*/ 194 h 212"/>
                <a:gd name="T64" fmla="*/ 11 w 44"/>
                <a:gd name="T65" fmla="*/ 198 h 212"/>
                <a:gd name="T66" fmla="*/ 15 w 44"/>
                <a:gd name="T67" fmla="*/ 197 h 212"/>
                <a:gd name="T68" fmla="*/ 15 w 44"/>
                <a:gd name="T69" fmla="*/ 197 h 212"/>
                <a:gd name="T70" fmla="*/ 16 w 44"/>
                <a:gd name="T71" fmla="*/ 198 h 212"/>
                <a:gd name="T72" fmla="*/ 18 w 44"/>
                <a:gd name="T73" fmla="*/ 202 h 212"/>
                <a:gd name="T74" fmla="*/ 16 w 44"/>
                <a:gd name="T75" fmla="*/ 207 h 212"/>
                <a:gd name="T76" fmla="*/ 18 w 44"/>
                <a:gd name="T77" fmla="*/ 209 h 212"/>
                <a:gd name="T78" fmla="*/ 25 w 44"/>
                <a:gd name="T79" fmla="*/ 204 h 212"/>
                <a:gd name="T80" fmla="*/ 26 w 44"/>
                <a:gd name="T81" fmla="*/ 199 h 212"/>
                <a:gd name="T82" fmla="*/ 17 w 44"/>
                <a:gd name="T83" fmla="*/ 192 h 212"/>
                <a:gd name="T84" fmla="*/ 12 w 44"/>
                <a:gd name="T85" fmla="*/ 185 h 212"/>
                <a:gd name="T86" fmla="*/ 15 w 44"/>
                <a:gd name="T87" fmla="*/ 177 h 212"/>
                <a:gd name="T88" fmla="*/ 17 w 44"/>
                <a:gd name="T89" fmla="*/ 169 h 212"/>
                <a:gd name="T90" fmla="*/ 21 w 44"/>
                <a:gd name="T91" fmla="*/ 158 h 212"/>
                <a:gd name="T92" fmla="*/ 21 w 44"/>
                <a:gd name="T93" fmla="*/ 152 h 212"/>
                <a:gd name="T94" fmla="*/ 19 w 44"/>
                <a:gd name="T95" fmla="*/ 140 h 212"/>
                <a:gd name="T96" fmla="*/ 23 w 44"/>
                <a:gd name="T97" fmla="*/ 117 h 212"/>
                <a:gd name="T98" fmla="*/ 26 w 44"/>
                <a:gd name="T99" fmla="*/ 102 h 212"/>
                <a:gd name="T100" fmla="*/ 29 w 44"/>
                <a:gd name="T101" fmla="*/ 85 h 212"/>
                <a:gd name="T102" fmla="*/ 27 w 44"/>
                <a:gd name="T103" fmla="*/ 73 h 212"/>
                <a:gd name="T104" fmla="*/ 30 w 44"/>
                <a:gd name="T105" fmla="*/ 62 h 212"/>
                <a:gd name="T106" fmla="*/ 34 w 44"/>
                <a:gd name="T107" fmla="*/ 54 h 212"/>
                <a:gd name="T108" fmla="*/ 36 w 44"/>
                <a:gd name="T109" fmla="*/ 44 h 212"/>
                <a:gd name="T110" fmla="*/ 40 w 44"/>
                <a:gd name="T111" fmla="*/ 35 h 212"/>
                <a:gd name="T112" fmla="*/ 40 w 44"/>
                <a:gd name="T113" fmla="*/ 28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44" h="212">
                  <a:moveTo>
                    <a:pt x="40" y="28"/>
                  </a:moveTo>
                  <a:cubicBezTo>
                    <a:pt x="38" y="27"/>
                    <a:pt x="40" y="22"/>
                    <a:pt x="38" y="20"/>
                  </a:cubicBezTo>
                  <a:cubicBezTo>
                    <a:pt x="37" y="19"/>
                    <a:pt x="35" y="16"/>
                    <a:pt x="36" y="14"/>
                  </a:cubicBezTo>
                  <a:cubicBezTo>
                    <a:pt x="38" y="13"/>
                    <a:pt x="35" y="13"/>
                    <a:pt x="36" y="12"/>
                  </a:cubicBezTo>
                  <a:cubicBezTo>
                    <a:pt x="37" y="11"/>
                    <a:pt x="36" y="10"/>
                    <a:pt x="35" y="9"/>
                  </a:cubicBezTo>
                  <a:cubicBezTo>
                    <a:pt x="34" y="8"/>
                    <a:pt x="34" y="7"/>
                    <a:pt x="34" y="5"/>
                  </a:cubicBezTo>
                  <a:cubicBezTo>
                    <a:pt x="34" y="3"/>
                    <a:pt x="33" y="2"/>
                    <a:pt x="32" y="0"/>
                  </a:cubicBezTo>
                  <a:cubicBezTo>
                    <a:pt x="31" y="1"/>
                    <a:pt x="30" y="2"/>
                    <a:pt x="30" y="3"/>
                  </a:cubicBezTo>
                  <a:cubicBezTo>
                    <a:pt x="29" y="5"/>
                    <a:pt x="27" y="4"/>
                    <a:pt x="28" y="6"/>
                  </a:cubicBezTo>
                  <a:cubicBezTo>
                    <a:pt x="28" y="9"/>
                    <a:pt x="28" y="12"/>
                    <a:pt x="28" y="15"/>
                  </a:cubicBezTo>
                  <a:cubicBezTo>
                    <a:pt x="28" y="19"/>
                    <a:pt x="29" y="24"/>
                    <a:pt x="28" y="28"/>
                  </a:cubicBezTo>
                  <a:cubicBezTo>
                    <a:pt x="27" y="29"/>
                    <a:pt x="26" y="30"/>
                    <a:pt x="26" y="31"/>
                  </a:cubicBezTo>
                  <a:cubicBezTo>
                    <a:pt x="26" y="33"/>
                    <a:pt x="27" y="35"/>
                    <a:pt x="27" y="37"/>
                  </a:cubicBezTo>
                  <a:cubicBezTo>
                    <a:pt x="27" y="43"/>
                    <a:pt x="25" y="50"/>
                    <a:pt x="23" y="56"/>
                  </a:cubicBezTo>
                  <a:cubicBezTo>
                    <a:pt x="22" y="59"/>
                    <a:pt x="22" y="61"/>
                    <a:pt x="23" y="64"/>
                  </a:cubicBezTo>
                  <a:cubicBezTo>
                    <a:pt x="23" y="66"/>
                    <a:pt x="23" y="67"/>
                    <a:pt x="21" y="68"/>
                  </a:cubicBezTo>
                  <a:cubicBezTo>
                    <a:pt x="20" y="69"/>
                    <a:pt x="21" y="70"/>
                    <a:pt x="21" y="71"/>
                  </a:cubicBezTo>
                  <a:cubicBezTo>
                    <a:pt x="21" y="74"/>
                    <a:pt x="21" y="77"/>
                    <a:pt x="21" y="80"/>
                  </a:cubicBezTo>
                  <a:cubicBezTo>
                    <a:pt x="21" y="81"/>
                    <a:pt x="21" y="83"/>
                    <a:pt x="21" y="84"/>
                  </a:cubicBezTo>
                  <a:cubicBezTo>
                    <a:pt x="20" y="85"/>
                    <a:pt x="21" y="87"/>
                    <a:pt x="20" y="88"/>
                  </a:cubicBezTo>
                  <a:cubicBezTo>
                    <a:pt x="18" y="93"/>
                    <a:pt x="16" y="98"/>
                    <a:pt x="14" y="103"/>
                  </a:cubicBezTo>
                  <a:cubicBezTo>
                    <a:pt x="13" y="106"/>
                    <a:pt x="10" y="107"/>
                    <a:pt x="11" y="110"/>
                  </a:cubicBezTo>
                  <a:cubicBezTo>
                    <a:pt x="12" y="113"/>
                    <a:pt x="14" y="118"/>
                    <a:pt x="12" y="122"/>
                  </a:cubicBezTo>
                  <a:cubicBezTo>
                    <a:pt x="10" y="124"/>
                    <a:pt x="8" y="129"/>
                    <a:pt x="10" y="132"/>
                  </a:cubicBezTo>
                  <a:cubicBezTo>
                    <a:pt x="11" y="134"/>
                    <a:pt x="12" y="134"/>
                    <a:pt x="13" y="133"/>
                  </a:cubicBezTo>
                  <a:cubicBezTo>
                    <a:pt x="14" y="132"/>
                    <a:pt x="18" y="132"/>
                    <a:pt x="17" y="133"/>
                  </a:cubicBezTo>
                  <a:cubicBezTo>
                    <a:pt x="17" y="133"/>
                    <a:pt x="16" y="133"/>
                    <a:pt x="15" y="134"/>
                  </a:cubicBezTo>
                  <a:cubicBezTo>
                    <a:pt x="15" y="135"/>
                    <a:pt x="15" y="135"/>
                    <a:pt x="16" y="136"/>
                  </a:cubicBezTo>
                  <a:cubicBezTo>
                    <a:pt x="16" y="136"/>
                    <a:pt x="15" y="137"/>
                    <a:pt x="15" y="137"/>
                  </a:cubicBezTo>
                  <a:cubicBezTo>
                    <a:pt x="14" y="139"/>
                    <a:pt x="13" y="143"/>
                    <a:pt x="14" y="145"/>
                  </a:cubicBezTo>
                  <a:cubicBezTo>
                    <a:pt x="14" y="146"/>
                    <a:pt x="14" y="146"/>
                    <a:pt x="13" y="148"/>
                  </a:cubicBezTo>
                  <a:cubicBezTo>
                    <a:pt x="12" y="149"/>
                    <a:pt x="14" y="149"/>
                    <a:pt x="15" y="150"/>
                  </a:cubicBezTo>
                  <a:cubicBezTo>
                    <a:pt x="15" y="150"/>
                    <a:pt x="15" y="150"/>
                    <a:pt x="14" y="151"/>
                  </a:cubicBezTo>
                  <a:cubicBezTo>
                    <a:pt x="13" y="151"/>
                    <a:pt x="11" y="152"/>
                    <a:pt x="13" y="152"/>
                  </a:cubicBezTo>
                  <a:cubicBezTo>
                    <a:pt x="12" y="153"/>
                    <a:pt x="13" y="156"/>
                    <a:pt x="14" y="156"/>
                  </a:cubicBezTo>
                  <a:cubicBezTo>
                    <a:pt x="13" y="156"/>
                    <a:pt x="10" y="155"/>
                    <a:pt x="11" y="158"/>
                  </a:cubicBezTo>
                  <a:cubicBezTo>
                    <a:pt x="11" y="158"/>
                    <a:pt x="12" y="163"/>
                    <a:pt x="10" y="162"/>
                  </a:cubicBezTo>
                  <a:cubicBezTo>
                    <a:pt x="10" y="162"/>
                    <a:pt x="8" y="160"/>
                    <a:pt x="8" y="159"/>
                  </a:cubicBezTo>
                  <a:cubicBezTo>
                    <a:pt x="6" y="158"/>
                    <a:pt x="7" y="157"/>
                    <a:pt x="5" y="158"/>
                  </a:cubicBezTo>
                  <a:cubicBezTo>
                    <a:pt x="5" y="158"/>
                    <a:pt x="4" y="159"/>
                    <a:pt x="4" y="159"/>
                  </a:cubicBezTo>
                  <a:cubicBezTo>
                    <a:pt x="4" y="160"/>
                    <a:pt x="5" y="160"/>
                    <a:pt x="4" y="161"/>
                  </a:cubicBezTo>
                  <a:cubicBezTo>
                    <a:pt x="4" y="162"/>
                    <a:pt x="0" y="162"/>
                    <a:pt x="0" y="164"/>
                  </a:cubicBezTo>
                  <a:cubicBezTo>
                    <a:pt x="0" y="164"/>
                    <a:pt x="1" y="165"/>
                    <a:pt x="2" y="165"/>
                  </a:cubicBezTo>
                  <a:cubicBezTo>
                    <a:pt x="2" y="165"/>
                    <a:pt x="1" y="164"/>
                    <a:pt x="2" y="163"/>
                  </a:cubicBezTo>
                  <a:cubicBezTo>
                    <a:pt x="2" y="163"/>
                    <a:pt x="5" y="165"/>
                    <a:pt x="7" y="164"/>
                  </a:cubicBezTo>
                  <a:cubicBezTo>
                    <a:pt x="11" y="163"/>
                    <a:pt x="5" y="170"/>
                    <a:pt x="7" y="171"/>
                  </a:cubicBezTo>
                  <a:cubicBezTo>
                    <a:pt x="8" y="171"/>
                    <a:pt x="10" y="170"/>
                    <a:pt x="11" y="171"/>
                  </a:cubicBezTo>
                  <a:cubicBezTo>
                    <a:pt x="12" y="171"/>
                    <a:pt x="12" y="174"/>
                    <a:pt x="11" y="173"/>
                  </a:cubicBezTo>
                  <a:cubicBezTo>
                    <a:pt x="11" y="173"/>
                    <a:pt x="8" y="171"/>
                    <a:pt x="8" y="172"/>
                  </a:cubicBezTo>
                  <a:cubicBezTo>
                    <a:pt x="7" y="173"/>
                    <a:pt x="6" y="173"/>
                    <a:pt x="7" y="174"/>
                  </a:cubicBezTo>
                  <a:cubicBezTo>
                    <a:pt x="7" y="174"/>
                    <a:pt x="9" y="176"/>
                    <a:pt x="8" y="176"/>
                  </a:cubicBezTo>
                  <a:cubicBezTo>
                    <a:pt x="7" y="176"/>
                    <a:pt x="7" y="179"/>
                    <a:pt x="7" y="179"/>
                  </a:cubicBezTo>
                  <a:cubicBezTo>
                    <a:pt x="6" y="182"/>
                    <a:pt x="9" y="178"/>
                    <a:pt x="9" y="178"/>
                  </a:cubicBezTo>
                  <a:cubicBezTo>
                    <a:pt x="9" y="178"/>
                    <a:pt x="8" y="183"/>
                    <a:pt x="9" y="182"/>
                  </a:cubicBezTo>
                  <a:cubicBezTo>
                    <a:pt x="9" y="182"/>
                    <a:pt x="8" y="182"/>
                    <a:pt x="8" y="183"/>
                  </a:cubicBezTo>
                  <a:cubicBezTo>
                    <a:pt x="7" y="184"/>
                    <a:pt x="8" y="184"/>
                    <a:pt x="9" y="185"/>
                  </a:cubicBezTo>
                  <a:cubicBezTo>
                    <a:pt x="9" y="185"/>
                    <a:pt x="7" y="186"/>
                    <a:pt x="7" y="186"/>
                  </a:cubicBezTo>
                  <a:cubicBezTo>
                    <a:pt x="6" y="186"/>
                    <a:pt x="7" y="186"/>
                    <a:pt x="7" y="187"/>
                  </a:cubicBezTo>
                  <a:cubicBezTo>
                    <a:pt x="6" y="189"/>
                    <a:pt x="10" y="189"/>
                    <a:pt x="10" y="188"/>
                  </a:cubicBezTo>
                  <a:cubicBezTo>
                    <a:pt x="10" y="189"/>
                    <a:pt x="9" y="189"/>
                    <a:pt x="10" y="190"/>
                  </a:cubicBezTo>
                  <a:cubicBezTo>
                    <a:pt x="10" y="190"/>
                    <a:pt x="10" y="190"/>
                    <a:pt x="10" y="190"/>
                  </a:cubicBezTo>
                  <a:cubicBezTo>
                    <a:pt x="10" y="191"/>
                    <a:pt x="8" y="192"/>
                    <a:pt x="8" y="193"/>
                  </a:cubicBezTo>
                  <a:cubicBezTo>
                    <a:pt x="7" y="195"/>
                    <a:pt x="10" y="192"/>
                    <a:pt x="11" y="192"/>
                  </a:cubicBezTo>
                  <a:cubicBezTo>
                    <a:pt x="10" y="193"/>
                    <a:pt x="11" y="194"/>
                    <a:pt x="11" y="194"/>
                  </a:cubicBezTo>
                  <a:cubicBezTo>
                    <a:pt x="11" y="195"/>
                    <a:pt x="8" y="196"/>
                    <a:pt x="8" y="196"/>
                  </a:cubicBezTo>
                  <a:cubicBezTo>
                    <a:pt x="10" y="197"/>
                    <a:pt x="10" y="196"/>
                    <a:pt x="11" y="198"/>
                  </a:cubicBezTo>
                  <a:cubicBezTo>
                    <a:pt x="12" y="200"/>
                    <a:pt x="14" y="195"/>
                    <a:pt x="13" y="195"/>
                  </a:cubicBezTo>
                  <a:cubicBezTo>
                    <a:pt x="14" y="195"/>
                    <a:pt x="14" y="196"/>
                    <a:pt x="15" y="197"/>
                  </a:cubicBezTo>
                  <a:cubicBezTo>
                    <a:pt x="15" y="197"/>
                    <a:pt x="15" y="195"/>
                    <a:pt x="15" y="195"/>
                  </a:cubicBezTo>
                  <a:cubicBezTo>
                    <a:pt x="15" y="195"/>
                    <a:pt x="15" y="197"/>
                    <a:pt x="15" y="197"/>
                  </a:cubicBezTo>
                  <a:cubicBezTo>
                    <a:pt x="16" y="196"/>
                    <a:pt x="16" y="195"/>
                    <a:pt x="16" y="196"/>
                  </a:cubicBezTo>
                  <a:cubicBezTo>
                    <a:pt x="17" y="196"/>
                    <a:pt x="16" y="198"/>
                    <a:pt x="16" y="198"/>
                  </a:cubicBezTo>
                  <a:cubicBezTo>
                    <a:pt x="15" y="199"/>
                    <a:pt x="17" y="199"/>
                    <a:pt x="16" y="200"/>
                  </a:cubicBezTo>
                  <a:cubicBezTo>
                    <a:pt x="15" y="202"/>
                    <a:pt x="17" y="201"/>
                    <a:pt x="18" y="202"/>
                  </a:cubicBezTo>
                  <a:cubicBezTo>
                    <a:pt x="21" y="202"/>
                    <a:pt x="24" y="204"/>
                    <a:pt x="21" y="206"/>
                  </a:cubicBezTo>
                  <a:cubicBezTo>
                    <a:pt x="20" y="207"/>
                    <a:pt x="17" y="206"/>
                    <a:pt x="16" y="207"/>
                  </a:cubicBezTo>
                  <a:cubicBezTo>
                    <a:pt x="15" y="209"/>
                    <a:pt x="18" y="208"/>
                    <a:pt x="19" y="209"/>
                  </a:cubicBezTo>
                  <a:cubicBezTo>
                    <a:pt x="18" y="209"/>
                    <a:pt x="18" y="209"/>
                    <a:pt x="18" y="209"/>
                  </a:cubicBezTo>
                  <a:cubicBezTo>
                    <a:pt x="18" y="209"/>
                    <a:pt x="22" y="212"/>
                    <a:pt x="24" y="210"/>
                  </a:cubicBezTo>
                  <a:cubicBezTo>
                    <a:pt x="25" y="208"/>
                    <a:pt x="23" y="206"/>
                    <a:pt x="25" y="204"/>
                  </a:cubicBezTo>
                  <a:cubicBezTo>
                    <a:pt x="26" y="202"/>
                    <a:pt x="29" y="202"/>
                    <a:pt x="30" y="202"/>
                  </a:cubicBezTo>
                  <a:cubicBezTo>
                    <a:pt x="35" y="199"/>
                    <a:pt x="28" y="199"/>
                    <a:pt x="26" y="199"/>
                  </a:cubicBezTo>
                  <a:cubicBezTo>
                    <a:pt x="24" y="199"/>
                    <a:pt x="21" y="199"/>
                    <a:pt x="19" y="198"/>
                  </a:cubicBezTo>
                  <a:cubicBezTo>
                    <a:pt x="17" y="196"/>
                    <a:pt x="17" y="196"/>
                    <a:pt x="17" y="192"/>
                  </a:cubicBezTo>
                  <a:cubicBezTo>
                    <a:pt x="17" y="188"/>
                    <a:pt x="16" y="191"/>
                    <a:pt x="13" y="189"/>
                  </a:cubicBezTo>
                  <a:cubicBezTo>
                    <a:pt x="12" y="189"/>
                    <a:pt x="12" y="186"/>
                    <a:pt x="12" y="185"/>
                  </a:cubicBezTo>
                  <a:cubicBezTo>
                    <a:pt x="11" y="183"/>
                    <a:pt x="11" y="180"/>
                    <a:pt x="13" y="179"/>
                  </a:cubicBezTo>
                  <a:cubicBezTo>
                    <a:pt x="14" y="178"/>
                    <a:pt x="14" y="178"/>
                    <a:pt x="15" y="177"/>
                  </a:cubicBezTo>
                  <a:cubicBezTo>
                    <a:pt x="15" y="176"/>
                    <a:pt x="16" y="175"/>
                    <a:pt x="17" y="175"/>
                  </a:cubicBezTo>
                  <a:cubicBezTo>
                    <a:pt x="18" y="174"/>
                    <a:pt x="16" y="171"/>
                    <a:pt x="17" y="169"/>
                  </a:cubicBezTo>
                  <a:cubicBezTo>
                    <a:pt x="17" y="168"/>
                    <a:pt x="19" y="167"/>
                    <a:pt x="20" y="165"/>
                  </a:cubicBezTo>
                  <a:cubicBezTo>
                    <a:pt x="20" y="163"/>
                    <a:pt x="20" y="160"/>
                    <a:pt x="21" y="158"/>
                  </a:cubicBezTo>
                  <a:cubicBezTo>
                    <a:pt x="21" y="156"/>
                    <a:pt x="23" y="156"/>
                    <a:pt x="21" y="154"/>
                  </a:cubicBezTo>
                  <a:cubicBezTo>
                    <a:pt x="20" y="153"/>
                    <a:pt x="17" y="153"/>
                    <a:pt x="21" y="152"/>
                  </a:cubicBezTo>
                  <a:cubicBezTo>
                    <a:pt x="26" y="151"/>
                    <a:pt x="20" y="151"/>
                    <a:pt x="19" y="149"/>
                  </a:cubicBezTo>
                  <a:cubicBezTo>
                    <a:pt x="19" y="146"/>
                    <a:pt x="19" y="142"/>
                    <a:pt x="19" y="140"/>
                  </a:cubicBezTo>
                  <a:cubicBezTo>
                    <a:pt x="19" y="136"/>
                    <a:pt x="19" y="131"/>
                    <a:pt x="19" y="127"/>
                  </a:cubicBezTo>
                  <a:cubicBezTo>
                    <a:pt x="20" y="124"/>
                    <a:pt x="21" y="119"/>
                    <a:pt x="23" y="117"/>
                  </a:cubicBezTo>
                  <a:cubicBezTo>
                    <a:pt x="26" y="114"/>
                    <a:pt x="23" y="109"/>
                    <a:pt x="23" y="106"/>
                  </a:cubicBezTo>
                  <a:cubicBezTo>
                    <a:pt x="23" y="104"/>
                    <a:pt x="24" y="103"/>
                    <a:pt x="26" y="102"/>
                  </a:cubicBezTo>
                  <a:cubicBezTo>
                    <a:pt x="28" y="100"/>
                    <a:pt x="27" y="99"/>
                    <a:pt x="27" y="96"/>
                  </a:cubicBezTo>
                  <a:cubicBezTo>
                    <a:pt x="27" y="92"/>
                    <a:pt x="30" y="89"/>
                    <a:pt x="29" y="85"/>
                  </a:cubicBezTo>
                  <a:cubicBezTo>
                    <a:pt x="29" y="82"/>
                    <a:pt x="28" y="79"/>
                    <a:pt x="27" y="76"/>
                  </a:cubicBezTo>
                  <a:cubicBezTo>
                    <a:pt x="27" y="75"/>
                    <a:pt x="26" y="74"/>
                    <a:pt x="27" y="73"/>
                  </a:cubicBezTo>
                  <a:cubicBezTo>
                    <a:pt x="28" y="72"/>
                    <a:pt x="29" y="68"/>
                    <a:pt x="29" y="67"/>
                  </a:cubicBezTo>
                  <a:cubicBezTo>
                    <a:pt x="29" y="66"/>
                    <a:pt x="28" y="64"/>
                    <a:pt x="30" y="62"/>
                  </a:cubicBezTo>
                  <a:cubicBezTo>
                    <a:pt x="31" y="61"/>
                    <a:pt x="30" y="59"/>
                    <a:pt x="31" y="58"/>
                  </a:cubicBezTo>
                  <a:cubicBezTo>
                    <a:pt x="31" y="56"/>
                    <a:pt x="33" y="55"/>
                    <a:pt x="34" y="54"/>
                  </a:cubicBezTo>
                  <a:cubicBezTo>
                    <a:pt x="34" y="53"/>
                    <a:pt x="37" y="50"/>
                    <a:pt x="37" y="49"/>
                  </a:cubicBezTo>
                  <a:cubicBezTo>
                    <a:pt x="37" y="48"/>
                    <a:pt x="36" y="46"/>
                    <a:pt x="36" y="44"/>
                  </a:cubicBezTo>
                  <a:cubicBezTo>
                    <a:pt x="36" y="42"/>
                    <a:pt x="36" y="41"/>
                    <a:pt x="36" y="39"/>
                  </a:cubicBezTo>
                  <a:cubicBezTo>
                    <a:pt x="36" y="36"/>
                    <a:pt x="37" y="36"/>
                    <a:pt x="40" y="35"/>
                  </a:cubicBezTo>
                  <a:cubicBezTo>
                    <a:pt x="44" y="34"/>
                    <a:pt x="44" y="32"/>
                    <a:pt x="44" y="28"/>
                  </a:cubicBezTo>
                  <a:cubicBezTo>
                    <a:pt x="43" y="29"/>
                    <a:pt x="41" y="29"/>
                    <a:pt x="40" y="28"/>
                  </a:cubicBezTo>
                  <a:cubicBezTo>
                    <a:pt x="40" y="28"/>
                    <a:pt x="40" y="29"/>
                    <a:pt x="40" y="28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92" name="Freeform 626"/>
            <p:cNvSpPr>
              <a:spLocks/>
            </p:cNvSpPr>
            <p:nvPr/>
          </p:nvSpPr>
          <p:spPr bwMode="auto">
            <a:xfrm>
              <a:off x="8435859" y="9485418"/>
              <a:ext cx="598727" cy="653038"/>
            </a:xfrm>
            <a:custGeom>
              <a:avLst/>
              <a:gdLst>
                <a:gd name="T0" fmla="*/ 61 w 64"/>
                <a:gd name="T1" fmla="*/ 42 h 70"/>
                <a:gd name="T2" fmla="*/ 58 w 64"/>
                <a:gd name="T3" fmla="*/ 35 h 70"/>
                <a:gd name="T4" fmla="*/ 50 w 64"/>
                <a:gd name="T5" fmla="*/ 35 h 70"/>
                <a:gd name="T6" fmla="*/ 49 w 64"/>
                <a:gd name="T7" fmla="*/ 33 h 70"/>
                <a:gd name="T8" fmla="*/ 47 w 64"/>
                <a:gd name="T9" fmla="*/ 30 h 70"/>
                <a:gd name="T10" fmla="*/ 48 w 64"/>
                <a:gd name="T11" fmla="*/ 28 h 70"/>
                <a:gd name="T12" fmla="*/ 47 w 64"/>
                <a:gd name="T13" fmla="*/ 26 h 70"/>
                <a:gd name="T14" fmla="*/ 47 w 64"/>
                <a:gd name="T15" fmla="*/ 23 h 70"/>
                <a:gd name="T16" fmla="*/ 41 w 64"/>
                <a:gd name="T17" fmla="*/ 21 h 70"/>
                <a:gd name="T18" fmla="*/ 37 w 64"/>
                <a:gd name="T19" fmla="*/ 18 h 70"/>
                <a:gd name="T20" fmla="*/ 33 w 64"/>
                <a:gd name="T21" fmla="*/ 16 h 70"/>
                <a:gd name="T22" fmla="*/ 29 w 64"/>
                <a:gd name="T23" fmla="*/ 16 h 70"/>
                <a:gd name="T24" fmla="*/ 23 w 64"/>
                <a:gd name="T25" fmla="*/ 9 h 70"/>
                <a:gd name="T26" fmla="*/ 23 w 64"/>
                <a:gd name="T27" fmla="*/ 6 h 70"/>
                <a:gd name="T28" fmla="*/ 23 w 64"/>
                <a:gd name="T29" fmla="*/ 4 h 70"/>
                <a:gd name="T30" fmla="*/ 18 w 64"/>
                <a:gd name="T31" fmla="*/ 3 h 70"/>
                <a:gd name="T32" fmla="*/ 10 w 64"/>
                <a:gd name="T33" fmla="*/ 6 h 70"/>
                <a:gd name="T34" fmla="*/ 7 w 64"/>
                <a:gd name="T35" fmla="*/ 9 h 70"/>
                <a:gd name="T36" fmla="*/ 2 w 64"/>
                <a:gd name="T37" fmla="*/ 8 h 70"/>
                <a:gd name="T38" fmla="*/ 6 w 64"/>
                <a:gd name="T39" fmla="*/ 16 h 70"/>
                <a:gd name="T40" fmla="*/ 5 w 64"/>
                <a:gd name="T41" fmla="*/ 23 h 70"/>
                <a:gd name="T42" fmla="*/ 4 w 64"/>
                <a:gd name="T43" fmla="*/ 27 h 70"/>
                <a:gd name="T44" fmla="*/ 3 w 64"/>
                <a:gd name="T45" fmla="*/ 31 h 70"/>
                <a:gd name="T46" fmla="*/ 5 w 64"/>
                <a:gd name="T47" fmla="*/ 35 h 70"/>
                <a:gd name="T48" fmla="*/ 3 w 64"/>
                <a:gd name="T49" fmla="*/ 38 h 70"/>
                <a:gd name="T50" fmla="*/ 4 w 64"/>
                <a:gd name="T51" fmla="*/ 46 h 70"/>
                <a:gd name="T52" fmla="*/ 4 w 64"/>
                <a:gd name="T53" fmla="*/ 49 h 70"/>
                <a:gd name="T54" fmla="*/ 7 w 64"/>
                <a:gd name="T55" fmla="*/ 52 h 70"/>
                <a:gd name="T56" fmla="*/ 7 w 64"/>
                <a:gd name="T57" fmla="*/ 54 h 70"/>
                <a:gd name="T58" fmla="*/ 6 w 64"/>
                <a:gd name="T59" fmla="*/ 56 h 70"/>
                <a:gd name="T60" fmla="*/ 9 w 64"/>
                <a:gd name="T61" fmla="*/ 63 h 70"/>
                <a:gd name="T62" fmla="*/ 13 w 64"/>
                <a:gd name="T63" fmla="*/ 69 h 70"/>
                <a:gd name="T64" fmla="*/ 14 w 64"/>
                <a:gd name="T65" fmla="*/ 67 h 70"/>
                <a:gd name="T66" fmla="*/ 17 w 64"/>
                <a:gd name="T67" fmla="*/ 65 h 70"/>
                <a:gd name="T68" fmla="*/ 20 w 64"/>
                <a:gd name="T69" fmla="*/ 65 h 70"/>
                <a:gd name="T70" fmla="*/ 25 w 64"/>
                <a:gd name="T71" fmla="*/ 65 h 70"/>
                <a:gd name="T72" fmla="*/ 28 w 64"/>
                <a:gd name="T73" fmla="*/ 68 h 70"/>
                <a:gd name="T74" fmla="*/ 31 w 64"/>
                <a:gd name="T75" fmla="*/ 65 h 70"/>
                <a:gd name="T76" fmla="*/ 37 w 64"/>
                <a:gd name="T77" fmla="*/ 64 h 70"/>
                <a:gd name="T78" fmla="*/ 44 w 64"/>
                <a:gd name="T79" fmla="*/ 52 h 70"/>
                <a:gd name="T80" fmla="*/ 52 w 64"/>
                <a:gd name="T81" fmla="*/ 51 h 70"/>
                <a:gd name="T82" fmla="*/ 59 w 64"/>
                <a:gd name="T83" fmla="*/ 54 h 70"/>
                <a:gd name="T84" fmla="*/ 61 w 64"/>
                <a:gd name="T85" fmla="*/ 42 h 70"/>
                <a:gd name="T86" fmla="*/ 61 w 64"/>
                <a:gd name="T87" fmla="*/ 42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64" h="70">
                  <a:moveTo>
                    <a:pt x="61" y="42"/>
                  </a:moveTo>
                  <a:cubicBezTo>
                    <a:pt x="57" y="40"/>
                    <a:pt x="58" y="39"/>
                    <a:pt x="58" y="35"/>
                  </a:cubicBezTo>
                  <a:cubicBezTo>
                    <a:pt x="55" y="35"/>
                    <a:pt x="52" y="35"/>
                    <a:pt x="50" y="35"/>
                  </a:cubicBezTo>
                  <a:cubicBezTo>
                    <a:pt x="48" y="35"/>
                    <a:pt x="49" y="34"/>
                    <a:pt x="49" y="33"/>
                  </a:cubicBezTo>
                  <a:cubicBezTo>
                    <a:pt x="49" y="32"/>
                    <a:pt x="48" y="30"/>
                    <a:pt x="47" y="30"/>
                  </a:cubicBezTo>
                  <a:cubicBezTo>
                    <a:pt x="47" y="29"/>
                    <a:pt x="48" y="29"/>
                    <a:pt x="48" y="28"/>
                  </a:cubicBezTo>
                  <a:cubicBezTo>
                    <a:pt x="49" y="27"/>
                    <a:pt x="48" y="26"/>
                    <a:pt x="47" y="26"/>
                  </a:cubicBezTo>
                  <a:cubicBezTo>
                    <a:pt x="47" y="25"/>
                    <a:pt x="48" y="24"/>
                    <a:pt x="47" y="23"/>
                  </a:cubicBezTo>
                  <a:cubicBezTo>
                    <a:pt x="45" y="21"/>
                    <a:pt x="43" y="21"/>
                    <a:pt x="41" y="21"/>
                  </a:cubicBezTo>
                  <a:cubicBezTo>
                    <a:pt x="40" y="21"/>
                    <a:pt x="38" y="19"/>
                    <a:pt x="37" y="18"/>
                  </a:cubicBezTo>
                  <a:cubicBezTo>
                    <a:pt x="35" y="18"/>
                    <a:pt x="34" y="16"/>
                    <a:pt x="33" y="16"/>
                  </a:cubicBezTo>
                  <a:cubicBezTo>
                    <a:pt x="31" y="16"/>
                    <a:pt x="30" y="16"/>
                    <a:pt x="29" y="16"/>
                  </a:cubicBezTo>
                  <a:cubicBezTo>
                    <a:pt x="27" y="16"/>
                    <a:pt x="23" y="11"/>
                    <a:pt x="23" y="9"/>
                  </a:cubicBezTo>
                  <a:cubicBezTo>
                    <a:pt x="23" y="8"/>
                    <a:pt x="23" y="7"/>
                    <a:pt x="23" y="6"/>
                  </a:cubicBezTo>
                  <a:cubicBezTo>
                    <a:pt x="23" y="5"/>
                    <a:pt x="23" y="5"/>
                    <a:pt x="23" y="4"/>
                  </a:cubicBezTo>
                  <a:cubicBezTo>
                    <a:pt x="23" y="0"/>
                    <a:pt x="21" y="2"/>
                    <a:pt x="18" y="3"/>
                  </a:cubicBezTo>
                  <a:cubicBezTo>
                    <a:pt x="15" y="3"/>
                    <a:pt x="13" y="6"/>
                    <a:pt x="10" y="6"/>
                  </a:cubicBezTo>
                  <a:cubicBezTo>
                    <a:pt x="8" y="6"/>
                    <a:pt x="8" y="8"/>
                    <a:pt x="7" y="9"/>
                  </a:cubicBezTo>
                  <a:cubicBezTo>
                    <a:pt x="6" y="9"/>
                    <a:pt x="3" y="8"/>
                    <a:pt x="2" y="8"/>
                  </a:cubicBezTo>
                  <a:cubicBezTo>
                    <a:pt x="4" y="9"/>
                    <a:pt x="5" y="14"/>
                    <a:pt x="6" y="16"/>
                  </a:cubicBezTo>
                  <a:cubicBezTo>
                    <a:pt x="4" y="17"/>
                    <a:pt x="5" y="21"/>
                    <a:pt x="5" y="23"/>
                  </a:cubicBezTo>
                  <a:cubicBezTo>
                    <a:pt x="5" y="25"/>
                    <a:pt x="5" y="26"/>
                    <a:pt x="4" y="27"/>
                  </a:cubicBezTo>
                  <a:cubicBezTo>
                    <a:pt x="3" y="28"/>
                    <a:pt x="3" y="30"/>
                    <a:pt x="3" y="31"/>
                  </a:cubicBezTo>
                  <a:cubicBezTo>
                    <a:pt x="2" y="33"/>
                    <a:pt x="5" y="33"/>
                    <a:pt x="5" y="35"/>
                  </a:cubicBezTo>
                  <a:cubicBezTo>
                    <a:pt x="5" y="36"/>
                    <a:pt x="3" y="37"/>
                    <a:pt x="3" y="38"/>
                  </a:cubicBezTo>
                  <a:cubicBezTo>
                    <a:pt x="0" y="41"/>
                    <a:pt x="4" y="42"/>
                    <a:pt x="4" y="46"/>
                  </a:cubicBezTo>
                  <a:cubicBezTo>
                    <a:pt x="4" y="47"/>
                    <a:pt x="4" y="48"/>
                    <a:pt x="4" y="49"/>
                  </a:cubicBezTo>
                  <a:cubicBezTo>
                    <a:pt x="5" y="50"/>
                    <a:pt x="6" y="51"/>
                    <a:pt x="7" y="52"/>
                  </a:cubicBezTo>
                  <a:cubicBezTo>
                    <a:pt x="7" y="53"/>
                    <a:pt x="5" y="53"/>
                    <a:pt x="7" y="54"/>
                  </a:cubicBezTo>
                  <a:cubicBezTo>
                    <a:pt x="7" y="54"/>
                    <a:pt x="6" y="56"/>
                    <a:pt x="6" y="56"/>
                  </a:cubicBezTo>
                  <a:cubicBezTo>
                    <a:pt x="6" y="59"/>
                    <a:pt x="9" y="61"/>
                    <a:pt x="9" y="63"/>
                  </a:cubicBezTo>
                  <a:cubicBezTo>
                    <a:pt x="10" y="66"/>
                    <a:pt x="8" y="69"/>
                    <a:pt x="13" y="69"/>
                  </a:cubicBezTo>
                  <a:cubicBezTo>
                    <a:pt x="14" y="70"/>
                    <a:pt x="14" y="68"/>
                    <a:pt x="14" y="67"/>
                  </a:cubicBezTo>
                  <a:cubicBezTo>
                    <a:pt x="14" y="66"/>
                    <a:pt x="16" y="65"/>
                    <a:pt x="17" y="65"/>
                  </a:cubicBezTo>
                  <a:cubicBezTo>
                    <a:pt x="18" y="64"/>
                    <a:pt x="19" y="63"/>
                    <a:pt x="20" y="65"/>
                  </a:cubicBezTo>
                  <a:cubicBezTo>
                    <a:pt x="22" y="66"/>
                    <a:pt x="24" y="65"/>
                    <a:pt x="25" y="65"/>
                  </a:cubicBezTo>
                  <a:cubicBezTo>
                    <a:pt x="27" y="65"/>
                    <a:pt x="27" y="68"/>
                    <a:pt x="28" y="68"/>
                  </a:cubicBezTo>
                  <a:cubicBezTo>
                    <a:pt x="29" y="68"/>
                    <a:pt x="30" y="66"/>
                    <a:pt x="31" y="65"/>
                  </a:cubicBezTo>
                  <a:cubicBezTo>
                    <a:pt x="32" y="63"/>
                    <a:pt x="36" y="66"/>
                    <a:pt x="37" y="64"/>
                  </a:cubicBezTo>
                  <a:cubicBezTo>
                    <a:pt x="39" y="59"/>
                    <a:pt x="38" y="54"/>
                    <a:pt x="44" y="52"/>
                  </a:cubicBezTo>
                  <a:cubicBezTo>
                    <a:pt x="46" y="51"/>
                    <a:pt x="49" y="51"/>
                    <a:pt x="52" y="51"/>
                  </a:cubicBezTo>
                  <a:cubicBezTo>
                    <a:pt x="55" y="51"/>
                    <a:pt x="57" y="52"/>
                    <a:pt x="59" y="54"/>
                  </a:cubicBezTo>
                  <a:cubicBezTo>
                    <a:pt x="60" y="51"/>
                    <a:pt x="64" y="43"/>
                    <a:pt x="61" y="42"/>
                  </a:cubicBezTo>
                  <a:cubicBezTo>
                    <a:pt x="60" y="41"/>
                    <a:pt x="62" y="42"/>
                    <a:pt x="61" y="42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93" name="Freeform 627"/>
            <p:cNvSpPr>
              <a:spLocks/>
            </p:cNvSpPr>
            <p:nvPr/>
          </p:nvSpPr>
          <p:spPr bwMode="auto">
            <a:xfrm>
              <a:off x="8773441" y="9950508"/>
              <a:ext cx="420383" cy="414121"/>
            </a:xfrm>
            <a:custGeom>
              <a:avLst/>
              <a:gdLst>
                <a:gd name="T0" fmla="*/ 40 w 45"/>
                <a:gd name="T1" fmla="*/ 24 h 44"/>
                <a:gd name="T2" fmla="*/ 36 w 45"/>
                <a:gd name="T3" fmla="*/ 24 h 44"/>
                <a:gd name="T4" fmla="*/ 36 w 45"/>
                <a:gd name="T5" fmla="*/ 20 h 44"/>
                <a:gd name="T6" fmla="*/ 34 w 45"/>
                <a:gd name="T7" fmla="*/ 17 h 44"/>
                <a:gd name="T8" fmla="*/ 29 w 45"/>
                <a:gd name="T9" fmla="*/ 16 h 44"/>
                <a:gd name="T10" fmla="*/ 25 w 45"/>
                <a:gd name="T11" fmla="*/ 15 h 44"/>
                <a:gd name="T12" fmla="*/ 25 w 45"/>
                <a:gd name="T13" fmla="*/ 12 h 44"/>
                <a:gd name="T14" fmla="*/ 24 w 45"/>
                <a:gd name="T15" fmla="*/ 7 h 44"/>
                <a:gd name="T16" fmla="*/ 21 w 45"/>
                <a:gd name="T17" fmla="*/ 3 h 44"/>
                <a:gd name="T18" fmla="*/ 14 w 45"/>
                <a:gd name="T19" fmla="*/ 1 h 44"/>
                <a:gd name="T20" fmla="*/ 5 w 45"/>
                <a:gd name="T21" fmla="*/ 3 h 44"/>
                <a:gd name="T22" fmla="*/ 2 w 45"/>
                <a:gd name="T23" fmla="*/ 11 h 44"/>
                <a:gd name="T24" fmla="*/ 1 w 45"/>
                <a:gd name="T25" fmla="*/ 14 h 44"/>
                <a:gd name="T26" fmla="*/ 2 w 45"/>
                <a:gd name="T27" fmla="*/ 17 h 44"/>
                <a:gd name="T28" fmla="*/ 9 w 45"/>
                <a:gd name="T29" fmla="*/ 24 h 44"/>
                <a:gd name="T30" fmla="*/ 13 w 45"/>
                <a:gd name="T31" fmla="*/ 25 h 44"/>
                <a:gd name="T32" fmla="*/ 17 w 45"/>
                <a:gd name="T33" fmla="*/ 27 h 44"/>
                <a:gd name="T34" fmla="*/ 25 w 45"/>
                <a:gd name="T35" fmla="*/ 35 h 44"/>
                <a:gd name="T36" fmla="*/ 22 w 45"/>
                <a:gd name="T37" fmla="*/ 39 h 44"/>
                <a:gd name="T38" fmla="*/ 20 w 45"/>
                <a:gd name="T39" fmla="*/ 42 h 44"/>
                <a:gd name="T40" fmla="*/ 28 w 45"/>
                <a:gd name="T41" fmla="*/ 44 h 44"/>
                <a:gd name="T42" fmla="*/ 32 w 45"/>
                <a:gd name="T43" fmla="*/ 43 h 44"/>
                <a:gd name="T44" fmla="*/ 37 w 45"/>
                <a:gd name="T45" fmla="*/ 42 h 44"/>
                <a:gd name="T46" fmla="*/ 40 w 45"/>
                <a:gd name="T47" fmla="*/ 39 h 44"/>
                <a:gd name="T48" fmla="*/ 41 w 45"/>
                <a:gd name="T49" fmla="*/ 34 h 44"/>
                <a:gd name="T50" fmla="*/ 40 w 45"/>
                <a:gd name="T51" fmla="*/ 24 h 44"/>
                <a:gd name="T52" fmla="*/ 40 w 45"/>
                <a:gd name="T53" fmla="*/ 2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45" h="44">
                  <a:moveTo>
                    <a:pt x="40" y="24"/>
                  </a:moveTo>
                  <a:cubicBezTo>
                    <a:pt x="39" y="25"/>
                    <a:pt x="37" y="26"/>
                    <a:pt x="36" y="24"/>
                  </a:cubicBezTo>
                  <a:cubicBezTo>
                    <a:pt x="35" y="23"/>
                    <a:pt x="37" y="22"/>
                    <a:pt x="36" y="20"/>
                  </a:cubicBezTo>
                  <a:cubicBezTo>
                    <a:pt x="35" y="19"/>
                    <a:pt x="35" y="18"/>
                    <a:pt x="34" y="17"/>
                  </a:cubicBezTo>
                  <a:cubicBezTo>
                    <a:pt x="31" y="15"/>
                    <a:pt x="31" y="17"/>
                    <a:pt x="29" y="16"/>
                  </a:cubicBezTo>
                  <a:cubicBezTo>
                    <a:pt x="28" y="16"/>
                    <a:pt x="27" y="16"/>
                    <a:pt x="25" y="15"/>
                  </a:cubicBezTo>
                  <a:cubicBezTo>
                    <a:pt x="23" y="15"/>
                    <a:pt x="24" y="13"/>
                    <a:pt x="25" y="12"/>
                  </a:cubicBezTo>
                  <a:cubicBezTo>
                    <a:pt x="25" y="10"/>
                    <a:pt x="24" y="8"/>
                    <a:pt x="24" y="7"/>
                  </a:cubicBezTo>
                  <a:cubicBezTo>
                    <a:pt x="23" y="4"/>
                    <a:pt x="24" y="4"/>
                    <a:pt x="21" y="3"/>
                  </a:cubicBezTo>
                  <a:cubicBezTo>
                    <a:pt x="19" y="1"/>
                    <a:pt x="18" y="0"/>
                    <a:pt x="14" y="1"/>
                  </a:cubicBezTo>
                  <a:cubicBezTo>
                    <a:pt x="11" y="1"/>
                    <a:pt x="7" y="2"/>
                    <a:pt x="5" y="3"/>
                  </a:cubicBezTo>
                  <a:cubicBezTo>
                    <a:pt x="2" y="6"/>
                    <a:pt x="3" y="8"/>
                    <a:pt x="2" y="11"/>
                  </a:cubicBezTo>
                  <a:cubicBezTo>
                    <a:pt x="2" y="12"/>
                    <a:pt x="1" y="13"/>
                    <a:pt x="1" y="14"/>
                  </a:cubicBezTo>
                  <a:cubicBezTo>
                    <a:pt x="0" y="15"/>
                    <a:pt x="1" y="15"/>
                    <a:pt x="2" y="17"/>
                  </a:cubicBezTo>
                  <a:cubicBezTo>
                    <a:pt x="4" y="20"/>
                    <a:pt x="6" y="21"/>
                    <a:pt x="9" y="24"/>
                  </a:cubicBezTo>
                  <a:cubicBezTo>
                    <a:pt x="10" y="25"/>
                    <a:pt x="12" y="25"/>
                    <a:pt x="13" y="25"/>
                  </a:cubicBezTo>
                  <a:cubicBezTo>
                    <a:pt x="15" y="25"/>
                    <a:pt x="16" y="26"/>
                    <a:pt x="17" y="27"/>
                  </a:cubicBezTo>
                  <a:cubicBezTo>
                    <a:pt x="19" y="28"/>
                    <a:pt x="27" y="31"/>
                    <a:pt x="25" y="35"/>
                  </a:cubicBezTo>
                  <a:cubicBezTo>
                    <a:pt x="24" y="36"/>
                    <a:pt x="22" y="37"/>
                    <a:pt x="22" y="39"/>
                  </a:cubicBezTo>
                  <a:cubicBezTo>
                    <a:pt x="22" y="41"/>
                    <a:pt x="22" y="41"/>
                    <a:pt x="20" y="42"/>
                  </a:cubicBezTo>
                  <a:cubicBezTo>
                    <a:pt x="19" y="44"/>
                    <a:pt x="27" y="43"/>
                    <a:pt x="28" y="44"/>
                  </a:cubicBezTo>
                  <a:cubicBezTo>
                    <a:pt x="30" y="44"/>
                    <a:pt x="30" y="44"/>
                    <a:pt x="32" y="43"/>
                  </a:cubicBezTo>
                  <a:cubicBezTo>
                    <a:pt x="33" y="41"/>
                    <a:pt x="36" y="43"/>
                    <a:pt x="37" y="42"/>
                  </a:cubicBezTo>
                  <a:cubicBezTo>
                    <a:pt x="38" y="41"/>
                    <a:pt x="39" y="40"/>
                    <a:pt x="40" y="39"/>
                  </a:cubicBezTo>
                  <a:cubicBezTo>
                    <a:pt x="41" y="37"/>
                    <a:pt x="40" y="35"/>
                    <a:pt x="41" y="34"/>
                  </a:cubicBezTo>
                  <a:cubicBezTo>
                    <a:pt x="41" y="32"/>
                    <a:pt x="45" y="24"/>
                    <a:pt x="40" y="24"/>
                  </a:cubicBezTo>
                  <a:cubicBezTo>
                    <a:pt x="40" y="25"/>
                    <a:pt x="41" y="24"/>
                    <a:pt x="40" y="24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94" name="Freeform 628"/>
            <p:cNvSpPr>
              <a:spLocks noEditPoints="1"/>
            </p:cNvSpPr>
            <p:nvPr/>
          </p:nvSpPr>
          <p:spPr bwMode="auto">
            <a:xfrm>
              <a:off x="8241593" y="8800526"/>
              <a:ext cx="1856688" cy="1882659"/>
            </a:xfrm>
            <a:custGeom>
              <a:avLst/>
              <a:gdLst>
                <a:gd name="T0" fmla="*/ 188 w 199"/>
                <a:gd name="T1" fmla="*/ 51 h 201"/>
                <a:gd name="T2" fmla="*/ 165 w 199"/>
                <a:gd name="T3" fmla="*/ 41 h 201"/>
                <a:gd name="T4" fmla="*/ 135 w 199"/>
                <a:gd name="T5" fmla="*/ 30 h 201"/>
                <a:gd name="T6" fmla="*/ 122 w 199"/>
                <a:gd name="T7" fmla="*/ 36 h 201"/>
                <a:gd name="T8" fmla="*/ 116 w 199"/>
                <a:gd name="T9" fmla="*/ 29 h 201"/>
                <a:gd name="T10" fmla="*/ 111 w 199"/>
                <a:gd name="T11" fmla="*/ 33 h 201"/>
                <a:gd name="T12" fmla="*/ 120 w 199"/>
                <a:gd name="T13" fmla="*/ 23 h 201"/>
                <a:gd name="T14" fmla="*/ 116 w 199"/>
                <a:gd name="T15" fmla="*/ 8 h 201"/>
                <a:gd name="T16" fmla="*/ 105 w 199"/>
                <a:gd name="T17" fmla="*/ 15 h 201"/>
                <a:gd name="T18" fmla="*/ 93 w 199"/>
                <a:gd name="T19" fmla="*/ 14 h 201"/>
                <a:gd name="T20" fmla="*/ 77 w 199"/>
                <a:gd name="T21" fmla="*/ 19 h 201"/>
                <a:gd name="T22" fmla="*/ 69 w 199"/>
                <a:gd name="T23" fmla="*/ 1 h 201"/>
                <a:gd name="T24" fmla="*/ 56 w 199"/>
                <a:gd name="T25" fmla="*/ 7 h 201"/>
                <a:gd name="T26" fmla="*/ 50 w 199"/>
                <a:gd name="T27" fmla="*/ 11 h 201"/>
                <a:gd name="T28" fmla="*/ 51 w 199"/>
                <a:gd name="T29" fmla="*/ 16 h 201"/>
                <a:gd name="T30" fmla="*/ 41 w 199"/>
                <a:gd name="T31" fmla="*/ 22 h 201"/>
                <a:gd name="T32" fmla="*/ 27 w 199"/>
                <a:gd name="T33" fmla="*/ 18 h 201"/>
                <a:gd name="T34" fmla="*/ 25 w 199"/>
                <a:gd name="T35" fmla="*/ 21 h 201"/>
                <a:gd name="T36" fmla="*/ 22 w 199"/>
                <a:gd name="T37" fmla="*/ 39 h 201"/>
                <a:gd name="T38" fmla="*/ 10 w 199"/>
                <a:gd name="T39" fmla="*/ 49 h 201"/>
                <a:gd name="T40" fmla="*/ 2 w 199"/>
                <a:gd name="T41" fmla="*/ 66 h 201"/>
                <a:gd name="T42" fmla="*/ 9 w 199"/>
                <a:gd name="T43" fmla="*/ 75 h 201"/>
                <a:gd name="T44" fmla="*/ 24 w 199"/>
                <a:gd name="T45" fmla="*/ 81 h 201"/>
                <a:gd name="T46" fmla="*/ 39 w 199"/>
                <a:gd name="T47" fmla="*/ 76 h 201"/>
                <a:gd name="T48" fmla="*/ 49 w 199"/>
                <a:gd name="T49" fmla="*/ 88 h 201"/>
                <a:gd name="T50" fmla="*/ 61 w 199"/>
                <a:gd name="T51" fmla="*/ 94 h 201"/>
                <a:gd name="T52" fmla="*/ 68 w 199"/>
                <a:gd name="T53" fmla="*/ 102 h 201"/>
                <a:gd name="T54" fmla="*/ 80 w 199"/>
                <a:gd name="T55" fmla="*/ 114 h 201"/>
                <a:gd name="T56" fmla="*/ 82 w 199"/>
                <a:gd name="T57" fmla="*/ 135 h 201"/>
                <a:gd name="T58" fmla="*/ 93 w 199"/>
                <a:gd name="T59" fmla="*/ 145 h 201"/>
                <a:gd name="T60" fmla="*/ 98 w 199"/>
                <a:gd name="T61" fmla="*/ 157 h 201"/>
                <a:gd name="T62" fmla="*/ 90 w 199"/>
                <a:gd name="T63" fmla="*/ 173 h 201"/>
                <a:gd name="T64" fmla="*/ 86 w 199"/>
                <a:gd name="T65" fmla="*/ 181 h 201"/>
                <a:gd name="T66" fmla="*/ 94 w 199"/>
                <a:gd name="T67" fmla="*/ 187 h 201"/>
                <a:gd name="T68" fmla="*/ 107 w 199"/>
                <a:gd name="T69" fmla="*/ 197 h 201"/>
                <a:gd name="T70" fmla="*/ 119 w 199"/>
                <a:gd name="T71" fmla="*/ 180 h 201"/>
                <a:gd name="T72" fmla="*/ 128 w 199"/>
                <a:gd name="T73" fmla="*/ 157 h 201"/>
                <a:gd name="T74" fmla="*/ 137 w 199"/>
                <a:gd name="T75" fmla="*/ 149 h 201"/>
                <a:gd name="T76" fmla="*/ 144 w 199"/>
                <a:gd name="T77" fmla="*/ 147 h 201"/>
                <a:gd name="T78" fmla="*/ 155 w 199"/>
                <a:gd name="T79" fmla="*/ 142 h 201"/>
                <a:gd name="T80" fmla="*/ 163 w 199"/>
                <a:gd name="T81" fmla="*/ 139 h 201"/>
                <a:gd name="T82" fmla="*/ 169 w 199"/>
                <a:gd name="T83" fmla="*/ 130 h 201"/>
                <a:gd name="T84" fmla="*/ 175 w 199"/>
                <a:gd name="T85" fmla="*/ 116 h 201"/>
                <a:gd name="T86" fmla="*/ 176 w 199"/>
                <a:gd name="T87" fmla="*/ 98 h 201"/>
                <a:gd name="T88" fmla="*/ 178 w 199"/>
                <a:gd name="T89" fmla="*/ 91 h 201"/>
                <a:gd name="T90" fmla="*/ 182 w 199"/>
                <a:gd name="T91" fmla="*/ 86 h 201"/>
                <a:gd name="T92" fmla="*/ 196 w 199"/>
                <a:gd name="T93" fmla="*/ 57 h 201"/>
                <a:gd name="T94" fmla="*/ 110 w 199"/>
                <a:gd name="T95" fmla="*/ 190 h 201"/>
                <a:gd name="T96" fmla="*/ 115 w 199"/>
                <a:gd name="T97" fmla="*/ 186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99" h="201">
                  <a:moveTo>
                    <a:pt x="196" y="57"/>
                  </a:moveTo>
                  <a:cubicBezTo>
                    <a:pt x="195" y="55"/>
                    <a:pt x="195" y="53"/>
                    <a:pt x="194" y="52"/>
                  </a:cubicBezTo>
                  <a:cubicBezTo>
                    <a:pt x="192" y="51"/>
                    <a:pt x="189" y="52"/>
                    <a:pt x="188" y="51"/>
                  </a:cubicBezTo>
                  <a:cubicBezTo>
                    <a:pt x="183" y="50"/>
                    <a:pt x="180" y="46"/>
                    <a:pt x="177" y="44"/>
                  </a:cubicBezTo>
                  <a:cubicBezTo>
                    <a:pt x="175" y="43"/>
                    <a:pt x="173" y="42"/>
                    <a:pt x="172" y="41"/>
                  </a:cubicBezTo>
                  <a:cubicBezTo>
                    <a:pt x="169" y="40"/>
                    <a:pt x="168" y="41"/>
                    <a:pt x="165" y="41"/>
                  </a:cubicBezTo>
                  <a:cubicBezTo>
                    <a:pt x="161" y="42"/>
                    <a:pt x="157" y="37"/>
                    <a:pt x="153" y="39"/>
                  </a:cubicBezTo>
                  <a:cubicBezTo>
                    <a:pt x="150" y="40"/>
                    <a:pt x="147" y="35"/>
                    <a:pt x="145" y="34"/>
                  </a:cubicBezTo>
                  <a:cubicBezTo>
                    <a:pt x="142" y="32"/>
                    <a:pt x="138" y="30"/>
                    <a:pt x="135" y="30"/>
                  </a:cubicBezTo>
                  <a:cubicBezTo>
                    <a:pt x="133" y="29"/>
                    <a:pt x="131" y="29"/>
                    <a:pt x="130" y="30"/>
                  </a:cubicBezTo>
                  <a:cubicBezTo>
                    <a:pt x="129" y="33"/>
                    <a:pt x="126" y="34"/>
                    <a:pt x="125" y="36"/>
                  </a:cubicBezTo>
                  <a:cubicBezTo>
                    <a:pt x="123" y="39"/>
                    <a:pt x="124" y="38"/>
                    <a:pt x="122" y="36"/>
                  </a:cubicBezTo>
                  <a:cubicBezTo>
                    <a:pt x="122" y="36"/>
                    <a:pt x="121" y="35"/>
                    <a:pt x="121" y="35"/>
                  </a:cubicBezTo>
                  <a:cubicBezTo>
                    <a:pt x="119" y="34"/>
                    <a:pt x="120" y="36"/>
                    <a:pt x="119" y="37"/>
                  </a:cubicBezTo>
                  <a:cubicBezTo>
                    <a:pt x="118" y="38"/>
                    <a:pt x="115" y="29"/>
                    <a:pt x="116" y="29"/>
                  </a:cubicBezTo>
                  <a:cubicBezTo>
                    <a:pt x="116" y="29"/>
                    <a:pt x="113" y="33"/>
                    <a:pt x="112" y="33"/>
                  </a:cubicBezTo>
                  <a:cubicBezTo>
                    <a:pt x="112" y="33"/>
                    <a:pt x="116" y="30"/>
                    <a:pt x="115" y="29"/>
                  </a:cubicBezTo>
                  <a:cubicBezTo>
                    <a:pt x="113" y="28"/>
                    <a:pt x="113" y="33"/>
                    <a:pt x="111" y="33"/>
                  </a:cubicBezTo>
                  <a:cubicBezTo>
                    <a:pt x="111" y="33"/>
                    <a:pt x="115" y="27"/>
                    <a:pt x="115" y="26"/>
                  </a:cubicBezTo>
                  <a:cubicBezTo>
                    <a:pt x="115" y="25"/>
                    <a:pt x="117" y="25"/>
                    <a:pt x="117" y="24"/>
                  </a:cubicBezTo>
                  <a:cubicBezTo>
                    <a:pt x="118" y="23"/>
                    <a:pt x="119" y="25"/>
                    <a:pt x="120" y="23"/>
                  </a:cubicBezTo>
                  <a:cubicBezTo>
                    <a:pt x="121" y="22"/>
                    <a:pt x="120" y="22"/>
                    <a:pt x="120" y="20"/>
                  </a:cubicBezTo>
                  <a:cubicBezTo>
                    <a:pt x="121" y="19"/>
                    <a:pt x="121" y="17"/>
                    <a:pt x="119" y="16"/>
                  </a:cubicBezTo>
                  <a:cubicBezTo>
                    <a:pt x="116" y="15"/>
                    <a:pt x="116" y="11"/>
                    <a:pt x="116" y="8"/>
                  </a:cubicBezTo>
                  <a:cubicBezTo>
                    <a:pt x="116" y="7"/>
                    <a:pt x="115" y="6"/>
                    <a:pt x="114" y="5"/>
                  </a:cubicBezTo>
                  <a:cubicBezTo>
                    <a:pt x="113" y="4"/>
                    <a:pt x="112" y="7"/>
                    <a:pt x="111" y="8"/>
                  </a:cubicBezTo>
                  <a:cubicBezTo>
                    <a:pt x="110" y="11"/>
                    <a:pt x="108" y="15"/>
                    <a:pt x="105" y="15"/>
                  </a:cubicBezTo>
                  <a:cubicBezTo>
                    <a:pt x="104" y="15"/>
                    <a:pt x="103" y="14"/>
                    <a:pt x="101" y="14"/>
                  </a:cubicBezTo>
                  <a:cubicBezTo>
                    <a:pt x="100" y="14"/>
                    <a:pt x="99" y="15"/>
                    <a:pt x="98" y="14"/>
                  </a:cubicBezTo>
                  <a:cubicBezTo>
                    <a:pt x="96" y="13"/>
                    <a:pt x="95" y="14"/>
                    <a:pt x="93" y="14"/>
                  </a:cubicBezTo>
                  <a:cubicBezTo>
                    <a:pt x="91" y="14"/>
                    <a:pt x="92" y="14"/>
                    <a:pt x="91" y="16"/>
                  </a:cubicBezTo>
                  <a:cubicBezTo>
                    <a:pt x="90" y="17"/>
                    <a:pt x="85" y="16"/>
                    <a:pt x="84" y="17"/>
                  </a:cubicBezTo>
                  <a:cubicBezTo>
                    <a:pt x="82" y="17"/>
                    <a:pt x="79" y="19"/>
                    <a:pt x="77" y="19"/>
                  </a:cubicBezTo>
                  <a:cubicBezTo>
                    <a:pt x="74" y="19"/>
                    <a:pt x="72" y="15"/>
                    <a:pt x="72" y="13"/>
                  </a:cubicBezTo>
                  <a:cubicBezTo>
                    <a:pt x="70" y="10"/>
                    <a:pt x="74" y="8"/>
                    <a:pt x="73" y="5"/>
                  </a:cubicBezTo>
                  <a:cubicBezTo>
                    <a:pt x="72" y="3"/>
                    <a:pt x="71" y="0"/>
                    <a:pt x="69" y="1"/>
                  </a:cubicBezTo>
                  <a:cubicBezTo>
                    <a:pt x="69" y="2"/>
                    <a:pt x="62" y="5"/>
                    <a:pt x="61" y="5"/>
                  </a:cubicBezTo>
                  <a:cubicBezTo>
                    <a:pt x="60" y="5"/>
                    <a:pt x="58" y="5"/>
                    <a:pt x="58" y="6"/>
                  </a:cubicBezTo>
                  <a:cubicBezTo>
                    <a:pt x="57" y="6"/>
                    <a:pt x="57" y="9"/>
                    <a:pt x="56" y="7"/>
                  </a:cubicBezTo>
                  <a:cubicBezTo>
                    <a:pt x="55" y="6"/>
                    <a:pt x="47" y="5"/>
                    <a:pt x="47" y="6"/>
                  </a:cubicBezTo>
                  <a:cubicBezTo>
                    <a:pt x="47" y="6"/>
                    <a:pt x="49" y="7"/>
                    <a:pt x="49" y="7"/>
                  </a:cubicBezTo>
                  <a:cubicBezTo>
                    <a:pt x="50" y="8"/>
                    <a:pt x="50" y="9"/>
                    <a:pt x="50" y="11"/>
                  </a:cubicBezTo>
                  <a:cubicBezTo>
                    <a:pt x="51" y="11"/>
                    <a:pt x="51" y="13"/>
                    <a:pt x="52" y="14"/>
                  </a:cubicBezTo>
                  <a:cubicBezTo>
                    <a:pt x="52" y="14"/>
                    <a:pt x="54" y="14"/>
                    <a:pt x="54" y="14"/>
                  </a:cubicBezTo>
                  <a:cubicBezTo>
                    <a:pt x="54" y="15"/>
                    <a:pt x="52" y="16"/>
                    <a:pt x="51" y="16"/>
                  </a:cubicBezTo>
                  <a:cubicBezTo>
                    <a:pt x="50" y="17"/>
                    <a:pt x="50" y="18"/>
                    <a:pt x="49" y="19"/>
                  </a:cubicBezTo>
                  <a:cubicBezTo>
                    <a:pt x="49" y="19"/>
                    <a:pt x="44" y="23"/>
                    <a:pt x="43" y="22"/>
                  </a:cubicBezTo>
                  <a:cubicBezTo>
                    <a:pt x="43" y="21"/>
                    <a:pt x="42" y="21"/>
                    <a:pt x="41" y="22"/>
                  </a:cubicBezTo>
                  <a:cubicBezTo>
                    <a:pt x="40" y="23"/>
                    <a:pt x="38" y="21"/>
                    <a:pt x="38" y="21"/>
                  </a:cubicBezTo>
                  <a:cubicBezTo>
                    <a:pt x="36" y="20"/>
                    <a:pt x="35" y="16"/>
                    <a:pt x="34" y="16"/>
                  </a:cubicBezTo>
                  <a:cubicBezTo>
                    <a:pt x="32" y="15"/>
                    <a:pt x="29" y="18"/>
                    <a:pt x="27" y="18"/>
                  </a:cubicBezTo>
                  <a:cubicBezTo>
                    <a:pt x="25" y="18"/>
                    <a:pt x="23" y="18"/>
                    <a:pt x="21" y="18"/>
                  </a:cubicBezTo>
                  <a:cubicBezTo>
                    <a:pt x="21" y="18"/>
                    <a:pt x="21" y="20"/>
                    <a:pt x="22" y="20"/>
                  </a:cubicBezTo>
                  <a:cubicBezTo>
                    <a:pt x="22" y="21"/>
                    <a:pt x="24" y="21"/>
                    <a:pt x="25" y="21"/>
                  </a:cubicBezTo>
                  <a:cubicBezTo>
                    <a:pt x="25" y="22"/>
                    <a:pt x="21" y="23"/>
                    <a:pt x="20" y="23"/>
                  </a:cubicBezTo>
                  <a:cubicBezTo>
                    <a:pt x="19" y="24"/>
                    <a:pt x="21" y="27"/>
                    <a:pt x="22" y="28"/>
                  </a:cubicBezTo>
                  <a:cubicBezTo>
                    <a:pt x="24" y="32"/>
                    <a:pt x="24" y="35"/>
                    <a:pt x="22" y="39"/>
                  </a:cubicBezTo>
                  <a:cubicBezTo>
                    <a:pt x="22" y="41"/>
                    <a:pt x="22" y="47"/>
                    <a:pt x="20" y="47"/>
                  </a:cubicBezTo>
                  <a:cubicBezTo>
                    <a:pt x="19" y="48"/>
                    <a:pt x="17" y="47"/>
                    <a:pt x="15" y="48"/>
                  </a:cubicBezTo>
                  <a:cubicBezTo>
                    <a:pt x="14" y="49"/>
                    <a:pt x="11" y="49"/>
                    <a:pt x="10" y="49"/>
                  </a:cubicBezTo>
                  <a:cubicBezTo>
                    <a:pt x="5" y="51"/>
                    <a:pt x="5" y="53"/>
                    <a:pt x="5" y="57"/>
                  </a:cubicBezTo>
                  <a:cubicBezTo>
                    <a:pt x="5" y="59"/>
                    <a:pt x="2" y="59"/>
                    <a:pt x="2" y="60"/>
                  </a:cubicBezTo>
                  <a:cubicBezTo>
                    <a:pt x="2" y="63"/>
                    <a:pt x="0" y="64"/>
                    <a:pt x="2" y="66"/>
                  </a:cubicBezTo>
                  <a:cubicBezTo>
                    <a:pt x="4" y="68"/>
                    <a:pt x="4" y="70"/>
                    <a:pt x="5" y="72"/>
                  </a:cubicBezTo>
                  <a:cubicBezTo>
                    <a:pt x="5" y="73"/>
                    <a:pt x="6" y="73"/>
                    <a:pt x="7" y="73"/>
                  </a:cubicBezTo>
                  <a:cubicBezTo>
                    <a:pt x="8" y="73"/>
                    <a:pt x="8" y="74"/>
                    <a:pt x="9" y="75"/>
                  </a:cubicBezTo>
                  <a:cubicBezTo>
                    <a:pt x="11" y="78"/>
                    <a:pt x="16" y="75"/>
                    <a:pt x="18" y="73"/>
                  </a:cubicBezTo>
                  <a:cubicBezTo>
                    <a:pt x="18" y="76"/>
                    <a:pt x="16" y="81"/>
                    <a:pt x="19" y="82"/>
                  </a:cubicBezTo>
                  <a:cubicBezTo>
                    <a:pt x="20" y="82"/>
                    <a:pt x="23" y="81"/>
                    <a:pt x="24" y="81"/>
                  </a:cubicBezTo>
                  <a:cubicBezTo>
                    <a:pt x="27" y="82"/>
                    <a:pt x="28" y="82"/>
                    <a:pt x="30" y="80"/>
                  </a:cubicBezTo>
                  <a:cubicBezTo>
                    <a:pt x="30" y="79"/>
                    <a:pt x="32" y="79"/>
                    <a:pt x="33" y="79"/>
                  </a:cubicBezTo>
                  <a:cubicBezTo>
                    <a:pt x="35" y="77"/>
                    <a:pt x="37" y="76"/>
                    <a:pt x="39" y="76"/>
                  </a:cubicBezTo>
                  <a:cubicBezTo>
                    <a:pt x="41" y="75"/>
                    <a:pt x="46" y="73"/>
                    <a:pt x="44" y="77"/>
                  </a:cubicBezTo>
                  <a:cubicBezTo>
                    <a:pt x="44" y="79"/>
                    <a:pt x="43" y="81"/>
                    <a:pt x="44" y="83"/>
                  </a:cubicBezTo>
                  <a:cubicBezTo>
                    <a:pt x="45" y="85"/>
                    <a:pt x="47" y="87"/>
                    <a:pt x="49" y="88"/>
                  </a:cubicBezTo>
                  <a:cubicBezTo>
                    <a:pt x="51" y="90"/>
                    <a:pt x="54" y="89"/>
                    <a:pt x="56" y="90"/>
                  </a:cubicBezTo>
                  <a:cubicBezTo>
                    <a:pt x="57" y="91"/>
                    <a:pt x="58" y="92"/>
                    <a:pt x="59" y="92"/>
                  </a:cubicBezTo>
                  <a:cubicBezTo>
                    <a:pt x="60" y="92"/>
                    <a:pt x="61" y="93"/>
                    <a:pt x="61" y="94"/>
                  </a:cubicBezTo>
                  <a:cubicBezTo>
                    <a:pt x="63" y="94"/>
                    <a:pt x="68" y="93"/>
                    <a:pt x="68" y="96"/>
                  </a:cubicBezTo>
                  <a:cubicBezTo>
                    <a:pt x="69" y="98"/>
                    <a:pt x="68" y="98"/>
                    <a:pt x="69" y="100"/>
                  </a:cubicBezTo>
                  <a:cubicBezTo>
                    <a:pt x="70" y="101"/>
                    <a:pt x="69" y="101"/>
                    <a:pt x="68" y="102"/>
                  </a:cubicBezTo>
                  <a:cubicBezTo>
                    <a:pt x="68" y="102"/>
                    <a:pt x="70" y="107"/>
                    <a:pt x="70" y="108"/>
                  </a:cubicBezTo>
                  <a:cubicBezTo>
                    <a:pt x="70" y="109"/>
                    <a:pt x="78" y="108"/>
                    <a:pt x="79" y="108"/>
                  </a:cubicBezTo>
                  <a:cubicBezTo>
                    <a:pt x="79" y="110"/>
                    <a:pt x="78" y="113"/>
                    <a:pt x="80" y="114"/>
                  </a:cubicBezTo>
                  <a:cubicBezTo>
                    <a:pt x="83" y="116"/>
                    <a:pt x="83" y="118"/>
                    <a:pt x="82" y="122"/>
                  </a:cubicBezTo>
                  <a:cubicBezTo>
                    <a:pt x="81" y="124"/>
                    <a:pt x="80" y="127"/>
                    <a:pt x="81" y="130"/>
                  </a:cubicBezTo>
                  <a:cubicBezTo>
                    <a:pt x="81" y="131"/>
                    <a:pt x="82" y="133"/>
                    <a:pt x="82" y="135"/>
                  </a:cubicBezTo>
                  <a:cubicBezTo>
                    <a:pt x="82" y="136"/>
                    <a:pt x="80" y="138"/>
                    <a:pt x="82" y="138"/>
                  </a:cubicBezTo>
                  <a:cubicBezTo>
                    <a:pt x="83" y="139"/>
                    <a:pt x="86" y="140"/>
                    <a:pt x="88" y="139"/>
                  </a:cubicBezTo>
                  <a:cubicBezTo>
                    <a:pt x="90" y="137"/>
                    <a:pt x="94" y="144"/>
                    <a:pt x="93" y="145"/>
                  </a:cubicBezTo>
                  <a:cubicBezTo>
                    <a:pt x="93" y="146"/>
                    <a:pt x="93" y="147"/>
                    <a:pt x="94" y="148"/>
                  </a:cubicBezTo>
                  <a:cubicBezTo>
                    <a:pt x="95" y="149"/>
                    <a:pt x="97" y="147"/>
                    <a:pt x="98" y="148"/>
                  </a:cubicBezTo>
                  <a:cubicBezTo>
                    <a:pt x="102" y="150"/>
                    <a:pt x="98" y="154"/>
                    <a:pt x="98" y="157"/>
                  </a:cubicBezTo>
                  <a:cubicBezTo>
                    <a:pt x="100" y="154"/>
                    <a:pt x="102" y="160"/>
                    <a:pt x="102" y="160"/>
                  </a:cubicBezTo>
                  <a:cubicBezTo>
                    <a:pt x="103" y="164"/>
                    <a:pt x="101" y="165"/>
                    <a:pt x="98" y="166"/>
                  </a:cubicBezTo>
                  <a:cubicBezTo>
                    <a:pt x="94" y="168"/>
                    <a:pt x="92" y="170"/>
                    <a:pt x="90" y="173"/>
                  </a:cubicBezTo>
                  <a:cubicBezTo>
                    <a:pt x="89" y="175"/>
                    <a:pt x="88" y="176"/>
                    <a:pt x="86" y="177"/>
                  </a:cubicBezTo>
                  <a:cubicBezTo>
                    <a:pt x="85" y="179"/>
                    <a:pt x="83" y="180"/>
                    <a:pt x="81" y="182"/>
                  </a:cubicBezTo>
                  <a:cubicBezTo>
                    <a:pt x="83" y="182"/>
                    <a:pt x="85" y="181"/>
                    <a:pt x="86" y="181"/>
                  </a:cubicBezTo>
                  <a:cubicBezTo>
                    <a:pt x="87" y="181"/>
                    <a:pt x="88" y="183"/>
                    <a:pt x="89" y="183"/>
                  </a:cubicBezTo>
                  <a:cubicBezTo>
                    <a:pt x="89" y="184"/>
                    <a:pt x="90" y="185"/>
                    <a:pt x="91" y="186"/>
                  </a:cubicBezTo>
                  <a:cubicBezTo>
                    <a:pt x="92" y="187"/>
                    <a:pt x="93" y="186"/>
                    <a:pt x="94" y="187"/>
                  </a:cubicBezTo>
                  <a:cubicBezTo>
                    <a:pt x="96" y="189"/>
                    <a:pt x="100" y="190"/>
                    <a:pt x="101" y="193"/>
                  </a:cubicBezTo>
                  <a:cubicBezTo>
                    <a:pt x="102" y="195"/>
                    <a:pt x="103" y="199"/>
                    <a:pt x="104" y="201"/>
                  </a:cubicBezTo>
                  <a:cubicBezTo>
                    <a:pt x="105" y="200"/>
                    <a:pt x="106" y="199"/>
                    <a:pt x="107" y="197"/>
                  </a:cubicBezTo>
                  <a:cubicBezTo>
                    <a:pt x="107" y="196"/>
                    <a:pt x="108" y="194"/>
                    <a:pt x="109" y="193"/>
                  </a:cubicBezTo>
                  <a:cubicBezTo>
                    <a:pt x="110" y="190"/>
                    <a:pt x="113" y="189"/>
                    <a:pt x="116" y="187"/>
                  </a:cubicBezTo>
                  <a:cubicBezTo>
                    <a:pt x="118" y="185"/>
                    <a:pt x="118" y="183"/>
                    <a:pt x="119" y="180"/>
                  </a:cubicBezTo>
                  <a:cubicBezTo>
                    <a:pt x="121" y="176"/>
                    <a:pt x="124" y="175"/>
                    <a:pt x="126" y="172"/>
                  </a:cubicBezTo>
                  <a:cubicBezTo>
                    <a:pt x="129" y="169"/>
                    <a:pt x="126" y="165"/>
                    <a:pt x="127" y="161"/>
                  </a:cubicBezTo>
                  <a:cubicBezTo>
                    <a:pt x="128" y="160"/>
                    <a:pt x="128" y="159"/>
                    <a:pt x="128" y="157"/>
                  </a:cubicBezTo>
                  <a:cubicBezTo>
                    <a:pt x="128" y="156"/>
                    <a:pt x="128" y="156"/>
                    <a:pt x="129" y="156"/>
                  </a:cubicBezTo>
                  <a:cubicBezTo>
                    <a:pt x="131" y="155"/>
                    <a:pt x="132" y="153"/>
                    <a:pt x="133" y="152"/>
                  </a:cubicBezTo>
                  <a:cubicBezTo>
                    <a:pt x="134" y="151"/>
                    <a:pt x="135" y="150"/>
                    <a:pt x="137" y="149"/>
                  </a:cubicBezTo>
                  <a:cubicBezTo>
                    <a:pt x="138" y="149"/>
                    <a:pt x="139" y="148"/>
                    <a:pt x="141" y="147"/>
                  </a:cubicBezTo>
                  <a:cubicBezTo>
                    <a:pt x="142" y="147"/>
                    <a:pt x="143" y="148"/>
                    <a:pt x="144" y="148"/>
                  </a:cubicBezTo>
                  <a:cubicBezTo>
                    <a:pt x="145" y="148"/>
                    <a:pt x="144" y="147"/>
                    <a:pt x="144" y="147"/>
                  </a:cubicBezTo>
                  <a:cubicBezTo>
                    <a:pt x="143" y="146"/>
                    <a:pt x="147" y="145"/>
                    <a:pt x="147" y="145"/>
                  </a:cubicBezTo>
                  <a:cubicBezTo>
                    <a:pt x="147" y="145"/>
                    <a:pt x="149" y="142"/>
                    <a:pt x="149" y="143"/>
                  </a:cubicBezTo>
                  <a:cubicBezTo>
                    <a:pt x="150" y="144"/>
                    <a:pt x="155" y="142"/>
                    <a:pt x="155" y="142"/>
                  </a:cubicBezTo>
                  <a:cubicBezTo>
                    <a:pt x="156" y="142"/>
                    <a:pt x="155" y="143"/>
                    <a:pt x="156" y="143"/>
                  </a:cubicBezTo>
                  <a:cubicBezTo>
                    <a:pt x="157" y="143"/>
                    <a:pt x="160" y="143"/>
                    <a:pt x="161" y="142"/>
                  </a:cubicBezTo>
                  <a:cubicBezTo>
                    <a:pt x="162" y="141"/>
                    <a:pt x="162" y="140"/>
                    <a:pt x="163" y="139"/>
                  </a:cubicBezTo>
                  <a:cubicBezTo>
                    <a:pt x="164" y="139"/>
                    <a:pt x="165" y="138"/>
                    <a:pt x="165" y="137"/>
                  </a:cubicBezTo>
                  <a:cubicBezTo>
                    <a:pt x="166" y="136"/>
                    <a:pt x="165" y="134"/>
                    <a:pt x="166" y="133"/>
                  </a:cubicBezTo>
                  <a:cubicBezTo>
                    <a:pt x="167" y="132"/>
                    <a:pt x="168" y="131"/>
                    <a:pt x="169" y="130"/>
                  </a:cubicBezTo>
                  <a:cubicBezTo>
                    <a:pt x="171" y="127"/>
                    <a:pt x="172" y="126"/>
                    <a:pt x="172" y="123"/>
                  </a:cubicBezTo>
                  <a:cubicBezTo>
                    <a:pt x="172" y="121"/>
                    <a:pt x="172" y="120"/>
                    <a:pt x="173" y="118"/>
                  </a:cubicBezTo>
                  <a:cubicBezTo>
                    <a:pt x="173" y="117"/>
                    <a:pt x="174" y="117"/>
                    <a:pt x="175" y="116"/>
                  </a:cubicBezTo>
                  <a:cubicBezTo>
                    <a:pt x="176" y="115"/>
                    <a:pt x="175" y="113"/>
                    <a:pt x="175" y="112"/>
                  </a:cubicBezTo>
                  <a:cubicBezTo>
                    <a:pt x="175" y="110"/>
                    <a:pt x="176" y="109"/>
                    <a:pt x="176" y="107"/>
                  </a:cubicBezTo>
                  <a:cubicBezTo>
                    <a:pt x="177" y="104"/>
                    <a:pt x="176" y="101"/>
                    <a:pt x="176" y="98"/>
                  </a:cubicBezTo>
                  <a:cubicBezTo>
                    <a:pt x="176" y="96"/>
                    <a:pt x="175" y="94"/>
                    <a:pt x="176" y="93"/>
                  </a:cubicBezTo>
                  <a:cubicBezTo>
                    <a:pt x="177" y="91"/>
                    <a:pt x="176" y="92"/>
                    <a:pt x="176" y="90"/>
                  </a:cubicBezTo>
                  <a:cubicBezTo>
                    <a:pt x="176" y="90"/>
                    <a:pt x="178" y="91"/>
                    <a:pt x="178" y="91"/>
                  </a:cubicBezTo>
                  <a:cubicBezTo>
                    <a:pt x="178" y="91"/>
                    <a:pt x="178" y="90"/>
                    <a:pt x="178" y="90"/>
                  </a:cubicBezTo>
                  <a:cubicBezTo>
                    <a:pt x="178" y="90"/>
                    <a:pt x="179" y="90"/>
                    <a:pt x="179" y="90"/>
                  </a:cubicBezTo>
                  <a:cubicBezTo>
                    <a:pt x="181" y="90"/>
                    <a:pt x="182" y="87"/>
                    <a:pt x="182" y="86"/>
                  </a:cubicBezTo>
                  <a:cubicBezTo>
                    <a:pt x="183" y="85"/>
                    <a:pt x="184" y="83"/>
                    <a:pt x="185" y="81"/>
                  </a:cubicBezTo>
                  <a:cubicBezTo>
                    <a:pt x="187" y="79"/>
                    <a:pt x="189" y="79"/>
                    <a:pt x="190" y="77"/>
                  </a:cubicBezTo>
                  <a:cubicBezTo>
                    <a:pt x="195" y="71"/>
                    <a:pt x="199" y="64"/>
                    <a:pt x="196" y="57"/>
                  </a:cubicBezTo>
                  <a:cubicBezTo>
                    <a:pt x="194" y="53"/>
                    <a:pt x="198" y="60"/>
                    <a:pt x="196" y="57"/>
                  </a:cubicBezTo>
                  <a:close/>
                  <a:moveTo>
                    <a:pt x="115" y="186"/>
                  </a:moveTo>
                  <a:cubicBezTo>
                    <a:pt x="113" y="187"/>
                    <a:pt x="112" y="189"/>
                    <a:pt x="110" y="190"/>
                  </a:cubicBezTo>
                  <a:cubicBezTo>
                    <a:pt x="107" y="191"/>
                    <a:pt x="112" y="188"/>
                    <a:pt x="112" y="187"/>
                  </a:cubicBezTo>
                  <a:cubicBezTo>
                    <a:pt x="113" y="186"/>
                    <a:pt x="114" y="184"/>
                    <a:pt x="116" y="182"/>
                  </a:cubicBezTo>
                  <a:cubicBezTo>
                    <a:pt x="118" y="180"/>
                    <a:pt x="117" y="184"/>
                    <a:pt x="115" y="186"/>
                  </a:cubicBezTo>
                  <a:cubicBezTo>
                    <a:pt x="115" y="186"/>
                    <a:pt x="116" y="185"/>
                    <a:pt x="115" y="186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95" name="Freeform 629"/>
            <p:cNvSpPr>
              <a:spLocks/>
            </p:cNvSpPr>
            <p:nvPr/>
          </p:nvSpPr>
          <p:spPr bwMode="auto">
            <a:xfrm>
              <a:off x="8961338" y="10485681"/>
              <a:ext cx="251592" cy="261215"/>
            </a:xfrm>
            <a:custGeom>
              <a:avLst/>
              <a:gdLst>
                <a:gd name="T0" fmla="*/ 21 w 27"/>
                <a:gd name="T1" fmla="*/ 10 h 28"/>
                <a:gd name="T2" fmla="*/ 17 w 27"/>
                <a:gd name="T3" fmla="*/ 7 h 28"/>
                <a:gd name="T4" fmla="*/ 14 w 27"/>
                <a:gd name="T5" fmla="*/ 6 h 28"/>
                <a:gd name="T6" fmla="*/ 11 w 27"/>
                <a:gd name="T7" fmla="*/ 3 h 28"/>
                <a:gd name="T8" fmla="*/ 6 w 27"/>
                <a:gd name="T9" fmla="*/ 2 h 28"/>
                <a:gd name="T10" fmla="*/ 4 w 27"/>
                <a:gd name="T11" fmla="*/ 3 h 28"/>
                <a:gd name="T12" fmla="*/ 3 w 27"/>
                <a:gd name="T13" fmla="*/ 6 h 28"/>
                <a:gd name="T14" fmla="*/ 3 w 27"/>
                <a:gd name="T15" fmla="*/ 12 h 28"/>
                <a:gd name="T16" fmla="*/ 2 w 27"/>
                <a:gd name="T17" fmla="*/ 17 h 28"/>
                <a:gd name="T18" fmla="*/ 1 w 27"/>
                <a:gd name="T19" fmla="*/ 22 h 28"/>
                <a:gd name="T20" fmla="*/ 4 w 27"/>
                <a:gd name="T21" fmla="*/ 25 h 28"/>
                <a:gd name="T22" fmla="*/ 9 w 27"/>
                <a:gd name="T23" fmla="*/ 26 h 28"/>
                <a:gd name="T24" fmla="*/ 13 w 27"/>
                <a:gd name="T25" fmla="*/ 28 h 28"/>
                <a:gd name="T26" fmla="*/ 19 w 27"/>
                <a:gd name="T27" fmla="*/ 28 h 28"/>
                <a:gd name="T28" fmla="*/ 24 w 27"/>
                <a:gd name="T29" fmla="*/ 25 h 28"/>
                <a:gd name="T30" fmla="*/ 26 w 27"/>
                <a:gd name="T31" fmla="*/ 19 h 28"/>
                <a:gd name="T32" fmla="*/ 24 w 27"/>
                <a:gd name="T33" fmla="*/ 14 h 28"/>
                <a:gd name="T34" fmla="*/ 21 w 27"/>
                <a:gd name="T35" fmla="*/ 10 h 28"/>
                <a:gd name="T36" fmla="*/ 21 w 27"/>
                <a:gd name="T37" fmla="*/ 1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" h="28">
                  <a:moveTo>
                    <a:pt x="21" y="10"/>
                  </a:moveTo>
                  <a:cubicBezTo>
                    <a:pt x="20" y="8"/>
                    <a:pt x="18" y="8"/>
                    <a:pt x="17" y="7"/>
                  </a:cubicBezTo>
                  <a:cubicBezTo>
                    <a:pt x="16" y="6"/>
                    <a:pt x="15" y="7"/>
                    <a:pt x="14" y="6"/>
                  </a:cubicBezTo>
                  <a:cubicBezTo>
                    <a:pt x="13" y="5"/>
                    <a:pt x="12" y="4"/>
                    <a:pt x="11" y="3"/>
                  </a:cubicBezTo>
                  <a:cubicBezTo>
                    <a:pt x="10" y="0"/>
                    <a:pt x="9" y="1"/>
                    <a:pt x="6" y="2"/>
                  </a:cubicBezTo>
                  <a:cubicBezTo>
                    <a:pt x="5" y="2"/>
                    <a:pt x="5" y="1"/>
                    <a:pt x="4" y="3"/>
                  </a:cubicBezTo>
                  <a:cubicBezTo>
                    <a:pt x="3" y="4"/>
                    <a:pt x="3" y="5"/>
                    <a:pt x="3" y="6"/>
                  </a:cubicBezTo>
                  <a:cubicBezTo>
                    <a:pt x="3" y="8"/>
                    <a:pt x="3" y="10"/>
                    <a:pt x="3" y="12"/>
                  </a:cubicBezTo>
                  <a:cubicBezTo>
                    <a:pt x="3" y="13"/>
                    <a:pt x="3" y="15"/>
                    <a:pt x="2" y="17"/>
                  </a:cubicBezTo>
                  <a:cubicBezTo>
                    <a:pt x="0" y="19"/>
                    <a:pt x="0" y="19"/>
                    <a:pt x="1" y="22"/>
                  </a:cubicBezTo>
                  <a:cubicBezTo>
                    <a:pt x="2" y="24"/>
                    <a:pt x="2" y="24"/>
                    <a:pt x="4" y="25"/>
                  </a:cubicBezTo>
                  <a:cubicBezTo>
                    <a:pt x="6" y="25"/>
                    <a:pt x="8" y="25"/>
                    <a:pt x="9" y="26"/>
                  </a:cubicBezTo>
                  <a:cubicBezTo>
                    <a:pt x="10" y="26"/>
                    <a:pt x="12" y="28"/>
                    <a:pt x="13" y="28"/>
                  </a:cubicBezTo>
                  <a:cubicBezTo>
                    <a:pt x="15" y="27"/>
                    <a:pt x="17" y="28"/>
                    <a:pt x="19" y="28"/>
                  </a:cubicBezTo>
                  <a:cubicBezTo>
                    <a:pt x="20" y="28"/>
                    <a:pt x="23" y="26"/>
                    <a:pt x="24" y="25"/>
                  </a:cubicBezTo>
                  <a:cubicBezTo>
                    <a:pt x="26" y="23"/>
                    <a:pt x="27" y="21"/>
                    <a:pt x="26" y="19"/>
                  </a:cubicBezTo>
                  <a:cubicBezTo>
                    <a:pt x="25" y="17"/>
                    <a:pt x="25" y="16"/>
                    <a:pt x="24" y="14"/>
                  </a:cubicBezTo>
                  <a:cubicBezTo>
                    <a:pt x="24" y="12"/>
                    <a:pt x="23" y="11"/>
                    <a:pt x="21" y="10"/>
                  </a:cubicBezTo>
                  <a:cubicBezTo>
                    <a:pt x="20" y="9"/>
                    <a:pt x="22" y="10"/>
                    <a:pt x="21" y="10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96" name="Freeform 630"/>
            <p:cNvSpPr>
              <a:spLocks/>
            </p:cNvSpPr>
            <p:nvPr/>
          </p:nvSpPr>
          <p:spPr bwMode="auto">
            <a:xfrm>
              <a:off x="8241593" y="10074745"/>
              <a:ext cx="961783" cy="1672412"/>
            </a:xfrm>
            <a:custGeom>
              <a:avLst/>
              <a:gdLst>
                <a:gd name="T0" fmla="*/ 80 w 103"/>
                <a:gd name="T1" fmla="*/ 52 h 179"/>
                <a:gd name="T2" fmla="*/ 85 w 103"/>
                <a:gd name="T3" fmla="*/ 42 h 179"/>
                <a:gd name="T4" fmla="*/ 102 w 103"/>
                <a:gd name="T5" fmla="*/ 29 h 179"/>
                <a:gd name="T6" fmla="*/ 99 w 103"/>
                <a:gd name="T7" fmla="*/ 21 h 179"/>
                <a:gd name="T8" fmla="*/ 94 w 103"/>
                <a:gd name="T9" fmla="*/ 29 h 179"/>
                <a:gd name="T10" fmla="*/ 82 w 103"/>
                <a:gd name="T11" fmla="*/ 30 h 179"/>
                <a:gd name="T12" fmla="*/ 79 w 103"/>
                <a:gd name="T13" fmla="*/ 28 h 179"/>
                <a:gd name="T14" fmla="*/ 81 w 103"/>
                <a:gd name="T15" fmla="*/ 22 h 179"/>
                <a:gd name="T16" fmla="*/ 64 w 103"/>
                <a:gd name="T17" fmla="*/ 9 h 179"/>
                <a:gd name="T18" fmla="*/ 57 w 103"/>
                <a:gd name="T19" fmla="*/ 2 h 179"/>
                <a:gd name="T20" fmla="*/ 48 w 103"/>
                <a:gd name="T21" fmla="*/ 4 h 179"/>
                <a:gd name="T22" fmla="*/ 39 w 103"/>
                <a:gd name="T23" fmla="*/ 1 h 179"/>
                <a:gd name="T24" fmla="*/ 35 w 103"/>
                <a:gd name="T25" fmla="*/ 9 h 179"/>
                <a:gd name="T26" fmla="*/ 27 w 103"/>
                <a:gd name="T27" fmla="*/ 22 h 179"/>
                <a:gd name="T28" fmla="*/ 25 w 103"/>
                <a:gd name="T29" fmla="*/ 32 h 179"/>
                <a:gd name="T30" fmla="*/ 21 w 103"/>
                <a:gd name="T31" fmla="*/ 39 h 179"/>
                <a:gd name="T32" fmla="*/ 19 w 103"/>
                <a:gd name="T33" fmla="*/ 47 h 179"/>
                <a:gd name="T34" fmla="*/ 17 w 103"/>
                <a:gd name="T35" fmla="*/ 52 h 179"/>
                <a:gd name="T36" fmla="*/ 20 w 103"/>
                <a:gd name="T37" fmla="*/ 61 h 179"/>
                <a:gd name="T38" fmla="*/ 18 w 103"/>
                <a:gd name="T39" fmla="*/ 79 h 179"/>
                <a:gd name="T40" fmla="*/ 15 w 103"/>
                <a:gd name="T41" fmla="*/ 94 h 179"/>
                <a:gd name="T42" fmla="*/ 10 w 103"/>
                <a:gd name="T43" fmla="*/ 117 h 179"/>
                <a:gd name="T44" fmla="*/ 13 w 103"/>
                <a:gd name="T45" fmla="*/ 130 h 179"/>
                <a:gd name="T46" fmla="*/ 12 w 103"/>
                <a:gd name="T47" fmla="*/ 135 h 179"/>
                <a:gd name="T48" fmla="*/ 8 w 103"/>
                <a:gd name="T49" fmla="*/ 147 h 179"/>
                <a:gd name="T50" fmla="*/ 5 w 103"/>
                <a:gd name="T51" fmla="*/ 156 h 179"/>
                <a:gd name="T52" fmla="*/ 8 w 103"/>
                <a:gd name="T53" fmla="*/ 170 h 179"/>
                <a:gd name="T54" fmla="*/ 13 w 103"/>
                <a:gd name="T55" fmla="*/ 176 h 179"/>
                <a:gd name="T56" fmla="*/ 23 w 103"/>
                <a:gd name="T57" fmla="*/ 178 h 179"/>
                <a:gd name="T58" fmla="*/ 27 w 103"/>
                <a:gd name="T59" fmla="*/ 179 h 179"/>
                <a:gd name="T60" fmla="*/ 24 w 103"/>
                <a:gd name="T61" fmla="*/ 169 h 179"/>
                <a:gd name="T62" fmla="*/ 25 w 103"/>
                <a:gd name="T63" fmla="*/ 163 h 179"/>
                <a:gd name="T64" fmla="*/ 28 w 103"/>
                <a:gd name="T65" fmla="*/ 163 h 179"/>
                <a:gd name="T66" fmla="*/ 31 w 103"/>
                <a:gd name="T67" fmla="*/ 157 h 179"/>
                <a:gd name="T68" fmla="*/ 40 w 103"/>
                <a:gd name="T69" fmla="*/ 151 h 179"/>
                <a:gd name="T70" fmla="*/ 41 w 103"/>
                <a:gd name="T71" fmla="*/ 145 h 179"/>
                <a:gd name="T72" fmla="*/ 32 w 103"/>
                <a:gd name="T73" fmla="*/ 140 h 179"/>
                <a:gd name="T74" fmla="*/ 39 w 103"/>
                <a:gd name="T75" fmla="*/ 131 h 179"/>
                <a:gd name="T76" fmla="*/ 43 w 103"/>
                <a:gd name="T77" fmla="*/ 124 h 179"/>
                <a:gd name="T78" fmla="*/ 48 w 103"/>
                <a:gd name="T79" fmla="*/ 116 h 179"/>
                <a:gd name="T80" fmla="*/ 51 w 103"/>
                <a:gd name="T81" fmla="*/ 114 h 179"/>
                <a:gd name="T82" fmla="*/ 45 w 103"/>
                <a:gd name="T83" fmla="*/ 113 h 179"/>
                <a:gd name="T84" fmla="*/ 54 w 103"/>
                <a:gd name="T85" fmla="*/ 108 h 179"/>
                <a:gd name="T86" fmla="*/ 58 w 103"/>
                <a:gd name="T87" fmla="*/ 102 h 179"/>
                <a:gd name="T88" fmla="*/ 59 w 103"/>
                <a:gd name="T89" fmla="*/ 97 h 179"/>
                <a:gd name="T90" fmla="*/ 60 w 103"/>
                <a:gd name="T91" fmla="*/ 96 h 179"/>
                <a:gd name="T92" fmla="*/ 76 w 103"/>
                <a:gd name="T93" fmla="*/ 93 h 179"/>
                <a:gd name="T94" fmla="*/ 84 w 103"/>
                <a:gd name="T95" fmla="*/ 87 h 179"/>
                <a:gd name="T96" fmla="*/ 83 w 103"/>
                <a:gd name="T97" fmla="*/ 78 h 179"/>
                <a:gd name="T98" fmla="*/ 78 w 103"/>
                <a:gd name="T99" fmla="*/ 69 h 179"/>
                <a:gd name="T100" fmla="*/ 78 w 103"/>
                <a:gd name="T101" fmla="*/ 66 h 179"/>
                <a:gd name="T102" fmla="*/ 78 w 103"/>
                <a:gd name="T103" fmla="*/ 62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03" h="179">
                  <a:moveTo>
                    <a:pt x="78" y="62"/>
                  </a:moveTo>
                  <a:cubicBezTo>
                    <a:pt x="81" y="59"/>
                    <a:pt x="79" y="56"/>
                    <a:pt x="80" y="52"/>
                  </a:cubicBezTo>
                  <a:cubicBezTo>
                    <a:pt x="80" y="51"/>
                    <a:pt x="80" y="49"/>
                    <a:pt x="80" y="48"/>
                  </a:cubicBezTo>
                  <a:cubicBezTo>
                    <a:pt x="81" y="45"/>
                    <a:pt x="83" y="44"/>
                    <a:pt x="85" y="42"/>
                  </a:cubicBezTo>
                  <a:cubicBezTo>
                    <a:pt x="89" y="39"/>
                    <a:pt x="91" y="34"/>
                    <a:pt x="95" y="31"/>
                  </a:cubicBezTo>
                  <a:cubicBezTo>
                    <a:pt x="97" y="30"/>
                    <a:pt x="100" y="30"/>
                    <a:pt x="102" y="29"/>
                  </a:cubicBezTo>
                  <a:cubicBezTo>
                    <a:pt x="103" y="27"/>
                    <a:pt x="102" y="24"/>
                    <a:pt x="101" y="23"/>
                  </a:cubicBezTo>
                  <a:cubicBezTo>
                    <a:pt x="100" y="21"/>
                    <a:pt x="101" y="21"/>
                    <a:pt x="99" y="21"/>
                  </a:cubicBezTo>
                  <a:cubicBezTo>
                    <a:pt x="97" y="20"/>
                    <a:pt x="98" y="24"/>
                    <a:pt x="97" y="25"/>
                  </a:cubicBezTo>
                  <a:cubicBezTo>
                    <a:pt x="96" y="26"/>
                    <a:pt x="95" y="28"/>
                    <a:pt x="94" y="29"/>
                  </a:cubicBezTo>
                  <a:cubicBezTo>
                    <a:pt x="93" y="30"/>
                    <a:pt x="90" y="29"/>
                    <a:pt x="88" y="30"/>
                  </a:cubicBezTo>
                  <a:cubicBezTo>
                    <a:pt x="87" y="32"/>
                    <a:pt x="84" y="30"/>
                    <a:pt x="82" y="30"/>
                  </a:cubicBezTo>
                  <a:cubicBezTo>
                    <a:pt x="81" y="30"/>
                    <a:pt x="79" y="31"/>
                    <a:pt x="78" y="30"/>
                  </a:cubicBezTo>
                  <a:cubicBezTo>
                    <a:pt x="76" y="30"/>
                    <a:pt x="79" y="28"/>
                    <a:pt x="79" y="28"/>
                  </a:cubicBezTo>
                  <a:cubicBezTo>
                    <a:pt x="80" y="27"/>
                    <a:pt x="79" y="26"/>
                    <a:pt x="79" y="26"/>
                  </a:cubicBezTo>
                  <a:cubicBezTo>
                    <a:pt x="79" y="24"/>
                    <a:pt x="80" y="23"/>
                    <a:pt x="81" y="22"/>
                  </a:cubicBezTo>
                  <a:cubicBezTo>
                    <a:pt x="85" y="18"/>
                    <a:pt x="77" y="16"/>
                    <a:pt x="74" y="14"/>
                  </a:cubicBezTo>
                  <a:cubicBezTo>
                    <a:pt x="71" y="12"/>
                    <a:pt x="67" y="12"/>
                    <a:pt x="64" y="9"/>
                  </a:cubicBezTo>
                  <a:cubicBezTo>
                    <a:pt x="63" y="8"/>
                    <a:pt x="61" y="7"/>
                    <a:pt x="60" y="6"/>
                  </a:cubicBezTo>
                  <a:cubicBezTo>
                    <a:pt x="59" y="4"/>
                    <a:pt x="58" y="2"/>
                    <a:pt x="57" y="2"/>
                  </a:cubicBezTo>
                  <a:cubicBezTo>
                    <a:pt x="56" y="1"/>
                    <a:pt x="53" y="1"/>
                    <a:pt x="52" y="2"/>
                  </a:cubicBezTo>
                  <a:cubicBezTo>
                    <a:pt x="51" y="3"/>
                    <a:pt x="50" y="6"/>
                    <a:pt x="48" y="4"/>
                  </a:cubicBezTo>
                  <a:cubicBezTo>
                    <a:pt x="47" y="2"/>
                    <a:pt x="45" y="2"/>
                    <a:pt x="43" y="2"/>
                  </a:cubicBezTo>
                  <a:cubicBezTo>
                    <a:pt x="41" y="2"/>
                    <a:pt x="41" y="0"/>
                    <a:pt x="39" y="1"/>
                  </a:cubicBezTo>
                  <a:cubicBezTo>
                    <a:pt x="38" y="2"/>
                    <a:pt x="35" y="3"/>
                    <a:pt x="35" y="4"/>
                  </a:cubicBezTo>
                  <a:cubicBezTo>
                    <a:pt x="34" y="6"/>
                    <a:pt x="35" y="8"/>
                    <a:pt x="35" y="9"/>
                  </a:cubicBezTo>
                  <a:cubicBezTo>
                    <a:pt x="34" y="13"/>
                    <a:pt x="31" y="13"/>
                    <a:pt x="28" y="14"/>
                  </a:cubicBezTo>
                  <a:cubicBezTo>
                    <a:pt x="26" y="15"/>
                    <a:pt x="27" y="20"/>
                    <a:pt x="27" y="22"/>
                  </a:cubicBezTo>
                  <a:cubicBezTo>
                    <a:pt x="27" y="24"/>
                    <a:pt x="28" y="26"/>
                    <a:pt x="28" y="27"/>
                  </a:cubicBezTo>
                  <a:cubicBezTo>
                    <a:pt x="28" y="28"/>
                    <a:pt x="25" y="31"/>
                    <a:pt x="25" y="32"/>
                  </a:cubicBezTo>
                  <a:cubicBezTo>
                    <a:pt x="24" y="33"/>
                    <a:pt x="21" y="35"/>
                    <a:pt x="21" y="36"/>
                  </a:cubicBezTo>
                  <a:cubicBezTo>
                    <a:pt x="21" y="37"/>
                    <a:pt x="21" y="38"/>
                    <a:pt x="21" y="39"/>
                  </a:cubicBezTo>
                  <a:cubicBezTo>
                    <a:pt x="21" y="40"/>
                    <a:pt x="20" y="41"/>
                    <a:pt x="20" y="42"/>
                  </a:cubicBezTo>
                  <a:cubicBezTo>
                    <a:pt x="20" y="43"/>
                    <a:pt x="21" y="46"/>
                    <a:pt x="19" y="47"/>
                  </a:cubicBezTo>
                  <a:cubicBezTo>
                    <a:pt x="19" y="48"/>
                    <a:pt x="19" y="50"/>
                    <a:pt x="19" y="51"/>
                  </a:cubicBezTo>
                  <a:cubicBezTo>
                    <a:pt x="18" y="51"/>
                    <a:pt x="17" y="51"/>
                    <a:pt x="17" y="52"/>
                  </a:cubicBezTo>
                  <a:cubicBezTo>
                    <a:pt x="17" y="54"/>
                    <a:pt x="19" y="55"/>
                    <a:pt x="19" y="57"/>
                  </a:cubicBezTo>
                  <a:cubicBezTo>
                    <a:pt x="19" y="58"/>
                    <a:pt x="19" y="60"/>
                    <a:pt x="20" y="61"/>
                  </a:cubicBezTo>
                  <a:cubicBezTo>
                    <a:pt x="22" y="65"/>
                    <a:pt x="18" y="69"/>
                    <a:pt x="18" y="73"/>
                  </a:cubicBezTo>
                  <a:cubicBezTo>
                    <a:pt x="17" y="75"/>
                    <a:pt x="19" y="77"/>
                    <a:pt x="18" y="79"/>
                  </a:cubicBezTo>
                  <a:cubicBezTo>
                    <a:pt x="17" y="80"/>
                    <a:pt x="15" y="81"/>
                    <a:pt x="14" y="83"/>
                  </a:cubicBezTo>
                  <a:cubicBezTo>
                    <a:pt x="13" y="85"/>
                    <a:pt x="17" y="93"/>
                    <a:pt x="15" y="94"/>
                  </a:cubicBezTo>
                  <a:cubicBezTo>
                    <a:pt x="11" y="96"/>
                    <a:pt x="12" y="101"/>
                    <a:pt x="11" y="105"/>
                  </a:cubicBezTo>
                  <a:cubicBezTo>
                    <a:pt x="9" y="108"/>
                    <a:pt x="10" y="113"/>
                    <a:pt x="10" y="117"/>
                  </a:cubicBezTo>
                  <a:cubicBezTo>
                    <a:pt x="10" y="120"/>
                    <a:pt x="10" y="123"/>
                    <a:pt x="10" y="126"/>
                  </a:cubicBezTo>
                  <a:cubicBezTo>
                    <a:pt x="10" y="127"/>
                    <a:pt x="15" y="130"/>
                    <a:pt x="13" y="130"/>
                  </a:cubicBezTo>
                  <a:cubicBezTo>
                    <a:pt x="13" y="130"/>
                    <a:pt x="9" y="131"/>
                    <a:pt x="11" y="132"/>
                  </a:cubicBezTo>
                  <a:cubicBezTo>
                    <a:pt x="13" y="132"/>
                    <a:pt x="13" y="133"/>
                    <a:pt x="12" y="135"/>
                  </a:cubicBezTo>
                  <a:cubicBezTo>
                    <a:pt x="11" y="137"/>
                    <a:pt x="11" y="139"/>
                    <a:pt x="11" y="142"/>
                  </a:cubicBezTo>
                  <a:cubicBezTo>
                    <a:pt x="11" y="144"/>
                    <a:pt x="9" y="145"/>
                    <a:pt x="8" y="147"/>
                  </a:cubicBezTo>
                  <a:cubicBezTo>
                    <a:pt x="7" y="148"/>
                    <a:pt x="8" y="150"/>
                    <a:pt x="8" y="152"/>
                  </a:cubicBezTo>
                  <a:cubicBezTo>
                    <a:pt x="8" y="153"/>
                    <a:pt x="6" y="156"/>
                    <a:pt x="5" y="156"/>
                  </a:cubicBezTo>
                  <a:cubicBezTo>
                    <a:pt x="0" y="158"/>
                    <a:pt x="3" y="164"/>
                    <a:pt x="4" y="167"/>
                  </a:cubicBezTo>
                  <a:cubicBezTo>
                    <a:pt x="5" y="169"/>
                    <a:pt x="8" y="166"/>
                    <a:pt x="8" y="170"/>
                  </a:cubicBezTo>
                  <a:cubicBezTo>
                    <a:pt x="8" y="171"/>
                    <a:pt x="7" y="174"/>
                    <a:pt x="9" y="175"/>
                  </a:cubicBezTo>
                  <a:cubicBezTo>
                    <a:pt x="10" y="176"/>
                    <a:pt x="11" y="176"/>
                    <a:pt x="13" y="176"/>
                  </a:cubicBezTo>
                  <a:cubicBezTo>
                    <a:pt x="15" y="177"/>
                    <a:pt x="18" y="177"/>
                    <a:pt x="20" y="177"/>
                  </a:cubicBezTo>
                  <a:cubicBezTo>
                    <a:pt x="21" y="177"/>
                    <a:pt x="22" y="177"/>
                    <a:pt x="23" y="178"/>
                  </a:cubicBezTo>
                  <a:cubicBezTo>
                    <a:pt x="23" y="177"/>
                    <a:pt x="24" y="177"/>
                    <a:pt x="25" y="177"/>
                  </a:cubicBezTo>
                  <a:cubicBezTo>
                    <a:pt x="25" y="178"/>
                    <a:pt x="27" y="179"/>
                    <a:pt x="27" y="179"/>
                  </a:cubicBezTo>
                  <a:cubicBezTo>
                    <a:pt x="28" y="179"/>
                    <a:pt x="26" y="176"/>
                    <a:pt x="26" y="175"/>
                  </a:cubicBezTo>
                  <a:cubicBezTo>
                    <a:pt x="24" y="173"/>
                    <a:pt x="24" y="171"/>
                    <a:pt x="24" y="169"/>
                  </a:cubicBezTo>
                  <a:cubicBezTo>
                    <a:pt x="24" y="167"/>
                    <a:pt x="24" y="166"/>
                    <a:pt x="27" y="164"/>
                  </a:cubicBezTo>
                  <a:cubicBezTo>
                    <a:pt x="29" y="163"/>
                    <a:pt x="25" y="163"/>
                    <a:pt x="25" y="163"/>
                  </a:cubicBezTo>
                  <a:cubicBezTo>
                    <a:pt x="25" y="163"/>
                    <a:pt x="27" y="162"/>
                    <a:pt x="26" y="162"/>
                  </a:cubicBezTo>
                  <a:cubicBezTo>
                    <a:pt x="27" y="162"/>
                    <a:pt x="27" y="163"/>
                    <a:pt x="28" y="163"/>
                  </a:cubicBezTo>
                  <a:cubicBezTo>
                    <a:pt x="29" y="164"/>
                    <a:pt x="30" y="163"/>
                    <a:pt x="31" y="163"/>
                  </a:cubicBezTo>
                  <a:cubicBezTo>
                    <a:pt x="32" y="161"/>
                    <a:pt x="31" y="159"/>
                    <a:pt x="31" y="157"/>
                  </a:cubicBezTo>
                  <a:cubicBezTo>
                    <a:pt x="32" y="155"/>
                    <a:pt x="34" y="154"/>
                    <a:pt x="37" y="153"/>
                  </a:cubicBezTo>
                  <a:cubicBezTo>
                    <a:pt x="38" y="152"/>
                    <a:pt x="39" y="152"/>
                    <a:pt x="40" y="151"/>
                  </a:cubicBezTo>
                  <a:cubicBezTo>
                    <a:pt x="41" y="150"/>
                    <a:pt x="39" y="149"/>
                    <a:pt x="39" y="149"/>
                  </a:cubicBezTo>
                  <a:cubicBezTo>
                    <a:pt x="39" y="148"/>
                    <a:pt x="42" y="147"/>
                    <a:pt x="41" y="145"/>
                  </a:cubicBezTo>
                  <a:cubicBezTo>
                    <a:pt x="40" y="143"/>
                    <a:pt x="36" y="145"/>
                    <a:pt x="35" y="143"/>
                  </a:cubicBezTo>
                  <a:cubicBezTo>
                    <a:pt x="34" y="142"/>
                    <a:pt x="33" y="142"/>
                    <a:pt x="32" y="140"/>
                  </a:cubicBezTo>
                  <a:cubicBezTo>
                    <a:pt x="31" y="138"/>
                    <a:pt x="33" y="135"/>
                    <a:pt x="34" y="134"/>
                  </a:cubicBezTo>
                  <a:cubicBezTo>
                    <a:pt x="36" y="133"/>
                    <a:pt x="37" y="131"/>
                    <a:pt x="39" y="131"/>
                  </a:cubicBezTo>
                  <a:cubicBezTo>
                    <a:pt x="41" y="130"/>
                    <a:pt x="41" y="132"/>
                    <a:pt x="42" y="129"/>
                  </a:cubicBezTo>
                  <a:cubicBezTo>
                    <a:pt x="42" y="127"/>
                    <a:pt x="44" y="126"/>
                    <a:pt x="43" y="124"/>
                  </a:cubicBezTo>
                  <a:cubicBezTo>
                    <a:pt x="42" y="121"/>
                    <a:pt x="47" y="121"/>
                    <a:pt x="48" y="119"/>
                  </a:cubicBezTo>
                  <a:cubicBezTo>
                    <a:pt x="48" y="119"/>
                    <a:pt x="43" y="115"/>
                    <a:pt x="48" y="116"/>
                  </a:cubicBezTo>
                  <a:cubicBezTo>
                    <a:pt x="49" y="117"/>
                    <a:pt x="49" y="118"/>
                    <a:pt x="50" y="118"/>
                  </a:cubicBezTo>
                  <a:cubicBezTo>
                    <a:pt x="52" y="118"/>
                    <a:pt x="52" y="115"/>
                    <a:pt x="51" y="114"/>
                  </a:cubicBezTo>
                  <a:cubicBezTo>
                    <a:pt x="51" y="113"/>
                    <a:pt x="49" y="115"/>
                    <a:pt x="49" y="115"/>
                  </a:cubicBezTo>
                  <a:cubicBezTo>
                    <a:pt x="47" y="115"/>
                    <a:pt x="45" y="114"/>
                    <a:pt x="45" y="113"/>
                  </a:cubicBezTo>
                  <a:cubicBezTo>
                    <a:pt x="45" y="112"/>
                    <a:pt x="43" y="105"/>
                    <a:pt x="45" y="105"/>
                  </a:cubicBezTo>
                  <a:cubicBezTo>
                    <a:pt x="48" y="106"/>
                    <a:pt x="50" y="108"/>
                    <a:pt x="54" y="108"/>
                  </a:cubicBezTo>
                  <a:cubicBezTo>
                    <a:pt x="55" y="108"/>
                    <a:pt x="56" y="107"/>
                    <a:pt x="57" y="107"/>
                  </a:cubicBezTo>
                  <a:cubicBezTo>
                    <a:pt x="59" y="105"/>
                    <a:pt x="57" y="104"/>
                    <a:pt x="58" y="102"/>
                  </a:cubicBezTo>
                  <a:cubicBezTo>
                    <a:pt x="58" y="101"/>
                    <a:pt x="59" y="100"/>
                    <a:pt x="59" y="100"/>
                  </a:cubicBezTo>
                  <a:cubicBezTo>
                    <a:pt x="60" y="98"/>
                    <a:pt x="59" y="98"/>
                    <a:pt x="59" y="97"/>
                  </a:cubicBezTo>
                  <a:cubicBezTo>
                    <a:pt x="58" y="96"/>
                    <a:pt x="58" y="94"/>
                    <a:pt x="59" y="94"/>
                  </a:cubicBezTo>
                  <a:cubicBezTo>
                    <a:pt x="61" y="94"/>
                    <a:pt x="60" y="96"/>
                    <a:pt x="60" y="96"/>
                  </a:cubicBezTo>
                  <a:cubicBezTo>
                    <a:pt x="59" y="95"/>
                    <a:pt x="65" y="95"/>
                    <a:pt x="65" y="95"/>
                  </a:cubicBezTo>
                  <a:cubicBezTo>
                    <a:pt x="69" y="95"/>
                    <a:pt x="72" y="93"/>
                    <a:pt x="76" y="93"/>
                  </a:cubicBezTo>
                  <a:cubicBezTo>
                    <a:pt x="77" y="92"/>
                    <a:pt x="80" y="91"/>
                    <a:pt x="82" y="90"/>
                  </a:cubicBezTo>
                  <a:cubicBezTo>
                    <a:pt x="83" y="89"/>
                    <a:pt x="83" y="88"/>
                    <a:pt x="84" y="87"/>
                  </a:cubicBezTo>
                  <a:cubicBezTo>
                    <a:pt x="85" y="86"/>
                    <a:pt x="86" y="85"/>
                    <a:pt x="87" y="83"/>
                  </a:cubicBezTo>
                  <a:cubicBezTo>
                    <a:pt x="87" y="80"/>
                    <a:pt x="85" y="80"/>
                    <a:pt x="83" y="78"/>
                  </a:cubicBezTo>
                  <a:cubicBezTo>
                    <a:pt x="82" y="76"/>
                    <a:pt x="85" y="75"/>
                    <a:pt x="83" y="73"/>
                  </a:cubicBezTo>
                  <a:cubicBezTo>
                    <a:pt x="82" y="72"/>
                    <a:pt x="78" y="71"/>
                    <a:pt x="78" y="69"/>
                  </a:cubicBezTo>
                  <a:cubicBezTo>
                    <a:pt x="78" y="69"/>
                    <a:pt x="78" y="68"/>
                    <a:pt x="79" y="68"/>
                  </a:cubicBezTo>
                  <a:cubicBezTo>
                    <a:pt x="79" y="67"/>
                    <a:pt x="78" y="67"/>
                    <a:pt x="78" y="66"/>
                  </a:cubicBezTo>
                  <a:cubicBezTo>
                    <a:pt x="78" y="65"/>
                    <a:pt x="77" y="63"/>
                    <a:pt x="78" y="62"/>
                  </a:cubicBezTo>
                  <a:cubicBezTo>
                    <a:pt x="79" y="61"/>
                    <a:pt x="77" y="63"/>
                    <a:pt x="78" y="62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97" name="Freeform 631"/>
            <p:cNvSpPr>
              <a:spLocks/>
            </p:cNvSpPr>
            <p:nvPr/>
          </p:nvSpPr>
          <p:spPr bwMode="auto">
            <a:xfrm>
              <a:off x="7617387" y="8313140"/>
              <a:ext cx="203824" cy="226173"/>
            </a:xfrm>
            <a:custGeom>
              <a:avLst/>
              <a:gdLst>
                <a:gd name="T0" fmla="*/ 15 w 22"/>
                <a:gd name="T1" fmla="*/ 23 h 24"/>
                <a:gd name="T2" fmla="*/ 19 w 22"/>
                <a:gd name="T3" fmla="*/ 24 h 24"/>
                <a:gd name="T4" fmla="*/ 19 w 22"/>
                <a:gd name="T5" fmla="*/ 17 h 24"/>
                <a:gd name="T6" fmla="*/ 20 w 22"/>
                <a:gd name="T7" fmla="*/ 10 h 24"/>
                <a:gd name="T8" fmla="*/ 21 w 22"/>
                <a:gd name="T9" fmla="*/ 7 h 24"/>
                <a:gd name="T10" fmla="*/ 22 w 22"/>
                <a:gd name="T11" fmla="*/ 3 h 24"/>
                <a:gd name="T12" fmla="*/ 17 w 22"/>
                <a:gd name="T13" fmla="*/ 4 h 24"/>
                <a:gd name="T14" fmla="*/ 12 w 22"/>
                <a:gd name="T15" fmla="*/ 5 h 24"/>
                <a:gd name="T16" fmla="*/ 9 w 22"/>
                <a:gd name="T17" fmla="*/ 8 h 24"/>
                <a:gd name="T18" fmla="*/ 4 w 22"/>
                <a:gd name="T19" fmla="*/ 9 h 24"/>
                <a:gd name="T20" fmla="*/ 3 w 22"/>
                <a:gd name="T21" fmla="*/ 12 h 24"/>
                <a:gd name="T22" fmla="*/ 0 w 22"/>
                <a:gd name="T23" fmla="*/ 13 h 24"/>
                <a:gd name="T24" fmla="*/ 6 w 22"/>
                <a:gd name="T25" fmla="*/ 19 h 24"/>
                <a:gd name="T26" fmla="*/ 11 w 22"/>
                <a:gd name="T27" fmla="*/ 22 h 24"/>
                <a:gd name="T28" fmla="*/ 15 w 22"/>
                <a:gd name="T29" fmla="*/ 23 h 24"/>
                <a:gd name="T30" fmla="*/ 15 w 22"/>
                <a:gd name="T31" fmla="*/ 2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2" h="24">
                  <a:moveTo>
                    <a:pt x="15" y="23"/>
                  </a:moveTo>
                  <a:cubicBezTo>
                    <a:pt x="16" y="24"/>
                    <a:pt x="17" y="24"/>
                    <a:pt x="19" y="24"/>
                  </a:cubicBezTo>
                  <a:cubicBezTo>
                    <a:pt x="17" y="21"/>
                    <a:pt x="19" y="20"/>
                    <a:pt x="19" y="17"/>
                  </a:cubicBezTo>
                  <a:cubicBezTo>
                    <a:pt x="19" y="15"/>
                    <a:pt x="20" y="12"/>
                    <a:pt x="20" y="10"/>
                  </a:cubicBezTo>
                  <a:cubicBezTo>
                    <a:pt x="20" y="9"/>
                    <a:pt x="21" y="8"/>
                    <a:pt x="21" y="7"/>
                  </a:cubicBezTo>
                  <a:cubicBezTo>
                    <a:pt x="22" y="6"/>
                    <a:pt x="21" y="5"/>
                    <a:pt x="22" y="3"/>
                  </a:cubicBezTo>
                  <a:cubicBezTo>
                    <a:pt x="22" y="0"/>
                    <a:pt x="18" y="4"/>
                    <a:pt x="17" y="4"/>
                  </a:cubicBezTo>
                  <a:cubicBezTo>
                    <a:pt x="15" y="4"/>
                    <a:pt x="14" y="3"/>
                    <a:pt x="12" y="5"/>
                  </a:cubicBezTo>
                  <a:cubicBezTo>
                    <a:pt x="12" y="5"/>
                    <a:pt x="10" y="9"/>
                    <a:pt x="9" y="8"/>
                  </a:cubicBezTo>
                  <a:cubicBezTo>
                    <a:pt x="7" y="8"/>
                    <a:pt x="6" y="8"/>
                    <a:pt x="4" y="9"/>
                  </a:cubicBezTo>
                  <a:cubicBezTo>
                    <a:pt x="4" y="10"/>
                    <a:pt x="4" y="12"/>
                    <a:pt x="3" y="12"/>
                  </a:cubicBezTo>
                  <a:cubicBezTo>
                    <a:pt x="3" y="13"/>
                    <a:pt x="1" y="13"/>
                    <a:pt x="0" y="13"/>
                  </a:cubicBezTo>
                  <a:cubicBezTo>
                    <a:pt x="2" y="15"/>
                    <a:pt x="4" y="18"/>
                    <a:pt x="6" y="19"/>
                  </a:cubicBezTo>
                  <a:cubicBezTo>
                    <a:pt x="7" y="21"/>
                    <a:pt x="9" y="22"/>
                    <a:pt x="11" y="22"/>
                  </a:cubicBezTo>
                  <a:cubicBezTo>
                    <a:pt x="12" y="22"/>
                    <a:pt x="14" y="22"/>
                    <a:pt x="15" y="23"/>
                  </a:cubicBezTo>
                  <a:cubicBezTo>
                    <a:pt x="16" y="23"/>
                    <a:pt x="15" y="22"/>
                    <a:pt x="15" y="23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98" name="Freeform 632"/>
            <p:cNvSpPr>
              <a:spLocks/>
            </p:cNvSpPr>
            <p:nvPr/>
          </p:nvSpPr>
          <p:spPr bwMode="auto">
            <a:xfrm>
              <a:off x="7681084" y="8520197"/>
              <a:ext cx="159235" cy="140163"/>
            </a:xfrm>
            <a:custGeom>
              <a:avLst/>
              <a:gdLst>
                <a:gd name="T0" fmla="*/ 16 w 17"/>
                <a:gd name="T1" fmla="*/ 10 h 15"/>
                <a:gd name="T2" fmla="*/ 17 w 17"/>
                <a:gd name="T3" fmla="*/ 8 h 15"/>
                <a:gd name="T4" fmla="*/ 15 w 17"/>
                <a:gd name="T5" fmla="*/ 6 h 15"/>
                <a:gd name="T6" fmla="*/ 12 w 17"/>
                <a:gd name="T7" fmla="*/ 2 h 15"/>
                <a:gd name="T8" fmla="*/ 8 w 17"/>
                <a:gd name="T9" fmla="*/ 1 h 15"/>
                <a:gd name="T10" fmla="*/ 3 w 17"/>
                <a:gd name="T11" fmla="*/ 0 h 15"/>
                <a:gd name="T12" fmla="*/ 3 w 17"/>
                <a:gd name="T13" fmla="*/ 6 h 15"/>
                <a:gd name="T14" fmla="*/ 6 w 17"/>
                <a:gd name="T15" fmla="*/ 7 h 15"/>
                <a:gd name="T16" fmla="*/ 4 w 17"/>
                <a:gd name="T17" fmla="*/ 5 h 15"/>
                <a:gd name="T18" fmla="*/ 7 w 17"/>
                <a:gd name="T19" fmla="*/ 7 h 15"/>
                <a:gd name="T20" fmla="*/ 11 w 17"/>
                <a:gd name="T21" fmla="*/ 10 h 15"/>
                <a:gd name="T22" fmla="*/ 14 w 17"/>
                <a:gd name="T23" fmla="*/ 14 h 15"/>
                <a:gd name="T24" fmla="*/ 16 w 17"/>
                <a:gd name="T25" fmla="*/ 10 h 15"/>
                <a:gd name="T26" fmla="*/ 16 w 17"/>
                <a:gd name="T27" fmla="*/ 1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" h="15">
                  <a:moveTo>
                    <a:pt x="16" y="10"/>
                  </a:moveTo>
                  <a:cubicBezTo>
                    <a:pt x="16" y="9"/>
                    <a:pt x="16" y="8"/>
                    <a:pt x="17" y="8"/>
                  </a:cubicBezTo>
                  <a:cubicBezTo>
                    <a:pt x="16" y="7"/>
                    <a:pt x="16" y="6"/>
                    <a:pt x="15" y="6"/>
                  </a:cubicBezTo>
                  <a:cubicBezTo>
                    <a:pt x="14" y="5"/>
                    <a:pt x="13" y="2"/>
                    <a:pt x="12" y="2"/>
                  </a:cubicBezTo>
                  <a:cubicBezTo>
                    <a:pt x="10" y="2"/>
                    <a:pt x="9" y="2"/>
                    <a:pt x="8" y="1"/>
                  </a:cubicBezTo>
                  <a:cubicBezTo>
                    <a:pt x="7" y="0"/>
                    <a:pt x="4" y="0"/>
                    <a:pt x="3" y="0"/>
                  </a:cubicBezTo>
                  <a:cubicBezTo>
                    <a:pt x="4" y="1"/>
                    <a:pt x="0" y="6"/>
                    <a:pt x="3" y="6"/>
                  </a:cubicBezTo>
                  <a:cubicBezTo>
                    <a:pt x="4" y="6"/>
                    <a:pt x="4" y="8"/>
                    <a:pt x="6" y="7"/>
                  </a:cubicBezTo>
                  <a:cubicBezTo>
                    <a:pt x="7" y="6"/>
                    <a:pt x="4" y="5"/>
                    <a:pt x="4" y="5"/>
                  </a:cubicBezTo>
                  <a:cubicBezTo>
                    <a:pt x="5" y="5"/>
                    <a:pt x="7" y="6"/>
                    <a:pt x="7" y="7"/>
                  </a:cubicBezTo>
                  <a:cubicBezTo>
                    <a:pt x="8" y="9"/>
                    <a:pt x="10" y="8"/>
                    <a:pt x="11" y="10"/>
                  </a:cubicBezTo>
                  <a:cubicBezTo>
                    <a:pt x="12" y="11"/>
                    <a:pt x="12" y="13"/>
                    <a:pt x="14" y="14"/>
                  </a:cubicBezTo>
                  <a:cubicBezTo>
                    <a:pt x="17" y="15"/>
                    <a:pt x="17" y="12"/>
                    <a:pt x="16" y="10"/>
                  </a:cubicBezTo>
                  <a:cubicBezTo>
                    <a:pt x="16" y="9"/>
                    <a:pt x="16" y="11"/>
                    <a:pt x="16" y="10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99" name="Freeform 633"/>
            <p:cNvSpPr>
              <a:spLocks/>
            </p:cNvSpPr>
            <p:nvPr/>
          </p:nvSpPr>
          <p:spPr bwMode="auto">
            <a:xfrm>
              <a:off x="7502737" y="8360921"/>
              <a:ext cx="105096" cy="82827"/>
            </a:xfrm>
            <a:custGeom>
              <a:avLst/>
              <a:gdLst>
                <a:gd name="T0" fmla="*/ 4 w 11"/>
                <a:gd name="T1" fmla="*/ 1 h 9"/>
                <a:gd name="T2" fmla="*/ 4 w 11"/>
                <a:gd name="T3" fmla="*/ 0 h 9"/>
                <a:gd name="T4" fmla="*/ 0 w 11"/>
                <a:gd name="T5" fmla="*/ 4 h 9"/>
                <a:gd name="T6" fmla="*/ 11 w 11"/>
                <a:gd name="T7" fmla="*/ 5 h 9"/>
                <a:gd name="T8" fmla="*/ 4 w 11"/>
                <a:gd name="T9" fmla="*/ 1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9">
                  <a:moveTo>
                    <a:pt x="4" y="1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3" y="1"/>
                    <a:pt x="1" y="3"/>
                    <a:pt x="0" y="4"/>
                  </a:cubicBezTo>
                  <a:cubicBezTo>
                    <a:pt x="2" y="5"/>
                    <a:pt x="11" y="9"/>
                    <a:pt x="11" y="5"/>
                  </a:cubicBezTo>
                  <a:cubicBezTo>
                    <a:pt x="11" y="2"/>
                    <a:pt x="6" y="3"/>
                    <a:pt x="4" y="1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00" name="Freeform 634"/>
            <p:cNvSpPr>
              <a:spLocks/>
            </p:cNvSpPr>
            <p:nvPr/>
          </p:nvSpPr>
          <p:spPr bwMode="auto">
            <a:xfrm>
              <a:off x="7391272" y="8192091"/>
              <a:ext cx="187902" cy="216615"/>
            </a:xfrm>
            <a:custGeom>
              <a:avLst/>
              <a:gdLst>
                <a:gd name="T0" fmla="*/ 16 w 20"/>
                <a:gd name="T1" fmla="*/ 16 h 23"/>
                <a:gd name="T2" fmla="*/ 20 w 20"/>
                <a:gd name="T3" fmla="*/ 12 h 23"/>
                <a:gd name="T4" fmla="*/ 16 w 20"/>
                <a:gd name="T5" fmla="*/ 8 h 23"/>
                <a:gd name="T6" fmla="*/ 16 w 20"/>
                <a:gd name="T7" fmla="*/ 1 h 23"/>
                <a:gd name="T8" fmla="*/ 8 w 20"/>
                <a:gd name="T9" fmla="*/ 1 h 23"/>
                <a:gd name="T10" fmla="*/ 7 w 20"/>
                <a:gd name="T11" fmla="*/ 6 h 23"/>
                <a:gd name="T12" fmla="*/ 8 w 20"/>
                <a:gd name="T13" fmla="*/ 10 h 23"/>
                <a:gd name="T14" fmla="*/ 4 w 20"/>
                <a:gd name="T15" fmla="*/ 10 h 23"/>
                <a:gd name="T16" fmla="*/ 2 w 20"/>
                <a:gd name="T17" fmla="*/ 15 h 23"/>
                <a:gd name="T18" fmla="*/ 12 w 20"/>
                <a:gd name="T19" fmla="*/ 21 h 23"/>
                <a:gd name="T20" fmla="*/ 16 w 20"/>
                <a:gd name="T21" fmla="*/ 16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0" h="23">
                  <a:moveTo>
                    <a:pt x="16" y="16"/>
                  </a:moveTo>
                  <a:cubicBezTo>
                    <a:pt x="16" y="14"/>
                    <a:pt x="19" y="13"/>
                    <a:pt x="20" y="12"/>
                  </a:cubicBezTo>
                  <a:cubicBezTo>
                    <a:pt x="17" y="11"/>
                    <a:pt x="16" y="11"/>
                    <a:pt x="16" y="8"/>
                  </a:cubicBezTo>
                  <a:cubicBezTo>
                    <a:pt x="16" y="7"/>
                    <a:pt x="17" y="2"/>
                    <a:pt x="16" y="1"/>
                  </a:cubicBezTo>
                  <a:cubicBezTo>
                    <a:pt x="15" y="0"/>
                    <a:pt x="10" y="1"/>
                    <a:pt x="8" y="1"/>
                  </a:cubicBezTo>
                  <a:cubicBezTo>
                    <a:pt x="6" y="1"/>
                    <a:pt x="6" y="4"/>
                    <a:pt x="7" y="6"/>
                  </a:cubicBezTo>
                  <a:cubicBezTo>
                    <a:pt x="8" y="7"/>
                    <a:pt x="12" y="10"/>
                    <a:pt x="8" y="10"/>
                  </a:cubicBezTo>
                  <a:cubicBezTo>
                    <a:pt x="7" y="10"/>
                    <a:pt x="5" y="10"/>
                    <a:pt x="4" y="10"/>
                  </a:cubicBezTo>
                  <a:cubicBezTo>
                    <a:pt x="2" y="10"/>
                    <a:pt x="2" y="14"/>
                    <a:pt x="2" y="15"/>
                  </a:cubicBezTo>
                  <a:cubicBezTo>
                    <a:pt x="0" y="21"/>
                    <a:pt x="8" y="20"/>
                    <a:pt x="12" y="21"/>
                  </a:cubicBezTo>
                  <a:cubicBezTo>
                    <a:pt x="13" y="23"/>
                    <a:pt x="16" y="17"/>
                    <a:pt x="16" y="16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01" name="Freeform 635"/>
            <p:cNvSpPr>
              <a:spLocks/>
            </p:cNvSpPr>
            <p:nvPr/>
          </p:nvSpPr>
          <p:spPr bwMode="auto">
            <a:xfrm>
              <a:off x="6254330" y="7453043"/>
              <a:ext cx="1398093" cy="898324"/>
            </a:xfrm>
            <a:custGeom>
              <a:avLst/>
              <a:gdLst>
                <a:gd name="T0" fmla="*/ 132 w 150"/>
                <a:gd name="T1" fmla="*/ 88 h 96"/>
                <a:gd name="T2" fmla="*/ 130 w 150"/>
                <a:gd name="T3" fmla="*/ 80 h 96"/>
                <a:gd name="T4" fmla="*/ 144 w 150"/>
                <a:gd name="T5" fmla="*/ 78 h 96"/>
                <a:gd name="T6" fmla="*/ 146 w 150"/>
                <a:gd name="T7" fmla="*/ 68 h 96"/>
                <a:gd name="T8" fmla="*/ 146 w 150"/>
                <a:gd name="T9" fmla="*/ 61 h 96"/>
                <a:gd name="T10" fmla="*/ 132 w 150"/>
                <a:gd name="T11" fmla="*/ 64 h 96"/>
                <a:gd name="T12" fmla="*/ 126 w 150"/>
                <a:gd name="T13" fmla="*/ 76 h 96"/>
                <a:gd name="T14" fmla="*/ 110 w 150"/>
                <a:gd name="T15" fmla="*/ 76 h 96"/>
                <a:gd name="T16" fmla="*/ 102 w 150"/>
                <a:gd name="T17" fmla="*/ 69 h 96"/>
                <a:gd name="T18" fmla="*/ 96 w 150"/>
                <a:gd name="T19" fmla="*/ 51 h 96"/>
                <a:gd name="T20" fmla="*/ 98 w 150"/>
                <a:gd name="T21" fmla="*/ 38 h 96"/>
                <a:gd name="T22" fmla="*/ 90 w 150"/>
                <a:gd name="T23" fmla="*/ 35 h 96"/>
                <a:gd name="T24" fmla="*/ 82 w 150"/>
                <a:gd name="T25" fmla="*/ 24 h 96"/>
                <a:gd name="T26" fmla="*/ 75 w 150"/>
                <a:gd name="T27" fmla="*/ 17 h 96"/>
                <a:gd name="T28" fmla="*/ 68 w 150"/>
                <a:gd name="T29" fmla="*/ 20 h 96"/>
                <a:gd name="T30" fmla="*/ 59 w 150"/>
                <a:gd name="T31" fmla="*/ 10 h 96"/>
                <a:gd name="T32" fmla="*/ 45 w 150"/>
                <a:gd name="T33" fmla="*/ 6 h 96"/>
                <a:gd name="T34" fmla="*/ 29 w 150"/>
                <a:gd name="T35" fmla="*/ 8 h 96"/>
                <a:gd name="T36" fmla="*/ 13 w 150"/>
                <a:gd name="T37" fmla="*/ 1 h 96"/>
                <a:gd name="T38" fmla="*/ 7 w 150"/>
                <a:gd name="T39" fmla="*/ 16 h 96"/>
                <a:gd name="T40" fmla="*/ 15 w 150"/>
                <a:gd name="T41" fmla="*/ 28 h 96"/>
                <a:gd name="T42" fmla="*/ 15 w 150"/>
                <a:gd name="T43" fmla="*/ 32 h 96"/>
                <a:gd name="T44" fmla="*/ 25 w 150"/>
                <a:gd name="T45" fmla="*/ 38 h 96"/>
                <a:gd name="T46" fmla="*/ 26 w 150"/>
                <a:gd name="T47" fmla="*/ 44 h 96"/>
                <a:gd name="T48" fmla="*/ 36 w 150"/>
                <a:gd name="T49" fmla="*/ 53 h 96"/>
                <a:gd name="T50" fmla="*/ 36 w 150"/>
                <a:gd name="T51" fmla="*/ 47 h 96"/>
                <a:gd name="T52" fmla="*/ 32 w 150"/>
                <a:gd name="T53" fmla="*/ 42 h 96"/>
                <a:gd name="T54" fmla="*/ 26 w 150"/>
                <a:gd name="T55" fmla="*/ 32 h 96"/>
                <a:gd name="T56" fmla="*/ 20 w 150"/>
                <a:gd name="T57" fmla="*/ 23 h 96"/>
                <a:gd name="T58" fmla="*/ 13 w 150"/>
                <a:gd name="T59" fmla="*/ 16 h 96"/>
                <a:gd name="T60" fmla="*/ 11 w 150"/>
                <a:gd name="T61" fmla="*/ 5 h 96"/>
                <a:gd name="T62" fmla="*/ 15 w 150"/>
                <a:gd name="T63" fmla="*/ 7 h 96"/>
                <a:gd name="T64" fmla="*/ 20 w 150"/>
                <a:gd name="T65" fmla="*/ 9 h 96"/>
                <a:gd name="T66" fmla="*/ 23 w 150"/>
                <a:gd name="T67" fmla="*/ 19 h 96"/>
                <a:gd name="T68" fmla="*/ 23 w 150"/>
                <a:gd name="T69" fmla="*/ 20 h 96"/>
                <a:gd name="T70" fmla="*/ 32 w 150"/>
                <a:gd name="T71" fmla="*/ 27 h 96"/>
                <a:gd name="T72" fmla="*/ 36 w 150"/>
                <a:gd name="T73" fmla="*/ 33 h 96"/>
                <a:gd name="T74" fmla="*/ 38 w 150"/>
                <a:gd name="T75" fmla="*/ 38 h 96"/>
                <a:gd name="T76" fmla="*/ 46 w 150"/>
                <a:gd name="T77" fmla="*/ 45 h 96"/>
                <a:gd name="T78" fmla="*/ 54 w 150"/>
                <a:gd name="T79" fmla="*/ 53 h 96"/>
                <a:gd name="T80" fmla="*/ 56 w 150"/>
                <a:gd name="T81" fmla="*/ 59 h 96"/>
                <a:gd name="T82" fmla="*/ 58 w 150"/>
                <a:gd name="T83" fmla="*/ 65 h 96"/>
                <a:gd name="T84" fmla="*/ 60 w 150"/>
                <a:gd name="T85" fmla="*/ 72 h 96"/>
                <a:gd name="T86" fmla="*/ 68 w 150"/>
                <a:gd name="T87" fmla="*/ 77 h 96"/>
                <a:gd name="T88" fmla="*/ 89 w 150"/>
                <a:gd name="T89" fmla="*/ 86 h 96"/>
                <a:gd name="T90" fmla="*/ 113 w 150"/>
                <a:gd name="T91" fmla="*/ 88 h 96"/>
                <a:gd name="T92" fmla="*/ 126 w 150"/>
                <a:gd name="T93" fmla="*/ 89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50" h="96">
                  <a:moveTo>
                    <a:pt x="126" y="89"/>
                  </a:moveTo>
                  <a:cubicBezTo>
                    <a:pt x="127" y="89"/>
                    <a:pt x="134" y="90"/>
                    <a:pt x="132" y="88"/>
                  </a:cubicBezTo>
                  <a:cubicBezTo>
                    <a:pt x="131" y="86"/>
                    <a:pt x="129" y="85"/>
                    <a:pt x="128" y="83"/>
                  </a:cubicBezTo>
                  <a:cubicBezTo>
                    <a:pt x="128" y="83"/>
                    <a:pt x="129" y="80"/>
                    <a:pt x="130" y="80"/>
                  </a:cubicBezTo>
                  <a:cubicBezTo>
                    <a:pt x="131" y="79"/>
                    <a:pt x="136" y="80"/>
                    <a:pt x="138" y="80"/>
                  </a:cubicBezTo>
                  <a:cubicBezTo>
                    <a:pt x="141" y="80"/>
                    <a:pt x="140" y="75"/>
                    <a:pt x="144" y="78"/>
                  </a:cubicBezTo>
                  <a:cubicBezTo>
                    <a:pt x="145" y="76"/>
                    <a:pt x="146" y="75"/>
                    <a:pt x="146" y="73"/>
                  </a:cubicBezTo>
                  <a:cubicBezTo>
                    <a:pt x="146" y="71"/>
                    <a:pt x="145" y="69"/>
                    <a:pt x="146" y="68"/>
                  </a:cubicBezTo>
                  <a:cubicBezTo>
                    <a:pt x="147" y="66"/>
                    <a:pt x="150" y="64"/>
                    <a:pt x="150" y="63"/>
                  </a:cubicBezTo>
                  <a:cubicBezTo>
                    <a:pt x="149" y="61"/>
                    <a:pt x="148" y="61"/>
                    <a:pt x="146" y="61"/>
                  </a:cubicBezTo>
                  <a:cubicBezTo>
                    <a:pt x="143" y="61"/>
                    <a:pt x="139" y="61"/>
                    <a:pt x="136" y="62"/>
                  </a:cubicBezTo>
                  <a:cubicBezTo>
                    <a:pt x="134" y="62"/>
                    <a:pt x="133" y="63"/>
                    <a:pt x="132" y="64"/>
                  </a:cubicBezTo>
                  <a:cubicBezTo>
                    <a:pt x="131" y="66"/>
                    <a:pt x="132" y="68"/>
                    <a:pt x="131" y="70"/>
                  </a:cubicBezTo>
                  <a:cubicBezTo>
                    <a:pt x="131" y="71"/>
                    <a:pt x="126" y="76"/>
                    <a:pt x="126" y="76"/>
                  </a:cubicBezTo>
                  <a:cubicBezTo>
                    <a:pt x="122" y="75"/>
                    <a:pt x="118" y="76"/>
                    <a:pt x="114" y="78"/>
                  </a:cubicBezTo>
                  <a:cubicBezTo>
                    <a:pt x="112" y="78"/>
                    <a:pt x="111" y="77"/>
                    <a:pt x="110" y="76"/>
                  </a:cubicBezTo>
                  <a:cubicBezTo>
                    <a:pt x="109" y="75"/>
                    <a:pt x="107" y="75"/>
                    <a:pt x="105" y="74"/>
                  </a:cubicBezTo>
                  <a:cubicBezTo>
                    <a:pt x="103" y="74"/>
                    <a:pt x="103" y="71"/>
                    <a:pt x="102" y="69"/>
                  </a:cubicBezTo>
                  <a:cubicBezTo>
                    <a:pt x="101" y="67"/>
                    <a:pt x="99" y="66"/>
                    <a:pt x="98" y="64"/>
                  </a:cubicBezTo>
                  <a:cubicBezTo>
                    <a:pt x="97" y="60"/>
                    <a:pt x="95" y="55"/>
                    <a:pt x="96" y="51"/>
                  </a:cubicBezTo>
                  <a:cubicBezTo>
                    <a:pt x="96" y="48"/>
                    <a:pt x="95" y="44"/>
                    <a:pt x="97" y="41"/>
                  </a:cubicBezTo>
                  <a:cubicBezTo>
                    <a:pt x="98" y="40"/>
                    <a:pt x="98" y="39"/>
                    <a:pt x="98" y="38"/>
                  </a:cubicBezTo>
                  <a:cubicBezTo>
                    <a:pt x="99" y="36"/>
                    <a:pt x="97" y="37"/>
                    <a:pt x="96" y="36"/>
                  </a:cubicBezTo>
                  <a:cubicBezTo>
                    <a:pt x="94" y="36"/>
                    <a:pt x="92" y="35"/>
                    <a:pt x="90" y="35"/>
                  </a:cubicBezTo>
                  <a:cubicBezTo>
                    <a:pt x="89" y="34"/>
                    <a:pt x="87" y="32"/>
                    <a:pt x="87" y="30"/>
                  </a:cubicBezTo>
                  <a:cubicBezTo>
                    <a:pt x="87" y="27"/>
                    <a:pt x="84" y="26"/>
                    <a:pt x="82" y="24"/>
                  </a:cubicBezTo>
                  <a:cubicBezTo>
                    <a:pt x="81" y="22"/>
                    <a:pt x="81" y="20"/>
                    <a:pt x="80" y="18"/>
                  </a:cubicBezTo>
                  <a:cubicBezTo>
                    <a:pt x="79" y="17"/>
                    <a:pt x="77" y="17"/>
                    <a:pt x="75" y="17"/>
                  </a:cubicBezTo>
                  <a:cubicBezTo>
                    <a:pt x="74" y="16"/>
                    <a:pt x="72" y="16"/>
                    <a:pt x="71" y="17"/>
                  </a:cubicBezTo>
                  <a:cubicBezTo>
                    <a:pt x="71" y="18"/>
                    <a:pt x="70" y="20"/>
                    <a:pt x="68" y="20"/>
                  </a:cubicBezTo>
                  <a:cubicBezTo>
                    <a:pt x="66" y="20"/>
                    <a:pt x="63" y="18"/>
                    <a:pt x="62" y="16"/>
                  </a:cubicBezTo>
                  <a:cubicBezTo>
                    <a:pt x="61" y="13"/>
                    <a:pt x="61" y="12"/>
                    <a:pt x="59" y="10"/>
                  </a:cubicBezTo>
                  <a:cubicBezTo>
                    <a:pt x="57" y="9"/>
                    <a:pt x="54" y="6"/>
                    <a:pt x="52" y="6"/>
                  </a:cubicBezTo>
                  <a:cubicBezTo>
                    <a:pt x="51" y="5"/>
                    <a:pt x="45" y="5"/>
                    <a:pt x="45" y="6"/>
                  </a:cubicBezTo>
                  <a:cubicBezTo>
                    <a:pt x="43" y="9"/>
                    <a:pt x="42" y="8"/>
                    <a:pt x="39" y="8"/>
                  </a:cubicBezTo>
                  <a:cubicBezTo>
                    <a:pt x="35" y="8"/>
                    <a:pt x="32" y="8"/>
                    <a:pt x="29" y="8"/>
                  </a:cubicBezTo>
                  <a:cubicBezTo>
                    <a:pt x="28" y="8"/>
                    <a:pt x="25" y="6"/>
                    <a:pt x="23" y="5"/>
                  </a:cubicBezTo>
                  <a:cubicBezTo>
                    <a:pt x="20" y="4"/>
                    <a:pt x="17" y="3"/>
                    <a:pt x="13" y="1"/>
                  </a:cubicBezTo>
                  <a:cubicBezTo>
                    <a:pt x="9" y="0"/>
                    <a:pt x="4" y="1"/>
                    <a:pt x="0" y="2"/>
                  </a:cubicBezTo>
                  <a:cubicBezTo>
                    <a:pt x="1" y="7"/>
                    <a:pt x="5" y="11"/>
                    <a:pt x="7" y="16"/>
                  </a:cubicBezTo>
                  <a:cubicBezTo>
                    <a:pt x="8" y="18"/>
                    <a:pt x="11" y="20"/>
                    <a:pt x="13" y="21"/>
                  </a:cubicBezTo>
                  <a:cubicBezTo>
                    <a:pt x="14" y="23"/>
                    <a:pt x="16" y="26"/>
                    <a:pt x="15" y="28"/>
                  </a:cubicBezTo>
                  <a:cubicBezTo>
                    <a:pt x="15" y="28"/>
                    <a:pt x="8" y="26"/>
                    <a:pt x="12" y="29"/>
                  </a:cubicBezTo>
                  <a:cubicBezTo>
                    <a:pt x="13" y="30"/>
                    <a:pt x="14" y="31"/>
                    <a:pt x="15" y="32"/>
                  </a:cubicBezTo>
                  <a:cubicBezTo>
                    <a:pt x="17" y="32"/>
                    <a:pt x="18" y="32"/>
                    <a:pt x="19" y="33"/>
                  </a:cubicBezTo>
                  <a:cubicBezTo>
                    <a:pt x="21" y="34"/>
                    <a:pt x="23" y="36"/>
                    <a:pt x="25" y="38"/>
                  </a:cubicBezTo>
                  <a:cubicBezTo>
                    <a:pt x="26" y="39"/>
                    <a:pt x="25" y="41"/>
                    <a:pt x="24" y="42"/>
                  </a:cubicBezTo>
                  <a:cubicBezTo>
                    <a:pt x="23" y="43"/>
                    <a:pt x="25" y="44"/>
                    <a:pt x="26" y="44"/>
                  </a:cubicBezTo>
                  <a:cubicBezTo>
                    <a:pt x="29" y="46"/>
                    <a:pt x="31" y="48"/>
                    <a:pt x="33" y="50"/>
                  </a:cubicBezTo>
                  <a:cubicBezTo>
                    <a:pt x="34" y="51"/>
                    <a:pt x="35" y="53"/>
                    <a:pt x="36" y="53"/>
                  </a:cubicBezTo>
                  <a:cubicBezTo>
                    <a:pt x="37" y="53"/>
                    <a:pt x="38" y="51"/>
                    <a:pt x="37" y="50"/>
                  </a:cubicBezTo>
                  <a:cubicBezTo>
                    <a:pt x="37" y="49"/>
                    <a:pt x="36" y="48"/>
                    <a:pt x="36" y="47"/>
                  </a:cubicBezTo>
                  <a:cubicBezTo>
                    <a:pt x="35" y="46"/>
                    <a:pt x="33" y="47"/>
                    <a:pt x="32" y="46"/>
                  </a:cubicBezTo>
                  <a:cubicBezTo>
                    <a:pt x="30" y="44"/>
                    <a:pt x="32" y="44"/>
                    <a:pt x="32" y="42"/>
                  </a:cubicBezTo>
                  <a:cubicBezTo>
                    <a:pt x="32" y="42"/>
                    <a:pt x="30" y="40"/>
                    <a:pt x="30" y="39"/>
                  </a:cubicBezTo>
                  <a:cubicBezTo>
                    <a:pt x="28" y="37"/>
                    <a:pt x="28" y="34"/>
                    <a:pt x="26" y="32"/>
                  </a:cubicBezTo>
                  <a:cubicBezTo>
                    <a:pt x="24" y="31"/>
                    <a:pt x="22" y="29"/>
                    <a:pt x="21" y="27"/>
                  </a:cubicBezTo>
                  <a:cubicBezTo>
                    <a:pt x="21" y="26"/>
                    <a:pt x="21" y="24"/>
                    <a:pt x="20" y="23"/>
                  </a:cubicBezTo>
                  <a:cubicBezTo>
                    <a:pt x="19" y="22"/>
                    <a:pt x="18" y="21"/>
                    <a:pt x="17" y="20"/>
                  </a:cubicBezTo>
                  <a:cubicBezTo>
                    <a:pt x="16" y="18"/>
                    <a:pt x="15" y="17"/>
                    <a:pt x="13" y="16"/>
                  </a:cubicBezTo>
                  <a:cubicBezTo>
                    <a:pt x="12" y="15"/>
                    <a:pt x="12" y="13"/>
                    <a:pt x="12" y="12"/>
                  </a:cubicBezTo>
                  <a:cubicBezTo>
                    <a:pt x="12" y="11"/>
                    <a:pt x="10" y="6"/>
                    <a:pt x="11" y="5"/>
                  </a:cubicBezTo>
                  <a:cubicBezTo>
                    <a:pt x="12" y="4"/>
                    <a:pt x="13" y="7"/>
                    <a:pt x="14" y="7"/>
                  </a:cubicBezTo>
                  <a:cubicBezTo>
                    <a:pt x="15" y="7"/>
                    <a:pt x="15" y="7"/>
                    <a:pt x="15" y="7"/>
                  </a:cubicBezTo>
                  <a:cubicBezTo>
                    <a:pt x="17" y="6"/>
                    <a:pt x="17" y="7"/>
                    <a:pt x="18" y="8"/>
                  </a:cubicBezTo>
                  <a:cubicBezTo>
                    <a:pt x="19" y="8"/>
                    <a:pt x="20" y="8"/>
                    <a:pt x="20" y="9"/>
                  </a:cubicBezTo>
                  <a:cubicBezTo>
                    <a:pt x="20" y="11"/>
                    <a:pt x="21" y="13"/>
                    <a:pt x="22" y="15"/>
                  </a:cubicBezTo>
                  <a:cubicBezTo>
                    <a:pt x="22" y="16"/>
                    <a:pt x="23" y="18"/>
                    <a:pt x="23" y="19"/>
                  </a:cubicBezTo>
                  <a:cubicBezTo>
                    <a:pt x="23" y="20"/>
                    <a:pt x="22" y="21"/>
                    <a:pt x="22" y="22"/>
                  </a:cubicBezTo>
                  <a:cubicBezTo>
                    <a:pt x="23" y="22"/>
                    <a:pt x="23" y="20"/>
                    <a:pt x="23" y="20"/>
                  </a:cubicBezTo>
                  <a:cubicBezTo>
                    <a:pt x="24" y="19"/>
                    <a:pt x="25" y="22"/>
                    <a:pt x="26" y="22"/>
                  </a:cubicBezTo>
                  <a:cubicBezTo>
                    <a:pt x="27" y="23"/>
                    <a:pt x="32" y="26"/>
                    <a:pt x="32" y="27"/>
                  </a:cubicBezTo>
                  <a:cubicBezTo>
                    <a:pt x="32" y="29"/>
                    <a:pt x="33" y="30"/>
                    <a:pt x="34" y="30"/>
                  </a:cubicBezTo>
                  <a:cubicBezTo>
                    <a:pt x="35" y="31"/>
                    <a:pt x="35" y="32"/>
                    <a:pt x="36" y="33"/>
                  </a:cubicBezTo>
                  <a:cubicBezTo>
                    <a:pt x="37" y="34"/>
                    <a:pt x="38" y="33"/>
                    <a:pt x="38" y="34"/>
                  </a:cubicBezTo>
                  <a:cubicBezTo>
                    <a:pt x="39" y="35"/>
                    <a:pt x="37" y="36"/>
                    <a:pt x="38" y="38"/>
                  </a:cubicBezTo>
                  <a:cubicBezTo>
                    <a:pt x="40" y="39"/>
                    <a:pt x="42" y="40"/>
                    <a:pt x="44" y="42"/>
                  </a:cubicBezTo>
                  <a:cubicBezTo>
                    <a:pt x="45" y="43"/>
                    <a:pt x="45" y="44"/>
                    <a:pt x="46" y="45"/>
                  </a:cubicBezTo>
                  <a:cubicBezTo>
                    <a:pt x="47" y="46"/>
                    <a:pt x="48" y="46"/>
                    <a:pt x="49" y="48"/>
                  </a:cubicBezTo>
                  <a:cubicBezTo>
                    <a:pt x="51" y="49"/>
                    <a:pt x="52" y="51"/>
                    <a:pt x="54" y="53"/>
                  </a:cubicBezTo>
                  <a:cubicBezTo>
                    <a:pt x="55" y="54"/>
                    <a:pt x="56" y="55"/>
                    <a:pt x="57" y="56"/>
                  </a:cubicBezTo>
                  <a:cubicBezTo>
                    <a:pt x="58" y="58"/>
                    <a:pt x="56" y="58"/>
                    <a:pt x="56" y="59"/>
                  </a:cubicBezTo>
                  <a:cubicBezTo>
                    <a:pt x="56" y="60"/>
                    <a:pt x="59" y="59"/>
                    <a:pt x="59" y="61"/>
                  </a:cubicBezTo>
                  <a:cubicBezTo>
                    <a:pt x="58" y="63"/>
                    <a:pt x="57" y="63"/>
                    <a:pt x="58" y="65"/>
                  </a:cubicBezTo>
                  <a:cubicBezTo>
                    <a:pt x="58" y="65"/>
                    <a:pt x="56" y="67"/>
                    <a:pt x="57" y="68"/>
                  </a:cubicBezTo>
                  <a:cubicBezTo>
                    <a:pt x="58" y="69"/>
                    <a:pt x="59" y="71"/>
                    <a:pt x="60" y="72"/>
                  </a:cubicBezTo>
                  <a:cubicBezTo>
                    <a:pt x="61" y="73"/>
                    <a:pt x="62" y="73"/>
                    <a:pt x="63" y="73"/>
                  </a:cubicBezTo>
                  <a:cubicBezTo>
                    <a:pt x="66" y="74"/>
                    <a:pt x="66" y="76"/>
                    <a:pt x="68" y="77"/>
                  </a:cubicBezTo>
                  <a:cubicBezTo>
                    <a:pt x="71" y="79"/>
                    <a:pt x="75" y="79"/>
                    <a:pt x="77" y="81"/>
                  </a:cubicBezTo>
                  <a:cubicBezTo>
                    <a:pt x="81" y="83"/>
                    <a:pt x="85" y="85"/>
                    <a:pt x="89" y="86"/>
                  </a:cubicBezTo>
                  <a:cubicBezTo>
                    <a:pt x="92" y="88"/>
                    <a:pt x="97" y="90"/>
                    <a:pt x="101" y="91"/>
                  </a:cubicBezTo>
                  <a:cubicBezTo>
                    <a:pt x="105" y="91"/>
                    <a:pt x="108" y="87"/>
                    <a:pt x="113" y="88"/>
                  </a:cubicBezTo>
                  <a:cubicBezTo>
                    <a:pt x="117" y="89"/>
                    <a:pt x="120" y="93"/>
                    <a:pt x="123" y="96"/>
                  </a:cubicBezTo>
                  <a:cubicBezTo>
                    <a:pt x="123" y="95"/>
                    <a:pt x="124" y="90"/>
                    <a:pt x="126" y="89"/>
                  </a:cubicBezTo>
                  <a:cubicBezTo>
                    <a:pt x="127" y="89"/>
                    <a:pt x="125" y="89"/>
                    <a:pt x="126" y="89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02" name="Freeform 636"/>
            <p:cNvSpPr>
              <a:spLocks/>
            </p:cNvSpPr>
            <p:nvPr/>
          </p:nvSpPr>
          <p:spPr bwMode="auto">
            <a:xfrm>
              <a:off x="7531402" y="8287656"/>
              <a:ext cx="280256" cy="149721"/>
            </a:xfrm>
            <a:custGeom>
              <a:avLst/>
              <a:gdLst>
                <a:gd name="T0" fmla="*/ 12 w 30"/>
                <a:gd name="T1" fmla="*/ 15 h 16"/>
                <a:gd name="T2" fmla="*/ 13 w 30"/>
                <a:gd name="T3" fmla="*/ 13 h 16"/>
                <a:gd name="T4" fmla="*/ 16 w 30"/>
                <a:gd name="T5" fmla="*/ 11 h 16"/>
                <a:gd name="T6" fmla="*/ 20 w 30"/>
                <a:gd name="T7" fmla="*/ 10 h 16"/>
                <a:gd name="T8" fmla="*/ 24 w 30"/>
                <a:gd name="T9" fmla="*/ 7 h 16"/>
                <a:gd name="T10" fmla="*/ 30 w 30"/>
                <a:gd name="T11" fmla="*/ 5 h 16"/>
                <a:gd name="T12" fmla="*/ 20 w 30"/>
                <a:gd name="T13" fmla="*/ 1 h 16"/>
                <a:gd name="T14" fmla="*/ 14 w 30"/>
                <a:gd name="T15" fmla="*/ 2 h 16"/>
                <a:gd name="T16" fmla="*/ 8 w 30"/>
                <a:gd name="T17" fmla="*/ 1 h 16"/>
                <a:gd name="T18" fmla="*/ 2 w 30"/>
                <a:gd name="T19" fmla="*/ 4 h 16"/>
                <a:gd name="T20" fmla="*/ 1 w 30"/>
                <a:gd name="T21" fmla="*/ 9 h 16"/>
                <a:gd name="T22" fmla="*/ 8 w 30"/>
                <a:gd name="T23" fmla="*/ 14 h 16"/>
                <a:gd name="T24" fmla="*/ 10 w 30"/>
                <a:gd name="T25" fmla="*/ 14 h 16"/>
                <a:gd name="T26" fmla="*/ 9 w 30"/>
                <a:gd name="T27" fmla="*/ 16 h 16"/>
                <a:gd name="T28" fmla="*/ 12 w 30"/>
                <a:gd name="T29" fmla="*/ 15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0" h="16">
                  <a:moveTo>
                    <a:pt x="12" y="15"/>
                  </a:moveTo>
                  <a:cubicBezTo>
                    <a:pt x="13" y="15"/>
                    <a:pt x="13" y="14"/>
                    <a:pt x="13" y="13"/>
                  </a:cubicBezTo>
                  <a:cubicBezTo>
                    <a:pt x="13" y="12"/>
                    <a:pt x="15" y="11"/>
                    <a:pt x="16" y="11"/>
                  </a:cubicBezTo>
                  <a:cubicBezTo>
                    <a:pt x="18" y="10"/>
                    <a:pt x="18" y="12"/>
                    <a:pt x="20" y="10"/>
                  </a:cubicBezTo>
                  <a:cubicBezTo>
                    <a:pt x="21" y="9"/>
                    <a:pt x="22" y="6"/>
                    <a:pt x="24" y="7"/>
                  </a:cubicBezTo>
                  <a:cubicBezTo>
                    <a:pt x="27" y="7"/>
                    <a:pt x="27" y="6"/>
                    <a:pt x="30" y="5"/>
                  </a:cubicBezTo>
                  <a:cubicBezTo>
                    <a:pt x="26" y="3"/>
                    <a:pt x="25" y="0"/>
                    <a:pt x="20" y="1"/>
                  </a:cubicBezTo>
                  <a:cubicBezTo>
                    <a:pt x="18" y="1"/>
                    <a:pt x="16" y="2"/>
                    <a:pt x="14" y="2"/>
                  </a:cubicBezTo>
                  <a:cubicBezTo>
                    <a:pt x="12" y="2"/>
                    <a:pt x="10" y="1"/>
                    <a:pt x="8" y="1"/>
                  </a:cubicBezTo>
                  <a:cubicBezTo>
                    <a:pt x="5" y="2"/>
                    <a:pt x="4" y="2"/>
                    <a:pt x="2" y="4"/>
                  </a:cubicBezTo>
                  <a:cubicBezTo>
                    <a:pt x="2" y="5"/>
                    <a:pt x="0" y="7"/>
                    <a:pt x="1" y="9"/>
                  </a:cubicBezTo>
                  <a:cubicBezTo>
                    <a:pt x="4" y="11"/>
                    <a:pt x="8" y="9"/>
                    <a:pt x="8" y="14"/>
                  </a:cubicBezTo>
                  <a:cubicBezTo>
                    <a:pt x="8" y="14"/>
                    <a:pt x="10" y="14"/>
                    <a:pt x="10" y="14"/>
                  </a:cubicBezTo>
                  <a:cubicBezTo>
                    <a:pt x="10" y="14"/>
                    <a:pt x="9" y="16"/>
                    <a:pt x="9" y="16"/>
                  </a:cubicBezTo>
                  <a:cubicBezTo>
                    <a:pt x="10" y="16"/>
                    <a:pt x="12" y="16"/>
                    <a:pt x="12" y="15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03" name="Freeform 637"/>
            <p:cNvSpPr>
              <a:spLocks/>
            </p:cNvSpPr>
            <p:nvPr/>
          </p:nvSpPr>
          <p:spPr bwMode="auto">
            <a:xfrm>
              <a:off x="7531402" y="8163419"/>
              <a:ext cx="66879" cy="140163"/>
            </a:xfrm>
            <a:custGeom>
              <a:avLst/>
              <a:gdLst>
                <a:gd name="T0" fmla="*/ 5 w 7"/>
                <a:gd name="T1" fmla="*/ 1 h 15"/>
                <a:gd name="T2" fmla="*/ 2 w 7"/>
                <a:gd name="T3" fmla="*/ 4 h 15"/>
                <a:gd name="T4" fmla="*/ 1 w 7"/>
                <a:gd name="T5" fmla="*/ 6 h 15"/>
                <a:gd name="T6" fmla="*/ 2 w 7"/>
                <a:gd name="T7" fmla="*/ 14 h 15"/>
                <a:gd name="T8" fmla="*/ 6 w 7"/>
                <a:gd name="T9" fmla="*/ 8 h 15"/>
                <a:gd name="T10" fmla="*/ 7 w 7"/>
                <a:gd name="T11" fmla="*/ 2 h 15"/>
                <a:gd name="T12" fmla="*/ 5 w 7"/>
                <a:gd name="T13" fmla="*/ 1 h 15"/>
                <a:gd name="T14" fmla="*/ 5 w 7"/>
                <a:gd name="T15" fmla="*/ 1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" h="15">
                  <a:moveTo>
                    <a:pt x="5" y="1"/>
                  </a:moveTo>
                  <a:cubicBezTo>
                    <a:pt x="4" y="0"/>
                    <a:pt x="2" y="3"/>
                    <a:pt x="2" y="4"/>
                  </a:cubicBezTo>
                  <a:cubicBezTo>
                    <a:pt x="1" y="5"/>
                    <a:pt x="1" y="4"/>
                    <a:pt x="1" y="6"/>
                  </a:cubicBezTo>
                  <a:cubicBezTo>
                    <a:pt x="1" y="7"/>
                    <a:pt x="0" y="15"/>
                    <a:pt x="2" y="14"/>
                  </a:cubicBezTo>
                  <a:cubicBezTo>
                    <a:pt x="2" y="13"/>
                    <a:pt x="5" y="10"/>
                    <a:pt x="6" y="8"/>
                  </a:cubicBezTo>
                  <a:cubicBezTo>
                    <a:pt x="6" y="5"/>
                    <a:pt x="6" y="4"/>
                    <a:pt x="7" y="2"/>
                  </a:cubicBezTo>
                  <a:cubicBezTo>
                    <a:pt x="7" y="1"/>
                    <a:pt x="6" y="1"/>
                    <a:pt x="5" y="1"/>
                  </a:cubicBezTo>
                  <a:cubicBezTo>
                    <a:pt x="4" y="0"/>
                    <a:pt x="6" y="1"/>
                    <a:pt x="5" y="1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04" name="Freeform 638"/>
            <p:cNvSpPr>
              <a:spLocks/>
            </p:cNvSpPr>
            <p:nvPr/>
          </p:nvSpPr>
          <p:spPr bwMode="auto">
            <a:xfrm>
              <a:off x="8232035" y="8080592"/>
              <a:ext cx="121018" cy="101936"/>
            </a:xfrm>
            <a:custGeom>
              <a:avLst/>
              <a:gdLst>
                <a:gd name="T0" fmla="*/ 12 w 13"/>
                <a:gd name="T1" fmla="*/ 3 h 11"/>
                <a:gd name="T2" fmla="*/ 6 w 13"/>
                <a:gd name="T3" fmla="*/ 1 h 11"/>
                <a:gd name="T4" fmla="*/ 7 w 13"/>
                <a:gd name="T5" fmla="*/ 5 h 11"/>
                <a:gd name="T6" fmla="*/ 9 w 13"/>
                <a:gd name="T7" fmla="*/ 9 h 11"/>
                <a:gd name="T8" fmla="*/ 6 w 13"/>
                <a:gd name="T9" fmla="*/ 10 h 11"/>
                <a:gd name="T10" fmla="*/ 5 w 13"/>
                <a:gd name="T11" fmla="*/ 8 h 11"/>
                <a:gd name="T12" fmla="*/ 0 w 13"/>
                <a:gd name="T13" fmla="*/ 9 h 11"/>
                <a:gd name="T14" fmla="*/ 3 w 13"/>
                <a:gd name="T15" fmla="*/ 11 h 11"/>
                <a:gd name="T16" fmla="*/ 13 w 13"/>
                <a:gd name="T17" fmla="*/ 11 h 11"/>
                <a:gd name="T18" fmla="*/ 12 w 13"/>
                <a:gd name="T19" fmla="*/ 3 h 11"/>
                <a:gd name="T20" fmla="*/ 12 w 13"/>
                <a:gd name="T21" fmla="*/ 3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" h="11">
                  <a:moveTo>
                    <a:pt x="12" y="3"/>
                  </a:moveTo>
                  <a:cubicBezTo>
                    <a:pt x="10" y="3"/>
                    <a:pt x="8" y="0"/>
                    <a:pt x="6" y="1"/>
                  </a:cubicBezTo>
                  <a:cubicBezTo>
                    <a:pt x="3" y="2"/>
                    <a:pt x="7" y="3"/>
                    <a:pt x="7" y="5"/>
                  </a:cubicBezTo>
                  <a:cubicBezTo>
                    <a:pt x="8" y="6"/>
                    <a:pt x="10" y="8"/>
                    <a:pt x="9" y="9"/>
                  </a:cubicBezTo>
                  <a:cubicBezTo>
                    <a:pt x="8" y="10"/>
                    <a:pt x="7" y="10"/>
                    <a:pt x="6" y="10"/>
                  </a:cubicBezTo>
                  <a:cubicBezTo>
                    <a:pt x="4" y="9"/>
                    <a:pt x="6" y="9"/>
                    <a:pt x="5" y="8"/>
                  </a:cubicBezTo>
                  <a:cubicBezTo>
                    <a:pt x="5" y="8"/>
                    <a:pt x="0" y="9"/>
                    <a:pt x="0" y="9"/>
                  </a:cubicBezTo>
                  <a:cubicBezTo>
                    <a:pt x="0" y="11"/>
                    <a:pt x="2" y="11"/>
                    <a:pt x="3" y="11"/>
                  </a:cubicBezTo>
                  <a:cubicBezTo>
                    <a:pt x="6" y="10"/>
                    <a:pt x="9" y="11"/>
                    <a:pt x="13" y="11"/>
                  </a:cubicBezTo>
                  <a:cubicBezTo>
                    <a:pt x="13" y="8"/>
                    <a:pt x="12" y="5"/>
                    <a:pt x="12" y="3"/>
                  </a:cubicBezTo>
                  <a:cubicBezTo>
                    <a:pt x="11" y="3"/>
                    <a:pt x="12" y="5"/>
                    <a:pt x="12" y="3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05" name="Freeform 639"/>
            <p:cNvSpPr>
              <a:spLocks/>
            </p:cNvSpPr>
            <p:nvPr/>
          </p:nvSpPr>
          <p:spPr bwMode="auto">
            <a:xfrm>
              <a:off x="8343503" y="8080592"/>
              <a:ext cx="168791" cy="140163"/>
            </a:xfrm>
            <a:custGeom>
              <a:avLst/>
              <a:gdLst>
                <a:gd name="T0" fmla="*/ 14 w 18"/>
                <a:gd name="T1" fmla="*/ 7 h 15"/>
                <a:gd name="T2" fmla="*/ 8 w 18"/>
                <a:gd name="T3" fmla="*/ 3 h 15"/>
                <a:gd name="T4" fmla="*/ 1 w 18"/>
                <a:gd name="T5" fmla="*/ 1 h 15"/>
                <a:gd name="T6" fmla="*/ 0 w 18"/>
                <a:gd name="T7" fmla="*/ 3 h 15"/>
                <a:gd name="T8" fmla="*/ 1 w 18"/>
                <a:gd name="T9" fmla="*/ 10 h 15"/>
                <a:gd name="T10" fmla="*/ 2 w 18"/>
                <a:gd name="T11" fmla="*/ 12 h 15"/>
                <a:gd name="T12" fmla="*/ 4 w 18"/>
                <a:gd name="T13" fmla="*/ 10 h 15"/>
                <a:gd name="T14" fmla="*/ 13 w 18"/>
                <a:gd name="T15" fmla="*/ 10 h 15"/>
                <a:gd name="T16" fmla="*/ 17 w 18"/>
                <a:gd name="T17" fmla="*/ 10 h 15"/>
                <a:gd name="T18" fmla="*/ 14 w 18"/>
                <a:gd name="T19" fmla="*/ 7 h 15"/>
                <a:gd name="T20" fmla="*/ 14 w 18"/>
                <a:gd name="T21" fmla="*/ 7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8" h="15">
                  <a:moveTo>
                    <a:pt x="14" y="7"/>
                  </a:moveTo>
                  <a:cubicBezTo>
                    <a:pt x="12" y="6"/>
                    <a:pt x="10" y="4"/>
                    <a:pt x="8" y="3"/>
                  </a:cubicBezTo>
                  <a:cubicBezTo>
                    <a:pt x="7" y="2"/>
                    <a:pt x="2" y="0"/>
                    <a:pt x="1" y="1"/>
                  </a:cubicBezTo>
                  <a:cubicBezTo>
                    <a:pt x="1" y="1"/>
                    <a:pt x="3" y="3"/>
                    <a:pt x="0" y="3"/>
                  </a:cubicBezTo>
                  <a:cubicBezTo>
                    <a:pt x="0" y="5"/>
                    <a:pt x="1" y="7"/>
                    <a:pt x="1" y="10"/>
                  </a:cubicBezTo>
                  <a:cubicBezTo>
                    <a:pt x="1" y="11"/>
                    <a:pt x="1" y="11"/>
                    <a:pt x="2" y="12"/>
                  </a:cubicBezTo>
                  <a:cubicBezTo>
                    <a:pt x="3" y="15"/>
                    <a:pt x="3" y="11"/>
                    <a:pt x="4" y="10"/>
                  </a:cubicBezTo>
                  <a:cubicBezTo>
                    <a:pt x="6" y="8"/>
                    <a:pt x="11" y="10"/>
                    <a:pt x="13" y="10"/>
                  </a:cubicBezTo>
                  <a:cubicBezTo>
                    <a:pt x="15" y="10"/>
                    <a:pt x="15" y="11"/>
                    <a:pt x="17" y="10"/>
                  </a:cubicBezTo>
                  <a:cubicBezTo>
                    <a:pt x="18" y="8"/>
                    <a:pt x="17" y="7"/>
                    <a:pt x="14" y="7"/>
                  </a:cubicBezTo>
                  <a:cubicBezTo>
                    <a:pt x="12" y="7"/>
                    <a:pt x="16" y="7"/>
                    <a:pt x="14" y="7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06" name="Freeform 640"/>
            <p:cNvSpPr>
              <a:spLocks/>
            </p:cNvSpPr>
            <p:nvPr/>
          </p:nvSpPr>
          <p:spPr bwMode="auto">
            <a:xfrm>
              <a:off x="3843499" y="4965129"/>
              <a:ext cx="1812106" cy="1216878"/>
            </a:xfrm>
            <a:custGeom>
              <a:avLst/>
              <a:gdLst>
                <a:gd name="T0" fmla="*/ 184 w 194"/>
                <a:gd name="T1" fmla="*/ 118 h 130"/>
                <a:gd name="T2" fmla="*/ 161 w 194"/>
                <a:gd name="T3" fmla="*/ 97 h 130"/>
                <a:gd name="T4" fmla="*/ 143 w 194"/>
                <a:gd name="T5" fmla="*/ 92 h 130"/>
                <a:gd name="T6" fmla="*/ 138 w 194"/>
                <a:gd name="T7" fmla="*/ 76 h 130"/>
                <a:gd name="T8" fmla="*/ 135 w 194"/>
                <a:gd name="T9" fmla="*/ 14 h 130"/>
                <a:gd name="T10" fmla="*/ 84 w 194"/>
                <a:gd name="T11" fmla="*/ 8 h 130"/>
                <a:gd name="T12" fmla="*/ 71 w 194"/>
                <a:gd name="T13" fmla="*/ 5 h 130"/>
                <a:gd name="T14" fmla="*/ 62 w 194"/>
                <a:gd name="T15" fmla="*/ 1 h 130"/>
                <a:gd name="T16" fmla="*/ 43 w 194"/>
                <a:gd name="T17" fmla="*/ 8 h 130"/>
                <a:gd name="T18" fmla="*/ 32 w 194"/>
                <a:gd name="T19" fmla="*/ 11 h 130"/>
                <a:gd name="T20" fmla="*/ 12 w 194"/>
                <a:gd name="T21" fmla="*/ 23 h 130"/>
                <a:gd name="T22" fmla="*/ 26 w 194"/>
                <a:gd name="T23" fmla="*/ 38 h 130"/>
                <a:gd name="T24" fmla="*/ 33 w 194"/>
                <a:gd name="T25" fmla="*/ 42 h 130"/>
                <a:gd name="T26" fmla="*/ 38 w 194"/>
                <a:gd name="T27" fmla="*/ 45 h 130"/>
                <a:gd name="T28" fmla="*/ 24 w 194"/>
                <a:gd name="T29" fmla="*/ 42 h 130"/>
                <a:gd name="T30" fmla="*/ 9 w 194"/>
                <a:gd name="T31" fmla="*/ 46 h 130"/>
                <a:gd name="T32" fmla="*/ 12 w 194"/>
                <a:gd name="T33" fmla="*/ 58 h 130"/>
                <a:gd name="T34" fmla="*/ 32 w 194"/>
                <a:gd name="T35" fmla="*/ 58 h 130"/>
                <a:gd name="T36" fmla="*/ 38 w 194"/>
                <a:gd name="T37" fmla="*/ 61 h 130"/>
                <a:gd name="T38" fmla="*/ 21 w 194"/>
                <a:gd name="T39" fmla="*/ 71 h 130"/>
                <a:gd name="T40" fmla="*/ 15 w 194"/>
                <a:gd name="T41" fmla="*/ 78 h 130"/>
                <a:gd name="T42" fmla="*/ 17 w 194"/>
                <a:gd name="T43" fmla="*/ 84 h 130"/>
                <a:gd name="T44" fmla="*/ 26 w 194"/>
                <a:gd name="T45" fmla="*/ 89 h 130"/>
                <a:gd name="T46" fmla="*/ 22 w 194"/>
                <a:gd name="T47" fmla="*/ 94 h 130"/>
                <a:gd name="T48" fmla="*/ 31 w 194"/>
                <a:gd name="T49" fmla="*/ 93 h 130"/>
                <a:gd name="T50" fmla="*/ 38 w 194"/>
                <a:gd name="T51" fmla="*/ 102 h 130"/>
                <a:gd name="T52" fmla="*/ 48 w 194"/>
                <a:gd name="T53" fmla="*/ 105 h 130"/>
                <a:gd name="T54" fmla="*/ 54 w 194"/>
                <a:gd name="T55" fmla="*/ 103 h 130"/>
                <a:gd name="T56" fmla="*/ 55 w 194"/>
                <a:gd name="T57" fmla="*/ 106 h 130"/>
                <a:gd name="T58" fmla="*/ 51 w 194"/>
                <a:gd name="T59" fmla="*/ 114 h 130"/>
                <a:gd name="T60" fmla="*/ 41 w 194"/>
                <a:gd name="T61" fmla="*/ 124 h 130"/>
                <a:gd name="T62" fmla="*/ 36 w 194"/>
                <a:gd name="T63" fmla="*/ 126 h 130"/>
                <a:gd name="T64" fmla="*/ 43 w 194"/>
                <a:gd name="T65" fmla="*/ 125 h 130"/>
                <a:gd name="T66" fmla="*/ 54 w 194"/>
                <a:gd name="T67" fmla="*/ 118 h 130"/>
                <a:gd name="T68" fmla="*/ 72 w 194"/>
                <a:gd name="T69" fmla="*/ 107 h 130"/>
                <a:gd name="T70" fmla="*/ 77 w 194"/>
                <a:gd name="T71" fmla="*/ 91 h 130"/>
                <a:gd name="T72" fmla="*/ 94 w 194"/>
                <a:gd name="T73" fmla="*/ 86 h 130"/>
                <a:gd name="T74" fmla="*/ 87 w 194"/>
                <a:gd name="T75" fmla="*/ 97 h 130"/>
                <a:gd name="T76" fmla="*/ 101 w 194"/>
                <a:gd name="T77" fmla="*/ 88 h 130"/>
                <a:gd name="T78" fmla="*/ 119 w 194"/>
                <a:gd name="T79" fmla="*/ 92 h 130"/>
                <a:gd name="T80" fmla="*/ 136 w 194"/>
                <a:gd name="T81" fmla="*/ 95 h 130"/>
                <a:gd name="T82" fmla="*/ 145 w 194"/>
                <a:gd name="T83" fmla="*/ 98 h 130"/>
                <a:gd name="T84" fmla="*/ 160 w 194"/>
                <a:gd name="T85" fmla="*/ 102 h 130"/>
                <a:gd name="T86" fmla="*/ 169 w 194"/>
                <a:gd name="T87" fmla="*/ 104 h 130"/>
                <a:gd name="T88" fmla="*/ 176 w 194"/>
                <a:gd name="T89" fmla="*/ 111 h 130"/>
                <a:gd name="T90" fmla="*/ 184 w 194"/>
                <a:gd name="T91" fmla="*/ 121 h 130"/>
                <a:gd name="T92" fmla="*/ 186 w 194"/>
                <a:gd name="T93" fmla="*/ 125 h 130"/>
                <a:gd name="T94" fmla="*/ 194 w 194"/>
                <a:gd name="T95" fmla="*/ 126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94" h="130">
                  <a:moveTo>
                    <a:pt x="194" y="126"/>
                  </a:moveTo>
                  <a:cubicBezTo>
                    <a:pt x="193" y="125"/>
                    <a:pt x="191" y="125"/>
                    <a:pt x="193" y="123"/>
                  </a:cubicBezTo>
                  <a:cubicBezTo>
                    <a:pt x="193" y="122"/>
                    <a:pt x="192" y="122"/>
                    <a:pt x="191" y="122"/>
                  </a:cubicBezTo>
                  <a:cubicBezTo>
                    <a:pt x="189" y="120"/>
                    <a:pt x="185" y="119"/>
                    <a:pt x="184" y="118"/>
                  </a:cubicBezTo>
                  <a:cubicBezTo>
                    <a:pt x="180" y="113"/>
                    <a:pt x="178" y="107"/>
                    <a:pt x="174" y="103"/>
                  </a:cubicBezTo>
                  <a:cubicBezTo>
                    <a:pt x="172" y="102"/>
                    <a:pt x="170" y="100"/>
                    <a:pt x="169" y="99"/>
                  </a:cubicBezTo>
                  <a:cubicBezTo>
                    <a:pt x="167" y="98"/>
                    <a:pt x="167" y="95"/>
                    <a:pt x="165" y="95"/>
                  </a:cubicBezTo>
                  <a:cubicBezTo>
                    <a:pt x="164" y="95"/>
                    <a:pt x="161" y="97"/>
                    <a:pt x="161" y="97"/>
                  </a:cubicBezTo>
                  <a:cubicBezTo>
                    <a:pt x="162" y="99"/>
                    <a:pt x="159" y="100"/>
                    <a:pt x="158" y="100"/>
                  </a:cubicBezTo>
                  <a:cubicBezTo>
                    <a:pt x="155" y="101"/>
                    <a:pt x="152" y="97"/>
                    <a:pt x="150" y="95"/>
                  </a:cubicBezTo>
                  <a:cubicBezTo>
                    <a:pt x="149" y="94"/>
                    <a:pt x="148" y="94"/>
                    <a:pt x="147" y="92"/>
                  </a:cubicBezTo>
                  <a:cubicBezTo>
                    <a:pt x="146" y="90"/>
                    <a:pt x="144" y="91"/>
                    <a:pt x="143" y="92"/>
                  </a:cubicBezTo>
                  <a:cubicBezTo>
                    <a:pt x="141" y="92"/>
                    <a:pt x="141" y="91"/>
                    <a:pt x="139" y="92"/>
                  </a:cubicBezTo>
                  <a:cubicBezTo>
                    <a:pt x="139" y="92"/>
                    <a:pt x="138" y="92"/>
                    <a:pt x="138" y="91"/>
                  </a:cubicBezTo>
                  <a:cubicBezTo>
                    <a:pt x="138" y="90"/>
                    <a:pt x="138" y="90"/>
                    <a:pt x="138" y="89"/>
                  </a:cubicBezTo>
                  <a:cubicBezTo>
                    <a:pt x="138" y="85"/>
                    <a:pt x="138" y="80"/>
                    <a:pt x="138" y="76"/>
                  </a:cubicBezTo>
                  <a:cubicBezTo>
                    <a:pt x="138" y="64"/>
                    <a:pt x="138" y="51"/>
                    <a:pt x="138" y="38"/>
                  </a:cubicBezTo>
                  <a:cubicBezTo>
                    <a:pt x="138" y="33"/>
                    <a:pt x="138" y="27"/>
                    <a:pt x="138" y="21"/>
                  </a:cubicBezTo>
                  <a:cubicBezTo>
                    <a:pt x="138" y="20"/>
                    <a:pt x="138" y="18"/>
                    <a:pt x="138" y="16"/>
                  </a:cubicBezTo>
                  <a:cubicBezTo>
                    <a:pt x="138" y="15"/>
                    <a:pt x="137" y="15"/>
                    <a:pt x="135" y="14"/>
                  </a:cubicBezTo>
                  <a:cubicBezTo>
                    <a:pt x="130" y="12"/>
                    <a:pt x="127" y="12"/>
                    <a:pt x="122" y="12"/>
                  </a:cubicBezTo>
                  <a:cubicBezTo>
                    <a:pt x="117" y="12"/>
                    <a:pt x="113" y="11"/>
                    <a:pt x="108" y="10"/>
                  </a:cubicBezTo>
                  <a:cubicBezTo>
                    <a:pt x="102" y="10"/>
                    <a:pt x="97" y="8"/>
                    <a:pt x="92" y="8"/>
                  </a:cubicBezTo>
                  <a:cubicBezTo>
                    <a:pt x="89" y="8"/>
                    <a:pt x="87" y="9"/>
                    <a:pt x="84" y="8"/>
                  </a:cubicBezTo>
                  <a:cubicBezTo>
                    <a:pt x="84" y="8"/>
                    <a:pt x="80" y="7"/>
                    <a:pt x="80" y="7"/>
                  </a:cubicBezTo>
                  <a:cubicBezTo>
                    <a:pt x="80" y="7"/>
                    <a:pt x="81" y="5"/>
                    <a:pt x="81" y="4"/>
                  </a:cubicBezTo>
                  <a:cubicBezTo>
                    <a:pt x="81" y="4"/>
                    <a:pt x="78" y="4"/>
                    <a:pt x="78" y="4"/>
                  </a:cubicBezTo>
                  <a:cubicBezTo>
                    <a:pt x="76" y="4"/>
                    <a:pt x="73" y="5"/>
                    <a:pt x="71" y="5"/>
                  </a:cubicBezTo>
                  <a:cubicBezTo>
                    <a:pt x="69" y="5"/>
                    <a:pt x="70" y="1"/>
                    <a:pt x="67" y="3"/>
                  </a:cubicBezTo>
                  <a:cubicBezTo>
                    <a:pt x="66" y="3"/>
                    <a:pt x="65" y="5"/>
                    <a:pt x="64" y="4"/>
                  </a:cubicBezTo>
                  <a:cubicBezTo>
                    <a:pt x="62" y="4"/>
                    <a:pt x="62" y="3"/>
                    <a:pt x="64" y="2"/>
                  </a:cubicBezTo>
                  <a:cubicBezTo>
                    <a:pt x="66" y="2"/>
                    <a:pt x="63" y="1"/>
                    <a:pt x="62" y="1"/>
                  </a:cubicBezTo>
                  <a:cubicBezTo>
                    <a:pt x="58" y="0"/>
                    <a:pt x="58" y="1"/>
                    <a:pt x="56" y="3"/>
                  </a:cubicBezTo>
                  <a:cubicBezTo>
                    <a:pt x="53" y="6"/>
                    <a:pt x="49" y="4"/>
                    <a:pt x="45" y="5"/>
                  </a:cubicBezTo>
                  <a:cubicBezTo>
                    <a:pt x="41" y="6"/>
                    <a:pt x="45" y="8"/>
                    <a:pt x="45" y="8"/>
                  </a:cubicBezTo>
                  <a:cubicBezTo>
                    <a:pt x="44" y="8"/>
                    <a:pt x="43" y="8"/>
                    <a:pt x="43" y="8"/>
                  </a:cubicBezTo>
                  <a:cubicBezTo>
                    <a:pt x="43" y="8"/>
                    <a:pt x="44" y="10"/>
                    <a:pt x="43" y="10"/>
                  </a:cubicBezTo>
                  <a:cubicBezTo>
                    <a:pt x="42" y="10"/>
                    <a:pt x="42" y="8"/>
                    <a:pt x="42" y="7"/>
                  </a:cubicBezTo>
                  <a:cubicBezTo>
                    <a:pt x="41" y="7"/>
                    <a:pt x="38" y="10"/>
                    <a:pt x="38" y="10"/>
                  </a:cubicBezTo>
                  <a:cubicBezTo>
                    <a:pt x="36" y="11"/>
                    <a:pt x="34" y="9"/>
                    <a:pt x="32" y="11"/>
                  </a:cubicBezTo>
                  <a:cubicBezTo>
                    <a:pt x="30" y="12"/>
                    <a:pt x="28" y="13"/>
                    <a:pt x="27" y="15"/>
                  </a:cubicBezTo>
                  <a:cubicBezTo>
                    <a:pt x="27" y="17"/>
                    <a:pt x="27" y="19"/>
                    <a:pt x="25" y="20"/>
                  </a:cubicBezTo>
                  <a:cubicBezTo>
                    <a:pt x="23" y="21"/>
                    <a:pt x="22" y="22"/>
                    <a:pt x="20" y="22"/>
                  </a:cubicBezTo>
                  <a:cubicBezTo>
                    <a:pt x="19" y="22"/>
                    <a:pt x="13" y="22"/>
                    <a:pt x="12" y="23"/>
                  </a:cubicBezTo>
                  <a:cubicBezTo>
                    <a:pt x="12" y="24"/>
                    <a:pt x="10" y="27"/>
                    <a:pt x="10" y="27"/>
                  </a:cubicBezTo>
                  <a:cubicBezTo>
                    <a:pt x="11" y="28"/>
                    <a:pt x="14" y="28"/>
                    <a:pt x="15" y="29"/>
                  </a:cubicBezTo>
                  <a:cubicBezTo>
                    <a:pt x="18" y="30"/>
                    <a:pt x="21" y="32"/>
                    <a:pt x="23" y="34"/>
                  </a:cubicBezTo>
                  <a:cubicBezTo>
                    <a:pt x="24" y="35"/>
                    <a:pt x="24" y="37"/>
                    <a:pt x="26" y="38"/>
                  </a:cubicBezTo>
                  <a:cubicBezTo>
                    <a:pt x="28" y="38"/>
                    <a:pt x="29" y="38"/>
                    <a:pt x="31" y="37"/>
                  </a:cubicBezTo>
                  <a:cubicBezTo>
                    <a:pt x="31" y="37"/>
                    <a:pt x="34" y="38"/>
                    <a:pt x="34" y="38"/>
                  </a:cubicBezTo>
                  <a:cubicBezTo>
                    <a:pt x="36" y="41"/>
                    <a:pt x="31" y="39"/>
                    <a:pt x="31" y="39"/>
                  </a:cubicBezTo>
                  <a:cubicBezTo>
                    <a:pt x="29" y="39"/>
                    <a:pt x="32" y="41"/>
                    <a:pt x="33" y="42"/>
                  </a:cubicBezTo>
                  <a:cubicBezTo>
                    <a:pt x="34" y="44"/>
                    <a:pt x="35" y="43"/>
                    <a:pt x="37" y="42"/>
                  </a:cubicBezTo>
                  <a:cubicBezTo>
                    <a:pt x="38" y="41"/>
                    <a:pt x="41" y="41"/>
                    <a:pt x="42" y="42"/>
                  </a:cubicBezTo>
                  <a:cubicBezTo>
                    <a:pt x="43" y="43"/>
                    <a:pt x="38" y="44"/>
                    <a:pt x="38" y="44"/>
                  </a:cubicBezTo>
                  <a:cubicBezTo>
                    <a:pt x="37" y="44"/>
                    <a:pt x="38" y="44"/>
                    <a:pt x="38" y="45"/>
                  </a:cubicBezTo>
                  <a:cubicBezTo>
                    <a:pt x="38" y="46"/>
                    <a:pt x="36" y="45"/>
                    <a:pt x="36" y="45"/>
                  </a:cubicBezTo>
                  <a:cubicBezTo>
                    <a:pt x="35" y="45"/>
                    <a:pt x="34" y="46"/>
                    <a:pt x="32" y="46"/>
                  </a:cubicBezTo>
                  <a:cubicBezTo>
                    <a:pt x="30" y="46"/>
                    <a:pt x="26" y="47"/>
                    <a:pt x="24" y="46"/>
                  </a:cubicBezTo>
                  <a:cubicBezTo>
                    <a:pt x="22" y="45"/>
                    <a:pt x="25" y="43"/>
                    <a:pt x="24" y="42"/>
                  </a:cubicBezTo>
                  <a:cubicBezTo>
                    <a:pt x="23" y="42"/>
                    <a:pt x="21" y="42"/>
                    <a:pt x="20" y="43"/>
                  </a:cubicBezTo>
                  <a:cubicBezTo>
                    <a:pt x="19" y="43"/>
                    <a:pt x="17" y="43"/>
                    <a:pt x="16" y="43"/>
                  </a:cubicBezTo>
                  <a:cubicBezTo>
                    <a:pt x="14" y="44"/>
                    <a:pt x="15" y="46"/>
                    <a:pt x="15" y="46"/>
                  </a:cubicBezTo>
                  <a:cubicBezTo>
                    <a:pt x="13" y="46"/>
                    <a:pt x="11" y="45"/>
                    <a:pt x="9" y="46"/>
                  </a:cubicBezTo>
                  <a:cubicBezTo>
                    <a:pt x="8" y="47"/>
                    <a:pt x="6" y="48"/>
                    <a:pt x="5" y="49"/>
                  </a:cubicBezTo>
                  <a:cubicBezTo>
                    <a:pt x="0" y="52"/>
                    <a:pt x="12" y="52"/>
                    <a:pt x="12" y="53"/>
                  </a:cubicBezTo>
                  <a:cubicBezTo>
                    <a:pt x="11" y="54"/>
                    <a:pt x="8" y="54"/>
                    <a:pt x="10" y="55"/>
                  </a:cubicBezTo>
                  <a:cubicBezTo>
                    <a:pt x="11" y="56"/>
                    <a:pt x="11" y="58"/>
                    <a:pt x="12" y="58"/>
                  </a:cubicBezTo>
                  <a:cubicBezTo>
                    <a:pt x="16" y="59"/>
                    <a:pt x="19" y="58"/>
                    <a:pt x="23" y="58"/>
                  </a:cubicBezTo>
                  <a:cubicBezTo>
                    <a:pt x="24" y="59"/>
                    <a:pt x="25" y="59"/>
                    <a:pt x="26" y="59"/>
                  </a:cubicBezTo>
                  <a:cubicBezTo>
                    <a:pt x="28" y="59"/>
                    <a:pt x="27" y="59"/>
                    <a:pt x="29" y="60"/>
                  </a:cubicBezTo>
                  <a:cubicBezTo>
                    <a:pt x="29" y="60"/>
                    <a:pt x="31" y="58"/>
                    <a:pt x="32" y="58"/>
                  </a:cubicBezTo>
                  <a:cubicBezTo>
                    <a:pt x="33" y="57"/>
                    <a:pt x="34" y="57"/>
                    <a:pt x="35" y="57"/>
                  </a:cubicBezTo>
                  <a:cubicBezTo>
                    <a:pt x="36" y="56"/>
                    <a:pt x="37" y="55"/>
                    <a:pt x="37" y="55"/>
                  </a:cubicBezTo>
                  <a:cubicBezTo>
                    <a:pt x="38" y="56"/>
                    <a:pt x="39" y="57"/>
                    <a:pt x="38" y="58"/>
                  </a:cubicBezTo>
                  <a:cubicBezTo>
                    <a:pt x="37" y="59"/>
                    <a:pt x="36" y="59"/>
                    <a:pt x="38" y="61"/>
                  </a:cubicBezTo>
                  <a:cubicBezTo>
                    <a:pt x="40" y="65"/>
                    <a:pt x="38" y="68"/>
                    <a:pt x="33" y="67"/>
                  </a:cubicBezTo>
                  <a:cubicBezTo>
                    <a:pt x="33" y="67"/>
                    <a:pt x="32" y="66"/>
                    <a:pt x="31" y="67"/>
                  </a:cubicBezTo>
                  <a:cubicBezTo>
                    <a:pt x="30" y="68"/>
                    <a:pt x="29" y="70"/>
                    <a:pt x="28" y="70"/>
                  </a:cubicBezTo>
                  <a:cubicBezTo>
                    <a:pt x="26" y="71"/>
                    <a:pt x="20" y="68"/>
                    <a:pt x="21" y="71"/>
                  </a:cubicBezTo>
                  <a:cubicBezTo>
                    <a:pt x="21" y="71"/>
                    <a:pt x="18" y="73"/>
                    <a:pt x="19" y="73"/>
                  </a:cubicBezTo>
                  <a:cubicBezTo>
                    <a:pt x="19" y="73"/>
                    <a:pt x="20" y="73"/>
                    <a:pt x="20" y="73"/>
                  </a:cubicBezTo>
                  <a:cubicBezTo>
                    <a:pt x="21" y="74"/>
                    <a:pt x="18" y="75"/>
                    <a:pt x="17" y="76"/>
                  </a:cubicBezTo>
                  <a:cubicBezTo>
                    <a:pt x="16" y="76"/>
                    <a:pt x="15" y="77"/>
                    <a:pt x="15" y="78"/>
                  </a:cubicBezTo>
                  <a:cubicBezTo>
                    <a:pt x="14" y="80"/>
                    <a:pt x="16" y="80"/>
                    <a:pt x="14" y="81"/>
                  </a:cubicBezTo>
                  <a:cubicBezTo>
                    <a:pt x="12" y="82"/>
                    <a:pt x="14" y="84"/>
                    <a:pt x="15" y="85"/>
                  </a:cubicBezTo>
                  <a:cubicBezTo>
                    <a:pt x="15" y="86"/>
                    <a:pt x="18" y="81"/>
                    <a:pt x="19" y="81"/>
                  </a:cubicBezTo>
                  <a:cubicBezTo>
                    <a:pt x="19" y="81"/>
                    <a:pt x="17" y="84"/>
                    <a:pt x="17" y="84"/>
                  </a:cubicBezTo>
                  <a:cubicBezTo>
                    <a:pt x="16" y="85"/>
                    <a:pt x="19" y="87"/>
                    <a:pt x="20" y="87"/>
                  </a:cubicBezTo>
                  <a:cubicBezTo>
                    <a:pt x="21" y="88"/>
                    <a:pt x="21" y="89"/>
                    <a:pt x="22" y="88"/>
                  </a:cubicBezTo>
                  <a:cubicBezTo>
                    <a:pt x="23" y="87"/>
                    <a:pt x="24" y="86"/>
                    <a:pt x="24" y="86"/>
                  </a:cubicBezTo>
                  <a:cubicBezTo>
                    <a:pt x="24" y="87"/>
                    <a:pt x="25" y="89"/>
                    <a:pt x="26" y="89"/>
                  </a:cubicBezTo>
                  <a:cubicBezTo>
                    <a:pt x="24" y="90"/>
                    <a:pt x="23" y="89"/>
                    <a:pt x="22" y="89"/>
                  </a:cubicBezTo>
                  <a:cubicBezTo>
                    <a:pt x="21" y="90"/>
                    <a:pt x="20" y="87"/>
                    <a:pt x="19" y="87"/>
                  </a:cubicBezTo>
                  <a:cubicBezTo>
                    <a:pt x="18" y="87"/>
                    <a:pt x="16" y="90"/>
                    <a:pt x="18" y="91"/>
                  </a:cubicBezTo>
                  <a:cubicBezTo>
                    <a:pt x="20" y="92"/>
                    <a:pt x="20" y="93"/>
                    <a:pt x="22" y="94"/>
                  </a:cubicBezTo>
                  <a:cubicBezTo>
                    <a:pt x="23" y="96"/>
                    <a:pt x="25" y="95"/>
                    <a:pt x="27" y="95"/>
                  </a:cubicBezTo>
                  <a:cubicBezTo>
                    <a:pt x="28" y="94"/>
                    <a:pt x="30" y="95"/>
                    <a:pt x="30" y="93"/>
                  </a:cubicBezTo>
                  <a:cubicBezTo>
                    <a:pt x="30" y="91"/>
                    <a:pt x="31" y="88"/>
                    <a:pt x="33" y="89"/>
                  </a:cubicBezTo>
                  <a:cubicBezTo>
                    <a:pt x="33" y="88"/>
                    <a:pt x="31" y="92"/>
                    <a:pt x="31" y="93"/>
                  </a:cubicBezTo>
                  <a:cubicBezTo>
                    <a:pt x="31" y="94"/>
                    <a:pt x="35" y="97"/>
                    <a:pt x="34" y="98"/>
                  </a:cubicBezTo>
                  <a:cubicBezTo>
                    <a:pt x="32" y="100"/>
                    <a:pt x="35" y="101"/>
                    <a:pt x="35" y="101"/>
                  </a:cubicBezTo>
                  <a:cubicBezTo>
                    <a:pt x="34" y="101"/>
                    <a:pt x="32" y="104"/>
                    <a:pt x="32" y="104"/>
                  </a:cubicBezTo>
                  <a:cubicBezTo>
                    <a:pt x="33" y="105"/>
                    <a:pt x="38" y="102"/>
                    <a:pt x="38" y="102"/>
                  </a:cubicBezTo>
                  <a:cubicBezTo>
                    <a:pt x="38" y="103"/>
                    <a:pt x="37" y="103"/>
                    <a:pt x="37" y="104"/>
                  </a:cubicBezTo>
                  <a:cubicBezTo>
                    <a:pt x="37" y="104"/>
                    <a:pt x="39" y="102"/>
                    <a:pt x="40" y="101"/>
                  </a:cubicBezTo>
                  <a:cubicBezTo>
                    <a:pt x="41" y="101"/>
                    <a:pt x="45" y="102"/>
                    <a:pt x="45" y="103"/>
                  </a:cubicBezTo>
                  <a:cubicBezTo>
                    <a:pt x="46" y="104"/>
                    <a:pt x="48" y="107"/>
                    <a:pt x="48" y="105"/>
                  </a:cubicBezTo>
                  <a:cubicBezTo>
                    <a:pt x="48" y="104"/>
                    <a:pt x="50" y="100"/>
                    <a:pt x="50" y="100"/>
                  </a:cubicBezTo>
                  <a:cubicBezTo>
                    <a:pt x="50" y="99"/>
                    <a:pt x="53" y="102"/>
                    <a:pt x="53" y="101"/>
                  </a:cubicBezTo>
                  <a:cubicBezTo>
                    <a:pt x="53" y="101"/>
                    <a:pt x="50" y="101"/>
                    <a:pt x="50" y="102"/>
                  </a:cubicBezTo>
                  <a:cubicBezTo>
                    <a:pt x="50" y="104"/>
                    <a:pt x="53" y="104"/>
                    <a:pt x="54" y="103"/>
                  </a:cubicBezTo>
                  <a:cubicBezTo>
                    <a:pt x="55" y="102"/>
                    <a:pt x="56" y="103"/>
                    <a:pt x="57" y="102"/>
                  </a:cubicBezTo>
                  <a:cubicBezTo>
                    <a:pt x="57" y="102"/>
                    <a:pt x="59" y="100"/>
                    <a:pt x="59" y="100"/>
                  </a:cubicBezTo>
                  <a:cubicBezTo>
                    <a:pt x="59" y="100"/>
                    <a:pt x="57" y="103"/>
                    <a:pt x="56" y="104"/>
                  </a:cubicBezTo>
                  <a:cubicBezTo>
                    <a:pt x="56" y="105"/>
                    <a:pt x="56" y="105"/>
                    <a:pt x="55" y="106"/>
                  </a:cubicBezTo>
                  <a:cubicBezTo>
                    <a:pt x="55" y="107"/>
                    <a:pt x="56" y="106"/>
                    <a:pt x="56" y="107"/>
                  </a:cubicBezTo>
                  <a:cubicBezTo>
                    <a:pt x="56" y="107"/>
                    <a:pt x="55" y="108"/>
                    <a:pt x="54" y="109"/>
                  </a:cubicBezTo>
                  <a:cubicBezTo>
                    <a:pt x="54" y="111"/>
                    <a:pt x="54" y="111"/>
                    <a:pt x="55" y="112"/>
                  </a:cubicBezTo>
                  <a:cubicBezTo>
                    <a:pt x="55" y="112"/>
                    <a:pt x="52" y="114"/>
                    <a:pt x="51" y="114"/>
                  </a:cubicBezTo>
                  <a:cubicBezTo>
                    <a:pt x="50" y="116"/>
                    <a:pt x="49" y="117"/>
                    <a:pt x="47" y="118"/>
                  </a:cubicBezTo>
                  <a:cubicBezTo>
                    <a:pt x="45" y="118"/>
                    <a:pt x="43" y="120"/>
                    <a:pt x="42" y="121"/>
                  </a:cubicBezTo>
                  <a:cubicBezTo>
                    <a:pt x="41" y="121"/>
                    <a:pt x="41" y="122"/>
                    <a:pt x="40" y="122"/>
                  </a:cubicBezTo>
                  <a:cubicBezTo>
                    <a:pt x="40" y="123"/>
                    <a:pt x="41" y="124"/>
                    <a:pt x="41" y="124"/>
                  </a:cubicBezTo>
                  <a:cubicBezTo>
                    <a:pt x="40" y="125"/>
                    <a:pt x="37" y="124"/>
                    <a:pt x="36" y="124"/>
                  </a:cubicBezTo>
                  <a:cubicBezTo>
                    <a:pt x="33" y="124"/>
                    <a:pt x="32" y="125"/>
                    <a:pt x="30" y="127"/>
                  </a:cubicBezTo>
                  <a:cubicBezTo>
                    <a:pt x="29" y="128"/>
                    <a:pt x="30" y="130"/>
                    <a:pt x="31" y="129"/>
                  </a:cubicBezTo>
                  <a:cubicBezTo>
                    <a:pt x="33" y="128"/>
                    <a:pt x="35" y="125"/>
                    <a:pt x="36" y="126"/>
                  </a:cubicBezTo>
                  <a:cubicBezTo>
                    <a:pt x="36" y="125"/>
                    <a:pt x="35" y="129"/>
                    <a:pt x="38" y="126"/>
                  </a:cubicBezTo>
                  <a:cubicBezTo>
                    <a:pt x="38" y="126"/>
                    <a:pt x="40" y="129"/>
                    <a:pt x="41" y="127"/>
                  </a:cubicBezTo>
                  <a:cubicBezTo>
                    <a:pt x="41" y="126"/>
                    <a:pt x="40" y="126"/>
                    <a:pt x="41" y="126"/>
                  </a:cubicBezTo>
                  <a:cubicBezTo>
                    <a:pt x="42" y="125"/>
                    <a:pt x="42" y="125"/>
                    <a:pt x="43" y="125"/>
                  </a:cubicBezTo>
                  <a:cubicBezTo>
                    <a:pt x="44" y="125"/>
                    <a:pt x="44" y="125"/>
                    <a:pt x="45" y="124"/>
                  </a:cubicBezTo>
                  <a:cubicBezTo>
                    <a:pt x="46" y="123"/>
                    <a:pt x="48" y="123"/>
                    <a:pt x="50" y="122"/>
                  </a:cubicBezTo>
                  <a:cubicBezTo>
                    <a:pt x="53" y="121"/>
                    <a:pt x="49" y="121"/>
                    <a:pt x="51" y="120"/>
                  </a:cubicBezTo>
                  <a:cubicBezTo>
                    <a:pt x="52" y="119"/>
                    <a:pt x="53" y="118"/>
                    <a:pt x="54" y="118"/>
                  </a:cubicBezTo>
                  <a:cubicBezTo>
                    <a:pt x="56" y="117"/>
                    <a:pt x="58" y="116"/>
                    <a:pt x="59" y="116"/>
                  </a:cubicBezTo>
                  <a:cubicBezTo>
                    <a:pt x="62" y="114"/>
                    <a:pt x="60" y="115"/>
                    <a:pt x="60" y="113"/>
                  </a:cubicBezTo>
                  <a:cubicBezTo>
                    <a:pt x="60" y="113"/>
                    <a:pt x="68" y="109"/>
                    <a:pt x="69" y="108"/>
                  </a:cubicBezTo>
                  <a:cubicBezTo>
                    <a:pt x="70" y="108"/>
                    <a:pt x="72" y="108"/>
                    <a:pt x="72" y="107"/>
                  </a:cubicBezTo>
                  <a:cubicBezTo>
                    <a:pt x="72" y="104"/>
                    <a:pt x="73" y="105"/>
                    <a:pt x="75" y="104"/>
                  </a:cubicBezTo>
                  <a:cubicBezTo>
                    <a:pt x="78" y="102"/>
                    <a:pt x="69" y="101"/>
                    <a:pt x="73" y="97"/>
                  </a:cubicBezTo>
                  <a:cubicBezTo>
                    <a:pt x="75" y="96"/>
                    <a:pt x="77" y="96"/>
                    <a:pt x="78" y="95"/>
                  </a:cubicBezTo>
                  <a:cubicBezTo>
                    <a:pt x="79" y="94"/>
                    <a:pt x="79" y="91"/>
                    <a:pt x="77" y="91"/>
                  </a:cubicBezTo>
                  <a:cubicBezTo>
                    <a:pt x="79" y="91"/>
                    <a:pt x="79" y="92"/>
                    <a:pt x="81" y="91"/>
                  </a:cubicBezTo>
                  <a:cubicBezTo>
                    <a:pt x="82" y="90"/>
                    <a:pt x="83" y="88"/>
                    <a:pt x="85" y="87"/>
                  </a:cubicBezTo>
                  <a:cubicBezTo>
                    <a:pt x="86" y="86"/>
                    <a:pt x="88" y="84"/>
                    <a:pt x="89" y="84"/>
                  </a:cubicBezTo>
                  <a:cubicBezTo>
                    <a:pt x="90" y="84"/>
                    <a:pt x="95" y="84"/>
                    <a:pt x="94" y="86"/>
                  </a:cubicBezTo>
                  <a:cubicBezTo>
                    <a:pt x="93" y="87"/>
                    <a:pt x="91" y="85"/>
                    <a:pt x="89" y="86"/>
                  </a:cubicBezTo>
                  <a:cubicBezTo>
                    <a:pt x="87" y="87"/>
                    <a:pt x="87" y="88"/>
                    <a:pt x="86" y="90"/>
                  </a:cubicBezTo>
                  <a:cubicBezTo>
                    <a:pt x="86" y="92"/>
                    <a:pt x="84" y="94"/>
                    <a:pt x="84" y="96"/>
                  </a:cubicBezTo>
                  <a:cubicBezTo>
                    <a:pt x="83" y="97"/>
                    <a:pt x="87" y="96"/>
                    <a:pt x="87" y="97"/>
                  </a:cubicBezTo>
                  <a:cubicBezTo>
                    <a:pt x="86" y="97"/>
                    <a:pt x="81" y="99"/>
                    <a:pt x="85" y="99"/>
                  </a:cubicBezTo>
                  <a:cubicBezTo>
                    <a:pt x="88" y="99"/>
                    <a:pt x="90" y="97"/>
                    <a:pt x="93" y="96"/>
                  </a:cubicBezTo>
                  <a:cubicBezTo>
                    <a:pt x="95" y="94"/>
                    <a:pt x="97" y="94"/>
                    <a:pt x="99" y="93"/>
                  </a:cubicBezTo>
                  <a:cubicBezTo>
                    <a:pt x="103" y="92"/>
                    <a:pt x="101" y="90"/>
                    <a:pt x="101" y="88"/>
                  </a:cubicBezTo>
                  <a:cubicBezTo>
                    <a:pt x="100" y="84"/>
                    <a:pt x="109" y="87"/>
                    <a:pt x="111" y="88"/>
                  </a:cubicBezTo>
                  <a:cubicBezTo>
                    <a:pt x="113" y="88"/>
                    <a:pt x="114" y="90"/>
                    <a:pt x="116" y="91"/>
                  </a:cubicBezTo>
                  <a:cubicBezTo>
                    <a:pt x="116" y="91"/>
                    <a:pt x="118" y="88"/>
                    <a:pt x="119" y="89"/>
                  </a:cubicBezTo>
                  <a:cubicBezTo>
                    <a:pt x="119" y="89"/>
                    <a:pt x="119" y="91"/>
                    <a:pt x="119" y="92"/>
                  </a:cubicBezTo>
                  <a:cubicBezTo>
                    <a:pt x="121" y="93"/>
                    <a:pt x="122" y="93"/>
                    <a:pt x="123" y="93"/>
                  </a:cubicBezTo>
                  <a:cubicBezTo>
                    <a:pt x="126" y="93"/>
                    <a:pt x="129" y="92"/>
                    <a:pt x="131" y="93"/>
                  </a:cubicBezTo>
                  <a:cubicBezTo>
                    <a:pt x="132" y="93"/>
                    <a:pt x="133" y="94"/>
                    <a:pt x="134" y="93"/>
                  </a:cubicBezTo>
                  <a:cubicBezTo>
                    <a:pt x="135" y="93"/>
                    <a:pt x="135" y="94"/>
                    <a:pt x="136" y="95"/>
                  </a:cubicBezTo>
                  <a:cubicBezTo>
                    <a:pt x="137" y="95"/>
                    <a:pt x="139" y="96"/>
                    <a:pt x="140" y="96"/>
                  </a:cubicBezTo>
                  <a:cubicBezTo>
                    <a:pt x="142" y="96"/>
                    <a:pt x="143" y="94"/>
                    <a:pt x="144" y="94"/>
                  </a:cubicBezTo>
                  <a:cubicBezTo>
                    <a:pt x="146" y="93"/>
                    <a:pt x="145" y="96"/>
                    <a:pt x="145" y="96"/>
                  </a:cubicBezTo>
                  <a:cubicBezTo>
                    <a:pt x="144" y="97"/>
                    <a:pt x="144" y="97"/>
                    <a:pt x="145" y="98"/>
                  </a:cubicBezTo>
                  <a:cubicBezTo>
                    <a:pt x="148" y="99"/>
                    <a:pt x="150" y="100"/>
                    <a:pt x="152" y="101"/>
                  </a:cubicBezTo>
                  <a:cubicBezTo>
                    <a:pt x="154" y="103"/>
                    <a:pt x="156" y="105"/>
                    <a:pt x="158" y="106"/>
                  </a:cubicBezTo>
                  <a:cubicBezTo>
                    <a:pt x="159" y="106"/>
                    <a:pt x="160" y="105"/>
                    <a:pt x="161" y="105"/>
                  </a:cubicBezTo>
                  <a:cubicBezTo>
                    <a:pt x="162" y="104"/>
                    <a:pt x="160" y="103"/>
                    <a:pt x="160" y="102"/>
                  </a:cubicBezTo>
                  <a:cubicBezTo>
                    <a:pt x="160" y="101"/>
                    <a:pt x="163" y="103"/>
                    <a:pt x="163" y="103"/>
                  </a:cubicBezTo>
                  <a:cubicBezTo>
                    <a:pt x="163" y="104"/>
                    <a:pt x="166" y="106"/>
                    <a:pt x="167" y="105"/>
                  </a:cubicBezTo>
                  <a:cubicBezTo>
                    <a:pt x="167" y="105"/>
                    <a:pt x="165" y="99"/>
                    <a:pt x="165" y="99"/>
                  </a:cubicBezTo>
                  <a:cubicBezTo>
                    <a:pt x="166" y="99"/>
                    <a:pt x="168" y="104"/>
                    <a:pt x="169" y="104"/>
                  </a:cubicBezTo>
                  <a:cubicBezTo>
                    <a:pt x="169" y="105"/>
                    <a:pt x="170" y="107"/>
                    <a:pt x="171" y="107"/>
                  </a:cubicBezTo>
                  <a:cubicBezTo>
                    <a:pt x="172" y="107"/>
                    <a:pt x="173" y="105"/>
                    <a:pt x="173" y="105"/>
                  </a:cubicBezTo>
                  <a:cubicBezTo>
                    <a:pt x="171" y="106"/>
                    <a:pt x="177" y="110"/>
                    <a:pt x="177" y="111"/>
                  </a:cubicBezTo>
                  <a:cubicBezTo>
                    <a:pt x="176" y="111"/>
                    <a:pt x="176" y="111"/>
                    <a:pt x="176" y="111"/>
                  </a:cubicBezTo>
                  <a:cubicBezTo>
                    <a:pt x="175" y="112"/>
                    <a:pt x="177" y="112"/>
                    <a:pt x="177" y="113"/>
                  </a:cubicBezTo>
                  <a:cubicBezTo>
                    <a:pt x="177" y="113"/>
                    <a:pt x="175" y="114"/>
                    <a:pt x="176" y="114"/>
                  </a:cubicBezTo>
                  <a:cubicBezTo>
                    <a:pt x="177" y="115"/>
                    <a:pt x="178" y="116"/>
                    <a:pt x="179" y="117"/>
                  </a:cubicBezTo>
                  <a:cubicBezTo>
                    <a:pt x="181" y="119"/>
                    <a:pt x="182" y="120"/>
                    <a:pt x="184" y="121"/>
                  </a:cubicBezTo>
                  <a:cubicBezTo>
                    <a:pt x="184" y="121"/>
                    <a:pt x="182" y="125"/>
                    <a:pt x="183" y="125"/>
                  </a:cubicBezTo>
                  <a:cubicBezTo>
                    <a:pt x="184" y="126"/>
                    <a:pt x="184" y="124"/>
                    <a:pt x="184" y="124"/>
                  </a:cubicBezTo>
                  <a:cubicBezTo>
                    <a:pt x="185" y="123"/>
                    <a:pt x="185" y="126"/>
                    <a:pt x="186" y="127"/>
                  </a:cubicBezTo>
                  <a:cubicBezTo>
                    <a:pt x="186" y="127"/>
                    <a:pt x="186" y="126"/>
                    <a:pt x="186" y="125"/>
                  </a:cubicBezTo>
                  <a:cubicBezTo>
                    <a:pt x="186" y="127"/>
                    <a:pt x="192" y="130"/>
                    <a:pt x="193" y="127"/>
                  </a:cubicBezTo>
                  <a:cubicBezTo>
                    <a:pt x="193" y="127"/>
                    <a:pt x="193" y="128"/>
                    <a:pt x="193" y="128"/>
                  </a:cubicBezTo>
                  <a:cubicBezTo>
                    <a:pt x="193" y="128"/>
                    <a:pt x="194" y="127"/>
                    <a:pt x="194" y="126"/>
                  </a:cubicBezTo>
                  <a:cubicBezTo>
                    <a:pt x="193" y="126"/>
                    <a:pt x="194" y="127"/>
                    <a:pt x="194" y="126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07" name="Freeform 641"/>
            <p:cNvSpPr>
              <a:spLocks/>
            </p:cNvSpPr>
            <p:nvPr/>
          </p:nvSpPr>
          <p:spPr bwMode="auto">
            <a:xfrm>
              <a:off x="5888086" y="6516489"/>
              <a:ext cx="2697455" cy="1337930"/>
            </a:xfrm>
            <a:custGeom>
              <a:avLst/>
              <a:gdLst>
                <a:gd name="T0" fmla="*/ 84 w 289"/>
                <a:gd name="T1" fmla="*/ 106 h 143"/>
                <a:gd name="T2" fmla="*/ 105 w 289"/>
                <a:gd name="T3" fmla="*/ 119 h 143"/>
                <a:gd name="T4" fmla="*/ 125 w 289"/>
                <a:gd name="T5" fmla="*/ 127 h 143"/>
                <a:gd name="T6" fmla="*/ 137 w 289"/>
                <a:gd name="T7" fmla="*/ 127 h 143"/>
                <a:gd name="T8" fmla="*/ 149 w 289"/>
                <a:gd name="T9" fmla="*/ 119 h 143"/>
                <a:gd name="T10" fmla="*/ 162 w 289"/>
                <a:gd name="T11" fmla="*/ 118 h 143"/>
                <a:gd name="T12" fmla="*/ 177 w 289"/>
                <a:gd name="T13" fmla="*/ 119 h 143"/>
                <a:gd name="T14" fmla="*/ 171 w 289"/>
                <a:gd name="T15" fmla="*/ 113 h 143"/>
                <a:gd name="T16" fmla="*/ 186 w 289"/>
                <a:gd name="T17" fmla="*/ 113 h 143"/>
                <a:gd name="T18" fmla="*/ 209 w 289"/>
                <a:gd name="T19" fmla="*/ 122 h 143"/>
                <a:gd name="T20" fmla="*/ 213 w 289"/>
                <a:gd name="T21" fmla="*/ 133 h 143"/>
                <a:gd name="T22" fmla="*/ 220 w 289"/>
                <a:gd name="T23" fmla="*/ 143 h 143"/>
                <a:gd name="T24" fmla="*/ 215 w 289"/>
                <a:gd name="T25" fmla="*/ 108 h 143"/>
                <a:gd name="T26" fmla="*/ 234 w 289"/>
                <a:gd name="T27" fmla="*/ 92 h 143"/>
                <a:gd name="T28" fmla="*/ 239 w 289"/>
                <a:gd name="T29" fmla="*/ 86 h 143"/>
                <a:gd name="T30" fmla="*/ 244 w 289"/>
                <a:gd name="T31" fmla="*/ 82 h 143"/>
                <a:gd name="T32" fmla="*/ 242 w 289"/>
                <a:gd name="T33" fmla="*/ 78 h 143"/>
                <a:gd name="T34" fmla="*/ 238 w 289"/>
                <a:gd name="T35" fmla="*/ 71 h 143"/>
                <a:gd name="T36" fmla="*/ 239 w 289"/>
                <a:gd name="T37" fmla="*/ 69 h 143"/>
                <a:gd name="T38" fmla="*/ 242 w 289"/>
                <a:gd name="T39" fmla="*/ 75 h 143"/>
                <a:gd name="T40" fmla="*/ 246 w 289"/>
                <a:gd name="T41" fmla="*/ 62 h 143"/>
                <a:gd name="T42" fmla="*/ 253 w 289"/>
                <a:gd name="T43" fmla="*/ 52 h 143"/>
                <a:gd name="T44" fmla="*/ 265 w 289"/>
                <a:gd name="T45" fmla="*/ 48 h 143"/>
                <a:gd name="T46" fmla="*/ 271 w 289"/>
                <a:gd name="T47" fmla="*/ 48 h 143"/>
                <a:gd name="T48" fmla="*/ 274 w 289"/>
                <a:gd name="T49" fmla="*/ 35 h 143"/>
                <a:gd name="T50" fmla="*/ 288 w 289"/>
                <a:gd name="T51" fmla="*/ 28 h 143"/>
                <a:gd name="T52" fmla="*/ 276 w 289"/>
                <a:gd name="T53" fmla="*/ 13 h 143"/>
                <a:gd name="T54" fmla="*/ 264 w 289"/>
                <a:gd name="T55" fmla="*/ 28 h 143"/>
                <a:gd name="T56" fmla="*/ 237 w 289"/>
                <a:gd name="T57" fmla="*/ 39 h 143"/>
                <a:gd name="T58" fmla="*/ 224 w 289"/>
                <a:gd name="T59" fmla="*/ 45 h 143"/>
                <a:gd name="T60" fmla="*/ 208 w 289"/>
                <a:gd name="T61" fmla="*/ 44 h 143"/>
                <a:gd name="T62" fmla="*/ 203 w 289"/>
                <a:gd name="T63" fmla="*/ 36 h 143"/>
                <a:gd name="T64" fmla="*/ 196 w 289"/>
                <a:gd name="T65" fmla="*/ 28 h 143"/>
                <a:gd name="T66" fmla="*/ 185 w 289"/>
                <a:gd name="T67" fmla="*/ 48 h 143"/>
                <a:gd name="T68" fmla="*/ 187 w 289"/>
                <a:gd name="T69" fmla="*/ 25 h 143"/>
                <a:gd name="T70" fmla="*/ 196 w 289"/>
                <a:gd name="T71" fmla="*/ 17 h 143"/>
                <a:gd name="T72" fmla="*/ 184 w 289"/>
                <a:gd name="T73" fmla="*/ 13 h 143"/>
                <a:gd name="T74" fmla="*/ 165 w 289"/>
                <a:gd name="T75" fmla="*/ 15 h 143"/>
                <a:gd name="T76" fmla="*/ 158 w 289"/>
                <a:gd name="T77" fmla="*/ 5 h 143"/>
                <a:gd name="T78" fmla="*/ 147 w 289"/>
                <a:gd name="T79" fmla="*/ 4 h 143"/>
                <a:gd name="T80" fmla="*/ 30 w 289"/>
                <a:gd name="T81" fmla="*/ 4 h 143"/>
                <a:gd name="T82" fmla="*/ 7 w 289"/>
                <a:gd name="T83" fmla="*/ 9 h 143"/>
                <a:gd name="T84" fmla="*/ 8 w 289"/>
                <a:gd name="T85" fmla="*/ 21 h 143"/>
                <a:gd name="T86" fmla="*/ 2 w 289"/>
                <a:gd name="T87" fmla="*/ 40 h 143"/>
                <a:gd name="T88" fmla="*/ 5 w 289"/>
                <a:gd name="T89" fmla="*/ 63 h 143"/>
                <a:gd name="T90" fmla="*/ 12 w 289"/>
                <a:gd name="T91" fmla="*/ 73 h 143"/>
                <a:gd name="T92" fmla="*/ 21 w 289"/>
                <a:gd name="T93" fmla="*/ 88 h 143"/>
                <a:gd name="T94" fmla="*/ 39 w 289"/>
                <a:gd name="T95" fmla="*/ 102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289" h="143">
                  <a:moveTo>
                    <a:pt x="68" y="108"/>
                  </a:moveTo>
                  <a:cubicBezTo>
                    <a:pt x="71" y="108"/>
                    <a:pt x="74" y="108"/>
                    <a:pt x="78" y="108"/>
                  </a:cubicBezTo>
                  <a:cubicBezTo>
                    <a:pt x="79" y="108"/>
                    <a:pt x="81" y="108"/>
                    <a:pt x="82" y="108"/>
                  </a:cubicBezTo>
                  <a:cubicBezTo>
                    <a:pt x="83" y="108"/>
                    <a:pt x="83" y="106"/>
                    <a:pt x="84" y="106"/>
                  </a:cubicBezTo>
                  <a:cubicBezTo>
                    <a:pt x="85" y="105"/>
                    <a:pt x="91" y="105"/>
                    <a:pt x="91" y="106"/>
                  </a:cubicBezTo>
                  <a:cubicBezTo>
                    <a:pt x="94" y="108"/>
                    <a:pt x="97" y="110"/>
                    <a:pt x="100" y="112"/>
                  </a:cubicBezTo>
                  <a:cubicBezTo>
                    <a:pt x="100" y="112"/>
                    <a:pt x="101" y="115"/>
                    <a:pt x="101" y="116"/>
                  </a:cubicBezTo>
                  <a:cubicBezTo>
                    <a:pt x="102" y="118"/>
                    <a:pt x="102" y="118"/>
                    <a:pt x="105" y="119"/>
                  </a:cubicBezTo>
                  <a:cubicBezTo>
                    <a:pt x="107" y="120"/>
                    <a:pt x="108" y="121"/>
                    <a:pt x="109" y="119"/>
                  </a:cubicBezTo>
                  <a:cubicBezTo>
                    <a:pt x="110" y="116"/>
                    <a:pt x="111" y="116"/>
                    <a:pt x="114" y="117"/>
                  </a:cubicBezTo>
                  <a:cubicBezTo>
                    <a:pt x="116" y="117"/>
                    <a:pt x="119" y="118"/>
                    <a:pt x="119" y="120"/>
                  </a:cubicBezTo>
                  <a:cubicBezTo>
                    <a:pt x="121" y="123"/>
                    <a:pt x="123" y="124"/>
                    <a:pt x="125" y="127"/>
                  </a:cubicBezTo>
                  <a:cubicBezTo>
                    <a:pt x="127" y="129"/>
                    <a:pt x="126" y="133"/>
                    <a:pt x="129" y="134"/>
                  </a:cubicBezTo>
                  <a:cubicBezTo>
                    <a:pt x="131" y="136"/>
                    <a:pt x="135" y="136"/>
                    <a:pt x="137" y="137"/>
                  </a:cubicBezTo>
                  <a:cubicBezTo>
                    <a:pt x="137" y="136"/>
                    <a:pt x="135" y="129"/>
                    <a:pt x="135" y="129"/>
                  </a:cubicBezTo>
                  <a:cubicBezTo>
                    <a:pt x="137" y="130"/>
                    <a:pt x="136" y="127"/>
                    <a:pt x="137" y="127"/>
                  </a:cubicBezTo>
                  <a:cubicBezTo>
                    <a:pt x="137" y="126"/>
                    <a:pt x="139" y="126"/>
                    <a:pt x="140" y="125"/>
                  </a:cubicBezTo>
                  <a:cubicBezTo>
                    <a:pt x="141" y="125"/>
                    <a:pt x="142" y="122"/>
                    <a:pt x="142" y="122"/>
                  </a:cubicBezTo>
                  <a:cubicBezTo>
                    <a:pt x="143" y="123"/>
                    <a:pt x="144" y="123"/>
                    <a:pt x="145" y="122"/>
                  </a:cubicBezTo>
                  <a:cubicBezTo>
                    <a:pt x="147" y="121"/>
                    <a:pt x="148" y="121"/>
                    <a:pt x="149" y="119"/>
                  </a:cubicBezTo>
                  <a:cubicBezTo>
                    <a:pt x="151" y="118"/>
                    <a:pt x="148" y="118"/>
                    <a:pt x="148" y="117"/>
                  </a:cubicBezTo>
                  <a:cubicBezTo>
                    <a:pt x="148" y="117"/>
                    <a:pt x="151" y="118"/>
                    <a:pt x="152" y="117"/>
                  </a:cubicBezTo>
                  <a:cubicBezTo>
                    <a:pt x="154" y="116"/>
                    <a:pt x="155" y="116"/>
                    <a:pt x="157" y="116"/>
                  </a:cubicBezTo>
                  <a:cubicBezTo>
                    <a:pt x="159" y="116"/>
                    <a:pt x="160" y="119"/>
                    <a:pt x="162" y="118"/>
                  </a:cubicBezTo>
                  <a:cubicBezTo>
                    <a:pt x="165" y="116"/>
                    <a:pt x="166" y="118"/>
                    <a:pt x="168" y="119"/>
                  </a:cubicBezTo>
                  <a:cubicBezTo>
                    <a:pt x="170" y="120"/>
                    <a:pt x="171" y="118"/>
                    <a:pt x="172" y="118"/>
                  </a:cubicBezTo>
                  <a:cubicBezTo>
                    <a:pt x="173" y="117"/>
                    <a:pt x="176" y="119"/>
                    <a:pt x="176" y="120"/>
                  </a:cubicBezTo>
                  <a:cubicBezTo>
                    <a:pt x="177" y="121"/>
                    <a:pt x="178" y="120"/>
                    <a:pt x="177" y="119"/>
                  </a:cubicBezTo>
                  <a:cubicBezTo>
                    <a:pt x="177" y="119"/>
                    <a:pt x="176" y="118"/>
                    <a:pt x="175" y="118"/>
                  </a:cubicBezTo>
                  <a:cubicBezTo>
                    <a:pt x="174" y="117"/>
                    <a:pt x="176" y="117"/>
                    <a:pt x="176" y="117"/>
                  </a:cubicBezTo>
                  <a:cubicBezTo>
                    <a:pt x="175" y="115"/>
                    <a:pt x="175" y="114"/>
                    <a:pt x="173" y="115"/>
                  </a:cubicBezTo>
                  <a:cubicBezTo>
                    <a:pt x="173" y="115"/>
                    <a:pt x="169" y="115"/>
                    <a:pt x="171" y="113"/>
                  </a:cubicBezTo>
                  <a:cubicBezTo>
                    <a:pt x="173" y="113"/>
                    <a:pt x="174" y="114"/>
                    <a:pt x="175" y="114"/>
                  </a:cubicBezTo>
                  <a:cubicBezTo>
                    <a:pt x="178" y="113"/>
                    <a:pt x="180" y="113"/>
                    <a:pt x="183" y="113"/>
                  </a:cubicBezTo>
                  <a:cubicBezTo>
                    <a:pt x="184" y="113"/>
                    <a:pt x="183" y="113"/>
                    <a:pt x="184" y="114"/>
                  </a:cubicBezTo>
                  <a:cubicBezTo>
                    <a:pt x="184" y="114"/>
                    <a:pt x="185" y="114"/>
                    <a:pt x="186" y="113"/>
                  </a:cubicBezTo>
                  <a:cubicBezTo>
                    <a:pt x="188" y="113"/>
                    <a:pt x="190" y="113"/>
                    <a:pt x="192" y="113"/>
                  </a:cubicBezTo>
                  <a:cubicBezTo>
                    <a:pt x="194" y="113"/>
                    <a:pt x="194" y="115"/>
                    <a:pt x="196" y="116"/>
                  </a:cubicBezTo>
                  <a:cubicBezTo>
                    <a:pt x="198" y="118"/>
                    <a:pt x="200" y="116"/>
                    <a:pt x="202" y="115"/>
                  </a:cubicBezTo>
                  <a:cubicBezTo>
                    <a:pt x="203" y="115"/>
                    <a:pt x="209" y="121"/>
                    <a:pt x="209" y="122"/>
                  </a:cubicBezTo>
                  <a:cubicBezTo>
                    <a:pt x="210" y="123"/>
                    <a:pt x="208" y="125"/>
                    <a:pt x="209" y="126"/>
                  </a:cubicBezTo>
                  <a:cubicBezTo>
                    <a:pt x="210" y="128"/>
                    <a:pt x="209" y="128"/>
                    <a:pt x="210" y="130"/>
                  </a:cubicBezTo>
                  <a:cubicBezTo>
                    <a:pt x="210" y="131"/>
                    <a:pt x="211" y="132"/>
                    <a:pt x="211" y="132"/>
                  </a:cubicBezTo>
                  <a:cubicBezTo>
                    <a:pt x="212" y="132"/>
                    <a:pt x="212" y="133"/>
                    <a:pt x="213" y="133"/>
                  </a:cubicBezTo>
                  <a:cubicBezTo>
                    <a:pt x="214" y="134"/>
                    <a:pt x="213" y="136"/>
                    <a:pt x="214" y="137"/>
                  </a:cubicBezTo>
                  <a:cubicBezTo>
                    <a:pt x="215" y="138"/>
                    <a:pt x="216" y="138"/>
                    <a:pt x="217" y="140"/>
                  </a:cubicBezTo>
                  <a:cubicBezTo>
                    <a:pt x="219" y="143"/>
                    <a:pt x="218" y="140"/>
                    <a:pt x="220" y="141"/>
                  </a:cubicBezTo>
                  <a:cubicBezTo>
                    <a:pt x="220" y="141"/>
                    <a:pt x="220" y="143"/>
                    <a:pt x="220" y="143"/>
                  </a:cubicBezTo>
                  <a:cubicBezTo>
                    <a:pt x="221" y="143"/>
                    <a:pt x="222" y="136"/>
                    <a:pt x="222" y="135"/>
                  </a:cubicBezTo>
                  <a:cubicBezTo>
                    <a:pt x="222" y="132"/>
                    <a:pt x="221" y="130"/>
                    <a:pt x="220" y="126"/>
                  </a:cubicBezTo>
                  <a:cubicBezTo>
                    <a:pt x="218" y="123"/>
                    <a:pt x="218" y="120"/>
                    <a:pt x="217" y="117"/>
                  </a:cubicBezTo>
                  <a:cubicBezTo>
                    <a:pt x="215" y="115"/>
                    <a:pt x="214" y="111"/>
                    <a:pt x="215" y="108"/>
                  </a:cubicBezTo>
                  <a:cubicBezTo>
                    <a:pt x="216" y="105"/>
                    <a:pt x="218" y="103"/>
                    <a:pt x="221" y="101"/>
                  </a:cubicBezTo>
                  <a:cubicBezTo>
                    <a:pt x="222" y="100"/>
                    <a:pt x="223" y="100"/>
                    <a:pt x="224" y="99"/>
                  </a:cubicBezTo>
                  <a:cubicBezTo>
                    <a:pt x="225" y="98"/>
                    <a:pt x="226" y="96"/>
                    <a:pt x="227" y="96"/>
                  </a:cubicBezTo>
                  <a:cubicBezTo>
                    <a:pt x="229" y="94"/>
                    <a:pt x="232" y="94"/>
                    <a:pt x="234" y="92"/>
                  </a:cubicBezTo>
                  <a:cubicBezTo>
                    <a:pt x="235" y="91"/>
                    <a:pt x="236" y="89"/>
                    <a:pt x="238" y="89"/>
                  </a:cubicBezTo>
                  <a:cubicBezTo>
                    <a:pt x="238" y="89"/>
                    <a:pt x="242" y="89"/>
                    <a:pt x="241" y="87"/>
                  </a:cubicBezTo>
                  <a:cubicBezTo>
                    <a:pt x="241" y="87"/>
                    <a:pt x="238" y="88"/>
                    <a:pt x="238" y="88"/>
                  </a:cubicBezTo>
                  <a:cubicBezTo>
                    <a:pt x="238" y="87"/>
                    <a:pt x="240" y="88"/>
                    <a:pt x="239" y="86"/>
                  </a:cubicBezTo>
                  <a:cubicBezTo>
                    <a:pt x="239" y="86"/>
                    <a:pt x="238" y="85"/>
                    <a:pt x="239" y="85"/>
                  </a:cubicBezTo>
                  <a:cubicBezTo>
                    <a:pt x="239" y="84"/>
                    <a:pt x="239" y="85"/>
                    <a:pt x="240" y="84"/>
                  </a:cubicBezTo>
                  <a:cubicBezTo>
                    <a:pt x="239" y="85"/>
                    <a:pt x="241" y="86"/>
                    <a:pt x="241" y="85"/>
                  </a:cubicBezTo>
                  <a:cubicBezTo>
                    <a:pt x="242" y="85"/>
                    <a:pt x="245" y="83"/>
                    <a:pt x="244" y="82"/>
                  </a:cubicBezTo>
                  <a:cubicBezTo>
                    <a:pt x="244" y="83"/>
                    <a:pt x="238" y="82"/>
                    <a:pt x="239" y="81"/>
                  </a:cubicBezTo>
                  <a:cubicBezTo>
                    <a:pt x="239" y="80"/>
                    <a:pt x="240" y="82"/>
                    <a:pt x="241" y="81"/>
                  </a:cubicBezTo>
                  <a:cubicBezTo>
                    <a:pt x="241" y="81"/>
                    <a:pt x="243" y="80"/>
                    <a:pt x="243" y="80"/>
                  </a:cubicBezTo>
                  <a:cubicBezTo>
                    <a:pt x="243" y="80"/>
                    <a:pt x="242" y="79"/>
                    <a:pt x="242" y="78"/>
                  </a:cubicBezTo>
                  <a:cubicBezTo>
                    <a:pt x="243" y="77"/>
                    <a:pt x="243" y="76"/>
                    <a:pt x="241" y="76"/>
                  </a:cubicBezTo>
                  <a:cubicBezTo>
                    <a:pt x="241" y="76"/>
                    <a:pt x="237" y="74"/>
                    <a:pt x="237" y="74"/>
                  </a:cubicBezTo>
                  <a:cubicBezTo>
                    <a:pt x="238" y="73"/>
                    <a:pt x="239" y="74"/>
                    <a:pt x="240" y="74"/>
                  </a:cubicBezTo>
                  <a:cubicBezTo>
                    <a:pt x="241" y="73"/>
                    <a:pt x="239" y="71"/>
                    <a:pt x="238" y="71"/>
                  </a:cubicBezTo>
                  <a:cubicBezTo>
                    <a:pt x="237" y="70"/>
                    <a:pt x="236" y="69"/>
                    <a:pt x="236" y="68"/>
                  </a:cubicBezTo>
                  <a:cubicBezTo>
                    <a:pt x="235" y="67"/>
                    <a:pt x="238" y="65"/>
                    <a:pt x="237" y="64"/>
                  </a:cubicBezTo>
                  <a:cubicBezTo>
                    <a:pt x="238" y="65"/>
                    <a:pt x="237" y="66"/>
                    <a:pt x="237" y="67"/>
                  </a:cubicBezTo>
                  <a:cubicBezTo>
                    <a:pt x="237" y="67"/>
                    <a:pt x="239" y="69"/>
                    <a:pt x="239" y="69"/>
                  </a:cubicBezTo>
                  <a:cubicBezTo>
                    <a:pt x="241" y="67"/>
                    <a:pt x="239" y="62"/>
                    <a:pt x="242" y="61"/>
                  </a:cubicBezTo>
                  <a:cubicBezTo>
                    <a:pt x="241" y="61"/>
                    <a:pt x="241" y="66"/>
                    <a:pt x="242" y="67"/>
                  </a:cubicBezTo>
                  <a:cubicBezTo>
                    <a:pt x="242" y="69"/>
                    <a:pt x="244" y="69"/>
                    <a:pt x="244" y="71"/>
                  </a:cubicBezTo>
                  <a:cubicBezTo>
                    <a:pt x="244" y="72"/>
                    <a:pt x="241" y="74"/>
                    <a:pt x="242" y="75"/>
                  </a:cubicBezTo>
                  <a:cubicBezTo>
                    <a:pt x="242" y="75"/>
                    <a:pt x="248" y="69"/>
                    <a:pt x="247" y="67"/>
                  </a:cubicBezTo>
                  <a:cubicBezTo>
                    <a:pt x="247" y="65"/>
                    <a:pt x="245" y="64"/>
                    <a:pt x="245" y="62"/>
                  </a:cubicBezTo>
                  <a:cubicBezTo>
                    <a:pt x="244" y="61"/>
                    <a:pt x="245" y="58"/>
                    <a:pt x="247" y="59"/>
                  </a:cubicBezTo>
                  <a:cubicBezTo>
                    <a:pt x="246" y="58"/>
                    <a:pt x="245" y="61"/>
                    <a:pt x="246" y="62"/>
                  </a:cubicBezTo>
                  <a:cubicBezTo>
                    <a:pt x="248" y="64"/>
                    <a:pt x="248" y="65"/>
                    <a:pt x="250" y="62"/>
                  </a:cubicBezTo>
                  <a:cubicBezTo>
                    <a:pt x="251" y="61"/>
                    <a:pt x="253" y="58"/>
                    <a:pt x="252" y="56"/>
                  </a:cubicBezTo>
                  <a:cubicBezTo>
                    <a:pt x="252" y="56"/>
                    <a:pt x="251" y="55"/>
                    <a:pt x="252" y="54"/>
                  </a:cubicBezTo>
                  <a:cubicBezTo>
                    <a:pt x="252" y="54"/>
                    <a:pt x="253" y="52"/>
                    <a:pt x="253" y="52"/>
                  </a:cubicBezTo>
                  <a:cubicBezTo>
                    <a:pt x="253" y="52"/>
                    <a:pt x="253" y="54"/>
                    <a:pt x="253" y="54"/>
                  </a:cubicBezTo>
                  <a:cubicBezTo>
                    <a:pt x="253" y="54"/>
                    <a:pt x="258" y="51"/>
                    <a:pt x="260" y="51"/>
                  </a:cubicBezTo>
                  <a:cubicBezTo>
                    <a:pt x="261" y="50"/>
                    <a:pt x="263" y="51"/>
                    <a:pt x="264" y="51"/>
                  </a:cubicBezTo>
                  <a:cubicBezTo>
                    <a:pt x="266" y="50"/>
                    <a:pt x="265" y="49"/>
                    <a:pt x="265" y="48"/>
                  </a:cubicBezTo>
                  <a:cubicBezTo>
                    <a:pt x="266" y="48"/>
                    <a:pt x="266" y="50"/>
                    <a:pt x="267" y="50"/>
                  </a:cubicBezTo>
                  <a:cubicBezTo>
                    <a:pt x="267" y="50"/>
                    <a:pt x="269" y="49"/>
                    <a:pt x="269" y="49"/>
                  </a:cubicBezTo>
                  <a:cubicBezTo>
                    <a:pt x="271" y="51"/>
                    <a:pt x="275" y="46"/>
                    <a:pt x="272" y="46"/>
                  </a:cubicBezTo>
                  <a:cubicBezTo>
                    <a:pt x="272" y="46"/>
                    <a:pt x="272" y="48"/>
                    <a:pt x="271" y="48"/>
                  </a:cubicBezTo>
                  <a:cubicBezTo>
                    <a:pt x="270" y="48"/>
                    <a:pt x="268" y="44"/>
                    <a:pt x="268" y="44"/>
                  </a:cubicBezTo>
                  <a:cubicBezTo>
                    <a:pt x="269" y="43"/>
                    <a:pt x="268" y="42"/>
                    <a:pt x="269" y="41"/>
                  </a:cubicBezTo>
                  <a:cubicBezTo>
                    <a:pt x="270" y="39"/>
                    <a:pt x="271" y="37"/>
                    <a:pt x="272" y="36"/>
                  </a:cubicBezTo>
                  <a:cubicBezTo>
                    <a:pt x="273" y="36"/>
                    <a:pt x="274" y="35"/>
                    <a:pt x="274" y="35"/>
                  </a:cubicBezTo>
                  <a:cubicBezTo>
                    <a:pt x="276" y="36"/>
                    <a:pt x="277" y="33"/>
                    <a:pt x="278" y="32"/>
                  </a:cubicBezTo>
                  <a:cubicBezTo>
                    <a:pt x="278" y="32"/>
                    <a:pt x="280" y="33"/>
                    <a:pt x="281" y="32"/>
                  </a:cubicBezTo>
                  <a:cubicBezTo>
                    <a:pt x="283" y="31"/>
                    <a:pt x="285" y="31"/>
                    <a:pt x="286" y="30"/>
                  </a:cubicBezTo>
                  <a:cubicBezTo>
                    <a:pt x="287" y="30"/>
                    <a:pt x="289" y="29"/>
                    <a:pt x="288" y="28"/>
                  </a:cubicBezTo>
                  <a:cubicBezTo>
                    <a:pt x="286" y="26"/>
                    <a:pt x="286" y="25"/>
                    <a:pt x="285" y="24"/>
                  </a:cubicBezTo>
                  <a:cubicBezTo>
                    <a:pt x="281" y="23"/>
                    <a:pt x="287" y="14"/>
                    <a:pt x="281" y="14"/>
                  </a:cubicBezTo>
                  <a:cubicBezTo>
                    <a:pt x="280" y="13"/>
                    <a:pt x="279" y="15"/>
                    <a:pt x="278" y="14"/>
                  </a:cubicBezTo>
                  <a:cubicBezTo>
                    <a:pt x="277" y="13"/>
                    <a:pt x="277" y="12"/>
                    <a:pt x="276" y="13"/>
                  </a:cubicBezTo>
                  <a:cubicBezTo>
                    <a:pt x="275" y="14"/>
                    <a:pt x="274" y="16"/>
                    <a:pt x="273" y="17"/>
                  </a:cubicBezTo>
                  <a:cubicBezTo>
                    <a:pt x="272" y="18"/>
                    <a:pt x="272" y="20"/>
                    <a:pt x="271" y="21"/>
                  </a:cubicBezTo>
                  <a:cubicBezTo>
                    <a:pt x="271" y="23"/>
                    <a:pt x="270" y="26"/>
                    <a:pt x="268" y="26"/>
                  </a:cubicBezTo>
                  <a:cubicBezTo>
                    <a:pt x="266" y="26"/>
                    <a:pt x="266" y="28"/>
                    <a:pt x="264" y="28"/>
                  </a:cubicBezTo>
                  <a:cubicBezTo>
                    <a:pt x="259" y="28"/>
                    <a:pt x="254" y="28"/>
                    <a:pt x="249" y="28"/>
                  </a:cubicBezTo>
                  <a:cubicBezTo>
                    <a:pt x="247" y="28"/>
                    <a:pt x="247" y="28"/>
                    <a:pt x="246" y="29"/>
                  </a:cubicBezTo>
                  <a:cubicBezTo>
                    <a:pt x="245" y="31"/>
                    <a:pt x="241" y="33"/>
                    <a:pt x="241" y="34"/>
                  </a:cubicBezTo>
                  <a:cubicBezTo>
                    <a:pt x="242" y="37"/>
                    <a:pt x="239" y="39"/>
                    <a:pt x="237" y="39"/>
                  </a:cubicBezTo>
                  <a:cubicBezTo>
                    <a:pt x="235" y="39"/>
                    <a:pt x="234" y="38"/>
                    <a:pt x="232" y="38"/>
                  </a:cubicBezTo>
                  <a:cubicBezTo>
                    <a:pt x="230" y="38"/>
                    <a:pt x="228" y="39"/>
                    <a:pt x="227" y="39"/>
                  </a:cubicBezTo>
                  <a:cubicBezTo>
                    <a:pt x="227" y="39"/>
                    <a:pt x="227" y="42"/>
                    <a:pt x="228" y="42"/>
                  </a:cubicBezTo>
                  <a:cubicBezTo>
                    <a:pt x="227" y="43"/>
                    <a:pt x="226" y="44"/>
                    <a:pt x="224" y="45"/>
                  </a:cubicBezTo>
                  <a:cubicBezTo>
                    <a:pt x="222" y="46"/>
                    <a:pt x="219" y="48"/>
                    <a:pt x="216" y="49"/>
                  </a:cubicBezTo>
                  <a:cubicBezTo>
                    <a:pt x="213" y="50"/>
                    <a:pt x="210" y="50"/>
                    <a:pt x="207" y="49"/>
                  </a:cubicBezTo>
                  <a:cubicBezTo>
                    <a:pt x="206" y="48"/>
                    <a:pt x="205" y="47"/>
                    <a:pt x="206" y="46"/>
                  </a:cubicBezTo>
                  <a:cubicBezTo>
                    <a:pt x="206" y="46"/>
                    <a:pt x="207" y="44"/>
                    <a:pt x="208" y="44"/>
                  </a:cubicBezTo>
                  <a:cubicBezTo>
                    <a:pt x="208" y="44"/>
                    <a:pt x="208" y="45"/>
                    <a:pt x="208" y="46"/>
                  </a:cubicBezTo>
                  <a:cubicBezTo>
                    <a:pt x="210" y="42"/>
                    <a:pt x="211" y="39"/>
                    <a:pt x="209" y="35"/>
                  </a:cubicBezTo>
                  <a:cubicBezTo>
                    <a:pt x="208" y="34"/>
                    <a:pt x="206" y="36"/>
                    <a:pt x="205" y="36"/>
                  </a:cubicBezTo>
                  <a:cubicBezTo>
                    <a:pt x="204" y="37"/>
                    <a:pt x="204" y="36"/>
                    <a:pt x="203" y="36"/>
                  </a:cubicBezTo>
                  <a:cubicBezTo>
                    <a:pt x="202" y="35"/>
                    <a:pt x="204" y="34"/>
                    <a:pt x="204" y="34"/>
                  </a:cubicBezTo>
                  <a:cubicBezTo>
                    <a:pt x="208" y="30"/>
                    <a:pt x="205" y="26"/>
                    <a:pt x="201" y="25"/>
                  </a:cubicBezTo>
                  <a:cubicBezTo>
                    <a:pt x="198" y="24"/>
                    <a:pt x="198" y="25"/>
                    <a:pt x="196" y="26"/>
                  </a:cubicBezTo>
                  <a:cubicBezTo>
                    <a:pt x="196" y="27"/>
                    <a:pt x="196" y="27"/>
                    <a:pt x="196" y="28"/>
                  </a:cubicBezTo>
                  <a:cubicBezTo>
                    <a:pt x="196" y="29"/>
                    <a:pt x="194" y="28"/>
                    <a:pt x="193" y="28"/>
                  </a:cubicBezTo>
                  <a:cubicBezTo>
                    <a:pt x="192" y="28"/>
                    <a:pt x="190" y="36"/>
                    <a:pt x="190" y="37"/>
                  </a:cubicBezTo>
                  <a:cubicBezTo>
                    <a:pt x="191" y="42"/>
                    <a:pt x="192" y="45"/>
                    <a:pt x="188" y="47"/>
                  </a:cubicBezTo>
                  <a:cubicBezTo>
                    <a:pt x="188" y="48"/>
                    <a:pt x="185" y="49"/>
                    <a:pt x="185" y="48"/>
                  </a:cubicBezTo>
                  <a:cubicBezTo>
                    <a:pt x="185" y="46"/>
                    <a:pt x="184" y="44"/>
                    <a:pt x="184" y="42"/>
                  </a:cubicBezTo>
                  <a:cubicBezTo>
                    <a:pt x="184" y="41"/>
                    <a:pt x="186" y="30"/>
                    <a:pt x="186" y="30"/>
                  </a:cubicBezTo>
                  <a:cubicBezTo>
                    <a:pt x="185" y="30"/>
                    <a:pt x="183" y="32"/>
                    <a:pt x="183" y="31"/>
                  </a:cubicBezTo>
                  <a:cubicBezTo>
                    <a:pt x="183" y="30"/>
                    <a:pt x="186" y="26"/>
                    <a:pt x="187" y="25"/>
                  </a:cubicBezTo>
                  <a:cubicBezTo>
                    <a:pt x="188" y="23"/>
                    <a:pt x="191" y="23"/>
                    <a:pt x="193" y="22"/>
                  </a:cubicBezTo>
                  <a:cubicBezTo>
                    <a:pt x="196" y="22"/>
                    <a:pt x="199" y="23"/>
                    <a:pt x="202" y="23"/>
                  </a:cubicBezTo>
                  <a:cubicBezTo>
                    <a:pt x="205" y="23"/>
                    <a:pt x="201" y="20"/>
                    <a:pt x="199" y="20"/>
                  </a:cubicBezTo>
                  <a:cubicBezTo>
                    <a:pt x="197" y="20"/>
                    <a:pt x="199" y="17"/>
                    <a:pt x="196" y="17"/>
                  </a:cubicBezTo>
                  <a:cubicBezTo>
                    <a:pt x="194" y="18"/>
                    <a:pt x="192" y="19"/>
                    <a:pt x="189" y="19"/>
                  </a:cubicBezTo>
                  <a:cubicBezTo>
                    <a:pt x="187" y="19"/>
                    <a:pt x="185" y="17"/>
                    <a:pt x="183" y="16"/>
                  </a:cubicBezTo>
                  <a:cubicBezTo>
                    <a:pt x="183" y="16"/>
                    <a:pt x="180" y="16"/>
                    <a:pt x="181" y="15"/>
                  </a:cubicBezTo>
                  <a:cubicBezTo>
                    <a:pt x="182" y="15"/>
                    <a:pt x="184" y="14"/>
                    <a:pt x="184" y="13"/>
                  </a:cubicBezTo>
                  <a:cubicBezTo>
                    <a:pt x="184" y="13"/>
                    <a:pt x="176" y="16"/>
                    <a:pt x="175" y="16"/>
                  </a:cubicBezTo>
                  <a:cubicBezTo>
                    <a:pt x="174" y="17"/>
                    <a:pt x="173" y="18"/>
                    <a:pt x="172" y="18"/>
                  </a:cubicBezTo>
                  <a:cubicBezTo>
                    <a:pt x="170" y="18"/>
                    <a:pt x="170" y="16"/>
                    <a:pt x="168" y="16"/>
                  </a:cubicBezTo>
                  <a:cubicBezTo>
                    <a:pt x="167" y="16"/>
                    <a:pt x="162" y="18"/>
                    <a:pt x="165" y="15"/>
                  </a:cubicBezTo>
                  <a:cubicBezTo>
                    <a:pt x="168" y="13"/>
                    <a:pt x="171" y="11"/>
                    <a:pt x="174" y="9"/>
                  </a:cubicBezTo>
                  <a:cubicBezTo>
                    <a:pt x="172" y="9"/>
                    <a:pt x="170" y="7"/>
                    <a:pt x="168" y="9"/>
                  </a:cubicBezTo>
                  <a:cubicBezTo>
                    <a:pt x="165" y="10"/>
                    <a:pt x="164" y="8"/>
                    <a:pt x="161" y="7"/>
                  </a:cubicBezTo>
                  <a:cubicBezTo>
                    <a:pt x="160" y="7"/>
                    <a:pt x="159" y="6"/>
                    <a:pt x="158" y="5"/>
                  </a:cubicBezTo>
                  <a:cubicBezTo>
                    <a:pt x="156" y="5"/>
                    <a:pt x="155" y="6"/>
                    <a:pt x="153" y="6"/>
                  </a:cubicBezTo>
                  <a:cubicBezTo>
                    <a:pt x="152" y="5"/>
                    <a:pt x="150" y="5"/>
                    <a:pt x="150" y="3"/>
                  </a:cubicBezTo>
                  <a:cubicBezTo>
                    <a:pt x="150" y="3"/>
                    <a:pt x="148" y="0"/>
                    <a:pt x="148" y="1"/>
                  </a:cubicBezTo>
                  <a:cubicBezTo>
                    <a:pt x="147" y="1"/>
                    <a:pt x="148" y="4"/>
                    <a:pt x="147" y="4"/>
                  </a:cubicBezTo>
                  <a:cubicBezTo>
                    <a:pt x="146" y="4"/>
                    <a:pt x="145" y="4"/>
                    <a:pt x="145" y="4"/>
                  </a:cubicBezTo>
                  <a:cubicBezTo>
                    <a:pt x="142" y="4"/>
                    <a:pt x="139" y="4"/>
                    <a:pt x="136" y="4"/>
                  </a:cubicBezTo>
                  <a:cubicBezTo>
                    <a:pt x="125" y="4"/>
                    <a:pt x="115" y="4"/>
                    <a:pt x="105" y="4"/>
                  </a:cubicBezTo>
                  <a:cubicBezTo>
                    <a:pt x="80" y="4"/>
                    <a:pt x="55" y="4"/>
                    <a:pt x="30" y="4"/>
                  </a:cubicBezTo>
                  <a:cubicBezTo>
                    <a:pt x="24" y="4"/>
                    <a:pt x="17" y="4"/>
                    <a:pt x="11" y="4"/>
                  </a:cubicBezTo>
                  <a:cubicBezTo>
                    <a:pt x="12" y="5"/>
                    <a:pt x="14" y="13"/>
                    <a:pt x="11" y="14"/>
                  </a:cubicBezTo>
                  <a:cubicBezTo>
                    <a:pt x="9" y="14"/>
                    <a:pt x="8" y="14"/>
                    <a:pt x="10" y="12"/>
                  </a:cubicBezTo>
                  <a:cubicBezTo>
                    <a:pt x="12" y="9"/>
                    <a:pt x="9" y="9"/>
                    <a:pt x="7" y="9"/>
                  </a:cubicBezTo>
                  <a:cubicBezTo>
                    <a:pt x="5" y="9"/>
                    <a:pt x="2" y="7"/>
                    <a:pt x="1" y="7"/>
                  </a:cubicBezTo>
                  <a:cubicBezTo>
                    <a:pt x="0" y="8"/>
                    <a:pt x="2" y="12"/>
                    <a:pt x="2" y="12"/>
                  </a:cubicBezTo>
                  <a:cubicBezTo>
                    <a:pt x="3" y="15"/>
                    <a:pt x="4" y="16"/>
                    <a:pt x="4" y="18"/>
                  </a:cubicBezTo>
                  <a:cubicBezTo>
                    <a:pt x="4" y="19"/>
                    <a:pt x="7" y="21"/>
                    <a:pt x="8" y="21"/>
                  </a:cubicBezTo>
                  <a:cubicBezTo>
                    <a:pt x="7" y="21"/>
                    <a:pt x="6" y="21"/>
                    <a:pt x="5" y="22"/>
                  </a:cubicBezTo>
                  <a:cubicBezTo>
                    <a:pt x="4" y="23"/>
                    <a:pt x="5" y="24"/>
                    <a:pt x="5" y="25"/>
                  </a:cubicBezTo>
                  <a:cubicBezTo>
                    <a:pt x="5" y="28"/>
                    <a:pt x="5" y="30"/>
                    <a:pt x="4" y="32"/>
                  </a:cubicBezTo>
                  <a:cubicBezTo>
                    <a:pt x="4" y="35"/>
                    <a:pt x="3" y="37"/>
                    <a:pt x="2" y="40"/>
                  </a:cubicBezTo>
                  <a:cubicBezTo>
                    <a:pt x="1" y="43"/>
                    <a:pt x="3" y="46"/>
                    <a:pt x="4" y="49"/>
                  </a:cubicBezTo>
                  <a:cubicBezTo>
                    <a:pt x="4" y="52"/>
                    <a:pt x="3" y="54"/>
                    <a:pt x="3" y="56"/>
                  </a:cubicBezTo>
                  <a:cubicBezTo>
                    <a:pt x="3" y="57"/>
                    <a:pt x="4" y="58"/>
                    <a:pt x="4" y="59"/>
                  </a:cubicBezTo>
                  <a:cubicBezTo>
                    <a:pt x="5" y="60"/>
                    <a:pt x="5" y="62"/>
                    <a:pt x="5" y="63"/>
                  </a:cubicBezTo>
                  <a:cubicBezTo>
                    <a:pt x="6" y="66"/>
                    <a:pt x="9" y="67"/>
                    <a:pt x="10" y="70"/>
                  </a:cubicBezTo>
                  <a:cubicBezTo>
                    <a:pt x="11" y="72"/>
                    <a:pt x="11" y="71"/>
                    <a:pt x="12" y="70"/>
                  </a:cubicBezTo>
                  <a:cubicBezTo>
                    <a:pt x="12" y="70"/>
                    <a:pt x="13" y="73"/>
                    <a:pt x="13" y="73"/>
                  </a:cubicBezTo>
                  <a:cubicBezTo>
                    <a:pt x="13" y="73"/>
                    <a:pt x="12" y="72"/>
                    <a:pt x="12" y="73"/>
                  </a:cubicBezTo>
                  <a:cubicBezTo>
                    <a:pt x="12" y="74"/>
                    <a:pt x="12" y="75"/>
                    <a:pt x="13" y="76"/>
                  </a:cubicBezTo>
                  <a:cubicBezTo>
                    <a:pt x="14" y="76"/>
                    <a:pt x="14" y="76"/>
                    <a:pt x="15" y="77"/>
                  </a:cubicBezTo>
                  <a:cubicBezTo>
                    <a:pt x="16" y="78"/>
                    <a:pt x="14" y="79"/>
                    <a:pt x="15" y="80"/>
                  </a:cubicBezTo>
                  <a:cubicBezTo>
                    <a:pt x="17" y="83"/>
                    <a:pt x="21" y="85"/>
                    <a:pt x="21" y="88"/>
                  </a:cubicBezTo>
                  <a:cubicBezTo>
                    <a:pt x="22" y="90"/>
                    <a:pt x="23" y="90"/>
                    <a:pt x="25" y="91"/>
                  </a:cubicBezTo>
                  <a:cubicBezTo>
                    <a:pt x="27" y="92"/>
                    <a:pt x="29" y="93"/>
                    <a:pt x="31" y="93"/>
                  </a:cubicBezTo>
                  <a:cubicBezTo>
                    <a:pt x="33" y="93"/>
                    <a:pt x="35" y="95"/>
                    <a:pt x="36" y="96"/>
                  </a:cubicBezTo>
                  <a:cubicBezTo>
                    <a:pt x="36" y="97"/>
                    <a:pt x="40" y="101"/>
                    <a:pt x="39" y="102"/>
                  </a:cubicBezTo>
                  <a:cubicBezTo>
                    <a:pt x="43" y="101"/>
                    <a:pt x="48" y="100"/>
                    <a:pt x="52" y="101"/>
                  </a:cubicBezTo>
                  <a:cubicBezTo>
                    <a:pt x="58" y="103"/>
                    <a:pt x="63" y="106"/>
                    <a:pt x="68" y="108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08" name="Freeform 642"/>
            <p:cNvSpPr>
              <a:spLocks noEditPoints="1"/>
            </p:cNvSpPr>
            <p:nvPr/>
          </p:nvSpPr>
          <p:spPr bwMode="auto">
            <a:xfrm>
              <a:off x="5133309" y="4907791"/>
              <a:ext cx="3984080" cy="2048308"/>
            </a:xfrm>
            <a:custGeom>
              <a:avLst/>
              <a:gdLst>
                <a:gd name="T0" fmla="*/ 255 w 427"/>
                <a:gd name="T1" fmla="*/ 181 h 219"/>
                <a:gd name="T2" fmla="*/ 299 w 427"/>
                <a:gd name="T3" fmla="*/ 195 h 219"/>
                <a:gd name="T4" fmla="*/ 296 w 427"/>
                <a:gd name="T5" fmla="*/ 215 h 219"/>
                <a:gd name="T6" fmla="*/ 332 w 427"/>
                <a:gd name="T7" fmla="*/ 200 h 219"/>
                <a:gd name="T8" fmla="*/ 366 w 427"/>
                <a:gd name="T9" fmla="*/ 196 h 219"/>
                <a:gd name="T10" fmla="*/ 383 w 427"/>
                <a:gd name="T11" fmla="*/ 200 h 219"/>
                <a:gd name="T12" fmla="*/ 391 w 427"/>
                <a:gd name="T13" fmla="*/ 201 h 219"/>
                <a:gd name="T14" fmla="*/ 380 w 427"/>
                <a:gd name="T15" fmla="*/ 188 h 219"/>
                <a:gd name="T16" fmla="*/ 382 w 427"/>
                <a:gd name="T17" fmla="*/ 176 h 219"/>
                <a:gd name="T18" fmla="*/ 354 w 427"/>
                <a:gd name="T19" fmla="*/ 180 h 219"/>
                <a:gd name="T20" fmla="*/ 414 w 427"/>
                <a:gd name="T21" fmla="*/ 160 h 219"/>
                <a:gd name="T22" fmla="*/ 417 w 427"/>
                <a:gd name="T23" fmla="*/ 144 h 219"/>
                <a:gd name="T24" fmla="*/ 415 w 427"/>
                <a:gd name="T25" fmla="*/ 139 h 219"/>
                <a:gd name="T26" fmla="*/ 394 w 427"/>
                <a:gd name="T27" fmla="*/ 126 h 219"/>
                <a:gd name="T28" fmla="*/ 390 w 427"/>
                <a:gd name="T29" fmla="*/ 110 h 219"/>
                <a:gd name="T30" fmla="*/ 378 w 427"/>
                <a:gd name="T31" fmla="*/ 104 h 219"/>
                <a:gd name="T32" fmla="*/ 364 w 427"/>
                <a:gd name="T33" fmla="*/ 112 h 219"/>
                <a:gd name="T34" fmla="*/ 356 w 427"/>
                <a:gd name="T35" fmla="*/ 107 h 219"/>
                <a:gd name="T36" fmla="*/ 342 w 427"/>
                <a:gd name="T37" fmla="*/ 85 h 219"/>
                <a:gd name="T38" fmla="*/ 314 w 427"/>
                <a:gd name="T39" fmla="*/ 91 h 219"/>
                <a:gd name="T40" fmla="*/ 320 w 427"/>
                <a:gd name="T41" fmla="*/ 116 h 219"/>
                <a:gd name="T42" fmla="*/ 306 w 427"/>
                <a:gd name="T43" fmla="*/ 159 h 219"/>
                <a:gd name="T44" fmla="*/ 292 w 427"/>
                <a:gd name="T45" fmla="*/ 135 h 219"/>
                <a:gd name="T46" fmla="*/ 250 w 427"/>
                <a:gd name="T47" fmla="*/ 119 h 219"/>
                <a:gd name="T48" fmla="*/ 237 w 427"/>
                <a:gd name="T49" fmla="*/ 86 h 219"/>
                <a:gd name="T50" fmla="*/ 246 w 427"/>
                <a:gd name="T51" fmla="*/ 77 h 219"/>
                <a:gd name="T52" fmla="*/ 246 w 427"/>
                <a:gd name="T53" fmla="*/ 70 h 219"/>
                <a:gd name="T54" fmla="*/ 263 w 427"/>
                <a:gd name="T55" fmla="*/ 58 h 219"/>
                <a:gd name="T56" fmla="*/ 276 w 427"/>
                <a:gd name="T57" fmla="*/ 48 h 219"/>
                <a:gd name="T58" fmla="*/ 293 w 427"/>
                <a:gd name="T59" fmla="*/ 36 h 219"/>
                <a:gd name="T60" fmla="*/ 276 w 427"/>
                <a:gd name="T61" fmla="*/ 23 h 219"/>
                <a:gd name="T62" fmla="*/ 262 w 427"/>
                <a:gd name="T63" fmla="*/ 35 h 219"/>
                <a:gd name="T64" fmla="*/ 252 w 427"/>
                <a:gd name="T65" fmla="*/ 23 h 219"/>
                <a:gd name="T66" fmla="*/ 241 w 427"/>
                <a:gd name="T67" fmla="*/ 10 h 219"/>
                <a:gd name="T68" fmla="*/ 223 w 427"/>
                <a:gd name="T69" fmla="*/ 6 h 219"/>
                <a:gd name="T70" fmla="*/ 232 w 427"/>
                <a:gd name="T71" fmla="*/ 27 h 219"/>
                <a:gd name="T72" fmla="*/ 226 w 427"/>
                <a:gd name="T73" fmla="*/ 40 h 219"/>
                <a:gd name="T74" fmla="*/ 218 w 427"/>
                <a:gd name="T75" fmla="*/ 37 h 219"/>
                <a:gd name="T76" fmla="*/ 164 w 427"/>
                <a:gd name="T77" fmla="*/ 29 h 219"/>
                <a:gd name="T78" fmla="*/ 166 w 427"/>
                <a:gd name="T79" fmla="*/ 41 h 219"/>
                <a:gd name="T80" fmla="*/ 160 w 427"/>
                <a:gd name="T81" fmla="*/ 40 h 219"/>
                <a:gd name="T82" fmla="*/ 133 w 427"/>
                <a:gd name="T83" fmla="*/ 30 h 219"/>
                <a:gd name="T84" fmla="*/ 83 w 427"/>
                <a:gd name="T85" fmla="*/ 23 h 219"/>
                <a:gd name="T86" fmla="*/ 71 w 427"/>
                <a:gd name="T87" fmla="*/ 18 h 219"/>
                <a:gd name="T88" fmla="*/ 50 w 427"/>
                <a:gd name="T89" fmla="*/ 24 h 219"/>
                <a:gd name="T90" fmla="*/ 49 w 427"/>
                <a:gd name="T91" fmla="*/ 22 h 219"/>
                <a:gd name="T92" fmla="*/ 29 w 427"/>
                <a:gd name="T93" fmla="*/ 23 h 219"/>
                <a:gd name="T94" fmla="*/ 21 w 427"/>
                <a:gd name="T95" fmla="*/ 28 h 219"/>
                <a:gd name="T96" fmla="*/ 3 w 427"/>
                <a:gd name="T97" fmla="*/ 97 h 219"/>
                <a:gd name="T98" fmla="*/ 40 w 427"/>
                <a:gd name="T99" fmla="*/ 116 h 219"/>
                <a:gd name="T100" fmla="*/ 53 w 427"/>
                <a:gd name="T101" fmla="*/ 141 h 219"/>
                <a:gd name="T102" fmla="*/ 62 w 427"/>
                <a:gd name="T103" fmla="*/ 150 h 219"/>
                <a:gd name="T104" fmla="*/ 67 w 427"/>
                <a:gd name="T105" fmla="*/ 160 h 219"/>
                <a:gd name="T106" fmla="*/ 80 w 427"/>
                <a:gd name="T107" fmla="*/ 166 h 219"/>
                <a:gd name="T108" fmla="*/ 133 w 427"/>
                <a:gd name="T109" fmla="*/ 176 h 219"/>
                <a:gd name="T110" fmla="*/ 97 w 427"/>
                <a:gd name="T111" fmla="*/ 57 h 219"/>
                <a:gd name="T112" fmla="*/ 87 w 427"/>
                <a:gd name="T113" fmla="*/ 51 h 219"/>
                <a:gd name="T114" fmla="*/ 113 w 427"/>
                <a:gd name="T115" fmla="*/ 49 h 219"/>
                <a:gd name="T116" fmla="*/ 142 w 427"/>
                <a:gd name="T117" fmla="*/ 85 h 219"/>
                <a:gd name="T118" fmla="*/ 131 w 427"/>
                <a:gd name="T119" fmla="*/ 85 h 219"/>
                <a:gd name="T120" fmla="*/ 160 w 427"/>
                <a:gd name="T121" fmla="*/ 78 h 219"/>
                <a:gd name="T122" fmla="*/ 210 w 427"/>
                <a:gd name="T123" fmla="*/ 150 h 219"/>
                <a:gd name="T124" fmla="*/ 222 w 427"/>
                <a:gd name="T125" fmla="*/ 165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427" h="219">
                  <a:moveTo>
                    <a:pt x="229" y="174"/>
                  </a:moveTo>
                  <a:cubicBezTo>
                    <a:pt x="229" y="174"/>
                    <a:pt x="229" y="173"/>
                    <a:pt x="229" y="173"/>
                  </a:cubicBezTo>
                  <a:cubicBezTo>
                    <a:pt x="229" y="173"/>
                    <a:pt x="232" y="177"/>
                    <a:pt x="232" y="177"/>
                  </a:cubicBezTo>
                  <a:cubicBezTo>
                    <a:pt x="234" y="177"/>
                    <a:pt x="235" y="178"/>
                    <a:pt x="236" y="178"/>
                  </a:cubicBezTo>
                  <a:cubicBezTo>
                    <a:pt x="238" y="178"/>
                    <a:pt x="238" y="177"/>
                    <a:pt x="239" y="178"/>
                  </a:cubicBezTo>
                  <a:cubicBezTo>
                    <a:pt x="242" y="179"/>
                    <a:pt x="244" y="180"/>
                    <a:pt x="246" y="181"/>
                  </a:cubicBezTo>
                  <a:cubicBezTo>
                    <a:pt x="247" y="182"/>
                    <a:pt x="248" y="181"/>
                    <a:pt x="249" y="181"/>
                  </a:cubicBezTo>
                  <a:cubicBezTo>
                    <a:pt x="250" y="180"/>
                    <a:pt x="251" y="180"/>
                    <a:pt x="252" y="180"/>
                  </a:cubicBezTo>
                  <a:cubicBezTo>
                    <a:pt x="253" y="180"/>
                    <a:pt x="254" y="181"/>
                    <a:pt x="255" y="181"/>
                  </a:cubicBezTo>
                  <a:cubicBezTo>
                    <a:pt x="257" y="181"/>
                    <a:pt x="258" y="180"/>
                    <a:pt x="259" y="179"/>
                  </a:cubicBezTo>
                  <a:cubicBezTo>
                    <a:pt x="260" y="178"/>
                    <a:pt x="263" y="175"/>
                    <a:pt x="264" y="175"/>
                  </a:cubicBezTo>
                  <a:cubicBezTo>
                    <a:pt x="264" y="175"/>
                    <a:pt x="265" y="176"/>
                    <a:pt x="265" y="176"/>
                  </a:cubicBezTo>
                  <a:cubicBezTo>
                    <a:pt x="267" y="176"/>
                    <a:pt x="268" y="176"/>
                    <a:pt x="269" y="176"/>
                  </a:cubicBezTo>
                  <a:cubicBezTo>
                    <a:pt x="273" y="176"/>
                    <a:pt x="272" y="179"/>
                    <a:pt x="274" y="181"/>
                  </a:cubicBezTo>
                  <a:cubicBezTo>
                    <a:pt x="275" y="182"/>
                    <a:pt x="279" y="181"/>
                    <a:pt x="279" y="183"/>
                  </a:cubicBezTo>
                  <a:cubicBezTo>
                    <a:pt x="279" y="185"/>
                    <a:pt x="280" y="187"/>
                    <a:pt x="281" y="189"/>
                  </a:cubicBezTo>
                  <a:cubicBezTo>
                    <a:pt x="281" y="194"/>
                    <a:pt x="290" y="193"/>
                    <a:pt x="293" y="194"/>
                  </a:cubicBezTo>
                  <a:cubicBezTo>
                    <a:pt x="295" y="194"/>
                    <a:pt x="298" y="194"/>
                    <a:pt x="299" y="195"/>
                  </a:cubicBezTo>
                  <a:cubicBezTo>
                    <a:pt x="300" y="196"/>
                    <a:pt x="305" y="201"/>
                    <a:pt x="304" y="201"/>
                  </a:cubicBezTo>
                  <a:cubicBezTo>
                    <a:pt x="302" y="203"/>
                    <a:pt x="302" y="203"/>
                    <a:pt x="300" y="202"/>
                  </a:cubicBezTo>
                  <a:cubicBezTo>
                    <a:pt x="299" y="201"/>
                    <a:pt x="295" y="199"/>
                    <a:pt x="295" y="199"/>
                  </a:cubicBezTo>
                  <a:cubicBezTo>
                    <a:pt x="295" y="200"/>
                    <a:pt x="298" y="201"/>
                    <a:pt x="297" y="203"/>
                  </a:cubicBezTo>
                  <a:cubicBezTo>
                    <a:pt x="296" y="204"/>
                    <a:pt x="295" y="206"/>
                    <a:pt x="295" y="207"/>
                  </a:cubicBezTo>
                  <a:cubicBezTo>
                    <a:pt x="295" y="209"/>
                    <a:pt x="295" y="210"/>
                    <a:pt x="294" y="211"/>
                  </a:cubicBezTo>
                  <a:cubicBezTo>
                    <a:pt x="294" y="212"/>
                    <a:pt x="291" y="213"/>
                    <a:pt x="291" y="213"/>
                  </a:cubicBezTo>
                  <a:cubicBezTo>
                    <a:pt x="290" y="214"/>
                    <a:pt x="287" y="219"/>
                    <a:pt x="291" y="219"/>
                  </a:cubicBezTo>
                  <a:cubicBezTo>
                    <a:pt x="292" y="219"/>
                    <a:pt x="294" y="217"/>
                    <a:pt x="296" y="215"/>
                  </a:cubicBezTo>
                  <a:cubicBezTo>
                    <a:pt x="298" y="214"/>
                    <a:pt x="299" y="216"/>
                    <a:pt x="301" y="215"/>
                  </a:cubicBezTo>
                  <a:cubicBezTo>
                    <a:pt x="304" y="215"/>
                    <a:pt x="305" y="213"/>
                    <a:pt x="308" y="213"/>
                  </a:cubicBezTo>
                  <a:cubicBezTo>
                    <a:pt x="308" y="211"/>
                    <a:pt x="308" y="212"/>
                    <a:pt x="306" y="211"/>
                  </a:cubicBezTo>
                  <a:cubicBezTo>
                    <a:pt x="305" y="211"/>
                    <a:pt x="305" y="210"/>
                    <a:pt x="306" y="210"/>
                  </a:cubicBezTo>
                  <a:cubicBezTo>
                    <a:pt x="307" y="208"/>
                    <a:pt x="308" y="207"/>
                    <a:pt x="311" y="207"/>
                  </a:cubicBezTo>
                  <a:cubicBezTo>
                    <a:pt x="312" y="207"/>
                    <a:pt x="315" y="205"/>
                    <a:pt x="317" y="206"/>
                  </a:cubicBezTo>
                  <a:cubicBezTo>
                    <a:pt x="319" y="207"/>
                    <a:pt x="320" y="203"/>
                    <a:pt x="322" y="206"/>
                  </a:cubicBezTo>
                  <a:cubicBezTo>
                    <a:pt x="324" y="204"/>
                    <a:pt x="325" y="203"/>
                    <a:pt x="327" y="201"/>
                  </a:cubicBezTo>
                  <a:cubicBezTo>
                    <a:pt x="329" y="200"/>
                    <a:pt x="330" y="200"/>
                    <a:pt x="332" y="200"/>
                  </a:cubicBezTo>
                  <a:cubicBezTo>
                    <a:pt x="335" y="200"/>
                    <a:pt x="339" y="200"/>
                    <a:pt x="342" y="200"/>
                  </a:cubicBezTo>
                  <a:cubicBezTo>
                    <a:pt x="345" y="200"/>
                    <a:pt x="346" y="201"/>
                    <a:pt x="347" y="199"/>
                  </a:cubicBezTo>
                  <a:cubicBezTo>
                    <a:pt x="348" y="198"/>
                    <a:pt x="349" y="199"/>
                    <a:pt x="350" y="198"/>
                  </a:cubicBezTo>
                  <a:cubicBezTo>
                    <a:pt x="351" y="196"/>
                    <a:pt x="352" y="195"/>
                    <a:pt x="352" y="193"/>
                  </a:cubicBezTo>
                  <a:cubicBezTo>
                    <a:pt x="353" y="191"/>
                    <a:pt x="353" y="190"/>
                    <a:pt x="354" y="188"/>
                  </a:cubicBezTo>
                  <a:cubicBezTo>
                    <a:pt x="355" y="187"/>
                    <a:pt x="356" y="186"/>
                    <a:pt x="357" y="185"/>
                  </a:cubicBezTo>
                  <a:cubicBezTo>
                    <a:pt x="358" y="184"/>
                    <a:pt x="359" y="187"/>
                    <a:pt x="361" y="186"/>
                  </a:cubicBezTo>
                  <a:cubicBezTo>
                    <a:pt x="363" y="184"/>
                    <a:pt x="365" y="187"/>
                    <a:pt x="365" y="189"/>
                  </a:cubicBezTo>
                  <a:cubicBezTo>
                    <a:pt x="365" y="190"/>
                    <a:pt x="364" y="196"/>
                    <a:pt x="366" y="196"/>
                  </a:cubicBezTo>
                  <a:cubicBezTo>
                    <a:pt x="367" y="197"/>
                    <a:pt x="368" y="199"/>
                    <a:pt x="369" y="201"/>
                  </a:cubicBezTo>
                  <a:cubicBezTo>
                    <a:pt x="370" y="199"/>
                    <a:pt x="381" y="196"/>
                    <a:pt x="381" y="196"/>
                  </a:cubicBezTo>
                  <a:cubicBezTo>
                    <a:pt x="381" y="195"/>
                    <a:pt x="380" y="195"/>
                    <a:pt x="380" y="194"/>
                  </a:cubicBezTo>
                  <a:cubicBezTo>
                    <a:pt x="380" y="194"/>
                    <a:pt x="382" y="196"/>
                    <a:pt x="382" y="196"/>
                  </a:cubicBezTo>
                  <a:cubicBezTo>
                    <a:pt x="382" y="197"/>
                    <a:pt x="380" y="197"/>
                    <a:pt x="380" y="197"/>
                  </a:cubicBezTo>
                  <a:cubicBezTo>
                    <a:pt x="380" y="197"/>
                    <a:pt x="386" y="198"/>
                    <a:pt x="386" y="198"/>
                  </a:cubicBezTo>
                  <a:cubicBezTo>
                    <a:pt x="386" y="198"/>
                    <a:pt x="386" y="198"/>
                    <a:pt x="386" y="198"/>
                  </a:cubicBezTo>
                  <a:cubicBezTo>
                    <a:pt x="386" y="198"/>
                    <a:pt x="386" y="199"/>
                    <a:pt x="386" y="199"/>
                  </a:cubicBezTo>
                  <a:cubicBezTo>
                    <a:pt x="385" y="199"/>
                    <a:pt x="384" y="199"/>
                    <a:pt x="383" y="200"/>
                  </a:cubicBezTo>
                  <a:cubicBezTo>
                    <a:pt x="383" y="201"/>
                    <a:pt x="382" y="198"/>
                    <a:pt x="382" y="198"/>
                  </a:cubicBezTo>
                  <a:cubicBezTo>
                    <a:pt x="381" y="198"/>
                    <a:pt x="381" y="199"/>
                    <a:pt x="381" y="199"/>
                  </a:cubicBezTo>
                  <a:cubicBezTo>
                    <a:pt x="381" y="199"/>
                    <a:pt x="381" y="198"/>
                    <a:pt x="380" y="199"/>
                  </a:cubicBezTo>
                  <a:cubicBezTo>
                    <a:pt x="379" y="200"/>
                    <a:pt x="378" y="200"/>
                    <a:pt x="377" y="201"/>
                  </a:cubicBezTo>
                  <a:cubicBezTo>
                    <a:pt x="375" y="202"/>
                    <a:pt x="371" y="205"/>
                    <a:pt x="373" y="208"/>
                  </a:cubicBezTo>
                  <a:cubicBezTo>
                    <a:pt x="376" y="210"/>
                    <a:pt x="378" y="208"/>
                    <a:pt x="379" y="207"/>
                  </a:cubicBezTo>
                  <a:cubicBezTo>
                    <a:pt x="380" y="206"/>
                    <a:pt x="384" y="203"/>
                    <a:pt x="384" y="202"/>
                  </a:cubicBezTo>
                  <a:cubicBezTo>
                    <a:pt x="384" y="203"/>
                    <a:pt x="386" y="204"/>
                    <a:pt x="387" y="203"/>
                  </a:cubicBezTo>
                  <a:cubicBezTo>
                    <a:pt x="387" y="202"/>
                    <a:pt x="390" y="201"/>
                    <a:pt x="391" y="201"/>
                  </a:cubicBezTo>
                  <a:cubicBezTo>
                    <a:pt x="393" y="200"/>
                    <a:pt x="395" y="199"/>
                    <a:pt x="397" y="199"/>
                  </a:cubicBezTo>
                  <a:cubicBezTo>
                    <a:pt x="398" y="199"/>
                    <a:pt x="398" y="199"/>
                    <a:pt x="398" y="198"/>
                  </a:cubicBezTo>
                  <a:cubicBezTo>
                    <a:pt x="397" y="197"/>
                    <a:pt x="398" y="197"/>
                    <a:pt x="398" y="197"/>
                  </a:cubicBezTo>
                  <a:cubicBezTo>
                    <a:pt x="398" y="196"/>
                    <a:pt x="396" y="197"/>
                    <a:pt x="395" y="196"/>
                  </a:cubicBezTo>
                  <a:cubicBezTo>
                    <a:pt x="394" y="196"/>
                    <a:pt x="395" y="194"/>
                    <a:pt x="393" y="196"/>
                  </a:cubicBezTo>
                  <a:cubicBezTo>
                    <a:pt x="391" y="197"/>
                    <a:pt x="387" y="196"/>
                    <a:pt x="385" y="195"/>
                  </a:cubicBezTo>
                  <a:cubicBezTo>
                    <a:pt x="384" y="195"/>
                    <a:pt x="385" y="193"/>
                    <a:pt x="384" y="193"/>
                  </a:cubicBezTo>
                  <a:cubicBezTo>
                    <a:pt x="384" y="193"/>
                    <a:pt x="382" y="193"/>
                    <a:pt x="381" y="192"/>
                  </a:cubicBezTo>
                  <a:cubicBezTo>
                    <a:pt x="380" y="192"/>
                    <a:pt x="380" y="189"/>
                    <a:pt x="380" y="188"/>
                  </a:cubicBezTo>
                  <a:cubicBezTo>
                    <a:pt x="380" y="187"/>
                    <a:pt x="378" y="188"/>
                    <a:pt x="377" y="187"/>
                  </a:cubicBezTo>
                  <a:cubicBezTo>
                    <a:pt x="377" y="187"/>
                    <a:pt x="379" y="185"/>
                    <a:pt x="379" y="185"/>
                  </a:cubicBezTo>
                  <a:cubicBezTo>
                    <a:pt x="380" y="184"/>
                    <a:pt x="380" y="181"/>
                    <a:pt x="378" y="181"/>
                  </a:cubicBezTo>
                  <a:cubicBezTo>
                    <a:pt x="378" y="181"/>
                    <a:pt x="376" y="185"/>
                    <a:pt x="375" y="183"/>
                  </a:cubicBezTo>
                  <a:cubicBezTo>
                    <a:pt x="375" y="181"/>
                    <a:pt x="374" y="182"/>
                    <a:pt x="373" y="181"/>
                  </a:cubicBezTo>
                  <a:cubicBezTo>
                    <a:pt x="373" y="180"/>
                    <a:pt x="376" y="181"/>
                    <a:pt x="376" y="181"/>
                  </a:cubicBezTo>
                  <a:cubicBezTo>
                    <a:pt x="378" y="181"/>
                    <a:pt x="379" y="180"/>
                    <a:pt x="380" y="180"/>
                  </a:cubicBezTo>
                  <a:cubicBezTo>
                    <a:pt x="381" y="179"/>
                    <a:pt x="382" y="179"/>
                    <a:pt x="383" y="179"/>
                  </a:cubicBezTo>
                  <a:cubicBezTo>
                    <a:pt x="384" y="178"/>
                    <a:pt x="382" y="176"/>
                    <a:pt x="382" y="176"/>
                  </a:cubicBezTo>
                  <a:cubicBezTo>
                    <a:pt x="382" y="176"/>
                    <a:pt x="383" y="176"/>
                    <a:pt x="383" y="176"/>
                  </a:cubicBezTo>
                  <a:cubicBezTo>
                    <a:pt x="383" y="176"/>
                    <a:pt x="379" y="174"/>
                    <a:pt x="379" y="174"/>
                  </a:cubicBezTo>
                  <a:cubicBezTo>
                    <a:pt x="377" y="173"/>
                    <a:pt x="375" y="173"/>
                    <a:pt x="373" y="174"/>
                  </a:cubicBezTo>
                  <a:cubicBezTo>
                    <a:pt x="369" y="175"/>
                    <a:pt x="366" y="176"/>
                    <a:pt x="363" y="178"/>
                  </a:cubicBezTo>
                  <a:cubicBezTo>
                    <a:pt x="360" y="179"/>
                    <a:pt x="358" y="181"/>
                    <a:pt x="355" y="183"/>
                  </a:cubicBezTo>
                  <a:cubicBezTo>
                    <a:pt x="354" y="184"/>
                    <a:pt x="353" y="185"/>
                    <a:pt x="352" y="187"/>
                  </a:cubicBezTo>
                  <a:cubicBezTo>
                    <a:pt x="352" y="187"/>
                    <a:pt x="348" y="189"/>
                    <a:pt x="348" y="189"/>
                  </a:cubicBezTo>
                  <a:cubicBezTo>
                    <a:pt x="348" y="188"/>
                    <a:pt x="353" y="184"/>
                    <a:pt x="354" y="183"/>
                  </a:cubicBezTo>
                  <a:cubicBezTo>
                    <a:pt x="354" y="182"/>
                    <a:pt x="355" y="181"/>
                    <a:pt x="354" y="180"/>
                  </a:cubicBezTo>
                  <a:cubicBezTo>
                    <a:pt x="353" y="180"/>
                    <a:pt x="351" y="179"/>
                    <a:pt x="350" y="179"/>
                  </a:cubicBezTo>
                  <a:cubicBezTo>
                    <a:pt x="351" y="179"/>
                    <a:pt x="353" y="180"/>
                    <a:pt x="354" y="180"/>
                  </a:cubicBezTo>
                  <a:cubicBezTo>
                    <a:pt x="356" y="181"/>
                    <a:pt x="358" y="178"/>
                    <a:pt x="359" y="177"/>
                  </a:cubicBezTo>
                  <a:cubicBezTo>
                    <a:pt x="360" y="176"/>
                    <a:pt x="361" y="174"/>
                    <a:pt x="363" y="173"/>
                  </a:cubicBezTo>
                  <a:cubicBezTo>
                    <a:pt x="365" y="173"/>
                    <a:pt x="367" y="174"/>
                    <a:pt x="368" y="172"/>
                  </a:cubicBezTo>
                  <a:cubicBezTo>
                    <a:pt x="369" y="168"/>
                    <a:pt x="371" y="167"/>
                    <a:pt x="375" y="167"/>
                  </a:cubicBezTo>
                  <a:cubicBezTo>
                    <a:pt x="379" y="167"/>
                    <a:pt x="383" y="167"/>
                    <a:pt x="387" y="167"/>
                  </a:cubicBezTo>
                  <a:cubicBezTo>
                    <a:pt x="394" y="167"/>
                    <a:pt x="404" y="169"/>
                    <a:pt x="409" y="163"/>
                  </a:cubicBezTo>
                  <a:cubicBezTo>
                    <a:pt x="411" y="161"/>
                    <a:pt x="412" y="160"/>
                    <a:pt x="414" y="160"/>
                  </a:cubicBezTo>
                  <a:cubicBezTo>
                    <a:pt x="416" y="160"/>
                    <a:pt x="418" y="160"/>
                    <a:pt x="421" y="158"/>
                  </a:cubicBezTo>
                  <a:cubicBezTo>
                    <a:pt x="422" y="158"/>
                    <a:pt x="425" y="156"/>
                    <a:pt x="425" y="155"/>
                  </a:cubicBezTo>
                  <a:cubicBezTo>
                    <a:pt x="427" y="152"/>
                    <a:pt x="422" y="153"/>
                    <a:pt x="422" y="152"/>
                  </a:cubicBezTo>
                  <a:cubicBezTo>
                    <a:pt x="422" y="151"/>
                    <a:pt x="424" y="151"/>
                    <a:pt x="424" y="151"/>
                  </a:cubicBezTo>
                  <a:cubicBezTo>
                    <a:pt x="425" y="150"/>
                    <a:pt x="424" y="149"/>
                    <a:pt x="424" y="148"/>
                  </a:cubicBezTo>
                  <a:cubicBezTo>
                    <a:pt x="424" y="148"/>
                    <a:pt x="425" y="147"/>
                    <a:pt x="425" y="147"/>
                  </a:cubicBezTo>
                  <a:cubicBezTo>
                    <a:pt x="425" y="146"/>
                    <a:pt x="423" y="145"/>
                    <a:pt x="423" y="145"/>
                  </a:cubicBezTo>
                  <a:cubicBezTo>
                    <a:pt x="422" y="144"/>
                    <a:pt x="421" y="144"/>
                    <a:pt x="421" y="143"/>
                  </a:cubicBezTo>
                  <a:cubicBezTo>
                    <a:pt x="420" y="143"/>
                    <a:pt x="418" y="146"/>
                    <a:pt x="417" y="144"/>
                  </a:cubicBezTo>
                  <a:cubicBezTo>
                    <a:pt x="417" y="144"/>
                    <a:pt x="419" y="143"/>
                    <a:pt x="418" y="143"/>
                  </a:cubicBezTo>
                  <a:cubicBezTo>
                    <a:pt x="418" y="142"/>
                    <a:pt x="417" y="141"/>
                    <a:pt x="416" y="141"/>
                  </a:cubicBezTo>
                  <a:cubicBezTo>
                    <a:pt x="415" y="140"/>
                    <a:pt x="411" y="141"/>
                    <a:pt x="410" y="142"/>
                  </a:cubicBezTo>
                  <a:cubicBezTo>
                    <a:pt x="409" y="144"/>
                    <a:pt x="406" y="145"/>
                    <a:pt x="404" y="146"/>
                  </a:cubicBezTo>
                  <a:cubicBezTo>
                    <a:pt x="403" y="146"/>
                    <a:pt x="400" y="144"/>
                    <a:pt x="400" y="143"/>
                  </a:cubicBezTo>
                  <a:cubicBezTo>
                    <a:pt x="400" y="142"/>
                    <a:pt x="403" y="145"/>
                    <a:pt x="403" y="145"/>
                  </a:cubicBezTo>
                  <a:cubicBezTo>
                    <a:pt x="404" y="145"/>
                    <a:pt x="408" y="142"/>
                    <a:pt x="408" y="142"/>
                  </a:cubicBezTo>
                  <a:cubicBezTo>
                    <a:pt x="408" y="142"/>
                    <a:pt x="406" y="141"/>
                    <a:pt x="406" y="141"/>
                  </a:cubicBezTo>
                  <a:cubicBezTo>
                    <a:pt x="409" y="140"/>
                    <a:pt x="412" y="140"/>
                    <a:pt x="415" y="139"/>
                  </a:cubicBezTo>
                  <a:cubicBezTo>
                    <a:pt x="415" y="139"/>
                    <a:pt x="417" y="138"/>
                    <a:pt x="416" y="137"/>
                  </a:cubicBezTo>
                  <a:cubicBezTo>
                    <a:pt x="416" y="137"/>
                    <a:pt x="414" y="135"/>
                    <a:pt x="414" y="135"/>
                  </a:cubicBezTo>
                  <a:cubicBezTo>
                    <a:pt x="412" y="136"/>
                    <a:pt x="410" y="136"/>
                    <a:pt x="409" y="134"/>
                  </a:cubicBezTo>
                  <a:cubicBezTo>
                    <a:pt x="408" y="134"/>
                    <a:pt x="404" y="137"/>
                    <a:pt x="404" y="136"/>
                  </a:cubicBezTo>
                  <a:cubicBezTo>
                    <a:pt x="404" y="136"/>
                    <a:pt x="407" y="133"/>
                    <a:pt x="404" y="134"/>
                  </a:cubicBezTo>
                  <a:cubicBezTo>
                    <a:pt x="404" y="134"/>
                    <a:pt x="400" y="135"/>
                    <a:pt x="400" y="135"/>
                  </a:cubicBezTo>
                  <a:cubicBezTo>
                    <a:pt x="401" y="133"/>
                    <a:pt x="404" y="133"/>
                    <a:pt x="402" y="130"/>
                  </a:cubicBezTo>
                  <a:cubicBezTo>
                    <a:pt x="402" y="130"/>
                    <a:pt x="398" y="128"/>
                    <a:pt x="398" y="128"/>
                  </a:cubicBezTo>
                  <a:cubicBezTo>
                    <a:pt x="396" y="128"/>
                    <a:pt x="396" y="126"/>
                    <a:pt x="394" y="126"/>
                  </a:cubicBezTo>
                  <a:cubicBezTo>
                    <a:pt x="395" y="126"/>
                    <a:pt x="392" y="122"/>
                    <a:pt x="392" y="122"/>
                  </a:cubicBezTo>
                  <a:cubicBezTo>
                    <a:pt x="392" y="122"/>
                    <a:pt x="393" y="123"/>
                    <a:pt x="394" y="123"/>
                  </a:cubicBezTo>
                  <a:cubicBezTo>
                    <a:pt x="395" y="124"/>
                    <a:pt x="395" y="122"/>
                    <a:pt x="396" y="122"/>
                  </a:cubicBezTo>
                  <a:cubicBezTo>
                    <a:pt x="400" y="121"/>
                    <a:pt x="393" y="118"/>
                    <a:pt x="392" y="117"/>
                  </a:cubicBezTo>
                  <a:cubicBezTo>
                    <a:pt x="392" y="118"/>
                    <a:pt x="394" y="116"/>
                    <a:pt x="394" y="116"/>
                  </a:cubicBezTo>
                  <a:cubicBezTo>
                    <a:pt x="395" y="115"/>
                    <a:pt x="393" y="115"/>
                    <a:pt x="392" y="114"/>
                  </a:cubicBezTo>
                  <a:cubicBezTo>
                    <a:pt x="392" y="114"/>
                    <a:pt x="391" y="113"/>
                    <a:pt x="390" y="113"/>
                  </a:cubicBezTo>
                  <a:cubicBezTo>
                    <a:pt x="390" y="113"/>
                    <a:pt x="388" y="113"/>
                    <a:pt x="388" y="113"/>
                  </a:cubicBezTo>
                  <a:cubicBezTo>
                    <a:pt x="389" y="112"/>
                    <a:pt x="391" y="113"/>
                    <a:pt x="390" y="110"/>
                  </a:cubicBezTo>
                  <a:cubicBezTo>
                    <a:pt x="389" y="110"/>
                    <a:pt x="386" y="111"/>
                    <a:pt x="386" y="111"/>
                  </a:cubicBezTo>
                  <a:cubicBezTo>
                    <a:pt x="386" y="110"/>
                    <a:pt x="389" y="110"/>
                    <a:pt x="388" y="108"/>
                  </a:cubicBezTo>
                  <a:cubicBezTo>
                    <a:pt x="388" y="107"/>
                    <a:pt x="388" y="106"/>
                    <a:pt x="387" y="105"/>
                  </a:cubicBezTo>
                  <a:cubicBezTo>
                    <a:pt x="387" y="105"/>
                    <a:pt x="386" y="106"/>
                    <a:pt x="386" y="105"/>
                  </a:cubicBezTo>
                  <a:cubicBezTo>
                    <a:pt x="386" y="106"/>
                    <a:pt x="384" y="102"/>
                    <a:pt x="384" y="102"/>
                  </a:cubicBezTo>
                  <a:cubicBezTo>
                    <a:pt x="383" y="100"/>
                    <a:pt x="382" y="99"/>
                    <a:pt x="382" y="98"/>
                  </a:cubicBezTo>
                  <a:cubicBezTo>
                    <a:pt x="381" y="96"/>
                    <a:pt x="381" y="94"/>
                    <a:pt x="379" y="97"/>
                  </a:cubicBezTo>
                  <a:cubicBezTo>
                    <a:pt x="379" y="97"/>
                    <a:pt x="378" y="101"/>
                    <a:pt x="379" y="100"/>
                  </a:cubicBezTo>
                  <a:cubicBezTo>
                    <a:pt x="375" y="101"/>
                    <a:pt x="377" y="101"/>
                    <a:pt x="378" y="104"/>
                  </a:cubicBezTo>
                  <a:cubicBezTo>
                    <a:pt x="378" y="103"/>
                    <a:pt x="377" y="103"/>
                    <a:pt x="377" y="104"/>
                  </a:cubicBezTo>
                  <a:cubicBezTo>
                    <a:pt x="376" y="104"/>
                    <a:pt x="376" y="104"/>
                    <a:pt x="375" y="105"/>
                  </a:cubicBezTo>
                  <a:cubicBezTo>
                    <a:pt x="375" y="105"/>
                    <a:pt x="377" y="106"/>
                    <a:pt x="377" y="106"/>
                  </a:cubicBezTo>
                  <a:cubicBezTo>
                    <a:pt x="376" y="107"/>
                    <a:pt x="374" y="106"/>
                    <a:pt x="374" y="107"/>
                  </a:cubicBezTo>
                  <a:cubicBezTo>
                    <a:pt x="373" y="108"/>
                    <a:pt x="375" y="110"/>
                    <a:pt x="373" y="111"/>
                  </a:cubicBezTo>
                  <a:cubicBezTo>
                    <a:pt x="374" y="111"/>
                    <a:pt x="372" y="107"/>
                    <a:pt x="370" y="109"/>
                  </a:cubicBezTo>
                  <a:cubicBezTo>
                    <a:pt x="370" y="110"/>
                    <a:pt x="366" y="113"/>
                    <a:pt x="366" y="113"/>
                  </a:cubicBezTo>
                  <a:cubicBezTo>
                    <a:pt x="365" y="113"/>
                    <a:pt x="365" y="112"/>
                    <a:pt x="365" y="111"/>
                  </a:cubicBezTo>
                  <a:cubicBezTo>
                    <a:pt x="364" y="111"/>
                    <a:pt x="364" y="112"/>
                    <a:pt x="364" y="112"/>
                  </a:cubicBezTo>
                  <a:cubicBezTo>
                    <a:pt x="363" y="111"/>
                    <a:pt x="364" y="111"/>
                    <a:pt x="364" y="110"/>
                  </a:cubicBezTo>
                  <a:cubicBezTo>
                    <a:pt x="364" y="111"/>
                    <a:pt x="357" y="116"/>
                    <a:pt x="357" y="115"/>
                  </a:cubicBezTo>
                  <a:cubicBezTo>
                    <a:pt x="356" y="114"/>
                    <a:pt x="360" y="113"/>
                    <a:pt x="361" y="113"/>
                  </a:cubicBezTo>
                  <a:cubicBezTo>
                    <a:pt x="363" y="111"/>
                    <a:pt x="363" y="110"/>
                    <a:pt x="362" y="108"/>
                  </a:cubicBezTo>
                  <a:cubicBezTo>
                    <a:pt x="361" y="107"/>
                    <a:pt x="358" y="107"/>
                    <a:pt x="357" y="107"/>
                  </a:cubicBezTo>
                  <a:cubicBezTo>
                    <a:pt x="356" y="107"/>
                    <a:pt x="356" y="108"/>
                    <a:pt x="356" y="108"/>
                  </a:cubicBezTo>
                  <a:cubicBezTo>
                    <a:pt x="355" y="110"/>
                    <a:pt x="353" y="108"/>
                    <a:pt x="352" y="108"/>
                  </a:cubicBezTo>
                  <a:cubicBezTo>
                    <a:pt x="353" y="108"/>
                    <a:pt x="355" y="106"/>
                    <a:pt x="355" y="106"/>
                  </a:cubicBezTo>
                  <a:cubicBezTo>
                    <a:pt x="355" y="106"/>
                    <a:pt x="356" y="107"/>
                    <a:pt x="356" y="107"/>
                  </a:cubicBezTo>
                  <a:cubicBezTo>
                    <a:pt x="355" y="107"/>
                    <a:pt x="357" y="105"/>
                    <a:pt x="357" y="105"/>
                  </a:cubicBezTo>
                  <a:cubicBezTo>
                    <a:pt x="358" y="103"/>
                    <a:pt x="356" y="104"/>
                    <a:pt x="355" y="103"/>
                  </a:cubicBezTo>
                  <a:cubicBezTo>
                    <a:pt x="355" y="103"/>
                    <a:pt x="356" y="98"/>
                    <a:pt x="354" y="99"/>
                  </a:cubicBezTo>
                  <a:cubicBezTo>
                    <a:pt x="355" y="98"/>
                    <a:pt x="356" y="98"/>
                    <a:pt x="355" y="96"/>
                  </a:cubicBezTo>
                  <a:cubicBezTo>
                    <a:pt x="353" y="95"/>
                    <a:pt x="357" y="94"/>
                    <a:pt x="356" y="92"/>
                  </a:cubicBezTo>
                  <a:cubicBezTo>
                    <a:pt x="356" y="91"/>
                    <a:pt x="354" y="93"/>
                    <a:pt x="353" y="92"/>
                  </a:cubicBezTo>
                  <a:cubicBezTo>
                    <a:pt x="352" y="91"/>
                    <a:pt x="350" y="91"/>
                    <a:pt x="349" y="91"/>
                  </a:cubicBezTo>
                  <a:cubicBezTo>
                    <a:pt x="347" y="90"/>
                    <a:pt x="346" y="90"/>
                    <a:pt x="345" y="88"/>
                  </a:cubicBezTo>
                  <a:cubicBezTo>
                    <a:pt x="345" y="86"/>
                    <a:pt x="342" y="87"/>
                    <a:pt x="342" y="85"/>
                  </a:cubicBezTo>
                  <a:cubicBezTo>
                    <a:pt x="342" y="84"/>
                    <a:pt x="340" y="85"/>
                    <a:pt x="340" y="85"/>
                  </a:cubicBezTo>
                  <a:cubicBezTo>
                    <a:pt x="341" y="83"/>
                    <a:pt x="339" y="83"/>
                    <a:pt x="338" y="82"/>
                  </a:cubicBezTo>
                  <a:cubicBezTo>
                    <a:pt x="336" y="81"/>
                    <a:pt x="336" y="80"/>
                    <a:pt x="334" y="81"/>
                  </a:cubicBezTo>
                  <a:cubicBezTo>
                    <a:pt x="332" y="82"/>
                    <a:pt x="331" y="83"/>
                    <a:pt x="329" y="82"/>
                  </a:cubicBezTo>
                  <a:cubicBezTo>
                    <a:pt x="327" y="81"/>
                    <a:pt x="326" y="83"/>
                    <a:pt x="324" y="82"/>
                  </a:cubicBezTo>
                  <a:cubicBezTo>
                    <a:pt x="322" y="80"/>
                    <a:pt x="320" y="80"/>
                    <a:pt x="318" y="80"/>
                  </a:cubicBezTo>
                  <a:cubicBezTo>
                    <a:pt x="316" y="80"/>
                    <a:pt x="314" y="80"/>
                    <a:pt x="313" y="82"/>
                  </a:cubicBezTo>
                  <a:cubicBezTo>
                    <a:pt x="312" y="84"/>
                    <a:pt x="315" y="85"/>
                    <a:pt x="315" y="86"/>
                  </a:cubicBezTo>
                  <a:cubicBezTo>
                    <a:pt x="316" y="87"/>
                    <a:pt x="315" y="90"/>
                    <a:pt x="314" y="91"/>
                  </a:cubicBezTo>
                  <a:cubicBezTo>
                    <a:pt x="314" y="92"/>
                    <a:pt x="314" y="91"/>
                    <a:pt x="313" y="92"/>
                  </a:cubicBezTo>
                  <a:cubicBezTo>
                    <a:pt x="313" y="92"/>
                    <a:pt x="315" y="94"/>
                    <a:pt x="315" y="94"/>
                  </a:cubicBezTo>
                  <a:cubicBezTo>
                    <a:pt x="315" y="96"/>
                    <a:pt x="316" y="98"/>
                    <a:pt x="316" y="99"/>
                  </a:cubicBezTo>
                  <a:cubicBezTo>
                    <a:pt x="316" y="100"/>
                    <a:pt x="316" y="100"/>
                    <a:pt x="316" y="101"/>
                  </a:cubicBezTo>
                  <a:cubicBezTo>
                    <a:pt x="316" y="102"/>
                    <a:pt x="315" y="101"/>
                    <a:pt x="315" y="101"/>
                  </a:cubicBezTo>
                  <a:cubicBezTo>
                    <a:pt x="314" y="102"/>
                    <a:pt x="314" y="104"/>
                    <a:pt x="314" y="104"/>
                  </a:cubicBezTo>
                  <a:cubicBezTo>
                    <a:pt x="313" y="105"/>
                    <a:pt x="312" y="106"/>
                    <a:pt x="312" y="107"/>
                  </a:cubicBezTo>
                  <a:cubicBezTo>
                    <a:pt x="311" y="109"/>
                    <a:pt x="311" y="109"/>
                    <a:pt x="312" y="110"/>
                  </a:cubicBezTo>
                  <a:cubicBezTo>
                    <a:pt x="315" y="112"/>
                    <a:pt x="318" y="114"/>
                    <a:pt x="320" y="116"/>
                  </a:cubicBezTo>
                  <a:cubicBezTo>
                    <a:pt x="321" y="119"/>
                    <a:pt x="322" y="124"/>
                    <a:pt x="321" y="127"/>
                  </a:cubicBezTo>
                  <a:cubicBezTo>
                    <a:pt x="319" y="131"/>
                    <a:pt x="313" y="133"/>
                    <a:pt x="310" y="135"/>
                  </a:cubicBezTo>
                  <a:cubicBezTo>
                    <a:pt x="309" y="136"/>
                    <a:pt x="308" y="136"/>
                    <a:pt x="307" y="137"/>
                  </a:cubicBezTo>
                  <a:cubicBezTo>
                    <a:pt x="304" y="138"/>
                    <a:pt x="308" y="141"/>
                    <a:pt x="308" y="143"/>
                  </a:cubicBezTo>
                  <a:cubicBezTo>
                    <a:pt x="308" y="143"/>
                    <a:pt x="309" y="145"/>
                    <a:pt x="309" y="146"/>
                  </a:cubicBezTo>
                  <a:cubicBezTo>
                    <a:pt x="309" y="148"/>
                    <a:pt x="309" y="149"/>
                    <a:pt x="310" y="151"/>
                  </a:cubicBezTo>
                  <a:cubicBezTo>
                    <a:pt x="311" y="153"/>
                    <a:pt x="311" y="154"/>
                    <a:pt x="309" y="156"/>
                  </a:cubicBezTo>
                  <a:cubicBezTo>
                    <a:pt x="309" y="156"/>
                    <a:pt x="310" y="160"/>
                    <a:pt x="309" y="161"/>
                  </a:cubicBezTo>
                  <a:cubicBezTo>
                    <a:pt x="308" y="161"/>
                    <a:pt x="307" y="157"/>
                    <a:pt x="306" y="159"/>
                  </a:cubicBezTo>
                  <a:cubicBezTo>
                    <a:pt x="305" y="161"/>
                    <a:pt x="307" y="164"/>
                    <a:pt x="307" y="164"/>
                  </a:cubicBezTo>
                  <a:cubicBezTo>
                    <a:pt x="307" y="163"/>
                    <a:pt x="301" y="158"/>
                    <a:pt x="298" y="161"/>
                  </a:cubicBezTo>
                  <a:cubicBezTo>
                    <a:pt x="299" y="160"/>
                    <a:pt x="302" y="159"/>
                    <a:pt x="300" y="157"/>
                  </a:cubicBezTo>
                  <a:cubicBezTo>
                    <a:pt x="299" y="156"/>
                    <a:pt x="298" y="155"/>
                    <a:pt x="297" y="155"/>
                  </a:cubicBezTo>
                  <a:cubicBezTo>
                    <a:pt x="297" y="154"/>
                    <a:pt x="295" y="154"/>
                    <a:pt x="294" y="154"/>
                  </a:cubicBezTo>
                  <a:cubicBezTo>
                    <a:pt x="294" y="153"/>
                    <a:pt x="295" y="153"/>
                    <a:pt x="294" y="151"/>
                  </a:cubicBezTo>
                  <a:cubicBezTo>
                    <a:pt x="293" y="150"/>
                    <a:pt x="292" y="148"/>
                    <a:pt x="293" y="146"/>
                  </a:cubicBezTo>
                  <a:cubicBezTo>
                    <a:pt x="294" y="143"/>
                    <a:pt x="291" y="142"/>
                    <a:pt x="291" y="140"/>
                  </a:cubicBezTo>
                  <a:cubicBezTo>
                    <a:pt x="291" y="138"/>
                    <a:pt x="293" y="137"/>
                    <a:pt x="292" y="135"/>
                  </a:cubicBezTo>
                  <a:cubicBezTo>
                    <a:pt x="290" y="133"/>
                    <a:pt x="286" y="133"/>
                    <a:pt x="283" y="133"/>
                  </a:cubicBezTo>
                  <a:cubicBezTo>
                    <a:pt x="282" y="133"/>
                    <a:pt x="281" y="133"/>
                    <a:pt x="279" y="133"/>
                  </a:cubicBezTo>
                  <a:cubicBezTo>
                    <a:pt x="279" y="133"/>
                    <a:pt x="277" y="135"/>
                    <a:pt x="277" y="135"/>
                  </a:cubicBezTo>
                  <a:cubicBezTo>
                    <a:pt x="277" y="134"/>
                    <a:pt x="278" y="134"/>
                    <a:pt x="277" y="133"/>
                  </a:cubicBezTo>
                  <a:cubicBezTo>
                    <a:pt x="277" y="132"/>
                    <a:pt x="276" y="131"/>
                    <a:pt x="275" y="131"/>
                  </a:cubicBezTo>
                  <a:cubicBezTo>
                    <a:pt x="273" y="130"/>
                    <a:pt x="271" y="130"/>
                    <a:pt x="269" y="129"/>
                  </a:cubicBezTo>
                  <a:cubicBezTo>
                    <a:pt x="266" y="128"/>
                    <a:pt x="264" y="125"/>
                    <a:pt x="261" y="123"/>
                  </a:cubicBezTo>
                  <a:cubicBezTo>
                    <a:pt x="259" y="122"/>
                    <a:pt x="257" y="121"/>
                    <a:pt x="256" y="121"/>
                  </a:cubicBezTo>
                  <a:cubicBezTo>
                    <a:pt x="254" y="121"/>
                    <a:pt x="252" y="119"/>
                    <a:pt x="250" y="119"/>
                  </a:cubicBezTo>
                  <a:cubicBezTo>
                    <a:pt x="249" y="119"/>
                    <a:pt x="240" y="121"/>
                    <a:pt x="240" y="121"/>
                  </a:cubicBezTo>
                  <a:cubicBezTo>
                    <a:pt x="240" y="120"/>
                    <a:pt x="241" y="120"/>
                    <a:pt x="242" y="119"/>
                  </a:cubicBezTo>
                  <a:cubicBezTo>
                    <a:pt x="242" y="118"/>
                    <a:pt x="241" y="117"/>
                    <a:pt x="241" y="117"/>
                  </a:cubicBezTo>
                  <a:cubicBezTo>
                    <a:pt x="240" y="114"/>
                    <a:pt x="239" y="112"/>
                    <a:pt x="238" y="110"/>
                  </a:cubicBezTo>
                  <a:cubicBezTo>
                    <a:pt x="237" y="108"/>
                    <a:pt x="236" y="108"/>
                    <a:pt x="234" y="108"/>
                  </a:cubicBezTo>
                  <a:cubicBezTo>
                    <a:pt x="231" y="108"/>
                    <a:pt x="230" y="108"/>
                    <a:pt x="230" y="105"/>
                  </a:cubicBezTo>
                  <a:cubicBezTo>
                    <a:pt x="231" y="103"/>
                    <a:pt x="230" y="100"/>
                    <a:pt x="230" y="98"/>
                  </a:cubicBezTo>
                  <a:cubicBezTo>
                    <a:pt x="231" y="95"/>
                    <a:pt x="233" y="93"/>
                    <a:pt x="234" y="90"/>
                  </a:cubicBezTo>
                  <a:cubicBezTo>
                    <a:pt x="235" y="88"/>
                    <a:pt x="235" y="87"/>
                    <a:pt x="237" y="86"/>
                  </a:cubicBezTo>
                  <a:cubicBezTo>
                    <a:pt x="238" y="86"/>
                    <a:pt x="237" y="85"/>
                    <a:pt x="237" y="84"/>
                  </a:cubicBezTo>
                  <a:cubicBezTo>
                    <a:pt x="238" y="84"/>
                    <a:pt x="240" y="82"/>
                    <a:pt x="240" y="82"/>
                  </a:cubicBezTo>
                  <a:cubicBezTo>
                    <a:pt x="240" y="82"/>
                    <a:pt x="240" y="82"/>
                    <a:pt x="239" y="81"/>
                  </a:cubicBezTo>
                  <a:cubicBezTo>
                    <a:pt x="239" y="81"/>
                    <a:pt x="240" y="81"/>
                    <a:pt x="240" y="81"/>
                  </a:cubicBezTo>
                  <a:cubicBezTo>
                    <a:pt x="240" y="79"/>
                    <a:pt x="242" y="80"/>
                    <a:pt x="243" y="80"/>
                  </a:cubicBezTo>
                  <a:cubicBezTo>
                    <a:pt x="244" y="80"/>
                    <a:pt x="244" y="79"/>
                    <a:pt x="244" y="79"/>
                  </a:cubicBezTo>
                  <a:cubicBezTo>
                    <a:pt x="245" y="77"/>
                    <a:pt x="243" y="78"/>
                    <a:pt x="242" y="77"/>
                  </a:cubicBezTo>
                  <a:cubicBezTo>
                    <a:pt x="242" y="77"/>
                    <a:pt x="244" y="77"/>
                    <a:pt x="244" y="77"/>
                  </a:cubicBezTo>
                  <a:cubicBezTo>
                    <a:pt x="245" y="76"/>
                    <a:pt x="246" y="77"/>
                    <a:pt x="246" y="77"/>
                  </a:cubicBezTo>
                  <a:cubicBezTo>
                    <a:pt x="248" y="79"/>
                    <a:pt x="248" y="77"/>
                    <a:pt x="250" y="76"/>
                  </a:cubicBezTo>
                  <a:cubicBezTo>
                    <a:pt x="252" y="74"/>
                    <a:pt x="248" y="72"/>
                    <a:pt x="246" y="71"/>
                  </a:cubicBezTo>
                  <a:cubicBezTo>
                    <a:pt x="245" y="71"/>
                    <a:pt x="241" y="72"/>
                    <a:pt x="241" y="72"/>
                  </a:cubicBezTo>
                  <a:cubicBezTo>
                    <a:pt x="240" y="70"/>
                    <a:pt x="243" y="70"/>
                    <a:pt x="240" y="69"/>
                  </a:cubicBezTo>
                  <a:cubicBezTo>
                    <a:pt x="239" y="69"/>
                    <a:pt x="234" y="69"/>
                    <a:pt x="234" y="68"/>
                  </a:cubicBezTo>
                  <a:cubicBezTo>
                    <a:pt x="234" y="67"/>
                    <a:pt x="236" y="67"/>
                    <a:pt x="236" y="67"/>
                  </a:cubicBezTo>
                  <a:cubicBezTo>
                    <a:pt x="237" y="66"/>
                    <a:pt x="237" y="67"/>
                    <a:pt x="238" y="67"/>
                  </a:cubicBezTo>
                  <a:cubicBezTo>
                    <a:pt x="237" y="68"/>
                    <a:pt x="240" y="68"/>
                    <a:pt x="240" y="68"/>
                  </a:cubicBezTo>
                  <a:cubicBezTo>
                    <a:pt x="242" y="68"/>
                    <a:pt x="245" y="70"/>
                    <a:pt x="246" y="70"/>
                  </a:cubicBezTo>
                  <a:cubicBezTo>
                    <a:pt x="247" y="70"/>
                    <a:pt x="248" y="71"/>
                    <a:pt x="249" y="71"/>
                  </a:cubicBezTo>
                  <a:cubicBezTo>
                    <a:pt x="251" y="72"/>
                    <a:pt x="250" y="71"/>
                    <a:pt x="251" y="71"/>
                  </a:cubicBezTo>
                  <a:cubicBezTo>
                    <a:pt x="252" y="71"/>
                    <a:pt x="255" y="71"/>
                    <a:pt x="254" y="70"/>
                  </a:cubicBezTo>
                  <a:cubicBezTo>
                    <a:pt x="253" y="69"/>
                    <a:pt x="254" y="67"/>
                    <a:pt x="255" y="66"/>
                  </a:cubicBezTo>
                  <a:cubicBezTo>
                    <a:pt x="255" y="67"/>
                    <a:pt x="258" y="68"/>
                    <a:pt x="258" y="68"/>
                  </a:cubicBezTo>
                  <a:cubicBezTo>
                    <a:pt x="260" y="68"/>
                    <a:pt x="261" y="68"/>
                    <a:pt x="263" y="67"/>
                  </a:cubicBezTo>
                  <a:cubicBezTo>
                    <a:pt x="264" y="66"/>
                    <a:pt x="265" y="64"/>
                    <a:pt x="266" y="63"/>
                  </a:cubicBezTo>
                  <a:cubicBezTo>
                    <a:pt x="267" y="62"/>
                    <a:pt x="269" y="61"/>
                    <a:pt x="268" y="59"/>
                  </a:cubicBezTo>
                  <a:cubicBezTo>
                    <a:pt x="267" y="57"/>
                    <a:pt x="264" y="58"/>
                    <a:pt x="263" y="58"/>
                  </a:cubicBezTo>
                  <a:cubicBezTo>
                    <a:pt x="260" y="58"/>
                    <a:pt x="258" y="57"/>
                    <a:pt x="256" y="56"/>
                  </a:cubicBezTo>
                  <a:cubicBezTo>
                    <a:pt x="255" y="55"/>
                    <a:pt x="254" y="54"/>
                    <a:pt x="252" y="53"/>
                  </a:cubicBezTo>
                  <a:cubicBezTo>
                    <a:pt x="252" y="53"/>
                    <a:pt x="247" y="53"/>
                    <a:pt x="247" y="53"/>
                  </a:cubicBezTo>
                  <a:cubicBezTo>
                    <a:pt x="247" y="52"/>
                    <a:pt x="252" y="53"/>
                    <a:pt x="253" y="53"/>
                  </a:cubicBezTo>
                  <a:cubicBezTo>
                    <a:pt x="255" y="53"/>
                    <a:pt x="255" y="52"/>
                    <a:pt x="257" y="53"/>
                  </a:cubicBezTo>
                  <a:cubicBezTo>
                    <a:pt x="261" y="55"/>
                    <a:pt x="265" y="59"/>
                    <a:pt x="269" y="56"/>
                  </a:cubicBezTo>
                  <a:cubicBezTo>
                    <a:pt x="271" y="54"/>
                    <a:pt x="272" y="53"/>
                    <a:pt x="273" y="51"/>
                  </a:cubicBezTo>
                  <a:cubicBezTo>
                    <a:pt x="274" y="50"/>
                    <a:pt x="268" y="49"/>
                    <a:pt x="271" y="47"/>
                  </a:cubicBezTo>
                  <a:cubicBezTo>
                    <a:pt x="272" y="47"/>
                    <a:pt x="275" y="47"/>
                    <a:pt x="276" y="48"/>
                  </a:cubicBezTo>
                  <a:cubicBezTo>
                    <a:pt x="279" y="48"/>
                    <a:pt x="279" y="50"/>
                    <a:pt x="282" y="48"/>
                  </a:cubicBezTo>
                  <a:cubicBezTo>
                    <a:pt x="282" y="48"/>
                    <a:pt x="285" y="49"/>
                    <a:pt x="284" y="47"/>
                  </a:cubicBezTo>
                  <a:cubicBezTo>
                    <a:pt x="283" y="46"/>
                    <a:pt x="279" y="44"/>
                    <a:pt x="278" y="44"/>
                  </a:cubicBezTo>
                  <a:cubicBezTo>
                    <a:pt x="280" y="43"/>
                    <a:pt x="282" y="45"/>
                    <a:pt x="284" y="45"/>
                  </a:cubicBezTo>
                  <a:cubicBezTo>
                    <a:pt x="285" y="45"/>
                    <a:pt x="287" y="50"/>
                    <a:pt x="289" y="49"/>
                  </a:cubicBezTo>
                  <a:cubicBezTo>
                    <a:pt x="289" y="49"/>
                    <a:pt x="288" y="48"/>
                    <a:pt x="288" y="48"/>
                  </a:cubicBezTo>
                  <a:cubicBezTo>
                    <a:pt x="289" y="47"/>
                    <a:pt x="290" y="47"/>
                    <a:pt x="292" y="46"/>
                  </a:cubicBezTo>
                  <a:cubicBezTo>
                    <a:pt x="293" y="45"/>
                    <a:pt x="296" y="42"/>
                    <a:pt x="297" y="41"/>
                  </a:cubicBezTo>
                  <a:cubicBezTo>
                    <a:pt x="297" y="38"/>
                    <a:pt x="295" y="38"/>
                    <a:pt x="293" y="36"/>
                  </a:cubicBezTo>
                  <a:cubicBezTo>
                    <a:pt x="293" y="36"/>
                    <a:pt x="290" y="30"/>
                    <a:pt x="290" y="31"/>
                  </a:cubicBezTo>
                  <a:cubicBezTo>
                    <a:pt x="291" y="30"/>
                    <a:pt x="295" y="30"/>
                    <a:pt x="296" y="30"/>
                  </a:cubicBezTo>
                  <a:cubicBezTo>
                    <a:pt x="299" y="29"/>
                    <a:pt x="294" y="28"/>
                    <a:pt x="294" y="27"/>
                  </a:cubicBezTo>
                  <a:cubicBezTo>
                    <a:pt x="293" y="26"/>
                    <a:pt x="297" y="26"/>
                    <a:pt x="297" y="25"/>
                  </a:cubicBezTo>
                  <a:cubicBezTo>
                    <a:pt x="297" y="25"/>
                    <a:pt x="287" y="21"/>
                    <a:pt x="287" y="21"/>
                  </a:cubicBezTo>
                  <a:cubicBezTo>
                    <a:pt x="288" y="21"/>
                    <a:pt x="290" y="20"/>
                    <a:pt x="291" y="20"/>
                  </a:cubicBezTo>
                  <a:cubicBezTo>
                    <a:pt x="288" y="20"/>
                    <a:pt x="285" y="19"/>
                    <a:pt x="282" y="19"/>
                  </a:cubicBezTo>
                  <a:cubicBezTo>
                    <a:pt x="280" y="19"/>
                    <a:pt x="277" y="20"/>
                    <a:pt x="276" y="19"/>
                  </a:cubicBezTo>
                  <a:cubicBezTo>
                    <a:pt x="278" y="20"/>
                    <a:pt x="275" y="21"/>
                    <a:pt x="276" y="23"/>
                  </a:cubicBezTo>
                  <a:cubicBezTo>
                    <a:pt x="277" y="24"/>
                    <a:pt x="280" y="25"/>
                    <a:pt x="280" y="26"/>
                  </a:cubicBezTo>
                  <a:cubicBezTo>
                    <a:pt x="280" y="26"/>
                    <a:pt x="278" y="27"/>
                    <a:pt x="278" y="27"/>
                  </a:cubicBezTo>
                  <a:cubicBezTo>
                    <a:pt x="278" y="27"/>
                    <a:pt x="280" y="28"/>
                    <a:pt x="279" y="28"/>
                  </a:cubicBezTo>
                  <a:cubicBezTo>
                    <a:pt x="277" y="29"/>
                    <a:pt x="276" y="27"/>
                    <a:pt x="275" y="31"/>
                  </a:cubicBezTo>
                  <a:cubicBezTo>
                    <a:pt x="274" y="33"/>
                    <a:pt x="274" y="35"/>
                    <a:pt x="273" y="37"/>
                  </a:cubicBezTo>
                  <a:cubicBezTo>
                    <a:pt x="272" y="37"/>
                    <a:pt x="271" y="38"/>
                    <a:pt x="271" y="39"/>
                  </a:cubicBezTo>
                  <a:cubicBezTo>
                    <a:pt x="271" y="40"/>
                    <a:pt x="270" y="40"/>
                    <a:pt x="270" y="41"/>
                  </a:cubicBezTo>
                  <a:cubicBezTo>
                    <a:pt x="267" y="42"/>
                    <a:pt x="268" y="43"/>
                    <a:pt x="266" y="40"/>
                  </a:cubicBezTo>
                  <a:cubicBezTo>
                    <a:pt x="265" y="39"/>
                    <a:pt x="262" y="37"/>
                    <a:pt x="262" y="35"/>
                  </a:cubicBezTo>
                  <a:cubicBezTo>
                    <a:pt x="262" y="35"/>
                    <a:pt x="262" y="32"/>
                    <a:pt x="263" y="32"/>
                  </a:cubicBezTo>
                  <a:cubicBezTo>
                    <a:pt x="263" y="32"/>
                    <a:pt x="265" y="33"/>
                    <a:pt x="265" y="31"/>
                  </a:cubicBezTo>
                  <a:cubicBezTo>
                    <a:pt x="264" y="29"/>
                    <a:pt x="264" y="28"/>
                    <a:pt x="262" y="26"/>
                  </a:cubicBezTo>
                  <a:cubicBezTo>
                    <a:pt x="260" y="25"/>
                    <a:pt x="258" y="23"/>
                    <a:pt x="256" y="25"/>
                  </a:cubicBezTo>
                  <a:cubicBezTo>
                    <a:pt x="255" y="26"/>
                    <a:pt x="255" y="28"/>
                    <a:pt x="255" y="30"/>
                  </a:cubicBezTo>
                  <a:cubicBezTo>
                    <a:pt x="255" y="31"/>
                    <a:pt x="251" y="31"/>
                    <a:pt x="251" y="30"/>
                  </a:cubicBezTo>
                  <a:cubicBezTo>
                    <a:pt x="251" y="29"/>
                    <a:pt x="251" y="26"/>
                    <a:pt x="250" y="25"/>
                  </a:cubicBezTo>
                  <a:cubicBezTo>
                    <a:pt x="246" y="22"/>
                    <a:pt x="251" y="25"/>
                    <a:pt x="251" y="24"/>
                  </a:cubicBezTo>
                  <a:cubicBezTo>
                    <a:pt x="252" y="24"/>
                    <a:pt x="253" y="23"/>
                    <a:pt x="252" y="23"/>
                  </a:cubicBezTo>
                  <a:cubicBezTo>
                    <a:pt x="252" y="22"/>
                    <a:pt x="251" y="21"/>
                    <a:pt x="250" y="22"/>
                  </a:cubicBezTo>
                  <a:cubicBezTo>
                    <a:pt x="249" y="23"/>
                    <a:pt x="249" y="21"/>
                    <a:pt x="248" y="21"/>
                  </a:cubicBezTo>
                  <a:cubicBezTo>
                    <a:pt x="247" y="20"/>
                    <a:pt x="246" y="22"/>
                    <a:pt x="245" y="21"/>
                  </a:cubicBezTo>
                  <a:cubicBezTo>
                    <a:pt x="243" y="20"/>
                    <a:pt x="242" y="21"/>
                    <a:pt x="243" y="18"/>
                  </a:cubicBezTo>
                  <a:cubicBezTo>
                    <a:pt x="243" y="18"/>
                    <a:pt x="243" y="18"/>
                    <a:pt x="244" y="18"/>
                  </a:cubicBezTo>
                  <a:cubicBezTo>
                    <a:pt x="244" y="17"/>
                    <a:pt x="244" y="17"/>
                    <a:pt x="244" y="16"/>
                  </a:cubicBezTo>
                  <a:cubicBezTo>
                    <a:pt x="245" y="16"/>
                    <a:pt x="245" y="16"/>
                    <a:pt x="246" y="16"/>
                  </a:cubicBezTo>
                  <a:cubicBezTo>
                    <a:pt x="245" y="16"/>
                    <a:pt x="244" y="13"/>
                    <a:pt x="244" y="13"/>
                  </a:cubicBezTo>
                  <a:cubicBezTo>
                    <a:pt x="243" y="11"/>
                    <a:pt x="241" y="11"/>
                    <a:pt x="241" y="10"/>
                  </a:cubicBezTo>
                  <a:cubicBezTo>
                    <a:pt x="239" y="9"/>
                    <a:pt x="240" y="9"/>
                    <a:pt x="239" y="7"/>
                  </a:cubicBezTo>
                  <a:cubicBezTo>
                    <a:pt x="239" y="5"/>
                    <a:pt x="237" y="4"/>
                    <a:pt x="237" y="3"/>
                  </a:cubicBezTo>
                  <a:cubicBezTo>
                    <a:pt x="236" y="1"/>
                    <a:pt x="234" y="1"/>
                    <a:pt x="232" y="1"/>
                  </a:cubicBezTo>
                  <a:cubicBezTo>
                    <a:pt x="231" y="1"/>
                    <a:pt x="232" y="0"/>
                    <a:pt x="230" y="0"/>
                  </a:cubicBezTo>
                  <a:cubicBezTo>
                    <a:pt x="229" y="0"/>
                    <a:pt x="228" y="0"/>
                    <a:pt x="228" y="2"/>
                  </a:cubicBezTo>
                  <a:cubicBezTo>
                    <a:pt x="228" y="2"/>
                    <a:pt x="225" y="3"/>
                    <a:pt x="225" y="3"/>
                  </a:cubicBezTo>
                  <a:cubicBezTo>
                    <a:pt x="226" y="3"/>
                    <a:pt x="228" y="3"/>
                    <a:pt x="228" y="4"/>
                  </a:cubicBezTo>
                  <a:cubicBezTo>
                    <a:pt x="228" y="4"/>
                    <a:pt x="226" y="5"/>
                    <a:pt x="226" y="5"/>
                  </a:cubicBezTo>
                  <a:cubicBezTo>
                    <a:pt x="225" y="6"/>
                    <a:pt x="224" y="4"/>
                    <a:pt x="223" y="6"/>
                  </a:cubicBezTo>
                  <a:cubicBezTo>
                    <a:pt x="222" y="6"/>
                    <a:pt x="221" y="9"/>
                    <a:pt x="221" y="10"/>
                  </a:cubicBezTo>
                  <a:cubicBezTo>
                    <a:pt x="222" y="10"/>
                    <a:pt x="224" y="10"/>
                    <a:pt x="225" y="11"/>
                  </a:cubicBezTo>
                  <a:cubicBezTo>
                    <a:pt x="224" y="10"/>
                    <a:pt x="222" y="14"/>
                    <a:pt x="222" y="15"/>
                  </a:cubicBezTo>
                  <a:cubicBezTo>
                    <a:pt x="222" y="16"/>
                    <a:pt x="224" y="18"/>
                    <a:pt x="225" y="19"/>
                  </a:cubicBezTo>
                  <a:cubicBezTo>
                    <a:pt x="226" y="19"/>
                    <a:pt x="228" y="21"/>
                    <a:pt x="229" y="21"/>
                  </a:cubicBezTo>
                  <a:cubicBezTo>
                    <a:pt x="231" y="20"/>
                    <a:pt x="231" y="20"/>
                    <a:pt x="232" y="21"/>
                  </a:cubicBezTo>
                  <a:cubicBezTo>
                    <a:pt x="233" y="21"/>
                    <a:pt x="235" y="23"/>
                    <a:pt x="235" y="23"/>
                  </a:cubicBezTo>
                  <a:cubicBezTo>
                    <a:pt x="234" y="24"/>
                    <a:pt x="233" y="22"/>
                    <a:pt x="233" y="24"/>
                  </a:cubicBezTo>
                  <a:cubicBezTo>
                    <a:pt x="233" y="26"/>
                    <a:pt x="232" y="26"/>
                    <a:pt x="232" y="27"/>
                  </a:cubicBezTo>
                  <a:cubicBezTo>
                    <a:pt x="231" y="29"/>
                    <a:pt x="233" y="29"/>
                    <a:pt x="234" y="28"/>
                  </a:cubicBezTo>
                  <a:cubicBezTo>
                    <a:pt x="234" y="28"/>
                    <a:pt x="236" y="25"/>
                    <a:pt x="236" y="26"/>
                  </a:cubicBezTo>
                  <a:cubicBezTo>
                    <a:pt x="237" y="27"/>
                    <a:pt x="236" y="29"/>
                    <a:pt x="236" y="30"/>
                  </a:cubicBezTo>
                  <a:cubicBezTo>
                    <a:pt x="235" y="31"/>
                    <a:pt x="234" y="31"/>
                    <a:pt x="233" y="31"/>
                  </a:cubicBezTo>
                  <a:cubicBezTo>
                    <a:pt x="233" y="32"/>
                    <a:pt x="233" y="33"/>
                    <a:pt x="232" y="34"/>
                  </a:cubicBezTo>
                  <a:cubicBezTo>
                    <a:pt x="231" y="34"/>
                    <a:pt x="229" y="34"/>
                    <a:pt x="228" y="35"/>
                  </a:cubicBezTo>
                  <a:cubicBezTo>
                    <a:pt x="227" y="35"/>
                    <a:pt x="226" y="37"/>
                    <a:pt x="226" y="37"/>
                  </a:cubicBezTo>
                  <a:cubicBezTo>
                    <a:pt x="227" y="38"/>
                    <a:pt x="228" y="39"/>
                    <a:pt x="228" y="41"/>
                  </a:cubicBezTo>
                  <a:cubicBezTo>
                    <a:pt x="228" y="42"/>
                    <a:pt x="227" y="41"/>
                    <a:pt x="226" y="40"/>
                  </a:cubicBezTo>
                  <a:cubicBezTo>
                    <a:pt x="226" y="40"/>
                    <a:pt x="225" y="40"/>
                    <a:pt x="225" y="41"/>
                  </a:cubicBezTo>
                  <a:cubicBezTo>
                    <a:pt x="224" y="41"/>
                    <a:pt x="222" y="40"/>
                    <a:pt x="222" y="39"/>
                  </a:cubicBezTo>
                  <a:cubicBezTo>
                    <a:pt x="222" y="38"/>
                    <a:pt x="224" y="35"/>
                    <a:pt x="224" y="34"/>
                  </a:cubicBezTo>
                  <a:cubicBezTo>
                    <a:pt x="225" y="32"/>
                    <a:pt x="222" y="34"/>
                    <a:pt x="222" y="34"/>
                  </a:cubicBezTo>
                  <a:cubicBezTo>
                    <a:pt x="221" y="34"/>
                    <a:pt x="218" y="32"/>
                    <a:pt x="217" y="31"/>
                  </a:cubicBezTo>
                  <a:cubicBezTo>
                    <a:pt x="215" y="30"/>
                    <a:pt x="216" y="32"/>
                    <a:pt x="214" y="32"/>
                  </a:cubicBezTo>
                  <a:cubicBezTo>
                    <a:pt x="213" y="32"/>
                    <a:pt x="210" y="31"/>
                    <a:pt x="212" y="33"/>
                  </a:cubicBezTo>
                  <a:cubicBezTo>
                    <a:pt x="213" y="34"/>
                    <a:pt x="213" y="35"/>
                    <a:pt x="215" y="35"/>
                  </a:cubicBezTo>
                  <a:cubicBezTo>
                    <a:pt x="216" y="35"/>
                    <a:pt x="218" y="35"/>
                    <a:pt x="218" y="37"/>
                  </a:cubicBezTo>
                  <a:cubicBezTo>
                    <a:pt x="220" y="41"/>
                    <a:pt x="214" y="36"/>
                    <a:pt x="213" y="35"/>
                  </a:cubicBezTo>
                  <a:cubicBezTo>
                    <a:pt x="211" y="35"/>
                    <a:pt x="211" y="37"/>
                    <a:pt x="209" y="37"/>
                  </a:cubicBezTo>
                  <a:cubicBezTo>
                    <a:pt x="207" y="37"/>
                    <a:pt x="206" y="36"/>
                    <a:pt x="204" y="36"/>
                  </a:cubicBezTo>
                  <a:cubicBezTo>
                    <a:pt x="200" y="37"/>
                    <a:pt x="197" y="37"/>
                    <a:pt x="193" y="37"/>
                  </a:cubicBezTo>
                  <a:cubicBezTo>
                    <a:pt x="190" y="36"/>
                    <a:pt x="186" y="34"/>
                    <a:pt x="182" y="33"/>
                  </a:cubicBezTo>
                  <a:cubicBezTo>
                    <a:pt x="181" y="33"/>
                    <a:pt x="179" y="33"/>
                    <a:pt x="178" y="32"/>
                  </a:cubicBezTo>
                  <a:cubicBezTo>
                    <a:pt x="177" y="30"/>
                    <a:pt x="177" y="28"/>
                    <a:pt x="176" y="28"/>
                  </a:cubicBezTo>
                  <a:cubicBezTo>
                    <a:pt x="174" y="27"/>
                    <a:pt x="172" y="28"/>
                    <a:pt x="171" y="28"/>
                  </a:cubicBezTo>
                  <a:cubicBezTo>
                    <a:pt x="168" y="29"/>
                    <a:pt x="166" y="29"/>
                    <a:pt x="164" y="29"/>
                  </a:cubicBezTo>
                  <a:cubicBezTo>
                    <a:pt x="163" y="30"/>
                    <a:pt x="161" y="31"/>
                    <a:pt x="161" y="32"/>
                  </a:cubicBezTo>
                  <a:cubicBezTo>
                    <a:pt x="161" y="32"/>
                    <a:pt x="165" y="34"/>
                    <a:pt x="166" y="34"/>
                  </a:cubicBezTo>
                  <a:cubicBezTo>
                    <a:pt x="166" y="34"/>
                    <a:pt x="165" y="31"/>
                    <a:pt x="167" y="32"/>
                  </a:cubicBezTo>
                  <a:cubicBezTo>
                    <a:pt x="168" y="32"/>
                    <a:pt x="168" y="33"/>
                    <a:pt x="169" y="32"/>
                  </a:cubicBezTo>
                  <a:cubicBezTo>
                    <a:pt x="170" y="32"/>
                    <a:pt x="176" y="28"/>
                    <a:pt x="176" y="30"/>
                  </a:cubicBezTo>
                  <a:cubicBezTo>
                    <a:pt x="176" y="31"/>
                    <a:pt x="173" y="32"/>
                    <a:pt x="172" y="33"/>
                  </a:cubicBezTo>
                  <a:cubicBezTo>
                    <a:pt x="171" y="34"/>
                    <a:pt x="169" y="34"/>
                    <a:pt x="167" y="34"/>
                  </a:cubicBezTo>
                  <a:cubicBezTo>
                    <a:pt x="166" y="35"/>
                    <a:pt x="163" y="37"/>
                    <a:pt x="165" y="38"/>
                  </a:cubicBezTo>
                  <a:cubicBezTo>
                    <a:pt x="167" y="38"/>
                    <a:pt x="167" y="39"/>
                    <a:pt x="166" y="41"/>
                  </a:cubicBezTo>
                  <a:cubicBezTo>
                    <a:pt x="166" y="42"/>
                    <a:pt x="168" y="42"/>
                    <a:pt x="168" y="43"/>
                  </a:cubicBezTo>
                  <a:cubicBezTo>
                    <a:pt x="169" y="44"/>
                    <a:pt x="169" y="46"/>
                    <a:pt x="167" y="44"/>
                  </a:cubicBezTo>
                  <a:cubicBezTo>
                    <a:pt x="165" y="42"/>
                    <a:pt x="167" y="46"/>
                    <a:pt x="166" y="45"/>
                  </a:cubicBezTo>
                  <a:cubicBezTo>
                    <a:pt x="165" y="45"/>
                    <a:pt x="163" y="42"/>
                    <a:pt x="162" y="43"/>
                  </a:cubicBezTo>
                  <a:cubicBezTo>
                    <a:pt x="164" y="42"/>
                    <a:pt x="167" y="43"/>
                    <a:pt x="164" y="41"/>
                  </a:cubicBezTo>
                  <a:cubicBezTo>
                    <a:pt x="165" y="41"/>
                    <a:pt x="166" y="40"/>
                    <a:pt x="164" y="39"/>
                  </a:cubicBezTo>
                  <a:cubicBezTo>
                    <a:pt x="166" y="40"/>
                    <a:pt x="161" y="40"/>
                    <a:pt x="162" y="40"/>
                  </a:cubicBezTo>
                  <a:cubicBezTo>
                    <a:pt x="162" y="39"/>
                    <a:pt x="162" y="39"/>
                    <a:pt x="163" y="39"/>
                  </a:cubicBezTo>
                  <a:cubicBezTo>
                    <a:pt x="163" y="38"/>
                    <a:pt x="160" y="40"/>
                    <a:pt x="160" y="40"/>
                  </a:cubicBezTo>
                  <a:cubicBezTo>
                    <a:pt x="159" y="40"/>
                    <a:pt x="160" y="38"/>
                    <a:pt x="159" y="37"/>
                  </a:cubicBezTo>
                  <a:cubicBezTo>
                    <a:pt x="159" y="37"/>
                    <a:pt x="157" y="37"/>
                    <a:pt x="157" y="37"/>
                  </a:cubicBezTo>
                  <a:cubicBezTo>
                    <a:pt x="155" y="37"/>
                    <a:pt x="155" y="34"/>
                    <a:pt x="153" y="35"/>
                  </a:cubicBezTo>
                  <a:cubicBezTo>
                    <a:pt x="151" y="37"/>
                    <a:pt x="150" y="37"/>
                    <a:pt x="147" y="37"/>
                  </a:cubicBezTo>
                  <a:cubicBezTo>
                    <a:pt x="143" y="37"/>
                    <a:pt x="140" y="37"/>
                    <a:pt x="136" y="37"/>
                  </a:cubicBezTo>
                  <a:cubicBezTo>
                    <a:pt x="135" y="37"/>
                    <a:pt x="128" y="37"/>
                    <a:pt x="128" y="36"/>
                  </a:cubicBezTo>
                  <a:cubicBezTo>
                    <a:pt x="127" y="36"/>
                    <a:pt x="130" y="34"/>
                    <a:pt x="131" y="33"/>
                  </a:cubicBezTo>
                  <a:cubicBezTo>
                    <a:pt x="132" y="32"/>
                    <a:pt x="133" y="33"/>
                    <a:pt x="135" y="33"/>
                  </a:cubicBezTo>
                  <a:cubicBezTo>
                    <a:pt x="136" y="32"/>
                    <a:pt x="133" y="30"/>
                    <a:pt x="133" y="30"/>
                  </a:cubicBezTo>
                  <a:cubicBezTo>
                    <a:pt x="131" y="28"/>
                    <a:pt x="130" y="28"/>
                    <a:pt x="128" y="27"/>
                  </a:cubicBezTo>
                  <a:cubicBezTo>
                    <a:pt x="127" y="27"/>
                    <a:pt x="126" y="26"/>
                    <a:pt x="125" y="27"/>
                  </a:cubicBezTo>
                  <a:cubicBezTo>
                    <a:pt x="124" y="28"/>
                    <a:pt x="123" y="29"/>
                    <a:pt x="122" y="28"/>
                  </a:cubicBezTo>
                  <a:cubicBezTo>
                    <a:pt x="119" y="26"/>
                    <a:pt x="116" y="26"/>
                    <a:pt x="113" y="25"/>
                  </a:cubicBezTo>
                  <a:cubicBezTo>
                    <a:pt x="109" y="24"/>
                    <a:pt x="106" y="24"/>
                    <a:pt x="102" y="22"/>
                  </a:cubicBezTo>
                  <a:cubicBezTo>
                    <a:pt x="99" y="20"/>
                    <a:pt x="97" y="19"/>
                    <a:pt x="93" y="19"/>
                  </a:cubicBezTo>
                  <a:cubicBezTo>
                    <a:pt x="92" y="19"/>
                    <a:pt x="91" y="19"/>
                    <a:pt x="90" y="20"/>
                  </a:cubicBezTo>
                  <a:cubicBezTo>
                    <a:pt x="89" y="21"/>
                    <a:pt x="88" y="23"/>
                    <a:pt x="87" y="23"/>
                  </a:cubicBezTo>
                  <a:cubicBezTo>
                    <a:pt x="86" y="23"/>
                    <a:pt x="83" y="24"/>
                    <a:pt x="83" y="23"/>
                  </a:cubicBezTo>
                  <a:cubicBezTo>
                    <a:pt x="83" y="22"/>
                    <a:pt x="85" y="21"/>
                    <a:pt x="85" y="20"/>
                  </a:cubicBezTo>
                  <a:cubicBezTo>
                    <a:pt x="85" y="20"/>
                    <a:pt x="82" y="21"/>
                    <a:pt x="82" y="20"/>
                  </a:cubicBezTo>
                  <a:cubicBezTo>
                    <a:pt x="83" y="19"/>
                    <a:pt x="83" y="18"/>
                    <a:pt x="82" y="17"/>
                  </a:cubicBezTo>
                  <a:cubicBezTo>
                    <a:pt x="82" y="15"/>
                    <a:pt x="78" y="17"/>
                    <a:pt x="78" y="18"/>
                  </a:cubicBezTo>
                  <a:cubicBezTo>
                    <a:pt x="78" y="18"/>
                    <a:pt x="80" y="17"/>
                    <a:pt x="80" y="18"/>
                  </a:cubicBezTo>
                  <a:cubicBezTo>
                    <a:pt x="81" y="18"/>
                    <a:pt x="77" y="20"/>
                    <a:pt x="80" y="20"/>
                  </a:cubicBezTo>
                  <a:cubicBezTo>
                    <a:pt x="79" y="20"/>
                    <a:pt x="78" y="20"/>
                    <a:pt x="78" y="22"/>
                  </a:cubicBezTo>
                  <a:cubicBezTo>
                    <a:pt x="78" y="23"/>
                    <a:pt x="77" y="24"/>
                    <a:pt x="76" y="23"/>
                  </a:cubicBezTo>
                  <a:cubicBezTo>
                    <a:pt x="73" y="22"/>
                    <a:pt x="72" y="21"/>
                    <a:pt x="71" y="18"/>
                  </a:cubicBezTo>
                  <a:cubicBezTo>
                    <a:pt x="70" y="16"/>
                    <a:pt x="68" y="15"/>
                    <a:pt x="66" y="13"/>
                  </a:cubicBezTo>
                  <a:cubicBezTo>
                    <a:pt x="65" y="13"/>
                    <a:pt x="64" y="11"/>
                    <a:pt x="63" y="12"/>
                  </a:cubicBezTo>
                  <a:cubicBezTo>
                    <a:pt x="63" y="14"/>
                    <a:pt x="66" y="15"/>
                    <a:pt x="67" y="16"/>
                  </a:cubicBezTo>
                  <a:cubicBezTo>
                    <a:pt x="67" y="15"/>
                    <a:pt x="63" y="16"/>
                    <a:pt x="63" y="17"/>
                  </a:cubicBezTo>
                  <a:cubicBezTo>
                    <a:pt x="62" y="18"/>
                    <a:pt x="63" y="18"/>
                    <a:pt x="62" y="19"/>
                  </a:cubicBezTo>
                  <a:cubicBezTo>
                    <a:pt x="61" y="19"/>
                    <a:pt x="60" y="21"/>
                    <a:pt x="59" y="20"/>
                  </a:cubicBezTo>
                  <a:cubicBezTo>
                    <a:pt x="59" y="20"/>
                    <a:pt x="59" y="19"/>
                    <a:pt x="59" y="19"/>
                  </a:cubicBezTo>
                  <a:cubicBezTo>
                    <a:pt x="59" y="18"/>
                    <a:pt x="54" y="20"/>
                    <a:pt x="54" y="21"/>
                  </a:cubicBezTo>
                  <a:cubicBezTo>
                    <a:pt x="53" y="22"/>
                    <a:pt x="52" y="23"/>
                    <a:pt x="50" y="24"/>
                  </a:cubicBezTo>
                  <a:cubicBezTo>
                    <a:pt x="49" y="25"/>
                    <a:pt x="50" y="22"/>
                    <a:pt x="49" y="22"/>
                  </a:cubicBezTo>
                  <a:cubicBezTo>
                    <a:pt x="48" y="22"/>
                    <a:pt x="47" y="23"/>
                    <a:pt x="46" y="23"/>
                  </a:cubicBezTo>
                  <a:cubicBezTo>
                    <a:pt x="45" y="23"/>
                    <a:pt x="45" y="25"/>
                    <a:pt x="44" y="25"/>
                  </a:cubicBezTo>
                  <a:cubicBezTo>
                    <a:pt x="43" y="25"/>
                    <a:pt x="40" y="27"/>
                    <a:pt x="41" y="27"/>
                  </a:cubicBezTo>
                  <a:cubicBezTo>
                    <a:pt x="41" y="28"/>
                    <a:pt x="43" y="28"/>
                    <a:pt x="40" y="29"/>
                  </a:cubicBezTo>
                  <a:cubicBezTo>
                    <a:pt x="40" y="29"/>
                    <a:pt x="37" y="29"/>
                    <a:pt x="37" y="28"/>
                  </a:cubicBezTo>
                  <a:cubicBezTo>
                    <a:pt x="37" y="27"/>
                    <a:pt x="40" y="26"/>
                    <a:pt x="40" y="26"/>
                  </a:cubicBezTo>
                  <a:cubicBezTo>
                    <a:pt x="41" y="24"/>
                    <a:pt x="43" y="23"/>
                    <a:pt x="44" y="22"/>
                  </a:cubicBezTo>
                  <a:cubicBezTo>
                    <a:pt x="46" y="21"/>
                    <a:pt x="47" y="21"/>
                    <a:pt x="49" y="22"/>
                  </a:cubicBezTo>
                  <a:cubicBezTo>
                    <a:pt x="48" y="22"/>
                    <a:pt x="56" y="18"/>
                    <a:pt x="56" y="18"/>
                  </a:cubicBezTo>
                  <a:cubicBezTo>
                    <a:pt x="58" y="17"/>
                    <a:pt x="57" y="16"/>
                    <a:pt x="56" y="16"/>
                  </a:cubicBezTo>
                  <a:cubicBezTo>
                    <a:pt x="54" y="16"/>
                    <a:pt x="52" y="16"/>
                    <a:pt x="50" y="17"/>
                  </a:cubicBezTo>
                  <a:cubicBezTo>
                    <a:pt x="49" y="17"/>
                    <a:pt x="49" y="19"/>
                    <a:pt x="47" y="19"/>
                  </a:cubicBezTo>
                  <a:cubicBezTo>
                    <a:pt x="46" y="19"/>
                    <a:pt x="44" y="20"/>
                    <a:pt x="43" y="20"/>
                  </a:cubicBezTo>
                  <a:cubicBezTo>
                    <a:pt x="41" y="20"/>
                    <a:pt x="36" y="25"/>
                    <a:pt x="35" y="24"/>
                  </a:cubicBezTo>
                  <a:cubicBezTo>
                    <a:pt x="34" y="24"/>
                    <a:pt x="36" y="23"/>
                    <a:pt x="36" y="22"/>
                  </a:cubicBezTo>
                  <a:cubicBezTo>
                    <a:pt x="36" y="22"/>
                    <a:pt x="33" y="21"/>
                    <a:pt x="33" y="21"/>
                  </a:cubicBezTo>
                  <a:cubicBezTo>
                    <a:pt x="33" y="21"/>
                    <a:pt x="30" y="23"/>
                    <a:pt x="29" y="23"/>
                  </a:cubicBezTo>
                  <a:cubicBezTo>
                    <a:pt x="28" y="23"/>
                    <a:pt x="26" y="24"/>
                    <a:pt x="25" y="25"/>
                  </a:cubicBezTo>
                  <a:cubicBezTo>
                    <a:pt x="24" y="25"/>
                    <a:pt x="26" y="26"/>
                    <a:pt x="26" y="26"/>
                  </a:cubicBezTo>
                  <a:cubicBezTo>
                    <a:pt x="27" y="26"/>
                    <a:pt x="26" y="27"/>
                    <a:pt x="26" y="27"/>
                  </a:cubicBezTo>
                  <a:cubicBezTo>
                    <a:pt x="26" y="28"/>
                    <a:pt x="30" y="27"/>
                    <a:pt x="30" y="27"/>
                  </a:cubicBezTo>
                  <a:cubicBezTo>
                    <a:pt x="31" y="26"/>
                    <a:pt x="33" y="25"/>
                    <a:pt x="34" y="24"/>
                  </a:cubicBezTo>
                  <a:cubicBezTo>
                    <a:pt x="29" y="26"/>
                    <a:pt x="34" y="27"/>
                    <a:pt x="33" y="29"/>
                  </a:cubicBezTo>
                  <a:cubicBezTo>
                    <a:pt x="33" y="29"/>
                    <a:pt x="32" y="28"/>
                    <a:pt x="32" y="28"/>
                  </a:cubicBezTo>
                  <a:cubicBezTo>
                    <a:pt x="30" y="27"/>
                    <a:pt x="29" y="28"/>
                    <a:pt x="28" y="29"/>
                  </a:cubicBezTo>
                  <a:cubicBezTo>
                    <a:pt x="27" y="29"/>
                    <a:pt x="23" y="28"/>
                    <a:pt x="21" y="28"/>
                  </a:cubicBezTo>
                  <a:cubicBezTo>
                    <a:pt x="19" y="28"/>
                    <a:pt x="16" y="26"/>
                    <a:pt x="14" y="25"/>
                  </a:cubicBezTo>
                  <a:cubicBezTo>
                    <a:pt x="13" y="25"/>
                    <a:pt x="12" y="24"/>
                    <a:pt x="11" y="24"/>
                  </a:cubicBezTo>
                  <a:cubicBezTo>
                    <a:pt x="10" y="23"/>
                    <a:pt x="9" y="21"/>
                    <a:pt x="10" y="21"/>
                  </a:cubicBezTo>
                  <a:cubicBezTo>
                    <a:pt x="9" y="21"/>
                    <a:pt x="7" y="21"/>
                    <a:pt x="6" y="22"/>
                  </a:cubicBezTo>
                  <a:cubicBezTo>
                    <a:pt x="4" y="22"/>
                    <a:pt x="2" y="22"/>
                    <a:pt x="0" y="21"/>
                  </a:cubicBezTo>
                  <a:cubicBezTo>
                    <a:pt x="0" y="41"/>
                    <a:pt x="0" y="61"/>
                    <a:pt x="0" y="80"/>
                  </a:cubicBezTo>
                  <a:cubicBezTo>
                    <a:pt x="0" y="85"/>
                    <a:pt x="0" y="89"/>
                    <a:pt x="0" y="94"/>
                  </a:cubicBezTo>
                  <a:cubicBezTo>
                    <a:pt x="0" y="95"/>
                    <a:pt x="0" y="96"/>
                    <a:pt x="0" y="97"/>
                  </a:cubicBezTo>
                  <a:cubicBezTo>
                    <a:pt x="0" y="99"/>
                    <a:pt x="2" y="97"/>
                    <a:pt x="3" y="97"/>
                  </a:cubicBezTo>
                  <a:cubicBezTo>
                    <a:pt x="5" y="98"/>
                    <a:pt x="5" y="97"/>
                    <a:pt x="7" y="97"/>
                  </a:cubicBezTo>
                  <a:cubicBezTo>
                    <a:pt x="9" y="97"/>
                    <a:pt x="9" y="98"/>
                    <a:pt x="10" y="99"/>
                  </a:cubicBezTo>
                  <a:cubicBezTo>
                    <a:pt x="11" y="101"/>
                    <a:pt x="16" y="107"/>
                    <a:pt x="18" y="107"/>
                  </a:cubicBezTo>
                  <a:cubicBezTo>
                    <a:pt x="19" y="107"/>
                    <a:pt x="21" y="106"/>
                    <a:pt x="22" y="105"/>
                  </a:cubicBezTo>
                  <a:cubicBezTo>
                    <a:pt x="23" y="104"/>
                    <a:pt x="22" y="103"/>
                    <a:pt x="23" y="102"/>
                  </a:cubicBezTo>
                  <a:cubicBezTo>
                    <a:pt x="24" y="102"/>
                    <a:pt x="28" y="101"/>
                    <a:pt x="28" y="102"/>
                  </a:cubicBezTo>
                  <a:cubicBezTo>
                    <a:pt x="30" y="104"/>
                    <a:pt x="32" y="105"/>
                    <a:pt x="33" y="107"/>
                  </a:cubicBezTo>
                  <a:cubicBezTo>
                    <a:pt x="35" y="109"/>
                    <a:pt x="37" y="110"/>
                    <a:pt x="38" y="112"/>
                  </a:cubicBezTo>
                  <a:cubicBezTo>
                    <a:pt x="39" y="113"/>
                    <a:pt x="39" y="114"/>
                    <a:pt x="40" y="116"/>
                  </a:cubicBezTo>
                  <a:cubicBezTo>
                    <a:pt x="42" y="118"/>
                    <a:pt x="43" y="122"/>
                    <a:pt x="46" y="124"/>
                  </a:cubicBezTo>
                  <a:cubicBezTo>
                    <a:pt x="48" y="126"/>
                    <a:pt x="52" y="127"/>
                    <a:pt x="54" y="128"/>
                  </a:cubicBezTo>
                  <a:cubicBezTo>
                    <a:pt x="56" y="129"/>
                    <a:pt x="53" y="130"/>
                    <a:pt x="54" y="132"/>
                  </a:cubicBezTo>
                  <a:cubicBezTo>
                    <a:pt x="55" y="132"/>
                    <a:pt x="56" y="132"/>
                    <a:pt x="56" y="133"/>
                  </a:cubicBezTo>
                  <a:cubicBezTo>
                    <a:pt x="56" y="133"/>
                    <a:pt x="55" y="136"/>
                    <a:pt x="56" y="135"/>
                  </a:cubicBezTo>
                  <a:cubicBezTo>
                    <a:pt x="55" y="136"/>
                    <a:pt x="53" y="136"/>
                    <a:pt x="53" y="138"/>
                  </a:cubicBezTo>
                  <a:cubicBezTo>
                    <a:pt x="52" y="139"/>
                    <a:pt x="55" y="141"/>
                    <a:pt x="56" y="141"/>
                  </a:cubicBezTo>
                  <a:cubicBezTo>
                    <a:pt x="56" y="141"/>
                    <a:pt x="54" y="143"/>
                    <a:pt x="54" y="143"/>
                  </a:cubicBezTo>
                  <a:cubicBezTo>
                    <a:pt x="54" y="143"/>
                    <a:pt x="53" y="142"/>
                    <a:pt x="53" y="141"/>
                  </a:cubicBezTo>
                  <a:cubicBezTo>
                    <a:pt x="52" y="141"/>
                    <a:pt x="53" y="143"/>
                    <a:pt x="53" y="143"/>
                  </a:cubicBezTo>
                  <a:cubicBezTo>
                    <a:pt x="54" y="144"/>
                    <a:pt x="53" y="145"/>
                    <a:pt x="54" y="146"/>
                  </a:cubicBezTo>
                  <a:cubicBezTo>
                    <a:pt x="55" y="148"/>
                    <a:pt x="55" y="148"/>
                    <a:pt x="57" y="147"/>
                  </a:cubicBezTo>
                  <a:cubicBezTo>
                    <a:pt x="57" y="147"/>
                    <a:pt x="58" y="147"/>
                    <a:pt x="58" y="147"/>
                  </a:cubicBezTo>
                  <a:cubicBezTo>
                    <a:pt x="59" y="147"/>
                    <a:pt x="59" y="145"/>
                    <a:pt x="59" y="145"/>
                  </a:cubicBezTo>
                  <a:cubicBezTo>
                    <a:pt x="59" y="145"/>
                    <a:pt x="60" y="147"/>
                    <a:pt x="61" y="147"/>
                  </a:cubicBezTo>
                  <a:cubicBezTo>
                    <a:pt x="61" y="147"/>
                    <a:pt x="60" y="149"/>
                    <a:pt x="60" y="150"/>
                  </a:cubicBezTo>
                  <a:cubicBezTo>
                    <a:pt x="59" y="151"/>
                    <a:pt x="59" y="152"/>
                    <a:pt x="61" y="151"/>
                  </a:cubicBezTo>
                  <a:cubicBezTo>
                    <a:pt x="61" y="150"/>
                    <a:pt x="62" y="150"/>
                    <a:pt x="62" y="150"/>
                  </a:cubicBezTo>
                  <a:cubicBezTo>
                    <a:pt x="63" y="150"/>
                    <a:pt x="63" y="149"/>
                    <a:pt x="63" y="149"/>
                  </a:cubicBezTo>
                  <a:cubicBezTo>
                    <a:pt x="65" y="148"/>
                    <a:pt x="64" y="151"/>
                    <a:pt x="64" y="152"/>
                  </a:cubicBezTo>
                  <a:cubicBezTo>
                    <a:pt x="64" y="153"/>
                    <a:pt x="65" y="154"/>
                    <a:pt x="66" y="154"/>
                  </a:cubicBezTo>
                  <a:cubicBezTo>
                    <a:pt x="67" y="154"/>
                    <a:pt x="68" y="152"/>
                    <a:pt x="69" y="152"/>
                  </a:cubicBezTo>
                  <a:cubicBezTo>
                    <a:pt x="69" y="152"/>
                    <a:pt x="68" y="153"/>
                    <a:pt x="68" y="153"/>
                  </a:cubicBezTo>
                  <a:cubicBezTo>
                    <a:pt x="68" y="153"/>
                    <a:pt x="70" y="154"/>
                    <a:pt x="70" y="154"/>
                  </a:cubicBezTo>
                  <a:cubicBezTo>
                    <a:pt x="70" y="154"/>
                    <a:pt x="63" y="156"/>
                    <a:pt x="66" y="158"/>
                  </a:cubicBezTo>
                  <a:cubicBezTo>
                    <a:pt x="66" y="158"/>
                    <a:pt x="72" y="157"/>
                    <a:pt x="71" y="158"/>
                  </a:cubicBezTo>
                  <a:cubicBezTo>
                    <a:pt x="71" y="158"/>
                    <a:pt x="66" y="158"/>
                    <a:pt x="67" y="160"/>
                  </a:cubicBezTo>
                  <a:cubicBezTo>
                    <a:pt x="67" y="160"/>
                    <a:pt x="69" y="160"/>
                    <a:pt x="69" y="160"/>
                  </a:cubicBezTo>
                  <a:cubicBezTo>
                    <a:pt x="68" y="161"/>
                    <a:pt x="66" y="161"/>
                    <a:pt x="67" y="162"/>
                  </a:cubicBezTo>
                  <a:cubicBezTo>
                    <a:pt x="69" y="163"/>
                    <a:pt x="71" y="163"/>
                    <a:pt x="72" y="163"/>
                  </a:cubicBezTo>
                  <a:cubicBezTo>
                    <a:pt x="74" y="163"/>
                    <a:pt x="73" y="164"/>
                    <a:pt x="74" y="164"/>
                  </a:cubicBezTo>
                  <a:cubicBezTo>
                    <a:pt x="76" y="165"/>
                    <a:pt x="76" y="162"/>
                    <a:pt x="77" y="162"/>
                  </a:cubicBezTo>
                  <a:cubicBezTo>
                    <a:pt x="78" y="162"/>
                    <a:pt x="77" y="164"/>
                    <a:pt x="77" y="164"/>
                  </a:cubicBezTo>
                  <a:cubicBezTo>
                    <a:pt x="76" y="165"/>
                    <a:pt x="76" y="165"/>
                    <a:pt x="77" y="166"/>
                  </a:cubicBezTo>
                  <a:cubicBezTo>
                    <a:pt x="80" y="168"/>
                    <a:pt x="81" y="163"/>
                    <a:pt x="81" y="163"/>
                  </a:cubicBezTo>
                  <a:cubicBezTo>
                    <a:pt x="81" y="163"/>
                    <a:pt x="81" y="166"/>
                    <a:pt x="80" y="166"/>
                  </a:cubicBezTo>
                  <a:cubicBezTo>
                    <a:pt x="80" y="167"/>
                    <a:pt x="82" y="166"/>
                    <a:pt x="83" y="166"/>
                  </a:cubicBezTo>
                  <a:cubicBezTo>
                    <a:pt x="82" y="168"/>
                    <a:pt x="81" y="169"/>
                    <a:pt x="83" y="170"/>
                  </a:cubicBezTo>
                  <a:cubicBezTo>
                    <a:pt x="85" y="171"/>
                    <a:pt x="86" y="168"/>
                    <a:pt x="86" y="168"/>
                  </a:cubicBezTo>
                  <a:cubicBezTo>
                    <a:pt x="86" y="168"/>
                    <a:pt x="86" y="169"/>
                    <a:pt x="86" y="170"/>
                  </a:cubicBezTo>
                  <a:cubicBezTo>
                    <a:pt x="87" y="172"/>
                    <a:pt x="86" y="171"/>
                    <a:pt x="85" y="171"/>
                  </a:cubicBezTo>
                  <a:cubicBezTo>
                    <a:pt x="84" y="172"/>
                    <a:pt x="90" y="173"/>
                    <a:pt x="89" y="171"/>
                  </a:cubicBezTo>
                  <a:cubicBezTo>
                    <a:pt x="91" y="174"/>
                    <a:pt x="90" y="176"/>
                    <a:pt x="94" y="176"/>
                  </a:cubicBezTo>
                  <a:cubicBezTo>
                    <a:pt x="97" y="176"/>
                    <a:pt x="99" y="176"/>
                    <a:pt x="102" y="176"/>
                  </a:cubicBezTo>
                  <a:cubicBezTo>
                    <a:pt x="113" y="176"/>
                    <a:pt x="123" y="176"/>
                    <a:pt x="133" y="176"/>
                  </a:cubicBezTo>
                  <a:cubicBezTo>
                    <a:pt x="158" y="176"/>
                    <a:pt x="183" y="176"/>
                    <a:pt x="208" y="176"/>
                  </a:cubicBezTo>
                  <a:cubicBezTo>
                    <a:pt x="213" y="176"/>
                    <a:pt x="218" y="176"/>
                    <a:pt x="223" y="176"/>
                  </a:cubicBezTo>
                  <a:cubicBezTo>
                    <a:pt x="224" y="176"/>
                    <a:pt x="229" y="177"/>
                    <a:pt x="229" y="174"/>
                  </a:cubicBezTo>
                  <a:close/>
                  <a:moveTo>
                    <a:pt x="112" y="54"/>
                  </a:moveTo>
                  <a:cubicBezTo>
                    <a:pt x="110" y="54"/>
                    <a:pt x="108" y="53"/>
                    <a:pt x="106" y="54"/>
                  </a:cubicBezTo>
                  <a:cubicBezTo>
                    <a:pt x="104" y="57"/>
                    <a:pt x="108" y="56"/>
                    <a:pt x="108" y="57"/>
                  </a:cubicBezTo>
                  <a:cubicBezTo>
                    <a:pt x="108" y="56"/>
                    <a:pt x="100" y="60"/>
                    <a:pt x="100" y="60"/>
                  </a:cubicBezTo>
                  <a:cubicBezTo>
                    <a:pt x="98" y="59"/>
                    <a:pt x="107" y="53"/>
                    <a:pt x="99" y="56"/>
                  </a:cubicBezTo>
                  <a:cubicBezTo>
                    <a:pt x="98" y="56"/>
                    <a:pt x="97" y="57"/>
                    <a:pt x="97" y="57"/>
                  </a:cubicBezTo>
                  <a:cubicBezTo>
                    <a:pt x="96" y="58"/>
                    <a:pt x="97" y="59"/>
                    <a:pt x="96" y="60"/>
                  </a:cubicBezTo>
                  <a:cubicBezTo>
                    <a:pt x="95" y="60"/>
                    <a:pt x="88" y="59"/>
                    <a:pt x="88" y="59"/>
                  </a:cubicBezTo>
                  <a:cubicBezTo>
                    <a:pt x="88" y="58"/>
                    <a:pt x="91" y="59"/>
                    <a:pt x="91" y="58"/>
                  </a:cubicBezTo>
                  <a:cubicBezTo>
                    <a:pt x="92" y="57"/>
                    <a:pt x="91" y="57"/>
                    <a:pt x="92" y="56"/>
                  </a:cubicBezTo>
                  <a:cubicBezTo>
                    <a:pt x="92" y="55"/>
                    <a:pt x="94" y="54"/>
                    <a:pt x="94" y="54"/>
                  </a:cubicBezTo>
                  <a:cubicBezTo>
                    <a:pt x="94" y="53"/>
                    <a:pt x="91" y="52"/>
                    <a:pt x="94" y="52"/>
                  </a:cubicBezTo>
                  <a:cubicBezTo>
                    <a:pt x="94" y="52"/>
                    <a:pt x="98" y="53"/>
                    <a:pt x="98" y="52"/>
                  </a:cubicBezTo>
                  <a:cubicBezTo>
                    <a:pt x="98" y="51"/>
                    <a:pt x="93" y="50"/>
                    <a:pt x="92" y="50"/>
                  </a:cubicBezTo>
                  <a:cubicBezTo>
                    <a:pt x="91" y="50"/>
                    <a:pt x="89" y="51"/>
                    <a:pt x="87" y="51"/>
                  </a:cubicBezTo>
                  <a:cubicBezTo>
                    <a:pt x="86" y="51"/>
                    <a:pt x="84" y="50"/>
                    <a:pt x="82" y="51"/>
                  </a:cubicBezTo>
                  <a:cubicBezTo>
                    <a:pt x="81" y="51"/>
                    <a:pt x="79" y="53"/>
                    <a:pt x="80" y="51"/>
                  </a:cubicBezTo>
                  <a:cubicBezTo>
                    <a:pt x="81" y="49"/>
                    <a:pt x="83" y="50"/>
                    <a:pt x="84" y="49"/>
                  </a:cubicBezTo>
                  <a:cubicBezTo>
                    <a:pt x="86" y="49"/>
                    <a:pt x="89" y="48"/>
                    <a:pt x="91" y="47"/>
                  </a:cubicBezTo>
                  <a:cubicBezTo>
                    <a:pt x="95" y="46"/>
                    <a:pt x="99" y="46"/>
                    <a:pt x="102" y="44"/>
                  </a:cubicBezTo>
                  <a:cubicBezTo>
                    <a:pt x="104" y="44"/>
                    <a:pt x="107" y="43"/>
                    <a:pt x="108" y="45"/>
                  </a:cubicBezTo>
                  <a:cubicBezTo>
                    <a:pt x="109" y="46"/>
                    <a:pt x="105" y="47"/>
                    <a:pt x="104" y="48"/>
                  </a:cubicBezTo>
                  <a:cubicBezTo>
                    <a:pt x="102" y="49"/>
                    <a:pt x="110" y="49"/>
                    <a:pt x="111" y="49"/>
                  </a:cubicBezTo>
                  <a:cubicBezTo>
                    <a:pt x="111" y="49"/>
                    <a:pt x="113" y="49"/>
                    <a:pt x="113" y="49"/>
                  </a:cubicBezTo>
                  <a:cubicBezTo>
                    <a:pt x="114" y="48"/>
                    <a:pt x="116" y="46"/>
                    <a:pt x="117" y="47"/>
                  </a:cubicBezTo>
                  <a:cubicBezTo>
                    <a:pt x="118" y="48"/>
                    <a:pt x="113" y="54"/>
                    <a:pt x="112" y="54"/>
                  </a:cubicBezTo>
                  <a:cubicBezTo>
                    <a:pt x="110" y="54"/>
                    <a:pt x="114" y="54"/>
                    <a:pt x="112" y="54"/>
                  </a:cubicBezTo>
                  <a:close/>
                  <a:moveTo>
                    <a:pt x="157" y="78"/>
                  </a:moveTo>
                  <a:cubicBezTo>
                    <a:pt x="157" y="78"/>
                    <a:pt x="152" y="78"/>
                    <a:pt x="153" y="78"/>
                  </a:cubicBezTo>
                  <a:cubicBezTo>
                    <a:pt x="153" y="79"/>
                    <a:pt x="155" y="78"/>
                    <a:pt x="155" y="79"/>
                  </a:cubicBezTo>
                  <a:cubicBezTo>
                    <a:pt x="155" y="80"/>
                    <a:pt x="151" y="81"/>
                    <a:pt x="150" y="81"/>
                  </a:cubicBezTo>
                  <a:cubicBezTo>
                    <a:pt x="148" y="81"/>
                    <a:pt x="147" y="83"/>
                    <a:pt x="145" y="84"/>
                  </a:cubicBezTo>
                  <a:cubicBezTo>
                    <a:pt x="145" y="84"/>
                    <a:pt x="141" y="84"/>
                    <a:pt x="142" y="85"/>
                  </a:cubicBezTo>
                  <a:cubicBezTo>
                    <a:pt x="142" y="86"/>
                    <a:pt x="145" y="86"/>
                    <a:pt x="142" y="88"/>
                  </a:cubicBezTo>
                  <a:cubicBezTo>
                    <a:pt x="141" y="88"/>
                    <a:pt x="137" y="88"/>
                    <a:pt x="137" y="89"/>
                  </a:cubicBezTo>
                  <a:cubicBezTo>
                    <a:pt x="136" y="89"/>
                    <a:pt x="137" y="90"/>
                    <a:pt x="137" y="90"/>
                  </a:cubicBezTo>
                  <a:cubicBezTo>
                    <a:pt x="137" y="92"/>
                    <a:pt x="135" y="92"/>
                    <a:pt x="134" y="92"/>
                  </a:cubicBezTo>
                  <a:cubicBezTo>
                    <a:pt x="131" y="93"/>
                    <a:pt x="128" y="93"/>
                    <a:pt x="125" y="93"/>
                  </a:cubicBezTo>
                  <a:cubicBezTo>
                    <a:pt x="125" y="93"/>
                    <a:pt x="120" y="90"/>
                    <a:pt x="120" y="90"/>
                  </a:cubicBezTo>
                  <a:cubicBezTo>
                    <a:pt x="122" y="89"/>
                    <a:pt x="125" y="90"/>
                    <a:pt x="126" y="89"/>
                  </a:cubicBezTo>
                  <a:cubicBezTo>
                    <a:pt x="127" y="89"/>
                    <a:pt x="126" y="87"/>
                    <a:pt x="127" y="87"/>
                  </a:cubicBezTo>
                  <a:cubicBezTo>
                    <a:pt x="128" y="85"/>
                    <a:pt x="130" y="86"/>
                    <a:pt x="131" y="85"/>
                  </a:cubicBezTo>
                  <a:cubicBezTo>
                    <a:pt x="132" y="85"/>
                    <a:pt x="130" y="83"/>
                    <a:pt x="130" y="83"/>
                  </a:cubicBezTo>
                  <a:cubicBezTo>
                    <a:pt x="128" y="82"/>
                    <a:pt x="128" y="82"/>
                    <a:pt x="128" y="81"/>
                  </a:cubicBezTo>
                  <a:cubicBezTo>
                    <a:pt x="128" y="79"/>
                    <a:pt x="126" y="80"/>
                    <a:pt x="126" y="79"/>
                  </a:cubicBezTo>
                  <a:cubicBezTo>
                    <a:pt x="125" y="78"/>
                    <a:pt x="128" y="79"/>
                    <a:pt x="128" y="79"/>
                  </a:cubicBezTo>
                  <a:cubicBezTo>
                    <a:pt x="131" y="80"/>
                    <a:pt x="134" y="81"/>
                    <a:pt x="136" y="82"/>
                  </a:cubicBezTo>
                  <a:cubicBezTo>
                    <a:pt x="138" y="84"/>
                    <a:pt x="142" y="83"/>
                    <a:pt x="144" y="82"/>
                  </a:cubicBezTo>
                  <a:cubicBezTo>
                    <a:pt x="147" y="81"/>
                    <a:pt x="148" y="78"/>
                    <a:pt x="152" y="77"/>
                  </a:cubicBezTo>
                  <a:cubicBezTo>
                    <a:pt x="153" y="76"/>
                    <a:pt x="155" y="76"/>
                    <a:pt x="157" y="77"/>
                  </a:cubicBezTo>
                  <a:cubicBezTo>
                    <a:pt x="157" y="77"/>
                    <a:pt x="160" y="78"/>
                    <a:pt x="160" y="78"/>
                  </a:cubicBezTo>
                  <a:cubicBezTo>
                    <a:pt x="160" y="78"/>
                    <a:pt x="158" y="78"/>
                    <a:pt x="157" y="78"/>
                  </a:cubicBezTo>
                  <a:close/>
                  <a:moveTo>
                    <a:pt x="222" y="165"/>
                  </a:moveTo>
                  <a:cubicBezTo>
                    <a:pt x="221" y="167"/>
                    <a:pt x="219" y="163"/>
                    <a:pt x="219" y="162"/>
                  </a:cubicBezTo>
                  <a:cubicBezTo>
                    <a:pt x="219" y="160"/>
                    <a:pt x="221" y="159"/>
                    <a:pt x="221" y="157"/>
                  </a:cubicBezTo>
                  <a:cubicBezTo>
                    <a:pt x="220" y="156"/>
                    <a:pt x="219" y="159"/>
                    <a:pt x="218" y="158"/>
                  </a:cubicBezTo>
                  <a:cubicBezTo>
                    <a:pt x="218" y="157"/>
                    <a:pt x="218" y="154"/>
                    <a:pt x="216" y="154"/>
                  </a:cubicBezTo>
                  <a:cubicBezTo>
                    <a:pt x="216" y="154"/>
                    <a:pt x="216" y="156"/>
                    <a:pt x="215" y="156"/>
                  </a:cubicBezTo>
                  <a:cubicBezTo>
                    <a:pt x="214" y="155"/>
                    <a:pt x="214" y="154"/>
                    <a:pt x="213" y="153"/>
                  </a:cubicBezTo>
                  <a:cubicBezTo>
                    <a:pt x="212" y="152"/>
                    <a:pt x="211" y="151"/>
                    <a:pt x="210" y="150"/>
                  </a:cubicBezTo>
                  <a:cubicBezTo>
                    <a:pt x="209" y="149"/>
                    <a:pt x="212" y="149"/>
                    <a:pt x="212" y="148"/>
                  </a:cubicBezTo>
                  <a:cubicBezTo>
                    <a:pt x="211" y="147"/>
                    <a:pt x="209" y="148"/>
                    <a:pt x="209" y="147"/>
                  </a:cubicBezTo>
                  <a:cubicBezTo>
                    <a:pt x="209" y="146"/>
                    <a:pt x="210" y="143"/>
                    <a:pt x="210" y="142"/>
                  </a:cubicBezTo>
                  <a:cubicBezTo>
                    <a:pt x="212" y="140"/>
                    <a:pt x="217" y="147"/>
                    <a:pt x="217" y="148"/>
                  </a:cubicBezTo>
                  <a:cubicBezTo>
                    <a:pt x="218" y="150"/>
                    <a:pt x="219" y="151"/>
                    <a:pt x="219" y="153"/>
                  </a:cubicBezTo>
                  <a:cubicBezTo>
                    <a:pt x="220" y="155"/>
                    <a:pt x="220" y="154"/>
                    <a:pt x="221" y="156"/>
                  </a:cubicBezTo>
                  <a:cubicBezTo>
                    <a:pt x="221" y="157"/>
                    <a:pt x="222" y="158"/>
                    <a:pt x="222" y="159"/>
                  </a:cubicBezTo>
                  <a:cubicBezTo>
                    <a:pt x="223" y="161"/>
                    <a:pt x="222" y="163"/>
                    <a:pt x="222" y="165"/>
                  </a:cubicBezTo>
                  <a:cubicBezTo>
                    <a:pt x="221" y="166"/>
                    <a:pt x="222" y="164"/>
                    <a:pt x="222" y="165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09" name="Freeform 643"/>
            <p:cNvSpPr>
              <a:spLocks/>
            </p:cNvSpPr>
            <p:nvPr/>
          </p:nvSpPr>
          <p:spPr bwMode="auto">
            <a:xfrm>
              <a:off x="17343512" y="9466307"/>
              <a:ext cx="95541" cy="82827"/>
            </a:xfrm>
            <a:custGeom>
              <a:avLst/>
              <a:gdLst>
                <a:gd name="T0" fmla="*/ 9 w 10"/>
                <a:gd name="T1" fmla="*/ 0 h 9"/>
                <a:gd name="T2" fmla="*/ 2 w 10"/>
                <a:gd name="T3" fmla="*/ 7 h 9"/>
                <a:gd name="T4" fmla="*/ 10 w 10"/>
                <a:gd name="T5" fmla="*/ 3 h 9"/>
                <a:gd name="T6" fmla="*/ 9 w 10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9">
                  <a:moveTo>
                    <a:pt x="9" y="0"/>
                  </a:moveTo>
                  <a:cubicBezTo>
                    <a:pt x="7" y="1"/>
                    <a:pt x="0" y="4"/>
                    <a:pt x="2" y="7"/>
                  </a:cubicBezTo>
                  <a:cubicBezTo>
                    <a:pt x="4" y="9"/>
                    <a:pt x="9" y="3"/>
                    <a:pt x="10" y="3"/>
                  </a:cubicBezTo>
                  <a:cubicBezTo>
                    <a:pt x="10" y="2"/>
                    <a:pt x="9" y="1"/>
                    <a:pt x="9" y="0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10" name="Freeform 644"/>
            <p:cNvSpPr>
              <a:spLocks/>
            </p:cNvSpPr>
            <p:nvPr/>
          </p:nvSpPr>
          <p:spPr bwMode="auto">
            <a:xfrm>
              <a:off x="17419944" y="9447193"/>
              <a:ext cx="121018" cy="44598"/>
            </a:xfrm>
            <a:custGeom>
              <a:avLst/>
              <a:gdLst>
                <a:gd name="T0" fmla="*/ 12 w 13"/>
                <a:gd name="T1" fmla="*/ 0 h 5"/>
                <a:gd name="T2" fmla="*/ 7 w 13"/>
                <a:gd name="T3" fmla="*/ 0 h 5"/>
                <a:gd name="T4" fmla="*/ 1 w 13"/>
                <a:gd name="T5" fmla="*/ 2 h 5"/>
                <a:gd name="T6" fmla="*/ 5 w 13"/>
                <a:gd name="T7" fmla="*/ 3 h 5"/>
                <a:gd name="T8" fmla="*/ 12 w 13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5">
                  <a:moveTo>
                    <a:pt x="12" y="0"/>
                  </a:moveTo>
                  <a:cubicBezTo>
                    <a:pt x="13" y="0"/>
                    <a:pt x="7" y="0"/>
                    <a:pt x="7" y="0"/>
                  </a:cubicBezTo>
                  <a:cubicBezTo>
                    <a:pt x="6" y="0"/>
                    <a:pt x="0" y="1"/>
                    <a:pt x="1" y="2"/>
                  </a:cubicBezTo>
                  <a:cubicBezTo>
                    <a:pt x="3" y="5"/>
                    <a:pt x="2" y="5"/>
                    <a:pt x="5" y="3"/>
                  </a:cubicBezTo>
                  <a:cubicBezTo>
                    <a:pt x="8" y="2"/>
                    <a:pt x="10" y="2"/>
                    <a:pt x="12" y="0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11" name="Freeform 645"/>
            <p:cNvSpPr>
              <a:spLocks/>
            </p:cNvSpPr>
            <p:nvPr/>
          </p:nvSpPr>
          <p:spPr bwMode="auto">
            <a:xfrm>
              <a:off x="12273444" y="6414553"/>
              <a:ext cx="289811" cy="159279"/>
            </a:xfrm>
            <a:custGeom>
              <a:avLst/>
              <a:gdLst>
                <a:gd name="T0" fmla="*/ 10 w 31"/>
                <a:gd name="T1" fmla="*/ 17 h 17"/>
                <a:gd name="T2" fmla="*/ 13 w 31"/>
                <a:gd name="T3" fmla="*/ 14 h 17"/>
                <a:gd name="T4" fmla="*/ 18 w 31"/>
                <a:gd name="T5" fmla="*/ 16 h 17"/>
                <a:gd name="T6" fmla="*/ 21 w 31"/>
                <a:gd name="T7" fmla="*/ 16 h 17"/>
                <a:gd name="T8" fmla="*/ 23 w 31"/>
                <a:gd name="T9" fmla="*/ 15 h 17"/>
                <a:gd name="T10" fmla="*/ 29 w 31"/>
                <a:gd name="T11" fmla="*/ 11 h 17"/>
                <a:gd name="T12" fmla="*/ 27 w 31"/>
                <a:gd name="T13" fmla="*/ 7 h 17"/>
                <a:gd name="T14" fmla="*/ 21 w 31"/>
                <a:gd name="T15" fmla="*/ 5 h 17"/>
                <a:gd name="T16" fmla="*/ 17 w 31"/>
                <a:gd name="T17" fmla="*/ 3 h 17"/>
                <a:gd name="T18" fmla="*/ 13 w 31"/>
                <a:gd name="T19" fmla="*/ 0 h 17"/>
                <a:gd name="T20" fmla="*/ 11 w 31"/>
                <a:gd name="T21" fmla="*/ 2 h 17"/>
                <a:gd name="T22" fmla="*/ 8 w 31"/>
                <a:gd name="T23" fmla="*/ 2 h 17"/>
                <a:gd name="T24" fmla="*/ 0 w 31"/>
                <a:gd name="T25" fmla="*/ 6 h 17"/>
                <a:gd name="T26" fmla="*/ 2 w 31"/>
                <a:gd name="T27" fmla="*/ 10 h 17"/>
                <a:gd name="T28" fmla="*/ 4 w 31"/>
                <a:gd name="T29" fmla="*/ 13 h 17"/>
                <a:gd name="T30" fmla="*/ 10 w 31"/>
                <a:gd name="T31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1" h="17">
                  <a:moveTo>
                    <a:pt x="10" y="17"/>
                  </a:moveTo>
                  <a:cubicBezTo>
                    <a:pt x="12" y="17"/>
                    <a:pt x="11" y="14"/>
                    <a:pt x="13" y="14"/>
                  </a:cubicBezTo>
                  <a:cubicBezTo>
                    <a:pt x="15" y="14"/>
                    <a:pt x="16" y="16"/>
                    <a:pt x="18" y="16"/>
                  </a:cubicBezTo>
                  <a:cubicBezTo>
                    <a:pt x="19" y="16"/>
                    <a:pt x="20" y="16"/>
                    <a:pt x="21" y="16"/>
                  </a:cubicBezTo>
                  <a:cubicBezTo>
                    <a:pt x="22" y="16"/>
                    <a:pt x="23" y="15"/>
                    <a:pt x="23" y="15"/>
                  </a:cubicBezTo>
                  <a:cubicBezTo>
                    <a:pt x="26" y="14"/>
                    <a:pt x="27" y="13"/>
                    <a:pt x="29" y="11"/>
                  </a:cubicBezTo>
                  <a:cubicBezTo>
                    <a:pt x="31" y="9"/>
                    <a:pt x="29" y="8"/>
                    <a:pt x="27" y="7"/>
                  </a:cubicBezTo>
                  <a:cubicBezTo>
                    <a:pt x="25" y="6"/>
                    <a:pt x="22" y="3"/>
                    <a:pt x="21" y="5"/>
                  </a:cubicBezTo>
                  <a:cubicBezTo>
                    <a:pt x="19" y="8"/>
                    <a:pt x="18" y="4"/>
                    <a:pt x="17" y="3"/>
                  </a:cubicBezTo>
                  <a:cubicBezTo>
                    <a:pt x="16" y="2"/>
                    <a:pt x="13" y="3"/>
                    <a:pt x="13" y="0"/>
                  </a:cubicBezTo>
                  <a:cubicBezTo>
                    <a:pt x="13" y="1"/>
                    <a:pt x="12" y="3"/>
                    <a:pt x="11" y="2"/>
                  </a:cubicBezTo>
                  <a:cubicBezTo>
                    <a:pt x="9" y="0"/>
                    <a:pt x="9" y="0"/>
                    <a:pt x="8" y="2"/>
                  </a:cubicBezTo>
                  <a:cubicBezTo>
                    <a:pt x="7" y="3"/>
                    <a:pt x="0" y="5"/>
                    <a:pt x="0" y="6"/>
                  </a:cubicBezTo>
                  <a:cubicBezTo>
                    <a:pt x="0" y="6"/>
                    <a:pt x="1" y="9"/>
                    <a:pt x="2" y="10"/>
                  </a:cubicBezTo>
                  <a:cubicBezTo>
                    <a:pt x="2" y="11"/>
                    <a:pt x="3" y="12"/>
                    <a:pt x="4" y="13"/>
                  </a:cubicBezTo>
                  <a:cubicBezTo>
                    <a:pt x="6" y="14"/>
                    <a:pt x="8" y="17"/>
                    <a:pt x="10" y="17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12" name="Freeform 646"/>
            <p:cNvSpPr>
              <a:spLocks/>
            </p:cNvSpPr>
            <p:nvPr/>
          </p:nvSpPr>
          <p:spPr bwMode="auto">
            <a:xfrm>
              <a:off x="12142870" y="6545160"/>
              <a:ext cx="347132" cy="149721"/>
            </a:xfrm>
            <a:custGeom>
              <a:avLst/>
              <a:gdLst>
                <a:gd name="T0" fmla="*/ 32 w 37"/>
                <a:gd name="T1" fmla="*/ 2 h 16"/>
                <a:gd name="T2" fmla="*/ 27 w 37"/>
                <a:gd name="T3" fmla="*/ 0 h 16"/>
                <a:gd name="T4" fmla="*/ 24 w 37"/>
                <a:gd name="T5" fmla="*/ 3 h 16"/>
                <a:gd name="T6" fmla="*/ 20 w 37"/>
                <a:gd name="T7" fmla="*/ 3 h 16"/>
                <a:gd name="T8" fmla="*/ 17 w 37"/>
                <a:gd name="T9" fmla="*/ 7 h 16"/>
                <a:gd name="T10" fmla="*/ 16 w 37"/>
                <a:gd name="T11" fmla="*/ 9 h 16"/>
                <a:gd name="T12" fmla="*/ 13 w 37"/>
                <a:gd name="T13" fmla="*/ 9 h 16"/>
                <a:gd name="T14" fmla="*/ 9 w 37"/>
                <a:gd name="T15" fmla="*/ 10 h 16"/>
                <a:gd name="T16" fmla="*/ 5 w 37"/>
                <a:gd name="T17" fmla="*/ 11 h 16"/>
                <a:gd name="T18" fmla="*/ 0 w 37"/>
                <a:gd name="T19" fmla="*/ 9 h 16"/>
                <a:gd name="T20" fmla="*/ 4 w 37"/>
                <a:gd name="T21" fmla="*/ 13 h 16"/>
                <a:gd name="T22" fmla="*/ 6 w 37"/>
                <a:gd name="T23" fmla="*/ 13 h 16"/>
                <a:gd name="T24" fmla="*/ 8 w 37"/>
                <a:gd name="T25" fmla="*/ 14 h 16"/>
                <a:gd name="T26" fmla="*/ 12 w 37"/>
                <a:gd name="T27" fmla="*/ 13 h 16"/>
                <a:gd name="T28" fmla="*/ 15 w 37"/>
                <a:gd name="T29" fmla="*/ 15 h 16"/>
                <a:gd name="T30" fmla="*/ 22 w 37"/>
                <a:gd name="T31" fmla="*/ 16 h 16"/>
                <a:gd name="T32" fmla="*/ 29 w 37"/>
                <a:gd name="T33" fmla="*/ 14 h 16"/>
                <a:gd name="T34" fmla="*/ 33 w 37"/>
                <a:gd name="T35" fmla="*/ 12 h 16"/>
                <a:gd name="T36" fmla="*/ 34 w 37"/>
                <a:gd name="T37" fmla="*/ 9 h 16"/>
                <a:gd name="T38" fmla="*/ 36 w 37"/>
                <a:gd name="T39" fmla="*/ 8 h 16"/>
                <a:gd name="T40" fmla="*/ 36 w 37"/>
                <a:gd name="T41" fmla="*/ 2 h 16"/>
                <a:gd name="T42" fmla="*/ 32 w 37"/>
                <a:gd name="T43" fmla="*/ 2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7" h="16">
                  <a:moveTo>
                    <a:pt x="32" y="2"/>
                  </a:moveTo>
                  <a:cubicBezTo>
                    <a:pt x="30" y="2"/>
                    <a:pt x="28" y="0"/>
                    <a:pt x="27" y="0"/>
                  </a:cubicBezTo>
                  <a:cubicBezTo>
                    <a:pt x="25" y="0"/>
                    <a:pt x="26" y="3"/>
                    <a:pt x="24" y="3"/>
                  </a:cubicBezTo>
                  <a:cubicBezTo>
                    <a:pt x="22" y="3"/>
                    <a:pt x="22" y="2"/>
                    <a:pt x="20" y="3"/>
                  </a:cubicBezTo>
                  <a:cubicBezTo>
                    <a:pt x="20" y="3"/>
                    <a:pt x="16" y="6"/>
                    <a:pt x="17" y="7"/>
                  </a:cubicBezTo>
                  <a:cubicBezTo>
                    <a:pt x="17" y="8"/>
                    <a:pt x="19" y="10"/>
                    <a:pt x="16" y="9"/>
                  </a:cubicBezTo>
                  <a:cubicBezTo>
                    <a:pt x="15" y="9"/>
                    <a:pt x="14" y="8"/>
                    <a:pt x="13" y="9"/>
                  </a:cubicBezTo>
                  <a:cubicBezTo>
                    <a:pt x="12" y="9"/>
                    <a:pt x="10" y="10"/>
                    <a:pt x="9" y="10"/>
                  </a:cubicBezTo>
                  <a:cubicBezTo>
                    <a:pt x="7" y="10"/>
                    <a:pt x="6" y="8"/>
                    <a:pt x="5" y="11"/>
                  </a:cubicBezTo>
                  <a:cubicBezTo>
                    <a:pt x="5" y="11"/>
                    <a:pt x="1" y="9"/>
                    <a:pt x="0" y="9"/>
                  </a:cubicBezTo>
                  <a:cubicBezTo>
                    <a:pt x="0" y="11"/>
                    <a:pt x="1" y="12"/>
                    <a:pt x="4" y="13"/>
                  </a:cubicBezTo>
                  <a:cubicBezTo>
                    <a:pt x="5" y="13"/>
                    <a:pt x="5" y="13"/>
                    <a:pt x="6" y="13"/>
                  </a:cubicBezTo>
                  <a:cubicBezTo>
                    <a:pt x="7" y="13"/>
                    <a:pt x="7" y="15"/>
                    <a:pt x="8" y="14"/>
                  </a:cubicBezTo>
                  <a:cubicBezTo>
                    <a:pt x="10" y="13"/>
                    <a:pt x="10" y="13"/>
                    <a:pt x="12" y="13"/>
                  </a:cubicBezTo>
                  <a:cubicBezTo>
                    <a:pt x="14" y="13"/>
                    <a:pt x="13" y="14"/>
                    <a:pt x="15" y="15"/>
                  </a:cubicBezTo>
                  <a:cubicBezTo>
                    <a:pt x="17" y="16"/>
                    <a:pt x="20" y="16"/>
                    <a:pt x="22" y="16"/>
                  </a:cubicBezTo>
                  <a:cubicBezTo>
                    <a:pt x="25" y="16"/>
                    <a:pt x="26" y="14"/>
                    <a:pt x="29" y="14"/>
                  </a:cubicBezTo>
                  <a:cubicBezTo>
                    <a:pt x="31" y="14"/>
                    <a:pt x="33" y="13"/>
                    <a:pt x="33" y="12"/>
                  </a:cubicBezTo>
                  <a:cubicBezTo>
                    <a:pt x="34" y="11"/>
                    <a:pt x="34" y="10"/>
                    <a:pt x="34" y="9"/>
                  </a:cubicBezTo>
                  <a:cubicBezTo>
                    <a:pt x="34" y="7"/>
                    <a:pt x="35" y="9"/>
                    <a:pt x="36" y="8"/>
                  </a:cubicBezTo>
                  <a:cubicBezTo>
                    <a:pt x="37" y="6"/>
                    <a:pt x="36" y="3"/>
                    <a:pt x="36" y="2"/>
                  </a:cubicBezTo>
                  <a:cubicBezTo>
                    <a:pt x="34" y="2"/>
                    <a:pt x="33" y="2"/>
                    <a:pt x="32" y="2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13" name="Freeform 647"/>
            <p:cNvSpPr>
              <a:spLocks/>
            </p:cNvSpPr>
            <p:nvPr/>
          </p:nvSpPr>
          <p:spPr bwMode="auto">
            <a:xfrm>
              <a:off x="12021850" y="6656654"/>
              <a:ext cx="531848" cy="516057"/>
            </a:xfrm>
            <a:custGeom>
              <a:avLst/>
              <a:gdLst>
                <a:gd name="T0" fmla="*/ 37 w 57"/>
                <a:gd name="T1" fmla="*/ 10 h 55"/>
                <a:gd name="T2" fmla="*/ 41 w 57"/>
                <a:gd name="T3" fmla="*/ 9 h 55"/>
                <a:gd name="T4" fmla="*/ 43 w 57"/>
                <a:gd name="T5" fmla="*/ 6 h 55"/>
                <a:gd name="T6" fmla="*/ 45 w 57"/>
                <a:gd name="T7" fmla="*/ 4 h 55"/>
                <a:gd name="T8" fmla="*/ 45 w 57"/>
                <a:gd name="T9" fmla="*/ 1 h 55"/>
                <a:gd name="T10" fmla="*/ 41 w 57"/>
                <a:gd name="T11" fmla="*/ 2 h 55"/>
                <a:gd name="T12" fmla="*/ 36 w 57"/>
                <a:gd name="T13" fmla="*/ 4 h 55"/>
                <a:gd name="T14" fmla="*/ 27 w 57"/>
                <a:gd name="T15" fmla="*/ 1 h 55"/>
                <a:gd name="T16" fmla="*/ 22 w 57"/>
                <a:gd name="T17" fmla="*/ 1 h 55"/>
                <a:gd name="T18" fmla="*/ 19 w 57"/>
                <a:gd name="T19" fmla="*/ 1 h 55"/>
                <a:gd name="T20" fmla="*/ 18 w 57"/>
                <a:gd name="T21" fmla="*/ 3 h 55"/>
                <a:gd name="T22" fmla="*/ 17 w 57"/>
                <a:gd name="T23" fmla="*/ 4 h 55"/>
                <a:gd name="T24" fmla="*/ 15 w 57"/>
                <a:gd name="T25" fmla="*/ 5 h 55"/>
                <a:gd name="T26" fmla="*/ 13 w 57"/>
                <a:gd name="T27" fmla="*/ 5 h 55"/>
                <a:gd name="T28" fmla="*/ 12 w 57"/>
                <a:gd name="T29" fmla="*/ 4 h 55"/>
                <a:gd name="T30" fmla="*/ 11 w 57"/>
                <a:gd name="T31" fmla="*/ 8 h 55"/>
                <a:gd name="T32" fmla="*/ 9 w 57"/>
                <a:gd name="T33" fmla="*/ 5 h 55"/>
                <a:gd name="T34" fmla="*/ 5 w 57"/>
                <a:gd name="T35" fmla="*/ 7 h 55"/>
                <a:gd name="T36" fmla="*/ 0 w 57"/>
                <a:gd name="T37" fmla="*/ 7 h 55"/>
                <a:gd name="T38" fmla="*/ 1 w 57"/>
                <a:gd name="T39" fmla="*/ 10 h 55"/>
                <a:gd name="T40" fmla="*/ 0 w 57"/>
                <a:gd name="T41" fmla="*/ 14 h 55"/>
                <a:gd name="T42" fmla="*/ 2 w 57"/>
                <a:gd name="T43" fmla="*/ 18 h 55"/>
                <a:gd name="T44" fmla="*/ 4 w 57"/>
                <a:gd name="T45" fmla="*/ 21 h 55"/>
                <a:gd name="T46" fmla="*/ 12 w 57"/>
                <a:gd name="T47" fmla="*/ 17 h 55"/>
                <a:gd name="T48" fmla="*/ 15 w 57"/>
                <a:gd name="T49" fmla="*/ 19 h 55"/>
                <a:gd name="T50" fmla="*/ 17 w 57"/>
                <a:gd name="T51" fmla="*/ 22 h 55"/>
                <a:gd name="T52" fmla="*/ 18 w 57"/>
                <a:gd name="T53" fmla="*/ 25 h 55"/>
                <a:gd name="T54" fmla="*/ 21 w 57"/>
                <a:gd name="T55" fmla="*/ 28 h 55"/>
                <a:gd name="T56" fmla="*/ 28 w 57"/>
                <a:gd name="T57" fmla="*/ 33 h 55"/>
                <a:gd name="T58" fmla="*/ 33 w 57"/>
                <a:gd name="T59" fmla="*/ 36 h 55"/>
                <a:gd name="T60" fmla="*/ 42 w 57"/>
                <a:gd name="T61" fmla="*/ 42 h 55"/>
                <a:gd name="T62" fmla="*/ 45 w 57"/>
                <a:gd name="T63" fmla="*/ 48 h 55"/>
                <a:gd name="T64" fmla="*/ 43 w 57"/>
                <a:gd name="T65" fmla="*/ 55 h 55"/>
                <a:gd name="T66" fmla="*/ 49 w 57"/>
                <a:gd name="T67" fmla="*/ 48 h 55"/>
                <a:gd name="T68" fmla="*/ 47 w 57"/>
                <a:gd name="T69" fmla="*/ 45 h 55"/>
                <a:gd name="T70" fmla="*/ 50 w 57"/>
                <a:gd name="T71" fmla="*/ 40 h 55"/>
                <a:gd name="T72" fmla="*/ 53 w 57"/>
                <a:gd name="T73" fmla="*/ 41 h 55"/>
                <a:gd name="T74" fmla="*/ 55 w 57"/>
                <a:gd name="T75" fmla="*/ 44 h 55"/>
                <a:gd name="T76" fmla="*/ 53 w 57"/>
                <a:gd name="T77" fmla="*/ 39 h 55"/>
                <a:gd name="T78" fmla="*/ 44 w 57"/>
                <a:gd name="T79" fmla="*/ 35 h 55"/>
                <a:gd name="T80" fmla="*/ 44 w 57"/>
                <a:gd name="T81" fmla="*/ 32 h 55"/>
                <a:gd name="T82" fmla="*/ 39 w 57"/>
                <a:gd name="T83" fmla="*/ 31 h 55"/>
                <a:gd name="T84" fmla="*/ 35 w 57"/>
                <a:gd name="T85" fmla="*/ 26 h 55"/>
                <a:gd name="T86" fmla="*/ 32 w 57"/>
                <a:gd name="T87" fmla="*/ 21 h 55"/>
                <a:gd name="T88" fmla="*/ 27 w 57"/>
                <a:gd name="T89" fmla="*/ 17 h 55"/>
                <a:gd name="T90" fmla="*/ 27 w 57"/>
                <a:gd name="T91" fmla="*/ 15 h 55"/>
                <a:gd name="T92" fmla="*/ 28 w 57"/>
                <a:gd name="T93" fmla="*/ 12 h 55"/>
                <a:gd name="T94" fmla="*/ 30 w 57"/>
                <a:gd name="T95" fmla="*/ 9 h 55"/>
                <a:gd name="T96" fmla="*/ 32 w 57"/>
                <a:gd name="T97" fmla="*/ 8 h 55"/>
                <a:gd name="T98" fmla="*/ 34 w 57"/>
                <a:gd name="T99" fmla="*/ 10 h 55"/>
                <a:gd name="T100" fmla="*/ 37 w 57"/>
                <a:gd name="T101" fmla="*/ 10 h 55"/>
                <a:gd name="T102" fmla="*/ 37 w 57"/>
                <a:gd name="T103" fmla="*/ 1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57" h="55">
                  <a:moveTo>
                    <a:pt x="37" y="10"/>
                  </a:moveTo>
                  <a:cubicBezTo>
                    <a:pt x="38" y="9"/>
                    <a:pt x="40" y="10"/>
                    <a:pt x="41" y="9"/>
                  </a:cubicBezTo>
                  <a:cubicBezTo>
                    <a:pt x="43" y="8"/>
                    <a:pt x="42" y="7"/>
                    <a:pt x="43" y="6"/>
                  </a:cubicBezTo>
                  <a:cubicBezTo>
                    <a:pt x="43" y="5"/>
                    <a:pt x="44" y="4"/>
                    <a:pt x="45" y="4"/>
                  </a:cubicBezTo>
                  <a:cubicBezTo>
                    <a:pt x="46" y="3"/>
                    <a:pt x="45" y="3"/>
                    <a:pt x="45" y="1"/>
                  </a:cubicBezTo>
                  <a:cubicBezTo>
                    <a:pt x="44" y="2"/>
                    <a:pt x="43" y="2"/>
                    <a:pt x="41" y="2"/>
                  </a:cubicBezTo>
                  <a:cubicBezTo>
                    <a:pt x="39" y="2"/>
                    <a:pt x="37" y="5"/>
                    <a:pt x="36" y="4"/>
                  </a:cubicBezTo>
                  <a:cubicBezTo>
                    <a:pt x="33" y="3"/>
                    <a:pt x="28" y="4"/>
                    <a:pt x="27" y="1"/>
                  </a:cubicBezTo>
                  <a:cubicBezTo>
                    <a:pt x="26" y="0"/>
                    <a:pt x="23" y="1"/>
                    <a:pt x="22" y="1"/>
                  </a:cubicBezTo>
                  <a:cubicBezTo>
                    <a:pt x="20" y="3"/>
                    <a:pt x="20" y="1"/>
                    <a:pt x="19" y="1"/>
                  </a:cubicBezTo>
                  <a:cubicBezTo>
                    <a:pt x="18" y="1"/>
                    <a:pt x="18" y="3"/>
                    <a:pt x="18" y="3"/>
                  </a:cubicBezTo>
                  <a:cubicBezTo>
                    <a:pt x="18" y="3"/>
                    <a:pt x="17" y="4"/>
                    <a:pt x="17" y="4"/>
                  </a:cubicBezTo>
                  <a:cubicBezTo>
                    <a:pt x="17" y="5"/>
                    <a:pt x="16" y="5"/>
                    <a:pt x="15" y="5"/>
                  </a:cubicBezTo>
                  <a:cubicBezTo>
                    <a:pt x="15" y="5"/>
                    <a:pt x="14" y="5"/>
                    <a:pt x="13" y="5"/>
                  </a:cubicBezTo>
                  <a:cubicBezTo>
                    <a:pt x="13" y="5"/>
                    <a:pt x="13" y="5"/>
                    <a:pt x="12" y="4"/>
                  </a:cubicBezTo>
                  <a:cubicBezTo>
                    <a:pt x="12" y="4"/>
                    <a:pt x="11" y="7"/>
                    <a:pt x="11" y="8"/>
                  </a:cubicBezTo>
                  <a:cubicBezTo>
                    <a:pt x="11" y="9"/>
                    <a:pt x="9" y="6"/>
                    <a:pt x="9" y="5"/>
                  </a:cubicBezTo>
                  <a:cubicBezTo>
                    <a:pt x="7" y="4"/>
                    <a:pt x="6" y="7"/>
                    <a:pt x="5" y="7"/>
                  </a:cubicBezTo>
                  <a:cubicBezTo>
                    <a:pt x="3" y="7"/>
                    <a:pt x="1" y="7"/>
                    <a:pt x="0" y="7"/>
                  </a:cubicBezTo>
                  <a:cubicBezTo>
                    <a:pt x="0" y="8"/>
                    <a:pt x="1" y="9"/>
                    <a:pt x="1" y="10"/>
                  </a:cubicBezTo>
                  <a:cubicBezTo>
                    <a:pt x="1" y="12"/>
                    <a:pt x="0" y="12"/>
                    <a:pt x="0" y="14"/>
                  </a:cubicBezTo>
                  <a:cubicBezTo>
                    <a:pt x="0" y="15"/>
                    <a:pt x="0" y="18"/>
                    <a:pt x="2" y="18"/>
                  </a:cubicBezTo>
                  <a:cubicBezTo>
                    <a:pt x="3" y="19"/>
                    <a:pt x="4" y="18"/>
                    <a:pt x="4" y="21"/>
                  </a:cubicBezTo>
                  <a:cubicBezTo>
                    <a:pt x="6" y="20"/>
                    <a:pt x="10" y="16"/>
                    <a:pt x="12" y="17"/>
                  </a:cubicBezTo>
                  <a:cubicBezTo>
                    <a:pt x="13" y="18"/>
                    <a:pt x="14" y="19"/>
                    <a:pt x="15" y="19"/>
                  </a:cubicBezTo>
                  <a:cubicBezTo>
                    <a:pt x="16" y="19"/>
                    <a:pt x="17" y="21"/>
                    <a:pt x="17" y="22"/>
                  </a:cubicBezTo>
                  <a:cubicBezTo>
                    <a:pt x="18" y="23"/>
                    <a:pt x="18" y="24"/>
                    <a:pt x="18" y="25"/>
                  </a:cubicBezTo>
                  <a:cubicBezTo>
                    <a:pt x="19" y="26"/>
                    <a:pt x="20" y="27"/>
                    <a:pt x="21" y="28"/>
                  </a:cubicBezTo>
                  <a:cubicBezTo>
                    <a:pt x="23" y="29"/>
                    <a:pt x="25" y="31"/>
                    <a:pt x="28" y="33"/>
                  </a:cubicBezTo>
                  <a:cubicBezTo>
                    <a:pt x="30" y="35"/>
                    <a:pt x="31" y="35"/>
                    <a:pt x="33" y="36"/>
                  </a:cubicBezTo>
                  <a:cubicBezTo>
                    <a:pt x="36" y="38"/>
                    <a:pt x="38" y="41"/>
                    <a:pt x="42" y="42"/>
                  </a:cubicBezTo>
                  <a:cubicBezTo>
                    <a:pt x="44" y="43"/>
                    <a:pt x="44" y="46"/>
                    <a:pt x="45" y="48"/>
                  </a:cubicBezTo>
                  <a:cubicBezTo>
                    <a:pt x="45" y="50"/>
                    <a:pt x="42" y="52"/>
                    <a:pt x="43" y="55"/>
                  </a:cubicBezTo>
                  <a:cubicBezTo>
                    <a:pt x="43" y="54"/>
                    <a:pt x="49" y="49"/>
                    <a:pt x="49" y="48"/>
                  </a:cubicBezTo>
                  <a:cubicBezTo>
                    <a:pt x="50" y="47"/>
                    <a:pt x="47" y="45"/>
                    <a:pt x="47" y="45"/>
                  </a:cubicBezTo>
                  <a:cubicBezTo>
                    <a:pt x="45" y="43"/>
                    <a:pt x="49" y="39"/>
                    <a:pt x="50" y="40"/>
                  </a:cubicBezTo>
                  <a:cubicBezTo>
                    <a:pt x="51" y="41"/>
                    <a:pt x="52" y="41"/>
                    <a:pt x="53" y="41"/>
                  </a:cubicBezTo>
                  <a:cubicBezTo>
                    <a:pt x="54" y="42"/>
                    <a:pt x="54" y="43"/>
                    <a:pt x="55" y="44"/>
                  </a:cubicBezTo>
                  <a:cubicBezTo>
                    <a:pt x="57" y="44"/>
                    <a:pt x="54" y="40"/>
                    <a:pt x="53" y="39"/>
                  </a:cubicBezTo>
                  <a:cubicBezTo>
                    <a:pt x="51" y="37"/>
                    <a:pt x="47" y="37"/>
                    <a:pt x="44" y="35"/>
                  </a:cubicBezTo>
                  <a:cubicBezTo>
                    <a:pt x="43" y="34"/>
                    <a:pt x="46" y="32"/>
                    <a:pt x="44" y="32"/>
                  </a:cubicBezTo>
                  <a:cubicBezTo>
                    <a:pt x="43" y="31"/>
                    <a:pt x="41" y="32"/>
                    <a:pt x="39" y="31"/>
                  </a:cubicBezTo>
                  <a:cubicBezTo>
                    <a:pt x="37" y="30"/>
                    <a:pt x="36" y="28"/>
                    <a:pt x="35" y="26"/>
                  </a:cubicBezTo>
                  <a:cubicBezTo>
                    <a:pt x="34" y="24"/>
                    <a:pt x="34" y="22"/>
                    <a:pt x="32" y="21"/>
                  </a:cubicBezTo>
                  <a:cubicBezTo>
                    <a:pt x="31" y="20"/>
                    <a:pt x="27" y="19"/>
                    <a:pt x="27" y="17"/>
                  </a:cubicBezTo>
                  <a:cubicBezTo>
                    <a:pt x="27" y="16"/>
                    <a:pt x="27" y="15"/>
                    <a:pt x="27" y="15"/>
                  </a:cubicBezTo>
                  <a:cubicBezTo>
                    <a:pt x="28" y="13"/>
                    <a:pt x="28" y="13"/>
                    <a:pt x="28" y="12"/>
                  </a:cubicBezTo>
                  <a:cubicBezTo>
                    <a:pt x="27" y="9"/>
                    <a:pt x="30" y="10"/>
                    <a:pt x="30" y="9"/>
                  </a:cubicBezTo>
                  <a:cubicBezTo>
                    <a:pt x="31" y="8"/>
                    <a:pt x="32" y="8"/>
                    <a:pt x="32" y="8"/>
                  </a:cubicBezTo>
                  <a:cubicBezTo>
                    <a:pt x="34" y="8"/>
                    <a:pt x="34" y="9"/>
                    <a:pt x="34" y="10"/>
                  </a:cubicBezTo>
                  <a:cubicBezTo>
                    <a:pt x="35" y="10"/>
                    <a:pt x="36" y="10"/>
                    <a:pt x="37" y="10"/>
                  </a:cubicBezTo>
                  <a:cubicBezTo>
                    <a:pt x="37" y="9"/>
                    <a:pt x="36" y="10"/>
                    <a:pt x="37" y="10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14" name="Freeform 648"/>
            <p:cNvSpPr>
              <a:spLocks/>
            </p:cNvSpPr>
            <p:nvPr/>
          </p:nvSpPr>
          <p:spPr bwMode="auto">
            <a:xfrm>
              <a:off x="12330767" y="6685324"/>
              <a:ext cx="251592" cy="235731"/>
            </a:xfrm>
            <a:custGeom>
              <a:avLst/>
              <a:gdLst>
                <a:gd name="T0" fmla="*/ 12 w 27"/>
                <a:gd name="T1" fmla="*/ 10 h 25"/>
                <a:gd name="T2" fmla="*/ 21 w 27"/>
                <a:gd name="T3" fmla="*/ 9 h 25"/>
                <a:gd name="T4" fmla="*/ 27 w 27"/>
                <a:gd name="T5" fmla="*/ 11 h 25"/>
                <a:gd name="T6" fmla="*/ 25 w 27"/>
                <a:gd name="T7" fmla="*/ 4 h 25"/>
                <a:gd name="T8" fmla="*/ 17 w 27"/>
                <a:gd name="T9" fmla="*/ 3 h 25"/>
                <a:gd name="T10" fmla="*/ 13 w 27"/>
                <a:gd name="T11" fmla="*/ 0 h 25"/>
                <a:gd name="T12" fmla="*/ 11 w 27"/>
                <a:gd name="T13" fmla="*/ 2 h 25"/>
                <a:gd name="T14" fmla="*/ 6 w 27"/>
                <a:gd name="T15" fmla="*/ 7 h 25"/>
                <a:gd name="T16" fmla="*/ 1 w 27"/>
                <a:gd name="T17" fmla="*/ 7 h 25"/>
                <a:gd name="T18" fmla="*/ 1 w 27"/>
                <a:gd name="T19" fmla="*/ 11 h 25"/>
                <a:gd name="T20" fmla="*/ 3 w 27"/>
                <a:gd name="T21" fmla="*/ 10 h 25"/>
                <a:gd name="T22" fmla="*/ 4 w 27"/>
                <a:gd name="T23" fmla="*/ 13 h 25"/>
                <a:gd name="T24" fmla="*/ 6 w 27"/>
                <a:gd name="T25" fmla="*/ 10 h 25"/>
                <a:gd name="T26" fmla="*/ 11 w 27"/>
                <a:gd name="T27" fmla="*/ 17 h 25"/>
                <a:gd name="T28" fmla="*/ 23 w 27"/>
                <a:gd name="T29" fmla="*/ 25 h 25"/>
                <a:gd name="T30" fmla="*/ 21 w 27"/>
                <a:gd name="T31" fmla="*/ 22 h 25"/>
                <a:gd name="T32" fmla="*/ 16 w 27"/>
                <a:gd name="T33" fmla="*/ 19 h 25"/>
                <a:gd name="T34" fmla="*/ 12 w 27"/>
                <a:gd name="T35" fmla="*/ 1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7" h="25">
                  <a:moveTo>
                    <a:pt x="12" y="10"/>
                  </a:moveTo>
                  <a:cubicBezTo>
                    <a:pt x="15" y="10"/>
                    <a:pt x="18" y="8"/>
                    <a:pt x="21" y="9"/>
                  </a:cubicBezTo>
                  <a:cubicBezTo>
                    <a:pt x="23" y="9"/>
                    <a:pt x="25" y="10"/>
                    <a:pt x="27" y="11"/>
                  </a:cubicBezTo>
                  <a:cubicBezTo>
                    <a:pt x="26" y="9"/>
                    <a:pt x="26" y="7"/>
                    <a:pt x="25" y="4"/>
                  </a:cubicBezTo>
                  <a:cubicBezTo>
                    <a:pt x="22" y="6"/>
                    <a:pt x="19" y="4"/>
                    <a:pt x="17" y="3"/>
                  </a:cubicBezTo>
                  <a:cubicBezTo>
                    <a:pt x="15" y="2"/>
                    <a:pt x="14" y="2"/>
                    <a:pt x="13" y="0"/>
                  </a:cubicBezTo>
                  <a:cubicBezTo>
                    <a:pt x="13" y="0"/>
                    <a:pt x="11" y="1"/>
                    <a:pt x="11" y="2"/>
                  </a:cubicBezTo>
                  <a:cubicBezTo>
                    <a:pt x="9" y="3"/>
                    <a:pt x="10" y="8"/>
                    <a:pt x="6" y="7"/>
                  </a:cubicBezTo>
                  <a:cubicBezTo>
                    <a:pt x="4" y="6"/>
                    <a:pt x="2" y="7"/>
                    <a:pt x="1" y="7"/>
                  </a:cubicBezTo>
                  <a:cubicBezTo>
                    <a:pt x="0" y="8"/>
                    <a:pt x="1" y="11"/>
                    <a:pt x="1" y="11"/>
                  </a:cubicBezTo>
                  <a:cubicBezTo>
                    <a:pt x="1" y="11"/>
                    <a:pt x="3" y="10"/>
                    <a:pt x="3" y="10"/>
                  </a:cubicBezTo>
                  <a:cubicBezTo>
                    <a:pt x="4" y="10"/>
                    <a:pt x="4" y="12"/>
                    <a:pt x="4" y="13"/>
                  </a:cubicBezTo>
                  <a:cubicBezTo>
                    <a:pt x="4" y="11"/>
                    <a:pt x="5" y="8"/>
                    <a:pt x="6" y="10"/>
                  </a:cubicBezTo>
                  <a:cubicBezTo>
                    <a:pt x="7" y="13"/>
                    <a:pt x="9" y="15"/>
                    <a:pt x="11" y="17"/>
                  </a:cubicBezTo>
                  <a:cubicBezTo>
                    <a:pt x="14" y="20"/>
                    <a:pt x="19" y="22"/>
                    <a:pt x="23" y="25"/>
                  </a:cubicBezTo>
                  <a:cubicBezTo>
                    <a:pt x="23" y="23"/>
                    <a:pt x="23" y="23"/>
                    <a:pt x="21" y="22"/>
                  </a:cubicBezTo>
                  <a:cubicBezTo>
                    <a:pt x="19" y="21"/>
                    <a:pt x="17" y="20"/>
                    <a:pt x="16" y="19"/>
                  </a:cubicBezTo>
                  <a:cubicBezTo>
                    <a:pt x="14" y="17"/>
                    <a:pt x="9" y="10"/>
                    <a:pt x="12" y="10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15" name="Freeform 649"/>
            <p:cNvSpPr>
              <a:spLocks/>
            </p:cNvSpPr>
            <p:nvPr/>
          </p:nvSpPr>
          <p:spPr bwMode="auto">
            <a:xfrm>
              <a:off x="11470893" y="6414553"/>
              <a:ext cx="617835" cy="531986"/>
            </a:xfrm>
            <a:custGeom>
              <a:avLst/>
              <a:gdLst>
                <a:gd name="T0" fmla="*/ 59 w 66"/>
                <a:gd name="T1" fmla="*/ 31 h 57"/>
                <a:gd name="T2" fmla="*/ 56 w 66"/>
                <a:gd name="T3" fmla="*/ 30 h 57"/>
                <a:gd name="T4" fmla="*/ 60 w 66"/>
                <a:gd name="T5" fmla="*/ 24 h 57"/>
                <a:gd name="T6" fmla="*/ 63 w 66"/>
                <a:gd name="T7" fmla="*/ 23 h 57"/>
                <a:gd name="T8" fmla="*/ 65 w 66"/>
                <a:gd name="T9" fmla="*/ 15 h 57"/>
                <a:gd name="T10" fmla="*/ 60 w 66"/>
                <a:gd name="T11" fmla="*/ 13 h 57"/>
                <a:gd name="T12" fmla="*/ 57 w 66"/>
                <a:gd name="T13" fmla="*/ 11 h 57"/>
                <a:gd name="T14" fmla="*/ 55 w 66"/>
                <a:gd name="T15" fmla="*/ 11 h 57"/>
                <a:gd name="T16" fmla="*/ 48 w 66"/>
                <a:gd name="T17" fmla="*/ 7 h 57"/>
                <a:gd name="T18" fmla="*/ 43 w 66"/>
                <a:gd name="T19" fmla="*/ 5 h 57"/>
                <a:gd name="T20" fmla="*/ 38 w 66"/>
                <a:gd name="T21" fmla="*/ 1 h 57"/>
                <a:gd name="T22" fmla="*/ 34 w 66"/>
                <a:gd name="T23" fmla="*/ 1 h 57"/>
                <a:gd name="T24" fmla="*/ 33 w 66"/>
                <a:gd name="T25" fmla="*/ 5 h 57"/>
                <a:gd name="T26" fmla="*/ 30 w 66"/>
                <a:gd name="T27" fmla="*/ 8 h 57"/>
                <a:gd name="T28" fmla="*/ 26 w 66"/>
                <a:gd name="T29" fmla="*/ 10 h 57"/>
                <a:gd name="T30" fmla="*/ 24 w 66"/>
                <a:gd name="T31" fmla="*/ 12 h 57"/>
                <a:gd name="T32" fmla="*/ 20 w 66"/>
                <a:gd name="T33" fmla="*/ 11 h 57"/>
                <a:gd name="T34" fmla="*/ 16 w 66"/>
                <a:gd name="T35" fmla="*/ 10 h 57"/>
                <a:gd name="T36" fmla="*/ 16 w 66"/>
                <a:gd name="T37" fmla="*/ 16 h 57"/>
                <a:gd name="T38" fmla="*/ 9 w 66"/>
                <a:gd name="T39" fmla="*/ 15 h 57"/>
                <a:gd name="T40" fmla="*/ 1 w 66"/>
                <a:gd name="T41" fmla="*/ 17 h 57"/>
                <a:gd name="T42" fmla="*/ 2 w 66"/>
                <a:gd name="T43" fmla="*/ 19 h 57"/>
                <a:gd name="T44" fmla="*/ 4 w 66"/>
                <a:gd name="T45" fmla="*/ 21 h 57"/>
                <a:gd name="T46" fmla="*/ 15 w 66"/>
                <a:gd name="T47" fmla="*/ 25 h 57"/>
                <a:gd name="T48" fmla="*/ 14 w 66"/>
                <a:gd name="T49" fmla="*/ 28 h 57"/>
                <a:gd name="T50" fmla="*/ 19 w 66"/>
                <a:gd name="T51" fmla="*/ 31 h 57"/>
                <a:gd name="T52" fmla="*/ 20 w 66"/>
                <a:gd name="T53" fmla="*/ 35 h 57"/>
                <a:gd name="T54" fmla="*/ 22 w 66"/>
                <a:gd name="T55" fmla="*/ 38 h 57"/>
                <a:gd name="T56" fmla="*/ 19 w 66"/>
                <a:gd name="T57" fmla="*/ 36 h 57"/>
                <a:gd name="T58" fmla="*/ 16 w 66"/>
                <a:gd name="T59" fmla="*/ 49 h 57"/>
                <a:gd name="T60" fmla="*/ 27 w 66"/>
                <a:gd name="T61" fmla="*/ 53 h 57"/>
                <a:gd name="T62" fmla="*/ 30 w 66"/>
                <a:gd name="T63" fmla="*/ 53 h 57"/>
                <a:gd name="T64" fmla="*/ 33 w 66"/>
                <a:gd name="T65" fmla="*/ 55 h 57"/>
                <a:gd name="T66" fmla="*/ 40 w 66"/>
                <a:gd name="T67" fmla="*/ 54 h 57"/>
                <a:gd name="T68" fmla="*/ 47 w 66"/>
                <a:gd name="T69" fmla="*/ 48 h 57"/>
                <a:gd name="T70" fmla="*/ 57 w 66"/>
                <a:gd name="T71" fmla="*/ 50 h 57"/>
                <a:gd name="T72" fmla="*/ 62 w 66"/>
                <a:gd name="T73" fmla="*/ 47 h 57"/>
                <a:gd name="T74" fmla="*/ 62 w 66"/>
                <a:gd name="T75" fmla="*/ 45 h 57"/>
                <a:gd name="T76" fmla="*/ 59 w 66"/>
                <a:gd name="T77" fmla="*/ 38 h 57"/>
                <a:gd name="T78" fmla="*/ 59 w 66"/>
                <a:gd name="T79" fmla="*/ 34 h 57"/>
                <a:gd name="T80" fmla="*/ 59 w 66"/>
                <a:gd name="T81" fmla="*/ 31 h 57"/>
                <a:gd name="T82" fmla="*/ 59 w 66"/>
                <a:gd name="T83" fmla="*/ 31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66" h="57">
                  <a:moveTo>
                    <a:pt x="59" y="31"/>
                  </a:moveTo>
                  <a:cubicBezTo>
                    <a:pt x="58" y="29"/>
                    <a:pt x="55" y="33"/>
                    <a:pt x="56" y="30"/>
                  </a:cubicBezTo>
                  <a:cubicBezTo>
                    <a:pt x="56" y="29"/>
                    <a:pt x="59" y="24"/>
                    <a:pt x="60" y="24"/>
                  </a:cubicBezTo>
                  <a:cubicBezTo>
                    <a:pt x="61" y="23"/>
                    <a:pt x="62" y="25"/>
                    <a:pt x="63" y="23"/>
                  </a:cubicBezTo>
                  <a:cubicBezTo>
                    <a:pt x="64" y="20"/>
                    <a:pt x="63" y="18"/>
                    <a:pt x="65" y="15"/>
                  </a:cubicBezTo>
                  <a:cubicBezTo>
                    <a:pt x="66" y="13"/>
                    <a:pt x="61" y="13"/>
                    <a:pt x="60" y="13"/>
                  </a:cubicBezTo>
                  <a:cubicBezTo>
                    <a:pt x="58" y="13"/>
                    <a:pt x="57" y="12"/>
                    <a:pt x="57" y="11"/>
                  </a:cubicBezTo>
                  <a:cubicBezTo>
                    <a:pt x="56" y="11"/>
                    <a:pt x="55" y="11"/>
                    <a:pt x="55" y="11"/>
                  </a:cubicBezTo>
                  <a:cubicBezTo>
                    <a:pt x="53" y="11"/>
                    <a:pt x="48" y="9"/>
                    <a:pt x="48" y="7"/>
                  </a:cubicBezTo>
                  <a:cubicBezTo>
                    <a:pt x="47" y="10"/>
                    <a:pt x="44" y="5"/>
                    <a:pt x="43" y="5"/>
                  </a:cubicBezTo>
                  <a:cubicBezTo>
                    <a:pt x="41" y="4"/>
                    <a:pt x="39" y="3"/>
                    <a:pt x="38" y="1"/>
                  </a:cubicBezTo>
                  <a:cubicBezTo>
                    <a:pt x="37" y="0"/>
                    <a:pt x="35" y="0"/>
                    <a:pt x="34" y="1"/>
                  </a:cubicBezTo>
                  <a:cubicBezTo>
                    <a:pt x="33" y="2"/>
                    <a:pt x="32" y="4"/>
                    <a:pt x="33" y="5"/>
                  </a:cubicBezTo>
                  <a:cubicBezTo>
                    <a:pt x="33" y="6"/>
                    <a:pt x="31" y="7"/>
                    <a:pt x="30" y="8"/>
                  </a:cubicBezTo>
                  <a:cubicBezTo>
                    <a:pt x="29" y="8"/>
                    <a:pt x="27" y="8"/>
                    <a:pt x="26" y="10"/>
                  </a:cubicBezTo>
                  <a:cubicBezTo>
                    <a:pt x="26" y="11"/>
                    <a:pt x="25" y="12"/>
                    <a:pt x="24" y="12"/>
                  </a:cubicBezTo>
                  <a:cubicBezTo>
                    <a:pt x="22" y="12"/>
                    <a:pt x="21" y="12"/>
                    <a:pt x="20" y="11"/>
                  </a:cubicBezTo>
                  <a:cubicBezTo>
                    <a:pt x="18" y="11"/>
                    <a:pt x="18" y="10"/>
                    <a:pt x="16" y="10"/>
                  </a:cubicBezTo>
                  <a:cubicBezTo>
                    <a:pt x="14" y="9"/>
                    <a:pt x="20" y="16"/>
                    <a:pt x="16" y="16"/>
                  </a:cubicBezTo>
                  <a:cubicBezTo>
                    <a:pt x="13" y="16"/>
                    <a:pt x="11" y="17"/>
                    <a:pt x="9" y="15"/>
                  </a:cubicBezTo>
                  <a:cubicBezTo>
                    <a:pt x="8" y="14"/>
                    <a:pt x="1" y="16"/>
                    <a:pt x="1" y="17"/>
                  </a:cubicBezTo>
                  <a:cubicBezTo>
                    <a:pt x="1" y="18"/>
                    <a:pt x="4" y="18"/>
                    <a:pt x="2" y="19"/>
                  </a:cubicBezTo>
                  <a:cubicBezTo>
                    <a:pt x="0" y="20"/>
                    <a:pt x="3" y="21"/>
                    <a:pt x="4" y="21"/>
                  </a:cubicBezTo>
                  <a:cubicBezTo>
                    <a:pt x="6" y="22"/>
                    <a:pt x="15" y="23"/>
                    <a:pt x="15" y="25"/>
                  </a:cubicBezTo>
                  <a:cubicBezTo>
                    <a:pt x="15" y="26"/>
                    <a:pt x="13" y="26"/>
                    <a:pt x="14" y="28"/>
                  </a:cubicBezTo>
                  <a:cubicBezTo>
                    <a:pt x="16" y="30"/>
                    <a:pt x="17" y="30"/>
                    <a:pt x="19" y="31"/>
                  </a:cubicBezTo>
                  <a:cubicBezTo>
                    <a:pt x="21" y="32"/>
                    <a:pt x="18" y="34"/>
                    <a:pt x="20" y="35"/>
                  </a:cubicBezTo>
                  <a:cubicBezTo>
                    <a:pt x="20" y="35"/>
                    <a:pt x="22" y="38"/>
                    <a:pt x="22" y="38"/>
                  </a:cubicBezTo>
                  <a:cubicBezTo>
                    <a:pt x="21" y="39"/>
                    <a:pt x="20" y="36"/>
                    <a:pt x="19" y="36"/>
                  </a:cubicBezTo>
                  <a:cubicBezTo>
                    <a:pt x="18" y="36"/>
                    <a:pt x="19" y="48"/>
                    <a:pt x="16" y="49"/>
                  </a:cubicBezTo>
                  <a:cubicBezTo>
                    <a:pt x="19" y="51"/>
                    <a:pt x="23" y="54"/>
                    <a:pt x="27" y="53"/>
                  </a:cubicBezTo>
                  <a:cubicBezTo>
                    <a:pt x="28" y="53"/>
                    <a:pt x="29" y="52"/>
                    <a:pt x="30" y="53"/>
                  </a:cubicBezTo>
                  <a:cubicBezTo>
                    <a:pt x="31" y="53"/>
                    <a:pt x="32" y="54"/>
                    <a:pt x="33" y="55"/>
                  </a:cubicBezTo>
                  <a:cubicBezTo>
                    <a:pt x="35" y="56"/>
                    <a:pt x="41" y="57"/>
                    <a:pt x="40" y="54"/>
                  </a:cubicBezTo>
                  <a:cubicBezTo>
                    <a:pt x="39" y="49"/>
                    <a:pt x="44" y="47"/>
                    <a:pt x="47" y="48"/>
                  </a:cubicBezTo>
                  <a:cubicBezTo>
                    <a:pt x="51" y="49"/>
                    <a:pt x="53" y="52"/>
                    <a:pt x="57" y="50"/>
                  </a:cubicBezTo>
                  <a:cubicBezTo>
                    <a:pt x="59" y="49"/>
                    <a:pt x="60" y="48"/>
                    <a:pt x="62" y="47"/>
                  </a:cubicBezTo>
                  <a:cubicBezTo>
                    <a:pt x="62" y="47"/>
                    <a:pt x="64" y="45"/>
                    <a:pt x="62" y="45"/>
                  </a:cubicBezTo>
                  <a:cubicBezTo>
                    <a:pt x="60" y="44"/>
                    <a:pt x="58" y="40"/>
                    <a:pt x="59" y="38"/>
                  </a:cubicBezTo>
                  <a:cubicBezTo>
                    <a:pt x="61" y="36"/>
                    <a:pt x="60" y="36"/>
                    <a:pt x="59" y="34"/>
                  </a:cubicBezTo>
                  <a:cubicBezTo>
                    <a:pt x="59" y="33"/>
                    <a:pt x="59" y="32"/>
                    <a:pt x="59" y="31"/>
                  </a:cubicBezTo>
                  <a:cubicBezTo>
                    <a:pt x="58" y="30"/>
                    <a:pt x="59" y="32"/>
                    <a:pt x="59" y="31"/>
                  </a:cubicBezTo>
                  <a:close/>
                </a:path>
              </a:pathLst>
            </a:custGeom>
            <a:grpFill/>
            <a:ln w="9525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16" name="Freeform 650"/>
            <p:cNvSpPr>
              <a:spLocks/>
            </p:cNvSpPr>
            <p:nvPr/>
          </p:nvSpPr>
          <p:spPr bwMode="auto">
            <a:xfrm>
              <a:off x="11983632" y="6621615"/>
              <a:ext cx="207006" cy="140163"/>
            </a:xfrm>
            <a:custGeom>
              <a:avLst/>
              <a:gdLst>
                <a:gd name="T0" fmla="*/ 17 w 22"/>
                <a:gd name="T1" fmla="*/ 1 h 15"/>
                <a:gd name="T2" fmla="*/ 9 w 22"/>
                <a:gd name="T3" fmla="*/ 1 h 15"/>
                <a:gd name="T4" fmla="*/ 8 w 22"/>
                <a:gd name="T5" fmla="*/ 2 h 15"/>
                <a:gd name="T6" fmla="*/ 5 w 22"/>
                <a:gd name="T7" fmla="*/ 2 h 15"/>
                <a:gd name="T8" fmla="*/ 3 w 22"/>
                <a:gd name="T9" fmla="*/ 5 h 15"/>
                <a:gd name="T10" fmla="*/ 1 w 22"/>
                <a:gd name="T11" fmla="*/ 9 h 15"/>
                <a:gd name="T12" fmla="*/ 4 w 22"/>
                <a:gd name="T13" fmla="*/ 10 h 15"/>
                <a:gd name="T14" fmla="*/ 7 w 22"/>
                <a:gd name="T15" fmla="*/ 11 h 15"/>
                <a:gd name="T16" fmla="*/ 11 w 22"/>
                <a:gd name="T17" fmla="*/ 10 h 15"/>
                <a:gd name="T18" fmla="*/ 13 w 22"/>
                <a:gd name="T19" fmla="*/ 10 h 15"/>
                <a:gd name="T20" fmla="*/ 16 w 22"/>
                <a:gd name="T21" fmla="*/ 8 h 15"/>
                <a:gd name="T22" fmla="*/ 18 w 22"/>
                <a:gd name="T23" fmla="*/ 9 h 15"/>
                <a:gd name="T24" fmla="*/ 21 w 22"/>
                <a:gd name="T25" fmla="*/ 8 h 15"/>
                <a:gd name="T26" fmla="*/ 22 w 22"/>
                <a:gd name="T27" fmla="*/ 5 h 15"/>
                <a:gd name="T28" fmla="*/ 18 w 22"/>
                <a:gd name="T29" fmla="*/ 4 h 15"/>
                <a:gd name="T30" fmla="*/ 17 w 22"/>
                <a:gd name="T31" fmla="*/ 1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2" h="15">
                  <a:moveTo>
                    <a:pt x="17" y="1"/>
                  </a:moveTo>
                  <a:cubicBezTo>
                    <a:pt x="14" y="0"/>
                    <a:pt x="12" y="1"/>
                    <a:pt x="9" y="1"/>
                  </a:cubicBezTo>
                  <a:cubicBezTo>
                    <a:pt x="7" y="1"/>
                    <a:pt x="9" y="1"/>
                    <a:pt x="8" y="2"/>
                  </a:cubicBezTo>
                  <a:cubicBezTo>
                    <a:pt x="7" y="2"/>
                    <a:pt x="5" y="2"/>
                    <a:pt x="5" y="2"/>
                  </a:cubicBezTo>
                  <a:cubicBezTo>
                    <a:pt x="4" y="2"/>
                    <a:pt x="3" y="5"/>
                    <a:pt x="3" y="5"/>
                  </a:cubicBezTo>
                  <a:cubicBezTo>
                    <a:pt x="2" y="6"/>
                    <a:pt x="0" y="10"/>
                    <a:pt x="1" y="9"/>
                  </a:cubicBezTo>
                  <a:cubicBezTo>
                    <a:pt x="3" y="9"/>
                    <a:pt x="3" y="8"/>
                    <a:pt x="4" y="10"/>
                  </a:cubicBezTo>
                  <a:cubicBezTo>
                    <a:pt x="4" y="12"/>
                    <a:pt x="5" y="11"/>
                    <a:pt x="7" y="11"/>
                  </a:cubicBezTo>
                  <a:cubicBezTo>
                    <a:pt x="8" y="11"/>
                    <a:pt x="10" y="11"/>
                    <a:pt x="11" y="10"/>
                  </a:cubicBezTo>
                  <a:cubicBezTo>
                    <a:pt x="12" y="8"/>
                    <a:pt x="13" y="9"/>
                    <a:pt x="13" y="10"/>
                  </a:cubicBezTo>
                  <a:cubicBezTo>
                    <a:pt x="16" y="15"/>
                    <a:pt x="15" y="8"/>
                    <a:pt x="16" y="8"/>
                  </a:cubicBezTo>
                  <a:cubicBezTo>
                    <a:pt x="17" y="8"/>
                    <a:pt x="17" y="9"/>
                    <a:pt x="18" y="9"/>
                  </a:cubicBezTo>
                  <a:cubicBezTo>
                    <a:pt x="19" y="9"/>
                    <a:pt x="20" y="9"/>
                    <a:pt x="21" y="8"/>
                  </a:cubicBezTo>
                  <a:cubicBezTo>
                    <a:pt x="22" y="7"/>
                    <a:pt x="22" y="7"/>
                    <a:pt x="22" y="5"/>
                  </a:cubicBezTo>
                  <a:cubicBezTo>
                    <a:pt x="22" y="5"/>
                    <a:pt x="19" y="4"/>
                    <a:pt x="18" y="4"/>
                  </a:cubicBezTo>
                  <a:cubicBezTo>
                    <a:pt x="17" y="3"/>
                    <a:pt x="17" y="2"/>
                    <a:pt x="17" y="1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17" name="Freeform 651"/>
            <p:cNvSpPr>
              <a:spLocks/>
            </p:cNvSpPr>
            <p:nvPr/>
          </p:nvSpPr>
          <p:spPr bwMode="auto">
            <a:xfrm>
              <a:off x="11808475" y="6395439"/>
              <a:ext cx="194268" cy="121050"/>
            </a:xfrm>
            <a:custGeom>
              <a:avLst/>
              <a:gdLst>
                <a:gd name="T0" fmla="*/ 19 w 21"/>
                <a:gd name="T1" fmla="*/ 9 h 13"/>
                <a:gd name="T2" fmla="*/ 20 w 21"/>
                <a:gd name="T3" fmla="*/ 6 h 13"/>
                <a:gd name="T4" fmla="*/ 18 w 21"/>
                <a:gd name="T5" fmla="*/ 3 h 13"/>
                <a:gd name="T6" fmla="*/ 13 w 21"/>
                <a:gd name="T7" fmla="*/ 0 h 13"/>
                <a:gd name="T8" fmla="*/ 8 w 21"/>
                <a:gd name="T9" fmla="*/ 1 h 13"/>
                <a:gd name="T10" fmla="*/ 3 w 21"/>
                <a:gd name="T11" fmla="*/ 1 h 13"/>
                <a:gd name="T12" fmla="*/ 5 w 21"/>
                <a:gd name="T13" fmla="*/ 6 h 13"/>
                <a:gd name="T14" fmla="*/ 10 w 21"/>
                <a:gd name="T15" fmla="*/ 9 h 13"/>
                <a:gd name="T16" fmla="*/ 12 w 21"/>
                <a:gd name="T17" fmla="*/ 9 h 13"/>
                <a:gd name="T18" fmla="*/ 18 w 21"/>
                <a:gd name="T19" fmla="*/ 13 h 13"/>
                <a:gd name="T20" fmla="*/ 19 w 21"/>
                <a:gd name="T21" fmla="*/ 9 h 13"/>
                <a:gd name="T22" fmla="*/ 19 w 21"/>
                <a:gd name="T23" fmla="*/ 9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1" h="13">
                  <a:moveTo>
                    <a:pt x="19" y="9"/>
                  </a:moveTo>
                  <a:cubicBezTo>
                    <a:pt x="18" y="9"/>
                    <a:pt x="21" y="7"/>
                    <a:pt x="20" y="6"/>
                  </a:cubicBezTo>
                  <a:cubicBezTo>
                    <a:pt x="20" y="5"/>
                    <a:pt x="19" y="3"/>
                    <a:pt x="18" y="3"/>
                  </a:cubicBezTo>
                  <a:cubicBezTo>
                    <a:pt x="17" y="2"/>
                    <a:pt x="15" y="0"/>
                    <a:pt x="13" y="0"/>
                  </a:cubicBezTo>
                  <a:cubicBezTo>
                    <a:pt x="11" y="0"/>
                    <a:pt x="10" y="1"/>
                    <a:pt x="8" y="1"/>
                  </a:cubicBezTo>
                  <a:cubicBezTo>
                    <a:pt x="6" y="1"/>
                    <a:pt x="5" y="0"/>
                    <a:pt x="3" y="1"/>
                  </a:cubicBezTo>
                  <a:cubicBezTo>
                    <a:pt x="0" y="3"/>
                    <a:pt x="3" y="5"/>
                    <a:pt x="5" y="6"/>
                  </a:cubicBezTo>
                  <a:cubicBezTo>
                    <a:pt x="7" y="7"/>
                    <a:pt x="8" y="7"/>
                    <a:pt x="10" y="9"/>
                  </a:cubicBezTo>
                  <a:cubicBezTo>
                    <a:pt x="10" y="10"/>
                    <a:pt x="12" y="10"/>
                    <a:pt x="12" y="9"/>
                  </a:cubicBezTo>
                  <a:cubicBezTo>
                    <a:pt x="12" y="10"/>
                    <a:pt x="17" y="13"/>
                    <a:pt x="18" y="13"/>
                  </a:cubicBezTo>
                  <a:cubicBezTo>
                    <a:pt x="18" y="11"/>
                    <a:pt x="18" y="10"/>
                    <a:pt x="19" y="9"/>
                  </a:cubicBezTo>
                  <a:cubicBezTo>
                    <a:pt x="19" y="9"/>
                    <a:pt x="17" y="10"/>
                    <a:pt x="19" y="9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18" name="Freeform 652"/>
            <p:cNvSpPr>
              <a:spLocks/>
            </p:cNvSpPr>
            <p:nvPr/>
          </p:nvSpPr>
          <p:spPr bwMode="auto">
            <a:xfrm>
              <a:off x="11967711" y="6481449"/>
              <a:ext cx="35033" cy="35042"/>
            </a:xfrm>
            <a:custGeom>
              <a:avLst/>
              <a:gdLst>
                <a:gd name="T0" fmla="*/ 2 w 4"/>
                <a:gd name="T1" fmla="*/ 0 h 4"/>
                <a:gd name="T2" fmla="*/ 1 w 4"/>
                <a:gd name="T3" fmla="*/ 3 h 4"/>
                <a:gd name="T4" fmla="*/ 4 w 4"/>
                <a:gd name="T5" fmla="*/ 4 h 4"/>
                <a:gd name="T6" fmla="*/ 2 w 4"/>
                <a:gd name="T7" fmla="*/ 0 h 4"/>
                <a:gd name="T8" fmla="*/ 2 w 4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2" y="0"/>
                  </a:moveTo>
                  <a:cubicBezTo>
                    <a:pt x="1" y="0"/>
                    <a:pt x="1" y="2"/>
                    <a:pt x="1" y="3"/>
                  </a:cubicBezTo>
                  <a:cubicBezTo>
                    <a:pt x="1" y="4"/>
                    <a:pt x="3" y="4"/>
                    <a:pt x="4" y="4"/>
                  </a:cubicBezTo>
                  <a:cubicBezTo>
                    <a:pt x="4" y="2"/>
                    <a:pt x="4" y="1"/>
                    <a:pt x="2" y="0"/>
                  </a:cubicBezTo>
                  <a:cubicBezTo>
                    <a:pt x="0" y="1"/>
                    <a:pt x="3" y="1"/>
                    <a:pt x="2" y="0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19" name="Freeform 653"/>
            <p:cNvSpPr>
              <a:spLocks/>
            </p:cNvSpPr>
            <p:nvPr/>
          </p:nvSpPr>
          <p:spPr bwMode="auto">
            <a:xfrm>
              <a:off x="11853061" y="6264832"/>
              <a:ext cx="187902" cy="168837"/>
            </a:xfrm>
            <a:custGeom>
              <a:avLst/>
              <a:gdLst>
                <a:gd name="T0" fmla="*/ 5 w 20"/>
                <a:gd name="T1" fmla="*/ 14 h 18"/>
                <a:gd name="T2" fmla="*/ 14 w 20"/>
                <a:gd name="T3" fmla="*/ 18 h 18"/>
                <a:gd name="T4" fmla="*/ 14 w 20"/>
                <a:gd name="T5" fmla="*/ 13 h 18"/>
                <a:gd name="T6" fmla="*/ 17 w 20"/>
                <a:gd name="T7" fmla="*/ 11 h 18"/>
                <a:gd name="T8" fmla="*/ 18 w 20"/>
                <a:gd name="T9" fmla="*/ 6 h 18"/>
                <a:gd name="T10" fmla="*/ 20 w 20"/>
                <a:gd name="T11" fmla="*/ 5 h 18"/>
                <a:gd name="T12" fmla="*/ 19 w 20"/>
                <a:gd name="T13" fmla="*/ 0 h 18"/>
                <a:gd name="T14" fmla="*/ 15 w 20"/>
                <a:gd name="T15" fmla="*/ 1 h 18"/>
                <a:gd name="T16" fmla="*/ 10 w 20"/>
                <a:gd name="T17" fmla="*/ 3 h 18"/>
                <a:gd name="T18" fmla="*/ 12 w 20"/>
                <a:gd name="T19" fmla="*/ 6 h 18"/>
                <a:gd name="T20" fmla="*/ 10 w 20"/>
                <a:gd name="T21" fmla="*/ 4 h 18"/>
                <a:gd name="T22" fmla="*/ 7 w 20"/>
                <a:gd name="T23" fmla="*/ 6 h 18"/>
                <a:gd name="T24" fmla="*/ 5 w 20"/>
                <a:gd name="T25" fmla="*/ 8 h 18"/>
                <a:gd name="T26" fmla="*/ 5 w 20"/>
                <a:gd name="T27" fmla="*/ 12 h 18"/>
                <a:gd name="T28" fmla="*/ 3 w 20"/>
                <a:gd name="T29" fmla="*/ 12 h 18"/>
                <a:gd name="T30" fmla="*/ 4 w 20"/>
                <a:gd name="T31" fmla="*/ 12 h 18"/>
                <a:gd name="T32" fmla="*/ 3 w 20"/>
                <a:gd name="T33" fmla="*/ 12 h 18"/>
                <a:gd name="T34" fmla="*/ 4 w 20"/>
                <a:gd name="T35" fmla="*/ 14 h 18"/>
                <a:gd name="T36" fmla="*/ 2 w 20"/>
                <a:gd name="T37" fmla="*/ 13 h 18"/>
                <a:gd name="T38" fmla="*/ 3 w 20"/>
                <a:gd name="T39" fmla="*/ 14 h 18"/>
                <a:gd name="T40" fmla="*/ 1 w 20"/>
                <a:gd name="T41" fmla="*/ 14 h 18"/>
                <a:gd name="T42" fmla="*/ 2 w 20"/>
                <a:gd name="T43" fmla="*/ 15 h 18"/>
                <a:gd name="T44" fmla="*/ 0 w 20"/>
                <a:gd name="T45" fmla="*/ 15 h 18"/>
                <a:gd name="T46" fmla="*/ 5 w 20"/>
                <a:gd name="T47" fmla="*/ 14 h 18"/>
                <a:gd name="T48" fmla="*/ 5 w 20"/>
                <a:gd name="T49" fmla="*/ 14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0" h="18">
                  <a:moveTo>
                    <a:pt x="5" y="14"/>
                  </a:moveTo>
                  <a:cubicBezTo>
                    <a:pt x="7" y="12"/>
                    <a:pt x="13" y="16"/>
                    <a:pt x="14" y="18"/>
                  </a:cubicBezTo>
                  <a:cubicBezTo>
                    <a:pt x="15" y="16"/>
                    <a:pt x="15" y="14"/>
                    <a:pt x="14" y="13"/>
                  </a:cubicBezTo>
                  <a:cubicBezTo>
                    <a:pt x="13" y="9"/>
                    <a:pt x="15" y="11"/>
                    <a:pt x="17" y="11"/>
                  </a:cubicBezTo>
                  <a:cubicBezTo>
                    <a:pt x="19" y="10"/>
                    <a:pt x="19" y="8"/>
                    <a:pt x="18" y="6"/>
                  </a:cubicBezTo>
                  <a:cubicBezTo>
                    <a:pt x="18" y="6"/>
                    <a:pt x="20" y="5"/>
                    <a:pt x="20" y="5"/>
                  </a:cubicBezTo>
                  <a:cubicBezTo>
                    <a:pt x="20" y="3"/>
                    <a:pt x="20" y="2"/>
                    <a:pt x="19" y="0"/>
                  </a:cubicBezTo>
                  <a:cubicBezTo>
                    <a:pt x="19" y="0"/>
                    <a:pt x="15" y="1"/>
                    <a:pt x="15" y="1"/>
                  </a:cubicBezTo>
                  <a:cubicBezTo>
                    <a:pt x="13" y="1"/>
                    <a:pt x="12" y="1"/>
                    <a:pt x="10" y="3"/>
                  </a:cubicBezTo>
                  <a:cubicBezTo>
                    <a:pt x="10" y="3"/>
                    <a:pt x="13" y="5"/>
                    <a:pt x="12" y="6"/>
                  </a:cubicBezTo>
                  <a:cubicBezTo>
                    <a:pt x="10" y="8"/>
                    <a:pt x="9" y="4"/>
                    <a:pt x="10" y="4"/>
                  </a:cubicBezTo>
                  <a:cubicBezTo>
                    <a:pt x="10" y="4"/>
                    <a:pt x="7" y="5"/>
                    <a:pt x="7" y="6"/>
                  </a:cubicBezTo>
                  <a:cubicBezTo>
                    <a:pt x="7" y="7"/>
                    <a:pt x="6" y="7"/>
                    <a:pt x="5" y="8"/>
                  </a:cubicBezTo>
                  <a:cubicBezTo>
                    <a:pt x="5" y="9"/>
                    <a:pt x="3" y="12"/>
                    <a:pt x="5" y="12"/>
                  </a:cubicBezTo>
                  <a:cubicBezTo>
                    <a:pt x="5" y="12"/>
                    <a:pt x="4" y="12"/>
                    <a:pt x="3" y="12"/>
                  </a:cubicBezTo>
                  <a:cubicBezTo>
                    <a:pt x="3" y="12"/>
                    <a:pt x="4" y="12"/>
                    <a:pt x="4" y="12"/>
                  </a:cubicBezTo>
                  <a:cubicBezTo>
                    <a:pt x="4" y="12"/>
                    <a:pt x="3" y="12"/>
                    <a:pt x="3" y="12"/>
                  </a:cubicBezTo>
                  <a:cubicBezTo>
                    <a:pt x="2" y="13"/>
                    <a:pt x="4" y="14"/>
                    <a:pt x="4" y="14"/>
                  </a:cubicBezTo>
                  <a:cubicBezTo>
                    <a:pt x="4" y="13"/>
                    <a:pt x="2" y="13"/>
                    <a:pt x="2" y="13"/>
                  </a:cubicBezTo>
                  <a:cubicBezTo>
                    <a:pt x="2" y="13"/>
                    <a:pt x="3" y="14"/>
                    <a:pt x="3" y="14"/>
                  </a:cubicBezTo>
                  <a:cubicBezTo>
                    <a:pt x="3" y="14"/>
                    <a:pt x="2" y="13"/>
                    <a:pt x="1" y="14"/>
                  </a:cubicBezTo>
                  <a:cubicBezTo>
                    <a:pt x="1" y="14"/>
                    <a:pt x="2" y="15"/>
                    <a:pt x="2" y="15"/>
                  </a:cubicBezTo>
                  <a:cubicBezTo>
                    <a:pt x="2" y="14"/>
                    <a:pt x="1" y="14"/>
                    <a:pt x="0" y="15"/>
                  </a:cubicBezTo>
                  <a:cubicBezTo>
                    <a:pt x="1" y="15"/>
                    <a:pt x="4" y="16"/>
                    <a:pt x="5" y="14"/>
                  </a:cubicBezTo>
                  <a:cubicBezTo>
                    <a:pt x="5" y="14"/>
                    <a:pt x="5" y="15"/>
                    <a:pt x="5" y="14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20" name="Freeform 654"/>
            <p:cNvSpPr>
              <a:spLocks/>
            </p:cNvSpPr>
            <p:nvPr/>
          </p:nvSpPr>
          <p:spPr bwMode="auto">
            <a:xfrm>
              <a:off x="12079173" y="5984503"/>
              <a:ext cx="140127" cy="207060"/>
            </a:xfrm>
            <a:custGeom>
              <a:avLst/>
              <a:gdLst>
                <a:gd name="T0" fmla="*/ 10 w 15"/>
                <a:gd name="T1" fmla="*/ 21 h 22"/>
                <a:gd name="T2" fmla="*/ 8 w 15"/>
                <a:gd name="T3" fmla="*/ 17 h 22"/>
                <a:gd name="T4" fmla="*/ 11 w 15"/>
                <a:gd name="T5" fmla="*/ 12 h 22"/>
                <a:gd name="T6" fmla="*/ 11 w 15"/>
                <a:gd name="T7" fmla="*/ 13 h 22"/>
                <a:gd name="T8" fmla="*/ 15 w 15"/>
                <a:gd name="T9" fmla="*/ 10 h 22"/>
                <a:gd name="T10" fmla="*/ 11 w 15"/>
                <a:gd name="T11" fmla="*/ 7 h 22"/>
                <a:gd name="T12" fmla="*/ 10 w 15"/>
                <a:gd name="T13" fmla="*/ 5 h 22"/>
                <a:gd name="T14" fmla="*/ 12 w 15"/>
                <a:gd name="T15" fmla="*/ 4 h 22"/>
                <a:gd name="T16" fmla="*/ 12 w 15"/>
                <a:gd name="T17" fmla="*/ 1 h 22"/>
                <a:gd name="T18" fmla="*/ 11 w 15"/>
                <a:gd name="T19" fmla="*/ 1 h 22"/>
                <a:gd name="T20" fmla="*/ 7 w 15"/>
                <a:gd name="T21" fmla="*/ 4 h 22"/>
                <a:gd name="T22" fmla="*/ 2 w 15"/>
                <a:gd name="T23" fmla="*/ 5 h 22"/>
                <a:gd name="T24" fmla="*/ 4 w 15"/>
                <a:gd name="T25" fmla="*/ 6 h 22"/>
                <a:gd name="T26" fmla="*/ 6 w 15"/>
                <a:gd name="T27" fmla="*/ 8 h 22"/>
                <a:gd name="T28" fmla="*/ 4 w 15"/>
                <a:gd name="T29" fmla="*/ 8 h 22"/>
                <a:gd name="T30" fmla="*/ 2 w 15"/>
                <a:gd name="T31" fmla="*/ 8 h 22"/>
                <a:gd name="T32" fmla="*/ 0 w 15"/>
                <a:gd name="T33" fmla="*/ 9 h 22"/>
                <a:gd name="T34" fmla="*/ 0 w 15"/>
                <a:gd name="T35" fmla="*/ 14 h 22"/>
                <a:gd name="T36" fmla="*/ 2 w 15"/>
                <a:gd name="T37" fmla="*/ 16 h 22"/>
                <a:gd name="T38" fmla="*/ 2 w 15"/>
                <a:gd name="T39" fmla="*/ 20 h 22"/>
                <a:gd name="T40" fmla="*/ 10 w 15"/>
                <a:gd name="T41" fmla="*/ 21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5" h="22">
                  <a:moveTo>
                    <a:pt x="10" y="21"/>
                  </a:moveTo>
                  <a:cubicBezTo>
                    <a:pt x="10" y="20"/>
                    <a:pt x="6" y="18"/>
                    <a:pt x="8" y="17"/>
                  </a:cubicBezTo>
                  <a:cubicBezTo>
                    <a:pt x="9" y="16"/>
                    <a:pt x="9" y="13"/>
                    <a:pt x="11" y="12"/>
                  </a:cubicBezTo>
                  <a:cubicBezTo>
                    <a:pt x="11" y="12"/>
                    <a:pt x="11" y="13"/>
                    <a:pt x="11" y="13"/>
                  </a:cubicBezTo>
                  <a:cubicBezTo>
                    <a:pt x="12" y="13"/>
                    <a:pt x="15" y="11"/>
                    <a:pt x="15" y="10"/>
                  </a:cubicBezTo>
                  <a:cubicBezTo>
                    <a:pt x="15" y="9"/>
                    <a:pt x="11" y="9"/>
                    <a:pt x="11" y="7"/>
                  </a:cubicBezTo>
                  <a:cubicBezTo>
                    <a:pt x="11" y="6"/>
                    <a:pt x="10" y="6"/>
                    <a:pt x="10" y="5"/>
                  </a:cubicBezTo>
                  <a:cubicBezTo>
                    <a:pt x="10" y="4"/>
                    <a:pt x="12" y="5"/>
                    <a:pt x="12" y="4"/>
                  </a:cubicBezTo>
                  <a:cubicBezTo>
                    <a:pt x="12" y="3"/>
                    <a:pt x="12" y="2"/>
                    <a:pt x="12" y="1"/>
                  </a:cubicBezTo>
                  <a:cubicBezTo>
                    <a:pt x="12" y="0"/>
                    <a:pt x="12" y="1"/>
                    <a:pt x="11" y="1"/>
                  </a:cubicBezTo>
                  <a:cubicBezTo>
                    <a:pt x="8" y="1"/>
                    <a:pt x="9" y="2"/>
                    <a:pt x="7" y="4"/>
                  </a:cubicBezTo>
                  <a:cubicBezTo>
                    <a:pt x="6" y="5"/>
                    <a:pt x="3" y="3"/>
                    <a:pt x="2" y="5"/>
                  </a:cubicBezTo>
                  <a:cubicBezTo>
                    <a:pt x="0" y="7"/>
                    <a:pt x="3" y="7"/>
                    <a:pt x="4" y="6"/>
                  </a:cubicBezTo>
                  <a:cubicBezTo>
                    <a:pt x="5" y="5"/>
                    <a:pt x="7" y="6"/>
                    <a:pt x="6" y="8"/>
                  </a:cubicBezTo>
                  <a:cubicBezTo>
                    <a:pt x="6" y="7"/>
                    <a:pt x="4" y="6"/>
                    <a:pt x="4" y="8"/>
                  </a:cubicBezTo>
                  <a:cubicBezTo>
                    <a:pt x="3" y="8"/>
                    <a:pt x="2" y="9"/>
                    <a:pt x="2" y="8"/>
                  </a:cubicBezTo>
                  <a:cubicBezTo>
                    <a:pt x="2" y="9"/>
                    <a:pt x="0" y="7"/>
                    <a:pt x="0" y="9"/>
                  </a:cubicBezTo>
                  <a:cubicBezTo>
                    <a:pt x="0" y="11"/>
                    <a:pt x="0" y="12"/>
                    <a:pt x="0" y="14"/>
                  </a:cubicBezTo>
                  <a:cubicBezTo>
                    <a:pt x="1" y="15"/>
                    <a:pt x="2" y="15"/>
                    <a:pt x="2" y="16"/>
                  </a:cubicBezTo>
                  <a:cubicBezTo>
                    <a:pt x="3" y="18"/>
                    <a:pt x="1" y="19"/>
                    <a:pt x="2" y="20"/>
                  </a:cubicBezTo>
                  <a:cubicBezTo>
                    <a:pt x="4" y="22"/>
                    <a:pt x="8" y="21"/>
                    <a:pt x="10" y="21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21" name="Freeform 655"/>
            <p:cNvSpPr>
              <a:spLocks/>
            </p:cNvSpPr>
            <p:nvPr/>
          </p:nvSpPr>
          <p:spPr bwMode="auto">
            <a:xfrm>
              <a:off x="11977264" y="6172454"/>
              <a:ext cx="417198" cy="484203"/>
            </a:xfrm>
            <a:custGeom>
              <a:avLst/>
              <a:gdLst>
                <a:gd name="T0" fmla="*/ 44 w 45"/>
                <a:gd name="T1" fmla="*/ 24 h 52"/>
                <a:gd name="T2" fmla="*/ 43 w 45"/>
                <a:gd name="T3" fmla="*/ 18 h 52"/>
                <a:gd name="T4" fmla="*/ 42 w 45"/>
                <a:gd name="T5" fmla="*/ 12 h 52"/>
                <a:gd name="T6" fmla="*/ 41 w 45"/>
                <a:gd name="T7" fmla="*/ 7 h 52"/>
                <a:gd name="T8" fmla="*/ 38 w 45"/>
                <a:gd name="T9" fmla="*/ 4 h 52"/>
                <a:gd name="T10" fmla="*/ 38 w 45"/>
                <a:gd name="T11" fmla="*/ 2 h 52"/>
                <a:gd name="T12" fmla="*/ 37 w 45"/>
                <a:gd name="T13" fmla="*/ 5 h 52"/>
                <a:gd name="T14" fmla="*/ 33 w 45"/>
                <a:gd name="T15" fmla="*/ 4 h 52"/>
                <a:gd name="T16" fmla="*/ 25 w 45"/>
                <a:gd name="T17" fmla="*/ 7 h 52"/>
                <a:gd name="T18" fmla="*/ 26 w 45"/>
                <a:gd name="T19" fmla="*/ 4 h 52"/>
                <a:gd name="T20" fmla="*/ 21 w 45"/>
                <a:gd name="T21" fmla="*/ 4 h 52"/>
                <a:gd name="T22" fmla="*/ 20 w 45"/>
                <a:gd name="T23" fmla="*/ 1 h 52"/>
                <a:gd name="T24" fmla="*/ 13 w 45"/>
                <a:gd name="T25" fmla="*/ 0 h 52"/>
                <a:gd name="T26" fmla="*/ 15 w 45"/>
                <a:gd name="T27" fmla="*/ 3 h 52"/>
                <a:gd name="T28" fmla="*/ 15 w 45"/>
                <a:gd name="T29" fmla="*/ 6 h 52"/>
                <a:gd name="T30" fmla="*/ 17 w 45"/>
                <a:gd name="T31" fmla="*/ 7 h 52"/>
                <a:gd name="T32" fmla="*/ 20 w 45"/>
                <a:gd name="T33" fmla="*/ 9 h 52"/>
                <a:gd name="T34" fmla="*/ 15 w 45"/>
                <a:gd name="T35" fmla="*/ 8 h 52"/>
                <a:gd name="T36" fmla="*/ 14 w 45"/>
                <a:gd name="T37" fmla="*/ 8 h 52"/>
                <a:gd name="T38" fmla="*/ 13 w 45"/>
                <a:gd name="T39" fmla="*/ 10 h 52"/>
                <a:gd name="T40" fmla="*/ 6 w 45"/>
                <a:gd name="T41" fmla="*/ 10 h 52"/>
                <a:gd name="T42" fmla="*/ 6 w 45"/>
                <a:gd name="T43" fmla="*/ 15 h 52"/>
                <a:gd name="T44" fmla="*/ 6 w 45"/>
                <a:gd name="T45" fmla="*/ 17 h 52"/>
                <a:gd name="T46" fmla="*/ 1 w 45"/>
                <a:gd name="T47" fmla="*/ 22 h 52"/>
                <a:gd name="T48" fmla="*/ 2 w 45"/>
                <a:gd name="T49" fmla="*/ 26 h 52"/>
                <a:gd name="T50" fmla="*/ 2 w 45"/>
                <a:gd name="T51" fmla="*/ 30 h 52"/>
                <a:gd name="T52" fmla="*/ 1 w 45"/>
                <a:gd name="T53" fmla="*/ 33 h 52"/>
                <a:gd name="T54" fmla="*/ 3 w 45"/>
                <a:gd name="T55" fmla="*/ 37 h 52"/>
                <a:gd name="T56" fmla="*/ 11 w 45"/>
                <a:gd name="T57" fmla="*/ 40 h 52"/>
                <a:gd name="T58" fmla="*/ 9 w 45"/>
                <a:gd name="T59" fmla="*/ 49 h 52"/>
                <a:gd name="T60" fmla="*/ 19 w 45"/>
                <a:gd name="T61" fmla="*/ 49 h 52"/>
                <a:gd name="T62" fmla="*/ 23 w 45"/>
                <a:gd name="T63" fmla="*/ 51 h 52"/>
                <a:gd name="T64" fmla="*/ 26 w 45"/>
                <a:gd name="T65" fmla="*/ 50 h 52"/>
                <a:gd name="T66" fmla="*/ 33 w 45"/>
                <a:gd name="T67" fmla="*/ 49 h 52"/>
                <a:gd name="T68" fmla="*/ 36 w 45"/>
                <a:gd name="T69" fmla="*/ 49 h 52"/>
                <a:gd name="T70" fmla="*/ 36 w 45"/>
                <a:gd name="T71" fmla="*/ 45 h 52"/>
                <a:gd name="T72" fmla="*/ 40 w 45"/>
                <a:gd name="T73" fmla="*/ 43 h 52"/>
                <a:gd name="T74" fmla="*/ 35 w 45"/>
                <a:gd name="T75" fmla="*/ 37 h 52"/>
                <a:gd name="T76" fmla="*/ 32 w 45"/>
                <a:gd name="T77" fmla="*/ 31 h 52"/>
                <a:gd name="T78" fmla="*/ 41 w 45"/>
                <a:gd name="T79" fmla="*/ 26 h 52"/>
                <a:gd name="T80" fmla="*/ 44 w 45"/>
                <a:gd name="T81" fmla="*/ 28 h 52"/>
                <a:gd name="T82" fmla="*/ 44 w 45"/>
                <a:gd name="T83" fmla="*/ 24 h 52"/>
                <a:gd name="T84" fmla="*/ 44 w 45"/>
                <a:gd name="T85" fmla="*/ 2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5" h="52">
                  <a:moveTo>
                    <a:pt x="44" y="24"/>
                  </a:moveTo>
                  <a:cubicBezTo>
                    <a:pt x="43" y="22"/>
                    <a:pt x="43" y="20"/>
                    <a:pt x="43" y="18"/>
                  </a:cubicBezTo>
                  <a:cubicBezTo>
                    <a:pt x="42" y="16"/>
                    <a:pt x="41" y="15"/>
                    <a:pt x="42" y="12"/>
                  </a:cubicBezTo>
                  <a:cubicBezTo>
                    <a:pt x="43" y="10"/>
                    <a:pt x="42" y="8"/>
                    <a:pt x="41" y="7"/>
                  </a:cubicBezTo>
                  <a:cubicBezTo>
                    <a:pt x="40" y="6"/>
                    <a:pt x="38" y="5"/>
                    <a:pt x="38" y="4"/>
                  </a:cubicBezTo>
                  <a:cubicBezTo>
                    <a:pt x="38" y="4"/>
                    <a:pt x="39" y="3"/>
                    <a:pt x="38" y="2"/>
                  </a:cubicBezTo>
                  <a:cubicBezTo>
                    <a:pt x="37" y="2"/>
                    <a:pt x="37" y="5"/>
                    <a:pt x="37" y="5"/>
                  </a:cubicBezTo>
                  <a:cubicBezTo>
                    <a:pt x="35" y="5"/>
                    <a:pt x="35" y="4"/>
                    <a:pt x="33" y="4"/>
                  </a:cubicBezTo>
                  <a:cubicBezTo>
                    <a:pt x="31" y="5"/>
                    <a:pt x="28" y="7"/>
                    <a:pt x="25" y="7"/>
                  </a:cubicBezTo>
                  <a:cubicBezTo>
                    <a:pt x="24" y="6"/>
                    <a:pt x="26" y="5"/>
                    <a:pt x="26" y="4"/>
                  </a:cubicBezTo>
                  <a:cubicBezTo>
                    <a:pt x="24" y="4"/>
                    <a:pt x="23" y="5"/>
                    <a:pt x="21" y="4"/>
                  </a:cubicBezTo>
                  <a:cubicBezTo>
                    <a:pt x="20" y="3"/>
                    <a:pt x="23" y="1"/>
                    <a:pt x="20" y="1"/>
                  </a:cubicBezTo>
                  <a:cubicBezTo>
                    <a:pt x="18" y="1"/>
                    <a:pt x="16" y="1"/>
                    <a:pt x="13" y="0"/>
                  </a:cubicBezTo>
                  <a:cubicBezTo>
                    <a:pt x="14" y="1"/>
                    <a:pt x="15" y="1"/>
                    <a:pt x="15" y="3"/>
                  </a:cubicBezTo>
                  <a:cubicBezTo>
                    <a:pt x="14" y="4"/>
                    <a:pt x="14" y="4"/>
                    <a:pt x="15" y="6"/>
                  </a:cubicBezTo>
                  <a:cubicBezTo>
                    <a:pt x="15" y="8"/>
                    <a:pt x="15" y="7"/>
                    <a:pt x="17" y="7"/>
                  </a:cubicBezTo>
                  <a:cubicBezTo>
                    <a:pt x="18" y="7"/>
                    <a:pt x="19" y="8"/>
                    <a:pt x="20" y="9"/>
                  </a:cubicBezTo>
                  <a:cubicBezTo>
                    <a:pt x="19" y="8"/>
                    <a:pt x="16" y="8"/>
                    <a:pt x="15" y="8"/>
                  </a:cubicBezTo>
                  <a:cubicBezTo>
                    <a:pt x="15" y="8"/>
                    <a:pt x="14" y="8"/>
                    <a:pt x="14" y="8"/>
                  </a:cubicBezTo>
                  <a:cubicBezTo>
                    <a:pt x="13" y="9"/>
                    <a:pt x="14" y="10"/>
                    <a:pt x="13" y="10"/>
                  </a:cubicBezTo>
                  <a:cubicBezTo>
                    <a:pt x="11" y="11"/>
                    <a:pt x="7" y="6"/>
                    <a:pt x="6" y="10"/>
                  </a:cubicBezTo>
                  <a:cubicBezTo>
                    <a:pt x="7" y="12"/>
                    <a:pt x="8" y="14"/>
                    <a:pt x="6" y="15"/>
                  </a:cubicBezTo>
                  <a:cubicBezTo>
                    <a:pt x="5" y="17"/>
                    <a:pt x="5" y="15"/>
                    <a:pt x="6" y="17"/>
                  </a:cubicBezTo>
                  <a:cubicBezTo>
                    <a:pt x="6" y="22"/>
                    <a:pt x="0" y="20"/>
                    <a:pt x="1" y="22"/>
                  </a:cubicBezTo>
                  <a:cubicBezTo>
                    <a:pt x="1" y="23"/>
                    <a:pt x="2" y="24"/>
                    <a:pt x="2" y="26"/>
                  </a:cubicBezTo>
                  <a:cubicBezTo>
                    <a:pt x="2" y="28"/>
                    <a:pt x="1" y="28"/>
                    <a:pt x="2" y="30"/>
                  </a:cubicBezTo>
                  <a:cubicBezTo>
                    <a:pt x="3" y="31"/>
                    <a:pt x="0" y="33"/>
                    <a:pt x="1" y="33"/>
                  </a:cubicBezTo>
                  <a:cubicBezTo>
                    <a:pt x="3" y="34"/>
                    <a:pt x="2" y="36"/>
                    <a:pt x="3" y="37"/>
                  </a:cubicBezTo>
                  <a:cubicBezTo>
                    <a:pt x="4" y="40"/>
                    <a:pt x="8" y="39"/>
                    <a:pt x="11" y="40"/>
                  </a:cubicBezTo>
                  <a:cubicBezTo>
                    <a:pt x="11" y="40"/>
                    <a:pt x="9" y="48"/>
                    <a:pt x="9" y="49"/>
                  </a:cubicBezTo>
                  <a:cubicBezTo>
                    <a:pt x="13" y="49"/>
                    <a:pt x="15" y="48"/>
                    <a:pt x="19" y="49"/>
                  </a:cubicBezTo>
                  <a:cubicBezTo>
                    <a:pt x="19" y="49"/>
                    <a:pt x="23" y="52"/>
                    <a:pt x="23" y="51"/>
                  </a:cubicBezTo>
                  <a:cubicBezTo>
                    <a:pt x="24" y="49"/>
                    <a:pt x="25" y="49"/>
                    <a:pt x="26" y="50"/>
                  </a:cubicBezTo>
                  <a:cubicBezTo>
                    <a:pt x="27" y="51"/>
                    <a:pt x="32" y="48"/>
                    <a:pt x="33" y="49"/>
                  </a:cubicBezTo>
                  <a:cubicBezTo>
                    <a:pt x="33" y="49"/>
                    <a:pt x="37" y="50"/>
                    <a:pt x="36" y="49"/>
                  </a:cubicBezTo>
                  <a:cubicBezTo>
                    <a:pt x="35" y="46"/>
                    <a:pt x="34" y="46"/>
                    <a:pt x="36" y="45"/>
                  </a:cubicBezTo>
                  <a:cubicBezTo>
                    <a:pt x="38" y="43"/>
                    <a:pt x="38" y="43"/>
                    <a:pt x="40" y="43"/>
                  </a:cubicBezTo>
                  <a:cubicBezTo>
                    <a:pt x="41" y="42"/>
                    <a:pt x="36" y="38"/>
                    <a:pt x="35" y="37"/>
                  </a:cubicBezTo>
                  <a:cubicBezTo>
                    <a:pt x="34" y="37"/>
                    <a:pt x="31" y="32"/>
                    <a:pt x="32" y="31"/>
                  </a:cubicBezTo>
                  <a:cubicBezTo>
                    <a:pt x="36" y="30"/>
                    <a:pt x="38" y="29"/>
                    <a:pt x="41" y="26"/>
                  </a:cubicBezTo>
                  <a:cubicBezTo>
                    <a:pt x="42" y="25"/>
                    <a:pt x="43" y="29"/>
                    <a:pt x="44" y="28"/>
                  </a:cubicBezTo>
                  <a:cubicBezTo>
                    <a:pt x="45" y="27"/>
                    <a:pt x="45" y="25"/>
                    <a:pt x="44" y="24"/>
                  </a:cubicBezTo>
                  <a:cubicBezTo>
                    <a:pt x="44" y="23"/>
                    <a:pt x="44" y="24"/>
                    <a:pt x="44" y="24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22" name="Freeform 656"/>
            <p:cNvSpPr>
              <a:spLocks/>
            </p:cNvSpPr>
            <p:nvPr/>
          </p:nvSpPr>
          <p:spPr bwMode="auto">
            <a:xfrm>
              <a:off x="12712935" y="6322173"/>
              <a:ext cx="831212" cy="493761"/>
            </a:xfrm>
            <a:custGeom>
              <a:avLst/>
              <a:gdLst>
                <a:gd name="T0" fmla="*/ 0 w 89"/>
                <a:gd name="T1" fmla="*/ 27 h 53"/>
                <a:gd name="T2" fmla="*/ 9 w 89"/>
                <a:gd name="T3" fmla="*/ 30 h 53"/>
                <a:gd name="T4" fmla="*/ 16 w 89"/>
                <a:gd name="T5" fmla="*/ 31 h 53"/>
                <a:gd name="T6" fmla="*/ 22 w 89"/>
                <a:gd name="T7" fmla="*/ 28 h 53"/>
                <a:gd name="T8" fmla="*/ 33 w 89"/>
                <a:gd name="T9" fmla="*/ 30 h 53"/>
                <a:gd name="T10" fmla="*/ 40 w 89"/>
                <a:gd name="T11" fmla="*/ 41 h 53"/>
                <a:gd name="T12" fmla="*/ 44 w 89"/>
                <a:gd name="T13" fmla="*/ 38 h 53"/>
                <a:gd name="T14" fmla="*/ 47 w 89"/>
                <a:gd name="T15" fmla="*/ 41 h 53"/>
                <a:gd name="T16" fmla="*/ 57 w 89"/>
                <a:gd name="T17" fmla="*/ 42 h 53"/>
                <a:gd name="T18" fmla="*/ 51 w 89"/>
                <a:gd name="T19" fmla="*/ 46 h 53"/>
                <a:gd name="T20" fmla="*/ 55 w 89"/>
                <a:gd name="T21" fmla="*/ 49 h 53"/>
                <a:gd name="T22" fmla="*/ 59 w 89"/>
                <a:gd name="T23" fmla="*/ 51 h 53"/>
                <a:gd name="T24" fmla="*/ 67 w 89"/>
                <a:gd name="T25" fmla="*/ 48 h 53"/>
                <a:gd name="T26" fmla="*/ 72 w 89"/>
                <a:gd name="T27" fmla="*/ 46 h 53"/>
                <a:gd name="T28" fmla="*/ 68 w 89"/>
                <a:gd name="T29" fmla="*/ 46 h 53"/>
                <a:gd name="T30" fmla="*/ 63 w 89"/>
                <a:gd name="T31" fmla="*/ 44 h 53"/>
                <a:gd name="T32" fmla="*/ 72 w 89"/>
                <a:gd name="T33" fmla="*/ 38 h 53"/>
                <a:gd name="T34" fmla="*/ 78 w 89"/>
                <a:gd name="T35" fmla="*/ 35 h 53"/>
                <a:gd name="T36" fmla="*/ 84 w 89"/>
                <a:gd name="T37" fmla="*/ 31 h 53"/>
                <a:gd name="T38" fmla="*/ 87 w 89"/>
                <a:gd name="T39" fmla="*/ 28 h 53"/>
                <a:gd name="T40" fmla="*/ 86 w 89"/>
                <a:gd name="T41" fmla="*/ 26 h 53"/>
                <a:gd name="T42" fmla="*/ 88 w 89"/>
                <a:gd name="T43" fmla="*/ 25 h 53"/>
                <a:gd name="T44" fmla="*/ 86 w 89"/>
                <a:gd name="T45" fmla="*/ 24 h 53"/>
                <a:gd name="T46" fmla="*/ 88 w 89"/>
                <a:gd name="T47" fmla="*/ 21 h 53"/>
                <a:gd name="T48" fmla="*/ 85 w 89"/>
                <a:gd name="T49" fmla="*/ 19 h 53"/>
                <a:gd name="T50" fmla="*/ 82 w 89"/>
                <a:gd name="T51" fmla="*/ 18 h 53"/>
                <a:gd name="T52" fmla="*/ 78 w 89"/>
                <a:gd name="T53" fmla="*/ 18 h 53"/>
                <a:gd name="T54" fmla="*/ 75 w 89"/>
                <a:gd name="T55" fmla="*/ 15 h 53"/>
                <a:gd name="T56" fmla="*/ 72 w 89"/>
                <a:gd name="T57" fmla="*/ 17 h 53"/>
                <a:gd name="T58" fmla="*/ 69 w 89"/>
                <a:gd name="T59" fmla="*/ 14 h 53"/>
                <a:gd name="T60" fmla="*/ 65 w 89"/>
                <a:gd name="T61" fmla="*/ 14 h 53"/>
                <a:gd name="T62" fmla="*/ 64 w 89"/>
                <a:gd name="T63" fmla="*/ 10 h 53"/>
                <a:gd name="T64" fmla="*/ 60 w 89"/>
                <a:gd name="T65" fmla="*/ 9 h 53"/>
                <a:gd name="T66" fmla="*/ 60 w 89"/>
                <a:gd name="T67" fmla="*/ 5 h 53"/>
                <a:gd name="T68" fmla="*/ 58 w 89"/>
                <a:gd name="T69" fmla="*/ 2 h 53"/>
                <a:gd name="T70" fmla="*/ 53 w 89"/>
                <a:gd name="T71" fmla="*/ 1 h 53"/>
                <a:gd name="T72" fmla="*/ 47 w 89"/>
                <a:gd name="T73" fmla="*/ 2 h 53"/>
                <a:gd name="T74" fmla="*/ 43 w 89"/>
                <a:gd name="T75" fmla="*/ 3 h 53"/>
                <a:gd name="T76" fmla="*/ 41 w 89"/>
                <a:gd name="T77" fmla="*/ 9 h 53"/>
                <a:gd name="T78" fmla="*/ 38 w 89"/>
                <a:gd name="T79" fmla="*/ 7 h 53"/>
                <a:gd name="T80" fmla="*/ 36 w 89"/>
                <a:gd name="T81" fmla="*/ 8 h 53"/>
                <a:gd name="T82" fmla="*/ 34 w 89"/>
                <a:gd name="T83" fmla="*/ 6 h 53"/>
                <a:gd name="T84" fmla="*/ 31 w 89"/>
                <a:gd name="T85" fmla="*/ 7 h 53"/>
                <a:gd name="T86" fmla="*/ 29 w 89"/>
                <a:gd name="T87" fmla="*/ 6 h 53"/>
                <a:gd name="T88" fmla="*/ 28 w 89"/>
                <a:gd name="T89" fmla="*/ 8 h 53"/>
                <a:gd name="T90" fmla="*/ 21 w 89"/>
                <a:gd name="T91" fmla="*/ 5 h 53"/>
                <a:gd name="T92" fmla="*/ 12 w 89"/>
                <a:gd name="T93" fmla="*/ 4 h 53"/>
                <a:gd name="T94" fmla="*/ 6 w 89"/>
                <a:gd name="T95" fmla="*/ 6 h 53"/>
                <a:gd name="T96" fmla="*/ 9 w 89"/>
                <a:gd name="T97" fmla="*/ 11 h 53"/>
                <a:gd name="T98" fmla="*/ 10 w 89"/>
                <a:gd name="T99" fmla="*/ 14 h 53"/>
                <a:gd name="T100" fmla="*/ 5 w 89"/>
                <a:gd name="T101" fmla="*/ 16 h 53"/>
                <a:gd name="T102" fmla="*/ 2 w 89"/>
                <a:gd name="T103" fmla="*/ 23 h 53"/>
                <a:gd name="T104" fmla="*/ 0 w 89"/>
                <a:gd name="T105" fmla="*/ 27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89" h="53">
                  <a:moveTo>
                    <a:pt x="0" y="27"/>
                  </a:moveTo>
                  <a:cubicBezTo>
                    <a:pt x="0" y="30"/>
                    <a:pt x="7" y="30"/>
                    <a:pt x="9" y="30"/>
                  </a:cubicBezTo>
                  <a:cubicBezTo>
                    <a:pt x="11" y="30"/>
                    <a:pt x="13" y="32"/>
                    <a:pt x="16" y="31"/>
                  </a:cubicBezTo>
                  <a:cubicBezTo>
                    <a:pt x="17" y="29"/>
                    <a:pt x="20" y="28"/>
                    <a:pt x="22" y="28"/>
                  </a:cubicBezTo>
                  <a:cubicBezTo>
                    <a:pt x="25" y="26"/>
                    <a:pt x="31" y="28"/>
                    <a:pt x="33" y="30"/>
                  </a:cubicBezTo>
                  <a:cubicBezTo>
                    <a:pt x="36" y="34"/>
                    <a:pt x="37" y="38"/>
                    <a:pt x="40" y="41"/>
                  </a:cubicBezTo>
                  <a:cubicBezTo>
                    <a:pt x="42" y="40"/>
                    <a:pt x="42" y="39"/>
                    <a:pt x="44" y="38"/>
                  </a:cubicBezTo>
                  <a:cubicBezTo>
                    <a:pt x="46" y="38"/>
                    <a:pt x="46" y="40"/>
                    <a:pt x="47" y="41"/>
                  </a:cubicBezTo>
                  <a:cubicBezTo>
                    <a:pt x="48" y="42"/>
                    <a:pt x="57" y="43"/>
                    <a:pt x="57" y="42"/>
                  </a:cubicBezTo>
                  <a:cubicBezTo>
                    <a:pt x="57" y="43"/>
                    <a:pt x="51" y="45"/>
                    <a:pt x="51" y="46"/>
                  </a:cubicBezTo>
                  <a:cubicBezTo>
                    <a:pt x="52" y="47"/>
                    <a:pt x="56" y="46"/>
                    <a:pt x="55" y="49"/>
                  </a:cubicBezTo>
                  <a:cubicBezTo>
                    <a:pt x="54" y="51"/>
                    <a:pt x="57" y="53"/>
                    <a:pt x="59" y="51"/>
                  </a:cubicBezTo>
                  <a:cubicBezTo>
                    <a:pt x="61" y="50"/>
                    <a:pt x="64" y="48"/>
                    <a:pt x="67" y="48"/>
                  </a:cubicBezTo>
                  <a:cubicBezTo>
                    <a:pt x="70" y="48"/>
                    <a:pt x="71" y="48"/>
                    <a:pt x="72" y="46"/>
                  </a:cubicBezTo>
                  <a:cubicBezTo>
                    <a:pt x="72" y="46"/>
                    <a:pt x="69" y="46"/>
                    <a:pt x="68" y="46"/>
                  </a:cubicBezTo>
                  <a:cubicBezTo>
                    <a:pt x="66" y="46"/>
                    <a:pt x="64" y="47"/>
                    <a:pt x="63" y="44"/>
                  </a:cubicBezTo>
                  <a:cubicBezTo>
                    <a:pt x="60" y="40"/>
                    <a:pt x="70" y="38"/>
                    <a:pt x="72" y="38"/>
                  </a:cubicBezTo>
                  <a:cubicBezTo>
                    <a:pt x="74" y="37"/>
                    <a:pt x="76" y="36"/>
                    <a:pt x="78" y="35"/>
                  </a:cubicBezTo>
                  <a:cubicBezTo>
                    <a:pt x="79" y="33"/>
                    <a:pt x="81" y="31"/>
                    <a:pt x="84" y="31"/>
                  </a:cubicBezTo>
                  <a:cubicBezTo>
                    <a:pt x="85" y="31"/>
                    <a:pt x="87" y="31"/>
                    <a:pt x="87" y="28"/>
                  </a:cubicBezTo>
                  <a:cubicBezTo>
                    <a:pt x="87" y="27"/>
                    <a:pt x="86" y="27"/>
                    <a:pt x="86" y="26"/>
                  </a:cubicBezTo>
                  <a:cubicBezTo>
                    <a:pt x="86" y="25"/>
                    <a:pt x="88" y="25"/>
                    <a:pt x="88" y="25"/>
                  </a:cubicBezTo>
                  <a:cubicBezTo>
                    <a:pt x="88" y="25"/>
                    <a:pt x="86" y="24"/>
                    <a:pt x="86" y="24"/>
                  </a:cubicBezTo>
                  <a:cubicBezTo>
                    <a:pt x="86" y="23"/>
                    <a:pt x="89" y="23"/>
                    <a:pt x="88" y="21"/>
                  </a:cubicBezTo>
                  <a:cubicBezTo>
                    <a:pt x="88" y="21"/>
                    <a:pt x="86" y="20"/>
                    <a:pt x="85" y="19"/>
                  </a:cubicBezTo>
                  <a:cubicBezTo>
                    <a:pt x="84" y="18"/>
                    <a:pt x="83" y="20"/>
                    <a:pt x="82" y="18"/>
                  </a:cubicBezTo>
                  <a:cubicBezTo>
                    <a:pt x="81" y="17"/>
                    <a:pt x="80" y="17"/>
                    <a:pt x="78" y="18"/>
                  </a:cubicBezTo>
                  <a:cubicBezTo>
                    <a:pt x="77" y="18"/>
                    <a:pt x="76" y="15"/>
                    <a:pt x="75" y="15"/>
                  </a:cubicBezTo>
                  <a:cubicBezTo>
                    <a:pt x="74" y="14"/>
                    <a:pt x="73" y="16"/>
                    <a:pt x="72" y="17"/>
                  </a:cubicBezTo>
                  <a:cubicBezTo>
                    <a:pt x="71" y="17"/>
                    <a:pt x="70" y="14"/>
                    <a:pt x="69" y="14"/>
                  </a:cubicBezTo>
                  <a:cubicBezTo>
                    <a:pt x="68" y="14"/>
                    <a:pt x="65" y="15"/>
                    <a:pt x="65" y="14"/>
                  </a:cubicBezTo>
                  <a:cubicBezTo>
                    <a:pt x="65" y="13"/>
                    <a:pt x="65" y="11"/>
                    <a:pt x="64" y="10"/>
                  </a:cubicBezTo>
                  <a:cubicBezTo>
                    <a:pt x="63" y="9"/>
                    <a:pt x="61" y="10"/>
                    <a:pt x="60" y="9"/>
                  </a:cubicBezTo>
                  <a:cubicBezTo>
                    <a:pt x="59" y="8"/>
                    <a:pt x="58" y="6"/>
                    <a:pt x="60" y="5"/>
                  </a:cubicBezTo>
                  <a:cubicBezTo>
                    <a:pt x="61" y="5"/>
                    <a:pt x="59" y="2"/>
                    <a:pt x="58" y="2"/>
                  </a:cubicBezTo>
                  <a:cubicBezTo>
                    <a:pt x="57" y="1"/>
                    <a:pt x="54" y="2"/>
                    <a:pt x="53" y="1"/>
                  </a:cubicBezTo>
                  <a:cubicBezTo>
                    <a:pt x="50" y="0"/>
                    <a:pt x="50" y="6"/>
                    <a:pt x="47" y="2"/>
                  </a:cubicBezTo>
                  <a:cubicBezTo>
                    <a:pt x="46" y="2"/>
                    <a:pt x="44" y="3"/>
                    <a:pt x="43" y="3"/>
                  </a:cubicBezTo>
                  <a:cubicBezTo>
                    <a:pt x="41" y="4"/>
                    <a:pt x="42" y="9"/>
                    <a:pt x="41" y="9"/>
                  </a:cubicBezTo>
                  <a:cubicBezTo>
                    <a:pt x="40" y="9"/>
                    <a:pt x="39" y="7"/>
                    <a:pt x="38" y="7"/>
                  </a:cubicBezTo>
                  <a:cubicBezTo>
                    <a:pt x="38" y="7"/>
                    <a:pt x="37" y="8"/>
                    <a:pt x="36" y="8"/>
                  </a:cubicBezTo>
                  <a:cubicBezTo>
                    <a:pt x="35" y="8"/>
                    <a:pt x="34" y="7"/>
                    <a:pt x="34" y="6"/>
                  </a:cubicBezTo>
                  <a:cubicBezTo>
                    <a:pt x="34" y="5"/>
                    <a:pt x="32" y="7"/>
                    <a:pt x="31" y="7"/>
                  </a:cubicBezTo>
                  <a:cubicBezTo>
                    <a:pt x="30" y="7"/>
                    <a:pt x="30" y="6"/>
                    <a:pt x="29" y="6"/>
                  </a:cubicBezTo>
                  <a:cubicBezTo>
                    <a:pt x="28" y="6"/>
                    <a:pt x="28" y="7"/>
                    <a:pt x="28" y="8"/>
                  </a:cubicBezTo>
                  <a:cubicBezTo>
                    <a:pt x="28" y="8"/>
                    <a:pt x="21" y="5"/>
                    <a:pt x="21" y="5"/>
                  </a:cubicBezTo>
                  <a:cubicBezTo>
                    <a:pt x="18" y="4"/>
                    <a:pt x="15" y="4"/>
                    <a:pt x="12" y="4"/>
                  </a:cubicBezTo>
                  <a:cubicBezTo>
                    <a:pt x="10" y="4"/>
                    <a:pt x="9" y="6"/>
                    <a:pt x="6" y="6"/>
                  </a:cubicBezTo>
                  <a:cubicBezTo>
                    <a:pt x="6" y="9"/>
                    <a:pt x="9" y="9"/>
                    <a:pt x="9" y="11"/>
                  </a:cubicBezTo>
                  <a:cubicBezTo>
                    <a:pt x="9" y="12"/>
                    <a:pt x="10" y="13"/>
                    <a:pt x="10" y="14"/>
                  </a:cubicBezTo>
                  <a:cubicBezTo>
                    <a:pt x="9" y="15"/>
                    <a:pt x="6" y="15"/>
                    <a:pt x="5" y="16"/>
                  </a:cubicBezTo>
                  <a:cubicBezTo>
                    <a:pt x="2" y="18"/>
                    <a:pt x="3" y="20"/>
                    <a:pt x="2" y="23"/>
                  </a:cubicBezTo>
                  <a:cubicBezTo>
                    <a:pt x="2" y="25"/>
                    <a:pt x="1" y="26"/>
                    <a:pt x="0" y="27"/>
                  </a:cubicBezTo>
                  <a:close/>
                </a:path>
              </a:pathLst>
            </a:custGeom>
            <a:solidFill>
              <a:srgbClr val="E4E4E4"/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23" name="Freeform 657"/>
            <p:cNvSpPr>
              <a:spLocks/>
            </p:cNvSpPr>
            <p:nvPr/>
          </p:nvSpPr>
          <p:spPr bwMode="auto">
            <a:xfrm>
              <a:off x="12451788" y="6506933"/>
              <a:ext cx="280256" cy="114679"/>
            </a:xfrm>
            <a:custGeom>
              <a:avLst/>
              <a:gdLst>
                <a:gd name="T0" fmla="*/ 30 w 30"/>
                <a:gd name="T1" fmla="*/ 4 h 12"/>
                <a:gd name="T2" fmla="*/ 22 w 30"/>
                <a:gd name="T3" fmla="*/ 0 h 12"/>
                <a:gd name="T4" fmla="*/ 17 w 30"/>
                <a:gd name="T5" fmla="*/ 0 h 12"/>
                <a:gd name="T6" fmla="*/ 14 w 30"/>
                <a:gd name="T7" fmla="*/ 1 h 12"/>
                <a:gd name="T8" fmla="*/ 11 w 30"/>
                <a:gd name="T9" fmla="*/ 0 h 12"/>
                <a:gd name="T10" fmla="*/ 8 w 30"/>
                <a:gd name="T11" fmla="*/ 3 h 12"/>
                <a:gd name="T12" fmla="*/ 3 w 30"/>
                <a:gd name="T13" fmla="*/ 9 h 12"/>
                <a:gd name="T14" fmla="*/ 11 w 30"/>
                <a:gd name="T15" fmla="*/ 11 h 12"/>
                <a:gd name="T16" fmla="*/ 13 w 30"/>
                <a:gd name="T17" fmla="*/ 9 h 12"/>
                <a:gd name="T18" fmla="*/ 18 w 30"/>
                <a:gd name="T19" fmla="*/ 9 h 12"/>
                <a:gd name="T20" fmla="*/ 19 w 30"/>
                <a:gd name="T21" fmla="*/ 6 h 12"/>
                <a:gd name="T22" fmla="*/ 24 w 30"/>
                <a:gd name="T23" fmla="*/ 7 h 12"/>
                <a:gd name="T24" fmla="*/ 28 w 30"/>
                <a:gd name="T25" fmla="*/ 7 h 12"/>
                <a:gd name="T26" fmla="*/ 30 w 30"/>
                <a:gd name="T27" fmla="*/ 4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0" h="12">
                  <a:moveTo>
                    <a:pt x="30" y="4"/>
                  </a:moveTo>
                  <a:cubicBezTo>
                    <a:pt x="27" y="2"/>
                    <a:pt x="26" y="0"/>
                    <a:pt x="22" y="0"/>
                  </a:cubicBezTo>
                  <a:cubicBezTo>
                    <a:pt x="20" y="0"/>
                    <a:pt x="19" y="0"/>
                    <a:pt x="17" y="0"/>
                  </a:cubicBezTo>
                  <a:cubicBezTo>
                    <a:pt x="15" y="0"/>
                    <a:pt x="15" y="1"/>
                    <a:pt x="14" y="1"/>
                  </a:cubicBezTo>
                  <a:cubicBezTo>
                    <a:pt x="13" y="1"/>
                    <a:pt x="12" y="0"/>
                    <a:pt x="11" y="0"/>
                  </a:cubicBezTo>
                  <a:cubicBezTo>
                    <a:pt x="10" y="1"/>
                    <a:pt x="9" y="2"/>
                    <a:pt x="8" y="3"/>
                  </a:cubicBezTo>
                  <a:cubicBezTo>
                    <a:pt x="6" y="5"/>
                    <a:pt x="0" y="4"/>
                    <a:pt x="3" y="9"/>
                  </a:cubicBezTo>
                  <a:cubicBezTo>
                    <a:pt x="4" y="11"/>
                    <a:pt x="8" y="12"/>
                    <a:pt x="11" y="11"/>
                  </a:cubicBezTo>
                  <a:cubicBezTo>
                    <a:pt x="12" y="11"/>
                    <a:pt x="12" y="9"/>
                    <a:pt x="13" y="9"/>
                  </a:cubicBezTo>
                  <a:cubicBezTo>
                    <a:pt x="15" y="9"/>
                    <a:pt x="17" y="9"/>
                    <a:pt x="18" y="9"/>
                  </a:cubicBezTo>
                  <a:cubicBezTo>
                    <a:pt x="19" y="9"/>
                    <a:pt x="19" y="7"/>
                    <a:pt x="19" y="6"/>
                  </a:cubicBezTo>
                  <a:cubicBezTo>
                    <a:pt x="20" y="5"/>
                    <a:pt x="23" y="7"/>
                    <a:pt x="24" y="7"/>
                  </a:cubicBezTo>
                  <a:cubicBezTo>
                    <a:pt x="25" y="7"/>
                    <a:pt x="27" y="7"/>
                    <a:pt x="28" y="7"/>
                  </a:cubicBezTo>
                  <a:cubicBezTo>
                    <a:pt x="29" y="7"/>
                    <a:pt x="29" y="5"/>
                    <a:pt x="30" y="4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24" name="Freeform 658"/>
            <p:cNvSpPr>
              <a:spLocks/>
            </p:cNvSpPr>
            <p:nvPr/>
          </p:nvSpPr>
          <p:spPr bwMode="auto">
            <a:xfrm>
              <a:off x="12760703" y="6086441"/>
              <a:ext cx="439491" cy="328114"/>
            </a:xfrm>
            <a:custGeom>
              <a:avLst/>
              <a:gdLst>
                <a:gd name="T0" fmla="*/ 11 w 47"/>
                <a:gd name="T1" fmla="*/ 29 h 35"/>
                <a:gd name="T2" fmla="*/ 18 w 47"/>
                <a:gd name="T3" fmla="*/ 30 h 35"/>
                <a:gd name="T4" fmla="*/ 23 w 47"/>
                <a:gd name="T5" fmla="*/ 33 h 35"/>
                <a:gd name="T6" fmla="*/ 25 w 47"/>
                <a:gd name="T7" fmla="*/ 31 h 35"/>
                <a:gd name="T8" fmla="*/ 29 w 47"/>
                <a:gd name="T9" fmla="*/ 32 h 35"/>
                <a:gd name="T10" fmla="*/ 33 w 47"/>
                <a:gd name="T11" fmla="*/ 32 h 35"/>
                <a:gd name="T12" fmla="*/ 36 w 47"/>
                <a:gd name="T13" fmla="*/ 33 h 35"/>
                <a:gd name="T14" fmla="*/ 38 w 47"/>
                <a:gd name="T15" fmla="*/ 28 h 35"/>
                <a:gd name="T16" fmla="*/ 42 w 47"/>
                <a:gd name="T17" fmla="*/ 27 h 35"/>
                <a:gd name="T18" fmla="*/ 40 w 47"/>
                <a:gd name="T19" fmla="*/ 22 h 35"/>
                <a:gd name="T20" fmla="*/ 44 w 47"/>
                <a:gd name="T21" fmla="*/ 21 h 35"/>
                <a:gd name="T22" fmla="*/ 45 w 47"/>
                <a:gd name="T23" fmla="*/ 17 h 35"/>
                <a:gd name="T24" fmla="*/ 42 w 47"/>
                <a:gd name="T25" fmla="*/ 15 h 35"/>
                <a:gd name="T26" fmla="*/ 39 w 47"/>
                <a:gd name="T27" fmla="*/ 11 h 35"/>
                <a:gd name="T28" fmla="*/ 38 w 47"/>
                <a:gd name="T29" fmla="*/ 6 h 35"/>
                <a:gd name="T30" fmla="*/ 35 w 47"/>
                <a:gd name="T31" fmla="*/ 2 h 35"/>
                <a:gd name="T32" fmla="*/ 33 w 47"/>
                <a:gd name="T33" fmla="*/ 2 h 35"/>
                <a:gd name="T34" fmla="*/ 30 w 47"/>
                <a:gd name="T35" fmla="*/ 1 h 35"/>
                <a:gd name="T36" fmla="*/ 28 w 47"/>
                <a:gd name="T37" fmla="*/ 2 h 35"/>
                <a:gd name="T38" fmla="*/ 25 w 47"/>
                <a:gd name="T39" fmla="*/ 0 h 35"/>
                <a:gd name="T40" fmla="*/ 22 w 47"/>
                <a:gd name="T41" fmla="*/ 2 h 35"/>
                <a:gd name="T42" fmla="*/ 17 w 47"/>
                <a:gd name="T43" fmla="*/ 3 h 35"/>
                <a:gd name="T44" fmla="*/ 17 w 47"/>
                <a:gd name="T45" fmla="*/ 6 h 35"/>
                <a:gd name="T46" fmla="*/ 13 w 47"/>
                <a:gd name="T47" fmla="*/ 9 h 35"/>
                <a:gd name="T48" fmla="*/ 12 w 47"/>
                <a:gd name="T49" fmla="*/ 13 h 35"/>
                <a:gd name="T50" fmla="*/ 8 w 47"/>
                <a:gd name="T51" fmla="*/ 14 h 35"/>
                <a:gd name="T52" fmla="*/ 1 w 47"/>
                <a:gd name="T53" fmla="*/ 16 h 35"/>
                <a:gd name="T54" fmla="*/ 2 w 47"/>
                <a:gd name="T55" fmla="*/ 24 h 35"/>
                <a:gd name="T56" fmla="*/ 1 w 47"/>
                <a:gd name="T57" fmla="*/ 27 h 35"/>
                <a:gd name="T58" fmla="*/ 1 w 47"/>
                <a:gd name="T59" fmla="*/ 31 h 35"/>
                <a:gd name="T60" fmla="*/ 5 w 47"/>
                <a:gd name="T61" fmla="*/ 30 h 35"/>
                <a:gd name="T62" fmla="*/ 11 w 47"/>
                <a:gd name="T63" fmla="*/ 29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7" h="35">
                  <a:moveTo>
                    <a:pt x="11" y="29"/>
                  </a:moveTo>
                  <a:cubicBezTo>
                    <a:pt x="14" y="29"/>
                    <a:pt x="16" y="30"/>
                    <a:pt x="18" y="30"/>
                  </a:cubicBezTo>
                  <a:cubicBezTo>
                    <a:pt x="18" y="30"/>
                    <a:pt x="23" y="33"/>
                    <a:pt x="23" y="33"/>
                  </a:cubicBezTo>
                  <a:cubicBezTo>
                    <a:pt x="23" y="32"/>
                    <a:pt x="24" y="29"/>
                    <a:pt x="25" y="31"/>
                  </a:cubicBezTo>
                  <a:cubicBezTo>
                    <a:pt x="27" y="34"/>
                    <a:pt x="28" y="29"/>
                    <a:pt x="29" y="32"/>
                  </a:cubicBezTo>
                  <a:cubicBezTo>
                    <a:pt x="30" y="34"/>
                    <a:pt x="32" y="32"/>
                    <a:pt x="33" y="32"/>
                  </a:cubicBezTo>
                  <a:cubicBezTo>
                    <a:pt x="34" y="31"/>
                    <a:pt x="36" y="35"/>
                    <a:pt x="36" y="33"/>
                  </a:cubicBezTo>
                  <a:cubicBezTo>
                    <a:pt x="37" y="31"/>
                    <a:pt x="36" y="29"/>
                    <a:pt x="38" y="28"/>
                  </a:cubicBezTo>
                  <a:cubicBezTo>
                    <a:pt x="39" y="28"/>
                    <a:pt x="41" y="27"/>
                    <a:pt x="42" y="27"/>
                  </a:cubicBezTo>
                  <a:cubicBezTo>
                    <a:pt x="41" y="26"/>
                    <a:pt x="40" y="24"/>
                    <a:pt x="40" y="22"/>
                  </a:cubicBezTo>
                  <a:cubicBezTo>
                    <a:pt x="40" y="20"/>
                    <a:pt x="42" y="22"/>
                    <a:pt x="44" y="21"/>
                  </a:cubicBezTo>
                  <a:cubicBezTo>
                    <a:pt x="46" y="21"/>
                    <a:pt x="47" y="19"/>
                    <a:pt x="45" y="17"/>
                  </a:cubicBezTo>
                  <a:cubicBezTo>
                    <a:pt x="44" y="16"/>
                    <a:pt x="43" y="17"/>
                    <a:pt x="42" y="15"/>
                  </a:cubicBezTo>
                  <a:cubicBezTo>
                    <a:pt x="41" y="14"/>
                    <a:pt x="40" y="13"/>
                    <a:pt x="39" y="11"/>
                  </a:cubicBezTo>
                  <a:cubicBezTo>
                    <a:pt x="38" y="10"/>
                    <a:pt x="38" y="8"/>
                    <a:pt x="38" y="6"/>
                  </a:cubicBezTo>
                  <a:cubicBezTo>
                    <a:pt x="39" y="4"/>
                    <a:pt x="36" y="2"/>
                    <a:pt x="35" y="2"/>
                  </a:cubicBezTo>
                  <a:cubicBezTo>
                    <a:pt x="34" y="1"/>
                    <a:pt x="34" y="2"/>
                    <a:pt x="33" y="2"/>
                  </a:cubicBezTo>
                  <a:cubicBezTo>
                    <a:pt x="31" y="3"/>
                    <a:pt x="31" y="2"/>
                    <a:pt x="30" y="1"/>
                  </a:cubicBezTo>
                  <a:cubicBezTo>
                    <a:pt x="29" y="0"/>
                    <a:pt x="29" y="2"/>
                    <a:pt x="28" y="2"/>
                  </a:cubicBezTo>
                  <a:cubicBezTo>
                    <a:pt x="27" y="2"/>
                    <a:pt x="25" y="0"/>
                    <a:pt x="25" y="0"/>
                  </a:cubicBezTo>
                  <a:cubicBezTo>
                    <a:pt x="23" y="0"/>
                    <a:pt x="23" y="2"/>
                    <a:pt x="22" y="2"/>
                  </a:cubicBezTo>
                  <a:cubicBezTo>
                    <a:pt x="20" y="3"/>
                    <a:pt x="19" y="3"/>
                    <a:pt x="17" y="3"/>
                  </a:cubicBezTo>
                  <a:cubicBezTo>
                    <a:pt x="16" y="4"/>
                    <a:pt x="17" y="6"/>
                    <a:pt x="17" y="6"/>
                  </a:cubicBezTo>
                  <a:cubicBezTo>
                    <a:pt x="16" y="8"/>
                    <a:pt x="13" y="7"/>
                    <a:pt x="13" y="9"/>
                  </a:cubicBezTo>
                  <a:cubicBezTo>
                    <a:pt x="12" y="10"/>
                    <a:pt x="12" y="11"/>
                    <a:pt x="12" y="13"/>
                  </a:cubicBezTo>
                  <a:cubicBezTo>
                    <a:pt x="12" y="14"/>
                    <a:pt x="9" y="14"/>
                    <a:pt x="8" y="14"/>
                  </a:cubicBezTo>
                  <a:cubicBezTo>
                    <a:pt x="5" y="15"/>
                    <a:pt x="4" y="16"/>
                    <a:pt x="1" y="16"/>
                  </a:cubicBezTo>
                  <a:cubicBezTo>
                    <a:pt x="2" y="19"/>
                    <a:pt x="5" y="21"/>
                    <a:pt x="2" y="24"/>
                  </a:cubicBezTo>
                  <a:cubicBezTo>
                    <a:pt x="0" y="25"/>
                    <a:pt x="0" y="26"/>
                    <a:pt x="1" y="27"/>
                  </a:cubicBezTo>
                  <a:cubicBezTo>
                    <a:pt x="3" y="28"/>
                    <a:pt x="1" y="30"/>
                    <a:pt x="1" y="31"/>
                  </a:cubicBezTo>
                  <a:cubicBezTo>
                    <a:pt x="3" y="31"/>
                    <a:pt x="4" y="31"/>
                    <a:pt x="5" y="30"/>
                  </a:cubicBezTo>
                  <a:cubicBezTo>
                    <a:pt x="7" y="29"/>
                    <a:pt x="10" y="29"/>
                    <a:pt x="11" y="29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25" name="Freeform 659"/>
            <p:cNvSpPr>
              <a:spLocks/>
            </p:cNvSpPr>
            <p:nvPr/>
          </p:nvSpPr>
          <p:spPr bwMode="auto">
            <a:xfrm>
              <a:off x="12658794" y="6067328"/>
              <a:ext cx="270700" cy="178393"/>
            </a:xfrm>
            <a:custGeom>
              <a:avLst/>
              <a:gdLst>
                <a:gd name="T0" fmla="*/ 16 w 29"/>
                <a:gd name="T1" fmla="*/ 18 h 19"/>
                <a:gd name="T2" fmla="*/ 23 w 29"/>
                <a:gd name="T3" fmla="*/ 15 h 19"/>
                <a:gd name="T4" fmla="*/ 23 w 29"/>
                <a:gd name="T5" fmla="*/ 12 h 19"/>
                <a:gd name="T6" fmla="*/ 27 w 29"/>
                <a:gd name="T7" fmla="*/ 9 h 19"/>
                <a:gd name="T8" fmla="*/ 26 w 29"/>
                <a:gd name="T9" fmla="*/ 4 h 19"/>
                <a:gd name="T10" fmla="*/ 19 w 29"/>
                <a:gd name="T11" fmla="*/ 1 h 19"/>
                <a:gd name="T12" fmla="*/ 10 w 29"/>
                <a:gd name="T13" fmla="*/ 1 h 19"/>
                <a:gd name="T14" fmla="*/ 0 w 29"/>
                <a:gd name="T15" fmla="*/ 4 h 19"/>
                <a:gd name="T16" fmla="*/ 1 w 29"/>
                <a:gd name="T17" fmla="*/ 6 h 19"/>
                <a:gd name="T18" fmla="*/ 2 w 29"/>
                <a:gd name="T19" fmla="*/ 9 h 19"/>
                <a:gd name="T20" fmla="*/ 5 w 29"/>
                <a:gd name="T21" fmla="*/ 10 h 19"/>
                <a:gd name="T22" fmla="*/ 9 w 29"/>
                <a:gd name="T23" fmla="*/ 11 h 19"/>
                <a:gd name="T24" fmla="*/ 8 w 29"/>
                <a:gd name="T25" fmla="*/ 15 h 19"/>
                <a:gd name="T26" fmla="*/ 12 w 29"/>
                <a:gd name="T27" fmla="*/ 18 h 19"/>
                <a:gd name="T28" fmla="*/ 16 w 29"/>
                <a:gd name="T29" fmla="*/ 18 h 19"/>
                <a:gd name="T30" fmla="*/ 16 w 29"/>
                <a:gd name="T31" fmla="*/ 18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9" h="19">
                  <a:moveTo>
                    <a:pt x="16" y="18"/>
                  </a:moveTo>
                  <a:cubicBezTo>
                    <a:pt x="18" y="16"/>
                    <a:pt x="21" y="16"/>
                    <a:pt x="23" y="15"/>
                  </a:cubicBezTo>
                  <a:cubicBezTo>
                    <a:pt x="23" y="14"/>
                    <a:pt x="23" y="13"/>
                    <a:pt x="23" y="12"/>
                  </a:cubicBezTo>
                  <a:cubicBezTo>
                    <a:pt x="24" y="10"/>
                    <a:pt x="25" y="10"/>
                    <a:pt x="27" y="9"/>
                  </a:cubicBezTo>
                  <a:cubicBezTo>
                    <a:pt x="29" y="8"/>
                    <a:pt x="28" y="5"/>
                    <a:pt x="26" y="4"/>
                  </a:cubicBezTo>
                  <a:cubicBezTo>
                    <a:pt x="24" y="3"/>
                    <a:pt x="22" y="2"/>
                    <a:pt x="19" y="1"/>
                  </a:cubicBezTo>
                  <a:cubicBezTo>
                    <a:pt x="17" y="0"/>
                    <a:pt x="13" y="1"/>
                    <a:pt x="10" y="1"/>
                  </a:cubicBezTo>
                  <a:cubicBezTo>
                    <a:pt x="8" y="1"/>
                    <a:pt x="0" y="0"/>
                    <a:pt x="0" y="4"/>
                  </a:cubicBezTo>
                  <a:cubicBezTo>
                    <a:pt x="0" y="4"/>
                    <a:pt x="1" y="5"/>
                    <a:pt x="1" y="6"/>
                  </a:cubicBezTo>
                  <a:cubicBezTo>
                    <a:pt x="2" y="7"/>
                    <a:pt x="1" y="8"/>
                    <a:pt x="2" y="9"/>
                  </a:cubicBezTo>
                  <a:cubicBezTo>
                    <a:pt x="3" y="9"/>
                    <a:pt x="4" y="11"/>
                    <a:pt x="5" y="10"/>
                  </a:cubicBezTo>
                  <a:cubicBezTo>
                    <a:pt x="7" y="10"/>
                    <a:pt x="9" y="9"/>
                    <a:pt x="9" y="11"/>
                  </a:cubicBezTo>
                  <a:cubicBezTo>
                    <a:pt x="9" y="12"/>
                    <a:pt x="9" y="14"/>
                    <a:pt x="8" y="15"/>
                  </a:cubicBezTo>
                  <a:cubicBezTo>
                    <a:pt x="11" y="15"/>
                    <a:pt x="11" y="15"/>
                    <a:pt x="12" y="18"/>
                  </a:cubicBezTo>
                  <a:cubicBezTo>
                    <a:pt x="13" y="18"/>
                    <a:pt x="16" y="18"/>
                    <a:pt x="16" y="18"/>
                  </a:cubicBezTo>
                  <a:cubicBezTo>
                    <a:pt x="17" y="17"/>
                    <a:pt x="15" y="19"/>
                    <a:pt x="16" y="18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26" name="Freeform 660"/>
            <p:cNvSpPr>
              <a:spLocks/>
            </p:cNvSpPr>
            <p:nvPr/>
          </p:nvSpPr>
          <p:spPr bwMode="auto">
            <a:xfrm>
              <a:off x="12658794" y="5955834"/>
              <a:ext cx="334397" cy="168837"/>
            </a:xfrm>
            <a:custGeom>
              <a:avLst/>
              <a:gdLst>
                <a:gd name="T0" fmla="*/ 11 w 36"/>
                <a:gd name="T1" fmla="*/ 13 h 18"/>
                <a:gd name="T2" fmla="*/ 19 w 36"/>
                <a:gd name="T3" fmla="*/ 12 h 18"/>
                <a:gd name="T4" fmla="*/ 25 w 36"/>
                <a:gd name="T5" fmla="*/ 15 h 18"/>
                <a:gd name="T6" fmla="*/ 29 w 36"/>
                <a:gd name="T7" fmla="*/ 17 h 18"/>
                <a:gd name="T8" fmla="*/ 33 w 36"/>
                <a:gd name="T9" fmla="*/ 16 h 18"/>
                <a:gd name="T10" fmla="*/ 36 w 36"/>
                <a:gd name="T11" fmla="*/ 14 h 18"/>
                <a:gd name="T12" fmla="*/ 34 w 36"/>
                <a:gd name="T13" fmla="*/ 8 h 18"/>
                <a:gd name="T14" fmla="*/ 31 w 36"/>
                <a:gd name="T15" fmla="*/ 4 h 18"/>
                <a:gd name="T16" fmla="*/ 25 w 36"/>
                <a:gd name="T17" fmla="*/ 3 h 18"/>
                <a:gd name="T18" fmla="*/ 18 w 36"/>
                <a:gd name="T19" fmla="*/ 1 h 18"/>
                <a:gd name="T20" fmla="*/ 17 w 36"/>
                <a:gd name="T21" fmla="*/ 5 h 18"/>
                <a:gd name="T22" fmla="*/ 15 w 36"/>
                <a:gd name="T23" fmla="*/ 7 h 18"/>
                <a:gd name="T24" fmla="*/ 8 w 36"/>
                <a:gd name="T25" fmla="*/ 4 h 18"/>
                <a:gd name="T26" fmla="*/ 0 w 36"/>
                <a:gd name="T27" fmla="*/ 15 h 18"/>
                <a:gd name="T28" fmla="*/ 11 w 36"/>
                <a:gd name="T29" fmla="*/ 13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6" h="18">
                  <a:moveTo>
                    <a:pt x="11" y="13"/>
                  </a:moveTo>
                  <a:cubicBezTo>
                    <a:pt x="14" y="13"/>
                    <a:pt x="16" y="12"/>
                    <a:pt x="19" y="12"/>
                  </a:cubicBezTo>
                  <a:cubicBezTo>
                    <a:pt x="20" y="12"/>
                    <a:pt x="24" y="14"/>
                    <a:pt x="25" y="15"/>
                  </a:cubicBezTo>
                  <a:cubicBezTo>
                    <a:pt x="26" y="16"/>
                    <a:pt x="27" y="18"/>
                    <a:pt x="29" y="17"/>
                  </a:cubicBezTo>
                  <a:cubicBezTo>
                    <a:pt x="30" y="17"/>
                    <a:pt x="31" y="16"/>
                    <a:pt x="33" y="16"/>
                  </a:cubicBezTo>
                  <a:cubicBezTo>
                    <a:pt x="34" y="16"/>
                    <a:pt x="34" y="14"/>
                    <a:pt x="36" y="14"/>
                  </a:cubicBezTo>
                  <a:cubicBezTo>
                    <a:pt x="35" y="12"/>
                    <a:pt x="33" y="9"/>
                    <a:pt x="34" y="8"/>
                  </a:cubicBezTo>
                  <a:cubicBezTo>
                    <a:pt x="35" y="6"/>
                    <a:pt x="32" y="4"/>
                    <a:pt x="31" y="4"/>
                  </a:cubicBezTo>
                  <a:cubicBezTo>
                    <a:pt x="29" y="3"/>
                    <a:pt x="27" y="5"/>
                    <a:pt x="25" y="3"/>
                  </a:cubicBezTo>
                  <a:cubicBezTo>
                    <a:pt x="22" y="1"/>
                    <a:pt x="21" y="0"/>
                    <a:pt x="18" y="1"/>
                  </a:cubicBezTo>
                  <a:cubicBezTo>
                    <a:pt x="16" y="2"/>
                    <a:pt x="17" y="3"/>
                    <a:pt x="17" y="5"/>
                  </a:cubicBezTo>
                  <a:cubicBezTo>
                    <a:pt x="16" y="6"/>
                    <a:pt x="16" y="7"/>
                    <a:pt x="15" y="7"/>
                  </a:cubicBezTo>
                  <a:cubicBezTo>
                    <a:pt x="12" y="9"/>
                    <a:pt x="10" y="5"/>
                    <a:pt x="8" y="4"/>
                  </a:cubicBezTo>
                  <a:cubicBezTo>
                    <a:pt x="3" y="0"/>
                    <a:pt x="0" y="11"/>
                    <a:pt x="0" y="15"/>
                  </a:cubicBezTo>
                  <a:cubicBezTo>
                    <a:pt x="4" y="13"/>
                    <a:pt x="7" y="13"/>
                    <a:pt x="11" y="13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27" name="Freeform 661"/>
            <p:cNvSpPr>
              <a:spLocks/>
            </p:cNvSpPr>
            <p:nvPr/>
          </p:nvSpPr>
          <p:spPr bwMode="auto">
            <a:xfrm>
              <a:off x="12760703" y="5853898"/>
              <a:ext cx="222932" cy="140163"/>
            </a:xfrm>
            <a:custGeom>
              <a:avLst/>
              <a:gdLst>
                <a:gd name="T0" fmla="*/ 16 w 24"/>
                <a:gd name="T1" fmla="*/ 15 h 15"/>
                <a:gd name="T2" fmla="*/ 20 w 24"/>
                <a:gd name="T3" fmla="*/ 15 h 15"/>
                <a:gd name="T4" fmla="*/ 22 w 24"/>
                <a:gd name="T5" fmla="*/ 13 h 15"/>
                <a:gd name="T6" fmla="*/ 22 w 24"/>
                <a:gd name="T7" fmla="*/ 10 h 15"/>
                <a:gd name="T8" fmla="*/ 21 w 24"/>
                <a:gd name="T9" fmla="*/ 5 h 15"/>
                <a:gd name="T10" fmla="*/ 24 w 24"/>
                <a:gd name="T11" fmla="*/ 0 h 15"/>
                <a:gd name="T12" fmla="*/ 12 w 24"/>
                <a:gd name="T13" fmla="*/ 0 h 15"/>
                <a:gd name="T14" fmla="*/ 6 w 24"/>
                <a:gd name="T15" fmla="*/ 1 h 15"/>
                <a:gd name="T16" fmla="*/ 0 w 24"/>
                <a:gd name="T17" fmla="*/ 5 h 15"/>
                <a:gd name="T18" fmla="*/ 2 w 24"/>
                <a:gd name="T19" fmla="*/ 6 h 15"/>
                <a:gd name="T20" fmla="*/ 2 w 24"/>
                <a:gd name="T21" fmla="*/ 8 h 15"/>
                <a:gd name="T22" fmla="*/ 7 w 24"/>
                <a:gd name="T23" fmla="*/ 9 h 15"/>
                <a:gd name="T24" fmla="*/ 6 w 24"/>
                <a:gd name="T25" fmla="*/ 13 h 15"/>
                <a:gd name="T26" fmla="*/ 11 w 24"/>
                <a:gd name="T27" fmla="*/ 12 h 15"/>
                <a:gd name="T28" fmla="*/ 16 w 24"/>
                <a:gd name="T29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4" h="15">
                  <a:moveTo>
                    <a:pt x="16" y="15"/>
                  </a:moveTo>
                  <a:cubicBezTo>
                    <a:pt x="17" y="15"/>
                    <a:pt x="19" y="15"/>
                    <a:pt x="20" y="15"/>
                  </a:cubicBezTo>
                  <a:cubicBezTo>
                    <a:pt x="20" y="14"/>
                    <a:pt x="22" y="14"/>
                    <a:pt x="22" y="13"/>
                  </a:cubicBezTo>
                  <a:cubicBezTo>
                    <a:pt x="22" y="12"/>
                    <a:pt x="22" y="11"/>
                    <a:pt x="22" y="10"/>
                  </a:cubicBezTo>
                  <a:cubicBezTo>
                    <a:pt x="21" y="8"/>
                    <a:pt x="20" y="7"/>
                    <a:pt x="21" y="5"/>
                  </a:cubicBezTo>
                  <a:cubicBezTo>
                    <a:pt x="23" y="4"/>
                    <a:pt x="24" y="2"/>
                    <a:pt x="24" y="0"/>
                  </a:cubicBezTo>
                  <a:cubicBezTo>
                    <a:pt x="22" y="3"/>
                    <a:pt x="15" y="0"/>
                    <a:pt x="12" y="0"/>
                  </a:cubicBezTo>
                  <a:cubicBezTo>
                    <a:pt x="10" y="0"/>
                    <a:pt x="8" y="0"/>
                    <a:pt x="6" y="1"/>
                  </a:cubicBezTo>
                  <a:cubicBezTo>
                    <a:pt x="5" y="1"/>
                    <a:pt x="0" y="5"/>
                    <a:pt x="0" y="5"/>
                  </a:cubicBezTo>
                  <a:cubicBezTo>
                    <a:pt x="0" y="6"/>
                    <a:pt x="3" y="5"/>
                    <a:pt x="2" y="6"/>
                  </a:cubicBezTo>
                  <a:cubicBezTo>
                    <a:pt x="2" y="7"/>
                    <a:pt x="2" y="7"/>
                    <a:pt x="2" y="8"/>
                  </a:cubicBezTo>
                  <a:cubicBezTo>
                    <a:pt x="3" y="10"/>
                    <a:pt x="7" y="9"/>
                    <a:pt x="7" y="9"/>
                  </a:cubicBezTo>
                  <a:cubicBezTo>
                    <a:pt x="7" y="10"/>
                    <a:pt x="6" y="12"/>
                    <a:pt x="6" y="13"/>
                  </a:cubicBezTo>
                  <a:cubicBezTo>
                    <a:pt x="7" y="12"/>
                    <a:pt x="9" y="11"/>
                    <a:pt x="11" y="12"/>
                  </a:cubicBezTo>
                  <a:cubicBezTo>
                    <a:pt x="13" y="13"/>
                    <a:pt x="14" y="15"/>
                    <a:pt x="16" y="15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28" name="Freeform 662"/>
            <p:cNvSpPr>
              <a:spLocks/>
            </p:cNvSpPr>
            <p:nvPr/>
          </p:nvSpPr>
          <p:spPr bwMode="auto">
            <a:xfrm>
              <a:off x="12591917" y="6143782"/>
              <a:ext cx="149682" cy="73269"/>
            </a:xfrm>
            <a:custGeom>
              <a:avLst/>
              <a:gdLst>
                <a:gd name="T0" fmla="*/ 16 w 16"/>
                <a:gd name="T1" fmla="*/ 4 h 8"/>
                <a:gd name="T2" fmla="*/ 12 w 16"/>
                <a:gd name="T3" fmla="*/ 2 h 8"/>
                <a:gd name="T4" fmla="*/ 8 w 16"/>
                <a:gd name="T5" fmla="*/ 0 h 8"/>
                <a:gd name="T6" fmla="*/ 7 w 16"/>
                <a:gd name="T7" fmla="*/ 3 h 8"/>
                <a:gd name="T8" fmla="*/ 5 w 16"/>
                <a:gd name="T9" fmla="*/ 2 h 8"/>
                <a:gd name="T10" fmla="*/ 2 w 16"/>
                <a:gd name="T11" fmla="*/ 3 h 8"/>
                <a:gd name="T12" fmla="*/ 0 w 16"/>
                <a:gd name="T13" fmla="*/ 5 h 8"/>
                <a:gd name="T14" fmla="*/ 0 w 16"/>
                <a:gd name="T15" fmla="*/ 6 h 8"/>
                <a:gd name="T16" fmla="*/ 2 w 16"/>
                <a:gd name="T17" fmla="*/ 6 h 8"/>
                <a:gd name="T18" fmla="*/ 8 w 16"/>
                <a:gd name="T19" fmla="*/ 7 h 8"/>
                <a:gd name="T20" fmla="*/ 16 w 16"/>
                <a:gd name="T21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6" h="8">
                  <a:moveTo>
                    <a:pt x="16" y="4"/>
                  </a:moveTo>
                  <a:cubicBezTo>
                    <a:pt x="16" y="1"/>
                    <a:pt x="14" y="2"/>
                    <a:pt x="12" y="2"/>
                  </a:cubicBezTo>
                  <a:cubicBezTo>
                    <a:pt x="11" y="3"/>
                    <a:pt x="10" y="1"/>
                    <a:pt x="8" y="0"/>
                  </a:cubicBezTo>
                  <a:cubicBezTo>
                    <a:pt x="8" y="1"/>
                    <a:pt x="8" y="2"/>
                    <a:pt x="7" y="3"/>
                  </a:cubicBezTo>
                  <a:cubicBezTo>
                    <a:pt x="6" y="3"/>
                    <a:pt x="7" y="1"/>
                    <a:pt x="5" y="2"/>
                  </a:cubicBezTo>
                  <a:cubicBezTo>
                    <a:pt x="4" y="2"/>
                    <a:pt x="2" y="2"/>
                    <a:pt x="2" y="3"/>
                  </a:cubicBezTo>
                  <a:cubicBezTo>
                    <a:pt x="1" y="5"/>
                    <a:pt x="2" y="6"/>
                    <a:pt x="0" y="5"/>
                  </a:cubicBezTo>
                  <a:cubicBezTo>
                    <a:pt x="0" y="5"/>
                    <a:pt x="0" y="5"/>
                    <a:pt x="0" y="6"/>
                  </a:cubicBezTo>
                  <a:cubicBezTo>
                    <a:pt x="0" y="6"/>
                    <a:pt x="1" y="6"/>
                    <a:pt x="2" y="6"/>
                  </a:cubicBezTo>
                  <a:cubicBezTo>
                    <a:pt x="4" y="7"/>
                    <a:pt x="6" y="7"/>
                    <a:pt x="8" y="7"/>
                  </a:cubicBezTo>
                  <a:cubicBezTo>
                    <a:pt x="10" y="7"/>
                    <a:pt x="16" y="8"/>
                    <a:pt x="16" y="4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29" name="Freeform 663"/>
            <p:cNvSpPr>
              <a:spLocks/>
            </p:cNvSpPr>
            <p:nvPr/>
          </p:nvSpPr>
          <p:spPr bwMode="auto">
            <a:xfrm>
              <a:off x="12359429" y="6162893"/>
              <a:ext cx="445860" cy="391823"/>
            </a:xfrm>
            <a:custGeom>
              <a:avLst/>
              <a:gdLst>
                <a:gd name="T0" fmla="*/ 1 w 48"/>
                <a:gd name="T1" fmla="*/ 12 h 42"/>
                <a:gd name="T2" fmla="*/ 0 w 48"/>
                <a:gd name="T3" fmla="*/ 16 h 42"/>
                <a:gd name="T4" fmla="*/ 2 w 48"/>
                <a:gd name="T5" fmla="*/ 20 h 42"/>
                <a:gd name="T6" fmla="*/ 4 w 48"/>
                <a:gd name="T7" fmla="*/ 27 h 42"/>
                <a:gd name="T8" fmla="*/ 9 w 48"/>
                <a:gd name="T9" fmla="*/ 31 h 42"/>
                <a:gd name="T10" fmla="*/ 10 w 48"/>
                <a:gd name="T11" fmla="*/ 33 h 42"/>
                <a:gd name="T12" fmla="*/ 13 w 48"/>
                <a:gd name="T13" fmla="*/ 32 h 42"/>
                <a:gd name="T14" fmla="*/ 21 w 48"/>
                <a:gd name="T15" fmla="*/ 36 h 42"/>
                <a:gd name="T16" fmla="*/ 25 w 48"/>
                <a:gd name="T17" fmla="*/ 37 h 42"/>
                <a:gd name="T18" fmla="*/ 33 w 48"/>
                <a:gd name="T19" fmla="*/ 37 h 42"/>
                <a:gd name="T20" fmla="*/ 39 w 48"/>
                <a:gd name="T21" fmla="*/ 41 h 42"/>
                <a:gd name="T22" fmla="*/ 41 w 48"/>
                <a:gd name="T23" fmla="*/ 35 h 42"/>
                <a:gd name="T24" fmla="*/ 44 w 48"/>
                <a:gd name="T25" fmla="*/ 32 h 42"/>
                <a:gd name="T26" fmla="*/ 48 w 48"/>
                <a:gd name="T27" fmla="*/ 31 h 42"/>
                <a:gd name="T28" fmla="*/ 45 w 48"/>
                <a:gd name="T29" fmla="*/ 26 h 42"/>
                <a:gd name="T30" fmla="*/ 44 w 48"/>
                <a:gd name="T31" fmla="*/ 19 h 42"/>
                <a:gd name="T32" fmla="*/ 46 w 48"/>
                <a:gd name="T33" fmla="*/ 12 h 42"/>
                <a:gd name="T34" fmla="*/ 44 w 48"/>
                <a:gd name="T35" fmla="*/ 7 h 42"/>
                <a:gd name="T36" fmla="*/ 42 w 48"/>
                <a:gd name="T37" fmla="*/ 5 h 42"/>
                <a:gd name="T38" fmla="*/ 25 w 48"/>
                <a:gd name="T39" fmla="*/ 4 h 42"/>
                <a:gd name="T40" fmla="*/ 20 w 48"/>
                <a:gd name="T41" fmla="*/ 2 h 42"/>
                <a:gd name="T42" fmla="*/ 13 w 48"/>
                <a:gd name="T43" fmla="*/ 4 h 42"/>
                <a:gd name="T44" fmla="*/ 6 w 48"/>
                <a:gd name="T45" fmla="*/ 6 h 42"/>
                <a:gd name="T46" fmla="*/ 2 w 48"/>
                <a:gd name="T47" fmla="*/ 7 h 42"/>
                <a:gd name="T48" fmla="*/ 1 w 48"/>
                <a:gd name="T49" fmla="*/ 9 h 42"/>
                <a:gd name="T50" fmla="*/ 1 w 48"/>
                <a:gd name="T51" fmla="*/ 12 h 42"/>
                <a:gd name="T52" fmla="*/ 1 w 48"/>
                <a:gd name="T53" fmla="*/ 1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48" h="42">
                  <a:moveTo>
                    <a:pt x="1" y="12"/>
                  </a:moveTo>
                  <a:cubicBezTo>
                    <a:pt x="1" y="13"/>
                    <a:pt x="0" y="15"/>
                    <a:pt x="0" y="16"/>
                  </a:cubicBezTo>
                  <a:cubicBezTo>
                    <a:pt x="1" y="17"/>
                    <a:pt x="2" y="19"/>
                    <a:pt x="2" y="20"/>
                  </a:cubicBezTo>
                  <a:cubicBezTo>
                    <a:pt x="2" y="22"/>
                    <a:pt x="3" y="25"/>
                    <a:pt x="4" y="27"/>
                  </a:cubicBezTo>
                  <a:cubicBezTo>
                    <a:pt x="5" y="30"/>
                    <a:pt x="8" y="29"/>
                    <a:pt x="9" y="31"/>
                  </a:cubicBezTo>
                  <a:cubicBezTo>
                    <a:pt x="9" y="31"/>
                    <a:pt x="9" y="33"/>
                    <a:pt x="10" y="33"/>
                  </a:cubicBezTo>
                  <a:cubicBezTo>
                    <a:pt x="11" y="34"/>
                    <a:pt x="12" y="32"/>
                    <a:pt x="13" y="32"/>
                  </a:cubicBezTo>
                  <a:cubicBezTo>
                    <a:pt x="15" y="31"/>
                    <a:pt x="19" y="35"/>
                    <a:pt x="21" y="36"/>
                  </a:cubicBezTo>
                  <a:cubicBezTo>
                    <a:pt x="22" y="37"/>
                    <a:pt x="23" y="39"/>
                    <a:pt x="25" y="37"/>
                  </a:cubicBezTo>
                  <a:cubicBezTo>
                    <a:pt x="26" y="36"/>
                    <a:pt x="31" y="37"/>
                    <a:pt x="33" y="37"/>
                  </a:cubicBezTo>
                  <a:cubicBezTo>
                    <a:pt x="36" y="37"/>
                    <a:pt x="37" y="39"/>
                    <a:pt x="39" y="41"/>
                  </a:cubicBezTo>
                  <a:cubicBezTo>
                    <a:pt x="40" y="42"/>
                    <a:pt x="40" y="36"/>
                    <a:pt x="41" y="35"/>
                  </a:cubicBezTo>
                  <a:cubicBezTo>
                    <a:pt x="42" y="34"/>
                    <a:pt x="43" y="33"/>
                    <a:pt x="44" y="32"/>
                  </a:cubicBezTo>
                  <a:cubicBezTo>
                    <a:pt x="45" y="32"/>
                    <a:pt x="48" y="32"/>
                    <a:pt x="48" y="31"/>
                  </a:cubicBezTo>
                  <a:cubicBezTo>
                    <a:pt x="47" y="28"/>
                    <a:pt x="47" y="27"/>
                    <a:pt x="45" y="26"/>
                  </a:cubicBezTo>
                  <a:cubicBezTo>
                    <a:pt x="43" y="24"/>
                    <a:pt x="46" y="21"/>
                    <a:pt x="44" y="19"/>
                  </a:cubicBezTo>
                  <a:cubicBezTo>
                    <a:pt x="42" y="18"/>
                    <a:pt x="47" y="14"/>
                    <a:pt x="46" y="12"/>
                  </a:cubicBezTo>
                  <a:cubicBezTo>
                    <a:pt x="45" y="10"/>
                    <a:pt x="44" y="9"/>
                    <a:pt x="44" y="7"/>
                  </a:cubicBezTo>
                  <a:cubicBezTo>
                    <a:pt x="44" y="6"/>
                    <a:pt x="44" y="5"/>
                    <a:pt x="42" y="5"/>
                  </a:cubicBezTo>
                  <a:cubicBezTo>
                    <a:pt x="37" y="3"/>
                    <a:pt x="30" y="6"/>
                    <a:pt x="25" y="4"/>
                  </a:cubicBezTo>
                  <a:cubicBezTo>
                    <a:pt x="25" y="7"/>
                    <a:pt x="21" y="2"/>
                    <a:pt x="20" y="2"/>
                  </a:cubicBezTo>
                  <a:cubicBezTo>
                    <a:pt x="17" y="0"/>
                    <a:pt x="15" y="2"/>
                    <a:pt x="13" y="4"/>
                  </a:cubicBezTo>
                  <a:cubicBezTo>
                    <a:pt x="10" y="5"/>
                    <a:pt x="8" y="6"/>
                    <a:pt x="6" y="6"/>
                  </a:cubicBezTo>
                  <a:cubicBezTo>
                    <a:pt x="5" y="7"/>
                    <a:pt x="3" y="7"/>
                    <a:pt x="2" y="7"/>
                  </a:cubicBezTo>
                  <a:cubicBezTo>
                    <a:pt x="1" y="8"/>
                    <a:pt x="3" y="9"/>
                    <a:pt x="1" y="9"/>
                  </a:cubicBezTo>
                  <a:cubicBezTo>
                    <a:pt x="1" y="10"/>
                    <a:pt x="1" y="11"/>
                    <a:pt x="1" y="12"/>
                  </a:cubicBezTo>
                  <a:cubicBezTo>
                    <a:pt x="1" y="14"/>
                    <a:pt x="1" y="12"/>
                    <a:pt x="1" y="12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30" name="Freeform 664"/>
            <p:cNvSpPr>
              <a:spLocks/>
            </p:cNvSpPr>
            <p:nvPr/>
          </p:nvSpPr>
          <p:spPr bwMode="auto">
            <a:xfrm>
              <a:off x="12630129" y="6573832"/>
              <a:ext cx="429938" cy="280329"/>
            </a:xfrm>
            <a:custGeom>
              <a:avLst/>
              <a:gdLst>
                <a:gd name="T0" fmla="*/ 38 w 46"/>
                <a:gd name="T1" fmla="*/ 13 h 30"/>
                <a:gd name="T2" fmla="*/ 35 w 46"/>
                <a:gd name="T3" fmla="*/ 6 h 30"/>
                <a:gd name="T4" fmla="*/ 32 w 46"/>
                <a:gd name="T5" fmla="*/ 0 h 30"/>
                <a:gd name="T6" fmla="*/ 22 w 46"/>
                <a:gd name="T7" fmla="*/ 4 h 30"/>
                <a:gd name="T8" fmla="*/ 18 w 46"/>
                <a:gd name="T9" fmla="*/ 3 h 30"/>
                <a:gd name="T10" fmla="*/ 12 w 46"/>
                <a:gd name="T11" fmla="*/ 3 h 30"/>
                <a:gd name="T12" fmla="*/ 8 w 46"/>
                <a:gd name="T13" fmla="*/ 6 h 30"/>
                <a:gd name="T14" fmla="*/ 4 w 46"/>
                <a:gd name="T15" fmla="*/ 14 h 30"/>
                <a:gd name="T16" fmla="*/ 0 w 46"/>
                <a:gd name="T17" fmla="*/ 15 h 30"/>
                <a:gd name="T18" fmla="*/ 3 w 46"/>
                <a:gd name="T19" fmla="*/ 18 h 30"/>
                <a:gd name="T20" fmla="*/ 5 w 46"/>
                <a:gd name="T21" fmla="*/ 22 h 30"/>
                <a:gd name="T22" fmla="*/ 8 w 46"/>
                <a:gd name="T23" fmla="*/ 24 h 30"/>
                <a:gd name="T24" fmla="*/ 11 w 46"/>
                <a:gd name="T25" fmla="*/ 25 h 30"/>
                <a:gd name="T26" fmla="*/ 11 w 46"/>
                <a:gd name="T27" fmla="*/ 28 h 30"/>
                <a:gd name="T28" fmla="*/ 21 w 46"/>
                <a:gd name="T29" fmla="*/ 30 h 30"/>
                <a:gd name="T30" fmla="*/ 28 w 46"/>
                <a:gd name="T31" fmla="*/ 28 h 30"/>
                <a:gd name="T32" fmla="*/ 40 w 46"/>
                <a:gd name="T33" fmla="*/ 30 h 30"/>
                <a:gd name="T34" fmla="*/ 41 w 46"/>
                <a:gd name="T35" fmla="*/ 23 h 30"/>
                <a:gd name="T36" fmla="*/ 46 w 46"/>
                <a:gd name="T37" fmla="*/ 20 h 30"/>
                <a:gd name="T38" fmla="*/ 39 w 46"/>
                <a:gd name="T39" fmla="*/ 20 h 30"/>
                <a:gd name="T40" fmla="*/ 38 w 46"/>
                <a:gd name="T41" fmla="*/ 13 h 30"/>
                <a:gd name="T42" fmla="*/ 38 w 46"/>
                <a:gd name="T43" fmla="*/ 13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6" h="30">
                  <a:moveTo>
                    <a:pt x="38" y="13"/>
                  </a:moveTo>
                  <a:cubicBezTo>
                    <a:pt x="39" y="10"/>
                    <a:pt x="36" y="8"/>
                    <a:pt x="35" y="6"/>
                  </a:cubicBezTo>
                  <a:cubicBezTo>
                    <a:pt x="33" y="5"/>
                    <a:pt x="32" y="2"/>
                    <a:pt x="32" y="0"/>
                  </a:cubicBezTo>
                  <a:cubicBezTo>
                    <a:pt x="29" y="1"/>
                    <a:pt x="26" y="4"/>
                    <a:pt x="22" y="4"/>
                  </a:cubicBezTo>
                  <a:cubicBezTo>
                    <a:pt x="21" y="4"/>
                    <a:pt x="19" y="3"/>
                    <a:pt x="18" y="3"/>
                  </a:cubicBezTo>
                  <a:cubicBezTo>
                    <a:pt x="16" y="3"/>
                    <a:pt x="14" y="3"/>
                    <a:pt x="12" y="3"/>
                  </a:cubicBezTo>
                  <a:cubicBezTo>
                    <a:pt x="12" y="3"/>
                    <a:pt x="9" y="6"/>
                    <a:pt x="8" y="6"/>
                  </a:cubicBezTo>
                  <a:cubicBezTo>
                    <a:pt x="7" y="9"/>
                    <a:pt x="5" y="11"/>
                    <a:pt x="4" y="14"/>
                  </a:cubicBezTo>
                  <a:cubicBezTo>
                    <a:pt x="3" y="14"/>
                    <a:pt x="1" y="14"/>
                    <a:pt x="0" y="15"/>
                  </a:cubicBezTo>
                  <a:cubicBezTo>
                    <a:pt x="0" y="16"/>
                    <a:pt x="3" y="17"/>
                    <a:pt x="3" y="18"/>
                  </a:cubicBezTo>
                  <a:cubicBezTo>
                    <a:pt x="3" y="20"/>
                    <a:pt x="4" y="20"/>
                    <a:pt x="5" y="22"/>
                  </a:cubicBezTo>
                  <a:cubicBezTo>
                    <a:pt x="5" y="24"/>
                    <a:pt x="6" y="24"/>
                    <a:pt x="8" y="24"/>
                  </a:cubicBezTo>
                  <a:cubicBezTo>
                    <a:pt x="9" y="24"/>
                    <a:pt x="11" y="24"/>
                    <a:pt x="11" y="25"/>
                  </a:cubicBezTo>
                  <a:cubicBezTo>
                    <a:pt x="11" y="26"/>
                    <a:pt x="11" y="27"/>
                    <a:pt x="11" y="28"/>
                  </a:cubicBezTo>
                  <a:cubicBezTo>
                    <a:pt x="13" y="30"/>
                    <a:pt x="18" y="30"/>
                    <a:pt x="21" y="30"/>
                  </a:cubicBezTo>
                  <a:cubicBezTo>
                    <a:pt x="24" y="30"/>
                    <a:pt x="26" y="30"/>
                    <a:pt x="28" y="28"/>
                  </a:cubicBezTo>
                  <a:cubicBezTo>
                    <a:pt x="32" y="26"/>
                    <a:pt x="36" y="28"/>
                    <a:pt x="40" y="30"/>
                  </a:cubicBezTo>
                  <a:cubicBezTo>
                    <a:pt x="40" y="28"/>
                    <a:pt x="40" y="25"/>
                    <a:pt x="41" y="23"/>
                  </a:cubicBezTo>
                  <a:cubicBezTo>
                    <a:pt x="42" y="22"/>
                    <a:pt x="45" y="24"/>
                    <a:pt x="46" y="20"/>
                  </a:cubicBezTo>
                  <a:cubicBezTo>
                    <a:pt x="43" y="18"/>
                    <a:pt x="42" y="20"/>
                    <a:pt x="39" y="20"/>
                  </a:cubicBezTo>
                  <a:cubicBezTo>
                    <a:pt x="37" y="19"/>
                    <a:pt x="37" y="14"/>
                    <a:pt x="38" y="13"/>
                  </a:cubicBezTo>
                  <a:cubicBezTo>
                    <a:pt x="39" y="11"/>
                    <a:pt x="37" y="15"/>
                    <a:pt x="38" y="13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31" name="Freeform 665"/>
            <p:cNvSpPr>
              <a:spLocks/>
            </p:cNvSpPr>
            <p:nvPr/>
          </p:nvSpPr>
          <p:spPr bwMode="auto">
            <a:xfrm>
              <a:off x="12929494" y="6564274"/>
              <a:ext cx="156051" cy="187951"/>
            </a:xfrm>
            <a:custGeom>
              <a:avLst/>
              <a:gdLst>
                <a:gd name="T0" fmla="*/ 14 w 17"/>
                <a:gd name="T1" fmla="*/ 10 h 20"/>
                <a:gd name="T2" fmla="*/ 9 w 17"/>
                <a:gd name="T3" fmla="*/ 3 h 20"/>
                <a:gd name="T4" fmla="*/ 0 w 17"/>
                <a:gd name="T5" fmla="*/ 1 h 20"/>
                <a:gd name="T6" fmla="*/ 5 w 17"/>
                <a:gd name="T7" fmla="*/ 10 h 20"/>
                <a:gd name="T8" fmla="*/ 7 w 17"/>
                <a:gd name="T9" fmla="*/ 20 h 20"/>
                <a:gd name="T10" fmla="*/ 10 w 17"/>
                <a:gd name="T11" fmla="*/ 14 h 20"/>
                <a:gd name="T12" fmla="*/ 14 w 17"/>
                <a:gd name="T13" fmla="*/ 14 h 20"/>
                <a:gd name="T14" fmla="*/ 14 w 17"/>
                <a:gd name="T15" fmla="*/ 10 h 20"/>
                <a:gd name="T16" fmla="*/ 14 w 17"/>
                <a:gd name="T17" fmla="*/ 1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20">
                  <a:moveTo>
                    <a:pt x="14" y="10"/>
                  </a:moveTo>
                  <a:cubicBezTo>
                    <a:pt x="12" y="8"/>
                    <a:pt x="11" y="4"/>
                    <a:pt x="9" y="3"/>
                  </a:cubicBezTo>
                  <a:cubicBezTo>
                    <a:pt x="8" y="3"/>
                    <a:pt x="0" y="0"/>
                    <a:pt x="0" y="1"/>
                  </a:cubicBezTo>
                  <a:cubicBezTo>
                    <a:pt x="1" y="5"/>
                    <a:pt x="3" y="7"/>
                    <a:pt x="5" y="10"/>
                  </a:cubicBezTo>
                  <a:cubicBezTo>
                    <a:pt x="7" y="13"/>
                    <a:pt x="4" y="17"/>
                    <a:pt x="7" y="20"/>
                  </a:cubicBezTo>
                  <a:cubicBezTo>
                    <a:pt x="8" y="19"/>
                    <a:pt x="9" y="16"/>
                    <a:pt x="10" y="14"/>
                  </a:cubicBezTo>
                  <a:cubicBezTo>
                    <a:pt x="12" y="13"/>
                    <a:pt x="13" y="14"/>
                    <a:pt x="14" y="14"/>
                  </a:cubicBezTo>
                  <a:cubicBezTo>
                    <a:pt x="17" y="14"/>
                    <a:pt x="14" y="10"/>
                    <a:pt x="14" y="10"/>
                  </a:cubicBezTo>
                  <a:cubicBezTo>
                    <a:pt x="13" y="9"/>
                    <a:pt x="14" y="10"/>
                    <a:pt x="14" y="10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32" name="Freeform 666"/>
            <p:cNvSpPr>
              <a:spLocks/>
            </p:cNvSpPr>
            <p:nvPr/>
          </p:nvSpPr>
          <p:spPr bwMode="auto">
            <a:xfrm>
              <a:off x="12993189" y="6666210"/>
              <a:ext cx="92356" cy="95566"/>
            </a:xfrm>
            <a:custGeom>
              <a:avLst/>
              <a:gdLst>
                <a:gd name="T0" fmla="*/ 7 w 10"/>
                <a:gd name="T1" fmla="*/ 9 h 10"/>
                <a:gd name="T2" fmla="*/ 7 w 10"/>
                <a:gd name="T3" fmla="*/ 7 h 10"/>
                <a:gd name="T4" fmla="*/ 10 w 10"/>
                <a:gd name="T5" fmla="*/ 4 h 10"/>
                <a:gd name="T6" fmla="*/ 8 w 10"/>
                <a:gd name="T7" fmla="*/ 1 h 10"/>
                <a:gd name="T8" fmla="*/ 3 w 10"/>
                <a:gd name="T9" fmla="*/ 4 h 10"/>
                <a:gd name="T10" fmla="*/ 0 w 10"/>
                <a:gd name="T11" fmla="*/ 9 h 10"/>
                <a:gd name="T12" fmla="*/ 3 w 10"/>
                <a:gd name="T13" fmla="*/ 9 h 10"/>
                <a:gd name="T14" fmla="*/ 7 w 10"/>
                <a:gd name="T15" fmla="*/ 10 h 10"/>
                <a:gd name="T16" fmla="*/ 7 w 10"/>
                <a:gd name="T17" fmla="*/ 9 h 10"/>
                <a:gd name="T18" fmla="*/ 7 w 10"/>
                <a:gd name="T19" fmla="*/ 9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" h="10">
                  <a:moveTo>
                    <a:pt x="7" y="9"/>
                  </a:moveTo>
                  <a:cubicBezTo>
                    <a:pt x="6" y="8"/>
                    <a:pt x="6" y="8"/>
                    <a:pt x="7" y="7"/>
                  </a:cubicBezTo>
                  <a:cubicBezTo>
                    <a:pt x="8" y="6"/>
                    <a:pt x="9" y="5"/>
                    <a:pt x="10" y="4"/>
                  </a:cubicBezTo>
                  <a:cubicBezTo>
                    <a:pt x="10" y="4"/>
                    <a:pt x="8" y="2"/>
                    <a:pt x="8" y="1"/>
                  </a:cubicBezTo>
                  <a:cubicBezTo>
                    <a:pt x="8" y="5"/>
                    <a:pt x="3" y="0"/>
                    <a:pt x="3" y="4"/>
                  </a:cubicBezTo>
                  <a:cubicBezTo>
                    <a:pt x="3" y="6"/>
                    <a:pt x="1" y="8"/>
                    <a:pt x="0" y="9"/>
                  </a:cubicBezTo>
                  <a:cubicBezTo>
                    <a:pt x="0" y="10"/>
                    <a:pt x="2" y="9"/>
                    <a:pt x="3" y="9"/>
                  </a:cubicBezTo>
                  <a:cubicBezTo>
                    <a:pt x="5" y="9"/>
                    <a:pt x="6" y="9"/>
                    <a:pt x="7" y="10"/>
                  </a:cubicBezTo>
                  <a:cubicBezTo>
                    <a:pt x="7" y="10"/>
                    <a:pt x="7" y="9"/>
                    <a:pt x="7" y="9"/>
                  </a:cubicBezTo>
                  <a:cubicBezTo>
                    <a:pt x="6" y="8"/>
                    <a:pt x="7" y="9"/>
                    <a:pt x="7" y="9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33" name="Freeform 667"/>
            <p:cNvSpPr>
              <a:spLocks/>
            </p:cNvSpPr>
            <p:nvPr/>
          </p:nvSpPr>
          <p:spPr bwMode="auto">
            <a:xfrm>
              <a:off x="12712935" y="6815931"/>
              <a:ext cx="299364" cy="178393"/>
            </a:xfrm>
            <a:custGeom>
              <a:avLst/>
              <a:gdLst>
                <a:gd name="T0" fmla="*/ 17 w 32"/>
                <a:gd name="T1" fmla="*/ 4 h 19"/>
                <a:gd name="T2" fmla="*/ 2 w 32"/>
                <a:gd name="T3" fmla="*/ 0 h 19"/>
                <a:gd name="T4" fmla="*/ 2 w 32"/>
                <a:gd name="T5" fmla="*/ 5 h 19"/>
                <a:gd name="T6" fmla="*/ 3 w 32"/>
                <a:gd name="T7" fmla="*/ 8 h 19"/>
                <a:gd name="T8" fmla="*/ 1 w 32"/>
                <a:gd name="T9" fmla="*/ 11 h 19"/>
                <a:gd name="T10" fmla="*/ 3 w 32"/>
                <a:gd name="T11" fmla="*/ 17 h 19"/>
                <a:gd name="T12" fmla="*/ 9 w 32"/>
                <a:gd name="T13" fmla="*/ 17 h 19"/>
                <a:gd name="T14" fmla="*/ 16 w 32"/>
                <a:gd name="T15" fmla="*/ 18 h 19"/>
                <a:gd name="T16" fmla="*/ 21 w 32"/>
                <a:gd name="T17" fmla="*/ 15 h 19"/>
                <a:gd name="T18" fmla="*/ 28 w 32"/>
                <a:gd name="T19" fmla="*/ 14 h 19"/>
                <a:gd name="T20" fmla="*/ 28 w 32"/>
                <a:gd name="T21" fmla="*/ 8 h 19"/>
                <a:gd name="T22" fmla="*/ 29 w 32"/>
                <a:gd name="T23" fmla="*/ 3 h 19"/>
                <a:gd name="T24" fmla="*/ 21 w 32"/>
                <a:gd name="T25" fmla="*/ 2 h 19"/>
                <a:gd name="T26" fmla="*/ 17 w 32"/>
                <a:gd name="T27" fmla="*/ 4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2" h="19">
                  <a:moveTo>
                    <a:pt x="17" y="4"/>
                  </a:moveTo>
                  <a:cubicBezTo>
                    <a:pt x="13" y="4"/>
                    <a:pt x="3" y="6"/>
                    <a:pt x="2" y="0"/>
                  </a:cubicBezTo>
                  <a:cubicBezTo>
                    <a:pt x="1" y="2"/>
                    <a:pt x="0" y="4"/>
                    <a:pt x="2" y="5"/>
                  </a:cubicBezTo>
                  <a:cubicBezTo>
                    <a:pt x="3" y="6"/>
                    <a:pt x="4" y="7"/>
                    <a:pt x="3" y="8"/>
                  </a:cubicBezTo>
                  <a:cubicBezTo>
                    <a:pt x="2" y="9"/>
                    <a:pt x="1" y="9"/>
                    <a:pt x="1" y="11"/>
                  </a:cubicBezTo>
                  <a:cubicBezTo>
                    <a:pt x="2" y="13"/>
                    <a:pt x="3" y="14"/>
                    <a:pt x="3" y="17"/>
                  </a:cubicBezTo>
                  <a:cubicBezTo>
                    <a:pt x="5" y="17"/>
                    <a:pt x="7" y="17"/>
                    <a:pt x="9" y="17"/>
                  </a:cubicBezTo>
                  <a:cubicBezTo>
                    <a:pt x="11" y="17"/>
                    <a:pt x="14" y="19"/>
                    <a:pt x="16" y="18"/>
                  </a:cubicBezTo>
                  <a:cubicBezTo>
                    <a:pt x="18" y="18"/>
                    <a:pt x="20" y="16"/>
                    <a:pt x="21" y="15"/>
                  </a:cubicBezTo>
                  <a:cubicBezTo>
                    <a:pt x="23" y="13"/>
                    <a:pt x="25" y="14"/>
                    <a:pt x="28" y="14"/>
                  </a:cubicBezTo>
                  <a:cubicBezTo>
                    <a:pt x="27" y="12"/>
                    <a:pt x="27" y="11"/>
                    <a:pt x="28" y="8"/>
                  </a:cubicBezTo>
                  <a:cubicBezTo>
                    <a:pt x="29" y="6"/>
                    <a:pt x="32" y="4"/>
                    <a:pt x="29" y="3"/>
                  </a:cubicBezTo>
                  <a:cubicBezTo>
                    <a:pt x="27" y="2"/>
                    <a:pt x="24" y="1"/>
                    <a:pt x="21" y="2"/>
                  </a:cubicBezTo>
                  <a:cubicBezTo>
                    <a:pt x="19" y="2"/>
                    <a:pt x="18" y="4"/>
                    <a:pt x="17" y="4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34" name="Freeform 668"/>
            <p:cNvSpPr>
              <a:spLocks/>
            </p:cNvSpPr>
            <p:nvPr/>
          </p:nvSpPr>
          <p:spPr bwMode="auto">
            <a:xfrm>
              <a:off x="12423124" y="6771334"/>
              <a:ext cx="168791" cy="140163"/>
            </a:xfrm>
            <a:custGeom>
              <a:avLst/>
              <a:gdLst>
                <a:gd name="T0" fmla="*/ 10 w 18"/>
                <a:gd name="T1" fmla="*/ 0 h 15"/>
                <a:gd name="T2" fmla="*/ 1 w 18"/>
                <a:gd name="T3" fmla="*/ 2 h 15"/>
                <a:gd name="T4" fmla="*/ 4 w 18"/>
                <a:gd name="T5" fmla="*/ 8 h 15"/>
                <a:gd name="T6" fmla="*/ 13 w 18"/>
                <a:gd name="T7" fmla="*/ 15 h 15"/>
                <a:gd name="T8" fmla="*/ 15 w 18"/>
                <a:gd name="T9" fmla="*/ 10 h 15"/>
                <a:gd name="T10" fmla="*/ 17 w 18"/>
                <a:gd name="T11" fmla="*/ 6 h 15"/>
                <a:gd name="T12" fmla="*/ 16 w 18"/>
                <a:gd name="T13" fmla="*/ 2 h 15"/>
                <a:gd name="T14" fmla="*/ 10 w 18"/>
                <a:gd name="T15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8" h="15">
                  <a:moveTo>
                    <a:pt x="10" y="0"/>
                  </a:moveTo>
                  <a:cubicBezTo>
                    <a:pt x="8" y="0"/>
                    <a:pt x="0" y="0"/>
                    <a:pt x="1" y="2"/>
                  </a:cubicBezTo>
                  <a:cubicBezTo>
                    <a:pt x="1" y="3"/>
                    <a:pt x="3" y="7"/>
                    <a:pt x="4" y="8"/>
                  </a:cubicBezTo>
                  <a:cubicBezTo>
                    <a:pt x="6" y="11"/>
                    <a:pt x="10" y="13"/>
                    <a:pt x="13" y="15"/>
                  </a:cubicBezTo>
                  <a:cubicBezTo>
                    <a:pt x="13" y="13"/>
                    <a:pt x="13" y="11"/>
                    <a:pt x="15" y="10"/>
                  </a:cubicBezTo>
                  <a:cubicBezTo>
                    <a:pt x="17" y="9"/>
                    <a:pt x="18" y="8"/>
                    <a:pt x="17" y="6"/>
                  </a:cubicBezTo>
                  <a:cubicBezTo>
                    <a:pt x="17" y="4"/>
                    <a:pt x="17" y="3"/>
                    <a:pt x="16" y="2"/>
                  </a:cubicBezTo>
                  <a:cubicBezTo>
                    <a:pt x="14" y="1"/>
                    <a:pt x="12" y="0"/>
                    <a:pt x="10" y="0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35" name="Freeform 669"/>
            <p:cNvSpPr>
              <a:spLocks/>
            </p:cNvSpPr>
            <p:nvPr/>
          </p:nvSpPr>
          <p:spPr bwMode="auto">
            <a:xfrm>
              <a:off x="12544142" y="6704437"/>
              <a:ext cx="207006" cy="251657"/>
            </a:xfrm>
            <a:custGeom>
              <a:avLst/>
              <a:gdLst>
                <a:gd name="T0" fmla="*/ 21 w 22"/>
                <a:gd name="T1" fmla="*/ 19 h 27"/>
                <a:gd name="T2" fmla="*/ 20 w 22"/>
                <a:gd name="T3" fmla="*/ 17 h 27"/>
                <a:gd name="T4" fmla="*/ 19 w 22"/>
                <a:gd name="T5" fmla="*/ 13 h 27"/>
                <a:gd name="T6" fmla="*/ 15 w 22"/>
                <a:gd name="T7" fmla="*/ 10 h 27"/>
                <a:gd name="T8" fmla="*/ 14 w 22"/>
                <a:gd name="T9" fmla="*/ 8 h 27"/>
                <a:gd name="T10" fmla="*/ 12 w 22"/>
                <a:gd name="T11" fmla="*/ 5 h 27"/>
                <a:gd name="T12" fmla="*/ 5 w 22"/>
                <a:gd name="T13" fmla="*/ 1 h 27"/>
                <a:gd name="T14" fmla="*/ 2 w 22"/>
                <a:gd name="T15" fmla="*/ 4 h 27"/>
                <a:gd name="T16" fmla="*/ 4 w 22"/>
                <a:gd name="T17" fmla="*/ 14 h 27"/>
                <a:gd name="T18" fmla="*/ 1 w 22"/>
                <a:gd name="T19" fmla="*/ 19 h 27"/>
                <a:gd name="T20" fmla="*/ 0 w 22"/>
                <a:gd name="T21" fmla="*/ 23 h 27"/>
                <a:gd name="T22" fmla="*/ 4 w 22"/>
                <a:gd name="T23" fmla="*/ 27 h 27"/>
                <a:gd name="T24" fmla="*/ 6 w 22"/>
                <a:gd name="T25" fmla="*/ 23 h 27"/>
                <a:gd name="T26" fmla="*/ 10 w 22"/>
                <a:gd name="T27" fmla="*/ 26 h 27"/>
                <a:gd name="T28" fmla="*/ 20 w 22"/>
                <a:gd name="T29" fmla="*/ 24 h 27"/>
                <a:gd name="T30" fmla="*/ 21 w 22"/>
                <a:gd name="T31" fmla="*/ 19 h 27"/>
                <a:gd name="T32" fmla="*/ 21 w 22"/>
                <a:gd name="T33" fmla="*/ 19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2" h="27">
                  <a:moveTo>
                    <a:pt x="21" y="19"/>
                  </a:moveTo>
                  <a:cubicBezTo>
                    <a:pt x="22" y="18"/>
                    <a:pt x="21" y="18"/>
                    <a:pt x="20" y="17"/>
                  </a:cubicBezTo>
                  <a:cubicBezTo>
                    <a:pt x="19" y="16"/>
                    <a:pt x="19" y="15"/>
                    <a:pt x="19" y="13"/>
                  </a:cubicBezTo>
                  <a:cubicBezTo>
                    <a:pt x="21" y="10"/>
                    <a:pt x="18" y="10"/>
                    <a:pt x="15" y="10"/>
                  </a:cubicBezTo>
                  <a:cubicBezTo>
                    <a:pt x="14" y="10"/>
                    <a:pt x="14" y="9"/>
                    <a:pt x="14" y="8"/>
                  </a:cubicBezTo>
                  <a:cubicBezTo>
                    <a:pt x="13" y="6"/>
                    <a:pt x="12" y="7"/>
                    <a:pt x="12" y="5"/>
                  </a:cubicBezTo>
                  <a:cubicBezTo>
                    <a:pt x="11" y="2"/>
                    <a:pt x="9" y="0"/>
                    <a:pt x="5" y="1"/>
                  </a:cubicBezTo>
                  <a:cubicBezTo>
                    <a:pt x="2" y="2"/>
                    <a:pt x="2" y="2"/>
                    <a:pt x="2" y="4"/>
                  </a:cubicBezTo>
                  <a:cubicBezTo>
                    <a:pt x="3" y="7"/>
                    <a:pt x="4" y="10"/>
                    <a:pt x="4" y="14"/>
                  </a:cubicBezTo>
                  <a:cubicBezTo>
                    <a:pt x="5" y="17"/>
                    <a:pt x="2" y="16"/>
                    <a:pt x="1" y="19"/>
                  </a:cubicBezTo>
                  <a:cubicBezTo>
                    <a:pt x="0" y="20"/>
                    <a:pt x="0" y="22"/>
                    <a:pt x="0" y="23"/>
                  </a:cubicBezTo>
                  <a:cubicBezTo>
                    <a:pt x="0" y="25"/>
                    <a:pt x="3" y="26"/>
                    <a:pt x="4" y="27"/>
                  </a:cubicBezTo>
                  <a:cubicBezTo>
                    <a:pt x="4" y="26"/>
                    <a:pt x="4" y="23"/>
                    <a:pt x="6" y="23"/>
                  </a:cubicBezTo>
                  <a:cubicBezTo>
                    <a:pt x="8" y="23"/>
                    <a:pt x="9" y="24"/>
                    <a:pt x="10" y="26"/>
                  </a:cubicBezTo>
                  <a:cubicBezTo>
                    <a:pt x="11" y="26"/>
                    <a:pt x="18" y="24"/>
                    <a:pt x="20" y="24"/>
                  </a:cubicBezTo>
                  <a:cubicBezTo>
                    <a:pt x="18" y="22"/>
                    <a:pt x="20" y="21"/>
                    <a:pt x="21" y="19"/>
                  </a:cubicBezTo>
                  <a:cubicBezTo>
                    <a:pt x="22" y="18"/>
                    <a:pt x="20" y="20"/>
                    <a:pt x="21" y="19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36" name="Freeform 670"/>
            <p:cNvSpPr>
              <a:spLocks/>
            </p:cNvSpPr>
            <p:nvPr/>
          </p:nvSpPr>
          <p:spPr bwMode="auto">
            <a:xfrm>
              <a:off x="12432679" y="6554719"/>
              <a:ext cx="328029" cy="178393"/>
            </a:xfrm>
            <a:custGeom>
              <a:avLst/>
              <a:gdLst>
                <a:gd name="T0" fmla="*/ 30 w 35"/>
                <a:gd name="T1" fmla="*/ 3 h 19"/>
                <a:gd name="T2" fmla="*/ 24 w 35"/>
                <a:gd name="T3" fmla="*/ 1 h 19"/>
                <a:gd name="T4" fmla="*/ 19 w 35"/>
                <a:gd name="T5" fmla="*/ 4 h 19"/>
                <a:gd name="T6" fmla="*/ 15 w 35"/>
                <a:gd name="T7" fmla="*/ 4 h 19"/>
                <a:gd name="T8" fmla="*/ 13 w 35"/>
                <a:gd name="T9" fmla="*/ 6 h 19"/>
                <a:gd name="T10" fmla="*/ 5 w 35"/>
                <a:gd name="T11" fmla="*/ 4 h 19"/>
                <a:gd name="T12" fmla="*/ 5 w 35"/>
                <a:gd name="T13" fmla="*/ 7 h 19"/>
                <a:gd name="T14" fmla="*/ 3 w 35"/>
                <a:gd name="T15" fmla="*/ 8 h 19"/>
                <a:gd name="T16" fmla="*/ 3 w 35"/>
                <a:gd name="T17" fmla="*/ 15 h 19"/>
                <a:gd name="T18" fmla="*/ 11 w 35"/>
                <a:gd name="T19" fmla="*/ 19 h 19"/>
                <a:gd name="T20" fmla="*/ 21 w 35"/>
                <a:gd name="T21" fmla="*/ 17 h 19"/>
                <a:gd name="T22" fmla="*/ 25 w 35"/>
                <a:gd name="T23" fmla="*/ 15 h 19"/>
                <a:gd name="T24" fmla="*/ 29 w 35"/>
                <a:gd name="T25" fmla="*/ 9 h 19"/>
                <a:gd name="T26" fmla="*/ 33 w 35"/>
                <a:gd name="T27" fmla="*/ 6 h 19"/>
                <a:gd name="T28" fmla="*/ 30 w 35"/>
                <a:gd name="T29" fmla="*/ 3 h 19"/>
                <a:gd name="T30" fmla="*/ 30 w 35"/>
                <a:gd name="T31" fmla="*/ 3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5" h="19">
                  <a:moveTo>
                    <a:pt x="30" y="3"/>
                  </a:moveTo>
                  <a:cubicBezTo>
                    <a:pt x="30" y="2"/>
                    <a:pt x="25" y="2"/>
                    <a:pt x="24" y="1"/>
                  </a:cubicBezTo>
                  <a:cubicBezTo>
                    <a:pt x="20" y="0"/>
                    <a:pt x="22" y="4"/>
                    <a:pt x="19" y="4"/>
                  </a:cubicBezTo>
                  <a:cubicBezTo>
                    <a:pt x="18" y="3"/>
                    <a:pt x="17" y="4"/>
                    <a:pt x="15" y="4"/>
                  </a:cubicBezTo>
                  <a:cubicBezTo>
                    <a:pt x="14" y="4"/>
                    <a:pt x="14" y="6"/>
                    <a:pt x="13" y="6"/>
                  </a:cubicBezTo>
                  <a:cubicBezTo>
                    <a:pt x="9" y="8"/>
                    <a:pt x="7" y="6"/>
                    <a:pt x="5" y="4"/>
                  </a:cubicBezTo>
                  <a:cubicBezTo>
                    <a:pt x="5" y="5"/>
                    <a:pt x="5" y="6"/>
                    <a:pt x="5" y="7"/>
                  </a:cubicBezTo>
                  <a:cubicBezTo>
                    <a:pt x="4" y="8"/>
                    <a:pt x="3" y="6"/>
                    <a:pt x="3" y="8"/>
                  </a:cubicBezTo>
                  <a:cubicBezTo>
                    <a:pt x="3" y="11"/>
                    <a:pt x="0" y="13"/>
                    <a:pt x="3" y="15"/>
                  </a:cubicBezTo>
                  <a:cubicBezTo>
                    <a:pt x="5" y="17"/>
                    <a:pt x="8" y="19"/>
                    <a:pt x="11" y="19"/>
                  </a:cubicBezTo>
                  <a:cubicBezTo>
                    <a:pt x="15" y="19"/>
                    <a:pt x="17" y="16"/>
                    <a:pt x="21" y="17"/>
                  </a:cubicBezTo>
                  <a:cubicBezTo>
                    <a:pt x="21" y="16"/>
                    <a:pt x="24" y="16"/>
                    <a:pt x="25" y="15"/>
                  </a:cubicBezTo>
                  <a:cubicBezTo>
                    <a:pt x="26" y="13"/>
                    <a:pt x="27" y="11"/>
                    <a:pt x="29" y="9"/>
                  </a:cubicBezTo>
                  <a:cubicBezTo>
                    <a:pt x="30" y="7"/>
                    <a:pt x="31" y="7"/>
                    <a:pt x="33" y="6"/>
                  </a:cubicBezTo>
                  <a:cubicBezTo>
                    <a:pt x="35" y="4"/>
                    <a:pt x="30" y="4"/>
                    <a:pt x="30" y="3"/>
                  </a:cubicBezTo>
                  <a:cubicBezTo>
                    <a:pt x="30" y="3"/>
                    <a:pt x="30" y="4"/>
                    <a:pt x="30" y="3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37" name="Freeform 671"/>
            <p:cNvSpPr>
              <a:spLocks/>
            </p:cNvSpPr>
            <p:nvPr/>
          </p:nvSpPr>
          <p:spPr bwMode="auto">
            <a:xfrm>
              <a:off x="12620574" y="6956097"/>
              <a:ext cx="289811" cy="299442"/>
            </a:xfrm>
            <a:custGeom>
              <a:avLst/>
              <a:gdLst>
                <a:gd name="T0" fmla="*/ 31 w 31"/>
                <a:gd name="T1" fmla="*/ 0 h 32"/>
                <a:gd name="T2" fmla="*/ 23 w 31"/>
                <a:gd name="T3" fmla="*/ 3 h 32"/>
                <a:gd name="T4" fmla="*/ 13 w 31"/>
                <a:gd name="T5" fmla="*/ 2 h 32"/>
                <a:gd name="T6" fmla="*/ 9 w 31"/>
                <a:gd name="T7" fmla="*/ 4 h 32"/>
                <a:gd name="T8" fmla="*/ 6 w 31"/>
                <a:gd name="T9" fmla="*/ 5 h 32"/>
                <a:gd name="T10" fmla="*/ 4 w 31"/>
                <a:gd name="T11" fmla="*/ 8 h 32"/>
                <a:gd name="T12" fmla="*/ 2 w 31"/>
                <a:gd name="T13" fmla="*/ 11 h 32"/>
                <a:gd name="T14" fmla="*/ 2 w 31"/>
                <a:gd name="T15" fmla="*/ 15 h 32"/>
                <a:gd name="T16" fmla="*/ 4 w 31"/>
                <a:gd name="T17" fmla="*/ 17 h 32"/>
                <a:gd name="T18" fmla="*/ 5 w 31"/>
                <a:gd name="T19" fmla="*/ 22 h 32"/>
                <a:gd name="T20" fmla="*/ 6 w 31"/>
                <a:gd name="T21" fmla="*/ 25 h 32"/>
                <a:gd name="T22" fmla="*/ 7 w 31"/>
                <a:gd name="T23" fmla="*/ 28 h 32"/>
                <a:gd name="T24" fmla="*/ 8 w 31"/>
                <a:gd name="T25" fmla="*/ 29 h 32"/>
                <a:gd name="T26" fmla="*/ 10 w 31"/>
                <a:gd name="T27" fmla="*/ 31 h 32"/>
                <a:gd name="T28" fmla="*/ 12 w 31"/>
                <a:gd name="T29" fmla="*/ 30 h 32"/>
                <a:gd name="T30" fmla="*/ 13 w 31"/>
                <a:gd name="T31" fmla="*/ 31 h 32"/>
                <a:gd name="T32" fmla="*/ 13 w 31"/>
                <a:gd name="T33" fmla="*/ 26 h 32"/>
                <a:gd name="T34" fmla="*/ 17 w 31"/>
                <a:gd name="T35" fmla="*/ 26 h 32"/>
                <a:gd name="T36" fmla="*/ 14 w 31"/>
                <a:gd name="T37" fmla="*/ 23 h 32"/>
                <a:gd name="T38" fmla="*/ 17 w 31"/>
                <a:gd name="T39" fmla="*/ 24 h 32"/>
                <a:gd name="T40" fmla="*/ 18 w 31"/>
                <a:gd name="T41" fmla="*/ 22 h 32"/>
                <a:gd name="T42" fmla="*/ 21 w 31"/>
                <a:gd name="T43" fmla="*/ 23 h 32"/>
                <a:gd name="T44" fmla="*/ 19 w 31"/>
                <a:gd name="T45" fmla="*/ 19 h 32"/>
                <a:gd name="T46" fmla="*/ 15 w 31"/>
                <a:gd name="T47" fmla="*/ 17 h 32"/>
                <a:gd name="T48" fmla="*/ 15 w 31"/>
                <a:gd name="T49" fmla="*/ 16 h 32"/>
                <a:gd name="T50" fmla="*/ 11 w 31"/>
                <a:gd name="T51" fmla="*/ 10 h 32"/>
                <a:gd name="T52" fmla="*/ 16 w 31"/>
                <a:gd name="T53" fmla="*/ 11 h 32"/>
                <a:gd name="T54" fmla="*/ 16 w 31"/>
                <a:gd name="T55" fmla="*/ 10 h 32"/>
                <a:gd name="T56" fmla="*/ 18 w 31"/>
                <a:gd name="T57" fmla="*/ 11 h 32"/>
                <a:gd name="T58" fmla="*/ 17 w 31"/>
                <a:gd name="T59" fmla="*/ 9 h 32"/>
                <a:gd name="T60" fmla="*/ 21 w 31"/>
                <a:gd name="T61" fmla="*/ 10 h 32"/>
                <a:gd name="T62" fmla="*/ 17 w 31"/>
                <a:gd name="T63" fmla="*/ 7 h 32"/>
                <a:gd name="T64" fmla="*/ 22 w 31"/>
                <a:gd name="T65" fmla="*/ 5 h 32"/>
                <a:gd name="T66" fmla="*/ 21 w 31"/>
                <a:gd name="T67" fmla="*/ 7 h 32"/>
                <a:gd name="T68" fmla="*/ 25 w 31"/>
                <a:gd name="T69" fmla="*/ 5 h 32"/>
                <a:gd name="T70" fmla="*/ 29 w 31"/>
                <a:gd name="T71" fmla="*/ 7 h 32"/>
                <a:gd name="T72" fmla="*/ 31 w 31"/>
                <a:gd name="T73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1" h="32">
                  <a:moveTo>
                    <a:pt x="31" y="0"/>
                  </a:moveTo>
                  <a:cubicBezTo>
                    <a:pt x="28" y="2"/>
                    <a:pt x="27" y="4"/>
                    <a:pt x="23" y="3"/>
                  </a:cubicBezTo>
                  <a:cubicBezTo>
                    <a:pt x="21" y="2"/>
                    <a:pt x="15" y="1"/>
                    <a:pt x="13" y="2"/>
                  </a:cubicBezTo>
                  <a:cubicBezTo>
                    <a:pt x="13" y="5"/>
                    <a:pt x="10" y="3"/>
                    <a:pt x="9" y="4"/>
                  </a:cubicBezTo>
                  <a:cubicBezTo>
                    <a:pt x="8" y="5"/>
                    <a:pt x="7" y="5"/>
                    <a:pt x="6" y="5"/>
                  </a:cubicBezTo>
                  <a:cubicBezTo>
                    <a:pt x="4" y="6"/>
                    <a:pt x="4" y="7"/>
                    <a:pt x="4" y="8"/>
                  </a:cubicBezTo>
                  <a:cubicBezTo>
                    <a:pt x="3" y="9"/>
                    <a:pt x="3" y="10"/>
                    <a:pt x="2" y="11"/>
                  </a:cubicBezTo>
                  <a:cubicBezTo>
                    <a:pt x="0" y="13"/>
                    <a:pt x="0" y="13"/>
                    <a:pt x="2" y="15"/>
                  </a:cubicBezTo>
                  <a:cubicBezTo>
                    <a:pt x="3" y="16"/>
                    <a:pt x="4" y="16"/>
                    <a:pt x="4" y="17"/>
                  </a:cubicBezTo>
                  <a:cubicBezTo>
                    <a:pt x="4" y="19"/>
                    <a:pt x="4" y="20"/>
                    <a:pt x="5" y="22"/>
                  </a:cubicBezTo>
                  <a:cubicBezTo>
                    <a:pt x="5" y="23"/>
                    <a:pt x="5" y="24"/>
                    <a:pt x="6" y="25"/>
                  </a:cubicBezTo>
                  <a:cubicBezTo>
                    <a:pt x="8" y="26"/>
                    <a:pt x="6" y="27"/>
                    <a:pt x="7" y="28"/>
                  </a:cubicBezTo>
                  <a:cubicBezTo>
                    <a:pt x="7" y="30"/>
                    <a:pt x="8" y="29"/>
                    <a:pt x="8" y="29"/>
                  </a:cubicBezTo>
                  <a:cubicBezTo>
                    <a:pt x="10" y="29"/>
                    <a:pt x="10" y="30"/>
                    <a:pt x="10" y="31"/>
                  </a:cubicBezTo>
                  <a:cubicBezTo>
                    <a:pt x="11" y="31"/>
                    <a:pt x="12" y="30"/>
                    <a:pt x="12" y="30"/>
                  </a:cubicBezTo>
                  <a:cubicBezTo>
                    <a:pt x="13" y="29"/>
                    <a:pt x="13" y="31"/>
                    <a:pt x="13" y="31"/>
                  </a:cubicBezTo>
                  <a:cubicBezTo>
                    <a:pt x="14" y="32"/>
                    <a:pt x="13" y="25"/>
                    <a:pt x="13" y="26"/>
                  </a:cubicBezTo>
                  <a:cubicBezTo>
                    <a:pt x="13" y="25"/>
                    <a:pt x="16" y="26"/>
                    <a:pt x="17" y="26"/>
                  </a:cubicBezTo>
                  <a:cubicBezTo>
                    <a:pt x="17" y="25"/>
                    <a:pt x="14" y="24"/>
                    <a:pt x="14" y="23"/>
                  </a:cubicBezTo>
                  <a:cubicBezTo>
                    <a:pt x="15" y="21"/>
                    <a:pt x="17" y="23"/>
                    <a:pt x="17" y="24"/>
                  </a:cubicBezTo>
                  <a:cubicBezTo>
                    <a:pt x="19" y="25"/>
                    <a:pt x="18" y="23"/>
                    <a:pt x="18" y="22"/>
                  </a:cubicBezTo>
                  <a:cubicBezTo>
                    <a:pt x="18" y="21"/>
                    <a:pt x="21" y="23"/>
                    <a:pt x="21" y="23"/>
                  </a:cubicBezTo>
                  <a:cubicBezTo>
                    <a:pt x="21" y="22"/>
                    <a:pt x="19" y="19"/>
                    <a:pt x="19" y="19"/>
                  </a:cubicBezTo>
                  <a:cubicBezTo>
                    <a:pt x="18" y="18"/>
                    <a:pt x="16" y="18"/>
                    <a:pt x="15" y="17"/>
                  </a:cubicBezTo>
                  <a:cubicBezTo>
                    <a:pt x="15" y="17"/>
                    <a:pt x="15" y="15"/>
                    <a:pt x="15" y="16"/>
                  </a:cubicBezTo>
                  <a:cubicBezTo>
                    <a:pt x="14" y="14"/>
                    <a:pt x="11" y="12"/>
                    <a:pt x="11" y="10"/>
                  </a:cubicBezTo>
                  <a:cubicBezTo>
                    <a:pt x="12" y="6"/>
                    <a:pt x="15" y="10"/>
                    <a:pt x="16" y="11"/>
                  </a:cubicBezTo>
                  <a:cubicBezTo>
                    <a:pt x="16" y="11"/>
                    <a:pt x="16" y="10"/>
                    <a:pt x="16" y="10"/>
                  </a:cubicBezTo>
                  <a:cubicBezTo>
                    <a:pt x="17" y="9"/>
                    <a:pt x="18" y="10"/>
                    <a:pt x="18" y="11"/>
                  </a:cubicBezTo>
                  <a:cubicBezTo>
                    <a:pt x="18" y="11"/>
                    <a:pt x="17" y="9"/>
                    <a:pt x="17" y="9"/>
                  </a:cubicBezTo>
                  <a:cubicBezTo>
                    <a:pt x="18" y="9"/>
                    <a:pt x="20" y="10"/>
                    <a:pt x="21" y="10"/>
                  </a:cubicBezTo>
                  <a:cubicBezTo>
                    <a:pt x="21" y="9"/>
                    <a:pt x="17" y="9"/>
                    <a:pt x="17" y="7"/>
                  </a:cubicBezTo>
                  <a:cubicBezTo>
                    <a:pt x="17" y="7"/>
                    <a:pt x="21" y="5"/>
                    <a:pt x="22" y="5"/>
                  </a:cubicBezTo>
                  <a:cubicBezTo>
                    <a:pt x="22" y="5"/>
                    <a:pt x="21" y="7"/>
                    <a:pt x="21" y="7"/>
                  </a:cubicBezTo>
                  <a:cubicBezTo>
                    <a:pt x="21" y="7"/>
                    <a:pt x="24" y="5"/>
                    <a:pt x="25" y="5"/>
                  </a:cubicBezTo>
                  <a:cubicBezTo>
                    <a:pt x="26" y="5"/>
                    <a:pt x="27" y="6"/>
                    <a:pt x="29" y="7"/>
                  </a:cubicBezTo>
                  <a:cubicBezTo>
                    <a:pt x="30" y="5"/>
                    <a:pt x="31" y="2"/>
                    <a:pt x="31" y="0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38" name="Freeform 672"/>
            <p:cNvSpPr>
              <a:spLocks/>
            </p:cNvSpPr>
            <p:nvPr/>
          </p:nvSpPr>
          <p:spPr bwMode="auto">
            <a:xfrm>
              <a:off x="12881724" y="6940166"/>
              <a:ext cx="140127" cy="92380"/>
            </a:xfrm>
            <a:custGeom>
              <a:avLst/>
              <a:gdLst>
                <a:gd name="T0" fmla="*/ 15 w 15"/>
                <a:gd name="T1" fmla="*/ 6 h 10"/>
                <a:gd name="T2" fmla="*/ 10 w 15"/>
                <a:gd name="T3" fmla="*/ 1 h 10"/>
                <a:gd name="T4" fmla="*/ 2 w 15"/>
                <a:gd name="T5" fmla="*/ 5 h 10"/>
                <a:gd name="T6" fmla="*/ 1 w 15"/>
                <a:gd name="T7" fmla="*/ 9 h 10"/>
                <a:gd name="T8" fmla="*/ 6 w 15"/>
                <a:gd name="T9" fmla="*/ 9 h 10"/>
                <a:gd name="T10" fmla="*/ 11 w 15"/>
                <a:gd name="T11" fmla="*/ 7 h 10"/>
                <a:gd name="T12" fmla="*/ 15 w 15"/>
                <a:gd name="T13" fmla="*/ 6 h 10"/>
                <a:gd name="T14" fmla="*/ 15 w 15"/>
                <a:gd name="T15" fmla="*/ 6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" h="10">
                  <a:moveTo>
                    <a:pt x="15" y="6"/>
                  </a:moveTo>
                  <a:cubicBezTo>
                    <a:pt x="13" y="4"/>
                    <a:pt x="10" y="4"/>
                    <a:pt x="10" y="1"/>
                  </a:cubicBezTo>
                  <a:cubicBezTo>
                    <a:pt x="5" y="0"/>
                    <a:pt x="4" y="0"/>
                    <a:pt x="2" y="5"/>
                  </a:cubicBezTo>
                  <a:cubicBezTo>
                    <a:pt x="2" y="6"/>
                    <a:pt x="0" y="9"/>
                    <a:pt x="1" y="9"/>
                  </a:cubicBezTo>
                  <a:cubicBezTo>
                    <a:pt x="3" y="10"/>
                    <a:pt x="5" y="10"/>
                    <a:pt x="6" y="9"/>
                  </a:cubicBezTo>
                  <a:cubicBezTo>
                    <a:pt x="8" y="8"/>
                    <a:pt x="9" y="7"/>
                    <a:pt x="11" y="7"/>
                  </a:cubicBezTo>
                  <a:cubicBezTo>
                    <a:pt x="11" y="7"/>
                    <a:pt x="15" y="7"/>
                    <a:pt x="15" y="6"/>
                  </a:cubicBezTo>
                  <a:cubicBezTo>
                    <a:pt x="14" y="6"/>
                    <a:pt x="15" y="7"/>
                    <a:pt x="15" y="6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39" name="Freeform 673"/>
            <p:cNvSpPr>
              <a:spLocks/>
            </p:cNvSpPr>
            <p:nvPr/>
          </p:nvSpPr>
          <p:spPr bwMode="auto">
            <a:xfrm>
              <a:off x="12582361" y="6911499"/>
              <a:ext cx="82803" cy="168837"/>
            </a:xfrm>
            <a:custGeom>
              <a:avLst/>
              <a:gdLst>
                <a:gd name="T0" fmla="*/ 6 w 9"/>
                <a:gd name="T1" fmla="*/ 16 h 18"/>
                <a:gd name="T2" fmla="*/ 7 w 9"/>
                <a:gd name="T3" fmla="*/ 11 h 18"/>
                <a:gd name="T4" fmla="*/ 6 w 9"/>
                <a:gd name="T5" fmla="*/ 6 h 18"/>
                <a:gd name="T6" fmla="*/ 7 w 9"/>
                <a:gd name="T7" fmla="*/ 4 h 18"/>
                <a:gd name="T8" fmla="*/ 3 w 9"/>
                <a:gd name="T9" fmla="*/ 1 h 18"/>
                <a:gd name="T10" fmla="*/ 0 w 9"/>
                <a:gd name="T11" fmla="*/ 9 h 18"/>
                <a:gd name="T12" fmla="*/ 4 w 9"/>
                <a:gd name="T13" fmla="*/ 18 h 18"/>
                <a:gd name="T14" fmla="*/ 6 w 9"/>
                <a:gd name="T15" fmla="*/ 16 h 18"/>
                <a:gd name="T16" fmla="*/ 6 w 9"/>
                <a:gd name="T17" fmla="*/ 16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" h="18">
                  <a:moveTo>
                    <a:pt x="6" y="16"/>
                  </a:moveTo>
                  <a:cubicBezTo>
                    <a:pt x="7" y="14"/>
                    <a:pt x="9" y="12"/>
                    <a:pt x="7" y="11"/>
                  </a:cubicBezTo>
                  <a:cubicBezTo>
                    <a:pt x="6" y="10"/>
                    <a:pt x="5" y="8"/>
                    <a:pt x="6" y="6"/>
                  </a:cubicBezTo>
                  <a:cubicBezTo>
                    <a:pt x="6" y="6"/>
                    <a:pt x="7" y="4"/>
                    <a:pt x="7" y="4"/>
                  </a:cubicBezTo>
                  <a:cubicBezTo>
                    <a:pt x="6" y="3"/>
                    <a:pt x="4" y="1"/>
                    <a:pt x="3" y="1"/>
                  </a:cubicBezTo>
                  <a:cubicBezTo>
                    <a:pt x="0" y="0"/>
                    <a:pt x="0" y="7"/>
                    <a:pt x="0" y="9"/>
                  </a:cubicBezTo>
                  <a:cubicBezTo>
                    <a:pt x="0" y="13"/>
                    <a:pt x="2" y="15"/>
                    <a:pt x="4" y="18"/>
                  </a:cubicBezTo>
                  <a:cubicBezTo>
                    <a:pt x="5" y="17"/>
                    <a:pt x="6" y="16"/>
                    <a:pt x="6" y="16"/>
                  </a:cubicBezTo>
                  <a:cubicBezTo>
                    <a:pt x="7" y="14"/>
                    <a:pt x="6" y="16"/>
                    <a:pt x="6" y="16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40" name="Freeform 674"/>
            <p:cNvSpPr>
              <a:spLocks/>
            </p:cNvSpPr>
            <p:nvPr/>
          </p:nvSpPr>
          <p:spPr bwMode="auto">
            <a:xfrm>
              <a:off x="12630129" y="6930613"/>
              <a:ext cx="121018" cy="82827"/>
            </a:xfrm>
            <a:custGeom>
              <a:avLst/>
              <a:gdLst>
                <a:gd name="T0" fmla="*/ 11 w 13"/>
                <a:gd name="T1" fmla="*/ 0 h 9"/>
                <a:gd name="T2" fmla="*/ 2 w 13"/>
                <a:gd name="T3" fmla="*/ 2 h 9"/>
                <a:gd name="T4" fmla="*/ 3 w 13"/>
                <a:gd name="T5" fmla="*/ 9 h 9"/>
                <a:gd name="T6" fmla="*/ 7 w 13"/>
                <a:gd name="T7" fmla="*/ 8 h 9"/>
                <a:gd name="T8" fmla="*/ 10 w 13"/>
                <a:gd name="T9" fmla="*/ 7 h 9"/>
                <a:gd name="T10" fmla="*/ 11 w 13"/>
                <a:gd name="T1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" h="9">
                  <a:moveTo>
                    <a:pt x="11" y="0"/>
                  </a:moveTo>
                  <a:cubicBezTo>
                    <a:pt x="9" y="0"/>
                    <a:pt x="2" y="0"/>
                    <a:pt x="2" y="2"/>
                  </a:cubicBezTo>
                  <a:cubicBezTo>
                    <a:pt x="0" y="4"/>
                    <a:pt x="0" y="8"/>
                    <a:pt x="3" y="9"/>
                  </a:cubicBezTo>
                  <a:cubicBezTo>
                    <a:pt x="4" y="8"/>
                    <a:pt x="6" y="9"/>
                    <a:pt x="7" y="8"/>
                  </a:cubicBezTo>
                  <a:cubicBezTo>
                    <a:pt x="8" y="8"/>
                    <a:pt x="9" y="6"/>
                    <a:pt x="10" y="7"/>
                  </a:cubicBezTo>
                  <a:cubicBezTo>
                    <a:pt x="13" y="9"/>
                    <a:pt x="11" y="1"/>
                    <a:pt x="11" y="0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41" name="Freeform 675"/>
            <p:cNvSpPr>
              <a:spLocks/>
            </p:cNvSpPr>
            <p:nvPr/>
          </p:nvSpPr>
          <p:spPr bwMode="auto">
            <a:xfrm>
              <a:off x="13655610" y="6984764"/>
              <a:ext cx="178346" cy="149721"/>
            </a:xfrm>
            <a:custGeom>
              <a:avLst/>
              <a:gdLst>
                <a:gd name="T0" fmla="*/ 19 w 19"/>
                <a:gd name="T1" fmla="*/ 14 h 16"/>
                <a:gd name="T2" fmla="*/ 17 w 19"/>
                <a:gd name="T3" fmla="*/ 10 h 16"/>
                <a:gd name="T4" fmla="*/ 16 w 19"/>
                <a:gd name="T5" fmla="*/ 7 h 16"/>
                <a:gd name="T6" fmla="*/ 14 w 19"/>
                <a:gd name="T7" fmla="*/ 3 h 16"/>
                <a:gd name="T8" fmla="*/ 12 w 19"/>
                <a:gd name="T9" fmla="*/ 0 h 16"/>
                <a:gd name="T10" fmla="*/ 6 w 19"/>
                <a:gd name="T11" fmla="*/ 6 h 16"/>
                <a:gd name="T12" fmla="*/ 9 w 19"/>
                <a:gd name="T13" fmla="*/ 9 h 16"/>
                <a:gd name="T14" fmla="*/ 12 w 19"/>
                <a:gd name="T15" fmla="*/ 11 h 16"/>
                <a:gd name="T16" fmla="*/ 16 w 19"/>
                <a:gd name="T17" fmla="*/ 13 h 16"/>
                <a:gd name="T18" fmla="*/ 19 w 19"/>
                <a:gd name="T19" fmla="*/ 14 h 16"/>
                <a:gd name="T20" fmla="*/ 19 w 19"/>
                <a:gd name="T21" fmla="*/ 14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9" h="16">
                  <a:moveTo>
                    <a:pt x="19" y="14"/>
                  </a:moveTo>
                  <a:cubicBezTo>
                    <a:pt x="19" y="12"/>
                    <a:pt x="19" y="11"/>
                    <a:pt x="17" y="10"/>
                  </a:cubicBezTo>
                  <a:cubicBezTo>
                    <a:pt x="15" y="9"/>
                    <a:pt x="17" y="8"/>
                    <a:pt x="16" y="7"/>
                  </a:cubicBezTo>
                  <a:cubicBezTo>
                    <a:pt x="15" y="5"/>
                    <a:pt x="14" y="6"/>
                    <a:pt x="14" y="3"/>
                  </a:cubicBezTo>
                  <a:cubicBezTo>
                    <a:pt x="14" y="3"/>
                    <a:pt x="11" y="1"/>
                    <a:pt x="12" y="0"/>
                  </a:cubicBezTo>
                  <a:cubicBezTo>
                    <a:pt x="9" y="0"/>
                    <a:pt x="0" y="1"/>
                    <a:pt x="6" y="6"/>
                  </a:cubicBezTo>
                  <a:cubicBezTo>
                    <a:pt x="7" y="7"/>
                    <a:pt x="8" y="8"/>
                    <a:pt x="9" y="9"/>
                  </a:cubicBezTo>
                  <a:cubicBezTo>
                    <a:pt x="10" y="10"/>
                    <a:pt x="11" y="10"/>
                    <a:pt x="12" y="11"/>
                  </a:cubicBezTo>
                  <a:cubicBezTo>
                    <a:pt x="14" y="11"/>
                    <a:pt x="16" y="11"/>
                    <a:pt x="16" y="13"/>
                  </a:cubicBezTo>
                  <a:cubicBezTo>
                    <a:pt x="17" y="14"/>
                    <a:pt x="18" y="16"/>
                    <a:pt x="19" y="14"/>
                  </a:cubicBezTo>
                  <a:cubicBezTo>
                    <a:pt x="19" y="13"/>
                    <a:pt x="18" y="15"/>
                    <a:pt x="19" y="14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42" name="Freeform 676"/>
            <p:cNvSpPr>
              <a:spLocks/>
            </p:cNvSpPr>
            <p:nvPr/>
          </p:nvSpPr>
          <p:spPr bwMode="auto">
            <a:xfrm>
              <a:off x="13722489" y="7061218"/>
              <a:ext cx="923568" cy="783643"/>
            </a:xfrm>
            <a:custGeom>
              <a:avLst/>
              <a:gdLst>
                <a:gd name="T0" fmla="*/ 95 w 99"/>
                <a:gd name="T1" fmla="*/ 73 h 84"/>
                <a:gd name="T2" fmla="*/ 93 w 99"/>
                <a:gd name="T3" fmla="*/ 68 h 84"/>
                <a:gd name="T4" fmla="*/ 90 w 99"/>
                <a:gd name="T5" fmla="*/ 65 h 84"/>
                <a:gd name="T6" fmla="*/ 86 w 99"/>
                <a:gd name="T7" fmla="*/ 60 h 84"/>
                <a:gd name="T8" fmla="*/ 87 w 99"/>
                <a:gd name="T9" fmla="*/ 55 h 84"/>
                <a:gd name="T10" fmla="*/ 89 w 99"/>
                <a:gd name="T11" fmla="*/ 50 h 84"/>
                <a:gd name="T12" fmla="*/ 84 w 99"/>
                <a:gd name="T13" fmla="*/ 49 h 84"/>
                <a:gd name="T14" fmla="*/ 84 w 99"/>
                <a:gd name="T15" fmla="*/ 46 h 84"/>
                <a:gd name="T16" fmla="*/ 84 w 99"/>
                <a:gd name="T17" fmla="*/ 40 h 84"/>
                <a:gd name="T18" fmla="*/ 82 w 99"/>
                <a:gd name="T19" fmla="*/ 36 h 84"/>
                <a:gd name="T20" fmla="*/ 85 w 99"/>
                <a:gd name="T21" fmla="*/ 31 h 84"/>
                <a:gd name="T22" fmla="*/ 86 w 99"/>
                <a:gd name="T23" fmla="*/ 20 h 84"/>
                <a:gd name="T24" fmla="*/ 79 w 99"/>
                <a:gd name="T25" fmla="*/ 18 h 84"/>
                <a:gd name="T26" fmla="*/ 76 w 99"/>
                <a:gd name="T27" fmla="*/ 15 h 84"/>
                <a:gd name="T28" fmla="*/ 71 w 99"/>
                <a:gd name="T29" fmla="*/ 13 h 84"/>
                <a:gd name="T30" fmla="*/ 66 w 99"/>
                <a:gd name="T31" fmla="*/ 12 h 84"/>
                <a:gd name="T32" fmla="*/ 61 w 99"/>
                <a:gd name="T33" fmla="*/ 11 h 84"/>
                <a:gd name="T34" fmla="*/ 57 w 99"/>
                <a:gd name="T35" fmla="*/ 12 h 84"/>
                <a:gd name="T36" fmla="*/ 53 w 99"/>
                <a:gd name="T37" fmla="*/ 15 h 84"/>
                <a:gd name="T38" fmla="*/ 49 w 99"/>
                <a:gd name="T39" fmla="*/ 17 h 84"/>
                <a:gd name="T40" fmla="*/ 46 w 99"/>
                <a:gd name="T41" fmla="*/ 20 h 84"/>
                <a:gd name="T42" fmla="*/ 33 w 99"/>
                <a:gd name="T43" fmla="*/ 18 h 84"/>
                <a:gd name="T44" fmla="*/ 30 w 99"/>
                <a:gd name="T45" fmla="*/ 16 h 84"/>
                <a:gd name="T46" fmla="*/ 25 w 99"/>
                <a:gd name="T47" fmla="*/ 15 h 84"/>
                <a:gd name="T48" fmla="*/ 24 w 99"/>
                <a:gd name="T49" fmla="*/ 10 h 84"/>
                <a:gd name="T50" fmla="*/ 20 w 99"/>
                <a:gd name="T51" fmla="*/ 5 h 84"/>
                <a:gd name="T52" fmla="*/ 14 w 99"/>
                <a:gd name="T53" fmla="*/ 5 h 84"/>
                <a:gd name="T54" fmla="*/ 11 w 99"/>
                <a:gd name="T55" fmla="*/ 7 h 84"/>
                <a:gd name="T56" fmla="*/ 5 w 99"/>
                <a:gd name="T57" fmla="*/ 4 h 84"/>
                <a:gd name="T58" fmla="*/ 1 w 99"/>
                <a:gd name="T59" fmla="*/ 3 h 84"/>
                <a:gd name="T60" fmla="*/ 0 w 99"/>
                <a:gd name="T61" fmla="*/ 5 h 84"/>
                <a:gd name="T62" fmla="*/ 1 w 99"/>
                <a:gd name="T63" fmla="*/ 8 h 84"/>
                <a:gd name="T64" fmla="*/ 1 w 99"/>
                <a:gd name="T65" fmla="*/ 10 h 84"/>
                <a:gd name="T66" fmla="*/ 1 w 99"/>
                <a:gd name="T67" fmla="*/ 12 h 84"/>
                <a:gd name="T68" fmla="*/ 3 w 99"/>
                <a:gd name="T69" fmla="*/ 14 h 84"/>
                <a:gd name="T70" fmla="*/ 3 w 99"/>
                <a:gd name="T71" fmla="*/ 16 h 84"/>
                <a:gd name="T72" fmla="*/ 5 w 99"/>
                <a:gd name="T73" fmla="*/ 21 h 84"/>
                <a:gd name="T74" fmla="*/ 8 w 99"/>
                <a:gd name="T75" fmla="*/ 24 h 84"/>
                <a:gd name="T76" fmla="*/ 10 w 99"/>
                <a:gd name="T77" fmla="*/ 25 h 84"/>
                <a:gd name="T78" fmla="*/ 8 w 99"/>
                <a:gd name="T79" fmla="*/ 37 h 84"/>
                <a:gd name="T80" fmla="*/ 12 w 99"/>
                <a:gd name="T81" fmla="*/ 41 h 84"/>
                <a:gd name="T82" fmla="*/ 18 w 99"/>
                <a:gd name="T83" fmla="*/ 47 h 84"/>
                <a:gd name="T84" fmla="*/ 17 w 99"/>
                <a:gd name="T85" fmla="*/ 50 h 84"/>
                <a:gd name="T86" fmla="*/ 19 w 99"/>
                <a:gd name="T87" fmla="*/ 52 h 84"/>
                <a:gd name="T88" fmla="*/ 22 w 99"/>
                <a:gd name="T89" fmla="*/ 58 h 84"/>
                <a:gd name="T90" fmla="*/ 24 w 99"/>
                <a:gd name="T91" fmla="*/ 55 h 84"/>
                <a:gd name="T92" fmla="*/ 25 w 99"/>
                <a:gd name="T93" fmla="*/ 56 h 84"/>
                <a:gd name="T94" fmla="*/ 26 w 99"/>
                <a:gd name="T95" fmla="*/ 57 h 84"/>
                <a:gd name="T96" fmla="*/ 30 w 99"/>
                <a:gd name="T97" fmla="*/ 57 h 84"/>
                <a:gd name="T98" fmla="*/ 35 w 99"/>
                <a:gd name="T99" fmla="*/ 66 h 84"/>
                <a:gd name="T100" fmla="*/ 46 w 99"/>
                <a:gd name="T101" fmla="*/ 74 h 84"/>
                <a:gd name="T102" fmla="*/ 52 w 99"/>
                <a:gd name="T103" fmla="*/ 76 h 84"/>
                <a:gd name="T104" fmla="*/ 56 w 99"/>
                <a:gd name="T105" fmla="*/ 75 h 84"/>
                <a:gd name="T106" fmla="*/ 56 w 99"/>
                <a:gd name="T107" fmla="*/ 76 h 84"/>
                <a:gd name="T108" fmla="*/ 61 w 99"/>
                <a:gd name="T109" fmla="*/ 73 h 84"/>
                <a:gd name="T110" fmla="*/ 60 w 99"/>
                <a:gd name="T111" fmla="*/ 73 h 84"/>
                <a:gd name="T112" fmla="*/ 62 w 99"/>
                <a:gd name="T113" fmla="*/ 73 h 84"/>
                <a:gd name="T114" fmla="*/ 65 w 99"/>
                <a:gd name="T115" fmla="*/ 77 h 84"/>
                <a:gd name="T116" fmla="*/ 69 w 99"/>
                <a:gd name="T117" fmla="*/ 81 h 84"/>
                <a:gd name="T118" fmla="*/ 88 w 99"/>
                <a:gd name="T119" fmla="*/ 84 h 84"/>
                <a:gd name="T120" fmla="*/ 92 w 99"/>
                <a:gd name="T121" fmla="*/ 77 h 84"/>
                <a:gd name="T122" fmla="*/ 95 w 99"/>
                <a:gd name="T123" fmla="*/ 73 h 84"/>
                <a:gd name="T124" fmla="*/ 95 w 99"/>
                <a:gd name="T125" fmla="*/ 73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99" h="84">
                  <a:moveTo>
                    <a:pt x="95" y="73"/>
                  </a:moveTo>
                  <a:cubicBezTo>
                    <a:pt x="93" y="72"/>
                    <a:pt x="94" y="70"/>
                    <a:pt x="93" y="68"/>
                  </a:cubicBezTo>
                  <a:cubicBezTo>
                    <a:pt x="93" y="67"/>
                    <a:pt x="91" y="66"/>
                    <a:pt x="90" y="65"/>
                  </a:cubicBezTo>
                  <a:cubicBezTo>
                    <a:pt x="88" y="64"/>
                    <a:pt x="87" y="62"/>
                    <a:pt x="86" y="60"/>
                  </a:cubicBezTo>
                  <a:cubicBezTo>
                    <a:pt x="84" y="58"/>
                    <a:pt x="85" y="58"/>
                    <a:pt x="87" y="55"/>
                  </a:cubicBezTo>
                  <a:cubicBezTo>
                    <a:pt x="88" y="54"/>
                    <a:pt x="90" y="52"/>
                    <a:pt x="89" y="50"/>
                  </a:cubicBezTo>
                  <a:cubicBezTo>
                    <a:pt x="88" y="49"/>
                    <a:pt x="85" y="49"/>
                    <a:pt x="84" y="49"/>
                  </a:cubicBezTo>
                  <a:cubicBezTo>
                    <a:pt x="83" y="48"/>
                    <a:pt x="84" y="46"/>
                    <a:pt x="84" y="46"/>
                  </a:cubicBezTo>
                  <a:cubicBezTo>
                    <a:pt x="83" y="44"/>
                    <a:pt x="83" y="41"/>
                    <a:pt x="84" y="40"/>
                  </a:cubicBezTo>
                  <a:cubicBezTo>
                    <a:pt x="86" y="38"/>
                    <a:pt x="83" y="37"/>
                    <a:pt x="82" y="36"/>
                  </a:cubicBezTo>
                  <a:cubicBezTo>
                    <a:pt x="82" y="35"/>
                    <a:pt x="84" y="32"/>
                    <a:pt x="85" y="31"/>
                  </a:cubicBezTo>
                  <a:cubicBezTo>
                    <a:pt x="85" y="30"/>
                    <a:pt x="87" y="20"/>
                    <a:pt x="86" y="20"/>
                  </a:cubicBezTo>
                  <a:cubicBezTo>
                    <a:pt x="83" y="20"/>
                    <a:pt x="82" y="20"/>
                    <a:pt x="79" y="18"/>
                  </a:cubicBezTo>
                  <a:cubicBezTo>
                    <a:pt x="78" y="17"/>
                    <a:pt x="77" y="16"/>
                    <a:pt x="76" y="15"/>
                  </a:cubicBezTo>
                  <a:cubicBezTo>
                    <a:pt x="75" y="14"/>
                    <a:pt x="72" y="14"/>
                    <a:pt x="71" y="13"/>
                  </a:cubicBezTo>
                  <a:cubicBezTo>
                    <a:pt x="69" y="13"/>
                    <a:pt x="68" y="13"/>
                    <a:pt x="66" y="12"/>
                  </a:cubicBezTo>
                  <a:cubicBezTo>
                    <a:pt x="65" y="10"/>
                    <a:pt x="63" y="11"/>
                    <a:pt x="61" y="11"/>
                  </a:cubicBezTo>
                  <a:cubicBezTo>
                    <a:pt x="60" y="12"/>
                    <a:pt x="58" y="11"/>
                    <a:pt x="57" y="12"/>
                  </a:cubicBezTo>
                  <a:cubicBezTo>
                    <a:pt x="55" y="12"/>
                    <a:pt x="54" y="14"/>
                    <a:pt x="53" y="15"/>
                  </a:cubicBezTo>
                  <a:cubicBezTo>
                    <a:pt x="52" y="16"/>
                    <a:pt x="49" y="15"/>
                    <a:pt x="49" y="17"/>
                  </a:cubicBezTo>
                  <a:cubicBezTo>
                    <a:pt x="49" y="19"/>
                    <a:pt x="48" y="19"/>
                    <a:pt x="46" y="20"/>
                  </a:cubicBezTo>
                  <a:cubicBezTo>
                    <a:pt x="41" y="21"/>
                    <a:pt x="37" y="21"/>
                    <a:pt x="33" y="18"/>
                  </a:cubicBezTo>
                  <a:cubicBezTo>
                    <a:pt x="32" y="17"/>
                    <a:pt x="31" y="16"/>
                    <a:pt x="30" y="16"/>
                  </a:cubicBezTo>
                  <a:cubicBezTo>
                    <a:pt x="28" y="14"/>
                    <a:pt x="27" y="15"/>
                    <a:pt x="25" y="15"/>
                  </a:cubicBezTo>
                  <a:cubicBezTo>
                    <a:pt x="24" y="14"/>
                    <a:pt x="24" y="11"/>
                    <a:pt x="24" y="10"/>
                  </a:cubicBezTo>
                  <a:cubicBezTo>
                    <a:pt x="21" y="9"/>
                    <a:pt x="20" y="8"/>
                    <a:pt x="20" y="5"/>
                  </a:cubicBezTo>
                  <a:cubicBezTo>
                    <a:pt x="20" y="0"/>
                    <a:pt x="16" y="3"/>
                    <a:pt x="14" y="5"/>
                  </a:cubicBezTo>
                  <a:cubicBezTo>
                    <a:pt x="13" y="6"/>
                    <a:pt x="12" y="7"/>
                    <a:pt x="11" y="7"/>
                  </a:cubicBezTo>
                  <a:cubicBezTo>
                    <a:pt x="9" y="6"/>
                    <a:pt x="6" y="6"/>
                    <a:pt x="5" y="4"/>
                  </a:cubicBezTo>
                  <a:cubicBezTo>
                    <a:pt x="3" y="2"/>
                    <a:pt x="3" y="1"/>
                    <a:pt x="1" y="3"/>
                  </a:cubicBezTo>
                  <a:cubicBezTo>
                    <a:pt x="1" y="4"/>
                    <a:pt x="0" y="4"/>
                    <a:pt x="0" y="5"/>
                  </a:cubicBezTo>
                  <a:cubicBezTo>
                    <a:pt x="0" y="6"/>
                    <a:pt x="0" y="7"/>
                    <a:pt x="1" y="8"/>
                  </a:cubicBezTo>
                  <a:cubicBezTo>
                    <a:pt x="1" y="8"/>
                    <a:pt x="2" y="10"/>
                    <a:pt x="1" y="10"/>
                  </a:cubicBezTo>
                  <a:cubicBezTo>
                    <a:pt x="1" y="11"/>
                    <a:pt x="0" y="11"/>
                    <a:pt x="1" y="12"/>
                  </a:cubicBezTo>
                  <a:cubicBezTo>
                    <a:pt x="1" y="13"/>
                    <a:pt x="3" y="13"/>
                    <a:pt x="3" y="14"/>
                  </a:cubicBezTo>
                  <a:cubicBezTo>
                    <a:pt x="3" y="15"/>
                    <a:pt x="2" y="16"/>
                    <a:pt x="3" y="16"/>
                  </a:cubicBezTo>
                  <a:cubicBezTo>
                    <a:pt x="4" y="18"/>
                    <a:pt x="4" y="19"/>
                    <a:pt x="5" y="21"/>
                  </a:cubicBezTo>
                  <a:cubicBezTo>
                    <a:pt x="6" y="22"/>
                    <a:pt x="6" y="23"/>
                    <a:pt x="8" y="24"/>
                  </a:cubicBezTo>
                  <a:cubicBezTo>
                    <a:pt x="8" y="24"/>
                    <a:pt x="10" y="25"/>
                    <a:pt x="10" y="25"/>
                  </a:cubicBezTo>
                  <a:cubicBezTo>
                    <a:pt x="11" y="29"/>
                    <a:pt x="2" y="33"/>
                    <a:pt x="8" y="37"/>
                  </a:cubicBezTo>
                  <a:cubicBezTo>
                    <a:pt x="10" y="38"/>
                    <a:pt x="10" y="40"/>
                    <a:pt x="12" y="41"/>
                  </a:cubicBezTo>
                  <a:cubicBezTo>
                    <a:pt x="14" y="43"/>
                    <a:pt x="16" y="44"/>
                    <a:pt x="18" y="47"/>
                  </a:cubicBezTo>
                  <a:cubicBezTo>
                    <a:pt x="18" y="48"/>
                    <a:pt x="17" y="49"/>
                    <a:pt x="17" y="50"/>
                  </a:cubicBezTo>
                  <a:cubicBezTo>
                    <a:pt x="18" y="51"/>
                    <a:pt x="20" y="51"/>
                    <a:pt x="19" y="52"/>
                  </a:cubicBezTo>
                  <a:cubicBezTo>
                    <a:pt x="19" y="55"/>
                    <a:pt x="21" y="56"/>
                    <a:pt x="22" y="58"/>
                  </a:cubicBezTo>
                  <a:cubicBezTo>
                    <a:pt x="24" y="57"/>
                    <a:pt x="23" y="56"/>
                    <a:pt x="24" y="55"/>
                  </a:cubicBezTo>
                  <a:cubicBezTo>
                    <a:pt x="24" y="55"/>
                    <a:pt x="25" y="56"/>
                    <a:pt x="25" y="56"/>
                  </a:cubicBezTo>
                  <a:cubicBezTo>
                    <a:pt x="27" y="56"/>
                    <a:pt x="25" y="56"/>
                    <a:pt x="26" y="57"/>
                  </a:cubicBezTo>
                  <a:cubicBezTo>
                    <a:pt x="27" y="58"/>
                    <a:pt x="28" y="55"/>
                    <a:pt x="30" y="57"/>
                  </a:cubicBezTo>
                  <a:cubicBezTo>
                    <a:pt x="32" y="60"/>
                    <a:pt x="33" y="63"/>
                    <a:pt x="35" y="66"/>
                  </a:cubicBezTo>
                  <a:cubicBezTo>
                    <a:pt x="37" y="69"/>
                    <a:pt x="42" y="72"/>
                    <a:pt x="46" y="74"/>
                  </a:cubicBezTo>
                  <a:cubicBezTo>
                    <a:pt x="48" y="75"/>
                    <a:pt x="50" y="75"/>
                    <a:pt x="52" y="76"/>
                  </a:cubicBezTo>
                  <a:cubicBezTo>
                    <a:pt x="53" y="76"/>
                    <a:pt x="56" y="75"/>
                    <a:pt x="56" y="75"/>
                  </a:cubicBezTo>
                  <a:cubicBezTo>
                    <a:pt x="56" y="75"/>
                    <a:pt x="56" y="76"/>
                    <a:pt x="56" y="76"/>
                  </a:cubicBezTo>
                  <a:cubicBezTo>
                    <a:pt x="57" y="76"/>
                    <a:pt x="60" y="74"/>
                    <a:pt x="61" y="73"/>
                  </a:cubicBezTo>
                  <a:cubicBezTo>
                    <a:pt x="61" y="73"/>
                    <a:pt x="60" y="73"/>
                    <a:pt x="60" y="73"/>
                  </a:cubicBezTo>
                  <a:cubicBezTo>
                    <a:pt x="60" y="72"/>
                    <a:pt x="62" y="73"/>
                    <a:pt x="62" y="73"/>
                  </a:cubicBezTo>
                  <a:cubicBezTo>
                    <a:pt x="64" y="74"/>
                    <a:pt x="64" y="75"/>
                    <a:pt x="65" y="77"/>
                  </a:cubicBezTo>
                  <a:cubicBezTo>
                    <a:pt x="66" y="80"/>
                    <a:pt x="67" y="80"/>
                    <a:pt x="69" y="81"/>
                  </a:cubicBezTo>
                  <a:cubicBezTo>
                    <a:pt x="75" y="82"/>
                    <a:pt x="82" y="83"/>
                    <a:pt x="88" y="84"/>
                  </a:cubicBezTo>
                  <a:cubicBezTo>
                    <a:pt x="88" y="80"/>
                    <a:pt x="89" y="79"/>
                    <a:pt x="92" y="77"/>
                  </a:cubicBezTo>
                  <a:cubicBezTo>
                    <a:pt x="94" y="76"/>
                    <a:pt x="99" y="75"/>
                    <a:pt x="95" y="73"/>
                  </a:cubicBezTo>
                  <a:cubicBezTo>
                    <a:pt x="94" y="72"/>
                    <a:pt x="97" y="74"/>
                    <a:pt x="95" y="73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43" name="Freeform 677"/>
            <p:cNvSpPr>
              <a:spLocks/>
            </p:cNvSpPr>
            <p:nvPr/>
          </p:nvSpPr>
          <p:spPr bwMode="auto">
            <a:xfrm>
              <a:off x="13741597" y="7070776"/>
              <a:ext cx="73250" cy="54156"/>
            </a:xfrm>
            <a:custGeom>
              <a:avLst/>
              <a:gdLst>
                <a:gd name="T0" fmla="*/ 1 w 8"/>
                <a:gd name="T1" fmla="*/ 1 h 6"/>
                <a:gd name="T2" fmla="*/ 3 w 8"/>
                <a:gd name="T3" fmla="*/ 4 h 6"/>
                <a:gd name="T4" fmla="*/ 8 w 8"/>
                <a:gd name="T5" fmla="*/ 6 h 6"/>
                <a:gd name="T6" fmla="*/ 0 w 8"/>
                <a:gd name="T7" fmla="*/ 0 h 6"/>
                <a:gd name="T8" fmla="*/ 1 w 8"/>
                <a:gd name="T9" fmla="*/ 1 h 6"/>
                <a:gd name="T10" fmla="*/ 1 w 8"/>
                <a:gd name="T11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" h="6">
                  <a:moveTo>
                    <a:pt x="1" y="1"/>
                  </a:moveTo>
                  <a:cubicBezTo>
                    <a:pt x="2" y="1"/>
                    <a:pt x="2" y="3"/>
                    <a:pt x="3" y="4"/>
                  </a:cubicBezTo>
                  <a:cubicBezTo>
                    <a:pt x="5" y="4"/>
                    <a:pt x="6" y="5"/>
                    <a:pt x="8" y="6"/>
                  </a:cubicBezTo>
                  <a:cubicBezTo>
                    <a:pt x="7" y="2"/>
                    <a:pt x="3" y="1"/>
                    <a:pt x="0" y="0"/>
                  </a:cubicBezTo>
                  <a:cubicBezTo>
                    <a:pt x="0" y="1"/>
                    <a:pt x="0" y="1"/>
                    <a:pt x="1" y="1"/>
                  </a:cubicBezTo>
                  <a:cubicBezTo>
                    <a:pt x="2" y="1"/>
                    <a:pt x="0" y="1"/>
                    <a:pt x="1" y="1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44" name="Freeform 678"/>
            <p:cNvSpPr>
              <a:spLocks/>
            </p:cNvSpPr>
            <p:nvPr/>
          </p:nvSpPr>
          <p:spPr bwMode="auto">
            <a:xfrm>
              <a:off x="13525034" y="6844600"/>
              <a:ext cx="328029" cy="168837"/>
            </a:xfrm>
            <a:custGeom>
              <a:avLst/>
              <a:gdLst>
                <a:gd name="T0" fmla="*/ 26 w 35"/>
                <a:gd name="T1" fmla="*/ 15 h 18"/>
                <a:gd name="T2" fmla="*/ 30 w 35"/>
                <a:gd name="T3" fmla="*/ 17 h 18"/>
                <a:gd name="T4" fmla="*/ 34 w 35"/>
                <a:gd name="T5" fmla="*/ 17 h 18"/>
                <a:gd name="T6" fmla="*/ 33 w 35"/>
                <a:gd name="T7" fmla="*/ 12 h 18"/>
                <a:gd name="T8" fmla="*/ 30 w 35"/>
                <a:gd name="T9" fmla="*/ 10 h 18"/>
                <a:gd name="T10" fmla="*/ 27 w 35"/>
                <a:gd name="T11" fmla="*/ 7 h 18"/>
                <a:gd name="T12" fmla="*/ 19 w 35"/>
                <a:gd name="T13" fmla="*/ 6 h 18"/>
                <a:gd name="T14" fmla="*/ 9 w 35"/>
                <a:gd name="T15" fmla="*/ 4 h 18"/>
                <a:gd name="T16" fmla="*/ 0 w 35"/>
                <a:gd name="T17" fmla="*/ 2 h 18"/>
                <a:gd name="T18" fmla="*/ 8 w 35"/>
                <a:gd name="T19" fmla="*/ 14 h 18"/>
                <a:gd name="T20" fmla="*/ 18 w 35"/>
                <a:gd name="T21" fmla="*/ 18 h 18"/>
                <a:gd name="T22" fmla="*/ 26 w 35"/>
                <a:gd name="T23" fmla="*/ 15 h 18"/>
                <a:gd name="T24" fmla="*/ 26 w 35"/>
                <a:gd name="T25" fmla="*/ 15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5" h="18">
                  <a:moveTo>
                    <a:pt x="26" y="15"/>
                  </a:moveTo>
                  <a:cubicBezTo>
                    <a:pt x="27" y="14"/>
                    <a:pt x="29" y="16"/>
                    <a:pt x="30" y="17"/>
                  </a:cubicBezTo>
                  <a:cubicBezTo>
                    <a:pt x="30" y="17"/>
                    <a:pt x="34" y="17"/>
                    <a:pt x="34" y="17"/>
                  </a:cubicBezTo>
                  <a:cubicBezTo>
                    <a:pt x="35" y="16"/>
                    <a:pt x="30" y="12"/>
                    <a:pt x="33" y="12"/>
                  </a:cubicBezTo>
                  <a:cubicBezTo>
                    <a:pt x="32" y="11"/>
                    <a:pt x="30" y="11"/>
                    <a:pt x="30" y="10"/>
                  </a:cubicBezTo>
                  <a:cubicBezTo>
                    <a:pt x="30" y="8"/>
                    <a:pt x="29" y="7"/>
                    <a:pt x="27" y="7"/>
                  </a:cubicBezTo>
                  <a:cubicBezTo>
                    <a:pt x="24" y="7"/>
                    <a:pt x="22" y="8"/>
                    <a:pt x="19" y="6"/>
                  </a:cubicBezTo>
                  <a:cubicBezTo>
                    <a:pt x="16" y="5"/>
                    <a:pt x="13" y="5"/>
                    <a:pt x="9" y="4"/>
                  </a:cubicBezTo>
                  <a:cubicBezTo>
                    <a:pt x="6" y="3"/>
                    <a:pt x="4" y="0"/>
                    <a:pt x="0" y="2"/>
                  </a:cubicBezTo>
                  <a:cubicBezTo>
                    <a:pt x="3" y="6"/>
                    <a:pt x="11" y="7"/>
                    <a:pt x="8" y="14"/>
                  </a:cubicBezTo>
                  <a:cubicBezTo>
                    <a:pt x="11" y="14"/>
                    <a:pt x="18" y="14"/>
                    <a:pt x="18" y="18"/>
                  </a:cubicBezTo>
                  <a:cubicBezTo>
                    <a:pt x="18" y="15"/>
                    <a:pt x="24" y="15"/>
                    <a:pt x="26" y="15"/>
                  </a:cubicBezTo>
                  <a:cubicBezTo>
                    <a:pt x="27" y="14"/>
                    <a:pt x="19" y="15"/>
                    <a:pt x="26" y="15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45" name="Freeform 679"/>
            <p:cNvSpPr>
              <a:spLocks/>
            </p:cNvSpPr>
            <p:nvPr/>
          </p:nvSpPr>
          <p:spPr bwMode="auto">
            <a:xfrm>
              <a:off x="13751153" y="6956097"/>
              <a:ext cx="251592" cy="197506"/>
            </a:xfrm>
            <a:custGeom>
              <a:avLst/>
              <a:gdLst>
                <a:gd name="T0" fmla="*/ 8 w 27"/>
                <a:gd name="T1" fmla="*/ 2 h 21"/>
                <a:gd name="T2" fmla="*/ 10 w 27"/>
                <a:gd name="T3" fmla="*/ 5 h 21"/>
                <a:gd name="T4" fmla="*/ 7 w 27"/>
                <a:gd name="T5" fmla="*/ 5 h 21"/>
                <a:gd name="T6" fmla="*/ 4 w 27"/>
                <a:gd name="T7" fmla="*/ 3 h 21"/>
                <a:gd name="T8" fmla="*/ 4 w 27"/>
                <a:gd name="T9" fmla="*/ 7 h 21"/>
                <a:gd name="T10" fmla="*/ 6 w 27"/>
                <a:gd name="T11" fmla="*/ 11 h 21"/>
                <a:gd name="T12" fmla="*/ 8 w 27"/>
                <a:gd name="T13" fmla="*/ 14 h 21"/>
                <a:gd name="T14" fmla="*/ 9 w 27"/>
                <a:gd name="T15" fmla="*/ 17 h 21"/>
                <a:gd name="T16" fmla="*/ 16 w 27"/>
                <a:gd name="T17" fmla="*/ 13 h 21"/>
                <a:gd name="T18" fmla="*/ 17 w 27"/>
                <a:gd name="T19" fmla="*/ 16 h 21"/>
                <a:gd name="T20" fmla="*/ 21 w 27"/>
                <a:gd name="T21" fmla="*/ 21 h 21"/>
                <a:gd name="T22" fmla="*/ 21 w 27"/>
                <a:gd name="T23" fmla="*/ 18 h 21"/>
                <a:gd name="T24" fmla="*/ 23 w 27"/>
                <a:gd name="T25" fmla="*/ 16 h 21"/>
                <a:gd name="T26" fmla="*/ 25 w 27"/>
                <a:gd name="T27" fmla="*/ 11 h 21"/>
                <a:gd name="T28" fmla="*/ 19 w 27"/>
                <a:gd name="T29" fmla="*/ 1 h 21"/>
                <a:gd name="T30" fmla="*/ 12 w 27"/>
                <a:gd name="T31" fmla="*/ 2 h 21"/>
                <a:gd name="T32" fmla="*/ 9 w 27"/>
                <a:gd name="T33" fmla="*/ 0 h 21"/>
                <a:gd name="T34" fmla="*/ 8 w 27"/>
                <a:gd name="T35" fmla="*/ 2 h 21"/>
                <a:gd name="T36" fmla="*/ 8 w 27"/>
                <a:gd name="T37" fmla="*/ 2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" h="21">
                  <a:moveTo>
                    <a:pt x="8" y="2"/>
                  </a:moveTo>
                  <a:cubicBezTo>
                    <a:pt x="8" y="2"/>
                    <a:pt x="11" y="4"/>
                    <a:pt x="10" y="5"/>
                  </a:cubicBezTo>
                  <a:cubicBezTo>
                    <a:pt x="10" y="5"/>
                    <a:pt x="7" y="5"/>
                    <a:pt x="7" y="5"/>
                  </a:cubicBezTo>
                  <a:cubicBezTo>
                    <a:pt x="5" y="5"/>
                    <a:pt x="5" y="3"/>
                    <a:pt x="4" y="3"/>
                  </a:cubicBezTo>
                  <a:cubicBezTo>
                    <a:pt x="0" y="2"/>
                    <a:pt x="4" y="6"/>
                    <a:pt x="4" y="7"/>
                  </a:cubicBezTo>
                  <a:cubicBezTo>
                    <a:pt x="4" y="10"/>
                    <a:pt x="7" y="8"/>
                    <a:pt x="6" y="11"/>
                  </a:cubicBezTo>
                  <a:cubicBezTo>
                    <a:pt x="5" y="13"/>
                    <a:pt x="7" y="13"/>
                    <a:pt x="8" y="14"/>
                  </a:cubicBezTo>
                  <a:cubicBezTo>
                    <a:pt x="9" y="14"/>
                    <a:pt x="9" y="16"/>
                    <a:pt x="9" y="17"/>
                  </a:cubicBezTo>
                  <a:cubicBezTo>
                    <a:pt x="10" y="16"/>
                    <a:pt x="14" y="14"/>
                    <a:pt x="16" y="13"/>
                  </a:cubicBezTo>
                  <a:cubicBezTo>
                    <a:pt x="17" y="13"/>
                    <a:pt x="17" y="15"/>
                    <a:pt x="17" y="16"/>
                  </a:cubicBezTo>
                  <a:cubicBezTo>
                    <a:pt x="17" y="19"/>
                    <a:pt x="18" y="20"/>
                    <a:pt x="21" y="21"/>
                  </a:cubicBezTo>
                  <a:cubicBezTo>
                    <a:pt x="21" y="20"/>
                    <a:pt x="21" y="18"/>
                    <a:pt x="21" y="18"/>
                  </a:cubicBezTo>
                  <a:cubicBezTo>
                    <a:pt x="22" y="17"/>
                    <a:pt x="23" y="17"/>
                    <a:pt x="23" y="16"/>
                  </a:cubicBezTo>
                  <a:cubicBezTo>
                    <a:pt x="24" y="14"/>
                    <a:pt x="24" y="12"/>
                    <a:pt x="25" y="11"/>
                  </a:cubicBezTo>
                  <a:cubicBezTo>
                    <a:pt x="27" y="8"/>
                    <a:pt x="21" y="2"/>
                    <a:pt x="19" y="1"/>
                  </a:cubicBezTo>
                  <a:cubicBezTo>
                    <a:pt x="17" y="4"/>
                    <a:pt x="15" y="4"/>
                    <a:pt x="12" y="2"/>
                  </a:cubicBezTo>
                  <a:cubicBezTo>
                    <a:pt x="12" y="1"/>
                    <a:pt x="10" y="0"/>
                    <a:pt x="9" y="0"/>
                  </a:cubicBezTo>
                  <a:cubicBezTo>
                    <a:pt x="8" y="0"/>
                    <a:pt x="8" y="1"/>
                    <a:pt x="8" y="2"/>
                  </a:cubicBezTo>
                  <a:cubicBezTo>
                    <a:pt x="9" y="3"/>
                    <a:pt x="7" y="0"/>
                    <a:pt x="8" y="2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46" name="Freeform 680"/>
            <p:cNvSpPr>
              <a:spLocks/>
            </p:cNvSpPr>
            <p:nvPr/>
          </p:nvSpPr>
          <p:spPr bwMode="auto">
            <a:xfrm>
              <a:off x="13833954" y="7574093"/>
              <a:ext cx="82803" cy="95566"/>
            </a:xfrm>
            <a:custGeom>
              <a:avLst/>
              <a:gdLst>
                <a:gd name="T0" fmla="*/ 3 w 9"/>
                <a:gd name="T1" fmla="*/ 2 h 10"/>
                <a:gd name="T2" fmla="*/ 0 w 9"/>
                <a:gd name="T3" fmla="*/ 7 h 10"/>
                <a:gd name="T4" fmla="*/ 4 w 9"/>
                <a:gd name="T5" fmla="*/ 8 h 10"/>
                <a:gd name="T6" fmla="*/ 9 w 9"/>
                <a:gd name="T7" fmla="*/ 10 h 10"/>
                <a:gd name="T8" fmla="*/ 7 w 9"/>
                <a:gd name="T9" fmla="*/ 5 h 10"/>
                <a:gd name="T10" fmla="*/ 8 w 9"/>
                <a:gd name="T11" fmla="*/ 3 h 10"/>
                <a:gd name="T12" fmla="*/ 3 w 9"/>
                <a:gd name="T13" fmla="*/ 2 h 10"/>
                <a:gd name="T14" fmla="*/ 3 w 9"/>
                <a:gd name="T15" fmla="*/ 2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" h="10">
                  <a:moveTo>
                    <a:pt x="3" y="2"/>
                  </a:moveTo>
                  <a:cubicBezTo>
                    <a:pt x="1" y="3"/>
                    <a:pt x="0" y="5"/>
                    <a:pt x="0" y="7"/>
                  </a:cubicBezTo>
                  <a:cubicBezTo>
                    <a:pt x="1" y="7"/>
                    <a:pt x="4" y="7"/>
                    <a:pt x="4" y="8"/>
                  </a:cubicBezTo>
                  <a:cubicBezTo>
                    <a:pt x="6" y="10"/>
                    <a:pt x="7" y="10"/>
                    <a:pt x="9" y="10"/>
                  </a:cubicBezTo>
                  <a:cubicBezTo>
                    <a:pt x="9" y="10"/>
                    <a:pt x="7" y="5"/>
                    <a:pt x="7" y="5"/>
                  </a:cubicBezTo>
                  <a:cubicBezTo>
                    <a:pt x="8" y="5"/>
                    <a:pt x="9" y="5"/>
                    <a:pt x="8" y="3"/>
                  </a:cubicBezTo>
                  <a:cubicBezTo>
                    <a:pt x="6" y="2"/>
                    <a:pt x="5" y="0"/>
                    <a:pt x="3" y="2"/>
                  </a:cubicBezTo>
                  <a:cubicBezTo>
                    <a:pt x="1" y="4"/>
                    <a:pt x="4" y="1"/>
                    <a:pt x="3" y="2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47" name="Freeform 681"/>
            <p:cNvSpPr>
              <a:spLocks/>
            </p:cNvSpPr>
            <p:nvPr/>
          </p:nvSpPr>
          <p:spPr bwMode="auto">
            <a:xfrm>
              <a:off x="13311662" y="7220495"/>
              <a:ext cx="324842" cy="251657"/>
            </a:xfrm>
            <a:custGeom>
              <a:avLst/>
              <a:gdLst>
                <a:gd name="T0" fmla="*/ 29 w 35"/>
                <a:gd name="T1" fmla="*/ 10 h 27"/>
                <a:gd name="T2" fmla="*/ 30 w 35"/>
                <a:gd name="T3" fmla="*/ 7 h 27"/>
                <a:gd name="T4" fmla="*/ 29 w 35"/>
                <a:gd name="T5" fmla="*/ 5 h 27"/>
                <a:gd name="T6" fmla="*/ 35 w 35"/>
                <a:gd name="T7" fmla="*/ 0 h 27"/>
                <a:gd name="T8" fmla="*/ 25 w 35"/>
                <a:gd name="T9" fmla="*/ 1 h 27"/>
                <a:gd name="T10" fmla="*/ 19 w 35"/>
                <a:gd name="T11" fmla="*/ 2 h 27"/>
                <a:gd name="T12" fmla="*/ 13 w 35"/>
                <a:gd name="T13" fmla="*/ 2 h 27"/>
                <a:gd name="T14" fmla="*/ 8 w 35"/>
                <a:gd name="T15" fmla="*/ 2 h 27"/>
                <a:gd name="T16" fmla="*/ 7 w 35"/>
                <a:gd name="T17" fmla="*/ 4 h 27"/>
                <a:gd name="T18" fmla="*/ 6 w 35"/>
                <a:gd name="T19" fmla="*/ 6 h 27"/>
                <a:gd name="T20" fmla="*/ 3 w 35"/>
                <a:gd name="T21" fmla="*/ 6 h 27"/>
                <a:gd name="T22" fmla="*/ 3 w 35"/>
                <a:gd name="T23" fmla="*/ 10 h 27"/>
                <a:gd name="T24" fmla="*/ 4 w 35"/>
                <a:gd name="T25" fmla="*/ 14 h 27"/>
                <a:gd name="T26" fmla="*/ 2 w 35"/>
                <a:gd name="T27" fmla="*/ 22 h 27"/>
                <a:gd name="T28" fmla="*/ 7 w 35"/>
                <a:gd name="T29" fmla="*/ 27 h 27"/>
                <a:gd name="T30" fmla="*/ 13 w 35"/>
                <a:gd name="T31" fmla="*/ 24 h 27"/>
                <a:gd name="T32" fmla="*/ 22 w 35"/>
                <a:gd name="T33" fmla="*/ 19 h 27"/>
                <a:gd name="T34" fmla="*/ 28 w 35"/>
                <a:gd name="T35" fmla="*/ 15 h 27"/>
                <a:gd name="T36" fmla="*/ 29 w 35"/>
                <a:gd name="T37" fmla="*/ 10 h 27"/>
                <a:gd name="T38" fmla="*/ 29 w 35"/>
                <a:gd name="T39" fmla="*/ 1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5" h="27">
                  <a:moveTo>
                    <a:pt x="29" y="10"/>
                  </a:moveTo>
                  <a:cubicBezTo>
                    <a:pt x="30" y="9"/>
                    <a:pt x="31" y="8"/>
                    <a:pt x="30" y="7"/>
                  </a:cubicBezTo>
                  <a:cubicBezTo>
                    <a:pt x="29" y="6"/>
                    <a:pt x="28" y="6"/>
                    <a:pt x="29" y="5"/>
                  </a:cubicBezTo>
                  <a:cubicBezTo>
                    <a:pt x="31" y="3"/>
                    <a:pt x="35" y="3"/>
                    <a:pt x="35" y="0"/>
                  </a:cubicBezTo>
                  <a:cubicBezTo>
                    <a:pt x="32" y="0"/>
                    <a:pt x="28" y="0"/>
                    <a:pt x="25" y="1"/>
                  </a:cubicBezTo>
                  <a:cubicBezTo>
                    <a:pt x="23" y="1"/>
                    <a:pt x="21" y="2"/>
                    <a:pt x="19" y="2"/>
                  </a:cubicBezTo>
                  <a:cubicBezTo>
                    <a:pt x="16" y="2"/>
                    <a:pt x="15" y="1"/>
                    <a:pt x="13" y="2"/>
                  </a:cubicBezTo>
                  <a:cubicBezTo>
                    <a:pt x="11" y="3"/>
                    <a:pt x="10" y="3"/>
                    <a:pt x="8" y="2"/>
                  </a:cubicBezTo>
                  <a:cubicBezTo>
                    <a:pt x="6" y="0"/>
                    <a:pt x="7" y="4"/>
                    <a:pt x="7" y="4"/>
                  </a:cubicBezTo>
                  <a:cubicBezTo>
                    <a:pt x="6" y="5"/>
                    <a:pt x="6" y="6"/>
                    <a:pt x="6" y="6"/>
                  </a:cubicBezTo>
                  <a:cubicBezTo>
                    <a:pt x="5" y="8"/>
                    <a:pt x="4" y="6"/>
                    <a:pt x="3" y="6"/>
                  </a:cubicBezTo>
                  <a:cubicBezTo>
                    <a:pt x="2" y="7"/>
                    <a:pt x="3" y="9"/>
                    <a:pt x="3" y="10"/>
                  </a:cubicBezTo>
                  <a:cubicBezTo>
                    <a:pt x="3" y="11"/>
                    <a:pt x="2" y="13"/>
                    <a:pt x="4" y="14"/>
                  </a:cubicBezTo>
                  <a:cubicBezTo>
                    <a:pt x="9" y="17"/>
                    <a:pt x="5" y="19"/>
                    <a:pt x="2" y="22"/>
                  </a:cubicBezTo>
                  <a:cubicBezTo>
                    <a:pt x="0" y="24"/>
                    <a:pt x="5" y="27"/>
                    <a:pt x="7" y="27"/>
                  </a:cubicBezTo>
                  <a:cubicBezTo>
                    <a:pt x="9" y="27"/>
                    <a:pt x="11" y="25"/>
                    <a:pt x="13" y="24"/>
                  </a:cubicBezTo>
                  <a:cubicBezTo>
                    <a:pt x="16" y="22"/>
                    <a:pt x="19" y="21"/>
                    <a:pt x="22" y="19"/>
                  </a:cubicBezTo>
                  <a:cubicBezTo>
                    <a:pt x="24" y="18"/>
                    <a:pt x="26" y="17"/>
                    <a:pt x="28" y="15"/>
                  </a:cubicBezTo>
                  <a:cubicBezTo>
                    <a:pt x="29" y="13"/>
                    <a:pt x="28" y="11"/>
                    <a:pt x="29" y="10"/>
                  </a:cubicBezTo>
                  <a:cubicBezTo>
                    <a:pt x="30" y="8"/>
                    <a:pt x="29" y="11"/>
                    <a:pt x="29" y="10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48" name="Freeform 682"/>
            <p:cNvSpPr>
              <a:spLocks/>
            </p:cNvSpPr>
            <p:nvPr/>
          </p:nvSpPr>
          <p:spPr bwMode="auto">
            <a:xfrm>
              <a:off x="13461341" y="7201383"/>
              <a:ext cx="464969" cy="439605"/>
            </a:xfrm>
            <a:custGeom>
              <a:avLst/>
              <a:gdLst>
                <a:gd name="T0" fmla="*/ 47 w 50"/>
                <a:gd name="T1" fmla="*/ 36 h 47"/>
                <a:gd name="T2" fmla="*/ 45 w 50"/>
                <a:gd name="T3" fmla="*/ 34 h 47"/>
                <a:gd name="T4" fmla="*/ 46 w 50"/>
                <a:gd name="T5" fmla="*/ 32 h 47"/>
                <a:gd name="T6" fmla="*/ 41 w 50"/>
                <a:gd name="T7" fmla="*/ 27 h 47"/>
                <a:gd name="T8" fmla="*/ 38 w 50"/>
                <a:gd name="T9" fmla="*/ 25 h 47"/>
                <a:gd name="T10" fmla="*/ 35 w 50"/>
                <a:gd name="T11" fmla="*/ 18 h 47"/>
                <a:gd name="T12" fmla="*/ 38 w 50"/>
                <a:gd name="T13" fmla="*/ 10 h 47"/>
                <a:gd name="T14" fmla="*/ 34 w 50"/>
                <a:gd name="T15" fmla="*/ 6 h 47"/>
                <a:gd name="T16" fmla="*/ 32 w 50"/>
                <a:gd name="T17" fmla="*/ 2 h 47"/>
                <a:gd name="T18" fmla="*/ 30 w 50"/>
                <a:gd name="T19" fmla="*/ 3 h 47"/>
                <a:gd name="T20" fmla="*/ 28 w 50"/>
                <a:gd name="T21" fmla="*/ 1 h 47"/>
                <a:gd name="T22" fmla="*/ 25 w 50"/>
                <a:gd name="T23" fmla="*/ 2 h 47"/>
                <a:gd name="T24" fmla="*/ 20 w 50"/>
                <a:gd name="T25" fmla="*/ 1 h 47"/>
                <a:gd name="T26" fmla="*/ 18 w 50"/>
                <a:gd name="T27" fmla="*/ 4 h 47"/>
                <a:gd name="T28" fmla="*/ 13 w 50"/>
                <a:gd name="T29" fmla="*/ 7 h 47"/>
                <a:gd name="T30" fmla="*/ 14 w 50"/>
                <a:gd name="T31" fmla="*/ 10 h 47"/>
                <a:gd name="T32" fmla="*/ 13 w 50"/>
                <a:gd name="T33" fmla="*/ 13 h 47"/>
                <a:gd name="T34" fmla="*/ 9 w 50"/>
                <a:gd name="T35" fmla="*/ 19 h 47"/>
                <a:gd name="T36" fmla="*/ 1 w 50"/>
                <a:gd name="T37" fmla="*/ 25 h 47"/>
                <a:gd name="T38" fmla="*/ 3 w 50"/>
                <a:gd name="T39" fmla="*/ 30 h 47"/>
                <a:gd name="T40" fmla="*/ 9 w 50"/>
                <a:gd name="T41" fmla="*/ 31 h 47"/>
                <a:gd name="T42" fmla="*/ 18 w 50"/>
                <a:gd name="T43" fmla="*/ 36 h 47"/>
                <a:gd name="T44" fmla="*/ 29 w 50"/>
                <a:gd name="T45" fmla="*/ 45 h 47"/>
                <a:gd name="T46" fmla="*/ 38 w 50"/>
                <a:gd name="T47" fmla="*/ 47 h 47"/>
                <a:gd name="T48" fmla="*/ 43 w 50"/>
                <a:gd name="T49" fmla="*/ 42 h 47"/>
                <a:gd name="T50" fmla="*/ 50 w 50"/>
                <a:gd name="T51" fmla="*/ 43 h 47"/>
                <a:gd name="T52" fmla="*/ 47 w 50"/>
                <a:gd name="T53" fmla="*/ 39 h 47"/>
                <a:gd name="T54" fmla="*/ 47 w 50"/>
                <a:gd name="T55" fmla="*/ 36 h 47"/>
                <a:gd name="T56" fmla="*/ 47 w 50"/>
                <a:gd name="T57" fmla="*/ 36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0" h="47">
                  <a:moveTo>
                    <a:pt x="47" y="36"/>
                  </a:moveTo>
                  <a:cubicBezTo>
                    <a:pt x="47" y="36"/>
                    <a:pt x="45" y="35"/>
                    <a:pt x="45" y="34"/>
                  </a:cubicBezTo>
                  <a:cubicBezTo>
                    <a:pt x="45" y="33"/>
                    <a:pt x="46" y="33"/>
                    <a:pt x="46" y="32"/>
                  </a:cubicBezTo>
                  <a:cubicBezTo>
                    <a:pt x="45" y="30"/>
                    <a:pt x="43" y="29"/>
                    <a:pt x="41" y="27"/>
                  </a:cubicBezTo>
                  <a:cubicBezTo>
                    <a:pt x="40" y="27"/>
                    <a:pt x="38" y="26"/>
                    <a:pt x="38" y="25"/>
                  </a:cubicBezTo>
                  <a:cubicBezTo>
                    <a:pt x="37" y="23"/>
                    <a:pt x="35" y="21"/>
                    <a:pt x="35" y="18"/>
                  </a:cubicBezTo>
                  <a:cubicBezTo>
                    <a:pt x="34" y="16"/>
                    <a:pt x="40" y="12"/>
                    <a:pt x="38" y="10"/>
                  </a:cubicBezTo>
                  <a:cubicBezTo>
                    <a:pt x="36" y="9"/>
                    <a:pt x="35" y="8"/>
                    <a:pt x="34" y="6"/>
                  </a:cubicBezTo>
                  <a:cubicBezTo>
                    <a:pt x="33" y="5"/>
                    <a:pt x="33" y="3"/>
                    <a:pt x="32" y="2"/>
                  </a:cubicBezTo>
                  <a:cubicBezTo>
                    <a:pt x="31" y="2"/>
                    <a:pt x="31" y="3"/>
                    <a:pt x="30" y="3"/>
                  </a:cubicBezTo>
                  <a:cubicBezTo>
                    <a:pt x="28" y="3"/>
                    <a:pt x="29" y="1"/>
                    <a:pt x="28" y="1"/>
                  </a:cubicBezTo>
                  <a:cubicBezTo>
                    <a:pt x="27" y="1"/>
                    <a:pt x="25" y="2"/>
                    <a:pt x="25" y="2"/>
                  </a:cubicBezTo>
                  <a:cubicBezTo>
                    <a:pt x="23" y="0"/>
                    <a:pt x="22" y="1"/>
                    <a:pt x="20" y="1"/>
                  </a:cubicBezTo>
                  <a:cubicBezTo>
                    <a:pt x="18" y="2"/>
                    <a:pt x="19" y="3"/>
                    <a:pt x="18" y="4"/>
                  </a:cubicBezTo>
                  <a:cubicBezTo>
                    <a:pt x="16" y="5"/>
                    <a:pt x="14" y="5"/>
                    <a:pt x="13" y="7"/>
                  </a:cubicBezTo>
                  <a:cubicBezTo>
                    <a:pt x="12" y="9"/>
                    <a:pt x="14" y="8"/>
                    <a:pt x="14" y="10"/>
                  </a:cubicBezTo>
                  <a:cubicBezTo>
                    <a:pt x="14" y="11"/>
                    <a:pt x="13" y="11"/>
                    <a:pt x="13" y="13"/>
                  </a:cubicBezTo>
                  <a:cubicBezTo>
                    <a:pt x="13" y="16"/>
                    <a:pt x="12" y="17"/>
                    <a:pt x="9" y="19"/>
                  </a:cubicBezTo>
                  <a:cubicBezTo>
                    <a:pt x="7" y="20"/>
                    <a:pt x="0" y="23"/>
                    <a:pt x="1" y="25"/>
                  </a:cubicBezTo>
                  <a:cubicBezTo>
                    <a:pt x="2" y="26"/>
                    <a:pt x="2" y="29"/>
                    <a:pt x="3" y="30"/>
                  </a:cubicBezTo>
                  <a:cubicBezTo>
                    <a:pt x="4" y="31"/>
                    <a:pt x="8" y="31"/>
                    <a:pt x="9" y="31"/>
                  </a:cubicBezTo>
                  <a:cubicBezTo>
                    <a:pt x="12" y="32"/>
                    <a:pt x="15" y="34"/>
                    <a:pt x="18" y="36"/>
                  </a:cubicBezTo>
                  <a:cubicBezTo>
                    <a:pt x="22" y="39"/>
                    <a:pt x="25" y="42"/>
                    <a:pt x="29" y="45"/>
                  </a:cubicBezTo>
                  <a:cubicBezTo>
                    <a:pt x="32" y="47"/>
                    <a:pt x="35" y="47"/>
                    <a:pt x="38" y="47"/>
                  </a:cubicBezTo>
                  <a:cubicBezTo>
                    <a:pt x="41" y="47"/>
                    <a:pt x="41" y="44"/>
                    <a:pt x="43" y="42"/>
                  </a:cubicBezTo>
                  <a:cubicBezTo>
                    <a:pt x="45" y="40"/>
                    <a:pt x="49" y="44"/>
                    <a:pt x="50" y="43"/>
                  </a:cubicBezTo>
                  <a:cubicBezTo>
                    <a:pt x="49" y="42"/>
                    <a:pt x="48" y="41"/>
                    <a:pt x="47" y="39"/>
                  </a:cubicBezTo>
                  <a:cubicBezTo>
                    <a:pt x="47" y="38"/>
                    <a:pt x="48" y="37"/>
                    <a:pt x="47" y="36"/>
                  </a:cubicBezTo>
                  <a:cubicBezTo>
                    <a:pt x="46" y="35"/>
                    <a:pt x="48" y="37"/>
                    <a:pt x="47" y="36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49" name="Freeform 683"/>
            <p:cNvSpPr>
              <a:spLocks/>
            </p:cNvSpPr>
            <p:nvPr/>
          </p:nvSpPr>
          <p:spPr bwMode="auto">
            <a:xfrm>
              <a:off x="12872168" y="6946541"/>
              <a:ext cx="885351" cy="337667"/>
            </a:xfrm>
            <a:custGeom>
              <a:avLst/>
              <a:gdLst>
                <a:gd name="T0" fmla="*/ 52 w 95"/>
                <a:gd name="T1" fmla="*/ 36 h 36"/>
                <a:gd name="T2" fmla="*/ 54 w 95"/>
                <a:gd name="T3" fmla="*/ 33 h 36"/>
                <a:gd name="T4" fmla="*/ 55 w 95"/>
                <a:gd name="T5" fmla="*/ 31 h 36"/>
                <a:gd name="T6" fmla="*/ 60 w 95"/>
                <a:gd name="T7" fmla="*/ 31 h 36"/>
                <a:gd name="T8" fmla="*/ 64 w 95"/>
                <a:gd name="T9" fmla="*/ 31 h 36"/>
                <a:gd name="T10" fmla="*/ 75 w 95"/>
                <a:gd name="T11" fmla="*/ 29 h 36"/>
                <a:gd name="T12" fmla="*/ 85 w 95"/>
                <a:gd name="T13" fmla="*/ 28 h 36"/>
                <a:gd name="T14" fmla="*/ 90 w 95"/>
                <a:gd name="T15" fmla="*/ 28 h 36"/>
                <a:gd name="T16" fmla="*/ 92 w 95"/>
                <a:gd name="T17" fmla="*/ 30 h 36"/>
                <a:gd name="T18" fmla="*/ 94 w 95"/>
                <a:gd name="T19" fmla="*/ 28 h 36"/>
                <a:gd name="T20" fmla="*/ 92 w 95"/>
                <a:gd name="T21" fmla="*/ 24 h 36"/>
                <a:gd name="T22" fmla="*/ 92 w 95"/>
                <a:gd name="T23" fmla="*/ 22 h 36"/>
                <a:gd name="T24" fmla="*/ 91 w 95"/>
                <a:gd name="T25" fmla="*/ 17 h 36"/>
                <a:gd name="T26" fmla="*/ 93 w 95"/>
                <a:gd name="T27" fmla="*/ 14 h 36"/>
                <a:gd name="T28" fmla="*/ 89 w 95"/>
                <a:gd name="T29" fmla="*/ 8 h 36"/>
                <a:gd name="T30" fmla="*/ 83 w 95"/>
                <a:gd name="T31" fmla="*/ 3 h 36"/>
                <a:gd name="T32" fmla="*/ 80 w 95"/>
                <a:gd name="T33" fmla="*/ 3 h 36"/>
                <a:gd name="T34" fmla="*/ 78 w 95"/>
                <a:gd name="T35" fmla="*/ 3 h 36"/>
                <a:gd name="T36" fmla="*/ 73 w 95"/>
                <a:gd name="T37" fmla="*/ 6 h 36"/>
                <a:gd name="T38" fmla="*/ 63 w 95"/>
                <a:gd name="T39" fmla="*/ 6 h 36"/>
                <a:gd name="T40" fmla="*/ 58 w 95"/>
                <a:gd name="T41" fmla="*/ 6 h 36"/>
                <a:gd name="T42" fmla="*/ 54 w 95"/>
                <a:gd name="T43" fmla="*/ 4 h 36"/>
                <a:gd name="T44" fmla="*/ 50 w 95"/>
                <a:gd name="T45" fmla="*/ 2 h 36"/>
                <a:gd name="T46" fmla="*/ 46 w 95"/>
                <a:gd name="T47" fmla="*/ 0 h 36"/>
                <a:gd name="T48" fmla="*/ 37 w 95"/>
                <a:gd name="T49" fmla="*/ 0 h 36"/>
                <a:gd name="T50" fmla="*/ 29 w 95"/>
                <a:gd name="T51" fmla="*/ 4 h 36"/>
                <a:gd name="T52" fmla="*/ 18 w 95"/>
                <a:gd name="T53" fmla="*/ 5 h 36"/>
                <a:gd name="T54" fmla="*/ 16 w 95"/>
                <a:gd name="T55" fmla="*/ 6 h 36"/>
                <a:gd name="T56" fmla="*/ 18 w 95"/>
                <a:gd name="T57" fmla="*/ 7 h 36"/>
                <a:gd name="T58" fmla="*/ 15 w 95"/>
                <a:gd name="T59" fmla="*/ 8 h 36"/>
                <a:gd name="T60" fmla="*/ 13 w 95"/>
                <a:gd name="T61" fmla="*/ 9 h 36"/>
                <a:gd name="T62" fmla="*/ 4 w 95"/>
                <a:gd name="T63" fmla="*/ 9 h 36"/>
                <a:gd name="T64" fmla="*/ 3 w 95"/>
                <a:gd name="T65" fmla="*/ 11 h 36"/>
                <a:gd name="T66" fmla="*/ 3 w 95"/>
                <a:gd name="T67" fmla="*/ 15 h 36"/>
                <a:gd name="T68" fmla="*/ 5 w 95"/>
                <a:gd name="T69" fmla="*/ 14 h 36"/>
                <a:gd name="T70" fmla="*/ 3 w 95"/>
                <a:gd name="T71" fmla="*/ 17 h 36"/>
                <a:gd name="T72" fmla="*/ 5 w 95"/>
                <a:gd name="T73" fmla="*/ 17 h 36"/>
                <a:gd name="T74" fmla="*/ 5 w 95"/>
                <a:gd name="T75" fmla="*/ 19 h 36"/>
                <a:gd name="T76" fmla="*/ 3 w 95"/>
                <a:gd name="T77" fmla="*/ 20 h 36"/>
                <a:gd name="T78" fmla="*/ 4 w 95"/>
                <a:gd name="T79" fmla="*/ 22 h 36"/>
                <a:gd name="T80" fmla="*/ 4 w 95"/>
                <a:gd name="T81" fmla="*/ 25 h 36"/>
                <a:gd name="T82" fmla="*/ 8 w 95"/>
                <a:gd name="T83" fmla="*/ 27 h 36"/>
                <a:gd name="T84" fmla="*/ 7 w 95"/>
                <a:gd name="T85" fmla="*/ 30 h 36"/>
                <a:gd name="T86" fmla="*/ 10 w 95"/>
                <a:gd name="T87" fmla="*/ 30 h 36"/>
                <a:gd name="T88" fmla="*/ 8 w 95"/>
                <a:gd name="T89" fmla="*/ 31 h 36"/>
                <a:gd name="T90" fmla="*/ 10 w 95"/>
                <a:gd name="T91" fmla="*/ 31 h 36"/>
                <a:gd name="T92" fmla="*/ 9 w 95"/>
                <a:gd name="T93" fmla="*/ 34 h 36"/>
                <a:gd name="T94" fmla="*/ 11 w 95"/>
                <a:gd name="T95" fmla="*/ 35 h 36"/>
                <a:gd name="T96" fmla="*/ 12 w 95"/>
                <a:gd name="T97" fmla="*/ 31 h 36"/>
                <a:gd name="T98" fmla="*/ 16 w 95"/>
                <a:gd name="T99" fmla="*/ 32 h 36"/>
                <a:gd name="T100" fmla="*/ 22 w 95"/>
                <a:gd name="T101" fmla="*/ 33 h 36"/>
                <a:gd name="T102" fmla="*/ 27 w 95"/>
                <a:gd name="T103" fmla="*/ 31 h 36"/>
                <a:gd name="T104" fmla="*/ 35 w 95"/>
                <a:gd name="T105" fmla="*/ 35 h 36"/>
                <a:gd name="T106" fmla="*/ 42 w 95"/>
                <a:gd name="T107" fmla="*/ 32 h 36"/>
                <a:gd name="T108" fmla="*/ 44 w 95"/>
                <a:gd name="T109" fmla="*/ 30 h 36"/>
                <a:gd name="T110" fmla="*/ 48 w 95"/>
                <a:gd name="T111" fmla="*/ 31 h 36"/>
                <a:gd name="T112" fmla="*/ 50 w 95"/>
                <a:gd name="T113" fmla="*/ 33 h 36"/>
                <a:gd name="T114" fmla="*/ 50 w 95"/>
                <a:gd name="T115" fmla="*/ 35 h 36"/>
                <a:gd name="T116" fmla="*/ 52 w 95"/>
                <a:gd name="T117" fmla="*/ 36 h 36"/>
                <a:gd name="T118" fmla="*/ 52 w 95"/>
                <a:gd name="T119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95" h="36">
                  <a:moveTo>
                    <a:pt x="52" y="36"/>
                  </a:moveTo>
                  <a:cubicBezTo>
                    <a:pt x="53" y="35"/>
                    <a:pt x="54" y="33"/>
                    <a:pt x="54" y="33"/>
                  </a:cubicBezTo>
                  <a:cubicBezTo>
                    <a:pt x="53" y="31"/>
                    <a:pt x="54" y="30"/>
                    <a:pt x="55" y="31"/>
                  </a:cubicBezTo>
                  <a:cubicBezTo>
                    <a:pt x="57" y="32"/>
                    <a:pt x="58" y="31"/>
                    <a:pt x="60" y="31"/>
                  </a:cubicBezTo>
                  <a:cubicBezTo>
                    <a:pt x="62" y="30"/>
                    <a:pt x="62" y="30"/>
                    <a:pt x="64" y="31"/>
                  </a:cubicBezTo>
                  <a:cubicBezTo>
                    <a:pt x="68" y="31"/>
                    <a:pt x="71" y="29"/>
                    <a:pt x="75" y="29"/>
                  </a:cubicBezTo>
                  <a:cubicBezTo>
                    <a:pt x="78" y="29"/>
                    <a:pt x="82" y="29"/>
                    <a:pt x="85" y="28"/>
                  </a:cubicBezTo>
                  <a:cubicBezTo>
                    <a:pt x="87" y="27"/>
                    <a:pt x="87" y="29"/>
                    <a:pt x="90" y="28"/>
                  </a:cubicBezTo>
                  <a:cubicBezTo>
                    <a:pt x="92" y="27"/>
                    <a:pt x="91" y="29"/>
                    <a:pt x="92" y="30"/>
                  </a:cubicBezTo>
                  <a:cubicBezTo>
                    <a:pt x="93" y="31"/>
                    <a:pt x="95" y="29"/>
                    <a:pt x="94" y="28"/>
                  </a:cubicBezTo>
                  <a:cubicBezTo>
                    <a:pt x="93" y="27"/>
                    <a:pt x="95" y="25"/>
                    <a:pt x="92" y="24"/>
                  </a:cubicBezTo>
                  <a:cubicBezTo>
                    <a:pt x="91" y="23"/>
                    <a:pt x="93" y="23"/>
                    <a:pt x="92" y="22"/>
                  </a:cubicBezTo>
                  <a:cubicBezTo>
                    <a:pt x="92" y="20"/>
                    <a:pt x="91" y="19"/>
                    <a:pt x="91" y="17"/>
                  </a:cubicBezTo>
                  <a:cubicBezTo>
                    <a:pt x="91" y="16"/>
                    <a:pt x="93" y="14"/>
                    <a:pt x="93" y="14"/>
                  </a:cubicBezTo>
                  <a:cubicBezTo>
                    <a:pt x="92" y="12"/>
                    <a:pt x="90" y="11"/>
                    <a:pt x="89" y="8"/>
                  </a:cubicBezTo>
                  <a:cubicBezTo>
                    <a:pt x="87" y="5"/>
                    <a:pt x="87" y="4"/>
                    <a:pt x="83" y="3"/>
                  </a:cubicBezTo>
                  <a:cubicBezTo>
                    <a:pt x="82" y="3"/>
                    <a:pt x="81" y="3"/>
                    <a:pt x="80" y="3"/>
                  </a:cubicBezTo>
                  <a:cubicBezTo>
                    <a:pt x="78" y="2"/>
                    <a:pt x="79" y="3"/>
                    <a:pt x="78" y="3"/>
                  </a:cubicBezTo>
                  <a:cubicBezTo>
                    <a:pt x="76" y="5"/>
                    <a:pt x="74" y="5"/>
                    <a:pt x="73" y="6"/>
                  </a:cubicBezTo>
                  <a:cubicBezTo>
                    <a:pt x="70" y="7"/>
                    <a:pt x="66" y="6"/>
                    <a:pt x="63" y="6"/>
                  </a:cubicBezTo>
                  <a:cubicBezTo>
                    <a:pt x="61" y="6"/>
                    <a:pt x="59" y="6"/>
                    <a:pt x="58" y="6"/>
                  </a:cubicBezTo>
                  <a:cubicBezTo>
                    <a:pt x="56" y="5"/>
                    <a:pt x="56" y="4"/>
                    <a:pt x="54" y="4"/>
                  </a:cubicBezTo>
                  <a:cubicBezTo>
                    <a:pt x="52" y="4"/>
                    <a:pt x="51" y="3"/>
                    <a:pt x="50" y="2"/>
                  </a:cubicBezTo>
                  <a:cubicBezTo>
                    <a:pt x="49" y="2"/>
                    <a:pt x="45" y="0"/>
                    <a:pt x="46" y="0"/>
                  </a:cubicBezTo>
                  <a:cubicBezTo>
                    <a:pt x="44" y="1"/>
                    <a:pt x="39" y="0"/>
                    <a:pt x="37" y="0"/>
                  </a:cubicBezTo>
                  <a:cubicBezTo>
                    <a:pt x="34" y="0"/>
                    <a:pt x="31" y="3"/>
                    <a:pt x="29" y="4"/>
                  </a:cubicBezTo>
                  <a:cubicBezTo>
                    <a:pt x="26" y="6"/>
                    <a:pt x="21" y="4"/>
                    <a:pt x="18" y="5"/>
                  </a:cubicBezTo>
                  <a:cubicBezTo>
                    <a:pt x="17" y="5"/>
                    <a:pt x="16" y="5"/>
                    <a:pt x="16" y="6"/>
                  </a:cubicBezTo>
                  <a:cubicBezTo>
                    <a:pt x="16" y="6"/>
                    <a:pt x="18" y="6"/>
                    <a:pt x="18" y="7"/>
                  </a:cubicBezTo>
                  <a:cubicBezTo>
                    <a:pt x="18" y="7"/>
                    <a:pt x="15" y="7"/>
                    <a:pt x="15" y="8"/>
                  </a:cubicBezTo>
                  <a:cubicBezTo>
                    <a:pt x="15" y="9"/>
                    <a:pt x="15" y="9"/>
                    <a:pt x="13" y="9"/>
                  </a:cubicBezTo>
                  <a:cubicBezTo>
                    <a:pt x="10" y="9"/>
                    <a:pt x="7" y="9"/>
                    <a:pt x="4" y="9"/>
                  </a:cubicBezTo>
                  <a:cubicBezTo>
                    <a:pt x="2" y="9"/>
                    <a:pt x="3" y="10"/>
                    <a:pt x="3" y="11"/>
                  </a:cubicBezTo>
                  <a:cubicBezTo>
                    <a:pt x="2" y="13"/>
                    <a:pt x="0" y="14"/>
                    <a:pt x="3" y="15"/>
                  </a:cubicBezTo>
                  <a:cubicBezTo>
                    <a:pt x="3" y="15"/>
                    <a:pt x="5" y="14"/>
                    <a:pt x="5" y="14"/>
                  </a:cubicBezTo>
                  <a:cubicBezTo>
                    <a:pt x="5" y="15"/>
                    <a:pt x="3" y="17"/>
                    <a:pt x="3" y="17"/>
                  </a:cubicBezTo>
                  <a:cubicBezTo>
                    <a:pt x="4" y="18"/>
                    <a:pt x="4" y="17"/>
                    <a:pt x="5" y="17"/>
                  </a:cubicBezTo>
                  <a:cubicBezTo>
                    <a:pt x="5" y="17"/>
                    <a:pt x="5" y="19"/>
                    <a:pt x="5" y="19"/>
                  </a:cubicBezTo>
                  <a:cubicBezTo>
                    <a:pt x="7" y="22"/>
                    <a:pt x="4" y="20"/>
                    <a:pt x="3" y="20"/>
                  </a:cubicBezTo>
                  <a:cubicBezTo>
                    <a:pt x="3" y="20"/>
                    <a:pt x="2" y="23"/>
                    <a:pt x="4" y="22"/>
                  </a:cubicBezTo>
                  <a:cubicBezTo>
                    <a:pt x="6" y="22"/>
                    <a:pt x="4" y="24"/>
                    <a:pt x="4" y="25"/>
                  </a:cubicBezTo>
                  <a:cubicBezTo>
                    <a:pt x="4" y="26"/>
                    <a:pt x="7" y="26"/>
                    <a:pt x="8" y="27"/>
                  </a:cubicBezTo>
                  <a:cubicBezTo>
                    <a:pt x="9" y="28"/>
                    <a:pt x="7" y="30"/>
                    <a:pt x="7" y="30"/>
                  </a:cubicBezTo>
                  <a:cubicBezTo>
                    <a:pt x="8" y="30"/>
                    <a:pt x="9" y="28"/>
                    <a:pt x="10" y="30"/>
                  </a:cubicBezTo>
                  <a:cubicBezTo>
                    <a:pt x="10" y="31"/>
                    <a:pt x="8" y="31"/>
                    <a:pt x="8" y="31"/>
                  </a:cubicBezTo>
                  <a:cubicBezTo>
                    <a:pt x="8" y="31"/>
                    <a:pt x="10" y="31"/>
                    <a:pt x="10" y="31"/>
                  </a:cubicBezTo>
                  <a:cubicBezTo>
                    <a:pt x="11" y="32"/>
                    <a:pt x="10" y="33"/>
                    <a:pt x="9" y="34"/>
                  </a:cubicBezTo>
                  <a:cubicBezTo>
                    <a:pt x="9" y="35"/>
                    <a:pt x="11" y="36"/>
                    <a:pt x="11" y="35"/>
                  </a:cubicBezTo>
                  <a:cubicBezTo>
                    <a:pt x="12" y="34"/>
                    <a:pt x="11" y="32"/>
                    <a:pt x="12" y="31"/>
                  </a:cubicBezTo>
                  <a:cubicBezTo>
                    <a:pt x="13" y="30"/>
                    <a:pt x="15" y="32"/>
                    <a:pt x="16" y="32"/>
                  </a:cubicBezTo>
                  <a:cubicBezTo>
                    <a:pt x="18" y="33"/>
                    <a:pt x="20" y="35"/>
                    <a:pt x="22" y="33"/>
                  </a:cubicBezTo>
                  <a:cubicBezTo>
                    <a:pt x="25" y="32"/>
                    <a:pt x="23" y="29"/>
                    <a:pt x="27" y="31"/>
                  </a:cubicBezTo>
                  <a:cubicBezTo>
                    <a:pt x="29" y="33"/>
                    <a:pt x="32" y="35"/>
                    <a:pt x="35" y="35"/>
                  </a:cubicBezTo>
                  <a:cubicBezTo>
                    <a:pt x="37" y="34"/>
                    <a:pt x="40" y="33"/>
                    <a:pt x="42" y="32"/>
                  </a:cubicBezTo>
                  <a:cubicBezTo>
                    <a:pt x="43" y="31"/>
                    <a:pt x="43" y="30"/>
                    <a:pt x="44" y="30"/>
                  </a:cubicBezTo>
                  <a:cubicBezTo>
                    <a:pt x="46" y="31"/>
                    <a:pt x="47" y="32"/>
                    <a:pt x="48" y="31"/>
                  </a:cubicBezTo>
                  <a:cubicBezTo>
                    <a:pt x="51" y="30"/>
                    <a:pt x="51" y="31"/>
                    <a:pt x="50" y="33"/>
                  </a:cubicBezTo>
                  <a:cubicBezTo>
                    <a:pt x="50" y="34"/>
                    <a:pt x="52" y="34"/>
                    <a:pt x="50" y="35"/>
                  </a:cubicBezTo>
                  <a:cubicBezTo>
                    <a:pt x="51" y="36"/>
                    <a:pt x="51" y="36"/>
                    <a:pt x="52" y="36"/>
                  </a:cubicBezTo>
                  <a:cubicBezTo>
                    <a:pt x="53" y="35"/>
                    <a:pt x="51" y="36"/>
                    <a:pt x="52" y="36"/>
                  </a:cubicBezTo>
                  <a:close/>
                </a:path>
              </a:pathLst>
            </a:custGeom>
            <a:grpFill/>
            <a:ln w="9525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50" name="Freeform 684"/>
            <p:cNvSpPr>
              <a:spLocks/>
            </p:cNvSpPr>
            <p:nvPr/>
          </p:nvSpPr>
          <p:spPr bwMode="auto">
            <a:xfrm>
              <a:off x="13273442" y="7481712"/>
              <a:ext cx="980892" cy="786831"/>
            </a:xfrm>
            <a:custGeom>
              <a:avLst/>
              <a:gdLst>
                <a:gd name="T0" fmla="*/ 65 w 105"/>
                <a:gd name="T1" fmla="*/ 20 h 84"/>
                <a:gd name="T2" fmla="*/ 61 w 105"/>
                <a:gd name="T3" fmla="*/ 17 h 84"/>
                <a:gd name="T4" fmla="*/ 52 w 105"/>
                <a:gd name="T5" fmla="*/ 17 h 84"/>
                <a:gd name="T6" fmla="*/ 48 w 105"/>
                <a:gd name="T7" fmla="*/ 15 h 84"/>
                <a:gd name="T8" fmla="*/ 40 w 105"/>
                <a:gd name="T9" fmla="*/ 8 h 84"/>
                <a:gd name="T10" fmla="*/ 27 w 105"/>
                <a:gd name="T11" fmla="*/ 1 h 84"/>
                <a:gd name="T12" fmla="*/ 21 w 105"/>
                <a:gd name="T13" fmla="*/ 1 h 84"/>
                <a:gd name="T14" fmla="*/ 13 w 105"/>
                <a:gd name="T15" fmla="*/ 3 h 84"/>
                <a:gd name="T16" fmla="*/ 17 w 105"/>
                <a:gd name="T17" fmla="*/ 9 h 84"/>
                <a:gd name="T18" fmla="*/ 13 w 105"/>
                <a:gd name="T19" fmla="*/ 12 h 84"/>
                <a:gd name="T20" fmla="*/ 10 w 105"/>
                <a:gd name="T21" fmla="*/ 12 h 84"/>
                <a:gd name="T22" fmla="*/ 9 w 105"/>
                <a:gd name="T23" fmla="*/ 14 h 84"/>
                <a:gd name="T24" fmla="*/ 2 w 105"/>
                <a:gd name="T25" fmla="*/ 14 h 84"/>
                <a:gd name="T26" fmla="*/ 1 w 105"/>
                <a:gd name="T27" fmla="*/ 19 h 84"/>
                <a:gd name="T28" fmla="*/ 3 w 105"/>
                <a:gd name="T29" fmla="*/ 22 h 84"/>
                <a:gd name="T30" fmla="*/ 8 w 105"/>
                <a:gd name="T31" fmla="*/ 31 h 84"/>
                <a:gd name="T32" fmla="*/ 12 w 105"/>
                <a:gd name="T33" fmla="*/ 38 h 84"/>
                <a:gd name="T34" fmla="*/ 15 w 105"/>
                <a:gd name="T35" fmla="*/ 42 h 84"/>
                <a:gd name="T36" fmla="*/ 20 w 105"/>
                <a:gd name="T37" fmla="*/ 46 h 84"/>
                <a:gd name="T38" fmla="*/ 22 w 105"/>
                <a:gd name="T39" fmla="*/ 53 h 84"/>
                <a:gd name="T40" fmla="*/ 23 w 105"/>
                <a:gd name="T41" fmla="*/ 59 h 84"/>
                <a:gd name="T42" fmla="*/ 31 w 105"/>
                <a:gd name="T43" fmla="*/ 67 h 84"/>
                <a:gd name="T44" fmla="*/ 36 w 105"/>
                <a:gd name="T45" fmla="*/ 76 h 84"/>
                <a:gd name="T46" fmla="*/ 40 w 105"/>
                <a:gd name="T47" fmla="*/ 81 h 84"/>
                <a:gd name="T48" fmla="*/ 41 w 105"/>
                <a:gd name="T49" fmla="*/ 84 h 84"/>
                <a:gd name="T50" fmla="*/ 43 w 105"/>
                <a:gd name="T51" fmla="*/ 81 h 84"/>
                <a:gd name="T52" fmla="*/ 50 w 105"/>
                <a:gd name="T53" fmla="*/ 79 h 84"/>
                <a:gd name="T54" fmla="*/ 60 w 105"/>
                <a:gd name="T55" fmla="*/ 80 h 84"/>
                <a:gd name="T56" fmla="*/ 66 w 105"/>
                <a:gd name="T57" fmla="*/ 77 h 84"/>
                <a:gd name="T58" fmla="*/ 76 w 105"/>
                <a:gd name="T59" fmla="*/ 72 h 84"/>
                <a:gd name="T60" fmla="*/ 94 w 105"/>
                <a:gd name="T61" fmla="*/ 68 h 84"/>
                <a:gd name="T62" fmla="*/ 102 w 105"/>
                <a:gd name="T63" fmla="*/ 66 h 84"/>
                <a:gd name="T64" fmla="*/ 104 w 105"/>
                <a:gd name="T65" fmla="*/ 61 h 84"/>
                <a:gd name="T66" fmla="*/ 105 w 105"/>
                <a:gd name="T67" fmla="*/ 56 h 84"/>
                <a:gd name="T68" fmla="*/ 103 w 105"/>
                <a:gd name="T69" fmla="*/ 51 h 84"/>
                <a:gd name="T70" fmla="*/ 93 w 105"/>
                <a:gd name="T71" fmla="*/ 50 h 84"/>
                <a:gd name="T72" fmla="*/ 88 w 105"/>
                <a:gd name="T73" fmla="*/ 47 h 84"/>
                <a:gd name="T74" fmla="*/ 81 w 105"/>
                <a:gd name="T75" fmla="*/ 39 h 84"/>
                <a:gd name="T76" fmla="*/ 77 w 105"/>
                <a:gd name="T77" fmla="*/ 34 h 84"/>
                <a:gd name="T78" fmla="*/ 77 w 105"/>
                <a:gd name="T79" fmla="*/ 29 h 84"/>
                <a:gd name="T80" fmla="*/ 74 w 105"/>
                <a:gd name="T81" fmla="*/ 27 h 84"/>
                <a:gd name="T82" fmla="*/ 70 w 105"/>
                <a:gd name="T83" fmla="*/ 22 h 84"/>
                <a:gd name="T84" fmla="*/ 65 w 105"/>
                <a:gd name="T85" fmla="*/ 20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05" h="84">
                  <a:moveTo>
                    <a:pt x="65" y="20"/>
                  </a:moveTo>
                  <a:cubicBezTo>
                    <a:pt x="64" y="17"/>
                    <a:pt x="64" y="17"/>
                    <a:pt x="61" y="17"/>
                  </a:cubicBezTo>
                  <a:cubicBezTo>
                    <a:pt x="58" y="17"/>
                    <a:pt x="55" y="17"/>
                    <a:pt x="52" y="17"/>
                  </a:cubicBezTo>
                  <a:cubicBezTo>
                    <a:pt x="50" y="17"/>
                    <a:pt x="49" y="15"/>
                    <a:pt x="48" y="15"/>
                  </a:cubicBezTo>
                  <a:cubicBezTo>
                    <a:pt x="45" y="12"/>
                    <a:pt x="42" y="10"/>
                    <a:pt x="40" y="8"/>
                  </a:cubicBezTo>
                  <a:cubicBezTo>
                    <a:pt x="36" y="5"/>
                    <a:pt x="32" y="2"/>
                    <a:pt x="27" y="1"/>
                  </a:cubicBezTo>
                  <a:cubicBezTo>
                    <a:pt x="25" y="0"/>
                    <a:pt x="24" y="0"/>
                    <a:pt x="21" y="1"/>
                  </a:cubicBezTo>
                  <a:cubicBezTo>
                    <a:pt x="19" y="1"/>
                    <a:pt x="16" y="2"/>
                    <a:pt x="13" y="3"/>
                  </a:cubicBezTo>
                  <a:cubicBezTo>
                    <a:pt x="14" y="5"/>
                    <a:pt x="17" y="7"/>
                    <a:pt x="17" y="9"/>
                  </a:cubicBezTo>
                  <a:cubicBezTo>
                    <a:pt x="17" y="11"/>
                    <a:pt x="14" y="12"/>
                    <a:pt x="13" y="12"/>
                  </a:cubicBezTo>
                  <a:cubicBezTo>
                    <a:pt x="12" y="13"/>
                    <a:pt x="11" y="12"/>
                    <a:pt x="10" y="12"/>
                  </a:cubicBezTo>
                  <a:cubicBezTo>
                    <a:pt x="9" y="13"/>
                    <a:pt x="9" y="14"/>
                    <a:pt x="9" y="14"/>
                  </a:cubicBezTo>
                  <a:cubicBezTo>
                    <a:pt x="7" y="17"/>
                    <a:pt x="3" y="15"/>
                    <a:pt x="2" y="14"/>
                  </a:cubicBezTo>
                  <a:cubicBezTo>
                    <a:pt x="1" y="16"/>
                    <a:pt x="1" y="17"/>
                    <a:pt x="1" y="19"/>
                  </a:cubicBezTo>
                  <a:cubicBezTo>
                    <a:pt x="0" y="22"/>
                    <a:pt x="1" y="21"/>
                    <a:pt x="3" y="22"/>
                  </a:cubicBezTo>
                  <a:cubicBezTo>
                    <a:pt x="5" y="24"/>
                    <a:pt x="7" y="28"/>
                    <a:pt x="8" y="31"/>
                  </a:cubicBezTo>
                  <a:cubicBezTo>
                    <a:pt x="10" y="33"/>
                    <a:pt x="11" y="35"/>
                    <a:pt x="12" y="38"/>
                  </a:cubicBezTo>
                  <a:cubicBezTo>
                    <a:pt x="13" y="40"/>
                    <a:pt x="14" y="41"/>
                    <a:pt x="15" y="42"/>
                  </a:cubicBezTo>
                  <a:cubicBezTo>
                    <a:pt x="17" y="44"/>
                    <a:pt x="19" y="44"/>
                    <a:pt x="20" y="46"/>
                  </a:cubicBezTo>
                  <a:cubicBezTo>
                    <a:pt x="21" y="48"/>
                    <a:pt x="22" y="50"/>
                    <a:pt x="22" y="53"/>
                  </a:cubicBezTo>
                  <a:cubicBezTo>
                    <a:pt x="23" y="55"/>
                    <a:pt x="22" y="57"/>
                    <a:pt x="23" y="59"/>
                  </a:cubicBezTo>
                  <a:cubicBezTo>
                    <a:pt x="25" y="63"/>
                    <a:pt x="29" y="64"/>
                    <a:pt x="31" y="67"/>
                  </a:cubicBezTo>
                  <a:cubicBezTo>
                    <a:pt x="33" y="70"/>
                    <a:pt x="34" y="74"/>
                    <a:pt x="36" y="76"/>
                  </a:cubicBezTo>
                  <a:cubicBezTo>
                    <a:pt x="37" y="78"/>
                    <a:pt x="39" y="80"/>
                    <a:pt x="40" y="81"/>
                  </a:cubicBezTo>
                  <a:cubicBezTo>
                    <a:pt x="40" y="82"/>
                    <a:pt x="40" y="84"/>
                    <a:pt x="41" y="84"/>
                  </a:cubicBezTo>
                  <a:cubicBezTo>
                    <a:pt x="43" y="84"/>
                    <a:pt x="42" y="82"/>
                    <a:pt x="43" y="81"/>
                  </a:cubicBezTo>
                  <a:cubicBezTo>
                    <a:pt x="43" y="78"/>
                    <a:pt x="48" y="79"/>
                    <a:pt x="50" y="79"/>
                  </a:cubicBezTo>
                  <a:cubicBezTo>
                    <a:pt x="53" y="79"/>
                    <a:pt x="58" y="78"/>
                    <a:pt x="60" y="80"/>
                  </a:cubicBezTo>
                  <a:cubicBezTo>
                    <a:pt x="63" y="81"/>
                    <a:pt x="64" y="79"/>
                    <a:pt x="66" y="77"/>
                  </a:cubicBezTo>
                  <a:cubicBezTo>
                    <a:pt x="69" y="73"/>
                    <a:pt x="72" y="73"/>
                    <a:pt x="76" y="72"/>
                  </a:cubicBezTo>
                  <a:cubicBezTo>
                    <a:pt x="82" y="72"/>
                    <a:pt x="88" y="70"/>
                    <a:pt x="94" y="68"/>
                  </a:cubicBezTo>
                  <a:cubicBezTo>
                    <a:pt x="96" y="67"/>
                    <a:pt x="99" y="66"/>
                    <a:pt x="102" y="66"/>
                  </a:cubicBezTo>
                  <a:cubicBezTo>
                    <a:pt x="103" y="65"/>
                    <a:pt x="103" y="63"/>
                    <a:pt x="104" y="61"/>
                  </a:cubicBezTo>
                  <a:cubicBezTo>
                    <a:pt x="104" y="60"/>
                    <a:pt x="105" y="58"/>
                    <a:pt x="105" y="56"/>
                  </a:cubicBezTo>
                  <a:cubicBezTo>
                    <a:pt x="105" y="55"/>
                    <a:pt x="104" y="52"/>
                    <a:pt x="103" y="51"/>
                  </a:cubicBezTo>
                  <a:cubicBezTo>
                    <a:pt x="100" y="51"/>
                    <a:pt x="96" y="51"/>
                    <a:pt x="93" y="50"/>
                  </a:cubicBezTo>
                  <a:cubicBezTo>
                    <a:pt x="90" y="50"/>
                    <a:pt x="90" y="49"/>
                    <a:pt x="88" y="47"/>
                  </a:cubicBezTo>
                  <a:cubicBezTo>
                    <a:pt x="86" y="43"/>
                    <a:pt x="83" y="42"/>
                    <a:pt x="81" y="39"/>
                  </a:cubicBezTo>
                  <a:cubicBezTo>
                    <a:pt x="80" y="39"/>
                    <a:pt x="78" y="35"/>
                    <a:pt x="77" y="34"/>
                  </a:cubicBezTo>
                  <a:cubicBezTo>
                    <a:pt x="76" y="32"/>
                    <a:pt x="81" y="31"/>
                    <a:pt x="77" y="29"/>
                  </a:cubicBezTo>
                  <a:cubicBezTo>
                    <a:pt x="76" y="29"/>
                    <a:pt x="75" y="27"/>
                    <a:pt x="74" y="27"/>
                  </a:cubicBezTo>
                  <a:cubicBezTo>
                    <a:pt x="72" y="27"/>
                    <a:pt x="71" y="24"/>
                    <a:pt x="70" y="22"/>
                  </a:cubicBezTo>
                  <a:cubicBezTo>
                    <a:pt x="69" y="19"/>
                    <a:pt x="69" y="20"/>
                    <a:pt x="65" y="20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51" name="Freeform 685"/>
            <p:cNvSpPr>
              <a:spLocks/>
            </p:cNvSpPr>
            <p:nvPr/>
          </p:nvSpPr>
          <p:spPr bwMode="auto">
            <a:xfrm>
              <a:off x="13292551" y="7424369"/>
              <a:ext cx="194268" cy="207060"/>
            </a:xfrm>
            <a:custGeom>
              <a:avLst/>
              <a:gdLst>
                <a:gd name="T0" fmla="*/ 5 w 21"/>
                <a:gd name="T1" fmla="*/ 22 h 22"/>
                <a:gd name="T2" fmla="*/ 8 w 21"/>
                <a:gd name="T3" fmla="*/ 19 h 22"/>
                <a:gd name="T4" fmla="*/ 12 w 21"/>
                <a:gd name="T5" fmla="*/ 18 h 22"/>
                <a:gd name="T6" fmla="*/ 15 w 21"/>
                <a:gd name="T7" fmla="*/ 15 h 22"/>
                <a:gd name="T8" fmla="*/ 11 w 21"/>
                <a:gd name="T9" fmla="*/ 9 h 22"/>
                <a:gd name="T10" fmla="*/ 21 w 21"/>
                <a:gd name="T11" fmla="*/ 6 h 22"/>
                <a:gd name="T12" fmla="*/ 19 w 21"/>
                <a:gd name="T13" fmla="*/ 0 h 22"/>
                <a:gd name="T14" fmla="*/ 9 w 21"/>
                <a:gd name="T15" fmla="*/ 5 h 22"/>
                <a:gd name="T16" fmla="*/ 4 w 21"/>
                <a:gd name="T17" fmla="*/ 1 h 22"/>
                <a:gd name="T18" fmla="*/ 3 w 21"/>
                <a:gd name="T19" fmla="*/ 11 h 22"/>
                <a:gd name="T20" fmla="*/ 0 w 21"/>
                <a:gd name="T21" fmla="*/ 18 h 22"/>
                <a:gd name="T22" fmla="*/ 1 w 21"/>
                <a:gd name="T23" fmla="*/ 21 h 22"/>
                <a:gd name="T24" fmla="*/ 5 w 21"/>
                <a:gd name="T25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1" h="22">
                  <a:moveTo>
                    <a:pt x="5" y="22"/>
                  </a:moveTo>
                  <a:cubicBezTo>
                    <a:pt x="7" y="22"/>
                    <a:pt x="7" y="19"/>
                    <a:pt x="8" y="19"/>
                  </a:cubicBezTo>
                  <a:cubicBezTo>
                    <a:pt x="9" y="17"/>
                    <a:pt x="11" y="18"/>
                    <a:pt x="12" y="18"/>
                  </a:cubicBezTo>
                  <a:cubicBezTo>
                    <a:pt x="13" y="17"/>
                    <a:pt x="16" y="16"/>
                    <a:pt x="15" y="15"/>
                  </a:cubicBezTo>
                  <a:cubicBezTo>
                    <a:pt x="14" y="13"/>
                    <a:pt x="13" y="11"/>
                    <a:pt x="11" y="9"/>
                  </a:cubicBezTo>
                  <a:cubicBezTo>
                    <a:pt x="15" y="8"/>
                    <a:pt x="18" y="7"/>
                    <a:pt x="21" y="6"/>
                  </a:cubicBezTo>
                  <a:cubicBezTo>
                    <a:pt x="21" y="4"/>
                    <a:pt x="20" y="2"/>
                    <a:pt x="19" y="0"/>
                  </a:cubicBezTo>
                  <a:cubicBezTo>
                    <a:pt x="16" y="1"/>
                    <a:pt x="12" y="5"/>
                    <a:pt x="9" y="5"/>
                  </a:cubicBezTo>
                  <a:cubicBezTo>
                    <a:pt x="7" y="5"/>
                    <a:pt x="4" y="3"/>
                    <a:pt x="4" y="1"/>
                  </a:cubicBezTo>
                  <a:cubicBezTo>
                    <a:pt x="3" y="5"/>
                    <a:pt x="3" y="8"/>
                    <a:pt x="3" y="11"/>
                  </a:cubicBezTo>
                  <a:cubicBezTo>
                    <a:pt x="2" y="13"/>
                    <a:pt x="0" y="16"/>
                    <a:pt x="0" y="18"/>
                  </a:cubicBezTo>
                  <a:cubicBezTo>
                    <a:pt x="0" y="20"/>
                    <a:pt x="0" y="20"/>
                    <a:pt x="1" y="21"/>
                  </a:cubicBezTo>
                  <a:cubicBezTo>
                    <a:pt x="3" y="21"/>
                    <a:pt x="4" y="22"/>
                    <a:pt x="5" y="22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52" name="Freeform 686"/>
            <p:cNvSpPr>
              <a:spLocks/>
            </p:cNvSpPr>
            <p:nvPr/>
          </p:nvSpPr>
          <p:spPr bwMode="auto">
            <a:xfrm>
              <a:off x="13302106" y="7351105"/>
              <a:ext cx="73250" cy="82827"/>
            </a:xfrm>
            <a:custGeom>
              <a:avLst/>
              <a:gdLst>
                <a:gd name="T0" fmla="*/ 7 w 8"/>
                <a:gd name="T1" fmla="*/ 2 h 9"/>
                <a:gd name="T2" fmla="*/ 4 w 8"/>
                <a:gd name="T3" fmla="*/ 0 h 9"/>
                <a:gd name="T4" fmla="*/ 2 w 8"/>
                <a:gd name="T5" fmla="*/ 2 h 9"/>
                <a:gd name="T6" fmla="*/ 0 w 8"/>
                <a:gd name="T7" fmla="*/ 8 h 9"/>
                <a:gd name="T8" fmla="*/ 4 w 8"/>
                <a:gd name="T9" fmla="*/ 8 h 9"/>
                <a:gd name="T10" fmla="*/ 7 w 8"/>
                <a:gd name="T11" fmla="*/ 2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" h="9">
                  <a:moveTo>
                    <a:pt x="7" y="2"/>
                  </a:moveTo>
                  <a:cubicBezTo>
                    <a:pt x="7" y="1"/>
                    <a:pt x="5" y="0"/>
                    <a:pt x="4" y="0"/>
                  </a:cubicBezTo>
                  <a:cubicBezTo>
                    <a:pt x="3" y="1"/>
                    <a:pt x="3" y="1"/>
                    <a:pt x="2" y="2"/>
                  </a:cubicBezTo>
                  <a:cubicBezTo>
                    <a:pt x="2" y="4"/>
                    <a:pt x="1" y="6"/>
                    <a:pt x="0" y="8"/>
                  </a:cubicBezTo>
                  <a:cubicBezTo>
                    <a:pt x="2" y="8"/>
                    <a:pt x="2" y="9"/>
                    <a:pt x="4" y="8"/>
                  </a:cubicBezTo>
                  <a:cubicBezTo>
                    <a:pt x="5" y="7"/>
                    <a:pt x="8" y="4"/>
                    <a:pt x="7" y="2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53" name="Freeform 687"/>
            <p:cNvSpPr>
              <a:spLocks/>
            </p:cNvSpPr>
            <p:nvPr/>
          </p:nvSpPr>
          <p:spPr bwMode="auto">
            <a:xfrm>
              <a:off x="13292551" y="7462599"/>
              <a:ext cx="28664" cy="66896"/>
            </a:xfrm>
            <a:custGeom>
              <a:avLst/>
              <a:gdLst>
                <a:gd name="T0" fmla="*/ 0 w 3"/>
                <a:gd name="T1" fmla="*/ 3 h 7"/>
                <a:gd name="T2" fmla="*/ 3 w 3"/>
                <a:gd name="T3" fmla="*/ 7 h 7"/>
                <a:gd name="T4" fmla="*/ 3 w 3"/>
                <a:gd name="T5" fmla="*/ 1 h 7"/>
                <a:gd name="T6" fmla="*/ 2 w 3"/>
                <a:gd name="T7" fmla="*/ 0 h 7"/>
                <a:gd name="T8" fmla="*/ 0 w 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7">
                  <a:moveTo>
                    <a:pt x="0" y="3"/>
                  </a:moveTo>
                  <a:cubicBezTo>
                    <a:pt x="0" y="5"/>
                    <a:pt x="1" y="6"/>
                    <a:pt x="3" y="7"/>
                  </a:cubicBezTo>
                  <a:cubicBezTo>
                    <a:pt x="3" y="5"/>
                    <a:pt x="3" y="3"/>
                    <a:pt x="3" y="1"/>
                  </a:cubicBezTo>
                  <a:cubicBezTo>
                    <a:pt x="3" y="0"/>
                    <a:pt x="3" y="0"/>
                    <a:pt x="2" y="0"/>
                  </a:cubicBezTo>
                  <a:cubicBezTo>
                    <a:pt x="0" y="0"/>
                    <a:pt x="0" y="2"/>
                    <a:pt x="0" y="3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54" name="Freeform 688"/>
            <p:cNvSpPr>
              <a:spLocks/>
            </p:cNvSpPr>
            <p:nvPr/>
          </p:nvSpPr>
          <p:spPr bwMode="auto">
            <a:xfrm>
              <a:off x="13254336" y="7424369"/>
              <a:ext cx="76432" cy="245289"/>
            </a:xfrm>
            <a:custGeom>
              <a:avLst/>
              <a:gdLst>
                <a:gd name="T0" fmla="*/ 4 w 8"/>
                <a:gd name="T1" fmla="*/ 17 h 26"/>
                <a:gd name="T2" fmla="*/ 6 w 8"/>
                <a:gd name="T3" fmla="*/ 13 h 26"/>
                <a:gd name="T4" fmla="*/ 5 w 8"/>
                <a:gd name="T5" fmla="*/ 10 h 26"/>
                <a:gd name="T6" fmla="*/ 7 w 8"/>
                <a:gd name="T7" fmla="*/ 4 h 26"/>
                <a:gd name="T8" fmla="*/ 6 w 8"/>
                <a:gd name="T9" fmla="*/ 0 h 26"/>
                <a:gd name="T10" fmla="*/ 2 w 8"/>
                <a:gd name="T11" fmla="*/ 7 h 26"/>
                <a:gd name="T12" fmla="*/ 0 w 8"/>
                <a:gd name="T13" fmla="*/ 11 h 26"/>
                <a:gd name="T14" fmla="*/ 1 w 8"/>
                <a:gd name="T15" fmla="*/ 16 h 26"/>
                <a:gd name="T16" fmla="*/ 2 w 8"/>
                <a:gd name="T17" fmla="*/ 26 h 26"/>
                <a:gd name="T18" fmla="*/ 2 w 8"/>
                <a:gd name="T19" fmla="*/ 25 h 26"/>
                <a:gd name="T20" fmla="*/ 4 w 8"/>
                <a:gd name="T21" fmla="*/ 17 h 26"/>
                <a:gd name="T22" fmla="*/ 4 w 8"/>
                <a:gd name="T23" fmla="*/ 17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8" h="26">
                  <a:moveTo>
                    <a:pt x="4" y="17"/>
                  </a:moveTo>
                  <a:cubicBezTo>
                    <a:pt x="4" y="16"/>
                    <a:pt x="5" y="15"/>
                    <a:pt x="6" y="13"/>
                  </a:cubicBezTo>
                  <a:cubicBezTo>
                    <a:pt x="7" y="11"/>
                    <a:pt x="6" y="12"/>
                    <a:pt x="5" y="10"/>
                  </a:cubicBezTo>
                  <a:cubicBezTo>
                    <a:pt x="3" y="8"/>
                    <a:pt x="4" y="3"/>
                    <a:pt x="7" y="4"/>
                  </a:cubicBezTo>
                  <a:cubicBezTo>
                    <a:pt x="8" y="1"/>
                    <a:pt x="8" y="1"/>
                    <a:pt x="6" y="0"/>
                  </a:cubicBezTo>
                  <a:cubicBezTo>
                    <a:pt x="4" y="0"/>
                    <a:pt x="3" y="5"/>
                    <a:pt x="2" y="7"/>
                  </a:cubicBezTo>
                  <a:cubicBezTo>
                    <a:pt x="1" y="8"/>
                    <a:pt x="0" y="9"/>
                    <a:pt x="0" y="11"/>
                  </a:cubicBezTo>
                  <a:cubicBezTo>
                    <a:pt x="0" y="12"/>
                    <a:pt x="1" y="14"/>
                    <a:pt x="1" y="16"/>
                  </a:cubicBezTo>
                  <a:cubicBezTo>
                    <a:pt x="1" y="19"/>
                    <a:pt x="2" y="22"/>
                    <a:pt x="2" y="26"/>
                  </a:cubicBezTo>
                  <a:cubicBezTo>
                    <a:pt x="2" y="25"/>
                    <a:pt x="2" y="25"/>
                    <a:pt x="2" y="25"/>
                  </a:cubicBezTo>
                  <a:cubicBezTo>
                    <a:pt x="3" y="23"/>
                    <a:pt x="3" y="20"/>
                    <a:pt x="4" y="17"/>
                  </a:cubicBezTo>
                  <a:cubicBezTo>
                    <a:pt x="4" y="16"/>
                    <a:pt x="4" y="18"/>
                    <a:pt x="4" y="17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55" name="Freeform 689"/>
            <p:cNvSpPr>
              <a:spLocks/>
            </p:cNvSpPr>
            <p:nvPr/>
          </p:nvSpPr>
          <p:spPr bwMode="auto">
            <a:xfrm>
              <a:off x="14028220" y="7790708"/>
              <a:ext cx="47770" cy="73269"/>
            </a:xfrm>
            <a:custGeom>
              <a:avLst/>
              <a:gdLst>
                <a:gd name="T0" fmla="*/ 3 w 5"/>
                <a:gd name="T1" fmla="*/ 8 h 8"/>
                <a:gd name="T2" fmla="*/ 2 w 5"/>
                <a:gd name="T3" fmla="*/ 0 h 8"/>
                <a:gd name="T4" fmla="*/ 0 w 5"/>
                <a:gd name="T5" fmla="*/ 4 h 8"/>
                <a:gd name="T6" fmla="*/ 3 w 5"/>
                <a:gd name="T7" fmla="*/ 8 h 8"/>
                <a:gd name="T8" fmla="*/ 3 w 5"/>
                <a:gd name="T9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8">
                  <a:moveTo>
                    <a:pt x="3" y="8"/>
                  </a:moveTo>
                  <a:cubicBezTo>
                    <a:pt x="3" y="7"/>
                    <a:pt x="5" y="0"/>
                    <a:pt x="2" y="0"/>
                  </a:cubicBezTo>
                  <a:cubicBezTo>
                    <a:pt x="1" y="1"/>
                    <a:pt x="0" y="3"/>
                    <a:pt x="0" y="4"/>
                  </a:cubicBezTo>
                  <a:cubicBezTo>
                    <a:pt x="0" y="6"/>
                    <a:pt x="1" y="7"/>
                    <a:pt x="3" y="8"/>
                  </a:cubicBezTo>
                  <a:cubicBezTo>
                    <a:pt x="3" y="8"/>
                    <a:pt x="2" y="8"/>
                    <a:pt x="3" y="8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56" name="Freeform 690"/>
            <p:cNvSpPr>
              <a:spLocks/>
            </p:cNvSpPr>
            <p:nvPr/>
          </p:nvSpPr>
          <p:spPr bwMode="auto">
            <a:xfrm>
              <a:off x="13646057" y="8137935"/>
              <a:ext cx="496815" cy="315371"/>
            </a:xfrm>
            <a:custGeom>
              <a:avLst/>
              <a:gdLst>
                <a:gd name="T0" fmla="*/ 47 w 53"/>
                <a:gd name="T1" fmla="*/ 0 h 34"/>
                <a:gd name="T2" fmla="*/ 38 w 53"/>
                <a:gd name="T3" fmla="*/ 2 h 34"/>
                <a:gd name="T4" fmla="*/ 28 w 53"/>
                <a:gd name="T5" fmla="*/ 4 h 34"/>
                <a:gd name="T6" fmla="*/ 23 w 53"/>
                <a:gd name="T7" fmla="*/ 10 h 34"/>
                <a:gd name="T8" fmla="*/ 17 w 53"/>
                <a:gd name="T9" fmla="*/ 9 h 34"/>
                <a:gd name="T10" fmla="*/ 9 w 53"/>
                <a:gd name="T11" fmla="*/ 9 h 34"/>
                <a:gd name="T12" fmla="*/ 3 w 53"/>
                <a:gd name="T13" fmla="*/ 12 h 34"/>
                <a:gd name="T14" fmla="*/ 1 w 53"/>
                <a:gd name="T15" fmla="*/ 15 h 34"/>
                <a:gd name="T16" fmla="*/ 1 w 53"/>
                <a:gd name="T17" fmla="*/ 21 h 34"/>
                <a:gd name="T18" fmla="*/ 3 w 53"/>
                <a:gd name="T19" fmla="*/ 28 h 34"/>
                <a:gd name="T20" fmla="*/ 4 w 53"/>
                <a:gd name="T21" fmla="*/ 32 h 34"/>
                <a:gd name="T22" fmla="*/ 12 w 53"/>
                <a:gd name="T23" fmla="*/ 32 h 34"/>
                <a:gd name="T24" fmla="*/ 16 w 53"/>
                <a:gd name="T25" fmla="*/ 29 h 34"/>
                <a:gd name="T26" fmla="*/ 21 w 53"/>
                <a:gd name="T27" fmla="*/ 29 h 34"/>
                <a:gd name="T28" fmla="*/ 24 w 53"/>
                <a:gd name="T29" fmla="*/ 26 h 34"/>
                <a:gd name="T30" fmla="*/ 32 w 53"/>
                <a:gd name="T31" fmla="*/ 24 h 34"/>
                <a:gd name="T32" fmla="*/ 41 w 53"/>
                <a:gd name="T33" fmla="*/ 21 h 34"/>
                <a:gd name="T34" fmla="*/ 47 w 53"/>
                <a:gd name="T35" fmla="*/ 17 h 34"/>
                <a:gd name="T36" fmla="*/ 52 w 53"/>
                <a:gd name="T37" fmla="*/ 12 h 34"/>
                <a:gd name="T38" fmla="*/ 47 w 53"/>
                <a:gd name="T39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3" h="34">
                  <a:moveTo>
                    <a:pt x="47" y="0"/>
                  </a:moveTo>
                  <a:cubicBezTo>
                    <a:pt x="44" y="1"/>
                    <a:pt x="41" y="2"/>
                    <a:pt x="38" y="2"/>
                  </a:cubicBezTo>
                  <a:cubicBezTo>
                    <a:pt x="35" y="3"/>
                    <a:pt x="31" y="2"/>
                    <a:pt x="28" y="4"/>
                  </a:cubicBezTo>
                  <a:cubicBezTo>
                    <a:pt x="26" y="6"/>
                    <a:pt x="25" y="8"/>
                    <a:pt x="23" y="10"/>
                  </a:cubicBezTo>
                  <a:cubicBezTo>
                    <a:pt x="22" y="11"/>
                    <a:pt x="19" y="9"/>
                    <a:pt x="17" y="9"/>
                  </a:cubicBezTo>
                  <a:cubicBezTo>
                    <a:pt x="14" y="9"/>
                    <a:pt x="12" y="9"/>
                    <a:pt x="9" y="9"/>
                  </a:cubicBezTo>
                  <a:cubicBezTo>
                    <a:pt x="6" y="9"/>
                    <a:pt x="3" y="8"/>
                    <a:pt x="3" y="12"/>
                  </a:cubicBezTo>
                  <a:cubicBezTo>
                    <a:pt x="2" y="14"/>
                    <a:pt x="1" y="13"/>
                    <a:pt x="1" y="15"/>
                  </a:cubicBezTo>
                  <a:cubicBezTo>
                    <a:pt x="0" y="17"/>
                    <a:pt x="0" y="19"/>
                    <a:pt x="1" y="21"/>
                  </a:cubicBezTo>
                  <a:cubicBezTo>
                    <a:pt x="1" y="23"/>
                    <a:pt x="2" y="26"/>
                    <a:pt x="3" y="28"/>
                  </a:cubicBezTo>
                  <a:cubicBezTo>
                    <a:pt x="3" y="29"/>
                    <a:pt x="3" y="31"/>
                    <a:pt x="4" y="32"/>
                  </a:cubicBezTo>
                  <a:cubicBezTo>
                    <a:pt x="5" y="34"/>
                    <a:pt x="10" y="33"/>
                    <a:pt x="12" y="32"/>
                  </a:cubicBezTo>
                  <a:cubicBezTo>
                    <a:pt x="13" y="31"/>
                    <a:pt x="14" y="30"/>
                    <a:pt x="16" y="29"/>
                  </a:cubicBezTo>
                  <a:cubicBezTo>
                    <a:pt x="17" y="29"/>
                    <a:pt x="19" y="29"/>
                    <a:pt x="21" y="29"/>
                  </a:cubicBezTo>
                  <a:cubicBezTo>
                    <a:pt x="22" y="28"/>
                    <a:pt x="23" y="27"/>
                    <a:pt x="24" y="26"/>
                  </a:cubicBezTo>
                  <a:cubicBezTo>
                    <a:pt x="27" y="25"/>
                    <a:pt x="29" y="25"/>
                    <a:pt x="32" y="24"/>
                  </a:cubicBezTo>
                  <a:cubicBezTo>
                    <a:pt x="35" y="23"/>
                    <a:pt x="38" y="22"/>
                    <a:pt x="41" y="21"/>
                  </a:cubicBezTo>
                  <a:cubicBezTo>
                    <a:pt x="43" y="20"/>
                    <a:pt x="47" y="19"/>
                    <a:pt x="47" y="17"/>
                  </a:cubicBezTo>
                  <a:cubicBezTo>
                    <a:pt x="48" y="14"/>
                    <a:pt x="53" y="14"/>
                    <a:pt x="52" y="12"/>
                  </a:cubicBezTo>
                  <a:cubicBezTo>
                    <a:pt x="50" y="8"/>
                    <a:pt x="49" y="4"/>
                    <a:pt x="47" y="0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57" name="Freeform 691"/>
            <p:cNvSpPr>
              <a:spLocks/>
            </p:cNvSpPr>
            <p:nvPr/>
          </p:nvSpPr>
          <p:spPr bwMode="auto">
            <a:xfrm>
              <a:off x="14085545" y="7790708"/>
              <a:ext cx="382165" cy="458719"/>
            </a:xfrm>
            <a:custGeom>
              <a:avLst/>
              <a:gdLst>
                <a:gd name="T0" fmla="*/ 39 w 41"/>
                <a:gd name="T1" fmla="*/ 19 h 49"/>
                <a:gd name="T2" fmla="*/ 34 w 41"/>
                <a:gd name="T3" fmla="*/ 14 h 49"/>
                <a:gd name="T4" fmla="*/ 28 w 41"/>
                <a:gd name="T5" fmla="*/ 12 h 49"/>
                <a:gd name="T6" fmla="*/ 22 w 41"/>
                <a:gd name="T7" fmla="*/ 6 h 49"/>
                <a:gd name="T8" fmla="*/ 21 w 41"/>
                <a:gd name="T9" fmla="*/ 3 h 49"/>
                <a:gd name="T10" fmla="*/ 22 w 41"/>
                <a:gd name="T11" fmla="*/ 0 h 49"/>
                <a:gd name="T12" fmla="*/ 17 w 41"/>
                <a:gd name="T13" fmla="*/ 5 h 49"/>
                <a:gd name="T14" fmla="*/ 10 w 41"/>
                <a:gd name="T15" fmla="*/ 10 h 49"/>
                <a:gd name="T16" fmla="*/ 5 w 41"/>
                <a:gd name="T17" fmla="*/ 10 h 49"/>
                <a:gd name="T18" fmla="*/ 0 w 41"/>
                <a:gd name="T19" fmla="*/ 11 h 49"/>
                <a:gd name="T20" fmla="*/ 5 w 41"/>
                <a:gd name="T21" fmla="*/ 17 h 49"/>
                <a:gd name="T22" fmla="*/ 16 w 41"/>
                <a:gd name="T23" fmla="*/ 19 h 49"/>
                <a:gd name="T24" fmla="*/ 16 w 41"/>
                <a:gd name="T25" fmla="*/ 32 h 49"/>
                <a:gd name="T26" fmla="*/ 11 w 41"/>
                <a:gd name="T27" fmla="*/ 34 h 49"/>
                <a:gd name="T28" fmla="*/ 0 w 41"/>
                <a:gd name="T29" fmla="*/ 37 h 49"/>
                <a:gd name="T30" fmla="*/ 5 w 41"/>
                <a:gd name="T31" fmla="*/ 49 h 49"/>
                <a:gd name="T32" fmla="*/ 14 w 41"/>
                <a:gd name="T33" fmla="*/ 48 h 49"/>
                <a:gd name="T34" fmla="*/ 17 w 41"/>
                <a:gd name="T35" fmla="*/ 44 h 49"/>
                <a:gd name="T36" fmla="*/ 23 w 41"/>
                <a:gd name="T37" fmla="*/ 42 h 49"/>
                <a:gd name="T38" fmla="*/ 28 w 41"/>
                <a:gd name="T39" fmla="*/ 38 h 49"/>
                <a:gd name="T40" fmla="*/ 29 w 41"/>
                <a:gd name="T41" fmla="*/ 32 h 49"/>
                <a:gd name="T42" fmla="*/ 32 w 41"/>
                <a:gd name="T43" fmla="*/ 30 h 49"/>
                <a:gd name="T44" fmla="*/ 37 w 41"/>
                <a:gd name="T45" fmla="*/ 24 h 49"/>
                <a:gd name="T46" fmla="*/ 39 w 41"/>
                <a:gd name="T47" fmla="*/ 19 h 49"/>
                <a:gd name="T48" fmla="*/ 39 w 41"/>
                <a:gd name="T49" fmla="*/ 19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1" h="49">
                  <a:moveTo>
                    <a:pt x="39" y="19"/>
                  </a:moveTo>
                  <a:cubicBezTo>
                    <a:pt x="36" y="19"/>
                    <a:pt x="35" y="16"/>
                    <a:pt x="34" y="14"/>
                  </a:cubicBezTo>
                  <a:cubicBezTo>
                    <a:pt x="33" y="13"/>
                    <a:pt x="29" y="13"/>
                    <a:pt x="28" y="12"/>
                  </a:cubicBezTo>
                  <a:cubicBezTo>
                    <a:pt x="25" y="11"/>
                    <a:pt x="24" y="9"/>
                    <a:pt x="22" y="6"/>
                  </a:cubicBezTo>
                  <a:cubicBezTo>
                    <a:pt x="22" y="5"/>
                    <a:pt x="21" y="4"/>
                    <a:pt x="21" y="3"/>
                  </a:cubicBezTo>
                  <a:cubicBezTo>
                    <a:pt x="21" y="3"/>
                    <a:pt x="22" y="0"/>
                    <a:pt x="22" y="0"/>
                  </a:cubicBezTo>
                  <a:cubicBezTo>
                    <a:pt x="21" y="0"/>
                    <a:pt x="18" y="4"/>
                    <a:pt x="17" y="5"/>
                  </a:cubicBezTo>
                  <a:cubicBezTo>
                    <a:pt x="15" y="7"/>
                    <a:pt x="13" y="10"/>
                    <a:pt x="10" y="10"/>
                  </a:cubicBezTo>
                  <a:cubicBezTo>
                    <a:pt x="8" y="11"/>
                    <a:pt x="7" y="10"/>
                    <a:pt x="5" y="10"/>
                  </a:cubicBezTo>
                  <a:cubicBezTo>
                    <a:pt x="3" y="11"/>
                    <a:pt x="1" y="13"/>
                    <a:pt x="0" y="11"/>
                  </a:cubicBezTo>
                  <a:cubicBezTo>
                    <a:pt x="1" y="14"/>
                    <a:pt x="2" y="17"/>
                    <a:pt x="5" y="17"/>
                  </a:cubicBezTo>
                  <a:cubicBezTo>
                    <a:pt x="7" y="17"/>
                    <a:pt x="15" y="17"/>
                    <a:pt x="16" y="19"/>
                  </a:cubicBezTo>
                  <a:cubicBezTo>
                    <a:pt x="19" y="23"/>
                    <a:pt x="17" y="27"/>
                    <a:pt x="16" y="32"/>
                  </a:cubicBezTo>
                  <a:cubicBezTo>
                    <a:pt x="15" y="33"/>
                    <a:pt x="11" y="34"/>
                    <a:pt x="11" y="34"/>
                  </a:cubicBezTo>
                  <a:cubicBezTo>
                    <a:pt x="7" y="35"/>
                    <a:pt x="3" y="36"/>
                    <a:pt x="0" y="37"/>
                  </a:cubicBezTo>
                  <a:cubicBezTo>
                    <a:pt x="2" y="41"/>
                    <a:pt x="4" y="45"/>
                    <a:pt x="5" y="49"/>
                  </a:cubicBezTo>
                  <a:cubicBezTo>
                    <a:pt x="8" y="48"/>
                    <a:pt x="11" y="48"/>
                    <a:pt x="14" y="48"/>
                  </a:cubicBezTo>
                  <a:cubicBezTo>
                    <a:pt x="18" y="47"/>
                    <a:pt x="15" y="46"/>
                    <a:pt x="17" y="44"/>
                  </a:cubicBezTo>
                  <a:cubicBezTo>
                    <a:pt x="19" y="43"/>
                    <a:pt x="22" y="44"/>
                    <a:pt x="23" y="42"/>
                  </a:cubicBezTo>
                  <a:cubicBezTo>
                    <a:pt x="25" y="40"/>
                    <a:pt x="25" y="39"/>
                    <a:pt x="28" y="38"/>
                  </a:cubicBezTo>
                  <a:cubicBezTo>
                    <a:pt x="30" y="37"/>
                    <a:pt x="29" y="34"/>
                    <a:pt x="29" y="32"/>
                  </a:cubicBezTo>
                  <a:cubicBezTo>
                    <a:pt x="28" y="30"/>
                    <a:pt x="30" y="30"/>
                    <a:pt x="32" y="30"/>
                  </a:cubicBezTo>
                  <a:cubicBezTo>
                    <a:pt x="35" y="29"/>
                    <a:pt x="35" y="26"/>
                    <a:pt x="37" y="24"/>
                  </a:cubicBezTo>
                  <a:cubicBezTo>
                    <a:pt x="38" y="23"/>
                    <a:pt x="41" y="20"/>
                    <a:pt x="39" y="19"/>
                  </a:cubicBezTo>
                  <a:cubicBezTo>
                    <a:pt x="38" y="19"/>
                    <a:pt x="40" y="20"/>
                    <a:pt x="39" y="19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58" name="Freeform 692"/>
            <p:cNvSpPr>
              <a:spLocks/>
            </p:cNvSpPr>
            <p:nvPr/>
          </p:nvSpPr>
          <p:spPr bwMode="auto">
            <a:xfrm>
              <a:off x="14897646" y="6892386"/>
              <a:ext cx="512741" cy="222990"/>
            </a:xfrm>
            <a:custGeom>
              <a:avLst/>
              <a:gdLst>
                <a:gd name="T0" fmla="*/ 55 w 55"/>
                <a:gd name="T1" fmla="*/ 5 h 24"/>
                <a:gd name="T2" fmla="*/ 47 w 55"/>
                <a:gd name="T3" fmla="*/ 3 h 24"/>
                <a:gd name="T4" fmla="*/ 36 w 55"/>
                <a:gd name="T5" fmla="*/ 2 h 24"/>
                <a:gd name="T6" fmla="*/ 27 w 55"/>
                <a:gd name="T7" fmla="*/ 0 h 24"/>
                <a:gd name="T8" fmla="*/ 22 w 55"/>
                <a:gd name="T9" fmla="*/ 2 h 24"/>
                <a:gd name="T10" fmla="*/ 19 w 55"/>
                <a:gd name="T11" fmla="*/ 4 h 24"/>
                <a:gd name="T12" fmla="*/ 11 w 55"/>
                <a:gd name="T13" fmla="*/ 5 h 24"/>
                <a:gd name="T14" fmla="*/ 9 w 55"/>
                <a:gd name="T15" fmla="*/ 7 h 24"/>
                <a:gd name="T16" fmla="*/ 8 w 55"/>
                <a:gd name="T17" fmla="*/ 11 h 24"/>
                <a:gd name="T18" fmla="*/ 12 w 55"/>
                <a:gd name="T19" fmla="*/ 12 h 24"/>
                <a:gd name="T20" fmla="*/ 15 w 55"/>
                <a:gd name="T21" fmla="*/ 12 h 24"/>
                <a:gd name="T22" fmla="*/ 19 w 55"/>
                <a:gd name="T23" fmla="*/ 15 h 24"/>
                <a:gd name="T24" fmla="*/ 15 w 55"/>
                <a:gd name="T25" fmla="*/ 17 h 24"/>
                <a:gd name="T26" fmla="*/ 11 w 55"/>
                <a:gd name="T27" fmla="*/ 17 h 24"/>
                <a:gd name="T28" fmla="*/ 10 w 55"/>
                <a:gd name="T29" fmla="*/ 20 h 24"/>
                <a:gd name="T30" fmla="*/ 1 w 55"/>
                <a:gd name="T31" fmla="*/ 20 h 24"/>
                <a:gd name="T32" fmla="*/ 11 w 55"/>
                <a:gd name="T33" fmla="*/ 22 h 24"/>
                <a:gd name="T34" fmla="*/ 15 w 55"/>
                <a:gd name="T35" fmla="*/ 23 h 24"/>
                <a:gd name="T36" fmla="*/ 21 w 55"/>
                <a:gd name="T37" fmla="*/ 23 h 24"/>
                <a:gd name="T38" fmla="*/ 25 w 55"/>
                <a:gd name="T39" fmla="*/ 20 h 24"/>
                <a:gd name="T40" fmla="*/ 28 w 55"/>
                <a:gd name="T41" fmla="*/ 17 h 24"/>
                <a:gd name="T42" fmla="*/ 33 w 55"/>
                <a:gd name="T43" fmla="*/ 16 h 24"/>
                <a:gd name="T44" fmla="*/ 37 w 55"/>
                <a:gd name="T45" fmla="*/ 16 h 24"/>
                <a:gd name="T46" fmla="*/ 40 w 55"/>
                <a:gd name="T47" fmla="*/ 13 h 24"/>
                <a:gd name="T48" fmla="*/ 44 w 55"/>
                <a:gd name="T49" fmla="*/ 12 h 24"/>
                <a:gd name="T50" fmla="*/ 54 w 55"/>
                <a:gd name="T51" fmla="*/ 7 h 24"/>
                <a:gd name="T52" fmla="*/ 55 w 55"/>
                <a:gd name="T53" fmla="*/ 5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5" h="24">
                  <a:moveTo>
                    <a:pt x="55" y="5"/>
                  </a:moveTo>
                  <a:cubicBezTo>
                    <a:pt x="52" y="5"/>
                    <a:pt x="50" y="3"/>
                    <a:pt x="47" y="3"/>
                  </a:cubicBezTo>
                  <a:cubicBezTo>
                    <a:pt x="44" y="2"/>
                    <a:pt x="40" y="2"/>
                    <a:pt x="36" y="2"/>
                  </a:cubicBezTo>
                  <a:cubicBezTo>
                    <a:pt x="33" y="2"/>
                    <a:pt x="30" y="2"/>
                    <a:pt x="27" y="0"/>
                  </a:cubicBezTo>
                  <a:cubicBezTo>
                    <a:pt x="25" y="0"/>
                    <a:pt x="23" y="0"/>
                    <a:pt x="22" y="2"/>
                  </a:cubicBezTo>
                  <a:cubicBezTo>
                    <a:pt x="22" y="4"/>
                    <a:pt x="21" y="5"/>
                    <a:pt x="19" y="4"/>
                  </a:cubicBezTo>
                  <a:cubicBezTo>
                    <a:pt x="17" y="3"/>
                    <a:pt x="12" y="1"/>
                    <a:pt x="11" y="5"/>
                  </a:cubicBezTo>
                  <a:cubicBezTo>
                    <a:pt x="10" y="6"/>
                    <a:pt x="11" y="6"/>
                    <a:pt x="9" y="7"/>
                  </a:cubicBezTo>
                  <a:cubicBezTo>
                    <a:pt x="8" y="8"/>
                    <a:pt x="6" y="10"/>
                    <a:pt x="8" y="11"/>
                  </a:cubicBezTo>
                  <a:cubicBezTo>
                    <a:pt x="9" y="12"/>
                    <a:pt x="12" y="13"/>
                    <a:pt x="12" y="12"/>
                  </a:cubicBezTo>
                  <a:cubicBezTo>
                    <a:pt x="13" y="10"/>
                    <a:pt x="14" y="11"/>
                    <a:pt x="15" y="12"/>
                  </a:cubicBezTo>
                  <a:cubicBezTo>
                    <a:pt x="16" y="13"/>
                    <a:pt x="20" y="14"/>
                    <a:pt x="19" y="15"/>
                  </a:cubicBezTo>
                  <a:cubicBezTo>
                    <a:pt x="19" y="16"/>
                    <a:pt x="16" y="16"/>
                    <a:pt x="15" y="17"/>
                  </a:cubicBezTo>
                  <a:cubicBezTo>
                    <a:pt x="14" y="18"/>
                    <a:pt x="13" y="19"/>
                    <a:pt x="11" y="17"/>
                  </a:cubicBezTo>
                  <a:cubicBezTo>
                    <a:pt x="10" y="16"/>
                    <a:pt x="10" y="19"/>
                    <a:pt x="10" y="20"/>
                  </a:cubicBezTo>
                  <a:cubicBezTo>
                    <a:pt x="6" y="22"/>
                    <a:pt x="4" y="15"/>
                    <a:pt x="1" y="20"/>
                  </a:cubicBezTo>
                  <a:cubicBezTo>
                    <a:pt x="0" y="21"/>
                    <a:pt x="10" y="23"/>
                    <a:pt x="11" y="22"/>
                  </a:cubicBezTo>
                  <a:cubicBezTo>
                    <a:pt x="12" y="21"/>
                    <a:pt x="14" y="22"/>
                    <a:pt x="15" y="23"/>
                  </a:cubicBezTo>
                  <a:cubicBezTo>
                    <a:pt x="16" y="23"/>
                    <a:pt x="19" y="24"/>
                    <a:pt x="21" y="23"/>
                  </a:cubicBezTo>
                  <a:cubicBezTo>
                    <a:pt x="22" y="22"/>
                    <a:pt x="24" y="23"/>
                    <a:pt x="25" y="20"/>
                  </a:cubicBezTo>
                  <a:cubicBezTo>
                    <a:pt x="25" y="19"/>
                    <a:pt x="27" y="18"/>
                    <a:pt x="28" y="17"/>
                  </a:cubicBezTo>
                  <a:cubicBezTo>
                    <a:pt x="29" y="16"/>
                    <a:pt x="33" y="16"/>
                    <a:pt x="33" y="16"/>
                  </a:cubicBezTo>
                  <a:cubicBezTo>
                    <a:pt x="34" y="18"/>
                    <a:pt x="35" y="16"/>
                    <a:pt x="37" y="16"/>
                  </a:cubicBezTo>
                  <a:cubicBezTo>
                    <a:pt x="38" y="16"/>
                    <a:pt x="39" y="13"/>
                    <a:pt x="40" y="13"/>
                  </a:cubicBezTo>
                  <a:cubicBezTo>
                    <a:pt x="41" y="12"/>
                    <a:pt x="43" y="13"/>
                    <a:pt x="44" y="12"/>
                  </a:cubicBezTo>
                  <a:cubicBezTo>
                    <a:pt x="48" y="11"/>
                    <a:pt x="50" y="9"/>
                    <a:pt x="54" y="7"/>
                  </a:cubicBezTo>
                  <a:cubicBezTo>
                    <a:pt x="55" y="7"/>
                    <a:pt x="55" y="7"/>
                    <a:pt x="55" y="5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59" name="Freeform 693"/>
            <p:cNvSpPr>
              <a:spLocks/>
            </p:cNvSpPr>
            <p:nvPr/>
          </p:nvSpPr>
          <p:spPr bwMode="auto">
            <a:xfrm>
              <a:off x="14273445" y="6752222"/>
              <a:ext cx="831212" cy="487388"/>
            </a:xfrm>
            <a:custGeom>
              <a:avLst/>
              <a:gdLst>
                <a:gd name="T0" fmla="*/ 78 w 89"/>
                <a:gd name="T1" fmla="*/ 32 h 52"/>
                <a:gd name="T2" fmla="*/ 81 w 89"/>
                <a:gd name="T3" fmla="*/ 33 h 52"/>
                <a:gd name="T4" fmla="*/ 84 w 89"/>
                <a:gd name="T5" fmla="*/ 31 h 52"/>
                <a:gd name="T6" fmla="*/ 81 w 89"/>
                <a:gd name="T7" fmla="*/ 26 h 52"/>
                <a:gd name="T8" fmla="*/ 79 w 89"/>
                <a:gd name="T9" fmla="*/ 27 h 52"/>
                <a:gd name="T10" fmla="*/ 75 w 89"/>
                <a:gd name="T11" fmla="*/ 27 h 52"/>
                <a:gd name="T12" fmla="*/ 78 w 89"/>
                <a:gd name="T13" fmla="*/ 21 h 52"/>
                <a:gd name="T14" fmla="*/ 74 w 89"/>
                <a:gd name="T15" fmla="*/ 22 h 52"/>
                <a:gd name="T16" fmla="*/ 68 w 89"/>
                <a:gd name="T17" fmla="*/ 25 h 52"/>
                <a:gd name="T18" fmla="*/ 65 w 89"/>
                <a:gd name="T19" fmla="*/ 29 h 52"/>
                <a:gd name="T20" fmla="*/ 62 w 89"/>
                <a:gd name="T21" fmla="*/ 28 h 52"/>
                <a:gd name="T22" fmla="*/ 57 w 89"/>
                <a:gd name="T23" fmla="*/ 27 h 52"/>
                <a:gd name="T24" fmla="*/ 53 w 89"/>
                <a:gd name="T25" fmla="*/ 23 h 52"/>
                <a:gd name="T26" fmla="*/ 52 w 89"/>
                <a:gd name="T27" fmla="*/ 17 h 52"/>
                <a:gd name="T28" fmla="*/ 49 w 89"/>
                <a:gd name="T29" fmla="*/ 13 h 52"/>
                <a:gd name="T30" fmla="*/ 45 w 89"/>
                <a:gd name="T31" fmla="*/ 12 h 52"/>
                <a:gd name="T32" fmla="*/ 38 w 89"/>
                <a:gd name="T33" fmla="*/ 12 h 52"/>
                <a:gd name="T34" fmla="*/ 31 w 89"/>
                <a:gd name="T35" fmla="*/ 12 h 52"/>
                <a:gd name="T36" fmla="*/ 27 w 89"/>
                <a:gd name="T37" fmla="*/ 8 h 52"/>
                <a:gd name="T38" fmla="*/ 23 w 89"/>
                <a:gd name="T39" fmla="*/ 8 h 52"/>
                <a:gd name="T40" fmla="*/ 19 w 89"/>
                <a:gd name="T41" fmla="*/ 10 h 52"/>
                <a:gd name="T42" fmla="*/ 17 w 89"/>
                <a:gd name="T43" fmla="*/ 6 h 52"/>
                <a:gd name="T44" fmla="*/ 15 w 89"/>
                <a:gd name="T45" fmla="*/ 1 h 52"/>
                <a:gd name="T46" fmla="*/ 15 w 89"/>
                <a:gd name="T47" fmla="*/ 5 h 52"/>
                <a:gd name="T48" fmla="*/ 14 w 89"/>
                <a:gd name="T49" fmla="*/ 8 h 52"/>
                <a:gd name="T50" fmla="*/ 13 w 89"/>
                <a:gd name="T51" fmla="*/ 3 h 52"/>
                <a:gd name="T52" fmla="*/ 14 w 89"/>
                <a:gd name="T53" fmla="*/ 0 h 52"/>
                <a:gd name="T54" fmla="*/ 1 w 89"/>
                <a:gd name="T55" fmla="*/ 4 h 52"/>
                <a:gd name="T56" fmla="*/ 1 w 89"/>
                <a:gd name="T57" fmla="*/ 15 h 52"/>
                <a:gd name="T58" fmla="*/ 1 w 89"/>
                <a:gd name="T59" fmla="*/ 23 h 52"/>
                <a:gd name="T60" fmla="*/ 2 w 89"/>
                <a:gd name="T61" fmla="*/ 26 h 52"/>
                <a:gd name="T62" fmla="*/ 6 w 89"/>
                <a:gd name="T63" fmla="*/ 26 h 52"/>
                <a:gd name="T64" fmla="*/ 6 w 89"/>
                <a:gd name="T65" fmla="*/ 23 h 52"/>
                <a:gd name="T66" fmla="*/ 10 w 89"/>
                <a:gd name="T67" fmla="*/ 20 h 52"/>
                <a:gd name="T68" fmla="*/ 13 w 89"/>
                <a:gd name="T69" fmla="*/ 18 h 52"/>
                <a:gd name="T70" fmla="*/ 17 w 89"/>
                <a:gd name="T71" fmla="*/ 19 h 52"/>
                <a:gd name="T72" fmla="*/ 21 w 89"/>
                <a:gd name="T73" fmla="*/ 20 h 52"/>
                <a:gd name="T74" fmla="*/ 21 w 89"/>
                <a:gd name="T75" fmla="*/ 24 h 52"/>
                <a:gd name="T76" fmla="*/ 26 w 89"/>
                <a:gd name="T77" fmla="*/ 27 h 52"/>
                <a:gd name="T78" fmla="*/ 33 w 89"/>
                <a:gd name="T79" fmla="*/ 34 h 52"/>
                <a:gd name="T80" fmla="*/ 38 w 89"/>
                <a:gd name="T81" fmla="*/ 37 h 52"/>
                <a:gd name="T82" fmla="*/ 41 w 89"/>
                <a:gd name="T83" fmla="*/ 39 h 52"/>
                <a:gd name="T84" fmla="*/ 50 w 89"/>
                <a:gd name="T85" fmla="*/ 45 h 52"/>
                <a:gd name="T86" fmla="*/ 54 w 89"/>
                <a:gd name="T87" fmla="*/ 49 h 52"/>
                <a:gd name="T88" fmla="*/ 61 w 89"/>
                <a:gd name="T89" fmla="*/ 52 h 52"/>
                <a:gd name="T90" fmla="*/ 63 w 89"/>
                <a:gd name="T91" fmla="*/ 47 h 52"/>
                <a:gd name="T92" fmla="*/ 62 w 89"/>
                <a:gd name="T93" fmla="*/ 42 h 52"/>
                <a:gd name="T94" fmla="*/ 59 w 89"/>
                <a:gd name="T95" fmla="*/ 38 h 52"/>
                <a:gd name="T96" fmla="*/ 64 w 89"/>
                <a:gd name="T97" fmla="*/ 36 h 52"/>
                <a:gd name="T98" fmla="*/ 66 w 89"/>
                <a:gd name="T99" fmla="*/ 33 h 52"/>
                <a:gd name="T100" fmla="*/ 68 w 89"/>
                <a:gd name="T101" fmla="*/ 30 h 52"/>
                <a:gd name="T102" fmla="*/ 71 w 89"/>
                <a:gd name="T103" fmla="*/ 30 h 52"/>
                <a:gd name="T104" fmla="*/ 74 w 89"/>
                <a:gd name="T105" fmla="*/ 29 h 52"/>
                <a:gd name="T106" fmla="*/ 74 w 89"/>
                <a:gd name="T107" fmla="*/ 34 h 52"/>
                <a:gd name="T108" fmla="*/ 77 w 89"/>
                <a:gd name="T109" fmla="*/ 34 h 52"/>
                <a:gd name="T110" fmla="*/ 78 w 89"/>
                <a:gd name="T111" fmla="*/ 32 h 52"/>
                <a:gd name="T112" fmla="*/ 78 w 89"/>
                <a:gd name="T113" fmla="*/ 3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89" h="52">
                  <a:moveTo>
                    <a:pt x="78" y="32"/>
                  </a:moveTo>
                  <a:cubicBezTo>
                    <a:pt x="79" y="33"/>
                    <a:pt x="79" y="34"/>
                    <a:pt x="81" y="33"/>
                  </a:cubicBezTo>
                  <a:cubicBezTo>
                    <a:pt x="82" y="33"/>
                    <a:pt x="83" y="31"/>
                    <a:pt x="84" y="31"/>
                  </a:cubicBezTo>
                  <a:cubicBezTo>
                    <a:pt x="89" y="30"/>
                    <a:pt x="83" y="28"/>
                    <a:pt x="81" y="26"/>
                  </a:cubicBezTo>
                  <a:cubicBezTo>
                    <a:pt x="80" y="25"/>
                    <a:pt x="80" y="26"/>
                    <a:pt x="79" y="27"/>
                  </a:cubicBezTo>
                  <a:cubicBezTo>
                    <a:pt x="79" y="28"/>
                    <a:pt x="76" y="27"/>
                    <a:pt x="75" y="27"/>
                  </a:cubicBezTo>
                  <a:cubicBezTo>
                    <a:pt x="71" y="25"/>
                    <a:pt x="77" y="22"/>
                    <a:pt x="78" y="21"/>
                  </a:cubicBezTo>
                  <a:cubicBezTo>
                    <a:pt x="78" y="21"/>
                    <a:pt x="74" y="22"/>
                    <a:pt x="74" y="22"/>
                  </a:cubicBezTo>
                  <a:cubicBezTo>
                    <a:pt x="72" y="23"/>
                    <a:pt x="70" y="23"/>
                    <a:pt x="68" y="25"/>
                  </a:cubicBezTo>
                  <a:cubicBezTo>
                    <a:pt x="67" y="26"/>
                    <a:pt x="66" y="28"/>
                    <a:pt x="65" y="29"/>
                  </a:cubicBezTo>
                  <a:cubicBezTo>
                    <a:pt x="64" y="32"/>
                    <a:pt x="63" y="30"/>
                    <a:pt x="62" y="28"/>
                  </a:cubicBezTo>
                  <a:cubicBezTo>
                    <a:pt x="61" y="26"/>
                    <a:pt x="59" y="27"/>
                    <a:pt x="57" y="27"/>
                  </a:cubicBezTo>
                  <a:cubicBezTo>
                    <a:pt x="55" y="27"/>
                    <a:pt x="54" y="24"/>
                    <a:pt x="53" y="23"/>
                  </a:cubicBezTo>
                  <a:cubicBezTo>
                    <a:pt x="51" y="21"/>
                    <a:pt x="54" y="19"/>
                    <a:pt x="52" y="17"/>
                  </a:cubicBezTo>
                  <a:cubicBezTo>
                    <a:pt x="51" y="16"/>
                    <a:pt x="50" y="14"/>
                    <a:pt x="49" y="13"/>
                  </a:cubicBezTo>
                  <a:cubicBezTo>
                    <a:pt x="48" y="12"/>
                    <a:pt x="46" y="11"/>
                    <a:pt x="45" y="12"/>
                  </a:cubicBezTo>
                  <a:cubicBezTo>
                    <a:pt x="43" y="13"/>
                    <a:pt x="41" y="12"/>
                    <a:pt x="38" y="12"/>
                  </a:cubicBezTo>
                  <a:cubicBezTo>
                    <a:pt x="36" y="12"/>
                    <a:pt x="33" y="13"/>
                    <a:pt x="31" y="12"/>
                  </a:cubicBezTo>
                  <a:cubicBezTo>
                    <a:pt x="30" y="11"/>
                    <a:pt x="28" y="9"/>
                    <a:pt x="27" y="8"/>
                  </a:cubicBezTo>
                  <a:cubicBezTo>
                    <a:pt x="25" y="6"/>
                    <a:pt x="24" y="6"/>
                    <a:pt x="23" y="8"/>
                  </a:cubicBezTo>
                  <a:cubicBezTo>
                    <a:pt x="22" y="9"/>
                    <a:pt x="21" y="10"/>
                    <a:pt x="19" y="10"/>
                  </a:cubicBezTo>
                  <a:cubicBezTo>
                    <a:pt x="16" y="10"/>
                    <a:pt x="16" y="8"/>
                    <a:pt x="17" y="6"/>
                  </a:cubicBezTo>
                  <a:cubicBezTo>
                    <a:pt x="18" y="3"/>
                    <a:pt x="18" y="3"/>
                    <a:pt x="15" y="1"/>
                  </a:cubicBezTo>
                  <a:cubicBezTo>
                    <a:pt x="15" y="2"/>
                    <a:pt x="15" y="4"/>
                    <a:pt x="15" y="5"/>
                  </a:cubicBezTo>
                  <a:cubicBezTo>
                    <a:pt x="15" y="7"/>
                    <a:pt x="16" y="8"/>
                    <a:pt x="14" y="8"/>
                  </a:cubicBezTo>
                  <a:cubicBezTo>
                    <a:pt x="12" y="7"/>
                    <a:pt x="12" y="4"/>
                    <a:pt x="13" y="3"/>
                  </a:cubicBezTo>
                  <a:cubicBezTo>
                    <a:pt x="13" y="3"/>
                    <a:pt x="15" y="0"/>
                    <a:pt x="14" y="0"/>
                  </a:cubicBezTo>
                  <a:cubicBezTo>
                    <a:pt x="9" y="1"/>
                    <a:pt x="5" y="2"/>
                    <a:pt x="1" y="4"/>
                  </a:cubicBezTo>
                  <a:cubicBezTo>
                    <a:pt x="0" y="4"/>
                    <a:pt x="1" y="14"/>
                    <a:pt x="1" y="15"/>
                  </a:cubicBezTo>
                  <a:cubicBezTo>
                    <a:pt x="1" y="18"/>
                    <a:pt x="1" y="21"/>
                    <a:pt x="1" y="23"/>
                  </a:cubicBezTo>
                  <a:cubicBezTo>
                    <a:pt x="1" y="25"/>
                    <a:pt x="0" y="26"/>
                    <a:pt x="2" y="26"/>
                  </a:cubicBezTo>
                  <a:cubicBezTo>
                    <a:pt x="3" y="26"/>
                    <a:pt x="4" y="26"/>
                    <a:pt x="6" y="26"/>
                  </a:cubicBezTo>
                  <a:cubicBezTo>
                    <a:pt x="8" y="26"/>
                    <a:pt x="5" y="24"/>
                    <a:pt x="6" y="23"/>
                  </a:cubicBezTo>
                  <a:cubicBezTo>
                    <a:pt x="7" y="21"/>
                    <a:pt x="9" y="22"/>
                    <a:pt x="10" y="20"/>
                  </a:cubicBezTo>
                  <a:cubicBezTo>
                    <a:pt x="12" y="19"/>
                    <a:pt x="12" y="19"/>
                    <a:pt x="13" y="18"/>
                  </a:cubicBezTo>
                  <a:cubicBezTo>
                    <a:pt x="15" y="17"/>
                    <a:pt x="16" y="18"/>
                    <a:pt x="17" y="19"/>
                  </a:cubicBezTo>
                  <a:cubicBezTo>
                    <a:pt x="18" y="20"/>
                    <a:pt x="21" y="20"/>
                    <a:pt x="21" y="20"/>
                  </a:cubicBezTo>
                  <a:cubicBezTo>
                    <a:pt x="22" y="22"/>
                    <a:pt x="21" y="23"/>
                    <a:pt x="21" y="24"/>
                  </a:cubicBezTo>
                  <a:cubicBezTo>
                    <a:pt x="22" y="27"/>
                    <a:pt x="25" y="27"/>
                    <a:pt x="26" y="27"/>
                  </a:cubicBezTo>
                  <a:cubicBezTo>
                    <a:pt x="31" y="27"/>
                    <a:pt x="31" y="30"/>
                    <a:pt x="33" y="34"/>
                  </a:cubicBezTo>
                  <a:cubicBezTo>
                    <a:pt x="34" y="35"/>
                    <a:pt x="36" y="36"/>
                    <a:pt x="38" y="37"/>
                  </a:cubicBezTo>
                  <a:cubicBezTo>
                    <a:pt x="39" y="37"/>
                    <a:pt x="40" y="38"/>
                    <a:pt x="41" y="39"/>
                  </a:cubicBezTo>
                  <a:cubicBezTo>
                    <a:pt x="44" y="41"/>
                    <a:pt x="47" y="44"/>
                    <a:pt x="50" y="45"/>
                  </a:cubicBezTo>
                  <a:cubicBezTo>
                    <a:pt x="54" y="46"/>
                    <a:pt x="54" y="46"/>
                    <a:pt x="54" y="49"/>
                  </a:cubicBezTo>
                  <a:cubicBezTo>
                    <a:pt x="56" y="49"/>
                    <a:pt x="59" y="51"/>
                    <a:pt x="61" y="52"/>
                  </a:cubicBezTo>
                  <a:cubicBezTo>
                    <a:pt x="61" y="49"/>
                    <a:pt x="60" y="49"/>
                    <a:pt x="63" y="47"/>
                  </a:cubicBezTo>
                  <a:cubicBezTo>
                    <a:pt x="64" y="45"/>
                    <a:pt x="62" y="44"/>
                    <a:pt x="62" y="42"/>
                  </a:cubicBezTo>
                  <a:cubicBezTo>
                    <a:pt x="63" y="39"/>
                    <a:pt x="60" y="40"/>
                    <a:pt x="59" y="38"/>
                  </a:cubicBezTo>
                  <a:cubicBezTo>
                    <a:pt x="58" y="36"/>
                    <a:pt x="63" y="37"/>
                    <a:pt x="64" y="36"/>
                  </a:cubicBezTo>
                  <a:cubicBezTo>
                    <a:pt x="67" y="35"/>
                    <a:pt x="64" y="32"/>
                    <a:pt x="66" y="33"/>
                  </a:cubicBezTo>
                  <a:cubicBezTo>
                    <a:pt x="70" y="33"/>
                    <a:pt x="66" y="30"/>
                    <a:pt x="68" y="30"/>
                  </a:cubicBezTo>
                  <a:cubicBezTo>
                    <a:pt x="69" y="29"/>
                    <a:pt x="70" y="31"/>
                    <a:pt x="71" y="30"/>
                  </a:cubicBezTo>
                  <a:cubicBezTo>
                    <a:pt x="72" y="30"/>
                    <a:pt x="73" y="29"/>
                    <a:pt x="74" y="29"/>
                  </a:cubicBezTo>
                  <a:cubicBezTo>
                    <a:pt x="76" y="29"/>
                    <a:pt x="74" y="33"/>
                    <a:pt x="74" y="34"/>
                  </a:cubicBezTo>
                  <a:cubicBezTo>
                    <a:pt x="75" y="34"/>
                    <a:pt x="77" y="31"/>
                    <a:pt x="77" y="34"/>
                  </a:cubicBezTo>
                  <a:cubicBezTo>
                    <a:pt x="77" y="34"/>
                    <a:pt x="77" y="32"/>
                    <a:pt x="78" y="32"/>
                  </a:cubicBezTo>
                  <a:cubicBezTo>
                    <a:pt x="79" y="32"/>
                    <a:pt x="77" y="32"/>
                    <a:pt x="78" y="32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60" name="Freeform 694"/>
            <p:cNvSpPr>
              <a:spLocks/>
            </p:cNvSpPr>
            <p:nvPr/>
          </p:nvSpPr>
          <p:spPr bwMode="auto">
            <a:xfrm>
              <a:off x="14525037" y="7293764"/>
              <a:ext cx="0" cy="9558"/>
            </a:xfrm>
            <a:custGeom>
              <a:avLst/>
              <a:gdLst>
                <a:gd name="T0" fmla="*/ 1 h 1"/>
                <a:gd name="T1" fmla="*/ 0 h 1"/>
                <a:gd name="T2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1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61" name="Freeform 695"/>
            <p:cNvSpPr>
              <a:spLocks/>
            </p:cNvSpPr>
            <p:nvPr/>
          </p:nvSpPr>
          <p:spPr bwMode="auto">
            <a:xfrm>
              <a:off x="14095099" y="6921055"/>
              <a:ext cx="681527" cy="401378"/>
            </a:xfrm>
            <a:custGeom>
              <a:avLst/>
              <a:gdLst>
                <a:gd name="T0" fmla="*/ 73 w 73"/>
                <a:gd name="T1" fmla="*/ 28 h 43"/>
                <a:gd name="T2" fmla="*/ 69 w 73"/>
                <a:gd name="T3" fmla="*/ 27 h 43"/>
                <a:gd name="T4" fmla="*/ 65 w 73"/>
                <a:gd name="T5" fmla="*/ 24 h 43"/>
                <a:gd name="T6" fmla="*/ 58 w 73"/>
                <a:gd name="T7" fmla="*/ 20 h 43"/>
                <a:gd name="T8" fmla="*/ 52 w 73"/>
                <a:gd name="T9" fmla="*/ 16 h 43"/>
                <a:gd name="T10" fmla="*/ 47 w 73"/>
                <a:gd name="T11" fmla="*/ 9 h 43"/>
                <a:gd name="T12" fmla="*/ 40 w 73"/>
                <a:gd name="T13" fmla="*/ 5 h 43"/>
                <a:gd name="T14" fmla="*/ 40 w 73"/>
                <a:gd name="T15" fmla="*/ 2 h 43"/>
                <a:gd name="T16" fmla="*/ 36 w 73"/>
                <a:gd name="T17" fmla="*/ 1 h 43"/>
                <a:gd name="T18" fmla="*/ 34 w 73"/>
                <a:gd name="T19" fmla="*/ 0 h 43"/>
                <a:gd name="T20" fmla="*/ 31 w 73"/>
                <a:gd name="T21" fmla="*/ 1 h 43"/>
                <a:gd name="T22" fmla="*/ 28 w 73"/>
                <a:gd name="T23" fmla="*/ 3 h 43"/>
                <a:gd name="T24" fmla="*/ 25 w 73"/>
                <a:gd name="T25" fmla="*/ 6 h 43"/>
                <a:gd name="T26" fmla="*/ 22 w 73"/>
                <a:gd name="T27" fmla="*/ 8 h 43"/>
                <a:gd name="T28" fmla="*/ 17 w 73"/>
                <a:gd name="T29" fmla="*/ 8 h 43"/>
                <a:gd name="T30" fmla="*/ 12 w 73"/>
                <a:gd name="T31" fmla="*/ 2 h 43"/>
                <a:gd name="T32" fmla="*/ 2 w 73"/>
                <a:gd name="T33" fmla="*/ 5 h 43"/>
                <a:gd name="T34" fmla="*/ 5 w 73"/>
                <a:gd name="T35" fmla="*/ 12 h 43"/>
                <a:gd name="T36" fmla="*/ 8 w 73"/>
                <a:gd name="T37" fmla="*/ 17 h 43"/>
                <a:gd name="T38" fmla="*/ 8 w 73"/>
                <a:gd name="T39" fmla="*/ 19 h 43"/>
                <a:gd name="T40" fmla="*/ 10 w 73"/>
                <a:gd name="T41" fmla="*/ 22 h 43"/>
                <a:gd name="T42" fmla="*/ 9 w 73"/>
                <a:gd name="T43" fmla="*/ 26 h 43"/>
                <a:gd name="T44" fmla="*/ 9 w 73"/>
                <a:gd name="T45" fmla="*/ 31 h 43"/>
                <a:gd name="T46" fmla="*/ 14 w 73"/>
                <a:gd name="T47" fmla="*/ 29 h 43"/>
                <a:gd name="T48" fmla="*/ 17 w 73"/>
                <a:gd name="T49" fmla="*/ 26 h 43"/>
                <a:gd name="T50" fmla="*/ 27 w 73"/>
                <a:gd name="T51" fmla="*/ 27 h 43"/>
                <a:gd name="T52" fmla="*/ 37 w 73"/>
                <a:gd name="T53" fmla="*/ 31 h 43"/>
                <a:gd name="T54" fmla="*/ 45 w 73"/>
                <a:gd name="T55" fmla="*/ 35 h 43"/>
                <a:gd name="T56" fmla="*/ 46 w 73"/>
                <a:gd name="T57" fmla="*/ 37 h 43"/>
                <a:gd name="T58" fmla="*/ 48 w 73"/>
                <a:gd name="T59" fmla="*/ 42 h 43"/>
                <a:gd name="T60" fmla="*/ 53 w 73"/>
                <a:gd name="T61" fmla="*/ 43 h 43"/>
                <a:gd name="T62" fmla="*/ 57 w 73"/>
                <a:gd name="T63" fmla="*/ 40 h 43"/>
                <a:gd name="T64" fmla="*/ 62 w 73"/>
                <a:gd name="T65" fmla="*/ 38 h 43"/>
                <a:gd name="T66" fmla="*/ 65 w 73"/>
                <a:gd name="T67" fmla="*/ 33 h 43"/>
                <a:gd name="T68" fmla="*/ 69 w 73"/>
                <a:gd name="T69" fmla="*/ 31 h 43"/>
                <a:gd name="T70" fmla="*/ 73 w 73"/>
                <a:gd name="T71" fmla="*/ 31 h 43"/>
                <a:gd name="T72" fmla="*/ 73 w 73"/>
                <a:gd name="T73" fmla="*/ 28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73" h="43">
                  <a:moveTo>
                    <a:pt x="73" y="28"/>
                  </a:moveTo>
                  <a:cubicBezTo>
                    <a:pt x="72" y="27"/>
                    <a:pt x="71" y="27"/>
                    <a:pt x="69" y="27"/>
                  </a:cubicBezTo>
                  <a:cubicBezTo>
                    <a:pt x="68" y="26"/>
                    <a:pt x="66" y="25"/>
                    <a:pt x="65" y="24"/>
                  </a:cubicBezTo>
                  <a:cubicBezTo>
                    <a:pt x="63" y="23"/>
                    <a:pt x="60" y="22"/>
                    <a:pt x="58" y="20"/>
                  </a:cubicBezTo>
                  <a:cubicBezTo>
                    <a:pt x="57" y="18"/>
                    <a:pt x="54" y="18"/>
                    <a:pt x="52" y="16"/>
                  </a:cubicBezTo>
                  <a:cubicBezTo>
                    <a:pt x="51" y="13"/>
                    <a:pt x="50" y="9"/>
                    <a:pt x="47" y="9"/>
                  </a:cubicBezTo>
                  <a:cubicBezTo>
                    <a:pt x="44" y="9"/>
                    <a:pt x="40" y="9"/>
                    <a:pt x="40" y="5"/>
                  </a:cubicBezTo>
                  <a:cubicBezTo>
                    <a:pt x="40" y="4"/>
                    <a:pt x="41" y="2"/>
                    <a:pt x="40" y="2"/>
                  </a:cubicBezTo>
                  <a:cubicBezTo>
                    <a:pt x="39" y="1"/>
                    <a:pt x="38" y="2"/>
                    <a:pt x="36" y="1"/>
                  </a:cubicBezTo>
                  <a:cubicBezTo>
                    <a:pt x="36" y="1"/>
                    <a:pt x="35" y="0"/>
                    <a:pt x="34" y="0"/>
                  </a:cubicBezTo>
                  <a:cubicBezTo>
                    <a:pt x="33" y="0"/>
                    <a:pt x="32" y="1"/>
                    <a:pt x="31" y="1"/>
                  </a:cubicBezTo>
                  <a:cubicBezTo>
                    <a:pt x="30" y="0"/>
                    <a:pt x="29" y="3"/>
                    <a:pt x="28" y="3"/>
                  </a:cubicBezTo>
                  <a:cubicBezTo>
                    <a:pt x="27" y="3"/>
                    <a:pt x="24" y="4"/>
                    <a:pt x="25" y="6"/>
                  </a:cubicBezTo>
                  <a:cubicBezTo>
                    <a:pt x="26" y="9"/>
                    <a:pt x="25" y="8"/>
                    <a:pt x="22" y="8"/>
                  </a:cubicBezTo>
                  <a:cubicBezTo>
                    <a:pt x="21" y="8"/>
                    <a:pt x="18" y="8"/>
                    <a:pt x="17" y="8"/>
                  </a:cubicBezTo>
                  <a:cubicBezTo>
                    <a:pt x="15" y="6"/>
                    <a:pt x="14" y="4"/>
                    <a:pt x="12" y="2"/>
                  </a:cubicBezTo>
                  <a:cubicBezTo>
                    <a:pt x="9" y="0"/>
                    <a:pt x="5" y="3"/>
                    <a:pt x="2" y="5"/>
                  </a:cubicBezTo>
                  <a:cubicBezTo>
                    <a:pt x="3" y="6"/>
                    <a:pt x="6" y="10"/>
                    <a:pt x="5" y="12"/>
                  </a:cubicBezTo>
                  <a:cubicBezTo>
                    <a:pt x="0" y="15"/>
                    <a:pt x="6" y="15"/>
                    <a:pt x="8" y="17"/>
                  </a:cubicBezTo>
                  <a:cubicBezTo>
                    <a:pt x="8" y="17"/>
                    <a:pt x="8" y="19"/>
                    <a:pt x="8" y="19"/>
                  </a:cubicBezTo>
                  <a:cubicBezTo>
                    <a:pt x="7" y="20"/>
                    <a:pt x="9" y="22"/>
                    <a:pt x="10" y="22"/>
                  </a:cubicBezTo>
                  <a:cubicBezTo>
                    <a:pt x="10" y="23"/>
                    <a:pt x="9" y="24"/>
                    <a:pt x="9" y="26"/>
                  </a:cubicBezTo>
                  <a:cubicBezTo>
                    <a:pt x="9" y="27"/>
                    <a:pt x="9" y="29"/>
                    <a:pt x="9" y="31"/>
                  </a:cubicBezTo>
                  <a:cubicBezTo>
                    <a:pt x="11" y="31"/>
                    <a:pt x="12" y="31"/>
                    <a:pt x="14" y="29"/>
                  </a:cubicBezTo>
                  <a:cubicBezTo>
                    <a:pt x="15" y="28"/>
                    <a:pt x="16" y="27"/>
                    <a:pt x="17" y="26"/>
                  </a:cubicBezTo>
                  <a:cubicBezTo>
                    <a:pt x="21" y="26"/>
                    <a:pt x="24" y="25"/>
                    <a:pt x="27" y="27"/>
                  </a:cubicBezTo>
                  <a:cubicBezTo>
                    <a:pt x="29" y="30"/>
                    <a:pt x="35" y="28"/>
                    <a:pt x="37" y="31"/>
                  </a:cubicBezTo>
                  <a:cubicBezTo>
                    <a:pt x="39" y="34"/>
                    <a:pt x="41" y="35"/>
                    <a:pt x="45" y="35"/>
                  </a:cubicBezTo>
                  <a:cubicBezTo>
                    <a:pt x="46" y="35"/>
                    <a:pt x="46" y="35"/>
                    <a:pt x="46" y="37"/>
                  </a:cubicBezTo>
                  <a:cubicBezTo>
                    <a:pt x="46" y="40"/>
                    <a:pt x="46" y="40"/>
                    <a:pt x="48" y="42"/>
                  </a:cubicBezTo>
                  <a:cubicBezTo>
                    <a:pt x="50" y="42"/>
                    <a:pt x="51" y="43"/>
                    <a:pt x="53" y="43"/>
                  </a:cubicBezTo>
                  <a:cubicBezTo>
                    <a:pt x="56" y="43"/>
                    <a:pt x="56" y="42"/>
                    <a:pt x="57" y="40"/>
                  </a:cubicBezTo>
                  <a:cubicBezTo>
                    <a:pt x="58" y="38"/>
                    <a:pt x="60" y="39"/>
                    <a:pt x="62" y="38"/>
                  </a:cubicBezTo>
                  <a:cubicBezTo>
                    <a:pt x="64" y="37"/>
                    <a:pt x="64" y="35"/>
                    <a:pt x="65" y="33"/>
                  </a:cubicBezTo>
                  <a:cubicBezTo>
                    <a:pt x="65" y="31"/>
                    <a:pt x="68" y="33"/>
                    <a:pt x="69" y="31"/>
                  </a:cubicBezTo>
                  <a:cubicBezTo>
                    <a:pt x="69" y="29"/>
                    <a:pt x="72" y="31"/>
                    <a:pt x="73" y="31"/>
                  </a:cubicBezTo>
                  <a:cubicBezTo>
                    <a:pt x="73" y="30"/>
                    <a:pt x="73" y="29"/>
                    <a:pt x="73" y="28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62" name="Freeform 696"/>
            <p:cNvSpPr>
              <a:spLocks/>
            </p:cNvSpPr>
            <p:nvPr/>
          </p:nvSpPr>
          <p:spPr bwMode="auto">
            <a:xfrm>
              <a:off x="14814846" y="7013435"/>
              <a:ext cx="372610" cy="251657"/>
            </a:xfrm>
            <a:custGeom>
              <a:avLst/>
              <a:gdLst>
                <a:gd name="T0" fmla="*/ 30 w 40"/>
                <a:gd name="T1" fmla="*/ 10 h 27"/>
                <a:gd name="T2" fmla="*/ 25 w 40"/>
                <a:gd name="T3" fmla="*/ 10 h 27"/>
                <a:gd name="T4" fmla="*/ 21 w 40"/>
                <a:gd name="T5" fmla="*/ 8 h 27"/>
                <a:gd name="T6" fmla="*/ 19 w 40"/>
                <a:gd name="T7" fmla="*/ 9 h 27"/>
                <a:gd name="T8" fmla="*/ 17 w 40"/>
                <a:gd name="T9" fmla="*/ 9 h 27"/>
                <a:gd name="T10" fmla="*/ 10 w 40"/>
                <a:gd name="T11" fmla="*/ 8 h 27"/>
                <a:gd name="T12" fmla="*/ 12 w 40"/>
                <a:gd name="T13" fmla="*/ 5 h 27"/>
                <a:gd name="T14" fmla="*/ 16 w 40"/>
                <a:gd name="T15" fmla="*/ 7 h 27"/>
                <a:gd name="T16" fmla="*/ 19 w 40"/>
                <a:gd name="T17" fmla="*/ 5 h 27"/>
                <a:gd name="T18" fmla="*/ 16 w 40"/>
                <a:gd name="T19" fmla="*/ 6 h 27"/>
                <a:gd name="T20" fmla="*/ 16 w 40"/>
                <a:gd name="T21" fmla="*/ 1 h 27"/>
                <a:gd name="T22" fmla="*/ 14 w 40"/>
                <a:gd name="T23" fmla="*/ 2 h 27"/>
                <a:gd name="T24" fmla="*/ 10 w 40"/>
                <a:gd name="T25" fmla="*/ 2 h 27"/>
                <a:gd name="T26" fmla="*/ 8 w 40"/>
                <a:gd name="T27" fmla="*/ 5 h 27"/>
                <a:gd name="T28" fmla="*/ 6 w 40"/>
                <a:gd name="T29" fmla="*/ 8 h 27"/>
                <a:gd name="T30" fmla="*/ 1 w 40"/>
                <a:gd name="T31" fmla="*/ 10 h 27"/>
                <a:gd name="T32" fmla="*/ 4 w 40"/>
                <a:gd name="T33" fmla="*/ 14 h 27"/>
                <a:gd name="T34" fmla="*/ 4 w 40"/>
                <a:gd name="T35" fmla="*/ 19 h 27"/>
                <a:gd name="T36" fmla="*/ 4 w 40"/>
                <a:gd name="T37" fmla="*/ 24 h 27"/>
                <a:gd name="T38" fmla="*/ 9 w 40"/>
                <a:gd name="T39" fmla="*/ 22 h 27"/>
                <a:gd name="T40" fmla="*/ 12 w 40"/>
                <a:gd name="T41" fmla="*/ 20 h 27"/>
                <a:gd name="T42" fmla="*/ 17 w 40"/>
                <a:gd name="T43" fmla="*/ 17 h 27"/>
                <a:gd name="T44" fmla="*/ 20 w 40"/>
                <a:gd name="T45" fmla="*/ 17 h 27"/>
                <a:gd name="T46" fmla="*/ 22 w 40"/>
                <a:gd name="T47" fmla="*/ 21 h 27"/>
                <a:gd name="T48" fmla="*/ 21 w 40"/>
                <a:gd name="T49" fmla="*/ 24 h 27"/>
                <a:gd name="T50" fmla="*/ 27 w 40"/>
                <a:gd name="T51" fmla="*/ 23 h 27"/>
                <a:gd name="T52" fmla="*/ 32 w 40"/>
                <a:gd name="T53" fmla="*/ 21 h 27"/>
                <a:gd name="T54" fmla="*/ 39 w 40"/>
                <a:gd name="T55" fmla="*/ 21 h 27"/>
                <a:gd name="T56" fmla="*/ 38 w 40"/>
                <a:gd name="T57" fmla="*/ 18 h 27"/>
                <a:gd name="T58" fmla="*/ 36 w 40"/>
                <a:gd name="T59" fmla="*/ 14 h 27"/>
                <a:gd name="T60" fmla="*/ 32 w 40"/>
                <a:gd name="T61" fmla="*/ 9 h 27"/>
                <a:gd name="T62" fmla="*/ 30 w 40"/>
                <a:gd name="T63" fmla="*/ 10 h 27"/>
                <a:gd name="T64" fmla="*/ 30 w 40"/>
                <a:gd name="T65" fmla="*/ 1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0" h="27">
                  <a:moveTo>
                    <a:pt x="30" y="10"/>
                  </a:moveTo>
                  <a:cubicBezTo>
                    <a:pt x="28" y="11"/>
                    <a:pt x="27" y="10"/>
                    <a:pt x="25" y="10"/>
                  </a:cubicBezTo>
                  <a:cubicBezTo>
                    <a:pt x="23" y="10"/>
                    <a:pt x="22" y="8"/>
                    <a:pt x="21" y="8"/>
                  </a:cubicBezTo>
                  <a:cubicBezTo>
                    <a:pt x="20" y="8"/>
                    <a:pt x="20" y="9"/>
                    <a:pt x="19" y="9"/>
                  </a:cubicBezTo>
                  <a:cubicBezTo>
                    <a:pt x="19" y="10"/>
                    <a:pt x="18" y="9"/>
                    <a:pt x="17" y="9"/>
                  </a:cubicBezTo>
                  <a:cubicBezTo>
                    <a:pt x="15" y="9"/>
                    <a:pt x="12" y="9"/>
                    <a:pt x="10" y="8"/>
                  </a:cubicBezTo>
                  <a:cubicBezTo>
                    <a:pt x="9" y="7"/>
                    <a:pt x="12" y="5"/>
                    <a:pt x="12" y="5"/>
                  </a:cubicBezTo>
                  <a:cubicBezTo>
                    <a:pt x="14" y="4"/>
                    <a:pt x="15" y="7"/>
                    <a:pt x="16" y="7"/>
                  </a:cubicBezTo>
                  <a:cubicBezTo>
                    <a:pt x="18" y="7"/>
                    <a:pt x="19" y="6"/>
                    <a:pt x="19" y="5"/>
                  </a:cubicBezTo>
                  <a:cubicBezTo>
                    <a:pt x="18" y="4"/>
                    <a:pt x="17" y="6"/>
                    <a:pt x="16" y="6"/>
                  </a:cubicBezTo>
                  <a:cubicBezTo>
                    <a:pt x="15" y="5"/>
                    <a:pt x="17" y="2"/>
                    <a:pt x="16" y="1"/>
                  </a:cubicBezTo>
                  <a:cubicBezTo>
                    <a:pt x="16" y="0"/>
                    <a:pt x="14" y="2"/>
                    <a:pt x="14" y="2"/>
                  </a:cubicBezTo>
                  <a:cubicBezTo>
                    <a:pt x="12" y="3"/>
                    <a:pt x="11" y="1"/>
                    <a:pt x="10" y="2"/>
                  </a:cubicBezTo>
                  <a:cubicBezTo>
                    <a:pt x="8" y="2"/>
                    <a:pt x="12" y="5"/>
                    <a:pt x="8" y="5"/>
                  </a:cubicBezTo>
                  <a:cubicBezTo>
                    <a:pt x="6" y="4"/>
                    <a:pt x="9" y="8"/>
                    <a:pt x="6" y="8"/>
                  </a:cubicBezTo>
                  <a:cubicBezTo>
                    <a:pt x="5" y="9"/>
                    <a:pt x="0" y="8"/>
                    <a:pt x="1" y="10"/>
                  </a:cubicBezTo>
                  <a:cubicBezTo>
                    <a:pt x="2" y="13"/>
                    <a:pt x="5" y="11"/>
                    <a:pt x="4" y="14"/>
                  </a:cubicBezTo>
                  <a:cubicBezTo>
                    <a:pt x="4" y="17"/>
                    <a:pt x="7" y="17"/>
                    <a:pt x="4" y="19"/>
                  </a:cubicBezTo>
                  <a:cubicBezTo>
                    <a:pt x="3" y="20"/>
                    <a:pt x="1" y="24"/>
                    <a:pt x="4" y="24"/>
                  </a:cubicBezTo>
                  <a:cubicBezTo>
                    <a:pt x="6" y="24"/>
                    <a:pt x="8" y="21"/>
                    <a:pt x="9" y="22"/>
                  </a:cubicBezTo>
                  <a:cubicBezTo>
                    <a:pt x="12" y="25"/>
                    <a:pt x="9" y="20"/>
                    <a:pt x="12" y="20"/>
                  </a:cubicBezTo>
                  <a:cubicBezTo>
                    <a:pt x="14" y="20"/>
                    <a:pt x="15" y="19"/>
                    <a:pt x="17" y="17"/>
                  </a:cubicBezTo>
                  <a:cubicBezTo>
                    <a:pt x="18" y="14"/>
                    <a:pt x="19" y="15"/>
                    <a:pt x="20" y="17"/>
                  </a:cubicBezTo>
                  <a:cubicBezTo>
                    <a:pt x="21" y="18"/>
                    <a:pt x="22" y="19"/>
                    <a:pt x="22" y="21"/>
                  </a:cubicBezTo>
                  <a:cubicBezTo>
                    <a:pt x="22" y="22"/>
                    <a:pt x="21" y="23"/>
                    <a:pt x="21" y="24"/>
                  </a:cubicBezTo>
                  <a:cubicBezTo>
                    <a:pt x="22" y="27"/>
                    <a:pt x="26" y="24"/>
                    <a:pt x="27" y="23"/>
                  </a:cubicBezTo>
                  <a:cubicBezTo>
                    <a:pt x="28" y="22"/>
                    <a:pt x="31" y="20"/>
                    <a:pt x="32" y="21"/>
                  </a:cubicBezTo>
                  <a:cubicBezTo>
                    <a:pt x="34" y="23"/>
                    <a:pt x="36" y="20"/>
                    <a:pt x="39" y="21"/>
                  </a:cubicBezTo>
                  <a:cubicBezTo>
                    <a:pt x="40" y="20"/>
                    <a:pt x="38" y="18"/>
                    <a:pt x="38" y="18"/>
                  </a:cubicBezTo>
                  <a:cubicBezTo>
                    <a:pt x="37" y="16"/>
                    <a:pt x="38" y="14"/>
                    <a:pt x="36" y="14"/>
                  </a:cubicBezTo>
                  <a:cubicBezTo>
                    <a:pt x="33" y="15"/>
                    <a:pt x="31" y="12"/>
                    <a:pt x="32" y="9"/>
                  </a:cubicBezTo>
                  <a:cubicBezTo>
                    <a:pt x="32" y="9"/>
                    <a:pt x="31" y="9"/>
                    <a:pt x="30" y="10"/>
                  </a:cubicBezTo>
                  <a:cubicBezTo>
                    <a:pt x="29" y="10"/>
                    <a:pt x="31" y="9"/>
                    <a:pt x="30" y="10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63" name="Freeform 697"/>
            <p:cNvSpPr>
              <a:spLocks/>
            </p:cNvSpPr>
            <p:nvPr/>
          </p:nvSpPr>
          <p:spPr bwMode="auto">
            <a:xfrm>
              <a:off x="14515484" y="7230053"/>
              <a:ext cx="773889" cy="691265"/>
            </a:xfrm>
            <a:custGeom>
              <a:avLst/>
              <a:gdLst>
                <a:gd name="T0" fmla="*/ 8 w 83"/>
                <a:gd name="T1" fmla="*/ 51 h 74"/>
                <a:gd name="T2" fmla="*/ 9 w 83"/>
                <a:gd name="T3" fmla="*/ 54 h 74"/>
                <a:gd name="T4" fmla="*/ 11 w 83"/>
                <a:gd name="T5" fmla="*/ 57 h 74"/>
                <a:gd name="T6" fmla="*/ 5 w 83"/>
                <a:gd name="T7" fmla="*/ 61 h 74"/>
                <a:gd name="T8" fmla="*/ 3 w 83"/>
                <a:gd name="T9" fmla="*/ 64 h 74"/>
                <a:gd name="T10" fmla="*/ 6 w 83"/>
                <a:gd name="T11" fmla="*/ 66 h 74"/>
                <a:gd name="T12" fmla="*/ 13 w 83"/>
                <a:gd name="T13" fmla="*/ 64 h 74"/>
                <a:gd name="T14" fmla="*/ 19 w 83"/>
                <a:gd name="T15" fmla="*/ 65 h 74"/>
                <a:gd name="T16" fmla="*/ 23 w 83"/>
                <a:gd name="T17" fmla="*/ 65 h 74"/>
                <a:gd name="T18" fmla="*/ 28 w 83"/>
                <a:gd name="T19" fmla="*/ 64 h 74"/>
                <a:gd name="T20" fmla="*/ 29 w 83"/>
                <a:gd name="T21" fmla="*/ 67 h 74"/>
                <a:gd name="T22" fmla="*/ 32 w 83"/>
                <a:gd name="T23" fmla="*/ 69 h 74"/>
                <a:gd name="T24" fmla="*/ 33 w 83"/>
                <a:gd name="T25" fmla="*/ 73 h 74"/>
                <a:gd name="T26" fmla="*/ 34 w 83"/>
                <a:gd name="T27" fmla="*/ 71 h 74"/>
                <a:gd name="T28" fmla="*/ 36 w 83"/>
                <a:gd name="T29" fmla="*/ 73 h 74"/>
                <a:gd name="T30" fmla="*/ 43 w 83"/>
                <a:gd name="T31" fmla="*/ 71 h 74"/>
                <a:gd name="T32" fmla="*/ 46 w 83"/>
                <a:gd name="T33" fmla="*/ 70 h 74"/>
                <a:gd name="T34" fmla="*/ 50 w 83"/>
                <a:gd name="T35" fmla="*/ 70 h 74"/>
                <a:gd name="T36" fmla="*/ 48 w 83"/>
                <a:gd name="T37" fmla="*/ 64 h 74"/>
                <a:gd name="T38" fmla="*/ 46 w 83"/>
                <a:gd name="T39" fmla="*/ 61 h 74"/>
                <a:gd name="T40" fmla="*/ 44 w 83"/>
                <a:gd name="T41" fmla="*/ 57 h 74"/>
                <a:gd name="T42" fmla="*/ 46 w 83"/>
                <a:gd name="T43" fmla="*/ 52 h 74"/>
                <a:gd name="T44" fmla="*/ 49 w 83"/>
                <a:gd name="T45" fmla="*/ 52 h 74"/>
                <a:gd name="T46" fmla="*/ 52 w 83"/>
                <a:gd name="T47" fmla="*/ 52 h 74"/>
                <a:gd name="T48" fmla="*/ 57 w 83"/>
                <a:gd name="T49" fmla="*/ 46 h 74"/>
                <a:gd name="T50" fmla="*/ 60 w 83"/>
                <a:gd name="T51" fmla="*/ 44 h 74"/>
                <a:gd name="T52" fmla="*/ 62 w 83"/>
                <a:gd name="T53" fmla="*/ 41 h 74"/>
                <a:gd name="T54" fmla="*/ 65 w 83"/>
                <a:gd name="T55" fmla="*/ 39 h 74"/>
                <a:gd name="T56" fmla="*/ 66 w 83"/>
                <a:gd name="T57" fmla="*/ 37 h 74"/>
                <a:gd name="T58" fmla="*/ 69 w 83"/>
                <a:gd name="T59" fmla="*/ 33 h 74"/>
                <a:gd name="T60" fmla="*/ 71 w 83"/>
                <a:gd name="T61" fmla="*/ 27 h 74"/>
                <a:gd name="T62" fmla="*/ 66 w 83"/>
                <a:gd name="T63" fmla="*/ 23 h 74"/>
                <a:gd name="T64" fmla="*/ 65 w 83"/>
                <a:gd name="T65" fmla="*/ 16 h 74"/>
                <a:gd name="T66" fmla="*/ 70 w 83"/>
                <a:gd name="T67" fmla="*/ 14 h 74"/>
                <a:gd name="T68" fmla="*/ 74 w 83"/>
                <a:gd name="T69" fmla="*/ 15 h 74"/>
                <a:gd name="T70" fmla="*/ 77 w 83"/>
                <a:gd name="T71" fmla="*/ 13 h 74"/>
                <a:gd name="T72" fmla="*/ 83 w 83"/>
                <a:gd name="T73" fmla="*/ 10 h 74"/>
                <a:gd name="T74" fmla="*/ 76 w 83"/>
                <a:gd name="T75" fmla="*/ 6 h 74"/>
                <a:gd name="T76" fmla="*/ 74 w 83"/>
                <a:gd name="T77" fmla="*/ 2 h 74"/>
                <a:gd name="T78" fmla="*/ 71 w 83"/>
                <a:gd name="T79" fmla="*/ 0 h 74"/>
                <a:gd name="T80" fmla="*/ 65 w 83"/>
                <a:gd name="T81" fmla="*/ 1 h 74"/>
                <a:gd name="T82" fmla="*/ 56 w 83"/>
                <a:gd name="T83" fmla="*/ 4 h 74"/>
                <a:gd name="T84" fmla="*/ 53 w 83"/>
                <a:gd name="T85" fmla="*/ 8 h 74"/>
                <a:gd name="T86" fmla="*/ 51 w 83"/>
                <a:gd name="T87" fmla="*/ 13 h 74"/>
                <a:gd name="T88" fmla="*/ 48 w 83"/>
                <a:gd name="T89" fmla="*/ 18 h 74"/>
                <a:gd name="T90" fmla="*/ 47 w 83"/>
                <a:gd name="T91" fmla="*/ 21 h 74"/>
                <a:gd name="T92" fmla="*/ 43 w 83"/>
                <a:gd name="T93" fmla="*/ 24 h 74"/>
                <a:gd name="T94" fmla="*/ 41 w 83"/>
                <a:gd name="T95" fmla="*/ 30 h 74"/>
                <a:gd name="T96" fmla="*/ 38 w 83"/>
                <a:gd name="T97" fmla="*/ 30 h 74"/>
                <a:gd name="T98" fmla="*/ 34 w 83"/>
                <a:gd name="T99" fmla="*/ 32 h 74"/>
                <a:gd name="T100" fmla="*/ 30 w 83"/>
                <a:gd name="T101" fmla="*/ 33 h 74"/>
                <a:gd name="T102" fmla="*/ 27 w 83"/>
                <a:gd name="T103" fmla="*/ 37 h 74"/>
                <a:gd name="T104" fmla="*/ 22 w 83"/>
                <a:gd name="T105" fmla="*/ 42 h 74"/>
                <a:gd name="T106" fmla="*/ 13 w 83"/>
                <a:gd name="T107" fmla="*/ 43 h 74"/>
                <a:gd name="T108" fmla="*/ 0 w 83"/>
                <a:gd name="T109" fmla="*/ 40 h 74"/>
                <a:gd name="T110" fmla="*/ 3 w 83"/>
                <a:gd name="T111" fmla="*/ 46 h 74"/>
                <a:gd name="T112" fmla="*/ 8 w 83"/>
                <a:gd name="T113" fmla="*/ 51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83" h="74">
                  <a:moveTo>
                    <a:pt x="8" y="51"/>
                  </a:moveTo>
                  <a:cubicBezTo>
                    <a:pt x="8" y="52"/>
                    <a:pt x="8" y="53"/>
                    <a:pt x="9" y="54"/>
                  </a:cubicBezTo>
                  <a:cubicBezTo>
                    <a:pt x="10" y="55"/>
                    <a:pt x="11" y="56"/>
                    <a:pt x="11" y="57"/>
                  </a:cubicBezTo>
                  <a:cubicBezTo>
                    <a:pt x="11" y="58"/>
                    <a:pt x="6" y="60"/>
                    <a:pt x="5" y="61"/>
                  </a:cubicBezTo>
                  <a:cubicBezTo>
                    <a:pt x="4" y="61"/>
                    <a:pt x="3" y="62"/>
                    <a:pt x="3" y="64"/>
                  </a:cubicBezTo>
                  <a:cubicBezTo>
                    <a:pt x="3" y="66"/>
                    <a:pt x="3" y="66"/>
                    <a:pt x="6" y="66"/>
                  </a:cubicBezTo>
                  <a:cubicBezTo>
                    <a:pt x="8" y="65"/>
                    <a:pt x="11" y="65"/>
                    <a:pt x="13" y="64"/>
                  </a:cubicBezTo>
                  <a:cubicBezTo>
                    <a:pt x="15" y="64"/>
                    <a:pt x="17" y="64"/>
                    <a:pt x="19" y="65"/>
                  </a:cubicBezTo>
                  <a:cubicBezTo>
                    <a:pt x="20" y="65"/>
                    <a:pt x="22" y="65"/>
                    <a:pt x="23" y="65"/>
                  </a:cubicBezTo>
                  <a:cubicBezTo>
                    <a:pt x="25" y="65"/>
                    <a:pt x="26" y="64"/>
                    <a:pt x="28" y="64"/>
                  </a:cubicBezTo>
                  <a:cubicBezTo>
                    <a:pt x="29" y="64"/>
                    <a:pt x="29" y="66"/>
                    <a:pt x="29" y="67"/>
                  </a:cubicBezTo>
                  <a:cubicBezTo>
                    <a:pt x="30" y="68"/>
                    <a:pt x="31" y="68"/>
                    <a:pt x="32" y="69"/>
                  </a:cubicBezTo>
                  <a:cubicBezTo>
                    <a:pt x="32" y="70"/>
                    <a:pt x="33" y="72"/>
                    <a:pt x="33" y="73"/>
                  </a:cubicBezTo>
                  <a:cubicBezTo>
                    <a:pt x="35" y="74"/>
                    <a:pt x="34" y="72"/>
                    <a:pt x="34" y="71"/>
                  </a:cubicBezTo>
                  <a:cubicBezTo>
                    <a:pt x="35" y="71"/>
                    <a:pt x="36" y="73"/>
                    <a:pt x="36" y="73"/>
                  </a:cubicBezTo>
                  <a:cubicBezTo>
                    <a:pt x="38" y="72"/>
                    <a:pt x="40" y="70"/>
                    <a:pt x="43" y="71"/>
                  </a:cubicBezTo>
                  <a:cubicBezTo>
                    <a:pt x="44" y="71"/>
                    <a:pt x="45" y="71"/>
                    <a:pt x="46" y="70"/>
                  </a:cubicBezTo>
                  <a:cubicBezTo>
                    <a:pt x="47" y="70"/>
                    <a:pt x="49" y="70"/>
                    <a:pt x="50" y="70"/>
                  </a:cubicBezTo>
                  <a:cubicBezTo>
                    <a:pt x="51" y="69"/>
                    <a:pt x="49" y="64"/>
                    <a:pt x="48" y="64"/>
                  </a:cubicBezTo>
                  <a:cubicBezTo>
                    <a:pt x="47" y="63"/>
                    <a:pt x="46" y="63"/>
                    <a:pt x="46" y="61"/>
                  </a:cubicBezTo>
                  <a:cubicBezTo>
                    <a:pt x="46" y="59"/>
                    <a:pt x="45" y="58"/>
                    <a:pt x="44" y="57"/>
                  </a:cubicBezTo>
                  <a:cubicBezTo>
                    <a:pt x="41" y="56"/>
                    <a:pt x="45" y="54"/>
                    <a:pt x="46" y="52"/>
                  </a:cubicBezTo>
                  <a:cubicBezTo>
                    <a:pt x="47" y="52"/>
                    <a:pt x="47" y="51"/>
                    <a:pt x="49" y="52"/>
                  </a:cubicBezTo>
                  <a:cubicBezTo>
                    <a:pt x="51" y="54"/>
                    <a:pt x="50" y="52"/>
                    <a:pt x="52" y="52"/>
                  </a:cubicBezTo>
                  <a:cubicBezTo>
                    <a:pt x="56" y="51"/>
                    <a:pt x="55" y="48"/>
                    <a:pt x="57" y="46"/>
                  </a:cubicBezTo>
                  <a:cubicBezTo>
                    <a:pt x="58" y="45"/>
                    <a:pt x="60" y="45"/>
                    <a:pt x="60" y="44"/>
                  </a:cubicBezTo>
                  <a:cubicBezTo>
                    <a:pt x="61" y="43"/>
                    <a:pt x="62" y="42"/>
                    <a:pt x="62" y="41"/>
                  </a:cubicBezTo>
                  <a:cubicBezTo>
                    <a:pt x="62" y="40"/>
                    <a:pt x="64" y="39"/>
                    <a:pt x="65" y="39"/>
                  </a:cubicBezTo>
                  <a:cubicBezTo>
                    <a:pt x="66" y="39"/>
                    <a:pt x="66" y="37"/>
                    <a:pt x="66" y="37"/>
                  </a:cubicBezTo>
                  <a:cubicBezTo>
                    <a:pt x="66" y="34"/>
                    <a:pt x="70" y="36"/>
                    <a:pt x="69" y="33"/>
                  </a:cubicBezTo>
                  <a:cubicBezTo>
                    <a:pt x="69" y="30"/>
                    <a:pt x="68" y="29"/>
                    <a:pt x="71" y="27"/>
                  </a:cubicBezTo>
                  <a:cubicBezTo>
                    <a:pt x="72" y="27"/>
                    <a:pt x="67" y="24"/>
                    <a:pt x="66" y="23"/>
                  </a:cubicBezTo>
                  <a:cubicBezTo>
                    <a:pt x="65" y="21"/>
                    <a:pt x="66" y="18"/>
                    <a:pt x="65" y="16"/>
                  </a:cubicBezTo>
                  <a:cubicBezTo>
                    <a:pt x="65" y="13"/>
                    <a:pt x="68" y="13"/>
                    <a:pt x="70" y="14"/>
                  </a:cubicBezTo>
                  <a:cubicBezTo>
                    <a:pt x="71" y="14"/>
                    <a:pt x="73" y="15"/>
                    <a:pt x="74" y="15"/>
                  </a:cubicBezTo>
                  <a:cubicBezTo>
                    <a:pt x="76" y="15"/>
                    <a:pt x="76" y="14"/>
                    <a:pt x="77" y="13"/>
                  </a:cubicBezTo>
                  <a:cubicBezTo>
                    <a:pt x="80" y="13"/>
                    <a:pt x="81" y="13"/>
                    <a:pt x="83" y="10"/>
                  </a:cubicBezTo>
                  <a:cubicBezTo>
                    <a:pt x="80" y="9"/>
                    <a:pt x="77" y="8"/>
                    <a:pt x="76" y="6"/>
                  </a:cubicBezTo>
                  <a:cubicBezTo>
                    <a:pt x="75" y="5"/>
                    <a:pt x="75" y="3"/>
                    <a:pt x="74" y="2"/>
                  </a:cubicBezTo>
                  <a:cubicBezTo>
                    <a:pt x="73" y="1"/>
                    <a:pt x="72" y="1"/>
                    <a:pt x="71" y="0"/>
                  </a:cubicBezTo>
                  <a:cubicBezTo>
                    <a:pt x="69" y="0"/>
                    <a:pt x="66" y="1"/>
                    <a:pt x="65" y="1"/>
                  </a:cubicBezTo>
                  <a:cubicBezTo>
                    <a:pt x="61" y="0"/>
                    <a:pt x="59" y="2"/>
                    <a:pt x="56" y="4"/>
                  </a:cubicBezTo>
                  <a:cubicBezTo>
                    <a:pt x="53" y="5"/>
                    <a:pt x="51" y="5"/>
                    <a:pt x="53" y="8"/>
                  </a:cubicBezTo>
                  <a:cubicBezTo>
                    <a:pt x="55" y="10"/>
                    <a:pt x="53" y="12"/>
                    <a:pt x="51" y="13"/>
                  </a:cubicBezTo>
                  <a:cubicBezTo>
                    <a:pt x="49" y="15"/>
                    <a:pt x="52" y="19"/>
                    <a:pt x="48" y="18"/>
                  </a:cubicBezTo>
                  <a:cubicBezTo>
                    <a:pt x="43" y="18"/>
                    <a:pt x="47" y="19"/>
                    <a:pt x="47" y="21"/>
                  </a:cubicBezTo>
                  <a:cubicBezTo>
                    <a:pt x="48" y="22"/>
                    <a:pt x="44" y="23"/>
                    <a:pt x="43" y="24"/>
                  </a:cubicBezTo>
                  <a:cubicBezTo>
                    <a:pt x="42" y="26"/>
                    <a:pt x="42" y="30"/>
                    <a:pt x="41" y="30"/>
                  </a:cubicBezTo>
                  <a:cubicBezTo>
                    <a:pt x="40" y="31"/>
                    <a:pt x="39" y="30"/>
                    <a:pt x="38" y="30"/>
                  </a:cubicBezTo>
                  <a:cubicBezTo>
                    <a:pt x="36" y="30"/>
                    <a:pt x="35" y="31"/>
                    <a:pt x="34" y="32"/>
                  </a:cubicBezTo>
                  <a:cubicBezTo>
                    <a:pt x="32" y="33"/>
                    <a:pt x="31" y="32"/>
                    <a:pt x="30" y="33"/>
                  </a:cubicBezTo>
                  <a:cubicBezTo>
                    <a:pt x="28" y="34"/>
                    <a:pt x="28" y="35"/>
                    <a:pt x="27" y="37"/>
                  </a:cubicBezTo>
                  <a:cubicBezTo>
                    <a:pt x="27" y="40"/>
                    <a:pt x="25" y="41"/>
                    <a:pt x="22" y="42"/>
                  </a:cubicBezTo>
                  <a:cubicBezTo>
                    <a:pt x="19" y="43"/>
                    <a:pt x="16" y="43"/>
                    <a:pt x="13" y="43"/>
                  </a:cubicBezTo>
                  <a:cubicBezTo>
                    <a:pt x="8" y="43"/>
                    <a:pt x="4" y="42"/>
                    <a:pt x="0" y="40"/>
                  </a:cubicBezTo>
                  <a:cubicBezTo>
                    <a:pt x="1" y="42"/>
                    <a:pt x="2" y="44"/>
                    <a:pt x="3" y="46"/>
                  </a:cubicBezTo>
                  <a:cubicBezTo>
                    <a:pt x="4" y="47"/>
                    <a:pt x="8" y="48"/>
                    <a:pt x="8" y="51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64" name="Freeform 698"/>
            <p:cNvSpPr>
              <a:spLocks/>
            </p:cNvSpPr>
            <p:nvPr/>
          </p:nvSpPr>
          <p:spPr bwMode="auto">
            <a:xfrm>
              <a:off x="14477266" y="7144043"/>
              <a:ext cx="700638" cy="496944"/>
            </a:xfrm>
            <a:custGeom>
              <a:avLst/>
              <a:gdLst>
                <a:gd name="T0" fmla="*/ 72 w 75"/>
                <a:gd name="T1" fmla="*/ 7 h 53"/>
                <a:gd name="T2" fmla="*/ 69 w 75"/>
                <a:gd name="T3" fmla="*/ 8 h 53"/>
                <a:gd name="T4" fmla="*/ 67 w 75"/>
                <a:gd name="T5" fmla="*/ 7 h 53"/>
                <a:gd name="T6" fmla="*/ 62 w 75"/>
                <a:gd name="T7" fmla="*/ 10 h 53"/>
                <a:gd name="T8" fmla="*/ 57 w 75"/>
                <a:gd name="T9" fmla="*/ 11 h 53"/>
                <a:gd name="T10" fmla="*/ 57 w 75"/>
                <a:gd name="T11" fmla="*/ 4 h 53"/>
                <a:gd name="T12" fmla="*/ 54 w 75"/>
                <a:gd name="T13" fmla="*/ 1 h 53"/>
                <a:gd name="T14" fmla="*/ 50 w 75"/>
                <a:gd name="T15" fmla="*/ 6 h 53"/>
                <a:gd name="T16" fmla="*/ 47 w 75"/>
                <a:gd name="T17" fmla="*/ 8 h 53"/>
                <a:gd name="T18" fmla="*/ 44 w 75"/>
                <a:gd name="T19" fmla="*/ 8 h 53"/>
                <a:gd name="T20" fmla="*/ 39 w 75"/>
                <a:gd name="T21" fmla="*/ 10 h 53"/>
                <a:gd name="T22" fmla="*/ 34 w 75"/>
                <a:gd name="T23" fmla="*/ 7 h 53"/>
                <a:gd name="T24" fmla="*/ 28 w 75"/>
                <a:gd name="T25" fmla="*/ 6 h 53"/>
                <a:gd name="T26" fmla="*/ 27 w 75"/>
                <a:gd name="T27" fmla="*/ 8 h 53"/>
                <a:gd name="T28" fmla="*/ 24 w 75"/>
                <a:gd name="T29" fmla="*/ 9 h 53"/>
                <a:gd name="T30" fmla="*/ 21 w 75"/>
                <a:gd name="T31" fmla="*/ 14 h 53"/>
                <a:gd name="T32" fmla="*/ 15 w 75"/>
                <a:gd name="T33" fmla="*/ 17 h 53"/>
                <a:gd name="T34" fmla="*/ 11 w 75"/>
                <a:gd name="T35" fmla="*/ 19 h 53"/>
                <a:gd name="T36" fmla="*/ 5 w 75"/>
                <a:gd name="T37" fmla="*/ 16 h 53"/>
                <a:gd name="T38" fmla="*/ 4 w 75"/>
                <a:gd name="T39" fmla="*/ 23 h 53"/>
                <a:gd name="T40" fmla="*/ 3 w 75"/>
                <a:gd name="T41" fmla="*/ 29 h 53"/>
                <a:gd name="T42" fmla="*/ 2 w 75"/>
                <a:gd name="T43" fmla="*/ 33 h 53"/>
                <a:gd name="T44" fmla="*/ 3 w 75"/>
                <a:gd name="T45" fmla="*/ 37 h 53"/>
                <a:gd name="T46" fmla="*/ 4 w 75"/>
                <a:gd name="T47" fmla="*/ 40 h 53"/>
                <a:gd name="T48" fmla="*/ 8 w 75"/>
                <a:gd name="T49" fmla="*/ 43 h 53"/>
                <a:gd name="T50" fmla="*/ 4 w 75"/>
                <a:gd name="T51" fmla="*/ 49 h 53"/>
                <a:gd name="T52" fmla="*/ 29 w 75"/>
                <a:gd name="T53" fmla="*/ 50 h 53"/>
                <a:gd name="T54" fmla="*/ 32 w 75"/>
                <a:gd name="T55" fmla="*/ 43 h 53"/>
                <a:gd name="T56" fmla="*/ 39 w 75"/>
                <a:gd name="T57" fmla="*/ 40 h 53"/>
                <a:gd name="T58" fmla="*/ 43 w 75"/>
                <a:gd name="T59" fmla="*/ 39 h 53"/>
                <a:gd name="T60" fmla="*/ 45 w 75"/>
                <a:gd name="T61" fmla="*/ 39 h 53"/>
                <a:gd name="T62" fmla="*/ 47 w 75"/>
                <a:gd name="T63" fmla="*/ 33 h 53"/>
                <a:gd name="T64" fmla="*/ 51 w 75"/>
                <a:gd name="T65" fmla="*/ 30 h 53"/>
                <a:gd name="T66" fmla="*/ 51 w 75"/>
                <a:gd name="T67" fmla="*/ 27 h 53"/>
                <a:gd name="T68" fmla="*/ 55 w 75"/>
                <a:gd name="T69" fmla="*/ 26 h 53"/>
                <a:gd name="T70" fmla="*/ 55 w 75"/>
                <a:gd name="T71" fmla="*/ 23 h 53"/>
                <a:gd name="T72" fmla="*/ 58 w 75"/>
                <a:gd name="T73" fmla="*/ 19 h 53"/>
                <a:gd name="T74" fmla="*/ 56 w 75"/>
                <a:gd name="T75" fmla="*/ 14 h 53"/>
                <a:gd name="T76" fmla="*/ 63 w 75"/>
                <a:gd name="T77" fmla="*/ 11 h 53"/>
                <a:gd name="T78" fmla="*/ 70 w 75"/>
                <a:gd name="T79" fmla="*/ 10 h 53"/>
                <a:gd name="T80" fmla="*/ 74 w 75"/>
                <a:gd name="T81" fmla="*/ 9 h 53"/>
                <a:gd name="T82" fmla="*/ 75 w 75"/>
                <a:gd name="T83" fmla="*/ 7 h 53"/>
                <a:gd name="T84" fmla="*/ 72 w 75"/>
                <a:gd name="T85" fmla="*/ 7 h 53"/>
                <a:gd name="T86" fmla="*/ 72 w 75"/>
                <a:gd name="T87" fmla="*/ 7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75" h="53">
                  <a:moveTo>
                    <a:pt x="72" y="7"/>
                  </a:moveTo>
                  <a:cubicBezTo>
                    <a:pt x="71" y="7"/>
                    <a:pt x="70" y="9"/>
                    <a:pt x="69" y="8"/>
                  </a:cubicBezTo>
                  <a:cubicBezTo>
                    <a:pt x="68" y="8"/>
                    <a:pt x="68" y="6"/>
                    <a:pt x="67" y="7"/>
                  </a:cubicBezTo>
                  <a:cubicBezTo>
                    <a:pt x="65" y="7"/>
                    <a:pt x="63" y="9"/>
                    <a:pt x="62" y="10"/>
                  </a:cubicBezTo>
                  <a:cubicBezTo>
                    <a:pt x="61" y="10"/>
                    <a:pt x="59" y="12"/>
                    <a:pt x="57" y="11"/>
                  </a:cubicBezTo>
                  <a:cubicBezTo>
                    <a:pt x="56" y="10"/>
                    <a:pt x="59" y="6"/>
                    <a:pt x="57" y="4"/>
                  </a:cubicBezTo>
                  <a:cubicBezTo>
                    <a:pt x="57" y="4"/>
                    <a:pt x="55" y="0"/>
                    <a:pt x="54" y="1"/>
                  </a:cubicBezTo>
                  <a:cubicBezTo>
                    <a:pt x="53" y="3"/>
                    <a:pt x="52" y="5"/>
                    <a:pt x="50" y="6"/>
                  </a:cubicBezTo>
                  <a:cubicBezTo>
                    <a:pt x="48" y="7"/>
                    <a:pt x="47" y="6"/>
                    <a:pt x="47" y="8"/>
                  </a:cubicBezTo>
                  <a:cubicBezTo>
                    <a:pt x="46" y="11"/>
                    <a:pt x="45" y="7"/>
                    <a:pt x="44" y="8"/>
                  </a:cubicBezTo>
                  <a:cubicBezTo>
                    <a:pt x="42" y="9"/>
                    <a:pt x="41" y="10"/>
                    <a:pt x="39" y="10"/>
                  </a:cubicBezTo>
                  <a:cubicBezTo>
                    <a:pt x="37" y="9"/>
                    <a:pt x="35" y="8"/>
                    <a:pt x="34" y="7"/>
                  </a:cubicBezTo>
                  <a:cubicBezTo>
                    <a:pt x="33" y="7"/>
                    <a:pt x="28" y="6"/>
                    <a:pt x="28" y="6"/>
                  </a:cubicBezTo>
                  <a:cubicBezTo>
                    <a:pt x="27" y="7"/>
                    <a:pt x="28" y="8"/>
                    <a:pt x="27" y="8"/>
                  </a:cubicBezTo>
                  <a:cubicBezTo>
                    <a:pt x="26" y="8"/>
                    <a:pt x="24" y="8"/>
                    <a:pt x="24" y="9"/>
                  </a:cubicBezTo>
                  <a:cubicBezTo>
                    <a:pt x="23" y="11"/>
                    <a:pt x="23" y="13"/>
                    <a:pt x="21" y="14"/>
                  </a:cubicBezTo>
                  <a:cubicBezTo>
                    <a:pt x="18" y="16"/>
                    <a:pt x="17" y="15"/>
                    <a:pt x="15" y="17"/>
                  </a:cubicBezTo>
                  <a:cubicBezTo>
                    <a:pt x="14" y="19"/>
                    <a:pt x="12" y="19"/>
                    <a:pt x="11" y="19"/>
                  </a:cubicBezTo>
                  <a:cubicBezTo>
                    <a:pt x="10" y="18"/>
                    <a:pt x="5" y="17"/>
                    <a:pt x="5" y="16"/>
                  </a:cubicBezTo>
                  <a:cubicBezTo>
                    <a:pt x="5" y="19"/>
                    <a:pt x="5" y="21"/>
                    <a:pt x="4" y="23"/>
                  </a:cubicBezTo>
                  <a:cubicBezTo>
                    <a:pt x="2" y="25"/>
                    <a:pt x="0" y="27"/>
                    <a:pt x="3" y="29"/>
                  </a:cubicBezTo>
                  <a:cubicBezTo>
                    <a:pt x="4" y="30"/>
                    <a:pt x="2" y="31"/>
                    <a:pt x="2" y="33"/>
                  </a:cubicBezTo>
                  <a:cubicBezTo>
                    <a:pt x="2" y="34"/>
                    <a:pt x="2" y="36"/>
                    <a:pt x="3" y="37"/>
                  </a:cubicBezTo>
                  <a:cubicBezTo>
                    <a:pt x="3" y="39"/>
                    <a:pt x="2" y="40"/>
                    <a:pt x="4" y="40"/>
                  </a:cubicBezTo>
                  <a:cubicBezTo>
                    <a:pt x="7" y="41"/>
                    <a:pt x="8" y="40"/>
                    <a:pt x="8" y="43"/>
                  </a:cubicBezTo>
                  <a:cubicBezTo>
                    <a:pt x="8" y="45"/>
                    <a:pt x="5" y="48"/>
                    <a:pt x="4" y="49"/>
                  </a:cubicBezTo>
                  <a:cubicBezTo>
                    <a:pt x="12" y="53"/>
                    <a:pt x="21" y="52"/>
                    <a:pt x="29" y="50"/>
                  </a:cubicBezTo>
                  <a:cubicBezTo>
                    <a:pt x="32" y="49"/>
                    <a:pt x="31" y="45"/>
                    <a:pt x="32" y="43"/>
                  </a:cubicBezTo>
                  <a:cubicBezTo>
                    <a:pt x="33" y="41"/>
                    <a:pt x="37" y="42"/>
                    <a:pt x="39" y="40"/>
                  </a:cubicBezTo>
                  <a:cubicBezTo>
                    <a:pt x="40" y="40"/>
                    <a:pt x="41" y="39"/>
                    <a:pt x="43" y="39"/>
                  </a:cubicBezTo>
                  <a:cubicBezTo>
                    <a:pt x="43" y="39"/>
                    <a:pt x="45" y="40"/>
                    <a:pt x="45" y="39"/>
                  </a:cubicBezTo>
                  <a:cubicBezTo>
                    <a:pt x="46" y="37"/>
                    <a:pt x="46" y="35"/>
                    <a:pt x="47" y="33"/>
                  </a:cubicBezTo>
                  <a:cubicBezTo>
                    <a:pt x="48" y="32"/>
                    <a:pt x="52" y="31"/>
                    <a:pt x="51" y="30"/>
                  </a:cubicBezTo>
                  <a:cubicBezTo>
                    <a:pt x="51" y="29"/>
                    <a:pt x="47" y="27"/>
                    <a:pt x="51" y="27"/>
                  </a:cubicBezTo>
                  <a:cubicBezTo>
                    <a:pt x="52" y="27"/>
                    <a:pt x="54" y="28"/>
                    <a:pt x="55" y="26"/>
                  </a:cubicBezTo>
                  <a:cubicBezTo>
                    <a:pt x="55" y="25"/>
                    <a:pt x="54" y="24"/>
                    <a:pt x="55" y="23"/>
                  </a:cubicBezTo>
                  <a:cubicBezTo>
                    <a:pt x="55" y="21"/>
                    <a:pt x="58" y="21"/>
                    <a:pt x="58" y="19"/>
                  </a:cubicBezTo>
                  <a:cubicBezTo>
                    <a:pt x="58" y="17"/>
                    <a:pt x="55" y="16"/>
                    <a:pt x="56" y="14"/>
                  </a:cubicBezTo>
                  <a:cubicBezTo>
                    <a:pt x="58" y="13"/>
                    <a:pt x="61" y="12"/>
                    <a:pt x="63" y="11"/>
                  </a:cubicBezTo>
                  <a:cubicBezTo>
                    <a:pt x="65" y="9"/>
                    <a:pt x="68" y="10"/>
                    <a:pt x="70" y="10"/>
                  </a:cubicBezTo>
                  <a:cubicBezTo>
                    <a:pt x="71" y="10"/>
                    <a:pt x="73" y="10"/>
                    <a:pt x="74" y="9"/>
                  </a:cubicBezTo>
                  <a:cubicBezTo>
                    <a:pt x="74" y="9"/>
                    <a:pt x="75" y="8"/>
                    <a:pt x="75" y="7"/>
                  </a:cubicBezTo>
                  <a:cubicBezTo>
                    <a:pt x="74" y="7"/>
                    <a:pt x="73" y="7"/>
                    <a:pt x="72" y="7"/>
                  </a:cubicBezTo>
                  <a:cubicBezTo>
                    <a:pt x="71" y="8"/>
                    <a:pt x="73" y="7"/>
                    <a:pt x="72" y="7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65" name="Freeform 699"/>
            <p:cNvSpPr>
              <a:spLocks/>
            </p:cNvSpPr>
            <p:nvPr/>
          </p:nvSpPr>
          <p:spPr bwMode="auto">
            <a:xfrm>
              <a:off x="14413572" y="6742664"/>
              <a:ext cx="25477" cy="38227"/>
            </a:xfrm>
            <a:custGeom>
              <a:avLst/>
              <a:gdLst>
                <a:gd name="T0" fmla="*/ 3 w 3"/>
                <a:gd name="T1" fmla="*/ 2 h 4"/>
                <a:gd name="T2" fmla="*/ 1 w 3"/>
                <a:gd name="T3" fmla="*/ 1 h 4"/>
                <a:gd name="T4" fmla="*/ 3 w 3"/>
                <a:gd name="T5" fmla="*/ 4 h 4"/>
                <a:gd name="T6" fmla="*/ 3 w 3"/>
                <a:gd name="T7" fmla="*/ 2 h 4"/>
                <a:gd name="T8" fmla="*/ 3 w 3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4">
                  <a:moveTo>
                    <a:pt x="3" y="2"/>
                  </a:moveTo>
                  <a:cubicBezTo>
                    <a:pt x="2" y="2"/>
                    <a:pt x="1" y="0"/>
                    <a:pt x="1" y="1"/>
                  </a:cubicBezTo>
                  <a:cubicBezTo>
                    <a:pt x="0" y="2"/>
                    <a:pt x="2" y="3"/>
                    <a:pt x="3" y="4"/>
                  </a:cubicBezTo>
                  <a:cubicBezTo>
                    <a:pt x="3" y="3"/>
                    <a:pt x="3" y="2"/>
                    <a:pt x="3" y="2"/>
                  </a:cubicBezTo>
                  <a:cubicBezTo>
                    <a:pt x="2" y="1"/>
                    <a:pt x="3" y="2"/>
                    <a:pt x="3" y="2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66" name="Freeform 700"/>
            <p:cNvSpPr>
              <a:spLocks noEditPoints="1"/>
            </p:cNvSpPr>
            <p:nvPr/>
          </p:nvSpPr>
          <p:spPr bwMode="auto">
            <a:xfrm>
              <a:off x="13824398" y="6153340"/>
              <a:ext cx="1894907" cy="907882"/>
            </a:xfrm>
            <a:custGeom>
              <a:avLst/>
              <a:gdLst>
                <a:gd name="T0" fmla="*/ 194 w 203"/>
                <a:gd name="T1" fmla="*/ 37 h 97"/>
                <a:gd name="T2" fmla="*/ 177 w 203"/>
                <a:gd name="T3" fmla="*/ 31 h 97"/>
                <a:gd name="T4" fmla="*/ 163 w 203"/>
                <a:gd name="T5" fmla="*/ 19 h 97"/>
                <a:gd name="T6" fmla="*/ 154 w 203"/>
                <a:gd name="T7" fmla="*/ 7 h 97"/>
                <a:gd name="T8" fmla="*/ 137 w 203"/>
                <a:gd name="T9" fmla="*/ 10 h 97"/>
                <a:gd name="T10" fmla="*/ 129 w 203"/>
                <a:gd name="T11" fmla="*/ 8 h 97"/>
                <a:gd name="T12" fmla="*/ 112 w 203"/>
                <a:gd name="T13" fmla="*/ 2 h 97"/>
                <a:gd name="T14" fmla="*/ 76 w 203"/>
                <a:gd name="T15" fmla="*/ 10 h 97"/>
                <a:gd name="T16" fmla="*/ 75 w 203"/>
                <a:gd name="T17" fmla="*/ 20 h 97"/>
                <a:gd name="T18" fmla="*/ 74 w 203"/>
                <a:gd name="T19" fmla="*/ 31 h 97"/>
                <a:gd name="T20" fmla="*/ 60 w 203"/>
                <a:gd name="T21" fmla="*/ 29 h 97"/>
                <a:gd name="T22" fmla="*/ 48 w 203"/>
                <a:gd name="T23" fmla="*/ 32 h 97"/>
                <a:gd name="T24" fmla="*/ 37 w 203"/>
                <a:gd name="T25" fmla="*/ 27 h 97"/>
                <a:gd name="T26" fmla="*/ 22 w 203"/>
                <a:gd name="T27" fmla="*/ 25 h 97"/>
                <a:gd name="T28" fmla="*/ 13 w 203"/>
                <a:gd name="T29" fmla="*/ 32 h 97"/>
                <a:gd name="T30" fmla="*/ 3 w 203"/>
                <a:gd name="T31" fmla="*/ 38 h 97"/>
                <a:gd name="T32" fmla="*/ 4 w 203"/>
                <a:gd name="T33" fmla="*/ 47 h 97"/>
                <a:gd name="T34" fmla="*/ 14 w 203"/>
                <a:gd name="T35" fmla="*/ 57 h 97"/>
                <a:gd name="T36" fmla="*/ 17 w 203"/>
                <a:gd name="T37" fmla="*/ 57 h 97"/>
                <a:gd name="T38" fmla="*/ 36 w 203"/>
                <a:gd name="T39" fmla="*/ 63 h 97"/>
                <a:gd name="T40" fmla="*/ 33 w 203"/>
                <a:gd name="T41" fmla="*/ 66 h 97"/>
                <a:gd name="T42" fmla="*/ 22 w 203"/>
                <a:gd name="T43" fmla="*/ 72 h 97"/>
                <a:gd name="T44" fmla="*/ 31 w 203"/>
                <a:gd name="T45" fmla="*/ 82 h 97"/>
                <a:gd name="T46" fmla="*/ 48 w 203"/>
                <a:gd name="T47" fmla="*/ 90 h 97"/>
                <a:gd name="T48" fmla="*/ 50 w 203"/>
                <a:gd name="T49" fmla="*/ 68 h 97"/>
                <a:gd name="T50" fmla="*/ 64 w 203"/>
                <a:gd name="T51" fmla="*/ 62 h 97"/>
                <a:gd name="T52" fmla="*/ 72 w 203"/>
                <a:gd name="T53" fmla="*/ 66 h 97"/>
                <a:gd name="T54" fmla="*/ 84 w 203"/>
                <a:gd name="T55" fmla="*/ 76 h 97"/>
                <a:gd name="T56" fmla="*/ 100 w 203"/>
                <a:gd name="T57" fmla="*/ 81 h 97"/>
                <a:gd name="T58" fmla="*/ 107 w 203"/>
                <a:gd name="T59" fmla="*/ 91 h 97"/>
                <a:gd name="T60" fmla="*/ 123 w 203"/>
                <a:gd name="T61" fmla="*/ 85 h 97"/>
                <a:gd name="T62" fmla="*/ 137 w 203"/>
                <a:gd name="T63" fmla="*/ 83 h 97"/>
                <a:gd name="T64" fmla="*/ 153 w 203"/>
                <a:gd name="T65" fmla="*/ 81 h 97"/>
                <a:gd name="T66" fmla="*/ 172 w 203"/>
                <a:gd name="T67" fmla="*/ 76 h 97"/>
                <a:gd name="T68" fmla="*/ 175 w 203"/>
                <a:gd name="T69" fmla="*/ 66 h 97"/>
                <a:gd name="T70" fmla="*/ 182 w 203"/>
                <a:gd name="T71" fmla="*/ 60 h 97"/>
                <a:gd name="T72" fmla="*/ 193 w 203"/>
                <a:gd name="T73" fmla="*/ 56 h 97"/>
                <a:gd name="T74" fmla="*/ 202 w 203"/>
                <a:gd name="T75" fmla="*/ 44 h 97"/>
                <a:gd name="T76" fmla="*/ 201 w 203"/>
                <a:gd name="T77" fmla="*/ 39 h 97"/>
                <a:gd name="T78" fmla="*/ 140 w 203"/>
                <a:gd name="T79" fmla="*/ 65 h 97"/>
                <a:gd name="T80" fmla="*/ 141 w 203"/>
                <a:gd name="T81" fmla="*/ 59 h 97"/>
                <a:gd name="T82" fmla="*/ 148 w 203"/>
                <a:gd name="T83" fmla="*/ 58 h 97"/>
                <a:gd name="T84" fmla="*/ 156 w 203"/>
                <a:gd name="T85" fmla="*/ 58 h 97"/>
                <a:gd name="T86" fmla="*/ 165 w 203"/>
                <a:gd name="T87" fmla="*/ 59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03" h="97">
                  <a:moveTo>
                    <a:pt x="201" y="39"/>
                  </a:moveTo>
                  <a:cubicBezTo>
                    <a:pt x="201" y="38"/>
                    <a:pt x="197" y="39"/>
                    <a:pt x="197" y="39"/>
                  </a:cubicBezTo>
                  <a:cubicBezTo>
                    <a:pt x="195" y="39"/>
                    <a:pt x="194" y="38"/>
                    <a:pt x="194" y="37"/>
                  </a:cubicBezTo>
                  <a:cubicBezTo>
                    <a:pt x="193" y="35"/>
                    <a:pt x="191" y="35"/>
                    <a:pt x="191" y="34"/>
                  </a:cubicBezTo>
                  <a:cubicBezTo>
                    <a:pt x="190" y="33"/>
                    <a:pt x="189" y="30"/>
                    <a:pt x="186" y="30"/>
                  </a:cubicBezTo>
                  <a:cubicBezTo>
                    <a:pt x="183" y="30"/>
                    <a:pt x="180" y="33"/>
                    <a:pt x="177" y="31"/>
                  </a:cubicBezTo>
                  <a:cubicBezTo>
                    <a:pt x="176" y="30"/>
                    <a:pt x="175" y="29"/>
                    <a:pt x="174" y="28"/>
                  </a:cubicBezTo>
                  <a:cubicBezTo>
                    <a:pt x="173" y="28"/>
                    <a:pt x="171" y="31"/>
                    <a:pt x="170" y="31"/>
                  </a:cubicBezTo>
                  <a:cubicBezTo>
                    <a:pt x="169" y="32"/>
                    <a:pt x="163" y="21"/>
                    <a:pt x="163" y="19"/>
                  </a:cubicBezTo>
                  <a:cubicBezTo>
                    <a:pt x="161" y="17"/>
                    <a:pt x="160" y="14"/>
                    <a:pt x="157" y="13"/>
                  </a:cubicBezTo>
                  <a:cubicBezTo>
                    <a:pt x="156" y="12"/>
                    <a:pt x="155" y="11"/>
                    <a:pt x="154" y="11"/>
                  </a:cubicBezTo>
                  <a:cubicBezTo>
                    <a:pt x="152" y="10"/>
                    <a:pt x="154" y="8"/>
                    <a:pt x="154" y="7"/>
                  </a:cubicBezTo>
                  <a:cubicBezTo>
                    <a:pt x="154" y="6"/>
                    <a:pt x="147" y="10"/>
                    <a:pt x="146" y="11"/>
                  </a:cubicBezTo>
                  <a:cubicBezTo>
                    <a:pt x="145" y="11"/>
                    <a:pt x="137" y="14"/>
                    <a:pt x="137" y="13"/>
                  </a:cubicBezTo>
                  <a:cubicBezTo>
                    <a:pt x="137" y="11"/>
                    <a:pt x="139" y="10"/>
                    <a:pt x="137" y="10"/>
                  </a:cubicBezTo>
                  <a:cubicBezTo>
                    <a:pt x="136" y="9"/>
                    <a:pt x="135" y="8"/>
                    <a:pt x="134" y="9"/>
                  </a:cubicBezTo>
                  <a:cubicBezTo>
                    <a:pt x="134" y="9"/>
                    <a:pt x="134" y="10"/>
                    <a:pt x="133" y="9"/>
                  </a:cubicBezTo>
                  <a:cubicBezTo>
                    <a:pt x="131" y="8"/>
                    <a:pt x="132" y="7"/>
                    <a:pt x="129" y="8"/>
                  </a:cubicBezTo>
                  <a:cubicBezTo>
                    <a:pt x="126" y="10"/>
                    <a:pt x="126" y="7"/>
                    <a:pt x="126" y="5"/>
                  </a:cubicBezTo>
                  <a:cubicBezTo>
                    <a:pt x="127" y="1"/>
                    <a:pt x="121" y="0"/>
                    <a:pt x="118" y="0"/>
                  </a:cubicBezTo>
                  <a:cubicBezTo>
                    <a:pt x="116" y="0"/>
                    <a:pt x="114" y="1"/>
                    <a:pt x="112" y="2"/>
                  </a:cubicBezTo>
                  <a:cubicBezTo>
                    <a:pt x="110" y="3"/>
                    <a:pt x="108" y="4"/>
                    <a:pt x="105" y="4"/>
                  </a:cubicBezTo>
                  <a:cubicBezTo>
                    <a:pt x="97" y="6"/>
                    <a:pt x="89" y="9"/>
                    <a:pt x="81" y="9"/>
                  </a:cubicBezTo>
                  <a:cubicBezTo>
                    <a:pt x="79" y="9"/>
                    <a:pt x="77" y="9"/>
                    <a:pt x="76" y="10"/>
                  </a:cubicBezTo>
                  <a:cubicBezTo>
                    <a:pt x="75" y="11"/>
                    <a:pt x="77" y="14"/>
                    <a:pt x="79" y="14"/>
                  </a:cubicBezTo>
                  <a:cubicBezTo>
                    <a:pt x="83" y="17"/>
                    <a:pt x="76" y="16"/>
                    <a:pt x="74" y="17"/>
                  </a:cubicBezTo>
                  <a:cubicBezTo>
                    <a:pt x="72" y="18"/>
                    <a:pt x="75" y="19"/>
                    <a:pt x="75" y="20"/>
                  </a:cubicBezTo>
                  <a:cubicBezTo>
                    <a:pt x="75" y="22"/>
                    <a:pt x="71" y="22"/>
                    <a:pt x="71" y="23"/>
                  </a:cubicBezTo>
                  <a:cubicBezTo>
                    <a:pt x="71" y="26"/>
                    <a:pt x="79" y="25"/>
                    <a:pt x="78" y="29"/>
                  </a:cubicBezTo>
                  <a:cubicBezTo>
                    <a:pt x="77" y="30"/>
                    <a:pt x="76" y="31"/>
                    <a:pt x="74" y="31"/>
                  </a:cubicBezTo>
                  <a:cubicBezTo>
                    <a:pt x="73" y="31"/>
                    <a:pt x="70" y="31"/>
                    <a:pt x="69" y="31"/>
                  </a:cubicBezTo>
                  <a:cubicBezTo>
                    <a:pt x="67" y="32"/>
                    <a:pt x="68" y="33"/>
                    <a:pt x="66" y="32"/>
                  </a:cubicBezTo>
                  <a:cubicBezTo>
                    <a:pt x="64" y="31"/>
                    <a:pt x="62" y="29"/>
                    <a:pt x="60" y="29"/>
                  </a:cubicBezTo>
                  <a:cubicBezTo>
                    <a:pt x="59" y="28"/>
                    <a:pt x="57" y="30"/>
                    <a:pt x="56" y="30"/>
                  </a:cubicBezTo>
                  <a:cubicBezTo>
                    <a:pt x="54" y="29"/>
                    <a:pt x="53" y="29"/>
                    <a:pt x="51" y="30"/>
                  </a:cubicBezTo>
                  <a:cubicBezTo>
                    <a:pt x="50" y="31"/>
                    <a:pt x="49" y="33"/>
                    <a:pt x="48" y="32"/>
                  </a:cubicBezTo>
                  <a:cubicBezTo>
                    <a:pt x="47" y="32"/>
                    <a:pt x="44" y="29"/>
                    <a:pt x="43" y="30"/>
                  </a:cubicBezTo>
                  <a:cubicBezTo>
                    <a:pt x="42" y="30"/>
                    <a:pt x="42" y="33"/>
                    <a:pt x="41" y="31"/>
                  </a:cubicBezTo>
                  <a:cubicBezTo>
                    <a:pt x="40" y="29"/>
                    <a:pt x="39" y="28"/>
                    <a:pt x="37" y="27"/>
                  </a:cubicBezTo>
                  <a:cubicBezTo>
                    <a:pt x="35" y="26"/>
                    <a:pt x="33" y="26"/>
                    <a:pt x="32" y="25"/>
                  </a:cubicBezTo>
                  <a:cubicBezTo>
                    <a:pt x="29" y="24"/>
                    <a:pt x="29" y="26"/>
                    <a:pt x="27" y="26"/>
                  </a:cubicBezTo>
                  <a:cubicBezTo>
                    <a:pt x="25" y="27"/>
                    <a:pt x="24" y="24"/>
                    <a:pt x="22" y="25"/>
                  </a:cubicBezTo>
                  <a:cubicBezTo>
                    <a:pt x="21" y="26"/>
                    <a:pt x="21" y="27"/>
                    <a:pt x="20" y="27"/>
                  </a:cubicBezTo>
                  <a:cubicBezTo>
                    <a:pt x="19" y="28"/>
                    <a:pt x="17" y="28"/>
                    <a:pt x="16" y="28"/>
                  </a:cubicBezTo>
                  <a:cubicBezTo>
                    <a:pt x="15" y="29"/>
                    <a:pt x="13" y="31"/>
                    <a:pt x="13" y="32"/>
                  </a:cubicBezTo>
                  <a:cubicBezTo>
                    <a:pt x="12" y="33"/>
                    <a:pt x="14" y="36"/>
                    <a:pt x="12" y="36"/>
                  </a:cubicBezTo>
                  <a:cubicBezTo>
                    <a:pt x="10" y="37"/>
                    <a:pt x="7" y="31"/>
                    <a:pt x="6" y="34"/>
                  </a:cubicBezTo>
                  <a:cubicBezTo>
                    <a:pt x="5" y="36"/>
                    <a:pt x="4" y="36"/>
                    <a:pt x="3" y="38"/>
                  </a:cubicBezTo>
                  <a:cubicBezTo>
                    <a:pt x="2" y="40"/>
                    <a:pt x="6" y="40"/>
                    <a:pt x="4" y="42"/>
                  </a:cubicBezTo>
                  <a:cubicBezTo>
                    <a:pt x="3" y="43"/>
                    <a:pt x="0" y="45"/>
                    <a:pt x="2" y="46"/>
                  </a:cubicBezTo>
                  <a:cubicBezTo>
                    <a:pt x="3" y="46"/>
                    <a:pt x="4" y="47"/>
                    <a:pt x="4" y="47"/>
                  </a:cubicBezTo>
                  <a:cubicBezTo>
                    <a:pt x="5" y="48"/>
                    <a:pt x="4" y="49"/>
                    <a:pt x="5" y="50"/>
                  </a:cubicBezTo>
                  <a:cubicBezTo>
                    <a:pt x="7" y="51"/>
                    <a:pt x="9" y="49"/>
                    <a:pt x="11" y="51"/>
                  </a:cubicBezTo>
                  <a:cubicBezTo>
                    <a:pt x="12" y="52"/>
                    <a:pt x="14" y="55"/>
                    <a:pt x="14" y="57"/>
                  </a:cubicBezTo>
                  <a:cubicBezTo>
                    <a:pt x="13" y="57"/>
                    <a:pt x="10" y="56"/>
                    <a:pt x="13" y="58"/>
                  </a:cubicBezTo>
                  <a:cubicBezTo>
                    <a:pt x="14" y="59"/>
                    <a:pt x="14" y="60"/>
                    <a:pt x="16" y="58"/>
                  </a:cubicBezTo>
                  <a:cubicBezTo>
                    <a:pt x="16" y="57"/>
                    <a:pt x="16" y="57"/>
                    <a:pt x="17" y="57"/>
                  </a:cubicBezTo>
                  <a:cubicBezTo>
                    <a:pt x="22" y="57"/>
                    <a:pt x="24" y="54"/>
                    <a:pt x="29" y="56"/>
                  </a:cubicBezTo>
                  <a:cubicBezTo>
                    <a:pt x="31" y="57"/>
                    <a:pt x="33" y="54"/>
                    <a:pt x="34" y="56"/>
                  </a:cubicBezTo>
                  <a:cubicBezTo>
                    <a:pt x="35" y="57"/>
                    <a:pt x="37" y="61"/>
                    <a:pt x="36" y="63"/>
                  </a:cubicBezTo>
                  <a:cubicBezTo>
                    <a:pt x="35" y="63"/>
                    <a:pt x="33" y="64"/>
                    <a:pt x="35" y="64"/>
                  </a:cubicBezTo>
                  <a:cubicBezTo>
                    <a:pt x="35" y="65"/>
                    <a:pt x="35" y="65"/>
                    <a:pt x="35" y="65"/>
                  </a:cubicBezTo>
                  <a:cubicBezTo>
                    <a:pt x="34" y="66"/>
                    <a:pt x="33" y="66"/>
                    <a:pt x="33" y="66"/>
                  </a:cubicBezTo>
                  <a:cubicBezTo>
                    <a:pt x="30" y="66"/>
                    <a:pt x="22" y="64"/>
                    <a:pt x="24" y="69"/>
                  </a:cubicBezTo>
                  <a:cubicBezTo>
                    <a:pt x="25" y="71"/>
                    <a:pt x="24" y="71"/>
                    <a:pt x="22" y="70"/>
                  </a:cubicBezTo>
                  <a:cubicBezTo>
                    <a:pt x="20" y="69"/>
                    <a:pt x="21" y="71"/>
                    <a:pt x="22" y="72"/>
                  </a:cubicBezTo>
                  <a:cubicBezTo>
                    <a:pt x="24" y="72"/>
                    <a:pt x="24" y="75"/>
                    <a:pt x="25" y="76"/>
                  </a:cubicBezTo>
                  <a:cubicBezTo>
                    <a:pt x="27" y="77"/>
                    <a:pt x="24" y="79"/>
                    <a:pt x="27" y="79"/>
                  </a:cubicBezTo>
                  <a:cubicBezTo>
                    <a:pt x="28" y="79"/>
                    <a:pt x="30" y="81"/>
                    <a:pt x="31" y="82"/>
                  </a:cubicBezTo>
                  <a:cubicBezTo>
                    <a:pt x="34" y="82"/>
                    <a:pt x="31" y="85"/>
                    <a:pt x="31" y="87"/>
                  </a:cubicBezTo>
                  <a:cubicBezTo>
                    <a:pt x="34" y="85"/>
                    <a:pt x="38" y="82"/>
                    <a:pt x="42" y="85"/>
                  </a:cubicBezTo>
                  <a:cubicBezTo>
                    <a:pt x="44" y="87"/>
                    <a:pt x="45" y="90"/>
                    <a:pt x="48" y="90"/>
                  </a:cubicBezTo>
                  <a:cubicBezTo>
                    <a:pt x="50" y="90"/>
                    <a:pt x="49" y="88"/>
                    <a:pt x="49" y="87"/>
                  </a:cubicBezTo>
                  <a:cubicBezTo>
                    <a:pt x="49" y="84"/>
                    <a:pt x="49" y="81"/>
                    <a:pt x="49" y="78"/>
                  </a:cubicBezTo>
                  <a:cubicBezTo>
                    <a:pt x="49" y="76"/>
                    <a:pt x="48" y="68"/>
                    <a:pt x="50" y="68"/>
                  </a:cubicBezTo>
                  <a:cubicBezTo>
                    <a:pt x="52" y="67"/>
                    <a:pt x="55" y="66"/>
                    <a:pt x="57" y="65"/>
                  </a:cubicBezTo>
                  <a:cubicBezTo>
                    <a:pt x="59" y="65"/>
                    <a:pt x="61" y="64"/>
                    <a:pt x="62" y="64"/>
                  </a:cubicBezTo>
                  <a:cubicBezTo>
                    <a:pt x="63" y="63"/>
                    <a:pt x="62" y="61"/>
                    <a:pt x="64" y="62"/>
                  </a:cubicBezTo>
                  <a:cubicBezTo>
                    <a:pt x="65" y="62"/>
                    <a:pt x="68" y="64"/>
                    <a:pt x="68" y="62"/>
                  </a:cubicBezTo>
                  <a:cubicBezTo>
                    <a:pt x="68" y="61"/>
                    <a:pt x="70" y="60"/>
                    <a:pt x="71" y="62"/>
                  </a:cubicBezTo>
                  <a:cubicBezTo>
                    <a:pt x="72" y="63"/>
                    <a:pt x="71" y="64"/>
                    <a:pt x="72" y="66"/>
                  </a:cubicBezTo>
                  <a:cubicBezTo>
                    <a:pt x="72" y="67"/>
                    <a:pt x="73" y="69"/>
                    <a:pt x="72" y="70"/>
                  </a:cubicBezTo>
                  <a:cubicBezTo>
                    <a:pt x="73" y="71"/>
                    <a:pt x="74" y="71"/>
                    <a:pt x="75" y="72"/>
                  </a:cubicBezTo>
                  <a:cubicBezTo>
                    <a:pt x="78" y="75"/>
                    <a:pt x="80" y="77"/>
                    <a:pt x="84" y="76"/>
                  </a:cubicBezTo>
                  <a:cubicBezTo>
                    <a:pt x="86" y="76"/>
                    <a:pt x="88" y="77"/>
                    <a:pt x="90" y="77"/>
                  </a:cubicBezTo>
                  <a:cubicBezTo>
                    <a:pt x="92" y="77"/>
                    <a:pt x="93" y="75"/>
                    <a:pt x="95" y="75"/>
                  </a:cubicBezTo>
                  <a:cubicBezTo>
                    <a:pt x="97" y="76"/>
                    <a:pt x="99" y="79"/>
                    <a:pt x="100" y="81"/>
                  </a:cubicBezTo>
                  <a:cubicBezTo>
                    <a:pt x="101" y="82"/>
                    <a:pt x="100" y="83"/>
                    <a:pt x="100" y="85"/>
                  </a:cubicBezTo>
                  <a:cubicBezTo>
                    <a:pt x="100" y="87"/>
                    <a:pt x="103" y="88"/>
                    <a:pt x="103" y="90"/>
                  </a:cubicBezTo>
                  <a:cubicBezTo>
                    <a:pt x="103" y="91"/>
                    <a:pt x="106" y="91"/>
                    <a:pt x="107" y="91"/>
                  </a:cubicBezTo>
                  <a:cubicBezTo>
                    <a:pt x="109" y="91"/>
                    <a:pt x="109" y="91"/>
                    <a:pt x="110" y="93"/>
                  </a:cubicBezTo>
                  <a:cubicBezTo>
                    <a:pt x="112" y="97"/>
                    <a:pt x="114" y="92"/>
                    <a:pt x="116" y="90"/>
                  </a:cubicBezTo>
                  <a:cubicBezTo>
                    <a:pt x="117" y="87"/>
                    <a:pt x="121" y="87"/>
                    <a:pt x="123" y="85"/>
                  </a:cubicBezTo>
                  <a:cubicBezTo>
                    <a:pt x="125" y="85"/>
                    <a:pt x="125" y="85"/>
                    <a:pt x="126" y="84"/>
                  </a:cubicBezTo>
                  <a:cubicBezTo>
                    <a:pt x="127" y="81"/>
                    <a:pt x="128" y="82"/>
                    <a:pt x="130" y="82"/>
                  </a:cubicBezTo>
                  <a:cubicBezTo>
                    <a:pt x="132" y="82"/>
                    <a:pt x="136" y="85"/>
                    <a:pt x="137" y="83"/>
                  </a:cubicBezTo>
                  <a:cubicBezTo>
                    <a:pt x="137" y="81"/>
                    <a:pt x="137" y="80"/>
                    <a:pt x="139" y="79"/>
                  </a:cubicBezTo>
                  <a:cubicBezTo>
                    <a:pt x="141" y="78"/>
                    <a:pt x="143" y="80"/>
                    <a:pt x="145" y="80"/>
                  </a:cubicBezTo>
                  <a:cubicBezTo>
                    <a:pt x="147" y="81"/>
                    <a:pt x="151" y="81"/>
                    <a:pt x="153" y="81"/>
                  </a:cubicBezTo>
                  <a:cubicBezTo>
                    <a:pt x="159" y="81"/>
                    <a:pt x="164" y="83"/>
                    <a:pt x="170" y="84"/>
                  </a:cubicBezTo>
                  <a:cubicBezTo>
                    <a:pt x="169" y="82"/>
                    <a:pt x="171" y="81"/>
                    <a:pt x="173" y="79"/>
                  </a:cubicBezTo>
                  <a:cubicBezTo>
                    <a:pt x="174" y="78"/>
                    <a:pt x="173" y="78"/>
                    <a:pt x="172" y="76"/>
                  </a:cubicBezTo>
                  <a:cubicBezTo>
                    <a:pt x="171" y="75"/>
                    <a:pt x="171" y="73"/>
                    <a:pt x="171" y="71"/>
                  </a:cubicBezTo>
                  <a:cubicBezTo>
                    <a:pt x="170" y="71"/>
                    <a:pt x="170" y="67"/>
                    <a:pt x="169" y="68"/>
                  </a:cubicBezTo>
                  <a:cubicBezTo>
                    <a:pt x="170" y="67"/>
                    <a:pt x="173" y="67"/>
                    <a:pt x="175" y="66"/>
                  </a:cubicBezTo>
                  <a:cubicBezTo>
                    <a:pt x="178" y="66"/>
                    <a:pt x="180" y="68"/>
                    <a:pt x="182" y="66"/>
                  </a:cubicBezTo>
                  <a:cubicBezTo>
                    <a:pt x="183" y="66"/>
                    <a:pt x="181" y="65"/>
                    <a:pt x="181" y="64"/>
                  </a:cubicBezTo>
                  <a:cubicBezTo>
                    <a:pt x="180" y="63"/>
                    <a:pt x="181" y="61"/>
                    <a:pt x="182" y="60"/>
                  </a:cubicBezTo>
                  <a:cubicBezTo>
                    <a:pt x="183" y="59"/>
                    <a:pt x="184" y="53"/>
                    <a:pt x="185" y="54"/>
                  </a:cubicBezTo>
                  <a:cubicBezTo>
                    <a:pt x="187" y="55"/>
                    <a:pt x="188" y="56"/>
                    <a:pt x="190" y="56"/>
                  </a:cubicBezTo>
                  <a:cubicBezTo>
                    <a:pt x="191" y="55"/>
                    <a:pt x="192" y="57"/>
                    <a:pt x="193" y="56"/>
                  </a:cubicBezTo>
                  <a:cubicBezTo>
                    <a:pt x="194" y="56"/>
                    <a:pt x="196" y="55"/>
                    <a:pt x="197" y="54"/>
                  </a:cubicBezTo>
                  <a:cubicBezTo>
                    <a:pt x="198" y="53"/>
                    <a:pt x="196" y="51"/>
                    <a:pt x="196" y="49"/>
                  </a:cubicBezTo>
                  <a:cubicBezTo>
                    <a:pt x="197" y="46"/>
                    <a:pt x="200" y="47"/>
                    <a:pt x="202" y="44"/>
                  </a:cubicBezTo>
                  <a:cubicBezTo>
                    <a:pt x="202" y="43"/>
                    <a:pt x="202" y="43"/>
                    <a:pt x="203" y="42"/>
                  </a:cubicBezTo>
                  <a:cubicBezTo>
                    <a:pt x="203" y="41"/>
                    <a:pt x="202" y="40"/>
                    <a:pt x="201" y="39"/>
                  </a:cubicBezTo>
                  <a:cubicBezTo>
                    <a:pt x="201" y="38"/>
                    <a:pt x="202" y="39"/>
                    <a:pt x="201" y="39"/>
                  </a:cubicBezTo>
                  <a:close/>
                  <a:moveTo>
                    <a:pt x="148" y="58"/>
                  </a:moveTo>
                  <a:cubicBezTo>
                    <a:pt x="146" y="58"/>
                    <a:pt x="143" y="61"/>
                    <a:pt x="142" y="62"/>
                  </a:cubicBezTo>
                  <a:cubicBezTo>
                    <a:pt x="141" y="62"/>
                    <a:pt x="140" y="64"/>
                    <a:pt x="140" y="65"/>
                  </a:cubicBezTo>
                  <a:cubicBezTo>
                    <a:pt x="140" y="66"/>
                    <a:pt x="141" y="67"/>
                    <a:pt x="141" y="67"/>
                  </a:cubicBezTo>
                  <a:cubicBezTo>
                    <a:pt x="140" y="68"/>
                    <a:pt x="138" y="64"/>
                    <a:pt x="138" y="63"/>
                  </a:cubicBezTo>
                  <a:cubicBezTo>
                    <a:pt x="138" y="61"/>
                    <a:pt x="139" y="60"/>
                    <a:pt x="141" y="59"/>
                  </a:cubicBezTo>
                  <a:cubicBezTo>
                    <a:pt x="143" y="58"/>
                    <a:pt x="145" y="57"/>
                    <a:pt x="147" y="57"/>
                  </a:cubicBezTo>
                  <a:cubicBezTo>
                    <a:pt x="147" y="57"/>
                    <a:pt x="152" y="58"/>
                    <a:pt x="152" y="58"/>
                  </a:cubicBezTo>
                  <a:cubicBezTo>
                    <a:pt x="151" y="59"/>
                    <a:pt x="148" y="58"/>
                    <a:pt x="148" y="58"/>
                  </a:cubicBezTo>
                  <a:cubicBezTo>
                    <a:pt x="146" y="58"/>
                    <a:pt x="149" y="58"/>
                    <a:pt x="148" y="58"/>
                  </a:cubicBezTo>
                  <a:close/>
                  <a:moveTo>
                    <a:pt x="165" y="59"/>
                  </a:moveTo>
                  <a:cubicBezTo>
                    <a:pt x="164" y="61"/>
                    <a:pt x="157" y="60"/>
                    <a:pt x="156" y="58"/>
                  </a:cubicBezTo>
                  <a:cubicBezTo>
                    <a:pt x="156" y="58"/>
                    <a:pt x="160" y="58"/>
                    <a:pt x="160" y="58"/>
                  </a:cubicBezTo>
                  <a:cubicBezTo>
                    <a:pt x="162" y="58"/>
                    <a:pt x="163" y="58"/>
                    <a:pt x="165" y="57"/>
                  </a:cubicBezTo>
                  <a:cubicBezTo>
                    <a:pt x="165" y="57"/>
                    <a:pt x="165" y="59"/>
                    <a:pt x="165" y="59"/>
                  </a:cubicBezTo>
                  <a:cubicBezTo>
                    <a:pt x="164" y="60"/>
                    <a:pt x="165" y="58"/>
                    <a:pt x="165" y="59"/>
                  </a:cubicBezTo>
                  <a:close/>
                </a:path>
              </a:pathLst>
            </a:custGeom>
            <a:solidFill>
              <a:schemeClr val="accent3"/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67" name="Freeform 701"/>
            <p:cNvSpPr>
              <a:spLocks/>
            </p:cNvSpPr>
            <p:nvPr/>
          </p:nvSpPr>
          <p:spPr bwMode="auto">
            <a:xfrm>
              <a:off x="14849878" y="7284206"/>
              <a:ext cx="1308918" cy="1395268"/>
            </a:xfrm>
            <a:custGeom>
              <a:avLst/>
              <a:gdLst>
                <a:gd name="T0" fmla="*/ 121 w 140"/>
                <a:gd name="T1" fmla="*/ 66 h 149"/>
                <a:gd name="T2" fmla="*/ 129 w 140"/>
                <a:gd name="T3" fmla="*/ 54 h 149"/>
                <a:gd name="T4" fmla="*/ 137 w 140"/>
                <a:gd name="T5" fmla="*/ 46 h 149"/>
                <a:gd name="T6" fmla="*/ 135 w 140"/>
                <a:gd name="T7" fmla="*/ 41 h 149"/>
                <a:gd name="T8" fmla="*/ 127 w 140"/>
                <a:gd name="T9" fmla="*/ 37 h 149"/>
                <a:gd name="T10" fmla="*/ 119 w 140"/>
                <a:gd name="T11" fmla="*/ 43 h 149"/>
                <a:gd name="T12" fmla="*/ 106 w 140"/>
                <a:gd name="T13" fmla="*/ 51 h 149"/>
                <a:gd name="T14" fmla="*/ 100 w 140"/>
                <a:gd name="T15" fmla="*/ 45 h 149"/>
                <a:gd name="T16" fmla="*/ 92 w 140"/>
                <a:gd name="T17" fmla="*/ 52 h 149"/>
                <a:gd name="T18" fmla="*/ 77 w 140"/>
                <a:gd name="T19" fmla="*/ 47 h 149"/>
                <a:gd name="T20" fmla="*/ 62 w 140"/>
                <a:gd name="T21" fmla="*/ 41 h 149"/>
                <a:gd name="T22" fmla="*/ 63 w 140"/>
                <a:gd name="T23" fmla="*/ 32 h 149"/>
                <a:gd name="T24" fmla="*/ 52 w 140"/>
                <a:gd name="T25" fmla="*/ 22 h 149"/>
                <a:gd name="T26" fmla="*/ 55 w 140"/>
                <a:gd name="T27" fmla="*/ 12 h 149"/>
                <a:gd name="T28" fmla="*/ 50 w 140"/>
                <a:gd name="T29" fmla="*/ 2 h 149"/>
                <a:gd name="T30" fmla="*/ 40 w 140"/>
                <a:gd name="T31" fmla="*/ 8 h 149"/>
                <a:gd name="T32" fmla="*/ 30 w 140"/>
                <a:gd name="T33" fmla="*/ 12 h 149"/>
                <a:gd name="T34" fmla="*/ 33 w 140"/>
                <a:gd name="T35" fmla="*/ 22 h 149"/>
                <a:gd name="T36" fmla="*/ 29 w 140"/>
                <a:gd name="T37" fmla="*/ 33 h 149"/>
                <a:gd name="T38" fmla="*/ 19 w 140"/>
                <a:gd name="T39" fmla="*/ 44 h 149"/>
                <a:gd name="T40" fmla="*/ 7 w 140"/>
                <a:gd name="T41" fmla="*/ 50 h 149"/>
                <a:gd name="T42" fmla="*/ 14 w 140"/>
                <a:gd name="T43" fmla="*/ 64 h 149"/>
                <a:gd name="T44" fmla="*/ 5 w 140"/>
                <a:gd name="T45" fmla="*/ 64 h 149"/>
                <a:gd name="T46" fmla="*/ 11 w 140"/>
                <a:gd name="T47" fmla="*/ 72 h 149"/>
                <a:gd name="T48" fmla="*/ 11 w 140"/>
                <a:gd name="T49" fmla="*/ 82 h 149"/>
                <a:gd name="T50" fmla="*/ 19 w 140"/>
                <a:gd name="T51" fmla="*/ 78 h 149"/>
                <a:gd name="T52" fmla="*/ 23 w 140"/>
                <a:gd name="T53" fmla="*/ 75 h 149"/>
                <a:gd name="T54" fmla="*/ 22 w 140"/>
                <a:gd name="T55" fmla="*/ 78 h 149"/>
                <a:gd name="T56" fmla="*/ 24 w 140"/>
                <a:gd name="T57" fmla="*/ 82 h 149"/>
                <a:gd name="T58" fmla="*/ 24 w 140"/>
                <a:gd name="T59" fmla="*/ 95 h 149"/>
                <a:gd name="T60" fmla="*/ 26 w 140"/>
                <a:gd name="T61" fmla="*/ 107 h 149"/>
                <a:gd name="T62" fmla="*/ 39 w 140"/>
                <a:gd name="T63" fmla="*/ 134 h 149"/>
                <a:gd name="T64" fmla="*/ 50 w 140"/>
                <a:gd name="T65" fmla="*/ 143 h 149"/>
                <a:gd name="T66" fmla="*/ 57 w 140"/>
                <a:gd name="T67" fmla="*/ 132 h 149"/>
                <a:gd name="T68" fmla="*/ 65 w 140"/>
                <a:gd name="T69" fmla="*/ 107 h 149"/>
                <a:gd name="T70" fmla="*/ 81 w 140"/>
                <a:gd name="T71" fmla="*/ 93 h 149"/>
                <a:gd name="T72" fmla="*/ 91 w 140"/>
                <a:gd name="T73" fmla="*/ 84 h 149"/>
                <a:gd name="T74" fmla="*/ 98 w 140"/>
                <a:gd name="T75" fmla="*/ 74 h 149"/>
                <a:gd name="T76" fmla="*/ 101 w 140"/>
                <a:gd name="T77" fmla="*/ 78 h 149"/>
                <a:gd name="T78" fmla="*/ 100 w 140"/>
                <a:gd name="T79" fmla="*/ 58 h 149"/>
                <a:gd name="T80" fmla="*/ 104 w 140"/>
                <a:gd name="T81" fmla="*/ 57 h 149"/>
                <a:gd name="T82" fmla="*/ 114 w 140"/>
                <a:gd name="T83" fmla="*/ 60 h 149"/>
                <a:gd name="T84" fmla="*/ 115 w 140"/>
                <a:gd name="T85" fmla="*/ 68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40" h="149">
                  <a:moveTo>
                    <a:pt x="117" y="76"/>
                  </a:moveTo>
                  <a:cubicBezTo>
                    <a:pt x="121" y="77"/>
                    <a:pt x="119" y="73"/>
                    <a:pt x="120" y="71"/>
                  </a:cubicBezTo>
                  <a:cubicBezTo>
                    <a:pt x="120" y="69"/>
                    <a:pt x="121" y="67"/>
                    <a:pt x="121" y="66"/>
                  </a:cubicBezTo>
                  <a:cubicBezTo>
                    <a:pt x="122" y="65"/>
                    <a:pt x="124" y="67"/>
                    <a:pt x="125" y="65"/>
                  </a:cubicBezTo>
                  <a:cubicBezTo>
                    <a:pt x="126" y="63"/>
                    <a:pt x="126" y="61"/>
                    <a:pt x="126" y="59"/>
                  </a:cubicBezTo>
                  <a:cubicBezTo>
                    <a:pt x="127" y="57"/>
                    <a:pt x="129" y="56"/>
                    <a:pt x="129" y="54"/>
                  </a:cubicBezTo>
                  <a:cubicBezTo>
                    <a:pt x="129" y="52"/>
                    <a:pt x="132" y="50"/>
                    <a:pt x="133" y="49"/>
                  </a:cubicBezTo>
                  <a:cubicBezTo>
                    <a:pt x="136" y="46"/>
                    <a:pt x="135" y="49"/>
                    <a:pt x="137" y="50"/>
                  </a:cubicBezTo>
                  <a:cubicBezTo>
                    <a:pt x="137" y="50"/>
                    <a:pt x="137" y="46"/>
                    <a:pt x="137" y="46"/>
                  </a:cubicBezTo>
                  <a:cubicBezTo>
                    <a:pt x="137" y="45"/>
                    <a:pt x="140" y="45"/>
                    <a:pt x="138" y="43"/>
                  </a:cubicBezTo>
                  <a:cubicBezTo>
                    <a:pt x="137" y="43"/>
                    <a:pt x="135" y="43"/>
                    <a:pt x="134" y="43"/>
                  </a:cubicBezTo>
                  <a:cubicBezTo>
                    <a:pt x="134" y="42"/>
                    <a:pt x="135" y="41"/>
                    <a:pt x="135" y="41"/>
                  </a:cubicBezTo>
                  <a:cubicBezTo>
                    <a:pt x="136" y="40"/>
                    <a:pt x="135" y="39"/>
                    <a:pt x="134" y="38"/>
                  </a:cubicBezTo>
                  <a:cubicBezTo>
                    <a:pt x="133" y="37"/>
                    <a:pt x="133" y="37"/>
                    <a:pt x="132" y="38"/>
                  </a:cubicBezTo>
                  <a:cubicBezTo>
                    <a:pt x="130" y="39"/>
                    <a:pt x="129" y="38"/>
                    <a:pt x="127" y="37"/>
                  </a:cubicBezTo>
                  <a:cubicBezTo>
                    <a:pt x="126" y="37"/>
                    <a:pt x="124" y="39"/>
                    <a:pt x="124" y="40"/>
                  </a:cubicBezTo>
                  <a:cubicBezTo>
                    <a:pt x="123" y="41"/>
                    <a:pt x="122" y="40"/>
                    <a:pt x="121" y="41"/>
                  </a:cubicBezTo>
                  <a:cubicBezTo>
                    <a:pt x="120" y="41"/>
                    <a:pt x="119" y="42"/>
                    <a:pt x="119" y="43"/>
                  </a:cubicBezTo>
                  <a:cubicBezTo>
                    <a:pt x="117" y="45"/>
                    <a:pt x="116" y="46"/>
                    <a:pt x="114" y="45"/>
                  </a:cubicBezTo>
                  <a:cubicBezTo>
                    <a:pt x="113" y="46"/>
                    <a:pt x="114" y="48"/>
                    <a:pt x="115" y="49"/>
                  </a:cubicBezTo>
                  <a:cubicBezTo>
                    <a:pt x="117" y="53"/>
                    <a:pt x="108" y="50"/>
                    <a:pt x="106" y="51"/>
                  </a:cubicBezTo>
                  <a:cubicBezTo>
                    <a:pt x="105" y="52"/>
                    <a:pt x="102" y="51"/>
                    <a:pt x="101" y="50"/>
                  </a:cubicBezTo>
                  <a:cubicBezTo>
                    <a:pt x="100" y="49"/>
                    <a:pt x="101" y="47"/>
                    <a:pt x="101" y="47"/>
                  </a:cubicBezTo>
                  <a:cubicBezTo>
                    <a:pt x="101" y="47"/>
                    <a:pt x="101" y="44"/>
                    <a:pt x="100" y="45"/>
                  </a:cubicBezTo>
                  <a:cubicBezTo>
                    <a:pt x="98" y="45"/>
                    <a:pt x="96" y="45"/>
                    <a:pt x="96" y="48"/>
                  </a:cubicBezTo>
                  <a:cubicBezTo>
                    <a:pt x="97" y="49"/>
                    <a:pt x="98" y="52"/>
                    <a:pt x="97" y="52"/>
                  </a:cubicBezTo>
                  <a:cubicBezTo>
                    <a:pt x="95" y="52"/>
                    <a:pt x="94" y="54"/>
                    <a:pt x="92" y="52"/>
                  </a:cubicBezTo>
                  <a:cubicBezTo>
                    <a:pt x="91" y="50"/>
                    <a:pt x="90" y="53"/>
                    <a:pt x="89" y="52"/>
                  </a:cubicBezTo>
                  <a:cubicBezTo>
                    <a:pt x="86" y="51"/>
                    <a:pt x="85" y="51"/>
                    <a:pt x="82" y="50"/>
                  </a:cubicBezTo>
                  <a:cubicBezTo>
                    <a:pt x="80" y="49"/>
                    <a:pt x="79" y="47"/>
                    <a:pt x="77" y="47"/>
                  </a:cubicBezTo>
                  <a:cubicBezTo>
                    <a:pt x="74" y="48"/>
                    <a:pt x="74" y="47"/>
                    <a:pt x="72" y="46"/>
                  </a:cubicBezTo>
                  <a:cubicBezTo>
                    <a:pt x="70" y="45"/>
                    <a:pt x="68" y="46"/>
                    <a:pt x="67" y="45"/>
                  </a:cubicBezTo>
                  <a:cubicBezTo>
                    <a:pt x="65" y="43"/>
                    <a:pt x="63" y="42"/>
                    <a:pt x="62" y="41"/>
                  </a:cubicBezTo>
                  <a:cubicBezTo>
                    <a:pt x="60" y="40"/>
                    <a:pt x="59" y="40"/>
                    <a:pt x="60" y="38"/>
                  </a:cubicBezTo>
                  <a:cubicBezTo>
                    <a:pt x="61" y="37"/>
                    <a:pt x="60" y="35"/>
                    <a:pt x="62" y="34"/>
                  </a:cubicBezTo>
                  <a:cubicBezTo>
                    <a:pt x="64" y="33"/>
                    <a:pt x="65" y="34"/>
                    <a:pt x="63" y="32"/>
                  </a:cubicBezTo>
                  <a:cubicBezTo>
                    <a:pt x="61" y="31"/>
                    <a:pt x="59" y="29"/>
                    <a:pt x="57" y="28"/>
                  </a:cubicBezTo>
                  <a:cubicBezTo>
                    <a:pt x="56" y="28"/>
                    <a:pt x="55" y="26"/>
                    <a:pt x="53" y="26"/>
                  </a:cubicBezTo>
                  <a:cubicBezTo>
                    <a:pt x="53" y="26"/>
                    <a:pt x="53" y="23"/>
                    <a:pt x="52" y="22"/>
                  </a:cubicBezTo>
                  <a:cubicBezTo>
                    <a:pt x="47" y="17"/>
                    <a:pt x="57" y="23"/>
                    <a:pt x="57" y="19"/>
                  </a:cubicBezTo>
                  <a:cubicBezTo>
                    <a:pt x="57" y="17"/>
                    <a:pt x="56" y="17"/>
                    <a:pt x="54" y="15"/>
                  </a:cubicBezTo>
                  <a:cubicBezTo>
                    <a:pt x="53" y="14"/>
                    <a:pt x="53" y="13"/>
                    <a:pt x="55" y="12"/>
                  </a:cubicBezTo>
                  <a:cubicBezTo>
                    <a:pt x="57" y="12"/>
                    <a:pt x="56" y="9"/>
                    <a:pt x="58" y="8"/>
                  </a:cubicBezTo>
                  <a:cubicBezTo>
                    <a:pt x="59" y="7"/>
                    <a:pt x="61" y="6"/>
                    <a:pt x="60" y="4"/>
                  </a:cubicBezTo>
                  <a:cubicBezTo>
                    <a:pt x="58" y="1"/>
                    <a:pt x="53" y="0"/>
                    <a:pt x="50" y="2"/>
                  </a:cubicBezTo>
                  <a:cubicBezTo>
                    <a:pt x="49" y="3"/>
                    <a:pt x="49" y="3"/>
                    <a:pt x="47" y="4"/>
                  </a:cubicBezTo>
                  <a:cubicBezTo>
                    <a:pt x="46" y="4"/>
                    <a:pt x="46" y="6"/>
                    <a:pt x="45" y="7"/>
                  </a:cubicBezTo>
                  <a:cubicBezTo>
                    <a:pt x="43" y="8"/>
                    <a:pt x="41" y="7"/>
                    <a:pt x="40" y="8"/>
                  </a:cubicBezTo>
                  <a:cubicBezTo>
                    <a:pt x="39" y="9"/>
                    <a:pt x="37" y="9"/>
                    <a:pt x="35" y="8"/>
                  </a:cubicBezTo>
                  <a:cubicBezTo>
                    <a:pt x="33" y="8"/>
                    <a:pt x="32" y="7"/>
                    <a:pt x="30" y="8"/>
                  </a:cubicBezTo>
                  <a:cubicBezTo>
                    <a:pt x="28" y="8"/>
                    <a:pt x="29" y="11"/>
                    <a:pt x="30" y="12"/>
                  </a:cubicBezTo>
                  <a:cubicBezTo>
                    <a:pt x="30" y="14"/>
                    <a:pt x="30" y="16"/>
                    <a:pt x="30" y="17"/>
                  </a:cubicBezTo>
                  <a:cubicBezTo>
                    <a:pt x="31" y="19"/>
                    <a:pt x="33" y="19"/>
                    <a:pt x="35" y="20"/>
                  </a:cubicBezTo>
                  <a:cubicBezTo>
                    <a:pt x="36" y="22"/>
                    <a:pt x="34" y="22"/>
                    <a:pt x="33" y="22"/>
                  </a:cubicBezTo>
                  <a:cubicBezTo>
                    <a:pt x="32" y="24"/>
                    <a:pt x="33" y="26"/>
                    <a:pt x="33" y="28"/>
                  </a:cubicBezTo>
                  <a:cubicBezTo>
                    <a:pt x="33" y="29"/>
                    <a:pt x="31" y="29"/>
                    <a:pt x="31" y="29"/>
                  </a:cubicBezTo>
                  <a:cubicBezTo>
                    <a:pt x="29" y="30"/>
                    <a:pt x="31" y="33"/>
                    <a:pt x="29" y="33"/>
                  </a:cubicBezTo>
                  <a:cubicBezTo>
                    <a:pt x="27" y="34"/>
                    <a:pt x="26" y="35"/>
                    <a:pt x="26" y="36"/>
                  </a:cubicBezTo>
                  <a:cubicBezTo>
                    <a:pt x="25" y="38"/>
                    <a:pt x="24" y="38"/>
                    <a:pt x="22" y="39"/>
                  </a:cubicBezTo>
                  <a:cubicBezTo>
                    <a:pt x="20" y="40"/>
                    <a:pt x="20" y="43"/>
                    <a:pt x="19" y="44"/>
                  </a:cubicBezTo>
                  <a:cubicBezTo>
                    <a:pt x="18" y="46"/>
                    <a:pt x="16" y="45"/>
                    <a:pt x="15" y="47"/>
                  </a:cubicBezTo>
                  <a:cubicBezTo>
                    <a:pt x="13" y="48"/>
                    <a:pt x="12" y="44"/>
                    <a:pt x="11" y="46"/>
                  </a:cubicBezTo>
                  <a:cubicBezTo>
                    <a:pt x="10" y="47"/>
                    <a:pt x="6" y="49"/>
                    <a:pt x="7" y="50"/>
                  </a:cubicBezTo>
                  <a:cubicBezTo>
                    <a:pt x="7" y="52"/>
                    <a:pt x="10" y="52"/>
                    <a:pt x="10" y="54"/>
                  </a:cubicBezTo>
                  <a:cubicBezTo>
                    <a:pt x="9" y="57"/>
                    <a:pt x="11" y="57"/>
                    <a:pt x="13" y="58"/>
                  </a:cubicBezTo>
                  <a:cubicBezTo>
                    <a:pt x="13" y="60"/>
                    <a:pt x="14" y="62"/>
                    <a:pt x="14" y="64"/>
                  </a:cubicBezTo>
                  <a:cubicBezTo>
                    <a:pt x="14" y="64"/>
                    <a:pt x="11" y="64"/>
                    <a:pt x="10" y="64"/>
                  </a:cubicBezTo>
                  <a:cubicBezTo>
                    <a:pt x="9" y="64"/>
                    <a:pt x="8" y="65"/>
                    <a:pt x="7" y="65"/>
                  </a:cubicBezTo>
                  <a:cubicBezTo>
                    <a:pt x="7" y="65"/>
                    <a:pt x="6" y="64"/>
                    <a:pt x="5" y="64"/>
                  </a:cubicBezTo>
                  <a:cubicBezTo>
                    <a:pt x="4" y="64"/>
                    <a:pt x="0" y="66"/>
                    <a:pt x="0" y="67"/>
                  </a:cubicBezTo>
                  <a:cubicBezTo>
                    <a:pt x="2" y="69"/>
                    <a:pt x="3" y="70"/>
                    <a:pt x="5" y="72"/>
                  </a:cubicBezTo>
                  <a:cubicBezTo>
                    <a:pt x="5" y="72"/>
                    <a:pt x="11" y="72"/>
                    <a:pt x="11" y="72"/>
                  </a:cubicBezTo>
                  <a:cubicBezTo>
                    <a:pt x="11" y="73"/>
                    <a:pt x="9" y="74"/>
                    <a:pt x="8" y="74"/>
                  </a:cubicBezTo>
                  <a:cubicBezTo>
                    <a:pt x="7" y="75"/>
                    <a:pt x="4" y="73"/>
                    <a:pt x="4" y="75"/>
                  </a:cubicBezTo>
                  <a:cubicBezTo>
                    <a:pt x="4" y="77"/>
                    <a:pt x="9" y="80"/>
                    <a:pt x="11" y="82"/>
                  </a:cubicBezTo>
                  <a:cubicBezTo>
                    <a:pt x="12" y="83"/>
                    <a:pt x="13" y="83"/>
                    <a:pt x="15" y="83"/>
                  </a:cubicBezTo>
                  <a:cubicBezTo>
                    <a:pt x="17" y="82"/>
                    <a:pt x="20" y="81"/>
                    <a:pt x="21" y="79"/>
                  </a:cubicBezTo>
                  <a:cubicBezTo>
                    <a:pt x="21" y="79"/>
                    <a:pt x="20" y="78"/>
                    <a:pt x="19" y="78"/>
                  </a:cubicBezTo>
                  <a:cubicBezTo>
                    <a:pt x="19" y="77"/>
                    <a:pt x="20" y="77"/>
                    <a:pt x="20" y="77"/>
                  </a:cubicBezTo>
                  <a:cubicBezTo>
                    <a:pt x="21" y="76"/>
                    <a:pt x="20" y="75"/>
                    <a:pt x="21" y="75"/>
                  </a:cubicBezTo>
                  <a:cubicBezTo>
                    <a:pt x="21" y="75"/>
                    <a:pt x="23" y="75"/>
                    <a:pt x="23" y="75"/>
                  </a:cubicBezTo>
                  <a:cubicBezTo>
                    <a:pt x="23" y="76"/>
                    <a:pt x="21" y="76"/>
                    <a:pt x="22" y="77"/>
                  </a:cubicBezTo>
                  <a:cubicBezTo>
                    <a:pt x="22" y="77"/>
                    <a:pt x="23" y="77"/>
                    <a:pt x="23" y="77"/>
                  </a:cubicBezTo>
                  <a:cubicBezTo>
                    <a:pt x="23" y="78"/>
                    <a:pt x="22" y="78"/>
                    <a:pt x="22" y="78"/>
                  </a:cubicBezTo>
                  <a:cubicBezTo>
                    <a:pt x="21" y="78"/>
                    <a:pt x="23" y="78"/>
                    <a:pt x="23" y="78"/>
                  </a:cubicBezTo>
                  <a:cubicBezTo>
                    <a:pt x="23" y="79"/>
                    <a:pt x="22" y="79"/>
                    <a:pt x="22" y="80"/>
                  </a:cubicBezTo>
                  <a:cubicBezTo>
                    <a:pt x="21" y="80"/>
                    <a:pt x="23" y="81"/>
                    <a:pt x="24" y="82"/>
                  </a:cubicBezTo>
                  <a:cubicBezTo>
                    <a:pt x="25" y="83"/>
                    <a:pt x="23" y="85"/>
                    <a:pt x="22" y="87"/>
                  </a:cubicBezTo>
                  <a:cubicBezTo>
                    <a:pt x="22" y="88"/>
                    <a:pt x="23" y="89"/>
                    <a:pt x="24" y="90"/>
                  </a:cubicBezTo>
                  <a:cubicBezTo>
                    <a:pt x="24" y="92"/>
                    <a:pt x="24" y="93"/>
                    <a:pt x="24" y="95"/>
                  </a:cubicBezTo>
                  <a:cubicBezTo>
                    <a:pt x="24" y="97"/>
                    <a:pt x="23" y="100"/>
                    <a:pt x="23" y="101"/>
                  </a:cubicBezTo>
                  <a:cubicBezTo>
                    <a:pt x="23" y="101"/>
                    <a:pt x="24" y="99"/>
                    <a:pt x="24" y="99"/>
                  </a:cubicBezTo>
                  <a:cubicBezTo>
                    <a:pt x="25" y="100"/>
                    <a:pt x="26" y="106"/>
                    <a:pt x="26" y="107"/>
                  </a:cubicBezTo>
                  <a:cubicBezTo>
                    <a:pt x="27" y="109"/>
                    <a:pt x="29" y="112"/>
                    <a:pt x="30" y="115"/>
                  </a:cubicBezTo>
                  <a:cubicBezTo>
                    <a:pt x="31" y="118"/>
                    <a:pt x="31" y="121"/>
                    <a:pt x="32" y="124"/>
                  </a:cubicBezTo>
                  <a:cubicBezTo>
                    <a:pt x="34" y="128"/>
                    <a:pt x="37" y="131"/>
                    <a:pt x="39" y="134"/>
                  </a:cubicBezTo>
                  <a:cubicBezTo>
                    <a:pt x="40" y="137"/>
                    <a:pt x="40" y="140"/>
                    <a:pt x="41" y="143"/>
                  </a:cubicBezTo>
                  <a:cubicBezTo>
                    <a:pt x="43" y="146"/>
                    <a:pt x="45" y="149"/>
                    <a:pt x="48" y="146"/>
                  </a:cubicBezTo>
                  <a:cubicBezTo>
                    <a:pt x="50" y="145"/>
                    <a:pt x="50" y="144"/>
                    <a:pt x="50" y="143"/>
                  </a:cubicBezTo>
                  <a:cubicBezTo>
                    <a:pt x="50" y="141"/>
                    <a:pt x="52" y="140"/>
                    <a:pt x="53" y="139"/>
                  </a:cubicBezTo>
                  <a:cubicBezTo>
                    <a:pt x="54" y="138"/>
                    <a:pt x="56" y="138"/>
                    <a:pt x="57" y="137"/>
                  </a:cubicBezTo>
                  <a:cubicBezTo>
                    <a:pt x="58" y="136"/>
                    <a:pt x="57" y="133"/>
                    <a:pt x="57" y="132"/>
                  </a:cubicBezTo>
                  <a:cubicBezTo>
                    <a:pt x="56" y="128"/>
                    <a:pt x="61" y="125"/>
                    <a:pt x="60" y="122"/>
                  </a:cubicBezTo>
                  <a:cubicBezTo>
                    <a:pt x="59" y="119"/>
                    <a:pt x="58" y="116"/>
                    <a:pt x="58" y="113"/>
                  </a:cubicBezTo>
                  <a:cubicBezTo>
                    <a:pt x="58" y="109"/>
                    <a:pt x="62" y="108"/>
                    <a:pt x="65" y="107"/>
                  </a:cubicBezTo>
                  <a:cubicBezTo>
                    <a:pt x="66" y="106"/>
                    <a:pt x="69" y="106"/>
                    <a:pt x="69" y="105"/>
                  </a:cubicBezTo>
                  <a:cubicBezTo>
                    <a:pt x="70" y="103"/>
                    <a:pt x="71" y="102"/>
                    <a:pt x="72" y="101"/>
                  </a:cubicBezTo>
                  <a:cubicBezTo>
                    <a:pt x="75" y="98"/>
                    <a:pt x="78" y="95"/>
                    <a:pt x="81" y="93"/>
                  </a:cubicBezTo>
                  <a:cubicBezTo>
                    <a:pt x="82" y="92"/>
                    <a:pt x="83" y="90"/>
                    <a:pt x="84" y="89"/>
                  </a:cubicBezTo>
                  <a:cubicBezTo>
                    <a:pt x="85" y="88"/>
                    <a:pt x="87" y="88"/>
                    <a:pt x="88" y="87"/>
                  </a:cubicBezTo>
                  <a:cubicBezTo>
                    <a:pt x="89" y="86"/>
                    <a:pt x="90" y="85"/>
                    <a:pt x="91" y="84"/>
                  </a:cubicBezTo>
                  <a:cubicBezTo>
                    <a:pt x="92" y="83"/>
                    <a:pt x="90" y="82"/>
                    <a:pt x="90" y="81"/>
                  </a:cubicBezTo>
                  <a:cubicBezTo>
                    <a:pt x="91" y="79"/>
                    <a:pt x="94" y="79"/>
                    <a:pt x="95" y="78"/>
                  </a:cubicBezTo>
                  <a:cubicBezTo>
                    <a:pt x="96" y="78"/>
                    <a:pt x="98" y="75"/>
                    <a:pt x="98" y="74"/>
                  </a:cubicBezTo>
                  <a:cubicBezTo>
                    <a:pt x="98" y="76"/>
                    <a:pt x="96" y="76"/>
                    <a:pt x="97" y="78"/>
                  </a:cubicBezTo>
                  <a:cubicBezTo>
                    <a:pt x="99" y="79"/>
                    <a:pt x="100" y="76"/>
                    <a:pt x="100" y="76"/>
                  </a:cubicBezTo>
                  <a:cubicBezTo>
                    <a:pt x="101" y="77"/>
                    <a:pt x="100" y="78"/>
                    <a:pt x="101" y="78"/>
                  </a:cubicBezTo>
                  <a:cubicBezTo>
                    <a:pt x="102" y="75"/>
                    <a:pt x="101" y="72"/>
                    <a:pt x="99" y="69"/>
                  </a:cubicBezTo>
                  <a:cubicBezTo>
                    <a:pt x="98" y="67"/>
                    <a:pt x="96" y="65"/>
                    <a:pt x="97" y="62"/>
                  </a:cubicBezTo>
                  <a:cubicBezTo>
                    <a:pt x="98" y="59"/>
                    <a:pt x="103" y="61"/>
                    <a:pt x="100" y="58"/>
                  </a:cubicBezTo>
                  <a:cubicBezTo>
                    <a:pt x="99" y="57"/>
                    <a:pt x="97" y="56"/>
                    <a:pt x="98" y="54"/>
                  </a:cubicBezTo>
                  <a:cubicBezTo>
                    <a:pt x="99" y="53"/>
                    <a:pt x="100" y="54"/>
                    <a:pt x="102" y="55"/>
                  </a:cubicBezTo>
                  <a:cubicBezTo>
                    <a:pt x="103" y="56"/>
                    <a:pt x="104" y="55"/>
                    <a:pt x="104" y="57"/>
                  </a:cubicBezTo>
                  <a:cubicBezTo>
                    <a:pt x="104" y="58"/>
                    <a:pt x="104" y="59"/>
                    <a:pt x="106" y="60"/>
                  </a:cubicBezTo>
                  <a:cubicBezTo>
                    <a:pt x="107" y="60"/>
                    <a:pt x="109" y="60"/>
                    <a:pt x="110" y="60"/>
                  </a:cubicBezTo>
                  <a:cubicBezTo>
                    <a:pt x="111" y="60"/>
                    <a:pt x="113" y="61"/>
                    <a:pt x="114" y="60"/>
                  </a:cubicBezTo>
                  <a:cubicBezTo>
                    <a:pt x="119" y="59"/>
                    <a:pt x="115" y="65"/>
                    <a:pt x="113" y="66"/>
                  </a:cubicBezTo>
                  <a:cubicBezTo>
                    <a:pt x="110" y="66"/>
                    <a:pt x="112" y="70"/>
                    <a:pt x="112" y="71"/>
                  </a:cubicBezTo>
                  <a:cubicBezTo>
                    <a:pt x="113" y="71"/>
                    <a:pt x="115" y="67"/>
                    <a:pt x="115" y="68"/>
                  </a:cubicBezTo>
                  <a:cubicBezTo>
                    <a:pt x="115" y="71"/>
                    <a:pt x="117" y="74"/>
                    <a:pt x="117" y="76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68" name="Freeform 702"/>
            <p:cNvSpPr>
              <a:spLocks/>
            </p:cNvSpPr>
            <p:nvPr/>
          </p:nvSpPr>
          <p:spPr bwMode="auto">
            <a:xfrm>
              <a:off x="15926311" y="7669658"/>
              <a:ext cx="382165" cy="917438"/>
            </a:xfrm>
            <a:custGeom>
              <a:avLst/>
              <a:gdLst>
                <a:gd name="T0" fmla="*/ 37 w 41"/>
                <a:gd name="T1" fmla="*/ 37 h 98"/>
                <a:gd name="T2" fmla="*/ 34 w 41"/>
                <a:gd name="T3" fmla="*/ 35 h 98"/>
                <a:gd name="T4" fmla="*/ 31 w 41"/>
                <a:gd name="T5" fmla="*/ 29 h 98"/>
                <a:gd name="T6" fmla="*/ 32 w 41"/>
                <a:gd name="T7" fmla="*/ 25 h 98"/>
                <a:gd name="T8" fmla="*/ 25 w 41"/>
                <a:gd name="T9" fmla="*/ 22 h 98"/>
                <a:gd name="T10" fmla="*/ 30 w 41"/>
                <a:gd name="T11" fmla="*/ 10 h 98"/>
                <a:gd name="T12" fmla="*/ 28 w 41"/>
                <a:gd name="T13" fmla="*/ 6 h 98"/>
                <a:gd name="T14" fmla="*/ 23 w 41"/>
                <a:gd name="T15" fmla="*/ 2 h 98"/>
                <a:gd name="T16" fmla="*/ 22 w 41"/>
                <a:gd name="T17" fmla="*/ 9 h 98"/>
                <a:gd name="T18" fmla="*/ 18 w 41"/>
                <a:gd name="T19" fmla="*/ 9 h 98"/>
                <a:gd name="T20" fmla="*/ 13 w 41"/>
                <a:gd name="T21" fmla="*/ 15 h 98"/>
                <a:gd name="T22" fmla="*/ 11 w 41"/>
                <a:gd name="T23" fmla="*/ 21 h 98"/>
                <a:gd name="T24" fmla="*/ 6 w 41"/>
                <a:gd name="T25" fmla="*/ 25 h 98"/>
                <a:gd name="T26" fmla="*/ 2 w 41"/>
                <a:gd name="T27" fmla="*/ 35 h 98"/>
                <a:gd name="T28" fmla="*/ 0 w 41"/>
                <a:gd name="T29" fmla="*/ 40 h 98"/>
                <a:gd name="T30" fmla="*/ 4 w 41"/>
                <a:gd name="T31" fmla="*/ 44 h 98"/>
                <a:gd name="T32" fmla="*/ 7 w 41"/>
                <a:gd name="T33" fmla="*/ 52 h 98"/>
                <a:gd name="T34" fmla="*/ 11 w 41"/>
                <a:gd name="T35" fmla="*/ 58 h 98"/>
                <a:gd name="T36" fmla="*/ 11 w 41"/>
                <a:gd name="T37" fmla="*/ 64 h 98"/>
                <a:gd name="T38" fmla="*/ 12 w 41"/>
                <a:gd name="T39" fmla="*/ 66 h 98"/>
                <a:gd name="T40" fmla="*/ 14 w 41"/>
                <a:gd name="T41" fmla="*/ 66 h 98"/>
                <a:gd name="T42" fmla="*/ 17 w 41"/>
                <a:gd name="T43" fmla="*/ 65 h 98"/>
                <a:gd name="T44" fmla="*/ 22 w 41"/>
                <a:gd name="T45" fmla="*/ 64 h 98"/>
                <a:gd name="T46" fmla="*/ 25 w 41"/>
                <a:gd name="T47" fmla="*/ 72 h 98"/>
                <a:gd name="T48" fmla="*/ 29 w 41"/>
                <a:gd name="T49" fmla="*/ 80 h 98"/>
                <a:gd name="T50" fmla="*/ 30 w 41"/>
                <a:gd name="T51" fmla="*/ 85 h 98"/>
                <a:gd name="T52" fmla="*/ 29 w 41"/>
                <a:gd name="T53" fmla="*/ 88 h 98"/>
                <a:gd name="T54" fmla="*/ 29 w 41"/>
                <a:gd name="T55" fmla="*/ 98 h 98"/>
                <a:gd name="T56" fmla="*/ 34 w 41"/>
                <a:gd name="T57" fmla="*/ 85 h 98"/>
                <a:gd name="T58" fmla="*/ 28 w 41"/>
                <a:gd name="T59" fmla="*/ 71 h 98"/>
                <a:gd name="T60" fmla="*/ 30 w 41"/>
                <a:gd name="T61" fmla="*/ 65 h 98"/>
                <a:gd name="T62" fmla="*/ 26 w 41"/>
                <a:gd name="T63" fmla="*/ 49 h 98"/>
                <a:gd name="T64" fmla="*/ 34 w 41"/>
                <a:gd name="T65" fmla="*/ 44 h 98"/>
                <a:gd name="T66" fmla="*/ 41 w 41"/>
                <a:gd name="T67" fmla="*/ 38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41" h="98">
                  <a:moveTo>
                    <a:pt x="39" y="38"/>
                  </a:moveTo>
                  <a:cubicBezTo>
                    <a:pt x="38" y="38"/>
                    <a:pt x="37" y="39"/>
                    <a:pt x="37" y="37"/>
                  </a:cubicBezTo>
                  <a:cubicBezTo>
                    <a:pt x="37" y="37"/>
                    <a:pt x="37" y="36"/>
                    <a:pt x="37" y="36"/>
                  </a:cubicBezTo>
                  <a:cubicBezTo>
                    <a:pt x="37" y="35"/>
                    <a:pt x="34" y="35"/>
                    <a:pt x="34" y="35"/>
                  </a:cubicBezTo>
                  <a:cubicBezTo>
                    <a:pt x="33" y="34"/>
                    <a:pt x="34" y="32"/>
                    <a:pt x="34" y="31"/>
                  </a:cubicBezTo>
                  <a:cubicBezTo>
                    <a:pt x="35" y="29"/>
                    <a:pt x="32" y="30"/>
                    <a:pt x="31" y="29"/>
                  </a:cubicBezTo>
                  <a:cubicBezTo>
                    <a:pt x="31" y="28"/>
                    <a:pt x="30" y="28"/>
                    <a:pt x="30" y="27"/>
                  </a:cubicBezTo>
                  <a:cubicBezTo>
                    <a:pt x="30" y="26"/>
                    <a:pt x="32" y="25"/>
                    <a:pt x="32" y="25"/>
                  </a:cubicBezTo>
                  <a:cubicBezTo>
                    <a:pt x="31" y="23"/>
                    <a:pt x="25" y="26"/>
                    <a:pt x="24" y="25"/>
                  </a:cubicBezTo>
                  <a:cubicBezTo>
                    <a:pt x="24" y="25"/>
                    <a:pt x="25" y="23"/>
                    <a:pt x="25" y="22"/>
                  </a:cubicBezTo>
                  <a:cubicBezTo>
                    <a:pt x="24" y="21"/>
                    <a:pt x="27" y="19"/>
                    <a:pt x="27" y="18"/>
                  </a:cubicBezTo>
                  <a:cubicBezTo>
                    <a:pt x="29" y="15"/>
                    <a:pt x="31" y="13"/>
                    <a:pt x="30" y="10"/>
                  </a:cubicBezTo>
                  <a:cubicBezTo>
                    <a:pt x="30" y="9"/>
                    <a:pt x="31" y="8"/>
                    <a:pt x="31" y="7"/>
                  </a:cubicBezTo>
                  <a:cubicBezTo>
                    <a:pt x="31" y="5"/>
                    <a:pt x="29" y="7"/>
                    <a:pt x="28" y="6"/>
                  </a:cubicBezTo>
                  <a:cubicBezTo>
                    <a:pt x="28" y="4"/>
                    <a:pt x="27" y="3"/>
                    <a:pt x="27" y="2"/>
                  </a:cubicBezTo>
                  <a:cubicBezTo>
                    <a:pt x="25" y="0"/>
                    <a:pt x="25" y="3"/>
                    <a:pt x="23" y="2"/>
                  </a:cubicBezTo>
                  <a:cubicBezTo>
                    <a:pt x="24" y="4"/>
                    <a:pt x="22" y="4"/>
                    <a:pt x="22" y="5"/>
                  </a:cubicBezTo>
                  <a:cubicBezTo>
                    <a:pt x="22" y="5"/>
                    <a:pt x="22" y="9"/>
                    <a:pt x="22" y="9"/>
                  </a:cubicBezTo>
                  <a:cubicBezTo>
                    <a:pt x="21" y="9"/>
                    <a:pt x="21" y="7"/>
                    <a:pt x="21" y="7"/>
                  </a:cubicBezTo>
                  <a:cubicBezTo>
                    <a:pt x="19" y="7"/>
                    <a:pt x="18" y="8"/>
                    <a:pt x="18" y="9"/>
                  </a:cubicBezTo>
                  <a:cubicBezTo>
                    <a:pt x="17" y="10"/>
                    <a:pt x="15" y="10"/>
                    <a:pt x="14" y="11"/>
                  </a:cubicBezTo>
                  <a:cubicBezTo>
                    <a:pt x="13" y="12"/>
                    <a:pt x="14" y="14"/>
                    <a:pt x="13" y="15"/>
                  </a:cubicBezTo>
                  <a:cubicBezTo>
                    <a:pt x="13" y="16"/>
                    <a:pt x="12" y="17"/>
                    <a:pt x="11" y="18"/>
                  </a:cubicBezTo>
                  <a:cubicBezTo>
                    <a:pt x="11" y="19"/>
                    <a:pt x="11" y="20"/>
                    <a:pt x="11" y="21"/>
                  </a:cubicBezTo>
                  <a:cubicBezTo>
                    <a:pt x="11" y="23"/>
                    <a:pt x="10" y="25"/>
                    <a:pt x="9" y="25"/>
                  </a:cubicBezTo>
                  <a:cubicBezTo>
                    <a:pt x="8" y="25"/>
                    <a:pt x="7" y="25"/>
                    <a:pt x="6" y="25"/>
                  </a:cubicBezTo>
                  <a:cubicBezTo>
                    <a:pt x="5" y="27"/>
                    <a:pt x="6" y="35"/>
                    <a:pt x="4" y="35"/>
                  </a:cubicBezTo>
                  <a:cubicBezTo>
                    <a:pt x="4" y="35"/>
                    <a:pt x="2" y="35"/>
                    <a:pt x="2" y="35"/>
                  </a:cubicBezTo>
                  <a:cubicBezTo>
                    <a:pt x="2" y="36"/>
                    <a:pt x="2" y="37"/>
                    <a:pt x="2" y="37"/>
                  </a:cubicBezTo>
                  <a:cubicBezTo>
                    <a:pt x="2" y="38"/>
                    <a:pt x="1" y="39"/>
                    <a:pt x="0" y="40"/>
                  </a:cubicBezTo>
                  <a:cubicBezTo>
                    <a:pt x="0" y="41"/>
                    <a:pt x="4" y="46"/>
                    <a:pt x="5" y="47"/>
                  </a:cubicBezTo>
                  <a:cubicBezTo>
                    <a:pt x="5" y="47"/>
                    <a:pt x="4" y="44"/>
                    <a:pt x="4" y="44"/>
                  </a:cubicBezTo>
                  <a:cubicBezTo>
                    <a:pt x="4" y="44"/>
                    <a:pt x="7" y="48"/>
                    <a:pt x="7" y="48"/>
                  </a:cubicBezTo>
                  <a:cubicBezTo>
                    <a:pt x="8" y="50"/>
                    <a:pt x="6" y="50"/>
                    <a:pt x="7" y="52"/>
                  </a:cubicBezTo>
                  <a:cubicBezTo>
                    <a:pt x="6" y="51"/>
                    <a:pt x="8" y="51"/>
                    <a:pt x="9" y="52"/>
                  </a:cubicBezTo>
                  <a:cubicBezTo>
                    <a:pt x="10" y="54"/>
                    <a:pt x="11" y="56"/>
                    <a:pt x="11" y="58"/>
                  </a:cubicBezTo>
                  <a:cubicBezTo>
                    <a:pt x="11" y="58"/>
                    <a:pt x="10" y="67"/>
                    <a:pt x="10" y="67"/>
                  </a:cubicBezTo>
                  <a:cubicBezTo>
                    <a:pt x="11" y="67"/>
                    <a:pt x="11" y="64"/>
                    <a:pt x="11" y="64"/>
                  </a:cubicBezTo>
                  <a:cubicBezTo>
                    <a:pt x="11" y="64"/>
                    <a:pt x="11" y="67"/>
                    <a:pt x="11" y="67"/>
                  </a:cubicBezTo>
                  <a:cubicBezTo>
                    <a:pt x="11" y="67"/>
                    <a:pt x="12" y="66"/>
                    <a:pt x="12" y="66"/>
                  </a:cubicBezTo>
                  <a:cubicBezTo>
                    <a:pt x="12" y="66"/>
                    <a:pt x="12" y="68"/>
                    <a:pt x="12" y="68"/>
                  </a:cubicBezTo>
                  <a:cubicBezTo>
                    <a:pt x="13" y="68"/>
                    <a:pt x="13" y="66"/>
                    <a:pt x="14" y="66"/>
                  </a:cubicBezTo>
                  <a:cubicBezTo>
                    <a:pt x="14" y="66"/>
                    <a:pt x="14" y="67"/>
                    <a:pt x="14" y="67"/>
                  </a:cubicBezTo>
                  <a:cubicBezTo>
                    <a:pt x="14" y="67"/>
                    <a:pt x="17" y="66"/>
                    <a:pt x="17" y="65"/>
                  </a:cubicBezTo>
                  <a:cubicBezTo>
                    <a:pt x="18" y="65"/>
                    <a:pt x="23" y="62"/>
                    <a:pt x="21" y="61"/>
                  </a:cubicBezTo>
                  <a:cubicBezTo>
                    <a:pt x="22" y="61"/>
                    <a:pt x="21" y="63"/>
                    <a:pt x="22" y="64"/>
                  </a:cubicBezTo>
                  <a:cubicBezTo>
                    <a:pt x="23" y="64"/>
                    <a:pt x="24" y="64"/>
                    <a:pt x="24" y="65"/>
                  </a:cubicBezTo>
                  <a:cubicBezTo>
                    <a:pt x="25" y="67"/>
                    <a:pt x="25" y="70"/>
                    <a:pt x="25" y="72"/>
                  </a:cubicBezTo>
                  <a:cubicBezTo>
                    <a:pt x="26" y="75"/>
                    <a:pt x="26" y="77"/>
                    <a:pt x="28" y="79"/>
                  </a:cubicBezTo>
                  <a:cubicBezTo>
                    <a:pt x="28" y="79"/>
                    <a:pt x="29" y="80"/>
                    <a:pt x="29" y="80"/>
                  </a:cubicBezTo>
                  <a:cubicBezTo>
                    <a:pt x="29" y="82"/>
                    <a:pt x="30" y="82"/>
                    <a:pt x="30" y="82"/>
                  </a:cubicBezTo>
                  <a:cubicBezTo>
                    <a:pt x="31" y="83"/>
                    <a:pt x="29" y="85"/>
                    <a:pt x="30" y="85"/>
                  </a:cubicBezTo>
                  <a:cubicBezTo>
                    <a:pt x="30" y="85"/>
                    <a:pt x="30" y="85"/>
                    <a:pt x="31" y="85"/>
                  </a:cubicBezTo>
                  <a:cubicBezTo>
                    <a:pt x="31" y="86"/>
                    <a:pt x="29" y="87"/>
                    <a:pt x="29" y="88"/>
                  </a:cubicBezTo>
                  <a:cubicBezTo>
                    <a:pt x="29" y="90"/>
                    <a:pt x="30" y="88"/>
                    <a:pt x="31" y="89"/>
                  </a:cubicBezTo>
                  <a:cubicBezTo>
                    <a:pt x="31" y="89"/>
                    <a:pt x="29" y="97"/>
                    <a:pt x="29" y="98"/>
                  </a:cubicBezTo>
                  <a:cubicBezTo>
                    <a:pt x="31" y="96"/>
                    <a:pt x="32" y="92"/>
                    <a:pt x="33" y="90"/>
                  </a:cubicBezTo>
                  <a:cubicBezTo>
                    <a:pt x="34" y="88"/>
                    <a:pt x="35" y="87"/>
                    <a:pt x="34" y="85"/>
                  </a:cubicBezTo>
                  <a:cubicBezTo>
                    <a:pt x="33" y="83"/>
                    <a:pt x="33" y="82"/>
                    <a:pt x="33" y="80"/>
                  </a:cubicBezTo>
                  <a:cubicBezTo>
                    <a:pt x="32" y="78"/>
                    <a:pt x="27" y="74"/>
                    <a:pt x="28" y="71"/>
                  </a:cubicBezTo>
                  <a:cubicBezTo>
                    <a:pt x="28" y="71"/>
                    <a:pt x="30" y="70"/>
                    <a:pt x="30" y="69"/>
                  </a:cubicBezTo>
                  <a:cubicBezTo>
                    <a:pt x="29" y="67"/>
                    <a:pt x="30" y="67"/>
                    <a:pt x="30" y="65"/>
                  </a:cubicBezTo>
                  <a:cubicBezTo>
                    <a:pt x="31" y="62"/>
                    <a:pt x="27" y="60"/>
                    <a:pt x="26" y="58"/>
                  </a:cubicBezTo>
                  <a:cubicBezTo>
                    <a:pt x="23" y="56"/>
                    <a:pt x="25" y="52"/>
                    <a:pt x="26" y="49"/>
                  </a:cubicBezTo>
                  <a:cubicBezTo>
                    <a:pt x="26" y="47"/>
                    <a:pt x="27" y="47"/>
                    <a:pt x="29" y="47"/>
                  </a:cubicBezTo>
                  <a:cubicBezTo>
                    <a:pt x="31" y="47"/>
                    <a:pt x="33" y="45"/>
                    <a:pt x="34" y="44"/>
                  </a:cubicBezTo>
                  <a:cubicBezTo>
                    <a:pt x="36" y="43"/>
                    <a:pt x="37" y="44"/>
                    <a:pt x="39" y="42"/>
                  </a:cubicBezTo>
                  <a:cubicBezTo>
                    <a:pt x="40" y="40"/>
                    <a:pt x="41" y="39"/>
                    <a:pt x="41" y="38"/>
                  </a:cubicBezTo>
                  <a:cubicBezTo>
                    <a:pt x="41" y="38"/>
                    <a:pt x="40" y="38"/>
                    <a:pt x="39" y="38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69" name="Freeform 703"/>
            <p:cNvSpPr>
              <a:spLocks/>
            </p:cNvSpPr>
            <p:nvPr/>
          </p:nvSpPr>
          <p:spPr bwMode="auto">
            <a:xfrm>
              <a:off x="15747967" y="7781150"/>
              <a:ext cx="213379" cy="261215"/>
            </a:xfrm>
            <a:custGeom>
              <a:avLst/>
              <a:gdLst>
                <a:gd name="T0" fmla="*/ 21 w 23"/>
                <a:gd name="T1" fmla="*/ 26 h 28"/>
                <a:gd name="T2" fmla="*/ 20 w 23"/>
                <a:gd name="T3" fmla="*/ 17 h 28"/>
                <a:gd name="T4" fmla="*/ 18 w 23"/>
                <a:gd name="T5" fmla="*/ 16 h 28"/>
                <a:gd name="T6" fmla="*/ 16 w 23"/>
                <a:gd name="T7" fmla="*/ 18 h 28"/>
                <a:gd name="T8" fmla="*/ 17 w 23"/>
                <a:gd name="T9" fmla="*/ 13 h 28"/>
                <a:gd name="T10" fmla="*/ 18 w 23"/>
                <a:gd name="T11" fmla="*/ 7 h 28"/>
                <a:gd name="T12" fmla="*/ 14 w 23"/>
                <a:gd name="T13" fmla="*/ 7 h 28"/>
                <a:gd name="T14" fmla="*/ 10 w 23"/>
                <a:gd name="T15" fmla="*/ 7 h 28"/>
                <a:gd name="T16" fmla="*/ 8 w 23"/>
                <a:gd name="T17" fmla="*/ 4 h 28"/>
                <a:gd name="T18" fmla="*/ 6 w 23"/>
                <a:gd name="T19" fmla="*/ 2 h 28"/>
                <a:gd name="T20" fmla="*/ 2 w 23"/>
                <a:gd name="T21" fmla="*/ 1 h 28"/>
                <a:gd name="T22" fmla="*/ 4 w 23"/>
                <a:gd name="T23" fmla="*/ 5 h 28"/>
                <a:gd name="T24" fmla="*/ 1 w 23"/>
                <a:gd name="T25" fmla="*/ 9 h 28"/>
                <a:gd name="T26" fmla="*/ 3 w 23"/>
                <a:gd name="T27" fmla="*/ 16 h 28"/>
                <a:gd name="T28" fmla="*/ 5 w 23"/>
                <a:gd name="T29" fmla="*/ 25 h 28"/>
                <a:gd name="T30" fmla="*/ 6 w 23"/>
                <a:gd name="T31" fmla="*/ 22 h 28"/>
                <a:gd name="T32" fmla="*/ 7 w 23"/>
                <a:gd name="T33" fmla="*/ 24 h 28"/>
                <a:gd name="T34" fmla="*/ 7 w 23"/>
                <a:gd name="T35" fmla="*/ 23 h 28"/>
                <a:gd name="T36" fmla="*/ 8 w 23"/>
                <a:gd name="T37" fmla="*/ 21 h 28"/>
                <a:gd name="T38" fmla="*/ 13 w 23"/>
                <a:gd name="T39" fmla="*/ 22 h 28"/>
                <a:gd name="T40" fmla="*/ 11 w 23"/>
                <a:gd name="T41" fmla="*/ 16 h 28"/>
                <a:gd name="T42" fmla="*/ 13 w 23"/>
                <a:gd name="T43" fmla="*/ 19 h 28"/>
                <a:gd name="T44" fmla="*/ 17 w 23"/>
                <a:gd name="T45" fmla="*/ 20 h 28"/>
                <a:gd name="T46" fmla="*/ 18 w 23"/>
                <a:gd name="T47" fmla="*/ 22 h 28"/>
                <a:gd name="T48" fmla="*/ 19 w 23"/>
                <a:gd name="T49" fmla="*/ 28 h 28"/>
                <a:gd name="T50" fmla="*/ 21 w 23"/>
                <a:gd name="T51" fmla="*/ 26 h 28"/>
                <a:gd name="T52" fmla="*/ 21 w 23"/>
                <a:gd name="T53" fmla="*/ 26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3" h="28">
                  <a:moveTo>
                    <a:pt x="21" y="26"/>
                  </a:moveTo>
                  <a:cubicBezTo>
                    <a:pt x="22" y="24"/>
                    <a:pt x="20" y="19"/>
                    <a:pt x="20" y="17"/>
                  </a:cubicBezTo>
                  <a:cubicBezTo>
                    <a:pt x="20" y="17"/>
                    <a:pt x="19" y="13"/>
                    <a:pt x="18" y="16"/>
                  </a:cubicBezTo>
                  <a:cubicBezTo>
                    <a:pt x="18" y="16"/>
                    <a:pt x="17" y="17"/>
                    <a:pt x="16" y="18"/>
                  </a:cubicBezTo>
                  <a:cubicBezTo>
                    <a:pt x="16" y="17"/>
                    <a:pt x="14" y="13"/>
                    <a:pt x="17" y="13"/>
                  </a:cubicBezTo>
                  <a:cubicBezTo>
                    <a:pt x="19" y="12"/>
                    <a:pt x="23" y="6"/>
                    <a:pt x="18" y="7"/>
                  </a:cubicBezTo>
                  <a:cubicBezTo>
                    <a:pt x="17" y="8"/>
                    <a:pt x="15" y="7"/>
                    <a:pt x="14" y="7"/>
                  </a:cubicBezTo>
                  <a:cubicBezTo>
                    <a:pt x="13" y="7"/>
                    <a:pt x="11" y="7"/>
                    <a:pt x="10" y="7"/>
                  </a:cubicBezTo>
                  <a:cubicBezTo>
                    <a:pt x="8" y="6"/>
                    <a:pt x="8" y="5"/>
                    <a:pt x="8" y="4"/>
                  </a:cubicBezTo>
                  <a:cubicBezTo>
                    <a:pt x="8" y="2"/>
                    <a:pt x="7" y="3"/>
                    <a:pt x="6" y="2"/>
                  </a:cubicBezTo>
                  <a:cubicBezTo>
                    <a:pt x="4" y="1"/>
                    <a:pt x="3" y="0"/>
                    <a:pt x="2" y="1"/>
                  </a:cubicBezTo>
                  <a:cubicBezTo>
                    <a:pt x="1" y="3"/>
                    <a:pt x="3" y="4"/>
                    <a:pt x="4" y="5"/>
                  </a:cubicBezTo>
                  <a:cubicBezTo>
                    <a:pt x="7" y="8"/>
                    <a:pt x="2" y="6"/>
                    <a:pt x="1" y="9"/>
                  </a:cubicBezTo>
                  <a:cubicBezTo>
                    <a:pt x="0" y="12"/>
                    <a:pt x="2" y="14"/>
                    <a:pt x="3" y="16"/>
                  </a:cubicBezTo>
                  <a:cubicBezTo>
                    <a:pt x="5" y="19"/>
                    <a:pt x="6" y="22"/>
                    <a:pt x="5" y="25"/>
                  </a:cubicBezTo>
                  <a:cubicBezTo>
                    <a:pt x="6" y="26"/>
                    <a:pt x="6" y="23"/>
                    <a:pt x="6" y="22"/>
                  </a:cubicBezTo>
                  <a:cubicBezTo>
                    <a:pt x="6" y="23"/>
                    <a:pt x="6" y="24"/>
                    <a:pt x="7" y="24"/>
                  </a:cubicBezTo>
                  <a:cubicBezTo>
                    <a:pt x="7" y="24"/>
                    <a:pt x="7" y="23"/>
                    <a:pt x="7" y="23"/>
                  </a:cubicBezTo>
                  <a:cubicBezTo>
                    <a:pt x="8" y="26"/>
                    <a:pt x="8" y="23"/>
                    <a:pt x="8" y="21"/>
                  </a:cubicBezTo>
                  <a:cubicBezTo>
                    <a:pt x="8" y="22"/>
                    <a:pt x="12" y="25"/>
                    <a:pt x="13" y="22"/>
                  </a:cubicBezTo>
                  <a:cubicBezTo>
                    <a:pt x="13" y="21"/>
                    <a:pt x="12" y="16"/>
                    <a:pt x="11" y="16"/>
                  </a:cubicBezTo>
                  <a:cubicBezTo>
                    <a:pt x="12" y="16"/>
                    <a:pt x="13" y="18"/>
                    <a:pt x="13" y="19"/>
                  </a:cubicBezTo>
                  <a:cubicBezTo>
                    <a:pt x="14" y="20"/>
                    <a:pt x="17" y="18"/>
                    <a:pt x="17" y="20"/>
                  </a:cubicBezTo>
                  <a:cubicBezTo>
                    <a:pt x="17" y="21"/>
                    <a:pt x="18" y="20"/>
                    <a:pt x="18" y="22"/>
                  </a:cubicBezTo>
                  <a:cubicBezTo>
                    <a:pt x="18" y="24"/>
                    <a:pt x="18" y="26"/>
                    <a:pt x="19" y="28"/>
                  </a:cubicBezTo>
                  <a:cubicBezTo>
                    <a:pt x="20" y="27"/>
                    <a:pt x="20" y="27"/>
                    <a:pt x="21" y="26"/>
                  </a:cubicBezTo>
                  <a:cubicBezTo>
                    <a:pt x="22" y="25"/>
                    <a:pt x="20" y="27"/>
                    <a:pt x="21" y="26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70" name="Freeform 704"/>
            <p:cNvSpPr>
              <a:spLocks/>
            </p:cNvSpPr>
            <p:nvPr/>
          </p:nvSpPr>
          <p:spPr bwMode="auto">
            <a:xfrm>
              <a:off x="16149241" y="8071036"/>
              <a:ext cx="391721" cy="719934"/>
            </a:xfrm>
            <a:custGeom>
              <a:avLst/>
              <a:gdLst>
                <a:gd name="T0" fmla="*/ 40 w 42"/>
                <a:gd name="T1" fmla="*/ 30 h 77"/>
                <a:gd name="T2" fmla="*/ 41 w 42"/>
                <a:gd name="T3" fmla="*/ 27 h 77"/>
                <a:gd name="T4" fmla="*/ 39 w 42"/>
                <a:gd name="T5" fmla="*/ 24 h 77"/>
                <a:gd name="T6" fmla="*/ 36 w 42"/>
                <a:gd name="T7" fmla="*/ 20 h 77"/>
                <a:gd name="T8" fmla="*/ 35 w 42"/>
                <a:gd name="T9" fmla="*/ 15 h 77"/>
                <a:gd name="T10" fmla="*/ 30 w 42"/>
                <a:gd name="T11" fmla="*/ 12 h 77"/>
                <a:gd name="T12" fmla="*/ 25 w 42"/>
                <a:gd name="T13" fmla="*/ 14 h 77"/>
                <a:gd name="T14" fmla="*/ 21 w 42"/>
                <a:gd name="T15" fmla="*/ 14 h 77"/>
                <a:gd name="T16" fmla="*/ 17 w 42"/>
                <a:gd name="T17" fmla="*/ 16 h 77"/>
                <a:gd name="T18" fmla="*/ 19 w 42"/>
                <a:gd name="T19" fmla="*/ 12 h 77"/>
                <a:gd name="T20" fmla="*/ 19 w 42"/>
                <a:gd name="T21" fmla="*/ 9 h 77"/>
                <a:gd name="T22" fmla="*/ 18 w 42"/>
                <a:gd name="T23" fmla="*/ 5 h 77"/>
                <a:gd name="T24" fmla="*/ 15 w 42"/>
                <a:gd name="T25" fmla="*/ 4 h 77"/>
                <a:gd name="T26" fmla="*/ 9 w 42"/>
                <a:gd name="T27" fmla="*/ 1 h 77"/>
                <a:gd name="T28" fmla="*/ 4 w 42"/>
                <a:gd name="T29" fmla="*/ 4 h 77"/>
                <a:gd name="T30" fmla="*/ 1 w 42"/>
                <a:gd name="T31" fmla="*/ 8 h 77"/>
                <a:gd name="T32" fmla="*/ 0 w 42"/>
                <a:gd name="T33" fmla="*/ 13 h 77"/>
                <a:gd name="T34" fmla="*/ 3 w 42"/>
                <a:gd name="T35" fmla="*/ 16 h 77"/>
                <a:gd name="T36" fmla="*/ 6 w 42"/>
                <a:gd name="T37" fmla="*/ 20 h 77"/>
                <a:gd name="T38" fmla="*/ 5 w 42"/>
                <a:gd name="T39" fmla="*/ 24 h 77"/>
                <a:gd name="T40" fmla="*/ 5 w 42"/>
                <a:gd name="T41" fmla="*/ 27 h 77"/>
                <a:gd name="T42" fmla="*/ 4 w 42"/>
                <a:gd name="T43" fmla="*/ 28 h 77"/>
                <a:gd name="T44" fmla="*/ 6 w 42"/>
                <a:gd name="T45" fmla="*/ 33 h 77"/>
                <a:gd name="T46" fmla="*/ 9 w 42"/>
                <a:gd name="T47" fmla="*/ 37 h 77"/>
                <a:gd name="T48" fmla="*/ 10 w 42"/>
                <a:gd name="T49" fmla="*/ 42 h 77"/>
                <a:gd name="T50" fmla="*/ 6 w 42"/>
                <a:gd name="T51" fmla="*/ 52 h 77"/>
                <a:gd name="T52" fmla="*/ 5 w 42"/>
                <a:gd name="T53" fmla="*/ 55 h 77"/>
                <a:gd name="T54" fmla="*/ 4 w 42"/>
                <a:gd name="T55" fmla="*/ 58 h 77"/>
                <a:gd name="T56" fmla="*/ 5 w 42"/>
                <a:gd name="T57" fmla="*/ 62 h 77"/>
                <a:gd name="T58" fmla="*/ 11 w 42"/>
                <a:gd name="T59" fmla="*/ 69 h 77"/>
                <a:gd name="T60" fmla="*/ 13 w 42"/>
                <a:gd name="T61" fmla="*/ 72 h 77"/>
                <a:gd name="T62" fmla="*/ 16 w 42"/>
                <a:gd name="T63" fmla="*/ 72 h 77"/>
                <a:gd name="T64" fmla="*/ 18 w 42"/>
                <a:gd name="T65" fmla="*/ 74 h 77"/>
                <a:gd name="T66" fmla="*/ 19 w 42"/>
                <a:gd name="T67" fmla="*/ 76 h 77"/>
                <a:gd name="T68" fmla="*/ 21 w 42"/>
                <a:gd name="T69" fmla="*/ 76 h 77"/>
                <a:gd name="T70" fmla="*/ 23 w 42"/>
                <a:gd name="T71" fmla="*/ 74 h 77"/>
                <a:gd name="T72" fmla="*/ 16 w 42"/>
                <a:gd name="T73" fmla="*/ 69 h 77"/>
                <a:gd name="T74" fmla="*/ 13 w 42"/>
                <a:gd name="T75" fmla="*/ 67 h 77"/>
                <a:gd name="T76" fmla="*/ 15 w 42"/>
                <a:gd name="T77" fmla="*/ 67 h 77"/>
                <a:gd name="T78" fmla="*/ 12 w 42"/>
                <a:gd name="T79" fmla="*/ 60 h 77"/>
                <a:gd name="T80" fmla="*/ 11 w 42"/>
                <a:gd name="T81" fmla="*/ 58 h 77"/>
                <a:gd name="T82" fmla="*/ 9 w 42"/>
                <a:gd name="T83" fmla="*/ 56 h 77"/>
                <a:gd name="T84" fmla="*/ 11 w 42"/>
                <a:gd name="T85" fmla="*/ 48 h 77"/>
                <a:gd name="T86" fmla="*/ 13 w 42"/>
                <a:gd name="T87" fmla="*/ 43 h 77"/>
                <a:gd name="T88" fmla="*/ 14 w 42"/>
                <a:gd name="T89" fmla="*/ 36 h 77"/>
                <a:gd name="T90" fmla="*/ 17 w 42"/>
                <a:gd name="T91" fmla="*/ 40 h 77"/>
                <a:gd name="T92" fmla="*/ 22 w 42"/>
                <a:gd name="T93" fmla="*/ 41 h 77"/>
                <a:gd name="T94" fmla="*/ 27 w 42"/>
                <a:gd name="T95" fmla="*/ 44 h 77"/>
                <a:gd name="T96" fmla="*/ 24 w 42"/>
                <a:gd name="T97" fmla="*/ 38 h 77"/>
                <a:gd name="T98" fmla="*/ 28 w 42"/>
                <a:gd name="T99" fmla="*/ 33 h 77"/>
                <a:gd name="T100" fmla="*/ 34 w 42"/>
                <a:gd name="T101" fmla="*/ 32 h 77"/>
                <a:gd name="T102" fmla="*/ 38 w 42"/>
                <a:gd name="T103" fmla="*/ 33 h 77"/>
                <a:gd name="T104" fmla="*/ 40 w 42"/>
                <a:gd name="T105" fmla="*/ 30 h 77"/>
                <a:gd name="T106" fmla="*/ 40 w 42"/>
                <a:gd name="T107" fmla="*/ 3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42" h="77">
                  <a:moveTo>
                    <a:pt x="40" y="30"/>
                  </a:moveTo>
                  <a:cubicBezTo>
                    <a:pt x="41" y="30"/>
                    <a:pt x="40" y="28"/>
                    <a:pt x="41" y="27"/>
                  </a:cubicBezTo>
                  <a:cubicBezTo>
                    <a:pt x="42" y="26"/>
                    <a:pt x="40" y="24"/>
                    <a:pt x="39" y="24"/>
                  </a:cubicBezTo>
                  <a:cubicBezTo>
                    <a:pt x="38" y="23"/>
                    <a:pt x="36" y="22"/>
                    <a:pt x="36" y="20"/>
                  </a:cubicBezTo>
                  <a:cubicBezTo>
                    <a:pt x="36" y="18"/>
                    <a:pt x="37" y="17"/>
                    <a:pt x="35" y="15"/>
                  </a:cubicBezTo>
                  <a:cubicBezTo>
                    <a:pt x="34" y="14"/>
                    <a:pt x="32" y="12"/>
                    <a:pt x="30" y="12"/>
                  </a:cubicBezTo>
                  <a:cubicBezTo>
                    <a:pt x="28" y="12"/>
                    <a:pt x="27" y="14"/>
                    <a:pt x="25" y="14"/>
                  </a:cubicBezTo>
                  <a:cubicBezTo>
                    <a:pt x="23" y="13"/>
                    <a:pt x="23" y="13"/>
                    <a:pt x="21" y="14"/>
                  </a:cubicBezTo>
                  <a:cubicBezTo>
                    <a:pt x="21" y="14"/>
                    <a:pt x="18" y="17"/>
                    <a:pt x="17" y="16"/>
                  </a:cubicBezTo>
                  <a:cubicBezTo>
                    <a:pt x="17" y="15"/>
                    <a:pt x="20" y="13"/>
                    <a:pt x="19" y="12"/>
                  </a:cubicBezTo>
                  <a:cubicBezTo>
                    <a:pt x="17" y="11"/>
                    <a:pt x="19" y="10"/>
                    <a:pt x="19" y="9"/>
                  </a:cubicBezTo>
                  <a:cubicBezTo>
                    <a:pt x="19" y="8"/>
                    <a:pt x="19" y="5"/>
                    <a:pt x="18" y="5"/>
                  </a:cubicBezTo>
                  <a:cubicBezTo>
                    <a:pt x="16" y="6"/>
                    <a:pt x="14" y="6"/>
                    <a:pt x="15" y="4"/>
                  </a:cubicBezTo>
                  <a:cubicBezTo>
                    <a:pt x="16" y="0"/>
                    <a:pt x="11" y="0"/>
                    <a:pt x="9" y="1"/>
                  </a:cubicBezTo>
                  <a:cubicBezTo>
                    <a:pt x="8" y="3"/>
                    <a:pt x="6" y="4"/>
                    <a:pt x="4" y="4"/>
                  </a:cubicBezTo>
                  <a:cubicBezTo>
                    <a:pt x="2" y="4"/>
                    <a:pt x="1" y="7"/>
                    <a:pt x="1" y="8"/>
                  </a:cubicBezTo>
                  <a:cubicBezTo>
                    <a:pt x="1" y="10"/>
                    <a:pt x="0" y="11"/>
                    <a:pt x="0" y="13"/>
                  </a:cubicBezTo>
                  <a:cubicBezTo>
                    <a:pt x="0" y="15"/>
                    <a:pt x="1" y="15"/>
                    <a:pt x="3" y="16"/>
                  </a:cubicBezTo>
                  <a:cubicBezTo>
                    <a:pt x="4" y="18"/>
                    <a:pt x="5" y="19"/>
                    <a:pt x="6" y="20"/>
                  </a:cubicBezTo>
                  <a:cubicBezTo>
                    <a:pt x="7" y="22"/>
                    <a:pt x="5" y="23"/>
                    <a:pt x="5" y="24"/>
                  </a:cubicBezTo>
                  <a:cubicBezTo>
                    <a:pt x="5" y="25"/>
                    <a:pt x="6" y="26"/>
                    <a:pt x="5" y="27"/>
                  </a:cubicBezTo>
                  <a:cubicBezTo>
                    <a:pt x="5" y="27"/>
                    <a:pt x="4" y="27"/>
                    <a:pt x="4" y="28"/>
                  </a:cubicBezTo>
                  <a:cubicBezTo>
                    <a:pt x="3" y="29"/>
                    <a:pt x="5" y="32"/>
                    <a:pt x="6" y="33"/>
                  </a:cubicBezTo>
                  <a:cubicBezTo>
                    <a:pt x="7" y="34"/>
                    <a:pt x="8" y="35"/>
                    <a:pt x="9" y="37"/>
                  </a:cubicBezTo>
                  <a:cubicBezTo>
                    <a:pt x="9" y="39"/>
                    <a:pt x="9" y="40"/>
                    <a:pt x="10" y="42"/>
                  </a:cubicBezTo>
                  <a:cubicBezTo>
                    <a:pt x="11" y="46"/>
                    <a:pt x="8" y="49"/>
                    <a:pt x="6" y="52"/>
                  </a:cubicBezTo>
                  <a:cubicBezTo>
                    <a:pt x="6" y="53"/>
                    <a:pt x="5" y="54"/>
                    <a:pt x="5" y="55"/>
                  </a:cubicBezTo>
                  <a:cubicBezTo>
                    <a:pt x="4" y="56"/>
                    <a:pt x="4" y="57"/>
                    <a:pt x="4" y="58"/>
                  </a:cubicBezTo>
                  <a:cubicBezTo>
                    <a:pt x="4" y="59"/>
                    <a:pt x="3" y="62"/>
                    <a:pt x="5" y="62"/>
                  </a:cubicBezTo>
                  <a:cubicBezTo>
                    <a:pt x="8" y="64"/>
                    <a:pt x="9" y="67"/>
                    <a:pt x="11" y="69"/>
                  </a:cubicBezTo>
                  <a:cubicBezTo>
                    <a:pt x="12" y="70"/>
                    <a:pt x="12" y="71"/>
                    <a:pt x="13" y="72"/>
                  </a:cubicBezTo>
                  <a:cubicBezTo>
                    <a:pt x="14" y="72"/>
                    <a:pt x="15" y="72"/>
                    <a:pt x="16" y="72"/>
                  </a:cubicBezTo>
                  <a:cubicBezTo>
                    <a:pt x="17" y="73"/>
                    <a:pt x="18" y="73"/>
                    <a:pt x="18" y="74"/>
                  </a:cubicBezTo>
                  <a:cubicBezTo>
                    <a:pt x="18" y="75"/>
                    <a:pt x="18" y="76"/>
                    <a:pt x="19" y="76"/>
                  </a:cubicBezTo>
                  <a:cubicBezTo>
                    <a:pt x="19" y="77"/>
                    <a:pt x="20" y="76"/>
                    <a:pt x="21" y="76"/>
                  </a:cubicBezTo>
                  <a:cubicBezTo>
                    <a:pt x="22" y="76"/>
                    <a:pt x="23" y="74"/>
                    <a:pt x="23" y="74"/>
                  </a:cubicBezTo>
                  <a:cubicBezTo>
                    <a:pt x="21" y="71"/>
                    <a:pt x="20" y="70"/>
                    <a:pt x="16" y="69"/>
                  </a:cubicBezTo>
                  <a:cubicBezTo>
                    <a:pt x="15" y="69"/>
                    <a:pt x="14" y="68"/>
                    <a:pt x="13" y="67"/>
                  </a:cubicBezTo>
                  <a:cubicBezTo>
                    <a:pt x="13" y="65"/>
                    <a:pt x="14" y="67"/>
                    <a:pt x="15" y="67"/>
                  </a:cubicBezTo>
                  <a:cubicBezTo>
                    <a:pt x="14" y="67"/>
                    <a:pt x="12" y="61"/>
                    <a:pt x="12" y="60"/>
                  </a:cubicBezTo>
                  <a:cubicBezTo>
                    <a:pt x="12" y="59"/>
                    <a:pt x="12" y="59"/>
                    <a:pt x="11" y="58"/>
                  </a:cubicBezTo>
                  <a:cubicBezTo>
                    <a:pt x="10" y="58"/>
                    <a:pt x="9" y="57"/>
                    <a:pt x="9" y="56"/>
                  </a:cubicBezTo>
                  <a:cubicBezTo>
                    <a:pt x="8" y="53"/>
                    <a:pt x="10" y="50"/>
                    <a:pt x="11" y="48"/>
                  </a:cubicBezTo>
                  <a:cubicBezTo>
                    <a:pt x="11" y="46"/>
                    <a:pt x="13" y="44"/>
                    <a:pt x="13" y="43"/>
                  </a:cubicBezTo>
                  <a:cubicBezTo>
                    <a:pt x="13" y="41"/>
                    <a:pt x="12" y="37"/>
                    <a:pt x="14" y="36"/>
                  </a:cubicBezTo>
                  <a:cubicBezTo>
                    <a:pt x="17" y="36"/>
                    <a:pt x="17" y="37"/>
                    <a:pt x="17" y="40"/>
                  </a:cubicBezTo>
                  <a:cubicBezTo>
                    <a:pt x="16" y="42"/>
                    <a:pt x="20" y="41"/>
                    <a:pt x="22" y="41"/>
                  </a:cubicBezTo>
                  <a:cubicBezTo>
                    <a:pt x="23" y="41"/>
                    <a:pt x="26" y="43"/>
                    <a:pt x="27" y="44"/>
                  </a:cubicBezTo>
                  <a:cubicBezTo>
                    <a:pt x="27" y="42"/>
                    <a:pt x="25" y="41"/>
                    <a:pt x="24" y="38"/>
                  </a:cubicBezTo>
                  <a:cubicBezTo>
                    <a:pt x="24" y="36"/>
                    <a:pt x="26" y="35"/>
                    <a:pt x="28" y="33"/>
                  </a:cubicBezTo>
                  <a:cubicBezTo>
                    <a:pt x="29" y="32"/>
                    <a:pt x="32" y="32"/>
                    <a:pt x="34" y="32"/>
                  </a:cubicBezTo>
                  <a:cubicBezTo>
                    <a:pt x="36" y="32"/>
                    <a:pt x="37" y="32"/>
                    <a:pt x="38" y="33"/>
                  </a:cubicBezTo>
                  <a:cubicBezTo>
                    <a:pt x="40" y="33"/>
                    <a:pt x="39" y="32"/>
                    <a:pt x="40" y="30"/>
                  </a:cubicBezTo>
                  <a:cubicBezTo>
                    <a:pt x="41" y="30"/>
                    <a:pt x="40" y="31"/>
                    <a:pt x="40" y="30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71" name="Freeform 705"/>
            <p:cNvSpPr>
              <a:spLocks/>
            </p:cNvSpPr>
            <p:nvPr/>
          </p:nvSpPr>
          <p:spPr bwMode="auto">
            <a:xfrm>
              <a:off x="16362618" y="7921315"/>
              <a:ext cx="356688" cy="729492"/>
            </a:xfrm>
            <a:custGeom>
              <a:avLst/>
              <a:gdLst>
                <a:gd name="T0" fmla="*/ 37 w 38"/>
                <a:gd name="T1" fmla="*/ 55 h 78"/>
                <a:gd name="T2" fmla="*/ 36 w 38"/>
                <a:gd name="T3" fmla="*/ 49 h 78"/>
                <a:gd name="T4" fmla="*/ 32 w 38"/>
                <a:gd name="T5" fmla="*/ 41 h 78"/>
                <a:gd name="T6" fmla="*/ 28 w 38"/>
                <a:gd name="T7" fmla="*/ 37 h 78"/>
                <a:gd name="T8" fmla="*/ 22 w 38"/>
                <a:gd name="T9" fmla="*/ 31 h 78"/>
                <a:gd name="T10" fmla="*/ 18 w 38"/>
                <a:gd name="T11" fmla="*/ 26 h 78"/>
                <a:gd name="T12" fmla="*/ 19 w 38"/>
                <a:gd name="T13" fmla="*/ 20 h 78"/>
                <a:gd name="T14" fmla="*/ 23 w 38"/>
                <a:gd name="T15" fmla="*/ 15 h 78"/>
                <a:gd name="T16" fmla="*/ 29 w 38"/>
                <a:gd name="T17" fmla="*/ 11 h 78"/>
                <a:gd name="T18" fmla="*/ 23 w 38"/>
                <a:gd name="T19" fmla="*/ 7 h 78"/>
                <a:gd name="T20" fmla="*/ 24 w 38"/>
                <a:gd name="T21" fmla="*/ 4 h 78"/>
                <a:gd name="T22" fmla="*/ 19 w 38"/>
                <a:gd name="T23" fmla="*/ 3 h 78"/>
                <a:gd name="T24" fmla="*/ 14 w 38"/>
                <a:gd name="T25" fmla="*/ 3 h 78"/>
                <a:gd name="T26" fmla="*/ 11 w 38"/>
                <a:gd name="T27" fmla="*/ 5 h 78"/>
                <a:gd name="T28" fmla="*/ 8 w 38"/>
                <a:gd name="T29" fmla="*/ 5 h 78"/>
                <a:gd name="T30" fmla="*/ 5 w 38"/>
                <a:gd name="T31" fmla="*/ 5 h 78"/>
                <a:gd name="T32" fmla="*/ 3 w 38"/>
                <a:gd name="T33" fmla="*/ 5 h 78"/>
                <a:gd name="T34" fmla="*/ 0 w 38"/>
                <a:gd name="T35" fmla="*/ 6 h 78"/>
                <a:gd name="T36" fmla="*/ 4 w 38"/>
                <a:gd name="T37" fmla="*/ 9 h 78"/>
                <a:gd name="T38" fmla="*/ 5 w 38"/>
                <a:gd name="T39" fmla="*/ 13 h 78"/>
                <a:gd name="T40" fmla="*/ 9 w 38"/>
                <a:gd name="T41" fmla="*/ 14 h 78"/>
                <a:gd name="T42" fmla="*/ 12 w 38"/>
                <a:gd name="T43" fmla="*/ 17 h 78"/>
                <a:gd name="T44" fmla="*/ 13 w 38"/>
                <a:gd name="T45" fmla="*/ 21 h 78"/>
                <a:gd name="T46" fmla="*/ 10 w 38"/>
                <a:gd name="T47" fmla="*/ 22 h 78"/>
                <a:gd name="T48" fmla="*/ 14 w 38"/>
                <a:gd name="T49" fmla="*/ 25 h 78"/>
                <a:gd name="T50" fmla="*/ 19 w 38"/>
                <a:gd name="T51" fmla="*/ 31 h 78"/>
                <a:gd name="T52" fmla="*/ 23 w 38"/>
                <a:gd name="T53" fmla="*/ 35 h 78"/>
                <a:gd name="T54" fmla="*/ 26 w 38"/>
                <a:gd name="T55" fmla="*/ 39 h 78"/>
                <a:gd name="T56" fmla="*/ 28 w 38"/>
                <a:gd name="T57" fmla="*/ 43 h 78"/>
                <a:gd name="T58" fmla="*/ 27 w 38"/>
                <a:gd name="T59" fmla="*/ 48 h 78"/>
                <a:gd name="T60" fmla="*/ 28 w 38"/>
                <a:gd name="T61" fmla="*/ 52 h 78"/>
                <a:gd name="T62" fmla="*/ 28 w 38"/>
                <a:gd name="T63" fmla="*/ 57 h 78"/>
                <a:gd name="T64" fmla="*/ 23 w 38"/>
                <a:gd name="T65" fmla="*/ 60 h 78"/>
                <a:gd name="T66" fmla="*/ 20 w 38"/>
                <a:gd name="T67" fmla="*/ 62 h 78"/>
                <a:gd name="T68" fmla="*/ 20 w 38"/>
                <a:gd name="T69" fmla="*/ 65 h 78"/>
                <a:gd name="T70" fmla="*/ 18 w 38"/>
                <a:gd name="T71" fmla="*/ 66 h 78"/>
                <a:gd name="T72" fmla="*/ 14 w 38"/>
                <a:gd name="T73" fmla="*/ 67 h 78"/>
                <a:gd name="T74" fmla="*/ 15 w 38"/>
                <a:gd name="T75" fmla="*/ 70 h 78"/>
                <a:gd name="T76" fmla="*/ 14 w 38"/>
                <a:gd name="T77" fmla="*/ 74 h 78"/>
                <a:gd name="T78" fmla="*/ 14 w 38"/>
                <a:gd name="T79" fmla="*/ 77 h 78"/>
                <a:gd name="T80" fmla="*/ 18 w 38"/>
                <a:gd name="T81" fmla="*/ 75 h 78"/>
                <a:gd name="T82" fmla="*/ 19 w 38"/>
                <a:gd name="T83" fmla="*/ 71 h 78"/>
                <a:gd name="T84" fmla="*/ 22 w 38"/>
                <a:gd name="T85" fmla="*/ 72 h 78"/>
                <a:gd name="T86" fmla="*/ 21 w 38"/>
                <a:gd name="T87" fmla="*/ 70 h 78"/>
                <a:gd name="T88" fmla="*/ 23 w 38"/>
                <a:gd name="T89" fmla="*/ 71 h 78"/>
                <a:gd name="T90" fmla="*/ 24 w 38"/>
                <a:gd name="T91" fmla="*/ 67 h 78"/>
                <a:gd name="T92" fmla="*/ 26 w 38"/>
                <a:gd name="T93" fmla="*/ 68 h 78"/>
                <a:gd name="T94" fmla="*/ 30 w 38"/>
                <a:gd name="T95" fmla="*/ 66 h 78"/>
                <a:gd name="T96" fmla="*/ 36 w 38"/>
                <a:gd name="T97" fmla="*/ 61 h 78"/>
                <a:gd name="T98" fmla="*/ 36 w 38"/>
                <a:gd name="T99" fmla="*/ 57 h 78"/>
                <a:gd name="T100" fmla="*/ 37 w 38"/>
                <a:gd name="T101" fmla="*/ 55 h 78"/>
                <a:gd name="T102" fmla="*/ 37 w 38"/>
                <a:gd name="T103" fmla="*/ 55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38" h="78">
                  <a:moveTo>
                    <a:pt x="37" y="55"/>
                  </a:moveTo>
                  <a:cubicBezTo>
                    <a:pt x="36" y="54"/>
                    <a:pt x="36" y="52"/>
                    <a:pt x="36" y="49"/>
                  </a:cubicBezTo>
                  <a:cubicBezTo>
                    <a:pt x="35" y="46"/>
                    <a:pt x="34" y="44"/>
                    <a:pt x="32" y="41"/>
                  </a:cubicBezTo>
                  <a:cubicBezTo>
                    <a:pt x="31" y="39"/>
                    <a:pt x="30" y="38"/>
                    <a:pt x="28" y="37"/>
                  </a:cubicBezTo>
                  <a:cubicBezTo>
                    <a:pt x="26" y="35"/>
                    <a:pt x="23" y="34"/>
                    <a:pt x="22" y="31"/>
                  </a:cubicBezTo>
                  <a:cubicBezTo>
                    <a:pt x="22" y="29"/>
                    <a:pt x="20" y="28"/>
                    <a:pt x="18" y="26"/>
                  </a:cubicBezTo>
                  <a:cubicBezTo>
                    <a:pt x="17" y="25"/>
                    <a:pt x="18" y="21"/>
                    <a:pt x="19" y="20"/>
                  </a:cubicBezTo>
                  <a:cubicBezTo>
                    <a:pt x="21" y="19"/>
                    <a:pt x="23" y="17"/>
                    <a:pt x="23" y="15"/>
                  </a:cubicBezTo>
                  <a:cubicBezTo>
                    <a:pt x="24" y="14"/>
                    <a:pt x="28" y="12"/>
                    <a:pt x="29" y="11"/>
                  </a:cubicBezTo>
                  <a:cubicBezTo>
                    <a:pt x="27" y="10"/>
                    <a:pt x="25" y="9"/>
                    <a:pt x="23" y="7"/>
                  </a:cubicBezTo>
                  <a:cubicBezTo>
                    <a:pt x="21" y="6"/>
                    <a:pt x="24" y="6"/>
                    <a:pt x="24" y="4"/>
                  </a:cubicBezTo>
                  <a:cubicBezTo>
                    <a:pt x="24" y="4"/>
                    <a:pt x="19" y="3"/>
                    <a:pt x="19" y="3"/>
                  </a:cubicBezTo>
                  <a:cubicBezTo>
                    <a:pt x="17" y="2"/>
                    <a:pt x="15" y="0"/>
                    <a:pt x="14" y="3"/>
                  </a:cubicBezTo>
                  <a:cubicBezTo>
                    <a:pt x="13" y="4"/>
                    <a:pt x="12" y="4"/>
                    <a:pt x="11" y="5"/>
                  </a:cubicBezTo>
                  <a:cubicBezTo>
                    <a:pt x="9" y="8"/>
                    <a:pt x="9" y="4"/>
                    <a:pt x="8" y="5"/>
                  </a:cubicBezTo>
                  <a:cubicBezTo>
                    <a:pt x="6" y="6"/>
                    <a:pt x="6" y="5"/>
                    <a:pt x="5" y="5"/>
                  </a:cubicBezTo>
                  <a:cubicBezTo>
                    <a:pt x="4" y="6"/>
                    <a:pt x="3" y="6"/>
                    <a:pt x="3" y="5"/>
                  </a:cubicBezTo>
                  <a:cubicBezTo>
                    <a:pt x="3" y="4"/>
                    <a:pt x="1" y="6"/>
                    <a:pt x="0" y="6"/>
                  </a:cubicBezTo>
                  <a:cubicBezTo>
                    <a:pt x="0" y="7"/>
                    <a:pt x="3" y="9"/>
                    <a:pt x="4" y="9"/>
                  </a:cubicBezTo>
                  <a:cubicBezTo>
                    <a:pt x="5" y="11"/>
                    <a:pt x="4" y="12"/>
                    <a:pt x="5" y="13"/>
                  </a:cubicBezTo>
                  <a:cubicBezTo>
                    <a:pt x="5" y="15"/>
                    <a:pt x="8" y="15"/>
                    <a:pt x="9" y="14"/>
                  </a:cubicBezTo>
                  <a:cubicBezTo>
                    <a:pt x="11" y="13"/>
                    <a:pt x="12" y="16"/>
                    <a:pt x="12" y="17"/>
                  </a:cubicBezTo>
                  <a:cubicBezTo>
                    <a:pt x="13" y="19"/>
                    <a:pt x="15" y="19"/>
                    <a:pt x="13" y="21"/>
                  </a:cubicBezTo>
                  <a:cubicBezTo>
                    <a:pt x="11" y="22"/>
                    <a:pt x="10" y="19"/>
                    <a:pt x="10" y="22"/>
                  </a:cubicBezTo>
                  <a:cubicBezTo>
                    <a:pt x="10" y="24"/>
                    <a:pt x="13" y="24"/>
                    <a:pt x="14" y="25"/>
                  </a:cubicBezTo>
                  <a:cubicBezTo>
                    <a:pt x="16" y="27"/>
                    <a:pt x="17" y="29"/>
                    <a:pt x="19" y="31"/>
                  </a:cubicBezTo>
                  <a:cubicBezTo>
                    <a:pt x="20" y="33"/>
                    <a:pt x="22" y="33"/>
                    <a:pt x="23" y="35"/>
                  </a:cubicBezTo>
                  <a:cubicBezTo>
                    <a:pt x="24" y="37"/>
                    <a:pt x="24" y="38"/>
                    <a:pt x="26" y="39"/>
                  </a:cubicBezTo>
                  <a:cubicBezTo>
                    <a:pt x="27" y="40"/>
                    <a:pt x="26" y="42"/>
                    <a:pt x="28" y="43"/>
                  </a:cubicBezTo>
                  <a:cubicBezTo>
                    <a:pt x="29" y="44"/>
                    <a:pt x="28" y="47"/>
                    <a:pt x="27" y="48"/>
                  </a:cubicBezTo>
                  <a:cubicBezTo>
                    <a:pt x="26" y="49"/>
                    <a:pt x="27" y="51"/>
                    <a:pt x="28" y="52"/>
                  </a:cubicBezTo>
                  <a:cubicBezTo>
                    <a:pt x="28" y="54"/>
                    <a:pt x="28" y="55"/>
                    <a:pt x="28" y="57"/>
                  </a:cubicBezTo>
                  <a:cubicBezTo>
                    <a:pt x="26" y="59"/>
                    <a:pt x="26" y="59"/>
                    <a:pt x="23" y="60"/>
                  </a:cubicBezTo>
                  <a:cubicBezTo>
                    <a:pt x="21" y="60"/>
                    <a:pt x="24" y="63"/>
                    <a:pt x="20" y="62"/>
                  </a:cubicBezTo>
                  <a:cubicBezTo>
                    <a:pt x="18" y="62"/>
                    <a:pt x="20" y="64"/>
                    <a:pt x="20" y="65"/>
                  </a:cubicBezTo>
                  <a:cubicBezTo>
                    <a:pt x="21" y="67"/>
                    <a:pt x="19" y="66"/>
                    <a:pt x="18" y="66"/>
                  </a:cubicBezTo>
                  <a:cubicBezTo>
                    <a:pt x="16" y="66"/>
                    <a:pt x="15" y="66"/>
                    <a:pt x="14" y="67"/>
                  </a:cubicBezTo>
                  <a:cubicBezTo>
                    <a:pt x="11" y="69"/>
                    <a:pt x="13" y="69"/>
                    <a:pt x="15" y="70"/>
                  </a:cubicBezTo>
                  <a:cubicBezTo>
                    <a:pt x="16" y="70"/>
                    <a:pt x="14" y="73"/>
                    <a:pt x="14" y="74"/>
                  </a:cubicBezTo>
                  <a:cubicBezTo>
                    <a:pt x="13" y="74"/>
                    <a:pt x="13" y="78"/>
                    <a:pt x="14" y="77"/>
                  </a:cubicBezTo>
                  <a:cubicBezTo>
                    <a:pt x="16" y="76"/>
                    <a:pt x="17" y="75"/>
                    <a:pt x="18" y="75"/>
                  </a:cubicBezTo>
                  <a:cubicBezTo>
                    <a:pt x="22" y="74"/>
                    <a:pt x="20" y="73"/>
                    <a:pt x="19" y="71"/>
                  </a:cubicBezTo>
                  <a:cubicBezTo>
                    <a:pt x="20" y="71"/>
                    <a:pt x="21" y="73"/>
                    <a:pt x="22" y="72"/>
                  </a:cubicBezTo>
                  <a:cubicBezTo>
                    <a:pt x="23" y="71"/>
                    <a:pt x="21" y="70"/>
                    <a:pt x="21" y="70"/>
                  </a:cubicBezTo>
                  <a:cubicBezTo>
                    <a:pt x="21" y="69"/>
                    <a:pt x="23" y="71"/>
                    <a:pt x="23" y="71"/>
                  </a:cubicBezTo>
                  <a:cubicBezTo>
                    <a:pt x="22" y="71"/>
                    <a:pt x="23" y="67"/>
                    <a:pt x="24" y="67"/>
                  </a:cubicBezTo>
                  <a:cubicBezTo>
                    <a:pt x="24" y="66"/>
                    <a:pt x="26" y="68"/>
                    <a:pt x="26" y="68"/>
                  </a:cubicBezTo>
                  <a:cubicBezTo>
                    <a:pt x="28" y="68"/>
                    <a:pt x="29" y="67"/>
                    <a:pt x="30" y="66"/>
                  </a:cubicBezTo>
                  <a:cubicBezTo>
                    <a:pt x="31" y="65"/>
                    <a:pt x="36" y="63"/>
                    <a:pt x="36" y="61"/>
                  </a:cubicBezTo>
                  <a:cubicBezTo>
                    <a:pt x="36" y="60"/>
                    <a:pt x="35" y="59"/>
                    <a:pt x="36" y="57"/>
                  </a:cubicBezTo>
                  <a:cubicBezTo>
                    <a:pt x="36" y="56"/>
                    <a:pt x="38" y="57"/>
                    <a:pt x="37" y="55"/>
                  </a:cubicBezTo>
                  <a:cubicBezTo>
                    <a:pt x="36" y="54"/>
                    <a:pt x="38" y="56"/>
                    <a:pt x="37" y="55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72" name="Freeform 706"/>
            <p:cNvSpPr>
              <a:spLocks/>
            </p:cNvSpPr>
            <p:nvPr/>
          </p:nvSpPr>
          <p:spPr bwMode="auto">
            <a:xfrm>
              <a:off x="16279815" y="7978656"/>
              <a:ext cx="343950" cy="420492"/>
            </a:xfrm>
            <a:custGeom>
              <a:avLst/>
              <a:gdLst>
                <a:gd name="T0" fmla="*/ 37 w 37"/>
                <a:gd name="T1" fmla="*/ 38 h 45"/>
                <a:gd name="T2" fmla="*/ 35 w 37"/>
                <a:gd name="T3" fmla="*/ 35 h 45"/>
                <a:gd name="T4" fmla="*/ 33 w 37"/>
                <a:gd name="T5" fmla="*/ 32 h 45"/>
                <a:gd name="T6" fmla="*/ 30 w 37"/>
                <a:gd name="T7" fmla="*/ 28 h 45"/>
                <a:gd name="T8" fmla="*/ 26 w 37"/>
                <a:gd name="T9" fmla="*/ 22 h 45"/>
                <a:gd name="T10" fmla="*/ 22 w 37"/>
                <a:gd name="T11" fmla="*/ 18 h 45"/>
                <a:gd name="T12" fmla="*/ 19 w 37"/>
                <a:gd name="T13" fmla="*/ 15 h 45"/>
                <a:gd name="T14" fmla="*/ 22 w 37"/>
                <a:gd name="T15" fmla="*/ 14 h 45"/>
                <a:gd name="T16" fmla="*/ 21 w 37"/>
                <a:gd name="T17" fmla="*/ 10 h 45"/>
                <a:gd name="T18" fmla="*/ 14 w 37"/>
                <a:gd name="T19" fmla="*/ 8 h 45"/>
                <a:gd name="T20" fmla="*/ 13 w 37"/>
                <a:gd name="T21" fmla="*/ 4 h 45"/>
                <a:gd name="T22" fmla="*/ 9 w 37"/>
                <a:gd name="T23" fmla="*/ 0 h 45"/>
                <a:gd name="T24" fmla="*/ 7 w 37"/>
                <a:gd name="T25" fmla="*/ 0 h 45"/>
                <a:gd name="T26" fmla="*/ 8 w 37"/>
                <a:gd name="T27" fmla="*/ 4 h 45"/>
                <a:gd name="T28" fmla="*/ 8 w 37"/>
                <a:gd name="T29" fmla="*/ 7 h 45"/>
                <a:gd name="T30" fmla="*/ 4 w 37"/>
                <a:gd name="T31" fmla="*/ 5 h 45"/>
                <a:gd name="T32" fmla="*/ 0 w 37"/>
                <a:gd name="T33" fmla="*/ 10 h 45"/>
                <a:gd name="T34" fmla="*/ 4 w 37"/>
                <a:gd name="T35" fmla="*/ 15 h 45"/>
                <a:gd name="T36" fmla="*/ 4 w 37"/>
                <a:gd name="T37" fmla="*/ 22 h 45"/>
                <a:gd name="T38" fmla="*/ 3 w 37"/>
                <a:gd name="T39" fmla="*/ 26 h 45"/>
                <a:gd name="T40" fmla="*/ 7 w 37"/>
                <a:gd name="T41" fmla="*/ 25 h 45"/>
                <a:gd name="T42" fmla="*/ 10 w 37"/>
                <a:gd name="T43" fmla="*/ 23 h 45"/>
                <a:gd name="T44" fmla="*/ 15 w 37"/>
                <a:gd name="T45" fmla="*/ 22 h 45"/>
                <a:gd name="T46" fmla="*/ 23 w 37"/>
                <a:gd name="T47" fmla="*/ 28 h 45"/>
                <a:gd name="T48" fmla="*/ 27 w 37"/>
                <a:gd name="T49" fmla="*/ 36 h 45"/>
                <a:gd name="T50" fmla="*/ 27 w 37"/>
                <a:gd name="T51" fmla="*/ 39 h 45"/>
                <a:gd name="T52" fmla="*/ 25 w 37"/>
                <a:gd name="T53" fmla="*/ 43 h 45"/>
                <a:gd name="T54" fmla="*/ 29 w 37"/>
                <a:gd name="T55" fmla="*/ 43 h 45"/>
                <a:gd name="T56" fmla="*/ 32 w 37"/>
                <a:gd name="T57" fmla="*/ 42 h 45"/>
                <a:gd name="T58" fmla="*/ 35 w 37"/>
                <a:gd name="T59" fmla="*/ 42 h 45"/>
                <a:gd name="T60" fmla="*/ 37 w 37"/>
                <a:gd name="T61" fmla="*/ 38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37" h="45">
                  <a:moveTo>
                    <a:pt x="37" y="38"/>
                  </a:moveTo>
                  <a:cubicBezTo>
                    <a:pt x="37" y="37"/>
                    <a:pt x="36" y="37"/>
                    <a:pt x="35" y="35"/>
                  </a:cubicBezTo>
                  <a:cubicBezTo>
                    <a:pt x="35" y="33"/>
                    <a:pt x="34" y="34"/>
                    <a:pt x="33" y="32"/>
                  </a:cubicBezTo>
                  <a:cubicBezTo>
                    <a:pt x="32" y="30"/>
                    <a:pt x="32" y="29"/>
                    <a:pt x="30" y="28"/>
                  </a:cubicBezTo>
                  <a:cubicBezTo>
                    <a:pt x="28" y="26"/>
                    <a:pt x="27" y="24"/>
                    <a:pt x="26" y="22"/>
                  </a:cubicBezTo>
                  <a:cubicBezTo>
                    <a:pt x="25" y="21"/>
                    <a:pt x="23" y="19"/>
                    <a:pt x="22" y="18"/>
                  </a:cubicBezTo>
                  <a:cubicBezTo>
                    <a:pt x="20" y="17"/>
                    <a:pt x="19" y="18"/>
                    <a:pt x="19" y="15"/>
                  </a:cubicBezTo>
                  <a:cubicBezTo>
                    <a:pt x="19" y="14"/>
                    <a:pt x="21" y="16"/>
                    <a:pt x="22" y="14"/>
                  </a:cubicBezTo>
                  <a:cubicBezTo>
                    <a:pt x="24" y="13"/>
                    <a:pt x="22" y="12"/>
                    <a:pt x="21" y="10"/>
                  </a:cubicBezTo>
                  <a:cubicBezTo>
                    <a:pt x="19" y="5"/>
                    <a:pt x="16" y="11"/>
                    <a:pt x="14" y="8"/>
                  </a:cubicBezTo>
                  <a:cubicBezTo>
                    <a:pt x="13" y="7"/>
                    <a:pt x="14" y="5"/>
                    <a:pt x="13" y="4"/>
                  </a:cubicBezTo>
                  <a:cubicBezTo>
                    <a:pt x="12" y="3"/>
                    <a:pt x="10" y="2"/>
                    <a:pt x="9" y="0"/>
                  </a:cubicBezTo>
                  <a:cubicBezTo>
                    <a:pt x="9" y="0"/>
                    <a:pt x="7" y="0"/>
                    <a:pt x="7" y="0"/>
                  </a:cubicBezTo>
                  <a:cubicBezTo>
                    <a:pt x="6" y="1"/>
                    <a:pt x="8" y="3"/>
                    <a:pt x="8" y="4"/>
                  </a:cubicBezTo>
                  <a:cubicBezTo>
                    <a:pt x="8" y="5"/>
                    <a:pt x="9" y="7"/>
                    <a:pt x="8" y="7"/>
                  </a:cubicBezTo>
                  <a:cubicBezTo>
                    <a:pt x="6" y="7"/>
                    <a:pt x="6" y="5"/>
                    <a:pt x="4" y="5"/>
                  </a:cubicBezTo>
                  <a:cubicBezTo>
                    <a:pt x="3" y="4"/>
                    <a:pt x="0" y="10"/>
                    <a:pt x="0" y="10"/>
                  </a:cubicBezTo>
                  <a:cubicBezTo>
                    <a:pt x="1" y="13"/>
                    <a:pt x="0" y="17"/>
                    <a:pt x="4" y="15"/>
                  </a:cubicBezTo>
                  <a:cubicBezTo>
                    <a:pt x="6" y="14"/>
                    <a:pt x="4" y="22"/>
                    <a:pt x="4" y="22"/>
                  </a:cubicBezTo>
                  <a:cubicBezTo>
                    <a:pt x="6" y="23"/>
                    <a:pt x="4" y="24"/>
                    <a:pt x="3" y="26"/>
                  </a:cubicBezTo>
                  <a:cubicBezTo>
                    <a:pt x="3" y="27"/>
                    <a:pt x="6" y="25"/>
                    <a:pt x="7" y="25"/>
                  </a:cubicBezTo>
                  <a:cubicBezTo>
                    <a:pt x="7" y="24"/>
                    <a:pt x="9" y="23"/>
                    <a:pt x="10" y="23"/>
                  </a:cubicBezTo>
                  <a:cubicBezTo>
                    <a:pt x="12" y="24"/>
                    <a:pt x="13" y="24"/>
                    <a:pt x="15" y="22"/>
                  </a:cubicBezTo>
                  <a:cubicBezTo>
                    <a:pt x="17" y="21"/>
                    <a:pt x="24" y="25"/>
                    <a:pt x="23" y="28"/>
                  </a:cubicBezTo>
                  <a:cubicBezTo>
                    <a:pt x="21" y="32"/>
                    <a:pt x="25" y="33"/>
                    <a:pt x="27" y="36"/>
                  </a:cubicBezTo>
                  <a:cubicBezTo>
                    <a:pt x="27" y="37"/>
                    <a:pt x="27" y="38"/>
                    <a:pt x="27" y="39"/>
                  </a:cubicBezTo>
                  <a:cubicBezTo>
                    <a:pt x="27" y="40"/>
                    <a:pt x="26" y="42"/>
                    <a:pt x="25" y="43"/>
                  </a:cubicBezTo>
                  <a:cubicBezTo>
                    <a:pt x="26" y="43"/>
                    <a:pt x="29" y="45"/>
                    <a:pt x="29" y="43"/>
                  </a:cubicBezTo>
                  <a:cubicBezTo>
                    <a:pt x="29" y="42"/>
                    <a:pt x="31" y="41"/>
                    <a:pt x="32" y="42"/>
                  </a:cubicBezTo>
                  <a:cubicBezTo>
                    <a:pt x="33" y="43"/>
                    <a:pt x="34" y="43"/>
                    <a:pt x="35" y="42"/>
                  </a:cubicBezTo>
                  <a:cubicBezTo>
                    <a:pt x="37" y="42"/>
                    <a:pt x="37" y="40"/>
                    <a:pt x="37" y="38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73" name="Freeform 707"/>
            <p:cNvSpPr>
              <a:spLocks/>
            </p:cNvSpPr>
            <p:nvPr/>
          </p:nvSpPr>
          <p:spPr bwMode="auto">
            <a:xfrm>
              <a:off x="17754337" y="9119079"/>
              <a:ext cx="420383" cy="356781"/>
            </a:xfrm>
            <a:custGeom>
              <a:avLst/>
              <a:gdLst>
                <a:gd name="T0" fmla="*/ 45 w 45"/>
                <a:gd name="T1" fmla="*/ 29 h 38"/>
                <a:gd name="T2" fmla="*/ 45 w 45"/>
                <a:gd name="T3" fmla="*/ 26 h 38"/>
                <a:gd name="T4" fmla="*/ 45 w 45"/>
                <a:gd name="T5" fmla="*/ 24 h 38"/>
                <a:gd name="T6" fmla="*/ 45 w 45"/>
                <a:gd name="T7" fmla="*/ 15 h 38"/>
                <a:gd name="T8" fmla="*/ 45 w 45"/>
                <a:gd name="T9" fmla="*/ 6 h 38"/>
                <a:gd name="T10" fmla="*/ 35 w 45"/>
                <a:gd name="T11" fmla="*/ 3 h 38"/>
                <a:gd name="T12" fmla="*/ 30 w 45"/>
                <a:gd name="T13" fmla="*/ 0 h 38"/>
                <a:gd name="T14" fmla="*/ 26 w 45"/>
                <a:gd name="T15" fmla="*/ 3 h 38"/>
                <a:gd name="T16" fmla="*/ 22 w 45"/>
                <a:gd name="T17" fmla="*/ 5 h 38"/>
                <a:gd name="T18" fmla="*/ 18 w 45"/>
                <a:gd name="T19" fmla="*/ 10 h 38"/>
                <a:gd name="T20" fmla="*/ 14 w 45"/>
                <a:gd name="T21" fmla="*/ 8 h 38"/>
                <a:gd name="T22" fmla="*/ 11 w 45"/>
                <a:gd name="T23" fmla="*/ 5 h 38"/>
                <a:gd name="T24" fmla="*/ 9 w 45"/>
                <a:gd name="T25" fmla="*/ 6 h 38"/>
                <a:gd name="T26" fmla="*/ 7 w 45"/>
                <a:gd name="T27" fmla="*/ 5 h 38"/>
                <a:gd name="T28" fmla="*/ 4 w 45"/>
                <a:gd name="T29" fmla="*/ 6 h 38"/>
                <a:gd name="T30" fmla="*/ 0 w 45"/>
                <a:gd name="T31" fmla="*/ 7 h 38"/>
                <a:gd name="T32" fmla="*/ 3 w 45"/>
                <a:gd name="T33" fmla="*/ 8 h 38"/>
                <a:gd name="T34" fmla="*/ 4 w 45"/>
                <a:gd name="T35" fmla="*/ 11 h 38"/>
                <a:gd name="T36" fmla="*/ 7 w 45"/>
                <a:gd name="T37" fmla="*/ 14 h 38"/>
                <a:gd name="T38" fmla="*/ 9 w 45"/>
                <a:gd name="T39" fmla="*/ 8 h 38"/>
                <a:gd name="T40" fmla="*/ 10 w 45"/>
                <a:gd name="T41" fmla="*/ 12 h 38"/>
                <a:gd name="T42" fmla="*/ 15 w 45"/>
                <a:gd name="T43" fmla="*/ 12 h 38"/>
                <a:gd name="T44" fmla="*/ 18 w 45"/>
                <a:gd name="T45" fmla="*/ 15 h 38"/>
                <a:gd name="T46" fmla="*/ 27 w 45"/>
                <a:gd name="T47" fmla="*/ 19 h 38"/>
                <a:gd name="T48" fmla="*/ 32 w 45"/>
                <a:gd name="T49" fmla="*/ 22 h 38"/>
                <a:gd name="T50" fmla="*/ 34 w 45"/>
                <a:gd name="T51" fmla="*/ 26 h 38"/>
                <a:gd name="T52" fmla="*/ 36 w 45"/>
                <a:gd name="T53" fmla="*/ 27 h 38"/>
                <a:gd name="T54" fmla="*/ 34 w 45"/>
                <a:gd name="T55" fmla="*/ 28 h 38"/>
                <a:gd name="T56" fmla="*/ 36 w 45"/>
                <a:gd name="T57" fmla="*/ 29 h 38"/>
                <a:gd name="T58" fmla="*/ 35 w 45"/>
                <a:gd name="T59" fmla="*/ 30 h 38"/>
                <a:gd name="T60" fmla="*/ 32 w 45"/>
                <a:gd name="T61" fmla="*/ 31 h 38"/>
                <a:gd name="T62" fmla="*/ 29 w 45"/>
                <a:gd name="T63" fmla="*/ 34 h 38"/>
                <a:gd name="T64" fmla="*/ 34 w 45"/>
                <a:gd name="T65" fmla="*/ 35 h 38"/>
                <a:gd name="T66" fmla="*/ 36 w 45"/>
                <a:gd name="T67" fmla="*/ 31 h 38"/>
                <a:gd name="T68" fmla="*/ 36 w 45"/>
                <a:gd name="T69" fmla="*/ 33 h 38"/>
                <a:gd name="T70" fmla="*/ 40 w 45"/>
                <a:gd name="T71" fmla="*/ 32 h 38"/>
                <a:gd name="T72" fmla="*/ 45 w 45"/>
                <a:gd name="T73" fmla="*/ 38 h 38"/>
                <a:gd name="T74" fmla="*/ 45 w 45"/>
                <a:gd name="T75" fmla="*/ 29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45" h="38">
                  <a:moveTo>
                    <a:pt x="45" y="29"/>
                  </a:moveTo>
                  <a:cubicBezTo>
                    <a:pt x="45" y="28"/>
                    <a:pt x="44" y="27"/>
                    <a:pt x="45" y="26"/>
                  </a:cubicBezTo>
                  <a:cubicBezTo>
                    <a:pt x="45" y="25"/>
                    <a:pt x="45" y="25"/>
                    <a:pt x="45" y="24"/>
                  </a:cubicBezTo>
                  <a:cubicBezTo>
                    <a:pt x="45" y="21"/>
                    <a:pt x="45" y="18"/>
                    <a:pt x="45" y="15"/>
                  </a:cubicBezTo>
                  <a:cubicBezTo>
                    <a:pt x="45" y="12"/>
                    <a:pt x="45" y="9"/>
                    <a:pt x="45" y="6"/>
                  </a:cubicBezTo>
                  <a:cubicBezTo>
                    <a:pt x="45" y="6"/>
                    <a:pt x="36" y="3"/>
                    <a:pt x="35" y="3"/>
                  </a:cubicBezTo>
                  <a:cubicBezTo>
                    <a:pt x="33" y="2"/>
                    <a:pt x="32" y="1"/>
                    <a:pt x="30" y="0"/>
                  </a:cubicBezTo>
                  <a:cubicBezTo>
                    <a:pt x="27" y="0"/>
                    <a:pt x="27" y="2"/>
                    <a:pt x="26" y="3"/>
                  </a:cubicBezTo>
                  <a:cubicBezTo>
                    <a:pt x="26" y="4"/>
                    <a:pt x="23" y="4"/>
                    <a:pt x="22" y="5"/>
                  </a:cubicBezTo>
                  <a:cubicBezTo>
                    <a:pt x="21" y="7"/>
                    <a:pt x="20" y="9"/>
                    <a:pt x="18" y="10"/>
                  </a:cubicBezTo>
                  <a:cubicBezTo>
                    <a:pt x="16" y="11"/>
                    <a:pt x="14" y="10"/>
                    <a:pt x="14" y="8"/>
                  </a:cubicBezTo>
                  <a:cubicBezTo>
                    <a:pt x="13" y="6"/>
                    <a:pt x="12" y="6"/>
                    <a:pt x="11" y="5"/>
                  </a:cubicBezTo>
                  <a:cubicBezTo>
                    <a:pt x="11" y="3"/>
                    <a:pt x="10" y="5"/>
                    <a:pt x="9" y="6"/>
                  </a:cubicBezTo>
                  <a:cubicBezTo>
                    <a:pt x="8" y="6"/>
                    <a:pt x="7" y="5"/>
                    <a:pt x="7" y="5"/>
                  </a:cubicBezTo>
                  <a:cubicBezTo>
                    <a:pt x="6" y="5"/>
                    <a:pt x="5" y="6"/>
                    <a:pt x="4" y="6"/>
                  </a:cubicBezTo>
                  <a:cubicBezTo>
                    <a:pt x="4" y="7"/>
                    <a:pt x="0" y="6"/>
                    <a:pt x="0" y="7"/>
                  </a:cubicBezTo>
                  <a:cubicBezTo>
                    <a:pt x="0" y="8"/>
                    <a:pt x="2" y="8"/>
                    <a:pt x="3" y="8"/>
                  </a:cubicBezTo>
                  <a:cubicBezTo>
                    <a:pt x="4" y="9"/>
                    <a:pt x="4" y="10"/>
                    <a:pt x="4" y="11"/>
                  </a:cubicBezTo>
                  <a:cubicBezTo>
                    <a:pt x="4" y="13"/>
                    <a:pt x="7" y="13"/>
                    <a:pt x="7" y="14"/>
                  </a:cubicBezTo>
                  <a:cubicBezTo>
                    <a:pt x="7" y="12"/>
                    <a:pt x="7" y="9"/>
                    <a:pt x="9" y="8"/>
                  </a:cubicBezTo>
                  <a:cubicBezTo>
                    <a:pt x="7" y="9"/>
                    <a:pt x="8" y="11"/>
                    <a:pt x="10" y="12"/>
                  </a:cubicBezTo>
                  <a:cubicBezTo>
                    <a:pt x="12" y="13"/>
                    <a:pt x="13" y="13"/>
                    <a:pt x="15" y="12"/>
                  </a:cubicBezTo>
                  <a:cubicBezTo>
                    <a:pt x="12" y="13"/>
                    <a:pt x="17" y="15"/>
                    <a:pt x="18" y="15"/>
                  </a:cubicBezTo>
                  <a:cubicBezTo>
                    <a:pt x="21" y="16"/>
                    <a:pt x="24" y="18"/>
                    <a:pt x="27" y="19"/>
                  </a:cubicBezTo>
                  <a:cubicBezTo>
                    <a:pt x="29" y="20"/>
                    <a:pt x="31" y="21"/>
                    <a:pt x="32" y="22"/>
                  </a:cubicBezTo>
                  <a:cubicBezTo>
                    <a:pt x="32" y="24"/>
                    <a:pt x="33" y="25"/>
                    <a:pt x="34" y="26"/>
                  </a:cubicBezTo>
                  <a:cubicBezTo>
                    <a:pt x="34" y="26"/>
                    <a:pt x="36" y="27"/>
                    <a:pt x="36" y="27"/>
                  </a:cubicBezTo>
                  <a:cubicBezTo>
                    <a:pt x="36" y="27"/>
                    <a:pt x="34" y="28"/>
                    <a:pt x="34" y="28"/>
                  </a:cubicBezTo>
                  <a:cubicBezTo>
                    <a:pt x="34" y="28"/>
                    <a:pt x="36" y="28"/>
                    <a:pt x="36" y="29"/>
                  </a:cubicBezTo>
                  <a:cubicBezTo>
                    <a:pt x="36" y="28"/>
                    <a:pt x="35" y="29"/>
                    <a:pt x="35" y="30"/>
                  </a:cubicBezTo>
                  <a:cubicBezTo>
                    <a:pt x="34" y="31"/>
                    <a:pt x="33" y="30"/>
                    <a:pt x="32" y="31"/>
                  </a:cubicBezTo>
                  <a:cubicBezTo>
                    <a:pt x="31" y="31"/>
                    <a:pt x="28" y="34"/>
                    <a:pt x="29" y="34"/>
                  </a:cubicBezTo>
                  <a:cubicBezTo>
                    <a:pt x="30" y="35"/>
                    <a:pt x="32" y="35"/>
                    <a:pt x="34" y="35"/>
                  </a:cubicBezTo>
                  <a:cubicBezTo>
                    <a:pt x="34" y="34"/>
                    <a:pt x="35" y="30"/>
                    <a:pt x="36" y="31"/>
                  </a:cubicBezTo>
                  <a:cubicBezTo>
                    <a:pt x="36" y="32"/>
                    <a:pt x="33" y="33"/>
                    <a:pt x="36" y="33"/>
                  </a:cubicBezTo>
                  <a:cubicBezTo>
                    <a:pt x="38" y="34"/>
                    <a:pt x="39" y="34"/>
                    <a:pt x="40" y="32"/>
                  </a:cubicBezTo>
                  <a:cubicBezTo>
                    <a:pt x="39" y="34"/>
                    <a:pt x="44" y="37"/>
                    <a:pt x="45" y="38"/>
                  </a:cubicBezTo>
                  <a:cubicBezTo>
                    <a:pt x="45" y="35"/>
                    <a:pt x="45" y="32"/>
                    <a:pt x="45" y="29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74" name="Freeform 708"/>
            <p:cNvSpPr>
              <a:spLocks/>
            </p:cNvSpPr>
            <p:nvPr/>
          </p:nvSpPr>
          <p:spPr bwMode="auto">
            <a:xfrm>
              <a:off x="18165166" y="9176423"/>
              <a:ext cx="477708" cy="382265"/>
            </a:xfrm>
            <a:custGeom>
              <a:avLst/>
              <a:gdLst>
                <a:gd name="T0" fmla="*/ 50 w 51"/>
                <a:gd name="T1" fmla="*/ 39 h 41"/>
                <a:gd name="T2" fmla="*/ 45 w 51"/>
                <a:gd name="T3" fmla="*/ 37 h 41"/>
                <a:gd name="T4" fmla="*/ 47 w 51"/>
                <a:gd name="T5" fmla="*/ 36 h 41"/>
                <a:gd name="T6" fmla="*/ 42 w 51"/>
                <a:gd name="T7" fmla="*/ 34 h 41"/>
                <a:gd name="T8" fmla="*/ 38 w 51"/>
                <a:gd name="T9" fmla="*/ 30 h 41"/>
                <a:gd name="T10" fmla="*/ 37 w 51"/>
                <a:gd name="T11" fmla="*/ 28 h 41"/>
                <a:gd name="T12" fmla="*/ 34 w 51"/>
                <a:gd name="T13" fmla="*/ 26 h 41"/>
                <a:gd name="T14" fmla="*/ 29 w 51"/>
                <a:gd name="T15" fmla="*/ 21 h 41"/>
                <a:gd name="T16" fmla="*/ 34 w 51"/>
                <a:gd name="T17" fmla="*/ 21 h 41"/>
                <a:gd name="T18" fmla="*/ 34 w 51"/>
                <a:gd name="T19" fmla="*/ 18 h 41"/>
                <a:gd name="T20" fmla="*/ 31 w 51"/>
                <a:gd name="T21" fmla="*/ 17 h 41"/>
                <a:gd name="T22" fmla="*/ 25 w 51"/>
                <a:gd name="T23" fmla="*/ 12 h 41"/>
                <a:gd name="T24" fmla="*/ 19 w 51"/>
                <a:gd name="T25" fmla="*/ 7 h 41"/>
                <a:gd name="T26" fmla="*/ 16 w 51"/>
                <a:gd name="T27" fmla="*/ 6 h 41"/>
                <a:gd name="T28" fmla="*/ 13 w 51"/>
                <a:gd name="T29" fmla="*/ 4 h 41"/>
                <a:gd name="T30" fmla="*/ 8 w 51"/>
                <a:gd name="T31" fmla="*/ 2 h 41"/>
                <a:gd name="T32" fmla="*/ 1 w 51"/>
                <a:gd name="T33" fmla="*/ 0 h 41"/>
                <a:gd name="T34" fmla="*/ 1 w 51"/>
                <a:gd name="T35" fmla="*/ 10 h 41"/>
                <a:gd name="T36" fmla="*/ 1 w 51"/>
                <a:gd name="T37" fmla="*/ 20 h 41"/>
                <a:gd name="T38" fmla="*/ 1 w 51"/>
                <a:gd name="T39" fmla="*/ 25 h 41"/>
                <a:gd name="T40" fmla="*/ 1 w 51"/>
                <a:gd name="T41" fmla="*/ 30 h 41"/>
                <a:gd name="T42" fmla="*/ 4 w 51"/>
                <a:gd name="T43" fmla="*/ 33 h 41"/>
                <a:gd name="T44" fmla="*/ 13 w 51"/>
                <a:gd name="T45" fmla="*/ 31 h 41"/>
                <a:gd name="T46" fmla="*/ 9 w 51"/>
                <a:gd name="T47" fmla="*/ 28 h 41"/>
                <a:gd name="T48" fmla="*/ 14 w 51"/>
                <a:gd name="T49" fmla="*/ 30 h 41"/>
                <a:gd name="T50" fmla="*/ 13 w 51"/>
                <a:gd name="T51" fmla="*/ 26 h 41"/>
                <a:gd name="T52" fmla="*/ 15 w 51"/>
                <a:gd name="T53" fmla="*/ 27 h 41"/>
                <a:gd name="T54" fmla="*/ 18 w 51"/>
                <a:gd name="T55" fmla="*/ 25 h 41"/>
                <a:gd name="T56" fmla="*/ 26 w 51"/>
                <a:gd name="T57" fmla="*/ 27 h 41"/>
                <a:gd name="T58" fmla="*/ 31 w 51"/>
                <a:gd name="T59" fmla="*/ 33 h 41"/>
                <a:gd name="T60" fmla="*/ 36 w 51"/>
                <a:gd name="T61" fmla="*/ 38 h 41"/>
                <a:gd name="T62" fmla="*/ 45 w 51"/>
                <a:gd name="T63" fmla="*/ 40 h 41"/>
                <a:gd name="T64" fmla="*/ 48 w 51"/>
                <a:gd name="T65" fmla="*/ 40 h 41"/>
                <a:gd name="T66" fmla="*/ 50 w 51"/>
                <a:gd name="T67" fmla="*/ 39 h 41"/>
                <a:gd name="T68" fmla="*/ 50 w 51"/>
                <a:gd name="T69" fmla="*/ 39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51" h="41">
                  <a:moveTo>
                    <a:pt x="50" y="39"/>
                  </a:moveTo>
                  <a:cubicBezTo>
                    <a:pt x="48" y="38"/>
                    <a:pt x="46" y="38"/>
                    <a:pt x="45" y="37"/>
                  </a:cubicBezTo>
                  <a:cubicBezTo>
                    <a:pt x="44" y="36"/>
                    <a:pt x="46" y="35"/>
                    <a:pt x="47" y="36"/>
                  </a:cubicBezTo>
                  <a:cubicBezTo>
                    <a:pt x="45" y="35"/>
                    <a:pt x="42" y="36"/>
                    <a:pt x="42" y="34"/>
                  </a:cubicBezTo>
                  <a:cubicBezTo>
                    <a:pt x="42" y="32"/>
                    <a:pt x="39" y="32"/>
                    <a:pt x="38" y="30"/>
                  </a:cubicBezTo>
                  <a:cubicBezTo>
                    <a:pt x="37" y="29"/>
                    <a:pt x="38" y="29"/>
                    <a:pt x="37" y="28"/>
                  </a:cubicBezTo>
                  <a:cubicBezTo>
                    <a:pt x="36" y="27"/>
                    <a:pt x="35" y="27"/>
                    <a:pt x="34" y="26"/>
                  </a:cubicBezTo>
                  <a:cubicBezTo>
                    <a:pt x="34" y="26"/>
                    <a:pt x="30" y="21"/>
                    <a:pt x="29" y="21"/>
                  </a:cubicBezTo>
                  <a:cubicBezTo>
                    <a:pt x="30" y="20"/>
                    <a:pt x="33" y="21"/>
                    <a:pt x="34" y="21"/>
                  </a:cubicBezTo>
                  <a:cubicBezTo>
                    <a:pt x="36" y="21"/>
                    <a:pt x="35" y="20"/>
                    <a:pt x="34" y="18"/>
                  </a:cubicBezTo>
                  <a:cubicBezTo>
                    <a:pt x="34" y="17"/>
                    <a:pt x="32" y="17"/>
                    <a:pt x="31" y="17"/>
                  </a:cubicBezTo>
                  <a:cubicBezTo>
                    <a:pt x="28" y="15"/>
                    <a:pt x="26" y="14"/>
                    <a:pt x="25" y="12"/>
                  </a:cubicBezTo>
                  <a:cubicBezTo>
                    <a:pt x="24" y="10"/>
                    <a:pt x="21" y="8"/>
                    <a:pt x="19" y="7"/>
                  </a:cubicBezTo>
                  <a:cubicBezTo>
                    <a:pt x="18" y="6"/>
                    <a:pt x="17" y="6"/>
                    <a:pt x="16" y="6"/>
                  </a:cubicBezTo>
                  <a:cubicBezTo>
                    <a:pt x="15" y="6"/>
                    <a:pt x="14" y="4"/>
                    <a:pt x="13" y="4"/>
                  </a:cubicBezTo>
                  <a:cubicBezTo>
                    <a:pt x="12" y="3"/>
                    <a:pt x="10" y="3"/>
                    <a:pt x="8" y="2"/>
                  </a:cubicBezTo>
                  <a:cubicBezTo>
                    <a:pt x="6" y="2"/>
                    <a:pt x="4" y="0"/>
                    <a:pt x="1" y="0"/>
                  </a:cubicBezTo>
                  <a:cubicBezTo>
                    <a:pt x="1" y="3"/>
                    <a:pt x="1" y="7"/>
                    <a:pt x="1" y="10"/>
                  </a:cubicBezTo>
                  <a:cubicBezTo>
                    <a:pt x="1" y="13"/>
                    <a:pt x="2" y="17"/>
                    <a:pt x="1" y="20"/>
                  </a:cubicBezTo>
                  <a:cubicBezTo>
                    <a:pt x="0" y="21"/>
                    <a:pt x="1" y="23"/>
                    <a:pt x="1" y="25"/>
                  </a:cubicBezTo>
                  <a:cubicBezTo>
                    <a:pt x="1" y="27"/>
                    <a:pt x="1" y="28"/>
                    <a:pt x="1" y="30"/>
                  </a:cubicBezTo>
                  <a:cubicBezTo>
                    <a:pt x="1" y="33"/>
                    <a:pt x="2" y="33"/>
                    <a:pt x="4" y="33"/>
                  </a:cubicBezTo>
                  <a:cubicBezTo>
                    <a:pt x="7" y="33"/>
                    <a:pt x="10" y="33"/>
                    <a:pt x="13" y="31"/>
                  </a:cubicBezTo>
                  <a:cubicBezTo>
                    <a:pt x="14" y="31"/>
                    <a:pt x="9" y="28"/>
                    <a:pt x="9" y="28"/>
                  </a:cubicBezTo>
                  <a:cubicBezTo>
                    <a:pt x="10" y="28"/>
                    <a:pt x="14" y="31"/>
                    <a:pt x="14" y="30"/>
                  </a:cubicBezTo>
                  <a:cubicBezTo>
                    <a:pt x="14" y="29"/>
                    <a:pt x="13" y="28"/>
                    <a:pt x="13" y="26"/>
                  </a:cubicBezTo>
                  <a:cubicBezTo>
                    <a:pt x="13" y="26"/>
                    <a:pt x="16" y="28"/>
                    <a:pt x="15" y="27"/>
                  </a:cubicBezTo>
                  <a:cubicBezTo>
                    <a:pt x="15" y="25"/>
                    <a:pt x="17" y="25"/>
                    <a:pt x="18" y="25"/>
                  </a:cubicBezTo>
                  <a:cubicBezTo>
                    <a:pt x="19" y="25"/>
                    <a:pt x="26" y="28"/>
                    <a:pt x="26" y="27"/>
                  </a:cubicBezTo>
                  <a:cubicBezTo>
                    <a:pt x="26" y="29"/>
                    <a:pt x="30" y="31"/>
                    <a:pt x="31" y="33"/>
                  </a:cubicBezTo>
                  <a:cubicBezTo>
                    <a:pt x="32" y="35"/>
                    <a:pt x="34" y="38"/>
                    <a:pt x="36" y="38"/>
                  </a:cubicBezTo>
                  <a:cubicBezTo>
                    <a:pt x="39" y="38"/>
                    <a:pt x="42" y="39"/>
                    <a:pt x="45" y="40"/>
                  </a:cubicBezTo>
                  <a:cubicBezTo>
                    <a:pt x="46" y="40"/>
                    <a:pt x="48" y="41"/>
                    <a:pt x="48" y="40"/>
                  </a:cubicBezTo>
                  <a:cubicBezTo>
                    <a:pt x="48" y="39"/>
                    <a:pt x="51" y="39"/>
                    <a:pt x="50" y="39"/>
                  </a:cubicBezTo>
                  <a:cubicBezTo>
                    <a:pt x="49" y="38"/>
                    <a:pt x="51" y="39"/>
                    <a:pt x="50" y="39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75" name="Freeform 709"/>
            <p:cNvSpPr>
              <a:spLocks/>
            </p:cNvSpPr>
            <p:nvPr/>
          </p:nvSpPr>
          <p:spPr bwMode="auto">
            <a:xfrm>
              <a:off x="16681089" y="8829198"/>
              <a:ext cx="477708" cy="420492"/>
            </a:xfrm>
            <a:custGeom>
              <a:avLst/>
              <a:gdLst>
                <a:gd name="T0" fmla="*/ 33 w 51"/>
                <a:gd name="T1" fmla="*/ 5 h 45"/>
                <a:gd name="T2" fmla="*/ 29 w 51"/>
                <a:gd name="T3" fmla="*/ 13 h 45"/>
                <a:gd name="T4" fmla="*/ 20 w 51"/>
                <a:gd name="T5" fmla="*/ 16 h 45"/>
                <a:gd name="T6" fmla="*/ 15 w 51"/>
                <a:gd name="T7" fmla="*/ 18 h 45"/>
                <a:gd name="T8" fmla="*/ 10 w 51"/>
                <a:gd name="T9" fmla="*/ 19 h 45"/>
                <a:gd name="T10" fmla="*/ 7 w 51"/>
                <a:gd name="T11" fmla="*/ 18 h 45"/>
                <a:gd name="T12" fmla="*/ 3 w 51"/>
                <a:gd name="T13" fmla="*/ 14 h 45"/>
                <a:gd name="T14" fmla="*/ 0 w 51"/>
                <a:gd name="T15" fmla="*/ 20 h 45"/>
                <a:gd name="T16" fmla="*/ 4 w 51"/>
                <a:gd name="T17" fmla="*/ 29 h 45"/>
                <a:gd name="T18" fmla="*/ 8 w 51"/>
                <a:gd name="T19" fmla="*/ 37 h 45"/>
                <a:gd name="T20" fmla="*/ 13 w 51"/>
                <a:gd name="T21" fmla="*/ 39 h 45"/>
                <a:gd name="T22" fmla="*/ 14 w 51"/>
                <a:gd name="T23" fmla="*/ 41 h 45"/>
                <a:gd name="T24" fmla="*/ 19 w 51"/>
                <a:gd name="T25" fmla="*/ 41 h 45"/>
                <a:gd name="T26" fmla="*/ 21 w 51"/>
                <a:gd name="T27" fmla="*/ 39 h 45"/>
                <a:gd name="T28" fmla="*/ 25 w 51"/>
                <a:gd name="T29" fmla="*/ 40 h 45"/>
                <a:gd name="T30" fmla="*/ 28 w 51"/>
                <a:gd name="T31" fmla="*/ 40 h 45"/>
                <a:gd name="T32" fmla="*/ 31 w 51"/>
                <a:gd name="T33" fmla="*/ 43 h 45"/>
                <a:gd name="T34" fmla="*/ 34 w 51"/>
                <a:gd name="T35" fmla="*/ 42 h 45"/>
                <a:gd name="T36" fmla="*/ 36 w 51"/>
                <a:gd name="T37" fmla="*/ 43 h 45"/>
                <a:gd name="T38" fmla="*/ 37 w 51"/>
                <a:gd name="T39" fmla="*/ 37 h 45"/>
                <a:gd name="T40" fmla="*/ 37 w 51"/>
                <a:gd name="T41" fmla="*/ 33 h 45"/>
                <a:gd name="T42" fmla="*/ 39 w 51"/>
                <a:gd name="T43" fmla="*/ 30 h 45"/>
                <a:gd name="T44" fmla="*/ 42 w 51"/>
                <a:gd name="T45" fmla="*/ 24 h 45"/>
                <a:gd name="T46" fmla="*/ 47 w 51"/>
                <a:gd name="T47" fmla="*/ 19 h 45"/>
                <a:gd name="T48" fmla="*/ 49 w 51"/>
                <a:gd name="T49" fmla="*/ 18 h 45"/>
                <a:gd name="T50" fmla="*/ 45 w 51"/>
                <a:gd name="T51" fmla="*/ 13 h 45"/>
                <a:gd name="T52" fmla="*/ 42 w 51"/>
                <a:gd name="T53" fmla="*/ 7 h 45"/>
                <a:gd name="T54" fmla="*/ 44 w 51"/>
                <a:gd name="T55" fmla="*/ 6 h 45"/>
                <a:gd name="T56" fmla="*/ 44 w 51"/>
                <a:gd name="T57" fmla="*/ 3 h 45"/>
                <a:gd name="T58" fmla="*/ 33 w 51"/>
                <a:gd name="T59" fmla="*/ 5 h 45"/>
                <a:gd name="T60" fmla="*/ 33 w 51"/>
                <a:gd name="T61" fmla="*/ 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1" h="45">
                  <a:moveTo>
                    <a:pt x="33" y="5"/>
                  </a:moveTo>
                  <a:cubicBezTo>
                    <a:pt x="32" y="8"/>
                    <a:pt x="31" y="10"/>
                    <a:pt x="29" y="13"/>
                  </a:cubicBezTo>
                  <a:cubicBezTo>
                    <a:pt x="28" y="17"/>
                    <a:pt x="23" y="17"/>
                    <a:pt x="20" y="16"/>
                  </a:cubicBezTo>
                  <a:cubicBezTo>
                    <a:pt x="18" y="15"/>
                    <a:pt x="16" y="17"/>
                    <a:pt x="15" y="18"/>
                  </a:cubicBezTo>
                  <a:cubicBezTo>
                    <a:pt x="14" y="19"/>
                    <a:pt x="11" y="18"/>
                    <a:pt x="10" y="19"/>
                  </a:cubicBezTo>
                  <a:cubicBezTo>
                    <a:pt x="8" y="20"/>
                    <a:pt x="8" y="20"/>
                    <a:pt x="7" y="18"/>
                  </a:cubicBezTo>
                  <a:cubicBezTo>
                    <a:pt x="5" y="17"/>
                    <a:pt x="4" y="16"/>
                    <a:pt x="3" y="14"/>
                  </a:cubicBezTo>
                  <a:cubicBezTo>
                    <a:pt x="2" y="13"/>
                    <a:pt x="0" y="19"/>
                    <a:pt x="0" y="20"/>
                  </a:cubicBezTo>
                  <a:cubicBezTo>
                    <a:pt x="0" y="23"/>
                    <a:pt x="3" y="26"/>
                    <a:pt x="4" y="29"/>
                  </a:cubicBezTo>
                  <a:cubicBezTo>
                    <a:pt x="6" y="32"/>
                    <a:pt x="5" y="35"/>
                    <a:pt x="8" y="37"/>
                  </a:cubicBezTo>
                  <a:cubicBezTo>
                    <a:pt x="10" y="38"/>
                    <a:pt x="12" y="39"/>
                    <a:pt x="13" y="39"/>
                  </a:cubicBezTo>
                  <a:cubicBezTo>
                    <a:pt x="16" y="38"/>
                    <a:pt x="13" y="40"/>
                    <a:pt x="14" y="41"/>
                  </a:cubicBezTo>
                  <a:cubicBezTo>
                    <a:pt x="15" y="41"/>
                    <a:pt x="18" y="41"/>
                    <a:pt x="19" y="41"/>
                  </a:cubicBezTo>
                  <a:cubicBezTo>
                    <a:pt x="20" y="40"/>
                    <a:pt x="20" y="38"/>
                    <a:pt x="21" y="39"/>
                  </a:cubicBezTo>
                  <a:cubicBezTo>
                    <a:pt x="22" y="40"/>
                    <a:pt x="24" y="41"/>
                    <a:pt x="25" y="40"/>
                  </a:cubicBezTo>
                  <a:cubicBezTo>
                    <a:pt x="26" y="40"/>
                    <a:pt x="28" y="39"/>
                    <a:pt x="28" y="40"/>
                  </a:cubicBezTo>
                  <a:cubicBezTo>
                    <a:pt x="29" y="43"/>
                    <a:pt x="27" y="45"/>
                    <a:pt x="31" y="43"/>
                  </a:cubicBezTo>
                  <a:cubicBezTo>
                    <a:pt x="32" y="43"/>
                    <a:pt x="33" y="42"/>
                    <a:pt x="34" y="42"/>
                  </a:cubicBezTo>
                  <a:cubicBezTo>
                    <a:pt x="35" y="42"/>
                    <a:pt x="36" y="43"/>
                    <a:pt x="36" y="43"/>
                  </a:cubicBezTo>
                  <a:cubicBezTo>
                    <a:pt x="37" y="41"/>
                    <a:pt x="35" y="39"/>
                    <a:pt x="37" y="37"/>
                  </a:cubicBezTo>
                  <a:cubicBezTo>
                    <a:pt x="38" y="36"/>
                    <a:pt x="37" y="35"/>
                    <a:pt x="37" y="33"/>
                  </a:cubicBezTo>
                  <a:cubicBezTo>
                    <a:pt x="37" y="32"/>
                    <a:pt x="38" y="31"/>
                    <a:pt x="39" y="30"/>
                  </a:cubicBezTo>
                  <a:cubicBezTo>
                    <a:pt x="41" y="28"/>
                    <a:pt x="43" y="27"/>
                    <a:pt x="42" y="24"/>
                  </a:cubicBezTo>
                  <a:cubicBezTo>
                    <a:pt x="42" y="22"/>
                    <a:pt x="45" y="18"/>
                    <a:pt x="47" y="19"/>
                  </a:cubicBezTo>
                  <a:cubicBezTo>
                    <a:pt x="48" y="20"/>
                    <a:pt x="51" y="19"/>
                    <a:pt x="49" y="18"/>
                  </a:cubicBezTo>
                  <a:cubicBezTo>
                    <a:pt x="48" y="16"/>
                    <a:pt x="45" y="15"/>
                    <a:pt x="45" y="13"/>
                  </a:cubicBezTo>
                  <a:cubicBezTo>
                    <a:pt x="45" y="11"/>
                    <a:pt x="43" y="9"/>
                    <a:pt x="42" y="7"/>
                  </a:cubicBezTo>
                  <a:cubicBezTo>
                    <a:pt x="41" y="4"/>
                    <a:pt x="44" y="7"/>
                    <a:pt x="44" y="6"/>
                  </a:cubicBezTo>
                  <a:cubicBezTo>
                    <a:pt x="45" y="5"/>
                    <a:pt x="41" y="4"/>
                    <a:pt x="44" y="3"/>
                  </a:cubicBezTo>
                  <a:cubicBezTo>
                    <a:pt x="40" y="2"/>
                    <a:pt x="34" y="0"/>
                    <a:pt x="33" y="5"/>
                  </a:cubicBezTo>
                  <a:cubicBezTo>
                    <a:pt x="32" y="7"/>
                    <a:pt x="34" y="3"/>
                    <a:pt x="33" y="5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76" name="Freeform 710"/>
            <p:cNvSpPr>
              <a:spLocks/>
            </p:cNvSpPr>
            <p:nvPr/>
          </p:nvSpPr>
          <p:spPr bwMode="auto">
            <a:xfrm>
              <a:off x="16709750" y="8717701"/>
              <a:ext cx="458600" cy="299442"/>
            </a:xfrm>
            <a:custGeom>
              <a:avLst/>
              <a:gdLst>
                <a:gd name="T0" fmla="*/ 45 w 49"/>
                <a:gd name="T1" fmla="*/ 10 h 32"/>
                <a:gd name="T2" fmla="*/ 47 w 49"/>
                <a:gd name="T3" fmla="*/ 8 h 32"/>
                <a:gd name="T4" fmla="*/ 43 w 49"/>
                <a:gd name="T5" fmla="*/ 7 h 32"/>
                <a:gd name="T6" fmla="*/ 42 w 49"/>
                <a:gd name="T7" fmla="*/ 6 h 32"/>
                <a:gd name="T8" fmla="*/ 41 w 49"/>
                <a:gd name="T9" fmla="*/ 6 h 32"/>
                <a:gd name="T10" fmla="*/ 41 w 49"/>
                <a:gd name="T11" fmla="*/ 4 h 32"/>
                <a:gd name="T12" fmla="*/ 39 w 49"/>
                <a:gd name="T13" fmla="*/ 2 h 32"/>
                <a:gd name="T14" fmla="*/ 37 w 49"/>
                <a:gd name="T15" fmla="*/ 2 h 32"/>
                <a:gd name="T16" fmla="*/ 36 w 49"/>
                <a:gd name="T17" fmla="*/ 1 h 32"/>
                <a:gd name="T18" fmla="*/ 32 w 49"/>
                <a:gd name="T19" fmla="*/ 6 h 32"/>
                <a:gd name="T20" fmla="*/ 30 w 49"/>
                <a:gd name="T21" fmla="*/ 8 h 32"/>
                <a:gd name="T22" fmla="*/ 29 w 49"/>
                <a:gd name="T23" fmla="*/ 9 h 32"/>
                <a:gd name="T24" fmla="*/ 29 w 49"/>
                <a:gd name="T25" fmla="*/ 10 h 32"/>
                <a:gd name="T26" fmla="*/ 25 w 49"/>
                <a:gd name="T27" fmla="*/ 12 h 32"/>
                <a:gd name="T28" fmla="*/ 25 w 49"/>
                <a:gd name="T29" fmla="*/ 15 h 32"/>
                <a:gd name="T30" fmla="*/ 27 w 49"/>
                <a:gd name="T31" fmla="*/ 14 h 32"/>
                <a:gd name="T32" fmla="*/ 29 w 49"/>
                <a:gd name="T33" fmla="*/ 13 h 32"/>
                <a:gd name="T34" fmla="*/ 28 w 49"/>
                <a:gd name="T35" fmla="*/ 11 h 32"/>
                <a:gd name="T36" fmla="*/ 29 w 49"/>
                <a:gd name="T37" fmla="*/ 13 h 32"/>
                <a:gd name="T38" fmla="*/ 26 w 49"/>
                <a:gd name="T39" fmla="*/ 14 h 32"/>
                <a:gd name="T40" fmla="*/ 23 w 49"/>
                <a:gd name="T41" fmla="*/ 13 h 32"/>
                <a:gd name="T42" fmla="*/ 14 w 49"/>
                <a:gd name="T43" fmla="*/ 20 h 32"/>
                <a:gd name="T44" fmla="*/ 9 w 49"/>
                <a:gd name="T45" fmla="*/ 23 h 32"/>
                <a:gd name="T46" fmla="*/ 7 w 49"/>
                <a:gd name="T47" fmla="*/ 26 h 32"/>
                <a:gd name="T48" fmla="*/ 9 w 49"/>
                <a:gd name="T49" fmla="*/ 28 h 32"/>
                <a:gd name="T50" fmla="*/ 0 w 49"/>
                <a:gd name="T51" fmla="*/ 26 h 32"/>
                <a:gd name="T52" fmla="*/ 5 w 49"/>
                <a:gd name="T53" fmla="*/ 32 h 32"/>
                <a:gd name="T54" fmla="*/ 7 w 49"/>
                <a:gd name="T55" fmla="*/ 31 h 32"/>
                <a:gd name="T56" fmla="*/ 12 w 49"/>
                <a:gd name="T57" fmla="*/ 30 h 32"/>
                <a:gd name="T58" fmla="*/ 20 w 49"/>
                <a:gd name="T59" fmla="*/ 29 h 32"/>
                <a:gd name="T60" fmla="*/ 27 w 49"/>
                <a:gd name="T61" fmla="*/ 24 h 32"/>
                <a:gd name="T62" fmla="*/ 30 w 49"/>
                <a:gd name="T63" fmla="*/ 18 h 32"/>
                <a:gd name="T64" fmla="*/ 34 w 49"/>
                <a:gd name="T65" fmla="*/ 14 h 32"/>
                <a:gd name="T66" fmla="*/ 43 w 49"/>
                <a:gd name="T67" fmla="*/ 14 h 32"/>
                <a:gd name="T68" fmla="*/ 45 w 49"/>
                <a:gd name="T69" fmla="*/ 1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9" h="32">
                  <a:moveTo>
                    <a:pt x="45" y="10"/>
                  </a:moveTo>
                  <a:cubicBezTo>
                    <a:pt x="48" y="10"/>
                    <a:pt x="49" y="9"/>
                    <a:pt x="47" y="8"/>
                  </a:cubicBezTo>
                  <a:cubicBezTo>
                    <a:pt x="45" y="7"/>
                    <a:pt x="45" y="6"/>
                    <a:pt x="43" y="7"/>
                  </a:cubicBezTo>
                  <a:cubicBezTo>
                    <a:pt x="42" y="8"/>
                    <a:pt x="43" y="7"/>
                    <a:pt x="42" y="6"/>
                  </a:cubicBezTo>
                  <a:cubicBezTo>
                    <a:pt x="42" y="6"/>
                    <a:pt x="41" y="6"/>
                    <a:pt x="41" y="6"/>
                  </a:cubicBezTo>
                  <a:cubicBezTo>
                    <a:pt x="41" y="6"/>
                    <a:pt x="41" y="4"/>
                    <a:pt x="41" y="4"/>
                  </a:cubicBezTo>
                  <a:cubicBezTo>
                    <a:pt x="40" y="3"/>
                    <a:pt x="39" y="2"/>
                    <a:pt x="39" y="2"/>
                  </a:cubicBezTo>
                  <a:cubicBezTo>
                    <a:pt x="37" y="0"/>
                    <a:pt x="38" y="1"/>
                    <a:pt x="37" y="2"/>
                  </a:cubicBezTo>
                  <a:cubicBezTo>
                    <a:pt x="36" y="3"/>
                    <a:pt x="36" y="1"/>
                    <a:pt x="36" y="1"/>
                  </a:cubicBezTo>
                  <a:cubicBezTo>
                    <a:pt x="35" y="1"/>
                    <a:pt x="32" y="5"/>
                    <a:pt x="32" y="6"/>
                  </a:cubicBezTo>
                  <a:cubicBezTo>
                    <a:pt x="31" y="6"/>
                    <a:pt x="30" y="7"/>
                    <a:pt x="30" y="8"/>
                  </a:cubicBezTo>
                  <a:cubicBezTo>
                    <a:pt x="29" y="8"/>
                    <a:pt x="29" y="9"/>
                    <a:pt x="29" y="9"/>
                  </a:cubicBezTo>
                  <a:cubicBezTo>
                    <a:pt x="29" y="10"/>
                    <a:pt x="29" y="10"/>
                    <a:pt x="29" y="10"/>
                  </a:cubicBezTo>
                  <a:cubicBezTo>
                    <a:pt x="29" y="11"/>
                    <a:pt x="26" y="11"/>
                    <a:pt x="25" y="12"/>
                  </a:cubicBezTo>
                  <a:cubicBezTo>
                    <a:pt x="22" y="12"/>
                    <a:pt x="23" y="14"/>
                    <a:pt x="25" y="15"/>
                  </a:cubicBezTo>
                  <a:cubicBezTo>
                    <a:pt x="27" y="17"/>
                    <a:pt x="26" y="15"/>
                    <a:pt x="27" y="14"/>
                  </a:cubicBezTo>
                  <a:cubicBezTo>
                    <a:pt x="27" y="13"/>
                    <a:pt x="29" y="13"/>
                    <a:pt x="29" y="13"/>
                  </a:cubicBezTo>
                  <a:cubicBezTo>
                    <a:pt x="29" y="13"/>
                    <a:pt x="28" y="12"/>
                    <a:pt x="28" y="11"/>
                  </a:cubicBezTo>
                  <a:cubicBezTo>
                    <a:pt x="28" y="12"/>
                    <a:pt x="29" y="13"/>
                    <a:pt x="29" y="13"/>
                  </a:cubicBezTo>
                  <a:cubicBezTo>
                    <a:pt x="29" y="13"/>
                    <a:pt x="27" y="13"/>
                    <a:pt x="26" y="14"/>
                  </a:cubicBezTo>
                  <a:cubicBezTo>
                    <a:pt x="26" y="17"/>
                    <a:pt x="24" y="14"/>
                    <a:pt x="23" y="13"/>
                  </a:cubicBezTo>
                  <a:cubicBezTo>
                    <a:pt x="20" y="16"/>
                    <a:pt x="18" y="19"/>
                    <a:pt x="14" y="20"/>
                  </a:cubicBezTo>
                  <a:cubicBezTo>
                    <a:pt x="12" y="21"/>
                    <a:pt x="10" y="21"/>
                    <a:pt x="9" y="23"/>
                  </a:cubicBezTo>
                  <a:cubicBezTo>
                    <a:pt x="8" y="24"/>
                    <a:pt x="8" y="25"/>
                    <a:pt x="7" y="26"/>
                  </a:cubicBezTo>
                  <a:cubicBezTo>
                    <a:pt x="7" y="27"/>
                    <a:pt x="9" y="28"/>
                    <a:pt x="9" y="28"/>
                  </a:cubicBezTo>
                  <a:cubicBezTo>
                    <a:pt x="8" y="29"/>
                    <a:pt x="1" y="26"/>
                    <a:pt x="0" y="26"/>
                  </a:cubicBezTo>
                  <a:cubicBezTo>
                    <a:pt x="1" y="28"/>
                    <a:pt x="3" y="31"/>
                    <a:pt x="5" y="32"/>
                  </a:cubicBezTo>
                  <a:cubicBezTo>
                    <a:pt x="6" y="32"/>
                    <a:pt x="7" y="31"/>
                    <a:pt x="7" y="31"/>
                  </a:cubicBezTo>
                  <a:cubicBezTo>
                    <a:pt x="9" y="30"/>
                    <a:pt x="12" y="31"/>
                    <a:pt x="12" y="30"/>
                  </a:cubicBezTo>
                  <a:cubicBezTo>
                    <a:pt x="15" y="27"/>
                    <a:pt x="17" y="28"/>
                    <a:pt x="20" y="29"/>
                  </a:cubicBezTo>
                  <a:cubicBezTo>
                    <a:pt x="23" y="29"/>
                    <a:pt x="26" y="27"/>
                    <a:pt x="27" y="24"/>
                  </a:cubicBezTo>
                  <a:cubicBezTo>
                    <a:pt x="28" y="22"/>
                    <a:pt x="29" y="20"/>
                    <a:pt x="30" y="18"/>
                  </a:cubicBezTo>
                  <a:cubicBezTo>
                    <a:pt x="30" y="15"/>
                    <a:pt x="31" y="14"/>
                    <a:pt x="34" y="14"/>
                  </a:cubicBezTo>
                  <a:cubicBezTo>
                    <a:pt x="37" y="14"/>
                    <a:pt x="40" y="15"/>
                    <a:pt x="43" y="14"/>
                  </a:cubicBezTo>
                  <a:cubicBezTo>
                    <a:pt x="47" y="13"/>
                    <a:pt x="40" y="10"/>
                    <a:pt x="45" y="10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77" name="Freeform 711"/>
            <p:cNvSpPr>
              <a:spLocks/>
            </p:cNvSpPr>
            <p:nvPr/>
          </p:nvSpPr>
          <p:spPr bwMode="auto">
            <a:xfrm>
              <a:off x="15776631" y="7679214"/>
              <a:ext cx="159235" cy="92380"/>
            </a:xfrm>
            <a:custGeom>
              <a:avLst/>
              <a:gdLst>
                <a:gd name="T0" fmla="*/ 2 w 17"/>
                <a:gd name="T1" fmla="*/ 8 h 10"/>
                <a:gd name="T2" fmla="*/ 7 w 17"/>
                <a:gd name="T3" fmla="*/ 9 h 10"/>
                <a:gd name="T4" fmla="*/ 12 w 17"/>
                <a:gd name="T5" fmla="*/ 9 h 10"/>
                <a:gd name="T6" fmla="*/ 16 w 17"/>
                <a:gd name="T7" fmla="*/ 8 h 10"/>
                <a:gd name="T8" fmla="*/ 15 w 17"/>
                <a:gd name="T9" fmla="*/ 3 h 10"/>
                <a:gd name="T10" fmla="*/ 10 w 17"/>
                <a:gd name="T11" fmla="*/ 3 h 10"/>
                <a:gd name="T12" fmla="*/ 6 w 17"/>
                <a:gd name="T13" fmla="*/ 1 h 10"/>
                <a:gd name="T14" fmla="*/ 2 w 17"/>
                <a:gd name="T15" fmla="*/ 8 h 10"/>
                <a:gd name="T16" fmla="*/ 2 w 17"/>
                <a:gd name="T17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10">
                  <a:moveTo>
                    <a:pt x="2" y="8"/>
                  </a:moveTo>
                  <a:cubicBezTo>
                    <a:pt x="3" y="9"/>
                    <a:pt x="6" y="10"/>
                    <a:pt x="7" y="9"/>
                  </a:cubicBezTo>
                  <a:cubicBezTo>
                    <a:pt x="9" y="8"/>
                    <a:pt x="10" y="10"/>
                    <a:pt x="12" y="9"/>
                  </a:cubicBezTo>
                  <a:cubicBezTo>
                    <a:pt x="13" y="9"/>
                    <a:pt x="17" y="9"/>
                    <a:pt x="16" y="8"/>
                  </a:cubicBezTo>
                  <a:cubicBezTo>
                    <a:pt x="15" y="6"/>
                    <a:pt x="14" y="5"/>
                    <a:pt x="15" y="3"/>
                  </a:cubicBezTo>
                  <a:cubicBezTo>
                    <a:pt x="13" y="2"/>
                    <a:pt x="11" y="4"/>
                    <a:pt x="10" y="3"/>
                  </a:cubicBezTo>
                  <a:cubicBezTo>
                    <a:pt x="9" y="2"/>
                    <a:pt x="7" y="0"/>
                    <a:pt x="6" y="1"/>
                  </a:cubicBezTo>
                  <a:cubicBezTo>
                    <a:pt x="4" y="3"/>
                    <a:pt x="0" y="6"/>
                    <a:pt x="2" y="8"/>
                  </a:cubicBezTo>
                  <a:cubicBezTo>
                    <a:pt x="3" y="9"/>
                    <a:pt x="1" y="7"/>
                    <a:pt x="2" y="8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78" name="Freeform 712"/>
            <p:cNvSpPr>
              <a:spLocks/>
            </p:cNvSpPr>
            <p:nvPr/>
          </p:nvSpPr>
          <p:spPr bwMode="auto">
            <a:xfrm>
              <a:off x="15410388" y="7574093"/>
              <a:ext cx="347132" cy="216615"/>
            </a:xfrm>
            <a:custGeom>
              <a:avLst/>
              <a:gdLst>
                <a:gd name="T0" fmla="*/ 1 w 37"/>
                <a:gd name="T1" fmla="*/ 3 h 23"/>
                <a:gd name="T2" fmla="*/ 0 w 37"/>
                <a:gd name="T3" fmla="*/ 9 h 23"/>
                <a:gd name="T4" fmla="*/ 5 w 37"/>
                <a:gd name="T5" fmla="*/ 13 h 23"/>
                <a:gd name="T6" fmla="*/ 7 w 37"/>
                <a:gd name="T7" fmla="*/ 14 h 23"/>
                <a:gd name="T8" fmla="*/ 12 w 37"/>
                <a:gd name="T9" fmla="*/ 15 h 23"/>
                <a:gd name="T10" fmla="*/ 15 w 37"/>
                <a:gd name="T11" fmla="*/ 16 h 23"/>
                <a:gd name="T12" fmla="*/ 19 w 37"/>
                <a:gd name="T13" fmla="*/ 16 h 23"/>
                <a:gd name="T14" fmla="*/ 22 w 37"/>
                <a:gd name="T15" fmla="*/ 19 h 23"/>
                <a:gd name="T16" fmla="*/ 26 w 37"/>
                <a:gd name="T17" fmla="*/ 20 h 23"/>
                <a:gd name="T18" fmla="*/ 29 w 37"/>
                <a:gd name="T19" fmla="*/ 22 h 23"/>
                <a:gd name="T20" fmla="*/ 32 w 37"/>
                <a:gd name="T21" fmla="*/ 20 h 23"/>
                <a:gd name="T22" fmla="*/ 35 w 37"/>
                <a:gd name="T23" fmla="*/ 22 h 23"/>
                <a:gd name="T24" fmla="*/ 37 w 37"/>
                <a:gd name="T25" fmla="*/ 21 h 23"/>
                <a:gd name="T26" fmla="*/ 37 w 37"/>
                <a:gd name="T27" fmla="*/ 18 h 23"/>
                <a:gd name="T28" fmla="*/ 37 w 37"/>
                <a:gd name="T29" fmla="*/ 14 h 23"/>
                <a:gd name="T30" fmla="*/ 32 w 37"/>
                <a:gd name="T31" fmla="*/ 14 h 23"/>
                <a:gd name="T32" fmla="*/ 31 w 37"/>
                <a:gd name="T33" fmla="*/ 13 h 23"/>
                <a:gd name="T34" fmla="*/ 28 w 37"/>
                <a:gd name="T35" fmla="*/ 13 h 23"/>
                <a:gd name="T36" fmla="*/ 26 w 37"/>
                <a:gd name="T37" fmla="*/ 12 h 23"/>
                <a:gd name="T38" fmla="*/ 24 w 37"/>
                <a:gd name="T39" fmla="*/ 12 h 23"/>
                <a:gd name="T40" fmla="*/ 20 w 37"/>
                <a:gd name="T41" fmla="*/ 10 h 23"/>
                <a:gd name="T42" fmla="*/ 18 w 37"/>
                <a:gd name="T43" fmla="*/ 8 h 23"/>
                <a:gd name="T44" fmla="*/ 16 w 37"/>
                <a:gd name="T45" fmla="*/ 7 h 23"/>
                <a:gd name="T46" fmla="*/ 10 w 37"/>
                <a:gd name="T47" fmla="*/ 2 h 23"/>
                <a:gd name="T48" fmla="*/ 8 w 37"/>
                <a:gd name="T49" fmla="*/ 0 h 23"/>
                <a:gd name="T50" fmla="*/ 5 w 37"/>
                <a:gd name="T51" fmla="*/ 2 h 23"/>
                <a:gd name="T52" fmla="*/ 4 w 37"/>
                <a:gd name="T53" fmla="*/ 2 h 23"/>
                <a:gd name="T54" fmla="*/ 1 w 37"/>
                <a:gd name="T55" fmla="*/ 3 h 23"/>
                <a:gd name="T56" fmla="*/ 1 w 37"/>
                <a:gd name="T57" fmla="*/ 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37" h="23">
                  <a:moveTo>
                    <a:pt x="1" y="3"/>
                  </a:moveTo>
                  <a:cubicBezTo>
                    <a:pt x="0" y="4"/>
                    <a:pt x="0" y="8"/>
                    <a:pt x="0" y="9"/>
                  </a:cubicBezTo>
                  <a:cubicBezTo>
                    <a:pt x="1" y="10"/>
                    <a:pt x="4" y="11"/>
                    <a:pt x="5" y="13"/>
                  </a:cubicBezTo>
                  <a:cubicBezTo>
                    <a:pt x="6" y="13"/>
                    <a:pt x="7" y="14"/>
                    <a:pt x="7" y="14"/>
                  </a:cubicBezTo>
                  <a:cubicBezTo>
                    <a:pt x="9" y="15"/>
                    <a:pt x="10" y="14"/>
                    <a:pt x="12" y="15"/>
                  </a:cubicBezTo>
                  <a:cubicBezTo>
                    <a:pt x="13" y="15"/>
                    <a:pt x="14" y="16"/>
                    <a:pt x="15" y="16"/>
                  </a:cubicBezTo>
                  <a:cubicBezTo>
                    <a:pt x="16" y="16"/>
                    <a:pt x="18" y="16"/>
                    <a:pt x="19" y="16"/>
                  </a:cubicBezTo>
                  <a:cubicBezTo>
                    <a:pt x="20" y="17"/>
                    <a:pt x="21" y="18"/>
                    <a:pt x="22" y="19"/>
                  </a:cubicBezTo>
                  <a:cubicBezTo>
                    <a:pt x="23" y="19"/>
                    <a:pt x="25" y="19"/>
                    <a:pt x="26" y="20"/>
                  </a:cubicBezTo>
                  <a:cubicBezTo>
                    <a:pt x="27" y="20"/>
                    <a:pt x="28" y="22"/>
                    <a:pt x="29" y="22"/>
                  </a:cubicBezTo>
                  <a:cubicBezTo>
                    <a:pt x="30" y="22"/>
                    <a:pt x="31" y="20"/>
                    <a:pt x="32" y="20"/>
                  </a:cubicBezTo>
                  <a:cubicBezTo>
                    <a:pt x="33" y="21"/>
                    <a:pt x="33" y="23"/>
                    <a:pt x="35" y="22"/>
                  </a:cubicBezTo>
                  <a:cubicBezTo>
                    <a:pt x="35" y="22"/>
                    <a:pt x="37" y="21"/>
                    <a:pt x="37" y="21"/>
                  </a:cubicBezTo>
                  <a:cubicBezTo>
                    <a:pt x="37" y="20"/>
                    <a:pt x="37" y="19"/>
                    <a:pt x="37" y="18"/>
                  </a:cubicBezTo>
                  <a:cubicBezTo>
                    <a:pt x="36" y="17"/>
                    <a:pt x="37" y="16"/>
                    <a:pt x="37" y="14"/>
                  </a:cubicBezTo>
                  <a:cubicBezTo>
                    <a:pt x="35" y="14"/>
                    <a:pt x="34" y="15"/>
                    <a:pt x="32" y="14"/>
                  </a:cubicBezTo>
                  <a:cubicBezTo>
                    <a:pt x="32" y="14"/>
                    <a:pt x="31" y="13"/>
                    <a:pt x="31" y="13"/>
                  </a:cubicBezTo>
                  <a:cubicBezTo>
                    <a:pt x="30" y="13"/>
                    <a:pt x="29" y="14"/>
                    <a:pt x="28" y="13"/>
                  </a:cubicBezTo>
                  <a:cubicBezTo>
                    <a:pt x="28" y="13"/>
                    <a:pt x="27" y="12"/>
                    <a:pt x="26" y="12"/>
                  </a:cubicBezTo>
                  <a:cubicBezTo>
                    <a:pt x="25" y="12"/>
                    <a:pt x="24" y="14"/>
                    <a:pt x="24" y="12"/>
                  </a:cubicBezTo>
                  <a:cubicBezTo>
                    <a:pt x="22" y="10"/>
                    <a:pt x="21" y="11"/>
                    <a:pt x="20" y="10"/>
                  </a:cubicBezTo>
                  <a:cubicBezTo>
                    <a:pt x="19" y="9"/>
                    <a:pt x="19" y="8"/>
                    <a:pt x="18" y="8"/>
                  </a:cubicBezTo>
                  <a:cubicBezTo>
                    <a:pt x="17" y="7"/>
                    <a:pt x="16" y="7"/>
                    <a:pt x="16" y="7"/>
                  </a:cubicBezTo>
                  <a:cubicBezTo>
                    <a:pt x="14" y="6"/>
                    <a:pt x="11" y="4"/>
                    <a:pt x="10" y="2"/>
                  </a:cubicBezTo>
                  <a:cubicBezTo>
                    <a:pt x="10" y="1"/>
                    <a:pt x="9" y="0"/>
                    <a:pt x="8" y="0"/>
                  </a:cubicBezTo>
                  <a:cubicBezTo>
                    <a:pt x="6" y="0"/>
                    <a:pt x="6" y="1"/>
                    <a:pt x="5" y="2"/>
                  </a:cubicBezTo>
                  <a:cubicBezTo>
                    <a:pt x="5" y="3"/>
                    <a:pt x="4" y="2"/>
                    <a:pt x="4" y="2"/>
                  </a:cubicBezTo>
                  <a:cubicBezTo>
                    <a:pt x="3" y="3"/>
                    <a:pt x="2" y="3"/>
                    <a:pt x="1" y="3"/>
                  </a:cubicBezTo>
                  <a:cubicBezTo>
                    <a:pt x="0" y="4"/>
                    <a:pt x="2" y="3"/>
                    <a:pt x="1" y="3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79" name="Freeform 713"/>
            <p:cNvSpPr>
              <a:spLocks/>
            </p:cNvSpPr>
            <p:nvPr/>
          </p:nvSpPr>
          <p:spPr bwMode="auto">
            <a:xfrm>
              <a:off x="16372171" y="8360921"/>
              <a:ext cx="261145" cy="216615"/>
            </a:xfrm>
            <a:custGeom>
              <a:avLst/>
              <a:gdLst>
                <a:gd name="T0" fmla="*/ 14 w 28"/>
                <a:gd name="T1" fmla="*/ 19 h 23"/>
                <a:gd name="T2" fmla="*/ 19 w 28"/>
                <a:gd name="T3" fmla="*/ 18 h 23"/>
                <a:gd name="T4" fmla="*/ 19 w 28"/>
                <a:gd name="T5" fmla="*/ 15 h 23"/>
                <a:gd name="T6" fmla="*/ 21 w 28"/>
                <a:gd name="T7" fmla="*/ 14 h 23"/>
                <a:gd name="T8" fmla="*/ 24 w 28"/>
                <a:gd name="T9" fmla="*/ 12 h 23"/>
                <a:gd name="T10" fmla="*/ 27 w 28"/>
                <a:gd name="T11" fmla="*/ 9 h 23"/>
                <a:gd name="T12" fmla="*/ 26 w 28"/>
                <a:gd name="T13" fmla="*/ 1 h 23"/>
                <a:gd name="T14" fmla="*/ 22 w 28"/>
                <a:gd name="T15" fmla="*/ 1 h 23"/>
                <a:gd name="T16" fmla="*/ 19 w 28"/>
                <a:gd name="T17" fmla="*/ 2 h 23"/>
                <a:gd name="T18" fmla="*/ 17 w 28"/>
                <a:gd name="T19" fmla="*/ 2 h 23"/>
                <a:gd name="T20" fmla="*/ 3 w 28"/>
                <a:gd name="T21" fmla="*/ 3 h 23"/>
                <a:gd name="T22" fmla="*/ 0 w 28"/>
                <a:gd name="T23" fmla="*/ 7 h 23"/>
                <a:gd name="T24" fmla="*/ 1 w 28"/>
                <a:gd name="T25" fmla="*/ 10 h 23"/>
                <a:gd name="T26" fmla="*/ 3 w 28"/>
                <a:gd name="T27" fmla="*/ 14 h 23"/>
                <a:gd name="T28" fmla="*/ 5 w 28"/>
                <a:gd name="T29" fmla="*/ 18 h 23"/>
                <a:gd name="T30" fmla="*/ 6 w 28"/>
                <a:gd name="T31" fmla="*/ 19 h 23"/>
                <a:gd name="T32" fmla="*/ 7 w 28"/>
                <a:gd name="T33" fmla="*/ 21 h 23"/>
                <a:gd name="T34" fmla="*/ 8 w 28"/>
                <a:gd name="T35" fmla="*/ 23 h 23"/>
                <a:gd name="T36" fmla="*/ 14 w 28"/>
                <a:gd name="T37" fmla="*/ 19 h 23"/>
                <a:gd name="T38" fmla="*/ 14 w 28"/>
                <a:gd name="T39" fmla="*/ 19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8" h="23">
                  <a:moveTo>
                    <a:pt x="14" y="19"/>
                  </a:moveTo>
                  <a:cubicBezTo>
                    <a:pt x="14" y="18"/>
                    <a:pt x="20" y="20"/>
                    <a:pt x="19" y="18"/>
                  </a:cubicBezTo>
                  <a:cubicBezTo>
                    <a:pt x="19" y="18"/>
                    <a:pt x="18" y="15"/>
                    <a:pt x="19" y="15"/>
                  </a:cubicBezTo>
                  <a:cubicBezTo>
                    <a:pt x="20" y="15"/>
                    <a:pt x="21" y="16"/>
                    <a:pt x="21" y="14"/>
                  </a:cubicBezTo>
                  <a:cubicBezTo>
                    <a:pt x="21" y="12"/>
                    <a:pt x="23" y="13"/>
                    <a:pt x="24" y="12"/>
                  </a:cubicBezTo>
                  <a:cubicBezTo>
                    <a:pt x="26" y="12"/>
                    <a:pt x="26" y="10"/>
                    <a:pt x="27" y="9"/>
                  </a:cubicBezTo>
                  <a:cubicBezTo>
                    <a:pt x="28" y="7"/>
                    <a:pt x="25" y="2"/>
                    <a:pt x="26" y="1"/>
                  </a:cubicBezTo>
                  <a:cubicBezTo>
                    <a:pt x="24" y="2"/>
                    <a:pt x="24" y="2"/>
                    <a:pt x="22" y="1"/>
                  </a:cubicBezTo>
                  <a:cubicBezTo>
                    <a:pt x="21" y="0"/>
                    <a:pt x="19" y="2"/>
                    <a:pt x="19" y="2"/>
                  </a:cubicBezTo>
                  <a:cubicBezTo>
                    <a:pt x="19" y="4"/>
                    <a:pt x="17" y="2"/>
                    <a:pt x="17" y="2"/>
                  </a:cubicBezTo>
                  <a:cubicBezTo>
                    <a:pt x="13" y="1"/>
                    <a:pt x="6" y="0"/>
                    <a:pt x="3" y="3"/>
                  </a:cubicBezTo>
                  <a:cubicBezTo>
                    <a:pt x="2" y="4"/>
                    <a:pt x="0" y="5"/>
                    <a:pt x="0" y="7"/>
                  </a:cubicBezTo>
                  <a:cubicBezTo>
                    <a:pt x="0" y="8"/>
                    <a:pt x="1" y="9"/>
                    <a:pt x="1" y="10"/>
                  </a:cubicBezTo>
                  <a:cubicBezTo>
                    <a:pt x="3" y="11"/>
                    <a:pt x="3" y="13"/>
                    <a:pt x="3" y="14"/>
                  </a:cubicBezTo>
                  <a:cubicBezTo>
                    <a:pt x="4" y="16"/>
                    <a:pt x="4" y="17"/>
                    <a:pt x="5" y="18"/>
                  </a:cubicBezTo>
                  <a:cubicBezTo>
                    <a:pt x="5" y="19"/>
                    <a:pt x="6" y="18"/>
                    <a:pt x="6" y="19"/>
                  </a:cubicBezTo>
                  <a:cubicBezTo>
                    <a:pt x="7" y="19"/>
                    <a:pt x="6" y="20"/>
                    <a:pt x="7" y="21"/>
                  </a:cubicBezTo>
                  <a:cubicBezTo>
                    <a:pt x="9" y="21"/>
                    <a:pt x="8" y="22"/>
                    <a:pt x="8" y="23"/>
                  </a:cubicBezTo>
                  <a:cubicBezTo>
                    <a:pt x="8" y="22"/>
                    <a:pt x="14" y="20"/>
                    <a:pt x="14" y="19"/>
                  </a:cubicBezTo>
                  <a:cubicBezTo>
                    <a:pt x="14" y="19"/>
                    <a:pt x="14" y="20"/>
                    <a:pt x="14" y="19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80" name="Freeform 714"/>
            <p:cNvSpPr>
              <a:spLocks/>
            </p:cNvSpPr>
            <p:nvPr/>
          </p:nvSpPr>
          <p:spPr bwMode="auto">
            <a:xfrm>
              <a:off x="16270259" y="8743185"/>
              <a:ext cx="207006" cy="245289"/>
            </a:xfrm>
            <a:custGeom>
              <a:avLst/>
              <a:gdLst>
                <a:gd name="T0" fmla="*/ 10 w 22"/>
                <a:gd name="T1" fmla="*/ 3 h 26"/>
                <a:gd name="T2" fmla="*/ 7 w 22"/>
                <a:gd name="T3" fmla="*/ 4 h 26"/>
                <a:gd name="T4" fmla="*/ 6 w 22"/>
                <a:gd name="T5" fmla="*/ 4 h 26"/>
                <a:gd name="T6" fmla="*/ 5 w 22"/>
                <a:gd name="T7" fmla="*/ 1 h 26"/>
                <a:gd name="T8" fmla="*/ 0 w 22"/>
                <a:gd name="T9" fmla="*/ 0 h 26"/>
                <a:gd name="T10" fmla="*/ 1 w 22"/>
                <a:gd name="T11" fmla="*/ 6 h 26"/>
                <a:gd name="T12" fmla="*/ 4 w 22"/>
                <a:gd name="T13" fmla="*/ 14 h 26"/>
                <a:gd name="T14" fmla="*/ 9 w 22"/>
                <a:gd name="T15" fmla="*/ 21 h 26"/>
                <a:gd name="T16" fmla="*/ 19 w 22"/>
                <a:gd name="T17" fmla="*/ 26 h 26"/>
                <a:gd name="T18" fmla="*/ 20 w 22"/>
                <a:gd name="T19" fmla="*/ 23 h 26"/>
                <a:gd name="T20" fmla="*/ 16 w 22"/>
                <a:gd name="T21" fmla="*/ 14 h 26"/>
                <a:gd name="T22" fmla="*/ 16 w 22"/>
                <a:gd name="T23" fmla="*/ 6 h 26"/>
                <a:gd name="T24" fmla="*/ 10 w 22"/>
                <a:gd name="T25" fmla="*/ 3 h 26"/>
                <a:gd name="T26" fmla="*/ 10 w 22"/>
                <a:gd name="T27" fmla="*/ 3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2" h="26">
                  <a:moveTo>
                    <a:pt x="10" y="3"/>
                  </a:moveTo>
                  <a:cubicBezTo>
                    <a:pt x="9" y="3"/>
                    <a:pt x="8" y="4"/>
                    <a:pt x="7" y="4"/>
                  </a:cubicBezTo>
                  <a:cubicBezTo>
                    <a:pt x="7" y="3"/>
                    <a:pt x="6" y="4"/>
                    <a:pt x="6" y="4"/>
                  </a:cubicBezTo>
                  <a:cubicBezTo>
                    <a:pt x="5" y="4"/>
                    <a:pt x="5" y="2"/>
                    <a:pt x="5" y="1"/>
                  </a:cubicBezTo>
                  <a:cubicBezTo>
                    <a:pt x="4" y="0"/>
                    <a:pt x="2" y="0"/>
                    <a:pt x="0" y="0"/>
                  </a:cubicBezTo>
                  <a:cubicBezTo>
                    <a:pt x="1" y="1"/>
                    <a:pt x="1" y="4"/>
                    <a:pt x="1" y="6"/>
                  </a:cubicBezTo>
                  <a:cubicBezTo>
                    <a:pt x="2" y="8"/>
                    <a:pt x="3" y="11"/>
                    <a:pt x="4" y="14"/>
                  </a:cubicBezTo>
                  <a:cubicBezTo>
                    <a:pt x="6" y="16"/>
                    <a:pt x="7" y="19"/>
                    <a:pt x="9" y="21"/>
                  </a:cubicBezTo>
                  <a:cubicBezTo>
                    <a:pt x="12" y="22"/>
                    <a:pt x="15" y="26"/>
                    <a:pt x="19" y="26"/>
                  </a:cubicBezTo>
                  <a:cubicBezTo>
                    <a:pt x="22" y="26"/>
                    <a:pt x="21" y="25"/>
                    <a:pt x="20" y="23"/>
                  </a:cubicBezTo>
                  <a:cubicBezTo>
                    <a:pt x="18" y="20"/>
                    <a:pt x="16" y="18"/>
                    <a:pt x="16" y="14"/>
                  </a:cubicBezTo>
                  <a:cubicBezTo>
                    <a:pt x="16" y="11"/>
                    <a:pt x="18" y="9"/>
                    <a:pt x="16" y="6"/>
                  </a:cubicBezTo>
                  <a:cubicBezTo>
                    <a:pt x="15" y="5"/>
                    <a:pt x="11" y="0"/>
                    <a:pt x="10" y="3"/>
                  </a:cubicBezTo>
                  <a:cubicBezTo>
                    <a:pt x="9" y="4"/>
                    <a:pt x="10" y="2"/>
                    <a:pt x="10" y="3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81" name="Freeform 715"/>
            <p:cNvSpPr>
              <a:spLocks/>
            </p:cNvSpPr>
            <p:nvPr/>
          </p:nvSpPr>
          <p:spPr bwMode="auto">
            <a:xfrm>
              <a:off x="15104655" y="6264832"/>
              <a:ext cx="2799367" cy="1825318"/>
            </a:xfrm>
            <a:custGeom>
              <a:avLst/>
              <a:gdLst>
                <a:gd name="T0" fmla="*/ 279 w 300"/>
                <a:gd name="T1" fmla="*/ 37 h 195"/>
                <a:gd name="T2" fmla="*/ 244 w 300"/>
                <a:gd name="T3" fmla="*/ 1 h 195"/>
                <a:gd name="T4" fmla="*/ 223 w 300"/>
                <a:gd name="T5" fmla="*/ 18 h 195"/>
                <a:gd name="T6" fmla="*/ 214 w 300"/>
                <a:gd name="T7" fmla="*/ 27 h 195"/>
                <a:gd name="T8" fmla="*/ 205 w 300"/>
                <a:gd name="T9" fmla="*/ 39 h 195"/>
                <a:gd name="T10" fmla="*/ 224 w 300"/>
                <a:gd name="T11" fmla="*/ 46 h 195"/>
                <a:gd name="T12" fmla="*/ 197 w 300"/>
                <a:gd name="T13" fmla="*/ 55 h 195"/>
                <a:gd name="T14" fmla="*/ 180 w 300"/>
                <a:gd name="T15" fmla="*/ 66 h 195"/>
                <a:gd name="T16" fmla="*/ 146 w 300"/>
                <a:gd name="T17" fmla="*/ 75 h 195"/>
                <a:gd name="T18" fmla="*/ 121 w 300"/>
                <a:gd name="T19" fmla="*/ 70 h 195"/>
                <a:gd name="T20" fmla="*/ 94 w 300"/>
                <a:gd name="T21" fmla="*/ 56 h 195"/>
                <a:gd name="T22" fmla="*/ 66 w 300"/>
                <a:gd name="T23" fmla="*/ 30 h 195"/>
                <a:gd name="T24" fmla="*/ 56 w 300"/>
                <a:gd name="T25" fmla="*/ 44 h 195"/>
                <a:gd name="T26" fmla="*/ 44 w 300"/>
                <a:gd name="T27" fmla="*/ 51 h 195"/>
                <a:gd name="T28" fmla="*/ 34 w 300"/>
                <a:gd name="T29" fmla="*/ 63 h 195"/>
                <a:gd name="T30" fmla="*/ 28 w 300"/>
                <a:gd name="T31" fmla="*/ 76 h 195"/>
                <a:gd name="T32" fmla="*/ 11 w 300"/>
                <a:gd name="T33" fmla="*/ 84 h 195"/>
                <a:gd name="T34" fmla="*/ 1 w 300"/>
                <a:gd name="T35" fmla="*/ 91 h 195"/>
                <a:gd name="T36" fmla="*/ 7 w 300"/>
                <a:gd name="T37" fmla="*/ 103 h 195"/>
                <a:gd name="T38" fmla="*/ 23 w 300"/>
                <a:gd name="T39" fmla="*/ 111 h 195"/>
                <a:gd name="T40" fmla="*/ 27 w 300"/>
                <a:gd name="T41" fmla="*/ 121 h 195"/>
                <a:gd name="T42" fmla="*/ 27 w 300"/>
                <a:gd name="T43" fmla="*/ 135 h 195"/>
                <a:gd name="T44" fmla="*/ 40 w 300"/>
                <a:gd name="T45" fmla="*/ 140 h 195"/>
                <a:gd name="T46" fmla="*/ 62 w 300"/>
                <a:gd name="T47" fmla="*/ 154 h 195"/>
                <a:gd name="T48" fmla="*/ 74 w 300"/>
                <a:gd name="T49" fmla="*/ 156 h 195"/>
                <a:gd name="T50" fmla="*/ 92 w 300"/>
                <a:gd name="T51" fmla="*/ 151 h 195"/>
                <a:gd name="T52" fmla="*/ 106 w 300"/>
                <a:gd name="T53" fmla="*/ 146 h 195"/>
                <a:gd name="T54" fmla="*/ 116 w 300"/>
                <a:gd name="T55" fmla="*/ 155 h 195"/>
                <a:gd name="T56" fmla="*/ 117 w 300"/>
                <a:gd name="T57" fmla="*/ 166 h 195"/>
                <a:gd name="T58" fmla="*/ 119 w 300"/>
                <a:gd name="T59" fmla="*/ 178 h 195"/>
                <a:gd name="T60" fmla="*/ 125 w 300"/>
                <a:gd name="T61" fmla="*/ 187 h 195"/>
                <a:gd name="T62" fmla="*/ 134 w 300"/>
                <a:gd name="T63" fmla="*/ 186 h 195"/>
                <a:gd name="T64" fmla="*/ 143 w 300"/>
                <a:gd name="T65" fmla="*/ 182 h 195"/>
                <a:gd name="T66" fmla="*/ 155 w 300"/>
                <a:gd name="T67" fmla="*/ 180 h 195"/>
                <a:gd name="T68" fmla="*/ 168 w 300"/>
                <a:gd name="T69" fmla="*/ 186 h 195"/>
                <a:gd name="T70" fmla="*/ 175 w 300"/>
                <a:gd name="T71" fmla="*/ 195 h 195"/>
                <a:gd name="T72" fmla="*/ 189 w 300"/>
                <a:gd name="T73" fmla="*/ 186 h 195"/>
                <a:gd name="T74" fmla="*/ 202 w 300"/>
                <a:gd name="T75" fmla="*/ 182 h 195"/>
                <a:gd name="T76" fmla="*/ 215 w 300"/>
                <a:gd name="T77" fmla="*/ 173 h 195"/>
                <a:gd name="T78" fmla="*/ 221 w 300"/>
                <a:gd name="T79" fmla="*/ 164 h 195"/>
                <a:gd name="T80" fmla="*/ 228 w 300"/>
                <a:gd name="T81" fmla="*/ 156 h 195"/>
                <a:gd name="T82" fmla="*/ 232 w 300"/>
                <a:gd name="T83" fmla="*/ 149 h 195"/>
                <a:gd name="T84" fmla="*/ 236 w 300"/>
                <a:gd name="T85" fmla="*/ 143 h 195"/>
                <a:gd name="T86" fmla="*/ 231 w 300"/>
                <a:gd name="T87" fmla="*/ 139 h 195"/>
                <a:gd name="T88" fmla="*/ 229 w 300"/>
                <a:gd name="T89" fmla="*/ 132 h 195"/>
                <a:gd name="T90" fmla="*/ 221 w 300"/>
                <a:gd name="T91" fmla="*/ 115 h 195"/>
                <a:gd name="T92" fmla="*/ 229 w 300"/>
                <a:gd name="T93" fmla="*/ 106 h 195"/>
                <a:gd name="T94" fmla="*/ 238 w 300"/>
                <a:gd name="T95" fmla="*/ 102 h 195"/>
                <a:gd name="T96" fmla="*/ 220 w 300"/>
                <a:gd name="T97" fmla="*/ 102 h 195"/>
                <a:gd name="T98" fmla="*/ 221 w 300"/>
                <a:gd name="T99" fmla="*/ 90 h 195"/>
                <a:gd name="T100" fmla="*/ 234 w 300"/>
                <a:gd name="T101" fmla="*/ 87 h 195"/>
                <a:gd name="T102" fmla="*/ 238 w 300"/>
                <a:gd name="T103" fmla="*/ 89 h 195"/>
                <a:gd name="T104" fmla="*/ 259 w 300"/>
                <a:gd name="T105" fmla="*/ 77 h 195"/>
                <a:gd name="T106" fmla="*/ 271 w 300"/>
                <a:gd name="T107" fmla="*/ 72 h 195"/>
                <a:gd name="T108" fmla="*/ 281 w 300"/>
                <a:gd name="T109" fmla="*/ 60 h 195"/>
                <a:gd name="T110" fmla="*/ 295 w 300"/>
                <a:gd name="T111" fmla="*/ 47 h 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00" h="195">
                  <a:moveTo>
                    <a:pt x="298" y="37"/>
                  </a:moveTo>
                  <a:cubicBezTo>
                    <a:pt x="298" y="35"/>
                    <a:pt x="294" y="36"/>
                    <a:pt x="293" y="37"/>
                  </a:cubicBezTo>
                  <a:cubicBezTo>
                    <a:pt x="291" y="37"/>
                    <a:pt x="290" y="38"/>
                    <a:pt x="288" y="39"/>
                  </a:cubicBezTo>
                  <a:cubicBezTo>
                    <a:pt x="286" y="40"/>
                    <a:pt x="279" y="40"/>
                    <a:pt x="279" y="37"/>
                  </a:cubicBezTo>
                  <a:cubicBezTo>
                    <a:pt x="277" y="33"/>
                    <a:pt x="276" y="31"/>
                    <a:pt x="272" y="29"/>
                  </a:cubicBezTo>
                  <a:cubicBezTo>
                    <a:pt x="269" y="28"/>
                    <a:pt x="263" y="28"/>
                    <a:pt x="262" y="24"/>
                  </a:cubicBezTo>
                  <a:cubicBezTo>
                    <a:pt x="261" y="18"/>
                    <a:pt x="259" y="11"/>
                    <a:pt x="255" y="6"/>
                  </a:cubicBezTo>
                  <a:cubicBezTo>
                    <a:pt x="252" y="3"/>
                    <a:pt x="248" y="3"/>
                    <a:pt x="244" y="1"/>
                  </a:cubicBezTo>
                  <a:cubicBezTo>
                    <a:pt x="240" y="0"/>
                    <a:pt x="233" y="1"/>
                    <a:pt x="229" y="3"/>
                  </a:cubicBezTo>
                  <a:cubicBezTo>
                    <a:pt x="228" y="4"/>
                    <a:pt x="226" y="5"/>
                    <a:pt x="225" y="6"/>
                  </a:cubicBezTo>
                  <a:cubicBezTo>
                    <a:pt x="225" y="7"/>
                    <a:pt x="228" y="7"/>
                    <a:pt x="228" y="8"/>
                  </a:cubicBezTo>
                  <a:cubicBezTo>
                    <a:pt x="229" y="12"/>
                    <a:pt x="224" y="15"/>
                    <a:pt x="223" y="18"/>
                  </a:cubicBezTo>
                  <a:cubicBezTo>
                    <a:pt x="222" y="19"/>
                    <a:pt x="222" y="20"/>
                    <a:pt x="222" y="21"/>
                  </a:cubicBezTo>
                  <a:cubicBezTo>
                    <a:pt x="222" y="22"/>
                    <a:pt x="222" y="22"/>
                    <a:pt x="222" y="23"/>
                  </a:cubicBezTo>
                  <a:cubicBezTo>
                    <a:pt x="222" y="25"/>
                    <a:pt x="219" y="25"/>
                    <a:pt x="217" y="26"/>
                  </a:cubicBezTo>
                  <a:cubicBezTo>
                    <a:pt x="216" y="26"/>
                    <a:pt x="215" y="27"/>
                    <a:pt x="214" y="27"/>
                  </a:cubicBezTo>
                  <a:cubicBezTo>
                    <a:pt x="213" y="27"/>
                    <a:pt x="208" y="25"/>
                    <a:pt x="208" y="25"/>
                  </a:cubicBezTo>
                  <a:cubicBezTo>
                    <a:pt x="207" y="27"/>
                    <a:pt x="206" y="30"/>
                    <a:pt x="205" y="32"/>
                  </a:cubicBezTo>
                  <a:cubicBezTo>
                    <a:pt x="205" y="33"/>
                    <a:pt x="204" y="34"/>
                    <a:pt x="204" y="35"/>
                  </a:cubicBezTo>
                  <a:cubicBezTo>
                    <a:pt x="204" y="35"/>
                    <a:pt x="202" y="41"/>
                    <a:pt x="205" y="39"/>
                  </a:cubicBezTo>
                  <a:cubicBezTo>
                    <a:pt x="206" y="38"/>
                    <a:pt x="206" y="38"/>
                    <a:pt x="208" y="38"/>
                  </a:cubicBezTo>
                  <a:cubicBezTo>
                    <a:pt x="209" y="38"/>
                    <a:pt x="211" y="40"/>
                    <a:pt x="212" y="39"/>
                  </a:cubicBezTo>
                  <a:cubicBezTo>
                    <a:pt x="216" y="36"/>
                    <a:pt x="219" y="38"/>
                    <a:pt x="222" y="42"/>
                  </a:cubicBezTo>
                  <a:cubicBezTo>
                    <a:pt x="223" y="43"/>
                    <a:pt x="225" y="45"/>
                    <a:pt x="224" y="46"/>
                  </a:cubicBezTo>
                  <a:cubicBezTo>
                    <a:pt x="224" y="46"/>
                    <a:pt x="220" y="45"/>
                    <a:pt x="219" y="45"/>
                  </a:cubicBezTo>
                  <a:cubicBezTo>
                    <a:pt x="216" y="46"/>
                    <a:pt x="212" y="46"/>
                    <a:pt x="209" y="47"/>
                  </a:cubicBezTo>
                  <a:cubicBezTo>
                    <a:pt x="206" y="48"/>
                    <a:pt x="206" y="54"/>
                    <a:pt x="202" y="54"/>
                  </a:cubicBezTo>
                  <a:cubicBezTo>
                    <a:pt x="200" y="54"/>
                    <a:pt x="198" y="53"/>
                    <a:pt x="197" y="55"/>
                  </a:cubicBezTo>
                  <a:cubicBezTo>
                    <a:pt x="196" y="56"/>
                    <a:pt x="194" y="58"/>
                    <a:pt x="192" y="58"/>
                  </a:cubicBezTo>
                  <a:cubicBezTo>
                    <a:pt x="189" y="57"/>
                    <a:pt x="183" y="53"/>
                    <a:pt x="182" y="59"/>
                  </a:cubicBezTo>
                  <a:cubicBezTo>
                    <a:pt x="182" y="61"/>
                    <a:pt x="184" y="62"/>
                    <a:pt x="184" y="63"/>
                  </a:cubicBezTo>
                  <a:cubicBezTo>
                    <a:pt x="184" y="65"/>
                    <a:pt x="181" y="65"/>
                    <a:pt x="180" y="66"/>
                  </a:cubicBezTo>
                  <a:cubicBezTo>
                    <a:pt x="177" y="69"/>
                    <a:pt x="176" y="72"/>
                    <a:pt x="172" y="72"/>
                  </a:cubicBezTo>
                  <a:cubicBezTo>
                    <a:pt x="167" y="72"/>
                    <a:pt x="162" y="72"/>
                    <a:pt x="157" y="73"/>
                  </a:cubicBezTo>
                  <a:cubicBezTo>
                    <a:pt x="155" y="74"/>
                    <a:pt x="151" y="78"/>
                    <a:pt x="150" y="77"/>
                  </a:cubicBezTo>
                  <a:cubicBezTo>
                    <a:pt x="148" y="77"/>
                    <a:pt x="147" y="75"/>
                    <a:pt x="146" y="75"/>
                  </a:cubicBezTo>
                  <a:cubicBezTo>
                    <a:pt x="144" y="75"/>
                    <a:pt x="143" y="75"/>
                    <a:pt x="141" y="75"/>
                  </a:cubicBezTo>
                  <a:cubicBezTo>
                    <a:pt x="139" y="74"/>
                    <a:pt x="137" y="74"/>
                    <a:pt x="135" y="72"/>
                  </a:cubicBezTo>
                  <a:cubicBezTo>
                    <a:pt x="133" y="71"/>
                    <a:pt x="132" y="71"/>
                    <a:pt x="131" y="70"/>
                  </a:cubicBezTo>
                  <a:cubicBezTo>
                    <a:pt x="127" y="70"/>
                    <a:pt x="125" y="70"/>
                    <a:pt x="121" y="70"/>
                  </a:cubicBezTo>
                  <a:cubicBezTo>
                    <a:pt x="118" y="70"/>
                    <a:pt x="113" y="71"/>
                    <a:pt x="109" y="70"/>
                  </a:cubicBezTo>
                  <a:cubicBezTo>
                    <a:pt x="108" y="70"/>
                    <a:pt x="107" y="68"/>
                    <a:pt x="107" y="67"/>
                  </a:cubicBezTo>
                  <a:cubicBezTo>
                    <a:pt x="105" y="65"/>
                    <a:pt x="104" y="63"/>
                    <a:pt x="102" y="61"/>
                  </a:cubicBezTo>
                  <a:cubicBezTo>
                    <a:pt x="99" y="59"/>
                    <a:pt x="97" y="56"/>
                    <a:pt x="94" y="56"/>
                  </a:cubicBezTo>
                  <a:cubicBezTo>
                    <a:pt x="92" y="56"/>
                    <a:pt x="81" y="56"/>
                    <a:pt x="83" y="52"/>
                  </a:cubicBezTo>
                  <a:cubicBezTo>
                    <a:pt x="85" y="48"/>
                    <a:pt x="84" y="41"/>
                    <a:pt x="79" y="38"/>
                  </a:cubicBezTo>
                  <a:cubicBezTo>
                    <a:pt x="75" y="35"/>
                    <a:pt x="70" y="35"/>
                    <a:pt x="69" y="29"/>
                  </a:cubicBezTo>
                  <a:cubicBezTo>
                    <a:pt x="68" y="30"/>
                    <a:pt x="67" y="29"/>
                    <a:pt x="66" y="30"/>
                  </a:cubicBezTo>
                  <a:cubicBezTo>
                    <a:pt x="65" y="31"/>
                    <a:pt x="65" y="31"/>
                    <a:pt x="65" y="32"/>
                  </a:cubicBezTo>
                  <a:cubicBezTo>
                    <a:pt x="63" y="35"/>
                    <a:pt x="60" y="34"/>
                    <a:pt x="59" y="37"/>
                  </a:cubicBezTo>
                  <a:cubicBezTo>
                    <a:pt x="59" y="39"/>
                    <a:pt x="61" y="41"/>
                    <a:pt x="60" y="42"/>
                  </a:cubicBezTo>
                  <a:cubicBezTo>
                    <a:pt x="59" y="43"/>
                    <a:pt x="57" y="44"/>
                    <a:pt x="56" y="44"/>
                  </a:cubicBezTo>
                  <a:cubicBezTo>
                    <a:pt x="55" y="45"/>
                    <a:pt x="54" y="43"/>
                    <a:pt x="53" y="44"/>
                  </a:cubicBezTo>
                  <a:cubicBezTo>
                    <a:pt x="51" y="44"/>
                    <a:pt x="50" y="43"/>
                    <a:pt x="48" y="42"/>
                  </a:cubicBezTo>
                  <a:cubicBezTo>
                    <a:pt x="47" y="41"/>
                    <a:pt x="46" y="46"/>
                    <a:pt x="45" y="47"/>
                  </a:cubicBezTo>
                  <a:cubicBezTo>
                    <a:pt x="45" y="48"/>
                    <a:pt x="44" y="50"/>
                    <a:pt x="44" y="51"/>
                  </a:cubicBezTo>
                  <a:cubicBezTo>
                    <a:pt x="44" y="53"/>
                    <a:pt x="45" y="53"/>
                    <a:pt x="45" y="54"/>
                  </a:cubicBezTo>
                  <a:cubicBezTo>
                    <a:pt x="45" y="56"/>
                    <a:pt x="39" y="54"/>
                    <a:pt x="39" y="54"/>
                  </a:cubicBezTo>
                  <a:cubicBezTo>
                    <a:pt x="37" y="55"/>
                    <a:pt x="33" y="55"/>
                    <a:pt x="32" y="56"/>
                  </a:cubicBezTo>
                  <a:cubicBezTo>
                    <a:pt x="33" y="55"/>
                    <a:pt x="34" y="62"/>
                    <a:pt x="34" y="63"/>
                  </a:cubicBezTo>
                  <a:cubicBezTo>
                    <a:pt x="35" y="64"/>
                    <a:pt x="36" y="65"/>
                    <a:pt x="37" y="66"/>
                  </a:cubicBezTo>
                  <a:cubicBezTo>
                    <a:pt x="37" y="67"/>
                    <a:pt x="34" y="69"/>
                    <a:pt x="33" y="70"/>
                  </a:cubicBezTo>
                  <a:cubicBezTo>
                    <a:pt x="32" y="71"/>
                    <a:pt x="33" y="74"/>
                    <a:pt x="32" y="74"/>
                  </a:cubicBezTo>
                  <a:cubicBezTo>
                    <a:pt x="31" y="75"/>
                    <a:pt x="29" y="75"/>
                    <a:pt x="28" y="76"/>
                  </a:cubicBezTo>
                  <a:cubicBezTo>
                    <a:pt x="26" y="77"/>
                    <a:pt x="25" y="78"/>
                    <a:pt x="24" y="79"/>
                  </a:cubicBezTo>
                  <a:cubicBezTo>
                    <a:pt x="22" y="79"/>
                    <a:pt x="21" y="79"/>
                    <a:pt x="19" y="80"/>
                  </a:cubicBezTo>
                  <a:cubicBezTo>
                    <a:pt x="17" y="80"/>
                    <a:pt x="16" y="81"/>
                    <a:pt x="15" y="83"/>
                  </a:cubicBezTo>
                  <a:cubicBezTo>
                    <a:pt x="15" y="83"/>
                    <a:pt x="11" y="84"/>
                    <a:pt x="11" y="84"/>
                  </a:cubicBezTo>
                  <a:cubicBezTo>
                    <a:pt x="11" y="84"/>
                    <a:pt x="11" y="83"/>
                    <a:pt x="11" y="83"/>
                  </a:cubicBezTo>
                  <a:cubicBezTo>
                    <a:pt x="10" y="83"/>
                    <a:pt x="9" y="83"/>
                    <a:pt x="7" y="83"/>
                  </a:cubicBezTo>
                  <a:cubicBezTo>
                    <a:pt x="6" y="83"/>
                    <a:pt x="3" y="85"/>
                    <a:pt x="3" y="86"/>
                  </a:cubicBezTo>
                  <a:cubicBezTo>
                    <a:pt x="2" y="88"/>
                    <a:pt x="1" y="90"/>
                    <a:pt x="1" y="91"/>
                  </a:cubicBezTo>
                  <a:cubicBezTo>
                    <a:pt x="0" y="93"/>
                    <a:pt x="3" y="95"/>
                    <a:pt x="4" y="95"/>
                  </a:cubicBezTo>
                  <a:cubicBezTo>
                    <a:pt x="7" y="95"/>
                    <a:pt x="6" y="95"/>
                    <a:pt x="7" y="98"/>
                  </a:cubicBezTo>
                  <a:cubicBezTo>
                    <a:pt x="7" y="99"/>
                    <a:pt x="8" y="99"/>
                    <a:pt x="8" y="101"/>
                  </a:cubicBezTo>
                  <a:cubicBezTo>
                    <a:pt x="8" y="101"/>
                    <a:pt x="7" y="103"/>
                    <a:pt x="7" y="103"/>
                  </a:cubicBezTo>
                  <a:cubicBezTo>
                    <a:pt x="9" y="104"/>
                    <a:pt x="10" y="104"/>
                    <a:pt x="11" y="105"/>
                  </a:cubicBezTo>
                  <a:cubicBezTo>
                    <a:pt x="13" y="107"/>
                    <a:pt x="12" y="109"/>
                    <a:pt x="14" y="110"/>
                  </a:cubicBezTo>
                  <a:cubicBezTo>
                    <a:pt x="16" y="111"/>
                    <a:pt x="18" y="112"/>
                    <a:pt x="20" y="113"/>
                  </a:cubicBezTo>
                  <a:cubicBezTo>
                    <a:pt x="21" y="113"/>
                    <a:pt x="22" y="112"/>
                    <a:pt x="23" y="111"/>
                  </a:cubicBezTo>
                  <a:cubicBezTo>
                    <a:pt x="26" y="109"/>
                    <a:pt x="31" y="110"/>
                    <a:pt x="33" y="113"/>
                  </a:cubicBezTo>
                  <a:cubicBezTo>
                    <a:pt x="34" y="115"/>
                    <a:pt x="32" y="116"/>
                    <a:pt x="31" y="117"/>
                  </a:cubicBezTo>
                  <a:cubicBezTo>
                    <a:pt x="30" y="118"/>
                    <a:pt x="30" y="118"/>
                    <a:pt x="30" y="119"/>
                  </a:cubicBezTo>
                  <a:cubicBezTo>
                    <a:pt x="29" y="121"/>
                    <a:pt x="28" y="121"/>
                    <a:pt x="27" y="121"/>
                  </a:cubicBezTo>
                  <a:cubicBezTo>
                    <a:pt x="24" y="123"/>
                    <a:pt x="32" y="126"/>
                    <a:pt x="29" y="128"/>
                  </a:cubicBezTo>
                  <a:cubicBezTo>
                    <a:pt x="28" y="130"/>
                    <a:pt x="27" y="129"/>
                    <a:pt x="25" y="129"/>
                  </a:cubicBezTo>
                  <a:cubicBezTo>
                    <a:pt x="21" y="128"/>
                    <a:pt x="26" y="132"/>
                    <a:pt x="26" y="132"/>
                  </a:cubicBezTo>
                  <a:cubicBezTo>
                    <a:pt x="26" y="134"/>
                    <a:pt x="25" y="135"/>
                    <a:pt x="27" y="135"/>
                  </a:cubicBezTo>
                  <a:cubicBezTo>
                    <a:pt x="29" y="136"/>
                    <a:pt x="29" y="137"/>
                    <a:pt x="31" y="138"/>
                  </a:cubicBezTo>
                  <a:cubicBezTo>
                    <a:pt x="33" y="138"/>
                    <a:pt x="34" y="140"/>
                    <a:pt x="36" y="141"/>
                  </a:cubicBezTo>
                  <a:cubicBezTo>
                    <a:pt x="36" y="141"/>
                    <a:pt x="37" y="142"/>
                    <a:pt x="38" y="142"/>
                  </a:cubicBezTo>
                  <a:cubicBezTo>
                    <a:pt x="39" y="142"/>
                    <a:pt x="38" y="140"/>
                    <a:pt x="40" y="140"/>
                  </a:cubicBezTo>
                  <a:cubicBezTo>
                    <a:pt x="44" y="140"/>
                    <a:pt x="46" y="147"/>
                    <a:pt x="50" y="147"/>
                  </a:cubicBezTo>
                  <a:cubicBezTo>
                    <a:pt x="52" y="147"/>
                    <a:pt x="52" y="150"/>
                    <a:pt x="54" y="150"/>
                  </a:cubicBezTo>
                  <a:cubicBezTo>
                    <a:pt x="56" y="151"/>
                    <a:pt x="57" y="153"/>
                    <a:pt x="58" y="153"/>
                  </a:cubicBezTo>
                  <a:cubicBezTo>
                    <a:pt x="60" y="151"/>
                    <a:pt x="60" y="154"/>
                    <a:pt x="62" y="154"/>
                  </a:cubicBezTo>
                  <a:cubicBezTo>
                    <a:pt x="63" y="154"/>
                    <a:pt x="63" y="153"/>
                    <a:pt x="64" y="153"/>
                  </a:cubicBezTo>
                  <a:cubicBezTo>
                    <a:pt x="65" y="153"/>
                    <a:pt x="65" y="154"/>
                    <a:pt x="66" y="155"/>
                  </a:cubicBezTo>
                  <a:cubicBezTo>
                    <a:pt x="68" y="155"/>
                    <a:pt x="70" y="155"/>
                    <a:pt x="72" y="154"/>
                  </a:cubicBezTo>
                  <a:cubicBezTo>
                    <a:pt x="75" y="153"/>
                    <a:pt x="73" y="155"/>
                    <a:pt x="74" y="156"/>
                  </a:cubicBezTo>
                  <a:cubicBezTo>
                    <a:pt x="74" y="156"/>
                    <a:pt x="76" y="153"/>
                    <a:pt x="77" y="153"/>
                  </a:cubicBezTo>
                  <a:cubicBezTo>
                    <a:pt x="78" y="152"/>
                    <a:pt x="80" y="152"/>
                    <a:pt x="81" y="153"/>
                  </a:cubicBezTo>
                  <a:cubicBezTo>
                    <a:pt x="83" y="155"/>
                    <a:pt x="85" y="153"/>
                    <a:pt x="87" y="154"/>
                  </a:cubicBezTo>
                  <a:cubicBezTo>
                    <a:pt x="89" y="155"/>
                    <a:pt x="91" y="153"/>
                    <a:pt x="92" y="151"/>
                  </a:cubicBezTo>
                  <a:cubicBezTo>
                    <a:pt x="93" y="151"/>
                    <a:pt x="93" y="150"/>
                    <a:pt x="94" y="150"/>
                  </a:cubicBezTo>
                  <a:cubicBezTo>
                    <a:pt x="95" y="149"/>
                    <a:pt x="96" y="150"/>
                    <a:pt x="97" y="149"/>
                  </a:cubicBezTo>
                  <a:cubicBezTo>
                    <a:pt x="98" y="148"/>
                    <a:pt x="99" y="146"/>
                    <a:pt x="101" y="147"/>
                  </a:cubicBezTo>
                  <a:cubicBezTo>
                    <a:pt x="103" y="148"/>
                    <a:pt x="103" y="148"/>
                    <a:pt x="106" y="146"/>
                  </a:cubicBezTo>
                  <a:cubicBezTo>
                    <a:pt x="107" y="145"/>
                    <a:pt x="109" y="148"/>
                    <a:pt x="109" y="149"/>
                  </a:cubicBezTo>
                  <a:cubicBezTo>
                    <a:pt x="108" y="151"/>
                    <a:pt x="106" y="152"/>
                    <a:pt x="108" y="152"/>
                  </a:cubicBezTo>
                  <a:cubicBezTo>
                    <a:pt x="111" y="152"/>
                    <a:pt x="111" y="152"/>
                    <a:pt x="114" y="151"/>
                  </a:cubicBezTo>
                  <a:cubicBezTo>
                    <a:pt x="115" y="151"/>
                    <a:pt x="116" y="154"/>
                    <a:pt x="116" y="155"/>
                  </a:cubicBezTo>
                  <a:cubicBezTo>
                    <a:pt x="116" y="155"/>
                    <a:pt x="116" y="157"/>
                    <a:pt x="117" y="156"/>
                  </a:cubicBezTo>
                  <a:cubicBezTo>
                    <a:pt x="117" y="156"/>
                    <a:pt x="119" y="156"/>
                    <a:pt x="119" y="157"/>
                  </a:cubicBezTo>
                  <a:cubicBezTo>
                    <a:pt x="119" y="158"/>
                    <a:pt x="117" y="159"/>
                    <a:pt x="118" y="160"/>
                  </a:cubicBezTo>
                  <a:cubicBezTo>
                    <a:pt x="119" y="162"/>
                    <a:pt x="118" y="165"/>
                    <a:pt x="117" y="166"/>
                  </a:cubicBezTo>
                  <a:cubicBezTo>
                    <a:pt x="116" y="168"/>
                    <a:pt x="114" y="169"/>
                    <a:pt x="113" y="170"/>
                  </a:cubicBezTo>
                  <a:cubicBezTo>
                    <a:pt x="113" y="171"/>
                    <a:pt x="113" y="176"/>
                    <a:pt x="112" y="175"/>
                  </a:cubicBezTo>
                  <a:cubicBezTo>
                    <a:pt x="113" y="176"/>
                    <a:pt x="119" y="173"/>
                    <a:pt x="120" y="175"/>
                  </a:cubicBezTo>
                  <a:cubicBezTo>
                    <a:pt x="120" y="175"/>
                    <a:pt x="118" y="176"/>
                    <a:pt x="119" y="178"/>
                  </a:cubicBezTo>
                  <a:cubicBezTo>
                    <a:pt x="120" y="180"/>
                    <a:pt x="123" y="180"/>
                    <a:pt x="122" y="181"/>
                  </a:cubicBezTo>
                  <a:cubicBezTo>
                    <a:pt x="122" y="182"/>
                    <a:pt x="121" y="184"/>
                    <a:pt x="121" y="185"/>
                  </a:cubicBezTo>
                  <a:cubicBezTo>
                    <a:pt x="122" y="186"/>
                    <a:pt x="125" y="185"/>
                    <a:pt x="125" y="186"/>
                  </a:cubicBezTo>
                  <a:cubicBezTo>
                    <a:pt x="125" y="186"/>
                    <a:pt x="125" y="187"/>
                    <a:pt x="125" y="187"/>
                  </a:cubicBezTo>
                  <a:cubicBezTo>
                    <a:pt x="125" y="189"/>
                    <a:pt x="126" y="188"/>
                    <a:pt x="127" y="188"/>
                  </a:cubicBezTo>
                  <a:cubicBezTo>
                    <a:pt x="128" y="188"/>
                    <a:pt x="129" y="187"/>
                    <a:pt x="130" y="188"/>
                  </a:cubicBezTo>
                  <a:cubicBezTo>
                    <a:pt x="131" y="188"/>
                    <a:pt x="132" y="189"/>
                    <a:pt x="133" y="190"/>
                  </a:cubicBezTo>
                  <a:cubicBezTo>
                    <a:pt x="135" y="191"/>
                    <a:pt x="134" y="187"/>
                    <a:pt x="134" y="186"/>
                  </a:cubicBezTo>
                  <a:cubicBezTo>
                    <a:pt x="132" y="182"/>
                    <a:pt x="134" y="184"/>
                    <a:pt x="136" y="182"/>
                  </a:cubicBezTo>
                  <a:cubicBezTo>
                    <a:pt x="138" y="181"/>
                    <a:pt x="137" y="182"/>
                    <a:pt x="139" y="183"/>
                  </a:cubicBezTo>
                  <a:cubicBezTo>
                    <a:pt x="139" y="183"/>
                    <a:pt x="141" y="182"/>
                    <a:pt x="141" y="182"/>
                  </a:cubicBezTo>
                  <a:cubicBezTo>
                    <a:pt x="141" y="183"/>
                    <a:pt x="143" y="181"/>
                    <a:pt x="143" y="182"/>
                  </a:cubicBezTo>
                  <a:cubicBezTo>
                    <a:pt x="144" y="183"/>
                    <a:pt x="144" y="184"/>
                    <a:pt x="146" y="182"/>
                  </a:cubicBezTo>
                  <a:cubicBezTo>
                    <a:pt x="147" y="181"/>
                    <a:pt x="147" y="182"/>
                    <a:pt x="148" y="181"/>
                  </a:cubicBezTo>
                  <a:cubicBezTo>
                    <a:pt x="149" y="180"/>
                    <a:pt x="149" y="178"/>
                    <a:pt x="151" y="178"/>
                  </a:cubicBezTo>
                  <a:cubicBezTo>
                    <a:pt x="152" y="178"/>
                    <a:pt x="153" y="180"/>
                    <a:pt x="155" y="180"/>
                  </a:cubicBezTo>
                  <a:cubicBezTo>
                    <a:pt x="155" y="180"/>
                    <a:pt x="159" y="181"/>
                    <a:pt x="159" y="181"/>
                  </a:cubicBezTo>
                  <a:cubicBezTo>
                    <a:pt x="159" y="182"/>
                    <a:pt x="157" y="183"/>
                    <a:pt x="157" y="184"/>
                  </a:cubicBezTo>
                  <a:cubicBezTo>
                    <a:pt x="158" y="185"/>
                    <a:pt x="160" y="186"/>
                    <a:pt x="161" y="187"/>
                  </a:cubicBezTo>
                  <a:cubicBezTo>
                    <a:pt x="163" y="188"/>
                    <a:pt x="167" y="189"/>
                    <a:pt x="168" y="186"/>
                  </a:cubicBezTo>
                  <a:cubicBezTo>
                    <a:pt x="168" y="186"/>
                    <a:pt x="170" y="188"/>
                    <a:pt x="170" y="188"/>
                  </a:cubicBezTo>
                  <a:cubicBezTo>
                    <a:pt x="171" y="189"/>
                    <a:pt x="172" y="187"/>
                    <a:pt x="174" y="188"/>
                  </a:cubicBezTo>
                  <a:cubicBezTo>
                    <a:pt x="175" y="189"/>
                    <a:pt x="173" y="190"/>
                    <a:pt x="173" y="191"/>
                  </a:cubicBezTo>
                  <a:cubicBezTo>
                    <a:pt x="173" y="192"/>
                    <a:pt x="175" y="194"/>
                    <a:pt x="175" y="195"/>
                  </a:cubicBezTo>
                  <a:cubicBezTo>
                    <a:pt x="176" y="195"/>
                    <a:pt x="177" y="194"/>
                    <a:pt x="178" y="194"/>
                  </a:cubicBezTo>
                  <a:cubicBezTo>
                    <a:pt x="178" y="193"/>
                    <a:pt x="175" y="192"/>
                    <a:pt x="176" y="191"/>
                  </a:cubicBezTo>
                  <a:cubicBezTo>
                    <a:pt x="178" y="188"/>
                    <a:pt x="180" y="188"/>
                    <a:pt x="183" y="187"/>
                  </a:cubicBezTo>
                  <a:cubicBezTo>
                    <a:pt x="185" y="186"/>
                    <a:pt x="187" y="186"/>
                    <a:pt x="189" y="186"/>
                  </a:cubicBezTo>
                  <a:cubicBezTo>
                    <a:pt x="190" y="186"/>
                    <a:pt x="190" y="184"/>
                    <a:pt x="191" y="184"/>
                  </a:cubicBezTo>
                  <a:cubicBezTo>
                    <a:pt x="193" y="184"/>
                    <a:pt x="192" y="183"/>
                    <a:pt x="192" y="182"/>
                  </a:cubicBezTo>
                  <a:cubicBezTo>
                    <a:pt x="192" y="183"/>
                    <a:pt x="196" y="182"/>
                    <a:pt x="196" y="182"/>
                  </a:cubicBezTo>
                  <a:cubicBezTo>
                    <a:pt x="198" y="181"/>
                    <a:pt x="200" y="182"/>
                    <a:pt x="202" y="182"/>
                  </a:cubicBezTo>
                  <a:cubicBezTo>
                    <a:pt x="204" y="182"/>
                    <a:pt x="205" y="181"/>
                    <a:pt x="207" y="180"/>
                  </a:cubicBezTo>
                  <a:cubicBezTo>
                    <a:pt x="208" y="180"/>
                    <a:pt x="208" y="177"/>
                    <a:pt x="209" y="177"/>
                  </a:cubicBezTo>
                  <a:cubicBezTo>
                    <a:pt x="211" y="177"/>
                    <a:pt x="212" y="176"/>
                    <a:pt x="213" y="175"/>
                  </a:cubicBezTo>
                  <a:cubicBezTo>
                    <a:pt x="214" y="175"/>
                    <a:pt x="215" y="174"/>
                    <a:pt x="215" y="173"/>
                  </a:cubicBezTo>
                  <a:cubicBezTo>
                    <a:pt x="214" y="173"/>
                    <a:pt x="218" y="172"/>
                    <a:pt x="218" y="172"/>
                  </a:cubicBezTo>
                  <a:cubicBezTo>
                    <a:pt x="219" y="171"/>
                    <a:pt x="220" y="169"/>
                    <a:pt x="221" y="168"/>
                  </a:cubicBezTo>
                  <a:cubicBezTo>
                    <a:pt x="222" y="167"/>
                    <a:pt x="222" y="167"/>
                    <a:pt x="222" y="166"/>
                  </a:cubicBezTo>
                  <a:cubicBezTo>
                    <a:pt x="223" y="164"/>
                    <a:pt x="221" y="165"/>
                    <a:pt x="221" y="164"/>
                  </a:cubicBezTo>
                  <a:cubicBezTo>
                    <a:pt x="221" y="164"/>
                    <a:pt x="226" y="164"/>
                    <a:pt x="223" y="162"/>
                  </a:cubicBezTo>
                  <a:cubicBezTo>
                    <a:pt x="222" y="161"/>
                    <a:pt x="223" y="161"/>
                    <a:pt x="224" y="161"/>
                  </a:cubicBezTo>
                  <a:cubicBezTo>
                    <a:pt x="225" y="161"/>
                    <a:pt x="225" y="160"/>
                    <a:pt x="226" y="159"/>
                  </a:cubicBezTo>
                  <a:cubicBezTo>
                    <a:pt x="227" y="158"/>
                    <a:pt x="227" y="157"/>
                    <a:pt x="228" y="156"/>
                  </a:cubicBezTo>
                  <a:cubicBezTo>
                    <a:pt x="228" y="156"/>
                    <a:pt x="228" y="154"/>
                    <a:pt x="228" y="154"/>
                  </a:cubicBezTo>
                  <a:cubicBezTo>
                    <a:pt x="229" y="153"/>
                    <a:pt x="230" y="153"/>
                    <a:pt x="231" y="152"/>
                  </a:cubicBezTo>
                  <a:cubicBezTo>
                    <a:pt x="232" y="151"/>
                    <a:pt x="231" y="150"/>
                    <a:pt x="231" y="150"/>
                  </a:cubicBezTo>
                  <a:cubicBezTo>
                    <a:pt x="231" y="149"/>
                    <a:pt x="232" y="149"/>
                    <a:pt x="232" y="149"/>
                  </a:cubicBezTo>
                  <a:cubicBezTo>
                    <a:pt x="233" y="149"/>
                    <a:pt x="232" y="147"/>
                    <a:pt x="232" y="147"/>
                  </a:cubicBezTo>
                  <a:cubicBezTo>
                    <a:pt x="232" y="147"/>
                    <a:pt x="234" y="148"/>
                    <a:pt x="234" y="147"/>
                  </a:cubicBezTo>
                  <a:cubicBezTo>
                    <a:pt x="236" y="146"/>
                    <a:pt x="234" y="146"/>
                    <a:pt x="233" y="145"/>
                  </a:cubicBezTo>
                  <a:cubicBezTo>
                    <a:pt x="233" y="145"/>
                    <a:pt x="236" y="143"/>
                    <a:pt x="236" y="143"/>
                  </a:cubicBezTo>
                  <a:cubicBezTo>
                    <a:pt x="235" y="145"/>
                    <a:pt x="232" y="142"/>
                    <a:pt x="231" y="141"/>
                  </a:cubicBezTo>
                  <a:cubicBezTo>
                    <a:pt x="231" y="141"/>
                    <a:pt x="230" y="142"/>
                    <a:pt x="229" y="142"/>
                  </a:cubicBezTo>
                  <a:cubicBezTo>
                    <a:pt x="228" y="143"/>
                    <a:pt x="227" y="141"/>
                    <a:pt x="226" y="142"/>
                  </a:cubicBezTo>
                  <a:cubicBezTo>
                    <a:pt x="228" y="141"/>
                    <a:pt x="230" y="140"/>
                    <a:pt x="231" y="139"/>
                  </a:cubicBezTo>
                  <a:cubicBezTo>
                    <a:pt x="232" y="138"/>
                    <a:pt x="235" y="138"/>
                    <a:pt x="233" y="136"/>
                  </a:cubicBezTo>
                  <a:cubicBezTo>
                    <a:pt x="231" y="135"/>
                    <a:pt x="230" y="134"/>
                    <a:pt x="228" y="132"/>
                  </a:cubicBezTo>
                  <a:cubicBezTo>
                    <a:pt x="228" y="131"/>
                    <a:pt x="223" y="133"/>
                    <a:pt x="223" y="130"/>
                  </a:cubicBezTo>
                  <a:cubicBezTo>
                    <a:pt x="223" y="132"/>
                    <a:pt x="228" y="132"/>
                    <a:pt x="229" y="132"/>
                  </a:cubicBezTo>
                  <a:cubicBezTo>
                    <a:pt x="230" y="132"/>
                    <a:pt x="233" y="135"/>
                    <a:pt x="234" y="133"/>
                  </a:cubicBezTo>
                  <a:cubicBezTo>
                    <a:pt x="235" y="131"/>
                    <a:pt x="229" y="129"/>
                    <a:pt x="229" y="127"/>
                  </a:cubicBezTo>
                  <a:cubicBezTo>
                    <a:pt x="228" y="125"/>
                    <a:pt x="228" y="121"/>
                    <a:pt x="226" y="120"/>
                  </a:cubicBezTo>
                  <a:cubicBezTo>
                    <a:pt x="225" y="118"/>
                    <a:pt x="219" y="118"/>
                    <a:pt x="221" y="115"/>
                  </a:cubicBezTo>
                  <a:cubicBezTo>
                    <a:pt x="222" y="113"/>
                    <a:pt x="223" y="112"/>
                    <a:pt x="224" y="111"/>
                  </a:cubicBezTo>
                  <a:cubicBezTo>
                    <a:pt x="226" y="109"/>
                    <a:pt x="224" y="110"/>
                    <a:pt x="225" y="109"/>
                  </a:cubicBezTo>
                  <a:cubicBezTo>
                    <a:pt x="225" y="108"/>
                    <a:pt x="228" y="109"/>
                    <a:pt x="228" y="109"/>
                  </a:cubicBezTo>
                  <a:cubicBezTo>
                    <a:pt x="229" y="108"/>
                    <a:pt x="227" y="107"/>
                    <a:pt x="229" y="106"/>
                  </a:cubicBezTo>
                  <a:cubicBezTo>
                    <a:pt x="231" y="106"/>
                    <a:pt x="232" y="105"/>
                    <a:pt x="233" y="104"/>
                  </a:cubicBezTo>
                  <a:cubicBezTo>
                    <a:pt x="234" y="104"/>
                    <a:pt x="235" y="104"/>
                    <a:pt x="235" y="104"/>
                  </a:cubicBezTo>
                  <a:cubicBezTo>
                    <a:pt x="236" y="104"/>
                    <a:pt x="235" y="105"/>
                    <a:pt x="236" y="105"/>
                  </a:cubicBezTo>
                  <a:cubicBezTo>
                    <a:pt x="237" y="106"/>
                    <a:pt x="238" y="103"/>
                    <a:pt x="238" y="102"/>
                  </a:cubicBezTo>
                  <a:cubicBezTo>
                    <a:pt x="236" y="100"/>
                    <a:pt x="234" y="101"/>
                    <a:pt x="233" y="101"/>
                  </a:cubicBezTo>
                  <a:cubicBezTo>
                    <a:pt x="231" y="101"/>
                    <a:pt x="230" y="99"/>
                    <a:pt x="228" y="100"/>
                  </a:cubicBezTo>
                  <a:cubicBezTo>
                    <a:pt x="227" y="100"/>
                    <a:pt x="226" y="102"/>
                    <a:pt x="224" y="102"/>
                  </a:cubicBezTo>
                  <a:cubicBezTo>
                    <a:pt x="223" y="103"/>
                    <a:pt x="221" y="103"/>
                    <a:pt x="220" y="102"/>
                  </a:cubicBezTo>
                  <a:cubicBezTo>
                    <a:pt x="219" y="101"/>
                    <a:pt x="221" y="99"/>
                    <a:pt x="220" y="98"/>
                  </a:cubicBezTo>
                  <a:cubicBezTo>
                    <a:pt x="218" y="97"/>
                    <a:pt x="210" y="97"/>
                    <a:pt x="213" y="92"/>
                  </a:cubicBezTo>
                  <a:cubicBezTo>
                    <a:pt x="214" y="91"/>
                    <a:pt x="215" y="92"/>
                    <a:pt x="217" y="92"/>
                  </a:cubicBezTo>
                  <a:cubicBezTo>
                    <a:pt x="218" y="92"/>
                    <a:pt x="220" y="91"/>
                    <a:pt x="221" y="90"/>
                  </a:cubicBezTo>
                  <a:cubicBezTo>
                    <a:pt x="223" y="87"/>
                    <a:pt x="226" y="85"/>
                    <a:pt x="229" y="83"/>
                  </a:cubicBezTo>
                  <a:cubicBezTo>
                    <a:pt x="230" y="81"/>
                    <a:pt x="231" y="81"/>
                    <a:pt x="233" y="81"/>
                  </a:cubicBezTo>
                  <a:cubicBezTo>
                    <a:pt x="233" y="82"/>
                    <a:pt x="236" y="82"/>
                    <a:pt x="236" y="83"/>
                  </a:cubicBezTo>
                  <a:cubicBezTo>
                    <a:pt x="235" y="84"/>
                    <a:pt x="235" y="86"/>
                    <a:pt x="234" y="87"/>
                  </a:cubicBezTo>
                  <a:cubicBezTo>
                    <a:pt x="233" y="87"/>
                    <a:pt x="231" y="88"/>
                    <a:pt x="231" y="89"/>
                  </a:cubicBezTo>
                  <a:cubicBezTo>
                    <a:pt x="231" y="90"/>
                    <a:pt x="234" y="90"/>
                    <a:pt x="234" y="90"/>
                  </a:cubicBezTo>
                  <a:cubicBezTo>
                    <a:pt x="234" y="90"/>
                    <a:pt x="230" y="93"/>
                    <a:pt x="231" y="93"/>
                  </a:cubicBezTo>
                  <a:cubicBezTo>
                    <a:pt x="232" y="94"/>
                    <a:pt x="237" y="89"/>
                    <a:pt x="238" y="89"/>
                  </a:cubicBezTo>
                  <a:cubicBezTo>
                    <a:pt x="240" y="88"/>
                    <a:pt x="242" y="87"/>
                    <a:pt x="244" y="87"/>
                  </a:cubicBezTo>
                  <a:cubicBezTo>
                    <a:pt x="246" y="87"/>
                    <a:pt x="246" y="87"/>
                    <a:pt x="247" y="85"/>
                  </a:cubicBezTo>
                  <a:cubicBezTo>
                    <a:pt x="249" y="84"/>
                    <a:pt x="252" y="83"/>
                    <a:pt x="254" y="81"/>
                  </a:cubicBezTo>
                  <a:cubicBezTo>
                    <a:pt x="255" y="80"/>
                    <a:pt x="257" y="77"/>
                    <a:pt x="259" y="77"/>
                  </a:cubicBezTo>
                  <a:cubicBezTo>
                    <a:pt x="260" y="76"/>
                    <a:pt x="266" y="80"/>
                    <a:pt x="266" y="77"/>
                  </a:cubicBezTo>
                  <a:cubicBezTo>
                    <a:pt x="266" y="76"/>
                    <a:pt x="265" y="75"/>
                    <a:pt x="266" y="74"/>
                  </a:cubicBezTo>
                  <a:cubicBezTo>
                    <a:pt x="267" y="74"/>
                    <a:pt x="268" y="74"/>
                    <a:pt x="269" y="74"/>
                  </a:cubicBezTo>
                  <a:cubicBezTo>
                    <a:pt x="271" y="74"/>
                    <a:pt x="270" y="73"/>
                    <a:pt x="271" y="72"/>
                  </a:cubicBezTo>
                  <a:cubicBezTo>
                    <a:pt x="273" y="71"/>
                    <a:pt x="274" y="72"/>
                    <a:pt x="274" y="70"/>
                  </a:cubicBezTo>
                  <a:cubicBezTo>
                    <a:pt x="274" y="67"/>
                    <a:pt x="277" y="70"/>
                    <a:pt x="278" y="71"/>
                  </a:cubicBezTo>
                  <a:cubicBezTo>
                    <a:pt x="278" y="69"/>
                    <a:pt x="281" y="69"/>
                    <a:pt x="281" y="67"/>
                  </a:cubicBezTo>
                  <a:cubicBezTo>
                    <a:pt x="281" y="65"/>
                    <a:pt x="282" y="62"/>
                    <a:pt x="281" y="60"/>
                  </a:cubicBezTo>
                  <a:cubicBezTo>
                    <a:pt x="279" y="57"/>
                    <a:pt x="280" y="58"/>
                    <a:pt x="282" y="56"/>
                  </a:cubicBezTo>
                  <a:cubicBezTo>
                    <a:pt x="284" y="55"/>
                    <a:pt x="285" y="54"/>
                    <a:pt x="287" y="55"/>
                  </a:cubicBezTo>
                  <a:cubicBezTo>
                    <a:pt x="290" y="56"/>
                    <a:pt x="290" y="56"/>
                    <a:pt x="291" y="53"/>
                  </a:cubicBezTo>
                  <a:cubicBezTo>
                    <a:pt x="292" y="51"/>
                    <a:pt x="294" y="50"/>
                    <a:pt x="295" y="47"/>
                  </a:cubicBezTo>
                  <a:cubicBezTo>
                    <a:pt x="295" y="45"/>
                    <a:pt x="296" y="43"/>
                    <a:pt x="298" y="41"/>
                  </a:cubicBezTo>
                  <a:cubicBezTo>
                    <a:pt x="300" y="39"/>
                    <a:pt x="298" y="39"/>
                    <a:pt x="298" y="3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82" name="Freeform 716"/>
            <p:cNvSpPr>
              <a:spLocks/>
            </p:cNvSpPr>
            <p:nvPr/>
          </p:nvSpPr>
          <p:spPr bwMode="auto">
            <a:xfrm>
              <a:off x="15747967" y="6357215"/>
              <a:ext cx="1464969" cy="637107"/>
            </a:xfrm>
            <a:custGeom>
              <a:avLst/>
              <a:gdLst>
                <a:gd name="T0" fmla="*/ 0 w 157"/>
                <a:gd name="T1" fmla="*/ 19 h 68"/>
                <a:gd name="T2" fmla="*/ 7 w 157"/>
                <a:gd name="T3" fmla="*/ 26 h 68"/>
                <a:gd name="T4" fmla="*/ 12 w 157"/>
                <a:gd name="T5" fmla="*/ 29 h 68"/>
                <a:gd name="T6" fmla="*/ 15 w 157"/>
                <a:gd name="T7" fmla="*/ 36 h 68"/>
                <a:gd name="T8" fmla="*/ 15 w 157"/>
                <a:gd name="T9" fmla="*/ 38 h 68"/>
                <a:gd name="T10" fmla="*/ 15 w 157"/>
                <a:gd name="T11" fmla="*/ 40 h 68"/>
                <a:gd name="T12" fmla="*/ 16 w 157"/>
                <a:gd name="T13" fmla="*/ 45 h 68"/>
                <a:gd name="T14" fmla="*/ 28 w 157"/>
                <a:gd name="T15" fmla="*/ 47 h 68"/>
                <a:gd name="T16" fmla="*/ 36 w 157"/>
                <a:gd name="T17" fmla="*/ 54 h 68"/>
                <a:gd name="T18" fmla="*/ 39 w 157"/>
                <a:gd name="T19" fmla="*/ 59 h 68"/>
                <a:gd name="T20" fmla="*/ 44 w 157"/>
                <a:gd name="T21" fmla="*/ 60 h 68"/>
                <a:gd name="T22" fmla="*/ 56 w 157"/>
                <a:gd name="T23" fmla="*/ 60 h 68"/>
                <a:gd name="T24" fmla="*/ 64 w 157"/>
                <a:gd name="T25" fmla="*/ 61 h 68"/>
                <a:gd name="T26" fmla="*/ 69 w 157"/>
                <a:gd name="T27" fmla="*/ 64 h 68"/>
                <a:gd name="T28" fmla="*/ 76 w 157"/>
                <a:gd name="T29" fmla="*/ 66 h 68"/>
                <a:gd name="T30" fmla="*/ 81 w 157"/>
                <a:gd name="T31" fmla="*/ 67 h 68"/>
                <a:gd name="T32" fmla="*/ 93 w 157"/>
                <a:gd name="T33" fmla="*/ 62 h 68"/>
                <a:gd name="T34" fmla="*/ 106 w 157"/>
                <a:gd name="T35" fmla="*/ 61 h 68"/>
                <a:gd name="T36" fmla="*/ 113 w 157"/>
                <a:gd name="T37" fmla="*/ 55 h 68"/>
                <a:gd name="T38" fmla="*/ 114 w 157"/>
                <a:gd name="T39" fmla="*/ 51 h 68"/>
                <a:gd name="T40" fmla="*/ 115 w 157"/>
                <a:gd name="T41" fmla="*/ 47 h 68"/>
                <a:gd name="T42" fmla="*/ 126 w 157"/>
                <a:gd name="T43" fmla="*/ 46 h 68"/>
                <a:gd name="T44" fmla="*/ 130 w 157"/>
                <a:gd name="T45" fmla="*/ 44 h 68"/>
                <a:gd name="T46" fmla="*/ 137 w 157"/>
                <a:gd name="T47" fmla="*/ 42 h 68"/>
                <a:gd name="T48" fmla="*/ 139 w 157"/>
                <a:gd name="T49" fmla="*/ 38 h 68"/>
                <a:gd name="T50" fmla="*/ 143 w 157"/>
                <a:gd name="T51" fmla="*/ 37 h 68"/>
                <a:gd name="T52" fmla="*/ 154 w 157"/>
                <a:gd name="T53" fmla="*/ 36 h 68"/>
                <a:gd name="T54" fmla="*/ 150 w 157"/>
                <a:gd name="T55" fmla="*/ 29 h 68"/>
                <a:gd name="T56" fmla="*/ 145 w 157"/>
                <a:gd name="T57" fmla="*/ 28 h 68"/>
                <a:gd name="T58" fmla="*/ 141 w 157"/>
                <a:gd name="T59" fmla="*/ 29 h 68"/>
                <a:gd name="T60" fmla="*/ 136 w 157"/>
                <a:gd name="T61" fmla="*/ 28 h 68"/>
                <a:gd name="T62" fmla="*/ 134 w 157"/>
                <a:gd name="T63" fmla="*/ 27 h 68"/>
                <a:gd name="T64" fmla="*/ 137 w 157"/>
                <a:gd name="T65" fmla="*/ 19 h 68"/>
                <a:gd name="T66" fmla="*/ 137 w 157"/>
                <a:gd name="T67" fmla="*/ 14 h 68"/>
                <a:gd name="T68" fmla="*/ 131 w 157"/>
                <a:gd name="T69" fmla="*/ 14 h 68"/>
                <a:gd name="T70" fmla="*/ 124 w 157"/>
                <a:gd name="T71" fmla="*/ 15 h 68"/>
                <a:gd name="T72" fmla="*/ 114 w 157"/>
                <a:gd name="T73" fmla="*/ 19 h 68"/>
                <a:gd name="T74" fmla="*/ 103 w 157"/>
                <a:gd name="T75" fmla="*/ 19 h 68"/>
                <a:gd name="T76" fmla="*/ 98 w 157"/>
                <a:gd name="T77" fmla="*/ 17 h 68"/>
                <a:gd name="T78" fmla="*/ 94 w 157"/>
                <a:gd name="T79" fmla="*/ 15 h 68"/>
                <a:gd name="T80" fmla="*/ 83 w 157"/>
                <a:gd name="T81" fmla="*/ 11 h 68"/>
                <a:gd name="T82" fmla="*/ 77 w 157"/>
                <a:gd name="T83" fmla="*/ 13 h 68"/>
                <a:gd name="T84" fmla="*/ 71 w 157"/>
                <a:gd name="T85" fmla="*/ 12 h 68"/>
                <a:gd name="T86" fmla="*/ 68 w 157"/>
                <a:gd name="T87" fmla="*/ 8 h 68"/>
                <a:gd name="T88" fmla="*/ 64 w 157"/>
                <a:gd name="T89" fmla="*/ 5 h 68"/>
                <a:gd name="T90" fmla="*/ 58 w 157"/>
                <a:gd name="T91" fmla="*/ 3 h 68"/>
                <a:gd name="T92" fmla="*/ 52 w 157"/>
                <a:gd name="T93" fmla="*/ 1 h 68"/>
                <a:gd name="T94" fmla="*/ 45 w 157"/>
                <a:gd name="T95" fmla="*/ 7 h 68"/>
                <a:gd name="T96" fmla="*/ 47 w 157"/>
                <a:gd name="T97" fmla="*/ 13 h 68"/>
                <a:gd name="T98" fmla="*/ 41 w 157"/>
                <a:gd name="T99" fmla="*/ 15 h 68"/>
                <a:gd name="T100" fmla="*/ 37 w 157"/>
                <a:gd name="T101" fmla="*/ 14 h 68"/>
                <a:gd name="T102" fmla="*/ 34 w 157"/>
                <a:gd name="T103" fmla="*/ 14 h 68"/>
                <a:gd name="T104" fmla="*/ 28 w 157"/>
                <a:gd name="T105" fmla="*/ 10 h 68"/>
                <a:gd name="T106" fmla="*/ 21 w 157"/>
                <a:gd name="T107" fmla="*/ 9 h 68"/>
                <a:gd name="T108" fmla="*/ 13 w 157"/>
                <a:gd name="T109" fmla="*/ 13 h 68"/>
                <a:gd name="T110" fmla="*/ 7 w 157"/>
                <a:gd name="T111" fmla="*/ 17 h 68"/>
                <a:gd name="T112" fmla="*/ 0 w 157"/>
                <a:gd name="T113" fmla="*/ 19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57" h="68">
                  <a:moveTo>
                    <a:pt x="0" y="19"/>
                  </a:moveTo>
                  <a:cubicBezTo>
                    <a:pt x="1" y="23"/>
                    <a:pt x="3" y="25"/>
                    <a:pt x="7" y="26"/>
                  </a:cubicBezTo>
                  <a:cubicBezTo>
                    <a:pt x="9" y="27"/>
                    <a:pt x="10" y="28"/>
                    <a:pt x="12" y="29"/>
                  </a:cubicBezTo>
                  <a:cubicBezTo>
                    <a:pt x="13" y="31"/>
                    <a:pt x="14" y="34"/>
                    <a:pt x="15" y="36"/>
                  </a:cubicBezTo>
                  <a:cubicBezTo>
                    <a:pt x="16" y="37"/>
                    <a:pt x="15" y="37"/>
                    <a:pt x="15" y="38"/>
                  </a:cubicBezTo>
                  <a:cubicBezTo>
                    <a:pt x="14" y="38"/>
                    <a:pt x="15" y="39"/>
                    <a:pt x="15" y="40"/>
                  </a:cubicBezTo>
                  <a:cubicBezTo>
                    <a:pt x="14" y="43"/>
                    <a:pt x="13" y="43"/>
                    <a:pt x="16" y="45"/>
                  </a:cubicBezTo>
                  <a:cubicBezTo>
                    <a:pt x="20" y="46"/>
                    <a:pt x="24" y="45"/>
                    <a:pt x="28" y="47"/>
                  </a:cubicBezTo>
                  <a:cubicBezTo>
                    <a:pt x="30" y="49"/>
                    <a:pt x="34" y="52"/>
                    <a:pt x="36" y="54"/>
                  </a:cubicBezTo>
                  <a:cubicBezTo>
                    <a:pt x="37" y="55"/>
                    <a:pt x="38" y="57"/>
                    <a:pt x="39" y="59"/>
                  </a:cubicBezTo>
                  <a:cubicBezTo>
                    <a:pt x="40" y="61"/>
                    <a:pt x="43" y="60"/>
                    <a:pt x="44" y="60"/>
                  </a:cubicBezTo>
                  <a:cubicBezTo>
                    <a:pt x="48" y="60"/>
                    <a:pt x="52" y="60"/>
                    <a:pt x="56" y="60"/>
                  </a:cubicBezTo>
                  <a:cubicBezTo>
                    <a:pt x="58" y="60"/>
                    <a:pt x="62" y="60"/>
                    <a:pt x="64" y="61"/>
                  </a:cubicBezTo>
                  <a:cubicBezTo>
                    <a:pt x="66" y="62"/>
                    <a:pt x="67" y="64"/>
                    <a:pt x="69" y="64"/>
                  </a:cubicBezTo>
                  <a:cubicBezTo>
                    <a:pt x="71" y="65"/>
                    <a:pt x="74" y="66"/>
                    <a:pt x="76" y="66"/>
                  </a:cubicBezTo>
                  <a:cubicBezTo>
                    <a:pt x="78" y="65"/>
                    <a:pt x="80" y="68"/>
                    <a:pt x="81" y="67"/>
                  </a:cubicBezTo>
                  <a:cubicBezTo>
                    <a:pt x="85" y="65"/>
                    <a:pt x="88" y="63"/>
                    <a:pt x="93" y="62"/>
                  </a:cubicBezTo>
                  <a:cubicBezTo>
                    <a:pt x="97" y="62"/>
                    <a:pt x="103" y="63"/>
                    <a:pt x="106" y="61"/>
                  </a:cubicBezTo>
                  <a:cubicBezTo>
                    <a:pt x="109" y="59"/>
                    <a:pt x="110" y="56"/>
                    <a:pt x="113" y="55"/>
                  </a:cubicBezTo>
                  <a:cubicBezTo>
                    <a:pt x="116" y="54"/>
                    <a:pt x="116" y="53"/>
                    <a:pt x="114" y="51"/>
                  </a:cubicBezTo>
                  <a:cubicBezTo>
                    <a:pt x="113" y="50"/>
                    <a:pt x="113" y="48"/>
                    <a:pt x="115" y="47"/>
                  </a:cubicBezTo>
                  <a:cubicBezTo>
                    <a:pt x="118" y="44"/>
                    <a:pt x="122" y="50"/>
                    <a:pt x="126" y="46"/>
                  </a:cubicBezTo>
                  <a:cubicBezTo>
                    <a:pt x="127" y="45"/>
                    <a:pt x="128" y="44"/>
                    <a:pt x="130" y="44"/>
                  </a:cubicBezTo>
                  <a:cubicBezTo>
                    <a:pt x="133" y="43"/>
                    <a:pt x="134" y="44"/>
                    <a:pt x="137" y="42"/>
                  </a:cubicBezTo>
                  <a:cubicBezTo>
                    <a:pt x="138" y="41"/>
                    <a:pt x="138" y="38"/>
                    <a:pt x="139" y="38"/>
                  </a:cubicBezTo>
                  <a:cubicBezTo>
                    <a:pt x="141" y="37"/>
                    <a:pt x="142" y="37"/>
                    <a:pt x="143" y="37"/>
                  </a:cubicBezTo>
                  <a:cubicBezTo>
                    <a:pt x="147" y="36"/>
                    <a:pt x="150" y="35"/>
                    <a:pt x="154" y="36"/>
                  </a:cubicBezTo>
                  <a:cubicBezTo>
                    <a:pt x="157" y="36"/>
                    <a:pt x="151" y="29"/>
                    <a:pt x="150" y="29"/>
                  </a:cubicBezTo>
                  <a:cubicBezTo>
                    <a:pt x="149" y="28"/>
                    <a:pt x="147" y="27"/>
                    <a:pt x="145" y="28"/>
                  </a:cubicBezTo>
                  <a:cubicBezTo>
                    <a:pt x="143" y="28"/>
                    <a:pt x="143" y="30"/>
                    <a:pt x="141" y="29"/>
                  </a:cubicBezTo>
                  <a:cubicBezTo>
                    <a:pt x="140" y="28"/>
                    <a:pt x="137" y="27"/>
                    <a:pt x="136" y="28"/>
                  </a:cubicBezTo>
                  <a:cubicBezTo>
                    <a:pt x="135" y="30"/>
                    <a:pt x="134" y="29"/>
                    <a:pt x="134" y="27"/>
                  </a:cubicBezTo>
                  <a:cubicBezTo>
                    <a:pt x="134" y="25"/>
                    <a:pt x="137" y="21"/>
                    <a:pt x="137" y="19"/>
                  </a:cubicBezTo>
                  <a:cubicBezTo>
                    <a:pt x="138" y="17"/>
                    <a:pt x="141" y="14"/>
                    <a:pt x="137" y="14"/>
                  </a:cubicBezTo>
                  <a:cubicBezTo>
                    <a:pt x="134" y="14"/>
                    <a:pt x="134" y="15"/>
                    <a:pt x="131" y="14"/>
                  </a:cubicBezTo>
                  <a:cubicBezTo>
                    <a:pt x="128" y="13"/>
                    <a:pt x="127" y="13"/>
                    <a:pt x="124" y="15"/>
                  </a:cubicBezTo>
                  <a:cubicBezTo>
                    <a:pt x="121" y="17"/>
                    <a:pt x="117" y="18"/>
                    <a:pt x="114" y="19"/>
                  </a:cubicBezTo>
                  <a:cubicBezTo>
                    <a:pt x="109" y="20"/>
                    <a:pt x="107" y="19"/>
                    <a:pt x="103" y="19"/>
                  </a:cubicBezTo>
                  <a:cubicBezTo>
                    <a:pt x="101" y="18"/>
                    <a:pt x="100" y="18"/>
                    <a:pt x="98" y="17"/>
                  </a:cubicBezTo>
                  <a:cubicBezTo>
                    <a:pt x="97" y="17"/>
                    <a:pt x="96" y="15"/>
                    <a:pt x="94" y="15"/>
                  </a:cubicBezTo>
                  <a:cubicBezTo>
                    <a:pt x="90" y="14"/>
                    <a:pt x="88" y="12"/>
                    <a:pt x="83" y="11"/>
                  </a:cubicBezTo>
                  <a:cubicBezTo>
                    <a:pt x="81" y="11"/>
                    <a:pt x="79" y="12"/>
                    <a:pt x="77" y="13"/>
                  </a:cubicBezTo>
                  <a:cubicBezTo>
                    <a:pt x="75" y="14"/>
                    <a:pt x="73" y="13"/>
                    <a:pt x="71" y="12"/>
                  </a:cubicBezTo>
                  <a:cubicBezTo>
                    <a:pt x="69" y="11"/>
                    <a:pt x="68" y="11"/>
                    <a:pt x="68" y="8"/>
                  </a:cubicBezTo>
                  <a:cubicBezTo>
                    <a:pt x="67" y="6"/>
                    <a:pt x="67" y="6"/>
                    <a:pt x="64" y="5"/>
                  </a:cubicBezTo>
                  <a:cubicBezTo>
                    <a:pt x="62" y="4"/>
                    <a:pt x="60" y="3"/>
                    <a:pt x="58" y="3"/>
                  </a:cubicBezTo>
                  <a:cubicBezTo>
                    <a:pt x="56" y="3"/>
                    <a:pt x="53" y="0"/>
                    <a:pt x="52" y="1"/>
                  </a:cubicBezTo>
                  <a:cubicBezTo>
                    <a:pt x="50" y="1"/>
                    <a:pt x="46" y="5"/>
                    <a:pt x="45" y="7"/>
                  </a:cubicBezTo>
                  <a:cubicBezTo>
                    <a:pt x="45" y="9"/>
                    <a:pt x="48" y="11"/>
                    <a:pt x="47" y="13"/>
                  </a:cubicBezTo>
                  <a:cubicBezTo>
                    <a:pt x="46" y="15"/>
                    <a:pt x="43" y="17"/>
                    <a:pt x="41" y="15"/>
                  </a:cubicBezTo>
                  <a:cubicBezTo>
                    <a:pt x="39" y="15"/>
                    <a:pt x="38" y="14"/>
                    <a:pt x="37" y="14"/>
                  </a:cubicBezTo>
                  <a:cubicBezTo>
                    <a:pt x="36" y="14"/>
                    <a:pt x="35" y="14"/>
                    <a:pt x="34" y="14"/>
                  </a:cubicBezTo>
                  <a:cubicBezTo>
                    <a:pt x="31" y="13"/>
                    <a:pt x="31" y="11"/>
                    <a:pt x="28" y="10"/>
                  </a:cubicBezTo>
                  <a:cubicBezTo>
                    <a:pt x="26" y="9"/>
                    <a:pt x="23" y="8"/>
                    <a:pt x="21" y="9"/>
                  </a:cubicBezTo>
                  <a:cubicBezTo>
                    <a:pt x="18" y="10"/>
                    <a:pt x="16" y="12"/>
                    <a:pt x="13" y="13"/>
                  </a:cubicBezTo>
                  <a:cubicBezTo>
                    <a:pt x="11" y="14"/>
                    <a:pt x="9" y="16"/>
                    <a:pt x="7" y="17"/>
                  </a:cubicBezTo>
                  <a:cubicBezTo>
                    <a:pt x="4" y="17"/>
                    <a:pt x="2" y="19"/>
                    <a:pt x="0" y="19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83" name="Freeform 717"/>
            <p:cNvSpPr>
              <a:spLocks/>
            </p:cNvSpPr>
            <p:nvPr/>
          </p:nvSpPr>
          <p:spPr bwMode="auto">
            <a:xfrm>
              <a:off x="12219302" y="5133964"/>
              <a:ext cx="585987" cy="1009821"/>
            </a:xfrm>
            <a:custGeom>
              <a:avLst/>
              <a:gdLst>
                <a:gd name="T0" fmla="*/ 61 w 63"/>
                <a:gd name="T1" fmla="*/ 25 h 108"/>
                <a:gd name="T2" fmla="*/ 61 w 63"/>
                <a:gd name="T3" fmla="*/ 20 h 108"/>
                <a:gd name="T4" fmla="*/ 61 w 63"/>
                <a:gd name="T5" fmla="*/ 16 h 108"/>
                <a:gd name="T6" fmla="*/ 60 w 63"/>
                <a:gd name="T7" fmla="*/ 13 h 108"/>
                <a:gd name="T8" fmla="*/ 60 w 63"/>
                <a:gd name="T9" fmla="*/ 11 h 108"/>
                <a:gd name="T10" fmla="*/ 57 w 63"/>
                <a:gd name="T11" fmla="*/ 7 h 108"/>
                <a:gd name="T12" fmla="*/ 51 w 63"/>
                <a:gd name="T13" fmla="*/ 5 h 108"/>
                <a:gd name="T14" fmla="*/ 44 w 63"/>
                <a:gd name="T15" fmla="*/ 1 h 108"/>
                <a:gd name="T16" fmla="*/ 44 w 63"/>
                <a:gd name="T17" fmla="*/ 5 h 108"/>
                <a:gd name="T18" fmla="*/ 34 w 63"/>
                <a:gd name="T19" fmla="*/ 5 h 108"/>
                <a:gd name="T20" fmla="*/ 34 w 63"/>
                <a:gd name="T21" fmla="*/ 10 h 108"/>
                <a:gd name="T22" fmla="*/ 29 w 63"/>
                <a:gd name="T23" fmla="*/ 10 h 108"/>
                <a:gd name="T24" fmla="*/ 27 w 63"/>
                <a:gd name="T25" fmla="*/ 12 h 108"/>
                <a:gd name="T26" fmla="*/ 25 w 63"/>
                <a:gd name="T27" fmla="*/ 15 h 108"/>
                <a:gd name="T28" fmla="*/ 25 w 63"/>
                <a:gd name="T29" fmla="*/ 18 h 108"/>
                <a:gd name="T30" fmla="*/ 24 w 63"/>
                <a:gd name="T31" fmla="*/ 20 h 108"/>
                <a:gd name="T32" fmla="*/ 20 w 63"/>
                <a:gd name="T33" fmla="*/ 25 h 108"/>
                <a:gd name="T34" fmla="*/ 17 w 63"/>
                <a:gd name="T35" fmla="*/ 27 h 108"/>
                <a:gd name="T36" fmla="*/ 16 w 63"/>
                <a:gd name="T37" fmla="*/ 33 h 108"/>
                <a:gd name="T38" fmla="*/ 13 w 63"/>
                <a:gd name="T39" fmla="*/ 38 h 108"/>
                <a:gd name="T40" fmla="*/ 15 w 63"/>
                <a:gd name="T41" fmla="*/ 42 h 108"/>
                <a:gd name="T42" fmla="*/ 9 w 63"/>
                <a:gd name="T43" fmla="*/ 44 h 108"/>
                <a:gd name="T44" fmla="*/ 5 w 63"/>
                <a:gd name="T45" fmla="*/ 51 h 108"/>
                <a:gd name="T46" fmla="*/ 6 w 63"/>
                <a:gd name="T47" fmla="*/ 57 h 108"/>
                <a:gd name="T48" fmla="*/ 8 w 63"/>
                <a:gd name="T49" fmla="*/ 63 h 108"/>
                <a:gd name="T50" fmla="*/ 7 w 63"/>
                <a:gd name="T51" fmla="*/ 67 h 108"/>
                <a:gd name="T52" fmla="*/ 7 w 63"/>
                <a:gd name="T53" fmla="*/ 74 h 108"/>
                <a:gd name="T54" fmla="*/ 4 w 63"/>
                <a:gd name="T55" fmla="*/ 78 h 108"/>
                <a:gd name="T56" fmla="*/ 3 w 63"/>
                <a:gd name="T57" fmla="*/ 83 h 108"/>
                <a:gd name="T58" fmla="*/ 0 w 63"/>
                <a:gd name="T59" fmla="*/ 82 h 108"/>
                <a:gd name="T60" fmla="*/ 4 w 63"/>
                <a:gd name="T61" fmla="*/ 90 h 108"/>
                <a:gd name="T62" fmla="*/ 7 w 63"/>
                <a:gd name="T63" fmla="*/ 97 h 108"/>
                <a:gd name="T64" fmla="*/ 8 w 63"/>
                <a:gd name="T65" fmla="*/ 102 h 108"/>
                <a:gd name="T66" fmla="*/ 10 w 63"/>
                <a:gd name="T67" fmla="*/ 107 h 108"/>
                <a:gd name="T68" fmla="*/ 14 w 63"/>
                <a:gd name="T69" fmla="*/ 108 h 108"/>
                <a:gd name="T70" fmla="*/ 15 w 63"/>
                <a:gd name="T71" fmla="*/ 105 h 108"/>
                <a:gd name="T72" fmla="*/ 24 w 63"/>
                <a:gd name="T73" fmla="*/ 101 h 108"/>
                <a:gd name="T74" fmla="*/ 27 w 63"/>
                <a:gd name="T75" fmla="*/ 92 h 108"/>
                <a:gd name="T76" fmla="*/ 26 w 63"/>
                <a:gd name="T77" fmla="*/ 87 h 108"/>
                <a:gd name="T78" fmla="*/ 28 w 63"/>
                <a:gd name="T79" fmla="*/ 84 h 108"/>
                <a:gd name="T80" fmla="*/ 32 w 63"/>
                <a:gd name="T81" fmla="*/ 82 h 108"/>
                <a:gd name="T82" fmla="*/ 32 w 63"/>
                <a:gd name="T83" fmla="*/ 81 h 108"/>
                <a:gd name="T84" fmla="*/ 35 w 63"/>
                <a:gd name="T85" fmla="*/ 80 h 108"/>
                <a:gd name="T86" fmla="*/ 34 w 63"/>
                <a:gd name="T87" fmla="*/ 78 h 108"/>
                <a:gd name="T88" fmla="*/ 36 w 63"/>
                <a:gd name="T89" fmla="*/ 77 h 108"/>
                <a:gd name="T90" fmla="*/ 35 w 63"/>
                <a:gd name="T91" fmla="*/ 73 h 108"/>
                <a:gd name="T92" fmla="*/ 29 w 63"/>
                <a:gd name="T93" fmla="*/ 66 h 108"/>
                <a:gd name="T94" fmla="*/ 30 w 63"/>
                <a:gd name="T95" fmla="*/ 60 h 108"/>
                <a:gd name="T96" fmla="*/ 30 w 63"/>
                <a:gd name="T97" fmla="*/ 56 h 108"/>
                <a:gd name="T98" fmla="*/ 33 w 63"/>
                <a:gd name="T99" fmla="*/ 53 h 108"/>
                <a:gd name="T100" fmla="*/ 39 w 63"/>
                <a:gd name="T101" fmla="*/ 48 h 108"/>
                <a:gd name="T102" fmla="*/ 49 w 63"/>
                <a:gd name="T103" fmla="*/ 41 h 108"/>
                <a:gd name="T104" fmla="*/ 50 w 63"/>
                <a:gd name="T105" fmla="*/ 35 h 108"/>
                <a:gd name="T106" fmla="*/ 50 w 63"/>
                <a:gd name="T107" fmla="*/ 32 h 108"/>
                <a:gd name="T108" fmla="*/ 54 w 63"/>
                <a:gd name="T109" fmla="*/ 30 h 108"/>
                <a:gd name="T110" fmla="*/ 58 w 63"/>
                <a:gd name="T111" fmla="*/ 29 h 108"/>
                <a:gd name="T112" fmla="*/ 60 w 63"/>
                <a:gd name="T113" fmla="*/ 28 h 108"/>
                <a:gd name="T114" fmla="*/ 63 w 63"/>
                <a:gd name="T115" fmla="*/ 28 h 108"/>
                <a:gd name="T116" fmla="*/ 61 w 63"/>
                <a:gd name="T117" fmla="*/ 25 h 108"/>
                <a:gd name="T118" fmla="*/ 61 w 63"/>
                <a:gd name="T119" fmla="*/ 25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63" h="108">
                  <a:moveTo>
                    <a:pt x="61" y="25"/>
                  </a:moveTo>
                  <a:cubicBezTo>
                    <a:pt x="60" y="24"/>
                    <a:pt x="62" y="22"/>
                    <a:pt x="61" y="20"/>
                  </a:cubicBezTo>
                  <a:cubicBezTo>
                    <a:pt x="60" y="18"/>
                    <a:pt x="61" y="18"/>
                    <a:pt x="61" y="16"/>
                  </a:cubicBezTo>
                  <a:cubicBezTo>
                    <a:pt x="61" y="15"/>
                    <a:pt x="60" y="14"/>
                    <a:pt x="60" y="13"/>
                  </a:cubicBezTo>
                  <a:cubicBezTo>
                    <a:pt x="59" y="12"/>
                    <a:pt x="60" y="12"/>
                    <a:pt x="60" y="11"/>
                  </a:cubicBezTo>
                  <a:cubicBezTo>
                    <a:pt x="59" y="9"/>
                    <a:pt x="59" y="8"/>
                    <a:pt x="57" y="7"/>
                  </a:cubicBezTo>
                  <a:cubicBezTo>
                    <a:pt x="55" y="6"/>
                    <a:pt x="53" y="6"/>
                    <a:pt x="51" y="5"/>
                  </a:cubicBezTo>
                  <a:cubicBezTo>
                    <a:pt x="49" y="3"/>
                    <a:pt x="47" y="0"/>
                    <a:pt x="44" y="1"/>
                  </a:cubicBezTo>
                  <a:cubicBezTo>
                    <a:pt x="43" y="1"/>
                    <a:pt x="44" y="4"/>
                    <a:pt x="44" y="5"/>
                  </a:cubicBezTo>
                  <a:cubicBezTo>
                    <a:pt x="43" y="8"/>
                    <a:pt x="37" y="6"/>
                    <a:pt x="34" y="5"/>
                  </a:cubicBezTo>
                  <a:cubicBezTo>
                    <a:pt x="34" y="7"/>
                    <a:pt x="34" y="8"/>
                    <a:pt x="34" y="10"/>
                  </a:cubicBezTo>
                  <a:cubicBezTo>
                    <a:pt x="33" y="10"/>
                    <a:pt x="31" y="9"/>
                    <a:pt x="29" y="10"/>
                  </a:cubicBezTo>
                  <a:cubicBezTo>
                    <a:pt x="28" y="10"/>
                    <a:pt x="28" y="11"/>
                    <a:pt x="27" y="12"/>
                  </a:cubicBezTo>
                  <a:cubicBezTo>
                    <a:pt x="27" y="13"/>
                    <a:pt x="25" y="14"/>
                    <a:pt x="25" y="15"/>
                  </a:cubicBezTo>
                  <a:cubicBezTo>
                    <a:pt x="24" y="16"/>
                    <a:pt x="26" y="18"/>
                    <a:pt x="25" y="18"/>
                  </a:cubicBezTo>
                  <a:cubicBezTo>
                    <a:pt x="25" y="19"/>
                    <a:pt x="24" y="19"/>
                    <a:pt x="24" y="20"/>
                  </a:cubicBezTo>
                  <a:cubicBezTo>
                    <a:pt x="22" y="21"/>
                    <a:pt x="20" y="23"/>
                    <a:pt x="20" y="25"/>
                  </a:cubicBezTo>
                  <a:cubicBezTo>
                    <a:pt x="20" y="27"/>
                    <a:pt x="18" y="25"/>
                    <a:pt x="17" y="27"/>
                  </a:cubicBezTo>
                  <a:cubicBezTo>
                    <a:pt x="17" y="29"/>
                    <a:pt x="17" y="31"/>
                    <a:pt x="16" y="33"/>
                  </a:cubicBezTo>
                  <a:cubicBezTo>
                    <a:pt x="16" y="35"/>
                    <a:pt x="13" y="36"/>
                    <a:pt x="13" y="38"/>
                  </a:cubicBezTo>
                  <a:cubicBezTo>
                    <a:pt x="13" y="39"/>
                    <a:pt x="16" y="41"/>
                    <a:pt x="15" y="42"/>
                  </a:cubicBezTo>
                  <a:cubicBezTo>
                    <a:pt x="13" y="44"/>
                    <a:pt x="11" y="43"/>
                    <a:pt x="9" y="44"/>
                  </a:cubicBezTo>
                  <a:cubicBezTo>
                    <a:pt x="6" y="45"/>
                    <a:pt x="5" y="48"/>
                    <a:pt x="5" y="51"/>
                  </a:cubicBezTo>
                  <a:cubicBezTo>
                    <a:pt x="6" y="53"/>
                    <a:pt x="6" y="55"/>
                    <a:pt x="6" y="57"/>
                  </a:cubicBezTo>
                  <a:cubicBezTo>
                    <a:pt x="6" y="60"/>
                    <a:pt x="4" y="61"/>
                    <a:pt x="8" y="63"/>
                  </a:cubicBezTo>
                  <a:cubicBezTo>
                    <a:pt x="10" y="65"/>
                    <a:pt x="9" y="66"/>
                    <a:pt x="7" y="67"/>
                  </a:cubicBezTo>
                  <a:cubicBezTo>
                    <a:pt x="6" y="68"/>
                    <a:pt x="8" y="72"/>
                    <a:pt x="7" y="74"/>
                  </a:cubicBezTo>
                  <a:cubicBezTo>
                    <a:pt x="7" y="76"/>
                    <a:pt x="4" y="76"/>
                    <a:pt x="4" y="78"/>
                  </a:cubicBezTo>
                  <a:cubicBezTo>
                    <a:pt x="4" y="79"/>
                    <a:pt x="4" y="83"/>
                    <a:pt x="3" y="83"/>
                  </a:cubicBezTo>
                  <a:cubicBezTo>
                    <a:pt x="3" y="83"/>
                    <a:pt x="1" y="82"/>
                    <a:pt x="0" y="82"/>
                  </a:cubicBezTo>
                  <a:cubicBezTo>
                    <a:pt x="0" y="86"/>
                    <a:pt x="4" y="87"/>
                    <a:pt x="4" y="90"/>
                  </a:cubicBezTo>
                  <a:cubicBezTo>
                    <a:pt x="3" y="91"/>
                    <a:pt x="6" y="96"/>
                    <a:pt x="7" y="97"/>
                  </a:cubicBezTo>
                  <a:cubicBezTo>
                    <a:pt x="9" y="99"/>
                    <a:pt x="8" y="100"/>
                    <a:pt x="8" y="102"/>
                  </a:cubicBezTo>
                  <a:cubicBezTo>
                    <a:pt x="8" y="103"/>
                    <a:pt x="10" y="105"/>
                    <a:pt x="10" y="107"/>
                  </a:cubicBezTo>
                  <a:cubicBezTo>
                    <a:pt x="9" y="108"/>
                    <a:pt x="13" y="107"/>
                    <a:pt x="14" y="108"/>
                  </a:cubicBezTo>
                  <a:cubicBezTo>
                    <a:pt x="16" y="108"/>
                    <a:pt x="15" y="107"/>
                    <a:pt x="15" y="105"/>
                  </a:cubicBezTo>
                  <a:cubicBezTo>
                    <a:pt x="15" y="100"/>
                    <a:pt x="23" y="104"/>
                    <a:pt x="24" y="101"/>
                  </a:cubicBezTo>
                  <a:cubicBezTo>
                    <a:pt x="25" y="98"/>
                    <a:pt x="26" y="95"/>
                    <a:pt x="27" y="92"/>
                  </a:cubicBezTo>
                  <a:cubicBezTo>
                    <a:pt x="27" y="90"/>
                    <a:pt x="27" y="88"/>
                    <a:pt x="26" y="87"/>
                  </a:cubicBezTo>
                  <a:cubicBezTo>
                    <a:pt x="25" y="85"/>
                    <a:pt x="26" y="85"/>
                    <a:pt x="28" y="84"/>
                  </a:cubicBezTo>
                  <a:cubicBezTo>
                    <a:pt x="29" y="84"/>
                    <a:pt x="32" y="83"/>
                    <a:pt x="32" y="82"/>
                  </a:cubicBezTo>
                  <a:cubicBezTo>
                    <a:pt x="32" y="82"/>
                    <a:pt x="32" y="81"/>
                    <a:pt x="32" y="81"/>
                  </a:cubicBezTo>
                  <a:cubicBezTo>
                    <a:pt x="33" y="81"/>
                    <a:pt x="35" y="81"/>
                    <a:pt x="35" y="80"/>
                  </a:cubicBezTo>
                  <a:cubicBezTo>
                    <a:pt x="35" y="79"/>
                    <a:pt x="34" y="79"/>
                    <a:pt x="34" y="78"/>
                  </a:cubicBezTo>
                  <a:cubicBezTo>
                    <a:pt x="35" y="78"/>
                    <a:pt x="36" y="77"/>
                    <a:pt x="36" y="77"/>
                  </a:cubicBezTo>
                  <a:cubicBezTo>
                    <a:pt x="38" y="75"/>
                    <a:pt x="37" y="74"/>
                    <a:pt x="35" y="73"/>
                  </a:cubicBezTo>
                  <a:cubicBezTo>
                    <a:pt x="33" y="71"/>
                    <a:pt x="29" y="70"/>
                    <a:pt x="29" y="66"/>
                  </a:cubicBezTo>
                  <a:cubicBezTo>
                    <a:pt x="29" y="64"/>
                    <a:pt x="29" y="62"/>
                    <a:pt x="30" y="60"/>
                  </a:cubicBezTo>
                  <a:cubicBezTo>
                    <a:pt x="31" y="58"/>
                    <a:pt x="31" y="58"/>
                    <a:pt x="30" y="56"/>
                  </a:cubicBezTo>
                  <a:cubicBezTo>
                    <a:pt x="29" y="56"/>
                    <a:pt x="33" y="53"/>
                    <a:pt x="33" y="53"/>
                  </a:cubicBezTo>
                  <a:cubicBezTo>
                    <a:pt x="35" y="51"/>
                    <a:pt x="36" y="49"/>
                    <a:pt x="39" y="48"/>
                  </a:cubicBezTo>
                  <a:cubicBezTo>
                    <a:pt x="42" y="47"/>
                    <a:pt x="47" y="44"/>
                    <a:pt x="49" y="41"/>
                  </a:cubicBezTo>
                  <a:cubicBezTo>
                    <a:pt x="51" y="38"/>
                    <a:pt x="46" y="36"/>
                    <a:pt x="50" y="35"/>
                  </a:cubicBezTo>
                  <a:cubicBezTo>
                    <a:pt x="52" y="34"/>
                    <a:pt x="51" y="34"/>
                    <a:pt x="50" y="32"/>
                  </a:cubicBezTo>
                  <a:cubicBezTo>
                    <a:pt x="50" y="31"/>
                    <a:pt x="53" y="30"/>
                    <a:pt x="54" y="30"/>
                  </a:cubicBezTo>
                  <a:cubicBezTo>
                    <a:pt x="56" y="28"/>
                    <a:pt x="57" y="27"/>
                    <a:pt x="58" y="29"/>
                  </a:cubicBezTo>
                  <a:cubicBezTo>
                    <a:pt x="59" y="29"/>
                    <a:pt x="60" y="28"/>
                    <a:pt x="60" y="28"/>
                  </a:cubicBezTo>
                  <a:cubicBezTo>
                    <a:pt x="61" y="28"/>
                    <a:pt x="62" y="28"/>
                    <a:pt x="63" y="28"/>
                  </a:cubicBezTo>
                  <a:cubicBezTo>
                    <a:pt x="63" y="27"/>
                    <a:pt x="62" y="27"/>
                    <a:pt x="61" y="25"/>
                  </a:cubicBezTo>
                  <a:cubicBezTo>
                    <a:pt x="60" y="24"/>
                    <a:pt x="61" y="26"/>
                    <a:pt x="61" y="25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84" name="Freeform 718"/>
            <p:cNvSpPr>
              <a:spLocks/>
            </p:cNvSpPr>
            <p:nvPr/>
          </p:nvSpPr>
          <p:spPr bwMode="auto">
            <a:xfrm>
              <a:off x="12649240" y="5057512"/>
              <a:ext cx="503186" cy="786831"/>
            </a:xfrm>
            <a:custGeom>
              <a:avLst/>
              <a:gdLst>
                <a:gd name="T0" fmla="*/ 53 w 54"/>
                <a:gd name="T1" fmla="*/ 59 h 84"/>
                <a:gd name="T2" fmla="*/ 47 w 54"/>
                <a:gd name="T3" fmla="*/ 55 h 84"/>
                <a:gd name="T4" fmla="*/ 49 w 54"/>
                <a:gd name="T5" fmla="*/ 51 h 84"/>
                <a:gd name="T6" fmla="*/ 44 w 54"/>
                <a:gd name="T7" fmla="*/ 44 h 84"/>
                <a:gd name="T8" fmla="*/ 46 w 54"/>
                <a:gd name="T9" fmla="*/ 43 h 84"/>
                <a:gd name="T10" fmla="*/ 44 w 54"/>
                <a:gd name="T11" fmla="*/ 38 h 84"/>
                <a:gd name="T12" fmla="*/ 45 w 54"/>
                <a:gd name="T13" fmla="*/ 36 h 84"/>
                <a:gd name="T14" fmla="*/ 44 w 54"/>
                <a:gd name="T15" fmla="*/ 32 h 84"/>
                <a:gd name="T16" fmla="*/ 42 w 54"/>
                <a:gd name="T17" fmla="*/ 26 h 84"/>
                <a:gd name="T18" fmla="*/ 45 w 54"/>
                <a:gd name="T19" fmla="*/ 23 h 84"/>
                <a:gd name="T20" fmla="*/ 44 w 54"/>
                <a:gd name="T21" fmla="*/ 19 h 84"/>
                <a:gd name="T22" fmla="*/ 38 w 54"/>
                <a:gd name="T23" fmla="*/ 13 h 84"/>
                <a:gd name="T24" fmla="*/ 40 w 54"/>
                <a:gd name="T25" fmla="*/ 12 h 84"/>
                <a:gd name="T26" fmla="*/ 39 w 54"/>
                <a:gd name="T27" fmla="*/ 10 h 84"/>
                <a:gd name="T28" fmla="*/ 41 w 54"/>
                <a:gd name="T29" fmla="*/ 3 h 84"/>
                <a:gd name="T30" fmla="*/ 37 w 54"/>
                <a:gd name="T31" fmla="*/ 1 h 84"/>
                <a:gd name="T32" fmla="*/ 34 w 54"/>
                <a:gd name="T33" fmla="*/ 0 h 84"/>
                <a:gd name="T34" fmla="*/ 29 w 54"/>
                <a:gd name="T35" fmla="*/ 1 h 84"/>
                <a:gd name="T36" fmla="*/ 25 w 54"/>
                <a:gd name="T37" fmla="*/ 5 h 84"/>
                <a:gd name="T38" fmla="*/ 24 w 54"/>
                <a:gd name="T39" fmla="*/ 10 h 84"/>
                <a:gd name="T40" fmla="*/ 21 w 54"/>
                <a:gd name="T41" fmla="*/ 13 h 84"/>
                <a:gd name="T42" fmla="*/ 17 w 54"/>
                <a:gd name="T43" fmla="*/ 11 h 84"/>
                <a:gd name="T44" fmla="*/ 14 w 54"/>
                <a:gd name="T45" fmla="*/ 12 h 84"/>
                <a:gd name="T46" fmla="*/ 7 w 54"/>
                <a:gd name="T47" fmla="*/ 10 h 84"/>
                <a:gd name="T48" fmla="*/ 4 w 54"/>
                <a:gd name="T49" fmla="*/ 7 h 84"/>
                <a:gd name="T50" fmla="*/ 0 w 54"/>
                <a:gd name="T51" fmla="*/ 9 h 84"/>
                <a:gd name="T52" fmla="*/ 8 w 54"/>
                <a:gd name="T53" fmla="*/ 14 h 84"/>
                <a:gd name="T54" fmla="*/ 12 w 54"/>
                <a:gd name="T55" fmla="*/ 16 h 84"/>
                <a:gd name="T56" fmla="*/ 14 w 54"/>
                <a:gd name="T57" fmla="*/ 19 h 84"/>
                <a:gd name="T58" fmla="*/ 14 w 54"/>
                <a:gd name="T59" fmla="*/ 21 h 84"/>
                <a:gd name="T60" fmla="*/ 15 w 54"/>
                <a:gd name="T61" fmla="*/ 24 h 84"/>
                <a:gd name="T62" fmla="*/ 15 w 54"/>
                <a:gd name="T63" fmla="*/ 27 h 84"/>
                <a:gd name="T64" fmla="*/ 16 w 54"/>
                <a:gd name="T65" fmla="*/ 29 h 84"/>
                <a:gd name="T66" fmla="*/ 15 w 54"/>
                <a:gd name="T67" fmla="*/ 33 h 84"/>
                <a:gd name="T68" fmla="*/ 17 w 54"/>
                <a:gd name="T69" fmla="*/ 36 h 84"/>
                <a:gd name="T70" fmla="*/ 21 w 54"/>
                <a:gd name="T71" fmla="*/ 38 h 84"/>
                <a:gd name="T72" fmla="*/ 22 w 54"/>
                <a:gd name="T73" fmla="*/ 41 h 84"/>
                <a:gd name="T74" fmla="*/ 23 w 54"/>
                <a:gd name="T75" fmla="*/ 44 h 84"/>
                <a:gd name="T76" fmla="*/ 20 w 54"/>
                <a:gd name="T77" fmla="*/ 44 h 84"/>
                <a:gd name="T78" fmla="*/ 16 w 54"/>
                <a:gd name="T79" fmla="*/ 49 h 84"/>
                <a:gd name="T80" fmla="*/ 13 w 54"/>
                <a:gd name="T81" fmla="*/ 51 h 84"/>
                <a:gd name="T82" fmla="*/ 10 w 54"/>
                <a:gd name="T83" fmla="*/ 54 h 84"/>
                <a:gd name="T84" fmla="*/ 4 w 54"/>
                <a:gd name="T85" fmla="*/ 57 h 84"/>
                <a:gd name="T86" fmla="*/ 2 w 54"/>
                <a:gd name="T87" fmla="*/ 62 h 84"/>
                <a:gd name="T88" fmla="*/ 4 w 54"/>
                <a:gd name="T89" fmla="*/ 67 h 84"/>
                <a:gd name="T90" fmla="*/ 4 w 54"/>
                <a:gd name="T91" fmla="*/ 73 h 84"/>
                <a:gd name="T92" fmla="*/ 4 w 54"/>
                <a:gd name="T93" fmla="*/ 78 h 84"/>
                <a:gd name="T94" fmla="*/ 7 w 54"/>
                <a:gd name="T95" fmla="*/ 80 h 84"/>
                <a:gd name="T96" fmla="*/ 5 w 54"/>
                <a:gd name="T97" fmla="*/ 81 h 84"/>
                <a:gd name="T98" fmla="*/ 8 w 54"/>
                <a:gd name="T99" fmla="*/ 79 h 84"/>
                <a:gd name="T100" fmla="*/ 8 w 54"/>
                <a:gd name="T101" fmla="*/ 83 h 84"/>
                <a:gd name="T102" fmla="*/ 11 w 54"/>
                <a:gd name="T103" fmla="*/ 80 h 84"/>
                <a:gd name="T104" fmla="*/ 11 w 54"/>
                <a:gd name="T105" fmla="*/ 83 h 84"/>
                <a:gd name="T106" fmla="*/ 23 w 54"/>
                <a:gd name="T107" fmla="*/ 80 h 84"/>
                <a:gd name="T108" fmla="*/ 36 w 54"/>
                <a:gd name="T109" fmla="*/ 78 h 84"/>
                <a:gd name="T110" fmla="*/ 46 w 54"/>
                <a:gd name="T111" fmla="*/ 68 h 84"/>
                <a:gd name="T112" fmla="*/ 53 w 54"/>
                <a:gd name="T113" fmla="*/ 59 h 84"/>
                <a:gd name="T114" fmla="*/ 53 w 54"/>
                <a:gd name="T115" fmla="*/ 59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54" h="84">
                  <a:moveTo>
                    <a:pt x="53" y="59"/>
                  </a:moveTo>
                  <a:cubicBezTo>
                    <a:pt x="52" y="57"/>
                    <a:pt x="49" y="56"/>
                    <a:pt x="47" y="55"/>
                  </a:cubicBezTo>
                  <a:cubicBezTo>
                    <a:pt x="44" y="53"/>
                    <a:pt x="48" y="53"/>
                    <a:pt x="49" y="51"/>
                  </a:cubicBezTo>
                  <a:cubicBezTo>
                    <a:pt x="49" y="51"/>
                    <a:pt x="45" y="45"/>
                    <a:pt x="44" y="44"/>
                  </a:cubicBezTo>
                  <a:cubicBezTo>
                    <a:pt x="44" y="44"/>
                    <a:pt x="46" y="43"/>
                    <a:pt x="46" y="43"/>
                  </a:cubicBezTo>
                  <a:cubicBezTo>
                    <a:pt x="46" y="42"/>
                    <a:pt x="44" y="39"/>
                    <a:pt x="44" y="38"/>
                  </a:cubicBezTo>
                  <a:cubicBezTo>
                    <a:pt x="44" y="37"/>
                    <a:pt x="45" y="37"/>
                    <a:pt x="45" y="36"/>
                  </a:cubicBezTo>
                  <a:cubicBezTo>
                    <a:pt x="46" y="35"/>
                    <a:pt x="44" y="33"/>
                    <a:pt x="44" y="32"/>
                  </a:cubicBezTo>
                  <a:cubicBezTo>
                    <a:pt x="42" y="30"/>
                    <a:pt x="40" y="28"/>
                    <a:pt x="42" y="26"/>
                  </a:cubicBezTo>
                  <a:cubicBezTo>
                    <a:pt x="43" y="25"/>
                    <a:pt x="45" y="24"/>
                    <a:pt x="45" y="23"/>
                  </a:cubicBezTo>
                  <a:cubicBezTo>
                    <a:pt x="46" y="21"/>
                    <a:pt x="44" y="20"/>
                    <a:pt x="44" y="19"/>
                  </a:cubicBezTo>
                  <a:cubicBezTo>
                    <a:pt x="43" y="18"/>
                    <a:pt x="36" y="15"/>
                    <a:pt x="38" y="13"/>
                  </a:cubicBezTo>
                  <a:cubicBezTo>
                    <a:pt x="38" y="13"/>
                    <a:pt x="40" y="12"/>
                    <a:pt x="40" y="12"/>
                  </a:cubicBezTo>
                  <a:cubicBezTo>
                    <a:pt x="40" y="12"/>
                    <a:pt x="37" y="10"/>
                    <a:pt x="39" y="10"/>
                  </a:cubicBezTo>
                  <a:cubicBezTo>
                    <a:pt x="42" y="10"/>
                    <a:pt x="44" y="5"/>
                    <a:pt x="41" y="3"/>
                  </a:cubicBezTo>
                  <a:cubicBezTo>
                    <a:pt x="40" y="2"/>
                    <a:pt x="38" y="2"/>
                    <a:pt x="37" y="1"/>
                  </a:cubicBezTo>
                  <a:cubicBezTo>
                    <a:pt x="36" y="0"/>
                    <a:pt x="35" y="0"/>
                    <a:pt x="34" y="0"/>
                  </a:cubicBezTo>
                  <a:cubicBezTo>
                    <a:pt x="32" y="1"/>
                    <a:pt x="31" y="0"/>
                    <a:pt x="29" y="1"/>
                  </a:cubicBezTo>
                  <a:cubicBezTo>
                    <a:pt x="28" y="2"/>
                    <a:pt x="26" y="4"/>
                    <a:pt x="25" y="5"/>
                  </a:cubicBezTo>
                  <a:cubicBezTo>
                    <a:pt x="25" y="6"/>
                    <a:pt x="25" y="10"/>
                    <a:pt x="24" y="10"/>
                  </a:cubicBezTo>
                  <a:cubicBezTo>
                    <a:pt x="23" y="11"/>
                    <a:pt x="22" y="12"/>
                    <a:pt x="21" y="13"/>
                  </a:cubicBezTo>
                  <a:cubicBezTo>
                    <a:pt x="20" y="13"/>
                    <a:pt x="18" y="11"/>
                    <a:pt x="17" y="11"/>
                  </a:cubicBezTo>
                  <a:cubicBezTo>
                    <a:pt x="16" y="11"/>
                    <a:pt x="15" y="12"/>
                    <a:pt x="14" y="12"/>
                  </a:cubicBezTo>
                  <a:cubicBezTo>
                    <a:pt x="11" y="13"/>
                    <a:pt x="9" y="12"/>
                    <a:pt x="7" y="10"/>
                  </a:cubicBezTo>
                  <a:cubicBezTo>
                    <a:pt x="7" y="9"/>
                    <a:pt x="5" y="7"/>
                    <a:pt x="4" y="7"/>
                  </a:cubicBezTo>
                  <a:cubicBezTo>
                    <a:pt x="3" y="7"/>
                    <a:pt x="1" y="9"/>
                    <a:pt x="0" y="9"/>
                  </a:cubicBezTo>
                  <a:cubicBezTo>
                    <a:pt x="2" y="11"/>
                    <a:pt x="5" y="13"/>
                    <a:pt x="8" y="14"/>
                  </a:cubicBezTo>
                  <a:cubicBezTo>
                    <a:pt x="9" y="14"/>
                    <a:pt x="11" y="15"/>
                    <a:pt x="12" y="16"/>
                  </a:cubicBezTo>
                  <a:cubicBezTo>
                    <a:pt x="13" y="17"/>
                    <a:pt x="13" y="18"/>
                    <a:pt x="14" y="19"/>
                  </a:cubicBezTo>
                  <a:cubicBezTo>
                    <a:pt x="14" y="20"/>
                    <a:pt x="13" y="20"/>
                    <a:pt x="14" y="21"/>
                  </a:cubicBezTo>
                  <a:cubicBezTo>
                    <a:pt x="14" y="22"/>
                    <a:pt x="16" y="23"/>
                    <a:pt x="15" y="24"/>
                  </a:cubicBezTo>
                  <a:cubicBezTo>
                    <a:pt x="15" y="25"/>
                    <a:pt x="14" y="26"/>
                    <a:pt x="15" y="27"/>
                  </a:cubicBezTo>
                  <a:cubicBezTo>
                    <a:pt x="15" y="27"/>
                    <a:pt x="16" y="29"/>
                    <a:pt x="16" y="29"/>
                  </a:cubicBezTo>
                  <a:cubicBezTo>
                    <a:pt x="15" y="30"/>
                    <a:pt x="15" y="32"/>
                    <a:pt x="15" y="33"/>
                  </a:cubicBezTo>
                  <a:cubicBezTo>
                    <a:pt x="15" y="33"/>
                    <a:pt x="17" y="36"/>
                    <a:pt x="17" y="36"/>
                  </a:cubicBezTo>
                  <a:cubicBezTo>
                    <a:pt x="18" y="37"/>
                    <a:pt x="20" y="38"/>
                    <a:pt x="21" y="38"/>
                  </a:cubicBezTo>
                  <a:cubicBezTo>
                    <a:pt x="22" y="39"/>
                    <a:pt x="22" y="40"/>
                    <a:pt x="22" y="41"/>
                  </a:cubicBezTo>
                  <a:cubicBezTo>
                    <a:pt x="22" y="42"/>
                    <a:pt x="23" y="43"/>
                    <a:pt x="23" y="44"/>
                  </a:cubicBezTo>
                  <a:cubicBezTo>
                    <a:pt x="23" y="45"/>
                    <a:pt x="21" y="44"/>
                    <a:pt x="20" y="44"/>
                  </a:cubicBezTo>
                  <a:cubicBezTo>
                    <a:pt x="19" y="44"/>
                    <a:pt x="16" y="48"/>
                    <a:pt x="16" y="49"/>
                  </a:cubicBezTo>
                  <a:cubicBezTo>
                    <a:pt x="15" y="50"/>
                    <a:pt x="14" y="50"/>
                    <a:pt x="13" y="51"/>
                  </a:cubicBezTo>
                  <a:cubicBezTo>
                    <a:pt x="12" y="52"/>
                    <a:pt x="11" y="53"/>
                    <a:pt x="10" y="54"/>
                  </a:cubicBezTo>
                  <a:cubicBezTo>
                    <a:pt x="9" y="54"/>
                    <a:pt x="4" y="58"/>
                    <a:pt x="4" y="57"/>
                  </a:cubicBezTo>
                  <a:cubicBezTo>
                    <a:pt x="4" y="59"/>
                    <a:pt x="2" y="60"/>
                    <a:pt x="2" y="62"/>
                  </a:cubicBezTo>
                  <a:cubicBezTo>
                    <a:pt x="3" y="64"/>
                    <a:pt x="2" y="67"/>
                    <a:pt x="4" y="67"/>
                  </a:cubicBezTo>
                  <a:cubicBezTo>
                    <a:pt x="5" y="67"/>
                    <a:pt x="4" y="72"/>
                    <a:pt x="4" y="73"/>
                  </a:cubicBezTo>
                  <a:cubicBezTo>
                    <a:pt x="4" y="75"/>
                    <a:pt x="2" y="77"/>
                    <a:pt x="4" y="78"/>
                  </a:cubicBezTo>
                  <a:cubicBezTo>
                    <a:pt x="4" y="78"/>
                    <a:pt x="8" y="79"/>
                    <a:pt x="7" y="80"/>
                  </a:cubicBezTo>
                  <a:cubicBezTo>
                    <a:pt x="7" y="80"/>
                    <a:pt x="5" y="81"/>
                    <a:pt x="5" y="81"/>
                  </a:cubicBezTo>
                  <a:cubicBezTo>
                    <a:pt x="7" y="81"/>
                    <a:pt x="7" y="79"/>
                    <a:pt x="8" y="79"/>
                  </a:cubicBezTo>
                  <a:cubicBezTo>
                    <a:pt x="10" y="78"/>
                    <a:pt x="8" y="83"/>
                    <a:pt x="8" y="83"/>
                  </a:cubicBezTo>
                  <a:cubicBezTo>
                    <a:pt x="8" y="83"/>
                    <a:pt x="11" y="80"/>
                    <a:pt x="11" y="80"/>
                  </a:cubicBezTo>
                  <a:cubicBezTo>
                    <a:pt x="12" y="79"/>
                    <a:pt x="11" y="83"/>
                    <a:pt x="11" y="83"/>
                  </a:cubicBezTo>
                  <a:cubicBezTo>
                    <a:pt x="14" y="84"/>
                    <a:pt x="20" y="81"/>
                    <a:pt x="23" y="80"/>
                  </a:cubicBezTo>
                  <a:cubicBezTo>
                    <a:pt x="27" y="79"/>
                    <a:pt x="31" y="79"/>
                    <a:pt x="36" y="78"/>
                  </a:cubicBezTo>
                  <a:cubicBezTo>
                    <a:pt x="39" y="74"/>
                    <a:pt x="43" y="71"/>
                    <a:pt x="46" y="68"/>
                  </a:cubicBezTo>
                  <a:cubicBezTo>
                    <a:pt x="48" y="66"/>
                    <a:pt x="54" y="62"/>
                    <a:pt x="53" y="59"/>
                  </a:cubicBezTo>
                  <a:cubicBezTo>
                    <a:pt x="52" y="57"/>
                    <a:pt x="54" y="62"/>
                    <a:pt x="53" y="59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85" name="Freeform 719"/>
            <p:cNvSpPr>
              <a:spLocks/>
            </p:cNvSpPr>
            <p:nvPr/>
          </p:nvSpPr>
          <p:spPr bwMode="auto">
            <a:xfrm>
              <a:off x="11929493" y="4965129"/>
              <a:ext cx="1194269" cy="1000263"/>
            </a:xfrm>
            <a:custGeom>
              <a:avLst/>
              <a:gdLst>
                <a:gd name="T0" fmla="*/ 38 w 128"/>
                <a:gd name="T1" fmla="*/ 87 h 107"/>
                <a:gd name="T2" fmla="*/ 38 w 128"/>
                <a:gd name="T3" fmla="*/ 63 h 107"/>
                <a:gd name="T4" fmla="*/ 47 w 128"/>
                <a:gd name="T5" fmla="*/ 52 h 107"/>
                <a:gd name="T6" fmla="*/ 56 w 128"/>
                <a:gd name="T7" fmla="*/ 34 h 107"/>
                <a:gd name="T8" fmla="*/ 72 w 128"/>
                <a:gd name="T9" fmla="*/ 25 h 107"/>
                <a:gd name="T10" fmla="*/ 86 w 128"/>
                <a:gd name="T11" fmla="*/ 22 h 107"/>
                <a:gd name="T12" fmla="*/ 102 w 128"/>
                <a:gd name="T13" fmla="*/ 20 h 107"/>
                <a:gd name="T14" fmla="*/ 112 w 128"/>
                <a:gd name="T15" fmla="*/ 10 h 107"/>
                <a:gd name="T16" fmla="*/ 120 w 128"/>
                <a:gd name="T17" fmla="*/ 13 h 107"/>
                <a:gd name="T18" fmla="*/ 127 w 128"/>
                <a:gd name="T19" fmla="*/ 6 h 107"/>
                <a:gd name="T20" fmla="*/ 114 w 128"/>
                <a:gd name="T21" fmla="*/ 5 h 107"/>
                <a:gd name="T22" fmla="*/ 116 w 128"/>
                <a:gd name="T23" fmla="*/ 2 h 107"/>
                <a:gd name="T24" fmla="*/ 106 w 128"/>
                <a:gd name="T25" fmla="*/ 3 h 107"/>
                <a:gd name="T26" fmla="*/ 100 w 128"/>
                <a:gd name="T27" fmla="*/ 1 h 107"/>
                <a:gd name="T28" fmla="*/ 95 w 128"/>
                <a:gd name="T29" fmla="*/ 3 h 107"/>
                <a:gd name="T30" fmla="*/ 91 w 128"/>
                <a:gd name="T31" fmla="*/ 6 h 107"/>
                <a:gd name="T32" fmla="*/ 90 w 128"/>
                <a:gd name="T33" fmla="*/ 11 h 107"/>
                <a:gd name="T34" fmla="*/ 84 w 128"/>
                <a:gd name="T35" fmla="*/ 10 h 107"/>
                <a:gd name="T36" fmla="*/ 80 w 128"/>
                <a:gd name="T37" fmla="*/ 13 h 107"/>
                <a:gd name="T38" fmla="*/ 76 w 128"/>
                <a:gd name="T39" fmla="*/ 15 h 107"/>
                <a:gd name="T40" fmla="*/ 72 w 128"/>
                <a:gd name="T41" fmla="*/ 16 h 107"/>
                <a:gd name="T42" fmla="*/ 68 w 128"/>
                <a:gd name="T43" fmla="*/ 10 h 107"/>
                <a:gd name="T44" fmla="*/ 67 w 128"/>
                <a:gd name="T45" fmla="*/ 14 h 107"/>
                <a:gd name="T46" fmla="*/ 65 w 128"/>
                <a:gd name="T47" fmla="*/ 14 h 107"/>
                <a:gd name="T48" fmla="*/ 62 w 128"/>
                <a:gd name="T49" fmla="*/ 18 h 107"/>
                <a:gd name="T50" fmla="*/ 61 w 128"/>
                <a:gd name="T51" fmla="*/ 21 h 107"/>
                <a:gd name="T52" fmla="*/ 57 w 128"/>
                <a:gd name="T53" fmla="*/ 20 h 107"/>
                <a:gd name="T54" fmla="*/ 54 w 128"/>
                <a:gd name="T55" fmla="*/ 20 h 107"/>
                <a:gd name="T56" fmla="*/ 51 w 128"/>
                <a:gd name="T57" fmla="*/ 22 h 107"/>
                <a:gd name="T58" fmla="*/ 49 w 128"/>
                <a:gd name="T59" fmla="*/ 23 h 107"/>
                <a:gd name="T60" fmla="*/ 54 w 128"/>
                <a:gd name="T61" fmla="*/ 25 h 107"/>
                <a:gd name="T62" fmla="*/ 56 w 128"/>
                <a:gd name="T63" fmla="*/ 25 h 107"/>
                <a:gd name="T64" fmla="*/ 57 w 128"/>
                <a:gd name="T65" fmla="*/ 28 h 107"/>
                <a:gd name="T66" fmla="*/ 49 w 128"/>
                <a:gd name="T67" fmla="*/ 31 h 107"/>
                <a:gd name="T68" fmla="*/ 53 w 128"/>
                <a:gd name="T69" fmla="*/ 33 h 107"/>
                <a:gd name="T70" fmla="*/ 49 w 128"/>
                <a:gd name="T71" fmla="*/ 35 h 107"/>
                <a:gd name="T72" fmla="*/ 43 w 128"/>
                <a:gd name="T73" fmla="*/ 40 h 107"/>
                <a:gd name="T74" fmla="*/ 42 w 128"/>
                <a:gd name="T75" fmla="*/ 43 h 107"/>
                <a:gd name="T76" fmla="*/ 39 w 128"/>
                <a:gd name="T77" fmla="*/ 45 h 107"/>
                <a:gd name="T78" fmla="*/ 39 w 128"/>
                <a:gd name="T79" fmla="*/ 49 h 107"/>
                <a:gd name="T80" fmla="*/ 39 w 128"/>
                <a:gd name="T81" fmla="*/ 52 h 107"/>
                <a:gd name="T82" fmla="*/ 35 w 128"/>
                <a:gd name="T83" fmla="*/ 56 h 107"/>
                <a:gd name="T84" fmla="*/ 27 w 128"/>
                <a:gd name="T85" fmla="*/ 62 h 107"/>
                <a:gd name="T86" fmla="*/ 31 w 128"/>
                <a:gd name="T87" fmla="*/ 64 h 107"/>
                <a:gd name="T88" fmla="*/ 28 w 128"/>
                <a:gd name="T89" fmla="*/ 66 h 107"/>
                <a:gd name="T90" fmla="*/ 19 w 128"/>
                <a:gd name="T91" fmla="*/ 68 h 107"/>
                <a:gd name="T92" fmla="*/ 16 w 128"/>
                <a:gd name="T93" fmla="*/ 72 h 107"/>
                <a:gd name="T94" fmla="*/ 10 w 128"/>
                <a:gd name="T95" fmla="*/ 73 h 107"/>
                <a:gd name="T96" fmla="*/ 10 w 128"/>
                <a:gd name="T97" fmla="*/ 74 h 107"/>
                <a:gd name="T98" fmla="*/ 5 w 128"/>
                <a:gd name="T99" fmla="*/ 75 h 107"/>
                <a:gd name="T100" fmla="*/ 4 w 128"/>
                <a:gd name="T101" fmla="*/ 81 h 107"/>
                <a:gd name="T102" fmla="*/ 1 w 128"/>
                <a:gd name="T103" fmla="*/ 86 h 107"/>
                <a:gd name="T104" fmla="*/ 6 w 128"/>
                <a:gd name="T105" fmla="*/ 92 h 107"/>
                <a:gd name="T106" fmla="*/ 7 w 128"/>
                <a:gd name="T107" fmla="*/ 94 h 107"/>
                <a:gd name="T108" fmla="*/ 3 w 128"/>
                <a:gd name="T109" fmla="*/ 93 h 107"/>
                <a:gd name="T110" fmla="*/ 5 w 128"/>
                <a:gd name="T111" fmla="*/ 97 h 107"/>
                <a:gd name="T112" fmla="*/ 5 w 128"/>
                <a:gd name="T113" fmla="*/ 103 h 107"/>
                <a:gd name="T114" fmla="*/ 27 w 128"/>
                <a:gd name="T115" fmla="*/ 99 h 107"/>
                <a:gd name="T116" fmla="*/ 34 w 128"/>
                <a:gd name="T117" fmla="*/ 101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28" h="107">
                  <a:moveTo>
                    <a:pt x="34" y="101"/>
                  </a:moveTo>
                  <a:cubicBezTo>
                    <a:pt x="34" y="101"/>
                    <a:pt x="35" y="98"/>
                    <a:pt x="35" y="97"/>
                  </a:cubicBezTo>
                  <a:cubicBezTo>
                    <a:pt x="35" y="95"/>
                    <a:pt x="36" y="94"/>
                    <a:pt x="38" y="93"/>
                  </a:cubicBezTo>
                  <a:cubicBezTo>
                    <a:pt x="40" y="91"/>
                    <a:pt x="38" y="88"/>
                    <a:pt x="38" y="87"/>
                  </a:cubicBezTo>
                  <a:cubicBezTo>
                    <a:pt x="38" y="84"/>
                    <a:pt x="42" y="84"/>
                    <a:pt x="39" y="82"/>
                  </a:cubicBezTo>
                  <a:cubicBezTo>
                    <a:pt x="37" y="80"/>
                    <a:pt x="36" y="80"/>
                    <a:pt x="37" y="77"/>
                  </a:cubicBezTo>
                  <a:cubicBezTo>
                    <a:pt x="38" y="75"/>
                    <a:pt x="37" y="73"/>
                    <a:pt x="37" y="71"/>
                  </a:cubicBezTo>
                  <a:cubicBezTo>
                    <a:pt x="36" y="68"/>
                    <a:pt x="35" y="65"/>
                    <a:pt x="38" y="63"/>
                  </a:cubicBezTo>
                  <a:cubicBezTo>
                    <a:pt x="39" y="62"/>
                    <a:pt x="41" y="62"/>
                    <a:pt x="42" y="61"/>
                  </a:cubicBezTo>
                  <a:cubicBezTo>
                    <a:pt x="43" y="61"/>
                    <a:pt x="44" y="62"/>
                    <a:pt x="45" y="61"/>
                  </a:cubicBezTo>
                  <a:cubicBezTo>
                    <a:pt x="46" y="59"/>
                    <a:pt x="45" y="58"/>
                    <a:pt x="44" y="57"/>
                  </a:cubicBezTo>
                  <a:cubicBezTo>
                    <a:pt x="44" y="55"/>
                    <a:pt x="46" y="54"/>
                    <a:pt x="47" y="52"/>
                  </a:cubicBezTo>
                  <a:cubicBezTo>
                    <a:pt x="47" y="51"/>
                    <a:pt x="48" y="48"/>
                    <a:pt x="48" y="46"/>
                  </a:cubicBezTo>
                  <a:cubicBezTo>
                    <a:pt x="48" y="44"/>
                    <a:pt x="52" y="44"/>
                    <a:pt x="51" y="43"/>
                  </a:cubicBezTo>
                  <a:cubicBezTo>
                    <a:pt x="51" y="41"/>
                    <a:pt x="53" y="40"/>
                    <a:pt x="54" y="38"/>
                  </a:cubicBezTo>
                  <a:cubicBezTo>
                    <a:pt x="56" y="36"/>
                    <a:pt x="56" y="37"/>
                    <a:pt x="56" y="34"/>
                  </a:cubicBezTo>
                  <a:cubicBezTo>
                    <a:pt x="55" y="33"/>
                    <a:pt x="59" y="28"/>
                    <a:pt x="60" y="28"/>
                  </a:cubicBezTo>
                  <a:cubicBezTo>
                    <a:pt x="61" y="27"/>
                    <a:pt x="64" y="28"/>
                    <a:pt x="65" y="28"/>
                  </a:cubicBezTo>
                  <a:cubicBezTo>
                    <a:pt x="65" y="26"/>
                    <a:pt x="65" y="25"/>
                    <a:pt x="65" y="23"/>
                  </a:cubicBezTo>
                  <a:cubicBezTo>
                    <a:pt x="68" y="24"/>
                    <a:pt x="70" y="24"/>
                    <a:pt x="72" y="25"/>
                  </a:cubicBezTo>
                  <a:cubicBezTo>
                    <a:pt x="76" y="25"/>
                    <a:pt x="74" y="21"/>
                    <a:pt x="75" y="19"/>
                  </a:cubicBezTo>
                  <a:cubicBezTo>
                    <a:pt x="75" y="19"/>
                    <a:pt x="77" y="19"/>
                    <a:pt x="78" y="19"/>
                  </a:cubicBezTo>
                  <a:cubicBezTo>
                    <a:pt x="79" y="18"/>
                    <a:pt x="81" y="16"/>
                    <a:pt x="82" y="18"/>
                  </a:cubicBezTo>
                  <a:cubicBezTo>
                    <a:pt x="84" y="19"/>
                    <a:pt x="84" y="21"/>
                    <a:pt x="86" y="22"/>
                  </a:cubicBezTo>
                  <a:cubicBezTo>
                    <a:pt x="87" y="22"/>
                    <a:pt x="89" y="22"/>
                    <a:pt x="90" y="22"/>
                  </a:cubicBezTo>
                  <a:cubicBezTo>
                    <a:pt x="91" y="22"/>
                    <a:pt x="92" y="21"/>
                    <a:pt x="94" y="21"/>
                  </a:cubicBezTo>
                  <a:cubicBezTo>
                    <a:pt x="95" y="21"/>
                    <a:pt x="96" y="23"/>
                    <a:pt x="98" y="23"/>
                  </a:cubicBezTo>
                  <a:cubicBezTo>
                    <a:pt x="98" y="22"/>
                    <a:pt x="102" y="20"/>
                    <a:pt x="102" y="20"/>
                  </a:cubicBezTo>
                  <a:cubicBezTo>
                    <a:pt x="102" y="17"/>
                    <a:pt x="102" y="16"/>
                    <a:pt x="103" y="14"/>
                  </a:cubicBezTo>
                  <a:cubicBezTo>
                    <a:pt x="104" y="13"/>
                    <a:pt x="106" y="11"/>
                    <a:pt x="107" y="11"/>
                  </a:cubicBezTo>
                  <a:cubicBezTo>
                    <a:pt x="108" y="11"/>
                    <a:pt x="109" y="11"/>
                    <a:pt x="110" y="11"/>
                  </a:cubicBezTo>
                  <a:cubicBezTo>
                    <a:pt x="111" y="11"/>
                    <a:pt x="111" y="10"/>
                    <a:pt x="112" y="10"/>
                  </a:cubicBezTo>
                  <a:cubicBezTo>
                    <a:pt x="113" y="10"/>
                    <a:pt x="115" y="12"/>
                    <a:pt x="116" y="12"/>
                  </a:cubicBezTo>
                  <a:cubicBezTo>
                    <a:pt x="118" y="13"/>
                    <a:pt x="119" y="14"/>
                    <a:pt x="119" y="17"/>
                  </a:cubicBezTo>
                  <a:cubicBezTo>
                    <a:pt x="121" y="17"/>
                    <a:pt x="126" y="14"/>
                    <a:pt x="124" y="12"/>
                  </a:cubicBezTo>
                  <a:cubicBezTo>
                    <a:pt x="126" y="13"/>
                    <a:pt x="121" y="13"/>
                    <a:pt x="120" y="13"/>
                  </a:cubicBezTo>
                  <a:cubicBezTo>
                    <a:pt x="125" y="12"/>
                    <a:pt x="118" y="9"/>
                    <a:pt x="117" y="10"/>
                  </a:cubicBezTo>
                  <a:cubicBezTo>
                    <a:pt x="118" y="9"/>
                    <a:pt x="119" y="10"/>
                    <a:pt x="119" y="10"/>
                  </a:cubicBezTo>
                  <a:cubicBezTo>
                    <a:pt x="121" y="10"/>
                    <a:pt x="123" y="10"/>
                    <a:pt x="124" y="9"/>
                  </a:cubicBezTo>
                  <a:cubicBezTo>
                    <a:pt x="125" y="9"/>
                    <a:pt x="128" y="7"/>
                    <a:pt x="127" y="6"/>
                  </a:cubicBezTo>
                  <a:cubicBezTo>
                    <a:pt x="125" y="5"/>
                    <a:pt x="122" y="4"/>
                    <a:pt x="119" y="3"/>
                  </a:cubicBezTo>
                  <a:cubicBezTo>
                    <a:pt x="118" y="2"/>
                    <a:pt x="117" y="4"/>
                    <a:pt x="116" y="5"/>
                  </a:cubicBezTo>
                  <a:cubicBezTo>
                    <a:pt x="116" y="5"/>
                    <a:pt x="114" y="8"/>
                    <a:pt x="114" y="7"/>
                  </a:cubicBezTo>
                  <a:cubicBezTo>
                    <a:pt x="114" y="7"/>
                    <a:pt x="114" y="6"/>
                    <a:pt x="114" y="5"/>
                  </a:cubicBezTo>
                  <a:cubicBezTo>
                    <a:pt x="114" y="5"/>
                    <a:pt x="112" y="5"/>
                    <a:pt x="112" y="5"/>
                  </a:cubicBezTo>
                  <a:cubicBezTo>
                    <a:pt x="113" y="4"/>
                    <a:pt x="115" y="5"/>
                    <a:pt x="115" y="4"/>
                  </a:cubicBezTo>
                  <a:cubicBezTo>
                    <a:pt x="115" y="4"/>
                    <a:pt x="112" y="4"/>
                    <a:pt x="112" y="4"/>
                  </a:cubicBezTo>
                  <a:cubicBezTo>
                    <a:pt x="112" y="3"/>
                    <a:pt x="116" y="3"/>
                    <a:pt x="116" y="2"/>
                  </a:cubicBezTo>
                  <a:cubicBezTo>
                    <a:pt x="115" y="1"/>
                    <a:pt x="109" y="0"/>
                    <a:pt x="110" y="2"/>
                  </a:cubicBezTo>
                  <a:cubicBezTo>
                    <a:pt x="111" y="3"/>
                    <a:pt x="111" y="3"/>
                    <a:pt x="110" y="4"/>
                  </a:cubicBezTo>
                  <a:cubicBezTo>
                    <a:pt x="109" y="5"/>
                    <a:pt x="107" y="7"/>
                    <a:pt x="106" y="7"/>
                  </a:cubicBezTo>
                  <a:cubicBezTo>
                    <a:pt x="105" y="7"/>
                    <a:pt x="106" y="3"/>
                    <a:pt x="106" y="3"/>
                  </a:cubicBezTo>
                  <a:cubicBezTo>
                    <a:pt x="106" y="2"/>
                    <a:pt x="101" y="9"/>
                    <a:pt x="100" y="9"/>
                  </a:cubicBezTo>
                  <a:cubicBezTo>
                    <a:pt x="97" y="9"/>
                    <a:pt x="100" y="5"/>
                    <a:pt x="101" y="4"/>
                  </a:cubicBezTo>
                  <a:cubicBezTo>
                    <a:pt x="102" y="4"/>
                    <a:pt x="103" y="2"/>
                    <a:pt x="103" y="2"/>
                  </a:cubicBezTo>
                  <a:cubicBezTo>
                    <a:pt x="102" y="1"/>
                    <a:pt x="100" y="0"/>
                    <a:pt x="100" y="1"/>
                  </a:cubicBezTo>
                  <a:cubicBezTo>
                    <a:pt x="100" y="1"/>
                    <a:pt x="101" y="2"/>
                    <a:pt x="101" y="2"/>
                  </a:cubicBezTo>
                  <a:cubicBezTo>
                    <a:pt x="101" y="2"/>
                    <a:pt x="99" y="2"/>
                    <a:pt x="98" y="2"/>
                  </a:cubicBezTo>
                  <a:cubicBezTo>
                    <a:pt x="97" y="3"/>
                    <a:pt x="98" y="2"/>
                    <a:pt x="97" y="1"/>
                  </a:cubicBezTo>
                  <a:cubicBezTo>
                    <a:pt x="97" y="1"/>
                    <a:pt x="95" y="3"/>
                    <a:pt x="95" y="3"/>
                  </a:cubicBezTo>
                  <a:cubicBezTo>
                    <a:pt x="95" y="4"/>
                    <a:pt x="97" y="5"/>
                    <a:pt x="96" y="5"/>
                  </a:cubicBezTo>
                  <a:cubicBezTo>
                    <a:pt x="95" y="5"/>
                    <a:pt x="95" y="5"/>
                    <a:pt x="95" y="5"/>
                  </a:cubicBezTo>
                  <a:cubicBezTo>
                    <a:pt x="94" y="5"/>
                    <a:pt x="94" y="6"/>
                    <a:pt x="94" y="7"/>
                  </a:cubicBezTo>
                  <a:cubicBezTo>
                    <a:pt x="95" y="5"/>
                    <a:pt x="91" y="6"/>
                    <a:pt x="91" y="6"/>
                  </a:cubicBezTo>
                  <a:cubicBezTo>
                    <a:pt x="91" y="6"/>
                    <a:pt x="93" y="5"/>
                    <a:pt x="93" y="4"/>
                  </a:cubicBezTo>
                  <a:cubicBezTo>
                    <a:pt x="93" y="5"/>
                    <a:pt x="89" y="6"/>
                    <a:pt x="88" y="6"/>
                  </a:cubicBezTo>
                  <a:cubicBezTo>
                    <a:pt x="87" y="6"/>
                    <a:pt x="91" y="9"/>
                    <a:pt x="91" y="9"/>
                  </a:cubicBezTo>
                  <a:cubicBezTo>
                    <a:pt x="91" y="9"/>
                    <a:pt x="90" y="11"/>
                    <a:pt x="90" y="11"/>
                  </a:cubicBezTo>
                  <a:cubicBezTo>
                    <a:pt x="90" y="11"/>
                    <a:pt x="87" y="8"/>
                    <a:pt x="87" y="8"/>
                  </a:cubicBezTo>
                  <a:cubicBezTo>
                    <a:pt x="87" y="8"/>
                    <a:pt x="85" y="11"/>
                    <a:pt x="85" y="8"/>
                  </a:cubicBezTo>
                  <a:cubicBezTo>
                    <a:pt x="84" y="7"/>
                    <a:pt x="81" y="9"/>
                    <a:pt x="80" y="8"/>
                  </a:cubicBezTo>
                  <a:cubicBezTo>
                    <a:pt x="81" y="9"/>
                    <a:pt x="84" y="9"/>
                    <a:pt x="84" y="10"/>
                  </a:cubicBezTo>
                  <a:cubicBezTo>
                    <a:pt x="84" y="10"/>
                    <a:pt x="83" y="10"/>
                    <a:pt x="83" y="11"/>
                  </a:cubicBezTo>
                  <a:cubicBezTo>
                    <a:pt x="83" y="12"/>
                    <a:pt x="84" y="12"/>
                    <a:pt x="84" y="13"/>
                  </a:cubicBezTo>
                  <a:cubicBezTo>
                    <a:pt x="84" y="13"/>
                    <a:pt x="81" y="12"/>
                    <a:pt x="81" y="11"/>
                  </a:cubicBezTo>
                  <a:cubicBezTo>
                    <a:pt x="80" y="11"/>
                    <a:pt x="80" y="12"/>
                    <a:pt x="80" y="13"/>
                  </a:cubicBezTo>
                  <a:cubicBezTo>
                    <a:pt x="79" y="13"/>
                    <a:pt x="79" y="12"/>
                    <a:pt x="79" y="11"/>
                  </a:cubicBezTo>
                  <a:cubicBezTo>
                    <a:pt x="79" y="11"/>
                    <a:pt x="77" y="13"/>
                    <a:pt x="77" y="13"/>
                  </a:cubicBezTo>
                  <a:cubicBezTo>
                    <a:pt x="76" y="14"/>
                    <a:pt x="78" y="14"/>
                    <a:pt x="78" y="15"/>
                  </a:cubicBezTo>
                  <a:cubicBezTo>
                    <a:pt x="78" y="15"/>
                    <a:pt x="76" y="15"/>
                    <a:pt x="76" y="15"/>
                  </a:cubicBezTo>
                  <a:cubicBezTo>
                    <a:pt x="75" y="14"/>
                    <a:pt x="76" y="13"/>
                    <a:pt x="76" y="12"/>
                  </a:cubicBezTo>
                  <a:cubicBezTo>
                    <a:pt x="76" y="12"/>
                    <a:pt x="73" y="14"/>
                    <a:pt x="73" y="14"/>
                  </a:cubicBezTo>
                  <a:cubicBezTo>
                    <a:pt x="73" y="14"/>
                    <a:pt x="73" y="14"/>
                    <a:pt x="74" y="14"/>
                  </a:cubicBezTo>
                  <a:cubicBezTo>
                    <a:pt x="73" y="14"/>
                    <a:pt x="72" y="16"/>
                    <a:pt x="72" y="16"/>
                  </a:cubicBezTo>
                  <a:cubicBezTo>
                    <a:pt x="71" y="15"/>
                    <a:pt x="73" y="14"/>
                    <a:pt x="72" y="14"/>
                  </a:cubicBezTo>
                  <a:cubicBezTo>
                    <a:pt x="71" y="13"/>
                    <a:pt x="70" y="13"/>
                    <a:pt x="70" y="12"/>
                  </a:cubicBezTo>
                  <a:cubicBezTo>
                    <a:pt x="70" y="12"/>
                    <a:pt x="72" y="12"/>
                    <a:pt x="72" y="12"/>
                  </a:cubicBezTo>
                  <a:cubicBezTo>
                    <a:pt x="72" y="11"/>
                    <a:pt x="69" y="10"/>
                    <a:pt x="68" y="10"/>
                  </a:cubicBezTo>
                  <a:cubicBezTo>
                    <a:pt x="68" y="11"/>
                    <a:pt x="69" y="13"/>
                    <a:pt x="69" y="13"/>
                  </a:cubicBezTo>
                  <a:cubicBezTo>
                    <a:pt x="69" y="13"/>
                    <a:pt x="65" y="14"/>
                    <a:pt x="66" y="14"/>
                  </a:cubicBezTo>
                  <a:cubicBezTo>
                    <a:pt x="66" y="14"/>
                    <a:pt x="68" y="14"/>
                    <a:pt x="68" y="14"/>
                  </a:cubicBezTo>
                  <a:cubicBezTo>
                    <a:pt x="68" y="14"/>
                    <a:pt x="67" y="14"/>
                    <a:pt x="67" y="14"/>
                  </a:cubicBezTo>
                  <a:cubicBezTo>
                    <a:pt x="68" y="16"/>
                    <a:pt x="70" y="14"/>
                    <a:pt x="69" y="14"/>
                  </a:cubicBezTo>
                  <a:cubicBezTo>
                    <a:pt x="70" y="15"/>
                    <a:pt x="69" y="16"/>
                    <a:pt x="69" y="16"/>
                  </a:cubicBezTo>
                  <a:cubicBezTo>
                    <a:pt x="69" y="17"/>
                    <a:pt x="67" y="15"/>
                    <a:pt x="67" y="15"/>
                  </a:cubicBezTo>
                  <a:cubicBezTo>
                    <a:pt x="66" y="15"/>
                    <a:pt x="66" y="14"/>
                    <a:pt x="65" y="14"/>
                  </a:cubicBezTo>
                  <a:cubicBezTo>
                    <a:pt x="65" y="14"/>
                    <a:pt x="64" y="16"/>
                    <a:pt x="63" y="15"/>
                  </a:cubicBezTo>
                  <a:cubicBezTo>
                    <a:pt x="63" y="14"/>
                    <a:pt x="60" y="16"/>
                    <a:pt x="60" y="16"/>
                  </a:cubicBezTo>
                  <a:cubicBezTo>
                    <a:pt x="60" y="16"/>
                    <a:pt x="60" y="19"/>
                    <a:pt x="60" y="19"/>
                  </a:cubicBezTo>
                  <a:cubicBezTo>
                    <a:pt x="60" y="20"/>
                    <a:pt x="61" y="17"/>
                    <a:pt x="62" y="18"/>
                  </a:cubicBezTo>
                  <a:cubicBezTo>
                    <a:pt x="62" y="18"/>
                    <a:pt x="64" y="19"/>
                    <a:pt x="64" y="18"/>
                  </a:cubicBezTo>
                  <a:cubicBezTo>
                    <a:pt x="64" y="19"/>
                    <a:pt x="63" y="19"/>
                    <a:pt x="63" y="20"/>
                  </a:cubicBezTo>
                  <a:cubicBezTo>
                    <a:pt x="62" y="20"/>
                    <a:pt x="63" y="22"/>
                    <a:pt x="62" y="22"/>
                  </a:cubicBezTo>
                  <a:cubicBezTo>
                    <a:pt x="62" y="23"/>
                    <a:pt x="61" y="21"/>
                    <a:pt x="61" y="21"/>
                  </a:cubicBezTo>
                  <a:cubicBezTo>
                    <a:pt x="60" y="21"/>
                    <a:pt x="60" y="23"/>
                    <a:pt x="59" y="23"/>
                  </a:cubicBezTo>
                  <a:cubicBezTo>
                    <a:pt x="59" y="23"/>
                    <a:pt x="59" y="21"/>
                    <a:pt x="59" y="21"/>
                  </a:cubicBezTo>
                  <a:cubicBezTo>
                    <a:pt x="58" y="21"/>
                    <a:pt x="58" y="22"/>
                    <a:pt x="57" y="22"/>
                  </a:cubicBezTo>
                  <a:cubicBezTo>
                    <a:pt x="57" y="22"/>
                    <a:pt x="57" y="20"/>
                    <a:pt x="57" y="20"/>
                  </a:cubicBezTo>
                  <a:cubicBezTo>
                    <a:pt x="57" y="19"/>
                    <a:pt x="56" y="22"/>
                    <a:pt x="55" y="22"/>
                  </a:cubicBezTo>
                  <a:cubicBezTo>
                    <a:pt x="53" y="23"/>
                    <a:pt x="56" y="17"/>
                    <a:pt x="56" y="17"/>
                  </a:cubicBezTo>
                  <a:cubicBezTo>
                    <a:pt x="55" y="17"/>
                    <a:pt x="53" y="18"/>
                    <a:pt x="53" y="18"/>
                  </a:cubicBezTo>
                  <a:cubicBezTo>
                    <a:pt x="52" y="19"/>
                    <a:pt x="54" y="20"/>
                    <a:pt x="54" y="20"/>
                  </a:cubicBezTo>
                  <a:cubicBezTo>
                    <a:pt x="53" y="20"/>
                    <a:pt x="53" y="20"/>
                    <a:pt x="52" y="20"/>
                  </a:cubicBezTo>
                  <a:cubicBezTo>
                    <a:pt x="52" y="20"/>
                    <a:pt x="52" y="21"/>
                    <a:pt x="51" y="22"/>
                  </a:cubicBezTo>
                  <a:cubicBezTo>
                    <a:pt x="52" y="21"/>
                    <a:pt x="47" y="21"/>
                    <a:pt x="49" y="22"/>
                  </a:cubicBezTo>
                  <a:cubicBezTo>
                    <a:pt x="49" y="23"/>
                    <a:pt x="51" y="22"/>
                    <a:pt x="51" y="22"/>
                  </a:cubicBezTo>
                  <a:cubicBezTo>
                    <a:pt x="51" y="22"/>
                    <a:pt x="50" y="23"/>
                    <a:pt x="51" y="23"/>
                  </a:cubicBezTo>
                  <a:cubicBezTo>
                    <a:pt x="51" y="23"/>
                    <a:pt x="52" y="23"/>
                    <a:pt x="52" y="22"/>
                  </a:cubicBezTo>
                  <a:cubicBezTo>
                    <a:pt x="52" y="22"/>
                    <a:pt x="52" y="24"/>
                    <a:pt x="51" y="24"/>
                  </a:cubicBezTo>
                  <a:cubicBezTo>
                    <a:pt x="50" y="24"/>
                    <a:pt x="50" y="23"/>
                    <a:pt x="49" y="23"/>
                  </a:cubicBezTo>
                  <a:cubicBezTo>
                    <a:pt x="48" y="24"/>
                    <a:pt x="48" y="26"/>
                    <a:pt x="47" y="26"/>
                  </a:cubicBezTo>
                  <a:cubicBezTo>
                    <a:pt x="47" y="26"/>
                    <a:pt x="44" y="26"/>
                    <a:pt x="44" y="26"/>
                  </a:cubicBezTo>
                  <a:cubicBezTo>
                    <a:pt x="44" y="29"/>
                    <a:pt x="51" y="25"/>
                    <a:pt x="51" y="25"/>
                  </a:cubicBezTo>
                  <a:cubicBezTo>
                    <a:pt x="52" y="25"/>
                    <a:pt x="53" y="24"/>
                    <a:pt x="54" y="25"/>
                  </a:cubicBezTo>
                  <a:cubicBezTo>
                    <a:pt x="56" y="25"/>
                    <a:pt x="55" y="23"/>
                    <a:pt x="54" y="23"/>
                  </a:cubicBezTo>
                  <a:cubicBezTo>
                    <a:pt x="55" y="23"/>
                    <a:pt x="55" y="23"/>
                    <a:pt x="55" y="23"/>
                  </a:cubicBezTo>
                  <a:cubicBezTo>
                    <a:pt x="56" y="25"/>
                    <a:pt x="57" y="23"/>
                    <a:pt x="58" y="23"/>
                  </a:cubicBezTo>
                  <a:cubicBezTo>
                    <a:pt x="57" y="23"/>
                    <a:pt x="57" y="25"/>
                    <a:pt x="56" y="25"/>
                  </a:cubicBezTo>
                  <a:cubicBezTo>
                    <a:pt x="57" y="25"/>
                    <a:pt x="58" y="25"/>
                    <a:pt x="58" y="25"/>
                  </a:cubicBezTo>
                  <a:cubicBezTo>
                    <a:pt x="58" y="25"/>
                    <a:pt x="56" y="26"/>
                    <a:pt x="56" y="27"/>
                  </a:cubicBezTo>
                  <a:cubicBezTo>
                    <a:pt x="56" y="27"/>
                    <a:pt x="61" y="25"/>
                    <a:pt x="61" y="26"/>
                  </a:cubicBezTo>
                  <a:cubicBezTo>
                    <a:pt x="60" y="27"/>
                    <a:pt x="57" y="26"/>
                    <a:pt x="57" y="28"/>
                  </a:cubicBezTo>
                  <a:cubicBezTo>
                    <a:pt x="56" y="31"/>
                    <a:pt x="54" y="27"/>
                    <a:pt x="54" y="27"/>
                  </a:cubicBezTo>
                  <a:cubicBezTo>
                    <a:pt x="54" y="26"/>
                    <a:pt x="54" y="29"/>
                    <a:pt x="54" y="29"/>
                  </a:cubicBezTo>
                  <a:cubicBezTo>
                    <a:pt x="54" y="29"/>
                    <a:pt x="53" y="27"/>
                    <a:pt x="52" y="27"/>
                  </a:cubicBezTo>
                  <a:cubicBezTo>
                    <a:pt x="51" y="28"/>
                    <a:pt x="49" y="30"/>
                    <a:pt x="49" y="31"/>
                  </a:cubicBezTo>
                  <a:cubicBezTo>
                    <a:pt x="49" y="31"/>
                    <a:pt x="51" y="30"/>
                    <a:pt x="51" y="30"/>
                  </a:cubicBezTo>
                  <a:cubicBezTo>
                    <a:pt x="51" y="31"/>
                    <a:pt x="53" y="30"/>
                    <a:pt x="53" y="31"/>
                  </a:cubicBezTo>
                  <a:cubicBezTo>
                    <a:pt x="53" y="30"/>
                    <a:pt x="50" y="31"/>
                    <a:pt x="50" y="32"/>
                  </a:cubicBezTo>
                  <a:cubicBezTo>
                    <a:pt x="51" y="33"/>
                    <a:pt x="54" y="31"/>
                    <a:pt x="53" y="33"/>
                  </a:cubicBezTo>
                  <a:cubicBezTo>
                    <a:pt x="54" y="31"/>
                    <a:pt x="47" y="34"/>
                    <a:pt x="47" y="34"/>
                  </a:cubicBezTo>
                  <a:cubicBezTo>
                    <a:pt x="47" y="33"/>
                    <a:pt x="53" y="35"/>
                    <a:pt x="52" y="35"/>
                  </a:cubicBezTo>
                  <a:cubicBezTo>
                    <a:pt x="51" y="36"/>
                    <a:pt x="50" y="34"/>
                    <a:pt x="49" y="35"/>
                  </a:cubicBezTo>
                  <a:cubicBezTo>
                    <a:pt x="49" y="35"/>
                    <a:pt x="49" y="35"/>
                    <a:pt x="49" y="35"/>
                  </a:cubicBezTo>
                  <a:cubicBezTo>
                    <a:pt x="49" y="36"/>
                    <a:pt x="46" y="34"/>
                    <a:pt x="45" y="36"/>
                  </a:cubicBezTo>
                  <a:cubicBezTo>
                    <a:pt x="45" y="36"/>
                    <a:pt x="48" y="36"/>
                    <a:pt x="48" y="36"/>
                  </a:cubicBezTo>
                  <a:cubicBezTo>
                    <a:pt x="46" y="38"/>
                    <a:pt x="44" y="36"/>
                    <a:pt x="45" y="39"/>
                  </a:cubicBezTo>
                  <a:cubicBezTo>
                    <a:pt x="45" y="39"/>
                    <a:pt x="43" y="40"/>
                    <a:pt x="43" y="40"/>
                  </a:cubicBezTo>
                  <a:cubicBezTo>
                    <a:pt x="42" y="41"/>
                    <a:pt x="42" y="41"/>
                    <a:pt x="42" y="41"/>
                  </a:cubicBezTo>
                  <a:cubicBezTo>
                    <a:pt x="42" y="42"/>
                    <a:pt x="41" y="42"/>
                    <a:pt x="41" y="42"/>
                  </a:cubicBezTo>
                  <a:cubicBezTo>
                    <a:pt x="41" y="43"/>
                    <a:pt x="42" y="42"/>
                    <a:pt x="42" y="42"/>
                  </a:cubicBezTo>
                  <a:cubicBezTo>
                    <a:pt x="43" y="42"/>
                    <a:pt x="42" y="43"/>
                    <a:pt x="42" y="43"/>
                  </a:cubicBezTo>
                  <a:cubicBezTo>
                    <a:pt x="43" y="43"/>
                    <a:pt x="45" y="44"/>
                    <a:pt x="46" y="43"/>
                  </a:cubicBezTo>
                  <a:cubicBezTo>
                    <a:pt x="44" y="44"/>
                    <a:pt x="44" y="44"/>
                    <a:pt x="42" y="44"/>
                  </a:cubicBezTo>
                  <a:cubicBezTo>
                    <a:pt x="41" y="44"/>
                    <a:pt x="38" y="44"/>
                    <a:pt x="38" y="45"/>
                  </a:cubicBezTo>
                  <a:cubicBezTo>
                    <a:pt x="38" y="45"/>
                    <a:pt x="39" y="45"/>
                    <a:pt x="39" y="45"/>
                  </a:cubicBezTo>
                  <a:cubicBezTo>
                    <a:pt x="39" y="45"/>
                    <a:pt x="38" y="46"/>
                    <a:pt x="38" y="46"/>
                  </a:cubicBezTo>
                  <a:cubicBezTo>
                    <a:pt x="38" y="46"/>
                    <a:pt x="40" y="45"/>
                    <a:pt x="40" y="46"/>
                  </a:cubicBezTo>
                  <a:cubicBezTo>
                    <a:pt x="40" y="46"/>
                    <a:pt x="38" y="48"/>
                    <a:pt x="38" y="48"/>
                  </a:cubicBezTo>
                  <a:cubicBezTo>
                    <a:pt x="38" y="48"/>
                    <a:pt x="39" y="48"/>
                    <a:pt x="39" y="49"/>
                  </a:cubicBezTo>
                  <a:cubicBezTo>
                    <a:pt x="39" y="49"/>
                    <a:pt x="37" y="49"/>
                    <a:pt x="37" y="49"/>
                  </a:cubicBezTo>
                  <a:cubicBezTo>
                    <a:pt x="37" y="49"/>
                    <a:pt x="39" y="50"/>
                    <a:pt x="39" y="50"/>
                  </a:cubicBezTo>
                  <a:cubicBezTo>
                    <a:pt x="38" y="50"/>
                    <a:pt x="37" y="50"/>
                    <a:pt x="37" y="50"/>
                  </a:cubicBezTo>
                  <a:cubicBezTo>
                    <a:pt x="37" y="51"/>
                    <a:pt x="38" y="52"/>
                    <a:pt x="39" y="52"/>
                  </a:cubicBezTo>
                  <a:cubicBezTo>
                    <a:pt x="37" y="52"/>
                    <a:pt x="35" y="52"/>
                    <a:pt x="34" y="54"/>
                  </a:cubicBezTo>
                  <a:cubicBezTo>
                    <a:pt x="34" y="55"/>
                    <a:pt x="30" y="54"/>
                    <a:pt x="30" y="54"/>
                  </a:cubicBezTo>
                  <a:cubicBezTo>
                    <a:pt x="30" y="57"/>
                    <a:pt x="36" y="54"/>
                    <a:pt x="37" y="54"/>
                  </a:cubicBezTo>
                  <a:cubicBezTo>
                    <a:pt x="36" y="54"/>
                    <a:pt x="35" y="56"/>
                    <a:pt x="35" y="56"/>
                  </a:cubicBezTo>
                  <a:cubicBezTo>
                    <a:pt x="32" y="56"/>
                    <a:pt x="34" y="57"/>
                    <a:pt x="33" y="58"/>
                  </a:cubicBezTo>
                  <a:cubicBezTo>
                    <a:pt x="32" y="59"/>
                    <a:pt x="30" y="57"/>
                    <a:pt x="29" y="58"/>
                  </a:cubicBezTo>
                  <a:cubicBezTo>
                    <a:pt x="29" y="59"/>
                    <a:pt x="26" y="61"/>
                    <a:pt x="26" y="61"/>
                  </a:cubicBezTo>
                  <a:cubicBezTo>
                    <a:pt x="26" y="62"/>
                    <a:pt x="27" y="62"/>
                    <a:pt x="27" y="62"/>
                  </a:cubicBezTo>
                  <a:cubicBezTo>
                    <a:pt x="27" y="63"/>
                    <a:pt x="24" y="63"/>
                    <a:pt x="24" y="63"/>
                  </a:cubicBezTo>
                  <a:cubicBezTo>
                    <a:pt x="24" y="63"/>
                    <a:pt x="25" y="64"/>
                    <a:pt x="25" y="65"/>
                  </a:cubicBezTo>
                  <a:cubicBezTo>
                    <a:pt x="25" y="66"/>
                    <a:pt x="27" y="65"/>
                    <a:pt x="28" y="65"/>
                  </a:cubicBezTo>
                  <a:cubicBezTo>
                    <a:pt x="29" y="64"/>
                    <a:pt x="30" y="65"/>
                    <a:pt x="31" y="64"/>
                  </a:cubicBezTo>
                  <a:cubicBezTo>
                    <a:pt x="31" y="64"/>
                    <a:pt x="30" y="63"/>
                    <a:pt x="30" y="62"/>
                  </a:cubicBezTo>
                  <a:cubicBezTo>
                    <a:pt x="30" y="62"/>
                    <a:pt x="32" y="63"/>
                    <a:pt x="33" y="64"/>
                  </a:cubicBezTo>
                  <a:cubicBezTo>
                    <a:pt x="33" y="64"/>
                    <a:pt x="30" y="66"/>
                    <a:pt x="30" y="66"/>
                  </a:cubicBezTo>
                  <a:cubicBezTo>
                    <a:pt x="29" y="66"/>
                    <a:pt x="28" y="67"/>
                    <a:pt x="28" y="66"/>
                  </a:cubicBezTo>
                  <a:cubicBezTo>
                    <a:pt x="27" y="65"/>
                    <a:pt x="26" y="67"/>
                    <a:pt x="25" y="67"/>
                  </a:cubicBezTo>
                  <a:cubicBezTo>
                    <a:pt x="24" y="66"/>
                    <a:pt x="24" y="63"/>
                    <a:pt x="23" y="66"/>
                  </a:cubicBezTo>
                  <a:cubicBezTo>
                    <a:pt x="21" y="70"/>
                    <a:pt x="20" y="65"/>
                    <a:pt x="21" y="65"/>
                  </a:cubicBezTo>
                  <a:cubicBezTo>
                    <a:pt x="19" y="65"/>
                    <a:pt x="21" y="69"/>
                    <a:pt x="19" y="68"/>
                  </a:cubicBezTo>
                  <a:cubicBezTo>
                    <a:pt x="15" y="68"/>
                    <a:pt x="18" y="70"/>
                    <a:pt x="17" y="71"/>
                  </a:cubicBezTo>
                  <a:cubicBezTo>
                    <a:pt x="16" y="71"/>
                    <a:pt x="16" y="69"/>
                    <a:pt x="16" y="69"/>
                  </a:cubicBezTo>
                  <a:cubicBezTo>
                    <a:pt x="14" y="69"/>
                    <a:pt x="12" y="70"/>
                    <a:pt x="11" y="71"/>
                  </a:cubicBezTo>
                  <a:cubicBezTo>
                    <a:pt x="11" y="72"/>
                    <a:pt x="15" y="72"/>
                    <a:pt x="16" y="72"/>
                  </a:cubicBezTo>
                  <a:cubicBezTo>
                    <a:pt x="16" y="72"/>
                    <a:pt x="19" y="71"/>
                    <a:pt x="19" y="71"/>
                  </a:cubicBezTo>
                  <a:cubicBezTo>
                    <a:pt x="20" y="72"/>
                    <a:pt x="15" y="72"/>
                    <a:pt x="15" y="72"/>
                  </a:cubicBezTo>
                  <a:cubicBezTo>
                    <a:pt x="14" y="72"/>
                    <a:pt x="14" y="73"/>
                    <a:pt x="13" y="73"/>
                  </a:cubicBezTo>
                  <a:cubicBezTo>
                    <a:pt x="12" y="73"/>
                    <a:pt x="11" y="73"/>
                    <a:pt x="10" y="73"/>
                  </a:cubicBezTo>
                  <a:cubicBezTo>
                    <a:pt x="8" y="72"/>
                    <a:pt x="7" y="73"/>
                    <a:pt x="9" y="74"/>
                  </a:cubicBezTo>
                  <a:cubicBezTo>
                    <a:pt x="10" y="74"/>
                    <a:pt x="12" y="74"/>
                    <a:pt x="12" y="76"/>
                  </a:cubicBezTo>
                  <a:cubicBezTo>
                    <a:pt x="12" y="76"/>
                    <a:pt x="11" y="78"/>
                    <a:pt x="11" y="77"/>
                  </a:cubicBezTo>
                  <a:cubicBezTo>
                    <a:pt x="10" y="77"/>
                    <a:pt x="12" y="75"/>
                    <a:pt x="10" y="74"/>
                  </a:cubicBezTo>
                  <a:cubicBezTo>
                    <a:pt x="7" y="74"/>
                    <a:pt x="9" y="75"/>
                    <a:pt x="8" y="76"/>
                  </a:cubicBezTo>
                  <a:cubicBezTo>
                    <a:pt x="8" y="76"/>
                    <a:pt x="8" y="73"/>
                    <a:pt x="7" y="73"/>
                  </a:cubicBezTo>
                  <a:cubicBezTo>
                    <a:pt x="7" y="72"/>
                    <a:pt x="5" y="78"/>
                    <a:pt x="6" y="77"/>
                  </a:cubicBezTo>
                  <a:cubicBezTo>
                    <a:pt x="5" y="77"/>
                    <a:pt x="5" y="75"/>
                    <a:pt x="5" y="75"/>
                  </a:cubicBezTo>
                  <a:cubicBezTo>
                    <a:pt x="4" y="75"/>
                    <a:pt x="4" y="77"/>
                    <a:pt x="4" y="77"/>
                  </a:cubicBezTo>
                  <a:cubicBezTo>
                    <a:pt x="3" y="78"/>
                    <a:pt x="1" y="77"/>
                    <a:pt x="1" y="78"/>
                  </a:cubicBezTo>
                  <a:cubicBezTo>
                    <a:pt x="1" y="79"/>
                    <a:pt x="0" y="80"/>
                    <a:pt x="1" y="80"/>
                  </a:cubicBezTo>
                  <a:cubicBezTo>
                    <a:pt x="2" y="80"/>
                    <a:pt x="3" y="80"/>
                    <a:pt x="4" y="81"/>
                  </a:cubicBezTo>
                  <a:cubicBezTo>
                    <a:pt x="4" y="81"/>
                    <a:pt x="0" y="82"/>
                    <a:pt x="1" y="83"/>
                  </a:cubicBezTo>
                  <a:cubicBezTo>
                    <a:pt x="1" y="84"/>
                    <a:pt x="3" y="84"/>
                    <a:pt x="3" y="84"/>
                  </a:cubicBezTo>
                  <a:cubicBezTo>
                    <a:pt x="3" y="84"/>
                    <a:pt x="6" y="83"/>
                    <a:pt x="6" y="84"/>
                  </a:cubicBezTo>
                  <a:cubicBezTo>
                    <a:pt x="5" y="85"/>
                    <a:pt x="2" y="84"/>
                    <a:pt x="1" y="86"/>
                  </a:cubicBezTo>
                  <a:cubicBezTo>
                    <a:pt x="0" y="87"/>
                    <a:pt x="6" y="87"/>
                    <a:pt x="4" y="89"/>
                  </a:cubicBezTo>
                  <a:cubicBezTo>
                    <a:pt x="4" y="89"/>
                    <a:pt x="3" y="87"/>
                    <a:pt x="2" y="88"/>
                  </a:cubicBezTo>
                  <a:cubicBezTo>
                    <a:pt x="1" y="89"/>
                    <a:pt x="1" y="90"/>
                    <a:pt x="2" y="91"/>
                  </a:cubicBezTo>
                  <a:cubicBezTo>
                    <a:pt x="3" y="91"/>
                    <a:pt x="5" y="92"/>
                    <a:pt x="6" y="92"/>
                  </a:cubicBezTo>
                  <a:cubicBezTo>
                    <a:pt x="7" y="91"/>
                    <a:pt x="8" y="89"/>
                    <a:pt x="9" y="90"/>
                  </a:cubicBezTo>
                  <a:cubicBezTo>
                    <a:pt x="8" y="90"/>
                    <a:pt x="7" y="91"/>
                    <a:pt x="7" y="91"/>
                  </a:cubicBezTo>
                  <a:cubicBezTo>
                    <a:pt x="7" y="92"/>
                    <a:pt x="6" y="92"/>
                    <a:pt x="5" y="92"/>
                  </a:cubicBezTo>
                  <a:cubicBezTo>
                    <a:pt x="5" y="92"/>
                    <a:pt x="7" y="93"/>
                    <a:pt x="7" y="94"/>
                  </a:cubicBezTo>
                  <a:cubicBezTo>
                    <a:pt x="7" y="94"/>
                    <a:pt x="4" y="92"/>
                    <a:pt x="5" y="94"/>
                  </a:cubicBezTo>
                  <a:cubicBezTo>
                    <a:pt x="5" y="95"/>
                    <a:pt x="8" y="96"/>
                    <a:pt x="8" y="96"/>
                  </a:cubicBezTo>
                  <a:cubicBezTo>
                    <a:pt x="8" y="97"/>
                    <a:pt x="5" y="95"/>
                    <a:pt x="4" y="96"/>
                  </a:cubicBezTo>
                  <a:cubicBezTo>
                    <a:pt x="2" y="96"/>
                    <a:pt x="4" y="93"/>
                    <a:pt x="3" y="93"/>
                  </a:cubicBezTo>
                  <a:cubicBezTo>
                    <a:pt x="3" y="93"/>
                    <a:pt x="1" y="95"/>
                    <a:pt x="2" y="96"/>
                  </a:cubicBezTo>
                  <a:cubicBezTo>
                    <a:pt x="3" y="96"/>
                    <a:pt x="2" y="98"/>
                    <a:pt x="2" y="98"/>
                  </a:cubicBezTo>
                  <a:cubicBezTo>
                    <a:pt x="3" y="99"/>
                    <a:pt x="4" y="97"/>
                    <a:pt x="5" y="96"/>
                  </a:cubicBezTo>
                  <a:cubicBezTo>
                    <a:pt x="5" y="96"/>
                    <a:pt x="5" y="97"/>
                    <a:pt x="5" y="97"/>
                  </a:cubicBezTo>
                  <a:cubicBezTo>
                    <a:pt x="6" y="97"/>
                    <a:pt x="6" y="96"/>
                    <a:pt x="7" y="96"/>
                  </a:cubicBezTo>
                  <a:cubicBezTo>
                    <a:pt x="7" y="96"/>
                    <a:pt x="7" y="98"/>
                    <a:pt x="6" y="98"/>
                  </a:cubicBezTo>
                  <a:cubicBezTo>
                    <a:pt x="4" y="99"/>
                    <a:pt x="8" y="101"/>
                    <a:pt x="8" y="100"/>
                  </a:cubicBezTo>
                  <a:cubicBezTo>
                    <a:pt x="8" y="102"/>
                    <a:pt x="1" y="100"/>
                    <a:pt x="5" y="103"/>
                  </a:cubicBezTo>
                  <a:cubicBezTo>
                    <a:pt x="7" y="104"/>
                    <a:pt x="8" y="105"/>
                    <a:pt x="10" y="105"/>
                  </a:cubicBezTo>
                  <a:cubicBezTo>
                    <a:pt x="10" y="105"/>
                    <a:pt x="13" y="107"/>
                    <a:pt x="14" y="107"/>
                  </a:cubicBezTo>
                  <a:cubicBezTo>
                    <a:pt x="17" y="107"/>
                    <a:pt x="21" y="104"/>
                    <a:pt x="23" y="102"/>
                  </a:cubicBezTo>
                  <a:cubicBezTo>
                    <a:pt x="24" y="100"/>
                    <a:pt x="25" y="100"/>
                    <a:pt x="27" y="99"/>
                  </a:cubicBezTo>
                  <a:cubicBezTo>
                    <a:pt x="28" y="98"/>
                    <a:pt x="28" y="95"/>
                    <a:pt x="29" y="95"/>
                  </a:cubicBezTo>
                  <a:cubicBezTo>
                    <a:pt x="29" y="95"/>
                    <a:pt x="29" y="98"/>
                    <a:pt x="30" y="98"/>
                  </a:cubicBezTo>
                  <a:cubicBezTo>
                    <a:pt x="32" y="99"/>
                    <a:pt x="31" y="99"/>
                    <a:pt x="31" y="100"/>
                  </a:cubicBezTo>
                  <a:cubicBezTo>
                    <a:pt x="32" y="100"/>
                    <a:pt x="33" y="100"/>
                    <a:pt x="34" y="101"/>
                  </a:cubicBezTo>
                  <a:cubicBezTo>
                    <a:pt x="34" y="102"/>
                    <a:pt x="33" y="100"/>
                    <a:pt x="34" y="101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86" name="Freeform 720"/>
            <p:cNvSpPr>
              <a:spLocks noEditPoints="1"/>
            </p:cNvSpPr>
            <p:nvPr/>
          </p:nvSpPr>
          <p:spPr bwMode="auto">
            <a:xfrm>
              <a:off x="12945416" y="4366247"/>
              <a:ext cx="7563702" cy="2637633"/>
            </a:xfrm>
            <a:custGeom>
              <a:avLst/>
              <a:gdLst>
                <a:gd name="T0" fmla="*/ 785 w 810"/>
                <a:gd name="T1" fmla="*/ 109 h 282"/>
                <a:gd name="T2" fmla="*/ 725 w 810"/>
                <a:gd name="T3" fmla="*/ 77 h 282"/>
                <a:gd name="T4" fmla="*/ 665 w 810"/>
                <a:gd name="T5" fmla="*/ 80 h 282"/>
                <a:gd name="T6" fmla="*/ 607 w 810"/>
                <a:gd name="T7" fmla="*/ 65 h 282"/>
                <a:gd name="T8" fmla="*/ 578 w 810"/>
                <a:gd name="T9" fmla="*/ 56 h 282"/>
                <a:gd name="T10" fmla="*/ 555 w 810"/>
                <a:gd name="T11" fmla="*/ 61 h 282"/>
                <a:gd name="T12" fmla="*/ 521 w 810"/>
                <a:gd name="T13" fmla="*/ 59 h 282"/>
                <a:gd name="T14" fmla="*/ 495 w 810"/>
                <a:gd name="T15" fmla="*/ 44 h 282"/>
                <a:gd name="T16" fmla="*/ 469 w 810"/>
                <a:gd name="T17" fmla="*/ 49 h 282"/>
                <a:gd name="T18" fmla="*/ 423 w 810"/>
                <a:gd name="T19" fmla="*/ 43 h 282"/>
                <a:gd name="T20" fmla="*/ 383 w 810"/>
                <a:gd name="T21" fmla="*/ 50 h 282"/>
                <a:gd name="T22" fmla="*/ 423 w 810"/>
                <a:gd name="T23" fmla="*/ 17 h 282"/>
                <a:gd name="T24" fmla="*/ 378 w 810"/>
                <a:gd name="T25" fmla="*/ 7 h 282"/>
                <a:gd name="T26" fmla="*/ 355 w 810"/>
                <a:gd name="T27" fmla="*/ 17 h 282"/>
                <a:gd name="T28" fmla="*/ 320 w 810"/>
                <a:gd name="T29" fmla="*/ 22 h 282"/>
                <a:gd name="T30" fmla="*/ 297 w 810"/>
                <a:gd name="T31" fmla="*/ 32 h 282"/>
                <a:gd name="T32" fmla="*/ 269 w 810"/>
                <a:gd name="T33" fmla="*/ 49 h 282"/>
                <a:gd name="T34" fmla="*/ 247 w 810"/>
                <a:gd name="T35" fmla="*/ 58 h 282"/>
                <a:gd name="T36" fmla="*/ 242 w 810"/>
                <a:gd name="T37" fmla="*/ 50 h 282"/>
                <a:gd name="T38" fmla="*/ 259 w 810"/>
                <a:gd name="T39" fmla="*/ 97 h 282"/>
                <a:gd name="T40" fmla="*/ 227 w 810"/>
                <a:gd name="T41" fmla="*/ 107 h 282"/>
                <a:gd name="T42" fmla="*/ 231 w 810"/>
                <a:gd name="T43" fmla="*/ 88 h 282"/>
                <a:gd name="T44" fmla="*/ 206 w 810"/>
                <a:gd name="T45" fmla="*/ 60 h 282"/>
                <a:gd name="T46" fmla="*/ 191 w 810"/>
                <a:gd name="T47" fmla="*/ 83 h 282"/>
                <a:gd name="T48" fmla="*/ 131 w 810"/>
                <a:gd name="T49" fmla="*/ 90 h 282"/>
                <a:gd name="T50" fmla="*/ 92 w 810"/>
                <a:gd name="T51" fmla="*/ 100 h 282"/>
                <a:gd name="T52" fmla="*/ 84 w 810"/>
                <a:gd name="T53" fmla="*/ 107 h 282"/>
                <a:gd name="T54" fmla="*/ 53 w 810"/>
                <a:gd name="T55" fmla="*/ 120 h 282"/>
                <a:gd name="T56" fmla="*/ 31 w 810"/>
                <a:gd name="T57" fmla="*/ 102 h 282"/>
                <a:gd name="T58" fmla="*/ 29 w 810"/>
                <a:gd name="T59" fmla="*/ 84 h 282"/>
                <a:gd name="T60" fmla="*/ 5 w 810"/>
                <a:gd name="T61" fmla="*/ 88 h 282"/>
                <a:gd name="T62" fmla="*/ 7 w 810"/>
                <a:gd name="T63" fmla="*/ 152 h 282"/>
                <a:gd name="T64" fmla="*/ 16 w 810"/>
                <a:gd name="T65" fmla="*/ 187 h 282"/>
                <a:gd name="T66" fmla="*/ 40 w 810"/>
                <a:gd name="T67" fmla="*/ 223 h 282"/>
                <a:gd name="T68" fmla="*/ 53 w 810"/>
                <a:gd name="T69" fmla="*/ 244 h 282"/>
                <a:gd name="T70" fmla="*/ 82 w 810"/>
                <a:gd name="T71" fmla="*/ 272 h 282"/>
                <a:gd name="T72" fmla="*/ 109 w 810"/>
                <a:gd name="T73" fmla="*/ 250 h 282"/>
                <a:gd name="T74" fmla="*/ 108 w 810"/>
                <a:gd name="T75" fmla="*/ 222 h 282"/>
                <a:gd name="T76" fmla="*/ 160 w 810"/>
                <a:gd name="T77" fmla="*/ 223 h 282"/>
                <a:gd name="T78" fmla="*/ 196 w 810"/>
                <a:gd name="T79" fmla="*/ 196 h 282"/>
                <a:gd name="T80" fmla="*/ 252 w 810"/>
                <a:gd name="T81" fmla="*/ 204 h 282"/>
                <a:gd name="T82" fmla="*/ 331 w 810"/>
                <a:gd name="T83" fmla="*/ 226 h 282"/>
                <a:gd name="T84" fmla="*/ 415 w 810"/>
                <a:gd name="T85" fmla="*/ 231 h 282"/>
                <a:gd name="T86" fmla="*/ 483 w 810"/>
                <a:gd name="T87" fmla="*/ 207 h 282"/>
                <a:gd name="T88" fmla="*/ 521 w 810"/>
                <a:gd name="T89" fmla="*/ 258 h 282"/>
                <a:gd name="T90" fmla="*/ 558 w 810"/>
                <a:gd name="T91" fmla="*/ 226 h 282"/>
                <a:gd name="T92" fmla="*/ 543 w 810"/>
                <a:gd name="T93" fmla="*/ 199 h 282"/>
                <a:gd name="T94" fmla="*/ 591 w 810"/>
                <a:gd name="T95" fmla="*/ 162 h 282"/>
                <a:gd name="T96" fmla="*/ 627 w 810"/>
                <a:gd name="T97" fmla="*/ 165 h 282"/>
                <a:gd name="T98" fmla="*/ 657 w 810"/>
                <a:gd name="T99" fmla="*/ 153 h 282"/>
                <a:gd name="T100" fmla="*/ 669 w 810"/>
                <a:gd name="T101" fmla="*/ 154 h 282"/>
                <a:gd name="T102" fmla="*/ 649 w 810"/>
                <a:gd name="T103" fmla="*/ 210 h 282"/>
                <a:gd name="T104" fmla="*/ 667 w 810"/>
                <a:gd name="T105" fmla="*/ 171 h 282"/>
                <a:gd name="T106" fmla="*/ 710 w 810"/>
                <a:gd name="T107" fmla="*/ 156 h 282"/>
                <a:gd name="T108" fmla="*/ 738 w 810"/>
                <a:gd name="T109" fmla="*/ 121 h 282"/>
                <a:gd name="T110" fmla="*/ 765 w 810"/>
                <a:gd name="T111" fmla="*/ 116 h 282"/>
                <a:gd name="T112" fmla="*/ 802 w 810"/>
                <a:gd name="T113" fmla="*/ 115 h 282"/>
                <a:gd name="T114" fmla="*/ 388 w 810"/>
                <a:gd name="T115" fmla="*/ 212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810" h="282">
                  <a:moveTo>
                    <a:pt x="808" y="111"/>
                  </a:moveTo>
                  <a:cubicBezTo>
                    <a:pt x="806" y="109"/>
                    <a:pt x="803" y="108"/>
                    <a:pt x="801" y="106"/>
                  </a:cubicBezTo>
                  <a:cubicBezTo>
                    <a:pt x="800" y="105"/>
                    <a:pt x="799" y="104"/>
                    <a:pt x="797" y="103"/>
                  </a:cubicBezTo>
                  <a:cubicBezTo>
                    <a:pt x="796" y="103"/>
                    <a:pt x="794" y="103"/>
                    <a:pt x="793" y="102"/>
                  </a:cubicBezTo>
                  <a:cubicBezTo>
                    <a:pt x="793" y="103"/>
                    <a:pt x="794" y="103"/>
                    <a:pt x="794" y="103"/>
                  </a:cubicBezTo>
                  <a:cubicBezTo>
                    <a:pt x="795" y="103"/>
                    <a:pt x="792" y="104"/>
                    <a:pt x="791" y="103"/>
                  </a:cubicBezTo>
                  <a:cubicBezTo>
                    <a:pt x="791" y="103"/>
                    <a:pt x="792" y="103"/>
                    <a:pt x="792" y="102"/>
                  </a:cubicBezTo>
                  <a:cubicBezTo>
                    <a:pt x="791" y="101"/>
                    <a:pt x="786" y="103"/>
                    <a:pt x="785" y="102"/>
                  </a:cubicBezTo>
                  <a:cubicBezTo>
                    <a:pt x="787" y="103"/>
                    <a:pt x="787" y="103"/>
                    <a:pt x="787" y="106"/>
                  </a:cubicBezTo>
                  <a:cubicBezTo>
                    <a:pt x="786" y="107"/>
                    <a:pt x="788" y="109"/>
                    <a:pt x="788" y="109"/>
                  </a:cubicBezTo>
                  <a:cubicBezTo>
                    <a:pt x="787" y="109"/>
                    <a:pt x="787" y="108"/>
                    <a:pt x="787" y="108"/>
                  </a:cubicBezTo>
                  <a:cubicBezTo>
                    <a:pt x="786" y="107"/>
                    <a:pt x="786" y="109"/>
                    <a:pt x="785" y="109"/>
                  </a:cubicBezTo>
                  <a:cubicBezTo>
                    <a:pt x="785" y="109"/>
                    <a:pt x="783" y="105"/>
                    <a:pt x="783" y="105"/>
                  </a:cubicBezTo>
                  <a:cubicBezTo>
                    <a:pt x="783" y="104"/>
                    <a:pt x="783" y="104"/>
                    <a:pt x="783" y="104"/>
                  </a:cubicBezTo>
                  <a:cubicBezTo>
                    <a:pt x="783" y="103"/>
                    <a:pt x="782" y="102"/>
                    <a:pt x="783" y="101"/>
                  </a:cubicBezTo>
                  <a:cubicBezTo>
                    <a:pt x="784" y="99"/>
                    <a:pt x="782" y="100"/>
                    <a:pt x="781" y="99"/>
                  </a:cubicBezTo>
                  <a:cubicBezTo>
                    <a:pt x="781" y="98"/>
                    <a:pt x="779" y="97"/>
                    <a:pt x="778" y="97"/>
                  </a:cubicBezTo>
                  <a:cubicBezTo>
                    <a:pt x="771" y="93"/>
                    <a:pt x="765" y="89"/>
                    <a:pt x="758" y="87"/>
                  </a:cubicBezTo>
                  <a:cubicBezTo>
                    <a:pt x="756" y="86"/>
                    <a:pt x="755" y="85"/>
                    <a:pt x="754" y="84"/>
                  </a:cubicBezTo>
                  <a:cubicBezTo>
                    <a:pt x="753" y="83"/>
                    <a:pt x="751" y="82"/>
                    <a:pt x="749" y="82"/>
                  </a:cubicBezTo>
                  <a:cubicBezTo>
                    <a:pt x="746" y="81"/>
                    <a:pt x="743" y="80"/>
                    <a:pt x="739" y="78"/>
                  </a:cubicBezTo>
                  <a:cubicBezTo>
                    <a:pt x="736" y="78"/>
                    <a:pt x="732" y="78"/>
                    <a:pt x="730" y="78"/>
                  </a:cubicBezTo>
                  <a:cubicBezTo>
                    <a:pt x="728" y="78"/>
                    <a:pt x="727" y="78"/>
                    <a:pt x="726" y="78"/>
                  </a:cubicBezTo>
                  <a:cubicBezTo>
                    <a:pt x="726" y="78"/>
                    <a:pt x="725" y="77"/>
                    <a:pt x="725" y="77"/>
                  </a:cubicBezTo>
                  <a:cubicBezTo>
                    <a:pt x="724" y="78"/>
                    <a:pt x="724" y="79"/>
                    <a:pt x="723" y="78"/>
                  </a:cubicBezTo>
                  <a:cubicBezTo>
                    <a:pt x="720" y="78"/>
                    <a:pt x="717" y="77"/>
                    <a:pt x="714" y="76"/>
                  </a:cubicBezTo>
                  <a:cubicBezTo>
                    <a:pt x="713" y="76"/>
                    <a:pt x="710" y="75"/>
                    <a:pt x="710" y="77"/>
                  </a:cubicBezTo>
                  <a:cubicBezTo>
                    <a:pt x="709" y="79"/>
                    <a:pt x="708" y="79"/>
                    <a:pt x="710" y="80"/>
                  </a:cubicBezTo>
                  <a:cubicBezTo>
                    <a:pt x="712" y="82"/>
                    <a:pt x="714" y="86"/>
                    <a:pt x="709" y="87"/>
                  </a:cubicBezTo>
                  <a:cubicBezTo>
                    <a:pt x="708" y="88"/>
                    <a:pt x="705" y="88"/>
                    <a:pt x="704" y="86"/>
                  </a:cubicBezTo>
                  <a:cubicBezTo>
                    <a:pt x="703" y="85"/>
                    <a:pt x="703" y="84"/>
                    <a:pt x="700" y="84"/>
                  </a:cubicBezTo>
                  <a:cubicBezTo>
                    <a:pt x="697" y="83"/>
                    <a:pt x="699" y="82"/>
                    <a:pt x="698" y="81"/>
                  </a:cubicBezTo>
                  <a:cubicBezTo>
                    <a:pt x="698" y="80"/>
                    <a:pt x="695" y="79"/>
                    <a:pt x="694" y="80"/>
                  </a:cubicBezTo>
                  <a:cubicBezTo>
                    <a:pt x="691" y="83"/>
                    <a:pt x="686" y="80"/>
                    <a:pt x="682" y="80"/>
                  </a:cubicBezTo>
                  <a:cubicBezTo>
                    <a:pt x="678" y="80"/>
                    <a:pt x="674" y="79"/>
                    <a:pt x="670" y="79"/>
                  </a:cubicBezTo>
                  <a:cubicBezTo>
                    <a:pt x="668" y="79"/>
                    <a:pt x="667" y="79"/>
                    <a:pt x="665" y="80"/>
                  </a:cubicBezTo>
                  <a:cubicBezTo>
                    <a:pt x="663" y="81"/>
                    <a:pt x="664" y="84"/>
                    <a:pt x="664" y="86"/>
                  </a:cubicBezTo>
                  <a:cubicBezTo>
                    <a:pt x="664" y="86"/>
                    <a:pt x="664" y="86"/>
                    <a:pt x="664" y="86"/>
                  </a:cubicBezTo>
                  <a:cubicBezTo>
                    <a:pt x="663" y="86"/>
                    <a:pt x="662" y="81"/>
                    <a:pt x="661" y="80"/>
                  </a:cubicBezTo>
                  <a:cubicBezTo>
                    <a:pt x="660" y="80"/>
                    <a:pt x="656" y="80"/>
                    <a:pt x="655" y="78"/>
                  </a:cubicBezTo>
                  <a:cubicBezTo>
                    <a:pt x="655" y="75"/>
                    <a:pt x="659" y="74"/>
                    <a:pt x="655" y="71"/>
                  </a:cubicBezTo>
                  <a:cubicBezTo>
                    <a:pt x="653" y="70"/>
                    <a:pt x="651" y="69"/>
                    <a:pt x="648" y="68"/>
                  </a:cubicBezTo>
                  <a:cubicBezTo>
                    <a:pt x="642" y="66"/>
                    <a:pt x="635" y="68"/>
                    <a:pt x="629" y="69"/>
                  </a:cubicBezTo>
                  <a:cubicBezTo>
                    <a:pt x="626" y="69"/>
                    <a:pt x="623" y="69"/>
                    <a:pt x="619" y="69"/>
                  </a:cubicBezTo>
                  <a:cubicBezTo>
                    <a:pt x="618" y="69"/>
                    <a:pt x="618" y="69"/>
                    <a:pt x="617" y="69"/>
                  </a:cubicBezTo>
                  <a:cubicBezTo>
                    <a:pt x="615" y="68"/>
                    <a:pt x="617" y="68"/>
                    <a:pt x="618" y="67"/>
                  </a:cubicBezTo>
                  <a:cubicBezTo>
                    <a:pt x="618" y="66"/>
                    <a:pt x="613" y="65"/>
                    <a:pt x="613" y="65"/>
                  </a:cubicBezTo>
                  <a:cubicBezTo>
                    <a:pt x="612" y="64"/>
                    <a:pt x="608" y="65"/>
                    <a:pt x="607" y="65"/>
                  </a:cubicBezTo>
                  <a:cubicBezTo>
                    <a:pt x="607" y="65"/>
                    <a:pt x="611" y="64"/>
                    <a:pt x="610" y="63"/>
                  </a:cubicBezTo>
                  <a:cubicBezTo>
                    <a:pt x="609" y="63"/>
                    <a:pt x="608" y="64"/>
                    <a:pt x="607" y="64"/>
                  </a:cubicBezTo>
                  <a:cubicBezTo>
                    <a:pt x="606" y="63"/>
                    <a:pt x="604" y="62"/>
                    <a:pt x="604" y="62"/>
                  </a:cubicBezTo>
                  <a:cubicBezTo>
                    <a:pt x="603" y="62"/>
                    <a:pt x="600" y="60"/>
                    <a:pt x="602" y="60"/>
                  </a:cubicBezTo>
                  <a:cubicBezTo>
                    <a:pt x="603" y="60"/>
                    <a:pt x="605" y="60"/>
                    <a:pt x="606" y="60"/>
                  </a:cubicBezTo>
                  <a:cubicBezTo>
                    <a:pt x="609" y="60"/>
                    <a:pt x="605" y="57"/>
                    <a:pt x="604" y="57"/>
                  </a:cubicBezTo>
                  <a:cubicBezTo>
                    <a:pt x="602" y="55"/>
                    <a:pt x="597" y="56"/>
                    <a:pt x="594" y="55"/>
                  </a:cubicBezTo>
                  <a:cubicBezTo>
                    <a:pt x="592" y="55"/>
                    <a:pt x="591" y="57"/>
                    <a:pt x="589" y="59"/>
                  </a:cubicBezTo>
                  <a:cubicBezTo>
                    <a:pt x="589" y="59"/>
                    <a:pt x="582" y="63"/>
                    <a:pt x="582" y="60"/>
                  </a:cubicBezTo>
                  <a:cubicBezTo>
                    <a:pt x="583" y="58"/>
                    <a:pt x="584" y="60"/>
                    <a:pt x="586" y="59"/>
                  </a:cubicBezTo>
                  <a:cubicBezTo>
                    <a:pt x="586" y="59"/>
                    <a:pt x="585" y="56"/>
                    <a:pt x="584" y="56"/>
                  </a:cubicBezTo>
                  <a:cubicBezTo>
                    <a:pt x="584" y="56"/>
                    <a:pt x="578" y="56"/>
                    <a:pt x="578" y="56"/>
                  </a:cubicBezTo>
                  <a:cubicBezTo>
                    <a:pt x="579" y="55"/>
                    <a:pt x="581" y="54"/>
                    <a:pt x="583" y="54"/>
                  </a:cubicBezTo>
                  <a:cubicBezTo>
                    <a:pt x="584" y="55"/>
                    <a:pt x="591" y="55"/>
                    <a:pt x="591" y="55"/>
                  </a:cubicBezTo>
                  <a:cubicBezTo>
                    <a:pt x="591" y="54"/>
                    <a:pt x="585" y="54"/>
                    <a:pt x="584" y="53"/>
                  </a:cubicBezTo>
                  <a:cubicBezTo>
                    <a:pt x="582" y="53"/>
                    <a:pt x="580" y="53"/>
                    <a:pt x="578" y="53"/>
                  </a:cubicBezTo>
                  <a:cubicBezTo>
                    <a:pt x="574" y="52"/>
                    <a:pt x="570" y="52"/>
                    <a:pt x="566" y="51"/>
                  </a:cubicBezTo>
                  <a:cubicBezTo>
                    <a:pt x="565" y="51"/>
                    <a:pt x="561" y="50"/>
                    <a:pt x="561" y="50"/>
                  </a:cubicBezTo>
                  <a:cubicBezTo>
                    <a:pt x="561" y="51"/>
                    <a:pt x="562" y="52"/>
                    <a:pt x="561" y="52"/>
                  </a:cubicBezTo>
                  <a:cubicBezTo>
                    <a:pt x="560" y="53"/>
                    <a:pt x="559" y="53"/>
                    <a:pt x="558" y="53"/>
                  </a:cubicBezTo>
                  <a:cubicBezTo>
                    <a:pt x="557" y="53"/>
                    <a:pt x="552" y="54"/>
                    <a:pt x="553" y="56"/>
                  </a:cubicBezTo>
                  <a:cubicBezTo>
                    <a:pt x="554" y="58"/>
                    <a:pt x="556" y="55"/>
                    <a:pt x="557" y="56"/>
                  </a:cubicBezTo>
                  <a:cubicBezTo>
                    <a:pt x="557" y="56"/>
                    <a:pt x="554" y="57"/>
                    <a:pt x="555" y="59"/>
                  </a:cubicBezTo>
                  <a:cubicBezTo>
                    <a:pt x="556" y="59"/>
                    <a:pt x="555" y="60"/>
                    <a:pt x="555" y="61"/>
                  </a:cubicBezTo>
                  <a:cubicBezTo>
                    <a:pt x="556" y="61"/>
                    <a:pt x="557" y="62"/>
                    <a:pt x="557" y="63"/>
                  </a:cubicBezTo>
                  <a:cubicBezTo>
                    <a:pt x="557" y="63"/>
                    <a:pt x="553" y="63"/>
                    <a:pt x="552" y="63"/>
                  </a:cubicBezTo>
                  <a:cubicBezTo>
                    <a:pt x="550" y="63"/>
                    <a:pt x="552" y="62"/>
                    <a:pt x="552" y="62"/>
                  </a:cubicBezTo>
                  <a:cubicBezTo>
                    <a:pt x="551" y="61"/>
                    <a:pt x="548" y="62"/>
                    <a:pt x="548" y="62"/>
                  </a:cubicBezTo>
                  <a:cubicBezTo>
                    <a:pt x="546" y="63"/>
                    <a:pt x="544" y="62"/>
                    <a:pt x="543" y="62"/>
                  </a:cubicBezTo>
                  <a:cubicBezTo>
                    <a:pt x="542" y="62"/>
                    <a:pt x="546" y="63"/>
                    <a:pt x="546" y="63"/>
                  </a:cubicBezTo>
                  <a:cubicBezTo>
                    <a:pt x="549" y="64"/>
                    <a:pt x="546" y="66"/>
                    <a:pt x="545" y="65"/>
                  </a:cubicBezTo>
                  <a:cubicBezTo>
                    <a:pt x="544" y="65"/>
                    <a:pt x="544" y="64"/>
                    <a:pt x="544" y="63"/>
                  </a:cubicBezTo>
                  <a:cubicBezTo>
                    <a:pt x="543" y="63"/>
                    <a:pt x="542" y="63"/>
                    <a:pt x="541" y="63"/>
                  </a:cubicBezTo>
                  <a:cubicBezTo>
                    <a:pt x="539" y="62"/>
                    <a:pt x="537" y="61"/>
                    <a:pt x="534" y="62"/>
                  </a:cubicBezTo>
                  <a:cubicBezTo>
                    <a:pt x="531" y="62"/>
                    <a:pt x="529" y="65"/>
                    <a:pt x="526" y="63"/>
                  </a:cubicBezTo>
                  <a:cubicBezTo>
                    <a:pt x="524" y="62"/>
                    <a:pt x="522" y="61"/>
                    <a:pt x="521" y="59"/>
                  </a:cubicBezTo>
                  <a:cubicBezTo>
                    <a:pt x="520" y="58"/>
                    <a:pt x="518" y="62"/>
                    <a:pt x="517" y="62"/>
                  </a:cubicBezTo>
                  <a:cubicBezTo>
                    <a:pt x="516" y="64"/>
                    <a:pt x="515" y="70"/>
                    <a:pt x="512" y="69"/>
                  </a:cubicBezTo>
                  <a:cubicBezTo>
                    <a:pt x="510" y="68"/>
                    <a:pt x="508" y="68"/>
                    <a:pt x="506" y="66"/>
                  </a:cubicBezTo>
                  <a:cubicBezTo>
                    <a:pt x="505" y="65"/>
                    <a:pt x="503" y="63"/>
                    <a:pt x="502" y="62"/>
                  </a:cubicBezTo>
                  <a:cubicBezTo>
                    <a:pt x="501" y="60"/>
                    <a:pt x="499" y="59"/>
                    <a:pt x="498" y="58"/>
                  </a:cubicBezTo>
                  <a:cubicBezTo>
                    <a:pt x="496" y="56"/>
                    <a:pt x="500" y="57"/>
                    <a:pt x="501" y="57"/>
                  </a:cubicBezTo>
                  <a:cubicBezTo>
                    <a:pt x="502" y="57"/>
                    <a:pt x="504" y="56"/>
                    <a:pt x="504" y="55"/>
                  </a:cubicBezTo>
                  <a:cubicBezTo>
                    <a:pt x="504" y="55"/>
                    <a:pt x="499" y="52"/>
                    <a:pt x="499" y="52"/>
                  </a:cubicBezTo>
                  <a:cubicBezTo>
                    <a:pt x="499" y="52"/>
                    <a:pt x="502" y="52"/>
                    <a:pt x="502" y="51"/>
                  </a:cubicBezTo>
                  <a:cubicBezTo>
                    <a:pt x="501" y="50"/>
                    <a:pt x="499" y="50"/>
                    <a:pt x="499" y="50"/>
                  </a:cubicBezTo>
                  <a:cubicBezTo>
                    <a:pt x="499" y="48"/>
                    <a:pt x="504" y="47"/>
                    <a:pt x="499" y="46"/>
                  </a:cubicBezTo>
                  <a:cubicBezTo>
                    <a:pt x="498" y="46"/>
                    <a:pt x="497" y="44"/>
                    <a:pt x="495" y="44"/>
                  </a:cubicBezTo>
                  <a:cubicBezTo>
                    <a:pt x="494" y="44"/>
                    <a:pt x="492" y="43"/>
                    <a:pt x="491" y="44"/>
                  </a:cubicBezTo>
                  <a:cubicBezTo>
                    <a:pt x="490" y="44"/>
                    <a:pt x="490" y="45"/>
                    <a:pt x="489" y="45"/>
                  </a:cubicBezTo>
                  <a:cubicBezTo>
                    <a:pt x="488" y="44"/>
                    <a:pt x="488" y="44"/>
                    <a:pt x="487" y="44"/>
                  </a:cubicBezTo>
                  <a:cubicBezTo>
                    <a:pt x="486" y="44"/>
                    <a:pt x="484" y="44"/>
                    <a:pt x="483" y="43"/>
                  </a:cubicBezTo>
                  <a:cubicBezTo>
                    <a:pt x="482" y="43"/>
                    <a:pt x="481" y="43"/>
                    <a:pt x="480" y="41"/>
                  </a:cubicBezTo>
                  <a:cubicBezTo>
                    <a:pt x="479" y="41"/>
                    <a:pt x="480" y="40"/>
                    <a:pt x="478" y="41"/>
                  </a:cubicBezTo>
                  <a:cubicBezTo>
                    <a:pt x="478" y="41"/>
                    <a:pt x="477" y="42"/>
                    <a:pt x="476" y="42"/>
                  </a:cubicBezTo>
                  <a:cubicBezTo>
                    <a:pt x="475" y="42"/>
                    <a:pt x="475" y="41"/>
                    <a:pt x="474" y="42"/>
                  </a:cubicBezTo>
                  <a:cubicBezTo>
                    <a:pt x="474" y="43"/>
                    <a:pt x="473" y="44"/>
                    <a:pt x="473" y="45"/>
                  </a:cubicBezTo>
                  <a:cubicBezTo>
                    <a:pt x="473" y="46"/>
                    <a:pt x="475" y="46"/>
                    <a:pt x="474" y="47"/>
                  </a:cubicBezTo>
                  <a:cubicBezTo>
                    <a:pt x="473" y="48"/>
                    <a:pt x="474" y="48"/>
                    <a:pt x="473" y="48"/>
                  </a:cubicBezTo>
                  <a:cubicBezTo>
                    <a:pt x="472" y="48"/>
                    <a:pt x="470" y="48"/>
                    <a:pt x="469" y="49"/>
                  </a:cubicBezTo>
                  <a:cubicBezTo>
                    <a:pt x="470" y="48"/>
                    <a:pt x="473" y="50"/>
                    <a:pt x="473" y="50"/>
                  </a:cubicBezTo>
                  <a:cubicBezTo>
                    <a:pt x="472" y="51"/>
                    <a:pt x="469" y="49"/>
                    <a:pt x="467" y="49"/>
                  </a:cubicBezTo>
                  <a:cubicBezTo>
                    <a:pt x="465" y="49"/>
                    <a:pt x="462" y="49"/>
                    <a:pt x="459" y="49"/>
                  </a:cubicBezTo>
                  <a:cubicBezTo>
                    <a:pt x="458" y="49"/>
                    <a:pt x="458" y="48"/>
                    <a:pt x="457" y="48"/>
                  </a:cubicBezTo>
                  <a:cubicBezTo>
                    <a:pt x="456" y="47"/>
                    <a:pt x="453" y="48"/>
                    <a:pt x="452" y="48"/>
                  </a:cubicBezTo>
                  <a:cubicBezTo>
                    <a:pt x="451" y="47"/>
                    <a:pt x="449" y="47"/>
                    <a:pt x="448" y="46"/>
                  </a:cubicBezTo>
                  <a:cubicBezTo>
                    <a:pt x="448" y="45"/>
                    <a:pt x="450" y="45"/>
                    <a:pt x="450" y="44"/>
                  </a:cubicBezTo>
                  <a:cubicBezTo>
                    <a:pt x="451" y="43"/>
                    <a:pt x="442" y="43"/>
                    <a:pt x="441" y="43"/>
                  </a:cubicBezTo>
                  <a:cubicBezTo>
                    <a:pt x="436" y="42"/>
                    <a:pt x="432" y="43"/>
                    <a:pt x="427" y="43"/>
                  </a:cubicBezTo>
                  <a:cubicBezTo>
                    <a:pt x="424" y="43"/>
                    <a:pt x="425" y="43"/>
                    <a:pt x="426" y="45"/>
                  </a:cubicBezTo>
                  <a:cubicBezTo>
                    <a:pt x="426" y="46"/>
                    <a:pt x="424" y="45"/>
                    <a:pt x="424" y="45"/>
                  </a:cubicBezTo>
                  <a:cubicBezTo>
                    <a:pt x="422" y="45"/>
                    <a:pt x="423" y="44"/>
                    <a:pt x="423" y="43"/>
                  </a:cubicBezTo>
                  <a:cubicBezTo>
                    <a:pt x="423" y="41"/>
                    <a:pt x="422" y="38"/>
                    <a:pt x="420" y="40"/>
                  </a:cubicBezTo>
                  <a:cubicBezTo>
                    <a:pt x="420" y="42"/>
                    <a:pt x="416" y="42"/>
                    <a:pt x="414" y="41"/>
                  </a:cubicBezTo>
                  <a:cubicBezTo>
                    <a:pt x="413" y="40"/>
                    <a:pt x="415" y="38"/>
                    <a:pt x="411" y="39"/>
                  </a:cubicBezTo>
                  <a:cubicBezTo>
                    <a:pt x="410" y="39"/>
                    <a:pt x="409" y="39"/>
                    <a:pt x="408" y="39"/>
                  </a:cubicBezTo>
                  <a:cubicBezTo>
                    <a:pt x="407" y="38"/>
                    <a:pt x="406" y="39"/>
                    <a:pt x="404" y="40"/>
                  </a:cubicBezTo>
                  <a:cubicBezTo>
                    <a:pt x="402" y="42"/>
                    <a:pt x="407" y="41"/>
                    <a:pt x="407" y="42"/>
                  </a:cubicBezTo>
                  <a:cubicBezTo>
                    <a:pt x="407" y="44"/>
                    <a:pt x="403" y="43"/>
                    <a:pt x="402" y="44"/>
                  </a:cubicBezTo>
                  <a:cubicBezTo>
                    <a:pt x="401" y="45"/>
                    <a:pt x="399" y="45"/>
                    <a:pt x="397" y="46"/>
                  </a:cubicBezTo>
                  <a:cubicBezTo>
                    <a:pt x="395" y="47"/>
                    <a:pt x="393" y="47"/>
                    <a:pt x="390" y="47"/>
                  </a:cubicBezTo>
                  <a:cubicBezTo>
                    <a:pt x="388" y="47"/>
                    <a:pt x="388" y="47"/>
                    <a:pt x="387" y="49"/>
                  </a:cubicBezTo>
                  <a:cubicBezTo>
                    <a:pt x="386" y="50"/>
                    <a:pt x="382" y="51"/>
                    <a:pt x="381" y="51"/>
                  </a:cubicBezTo>
                  <a:cubicBezTo>
                    <a:pt x="381" y="50"/>
                    <a:pt x="383" y="50"/>
                    <a:pt x="383" y="50"/>
                  </a:cubicBezTo>
                  <a:cubicBezTo>
                    <a:pt x="385" y="49"/>
                    <a:pt x="385" y="47"/>
                    <a:pt x="386" y="46"/>
                  </a:cubicBezTo>
                  <a:cubicBezTo>
                    <a:pt x="387" y="44"/>
                    <a:pt x="388" y="46"/>
                    <a:pt x="389" y="45"/>
                  </a:cubicBezTo>
                  <a:cubicBezTo>
                    <a:pt x="390" y="45"/>
                    <a:pt x="390" y="44"/>
                    <a:pt x="391" y="44"/>
                  </a:cubicBezTo>
                  <a:cubicBezTo>
                    <a:pt x="394" y="42"/>
                    <a:pt x="398" y="41"/>
                    <a:pt x="401" y="39"/>
                  </a:cubicBezTo>
                  <a:cubicBezTo>
                    <a:pt x="403" y="38"/>
                    <a:pt x="405" y="37"/>
                    <a:pt x="407" y="36"/>
                  </a:cubicBezTo>
                  <a:cubicBezTo>
                    <a:pt x="411" y="33"/>
                    <a:pt x="416" y="31"/>
                    <a:pt x="420" y="29"/>
                  </a:cubicBezTo>
                  <a:cubicBezTo>
                    <a:pt x="423" y="28"/>
                    <a:pt x="426" y="26"/>
                    <a:pt x="423" y="23"/>
                  </a:cubicBezTo>
                  <a:cubicBezTo>
                    <a:pt x="422" y="22"/>
                    <a:pt x="422" y="24"/>
                    <a:pt x="421" y="23"/>
                  </a:cubicBezTo>
                  <a:cubicBezTo>
                    <a:pt x="420" y="22"/>
                    <a:pt x="419" y="22"/>
                    <a:pt x="418" y="21"/>
                  </a:cubicBezTo>
                  <a:cubicBezTo>
                    <a:pt x="418" y="20"/>
                    <a:pt x="423" y="22"/>
                    <a:pt x="423" y="22"/>
                  </a:cubicBezTo>
                  <a:cubicBezTo>
                    <a:pt x="424" y="22"/>
                    <a:pt x="427" y="22"/>
                    <a:pt x="425" y="20"/>
                  </a:cubicBezTo>
                  <a:cubicBezTo>
                    <a:pt x="424" y="19"/>
                    <a:pt x="424" y="18"/>
                    <a:pt x="423" y="17"/>
                  </a:cubicBezTo>
                  <a:cubicBezTo>
                    <a:pt x="422" y="15"/>
                    <a:pt x="421" y="19"/>
                    <a:pt x="420" y="19"/>
                  </a:cubicBezTo>
                  <a:cubicBezTo>
                    <a:pt x="420" y="18"/>
                    <a:pt x="420" y="17"/>
                    <a:pt x="420" y="17"/>
                  </a:cubicBezTo>
                  <a:cubicBezTo>
                    <a:pt x="420" y="16"/>
                    <a:pt x="420" y="16"/>
                    <a:pt x="419" y="15"/>
                  </a:cubicBezTo>
                  <a:cubicBezTo>
                    <a:pt x="419" y="14"/>
                    <a:pt x="417" y="13"/>
                    <a:pt x="416" y="13"/>
                  </a:cubicBezTo>
                  <a:cubicBezTo>
                    <a:pt x="414" y="12"/>
                    <a:pt x="413" y="12"/>
                    <a:pt x="411" y="11"/>
                  </a:cubicBezTo>
                  <a:cubicBezTo>
                    <a:pt x="409" y="11"/>
                    <a:pt x="409" y="11"/>
                    <a:pt x="406" y="12"/>
                  </a:cubicBezTo>
                  <a:cubicBezTo>
                    <a:pt x="404" y="12"/>
                    <a:pt x="397" y="9"/>
                    <a:pt x="396" y="12"/>
                  </a:cubicBezTo>
                  <a:cubicBezTo>
                    <a:pt x="395" y="13"/>
                    <a:pt x="389" y="14"/>
                    <a:pt x="388" y="13"/>
                  </a:cubicBezTo>
                  <a:cubicBezTo>
                    <a:pt x="388" y="13"/>
                    <a:pt x="394" y="9"/>
                    <a:pt x="392" y="8"/>
                  </a:cubicBezTo>
                  <a:cubicBezTo>
                    <a:pt x="392" y="8"/>
                    <a:pt x="385" y="9"/>
                    <a:pt x="384" y="8"/>
                  </a:cubicBezTo>
                  <a:cubicBezTo>
                    <a:pt x="384" y="7"/>
                    <a:pt x="386" y="7"/>
                    <a:pt x="386" y="7"/>
                  </a:cubicBezTo>
                  <a:cubicBezTo>
                    <a:pt x="386" y="6"/>
                    <a:pt x="378" y="7"/>
                    <a:pt x="378" y="7"/>
                  </a:cubicBezTo>
                  <a:cubicBezTo>
                    <a:pt x="379" y="5"/>
                    <a:pt x="383" y="6"/>
                    <a:pt x="384" y="5"/>
                  </a:cubicBezTo>
                  <a:cubicBezTo>
                    <a:pt x="385" y="4"/>
                    <a:pt x="387" y="5"/>
                    <a:pt x="386" y="4"/>
                  </a:cubicBezTo>
                  <a:cubicBezTo>
                    <a:pt x="386" y="3"/>
                    <a:pt x="386" y="2"/>
                    <a:pt x="385" y="2"/>
                  </a:cubicBezTo>
                  <a:cubicBezTo>
                    <a:pt x="382" y="2"/>
                    <a:pt x="381" y="1"/>
                    <a:pt x="378" y="1"/>
                  </a:cubicBezTo>
                  <a:cubicBezTo>
                    <a:pt x="376" y="0"/>
                    <a:pt x="374" y="1"/>
                    <a:pt x="372" y="2"/>
                  </a:cubicBezTo>
                  <a:cubicBezTo>
                    <a:pt x="368" y="3"/>
                    <a:pt x="364" y="6"/>
                    <a:pt x="362" y="8"/>
                  </a:cubicBezTo>
                  <a:cubicBezTo>
                    <a:pt x="361" y="9"/>
                    <a:pt x="361" y="9"/>
                    <a:pt x="362" y="10"/>
                  </a:cubicBezTo>
                  <a:cubicBezTo>
                    <a:pt x="363" y="10"/>
                    <a:pt x="362" y="11"/>
                    <a:pt x="362" y="12"/>
                  </a:cubicBezTo>
                  <a:cubicBezTo>
                    <a:pt x="362" y="14"/>
                    <a:pt x="366" y="13"/>
                    <a:pt x="366" y="14"/>
                  </a:cubicBezTo>
                  <a:cubicBezTo>
                    <a:pt x="366" y="13"/>
                    <a:pt x="361" y="14"/>
                    <a:pt x="360" y="14"/>
                  </a:cubicBezTo>
                  <a:cubicBezTo>
                    <a:pt x="359" y="14"/>
                    <a:pt x="353" y="13"/>
                    <a:pt x="352" y="14"/>
                  </a:cubicBezTo>
                  <a:cubicBezTo>
                    <a:pt x="352" y="13"/>
                    <a:pt x="355" y="17"/>
                    <a:pt x="355" y="17"/>
                  </a:cubicBezTo>
                  <a:cubicBezTo>
                    <a:pt x="356" y="18"/>
                    <a:pt x="351" y="16"/>
                    <a:pt x="350" y="16"/>
                  </a:cubicBezTo>
                  <a:cubicBezTo>
                    <a:pt x="349" y="16"/>
                    <a:pt x="347" y="17"/>
                    <a:pt x="345" y="18"/>
                  </a:cubicBezTo>
                  <a:cubicBezTo>
                    <a:pt x="345" y="18"/>
                    <a:pt x="345" y="18"/>
                    <a:pt x="344" y="18"/>
                  </a:cubicBezTo>
                  <a:cubicBezTo>
                    <a:pt x="342" y="18"/>
                    <a:pt x="344" y="18"/>
                    <a:pt x="343" y="17"/>
                  </a:cubicBezTo>
                  <a:cubicBezTo>
                    <a:pt x="343" y="18"/>
                    <a:pt x="338" y="20"/>
                    <a:pt x="338" y="20"/>
                  </a:cubicBezTo>
                  <a:cubicBezTo>
                    <a:pt x="338" y="19"/>
                    <a:pt x="340" y="18"/>
                    <a:pt x="340" y="18"/>
                  </a:cubicBezTo>
                  <a:cubicBezTo>
                    <a:pt x="340" y="17"/>
                    <a:pt x="335" y="18"/>
                    <a:pt x="334" y="17"/>
                  </a:cubicBezTo>
                  <a:cubicBezTo>
                    <a:pt x="334" y="17"/>
                    <a:pt x="336" y="16"/>
                    <a:pt x="336" y="16"/>
                  </a:cubicBezTo>
                  <a:cubicBezTo>
                    <a:pt x="335" y="17"/>
                    <a:pt x="330" y="18"/>
                    <a:pt x="328" y="18"/>
                  </a:cubicBezTo>
                  <a:cubicBezTo>
                    <a:pt x="323" y="19"/>
                    <a:pt x="329" y="19"/>
                    <a:pt x="330" y="20"/>
                  </a:cubicBezTo>
                  <a:cubicBezTo>
                    <a:pt x="329" y="19"/>
                    <a:pt x="324" y="21"/>
                    <a:pt x="323" y="21"/>
                  </a:cubicBezTo>
                  <a:cubicBezTo>
                    <a:pt x="322" y="21"/>
                    <a:pt x="321" y="21"/>
                    <a:pt x="320" y="22"/>
                  </a:cubicBezTo>
                  <a:cubicBezTo>
                    <a:pt x="319" y="23"/>
                    <a:pt x="317" y="22"/>
                    <a:pt x="315" y="22"/>
                  </a:cubicBezTo>
                  <a:cubicBezTo>
                    <a:pt x="314" y="22"/>
                    <a:pt x="313" y="24"/>
                    <a:pt x="311" y="24"/>
                  </a:cubicBezTo>
                  <a:cubicBezTo>
                    <a:pt x="309" y="25"/>
                    <a:pt x="308" y="24"/>
                    <a:pt x="307" y="25"/>
                  </a:cubicBezTo>
                  <a:cubicBezTo>
                    <a:pt x="306" y="26"/>
                    <a:pt x="305" y="27"/>
                    <a:pt x="304" y="27"/>
                  </a:cubicBezTo>
                  <a:cubicBezTo>
                    <a:pt x="302" y="27"/>
                    <a:pt x="300" y="27"/>
                    <a:pt x="299" y="27"/>
                  </a:cubicBezTo>
                  <a:cubicBezTo>
                    <a:pt x="299" y="27"/>
                    <a:pt x="302" y="29"/>
                    <a:pt x="302" y="29"/>
                  </a:cubicBezTo>
                  <a:cubicBezTo>
                    <a:pt x="301" y="30"/>
                    <a:pt x="295" y="30"/>
                    <a:pt x="295" y="30"/>
                  </a:cubicBezTo>
                  <a:cubicBezTo>
                    <a:pt x="295" y="30"/>
                    <a:pt x="299" y="30"/>
                    <a:pt x="299" y="30"/>
                  </a:cubicBezTo>
                  <a:cubicBezTo>
                    <a:pt x="299" y="30"/>
                    <a:pt x="297" y="30"/>
                    <a:pt x="296" y="30"/>
                  </a:cubicBezTo>
                  <a:cubicBezTo>
                    <a:pt x="297" y="30"/>
                    <a:pt x="299" y="31"/>
                    <a:pt x="299" y="31"/>
                  </a:cubicBezTo>
                  <a:cubicBezTo>
                    <a:pt x="298" y="31"/>
                    <a:pt x="298" y="31"/>
                    <a:pt x="297" y="31"/>
                  </a:cubicBezTo>
                  <a:cubicBezTo>
                    <a:pt x="298" y="31"/>
                    <a:pt x="297" y="32"/>
                    <a:pt x="297" y="32"/>
                  </a:cubicBezTo>
                  <a:cubicBezTo>
                    <a:pt x="297" y="33"/>
                    <a:pt x="294" y="32"/>
                    <a:pt x="294" y="32"/>
                  </a:cubicBezTo>
                  <a:cubicBezTo>
                    <a:pt x="294" y="33"/>
                    <a:pt x="296" y="33"/>
                    <a:pt x="296" y="34"/>
                  </a:cubicBezTo>
                  <a:cubicBezTo>
                    <a:pt x="297" y="34"/>
                    <a:pt x="295" y="34"/>
                    <a:pt x="295" y="34"/>
                  </a:cubicBezTo>
                  <a:cubicBezTo>
                    <a:pt x="295" y="36"/>
                    <a:pt x="299" y="34"/>
                    <a:pt x="298" y="36"/>
                  </a:cubicBezTo>
                  <a:cubicBezTo>
                    <a:pt x="296" y="38"/>
                    <a:pt x="301" y="39"/>
                    <a:pt x="298" y="40"/>
                  </a:cubicBezTo>
                  <a:cubicBezTo>
                    <a:pt x="296" y="40"/>
                    <a:pt x="294" y="40"/>
                    <a:pt x="292" y="40"/>
                  </a:cubicBezTo>
                  <a:cubicBezTo>
                    <a:pt x="291" y="41"/>
                    <a:pt x="291" y="42"/>
                    <a:pt x="289" y="41"/>
                  </a:cubicBezTo>
                  <a:cubicBezTo>
                    <a:pt x="288" y="41"/>
                    <a:pt x="287" y="41"/>
                    <a:pt x="286" y="41"/>
                  </a:cubicBezTo>
                  <a:cubicBezTo>
                    <a:pt x="282" y="42"/>
                    <a:pt x="278" y="42"/>
                    <a:pt x="274" y="42"/>
                  </a:cubicBezTo>
                  <a:cubicBezTo>
                    <a:pt x="272" y="42"/>
                    <a:pt x="270" y="42"/>
                    <a:pt x="269" y="43"/>
                  </a:cubicBezTo>
                  <a:cubicBezTo>
                    <a:pt x="268" y="44"/>
                    <a:pt x="267" y="45"/>
                    <a:pt x="267" y="46"/>
                  </a:cubicBezTo>
                  <a:cubicBezTo>
                    <a:pt x="267" y="47"/>
                    <a:pt x="269" y="48"/>
                    <a:pt x="269" y="49"/>
                  </a:cubicBezTo>
                  <a:cubicBezTo>
                    <a:pt x="268" y="51"/>
                    <a:pt x="268" y="52"/>
                    <a:pt x="269" y="53"/>
                  </a:cubicBezTo>
                  <a:cubicBezTo>
                    <a:pt x="271" y="55"/>
                    <a:pt x="274" y="54"/>
                    <a:pt x="276" y="56"/>
                  </a:cubicBezTo>
                  <a:cubicBezTo>
                    <a:pt x="276" y="56"/>
                    <a:pt x="278" y="60"/>
                    <a:pt x="278" y="60"/>
                  </a:cubicBezTo>
                  <a:cubicBezTo>
                    <a:pt x="274" y="60"/>
                    <a:pt x="273" y="60"/>
                    <a:pt x="270" y="58"/>
                  </a:cubicBezTo>
                  <a:cubicBezTo>
                    <a:pt x="267" y="56"/>
                    <a:pt x="262" y="54"/>
                    <a:pt x="258" y="54"/>
                  </a:cubicBezTo>
                  <a:cubicBezTo>
                    <a:pt x="256" y="54"/>
                    <a:pt x="257" y="53"/>
                    <a:pt x="255" y="52"/>
                  </a:cubicBezTo>
                  <a:cubicBezTo>
                    <a:pt x="254" y="52"/>
                    <a:pt x="250" y="52"/>
                    <a:pt x="250" y="54"/>
                  </a:cubicBezTo>
                  <a:cubicBezTo>
                    <a:pt x="250" y="55"/>
                    <a:pt x="254" y="55"/>
                    <a:pt x="254" y="55"/>
                  </a:cubicBezTo>
                  <a:cubicBezTo>
                    <a:pt x="254" y="55"/>
                    <a:pt x="251" y="56"/>
                    <a:pt x="252" y="56"/>
                  </a:cubicBezTo>
                  <a:cubicBezTo>
                    <a:pt x="254" y="57"/>
                    <a:pt x="255" y="56"/>
                    <a:pt x="256" y="58"/>
                  </a:cubicBezTo>
                  <a:cubicBezTo>
                    <a:pt x="256" y="60"/>
                    <a:pt x="253" y="59"/>
                    <a:pt x="252" y="59"/>
                  </a:cubicBezTo>
                  <a:cubicBezTo>
                    <a:pt x="250" y="58"/>
                    <a:pt x="249" y="57"/>
                    <a:pt x="247" y="58"/>
                  </a:cubicBezTo>
                  <a:cubicBezTo>
                    <a:pt x="245" y="58"/>
                    <a:pt x="246" y="61"/>
                    <a:pt x="247" y="62"/>
                  </a:cubicBezTo>
                  <a:cubicBezTo>
                    <a:pt x="248" y="63"/>
                    <a:pt x="250" y="63"/>
                    <a:pt x="251" y="63"/>
                  </a:cubicBezTo>
                  <a:cubicBezTo>
                    <a:pt x="253" y="64"/>
                    <a:pt x="255" y="64"/>
                    <a:pt x="256" y="65"/>
                  </a:cubicBezTo>
                  <a:cubicBezTo>
                    <a:pt x="257" y="66"/>
                    <a:pt x="257" y="67"/>
                    <a:pt x="257" y="67"/>
                  </a:cubicBezTo>
                  <a:cubicBezTo>
                    <a:pt x="258" y="67"/>
                    <a:pt x="259" y="67"/>
                    <a:pt x="260" y="67"/>
                  </a:cubicBezTo>
                  <a:cubicBezTo>
                    <a:pt x="260" y="67"/>
                    <a:pt x="257" y="68"/>
                    <a:pt x="257" y="68"/>
                  </a:cubicBezTo>
                  <a:cubicBezTo>
                    <a:pt x="255" y="68"/>
                    <a:pt x="255" y="67"/>
                    <a:pt x="254" y="66"/>
                  </a:cubicBezTo>
                  <a:cubicBezTo>
                    <a:pt x="252" y="65"/>
                    <a:pt x="249" y="65"/>
                    <a:pt x="246" y="65"/>
                  </a:cubicBezTo>
                  <a:cubicBezTo>
                    <a:pt x="245" y="65"/>
                    <a:pt x="240" y="64"/>
                    <a:pt x="242" y="62"/>
                  </a:cubicBezTo>
                  <a:cubicBezTo>
                    <a:pt x="243" y="62"/>
                    <a:pt x="242" y="61"/>
                    <a:pt x="242" y="60"/>
                  </a:cubicBezTo>
                  <a:cubicBezTo>
                    <a:pt x="241" y="59"/>
                    <a:pt x="242" y="58"/>
                    <a:pt x="242" y="57"/>
                  </a:cubicBezTo>
                  <a:cubicBezTo>
                    <a:pt x="243" y="55"/>
                    <a:pt x="244" y="51"/>
                    <a:pt x="242" y="50"/>
                  </a:cubicBezTo>
                  <a:cubicBezTo>
                    <a:pt x="238" y="49"/>
                    <a:pt x="241" y="54"/>
                    <a:pt x="240" y="56"/>
                  </a:cubicBezTo>
                  <a:cubicBezTo>
                    <a:pt x="238" y="58"/>
                    <a:pt x="235" y="59"/>
                    <a:pt x="233" y="61"/>
                  </a:cubicBezTo>
                  <a:cubicBezTo>
                    <a:pt x="230" y="64"/>
                    <a:pt x="231" y="63"/>
                    <a:pt x="233" y="65"/>
                  </a:cubicBezTo>
                  <a:cubicBezTo>
                    <a:pt x="234" y="66"/>
                    <a:pt x="237" y="69"/>
                    <a:pt x="237" y="71"/>
                  </a:cubicBezTo>
                  <a:cubicBezTo>
                    <a:pt x="237" y="71"/>
                    <a:pt x="236" y="73"/>
                    <a:pt x="235" y="73"/>
                  </a:cubicBezTo>
                  <a:cubicBezTo>
                    <a:pt x="234" y="75"/>
                    <a:pt x="233" y="77"/>
                    <a:pt x="233" y="79"/>
                  </a:cubicBezTo>
                  <a:cubicBezTo>
                    <a:pt x="233" y="79"/>
                    <a:pt x="234" y="84"/>
                    <a:pt x="235" y="84"/>
                  </a:cubicBezTo>
                  <a:cubicBezTo>
                    <a:pt x="237" y="84"/>
                    <a:pt x="239" y="84"/>
                    <a:pt x="241" y="83"/>
                  </a:cubicBezTo>
                  <a:cubicBezTo>
                    <a:pt x="243" y="82"/>
                    <a:pt x="246" y="83"/>
                    <a:pt x="248" y="84"/>
                  </a:cubicBezTo>
                  <a:cubicBezTo>
                    <a:pt x="251" y="84"/>
                    <a:pt x="253" y="86"/>
                    <a:pt x="254" y="89"/>
                  </a:cubicBezTo>
                  <a:cubicBezTo>
                    <a:pt x="255" y="91"/>
                    <a:pt x="251" y="94"/>
                    <a:pt x="253" y="95"/>
                  </a:cubicBezTo>
                  <a:cubicBezTo>
                    <a:pt x="253" y="95"/>
                    <a:pt x="259" y="97"/>
                    <a:pt x="259" y="97"/>
                  </a:cubicBezTo>
                  <a:cubicBezTo>
                    <a:pt x="259" y="98"/>
                    <a:pt x="252" y="96"/>
                    <a:pt x="251" y="96"/>
                  </a:cubicBezTo>
                  <a:cubicBezTo>
                    <a:pt x="251" y="96"/>
                    <a:pt x="250" y="93"/>
                    <a:pt x="250" y="93"/>
                  </a:cubicBezTo>
                  <a:cubicBezTo>
                    <a:pt x="251" y="91"/>
                    <a:pt x="252" y="90"/>
                    <a:pt x="250" y="89"/>
                  </a:cubicBezTo>
                  <a:cubicBezTo>
                    <a:pt x="248" y="88"/>
                    <a:pt x="249" y="86"/>
                    <a:pt x="247" y="85"/>
                  </a:cubicBezTo>
                  <a:cubicBezTo>
                    <a:pt x="245" y="85"/>
                    <a:pt x="243" y="86"/>
                    <a:pt x="241" y="86"/>
                  </a:cubicBezTo>
                  <a:cubicBezTo>
                    <a:pt x="241" y="86"/>
                    <a:pt x="237" y="87"/>
                    <a:pt x="237" y="88"/>
                  </a:cubicBezTo>
                  <a:cubicBezTo>
                    <a:pt x="238" y="88"/>
                    <a:pt x="239" y="88"/>
                    <a:pt x="238" y="88"/>
                  </a:cubicBezTo>
                  <a:cubicBezTo>
                    <a:pt x="238" y="89"/>
                    <a:pt x="236" y="90"/>
                    <a:pt x="237" y="91"/>
                  </a:cubicBezTo>
                  <a:cubicBezTo>
                    <a:pt x="241" y="93"/>
                    <a:pt x="238" y="96"/>
                    <a:pt x="236" y="98"/>
                  </a:cubicBezTo>
                  <a:cubicBezTo>
                    <a:pt x="235" y="99"/>
                    <a:pt x="234" y="101"/>
                    <a:pt x="234" y="102"/>
                  </a:cubicBezTo>
                  <a:cubicBezTo>
                    <a:pt x="233" y="103"/>
                    <a:pt x="231" y="104"/>
                    <a:pt x="229" y="104"/>
                  </a:cubicBezTo>
                  <a:cubicBezTo>
                    <a:pt x="228" y="105"/>
                    <a:pt x="227" y="105"/>
                    <a:pt x="227" y="107"/>
                  </a:cubicBezTo>
                  <a:cubicBezTo>
                    <a:pt x="226" y="109"/>
                    <a:pt x="224" y="108"/>
                    <a:pt x="223" y="108"/>
                  </a:cubicBezTo>
                  <a:cubicBezTo>
                    <a:pt x="220" y="107"/>
                    <a:pt x="218" y="108"/>
                    <a:pt x="216" y="107"/>
                  </a:cubicBezTo>
                  <a:cubicBezTo>
                    <a:pt x="215" y="107"/>
                    <a:pt x="214" y="106"/>
                    <a:pt x="213" y="106"/>
                  </a:cubicBezTo>
                  <a:cubicBezTo>
                    <a:pt x="211" y="106"/>
                    <a:pt x="211" y="105"/>
                    <a:pt x="210" y="104"/>
                  </a:cubicBezTo>
                  <a:cubicBezTo>
                    <a:pt x="210" y="104"/>
                    <a:pt x="212" y="103"/>
                    <a:pt x="212" y="104"/>
                  </a:cubicBezTo>
                  <a:cubicBezTo>
                    <a:pt x="213" y="106"/>
                    <a:pt x="215" y="106"/>
                    <a:pt x="215" y="105"/>
                  </a:cubicBezTo>
                  <a:cubicBezTo>
                    <a:pt x="216" y="104"/>
                    <a:pt x="221" y="107"/>
                    <a:pt x="223" y="105"/>
                  </a:cubicBezTo>
                  <a:cubicBezTo>
                    <a:pt x="223" y="104"/>
                    <a:pt x="221" y="103"/>
                    <a:pt x="223" y="103"/>
                  </a:cubicBezTo>
                  <a:cubicBezTo>
                    <a:pt x="224" y="102"/>
                    <a:pt x="226" y="101"/>
                    <a:pt x="227" y="100"/>
                  </a:cubicBezTo>
                  <a:cubicBezTo>
                    <a:pt x="228" y="98"/>
                    <a:pt x="227" y="98"/>
                    <a:pt x="230" y="97"/>
                  </a:cubicBezTo>
                  <a:cubicBezTo>
                    <a:pt x="233" y="95"/>
                    <a:pt x="229" y="93"/>
                    <a:pt x="231" y="91"/>
                  </a:cubicBezTo>
                  <a:cubicBezTo>
                    <a:pt x="233" y="90"/>
                    <a:pt x="233" y="89"/>
                    <a:pt x="231" y="88"/>
                  </a:cubicBezTo>
                  <a:cubicBezTo>
                    <a:pt x="230" y="88"/>
                    <a:pt x="229" y="87"/>
                    <a:pt x="228" y="86"/>
                  </a:cubicBezTo>
                  <a:cubicBezTo>
                    <a:pt x="227" y="84"/>
                    <a:pt x="228" y="81"/>
                    <a:pt x="228" y="79"/>
                  </a:cubicBezTo>
                  <a:cubicBezTo>
                    <a:pt x="228" y="77"/>
                    <a:pt x="227" y="75"/>
                    <a:pt x="228" y="73"/>
                  </a:cubicBezTo>
                  <a:cubicBezTo>
                    <a:pt x="228" y="71"/>
                    <a:pt x="230" y="71"/>
                    <a:pt x="230" y="69"/>
                  </a:cubicBezTo>
                  <a:cubicBezTo>
                    <a:pt x="229" y="67"/>
                    <a:pt x="227" y="66"/>
                    <a:pt x="226" y="65"/>
                  </a:cubicBezTo>
                  <a:cubicBezTo>
                    <a:pt x="225" y="64"/>
                    <a:pt x="224" y="63"/>
                    <a:pt x="225" y="62"/>
                  </a:cubicBezTo>
                  <a:cubicBezTo>
                    <a:pt x="227" y="61"/>
                    <a:pt x="227" y="59"/>
                    <a:pt x="228" y="57"/>
                  </a:cubicBezTo>
                  <a:cubicBezTo>
                    <a:pt x="229" y="56"/>
                    <a:pt x="230" y="53"/>
                    <a:pt x="229" y="52"/>
                  </a:cubicBezTo>
                  <a:cubicBezTo>
                    <a:pt x="229" y="51"/>
                    <a:pt x="225" y="50"/>
                    <a:pt x="223" y="49"/>
                  </a:cubicBezTo>
                  <a:cubicBezTo>
                    <a:pt x="221" y="49"/>
                    <a:pt x="219" y="49"/>
                    <a:pt x="217" y="49"/>
                  </a:cubicBezTo>
                  <a:cubicBezTo>
                    <a:pt x="216" y="49"/>
                    <a:pt x="213" y="48"/>
                    <a:pt x="212" y="49"/>
                  </a:cubicBezTo>
                  <a:cubicBezTo>
                    <a:pt x="209" y="51"/>
                    <a:pt x="209" y="58"/>
                    <a:pt x="206" y="60"/>
                  </a:cubicBezTo>
                  <a:cubicBezTo>
                    <a:pt x="204" y="63"/>
                    <a:pt x="198" y="64"/>
                    <a:pt x="198" y="68"/>
                  </a:cubicBezTo>
                  <a:cubicBezTo>
                    <a:pt x="198" y="69"/>
                    <a:pt x="201" y="68"/>
                    <a:pt x="201" y="68"/>
                  </a:cubicBezTo>
                  <a:cubicBezTo>
                    <a:pt x="202" y="69"/>
                    <a:pt x="201" y="73"/>
                    <a:pt x="201" y="73"/>
                  </a:cubicBezTo>
                  <a:cubicBezTo>
                    <a:pt x="200" y="75"/>
                    <a:pt x="202" y="76"/>
                    <a:pt x="199" y="76"/>
                  </a:cubicBezTo>
                  <a:cubicBezTo>
                    <a:pt x="199" y="77"/>
                    <a:pt x="198" y="77"/>
                    <a:pt x="198" y="78"/>
                  </a:cubicBezTo>
                  <a:cubicBezTo>
                    <a:pt x="199" y="79"/>
                    <a:pt x="200" y="79"/>
                    <a:pt x="201" y="79"/>
                  </a:cubicBezTo>
                  <a:cubicBezTo>
                    <a:pt x="202" y="79"/>
                    <a:pt x="206" y="79"/>
                    <a:pt x="206" y="80"/>
                  </a:cubicBezTo>
                  <a:cubicBezTo>
                    <a:pt x="206" y="82"/>
                    <a:pt x="206" y="84"/>
                    <a:pt x="208" y="85"/>
                  </a:cubicBezTo>
                  <a:cubicBezTo>
                    <a:pt x="210" y="86"/>
                    <a:pt x="212" y="85"/>
                    <a:pt x="210" y="87"/>
                  </a:cubicBezTo>
                  <a:cubicBezTo>
                    <a:pt x="209" y="88"/>
                    <a:pt x="209" y="90"/>
                    <a:pt x="208" y="91"/>
                  </a:cubicBezTo>
                  <a:cubicBezTo>
                    <a:pt x="207" y="93"/>
                    <a:pt x="202" y="88"/>
                    <a:pt x="201" y="87"/>
                  </a:cubicBezTo>
                  <a:cubicBezTo>
                    <a:pt x="198" y="85"/>
                    <a:pt x="194" y="84"/>
                    <a:pt x="191" y="83"/>
                  </a:cubicBezTo>
                  <a:cubicBezTo>
                    <a:pt x="189" y="82"/>
                    <a:pt x="188" y="81"/>
                    <a:pt x="186" y="80"/>
                  </a:cubicBezTo>
                  <a:cubicBezTo>
                    <a:pt x="185" y="80"/>
                    <a:pt x="183" y="79"/>
                    <a:pt x="182" y="79"/>
                  </a:cubicBezTo>
                  <a:cubicBezTo>
                    <a:pt x="179" y="79"/>
                    <a:pt x="176" y="78"/>
                    <a:pt x="173" y="78"/>
                  </a:cubicBezTo>
                  <a:cubicBezTo>
                    <a:pt x="169" y="78"/>
                    <a:pt x="165" y="78"/>
                    <a:pt x="168" y="83"/>
                  </a:cubicBezTo>
                  <a:cubicBezTo>
                    <a:pt x="170" y="84"/>
                    <a:pt x="169" y="86"/>
                    <a:pt x="167" y="87"/>
                  </a:cubicBezTo>
                  <a:cubicBezTo>
                    <a:pt x="166" y="88"/>
                    <a:pt x="163" y="86"/>
                    <a:pt x="164" y="89"/>
                  </a:cubicBezTo>
                  <a:cubicBezTo>
                    <a:pt x="165" y="90"/>
                    <a:pt x="157" y="90"/>
                    <a:pt x="161" y="87"/>
                  </a:cubicBezTo>
                  <a:cubicBezTo>
                    <a:pt x="162" y="86"/>
                    <a:pt x="159" y="84"/>
                    <a:pt x="158" y="85"/>
                  </a:cubicBezTo>
                  <a:cubicBezTo>
                    <a:pt x="156" y="85"/>
                    <a:pt x="154" y="86"/>
                    <a:pt x="153" y="87"/>
                  </a:cubicBezTo>
                  <a:cubicBezTo>
                    <a:pt x="150" y="89"/>
                    <a:pt x="147" y="87"/>
                    <a:pt x="144" y="88"/>
                  </a:cubicBezTo>
                  <a:cubicBezTo>
                    <a:pt x="141" y="89"/>
                    <a:pt x="139" y="91"/>
                    <a:pt x="137" y="91"/>
                  </a:cubicBezTo>
                  <a:cubicBezTo>
                    <a:pt x="136" y="91"/>
                    <a:pt x="130" y="91"/>
                    <a:pt x="131" y="90"/>
                  </a:cubicBezTo>
                  <a:cubicBezTo>
                    <a:pt x="133" y="90"/>
                    <a:pt x="133" y="90"/>
                    <a:pt x="133" y="89"/>
                  </a:cubicBezTo>
                  <a:cubicBezTo>
                    <a:pt x="133" y="86"/>
                    <a:pt x="135" y="87"/>
                    <a:pt x="135" y="85"/>
                  </a:cubicBezTo>
                  <a:cubicBezTo>
                    <a:pt x="136" y="84"/>
                    <a:pt x="129" y="86"/>
                    <a:pt x="129" y="86"/>
                  </a:cubicBezTo>
                  <a:cubicBezTo>
                    <a:pt x="128" y="86"/>
                    <a:pt x="127" y="86"/>
                    <a:pt x="127" y="87"/>
                  </a:cubicBezTo>
                  <a:cubicBezTo>
                    <a:pt x="127" y="88"/>
                    <a:pt x="127" y="89"/>
                    <a:pt x="127" y="90"/>
                  </a:cubicBezTo>
                  <a:cubicBezTo>
                    <a:pt x="126" y="90"/>
                    <a:pt x="124" y="89"/>
                    <a:pt x="123" y="89"/>
                  </a:cubicBezTo>
                  <a:cubicBezTo>
                    <a:pt x="121" y="89"/>
                    <a:pt x="118" y="90"/>
                    <a:pt x="116" y="91"/>
                  </a:cubicBezTo>
                  <a:cubicBezTo>
                    <a:pt x="113" y="92"/>
                    <a:pt x="110" y="94"/>
                    <a:pt x="107" y="95"/>
                  </a:cubicBezTo>
                  <a:cubicBezTo>
                    <a:pt x="105" y="95"/>
                    <a:pt x="104" y="96"/>
                    <a:pt x="103" y="98"/>
                  </a:cubicBezTo>
                  <a:cubicBezTo>
                    <a:pt x="103" y="99"/>
                    <a:pt x="103" y="102"/>
                    <a:pt x="101" y="102"/>
                  </a:cubicBezTo>
                  <a:cubicBezTo>
                    <a:pt x="99" y="102"/>
                    <a:pt x="97" y="103"/>
                    <a:pt x="95" y="103"/>
                  </a:cubicBezTo>
                  <a:cubicBezTo>
                    <a:pt x="94" y="103"/>
                    <a:pt x="93" y="101"/>
                    <a:pt x="92" y="100"/>
                  </a:cubicBezTo>
                  <a:cubicBezTo>
                    <a:pt x="90" y="98"/>
                    <a:pt x="87" y="99"/>
                    <a:pt x="89" y="96"/>
                  </a:cubicBezTo>
                  <a:cubicBezTo>
                    <a:pt x="90" y="94"/>
                    <a:pt x="93" y="95"/>
                    <a:pt x="94" y="94"/>
                  </a:cubicBezTo>
                  <a:cubicBezTo>
                    <a:pt x="96" y="94"/>
                    <a:pt x="98" y="95"/>
                    <a:pt x="97" y="93"/>
                  </a:cubicBezTo>
                  <a:cubicBezTo>
                    <a:pt x="96" y="92"/>
                    <a:pt x="95" y="90"/>
                    <a:pt x="94" y="89"/>
                  </a:cubicBezTo>
                  <a:cubicBezTo>
                    <a:pt x="92" y="87"/>
                    <a:pt x="89" y="88"/>
                    <a:pt x="87" y="88"/>
                  </a:cubicBezTo>
                  <a:cubicBezTo>
                    <a:pt x="86" y="88"/>
                    <a:pt x="80" y="87"/>
                    <a:pt x="80" y="87"/>
                  </a:cubicBezTo>
                  <a:cubicBezTo>
                    <a:pt x="80" y="87"/>
                    <a:pt x="83" y="88"/>
                    <a:pt x="83" y="88"/>
                  </a:cubicBezTo>
                  <a:cubicBezTo>
                    <a:pt x="84" y="89"/>
                    <a:pt x="84" y="90"/>
                    <a:pt x="84" y="91"/>
                  </a:cubicBezTo>
                  <a:cubicBezTo>
                    <a:pt x="84" y="92"/>
                    <a:pt x="84" y="94"/>
                    <a:pt x="84" y="95"/>
                  </a:cubicBezTo>
                  <a:cubicBezTo>
                    <a:pt x="83" y="96"/>
                    <a:pt x="82" y="97"/>
                    <a:pt x="82" y="98"/>
                  </a:cubicBezTo>
                  <a:cubicBezTo>
                    <a:pt x="83" y="100"/>
                    <a:pt x="87" y="100"/>
                    <a:pt x="86" y="103"/>
                  </a:cubicBezTo>
                  <a:cubicBezTo>
                    <a:pt x="85" y="104"/>
                    <a:pt x="84" y="106"/>
                    <a:pt x="84" y="107"/>
                  </a:cubicBezTo>
                  <a:cubicBezTo>
                    <a:pt x="84" y="107"/>
                    <a:pt x="84" y="111"/>
                    <a:pt x="84" y="111"/>
                  </a:cubicBezTo>
                  <a:cubicBezTo>
                    <a:pt x="84" y="111"/>
                    <a:pt x="83" y="108"/>
                    <a:pt x="83" y="108"/>
                  </a:cubicBezTo>
                  <a:cubicBezTo>
                    <a:pt x="82" y="108"/>
                    <a:pt x="81" y="110"/>
                    <a:pt x="80" y="109"/>
                  </a:cubicBezTo>
                  <a:cubicBezTo>
                    <a:pt x="80" y="109"/>
                    <a:pt x="82" y="108"/>
                    <a:pt x="82" y="107"/>
                  </a:cubicBezTo>
                  <a:cubicBezTo>
                    <a:pt x="81" y="106"/>
                    <a:pt x="79" y="106"/>
                    <a:pt x="78" y="106"/>
                  </a:cubicBezTo>
                  <a:cubicBezTo>
                    <a:pt x="77" y="106"/>
                    <a:pt x="76" y="105"/>
                    <a:pt x="75" y="106"/>
                  </a:cubicBezTo>
                  <a:cubicBezTo>
                    <a:pt x="73" y="106"/>
                    <a:pt x="72" y="108"/>
                    <a:pt x="70" y="108"/>
                  </a:cubicBezTo>
                  <a:cubicBezTo>
                    <a:pt x="68" y="110"/>
                    <a:pt x="67" y="110"/>
                    <a:pt x="65" y="112"/>
                  </a:cubicBezTo>
                  <a:cubicBezTo>
                    <a:pt x="63" y="114"/>
                    <a:pt x="61" y="114"/>
                    <a:pt x="64" y="116"/>
                  </a:cubicBezTo>
                  <a:cubicBezTo>
                    <a:pt x="65" y="117"/>
                    <a:pt x="67" y="120"/>
                    <a:pt x="66" y="121"/>
                  </a:cubicBezTo>
                  <a:cubicBezTo>
                    <a:pt x="65" y="122"/>
                    <a:pt x="59" y="120"/>
                    <a:pt x="58" y="120"/>
                  </a:cubicBezTo>
                  <a:cubicBezTo>
                    <a:pt x="57" y="119"/>
                    <a:pt x="54" y="120"/>
                    <a:pt x="53" y="120"/>
                  </a:cubicBezTo>
                  <a:cubicBezTo>
                    <a:pt x="54" y="119"/>
                    <a:pt x="49" y="115"/>
                    <a:pt x="48" y="117"/>
                  </a:cubicBezTo>
                  <a:cubicBezTo>
                    <a:pt x="43" y="121"/>
                    <a:pt x="54" y="122"/>
                    <a:pt x="54" y="124"/>
                  </a:cubicBezTo>
                  <a:cubicBezTo>
                    <a:pt x="53" y="128"/>
                    <a:pt x="50" y="126"/>
                    <a:pt x="47" y="126"/>
                  </a:cubicBezTo>
                  <a:cubicBezTo>
                    <a:pt x="44" y="125"/>
                    <a:pt x="43" y="123"/>
                    <a:pt x="40" y="122"/>
                  </a:cubicBezTo>
                  <a:cubicBezTo>
                    <a:pt x="38" y="121"/>
                    <a:pt x="38" y="120"/>
                    <a:pt x="37" y="118"/>
                  </a:cubicBezTo>
                  <a:cubicBezTo>
                    <a:pt x="37" y="116"/>
                    <a:pt x="36" y="116"/>
                    <a:pt x="35" y="115"/>
                  </a:cubicBezTo>
                  <a:cubicBezTo>
                    <a:pt x="35" y="114"/>
                    <a:pt x="38" y="112"/>
                    <a:pt x="38" y="112"/>
                  </a:cubicBezTo>
                  <a:cubicBezTo>
                    <a:pt x="39" y="109"/>
                    <a:pt x="34" y="107"/>
                    <a:pt x="32" y="107"/>
                  </a:cubicBezTo>
                  <a:cubicBezTo>
                    <a:pt x="30" y="106"/>
                    <a:pt x="30" y="104"/>
                    <a:pt x="28" y="104"/>
                  </a:cubicBezTo>
                  <a:cubicBezTo>
                    <a:pt x="29" y="103"/>
                    <a:pt x="24" y="99"/>
                    <a:pt x="24" y="99"/>
                  </a:cubicBezTo>
                  <a:cubicBezTo>
                    <a:pt x="26" y="98"/>
                    <a:pt x="28" y="101"/>
                    <a:pt x="29" y="102"/>
                  </a:cubicBezTo>
                  <a:cubicBezTo>
                    <a:pt x="30" y="103"/>
                    <a:pt x="31" y="103"/>
                    <a:pt x="31" y="102"/>
                  </a:cubicBezTo>
                  <a:cubicBezTo>
                    <a:pt x="32" y="102"/>
                    <a:pt x="33" y="103"/>
                    <a:pt x="33" y="103"/>
                  </a:cubicBezTo>
                  <a:cubicBezTo>
                    <a:pt x="36" y="104"/>
                    <a:pt x="38" y="105"/>
                    <a:pt x="41" y="105"/>
                  </a:cubicBezTo>
                  <a:cubicBezTo>
                    <a:pt x="43" y="106"/>
                    <a:pt x="46" y="106"/>
                    <a:pt x="49" y="107"/>
                  </a:cubicBezTo>
                  <a:cubicBezTo>
                    <a:pt x="54" y="109"/>
                    <a:pt x="58" y="109"/>
                    <a:pt x="63" y="106"/>
                  </a:cubicBezTo>
                  <a:cubicBezTo>
                    <a:pt x="65" y="105"/>
                    <a:pt x="66" y="104"/>
                    <a:pt x="68" y="103"/>
                  </a:cubicBezTo>
                  <a:cubicBezTo>
                    <a:pt x="71" y="101"/>
                    <a:pt x="69" y="100"/>
                    <a:pt x="69" y="97"/>
                  </a:cubicBezTo>
                  <a:cubicBezTo>
                    <a:pt x="69" y="94"/>
                    <a:pt x="62" y="93"/>
                    <a:pt x="60" y="91"/>
                  </a:cubicBezTo>
                  <a:cubicBezTo>
                    <a:pt x="57" y="89"/>
                    <a:pt x="53" y="87"/>
                    <a:pt x="50" y="86"/>
                  </a:cubicBezTo>
                  <a:cubicBezTo>
                    <a:pt x="47" y="84"/>
                    <a:pt x="43" y="82"/>
                    <a:pt x="40" y="82"/>
                  </a:cubicBezTo>
                  <a:cubicBezTo>
                    <a:pt x="39" y="81"/>
                    <a:pt x="39" y="82"/>
                    <a:pt x="38" y="82"/>
                  </a:cubicBezTo>
                  <a:cubicBezTo>
                    <a:pt x="37" y="82"/>
                    <a:pt x="36" y="81"/>
                    <a:pt x="35" y="81"/>
                  </a:cubicBezTo>
                  <a:cubicBezTo>
                    <a:pt x="33" y="80"/>
                    <a:pt x="31" y="84"/>
                    <a:pt x="29" y="84"/>
                  </a:cubicBezTo>
                  <a:cubicBezTo>
                    <a:pt x="29" y="83"/>
                    <a:pt x="33" y="80"/>
                    <a:pt x="29" y="80"/>
                  </a:cubicBezTo>
                  <a:cubicBezTo>
                    <a:pt x="28" y="80"/>
                    <a:pt x="24" y="78"/>
                    <a:pt x="24" y="78"/>
                  </a:cubicBezTo>
                  <a:cubicBezTo>
                    <a:pt x="25" y="77"/>
                    <a:pt x="29" y="80"/>
                    <a:pt x="29" y="78"/>
                  </a:cubicBezTo>
                  <a:cubicBezTo>
                    <a:pt x="29" y="77"/>
                    <a:pt x="25" y="75"/>
                    <a:pt x="24" y="75"/>
                  </a:cubicBezTo>
                  <a:cubicBezTo>
                    <a:pt x="23" y="76"/>
                    <a:pt x="20" y="78"/>
                    <a:pt x="20" y="78"/>
                  </a:cubicBezTo>
                  <a:cubicBezTo>
                    <a:pt x="20" y="77"/>
                    <a:pt x="20" y="77"/>
                    <a:pt x="19" y="76"/>
                  </a:cubicBezTo>
                  <a:cubicBezTo>
                    <a:pt x="17" y="76"/>
                    <a:pt x="17" y="77"/>
                    <a:pt x="16" y="78"/>
                  </a:cubicBezTo>
                  <a:cubicBezTo>
                    <a:pt x="16" y="78"/>
                    <a:pt x="16" y="78"/>
                    <a:pt x="16" y="77"/>
                  </a:cubicBezTo>
                  <a:cubicBezTo>
                    <a:pt x="15" y="78"/>
                    <a:pt x="14" y="80"/>
                    <a:pt x="13" y="80"/>
                  </a:cubicBezTo>
                  <a:cubicBezTo>
                    <a:pt x="12" y="81"/>
                    <a:pt x="10" y="81"/>
                    <a:pt x="10" y="81"/>
                  </a:cubicBezTo>
                  <a:cubicBezTo>
                    <a:pt x="9" y="83"/>
                    <a:pt x="5" y="83"/>
                    <a:pt x="6" y="85"/>
                  </a:cubicBezTo>
                  <a:cubicBezTo>
                    <a:pt x="9" y="87"/>
                    <a:pt x="5" y="85"/>
                    <a:pt x="5" y="88"/>
                  </a:cubicBezTo>
                  <a:cubicBezTo>
                    <a:pt x="5" y="90"/>
                    <a:pt x="9" y="91"/>
                    <a:pt x="10" y="92"/>
                  </a:cubicBezTo>
                  <a:cubicBezTo>
                    <a:pt x="12" y="93"/>
                    <a:pt x="14" y="95"/>
                    <a:pt x="13" y="97"/>
                  </a:cubicBezTo>
                  <a:cubicBezTo>
                    <a:pt x="12" y="99"/>
                    <a:pt x="9" y="100"/>
                    <a:pt x="9" y="102"/>
                  </a:cubicBezTo>
                  <a:cubicBezTo>
                    <a:pt x="10" y="104"/>
                    <a:pt x="12" y="106"/>
                    <a:pt x="13" y="108"/>
                  </a:cubicBezTo>
                  <a:cubicBezTo>
                    <a:pt x="14" y="110"/>
                    <a:pt x="12" y="110"/>
                    <a:pt x="12" y="112"/>
                  </a:cubicBezTo>
                  <a:cubicBezTo>
                    <a:pt x="12" y="114"/>
                    <a:pt x="15" y="116"/>
                    <a:pt x="13" y="117"/>
                  </a:cubicBezTo>
                  <a:cubicBezTo>
                    <a:pt x="11" y="118"/>
                    <a:pt x="14" y="121"/>
                    <a:pt x="14" y="122"/>
                  </a:cubicBezTo>
                  <a:cubicBezTo>
                    <a:pt x="16" y="124"/>
                    <a:pt x="18" y="124"/>
                    <a:pt x="15" y="126"/>
                  </a:cubicBezTo>
                  <a:cubicBezTo>
                    <a:pt x="13" y="128"/>
                    <a:pt x="14" y="128"/>
                    <a:pt x="15" y="129"/>
                  </a:cubicBezTo>
                  <a:cubicBezTo>
                    <a:pt x="20" y="132"/>
                    <a:pt x="23" y="134"/>
                    <a:pt x="18" y="138"/>
                  </a:cubicBezTo>
                  <a:cubicBezTo>
                    <a:pt x="13" y="143"/>
                    <a:pt x="8" y="147"/>
                    <a:pt x="4" y="152"/>
                  </a:cubicBezTo>
                  <a:cubicBezTo>
                    <a:pt x="6" y="152"/>
                    <a:pt x="6" y="151"/>
                    <a:pt x="7" y="152"/>
                  </a:cubicBezTo>
                  <a:cubicBezTo>
                    <a:pt x="8" y="154"/>
                    <a:pt x="10" y="154"/>
                    <a:pt x="11" y="155"/>
                  </a:cubicBezTo>
                  <a:cubicBezTo>
                    <a:pt x="17" y="157"/>
                    <a:pt x="9" y="157"/>
                    <a:pt x="7" y="157"/>
                  </a:cubicBezTo>
                  <a:cubicBezTo>
                    <a:pt x="5" y="157"/>
                    <a:pt x="4" y="158"/>
                    <a:pt x="4" y="160"/>
                  </a:cubicBezTo>
                  <a:cubicBezTo>
                    <a:pt x="4" y="162"/>
                    <a:pt x="2" y="163"/>
                    <a:pt x="1" y="165"/>
                  </a:cubicBezTo>
                  <a:cubicBezTo>
                    <a:pt x="0" y="166"/>
                    <a:pt x="1" y="168"/>
                    <a:pt x="2" y="170"/>
                  </a:cubicBezTo>
                  <a:cubicBezTo>
                    <a:pt x="2" y="172"/>
                    <a:pt x="0" y="174"/>
                    <a:pt x="1" y="175"/>
                  </a:cubicBezTo>
                  <a:cubicBezTo>
                    <a:pt x="3" y="176"/>
                    <a:pt x="3" y="176"/>
                    <a:pt x="3" y="178"/>
                  </a:cubicBezTo>
                  <a:cubicBezTo>
                    <a:pt x="2" y="180"/>
                    <a:pt x="4" y="181"/>
                    <a:pt x="4" y="183"/>
                  </a:cubicBezTo>
                  <a:cubicBezTo>
                    <a:pt x="4" y="184"/>
                    <a:pt x="7" y="186"/>
                    <a:pt x="8" y="186"/>
                  </a:cubicBezTo>
                  <a:cubicBezTo>
                    <a:pt x="8" y="186"/>
                    <a:pt x="9" y="185"/>
                    <a:pt x="10" y="185"/>
                  </a:cubicBezTo>
                  <a:cubicBezTo>
                    <a:pt x="11" y="185"/>
                    <a:pt x="11" y="187"/>
                    <a:pt x="12" y="187"/>
                  </a:cubicBezTo>
                  <a:cubicBezTo>
                    <a:pt x="14" y="186"/>
                    <a:pt x="14" y="185"/>
                    <a:pt x="16" y="187"/>
                  </a:cubicBezTo>
                  <a:cubicBezTo>
                    <a:pt x="18" y="188"/>
                    <a:pt x="18" y="188"/>
                    <a:pt x="18" y="190"/>
                  </a:cubicBezTo>
                  <a:cubicBezTo>
                    <a:pt x="17" y="195"/>
                    <a:pt x="21" y="199"/>
                    <a:pt x="24" y="201"/>
                  </a:cubicBezTo>
                  <a:cubicBezTo>
                    <a:pt x="26" y="202"/>
                    <a:pt x="27" y="203"/>
                    <a:pt x="25" y="204"/>
                  </a:cubicBezTo>
                  <a:cubicBezTo>
                    <a:pt x="24" y="206"/>
                    <a:pt x="23" y="205"/>
                    <a:pt x="21" y="205"/>
                  </a:cubicBezTo>
                  <a:cubicBezTo>
                    <a:pt x="19" y="205"/>
                    <a:pt x="22" y="214"/>
                    <a:pt x="24" y="213"/>
                  </a:cubicBezTo>
                  <a:cubicBezTo>
                    <a:pt x="25" y="212"/>
                    <a:pt x="26" y="209"/>
                    <a:pt x="27" y="210"/>
                  </a:cubicBezTo>
                  <a:cubicBezTo>
                    <a:pt x="28" y="210"/>
                    <a:pt x="29" y="211"/>
                    <a:pt x="31" y="211"/>
                  </a:cubicBezTo>
                  <a:cubicBezTo>
                    <a:pt x="33" y="211"/>
                    <a:pt x="35" y="212"/>
                    <a:pt x="35" y="214"/>
                  </a:cubicBezTo>
                  <a:cubicBezTo>
                    <a:pt x="35" y="215"/>
                    <a:pt x="34" y="215"/>
                    <a:pt x="34" y="215"/>
                  </a:cubicBezTo>
                  <a:cubicBezTo>
                    <a:pt x="33" y="216"/>
                    <a:pt x="34" y="218"/>
                    <a:pt x="35" y="218"/>
                  </a:cubicBezTo>
                  <a:cubicBezTo>
                    <a:pt x="36" y="219"/>
                    <a:pt x="38" y="218"/>
                    <a:pt x="39" y="219"/>
                  </a:cubicBezTo>
                  <a:cubicBezTo>
                    <a:pt x="40" y="220"/>
                    <a:pt x="40" y="222"/>
                    <a:pt x="40" y="223"/>
                  </a:cubicBezTo>
                  <a:cubicBezTo>
                    <a:pt x="40" y="224"/>
                    <a:pt x="43" y="223"/>
                    <a:pt x="44" y="223"/>
                  </a:cubicBezTo>
                  <a:cubicBezTo>
                    <a:pt x="45" y="224"/>
                    <a:pt x="47" y="227"/>
                    <a:pt x="48" y="225"/>
                  </a:cubicBezTo>
                  <a:cubicBezTo>
                    <a:pt x="49" y="223"/>
                    <a:pt x="50" y="224"/>
                    <a:pt x="51" y="225"/>
                  </a:cubicBezTo>
                  <a:cubicBezTo>
                    <a:pt x="53" y="227"/>
                    <a:pt x="53" y="226"/>
                    <a:pt x="55" y="226"/>
                  </a:cubicBezTo>
                  <a:cubicBezTo>
                    <a:pt x="56" y="226"/>
                    <a:pt x="57" y="229"/>
                    <a:pt x="58" y="228"/>
                  </a:cubicBezTo>
                  <a:cubicBezTo>
                    <a:pt x="60" y="227"/>
                    <a:pt x="62" y="229"/>
                    <a:pt x="63" y="230"/>
                  </a:cubicBezTo>
                  <a:cubicBezTo>
                    <a:pt x="65" y="231"/>
                    <a:pt x="62" y="232"/>
                    <a:pt x="62" y="232"/>
                  </a:cubicBezTo>
                  <a:cubicBezTo>
                    <a:pt x="60" y="233"/>
                    <a:pt x="63" y="234"/>
                    <a:pt x="63" y="234"/>
                  </a:cubicBezTo>
                  <a:cubicBezTo>
                    <a:pt x="63" y="234"/>
                    <a:pt x="60" y="234"/>
                    <a:pt x="61" y="236"/>
                  </a:cubicBezTo>
                  <a:cubicBezTo>
                    <a:pt x="63" y="237"/>
                    <a:pt x="62" y="238"/>
                    <a:pt x="61" y="239"/>
                  </a:cubicBezTo>
                  <a:cubicBezTo>
                    <a:pt x="61" y="240"/>
                    <a:pt x="58" y="240"/>
                    <a:pt x="57" y="240"/>
                  </a:cubicBezTo>
                  <a:cubicBezTo>
                    <a:pt x="55" y="240"/>
                    <a:pt x="54" y="242"/>
                    <a:pt x="53" y="244"/>
                  </a:cubicBezTo>
                  <a:cubicBezTo>
                    <a:pt x="54" y="244"/>
                    <a:pt x="58" y="244"/>
                    <a:pt x="58" y="245"/>
                  </a:cubicBezTo>
                  <a:cubicBezTo>
                    <a:pt x="58" y="246"/>
                    <a:pt x="53" y="247"/>
                    <a:pt x="53" y="248"/>
                  </a:cubicBezTo>
                  <a:cubicBezTo>
                    <a:pt x="53" y="249"/>
                    <a:pt x="55" y="249"/>
                    <a:pt x="55" y="251"/>
                  </a:cubicBezTo>
                  <a:cubicBezTo>
                    <a:pt x="55" y="251"/>
                    <a:pt x="52" y="252"/>
                    <a:pt x="52" y="252"/>
                  </a:cubicBezTo>
                  <a:cubicBezTo>
                    <a:pt x="51" y="253"/>
                    <a:pt x="51" y="254"/>
                    <a:pt x="50" y="255"/>
                  </a:cubicBezTo>
                  <a:cubicBezTo>
                    <a:pt x="50" y="256"/>
                    <a:pt x="48" y="255"/>
                    <a:pt x="48" y="257"/>
                  </a:cubicBezTo>
                  <a:cubicBezTo>
                    <a:pt x="47" y="258"/>
                    <a:pt x="49" y="260"/>
                    <a:pt x="51" y="260"/>
                  </a:cubicBezTo>
                  <a:cubicBezTo>
                    <a:pt x="53" y="261"/>
                    <a:pt x="55" y="262"/>
                    <a:pt x="58" y="264"/>
                  </a:cubicBezTo>
                  <a:cubicBezTo>
                    <a:pt x="59" y="265"/>
                    <a:pt x="60" y="266"/>
                    <a:pt x="61" y="266"/>
                  </a:cubicBezTo>
                  <a:cubicBezTo>
                    <a:pt x="62" y="268"/>
                    <a:pt x="62" y="267"/>
                    <a:pt x="64" y="266"/>
                  </a:cubicBezTo>
                  <a:cubicBezTo>
                    <a:pt x="67" y="266"/>
                    <a:pt x="70" y="269"/>
                    <a:pt x="73" y="269"/>
                  </a:cubicBezTo>
                  <a:cubicBezTo>
                    <a:pt x="76" y="269"/>
                    <a:pt x="79" y="271"/>
                    <a:pt x="82" y="272"/>
                  </a:cubicBezTo>
                  <a:cubicBezTo>
                    <a:pt x="85" y="273"/>
                    <a:pt x="87" y="272"/>
                    <a:pt x="90" y="272"/>
                  </a:cubicBezTo>
                  <a:cubicBezTo>
                    <a:pt x="91" y="273"/>
                    <a:pt x="92" y="274"/>
                    <a:pt x="92" y="275"/>
                  </a:cubicBezTo>
                  <a:cubicBezTo>
                    <a:pt x="92" y="276"/>
                    <a:pt x="93" y="276"/>
                    <a:pt x="94" y="276"/>
                  </a:cubicBezTo>
                  <a:cubicBezTo>
                    <a:pt x="97" y="277"/>
                    <a:pt x="99" y="282"/>
                    <a:pt x="103" y="280"/>
                  </a:cubicBezTo>
                  <a:cubicBezTo>
                    <a:pt x="104" y="279"/>
                    <a:pt x="106" y="278"/>
                    <a:pt x="105" y="277"/>
                  </a:cubicBezTo>
                  <a:cubicBezTo>
                    <a:pt x="104" y="276"/>
                    <a:pt x="103" y="275"/>
                    <a:pt x="102" y="274"/>
                  </a:cubicBezTo>
                  <a:cubicBezTo>
                    <a:pt x="100" y="272"/>
                    <a:pt x="99" y="270"/>
                    <a:pt x="100" y="267"/>
                  </a:cubicBezTo>
                  <a:cubicBezTo>
                    <a:pt x="100" y="265"/>
                    <a:pt x="99" y="263"/>
                    <a:pt x="97" y="262"/>
                  </a:cubicBezTo>
                  <a:cubicBezTo>
                    <a:pt x="95" y="261"/>
                    <a:pt x="98" y="259"/>
                    <a:pt x="99" y="258"/>
                  </a:cubicBezTo>
                  <a:cubicBezTo>
                    <a:pt x="100" y="256"/>
                    <a:pt x="100" y="254"/>
                    <a:pt x="103" y="254"/>
                  </a:cubicBezTo>
                  <a:cubicBezTo>
                    <a:pt x="104" y="254"/>
                    <a:pt x="105" y="253"/>
                    <a:pt x="106" y="252"/>
                  </a:cubicBezTo>
                  <a:cubicBezTo>
                    <a:pt x="107" y="251"/>
                    <a:pt x="108" y="251"/>
                    <a:pt x="109" y="250"/>
                  </a:cubicBezTo>
                  <a:cubicBezTo>
                    <a:pt x="108" y="250"/>
                    <a:pt x="106" y="249"/>
                    <a:pt x="106" y="248"/>
                  </a:cubicBezTo>
                  <a:cubicBezTo>
                    <a:pt x="106" y="247"/>
                    <a:pt x="108" y="248"/>
                    <a:pt x="108" y="248"/>
                  </a:cubicBezTo>
                  <a:cubicBezTo>
                    <a:pt x="108" y="247"/>
                    <a:pt x="106" y="244"/>
                    <a:pt x="105" y="243"/>
                  </a:cubicBezTo>
                  <a:cubicBezTo>
                    <a:pt x="104" y="241"/>
                    <a:pt x="103" y="241"/>
                    <a:pt x="101" y="241"/>
                  </a:cubicBezTo>
                  <a:cubicBezTo>
                    <a:pt x="98" y="241"/>
                    <a:pt x="100" y="239"/>
                    <a:pt x="98" y="238"/>
                  </a:cubicBezTo>
                  <a:cubicBezTo>
                    <a:pt x="97" y="237"/>
                    <a:pt x="94" y="237"/>
                    <a:pt x="96" y="235"/>
                  </a:cubicBezTo>
                  <a:cubicBezTo>
                    <a:pt x="97" y="233"/>
                    <a:pt x="99" y="232"/>
                    <a:pt x="97" y="231"/>
                  </a:cubicBezTo>
                  <a:cubicBezTo>
                    <a:pt x="96" y="229"/>
                    <a:pt x="98" y="228"/>
                    <a:pt x="99" y="227"/>
                  </a:cubicBezTo>
                  <a:cubicBezTo>
                    <a:pt x="99" y="226"/>
                    <a:pt x="101" y="223"/>
                    <a:pt x="101" y="224"/>
                  </a:cubicBezTo>
                  <a:cubicBezTo>
                    <a:pt x="102" y="225"/>
                    <a:pt x="103" y="227"/>
                    <a:pt x="104" y="228"/>
                  </a:cubicBezTo>
                  <a:cubicBezTo>
                    <a:pt x="106" y="228"/>
                    <a:pt x="107" y="227"/>
                    <a:pt x="107" y="226"/>
                  </a:cubicBezTo>
                  <a:cubicBezTo>
                    <a:pt x="106" y="224"/>
                    <a:pt x="106" y="223"/>
                    <a:pt x="108" y="222"/>
                  </a:cubicBezTo>
                  <a:cubicBezTo>
                    <a:pt x="110" y="221"/>
                    <a:pt x="110" y="219"/>
                    <a:pt x="112" y="219"/>
                  </a:cubicBezTo>
                  <a:cubicBezTo>
                    <a:pt x="114" y="218"/>
                    <a:pt x="116" y="215"/>
                    <a:pt x="118" y="216"/>
                  </a:cubicBezTo>
                  <a:cubicBezTo>
                    <a:pt x="120" y="216"/>
                    <a:pt x="120" y="218"/>
                    <a:pt x="122" y="216"/>
                  </a:cubicBezTo>
                  <a:cubicBezTo>
                    <a:pt x="124" y="215"/>
                    <a:pt x="124" y="216"/>
                    <a:pt x="126" y="217"/>
                  </a:cubicBezTo>
                  <a:cubicBezTo>
                    <a:pt x="128" y="217"/>
                    <a:pt x="130" y="217"/>
                    <a:pt x="132" y="218"/>
                  </a:cubicBezTo>
                  <a:cubicBezTo>
                    <a:pt x="134" y="219"/>
                    <a:pt x="134" y="221"/>
                    <a:pt x="136" y="223"/>
                  </a:cubicBezTo>
                  <a:cubicBezTo>
                    <a:pt x="136" y="223"/>
                    <a:pt x="136" y="220"/>
                    <a:pt x="138" y="221"/>
                  </a:cubicBezTo>
                  <a:cubicBezTo>
                    <a:pt x="139" y="221"/>
                    <a:pt x="140" y="223"/>
                    <a:pt x="142" y="223"/>
                  </a:cubicBezTo>
                  <a:cubicBezTo>
                    <a:pt x="143" y="224"/>
                    <a:pt x="144" y="222"/>
                    <a:pt x="145" y="221"/>
                  </a:cubicBezTo>
                  <a:cubicBezTo>
                    <a:pt x="147" y="219"/>
                    <a:pt x="148" y="221"/>
                    <a:pt x="150" y="221"/>
                  </a:cubicBezTo>
                  <a:cubicBezTo>
                    <a:pt x="152" y="221"/>
                    <a:pt x="153" y="219"/>
                    <a:pt x="155" y="220"/>
                  </a:cubicBezTo>
                  <a:cubicBezTo>
                    <a:pt x="157" y="221"/>
                    <a:pt x="158" y="222"/>
                    <a:pt x="160" y="223"/>
                  </a:cubicBezTo>
                  <a:cubicBezTo>
                    <a:pt x="162" y="224"/>
                    <a:pt x="161" y="223"/>
                    <a:pt x="163" y="222"/>
                  </a:cubicBezTo>
                  <a:cubicBezTo>
                    <a:pt x="164" y="221"/>
                    <a:pt x="168" y="222"/>
                    <a:pt x="169" y="222"/>
                  </a:cubicBezTo>
                  <a:cubicBezTo>
                    <a:pt x="170" y="222"/>
                    <a:pt x="172" y="220"/>
                    <a:pt x="172" y="219"/>
                  </a:cubicBezTo>
                  <a:cubicBezTo>
                    <a:pt x="172" y="217"/>
                    <a:pt x="169" y="217"/>
                    <a:pt x="168" y="216"/>
                  </a:cubicBezTo>
                  <a:cubicBezTo>
                    <a:pt x="161" y="213"/>
                    <a:pt x="171" y="214"/>
                    <a:pt x="169" y="210"/>
                  </a:cubicBezTo>
                  <a:cubicBezTo>
                    <a:pt x="168" y="209"/>
                    <a:pt x="166" y="209"/>
                    <a:pt x="169" y="208"/>
                  </a:cubicBezTo>
                  <a:cubicBezTo>
                    <a:pt x="170" y="207"/>
                    <a:pt x="172" y="208"/>
                    <a:pt x="173" y="207"/>
                  </a:cubicBezTo>
                  <a:cubicBezTo>
                    <a:pt x="177" y="207"/>
                    <a:pt x="166" y="202"/>
                    <a:pt x="171" y="200"/>
                  </a:cubicBezTo>
                  <a:cubicBezTo>
                    <a:pt x="172" y="200"/>
                    <a:pt x="174" y="200"/>
                    <a:pt x="175" y="200"/>
                  </a:cubicBezTo>
                  <a:cubicBezTo>
                    <a:pt x="178" y="200"/>
                    <a:pt x="180" y="200"/>
                    <a:pt x="183" y="199"/>
                  </a:cubicBezTo>
                  <a:cubicBezTo>
                    <a:pt x="185" y="198"/>
                    <a:pt x="187" y="198"/>
                    <a:pt x="189" y="198"/>
                  </a:cubicBezTo>
                  <a:cubicBezTo>
                    <a:pt x="191" y="197"/>
                    <a:pt x="193" y="196"/>
                    <a:pt x="196" y="196"/>
                  </a:cubicBezTo>
                  <a:cubicBezTo>
                    <a:pt x="200" y="195"/>
                    <a:pt x="204" y="194"/>
                    <a:pt x="208" y="192"/>
                  </a:cubicBezTo>
                  <a:cubicBezTo>
                    <a:pt x="211" y="190"/>
                    <a:pt x="217" y="190"/>
                    <a:pt x="219" y="194"/>
                  </a:cubicBezTo>
                  <a:cubicBezTo>
                    <a:pt x="220" y="196"/>
                    <a:pt x="219" y="196"/>
                    <a:pt x="220" y="198"/>
                  </a:cubicBezTo>
                  <a:cubicBezTo>
                    <a:pt x="220" y="201"/>
                    <a:pt x="224" y="198"/>
                    <a:pt x="226" y="199"/>
                  </a:cubicBezTo>
                  <a:cubicBezTo>
                    <a:pt x="227" y="199"/>
                    <a:pt x="226" y="200"/>
                    <a:pt x="227" y="200"/>
                  </a:cubicBezTo>
                  <a:cubicBezTo>
                    <a:pt x="228" y="201"/>
                    <a:pt x="228" y="200"/>
                    <a:pt x="228" y="200"/>
                  </a:cubicBezTo>
                  <a:cubicBezTo>
                    <a:pt x="229" y="199"/>
                    <a:pt x="230" y="200"/>
                    <a:pt x="231" y="201"/>
                  </a:cubicBezTo>
                  <a:cubicBezTo>
                    <a:pt x="232" y="201"/>
                    <a:pt x="232" y="201"/>
                    <a:pt x="231" y="202"/>
                  </a:cubicBezTo>
                  <a:cubicBezTo>
                    <a:pt x="230" y="205"/>
                    <a:pt x="237" y="203"/>
                    <a:pt x="239" y="202"/>
                  </a:cubicBezTo>
                  <a:cubicBezTo>
                    <a:pt x="239" y="202"/>
                    <a:pt x="248" y="197"/>
                    <a:pt x="248" y="198"/>
                  </a:cubicBezTo>
                  <a:cubicBezTo>
                    <a:pt x="248" y="199"/>
                    <a:pt x="246" y="201"/>
                    <a:pt x="248" y="202"/>
                  </a:cubicBezTo>
                  <a:cubicBezTo>
                    <a:pt x="250" y="202"/>
                    <a:pt x="251" y="203"/>
                    <a:pt x="252" y="204"/>
                  </a:cubicBezTo>
                  <a:cubicBezTo>
                    <a:pt x="255" y="207"/>
                    <a:pt x="256" y="210"/>
                    <a:pt x="258" y="213"/>
                  </a:cubicBezTo>
                  <a:cubicBezTo>
                    <a:pt x="260" y="216"/>
                    <a:pt x="261" y="219"/>
                    <a:pt x="263" y="221"/>
                  </a:cubicBezTo>
                  <a:cubicBezTo>
                    <a:pt x="266" y="224"/>
                    <a:pt x="266" y="217"/>
                    <a:pt x="269" y="220"/>
                  </a:cubicBezTo>
                  <a:cubicBezTo>
                    <a:pt x="273" y="224"/>
                    <a:pt x="275" y="222"/>
                    <a:pt x="280" y="221"/>
                  </a:cubicBezTo>
                  <a:cubicBezTo>
                    <a:pt x="282" y="220"/>
                    <a:pt x="283" y="223"/>
                    <a:pt x="284" y="224"/>
                  </a:cubicBezTo>
                  <a:cubicBezTo>
                    <a:pt x="285" y="226"/>
                    <a:pt x="287" y="226"/>
                    <a:pt x="288" y="228"/>
                  </a:cubicBezTo>
                  <a:cubicBezTo>
                    <a:pt x="289" y="230"/>
                    <a:pt x="291" y="230"/>
                    <a:pt x="293" y="230"/>
                  </a:cubicBezTo>
                  <a:cubicBezTo>
                    <a:pt x="296" y="229"/>
                    <a:pt x="295" y="230"/>
                    <a:pt x="296" y="231"/>
                  </a:cubicBezTo>
                  <a:cubicBezTo>
                    <a:pt x="298" y="235"/>
                    <a:pt x="304" y="230"/>
                    <a:pt x="307" y="230"/>
                  </a:cubicBezTo>
                  <a:cubicBezTo>
                    <a:pt x="310" y="229"/>
                    <a:pt x="313" y="226"/>
                    <a:pt x="316" y="225"/>
                  </a:cubicBezTo>
                  <a:cubicBezTo>
                    <a:pt x="320" y="222"/>
                    <a:pt x="322" y="222"/>
                    <a:pt x="327" y="223"/>
                  </a:cubicBezTo>
                  <a:cubicBezTo>
                    <a:pt x="329" y="223"/>
                    <a:pt x="329" y="224"/>
                    <a:pt x="331" y="226"/>
                  </a:cubicBezTo>
                  <a:cubicBezTo>
                    <a:pt x="332" y="227"/>
                    <a:pt x="334" y="227"/>
                    <a:pt x="336" y="227"/>
                  </a:cubicBezTo>
                  <a:cubicBezTo>
                    <a:pt x="338" y="227"/>
                    <a:pt x="339" y="228"/>
                    <a:pt x="341" y="228"/>
                  </a:cubicBezTo>
                  <a:cubicBezTo>
                    <a:pt x="343" y="230"/>
                    <a:pt x="344" y="228"/>
                    <a:pt x="346" y="227"/>
                  </a:cubicBezTo>
                  <a:cubicBezTo>
                    <a:pt x="349" y="224"/>
                    <a:pt x="344" y="222"/>
                    <a:pt x="346" y="219"/>
                  </a:cubicBezTo>
                  <a:cubicBezTo>
                    <a:pt x="347" y="217"/>
                    <a:pt x="351" y="213"/>
                    <a:pt x="353" y="214"/>
                  </a:cubicBezTo>
                  <a:cubicBezTo>
                    <a:pt x="357" y="216"/>
                    <a:pt x="362" y="216"/>
                    <a:pt x="366" y="218"/>
                  </a:cubicBezTo>
                  <a:cubicBezTo>
                    <a:pt x="368" y="219"/>
                    <a:pt x="367" y="221"/>
                    <a:pt x="368" y="222"/>
                  </a:cubicBezTo>
                  <a:cubicBezTo>
                    <a:pt x="369" y="225"/>
                    <a:pt x="371" y="225"/>
                    <a:pt x="374" y="226"/>
                  </a:cubicBezTo>
                  <a:cubicBezTo>
                    <a:pt x="378" y="227"/>
                    <a:pt x="382" y="224"/>
                    <a:pt x="386" y="225"/>
                  </a:cubicBezTo>
                  <a:cubicBezTo>
                    <a:pt x="387" y="225"/>
                    <a:pt x="389" y="225"/>
                    <a:pt x="390" y="226"/>
                  </a:cubicBezTo>
                  <a:cubicBezTo>
                    <a:pt x="392" y="227"/>
                    <a:pt x="394" y="227"/>
                    <a:pt x="396" y="229"/>
                  </a:cubicBezTo>
                  <a:cubicBezTo>
                    <a:pt x="401" y="233"/>
                    <a:pt x="409" y="233"/>
                    <a:pt x="415" y="231"/>
                  </a:cubicBezTo>
                  <a:cubicBezTo>
                    <a:pt x="419" y="230"/>
                    <a:pt x="422" y="228"/>
                    <a:pt x="426" y="227"/>
                  </a:cubicBezTo>
                  <a:cubicBezTo>
                    <a:pt x="428" y="225"/>
                    <a:pt x="431" y="227"/>
                    <a:pt x="433" y="227"/>
                  </a:cubicBezTo>
                  <a:cubicBezTo>
                    <a:pt x="435" y="228"/>
                    <a:pt x="436" y="226"/>
                    <a:pt x="438" y="227"/>
                  </a:cubicBezTo>
                  <a:cubicBezTo>
                    <a:pt x="439" y="228"/>
                    <a:pt x="443" y="231"/>
                    <a:pt x="445" y="230"/>
                  </a:cubicBezTo>
                  <a:cubicBezTo>
                    <a:pt x="446" y="230"/>
                    <a:pt x="448" y="229"/>
                    <a:pt x="449" y="228"/>
                  </a:cubicBezTo>
                  <a:cubicBezTo>
                    <a:pt x="452" y="227"/>
                    <a:pt x="453" y="227"/>
                    <a:pt x="453" y="225"/>
                  </a:cubicBezTo>
                  <a:cubicBezTo>
                    <a:pt x="453" y="221"/>
                    <a:pt x="456" y="217"/>
                    <a:pt x="458" y="215"/>
                  </a:cubicBezTo>
                  <a:cubicBezTo>
                    <a:pt x="459" y="214"/>
                    <a:pt x="460" y="212"/>
                    <a:pt x="459" y="211"/>
                  </a:cubicBezTo>
                  <a:cubicBezTo>
                    <a:pt x="458" y="210"/>
                    <a:pt x="455" y="210"/>
                    <a:pt x="457" y="208"/>
                  </a:cubicBezTo>
                  <a:cubicBezTo>
                    <a:pt x="460" y="205"/>
                    <a:pt x="465" y="205"/>
                    <a:pt x="470" y="204"/>
                  </a:cubicBezTo>
                  <a:cubicBezTo>
                    <a:pt x="472" y="204"/>
                    <a:pt x="474" y="204"/>
                    <a:pt x="476" y="205"/>
                  </a:cubicBezTo>
                  <a:cubicBezTo>
                    <a:pt x="478" y="206"/>
                    <a:pt x="481" y="206"/>
                    <a:pt x="483" y="207"/>
                  </a:cubicBezTo>
                  <a:cubicBezTo>
                    <a:pt x="486" y="208"/>
                    <a:pt x="487" y="212"/>
                    <a:pt x="489" y="215"/>
                  </a:cubicBezTo>
                  <a:cubicBezTo>
                    <a:pt x="490" y="218"/>
                    <a:pt x="492" y="221"/>
                    <a:pt x="493" y="224"/>
                  </a:cubicBezTo>
                  <a:cubicBezTo>
                    <a:pt x="493" y="225"/>
                    <a:pt x="493" y="227"/>
                    <a:pt x="494" y="229"/>
                  </a:cubicBezTo>
                  <a:cubicBezTo>
                    <a:pt x="494" y="230"/>
                    <a:pt x="497" y="230"/>
                    <a:pt x="498" y="230"/>
                  </a:cubicBezTo>
                  <a:cubicBezTo>
                    <a:pt x="502" y="231"/>
                    <a:pt x="507" y="233"/>
                    <a:pt x="508" y="237"/>
                  </a:cubicBezTo>
                  <a:cubicBezTo>
                    <a:pt x="509" y="240"/>
                    <a:pt x="510" y="242"/>
                    <a:pt x="514" y="242"/>
                  </a:cubicBezTo>
                  <a:cubicBezTo>
                    <a:pt x="515" y="242"/>
                    <a:pt x="517" y="242"/>
                    <a:pt x="518" y="242"/>
                  </a:cubicBezTo>
                  <a:cubicBezTo>
                    <a:pt x="520" y="242"/>
                    <a:pt x="520" y="240"/>
                    <a:pt x="522" y="240"/>
                  </a:cubicBezTo>
                  <a:cubicBezTo>
                    <a:pt x="525" y="240"/>
                    <a:pt x="528" y="237"/>
                    <a:pt x="530" y="241"/>
                  </a:cubicBezTo>
                  <a:cubicBezTo>
                    <a:pt x="530" y="243"/>
                    <a:pt x="530" y="243"/>
                    <a:pt x="529" y="244"/>
                  </a:cubicBezTo>
                  <a:cubicBezTo>
                    <a:pt x="527" y="246"/>
                    <a:pt x="527" y="247"/>
                    <a:pt x="526" y="249"/>
                  </a:cubicBezTo>
                  <a:cubicBezTo>
                    <a:pt x="525" y="252"/>
                    <a:pt x="523" y="255"/>
                    <a:pt x="521" y="258"/>
                  </a:cubicBezTo>
                  <a:cubicBezTo>
                    <a:pt x="520" y="260"/>
                    <a:pt x="519" y="259"/>
                    <a:pt x="518" y="258"/>
                  </a:cubicBezTo>
                  <a:cubicBezTo>
                    <a:pt x="516" y="257"/>
                    <a:pt x="516" y="258"/>
                    <a:pt x="514" y="259"/>
                  </a:cubicBezTo>
                  <a:cubicBezTo>
                    <a:pt x="513" y="259"/>
                    <a:pt x="511" y="260"/>
                    <a:pt x="511" y="260"/>
                  </a:cubicBezTo>
                  <a:cubicBezTo>
                    <a:pt x="510" y="261"/>
                    <a:pt x="513" y="265"/>
                    <a:pt x="513" y="267"/>
                  </a:cubicBezTo>
                  <a:cubicBezTo>
                    <a:pt x="512" y="268"/>
                    <a:pt x="512" y="270"/>
                    <a:pt x="512" y="271"/>
                  </a:cubicBezTo>
                  <a:cubicBezTo>
                    <a:pt x="511" y="273"/>
                    <a:pt x="509" y="272"/>
                    <a:pt x="509" y="274"/>
                  </a:cubicBezTo>
                  <a:cubicBezTo>
                    <a:pt x="511" y="273"/>
                    <a:pt x="512" y="274"/>
                    <a:pt x="514" y="272"/>
                  </a:cubicBezTo>
                  <a:cubicBezTo>
                    <a:pt x="515" y="270"/>
                    <a:pt x="517" y="272"/>
                    <a:pt x="519" y="272"/>
                  </a:cubicBezTo>
                  <a:cubicBezTo>
                    <a:pt x="523" y="274"/>
                    <a:pt x="527" y="272"/>
                    <a:pt x="531" y="269"/>
                  </a:cubicBezTo>
                  <a:cubicBezTo>
                    <a:pt x="534" y="266"/>
                    <a:pt x="537" y="262"/>
                    <a:pt x="540" y="259"/>
                  </a:cubicBezTo>
                  <a:cubicBezTo>
                    <a:pt x="543" y="255"/>
                    <a:pt x="546" y="251"/>
                    <a:pt x="549" y="247"/>
                  </a:cubicBezTo>
                  <a:cubicBezTo>
                    <a:pt x="554" y="240"/>
                    <a:pt x="559" y="235"/>
                    <a:pt x="558" y="226"/>
                  </a:cubicBezTo>
                  <a:cubicBezTo>
                    <a:pt x="558" y="222"/>
                    <a:pt x="559" y="220"/>
                    <a:pt x="561" y="217"/>
                  </a:cubicBezTo>
                  <a:cubicBezTo>
                    <a:pt x="562" y="215"/>
                    <a:pt x="562" y="214"/>
                    <a:pt x="563" y="212"/>
                  </a:cubicBezTo>
                  <a:cubicBezTo>
                    <a:pt x="563" y="212"/>
                    <a:pt x="563" y="211"/>
                    <a:pt x="563" y="210"/>
                  </a:cubicBezTo>
                  <a:cubicBezTo>
                    <a:pt x="563" y="209"/>
                    <a:pt x="561" y="208"/>
                    <a:pt x="561" y="207"/>
                  </a:cubicBezTo>
                  <a:cubicBezTo>
                    <a:pt x="561" y="207"/>
                    <a:pt x="563" y="208"/>
                    <a:pt x="563" y="207"/>
                  </a:cubicBezTo>
                  <a:cubicBezTo>
                    <a:pt x="562" y="206"/>
                    <a:pt x="562" y="205"/>
                    <a:pt x="561" y="205"/>
                  </a:cubicBezTo>
                  <a:cubicBezTo>
                    <a:pt x="560" y="204"/>
                    <a:pt x="558" y="201"/>
                    <a:pt x="557" y="200"/>
                  </a:cubicBezTo>
                  <a:cubicBezTo>
                    <a:pt x="556" y="200"/>
                    <a:pt x="551" y="198"/>
                    <a:pt x="550" y="199"/>
                  </a:cubicBezTo>
                  <a:cubicBezTo>
                    <a:pt x="550" y="200"/>
                    <a:pt x="551" y="201"/>
                    <a:pt x="550" y="201"/>
                  </a:cubicBezTo>
                  <a:cubicBezTo>
                    <a:pt x="548" y="201"/>
                    <a:pt x="548" y="203"/>
                    <a:pt x="547" y="203"/>
                  </a:cubicBezTo>
                  <a:cubicBezTo>
                    <a:pt x="545" y="205"/>
                    <a:pt x="544" y="202"/>
                    <a:pt x="544" y="201"/>
                  </a:cubicBezTo>
                  <a:cubicBezTo>
                    <a:pt x="544" y="199"/>
                    <a:pt x="546" y="198"/>
                    <a:pt x="543" y="199"/>
                  </a:cubicBezTo>
                  <a:cubicBezTo>
                    <a:pt x="540" y="200"/>
                    <a:pt x="544" y="202"/>
                    <a:pt x="540" y="202"/>
                  </a:cubicBezTo>
                  <a:cubicBezTo>
                    <a:pt x="539" y="202"/>
                    <a:pt x="541" y="197"/>
                    <a:pt x="540" y="196"/>
                  </a:cubicBezTo>
                  <a:cubicBezTo>
                    <a:pt x="540" y="197"/>
                    <a:pt x="529" y="197"/>
                    <a:pt x="534" y="194"/>
                  </a:cubicBezTo>
                  <a:cubicBezTo>
                    <a:pt x="538" y="191"/>
                    <a:pt x="542" y="188"/>
                    <a:pt x="546" y="185"/>
                  </a:cubicBezTo>
                  <a:cubicBezTo>
                    <a:pt x="547" y="184"/>
                    <a:pt x="548" y="182"/>
                    <a:pt x="549" y="181"/>
                  </a:cubicBezTo>
                  <a:cubicBezTo>
                    <a:pt x="552" y="179"/>
                    <a:pt x="555" y="177"/>
                    <a:pt x="557" y="175"/>
                  </a:cubicBezTo>
                  <a:cubicBezTo>
                    <a:pt x="558" y="174"/>
                    <a:pt x="559" y="172"/>
                    <a:pt x="561" y="171"/>
                  </a:cubicBezTo>
                  <a:cubicBezTo>
                    <a:pt x="563" y="169"/>
                    <a:pt x="565" y="167"/>
                    <a:pt x="567" y="165"/>
                  </a:cubicBezTo>
                  <a:cubicBezTo>
                    <a:pt x="571" y="162"/>
                    <a:pt x="577" y="162"/>
                    <a:pt x="582" y="162"/>
                  </a:cubicBezTo>
                  <a:cubicBezTo>
                    <a:pt x="583" y="162"/>
                    <a:pt x="584" y="162"/>
                    <a:pt x="585" y="162"/>
                  </a:cubicBezTo>
                  <a:cubicBezTo>
                    <a:pt x="586" y="163"/>
                    <a:pt x="586" y="164"/>
                    <a:pt x="587" y="164"/>
                  </a:cubicBezTo>
                  <a:cubicBezTo>
                    <a:pt x="588" y="163"/>
                    <a:pt x="590" y="163"/>
                    <a:pt x="591" y="162"/>
                  </a:cubicBezTo>
                  <a:cubicBezTo>
                    <a:pt x="592" y="162"/>
                    <a:pt x="593" y="163"/>
                    <a:pt x="594" y="163"/>
                  </a:cubicBezTo>
                  <a:cubicBezTo>
                    <a:pt x="595" y="163"/>
                    <a:pt x="596" y="163"/>
                    <a:pt x="597" y="163"/>
                  </a:cubicBezTo>
                  <a:cubicBezTo>
                    <a:pt x="597" y="162"/>
                    <a:pt x="598" y="163"/>
                    <a:pt x="599" y="163"/>
                  </a:cubicBezTo>
                  <a:cubicBezTo>
                    <a:pt x="601" y="163"/>
                    <a:pt x="601" y="160"/>
                    <a:pt x="604" y="160"/>
                  </a:cubicBezTo>
                  <a:cubicBezTo>
                    <a:pt x="605" y="160"/>
                    <a:pt x="607" y="160"/>
                    <a:pt x="608" y="160"/>
                  </a:cubicBezTo>
                  <a:cubicBezTo>
                    <a:pt x="609" y="161"/>
                    <a:pt x="610" y="162"/>
                    <a:pt x="611" y="162"/>
                  </a:cubicBezTo>
                  <a:cubicBezTo>
                    <a:pt x="612" y="163"/>
                    <a:pt x="616" y="161"/>
                    <a:pt x="616" y="164"/>
                  </a:cubicBezTo>
                  <a:cubicBezTo>
                    <a:pt x="616" y="164"/>
                    <a:pt x="613" y="164"/>
                    <a:pt x="613" y="165"/>
                  </a:cubicBezTo>
                  <a:cubicBezTo>
                    <a:pt x="612" y="167"/>
                    <a:pt x="616" y="166"/>
                    <a:pt x="616" y="166"/>
                  </a:cubicBezTo>
                  <a:cubicBezTo>
                    <a:pt x="618" y="166"/>
                    <a:pt x="620" y="166"/>
                    <a:pt x="621" y="166"/>
                  </a:cubicBezTo>
                  <a:cubicBezTo>
                    <a:pt x="622" y="165"/>
                    <a:pt x="622" y="165"/>
                    <a:pt x="623" y="164"/>
                  </a:cubicBezTo>
                  <a:cubicBezTo>
                    <a:pt x="624" y="164"/>
                    <a:pt x="625" y="165"/>
                    <a:pt x="627" y="165"/>
                  </a:cubicBezTo>
                  <a:cubicBezTo>
                    <a:pt x="628" y="165"/>
                    <a:pt x="635" y="163"/>
                    <a:pt x="631" y="162"/>
                  </a:cubicBezTo>
                  <a:cubicBezTo>
                    <a:pt x="629" y="162"/>
                    <a:pt x="628" y="163"/>
                    <a:pt x="628" y="160"/>
                  </a:cubicBezTo>
                  <a:cubicBezTo>
                    <a:pt x="628" y="159"/>
                    <a:pt x="630" y="156"/>
                    <a:pt x="631" y="155"/>
                  </a:cubicBezTo>
                  <a:cubicBezTo>
                    <a:pt x="633" y="154"/>
                    <a:pt x="634" y="153"/>
                    <a:pt x="636" y="151"/>
                  </a:cubicBezTo>
                  <a:cubicBezTo>
                    <a:pt x="637" y="150"/>
                    <a:pt x="639" y="150"/>
                    <a:pt x="640" y="148"/>
                  </a:cubicBezTo>
                  <a:cubicBezTo>
                    <a:pt x="641" y="146"/>
                    <a:pt x="642" y="145"/>
                    <a:pt x="644" y="145"/>
                  </a:cubicBezTo>
                  <a:cubicBezTo>
                    <a:pt x="646" y="145"/>
                    <a:pt x="649" y="144"/>
                    <a:pt x="651" y="144"/>
                  </a:cubicBezTo>
                  <a:cubicBezTo>
                    <a:pt x="653" y="144"/>
                    <a:pt x="654" y="146"/>
                    <a:pt x="655" y="146"/>
                  </a:cubicBezTo>
                  <a:cubicBezTo>
                    <a:pt x="656" y="145"/>
                    <a:pt x="657" y="143"/>
                    <a:pt x="658" y="144"/>
                  </a:cubicBezTo>
                  <a:cubicBezTo>
                    <a:pt x="659" y="145"/>
                    <a:pt x="656" y="148"/>
                    <a:pt x="656" y="149"/>
                  </a:cubicBezTo>
                  <a:cubicBezTo>
                    <a:pt x="656" y="151"/>
                    <a:pt x="657" y="149"/>
                    <a:pt x="659" y="150"/>
                  </a:cubicBezTo>
                  <a:cubicBezTo>
                    <a:pt x="659" y="150"/>
                    <a:pt x="657" y="152"/>
                    <a:pt x="657" y="153"/>
                  </a:cubicBezTo>
                  <a:cubicBezTo>
                    <a:pt x="657" y="154"/>
                    <a:pt x="664" y="149"/>
                    <a:pt x="664" y="149"/>
                  </a:cubicBezTo>
                  <a:cubicBezTo>
                    <a:pt x="665" y="148"/>
                    <a:pt x="666" y="147"/>
                    <a:pt x="668" y="146"/>
                  </a:cubicBezTo>
                  <a:cubicBezTo>
                    <a:pt x="669" y="145"/>
                    <a:pt x="672" y="147"/>
                    <a:pt x="672" y="145"/>
                  </a:cubicBezTo>
                  <a:cubicBezTo>
                    <a:pt x="671" y="143"/>
                    <a:pt x="672" y="139"/>
                    <a:pt x="675" y="139"/>
                  </a:cubicBezTo>
                  <a:cubicBezTo>
                    <a:pt x="676" y="138"/>
                    <a:pt x="678" y="137"/>
                    <a:pt x="679" y="138"/>
                  </a:cubicBezTo>
                  <a:cubicBezTo>
                    <a:pt x="680" y="138"/>
                    <a:pt x="682" y="140"/>
                    <a:pt x="683" y="139"/>
                  </a:cubicBezTo>
                  <a:cubicBezTo>
                    <a:pt x="681" y="140"/>
                    <a:pt x="678" y="139"/>
                    <a:pt x="677" y="142"/>
                  </a:cubicBezTo>
                  <a:cubicBezTo>
                    <a:pt x="677" y="143"/>
                    <a:pt x="677" y="144"/>
                    <a:pt x="677" y="145"/>
                  </a:cubicBezTo>
                  <a:cubicBezTo>
                    <a:pt x="677" y="146"/>
                    <a:pt x="675" y="146"/>
                    <a:pt x="676" y="147"/>
                  </a:cubicBezTo>
                  <a:cubicBezTo>
                    <a:pt x="676" y="148"/>
                    <a:pt x="677" y="148"/>
                    <a:pt x="676" y="149"/>
                  </a:cubicBezTo>
                  <a:cubicBezTo>
                    <a:pt x="675" y="149"/>
                    <a:pt x="674" y="150"/>
                    <a:pt x="675" y="151"/>
                  </a:cubicBezTo>
                  <a:cubicBezTo>
                    <a:pt x="675" y="151"/>
                    <a:pt x="669" y="153"/>
                    <a:pt x="669" y="154"/>
                  </a:cubicBezTo>
                  <a:cubicBezTo>
                    <a:pt x="667" y="155"/>
                    <a:pt x="666" y="157"/>
                    <a:pt x="664" y="158"/>
                  </a:cubicBezTo>
                  <a:cubicBezTo>
                    <a:pt x="662" y="160"/>
                    <a:pt x="660" y="161"/>
                    <a:pt x="658" y="163"/>
                  </a:cubicBezTo>
                  <a:cubicBezTo>
                    <a:pt x="654" y="166"/>
                    <a:pt x="651" y="173"/>
                    <a:pt x="646" y="173"/>
                  </a:cubicBezTo>
                  <a:cubicBezTo>
                    <a:pt x="645" y="173"/>
                    <a:pt x="641" y="174"/>
                    <a:pt x="641" y="175"/>
                  </a:cubicBezTo>
                  <a:cubicBezTo>
                    <a:pt x="641" y="178"/>
                    <a:pt x="641" y="179"/>
                    <a:pt x="638" y="181"/>
                  </a:cubicBezTo>
                  <a:cubicBezTo>
                    <a:pt x="634" y="184"/>
                    <a:pt x="634" y="190"/>
                    <a:pt x="635" y="195"/>
                  </a:cubicBezTo>
                  <a:cubicBezTo>
                    <a:pt x="636" y="200"/>
                    <a:pt x="635" y="206"/>
                    <a:pt x="638" y="210"/>
                  </a:cubicBezTo>
                  <a:cubicBezTo>
                    <a:pt x="639" y="212"/>
                    <a:pt x="639" y="215"/>
                    <a:pt x="639" y="217"/>
                  </a:cubicBezTo>
                  <a:cubicBezTo>
                    <a:pt x="639" y="217"/>
                    <a:pt x="639" y="219"/>
                    <a:pt x="640" y="219"/>
                  </a:cubicBezTo>
                  <a:cubicBezTo>
                    <a:pt x="641" y="219"/>
                    <a:pt x="639" y="222"/>
                    <a:pt x="640" y="222"/>
                  </a:cubicBezTo>
                  <a:cubicBezTo>
                    <a:pt x="640" y="222"/>
                    <a:pt x="645" y="218"/>
                    <a:pt x="645" y="217"/>
                  </a:cubicBezTo>
                  <a:cubicBezTo>
                    <a:pt x="647" y="215"/>
                    <a:pt x="648" y="213"/>
                    <a:pt x="649" y="210"/>
                  </a:cubicBezTo>
                  <a:cubicBezTo>
                    <a:pt x="650" y="208"/>
                    <a:pt x="654" y="206"/>
                    <a:pt x="655" y="206"/>
                  </a:cubicBezTo>
                  <a:cubicBezTo>
                    <a:pt x="658" y="208"/>
                    <a:pt x="655" y="202"/>
                    <a:pt x="656" y="201"/>
                  </a:cubicBezTo>
                  <a:cubicBezTo>
                    <a:pt x="658" y="198"/>
                    <a:pt x="659" y="197"/>
                    <a:pt x="662" y="197"/>
                  </a:cubicBezTo>
                  <a:cubicBezTo>
                    <a:pt x="665" y="197"/>
                    <a:pt x="669" y="197"/>
                    <a:pt x="667" y="194"/>
                  </a:cubicBezTo>
                  <a:cubicBezTo>
                    <a:pt x="664" y="191"/>
                    <a:pt x="666" y="188"/>
                    <a:pt x="669" y="186"/>
                  </a:cubicBezTo>
                  <a:cubicBezTo>
                    <a:pt x="670" y="185"/>
                    <a:pt x="670" y="187"/>
                    <a:pt x="671" y="187"/>
                  </a:cubicBezTo>
                  <a:cubicBezTo>
                    <a:pt x="673" y="187"/>
                    <a:pt x="673" y="184"/>
                    <a:pt x="673" y="183"/>
                  </a:cubicBezTo>
                  <a:cubicBezTo>
                    <a:pt x="671" y="181"/>
                    <a:pt x="669" y="180"/>
                    <a:pt x="671" y="177"/>
                  </a:cubicBezTo>
                  <a:cubicBezTo>
                    <a:pt x="671" y="177"/>
                    <a:pt x="674" y="176"/>
                    <a:pt x="673" y="175"/>
                  </a:cubicBezTo>
                  <a:cubicBezTo>
                    <a:pt x="672" y="175"/>
                    <a:pt x="671" y="173"/>
                    <a:pt x="670" y="173"/>
                  </a:cubicBezTo>
                  <a:cubicBezTo>
                    <a:pt x="669" y="173"/>
                    <a:pt x="670" y="174"/>
                    <a:pt x="669" y="174"/>
                  </a:cubicBezTo>
                  <a:cubicBezTo>
                    <a:pt x="667" y="174"/>
                    <a:pt x="666" y="173"/>
                    <a:pt x="667" y="171"/>
                  </a:cubicBezTo>
                  <a:cubicBezTo>
                    <a:pt x="668" y="169"/>
                    <a:pt x="670" y="168"/>
                    <a:pt x="672" y="165"/>
                  </a:cubicBezTo>
                  <a:cubicBezTo>
                    <a:pt x="673" y="163"/>
                    <a:pt x="673" y="160"/>
                    <a:pt x="676" y="158"/>
                  </a:cubicBezTo>
                  <a:cubicBezTo>
                    <a:pt x="677" y="157"/>
                    <a:pt x="677" y="159"/>
                    <a:pt x="677" y="159"/>
                  </a:cubicBezTo>
                  <a:cubicBezTo>
                    <a:pt x="679" y="159"/>
                    <a:pt x="679" y="157"/>
                    <a:pt x="680" y="158"/>
                  </a:cubicBezTo>
                  <a:cubicBezTo>
                    <a:pt x="681" y="158"/>
                    <a:pt x="681" y="159"/>
                    <a:pt x="682" y="158"/>
                  </a:cubicBezTo>
                  <a:cubicBezTo>
                    <a:pt x="684" y="157"/>
                    <a:pt x="685" y="156"/>
                    <a:pt x="687" y="155"/>
                  </a:cubicBezTo>
                  <a:cubicBezTo>
                    <a:pt x="690" y="154"/>
                    <a:pt x="686" y="158"/>
                    <a:pt x="688" y="159"/>
                  </a:cubicBezTo>
                  <a:cubicBezTo>
                    <a:pt x="688" y="160"/>
                    <a:pt x="692" y="156"/>
                    <a:pt x="693" y="156"/>
                  </a:cubicBezTo>
                  <a:cubicBezTo>
                    <a:pt x="695" y="155"/>
                    <a:pt x="697" y="154"/>
                    <a:pt x="700" y="154"/>
                  </a:cubicBezTo>
                  <a:cubicBezTo>
                    <a:pt x="702" y="154"/>
                    <a:pt x="704" y="154"/>
                    <a:pt x="705" y="156"/>
                  </a:cubicBezTo>
                  <a:cubicBezTo>
                    <a:pt x="706" y="156"/>
                    <a:pt x="707" y="157"/>
                    <a:pt x="708" y="158"/>
                  </a:cubicBezTo>
                  <a:cubicBezTo>
                    <a:pt x="709" y="159"/>
                    <a:pt x="709" y="156"/>
                    <a:pt x="710" y="156"/>
                  </a:cubicBezTo>
                  <a:cubicBezTo>
                    <a:pt x="718" y="149"/>
                    <a:pt x="727" y="146"/>
                    <a:pt x="736" y="142"/>
                  </a:cubicBezTo>
                  <a:cubicBezTo>
                    <a:pt x="738" y="141"/>
                    <a:pt x="741" y="140"/>
                    <a:pt x="742" y="138"/>
                  </a:cubicBezTo>
                  <a:cubicBezTo>
                    <a:pt x="743" y="136"/>
                    <a:pt x="743" y="139"/>
                    <a:pt x="745" y="139"/>
                  </a:cubicBezTo>
                  <a:cubicBezTo>
                    <a:pt x="746" y="139"/>
                    <a:pt x="748" y="139"/>
                    <a:pt x="749" y="139"/>
                  </a:cubicBezTo>
                  <a:cubicBezTo>
                    <a:pt x="750" y="140"/>
                    <a:pt x="751" y="141"/>
                    <a:pt x="752" y="141"/>
                  </a:cubicBezTo>
                  <a:cubicBezTo>
                    <a:pt x="755" y="141"/>
                    <a:pt x="755" y="137"/>
                    <a:pt x="754" y="135"/>
                  </a:cubicBezTo>
                  <a:cubicBezTo>
                    <a:pt x="754" y="134"/>
                    <a:pt x="750" y="132"/>
                    <a:pt x="751" y="131"/>
                  </a:cubicBezTo>
                  <a:cubicBezTo>
                    <a:pt x="751" y="130"/>
                    <a:pt x="749" y="125"/>
                    <a:pt x="748" y="126"/>
                  </a:cubicBezTo>
                  <a:cubicBezTo>
                    <a:pt x="748" y="127"/>
                    <a:pt x="746" y="125"/>
                    <a:pt x="745" y="125"/>
                  </a:cubicBezTo>
                  <a:cubicBezTo>
                    <a:pt x="744" y="124"/>
                    <a:pt x="745" y="123"/>
                    <a:pt x="744" y="122"/>
                  </a:cubicBezTo>
                  <a:cubicBezTo>
                    <a:pt x="744" y="121"/>
                    <a:pt x="741" y="122"/>
                    <a:pt x="741" y="122"/>
                  </a:cubicBezTo>
                  <a:cubicBezTo>
                    <a:pt x="740" y="123"/>
                    <a:pt x="737" y="122"/>
                    <a:pt x="738" y="121"/>
                  </a:cubicBezTo>
                  <a:cubicBezTo>
                    <a:pt x="738" y="120"/>
                    <a:pt x="741" y="121"/>
                    <a:pt x="742" y="121"/>
                  </a:cubicBezTo>
                  <a:cubicBezTo>
                    <a:pt x="742" y="120"/>
                    <a:pt x="739" y="120"/>
                    <a:pt x="739" y="120"/>
                  </a:cubicBezTo>
                  <a:cubicBezTo>
                    <a:pt x="739" y="117"/>
                    <a:pt x="747" y="122"/>
                    <a:pt x="748" y="122"/>
                  </a:cubicBezTo>
                  <a:cubicBezTo>
                    <a:pt x="750" y="123"/>
                    <a:pt x="756" y="121"/>
                    <a:pt x="758" y="119"/>
                  </a:cubicBezTo>
                  <a:cubicBezTo>
                    <a:pt x="759" y="118"/>
                    <a:pt x="757" y="118"/>
                    <a:pt x="757" y="117"/>
                  </a:cubicBezTo>
                  <a:cubicBezTo>
                    <a:pt x="757" y="117"/>
                    <a:pt x="761" y="117"/>
                    <a:pt x="761" y="115"/>
                  </a:cubicBezTo>
                  <a:cubicBezTo>
                    <a:pt x="760" y="114"/>
                    <a:pt x="758" y="113"/>
                    <a:pt x="759" y="112"/>
                  </a:cubicBezTo>
                  <a:cubicBezTo>
                    <a:pt x="759" y="111"/>
                    <a:pt x="761" y="109"/>
                    <a:pt x="761" y="109"/>
                  </a:cubicBezTo>
                  <a:cubicBezTo>
                    <a:pt x="762" y="109"/>
                    <a:pt x="766" y="110"/>
                    <a:pt x="766" y="109"/>
                  </a:cubicBezTo>
                  <a:cubicBezTo>
                    <a:pt x="765" y="110"/>
                    <a:pt x="762" y="111"/>
                    <a:pt x="763" y="112"/>
                  </a:cubicBezTo>
                  <a:cubicBezTo>
                    <a:pt x="764" y="113"/>
                    <a:pt x="765" y="114"/>
                    <a:pt x="765" y="114"/>
                  </a:cubicBezTo>
                  <a:cubicBezTo>
                    <a:pt x="765" y="115"/>
                    <a:pt x="764" y="116"/>
                    <a:pt x="765" y="116"/>
                  </a:cubicBezTo>
                  <a:cubicBezTo>
                    <a:pt x="767" y="116"/>
                    <a:pt x="769" y="115"/>
                    <a:pt x="771" y="115"/>
                  </a:cubicBezTo>
                  <a:cubicBezTo>
                    <a:pt x="773" y="115"/>
                    <a:pt x="775" y="115"/>
                    <a:pt x="777" y="116"/>
                  </a:cubicBezTo>
                  <a:cubicBezTo>
                    <a:pt x="778" y="117"/>
                    <a:pt x="778" y="117"/>
                    <a:pt x="778" y="119"/>
                  </a:cubicBezTo>
                  <a:cubicBezTo>
                    <a:pt x="778" y="120"/>
                    <a:pt x="782" y="121"/>
                    <a:pt x="783" y="121"/>
                  </a:cubicBezTo>
                  <a:cubicBezTo>
                    <a:pt x="784" y="122"/>
                    <a:pt x="790" y="126"/>
                    <a:pt x="791" y="124"/>
                  </a:cubicBezTo>
                  <a:cubicBezTo>
                    <a:pt x="790" y="127"/>
                    <a:pt x="796" y="124"/>
                    <a:pt x="796" y="124"/>
                  </a:cubicBezTo>
                  <a:cubicBezTo>
                    <a:pt x="796" y="123"/>
                    <a:pt x="792" y="123"/>
                    <a:pt x="793" y="122"/>
                  </a:cubicBezTo>
                  <a:cubicBezTo>
                    <a:pt x="793" y="120"/>
                    <a:pt x="796" y="122"/>
                    <a:pt x="796" y="122"/>
                  </a:cubicBezTo>
                  <a:cubicBezTo>
                    <a:pt x="796" y="120"/>
                    <a:pt x="795" y="122"/>
                    <a:pt x="796" y="119"/>
                  </a:cubicBezTo>
                  <a:cubicBezTo>
                    <a:pt x="796" y="118"/>
                    <a:pt x="796" y="117"/>
                    <a:pt x="796" y="116"/>
                  </a:cubicBezTo>
                  <a:cubicBezTo>
                    <a:pt x="795" y="115"/>
                    <a:pt x="794" y="115"/>
                    <a:pt x="794" y="114"/>
                  </a:cubicBezTo>
                  <a:cubicBezTo>
                    <a:pt x="794" y="114"/>
                    <a:pt x="801" y="116"/>
                    <a:pt x="802" y="115"/>
                  </a:cubicBezTo>
                  <a:cubicBezTo>
                    <a:pt x="802" y="115"/>
                    <a:pt x="801" y="114"/>
                    <a:pt x="800" y="114"/>
                  </a:cubicBezTo>
                  <a:cubicBezTo>
                    <a:pt x="801" y="114"/>
                    <a:pt x="804" y="115"/>
                    <a:pt x="805" y="114"/>
                  </a:cubicBezTo>
                  <a:cubicBezTo>
                    <a:pt x="805" y="113"/>
                    <a:pt x="805" y="112"/>
                    <a:pt x="806" y="111"/>
                  </a:cubicBezTo>
                  <a:cubicBezTo>
                    <a:pt x="806" y="111"/>
                    <a:pt x="809" y="111"/>
                    <a:pt x="809" y="111"/>
                  </a:cubicBezTo>
                  <a:cubicBezTo>
                    <a:pt x="809" y="111"/>
                    <a:pt x="808" y="111"/>
                    <a:pt x="808" y="111"/>
                  </a:cubicBezTo>
                  <a:cubicBezTo>
                    <a:pt x="807" y="110"/>
                    <a:pt x="810" y="111"/>
                    <a:pt x="808" y="111"/>
                  </a:cubicBezTo>
                  <a:close/>
                  <a:moveTo>
                    <a:pt x="405" y="192"/>
                  </a:moveTo>
                  <a:cubicBezTo>
                    <a:pt x="404" y="195"/>
                    <a:pt x="404" y="198"/>
                    <a:pt x="403" y="201"/>
                  </a:cubicBezTo>
                  <a:cubicBezTo>
                    <a:pt x="402" y="203"/>
                    <a:pt x="399" y="202"/>
                    <a:pt x="399" y="204"/>
                  </a:cubicBezTo>
                  <a:cubicBezTo>
                    <a:pt x="399" y="204"/>
                    <a:pt x="401" y="204"/>
                    <a:pt x="402" y="204"/>
                  </a:cubicBezTo>
                  <a:cubicBezTo>
                    <a:pt x="402" y="204"/>
                    <a:pt x="393" y="210"/>
                    <a:pt x="392" y="210"/>
                  </a:cubicBezTo>
                  <a:cubicBezTo>
                    <a:pt x="391" y="211"/>
                    <a:pt x="390" y="212"/>
                    <a:pt x="388" y="212"/>
                  </a:cubicBezTo>
                  <a:cubicBezTo>
                    <a:pt x="387" y="213"/>
                    <a:pt x="386" y="215"/>
                    <a:pt x="385" y="216"/>
                  </a:cubicBezTo>
                  <a:cubicBezTo>
                    <a:pt x="384" y="217"/>
                    <a:pt x="377" y="219"/>
                    <a:pt x="376" y="217"/>
                  </a:cubicBezTo>
                  <a:cubicBezTo>
                    <a:pt x="376" y="216"/>
                    <a:pt x="383" y="214"/>
                    <a:pt x="384" y="213"/>
                  </a:cubicBezTo>
                  <a:cubicBezTo>
                    <a:pt x="387" y="211"/>
                    <a:pt x="390" y="208"/>
                    <a:pt x="393" y="206"/>
                  </a:cubicBezTo>
                  <a:cubicBezTo>
                    <a:pt x="395" y="205"/>
                    <a:pt x="395" y="202"/>
                    <a:pt x="397" y="201"/>
                  </a:cubicBezTo>
                  <a:cubicBezTo>
                    <a:pt x="399" y="198"/>
                    <a:pt x="401" y="195"/>
                    <a:pt x="402" y="192"/>
                  </a:cubicBezTo>
                  <a:cubicBezTo>
                    <a:pt x="402" y="190"/>
                    <a:pt x="402" y="190"/>
                    <a:pt x="404" y="189"/>
                  </a:cubicBezTo>
                  <a:cubicBezTo>
                    <a:pt x="406" y="188"/>
                    <a:pt x="405" y="191"/>
                    <a:pt x="405" y="192"/>
                  </a:cubicBezTo>
                  <a:cubicBezTo>
                    <a:pt x="404" y="193"/>
                    <a:pt x="405" y="190"/>
                    <a:pt x="405" y="192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87" name="Freeform 721"/>
            <p:cNvSpPr>
              <a:spLocks/>
            </p:cNvSpPr>
            <p:nvPr/>
          </p:nvSpPr>
          <p:spPr bwMode="auto">
            <a:xfrm>
              <a:off x="18193828" y="6226607"/>
              <a:ext cx="140127" cy="299442"/>
            </a:xfrm>
            <a:custGeom>
              <a:avLst/>
              <a:gdLst>
                <a:gd name="T0" fmla="*/ 13 w 15"/>
                <a:gd name="T1" fmla="*/ 26 h 32"/>
                <a:gd name="T2" fmla="*/ 10 w 15"/>
                <a:gd name="T3" fmla="*/ 13 h 32"/>
                <a:gd name="T4" fmla="*/ 9 w 15"/>
                <a:gd name="T5" fmla="*/ 4 h 32"/>
                <a:gd name="T6" fmla="*/ 9 w 15"/>
                <a:gd name="T7" fmla="*/ 1 h 32"/>
                <a:gd name="T8" fmla="*/ 6 w 15"/>
                <a:gd name="T9" fmla="*/ 0 h 32"/>
                <a:gd name="T10" fmla="*/ 7 w 15"/>
                <a:gd name="T11" fmla="*/ 3 h 32"/>
                <a:gd name="T12" fmla="*/ 6 w 15"/>
                <a:gd name="T13" fmla="*/ 5 h 32"/>
                <a:gd name="T14" fmla="*/ 4 w 15"/>
                <a:gd name="T15" fmla="*/ 7 h 32"/>
                <a:gd name="T16" fmla="*/ 4 w 15"/>
                <a:gd name="T17" fmla="*/ 9 h 32"/>
                <a:gd name="T18" fmla="*/ 2 w 15"/>
                <a:gd name="T19" fmla="*/ 14 h 32"/>
                <a:gd name="T20" fmla="*/ 5 w 15"/>
                <a:gd name="T21" fmla="*/ 20 h 32"/>
                <a:gd name="T22" fmla="*/ 6 w 15"/>
                <a:gd name="T23" fmla="*/ 32 h 32"/>
                <a:gd name="T24" fmla="*/ 15 w 15"/>
                <a:gd name="T25" fmla="*/ 32 h 32"/>
                <a:gd name="T26" fmla="*/ 13 w 15"/>
                <a:gd name="T27" fmla="*/ 26 h 32"/>
                <a:gd name="T28" fmla="*/ 13 w 15"/>
                <a:gd name="T29" fmla="*/ 26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5" h="32">
                  <a:moveTo>
                    <a:pt x="13" y="26"/>
                  </a:moveTo>
                  <a:cubicBezTo>
                    <a:pt x="13" y="22"/>
                    <a:pt x="9" y="17"/>
                    <a:pt x="10" y="13"/>
                  </a:cubicBezTo>
                  <a:cubicBezTo>
                    <a:pt x="11" y="10"/>
                    <a:pt x="10" y="7"/>
                    <a:pt x="9" y="4"/>
                  </a:cubicBezTo>
                  <a:cubicBezTo>
                    <a:pt x="9" y="3"/>
                    <a:pt x="9" y="2"/>
                    <a:pt x="9" y="1"/>
                  </a:cubicBezTo>
                  <a:cubicBezTo>
                    <a:pt x="9" y="0"/>
                    <a:pt x="6" y="0"/>
                    <a:pt x="6" y="0"/>
                  </a:cubicBezTo>
                  <a:cubicBezTo>
                    <a:pt x="6" y="1"/>
                    <a:pt x="7" y="2"/>
                    <a:pt x="7" y="3"/>
                  </a:cubicBezTo>
                  <a:cubicBezTo>
                    <a:pt x="8" y="4"/>
                    <a:pt x="7" y="5"/>
                    <a:pt x="6" y="5"/>
                  </a:cubicBezTo>
                  <a:cubicBezTo>
                    <a:pt x="5" y="6"/>
                    <a:pt x="4" y="5"/>
                    <a:pt x="4" y="7"/>
                  </a:cubicBezTo>
                  <a:cubicBezTo>
                    <a:pt x="4" y="8"/>
                    <a:pt x="4" y="8"/>
                    <a:pt x="4" y="9"/>
                  </a:cubicBezTo>
                  <a:cubicBezTo>
                    <a:pt x="3" y="11"/>
                    <a:pt x="3" y="13"/>
                    <a:pt x="2" y="14"/>
                  </a:cubicBezTo>
                  <a:cubicBezTo>
                    <a:pt x="0" y="15"/>
                    <a:pt x="4" y="18"/>
                    <a:pt x="5" y="20"/>
                  </a:cubicBezTo>
                  <a:cubicBezTo>
                    <a:pt x="6" y="22"/>
                    <a:pt x="4" y="32"/>
                    <a:pt x="6" y="32"/>
                  </a:cubicBezTo>
                  <a:cubicBezTo>
                    <a:pt x="9" y="32"/>
                    <a:pt x="12" y="32"/>
                    <a:pt x="15" y="32"/>
                  </a:cubicBezTo>
                  <a:cubicBezTo>
                    <a:pt x="15" y="30"/>
                    <a:pt x="14" y="28"/>
                    <a:pt x="13" y="26"/>
                  </a:cubicBezTo>
                  <a:cubicBezTo>
                    <a:pt x="13" y="24"/>
                    <a:pt x="13" y="27"/>
                    <a:pt x="13" y="26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88" name="Freeform 722"/>
            <p:cNvSpPr>
              <a:spLocks/>
            </p:cNvSpPr>
            <p:nvPr/>
          </p:nvSpPr>
          <p:spPr bwMode="auto">
            <a:xfrm>
              <a:off x="18222490" y="6516489"/>
              <a:ext cx="140127" cy="216615"/>
            </a:xfrm>
            <a:custGeom>
              <a:avLst/>
              <a:gdLst>
                <a:gd name="T0" fmla="*/ 12 w 15"/>
                <a:gd name="T1" fmla="*/ 1 h 23"/>
                <a:gd name="T2" fmla="*/ 7 w 15"/>
                <a:gd name="T3" fmla="*/ 1 h 23"/>
                <a:gd name="T4" fmla="*/ 2 w 15"/>
                <a:gd name="T5" fmla="*/ 2 h 23"/>
                <a:gd name="T6" fmla="*/ 1 w 15"/>
                <a:gd name="T7" fmla="*/ 7 h 23"/>
                <a:gd name="T8" fmla="*/ 2 w 15"/>
                <a:gd name="T9" fmla="*/ 11 h 23"/>
                <a:gd name="T10" fmla="*/ 1 w 15"/>
                <a:gd name="T11" fmla="*/ 23 h 23"/>
                <a:gd name="T12" fmla="*/ 4 w 15"/>
                <a:gd name="T13" fmla="*/ 20 h 23"/>
                <a:gd name="T14" fmla="*/ 7 w 15"/>
                <a:gd name="T15" fmla="*/ 20 h 23"/>
                <a:gd name="T16" fmla="*/ 9 w 15"/>
                <a:gd name="T17" fmla="*/ 23 h 23"/>
                <a:gd name="T18" fmla="*/ 9 w 15"/>
                <a:gd name="T19" fmla="*/ 20 h 23"/>
                <a:gd name="T20" fmla="*/ 6 w 15"/>
                <a:gd name="T21" fmla="*/ 16 h 23"/>
                <a:gd name="T22" fmla="*/ 4 w 15"/>
                <a:gd name="T23" fmla="*/ 7 h 23"/>
                <a:gd name="T24" fmla="*/ 9 w 15"/>
                <a:gd name="T25" fmla="*/ 3 h 23"/>
                <a:gd name="T26" fmla="*/ 15 w 15"/>
                <a:gd name="T27" fmla="*/ 6 h 23"/>
                <a:gd name="T28" fmla="*/ 12 w 15"/>
                <a:gd name="T29" fmla="*/ 1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5" h="23">
                  <a:moveTo>
                    <a:pt x="12" y="1"/>
                  </a:moveTo>
                  <a:cubicBezTo>
                    <a:pt x="11" y="1"/>
                    <a:pt x="9" y="1"/>
                    <a:pt x="7" y="1"/>
                  </a:cubicBezTo>
                  <a:cubicBezTo>
                    <a:pt x="5" y="1"/>
                    <a:pt x="3" y="0"/>
                    <a:pt x="2" y="2"/>
                  </a:cubicBezTo>
                  <a:cubicBezTo>
                    <a:pt x="2" y="4"/>
                    <a:pt x="1" y="5"/>
                    <a:pt x="1" y="7"/>
                  </a:cubicBezTo>
                  <a:cubicBezTo>
                    <a:pt x="1" y="8"/>
                    <a:pt x="2" y="9"/>
                    <a:pt x="2" y="11"/>
                  </a:cubicBezTo>
                  <a:cubicBezTo>
                    <a:pt x="2" y="12"/>
                    <a:pt x="0" y="23"/>
                    <a:pt x="1" y="23"/>
                  </a:cubicBezTo>
                  <a:cubicBezTo>
                    <a:pt x="3" y="22"/>
                    <a:pt x="1" y="19"/>
                    <a:pt x="4" y="20"/>
                  </a:cubicBezTo>
                  <a:cubicBezTo>
                    <a:pt x="5" y="20"/>
                    <a:pt x="7" y="19"/>
                    <a:pt x="7" y="20"/>
                  </a:cubicBezTo>
                  <a:cubicBezTo>
                    <a:pt x="8" y="20"/>
                    <a:pt x="8" y="23"/>
                    <a:pt x="9" y="23"/>
                  </a:cubicBezTo>
                  <a:cubicBezTo>
                    <a:pt x="9" y="23"/>
                    <a:pt x="9" y="20"/>
                    <a:pt x="9" y="20"/>
                  </a:cubicBezTo>
                  <a:cubicBezTo>
                    <a:pt x="9" y="18"/>
                    <a:pt x="7" y="17"/>
                    <a:pt x="6" y="16"/>
                  </a:cubicBezTo>
                  <a:cubicBezTo>
                    <a:pt x="5" y="14"/>
                    <a:pt x="2" y="9"/>
                    <a:pt x="4" y="7"/>
                  </a:cubicBezTo>
                  <a:cubicBezTo>
                    <a:pt x="7" y="5"/>
                    <a:pt x="6" y="4"/>
                    <a:pt x="9" y="3"/>
                  </a:cubicBezTo>
                  <a:cubicBezTo>
                    <a:pt x="11" y="2"/>
                    <a:pt x="14" y="4"/>
                    <a:pt x="15" y="6"/>
                  </a:cubicBezTo>
                  <a:cubicBezTo>
                    <a:pt x="14" y="4"/>
                    <a:pt x="13" y="2"/>
                    <a:pt x="12" y="1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89" name="Freeform 723"/>
            <p:cNvSpPr>
              <a:spLocks/>
            </p:cNvSpPr>
            <p:nvPr/>
          </p:nvSpPr>
          <p:spPr bwMode="auto">
            <a:xfrm>
              <a:off x="17483637" y="7153601"/>
              <a:ext cx="197453" cy="235731"/>
            </a:xfrm>
            <a:custGeom>
              <a:avLst/>
              <a:gdLst>
                <a:gd name="T0" fmla="*/ 5 w 21"/>
                <a:gd name="T1" fmla="*/ 1 h 25"/>
                <a:gd name="T2" fmla="*/ 4 w 21"/>
                <a:gd name="T3" fmla="*/ 7 h 25"/>
                <a:gd name="T4" fmla="*/ 1 w 21"/>
                <a:gd name="T5" fmla="*/ 9 h 25"/>
                <a:gd name="T6" fmla="*/ 3 w 21"/>
                <a:gd name="T7" fmla="*/ 11 h 25"/>
                <a:gd name="T8" fmla="*/ 2 w 21"/>
                <a:gd name="T9" fmla="*/ 14 h 25"/>
                <a:gd name="T10" fmla="*/ 3 w 21"/>
                <a:gd name="T11" fmla="*/ 16 h 25"/>
                <a:gd name="T12" fmla="*/ 1 w 21"/>
                <a:gd name="T13" fmla="*/ 20 h 25"/>
                <a:gd name="T14" fmla="*/ 3 w 21"/>
                <a:gd name="T15" fmla="*/ 21 h 25"/>
                <a:gd name="T16" fmla="*/ 0 w 21"/>
                <a:gd name="T17" fmla="*/ 24 h 25"/>
                <a:gd name="T18" fmla="*/ 2 w 21"/>
                <a:gd name="T19" fmla="*/ 23 h 25"/>
                <a:gd name="T20" fmla="*/ 3 w 21"/>
                <a:gd name="T21" fmla="*/ 24 h 25"/>
                <a:gd name="T22" fmla="*/ 6 w 21"/>
                <a:gd name="T23" fmla="*/ 22 h 25"/>
                <a:gd name="T24" fmla="*/ 8 w 21"/>
                <a:gd name="T25" fmla="*/ 22 h 25"/>
                <a:gd name="T26" fmla="*/ 9 w 21"/>
                <a:gd name="T27" fmla="*/ 22 h 25"/>
                <a:gd name="T28" fmla="*/ 12 w 21"/>
                <a:gd name="T29" fmla="*/ 21 h 25"/>
                <a:gd name="T30" fmla="*/ 14 w 21"/>
                <a:gd name="T31" fmla="*/ 20 h 25"/>
                <a:gd name="T32" fmla="*/ 17 w 21"/>
                <a:gd name="T33" fmla="*/ 18 h 25"/>
                <a:gd name="T34" fmla="*/ 20 w 21"/>
                <a:gd name="T35" fmla="*/ 20 h 25"/>
                <a:gd name="T36" fmla="*/ 19 w 21"/>
                <a:gd name="T37" fmla="*/ 16 h 25"/>
                <a:gd name="T38" fmla="*/ 17 w 21"/>
                <a:gd name="T39" fmla="*/ 12 h 25"/>
                <a:gd name="T40" fmla="*/ 12 w 21"/>
                <a:gd name="T41" fmla="*/ 0 h 25"/>
                <a:gd name="T42" fmla="*/ 5 w 21"/>
                <a:gd name="T43" fmla="*/ 1 h 25"/>
                <a:gd name="T44" fmla="*/ 5 w 21"/>
                <a:gd name="T45" fmla="*/ 1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1" h="25">
                  <a:moveTo>
                    <a:pt x="5" y="1"/>
                  </a:moveTo>
                  <a:cubicBezTo>
                    <a:pt x="3" y="2"/>
                    <a:pt x="2" y="6"/>
                    <a:pt x="4" y="7"/>
                  </a:cubicBezTo>
                  <a:cubicBezTo>
                    <a:pt x="7" y="10"/>
                    <a:pt x="2" y="9"/>
                    <a:pt x="1" y="9"/>
                  </a:cubicBezTo>
                  <a:cubicBezTo>
                    <a:pt x="1" y="9"/>
                    <a:pt x="3" y="11"/>
                    <a:pt x="3" y="11"/>
                  </a:cubicBezTo>
                  <a:cubicBezTo>
                    <a:pt x="3" y="13"/>
                    <a:pt x="3" y="13"/>
                    <a:pt x="2" y="14"/>
                  </a:cubicBezTo>
                  <a:cubicBezTo>
                    <a:pt x="2" y="14"/>
                    <a:pt x="3" y="15"/>
                    <a:pt x="3" y="16"/>
                  </a:cubicBezTo>
                  <a:cubicBezTo>
                    <a:pt x="2" y="17"/>
                    <a:pt x="1" y="20"/>
                    <a:pt x="1" y="20"/>
                  </a:cubicBezTo>
                  <a:cubicBezTo>
                    <a:pt x="1" y="20"/>
                    <a:pt x="3" y="20"/>
                    <a:pt x="3" y="21"/>
                  </a:cubicBezTo>
                  <a:cubicBezTo>
                    <a:pt x="3" y="21"/>
                    <a:pt x="0" y="23"/>
                    <a:pt x="0" y="24"/>
                  </a:cubicBezTo>
                  <a:cubicBezTo>
                    <a:pt x="0" y="24"/>
                    <a:pt x="1" y="23"/>
                    <a:pt x="2" y="23"/>
                  </a:cubicBezTo>
                  <a:cubicBezTo>
                    <a:pt x="2" y="23"/>
                    <a:pt x="2" y="25"/>
                    <a:pt x="3" y="24"/>
                  </a:cubicBezTo>
                  <a:cubicBezTo>
                    <a:pt x="3" y="23"/>
                    <a:pt x="5" y="22"/>
                    <a:pt x="6" y="22"/>
                  </a:cubicBezTo>
                  <a:cubicBezTo>
                    <a:pt x="7" y="21"/>
                    <a:pt x="6" y="25"/>
                    <a:pt x="8" y="22"/>
                  </a:cubicBezTo>
                  <a:cubicBezTo>
                    <a:pt x="9" y="20"/>
                    <a:pt x="8" y="21"/>
                    <a:pt x="9" y="22"/>
                  </a:cubicBezTo>
                  <a:cubicBezTo>
                    <a:pt x="9" y="22"/>
                    <a:pt x="12" y="21"/>
                    <a:pt x="12" y="21"/>
                  </a:cubicBezTo>
                  <a:cubicBezTo>
                    <a:pt x="14" y="21"/>
                    <a:pt x="13" y="20"/>
                    <a:pt x="14" y="20"/>
                  </a:cubicBezTo>
                  <a:cubicBezTo>
                    <a:pt x="16" y="20"/>
                    <a:pt x="16" y="19"/>
                    <a:pt x="17" y="18"/>
                  </a:cubicBezTo>
                  <a:cubicBezTo>
                    <a:pt x="18" y="16"/>
                    <a:pt x="19" y="19"/>
                    <a:pt x="20" y="20"/>
                  </a:cubicBezTo>
                  <a:cubicBezTo>
                    <a:pt x="21" y="20"/>
                    <a:pt x="19" y="16"/>
                    <a:pt x="19" y="16"/>
                  </a:cubicBezTo>
                  <a:cubicBezTo>
                    <a:pt x="18" y="15"/>
                    <a:pt x="17" y="14"/>
                    <a:pt x="17" y="12"/>
                  </a:cubicBezTo>
                  <a:cubicBezTo>
                    <a:pt x="17" y="7"/>
                    <a:pt x="14" y="4"/>
                    <a:pt x="12" y="0"/>
                  </a:cubicBezTo>
                  <a:cubicBezTo>
                    <a:pt x="10" y="2"/>
                    <a:pt x="8" y="1"/>
                    <a:pt x="5" y="1"/>
                  </a:cubicBezTo>
                  <a:cubicBezTo>
                    <a:pt x="5" y="2"/>
                    <a:pt x="6" y="1"/>
                    <a:pt x="5" y="1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90" name="Freeform 724"/>
            <p:cNvSpPr>
              <a:spLocks/>
            </p:cNvSpPr>
            <p:nvPr/>
          </p:nvSpPr>
          <p:spPr bwMode="auto">
            <a:xfrm>
              <a:off x="17400836" y="6901941"/>
              <a:ext cx="299364" cy="289887"/>
            </a:xfrm>
            <a:custGeom>
              <a:avLst/>
              <a:gdLst>
                <a:gd name="T0" fmla="*/ 32 w 32"/>
                <a:gd name="T1" fmla="*/ 3 h 31"/>
                <a:gd name="T2" fmla="*/ 29 w 32"/>
                <a:gd name="T3" fmla="*/ 1 h 31"/>
                <a:gd name="T4" fmla="*/ 27 w 32"/>
                <a:gd name="T5" fmla="*/ 4 h 31"/>
                <a:gd name="T6" fmla="*/ 25 w 32"/>
                <a:gd name="T7" fmla="*/ 5 h 31"/>
                <a:gd name="T8" fmla="*/ 20 w 32"/>
                <a:gd name="T9" fmla="*/ 6 h 31"/>
                <a:gd name="T10" fmla="*/ 20 w 32"/>
                <a:gd name="T11" fmla="*/ 10 h 31"/>
                <a:gd name="T12" fmla="*/ 13 w 32"/>
                <a:gd name="T13" fmla="*/ 9 h 31"/>
                <a:gd name="T14" fmla="*/ 10 w 32"/>
                <a:gd name="T15" fmla="*/ 12 h 31"/>
                <a:gd name="T16" fmla="*/ 0 w 32"/>
                <a:gd name="T17" fmla="*/ 19 h 31"/>
                <a:gd name="T18" fmla="*/ 6 w 32"/>
                <a:gd name="T19" fmla="*/ 21 h 31"/>
                <a:gd name="T20" fmla="*/ 5 w 32"/>
                <a:gd name="T21" fmla="*/ 24 h 31"/>
                <a:gd name="T22" fmla="*/ 6 w 32"/>
                <a:gd name="T23" fmla="*/ 26 h 31"/>
                <a:gd name="T24" fmla="*/ 3 w 32"/>
                <a:gd name="T25" fmla="*/ 29 h 31"/>
                <a:gd name="T26" fmla="*/ 5 w 32"/>
                <a:gd name="T27" fmla="*/ 30 h 31"/>
                <a:gd name="T28" fmla="*/ 5 w 32"/>
                <a:gd name="T29" fmla="*/ 31 h 31"/>
                <a:gd name="T30" fmla="*/ 9 w 32"/>
                <a:gd name="T31" fmla="*/ 31 h 31"/>
                <a:gd name="T32" fmla="*/ 12 w 32"/>
                <a:gd name="T33" fmla="*/ 31 h 31"/>
                <a:gd name="T34" fmla="*/ 14 w 32"/>
                <a:gd name="T35" fmla="*/ 28 h 31"/>
                <a:gd name="T36" fmla="*/ 21 w 32"/>
                <a:gd name="T37" fmla="*/ 27 h 31"/>
                <a:gd name="T38" fmla="*/ 16 w 32"/>
                <a:gd name="T39" fmla="*/ 22 h 31"/>
                <a:gd name="T40" fmla="*/ 20 w 32"/>
                <a:gd name="T41" fmla="*/ 19 h 31"/>
                <a:gd name="T42" fmla="*/ 27 w 32"/>
                <a:gd name="T43" fmla="*/ 14 h 31"/>
                <a:gd name="T44" fmla="*/ 27 w 32"/>
                <a:gd name="T45" fmla="*/ 8 h 31"/>
                <a:gd name="T46" fmla="*/ 32 w 32"/>
                <a:gd name="T47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2" h="31">
                  <a:moveTo>
                    <a:pt x="32" y="3"/>
                  </a:moveTo>
                  <a:cubicBezTo>
                    <a:pt x="31" y="2"/>
                    <a:pt x="30" y="0"/>
                    <a:pt x="29" y="1"/>
                  </a:cubicBezTo>
                  <a:cubicBezTo>
                    <a:pt x="28" y="1"/>
                    <a:pt x="28" y="3"/>
                    <a:pt x="27" y="4"/>
                  </a:cubicBezTo>
                  <a:cubicBezTo>
                    <a:pt x="27" y="4"/>
                    <a:pt x="26" y="3"/>
                    <a:pt x="25" y="5"/>
                  </a:cubicBezTo>
                  <a:cubicBezTo>
                    <a:pt x="24" y="6"/>
                    <a:pt x="22" y="6"/>
                    <a:pt x="20" y="6"/>
                  </a:cubicBezTo>
                  <a:cubicBezTo>
                    <a:pt x="18" y="7"/>
                    <a:pt x="22" y="9"/>
                    <a:pt x="20" y="10"/>
                  </a:cubicBezTo>
                  <a:cubicBezTo>
                    <a:pt x="17" y="11"/>
                    <a:pt x="16" y="9"/>
                    <a:pt x="13" y="9"/>
                  </a:cubicBezTo>
                  <a:cubicBezTo>
                    <a:pt x="12" y="8"/>
                    <a:pt x="10" y="11"/>
                    <a:pt x="10" y="12"/>
                  </a:cubicBezTo>
                  <a:cubicBezTo>
                    <a:pt x="7" y="15"/>
                    <a:pt x="1" y="15"/>
                    <a:pt x="0" y="19"/>
                  </a:cubicBezTo>
                  <a:cubicBezTo>
                    <a:pt x="0" y="19"/>
                    <a:pt x="6" y="21"/>
                    <a:pt x="6" y="21"/>
                  </a:cubicBezTo>
                  <a:cubicBezTo>
                    <a:pt x="6" y="22"/>
                    <a:pt x="5" y="24"/>
                    <a:pt x="5" y="24"/>
                  </a:cubicBezTo>
                  <a:cubicBezTo>
                    <a:pt x="5" y="26"/>
                    <a:pt x="6" y="25"/>
                    <a:pt x="6" y="26"/>
                  </a:cubicBezTo>
                  <a:cubicBezTo>
                    <a:pt x="6" y="25"/>
                    <a:pt x="2" y="28"/>
                    <a:pt x="3" y="29"/>
                  </a:cubicBezTo>
                  <a:cubicBezTo>
                    <a:pt x="3" y="29"/>
                    <a:pt x="5" y="30"/>
                    <a:pt x="5" y="30"/>
                  </a:cubicBezTo>
                  <a:cubicBezTo>
                    <a:pt x="6" y="30"/>
                    <a:pt x="5" y="30"/>
                    <a:pt x="5" y="31"/>
                  </a:cubicBezTo>
                  <a:cubicBezTo>
                    <a:pt x="5" y="30"/>
                    <a:pt x="9" y="30"/>
                    <a:pt x="9" y="31"/>
                  </a:cubicBezTo>
                  <a:cubicBezTo>
                    <a:pt x="10" y="31"/>
                    <a:pt x="11" y="31"/>
                    <a:pt x="12" y="31"/>
                  </a:cubicBezTo>
                  <a:cubicBezTo>
                    <a:pt x="12" y="31"/>
                    <a:pt x="13" y="29"/>
                    <a:pt x="14" y="28"/>
                  </a:cubicBezTo>
                  <a:cubicBezTo>
                    <a:pt x="17" y="28"/>
                    <a:pt x="19" y="29"/>
                    <a:pt x="21" y="27"/>
                  </a:cubicBezTo>
                  <a:cubicBezTo>
                    <a:pt x="21" y="25"/>
                    <a:pt x="16" y="23"/>
                    <a:pt x="16" y="22"/>
                  </a:cubicBezTo>
                  <a:cubicBezTo>
                    <a:pt x="17" y="21"/>
                    <a:pt x="18" y="20"/>
                    <a:pt x="20" y="19"/>
                  </a:cubicBezTo>
                  <a:cubicBezTo>
                    <a:pt x="22" y="17"/>
                    <a:pt x="24" y="15"/>
                    <a:pt x="27" y="14"/>
                  </a:cubicBezTo>
                  <a:cubicBezTo>
                    <a:pt x="29" y="12"/>
                    <a:pt x="26" y="9"/>
                    <a:pt x="27" y="8"/>
                  </a:cubicBezTo>
                  <a:cubicBezTo>
                    <a:pt x="29" y="6"/>
                    <a:pt x="30" y="4"/>
                    <a:pt x="32" y="3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91" name="Freeform 725"/>
            <p:cNvSpPr>
              <a:spLocks/>
            </p:cNvSpPr>
            <p:nvPr/>
          </p:nvSpPr>
          <p:spPr bwMode="auto">
            <a:xfrm>
              <a:off x="11209749" y="6162893"/>
              <a:ext cx="222932" cy="232543"/>
            </a:xfrm>
            <a:custGeom>
              <a:avLst/>
              <a:gdLst>
                <a:gd name="T0" fmla="*/ 21 w 24"/>
                <a:gd name="T1" fmla="*/ 8 h 25"/>
                <a:gd name="T2" fmla="*/ 18 w 24"/>
                <a:gd name="T3" fmla="*/ 5 h 25"/>
                <a:gd name="T4" fmla="*/ 15 w 24"/>
                <a:gd name="T5" fmla="*/ 6 h 25"/>
                <a:gd name="T6" fmla="*/ 16 w 24"/>
                <a:gd name="T7" fmla="*/ 1 h 25"/>
                <a:gd name="T8" fmla="*/ 10 w 24"/>
                <a:gd name="T9" fmla="*/ 1 h 25"/>
                <a:gd name="T10" fmla="*/ 10 w 24"/>
                <a:gd name="T11" fmla="*/ 2 h 25"/>
                <a:gd name="T12" fmla="*/ 9 w 24"/>
                <a:gd name="T13" fmla="*/ 3 h 25"/>
                <a:gd name="T14" fmla="*/ 11 w 24"/>
                <a:gd name="T15" fmla="*/ 4 h 25"/>
                <a:gd name="T16" fmla="*/ 9 w 24"/>
                <a:gd name="T17" fmla="*/ 5 h 25"/>
                <a:gd name="T18" fmla="*/ 2 w 24"/>
                <a:gd name="T19" fmla="*/ 6 h 25"/>
                <a:gd name="T20" fmla="*/ 3 w 24"/>
                <a:gd name="T21" fmla="*/ 7 h 25"/>
                <a:gd name="T22" fmla="*/ 2 w 24"/>
                <a:gd name="T23" fmla="*/ 8 h 25"/>
                <a:gd name="T24" fmla="*/ 2 w 24"/>
                <a:gd name="T25" fmla="*/ 8 h 25"/>
                <a:gd name="T26" fmla="*/ 1 w 24"/>
                <a:gd name="T27" fmla="*/ 8 h 25"/>
                <a:gd name="T28" fmla="*/ 3 w 24"/>
                <a:gd name="T29" fmla="*/ 10 h 25"/>
                <a:gd name="T30" fmla="*/ 6 w 24"/>
                <a:gd name="T31" fmla="*/ 13 h 25"/>
                <a:gd name="T32" fmla="*/ 5 w 24"/>
                <a:gd name="T33" fmla="*/ 17 h 25"/>
                <a:gd name="T34" fmla="*/ 1 w 24"/>
                <a:gd name="T35" fmla="*/ 20 h 25"/>
                <a:gd name="T36" fmla="*/ 3 w 24"/>
                <a:gd name="T37" fmla="*/ 20 h 25"/>
                <a:gd name="T38" fmla="*/ 0 w 24"/>
                <a:gd name="T39" fmla="*/ 22 h 25"/>
                <a:gd name="T40" fmla="*/ 3 w 24"/>
                <a:gd name="T41" fmla="*/ 21 h 25"/>
                <a:gd name="T42" fmla="*/ 2 w 24"/>
                <a:gd name="T43" fmla="*/ 24 h 25"/>
                <a:gd name="T44" fmla="*/ 4 w 24"/>
                <a:gd name="T45" fmla="*/ 23 h 25"/>
                <a:gd name="T46" fmla="*/ 4 w 24"/>
                <a:gd name="T47" fmla="*/ 25 h 25"/>
                <a:gd name="T48" fmla="*/ 8 w 24"/>
                <a:gd name="T49" fmla="*/ 24 h 25"/>
                <a:gd name="T50" fmla="*/ 17 w 24"/>
                <a:gd name="T51" fmla="*/ 20 h 25"/>
                <a:gd name="T52" fmla="*/ 22 w 24"/>
                <a:gd name="T53" fmla="*/ 16 h 25"/>
                <a:gd name="T54" fmla="*/ 21 w 24"/>
                <a:gd name="T55" fmla="*/ 8 h 25"/>
                <a:gd name="T56" fmla="*/ 21 w 24"/>
                <a:gd name="T57" fmla="*/ 8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4" h="25">
                  <a:moveTo>
                    <a:pt x="21" y="8"/>
                  </a:moveTo>
                  <a:cubicBezTo>
                    <a:pt x="20" y="8"/>
                    <a:pt x="19" y="5"/>
                    <a:pt x="18" y="5"/>
                  </a:cubicBezTo>
                  <a:cubicBezTo>
                    <a:pt x="16" y="6"/>
                    <a:pt x="17" y="7"/>
                    <a:pt x="15" y="6"/>
                  </a:cubicBezTo>
                  <a:cubicBezTo>
                    <a:pt x="11" y="5"/>
                    <a:pt x="15" y="3"/>
                    <a:pt x="16" y="1"/>
                  </a:cubicBezTo>
                  <a:cubicBezTo>
                    <a:pt x="14" y="1"/>
                    <a:pt x="11" y="0"/>
                    <a:pt x="10" y="1"/>
                  </a:cubicBezTo>
                  <a:cubicBezTo>
                    <a:pt x="10" y="1"/>
                    <a:pt x="12" y="1"/>
                    <a:pt x="10" y="2"/>
                  </a:cubicBezTo>
                  <a:cubicBezTo>
                    <a:pt x="10" y="2"/>
                    <a:pt x="8" y="3"/>
                    <a:pt x="9" y="3"/>
                  </a:cubicBezTo>
                  <a:cubicBezTo>
                    <a:pt x="9" y="4"/>
                    <a:pt x="11" y="3"/>
                    <a:pt x="11" y="4"/>
                  </a:cubicBezTo>
                  <a:cubicBezTo>
                    <a:pt x="12" y="5"/>
                    <a:pt x="9" y="5"/>
                    <a:pt x="9" y="5"/>
                  </a:cubicBezTo>
                  <a:cubicBezTo>
                    <a:pt x="7" y="6"/>
                    <a:pt x="3" y="5"/>
                    <a:pt x="2" y="6"/>
                  </a:cubicBezTo>
                  <a:cubicBezTo>
                    <a:pt x="2" y="6"/>
                    <a:pt x="3" y="6"/>
                    <a:pt x="3" y="7"/>
                  </a:cubicBezTo>
                  <a:cubicBezTo>
                    <a:pt x="3" y="7"/>
                    <a:pt x="1" y="7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3" y="8"/>
                    <a:pt x="1" y="8"/>
                    <a:pt x="1" y="8"/>
                  </a:cubicBezTo>
                  <a:cubicBezTo>
                    <a:pt x="1" y="9"/>
                    <a:pt x="5" y="9"/>
                    <a:pt x="3" y="10"/>
                  </a:cubicBezTo>
                  <a:cubicBezTo>
                    <a:pt x="0" y="12"/>
                    <a:pt x="4" y="13"/>
                    <a:pt x="6" y="13"/>
                  </a:cubicBezTo>
                  <a:cubicBezTo>
                    <a:pt x="7" y="13"/>
                    <a:pt x="5" y="16"/>
                    <a:pt x="5" y="17"/>
                  </a:cubicBezTo>
                  <a:cubicBezTo>
                    <a:pt x="4" y="17"/>
                    <a:pt x="2" y="21"/>
                    <a:pt x="1" y="20"/>
                  </a:cubicBezTo>
                  <a:cubicBezTo>
                    <a:pt x="1" y="20"/>
                    <a:pt x="3" y="20"/>
                    <a:pt x="3" y="20"/>
                  </a:cubicBezTo>
                  <a:cubicBezTo>
                    <a:pt x="2" y="21"/>
                    <a:pt x="1" y="20"/>
                    <a:pt x="0" y="22"/>
                  </a:cubicBezTo>
                  <a:cubicBezTo>
                    <a:pt x="0" y="22"/>
                    <a:pt x="3" y="21"/>
                    <a:pt x="3" y="21"/>
                  </a:cubicBezTo>
                  <a:cubicBezTo>
                    <a:pt x="3" y="21"/>
                    <a:pt x="2" y="23"/>
                    <a:pt x="2" y="24"/>
                  </a:cubicBezTo>
                  <a:cubicBezTo>
                    <a:pt x="2" y="24"/>
                    <a:pt x="4" y="23"/>
                    <a:pt x="4" y="23"/>
                  </a:cubicBezTo>
                  <a:cubicBezTo>
                    <a:pt x="4" y="23"/>
                    <a:pt x="4" y="24"/>
                    <a:pt x="4" y="25"/>
                  </a:cubicBezTo>
                  <a:cubicBezTo>
                    <a:pt x="5" y="25"/>
                    <a:pt x="7" y="24"/>
                    <a:pt x="8" y="24"/>
                  </a:cubicBezTo>
                  <a:cubicBezTo>
                    <a:pt x="11" y="23"/>
                    <a:pt x="14" y="20"/>
                    <a:pt x="17" y="20"/>
                  </a:cubicBezTo>
                  <a:cubicBezTo>
                    <a:pt x="21" y="20"/>
                    <a:pt x="20" y="19"/>
                    <a:pt x="22" y="16"/>
                  </a:cubicBezTo>
                  <a:cubicBezTo>
                    <a:pt x="24" y="13"/>
                    <a:pt x="21" y="11"/>
                    <a:pt x="21" y="8"/>
                  </a:cubicBezTo>
                  <a:cubicBezTo>
                    <a:pt x="20" y="8"/>
                    <a:pt x="21" y="9"/>
                    <a:pt x="21" y="8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92" name="Freeform 726"/>
            <p:cNvSpPr>
              <a:spLocks/>
            </p:cNvSpPr>
            <p:nvPr/>
          </p:nvSpPr>
          <p:spPr bwMode="auto">
            <a:xfrm>
              <a:off x="11321211" y="6153340"/>
              <a:ext cx="149682" cy="92380"/>
            </a:xfrm>
            <a:custGeom>
              <a:avLst/>
              <a:gdLst>
                <a:gd name="T0" fmla="*/ 1 w 16"/>
                <a:gd name="T1" fmla="*/ 6 h 10"/>
                <a:gd name="T2" fmla="*/ 4 w 16"/>
                <a:gd name="T3" fmla="*/ 8 h 10"/>
                <a:gd name="T4" fmla="*/ 5 w 16"/>
                <a:gd name="T5" fmla="*/ 7 h 10"/>
                <a:gd name="T6" fmla="*/ 8 w 16"/>
                <a:gd name="T7" fmla="*/ 8 h 10"/>
                <a:gd name="T8" fmla="*/ 11 w 16"/>
                <a:gd name="T9" fmla="*/ 4 h 10"/>
                <a:gd name="T10" fmla="*/ 11 w 16"/>
                <a:gd name="T11" fmla="*/ 2 h 10"/>
                <a:gd name="T12" fmla="*/ 7 w 16"/>
                <a:gd name="T13" fmla="*/ 1 h 10"/>
                <a:gd name="T14" fmla="*/ 4 w 16"/>
                <a:gd name="T15" fmla="*/ 2 h 10"/>
                <a:gd name="T16" fmla="*/ 1 w 16"/>
                <a:gd name="T17" fmla="*/ 6 h 10"/>
                <a:gd name="T18" fmla="*/ 1 w 16"/>
                <a:gd name="T19" fmla="*/ 6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" h="10">
                  <a:moveTo>
                    <a:pt x="1" y="6"/>
                  </a:moveTo>
                  <a:cubicBezTo>
                    <a:pt x="0" y="7"/>
                    <a:pt x="3" y="8"/>
                    <a:pt x="4" y="8"/>
                  </a:cubicBezTo>
                  <a:cubicBezTo>
                    <a:pt x="4" y="8"/>
                    <a:pt x="5" y="7"/>
                    <a:pt x="5" y="7"/>
                  </a:cubicBezTo>
                  <a:cubicBezTo>
                    <a:pt x="6" y="6"/>
                    <a:pt x="7" y="7"/>
                    <a:pt x="8" y="8"/>
                  </a:cubicBezTo>
                  <a:cubicBezTo>
                    <a:pt x="10" y="10"/>
                    <a:pt x="16" y="5"/>
                    <a:pt x="11" y="4"/>
                  </a:cubicBezTo>
                  <a:cubicBezTo>
                    <a:pt x="12" y="4"/>
                    <a:pt x="11" y="2"/>
                    <a:pt x="11" y="2"/>
                  </a:cubicBezTo>
                  <a:cubicBezTo>
                    <a:pt x="10" y="0"/>
                    <a:pt x="9" y="0"/>
                    <a:pt x="7" y="1"/>
                  </a:cubicBezTo>
                  <a:cubicBezTo>
                    <a:pt x="6" y="1"/>
                    <a:pt x="4" y="1"/>
                    <a:pt x="4" y="2"/>
                  </a:cubicBezTo>
                  <a:cubicBezTo>
                    <a:pt x="3" y="3"/>
                    <a:pt x="1" y="4"/>
                    <a:pt x="1" y="6"/>
                  </a:cubicBezTo>
                  <a:cubicBezTo>
                    <a:pt x="1" y="6"/>
                    <a:pt x="1" y="5"/>
                    <a:pt x="1" y="6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93" name="Freeform 727"/>
            <p:cNvSpPr>
              <a:spLocks/>
            </p:cNvSpPr>
            <p:nvPr/>
          </p:nvSpPr>
          <p:spPr bwMode="auto">
            <a:xfrm>
              <a:off x="11267072" y="6854158"/>
              <a:ext cx="585987" cy="430050"/>
            </a:xfrm>
            <a:custGeom>
              <a:avLst/>
              <a:gdLst>
                <a:gd name="T0" fmla="*/ 58 w 63"/>
                <a:gd name="T1" fmla="*/ 8 h 46"/>
                <a:gd name="T2" fmla="*/ 52 w 63"/>
                <a:gd name="T3" fmla="*/ 6 h 46"/>
                <a:gd name="T4" fmla="*/ 49 w 63"/>
                <a:gd name="T5" fmla="*/ 6 h 46"/>
                <a:gd name="T6" fmla="*/ 45 w 63"/>
                <a:gd name="T7" fmla="*/ 6 h 46"/>
                <a:gd name="T8" fmla="*/ 40 w 63"/>
                <a:gd name="T9" fmla="*/ 4 h 46"/>
                <a:gd name="T10" fmla="*/ 38 w 63"/>
                <a:gd name="T11" fmla="*/ 2 h 46"/>
                <a:gd name="T12" fmla="*/ 35 w 63"/>
                <a:gd name="T13" fmla="*/ 2 h 46"/>
                <a:gd name="T14" fmla="*/ 31 w 63"/>
                <a:gd name="T15" fmla="*/ 2 h 46"/>
                <a:gd name="T16" fmla="*/ 27 w 63"/>
                <a:gd name="T17" fmla="*/ 2 h 46"/>
                <a:gd name="T18" fmla="*/ 17 w 63"/>
                <a:gd name="T19" fmla="*/ 1 h 46"/>
                <a:gd name="T20" fmla="*/ 8 w 63"/>
                <a:gd name="T21" fmla="*/ 0 h 46"/>
                <a:gd name="T22" fmla="*/ 2 w 63"/>
                <a:gd name="T23" fmla="*/ 3 h 46"/>
                <a:gd name="T24" fmla="*/ 2 w 63"/>
                <a:gd name="T25" fmla="*/ 6 h 46"/>
                <a:gd name="T26" fmla="*/ 2 w 63"/>
                <a:gd name="T27" fmla="*/ 11 h 46"/>
                <a:gd name="T28" fmla="*/ 5 w 63"/>
                <a:gd name="T29" fmla="*/ 10 h 46"/>
                <a:gd name="T30" fmla="*/ 7 w 63"/>
                <a:gd name="T31" fmla="*/ 12 h 46"/>
                <a:gd name="T32" fmla="*/ 12 w 63"/>
                <a:gd name="T33" fmla="*/ 11 h 46"/>
                <a:gd name="T34" fmla="*/ 14 w 63"/>
                <a:gd name="T35" fmla="*/ 14 h 46"/>
                <a:gd name="T36" fmla="*/ 13 w 63"/>
                <a:gd name="T37" fmla="*/ 20 h 46"/>
                <a:gd name="T38" fmla="*/ 12 w 63"/>
                <a:gd name="T39" fmla="*/ 25 h 46"/>
                <a:gd name="T40" fmla="*/ 12 w 63"/>
                <a:gd name="T41" fmla="*/ 28 h 46"/>
                <a:gd name="T42" fmla="*/ 10 w 63"/>
                <a:gd name="T43" fmla="*/ 33 h 46"/>
                <a:gd name="T44" fmla="*/ 10 w 63"/>
                <a:gd name="T45" fmla="*/ 38 h 46"/>
                <a:gd name="T46" fmla="*/ 17 w 63"/>
                <a:gd name="T47" fmla="*/ 44 h 46"/>
                <a:gd name="T48" fmla="*/ 20 w 63"/>
                <a:gd name="T49" fmla="*/ 45 h 46"/>
                <a:gd name="T50" fmla="*/ 21 w 63"/>
                <a:gd name="T51" fmla="*/ 43 h 46"/>
                <a:gd name="T52" fmla="*/ 24 w 63"/>
                <a:gd name="T53" fmla="*/ 42 h 46"/>
                <a:gd name="T54" fmla="*/ 36 w 63"/>
                <a:gd name="T55" fmla="*/ 41 h 46"/>
                <a:gd name="T56" fmla="*/ 39 w 63"/>
                <a:gd name="T57" fmla="*/ 38 h 46"/>
                <a:gd name="T58" fmla="*/ 43 w 63"/>
                <a:gd name="T59" fmla="*/ 35 h 46"/>
                <a:gd name="T60" fmla="*/ 47 w 63"/>
                <a:gd name="T61" fmla="*/ 30 h 46"/>
                <a:gd name="T62" fmla="*/ 45 w 63"/>
                <a:gd name="T63" fmla="*/ 26 h 46"/>
                <a:gd name="T64" fmla="*/ 48 w 63"/>
                <a:gd name="T65" fmla="*/ 21 h 46"/>
                <a:gd name="T66" fmla="*/ 50 w 63"/>
                <a:gd name="T67" fmla="*/ 19 h 46"/>
                <a:gd name="T68" fmla="*/ 51 w 63"/>
                <a:gd name="T69" fmla="*/ 17 h 46"/>
                <a:gd name="T70" fmla="*/ 60 w 63"/>
                <a:gd name="T71" fmla="*/ 13 h 46"/>
                <a:gd name="T72" fmla="*/ 63 w 63"/>
                <a:gd name="T73" fmla="*/ 9 h 46"/>
                <a:gd name="T74" fmla="*/ 58 w 63"/>
                <a:gd name="T75" fmla="*/ 8 h 46"/>
                <a:gd name="T76" fmla="*/ 58 w 63"/>
                <a:gd name="T77" fmla="*/ 8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63" h="46">
                  <a:moveTo>
                    <a:pt x="58" y="8"/>
                  </a:moveTo>
                  <a:cubicBezTo>
                    <a:pt x="55" y="8"/>
                    <a:pt x="54" y="7"/>
                    <a:pt x="52" y="6"/>
                  </a:cubicBezTo>
                  <a:cubicBezTo>
                    <a:pt x="51" y="5"/>
                    <a:pt x="50" y="6"/>
                    <a:pt x="49" y="6"/>
                  </a:cubicBezTo>
                  <a:cubicBezTo>
                    <a:pt x="48" y="6"/>
                    <a:pt x="46" y="6"/>
                    <a:pt x="45" y="6"/>
                  </a:cubicBezTo>
                  <a:cubicBezTo>
                    <a:pt x="43" y="5"/>
                    <a:pt x="41" y="4"/>
                    <a:pt x="40" y="4"/>
                  </a:cubicBezTo>
                  <a:cubicBezTo>
                    <a:pt x="39" y="3"/>
                    <a:pt x="39" y="3"/>
                    <a:pt x="38" y="2"/>
                  </a:cubicBezTo>
                  <a:cubicBezTo>
                    <a:pt x="37" y="3"/>
                    <a:pt x="36" y="2"/>
                    <a:pt x="35" y="2"/>
                  </a:cubicBezTo>
                  <a:cubicBezTo>
                    <a:pt x="33" y="1"/>
                    <a:pt x="32" y="2"/>
                    <a:pt x="31" y="2"/>
                  </a:cubicBezTo>
                  <a:cubicBezTo>
                    <a:pt x="29" y="2"/>
                    <a:pt x="28" y="2"/>
                    <a:pt x="27" y="2"/>
                  </a:cubicBezTo>
                  <a:cubicBezTo>
                    <a:pt x="24" y="2"/>
                    <a:pt x="21" y="1"/>
                    <a:pt x="17" y="1"/>
                  </a:cubicBezTo>
                  <a:cubicBezTo>
                    <a:pt x="15" y="1"/>
                    <a:pt x="11" y="0"/>
                    <a:pt x="8" y="0"/>
                  </a:cubicBezTo>
                  <a:cubicBezTo>
                    <a:pt x="7" y="1"/>
                    <a:pt x="4" y="2"/>
                    <a:pt x="2" y="3"/>
                  </a:cubicBezTo>
                  <a:cubicBezTo>
                    <a:pt x="0" y="4"/>
                    <a:pt x="1" y="5"/>
                    <a:pt x="2" y="6"/>
                  </a:cubicBezTo>
                  <a:cubicBezTo>
                    <a:pt x="2" y="8"/>
                    <a:pt x="2" y="9"/>
                    <a:pt x="2" y="11"/>
                  </a:cubicBezTo>
                  <a:cubicBezTo>
                    <a:pt x="3" y="11"/>
                    <a:pt x="5" y="10"/>
                    <a:pt x="5" y="10"/>
                  </a:cubicBezTo>
                  <a:cubicBezTo>
                    <a:pt x="6" y="10"/>
                    <a:pt x="5" y="12"/>
                    <a:pt x="7" y="12"/>
                  </a:cubicBezTo>
                  <a:cubicBezTo>
                    <a:pt x="9" y="12"/>
                    <a:pt x="10" y="11"/>
                    <a:pt x="12" y="11"/>
                  </a:cubicBezTo>
                  <a:cubicBezTo>
                    <a:pt x="14" y="10"/>
                    <a:pt x="16" y="13"/>
                    <a:pt x="14" y="14"/>
                  </a:cubicBezTo>
                  <a:cubicBezTo>
                    <a:pt x="12" y="16"/>
                    <a:pt x="13" y="17"/>
                    <a:pt x="13" y="20"/>
                  </a:cubicBezTo>
                  <a:cubicBezTo>
                    <a:pt x="12" y="21"/>
                    <a:pt x="13" y="24"/>
                    <a:pt x="12" y="25"/>
                  </a:cubicBezTo>
                  <a:cubicBezTo>
                    <a:pt x="9" y="25"/>
                    <a:pt x="10" y="26"/>
                    <a:pt x="12" y="28"/>
                  </a:cubicBezTo>
                  <a:cubicBezTo>
                    <a:pt x="13" y="29"/>
                    <a:pt x="10" y="31"/>
                    <a:pt x="10" y="33"/>
                  </a:cubicBezTo>
                  <a:cubicBezTo>
                    <a:pt x="12" y="35"/>
                    <a:pt x="10" y="36"/>
                    <a:pt x="10" y="38"/>
                  </a:cubicBezTo>
                  <a:cubicBezTo>
                    <a:pt x="13" y="37"/>
                    <a:pt x="15" y="42"/>
                    <a:pt x="17" y="44"/>
                  </a:cubicBezTo>
                  <a:cubicBezTo>
                    <a:pt x="17" y="45"/>
                    <a:pt x="19" y="46"/>
                    <a:pt x="20" y="45"/>
                  </a:cubicBezTo>
                  <a:cubicBezTo>
                    <a:pt x="20" y="45"/>
                    <a:pt x="21" y="44"/>
                    <a:pt x="21" y="43"/>
                  </a:cubicBezTo>
                  <a:cubicBezTo>
                    <a:pt x="22" y="43"/>
                    <a:pt x="24" y="42"/>
                    <a:pt x="24" y="42"/>
                  </a:cubicBezTo>
                  <a:cubicBezTo>
                    <a:pt x="28" y="41"/>
                    <a:pt x="32" y="42"/>
                    <a:pt x="36" y="41"/>
                  </a:cubicBezTo>
                  <a:cubicBezTo>
                    <a:pt x="37" y="40"/>
                    <a:pt x="37" y="39"/>
                    <a:pt x="39" y="38"/>
                  </a:cubicBezTo>
                  <a:cubicBezTo>
                    <a:pt x="41" y="37"/>
                    <a:pt x="42" y="36"/>
                    <a:pt x="43" y="35"/>
                  </a:cubicBezTo>
                  <a:cubicBezTo>
                    <a:pt x="44" y="32"/>
                    <a:pt x="45" y="31"/>
                    <a:pt x="47" y="30"/>
                  </a:cubicBezTo>
                  <a:cubicBezTo>
                    <a:pt x="48" y="29"/>
                    <a:pt x="46" y="27"/>
                    <a:pt x="45" y="26"/>
                  </a:cubicBezTo>
                  <a:cubicBezTo>
                    <a:pt x="45" y="25"/>
                    <a:pt x="47" y="22"/>
                    <a:pt x="48" y="21"/>
                  </a:cubicBezTo>
                  <a:cubicBezTo>
                    <a:pt x="48" y="21"/>
                    <a:pt x="49" y="20"/>
                    <a:pt x="50" y="19"/>
                  </a:cubicBezTo>
                  <a:cubicBezTo>
                    <a:pt x="50" y="19"/>
                    <a:pt x="50" y="17"/>
                    <a:pt x="51" y="17"/>
                  </a:cubicBezTo>
                  <a:cubicBezTo>
                    <a:pt x="54" y="15"/>
                    <a:pt x="57" y="14"/>
                    <a:pt x="60" y="13"/>
                  </a:cubicBezTo>
                  <a:cubicBezTo>
                    <a:pt x="61" y="12"/>
                    <a:pt x="63" y="11"/>
                    <a:pt x="63" y="9"/>
                  </a:cubicBezTo>
                  <a:cubicBezTo>
                    <a:pt x="62" y="7"/>
                    <a:pt x="60" y="9"/>
                    <a:pt x="58" y="8"/>
                  </a:cubicBezTo>
                  <a:cubicBezTo>
                    <a:pt x="55" y="8"/>
                    <a:pt x="60" y="9"/>
                    <a:pt x="58" y="8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94" name="Freeform 728"/>
            <p:cNvSpPr>
              <a:spLocks/>
            </p:cNvSpPr>
            <p:nvPr/>
          </p:nvSpPr>
          <p:spPr bwMode="auto">
            <a:xfrm>
              <a:off x="11267072" y="6946541"/>
              <a:ext cx="149682" cy="283516"/>
            </a:xfrm>
            <a:custGeom>
              <a:avLst/>
              <a:gdLst>
                <a:gd name="T0" fmla="*/ 11 w 16"/>
                <a:gd name="T1" fmla="*/ 25 h 30"/>
                <a:gd name="T2" fmla="*/ 11 w 16"/>
                <a:gd name="T3" fmla="*/ 21 h 30"/>
                <a:gd name="T4" fmla="*/ 10 w 16"/>
                <a:gd name="T5" fmla="*/ 16 h 30"/>
                <a:gd name="T6" fmla="*/ 12 w 16"/>
                <a:gd name="T7" fmla="*/ 14 h 30"/>
                <a:gd name="T8" fmla="*/ 13 w 16"/>
                <a:gd name="T9" fmla="*/ 9 h 30"/>
                <a:gd name="T10" fmla="*/ 14 w 16"/>
                <a:gd name="T11" fmla="*/ 4 h 30"/>
                <a:gd name="T12" fmla="*/ 12 w 16"/>
                <a:gd name="T13" fmla="*/ 1 h 30"/>
                <a:gd name="T14" fmla="*/ 7 w 16"/>
                <a:gd name="T15" fmla="*/ 2 h 30"/>
                <a:gd name="T16" fmla="*/ 5 w 16"/>
                <a:gd name="T17" fmla="*/ 0 h 30"/>
                <a:gd name="T18" fmla="*/ 4 w 16"/>
                <a:gd name="T19" fmla="*/ 0 h 30"/>
                <a:gd name="T20" fmla="*/ 3 w 16"/>
                <a:gd name="T21" fmla="*/ 4 h 30"/>
                <a:gd name="T22" fmla="*/ 3 w 16"/>
                <a:gd name="T23" fmla="*/ 8 h 30"/>
                <a:gd name="T24" fmla="*/ 2 w 16"/>
                <a:gd name="T25" fmla="*/ 13 h 30"/>
                <a:gd name="T26" fmla="*/ 0 w 16"/>
                <a:gd name="T27" fmla="*/ 20 h 30"/>
                <a:gd name="T28" fmla="*/ 2 w 16"/>
                <a:gd name="T29" fmla="*/ 22 h 30"/>
                <a:gd name="T30" fmla="*/ 2 w 16"/>
                <a:gd name="T31" fmla="*/ 28 h 30"/>
                <a:gd name="T32" fmla="*/ 6 w 16"/>
                <a:gd name="T33" fmla="*/ 30 h 30"/>
                <a:gd name="T34" fmla="*/ 11 w 16"/>
                <a:gd name="T35" fmla="*/ 25 h 30"/>
                <a:gd name="T36" fmla="*/ 11 w 16"/>
                <a:gd name="T37" fmla="*/ 25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6" h="30">
                  <a:moveTo>
                    <a:pt x="11" y="25"/>
                  </a:moveTo>
                  <a:cubicBezTo>
                    <a:pt x="12" y="23"/>
                    <a:pt x="10" y="22"/>
                    <a:pt x="11" y="21"/>
                  </a:cubicBezTo>
                  <a:cubicBezTo>
                    <a:pt x="12" y="18"/>
                    <a:pt x="12" y="18"/>
                    <a:pt x="10" y="16"/>
                  </a:cubicBezTo>
                  <a:cubicBezTo>
                    <a:pt x="9" y="14"/>
                    <a:pt x="11" y="15"/>
                    <a:pt x="12" y="14"/>
                  </a:cubicBezTo>
                  <a:cubicBezTo>
                    <a:pt x="13" y="13"/>
                    <a:pt x="13" y="10"/>
                    <a:pt x="13" y="9"/>
                  </a:cubicBezTo>
                  <a:cubicBezTo>
                    <a:pt x="13" y="6"/>
                    <a:pt x="12" y="6"/>
                    <a:pt x="14" y="4"/>
                  </a:cubicBezTo>
                  <a:cubicBezTo>
                    <a:pt x="16" y="3"/>
                    <a:pt x="14" y="0"/>
                    <a:pt x="12" y="1"/>
                  </a:cubicBezTo>
                  <a:cubicBezTo>
                    <a:pt x="10" y="1"/>
                    <a:pt x="9" y="2"/>
                    <a:pt x="7" y="2"/>
                  </a:cubicBezTo>
                  <a:cubicBezTo>
                    <a:pt x="5" y="2"/>
                    <a:pt x="6" y="0"/>
                    <a:pt x="5" y="0"/>
                  </a:cubicBezTo>
                  <a:cubicBezTo>
                    <a:pt x="6" y="0"/>
                    <a:pt x="3" y="0"/>
                    <a:pt x="4" y="0"/>
                  </a:cubicBezTo>
                  <a:cubicBezTo>
                    <a:pt x="2" y="1"/>
                    <a:pt x="3" y="2"/>
                    <a:pt x="3" y="4"/>
                  </a:cubicBezTo>
                  <a:cubicBezTo>
                    <a:pt x="3" y="5"/>
                    <a:pt x="3" y="7"/>
                    <a:pt x="3" y="8"/>
                  </a:cubicBezTo>
                  <a:cubicBezTo>
                    <a:pt x="2" y="10"/>
                    <a:pt x="2" y="12"/>
                    <a:pt x="2" y="13"/>
                  </a:cubicBezTo>
                  <a:cubicBezTo>
                    <a:pt x="1" y="16"/>
                    <a:pt x="0" y="17"/>
                    <a:pt x="0" y="20"/>
                  </a:cubicBezTo>
                  <a:cubicBezTo>
                    <a:pt x="1" y="21"/>
                    <a:pt x="2" y="20"/>
                    <a:pt x="2" y="22"/>
                  </a:cubicBezTo>
                  <a:cubicBezTo>
                    <a:pt x="3" y="23"/>
                    <a:pt x="2" y="26"/>
                    <a:pt x="2" y="28"/>
                  </a:cubicBezTo>
                  <a:cubicBezTo>
                    <a:pt x="2" y="30"/>
                    <a:pt x="4" y="30"/>
                    <a:pt x="6" y="30"/>
                  </a:cubicBezTo>
                  <a:cubicBezTo>
                    <a:pt x="10" y="30"/>
                    <a:pt x="9" y="27"/>
                    <a:pt x="11" y="25"/>
                  </a:cubicBezTo>
                  <a:cubicBezTo>
                    <a:pt x="12" y="23"/>
                    <a:pt x="10" y="26"/>
                    <a:pt x="11" y="25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95" name="Freeform 729"/>
            <p:cNvSpPr>
              <a:spLocks/>
            </p:cNvSpPr>
            <p:nvPr/>
          </p:nvSpPr>
          <p:spPr bwMode="auto">
            <a:xfrm>
              <a:off x="13069621" y="9510902"/>
              <a:ext cx="493633" cy="825058"/>
            </a:xfrm>
            <a:custGeom>
              <a:avLst/>
              <a:gdLst>
                <a:gd name="T0" fmla="*/ 52 w 53"/>
                <a:gd name="T1" fmla="*/ 23 h 88"/>
                <a:gd name="T2" fmla="*/ 50 w 53"/>
                <a:gd name="T3" fmla="*/ 3 h 88"/>
                <a:gd name="T4" fmla="*/ 46 w 53"/>
                <a:gd name="T5" fmla="*/ 3 h 88"/>
                <a:gd name="T6" fmla="*/ 41 w 53"/>
                <a:gd name="T7" fmla="*/ 6 h 88"/>
                <a:gd name="T8" fmla="*/ 38 w 53"/>
                <a:gd name="T9" fmla="*/ 7 h 88"/>
                <a:gd name="T10" fmla="*/ 32 w 53"/>
                <a:gd name="T11" fmla="*/ 7 h 88"/>
                <a:gd name="T12" fmla="*/ 28 w 53"/>
                <a:gd name="T13" fmla="*/ 7 h 88"/>
                <a:gd name="T14" fmla="*/ 23 w 53"/>
                <a:gd name="T15" fmla="*/ 7 h 88"/>
                <a:gd name="T16" fmla="*/ 24 w 53"/>
                <a:gd name="T17" fmla="*/ 18 h 88"/>
                <a:gd name="T18" fmla="*/ 25 w 53"/>
                <a:gd name="T19" fmla="*/ 20 h 88"/>
                <a:gd name="T20" fmla="*/ 27 w 53"/>
                <a:gd name="T21" fmla="*/ 22 h 88"/>
                <a:gd name="T22" fmla="*/ 27 w 53"/>
                <a:gd name="T23" fmla="*/ 28 h 88"/>
                <a:gd name="T24" fmla="*/ 25 w 53"/>
                <a:gd name="T25" fmla="*/ 31 h 88"/>
                <a:gd name="T26" fmla="*/ 24 w 53"/>
                <a:gd name="T27" fmla="*/ 35 h 88"/>
                <a:gd name="T28" fmla="*/ 20 w 53"/>
                <a:gd name="T29" fmla="*/ 31 h 88"/>
                <a:gd name="T30" fmla="*/ 21 w 53"/>
                <a:gd name="T31" fmla="*/ 25 h 88"/>
                <a:gd name="T32" fmla="*/ 16 w 53"/>
                <a:gd name="T33" fmla="*/ 22 h 88"/>
                <a:gd name="T34" fmla="*/ 13 w 53"/>
                <a:gd name="T35" fmla="*/ 20 h 88"/>
                <a:gd name="T36" fmla="*/ 2 w 53"/>
                <a:gd name="T37" fmla="*/ 24 h 88"/>
                <a:gd name="T38" fmla="*/ 0 w 53"/>
                <a:gd name="T39" fmla="*/ 26 h 88"/>
                <a:gd name="T40" fmla="*/ 1 w 53"/>
                <a:gd name="T41" fmla="*/ 30 h 88"/>
                <a:gd name="T42" fmla="*/ 12 w 53"/>
                <a:gd name="T43" fmla="*/ 35 h 88"/>
                <a:gd name="T44" fmla="*/ 13 w 53"/>
                <a:gd name="T45" fmla="*/ 44 h 88"/>
                <a:gd name="T46" fmla="*/ 12 w 53"/>
                <a:gd name="T47" fmla="*/ 52 h 88"/>
                <a:gd name="T48" fmla="*/ 6 w 53"/>
                <a:gd name="T49" fmla="*/ 62 h 88"/>
                <a:gd name="T50" fmla="*/ 6 w 53"/>
                <a:gd name="T51" fmla="*/ 69 h 88"/>
                <a:gd name="T52" fmla="*/ 8 w 53"/>
                <a:gd name="T53" fmla="*/ 78 h 88"/>
                <a:gd name="T54" fmla="*/ 9 w 53"/>
                <a:gd name="T55" fmla="*/ 87 h 88"/>
                <a:gd name="T56" fmla="*/ 12 w 53"/>
                <a:gd name="T57" fmla="*/ 86 h 88"/>
                <a:gd name="T58" fmla="*/ 13 w 53"/>
                <a:gd name="T59" fmla="*/ 83 h 88"/>
                <a:gd name="T60" fmla="*/ 11 w 53"/>
                <a:gd name="T61" fmla="*/ 83 h 88"/>
                <a:gd name="T62" fmla="*/ 16 w 53"/>
                <a:gd name="T63" fmla="*/ 77 h 88"/>
                <a:gd name="T64" fmla="*/ 25 w 53"/>
                <a:gd name="T65" fmla="*/ 72 h 88"/>
                <a:gd name="T66" fmla="*/ 25 w 53"/>
                <a:gd name="T67" fmla="*/ 64 h 88"/>
                <a:gd name="T68" fmla="*/ 21 w 53"/>
                <a:gd name="T69" fmla="*/ 48 h 88"/>
                <a:gd name="T70" fmla="*/ 24 w 53"/>
                <a:gd name="T71" fmla="*/ 48 h 88"/>
                <a:gd name="T72" fmla="*/ 29 w 53"/>
                <a:gd name="T73" fmla="*/ 44 h 88"/>
                <a:gd name="T74" fmla="*/ 35 w 53"/>
                <a:gd name="T75" fmla="*/ 38 h 88"/>
                <a:gd name="T76" fmla="*/ 40 w 53"/>
                <a:gd name="T77" fmla="*/ 36 h 88"/>
                <a:gd name="T78" fmla="*/ 46 w 53"/>
                <a:gd name="T79" fmla="*/ 32 h 88"/>
                <a:gd name="T80" fmla="*/ 52 w 53"/>
                <a:gd name="T81" fmla="*/ 23 h 88"/>
                <a:gd name="T82" fmla="*/ 52 w 53"/>
                <a:gd name="T83" fmla="*/ 23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53" h="88">
                  <a:moveTo>
                    <a:pt x="52" y="23"/>
                  </a:moveTo>
                  <a:cubicBezTo>
                    <a:pt x="49" y="17"/>
                    <a:pt x="50" y="9"/>
                    <a:pt x="50" y="3"/>
                  </a:cubicBezTo>
                  <a:cubicBezTo>
                    <a:pt x="50" y="0"/>
                    <a:pt x="48" y="2"/>
                    <a:pt x="46" y="3"/>
                  </a:cubicBezTo>
                  <a:cubicBezTo>
                    <a:pt x="45" y="4"/>
                    <a:pt x="43" y="6"/>
                    <a:pt x="41" y="6"/>
                  </a:cubicBezTo>
                  <a:cubicBezTo>
                    <a:pt x="40" y="6"/>
                    <a:pt x="38" y="5"/>
                    <a:pt x="38" y="7"/>
                  </a:cubicBezTo>
                  <a:cubicBezTo>
                    <a:pt x="36" y="10"/>
                    <a:pt x="34" y="7"/>
                    <a:pt x="32" y="7"/>
                  </a:cubicBezTo>
                  <a:cubicBezTo>
                    <a:pt x="30" y="7"/>
                    <a:pt x="30" y="9"/>
                    <a:pt x="28" y="7"/>
                  </a:cubicBezTo>
                  <a:cubicBezTo>
                    <a:pt x="27" y="7"/>
                    <a:pt x="24" y="7"/>
                    <a:pt x="23" y="7"/>
                  </a:cubicBezTo>
                  <a:cubicBezTo>
                    <a:pt x="20" y="7"/>
                    <a:pt x="21" y="16"/>
                    <a:pt x="24" y="18"/>
                  </a:cubicBezTo>
                  <a:cubicBezTo>
                    <a:pt x="24" y="18"/>
                    <a:pt x="24" y="20"/>
                    <a:pt x="25" y="20"/>
                  </a:cubicBezTo>
                  <a:cubicBezTo>
                    <a:pt x="25" y="21"/>
                    <a:pt x="26" y="21"/>
                    <a:pt x="27" y="22"/>
                  </a:cubicBezTo>
                  <a:cubicBezTo>
                    <a:pt x="27" y="24"/>
                    <a:pt x="27" y="27"/>
                    <a:pt x="27" y="28"/>
                  </a:cubicBezTo>
                  <a:cubicBezTo>
                    <a:pt x="27" y="30"/>
                    <a:pt x="28" y="31"/>
                    <a:pt x="25" y="31"/>
                  </a:cubicBezTo>
                  <a:cubicBezTo>
                    <a:pt x="24" y="31"/>
                    <a:pt x="24" y="34"/>
                    <a:pt x="24" y="35"/>
                  </a:cubicBezTo>
                  <a:cubicBezTo>
                    <a:pt x="23" y="34"/>
                    <a:pt x="21" y="32"/>
                    <a:pt x="20" y="31"/>
                  </a:cubicBezTo>
                  <a:cubicBezTo>
                    <a:pt x="19" y="29"/>
                    <a:pt x="21" y="27"/>
                    <a:pt x="21" y="25"/>
                  </a:cubicBezTo>
                  <a:cubicBezTo>
                    <a:pt x="22" y="20"/>
                    <a:pt x="19" y="24"/>
                    <a:pt x="16" y="22"/>
                  </a:cubicBezTo>
                  <a:cubicBezTo>
                    <a:pt x="15" y="21"/>
                    <a:pt x="15" y="19"/>
                    <a:pt x="13" y="20"/>
                  </a:cubicBezTo>
                  <a:cubicBezTo>
                    <a:pt x="9" y="22"/>
                    <a:pt x="6" y="23"/>
                    <a:pt x="2" y="24"/>
                  </a:cubicBezTo>
                  <a:cubicBezTo>
                    <a:pt x="1" y="25"/>
                    <a:pt x="0" y="25"/>
                    <a:pt x="0" y="26"/>
                  </a:cubicBezTo>
                  <a:cubicBezTo>
                    <a:pt x="0" y="27"/>
                    <a:pt x="1" y="29"/>
                    <a:pt x="1" y="30"/>
                  </a:cubicBezTo>
                  <a:cubicBezTo>
                    <a:pt x="4" y="30"/>
                    <a:pt x="12" y="32"/>
                    <a:pt x="12" y="35"/>
                  </a:cubicBezTo>
                  <a:cubicBezTo>
                    <a:pt x="13" y="38"/>
                    <a:pt x="13" y="41"/>
                    <a:pt x="13" y="44"/>
                  </a:cubicBezTo>
                  <a:cubicBezTo>
                    <a:pt x="12" y="46"/>
                    <a:pt x="14" y="49"/>
                    <a:pt x="12" y="52"/>
                  </a:cubicBezTo>
                  <a:cubicBezTo>
                    <a:pt x="10" y="55"/>
                    <a:pt x="8" y="59"/>
                    <a:pt x="6" y="62"/>
                  </a:cubicBezTo>
                  <a:cubicBezTo>
                    <a:pt x="4" y="64"/>
                    <a:pt x="6" y="68"/>
                    <a:pt x="6" y="69"/>
                  </a:cubicBezTo>
                  <a:cubicBezTo>
                    <a:pt x="8" y="73"/>
                    <a:pt x="8" y="75"/>
                    <a:pt x="8" y="78"/>
                  </a:cubicBezTo>
                  <a:cubicBezTo>
                    <a:pt x="8" y="81"/>
                    <a:pt x="8" y="84"/>
                    <a:pt x="9" y="87"/>
                  </a:cubicBezTo>
                  <a:cubicBezTo>
                    <a:pt x="9" y="88"/>
                    <a:pt x="12" y="87"/>
                    <a:pt x="12" y="86"/>
                  </a:cubicBezTo>
                  <a:cubicBezTo>
                    <a:pt x="13" y="85"/>
                    <a:pt x="13" y="83"/>
                    <a:pt x="13" y="83"/>
                  </a:cubicBezTo>
                  <a:cubicBezTo>
                    <a:pt x="12" y="83"/>
                    <a:pt x="11" y="83"/>
                    <a:pt x="11" y="83"/>
                  </a:cubicBezTo>
                  <a:cubicBezTo>
                    <a:pt x="11" y="80"/>
                    <a:pt x="14" y="78"/>
                    <a:pt x="16" y="77"/>
                  </a:cubicBezTo>
                  <a:cubicBezTo>
                    <a:pt x="19" y="76"/>
                    <a:pt x="23" y="75"/>
                    <a:pt x="25" y="72"/>
                  </a:cubicBezTo>
                  <a:cubicBezTo>
                    <a:pt x="25" y="71"/>
                    <a:pt x="25" y="66"/>
                    <a:pt x="25" y="64"/>
                  </a:cubicBezTo>
                  <a:cubicBezTo>
                    <a:pt x="25" y="62"/>
                    <a:pt x="21" y="48"/>
                    <a:pt x="21" y="48"/>
                  </a:cubicBezTo>
                  <a:cubicBezTo>
                    <a:pt x="22" y="47"/>
                    <a:pt x="22" y="50"/>
                    <a:pt x="24" y="48"/>
                  </a:cubicBezTo>
                  <a:cubicBezTo>
                    <a:pt x="26" y="46"/>
                    <a:pt x="27" y="45"/>
                    <a:pt x="29" y="44"/>
                  </a:cubicBezTo>
                  <a:cubicBezTo>
                    <a:pt x="31" y="43"/>
                    <a:pt x="32" y="37"/>
                    <a:pt x="35" y="38"/>
                  </a:cubicBezTo>
                  <a:cubicBezTo>
                    <a:pt x="36" y="38"/>
                    <a:pt x="38" y="36"/>
                    <a:pt x="40" y="36"/>
                  </a:cubicBezTo>
                  <a:cubicBezTo>
                    <a:pt x="42" y="35"/>
                    <a:pt x="44" y="34"/>
                    <a:pt x="46" y="32"/>
                  </a:cubicBezTo>
                  <a:cubicBezTo>
                    <a:pt x="47" y="31"/>
                    <a:pt x="53" y="25"/>
                    <a:pt x="52" y="23"/>
                  </a:cubicBezTo>
                  <a:cubicBezTo>
                    <a:pt x="51" y="22"/>
                    <a:pt x="52" y="24"/>
                    <a:pt x="52" y="23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96" name="Freeform 730"/>
            <p:cNvSpPr>
              <a:spLocks/>
            </p:cNvSpPr>
            <p:nvPr/>
          </p:nvSpPr>
          <p:spPr bwMode="auto">
            <a:xfrm>
              <a:off x="13181086" y="9485418"/>
              <a:ext cx="149682" cy="353598"/>
            </a:xfrm>
            <a:custGeom>
              <a:avLst/>
              <a:gdLst>
                <a:gd name="T0" fmla="*/ 4 w 16"/>
                <a:gd name="T1" fmla="*/ 25 h 38"/>
                <a:gd name="T2" fmla="*/ 9 w 16"/>
                <a:gd name="T3" fmla="*/ 26 h 38"/>
                <a:gd name="T4" fmla="*/ 8 w 16"/>
                <a:gd name="T5" fmla="*/ 31 h 38"/>
                <a:gd name="T6" fmla="*/ 12 w 16"/>
                <a:gd name="T7" fmla="*/ 38 h 38"/>
                <a:gd name="T8" fmla="*/ 12 w 16"/>
                <a:gd name="T9" fmla="*/ 34 h 38"/>
                <a:gd name="T10" fmla="*/ 15 w 16"/>
                <a:gd name="T11" fmla="*/ 33 h 38"/>
                <a:gd name="T12" fmla="*/ 15 w 16"/>
                <a:gd name="T13" fmla="*/ 27 h 38"/>
                <a:gd name="T14" fmla="*/ 12 w 16"/>
                <a:gd name="T15" fmla="*/ 22 h 38"/>
                <a:gd name="T16" fmla="*/ 8 w 16"/>
                <a:gd name="T17" fmla="*/ 20 h 38"/>
                <a:gd name="T18" fmla="*/ 8 w 16"/>
                <a:gd name="T19" fmla="*/ 16 h 38"/>
                <a:gd name="T20" fmla="*/ 7 w 16"/>
                <a:gd name="T21" fmla="*/ 14 h 38"/>
                <a:gd name="T22" fmla="*/ 8 w 16"/>
                <a:gd name="T23" fmla="*/ 8 h 38"/>
                <a:gd name="T24" fmla="*/ 7 w 16"/>
                <a:gd name="T25" fmla="*/ 3 h 38"/>
                <a:gd name="T26" fmla="*/ 7 w 16"/>
                <a:gd name="T27" fmla="*/ 1 h 38"/>
                <a:gd name="T28" fmla="*/ 2 w 16"/>
                <a:gd name="T29" fmla="*/ 0 h 38"/>
                <a:gd name="T30" fmla="*/ 4 w 16"/>
                <a:gd name="T31" fmla="*/ 6 h 38"/>
                <a:gd name="T32" fmla="*/ 4 w 16"/>
                <a:gd name="T33" fmla="*/ 14 h 38"/>
                <a:gd name="T34" fmla="*/ 2 w 16"/>
                <a:gd name="T35" fmla="*/ 16 h 38"/>
                <a:gd name="T36" fmla="*/ 1 w 16"/>
                <a:gd name="T37" fmla="*/ 20 h 38"/>
                <a:gd name="T38" fmla="*/ 4 w 16"/>
                <a:gd name="T39" fmla="*/ 25 h 38"/>
                <a:gd name="T40" fmla="*/ 4 w 16"/>
                <a:gd name="T41" fmla="*/ 25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" h="38">
                  <a:moveTo>
                    <a:pt x="4" y="25"/>
                  </a:moveTo>
                  <a:cubicBezTo>
                    <a:pt x="6" y="26"/>
                    <a:pt x="9" y="24"/>
                    <a:pt x="9" y="26"/>
                  </a:cubicBezTo>
                  <a:cubicBezTo>
                    <a:pt x="10" y="28"/>
                    <a:pt x="9" y="29"/>
                    <a:pt x="8" y="31"/>
                  </a:cubicBezTo>
                  <a:cubicBezTo>
                    <a:pt x="6" y="33"/>
                    <a:pt x="10" y="36"/>
                    <a:pt x="12" y="38"/>
                  </a:cubicBezTo>
                  <a:cubicBezTo>
                    <a:pt x="13" y="37"/>
                    <a:pt x="12" y="35"/>
                    <a:pt x="12" y="34"/>
                  </a:cubicBezTo>
                  <a:cubicBezTo>
                    <a:pt x="13" y="33"/>
                    <a:pt x="16" y="35"/>
                    <a:pt x="15" y="33"/>
                  </a:cubicBezTo>
                  <a:cubicBezTo>
                    <a:pt x="15" y="31"/>
                    <a:pt x="15" y="29"/>
                    <a:pt x="15" y="27"/>
                  </a:cubicBezTo>
                  <a:cubicBezTo>
                    <a:pt x="14" y="25"/>
                    <a:pt x="13" y="24"/>
                    <a:pt x="12" y="22"/>
                  </a:cubicBezTo>
                  <a:cubicBezTo>
                    <a:pt x="11" y="25"/>
                    <a:pt x="8" y="21"/>
                    <a:pt x="8" y="20"/>
                  </a:cubicBezTo>
                  <a:cubicBezTo>
                    <a:pt x="8" y="18"/>
                    <a:pt x="8" y="17"/>
                    <a:pt x="8" y="16"/>
                  </a:cubicBezTo>
                  <a:cubicBezTo>
                    <a:pt x="8" y="14"/>
                    <a:pt x="8" y="15"/>
                    <a:pt x="7" y="14"/>
                  </a:cubicBezTo>
                  <a:cubicBezTo>
                    <a:pt x="6" y="14"/>
                    <a:pt x="8" y="8"/>
                    <a:pt x="8" y="8"/>
                  </a:cubicBezTo>
                  <a:cubicBezTo>
                    <a:pt x="8" y="6"/>
                    <a:pt x="7" y="5"/>
                    <a:pt x="7" y="3"/>
                  </a:cubicBezTo>
                  <a:cubicBezTo>
                    <a:pt x="6" y="2"/>
                    <a:pt x="5" y="0"/>
                    <a:pt x="7" y="1"/>
                  </a:cubicBezTo>
                  <a:cubicBezTo>
                    <a:pt x="6" y="0"/>
                    <a:pt x="3" y="0"/>
                    <a:pt x="2" y="0"/>
                  </a:cubicBezTo>
                  <a:cubicBezTo>
                    <a:pt x="2" y="1"/>
                    <a:pt x="6" y="5"/>
                    <a:pt x="4" y="6"/>
                  </a:cubicBezTo>
                  <a:cubicBezTo>
                    <a:pt x="1" y="7"/>
                    <a:pt x="2" y="12"/>
                    <a:pt x="4" y="14"/>
                  </a:cubicBezTo>
                  <a:cubicBezTo>
                    <a:pt x="4" y="15"/>
                    <a:pt x="2" y="15"/>
                    <a:pt x="2" y="16"/>
                  </a:cubicBezTo>
                  <a:cubicBezTo>
                    <a:pt x="1" y="16"/>
                    <a:pt x="1" y="19"/>
                    <a:pt x="1" y="20"/>
                  </a:cubicBezTo>
                  <a:cubicBezTo>
                    <a:pt x="0" y="22"/>
                    <a:pt x="3" y="24"/>
                    <a:pt x="4" y="25"/>
                  </a:cubicBezTo>
                  <a:cubicBezTo>
                    <a:pt x="5" y="26"/>
                    <a:pt x="4" y="24"/>
                    <a:pt x="4" y="25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97" name="Freeform 731"/>
            <p:cNvSpPr>
              <a:spLocks/>
            </p:cNvSpPr>
            <p:nvPr/>
          </p:nvSpPr>
          <p:spPr bwMode="auto">
            <a:xfrm>
              <a:off x="12674715" y="9418522"/>
              <a:ext cx="560509" cy="468277"/>
            </a:xfrm>
            <a:custGeom>
              <a:avLst/>
              <a:gdLst>
                <a:gd name="T0" fmla="*/ 56 w 60"/>
                <a:gd name="T1" fmla="*/ 30 h 50"/>
                <a:gd name="T2" fmla="*/ 55 w 60"/>
                <a:gd name="T3" fmla="*/ 24 h 50"/>
                <a:gd name="T4" fmla="*/ 57 w 60"/>
                <a:gd name="T5" fmla="*/ 22 h 50"/>
                <a:gd name="T6" fmla="*/ 57 w 60"/>
                <a:gd name="T7" fmla="*/ 19 h 50"/>
                <a:gd name="T8" fmla="*/ 58 w 60"/>
                <a:gd name="T9" fmla="*/ 13 h 50"/>
                <a:gd name="T10" fmla="*/ 56 w 60"/>
                <a:gd name="T11" fmla="*/ 8 h 50"/>
                <a:gd name="T12" fmla="*/ 51 w 60"/>
                <a:gd name="T13" fmla="*/ 5 h 50"/>
                <a:gd name="T14" fmla="*/ 48 w 60"/>
                <a:gd name="T15" fmla="*/ 3 h 50"/>
                <a:gd name="T16" fmla="*/ 45 w 60"/>
                <a:gd name="T17" fmla="*/ 0 h 50"/>
                <a:gd name="T18" fmla="*/ 38 w 60"/>
                <a:gd name="T19" fmla="*/ 1 h 50"/>
                <a:gd name="T20" fmla="*/ 34 w 60"/>
                <a:gd name="T21" fmla="*/ 4 h 50"/>
                <a:gd name="T22" fmla="*/ 35 w 60"/>
                <a:gd name="T23" fmla="*/ 10 h 50"/>
                <a:gd name="T24" fmla="*/ 33 w 60"/>
                <a:gd name="T25" fmla="*/ 17 h 50"/>
                <a:gd name="T26" fmla="*/ 37 w 60"/>
                <a:gd name="T27" fmla="*/ 21 h 50"/>
                <a:gd name="T28" fmla="*/ 40 w 60"/>
                <a:gd name="T29" fmla="*/ 23 h 50"/>
                <a:gd name="T30" fmla="*/ 39 w 60"/>
                <a:gd name="T31" fmla="*/ 26 h 50"/>
                <a:gd name="T32" fmla="*/ 35 w 60"/>
                <a:gd name="T33" fmla="*/ 26 h 50"/>
                <a:gd name="T34" fmla="*/ 31 w 60"/>
                <a:gd name="T35" fmla="*/ 22 h 50"/>
                <a:gd name="T36" fmla="*/ 27 w 60"/>
                <a:gd name="T37" fmla="*/ 17 h 50"/>
                <a:gd name="T38" fmla="*/ 20 w 60"/>
                <a:gd name="T39" fmla="*/ 18 h 50"/>
                <a:gd name="T40" fmla="*/ 16 w 60"/>
                <a:gd name="T41" fmla="*/ 16 h 50"/>
                <a:gd name="T42" fmla="*/ 14 w 60"/>
                <a:gd name="T43" fmla="*/ 16 h 50"/>
                <a:gd name="T44" fmla="*/ 11 w 60"/>
                <a:gd name="T45" fmla="*/ 14 h 50"/>
                <a:gd name="T46" fmla="*/ 11 w 60"/>
                <a:gd name="T47" fmla="*/ 20 h 50"/>
                <a:gd name="T48" fmla="*/ 10 w 60"/>
                <a:gd name="T49" fmla="*/ 24 h 50"/>
                <a:gd name="T50" fmla="*/ 2 w 60"/>
                <a:gd name="T51" fmla="*/ 24 h 50"/>
                <a:gd name="T52" fmla="*/ 1 w 60"/>
                <a:gd name="T53" fmla="*/ 29 h 50"/>
                <a:gd name="T54" fmla="*/ 3 w 60"/>
                <a:gd name="T55" fmla="*/ 43 h 50"/>
                <a:gd name="T56" fmla="*/ 8 w 60"/>
                <a:gd name="T57" fmla="*/ 48 h 50"/>
                <a:gd name="T58" fmla="*/ 16 w 60"/>
                <a:gd name="T59" fmla="*/ 50 h 50"/>
                <a:gd name="T60" fmla="*/ 18 w 60"/>
                <a:gd name="T61" fmla="*/ 50 h 50"/>
                <a:gd name="T62" fmla="*/ 22 w 60"/>
                <a:gd name="T63" fmla="*/ 50 h 50"/>
                <a:gd name="T64" fmla="*/ 28 w 60"/>
                <a:gd name="T65" fmla="*/ 47 h 50"/>
                <a:gd name="T66" fmla="*/ 31 w 60"/>
                <a:gd name="T67" fmla="*/ 44 h 50"/>
                <a:gd name="T68" fmla="*/ 35 w 60"/>
                <a:gd name="T69" fmla="*/ 41 h 50"/>
                <a:gd name="T70" fmla="*/ 37 w 60"/>
                <a:gd name="T71" fmla="*/ 38 h 50"/>
                <a:gd name="T72" fmla="*/ 43 w 60"/>
                <a:gd name="T73" fmla="*/ 38 h 50"/>
                <a:gd name="T74" fmla="*/ 42 w 60"/>
                <a:gd name="T75" fmla="*/ 35 h 50"/>
                <a:gd name="T76" fmla="*/ 46 w 60"/>
                <a:gd name="T77" fmla="*/ 33 h 50"/>
                <a:gd name="T78" fmla="*/ 56 w 60"/>
                <a:gd name="T79" fmla="*/ 30 h 50"/>
                <a:gd name="T80" fmla="*/ 56 w 60"/>
                <a:gd name="T81" fmla="*/ 3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60" h="50">
                  <a:moveTo>
                    <a:pt x="56" y="30"/>
                  </a:moveTo>
                  <a:cubicBezTo>
                    <a:pt x="54" y="27"/>
                    <a:pt x="56" y="27"/>
                    <a:pt x="55" y="24"/>
                  </a:cubicBezTo>
                  <a:cubicBezTo>
                    <a:pt x="55" y="23"/>
                    <a:pt x="56" y="23"/>
                    <a:pt x="57" y="22"/>
                  </a:cubicBezTo>
                  <a:cubicBezTo>
                    <a:pt x="58" y="21"/>
                    <a:pt x="57" y="20"/>
                    <a:pt x="57" y="19"/>
                  </a:cubicBezTo>
                  <a:cubicBezTo>
                    <a:pt x="56" y="17"/>
                    <a:pt x="56" y="14"/>
                    <a:pt x="58" y="13"/>
                  </a:cubicBezTo>
                  <a:cubicBezTo>
                    <a:pt x="60" y="12"/>
                    <a:pt x="57" y="9"/>
                    <a:pt x="56" y="8"/>
                  </a:cubicBezTo>
                  <a:cubicBezTo>
                    <a:pt x="55" y="6"/>
                    <a:pt x="53" y="5"/>
                    <a:pt x="51" y="5"/>
                  </a:cubicBezTo>
                  <a:cubicBezTo>
                    <a:pt x="50" y="4"/>
                    <a:pt x="49" y="3"/>
                    <a:pt x="48" y="3"/>
                  </a:cubicBezTo>
                  <a:cubicBezTo>
                    <a:pt x="47" y="2"/>
                    <a:pt x="46" y="1"/>
                    <a:pt x="45" y="0"/>
                  </a:cubicBezTo>
                  <a:cubicBezTo>
                    <a:pt x="45" y="0"/>
                    <a:pt x="39" y="1"/>
                    <a:pt x="38" y="1"/>
                  </a:cubicBezTo>
                  <a:cubicBezTo>
                    <a:pt x="36" y="1"/>
                    <a:pt x="36" y="3"/>
                    <a:pt x="34" y="4"/>
                  </a:cubicBezTo>
                  <a:cubicBezTo>
                    <a:pt x="33" y="6"/>
                    <a:pt x="34" y="9"/>
                    <a:pt x="35" y="10"/>
                  </a:cubicBezTo>
                  <a:cubicBezTo>
                    <a:pt x="35" y="13"/>
                    <a:pt x="33" y="14"/>
                    <a:pt x="33" y="17"/>
                  </a:cubicBezTo>
                  <a:cubicBezTo>
                    <a:pt x="33" y="18"/>
                    <a:pt x="35" y="21"/>
                    <a:pt x="37" y="21"/>
                  </a:cubicBezTo>
                  <a:cubicBezTo>
                    <a:pt x="39" y="21"/>
                    <a:pt x="40" y="20"/>
                    <a:pt x="40" y="23"/>
                  </a:cubicBezTo>
                  <a:cubicBezTo>
                    <a:pt x="40" y="25"/>
                    <a:pt x="40" y="26"/>
                    <a:pt x="39" y="26"/>
                  </a:cubicBezTo>
                  <a:cubicBezTo>
                    <a:pt x="37" y="27"/>
                    <a:pt x="36" y="28"/>
                    <a:pt x="35" y="26"/>
                  </a:cubicBezTo>
                  <a:cubicBezTo>
                    <a:pt x="34" y="24"/>
                    <a:pt x="33" y="22"/>
                    <a:pt x="31" y="22"/>
                  </a:cubicBezTo>
                  <a:cubicBezTo>
                    <a:pt x="29" y="21"/>
                    <a:pt x="28" y="19"/>
                    <a:pt x="27" y="17"/>
                  </a:cubicBezTo>
                  <a:cubicBezTo>
                    <a:pt x="25" y="21"/>
                    <a:pt x="23" y="19"/>
                    <a:pt x="20" y="18"/>
                  </a:cubicBezTo>
                  <a:cubicBezTo>
                    <a:pt x="18" y="18"/>
                    <a:pt x="18" y="16"/>
                    <a:pt x="16" y="16"/>
                  </a:cubicBezTo>
                  <a:cubicBezTo>
                    <a:pt x="16" y="16"/>
                    <a:pt x="15" y="17"/>
                    <a:pt x="14" y="16"/>
                  </a:cubicBezTo>
                  <a:cubicBezTo>
                    <a:pt x="13" y="16"/>
                    <a:pt x="13" y="14"/>
                    <a:pt x="11" y="14"/>
                  </a:cubicBezTo>
                  <a:cubicBezTo>
                    <a:pt x="11" y="16"/>
                    <a:pt x="11" y="18"/>
                    <a:pt x="11" y="20"/>
                  </a:cubicBezTo>
                  <a:cubicBezTo>
                    <a:pt x="11" y="22"/>
                    <a:pt x="12" y="24"/>
                    <a:pt x="10" y="24"/>
                  </a:cubicBezTo>
                  <a:cubicBezTo>
                    <a:pt x="7" y="24"/>
                    <a:pt x="4" y="24"/>
                    <a:pt x="2" y="24"/>
                  </a:cubicBezTo>
                  <a:cubicBezTo>
                    <a:pt x="1" y="24"/>
                    <a:pt x="1" y="28"/>
                    <a:pt x="1" y="29"/>
                  </a:cubicBezTo>
                  <a:cubicBezTo>
                    <a:pt x="1" y="33"/>
                    <a:pt x="0" y="40"/>
                    <a:pt x="3" y="43"/>
                  </a:cubicBezTo>
                  <a:cubicBezTo>
                    <a:pt x="4" y="44"/>
                    <a:pt x="7" y="48"/>
                    <a:pt x="8" y="48"/>
                  </a:cubicBezTo>
                  <a:cubicBezTo>
                    <a:pt x="10" y="47"/>
                    <a:pt x="19" y="47"/>
                    <a:pt x="16" y="50"/>
                  </a:cubicBezTo>
                  <a:cubicBezTo>
                    <a:pt x="18" y="50"/>
                    <a:pt x="17" y="50"/>
                    <a:pt x="18" y="50"/>
                  </a:cubicBezTo>
                  <a:cubicBezTo>
                    <a:pt x="20" y="49"/>
                    <a:pt x="21" y="50"/>
                    <a:pt x="22" y="50"/>
                  </a:cubicBezTo>
                  <a:cubicBezTo>
                    <a:pt x="25" y="50"/>
                    <a:pt x="27" y="50"/>
                    <a:pt x="28" y="47"/>
                  </a:cubicBezTo>
                  <a:cubicBezTo>
                    <a:pt x="29" y="46"/>
                    <a:pt x="30" y="45"/>
                    <a:pt x="31" y="44"/>
                  </a:cubicBezTo>
                  <a:cubicBezTo>
                    <a:pt x="32" y="43"/>
                    <a:pt x="34" y="43"/>
                    <a:pt x="35" y="41"/>
                  </a:cubicBezTo>
                  <a:cubicBezTo>
                    <a:pt x="36" y="40"/>
                    <a:pt x="36" y="39"/>
                    <a:pt x="37" y="38"/>
                  </a:cubicBezTo>
                  <a:cubicBezTo>
                    <a:pt x="39" y="38"/>
                    <a:pt x="41" y="38"/>
                    <a:pt x="43" y="38"/>
                  </a:cubicBezTo>
                  <a:cubicBezTo>
                    <a:pt x="42" y="37"/>
                    <a:pt x="42" y="35"/>
                    <a:pt x="42" y="35"/>
                  </a:cubicBezTo>
                  <a:cubicBezTo>
                    <a:pt x="44" y="34"/>
                    <a:pt x="45" y="34"/>
                    <a:pt x="46" y="33"/>
                  </a:cubicBezTo>
                  <a:cubicBezTo>
                    <a:pt x="49" y="32"/>
                    <a:pt x="53" y="31"/>
                    <a:pt x="56" y="30"/>
                  </a:cubicBezTo>
                  <a:cubicBezTo>
                    <a:pt x="55" y="29"/>
                    <a:pt x="55" y="30"/>
                    <a:pt x="56" y="30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98" name="Freeform 732"/>
            <p:cNvSpPr>
              <a:spLocks/>
            </p:cNvSpPr>
            <p:nvPr/>
          </p:nvSpPr>
          <p:spPr bwMode="auto">
            <a:xfrm>
              <a:off x="12247966" y="9839014"/>
              <a:ext cx="595542" cy="589329"/>
            </a:xfrm>
            <a:custGeom>
              <a:avLst/>
              <a:gdLst>
                <a:gd name="T0" fmla="*/ 33 w 64"/>
                <a:gd name="T1" fmla="*/ 5 h 63"/>
                <a:gd name="T2" fmla="*/ 31 w 64"/>
                <a:gd name="T3" fmla="*/ 2 h 63"/>
                <a:gd name="T4" fmla="*/ 28 w 64"/>
                <a:gd name="T5" fmla="*/ 2 h 63"/>
                <a:gd name="T6" fmla="*/ 18 w 64"/>
                <a:gd name="T7" fmla="*/ 2 h 63"/>
                <a:gd name="T8" fmla="*/ 10 w 64"/>
                <a:gd name="T9" fmla="*/ 2 h 63"/>
                <a:gd name="T10" fmla="*/ 7 w 64"/>
                <a:gd name="T11" fmla="*/ 0 h 63"/>
                <a:gd name="T12" fmla="*/ 4 w 64"/>
                <a:gd name="T13" fmla="*/ 2 h 63"/>
                <a:gd name="T14" fmla="*/ 1 w 64"/>
                <a:gd name="T15" fmla="*/ 2 h 63"/>
                <a:gd name="T16" fmla="*/ 6 w 64"/>
                <a:gd name="T17" fmla="*/ 14 h 63"/>
                <a:gd name="T18" fmla="*/ 9 w 64"/>
                <a:gd name="T19" fmla="*/ 21 h 63"/>
                <a:gd name="T20" fmla="*/ 13 w 64"/>
                <a:gd name="T21" fmla="*/ 29 h 63"/>
                <a:gd name="T22" fmla="*/ 13 w 64"/>
                <a:gd name="T23" fmla="*/ 34 h 63"/>
                <a:gd name="T24" fmla="*/ 14 w 64"/>
                <a:gd name="T25" fmla="*/ 42 h 63"/>
                <a:gd name="T26" fmla="*/ 16 w 64"/>
                <a:gd name="T27" fmla="*/ 51 h 63"/>
                <a:gd name="T28" fmla="*/ 22 w 64"/>
                <a:gd name="T29" fmla="*/ 61 h 63"/>
                <a:gd name="T30" fmla="*/ 28 w 64"/>
                <a:gd name="T31" fmla="*/ 62 h 63"/>
                <a:gd name="T32" fmla="*/ 33 w 64"/>
                <a:gd name="T33" fmla="*/ 62 h 63"/>
                <a:gd name="T34" fmla="*/ 38 w 64"/>
                <a:gd name="T35" fmla="*/ 58 h 63"/>
                <a:gd name="T36" fmla="*/ 38 w 64"/>
                <a:gd name="T37" fmla="*/ 40 h 63"/>
                <a:gd name="T38" fmla="*/ 38 w 64"/>
                <a:gd name="T39" fmla="*/ 28 h 63"/>
                <a:gd name="T40" fmla="*/ 39 w 64"/>
                <a:gd name="T41" fmla="*/ 26 h 63"/>
                <a:gd name="T42" fmla="*/ 43 w 64"/>
                <a:gd name="T43" fmla="*/ 26 h 63"/>
                <a:gd name="T44" fmla="*/ 43 w 64"/>
                <a:gd name="T45" fmla="*/ 7 h 63"/>
                <a:gd name="T46" fmla="*/ 51 w 64"/>
                <a:gd name="T47" fmla="*/ 6 h 63"/>
                <a:gd name="T48" fmla="*/ 53 w 64"/>
                <a:gd name="T49" fmla="*/ 5 h 63"/>
                <a:gd name="T50" fmla="*/ 56 w 64"/>
                <a:gd name="T51" fmla="*/ 8 h 63"/>
                <a:gd name="T52" fmla="*/ 58 w 64"/>
                <a:gd name="T53" fmla="*/ 6 h 63"/>
                <a:gd name="T54" fmla="*/ 62 w 64"/>
                <a:gd name="T55" fmla="*/ 5 h 63"/>
                <a:gd name="T56" fmla="*/ 59 w 64"/>
                <a:gd name="T57" fmla="*/ 2 h 63"/>
                <a:gd name="T58" fmla="*/ 45 w 64"/>
                <a:gd name="T59" fmla="*/ 5 h 63"/>
                <a:gd name="T60" fmla="*/ 33 w 64"/>
                <a:gd name="T61" fmla="*/ 5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64" h="63">
                  <a:moveTo>
                    <a:pt x="33" y="5"/>
                  </a:moveTo>
                  <a:cubicBezTo>
                    <a:pt x="32" y="5"/>
                    <a:pt x="31" y="2"/>
                    <a:pt x="31" y="2"/>
                  </a:cubicBezTo>
                  <a:cubicBezTo>
                    <a:pt x="30" y="2"/>
                    <a:pt x="29" y="2"/>
                    <a:pt x="28" y="2"/>
                  </a:cubicBezTo>
                  <a:cubicBezTo>
                    <a:pt x="25" y="2"/>
                    <a:pt x="21" y="2"/>
                    <a:pt x="18" y="2"/>
                  </a:cubicBezTo>
                  <a:cubicBezTo>
                    <a:pt x="15" y="2"/>
                    <a:pt x="13" y="2"/>
                    <a:pt x="10" y="2"/>
                  </a:cubicBezTo>
                  <a:cubicBezTo>
                    <a:pt x="9" y="2"/>
                    <a:pt x="9" y="0"/>
                    <a:pt x="7" y="0"/>
                  </a:cubicBezTo>
                  <a:cubicBezTo>
                    <a:pt x="6" y="0"/>
                    <a:pt x="5" y="2"/>
                    <a:pt x="4" y="2"/>
                  </a:cubicBezTo>
                  <a:cubicBezTo>
                    <a:pt x="3" y="2"/>
                    <a:pt x="2" y="2"/>
                    <a:pt x="1" y="2"/>
                  </a:cubicBezTo>
                  <a:cubicBezTo>
                    <a:pt x="0" y="7"/>
                    <a:pt x="4" y="9"/>
                    <a:pt x="6" y="14"/>
                  </a:cubicBezTo>
                  <a:cubicBezTo>
                    <a:pt x="7" y="16"/>
                    <a:pt x="8" y="19"/>
                    <a:pt x="9" y="21"/>
                  </a:cubicBezTo>
                  <a:cubicBezTo>
                    <a:pt x="10" y="24"/>
                    <a:pt x="12" y="26"/>
                    <a:pt x="13" y="29"/>
                  </a:cubicBezTo>
                  <a:cubicBezTo>
                    <a:pt x="13" y="30"/>
                    <a:pt x="13" y="33"/>
                    <a:pt x="13" y="34"/>
                  </a:cubicBezTo>
                  <a:cubicBezTo>
                    <a:pt x="13" y="37"/>
                    <a:pt x="14" y="39"/>
                    <a:pt x="14" y="42"/>
                  </a:cubicBezTo>
                  <a:cubicBezTo>
                    <a:pt x="15" y="45"/>
                    <a:pt x="15" y="48"/>
                    <a:pt x="16" y="51"/>
                  </a:cubicBezTo>
                  <a:cubicBezTo>
                    <a:pt x="17" y="55"/>
                    <a:pt x="20" y="58"/>
                    <a:pt x="22" y="61"/>
                  </a:cubicBezTo>
                  <a:cubicBezTo>
                    <a:pt x="25" y="58"/>
                    <a:pt x="25" y="60"/>
                    <a:pt x="28" y="62"/>
                  </a:cubicBezTo>
                  <a:cubicBezTo>
                    <a:pt x="29" y="63"/>
                    <a:pt x="32" y="63"/>
                    <a:pt x="33" y="62"/>
                  </a:cubicBezTo>
                  <a:cubicBezTo>
                    <a:pt x="36" y="62"/>
                    <a:pt x="38" y="61"/>
                    <a:pt x="38" y="58"/>
                  </a:cubicBezTo>
                  <a:cubicBezTo>
                    <a:pt x="38" y="52"/>
                    <a:pt x="38" y="46"/>
                    <a:pt x="38" y="40"/>
                  </a:cubicBezTo>
                  <a:cubicBezTo>
                    <a:pt x="38" y="36"/>
                    <a:pt x="38" y="32"/>
                    <a:pt x="38" y="28"/>
                  </a:cubicBezTo>
                  <a:cubicBezTo>
                    <a:pt x="38" y="27"/>
                    <a:pt x="38" y="26"/>
                    <a:pt x="39" y="26"/>
                  </a:cubicBezTo>
                  <a:cubicBezTo>
                    <a:pt x="39" y="26"/>
                    <a:pt x="43" y="26"/>
                    <a:pt x="43" y="26"/>
                  </a:cubicBezTo>
                  <a:cubicBezTo>
                    <a:pt x="43" y="20"/>
                    <a:pt x="43" y="13"/>
                    <a:pt x="43" y="7"/>
                  </a:cubicBezTo>
                  <a:cubicBezTo>
                    <a:pt x="46" y="8"/>
                    <a:pt x="48" y="6"/>
                    <a:pt x="51" y="6"/>
                  </a:cubicBezTo>
                  <a:cubicBezTo>
                    <a:pt x="51" y="5"/>
                    <a:pt x="52" y="5"/>
                    <a:pt x="53" y="5"/>
                  </a:cubicBezTo>
                  <a:cubicBezTo>
                    <a:pt x="53" y="5"/>
                    <a:pt x="55" y="8"/>
                    <a:pt x="56" y="8"/>
                  </a:cubicBezTo>
                  <a:cubicBezTo>
                    <a:pt x="57" y="7"/>
                    <a:pt x="56" y="6"/>
                    <a:pt x="58" y="6"/>
                  </a:cubicBezTo>
                  <a:cubicBezTo>
                    <a:pt x="59" y="6"/>
                    <a:pt x="60" y="5"/>
                    <a:pt x="62" y="5"/>
                  </a:cubicBezTo>
                  <a:cubicBezTo>
                    <a:pt x="64" y="4"/>
                    <a:pt x="60" y="2"/>
                    <a:pt x="59" y="2"/>
                  </a:cubicBezTo>
                  <a:cubicBezTo>
                    <a:pt x="54" y="2"/>
                    <a:pt x="50" y="5"/>
                    <a:pt x="45" y="5"/>
                  </a:cubicBezTo>
                  <a:cubicBezTo>
                    <a:pt x="41" y="5"/>
                    <a:pt x="37" y="5"/>
                    <a:pt x="33" y="5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99" name="Freeform 733"/>
            <p:cNvSpPr>
              <a:spLocks/>
            </p:cNvSpPr>
            <p:nvPr/>
          </p:nvSpPr>
          <p:spPr bwMode="auto">
            <a:xfrm>
              <a:off x="12263888" y="8781415"/>
              <a:ext cx="850321" cy="888769"/>
            </a:xfrm>
            <a:custGeom>
              <a:avLst/>
              <a:gdLst>
                <a:gd name="T0" fmla="*/ 89 w 91"/>
                <a:gd name="T1" fmla="*/ 10 h 95"/>
                <a:gd name="T2" fmla="*/ 83 w 91"/>
                <a:gd name="T3" fmla="*/ 4 h 95"/>
                <a:gd name="T4" fmla="*/ 77 w 91"/>
                <a:gd name="T5" fmla="*/ 6 h 95"/>
                <a:gd name="T6" fmla="*/ 72 w 91"/>
                <a:gd name="T7" fmla="*/ 1 h 95"/>
                <a:gd name="T8" fmla="*/ 65 w 91"/>
                <a:gd name="T9" fmla="*/ 1 h 95"/>
                <a:gd name="T10" fmla="*/ 57 w 91"/>
                <a:gd name="T11" fmla="*/ 2 h 95"/>
                <a:gd name="T12" fmla="*/ 48 w 91"/>
                <a:gd name="T13" fmla="*/ 6 h 95"/>
                <a:gd name="T14" fmla="*/ 35 w 91"/>
                <a:gd name="T15" fmla="*/ 2 h 95"/>
                <a:gd name="T16" fmla="*/ 30 w 91"/>
                <a:gd name="T17" fmla="*/ 12 h 95"/>
                <a:gd name="T18" fmla="*/ 19 w 91"/>
                <a:gd name="T19" fmla="*/ 35 h 95"/>
                <a:gd name="T20" fmla="*/ 17 w 91"/>
                <a:gd name="T21" fmla="*/ 48 h 95"/>
                <a:gd name="T22" fmla="*/ 10 w 91"/>
                <a:gd name="T23" fmla="*/ 49 h 95"/>
                <a:gd name="T24" fmla="*/ 2 w 91"/>
                <a:gd name="T25" fmla="*/ 55 h 95"/>
                <a:gd name="T26" fmla="*/ 1 w 91"/>
                <a:gd name="T27" fmla="*/ 59 h 95"/>
                <a:gd name="T28" fmla="*/ 18 w 91"/>
                <a:gd name="T29" fmla="*/ 57 h 95"/>
                <a:gd name="T30" fmla="*/ 26 w 91"/>
                <a:gd name="T31" fmla="*/ 68 h 95"/>
                <a:gd name="T32" fmla="*/ 35 w 91"/>
                <a:gd name="T33" fmla="*/ 63 h 95"/>
                <a:gd name="T34" fmla="*/ 41 w 91"/>
                <a:gd name="T35" fmla="*/ 64 h 95"/>
                <a:gd name="T36" fmla="*/ 46 w 91"/>
                <a:gd name="T37" fmla="*/ 70 h 95"/>
                <a:gd name="T38" fmla="*/ 47 w 91"/>
                <a:gd name="T39" fmla="*/ 78 h 95"/>
                <a:gd name="T40" fmla="*/ 53 w 91"/>
                <a:gd name="T41" fmla="*/ 82 h 95"/>
                <a:gd name="T42" fmla="*/ 60 w 91"/>
                <a:gd name="T43" fmla="*/ 84 h 95"/>
                <a:gd name="T44" fmla="*/ 66 w 91"/>
                <a:gd name="T45" fmla="*/ 87 h 95"/>
                <a:gd name="T46" fmla="*/ 76 w 91"/>
                <a:gd name="T47" fmla="*/ 90 h 95"/>
                <a:gd name="T48" fmla="*/ 84 w 91"/>
                <a:gd name="T49" fmla="*/ 94 h 95"/>
                <a:gd name="T50" fmla="*/ 77 w 91"/>
                <a:gd name="T51" fmla="*/ 85 h 95"/>
                <a:gd name="T52" fmla="*/ 78 w 91"/>
                <a:gd name="T53" fmla="*/ 73 h 95"/>
                <a:gd name="T54" fmla="*/ 80 w 91"/>
                <a:gd name="T55" fmla="*/ 70 h 95"/>
                <a:gd name="T56" fmla="*/ 84 w 91"/>
                <a:gd name="T57" fmla="*/ 63 h 95"/>
                <a:gd name="T58" fmla="*/ 81 w 91"/>
                <a:gd name="T59" fmla="*/ 55 h 95"/>
                <a:gd name="T60" fmla="*/ 81 w 91"/>
                <a:gd name="T61" fmla="*/ 45 h 95"/>
                <a:gd name="T62" fmla="*/ 83 w 91"/>
                <a:gd name="T63" fmla="*/ 28 h 95"/>
                <a:gd name="T64" fmla="*/ 90 w 91"/>
                <a:gd name="T65" fmla="*/ 18 h 95"/>
                <a:gd name="T66" fmla="*/ 90 w 91"/>
                <a:gd name="T67" fmla="*/ 15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1" h="95">
                  <a:moveTo>
                    <a:pt x="90" y="15"/>
                  </a:moveTo>
                  <a:cubicBezTo>
                    <a:pt x="89" y="14"/>
                    <a:pt x="89" y="12"/>
                    <a:pt x="89" y="10"/>
                  </a:cubicBezTo>
                  <a:cubicBezTo>
                    <a:pt x="89" y="9"/>
                    <a:pt x="87" y="8"/>
                    <a:pt x="86" y="7"/>
                  </a:cubicBezTo>
                  <a:cubicBezTo>
                    <a:pt x="86" y="6"/>
                    <a:pt x="84" y="4"/>
                    <a:pt x="83" y="4"/>
                  </a:cubicBezTo>
                  <a:cubicBezTo>
                    <a:pt x="82" y="4"/>
                    <a:pt x="82" y="6"/>
                    <a:pt x="80" y="5"/>
                  </a:cubicBezTo>
                  <a:cubicBezTo>
                    <a:pt x="78" y="4"/>
                    <a:pt x="79" y="5"/>
                    <a:pt x="77" y="6"/>
                  </a:cubicBezTo>
                  <a:cubicBezTo>
                    <a:pt x="77" y="6"/>
                    <a:pt x="75" y="5"/>
                    <a:pt x="75" y="4"/>
                  </a:cubicBezTo>
                  <a:cubicBezTo>
                    <a:pt x="74" y="3"/>
                    <a:pt x="73" y="2"/>
                    <a:pt x="72" y="1"/>
                  </a:cubicBezTo>
                  <a:cubicBezTo>
                    <a:pt x="71" y="0"/>
                    <a:pt x="70" y="2"/>
                    <a:pt x="69" y="2"/>
                  </a:cubicBezTo>
                  <a:cubicBezTo>
                    <a:pt x="68" y="3"/>
                    <a:pt x="66" y="2"/>
                    <a:pt x="65" y="1"/>
                  </a:cubicBezTo>
                  <a:cubicBezTo>
                    <a:pt x="63" y="0"/>
                    <a:pt x="63" y="1"/>
                    <a:pt x="61" y="2"/>
                  </a:cubicBezTo>
                  <a:cubicBezTo>
                    <a:pt x="60" y="3"/>
                    <a:pt x="58" y="2"/>
                    <a:pt x="57" y="2"/>
                  </a:cubicBezTo>
                  <a:cubicBezTo>
                    <a:pt x="56" y="3"/>
                    <a:pt x="53" y="3"/>
                    <a:pt x="52" y="3"/>
                  </a:cubicBezTo>
                  <a:cubicBezTo>
                    <a:pt x="49" y="1"/>
                    <a:pt x="51" y="6"/>
                    <a:pt x="48" y="6"/>
                  </a:cubicBezTo>
                  <a:cubicBezTo>
                    <a:pt x="46" y="7"/>
                    <a:pt x="42" y="6"/>
                    <a:pt x="40" y="5"/>
                  </a:cubicBezTo>
                  <a:cubicBezTo>
                    <a:pt x="38" y="4"/>
                    <a:pt x="37" y="2"/>
                    <a:pt x="35" y="2"/>
                  </a:cubicBezTo>
                  <a:cubicBezTo>
                    <a:pt x="34" y="1"/>
                    <a:pt x="32" y="3"/>
                    <a:pt x="31" y="4"/>
                  </a:cubicBezTo>
                  <a:cubicBezTo>
                    <a:pt x="29" y="6"/>
                    <a:pt x="31" y="9"/>
                    <a:pt x="30" y="12"/>
                  </a:cubicBezTo>
                  <a:cubicBezTo>
                    <a:pt x="27" y="17"/>
                    <a:pt x="27" y="23"/>
                    <a:pt x="24" y="27"/>
                  </a:cubicBezTo>
                  <a:cubicBezTo>
                    <a:pt x="22" y="30"/>
                    <a:pt x="21" y="32"/>
                    <a:pt x="19" y="35"/>
                  </a:cubicBezTo>
                  <a:cubicBezTo>
                    <a:pt x="18" y="37"/>
                    <a:pt x="18" y="39"/>
                    <a:pt x="18" y="41"/>
                  </a:cubicBezTo>
                  <a:cubicBezTo>
                    <a:pt x="18" y="44"/>
                    <a:pt x="19" y="46"/>
                    <a:pt x="17" y="48"/>
                  </a:cubicBezTo>
                  <a:cubicBezTo>
                    <a:pt x="16" y="48"/>
                    <a:pt x="11" y="51"/>
                    <a:pt x="11" y="51"/>
                  </a:cubicBezTo>
                  <a:cubicBezTo>
                    <a:pt x="10" y="51"/>
                    <a:pt x="12" y="48"/>
                    <a:pt x="10" y="49"/>
                  </a:cubicBezTo>
                  <a:cubicBezTo>
                    <a:pt x="7" y="51"/>
                    <a:pt x="7" y="53"/>
                    <a:pt x="5" y="50"/>
                  </a:cubicBezTo>
                  <a:cubicBezTo>
                    <a:pt x="4" y="51"/>
                    <a:pt x="2" y="53"/>
                    <a:pt x="2" y="55"/>
                  </a:cubicBezTo>
                  <a:cubicBezTo>
                    <a:pt x="2" y="55"/>
                    <a:pt x="2" y="56"/>
                    <a:pt x="1" y="56"/>
                  </a:cubicBezTo>
                  <a:cubicBezTo>
                    <a:pt x="0" y="57"/>
                    <a:pt x="1" y="58"/>
                    <a:pt x="1" y="59"/>
                  </a:cubicBezTo>
                  <a:cubicBezTo>
                    <a:pt x="5" y="56"/>
                    <a:pt x="8" y="57"/>
                    <a:pt x="13" y="57"/>
                  </a:cubicBezTo>
                  <a:cubicBezTo>
                    <a:pt x="15" y="57"/>
                    <a:pt x="16" y="57"/>
                    <a:pt x="18" y="57"/>
                  </a:cubicBezTo>
                  <a:cubicBezTo>
                    <a:pt x="20" y="57"/>
                    <a:pt x="21" y="60"/>
                    <a:pt x="22" y="62"/>
                  </a:cubicBezTo>
                  <a:cubicBezTo>
                    <a:pt x="23" y="64"/>
                    <a:pt x="24" y="67"/>
                    <a:pt x="26" y="68"/>
                  </a:cubicBezTo>
                  <a:cubicBezTo>
                    <a:pt x="27" y="69"/>
                    <a:pt x="31" y="68"/>
                    <a:pt x="33" y="67"/>
                  </a:cubicBezTo>
                  <a:cubicBezTo>
                    <a:pt x="34" y="67"/>
                    <a:pt x="34" y="64"/>
                    <a:pt x="35" y="63"/>
                  </a:cubicBezTo>
                  <a:cubicBezTo>
                    <a:pt x="35" y="61"/>
                    <a:pt x="38" y="62"/>
                    <a:pt x="39" y="62"/>
                  </a:cubicBezTo>
                  <a:cubicBezTo>
                    <a:pt x="39" y="64"/>
                    <a:pt x="39" y="64"/>
                    <a:pt x="41" y="64"/>
                  </a:cubicBezTo>
                  <a:cubicBezTo>
                    <a:pt x="42" y="64"/>
                    <a:pt x="45" y="63"/>
                    <a:pt x="45" y="65"/>
                  </a:cubicBezTo>
                  <a:cubicBezTo>
                    <a:pt x="45" y="67"/>
                    <a:pt x="46" y="68"/>
                    <a:pt x="46" y="70"/>
                  </a:cubicBezTo>
                  <a:cubicBezTo>
                    <a:pt x="46" y="71"/>
                    <a:pt x="46" y="72"/>
                    <a:pt x="45" y="74"/>
                  </a:cubicBezTo>
                  <a:cubicBezTo>
                    <a:pt x="45" y="75"/>
                    <a:pt x="46" y="77"/>
                    <a:pt x="47" y="78"/>
                  </a:cubicBezTo>
                  <a:cubicBezTo>
                    <a:pt x="48" y="79"/>
                    <a:pt x="47" y="81"/>
                    <a:pt x="47" y="82"/>
                  </a:cubicBezTo>
                  <a:cubicBezTo>
                    <a:pt x="47" y="85"/>
                    <a:pt x="52" y="82"/>
                    <a:pt x="53" y="82"/>
                  </a:cubicBezTo>
                  <a:cubicBezTo>
                    <a:pt x="55" y="82"/>
                    <a:pt x="56" y="82"/>
                    <a:pt x="57" y="83"/>
                  </a:cubicBezTo>
                  <a:cubicBezTo>
                    <a:pt x="59" y="85"/>
                    <a:pt x="58" y="84"/>
                    <a:pt x="60" y="84"/>
                  </a:cubicBezTo>
                  <a:cubicBezTo>
                    <a:pt x="62" y="84"/>
                    <a:pt x="62" y="85"/>
                    <a:pt x="63" y="86"/>
                  </a:cubicBezTo>
                  <a:cubicBezTo>
                    <a:pt x="64" y="86"/>
                    <a:pt x="65" y="87"/>
                    <a:pt x="66" y="87"/>
                  </a:cubicBezTo>
                  <a:cubicBezTo>
                    <a:pt x="69" y="88"/>
                    <a:pt x="70" y="88"/>
                    <a:pt x="71" y="85"/>
                  </a:cubicBezTo>
                  <a:cubicBezTo>
                    <a:pt x="72" y="88"/>
                    <a:pt x="73" y="89"/>
                    <a:pt x="76" y="90"/>
                  </a:cubicBezTo>
                  <a:cubicBezTo>
                    <a:pt x="78" y="91"/>
                    <a:pt x="78" y="94"/>
                    <a:pt x="80" y="95"/>
                  </a:cubicBezTo>
                  <a:cubicBezTo>
                    <a:pt x="80" y="95"/>
                    <a:pt x="84" y="94"/>
                    <a:pt x="84" y="94"/>
                  </a:cubicBezTo>
                  <a:cubicBezTo>
                    <a:pt x="84" y="92"/>
                    <a:pt x="85" y="88"/>
                    <a:pt x="83" y="89"/>
                  </a:cubicBezTo>
                  <a:cubicBezTo>
                    <a:pt x="80" y="90"/>
                    <a:pt x="78" y="88"/>
                    <a:pt x="77" y="85"/>
                  </a:cubicBezTo>
                  <a:cubicBezTo>
                    <a:pt x="77" y="83"/>
                    <a:pt x="79" y="80"/>
                    <a:pt x="78" y="77"/>
                  </a:cubicBezTo>
                  <a:cubicBezTo>
                    <a:pt x="78" y="76"/>
                    <a:pt x="77" y="74"/>
                    <a:pt x="78" y="73"/>
                  </a:cubicBezTo>
                  <a:cubicBezTo>
                    <a:pt x="78" y="73"/>
                    <a:pt x="78" y="72"/>
                    <a:pt x="79" y="72"/>
                  </a:cubicBezTo>
                  <a:cubicBezTo>
                    <a:pt x="80" y="72"/>
                    <a:pt x="79" y="70"/>
                    <a:pt x="80" y="70"/>
                  </a:cubicBezTo>
                  <a:cubicBezTo>
                    <a:pt x="81" y="68"/>
                    <a:pt x="86" y="68"/>
                    <a:pt x="87" y="68"/>
                  </a:cubicBezTo>
                  <a:cubicBezTo>
                    <a:pt x="85" y="67"/>
                    <a:pt x="86" y="64"/>
                    <a:pt x="84" y="63"/>
                  </a:cubicBezTo>
                  <a:cubicBezTo>
                    <a:pt x="83" y="62"/>
                    <a:pt x="82" y="61"/>
                    <a:pt x="82" y="60"/>
                  </a:cubicBezTo>
                  <a:cubicBezTo>
                    <a:pt x="82" y="58"/>
                    <a:pt x="82" y="56"/>
                    <a:pt x="81" y="55"/>
                  </a:cubicBezTo>
                  <a:cubicBezTo>
                    <a:pt x="81" y="53"/>
                    <a:pt x="80" y="52"/>
                    <a:pt x="80" y="50"/>
                  </a:cubicBezTo>
                  <a:cubicBezTo>
                    <a:pt x="80" y="49"/>
                    <a:pt x="80" y="44"/>
                    <a:pt x="81" y="45"/>
                  </a:cubicBezTo>
                  <a:cubicBezTo>
                    <a:pt x="80" y="41"/>
                    <a:pt x="80" y="39"/>
                    <a:pt x="82" y="35"/>
                  </a:cubicBezTo>
                  <a:cubicBezTo>
                    <a:pt x="83" y="32"/>
                    <a:pt x="83" y="31"/>
                    <a:pt x="83" y="28"/>
                  </a:cubicBezTo>
                  <a:cubicBezTo>
                    <a:pt x="83" y="25"/>
                    <a:pt x="85" y="23"/>
                    <a:pt x="87" y="21"/>
                  </a:cubicBezTo>
                  <a:cubicBezTo>
                    <a:pt x="88" y="20"/>
                    <a:pt x="89" y="19"/>
                    <a:pt x="90" y="18"/>
                  </a:cubicBezTo>
                  <a:cubicBezTo>
                    <a:pt x="91" y="17"/>
                    <a:pt x="91" y="17"/>
                    <a:pt x="90" y="15"/>
                  </a:cubicBezTo>
                  <a:cubicBezTo>
                    <a:pt x="89" y="15"/>
                    <a:pt x="91" y="16"/>
                    <a:pt x="90" y="15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00" name="Freeform 734"/>
            <p:cNvSpPr>
              <a:spLocks/>
            </p:cNvSpPr>
            <p:nvPr/>
          </p:nvSpPr>
          <p:spPr bwMode="auto">
            <a:xfrm>
              <a:off x="12254333" y="9307030"/>
              <a:ext cx="525479" cy="589329"/>
            </a:xfrm>
            <a:custGeom>
              <a:avLst/>
              <a:gdLst>
                <a:gd name="T0" fmla="*/ 51 w 56"/>
                <a:gd name="T1" fmla="*/ 27 h 63"/>
                <a:gd name="T2" fmla="*/ 48 w 56"/>
                <a:gd name="T3" fmla="*/ 26 h 63"/>
                <a:gd name="T4" fmla="*/ 47 w 56"/>
                <a:gd name="T5" fmla="*/ 21 h 63"/>
                <a:gd name="T6" fmla="*/ 46 w 56"/>
                <a:gd name="T7" fmla="*/ 12 h 63"/>
                <a:gd name="T8" fmla="*/ 46 w 56"/>
                <a:gd name="T9" fmla="*/ 8 h 63"/>
                <a:gd name="T10" fmla="*/ 43 w 56"/>
                <a:gd name="T11" fmla="*/ 8 h 63"/>
                <a:gd name="T12" fmla="*/ 40 w 56"/>
                <a:gd name="T13" fmla="*/ 6 h 63"/>
                <a:gd name="T14" fmla="*/ 35 w 56"/>
                <a:gd name="T15" fmla="*/ 8 h 63"/>
                <a:gd name="T16" fmla="*/ 34 w 56"/>
                <a:gd name="T17" fmla="*/ 11 h 63"/>
                <a:gd name="T18" fmla="*/ 29 w 56"/>
                <a:gd name="T19" fmla="*/ 12 h 63"/>
                <a:gd name="T20" fmla="*/ 18 w 56"/>
                <a:gd name="T21" fmla="*/ 1 h 63"/>
                <a:gd name="T22" fmla="*/ 3 w 56"/>
                <a:gd name="T23" fmla="*/ 2 h 63"/>
                <a:gd name="T24" fmla="*/ 6 w 56"/>
                <a:gd name="T25" fmla="*/ 12 h 63"/>
                <a:gd name="T26" fmla="*/ 6 w 56"/>
                <a:gd name="T27" fmla="*/ 16 h 63"/>
                <a:gd name="T28" fmla="*/ 6 w 56"/>
                <a:gd name="T29" fmla="*/ 20 h 63"/>
                <a:gd name="T30" fmla="*/ 8 w 56"/>
                <a:gd name="T31" fmla="*/ 33 h 63"/>
                <a:gd name="T32" fmla="*/ 3 w 56"/>
                <a:gd name="T33" fmla="*/ 41 h 63"/>
                <a:gd name="T34" fmla="*/ 0 w 56"/>
                <a:gd name="T35" fmla="*/ 50 h 63"/>
                <a:gd name="T36" fmla="*/ 0 w 56"/>
                <a:gd name="T37" fmla="*/ 55 h 63"/>
                <a:gd name="T38" fmla="*/ 0 w 56"/>
                <a:gd name="T39" fmla="*/ 59 h 63"/>
                <a:gd name="T40" fmla="*/ 3 w 56"/>
                <a:gd name="T41" fmla="*/ 59 h 63"/>
                <a:gd name="T42" fmla="*/ 8 w 56"/>
                <a:gd name="T43" fmla="*/ 58 h 63"/>
                <a:gd name="T44" fmla="*/ 9 w 56"/>
                <a:gd name="T45" fmla="*/ 59 h 63"/>
                <a:gd name="T46" fmla="*/ 16 w 56"/>
                <a:gd name="T47" fmla="*/ 59 h 63"/>
                <a:gd name="T48" fmla="*/ 25 w 56"/>
                <a:gd name="T49" fmla="*/ 59 h 63"/>
                <a:gd name="T50" fmla="*/ 30 w 56"/>
                <a:gd name="T51" fmla="*/ 59 h 63"/>
                <a:gd name="T52" fmla="*/ 39 w 56"/>
                <a:gd name="T53" fmla="*/ 62 h 63"/>
                <a:gd name="T54" fmla="*/ 53 w 56"/>
                <a:gd name="T55" fmla="*/ 60 h 63"/>
                <a:gd name="T56" fmla="*/ 46 w 56"/>
                <a:gd name="T57" fmla="*/ 51 h 63"/>
                <a:gd name="T58" fmla="*/ 46 w 56"/>
                <a:gd name="T59" fmla="*/ 37 h 63"/>
                <a:gd name="T60" fmla="*/ 56 w 56"/>
                <a:gd name="T61" fmla="*/ 35 h 63"/>
                <a:gd name="T62" fmla="*/ 56 w 56"/>
                <a:gd name="T63" fmla="*/ 27 h 63"/>
                <a:gd name="T64" fmla="*/ 51 w 56"/>
                <a:gd name="T65" fmla="*/ 27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56" h="63">
                  <a:moveTo>
                    <a:pt x="51" y="27"/>
                  </a:moveTo>
                  <a:cubicBezTo>
                    <a:pt x="49" y="27"/>
                    <a:pt x="48" y="28"/>
                    <a:pt x="48" y="26"/>
                  </a:cubicBezTo>
                  <a:cubicBezTo>
                    <a:pt x="48" y="24"/>
                    <a:pt x="48" y="23"/>
                    <a:pt x="47" y="21"/>
                  </a:cubicBezTo>
                  <a:cubicBezTo>
                    <a:pt x="45" y="18"/>
                    <a:pt x="48" y="15"/>
                    <a:pt x="46" y="12"/>
                  </a:cubicBezTo>
                  <a:cubicBezTo>
                    <a:pt x="46" y="11"/>
                    <a:pt x="46" y="8"/>
                    <a:pt x="46" y="8"/>
                  </a:cubicBezTo>
                  <a:cubicBezTo>
                    <a:pt x="46" y="8"/>
                    <a:pt x="43" y="8"/>
                    <a:pt x="43" y="8"/>
                  </a:cubicBezTo>
                  <a:cubicBezTo>
                    <a:pt x="40" y="8"/>
                    <a:pt x="40" y="9"/>
                    <a:pt x="40" y="6"/>
                  </a:cubicBezTo>
                  <a:cubicBezTo>
                    <a:pt x="37" y="6"/>
                    <a:pt x="36" y="5"/>
                    <a:pt x="35" y="8"/>
                  </a:cubicBezTo>
                  <a:cubicBezTo>
                    <a:pt x="35" y="8"/>
                    <a:pt x="35" y="11"/>
                    <a:pt x="34" y="11"/>
                  </a:cubicBezTo>
                  <a:cubicBezTo>
                    <a:pt x="33" y="12"/>
                    <a:pt x="31" y="12"/>
                    <a:pt x="29" y="12"/>
                  </a:cubicBezTo>
                  <a:cubicBezTo>
                    <a:pt x="22" y="13"/>
                    <a:pt x="24" y="1"/>
                    <a:pt x="18" y="1"/>
                  </a:cubicBezTo>
                  <a:cubicBezTo>
                    <a:pt x="13" y="1"/>
                    <a:pt x="7" y="0"/>
                    <a:pt x="3" y="2"/>
                  </a:cubicBezTo>
                  <a:cubicBezTo>
                    <a:pt x="1" y="4"/>
                    <a:pt x="6" y="10"/>
                    <a:pt x="6" y="12"/>
                  </a:cubicBezTo>
                  <a:cubicBezTo>
                    <a:pt x="7" y="13"/>
                    <a:pt x="7" y="15"/>
                    <a:pt x="6" y="16"/>
                  </a:cubicBezTo>
                  <a:cubicBezTo>
                    <a:pt x="4" y="17"/>
                    <a:pt x="6" y="19"/>
                    <a:pt x="6" y="20"/>
                  </a:cubicBezTo>
                  <a:cubicBezTo>
                    <a:pt x="9" y="24"/>
                    <a:pt x="11" y="29"/>
                    <a:pt x="8" y="33"/>
                  </a:cubicBezTo>
                  <a:cubicBezTo>
                    <a:pt x="6" y="36"/>
                    <a:pt x="4" y="38"/>
                    <a:pt x="3" y="41"/>
                  </a:cubicBezTo>
                  <a:cubicBezTo>
                    <a:pt x="2" y="44"/>
                    <a:pt x="1" y="47"/>
                    <a:pt x="0" y="50"/>
                  </a:cubicBezTo>
                  <a:cubicBezTo>
                    <a:pt x="0" y="52"/>
                    <a:pt x="0" y="54"/>
                    <a:pt x="0" y="55"/>
                  </a:cubicBezTo>
                  <a:cubicBezTo>
                    <a:pt x="0" y="56"/>
                    <a:pt x="0" y="58"/>
                    <a:pt x="0" y="59"/>
                  </a:cubicBezTo>
                  <a:cubicBezTo>
                    <a:pt x="1" y="59"/>
                    <a:pt x="2" y="59"/>
                    <a:pt x="3" y="59"/>
                  </a:cubicBezTo>
                  <a:cubicBezTo>
                    <a:pt x="5" y="59"/>
                    <a:pt x="5" y="56"/>
                    <a:pt x="8" y="58"/>
                  </a:cubicBezTo>
                  <a:cubicBezTo>
                    <a:pt x="8" y="58"/>
                    <a:pt x="9" y="59"/>
                    <a:pt x="9" y="59"/>
                  </a:cubicBezTo>
                  <a:cubicBezTo>
                    <a:pt x="12" y="59"/>
                    <a:pt x="14" y="59"/>
                    <a:pt x="16" y="59"/>
                  </a:cubicBezTo>
                  <a:cubicBezTo>
                    <a:pt x="19" y="59"/>
                    <a:pt x="22" y="59"/>
                    <a:pt x="25" y="59"/>
                  </a:cubicBezTo>
                  <a:cubicBezTo>
                    <a:pt x="26" y="59"/>
                    <a:pt x="29" y="59"/>
                    <a:pt x="30" y="59"/>
                  </a:cubicBezTo>
                  <a:cubicBezTo>
                    <a:pt x="32" y="63"/>
                    <a:pt x="36" y="62"/>
                    <a:pt x="39" y="62"/>
                  </a:cubicBezTo>
                  <a:cubicBezTo>
                    <a:pt x="44" y="62"/>
                    <a:pt x="48" y="61"/>
                    <a:pt x="53" y="60"/>
                  </a:cubicBezTo>
                  <a:cubicBezTo>
                    <a:pt x="50" y="57"/>
                    <a:pt x="46" y="55"/>
                    <a:pt x="46" y="51"/>
                  </a:cubicBezTo>
                  <a:cubicBezTo>
                    <a:pt x="46" y="46"/>
                    <a:pt x="46" y="41"/>
                    <a:pt x="46" y="37"/>
                  </a:cubicBezTo>
                  <a:cubicBezTo>
                    <a:pt x="46" y="36"/>
                    <a:pt x="56" y="38"/>
                    <a:pt x="56" y="35"/>
                  </a:cubicBezTo>
                  <a:cubicBezTo>
                    <a:pt x="56" y="33"/>
                    <a:pt x="56" y="30"/>
                    <a:pt x="56" y="27"/>
                  </a:cubicBezTo>
                  <a:cubicBezTo>
                    <a:pt x="56" y="24"/>
                    <a:pt x="53" y="27"/>
                    <a:pt x="51" y="27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01" name="Freeform 735"/>
            <p:cNvSpPr>
              <a:spLocks/>
            </p:cNvSpPr>
            <p:nvPr/>
          </p:nvSpPr>
          <p:spPr bwMode="auto">
            <a:xfrm>
              <a:off x="12591915" y="9867685"/>
              <a:ext cx="429938" cy="449163"/>
            </a:xfrm>
            <a:custGeom>
              <a:avLst/>
              <a:gdLst>
                <a:gd name="T0" fmla="*/ 25 w 46"/>
                <a:gd name="T1" fmla="*/ 2 h 48"/>
                <a:gd name="T2" fmla="*/ 21 w 46"/>
                <a:gd name="T3" fmla="*/ 3 h 48"/>
                <a:gd name="T4" fmla="*/ 18 w 46"/>
                <a:gd name="T5" fmla="*/ 4 h 48"/>
                <a:gd name="T6" fmla="*/ 6 w 46"/>
                <a:gd name="T7" fmla="*/ 4 h 48"/>
                <a:gd name="T8" fmla="*/ 6 w 46"/>
                <a:gd name="T9" fmla="*/ 18 h 48"/>
                <a:gd name="T10" fmla="*/ 6 w 46"/>
                <a:gd name="T11" fmla="*/ 23 h 48"/>
                <a:gd name="T12" fmla="*/ 1 w 46"/>
                <a:gd name="T13" fmla="*/ 24 h 48"/>
                <a:gd name="T14" fmla="*/ 1 w 46"/>
                <a:gd name="T15" fmla="*/ 31 h 48"/>
                <a:gd name="T16" fmla="*/ 1 w 46"/>
                <a:gd name="T17" fmla="*/ 38 h 48"/>
                <a:gd name="T18" fmla="*/ 4 w 46"/>
                <a:gd name="T19" fmla="*/ 47 h 48"/>
                <a:gd name="T20" fmla="*/ 8 w 46"/>
                <a:gd name="T21" fmla="*/ 48 h 48"/>
                <a:gd name="T22" fmla="*/ 13 w 46"/>
                <a:gd name="T23" fmla="*/ 44 h 48"/>
                <a:gd name="T24" fmla="*/ 19 w 46"/>
                <a:gd name="T25" fmla="*/ 41 h 48"/>
                <a:gd name="T26" fmla="*/ 29 w 46"/>
                <a:gd name="T27" fmla="*/ 39 h 48"/>
                <a:gd name="T28" fmla="*/ 31 w 46"/>
                <a:gd name="T29" fmla="*/ 37 h 48"/>
                <a:gd name="T30" fmla="*/ 34 w 46"/>
                <a:gd name="T31" fmla="*/ 34 h 48"/>
                <a:gd name="T32" fmla="*/ 43 w 46"/>
                <a:gd name="T33" fmla="*/ 26 h 48"/>
                <a:gd name="T34" fmla="*/ 44 w 46"/>
                <a:gd name="T35" fmla="*/ 22 h 48"/>
                <a:gd name="T36" fmla="*/ 40 w 46"/>
                <a:gd name="T37" fmla="*/ 21 h 48"/>
                <a:gd name="T38" fmla="*/ 38 w 46"/>
                <a:gd name="T39" fmla="*/ 17 h 48"/>
                <a:gd name="T40" fmla="*/ 39 w 46"/>
                <a:gd name="T41" fmla="*/ 15 h 48"/>
                <a:gd name="T42" fmla="*/ 36 w 46"/>
                <a:gd name="T43" fmla="*/ 14 h 48"/>
                <a:gd name="T44" fmla="*/ 36 w 46"/>
                <a:gd name="T45" fmla="*/ 13 h 48"/>
                <a:gd name="T46" fmla="*/ 34 w 46"/>
                <a:gd name="T47" fmla="*/ 12 h 48"/>
                <a:gd name="T48" fmla="*/ 30 w 46"/>
                <a:gd name="T49" fmla="*/ 7 h 48"/>
                <a:gd name="T50" fmla="*/ 25 w 46"/>
                <a:gd name="T51" fmla="*/ 2 h 48"/>
                <a:gd name="T52" fmla="*/ 25 w 46"/>
                <a:gd name="T53" fmla="*/ 2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46" h="48">
                  <a:moveTo>
                    <a:pt x="25" y="2"/>
                  </a:moveTo>
                  <a:cubicBezTo>
                    <a:pt x="24" y="3"/>
                    <a:pt x="22" y="3"/>
                    <a:pt x="21" y="3"/>
                  </a:cubicBezTo>
                  <a:cubicBezTo>
                    <a:pt x="19" y="3"/>
                    <a:pt x="20" y="6"/>
                    <a:pt x="18" y="4"/>
                  </a:cubicBezTo>
                  <a:cubicBezTo>
                    <a:pt x="15" y="0"/>
                    <a:pt x="10" y="5"/>
                    <a:pt x="6" y="4"/>
                  </a:cubicBezTo>
                  <a:cubicBezTo>
                    <a:pt x="6" y="9"/>
                    <a:pt x="6" y="14"/>
                    <a:pt x="6" y="18"/>
                  </a:cubicBezTo>
                  <a:cubicBezTo>
                    <a:pt x="6" y="19"/>
                    <a:pt x="7" y="23"/>
                    <a:pt x="6" y="23"/>
                  </a:cubicBezTo>
                  <a:cubicBezTo>
                    <a:pt x="5" y="24"/>
                    <a:pt x="1" y="22"/>
                    <a:pt x="1" y="24"/>
                  </a:cubicBezTo>
                  <a:cubicBezTo>
                    <a:pt x="1" y="26"/>
                    <a:pt x="1" y="29"/>
                    <a:pt x="1" y="31"/>
                  </a:cubicBezTo>
                  <a:cubicBezTo>
                    <a:pt x="1" y="33"/>
                    <a:pt x="0" y="36"/>
                    <a:pt x="1" y="38"/>
                  </a:cubicBezTo>
                  <a:cubicBezTo>
                    <a:pt x="5" y="39"/>
                    <a:pt x="6" y="44"/>
                    <a:pt x="4" y="47"/>
                  </a:cubicBezTo>
                  <a:cubicBezTo>
                    <a:pt x="4" y="48"/>
                    <a:pt x="8" y="48"/>
                    <a:pt x="8" y="48"/>
                  </a:cubicBezTo>
                  <a:cubicBezTo>
                    <a:pt x="10" y="48"/>
                    <a:pt x="11" y="46"/>
                    <a:pt x="13" y="44"/>
                  </a:cubicBezTo>
                  <a:cubicBezTo>
                    <a:pt x="15" y="42"/>
                    <a:pt x="15" y="39"/>
                    <a:pt x="19" y="41"/>
                  </a:cubicBezTo>
                  <a:cubicBezTo>
                    <a:pt x="23" y="43"/>
                    <a:pt x="27" y="44"/>
                    <a:pt x="29" y="39"/>
                  </a:cubicBezTo>
                  <a:cubicBezTo>
                    <a:pt x="29" y="38"/>
                    <a:pt x="29" y="37"/>
                    <a:pt x="31" y="37"/>
                  </a:cubicBezTo>
                  <a:cubicBezTo>
                    <a:pt x="33" y="37"/>
                    <a:pt x="34" y="35"/>
                    <a:pt x="34" y="34"/>
                  </a:cubicBezTo>
                  <a:cubicBezTo>
                    <a:pt x="36" y="31"/>
                    <a:pt x="40" y="28"/>
                    <a:pt x="43" y="26"/>
                  </a:cubicBezTo>
                  <a:cubicBezTo>
                    <a:pt x="45" y="25"/>
                    <a:pt x="46" y="24"/>
                    <a:pt x="44" y="22"/>
                  </a:cubicBezTo>
                  <a:cubicBezTo>
                    <a:pt x="43" y="21"/>
                    <a:pt x="40" y="22"/>
                    <a:pt x="40" y="21"/>
                  </a:cubicBezTo>
                  <a:cubicBezTo>
                    <a:pt x="39" y="20"/>
                    <a:pt x="38" y="19"/>
                    <a:pt x="38" y="17"/>
                  </a:cubicBezTo>
                  <a:cubicBezTo>
                    <a:pt x="38" y="17"/>
                    <a:pt x="39" y="16"/>
                    <a:pt x="39" y="15"/>
                  </a:cubicBezTo>
                  <a:cubicBezTo>
                    <a:pt x="38" y="15"/>
                    <a:pt x="37" y="15"/>
                    <a:pt x="36" y="14"/>
                  </a:cubicBezTo>
                  <a:cubicBezTo>
                    <a:pt x="36" y="14"/>
                    <a:pt x="37" y="13"/>
                    <a:pt x="36" y="13"/>
                  </a:cubicBezTo>
                  <a:cubicBezTo>
                    <a:pt x="35" y="13"/>
                    <a:pt x="35" y="12"/>
                    <a:pt x="34" y="12"/>
                  </a:cubicBezTo>
                  <a:cubicBezTo>
                    <a:pt x="32" y="11"/>
                    <a:pt x="31" y="10"/>
                    <a:pt x="30" y="7"/>
                  </a:cubicBezTo>
                  <a:cubicBezTo>
                    <a:pt x="30" y="6"/>
                    <a:pt x="27" y="2"/>
                    <a:pt x="25" y="2"/>
                  </a:cubicBezTo>
                  <a:cubicBezTo>
                    <a:pt x="25" y="2"/>
                    <a:pt x="26" y="2"/>
                    <a:pt x="25" y="2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02" name="Freeform 736"/>
            <p:cNvSpPr>
              <a:spLocks/>
            </p:cNvSpPr>
            <p:nvPr/>
          </p:nvSpPr>
          <p:spPr bwMode="auto">
            <a:xfrm>
              <a:off x="12824398" y="9775302"/>
              <a:ext cx="366243" cy="324926"/>
            </a:xfrm>
            <a:custGeom>
              <a:avLst/>
              <a:gdLst>
                <a:gd name="T0" fmla="*/ 39 w 39"/>
                <a:gd name="T1" fmla="*/ 22 h 35"/>
                <a:gd name="T2" fmla="*/ 38 w 39"/>
                <a:gd name="T3" fmla="*/ 18 h 35"/>
                <a:gd name="T4" fmla="*/ 39 w 39"/>
                <a:gd name="T5" fmla="*/ 14 h 35"/>
                <a:gd name="T6" fmla="*/ 38 w 39"/>
                <a:gd name="T7" fmla="*/ 7 h 35"/>
                <a:gd name="T8" fmla="*/ 27 w 39"/>
                <a:gd name="T9" fmla="*/ 2 h 35"/>
                <a:gd name="T10" fmla="*/ 24 w 39"/>
                <a:gd name="T11" fmla="*/ 0 h 35"/>
                <a:gd name="T12" fmla="*/ 19 w 39"/>
                <a:gd name="T13" fmla="*/ 3 h 35"/>
                <a:gd name="T14" fmla="*/ 13 w 39"/>
                <a:gd name="T15" fmla="*/ 7 h 35"/>
                <a:gd name="T16" fmla="*/ 9 w 39"/>
                <a:gd name="T17" fmla="*/ 12 h 35"/>
                <a:gd name="T18" fmla="*/ 2 w 39"/>
                <a:gd name="T19" fmla="*/ 12 h 35"/>
                <a:gd name="T20" fmla="*/ 5 w 39"/>
                <a:gd name="T21" fmla="*/ 16 h 35"/>
                <a:gd name="T22" fmla="*/ 8 w 39"/>
                <a:gd name="T23" fmla="*/ 21 h 35"/>
                <a:gd name="T24" fmla="*/ 11 w 39"/>
                <a:gd name="T25" fmla="*/ 23 h 35"/>
                <a:gd name="T26" fmla="*/ 11 w 39"/>
                <a:gd name="T27" fmla="*/ 24 h 35"/>
                <a:gd name="T28" fmla="*/ 14 w 39"/>
                <a:gd name="T29" fmla="*/ 25 h 35"/>
                <a:gd name="T30" fmla="*/ 13 w 39"/>
                <a:gd name="T31" fmla="*/ 28 h 35"/>
                <a:gd name="T32" fmla="*/ 15 w 39"/>
                <a:gd name="T33" fmla="*/ 31 h 35"/>
                <a:gd name="T34" fmla="*/ 20 w 39"/>
                <a:gd name="T35" fmla="*/ 34 h 35"/>
                <a:gd name="T36" fmla="*/ 25 w 39"/>
                <a:gd name="T37" fmla="*/ 35 h 35"/>
                <a:gd name="T38" fmla="*/ 27 w 39"/>
                <a:gd name="T39" fmla="*/ 35 h 35"/>
                <a:gd name="T40" fmla="*/ 34 w 39"/>
                <a:gd name="T41" fmla="*/ 31 h 35"/>
                <a:gd name="T42" fmla="*/ 36 w 39"/>
                <a:gd name="T43" fmla="*/ 27 h 35"/>
                <a:gd name="T44" fmla="*/ 39 w 39"/>
                <a:gd name="T45" fmla="*/ 2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9" h="35">
                  <a:moveTo>
                    <a:pt x="39" y="22"/>
                  </a:moveTo>
                  <a:cubicBezTo>
                    <a:pt x="39" y="21"/>
                    <a:pt x="38" y="19"/>
                    <a:pt x="38" y="18"/>
                  </a:cubicBezTo>
                  <a:cubicBezTo>
                    <a:pt x="38" y="16"/>
                    <a:pt x="39" y="15"/>
                    <a:pt x="39" y="14"/>
                  </a:cubicBezTo>
                  <a:cubicBezTo>
                    <a:pt x="39" y="11"/>
                    <a:pt x="39" y="9"/>
                    <a:pt x="38" y="7"/>
                  </a:cubicBezTo>
                  <a:cubicBezTo>
                    <a:pt x="38" y="4"/>
                    <a:pt x="29" y="2"/>
                    <a:pt x="27" y="2"/>
                  </a:cubicBezTo>
                  <a:cubicBezTo>
                    <a:pt x="27" y="0"/>
                    <a:pt x="27" y="0"/>
                    <a:pt x="24" y="0"/>
                  </a:cubicBezTo>
                  <a:cubicBezTo>
                    <a:pt x="21" y="0"/>
                    <a:pt x="21" y="1"/>
                    <a:pt x="19" y="3"/>
                  </a:cubicBezTo>
                  <a:cubicBezTo>
                    <a:pt x="18" y="5"/>
                    <a:pt x="15" y="6"/>
                    <a:pt x="13" y="7"/>
                  </a:cubicBezTo>
                  <a:cubicBezTo>
                    <a:pt x="12" y="9"/>
                    <a:pt x="11" y="12"/>
                    <a:pt x="9" y="12"/>
                  </a:cubicBezTo>
                  <a:cubicBezTo>
                    <a:pt x="7" y="12"/>
                    <a:pt x="5" y="11"/>
                    <a:pt x="2" y="12"/>
                  </a:cubicBezTo>
                  <a:cubicBezTo>
                    <a:pt x="0" y="13"/>
                    <a:pt x="4" y="15"/>
                    <a:pt x="5" y="16"/>
                  </a:cubicBezTo>
                  <a:cubicBezTo>
                    <a:pt x="6" y="18"/>
                    <a:pt x="6" y="20"/>
                    <a:pt x="8" y="21"/>
                  </a:cubicBezTo>
                  <a:cubicBezTo>
                    <a:pt x="9" y="22"/>
                    <a:pt x="10" y="23"/>
                    <a:pt x="11" y="23"/>
                  </a:cubicBezTo>
                  <a:cubicBezTo>
                    <a:pt x="12" y="23"/>
                    <a:pt x="11" y="24"/>
                    <a:pt x="11" y="24"/>
                  </a:cubicBezTo>
                  <a:cubicBezTo>
                    <a:pt x="12" y="24"/>
                    <a:pt x="13" y="25"/>
                    <a:pt x="14" y="25"/>
                  </a:cubicBezTo>
                  <a:cubicBezTo>
                    <a:pt x="14" y="26"/>
                    <a:pt x="13" y="27"/>
                    <a:pt x="13" y="28"/>
                  </a:cubicBezTo>
                  <a:cubicBezTo>
                    <a:pt x="13" y="29"/>
                    <a:pt x="14" y="31"/>
                    <a:pt x="15" y="31"/>
                  </a:cubicBezTo>
                  <a:cubicBezTo>
                    <a:pt x="18" y="31"/>
                    <a:pt x="19" y="31"/>
                    <a:pt x="20" y="34"/>
                  </a:cubicBezTo>
                  <a:cubicBezTo>
                    <a:pt x="21" y="35"/>
                    <a:pt x="23" y="34"/>
                    <a:pt x="25" y="35"/>
                  </a:cubicBezTo>
                  <a:cubicBezTo>
                    <a:pt x="26" y="35"/>
                    <a:pt x="26" y="35"/>
                    <a:pt x="27" y="35"/>
                  </a:cubicBezTo>
                  <a:cubicBezTo>
                    <a:pt x="31" y="35"/>
                    <a:pt x="32" y="34"/>
                    <a:pt x="34" y="31"/>
                  </a:cubicBezTo>
                  <a:cubicBezTo>
                    <a:pt x="35" y="30"/>
                    <a:pt x="36" y="28"/>
                    <a:pt x="36" y="27"/>
                  </a:cubicBezTo>
                  <a:cubicBezTo>
                    <a:pt x="37" y="25"/>
                    <a:pt x="39" y="24"/>
                    <a:pt x="39" y="22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03" name="Freeform 737"/>
            <p:cNvSpPr>
              <a:spLocks/>
            </p:cNvSpPr>
            <p:nvPr/>
          </p:nvSpPr>
          <p:spPr bwMode="auto">
            <a:xfrm>
              <a:off x="13069621" y="10259505"/>
              <a:ext cx="92356" cy="105124"/>
            </a:xfrm>
            <a:custGeom>
              <a:avLst/>
              <a:gdLst>
                <a:gd name="T0" fmla="*/ 5 w 10"/>
                <a:gd name="T1" fmla="*/ 1 h 11"/>
                <a:gd name="T2" fmla="*/ 7 w 10"/>
                <a:gd name="T3" fmla="*/ 9 h 11"/>
                <a:gd name="T4" fmla="*/ 5 w 10"/>
                <a:gd name="T5" fmla="*/ 1 h 11"/>
                <a:gd name="T6" fmla="*/ 5 w 10"/>
                <a:gd name="T7" fmla="*/ 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11">
                  <a:moveTo>
                    <a:pt x="5" y="1"/>
                  </a:moveTo>
                  <a:cubicBezTo>
                    <a:pt x="0" y="2"/>
                    <a:pt x="3" y="11"/>
                    <a:pt x="7" y="9"/>
                  </a:cubicBezTo>
                  <a:cubicBezTo>
                    <a:pt x="10" y="8"/>
                    <a:pt x="9" y="0"/>
                    <a:pt x="5" y="1"/>
                  </a:cubicBezTo>
                  <a:cubicBezTo>
                    <a:pt x="3" y="1"/>
                    <a:pt x="6" y="1"/>
                    <a:pt x="5" y="1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04" name="Freeform 738"/>
            <p:cNvSpPr>
              <a:spLocks noEditPoints="1"/>
            </p:cNvSpPr>
            <p:nvPr/>
          </p:nvSpPr>
          <p:spPr bwMode="auto">
            <a:xfrm>
              <a:off x="12442232" y="10090673"/>
              <a:ext cx="738853" cy="646665"/>
            </a:xfrm>
            <a:custGeom>
              <a:avLst/>
              <a:gdLst>
                <a:gd name="T0" fmla="*/ 74 w 79"/>
                <a:gd name="T1" fmla="*/ 27 h 69"/>
                <a:gd name="T2" fmla="*/ 69 w 79"/>
                <a:gd name="T3" fmla="*/ 22 h 69"/>
                <a:gd name="T4" fmla="*/ 72 w 79"/>
                <a:gd name="T5" fmla="*/ 19 h 69"/>
                <a:gd name="T6" fmla="*/ 75 w 79"/>
                <a:gd name="T7" fmla="*/ 20 h 69"/>
                <a:gd name="T8" fmla="*/ 75 w 79"/>
                <a:gd name="T9" fmla="*/ 11 h 69"/>
                <a:gd name="T10" fmla="*/ 73 w 79"/>
                <a:gd name="T11" fmla="*/ 7 h 69"/>
                <a:gd name="T12" fmla="*/ 72 w 79"/>
                <a:gd name="T13" fmla="*/ 1 h 69"/>
                <a:gd name="T14" fmla="*/ 66 w 79"/>
                <a:gd name="T15" fmla="*/ 1 h 69"/>
                <a:gd name="T16" fmla="*/ 60 w 79"/>
                <a:gd name="T17" fmla="*/ 2 h 69"/>
                <a:gd name="T18" fmla="*/ 55 w 79"/>
                <a:gd name="T19" fmla="*/ 5 h 69"/>
                <a:gd name="T20" fmla="*/ 51 w 79"/>
                <a:gd name="T21" fmla="*/ 8 h 69"/>
                <a:gd name="T22" fmla="*/ 49 w 79"/>
                <a:gd name="T23" fmla="*/ 12 h 69"/>
                <a:gd name="T24" fmla="*/ 45 w 79"/>
                <a:gd name="T25" fmla="*/ 14 h 69"/>
                <a:gd name="T26" fmla="*/ 44 w 79"/>
                <a:gd name="T27" fmla="*/ 17 h 69"/>
                <a:gd name="T28" fmla="*/ 34 w 79"/>
                <a:gd name="T29" fmla="*/ 17 h 69"/>
                <a:gd name="T30" fmla="*/ 28 w 79"/>
                <a:gd name="T31" fmla="*/ 21 h 69"/>
                <a:gd name="T32" fmla="*/ 24 w 79"/>
                <a:gd name="T33" fmla="*/ 24 h 69"/>
                <a:gd name="T34" fmla="*/ 20 w 79"/>
                <a:gd name="T35" fmla="*/ 23 h 69"/>
                <a:gd name="T36" fmla="*/ 17 w 79"/>
                <a:gd name="T37" fmla="*/ 14 h 69"/>
                <a:gd name="T38" fmla="*/ 17 w 79"/>
                <a:gd name="T39" fmla="*/ 29 h 69"/>
                <a:gd name="T40" fmla="*/ 17 w 79"/>
                <a:gd name="T41" fmla="*/ 33 h 69"/>
                <a:gd name="T42" fmla="*/ 9 w 79"/>
                <a:gd name="T43" fmla="*/ 35 h 69"/>
                <a:gd name="T44" fmla="*/ 6 w 79"/>
                <a:gd name="T45" fmla="*/ 34 h 69"/>
                <a:gd name="T46" fmla="*/ 2 w 79"/>
                <a:gd name="T47" fmla="*/ 33 h 69"/>
                <a:gd name="T48" fmla="*/ 3 w 79"/>
                <a:gd name="T49" fmla="*/ 40 h 69"/>
                <a:gd name="T50" fmla="*/ 5 w 79"/>
                <a:gd name="T51" fmla="*/ 45 h 69"/>
                <a:gd name="T52" fmla="*/ 9 w 79"/>
                <a:gd name="T53" fmla="*/ 56 h 69"/>
                <a:gd name="T54" fmla="*/ 8 w 79"/>
                <a:gd name="T55" fmla="*/ 60 h 69"/>
                <a:gd name="T56" fmla="*/ 9 w 79"/>
                <a:gd name="T57" fmla="*/ 62 h 69"/>
                <a:gd name="T58" fmla="*/ 10 w 79"/>
                <a:gd name="T59" fmla="*/ 66 h 69"/>
                <a:gd name="T60" fmla="*/ 11 w 79"/>
                <a:gd name="T61" fmla="*/ 64 h 69"/>
                <a:gd name="T62" fmla="*/ 15 w 79"/>
                <a:gd name="T63" fmla="*/ 68 h 69"/>
                <a:gd name="T64" fmla="*/ 21 w 79"/>
                <a:gd name="T65" fmla="*/ 66 h 69"/>
                <a:gd name="T66" fmla="*/ 26 w 79"/>
                <a:gd name="T67" fmla="*/ 65 h 69"/>
                <a:gd name="T68" fmla="*/ 31 w 79"/>
                <a:gd name="T69" fmla="*/ 64 h 69"/>
                <a:gd name="T70" fmla="*/ 38 w 79"/>
                <a:gd name="T71" fmla="*/ 64 h 69"/>
                <a:gd name="T72" fmla="*/ 39 w 79"/>
                <a:gd name="T73" fmla="*/ 64 h 69"/>
                <a:gd name="T74" fmla="*/ 41 w 79"/>
                <a:gd name="T75" fmla="*/ 63 h 69"/>
                <a:gd name="T76" fmla="*/ 42 w 79"/>
                <a:gd name="T77" fmla="*/ 62 h 69"/>
                <a:gd name="T78" fmla="*/ 44 w 79"/>
                <a:gd name="T79" fmla="*/ 65 h 69"/>
                <a:gd name="T80" fmla="*/ 46 w 79"/>
                <a:gd name="T81" fmla="*/ 62 h 69"/>
                <a:gd name="T82" fmla="*/ 57 w 79"/>
                <a:gd name="T83" fmla="*/ 56 h 69"/>
                <a:gd name="T84" fmla="*/ 65 w 79"/>
                <a:gd name="T85" fmla="*/ 48 h 69"/>
                <a:gd name="T86" fmla="*/ 72 w 79"/>
                <a:gd name="T87" fmla="*/ 37 h 69"/>
                <a:gd name="T88" fmla="*/ 77 w 79"/>
                <a:gd name="T89" fmla="*/ 33 h 69"/>
                <a:gd name="T90" fmla="*/ 79 w 79"/>
                <a:gd name="T91" fmla="*/ 25 h 69"/>
                <a:gd name="T92" fmla="*/ 76 w 79"/>
                <a:gd name="T93" fmla="*/ 25 h 69"/>
                <a:gd name="T94" fmla="*/ 74 w 79"/>
                <a:gd name="T95" fmla="*/ 27 h 69"/>
                <a:gd name="T96" fmla="*/ 62 w 79"/>
                <a:gd name="T97" fmla="*/ 39 h 69"/>
                <a:gd name="T98" fmla="*/ 61 w 79"/>
                <a:gd name="T99" fmla="*/ 41 h 69"/>
                <a:gd name="T100" fmla="*/ 57 w 79"/>
                <a:gd name="T101" fmla="*/ 43 h 69"/>
                <a:gd name="T102" fmla="*/ 55 w 79"/>
                <a:gd name="T103" fmla="*/ 44 h 69"/>
                <a:gd name="T104" fmla="*/ 52 w 79"/>
                <a:gd name="T105" fmla="*/ 41 h 69"/>
                <a:gd name="T106" fmla="*/ 56 w 79"/>
                <a:gd name="T107" fmla="*/ 35 h 69"/>
                <a:gd name="T108" fmla="*/ 60 w 79"/>
                <a:gd name="T109" fmla="*/ 35 h 69"/>
                <a:gd name="T110" fmla="*/ 62 w 79"/>
                <a:gd name="T111" fmla="*/ 39 h 69"/>
                <a:gd name="T112" fmla="*/ 62 w 79"/>
                <a:gd name="T113" fmla="*/ 39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79" h="69">
                  <a:moveTo>
                    <a:pt x="74" y="27"/>
                  </a:moveTo>
                  <a:cubicBezTo>
                    <a:pt x="71" y="27"/>
                    <a:pt x="68" y="24"/>
                    <a:pt x="69" y="22"/>
                  </a:cubicBezTo>
                  <a:cubicBezTo>
                    <a:pt x="69" y="20"/>
                    <a:pt x="71" y="19"/>
                    <a:pt x="72" y="19"/>
                  </a:cubicBezTo>
                  <a:cubicBezTo>
                    <a:pt x="73" y="19"/>
                    <a:pt x="74" y="20"/>
                    <a:pt x="75" y="20"/>
                  </a:cubicBezTo>
                  <a:cubicBezTo>
                    <a:pt x="75" y="17"/>
                    <a:pt x="76" y="14"/>
                    <a:pt x="75" y="11"/>
                  </a:cubicBezTo>
                  <a:cubicBezTo>
                    <a:pt x="74" y="10"/>
                    <a:pt x="73" y="8"/>
                    <a:pt x="73" y="7"/>
                  </a:cubicBezTo>
                  <a:cubicBezTo>
                    <a:pt x="72" y="5"/>
                    <a:pt x="72" y="3"/>
                    <a:pt x="72" y="1"/>
                  </a:cubicBezTo>
                  <a:cubicBezTo>
                    <a:pt x="70" y="2"/>
                    <a:pt x="67" y="1"/>
                    <a:pt x="66" y="1"/>
                  </a:cubicBezTo>
                  <a:cubicBezTo>
                    <a:pt x="63" y="0"/>
                    <a:pt x="61" y="0"/>
                    <a:pt x="60" y="2"/>
                  </a:cubicBezTo>
                  <a:cubicBezTo>
                    <a:pt x="58" y="3"/>
                    <a:pt x="56" y="3"/>
                    <a:pt x="55" y="5"/>
                  </a:cubicBezTo>
                  <a:cubicBezTo>
                    <a:pt x="54" y="6"/>
                    <a:pt x="52" y="7"/>
                    <a:pt x="51" y="8"/>
                  </a:cubicBezTo>
                  <a:cubicBezTo>
                    <a:pt x="50" y="9"/>
                    <a:pt x="50" y="11"/>
                    <a:pt x="49" y="12"/>
                  </a:cubicBezTo>
                  <a:cubicBezTo>
                    <a:pt x="48" y="14"/>
                    <a:pt x="46" y="12"/>
                    <a:pt x="45" y="14"/>
                  </a:cubicBezTo>
                  <a:cubicBezTo>
                    <a:pt x="44" y="15"/>
                    <a:pt x="45" y="16"/>
                    <a:pt x="44" y="17"/>
                  </a:cubicBezTo>
                  <a:cubicBezTo>
                    <a:pt x="42" y="21"/>
                    <a:pt x="37" y="18"/>
                    <a:pt x="34" y="17"/>
                  </a:cubicBezTo>
                  <a:cubicBezTo>
                    <a:pt x="31" y="15"/>
                    <a:pt x="30" y="19"/>
                    <a:pt x="28" y="21"/>
                  </a:cubicBezTo>
                  <a:cubicBezTo>
                    <a:pt x="27" y="22"/>
                    <a:pt x="26" y="24"/>
                    <a:pt x="24" y="24"/>
                  </a:cubicBezTo>
                  <a:cubicBezTo>
                    <a:pt x="24" y="24"/>
                    <a:pt x="20" y="24"/>
                    <a:pt x="20" y="23"/>
                  </a:cubicBezTo>
                  <a:cubicBezTo>
                    <a:pt x="22" y="20"/>
                    <a:pt x="21" y="15"/>
                    <a:pt x="17" y="14"/>
                  </a:cubicBezTo>
                  <a:cubicBezTo>
                    <a:pt x="17" y="19"/>
                    <a:pt x="17" y="24"/>
                    <a:pt x="17" y="29"/>
                  </a:cubicBezTo>
                  <a:cubicBezTo>
                    <a:pt x="17" y="29"/>
                    <a:pt x="18" y="32"/>
                    <a:pt x="17" y="33"/>
                  </a:cubicBezTo>
                  <a:cubicBezTo>
                    <a:pt x="14" y="35"/>
                    <a:pt x="13" y="36"/>
                    <a:pt x="9" y="35"/>
                  </a:cubicBezTo>
                  <a:cubicBezTo>
                    <a:pt x="8" y="35"/>
                    <a:pt x="7" y="35"/>
                    <a:pt x="6" y="34"/>
                  </a:cubicBezTo>
                  <a:cubicBezTo>
                    <a:pt x="5" y="32"/>
                    <a:pt x="4" y="31"/>
                    <a:pt x="2" y="33"/>
                  </a:cubicBezTo>
                  <a:cubicBezTo>
                    <a:pt x="0" y="35"/>
                    <a:pt x="2" y="38"/>
                    <a:pt x="3" y="40"/>
                  </a:cubicBezTo>
                  <a:cubicBezTo>
                    <a:pt x="4" y="41"/>
                    <a:pt x="5" y="43"/>
                    <a:pt x="5" y="45"/>
                  </a:cubicBezTo>
                  <a:cubicBezTo>
                    <a:pt x="7" y="49"/>
                    <a:pt x="11" y="51"/>
                    <a:pt x="9" y="56"/>
                  </a:cubicBezTo>
                  <a:cubicBezTo>
                    <a:pt x="8" y="58"/>
                    <a:pt x="7" y="58"/>
                    <a:pt x="8" y="60"/>
                  </a:cubicBezTo>
                  <a:cubicBezTo>
                    <a:pt x="9" y="61"/>
                    <a:pt x="9" y="62"/>
                    <a:pt x="9" y="62"/>
                  </a:cubicBezTo>
                  <a:cubicBezTo>
                    <a:pt x="10" y="63"/>
                    <a:pt x="9" y="65"/>
                    <a:pt x="10" y="66"/>
                  </a:cubicBezTo>
                  <a:cubicBezTo>
                    <a:pt x="10" y="66"/>
                    <a:pt x="10" y="64"/>
                    <a:pt x="11" y="64"/>
                  </a:cubicBezTo>
                  <a:cubicBezTo>
                    <a:pt x="11" y="64"/>
                    <a:pt x="14" y="67"/>
                    <a:pt x="15" y="68"/>
                  </a:cubicBezTo>
                  <a:cubicBezTo>
                    <a:pt x="17" y="69"/>
                    <a:pt x="19" y="66"/>
                    <a:pt x="21" y="66"/>
                  </a:cubicBezTo>
                  <a:cubicBezTo>
                    <a:pt x="23" y="65"/>
                    <a:pt x="25" y="67"/>
                    <a:pt x="26" y="65"/>
                  </a:cubicBezTo>
                  <a:cubicBezTo>
                    <a:pt x="28" y="64"/>
                    <a:pt x="29" y="64"/>
                    <a:pt x="31" y="64"/>
                  </a:cubicBezTo>
                  <a:cubicBezTo>
                    <a:pt x="33" y="64"/>
                    <a:pt x="35" y="64"/>
                    <a:pt x="38" y="64"/>
                  </a:cubicBezTo>
                  <a:cubicBezTo>
                    <a:pt x="38" y="64"/>
                    <a:pt x="39" y="64"/>
                    <a:pt x="39" y="64"/>
                  </a:cubicBezTo>
                  <a:cubicBezTo>
                    <a:pt x="40" y="64"/>
                    <a:pt x="40" y="63"/>
                    <a:pt x="41" y="63"/>
                  </a:cubicBezTo>
                  <a:cubicBezTo>
                    <a:pt x="41" y="63"/>
                    <a:pt x="41" y="62"/>
                    <a:pt x="42" y="62"/>
                  </a:cubicBezTo>
                  <a:cubicBezTo>
                    <a:pt x="42" y="63"/>
                    <a:pt x="42" y="65"/>
                    <a:pt x="44" y="65"/>
                  </a:cubicBezTo>
                  <a:cubicBezTo>
                    <a:pt x="44" y="65"/>
                    <a:pt x="43" y="61"/>
                    <a:pt x="46" y="62"/>
                  </a:cubicBezTo>
                  <a:cubicBezTo>
                    <a:pt x="50" y="63"/>
                    <a:pt x="54" y="59"/>
                    <a:pt x="57" y="56"/>
                  </a:cubicBezTo>
                  <a:cubicBezTo>
                    <a:pt x="60" y="54"/>
                    <a:pt x="62" y="51"/>
                    <a:pt x="65" y="48"/>
                  </a:cubicBezTo>
                  <a:cubicBezTo>
                    <a:pt x="68" y="45"/>
                    <a:pt x="69" y="41"/>
                    <a:pt x="72" y="37"/>
                  </a:cubicBezTo>
                  <a:cubicBezTo>
                    <a:pt x="73" y="36"/>
                    <a:pt x="76" y="35"/>
                    <a:pt x="77" y="33"/>
                  </a:cubicBezTo>
                  <a:cubicBezTo>
                    <a:pt x="78" y="31"/>
                    <a:pt x="79" y="27"/>
                    <a:pt x="79" y="25"/>
                  </a:cubicBezTo>
                  <a:cubicBezTo>
                    <a:pt x="78" y="25"/>
                    <a:pt x="77" y="25"/>
                    <a:pt x="76" y="25"/>
                  </a:cubicBezTo>
                  <a:cubicBezTo>
                    <a:pt x="75" y="25"/>
                    <a:pt x="75" y="27"/>
                    <a:pt x="74" y="27"/>
                  </a:cubicBezTo>
                  <a:close/>
                  <a:moveTo>
                    <a:pt x="62" y="39"/>
                  </a:moveTo>
                  <a:cubicBezTo>
                    <a:pt x="61" y="39"/>
                    <a:pt x="61" y="41"/>
                    <a:pt x="61" y="41"/>
                  </a:cubicBezTo>
                  <a:cubicBezTo>
                    <a:pt x="60" y="43"/>
                    <a:pt x="58" y="42"/>
                    <a:pt x="57" y="43"/>
                  </a:cubicBezTo>
                  <a:cubicBezTo>
                    <a:pt x="56" y="43"/>
                    <a:pt x="56" y="44"/>
                    <a:pt x="55" y="44"/>
                  </a:cubicBezTo>
                  <a:cubicBezTo>
                    <a:pt x="53" y="44"/>
                    <a:pt x="52" y="42"/>
                    <a:pt x="52" y="41"/>
                  </a:cubicBezTo>
                  <a:cubicBezTo>
                    <a:pt x="51" y="39"/>
                    <a:pt x="54" y="36"/>
                    <a:pt x="56" y="35"/>
                  </a:cubicBezTo>
                  <a:cubicBezTo>
                    <a:pt x="57" y="34"/>
                    <a:pt x="59" y="34"/>
                    <a:pt x="60" y="35"/>
                  </a:cubicBezTo>
                  <a:cubicBezTo>
                    <a:pt x="61" y="36"/>
                    <a:pt x="64" y="38"/>
                    <a:pt x="62" y="39"/>
                  </a:cubicBezTo>
                  <a:cubicBezTo>
                    <a:pt x="61" y="39"/>
                    <a:pt x="63" y="38"/>
                    <a:pt x="62" y="39"/>
                  </a:cubicBezTo>
                  <a:close/>
                </a:path>
              </a:pathLst>
            </a:custGeom>
            <a:grpFill/>
            <a:ln w="9525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05" name="Freeform 739"/>
            <p:cNvSpPr>
              <a:spLocks/>
            </p:cNvSpPr>
            <p:nvPr/>
          </p:nvSpPr>
          <p:spPr bwMode="auto">
            <a:xfrm>
              <a:off x="12919938" y="10399671"/>
              <a:ext cx="121018" cy="124237"/>
            </a:xfrm>
            <a:custGeom>
              <a:avLst/>
              <a:gdLst>
                <a:gd name="T0" fmla="*/ 11 w 13"/>
                <a:gd name="T1" fmla="*/ 4 h 13"/>
                <a:gd name="T2" fmla="*/ 3 w 13"/>
                <a:gd name="T3" fmla="*/ 3 h 13"/>
                <a:gd name="T4" fmla="*/ 2 w 13"/>
                <a:gd name="T5" fmla="*/ 9 h 13"/>
                <a:gd name="T6" fmla="*/ 7 w 13"/>
                <a:gd name="T7" fmla="*/ 9 h 13"/>
                <a:gd name="T8" fmla="*/ 11 w 13"/>
                <a:gd name="T9" fmla="*/ 4 h 13"/>
                <a:gd name="T10" fmla="*/ 11 w 13"/>
                <a:gd name="T11" fmla="*/ 4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" h="13">
                  <a:moveTo>
                    <a:pt x="11" y="4"/>
                  </a:moveTo>
                  <a:cubicBezTo>
                    <a:pt x="9" y="2"/>
                    <a:pt x="5" y="0"/>
                    <a:pt x="3" y="3"/>
                  </a:cubicBezTo>
                  <a:cubicBezTo>
                    <a:pt x="1" y="5"/>
                    <a:pt x="0" y="7"/>
                    <a:pt x="2" y="9"/>
                  </a:cubicBezTo>
                  <a:cubicBezTo>
                    <a:pt x="4" y="13"/>
                    <a:pt x="5" y="9"/>
                    <a:pt x="7" y="9"/>
                  </a:cubicBezTo>
                  <a:cubicBezTo>
                    <a:pt x="10" y="9"/>
                    <a:pt x="13" y="5"/>
                    <a:pt x="11" y="4"/>
                  </a:cubicBezTo>
                  <a:cubicBezTo>
                    <a:pt x="10" y="3"/>
                    <a:pt x="12" y="4"/>
                    <a:pt x="11" y="4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06" name="Freeform 740"/>
            <p:cNvSpPr>
              <a:spLocks/>
            </p:cNvSpPr>
            <p:nvPr/>
          </p:nvSpPr>
          <p:spPr bwMode="auto">
            <a:xfrm>
              <a:off x="12263888" y="9240129"/>
              <a:ext cx="47770" cy="76452"/>
            </a:xfrm>
            <a:custGeom>
              <a:avLst/>
              <a:gdLst>
                <a:gd name="T0" fmla="*/ 2 w 5"/>
                <a:gd name="T1" fmla="*/ 5 h 8"/>
                <a:gd name="T2" fmla="*/ 5 w 5"/>
                <a:gd name="T3" fmla="*/ 1 h 8"/>
                <a:gd name="T4" fmla="*/ 1 w 5"/>
                <a:gd name="T5" fmla="*/ 3 h 8"/>
                <a:gd name="T6" fmla="*/ 0 w 5"/>
                <a:gd name="T7" fmla="*/ 8 h 8"/>
                <a:gd name="T8" fmla="*/ 2 w 5"/>
                <a:gd name="T9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8">
                  <a:moveTo>
                    <a:pt x="2" y="5"/>
                  </a:moveTo>
                  <a:cubicBezTo>
                    <a:pt x="2" y="4"/>
                    <a:pt x="4" y="2"/>
                    <a:pt x="5" y="1"/>
                  </a:cubicBezTo>
                  <a:cubicBezTo>
                    <a:pt x="4" y="0"/>
                    <a:pt x="2" y="2"/>
                    <a:pt x="1" y="3"/>
                  </a:cubicBezTo>
                  <a:cubicBezTo>
                    <a:pt x="0" y="4"/>
                    <a:pt x="0" y="6"/>
                    <a:pt x="0" y="8"/>
                  </a:cubicBezTo>
                  <a:cubicBezTo>
                    <a:pt x="2" y="7"/>
                    <a:pt x="2" y="6"/>
                    <a:pt x="2" y="5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07" name="Freeform 741"/>
            <p:cNvSpPr>
              <a:spLocks/>
            </p:cNvSpPr>
            <p:nvPr/>
          </p:nvSpPr>
          <p:spPr bwMode="auto">
            <a:xfrm>
              <a:off x="12219300" y="8857867"/>
              <a:ext cx="324842" cy="420492"/>
            </a:xfrm>
            <a:custGeom>
              <a:avLst/>
              <a:gdLst>
                <a:gd name="T0" fmla="*/ 11 w 35"/>
                <a:gd name="T1" fmla="*/ 44 h 45"/>
                <a:gd name="T2" fmla="*/ 15 w 35"/>
                <a:gd name="T3" fmla="*/ 41 h 45"/>
                <a:gd name="T4" fmla="*/ 16 w 35"/>
                <a:gd name="T5" fmla="*/ 43 h 45"/>
                <a:gd name="T6" fmla="*/ 23 w 35"/>
                <a:gd name="T7" fmla="*/ 37 h 45"/>
                <a:gd name="T8" fmla="*/ 25 w 35"/>
                <a:gd name="T9" fmla="*/ 26 h 45"/>
                <a:gd name="T10" fmla="*/ 31 w 35"/>
                <a:gd name="T11" fmla="*/ 16 h 45"/>
                <a:gd name="T12" fmla="*/ 33 w 35"/>
                <a:gd name="T13" fmla="*/ 8 h 45"/>
                <a:gd name="T14" fmla="*/ 35 w 35"/>
                <a:gd name="T15" fmla="*/ 2 h 45"/>
                <a:gd name="T16" fmla="*/ 29 w 35"/>
                <a:gd name="T17" fmla="*/ 1 h 45"/>
                <a:gd name="T18" fmla="*/ 26 w 35"/>
                <a:gd name="T19" fmla="*/ 2 h 45"/>
                <a:gd name="T20" fmla="*/ 25 w 35"/>
                <a:gd name="T21" fmla="*/ 6 h 45"/>
                <a:gd name="T22" fmla="*/ 20 w 35"/>
                <a:gd name="T23" fmla="*/ 10 h 45"/>
                <a:gd name="T24" fmla="*/ 10 w 35"/>
                <a:gd name="T25" fmla="*/ 8 h 45"/>
                <a:gd name="T26" fmla="*/ 13 w 35"/>
                <a:gd name="T27" fmla="*/ 13 h 45"/>
                <a:gd name="T28" fmla="*/ 14 w 35"/>
                <a:gd name="T29" fmla="*/ 19 h 45"/>
                <a:gd name="T30" fmla="*/ 15 w 35"/>
                <a:gd name="T31" fmla="*/ 22 h 45"/>
                <a:gd name="T32" fmla="*/ 16 w 35"/>
                <a:gd name="T33" fmla="*/ 25 h 45"/>
                <a:gd name="T34" fmla="*/ 15 w 35"/>
                <a:gd name="T35" fmla="*/ 32 h 45"/>
                <a:gd name="T36" fmla="*/ 13 w 35"/>
                <a:gd name="T37" fmla="*/ 31 h 45"/>
                <a:gd name="T38" fmla="*/ 10 w 35"/>
                <a:gd name="T39" fmla="*/ 32 h 45"/>
                <a:gd name="T40" fmla="*/ 8 w 35"/>
                <a:gd name="T41" fmla="*/ 29 h 45"/>
                <a:gd name="T42" fmla="*/ 6 w 35"/>
                <a:gd name="T43" fmla="*/ 32 h 45"/>
                <a:gd name="T44" fmla="*/ 4 w 35"/>
                <a:gd name="T45" fmla="*/ 32 h 45"/>
                <a:gd name="T46" fmla="*/ 3 w 35"/>
                <a:gd name="T47" fmla="*/ 35 h 45"/>
                <a:gd name="T48" fmla="*/ 0 w 35"/>
                <a:gd name="T49" fmla="*/ 39 h 45"/>
                <a:gd name="T50" fmla="*/ 5 w 35"/>
                <a:gd name="T51" fmla="*/ 45 h 45"/>
                <a:gd name="T52" fmla="*/ 8 w 35"/>
                <a:gd name="T53" fmla="*/ 42 h 45"/>
                <a:gd name="T54" fmla="*/ 11 w 35"/>
                <a:gd name="T55" fmla="*/ 44 h 45"/>
                <a:gd name="T56" fmla="*/ 11 w 35"/>
                <a:gd name="T57" fmla="*/ 44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35" h="45">
                  <a:moveTo>
                    <a:pt x="11" y="44"/>
                  </a:moveTo>
                  <a:cubicBezTo>
                    <a:pt x="12" y="44"/>
                    <a:pt x="14" y="42"/>
                    <a:pt x="15" y="41"/>
                  </a:cubicBezTo>
                  <a:cubicBezTo>
                    <a:pt x="17" y="40"/>
                    <a:pt x="15" y="43"/>
                    <a:pt x="16" y="43"/>
                  </a:cubicBezTo>
                  <a:cubicBezTo>
                    <a:pt x="16" y="43"/>
                    <a:pt x="23" y="39"/>
                    <a:pt x="23" y="37"/>
                  </a:cubicBezTo>
                  <a:cubicBezTo>
                    <a:pt x="23" y="33"/>
                    <a:pt x="23" y="29"/>
                    <a:pt x="25" y="26"/>
                  </a:cubicBezTo>
                  <a:cubicBezTo>
                    <a:pt x="27" y="22"/>
                    <a:pt x="30" y="19"/>
                    <a:pt x="31" y="16"/>
                  </a:cubicBezTo>
                  <a:cubicBezTo>
                    <a:pt x="32" y="13"/>
                    <a:pt x="32" y="11"/>
                    <a:pt x="33" y="8"/>
                  </a:cubicBezTo>
                  <a:cubicBezTo>
                    <a:pt x="33" y="6"/>
                    <a:pt x="35" y="4"/>
                    <a:pt x="35" y="2"/>
                  </a:cubicBezTo>
                  <a:cubicBezTo>
                    <a:pt x="33" y="2"/>
                    <a:pt x="31" y="0"/>
                    <a:pt x="29" y="1"/>
                  </a:cubicBezTo>
                  <a:cubicBezTo>
                    <a:pt x="28" y="1"/>
                    <a:pt x="26" y="1"/>
                    <a:pt x="26" y="2"/>
                  </a:cubicBezTo>
                  <a:cubicBezTo>
                    <a:pt x="25" y="4"/>
                    <a:pt x="25" y="5"/>
                    <a:pt x="25" y="6"/>
                  </a:cubicBezTo>
                  <a:cubicBezTo>
                    <a:pt x="24" y="9"/>
                    <a:pt x="23" y="10"/>
                    <a:pt x="20" y="10"/>
                  </a:cubicBezTo>
                  <a:cubicBezTo>
                    <a:pt x="17" y="9"/>
                    <a:pt x="13" y="8"/>
                    <a:pt x="10" y="8"/>
                  </a:cubicBezTo>
                  <a:cubicBezTo>
                    <a:pt x="10" y="10"/>
                    <a:pt x="9" y="14"/>
                    <a:pt x="13" y="13"/>
                  </a:cubicBezTo>
                  <a:cubicBezTo>
                    <a:pt x="17" y="11"/>
                    <a:pt x="14" y="17"/>
                    <a:pt x="14" y="19"/>
                  </a:cubicBezTo>
                  <a:cubicBezTo>
                    <a:pt x="14" y="20"/>
                    <a:pt x="14" y="21"/>
                    <a:pt x="15" y="22"/>
                  </a:cubicBezTo>
                  <a:cubicBezTo>
                    <a:pt x="16" y="23"/>
                    <a:pt x="16" y="24"/>
                    <a:pt x="16" y="25"/>
                  </a:cubicBezTo>
                  <a:cubicBezTo>
                    <a:pt x="16" y="27"/>
                    <a:pt x="16" y="30"/>
                    <a:pt x="15" y="32"/>
                  </a:cubicBezTo>
                  <a:cubicBezTo>
                    <a:pt x="15" y="33"/>
                    <a:pt x="13" y="31"/>
                    <a:pt x="13" y="31"/>
                  </a:cubicBezTo>
                  <a:cubicBezTo>
                    <a:pt x="11" y="31"/>
                    <a:pt x="11" y="33"/>
                    <a:pt x="10" y="32"/>
                  </a:cubicBezTo>
                  <a:cubicBezTo>
                    <a:pt x="10" y="31"/>
                    <a:pt x="9" y="30"/>
                    <a:pt x="8" y="29"/>
                  </a:cubicBezTo>
                  <a:cubicBezTo>
                    <a:pt x="7" y="29"/>
                    <a:pt x="7" y="31"/>
                    <a:pt x="6" y="32"/>
                  </a:cubicBezTo>
                  <a:cubicBezTo>
                    <a:pt x="6" y="32"/>
                    <a:pt x="4" y="32"/>
                    <a:pt x="4" y="32"/>
                  </a:cubicBezTo>
                  <a:cubicBezTo>
                    <a:pt x="2" y="32"/>
                    <a:pt x="3" y="34"/>
                    <a:pt x="3" y="35"/>
                  </a:cubicBezTo>
                  <a:cubicBezTo>
                    <a:pt x="4" y="38"/>
                    <a:pt x="3" y="37"/>
                    <a:pt x="0" y="39"/>
                  </a:cubicBezTo>
                  <a:cubicBezTo>
                    <a:pt x="2" y="41"/>
                    <a:pt x="4" y="42"/>
                    <a:pt x="5" y="45"/>
                  </a:cubicBezTo>
                  <a:cubicBezTo>
                    <a:pt x="6" y="44"/>
                    <a:pt x="7" y="43"/>
                    <a:pt x="8" y="42"/>
                  </a:cubicBezTo>
                  <a:cubicBezTo>
                    <a:pt x="10" y="41"/>
                    <a:pt x="10" y="43"/>
                    <a:pt x="11" y="44"/>
                  </a:cubicBezTo>
                  <a:cubicBezTo>
                    <a:pt x="12" y="44"/>
                    <a:pt x="10" y="43"/>
                    <a:pt x="11" y="44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08" name="Freeform 742"/>
            <p:cNvSpPr>
              <a:spLocks/>
            </p:cNvSpPr>
            <p:nvPr/>
          </p:nvSpPr>
          <p:spPr bwMode="auto">
            <a:xfrm>
              <a:off x="12359429" y="8520197"/>
              <a:ext cx="595542" cy="420492"/>
            </a:xfrm>
            <a:custGeom>
              <a:avLst/>
              <a:gdLst>
                <a:gd name="T0" fmla="*/ 12 w 64"/>
                <a:gd name="T1" fmla="*/ 37 h 45"/>
                <a:gd name="T2" fmla="*/ 17 w 64"/>
                <a:gd name="T3" fmla="*/ 37 h 45"/>
                <a:gd name="T4" fmla="*/ 20 w 64"/>
                <a:gd name="T5" fmla="*/ 38 h 45"/>
                <a:gd name="T6" fmla="*/ 21 w 64"/>
                <a:gd name="T7" fmla="*/ 33 h 45"/>
                <a:gd name="T8" fmla="*/ 25 w 64"/>
                <a:gd name="T9" fmla="*/ 30 h 45"/>
                <a:gd name="T10" fmla="*/ 30 w 64"/>
                <a:gd name="T11" fmla="*/ 33 h 45"/>
                <a:gd name="T12" fmla="*/ 36 w 64"/>
                <a:gd name="T13" fmla="*/ 34 h 45"/>
                <a:gd name="T14" fmla="*/ 39 w 64"/>
                <a:gd name="T15" fmla="*/ 34 h 45"/>
                <a:gd name="T16" fmla="*/ 41 w 64"/>
                <a:gd name="T17" fmla="*/ 30 h 45"/>
                <a:gd name="T18" fmla="*/ 45 w 64"/>
                <a:gd name="T19" fmla="*/ 31 h 45"/>
                <a:gd name="T20" fmla="*/ 50 w 64"/>
                <a:gd name="T21" fmla="*/ 31 h 45"/>
                <a:gd name="T22" fmla="*/ 55 w 64"/>
                <a:gd name="T23" fmla="*/ 29 h 45"/>
                <a:gd name="T24" fmla="*/ 60 w 64"/>
                <a:gd name="T25" fmla="*/ 30 h 45"/>
                <a:gd name="T26" fmla="*/ 58 w 64"/>
                <a:gd name="T27" fmla="*/ 24 h 45"/>
                <a:gd name="T28" fmla="*/ 55 w 64"/>
                <a:gd name="T29" fmla="*/ 20 h 45"/>
                <a:gd name="T30" fmla="*/ 51 w 64"/>
                <a:gd name="T31" fmla="*/ 16 h 45"/>
                <a:gd name="T32" fmla="*/ 47 w 64"/>
                <a:gd name="T33" fmla="*/ 13 h 45"/>
                <a:gd name="T34" fmla="*/ 46 w 64"/>
                <a:gd name="T35" fmla="*/ 12 h 45"/>
                <a:gd name="T36" fmla="*/ 44 w 64"/>
                <a:gd name="T37" fmla="*/ 12 h 45"/>
                <a:gd name="T38" fmla="*/ 44 w 64"/>
                <a:gd name="T39" fmla="*/ 6 h 45"/>
                <a:gd name="T40" fmla="*/ 41 w 64"/>
                <a:gd name="T41" fmla="*/ 1 h 45"/>
                <a:gd name="T42" fmla="*/ 41 w 64"/>
                <a:gd name="T43" fmla="*/ 0 h 45"/>
                <a:gd name="T44" fmla="*/ 38 w 64"/>
                <a:gd name="T45" fmla="*/ 0 h 45"/>
                <a:gd name="T46" fmla="*/ 35 w 64"/>
                <a:gd name="T47" fmla="*/ 3 h 45"/>
                <a:gd name="T48" fmla="*/ 26 w 64"/>
                <a:gd name="T49" fmla="*/ 10 h 45"/>
                <a:gd name="T50" fmla="*/ 22 w 64"/>
                <a:gd name="T51" fmla="*/ 11 h 45"/>
                <a:gd name="T52" fmla="*/ 19 w 64"/>
                <a:gd name="T53" fmla="*/ 15 h 45"/>
                <a:gd name="T54" fmla="*/ 13 w 64"/>
                <a:gd name="T55" fmla="*/ 17 h 45"/>
                <a:gd name="T56" fmla="*/ 9 w 64"/>
                <a:gd name="T57" fmla="*/ 17 h 45"/>
                <a:gd name="T58" fmla="*/ 6 w 64"/>
                <a:gd name="T59" fmla="*/ 18 h 45"/>
                <a:gd name="T60" fmla="*/ 3 w 64"/>
                <a:gd name="T61" fmla="*/ 23 h 45"/>
                <a:gd name="T62" fmla="*/ 4 w 64"/>
                <a:gd name="T63" fmla="*/ 34 h 45"/>
                <a:gd name="T64" fmla="*/ 6 w 64"/>
                <a:gd name="T65" fmla="*/ 39 h 45"/>
                <a:gd name="T66" fmla="*/ 9 w 64"/>
                <a:gd name="T67" fmla="*/ 45 h 45"/>
                <a:gd name="T68" fmla="*/ 12 w 64"/>
                <a:gd name="T69" fmla="*/ 37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64" h="45">
                  <a:moveTo>
                    <a:pt x="12" y="37"/>
                  </a:moveTo>
                  <a:cubicBezTo>
                    <a:pt x="13" y="37"/>
                    <a:pt x="16" y="36"/>
                    <a:pt x="17" y="37"/>
                  </a:cubicBezTo>
                  <a:cubicBezTo>
                    <a:pt x="17" y="38"/>
                    <a:pt x="20" y="38"/>
                    <a:pt x="20" y="38"/>
                  </a:cubicBezTo>
                  <a:cubicBezTo>
                    <a:pt x="21" y="36"/>
                    <a:pt x="20" y="34"/>
                    <a:pt x="21" y="33"/>
                  </a:cubicBezTo>
                  <a:cubicBezTo>
                    <a:pt x="21" y="32"/>
                    <a:pt x="23" y="29"/>
                    <a:pt x="25" y="30"/>
                  </a:cubicBezTo>
                  <a:cubicBezTo>
                    <a:pt x="27" y="30"/>
                    <a:pt x="28" y="32"/>
                    <a:pt x="30" y="33"/>
                  </a:cubicBezTo>
                  <a:cubicBezTo>
                    <a:pt x="32" y="34"/>
                    <a:pt x="34" y="34"/>
                    <a:pt x="36" y="34"/>
                  </a:cubicBezTo>
                  <a:cubicBezTo>
                    <a:pt x="37" y="34"/>
                    <a:pt x="39" y="35"/>
                    <a:pt x="39" y="34"/>
                  </a:cubicBezTo>
                  <a:cubicBezTo>
                    <a:pt x="40" y="33"/>
                    <a:pt x="40" y="29"/>
                    <a:pt x="41" y="30"/>
                  </a:cubicBezTo>
                  <a:cubicBezTo>
                    <a:pt x="43" y="31"/>
                    <a:pt x="43" y="31"/>
                    <a:pt x="45" y="31"/>
                  </a:cubicBezTo>
                  <a:cubicBezTo>
                    <a:pt x="47" y="30"/>
                    <a:pt x="48" y="31"/>
                    <a:pt x="50" y="31"/>
                  </a:cubicBezTo>
                  <a:cubicBezTo>
                    <a:pt x="52" y="31"/>
                    <a:pt x="53" y="28"/>
                    <a:pt x="55" y="29"/>
                  </a:cubicBezTo>
                  <a:cubicBezTo>
                    <a:pt x="56" y="29"/>
                    <a:pt x="58" y="31"/>
                    <a:pt x="60" y="30"/>
                  </a:cubicBezTo>
                  <a:cubicBezTo>
                    <a:pt x="64" y="28"/>
                    <a:pt x="59" y="26"/>
                    <a:pt x="58" y="24"/>
                  </a:cubicBezTo>
                  <a:cubicBezTo>
                    <a:pt x="57" y="22"/>
                    <a:pt x="57" y="21"/>
                    <a:pt x="55" y="20"/>
                  </a:cubicBezTo>
                  <a:cubicBezTo>
                    <a:pt x="53" y="19"/>
                    <a:pt x="52" y="18"/>
                    <a:pt x="51" y="16"/>
                  </a:cubicBezTo>
                  <a:cubicBezTo>
                    <a:pt x="51" y="14"/>
                    <a:pt x="49" y="14"/>
                    <a:pt x="47" y="13"/>
                  </a:cubicBezTo>
                  <a:cubicBezTo>
                    <a:pt x="47" y="13"/>
                    <a:pt x="47" y="12"/>
                    <a:pt x="46" y="12"/>
                  </a:cubicBezTo>
                  <a:cubicBezTo>
                    <a:pt x="46" y="12"/>
                    <a:pt x="44" y="12"/>
                    <a:pt x="44" y="12"/>
                  </a:cubicBezTo>
                  <a:cubicBezTo>
                    <a:pt x="43" y="11"/>
                    <a:pt x="44" y="7"/>
                    <a:pt x="44" y="6"/>
                  </a:cubicBezTo>
                  <a:cubicBezTo>
                    <a:pt x="44" y="4"/>
                    <a:pt x="42" y="3"/>
                    <a:pt x="41" y="1"/>
                  </a:cubicBezTo>
                  <a:cubicBezTo>
                    <a:pt x="41" y="1"/>
                    <a:pt x="41" y="0"/>
                    <a:pt x="41" y="0"/>
                  </a:cubicBezTo>
                  <a:cubicBezTo>
                    <a:pt x="40" y="0"/>
                    <a:pt x="39" y="0"/>
                    <a:pt x="38" y="0"/>
                  </a:cubicBezTo>
                  <a:cubicBezTo>
                    <a:pt x="36" y="1"/>
                    <a:pt x="36" y="1"/>
                    <a:pt x="35" y="3"/>
                  </a:cubicBezTo>
                  <a:cubicBezTo>
                    <a:pt x="35" y="6"/>
                    <a:pt x="28" y="10"/>
                    <a:pt x="26" y="10"/>
                  </a:cubicBezTo>
                  <a:cubicBezTo>
                    <a:pt x="25" y="10"/>
                    <a:pt x="21" y="10"/>
                    <a:pt x="22" y="11"/>
                  </a:cubicBezTo>
                  <a:cubicBezTo>
                    <a:pt x="23" y="13"/>
                    <a:pt x="20" y="15"/>
                    <a:pt x="19" y="15"/>
                  </a:cubicBezTo>
                  <a:cubicBezTo>
                    <a:pt x="17" y="16"/>
                    <a:pt x="15" y="17"/>
                    <a:pt x="13" y="17"/>
                  </a:cubicBezTo>
                  <a:cubicBezTo>
                    <a:pt x="11" y="18"/>
                    <a:pt x="11" y="16"/>
                    <a:pt x="9" y="17"/>
                  </a:cubicBezTo>
                  <a:cubicBezTo>
                    <a:pt x="7" y="18"/>
                    <a:pt x="6" y="17"/>
                    <a:pt x="6" y="18"/>
                  </a:cubicBezTo>
                  <a:cubicBezTo>
                    <a:pt x="5" y="20"/>
                    <a:pt x="4" y="22"/>
                    <a:pt x="3" y="23"/>
                  </a:cubicBezTo>
                  <a:cubicBezTo>
                    <a:pt x="0" y="27"/>
                    <a:pt x="2" y="30"/>
                    <a:pt x="4" y="34"/>
                  </a:cubicBezTo>
                  <a:cubicBezTo>
                    <a:pt x="5" y="36"/>
                    <a:pt x="5" y="37"/>
                    <a:pt x="6" y="39"/>
                  </a:cubicBezTo>
                  <a:cubicBezTo>
                    <a:pt x="8" y="41"/>
                    <a:pt x="9" y="42"/>
                    <a:pt x="9" y="45"/>
                  </a:cubicBezTo>
                  <a:cubicBezTo>
                    <a:pt x="9" y="44"/>
                    <a:pt x="10" y="37"/>
                    <a:pt x="12" y="37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09" name="Freeform 743"/>
            <p:cNvSpPr>
              <a:spLocks/>
            </p:cNvSpPr>
            <p:nvPr/>
          </p:nvSpPr>
          <p:spPr bwMode="auto">
            <a:xfrm>
              <a:off x="11697008" y="7921315"/>
              <a:ext cx="1092359" cy="767717"/>
            </a:xfrm>
            <a:custGeom>
              <a:avLst/>
              <a:gdLst>
                <a:gd name="T0" fmla="*/ 83 w 117"/>
                <a:gd name="T1" fmla="*/ 82 h 82"/>
                <a:gd name="T2" fmla="*/ 93 w 117"/>
                <a:gd name="T3" fmla="*/ 76 h 82"/>
                <a:gd name="T4" fmla="*/ 105 w 117"/>
                <a:gd name="T5" fmla="*/ 68 h 82"/>
                <a:gd name="T6" fmla="*/ 112 w 117"/>
                <a:gd name="T7" fmla="*/ 64 h 82"/>
                <a:gd name="T8" fmla="*/ 107 w 117"/>
                <a:gd name="T9" fmla="*/ 55 h 82"/>
                <a:gd name="T10" fmla="*/ 110 w 117"/>
                <a:gd name="T11" fmla="*/ 46 h 82"/>
                <a:gd name="T12" fmla="*/ 114 w 117"/>
                <a:gd name="T13" fmla="*/ 40 h 82"/>
                <a:gd name="T14" fmla="*/ 117 w 117"/>
                <a:gd name="T15" fmla="*/ 21 h 82"/>
                <a:gd name="T16" fmla="*/ 81 w 117"/>
                <a:gd name="T17" fmla="*/ 1 h 82"/>
                <a:gd name="T18" fmla="*/ 75 w 117"/>
                <a:gd name="T19" fmla="*/ 2 h 82"/>
                <a:gd name="T20" fmla="*/ 67 w 117"/>
                <a:gd name="T21" fmla="*/ 2 h 82"/>
                <a:gd name="T22" fmla="*/ 59 w 117"/>
                <a:gd name="T23" fmla="*/ 1 h 82"/>
                <a:gd name="T24" fmla="*/ 29 w 117"/>
                <a:gd name="T25" fmla="*/ 21 h 82"/>
                <a:gd name="T26" fmla="*/ 22 w 117"/>
                <a:gd name="T27" fmla="*/ 25 h 82"/>
                <a:gd name="T28" fmla="*/ 19 w 117"/>
                <a:gd name="T29" fmla="*/ 42 h 82"/>
                <a:gd name="T30" fmla="*/ 8 w 117"/>
                <a:gd name="T31" fmla="*/ 43 h 82"/>
                <a:gd name="T32" fmla="*/ 5 w 117"/>
                <a:gd name="T33" fmla="*/ 51 h 82"/>
                <a:gd name="T34" fmla="*/ 11 w 117"/>
                <a:gd name="T35" fmla="*/ 56 h 82"/>
                <a:gd name="T36" fmla="*/ 19 w 117"/>
                <a:gd name="T37" fmla="*/ 62 h 82"/>
                <a:gd name="T38" fmla="*/ 21 w 117"/>
                <a:gd name="T39" fmla="*/ 55 h 82"/>
                <a:gd name="T40" fmla="*/ 28 w 117"/>
                <a:gd name="T41" fmla="*/ 50 h 82"/>
                <a:gd name="T42" fmla="*/ 35 w 117"/>
                <a:gd name="T43" fmla="*/ 53 h 82"/>
                <a:gd name="T44" fmla="*/ 46 w 117"/>
                <a:gd name="T45" fmla="*/ 55 h 82"/>
                <a:gd name="T46" fmla="*/ 64 w 117"/>
                <a:gd name="T47" fmla="*/ 53 h 82"/>
                <a:gd name="T48" fmla="*/ 68 w 117"/>
                <a:gd name="T49" fmla="*/ 47 h 82"/>
                <a:gd name="T50" fmla="*/ 77 w 117"/>
                <a:gd name="T51" fmla="*/ 31 h 82"/>
                <a:gd name="T52" fmla="*/ 79 w 117"/>
                <a:gd name="T53" fmla="*/ 16 h 82"/>
                <a:gd name="T54" fmla="*/ 75 w 117"/>
                <a:gd name="T55" fmla="*/ 2 h 82"/>
                <a:gd name="T56" fmla="*/ 78 w 117"/>
                <a:gd name="T57" fmla="*/ 16 h 82"/>
                <a:gd name="T58" fmla="*/ 77 w 117"/>
                <a:gd name="T59" fmla="*/ 35 h 82"/>
                <a:gd name="T60" fmla="*/ 68 w 117"/>
                <a:gd name="T61" fmla="*/ 46 h 82"/>
                <a:gd name="T62" fmla="*/ 72 w 117"/>
                <a:gd name="T63" fmla="*/ 55 h 82"/>
                <a:gd name="T64" fmla="*/ 75 w 117"/>
                <a:gd name="T65" fmla="*/ 65 h 82"/>
                <a:gd name="T66" fmla="*/ 72 w 117"/>
                <a:gd name="T67" fmla="*/ 74 h 82"/>
                <a:gd name="T68" fmla="*/ 77 w 117"/>
                <a:gd name="T69" fmla="*/ 81 h 82"/>
                <a:gd name="T70" fmla="*/ 80 w 117"/>
                <a:gd name="T71" fmla="*/ 81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17" h="82">
                  <a:moveTo>
                    <a:pt x="80" y="81"/>
                  </a:moveTo>
                  <a:cubicBezTo>
                    <a:pt x="81" y="80"/>
                    <a:pt x="82" y="82"/>
                    <a:pt x="83" y="82"/>
                  </a:cubicBezTo>
                  <a:cubicBezTo>
                    <a:pt x="85" y="81"/>
                    <a:pt x="87" y="80"/>
                    <a:pt x="89" y="79"/>
                  </a:cubicBezTo>
                  <a:cubicBezTo>
                    <a:pt x="90" y="79"/>
                    <a:pt x="93" y="78"/>
                    <a:pt x="93" y="76"/>
                  </a:cubicBezTo>
                  <a:cubicBezTo>
                    <a:pt x="93" y="74"/>
                    <a:pt x="94" y="75"/>
                    <a:pt x="96" y="74"/>
                  </a:cubicBezTo>
                  <a:cubicBezTo>
                    <a:pt x="99" y="74"/>
                    <a:pt x="103" y="71"/>
                    <a:pt x="105" y="68"/>
                  </a:cubicBezTo>
                  <a:cubicBezTo>
                    <a:pt x="106" y="67"/>
                    <a:pt x="106" y="66"/>
                    <a:pt x="107" y="65"/>
                  </a:cubicBezTo>
                  <a:cubicBezTo>
                    <a:pt x="108" y="64"/>
                    <a:pt x="110" y="64"/>
                    <a:pt x="112" y="64"/>
                  </a:cubicBezTo>
                  <a:cubicBezTo>
                    <a:pt x="112" y="62"/>
                    <a:pt x="110" y="61"/>
                    <a:pt x="109" y="59"/>
                  </a:cubicBezTo>
                  <a:cubicBezTo>
                    <a:pt x="109" y="58"/>
                    <a:pt x="110" y="55"/>
                    <a:pt x="107" y="55"/>
                  </a:cubicBezTo>
                  <a:cubicBezTo>
                    <a:pt x="106" y="55"/>
                    <a:pt x="109" y="53"/>
                    <a:pt x="108" y="52"/>
                  </a:cubicBezTo>
                  <a:cubicBezTo>
                    <a:pt x="108" y="49"/>
                    <a:pt x="109" y="48"/>
                    <a:pt x="110" y="46"/>
                  </a:cubicBezTo>
                  <a:cubicBezTo>
                    <a:pt x="110" y="44"/>
                    <a:pt x="112" y="44"/>
                    <a:pt x="112" y="42"/>
                  </a:cubicBezTo>
                  <a:cubicBezTo>
                    <a:pt x="112" y="41"/>
                    <a:pt x="113" y="40"/>
                    <a:pt x="114" y="40"/>
                  </a:cubicBezTo>
                  <a:cubicBezTo>
                    <a:pt x="117" y="40"/>
                    <a:pt x="117" y="40"/>
                    <a:pt x="117" y="38"/>
                  </a:cubicBezTo>
                  <a:cubicBezTo>
                    <a:pt x="117" y="32"/>
                    <a:pt x="117" y="27"/>
                    <a:pt x="117" y="21"/>
                  </a:cubicBezTo>
                  <a:cubicBezTo>
                    <a:pt x="117" y="19"/>
                    <a:pt x="113" y="18"/>
                    <a:pt x="111" y="17"/>
                  </a:cubicBezTo>
                  <a:cubicBezTo>
                    <a:pt x="101" y="12"/>
                    <a:pt x="91" y="6"/>
                    <a:pt x="81" y="1"/>
                  </a:cubicBezTo>
                  <a:cubicBezTo>
                    <a:pt x="80" y="1"/>
                    <a:pt x="80" y="0"/>
                    <a:pt x="79" y="0"/>
                  </a:cubicBezTo>
                  <a:cubicBezTo>
                    <a:pt x="78" y="1"/>
                    <a:pt x="76" y="2"/>
                    <a:pt x="75" y="2"/>
                  </a:cubicBezTo>
                  <a:cubicBezTo>
                    <a:pt x="74" y="3"/>
                    <a:pt x="72" y="5"/>
                    <a:pt x="71" y="5"/>
                  </a:cubicBezTo>
                  <a:cubicBezTo>
                    <a:pt x="70" y="5"/>
                    <a:pt x="69" y="3"/>
                    <a:pt x="67" y="2"/>
                  </a:cubicBezTo>
                  <a:cubicBezTo>
                    <a:pt x="66" y="1"/>
                    <a:pt x="65" y="1"/>
                    <a:pt x="64" y="1"/>
                  </a:cubicBezTo>
                  <a:cubicBezTo>
                    <a:pt x="62" y="0"/>
                    <a:pt x="61" y="0"/>
                    <a:pt x="59" y="1"/>
                  </a:cubicBezTo>
                  <a:cubicBezTo>
                    <a:pt x="52" y="5"/>
                    <a:pt x="45" y="10"/>
                    <a:pt x="38" y="14"/>
                  </a:cubicBezTo>
                  <a:cubicBezTo>
                    <a:pt x="35" y="16"/>
                    <a:pt x="32" y="18"/>
                    <a:pt x="29" y="21"/>
                  </a:cubicBezTo>
                  <a:cubicBezTo>
                    <a:pt x="28" y="22"/>
                    <a:pt x="27" y="22"/>
                    <a:pt x="26" y="22"/>
                  </a:cubicBezTo>
                  <a:cubicBezTo>
                    <a:pt x="23" y="22"/>
                    <a:pt x="22" y="22"/>
                    <a:pt x="22" y="25"/>
                  </a:cubicBezTo>
                  <a:cubicBezTo>
                    <a:pt x="22" y="28"/>
                    <a:pt x="22" y="31"/>
                    <a:pt x="22" y="34"/>
                  </a:cubicBezTo>
                  <a:cubicBezTo>
                    <a:pt x="22" y="37"/>
                    <a:pt x="21" y="40"/>
                    <a:pt x="19" y="42"/>
                  </a:cubicBezTo>
                  <a:cubicBezTo>
                    <a:pt x="18" y="43"/>
                    <a:pt x="15" y="43"/>
                    <a:pt x="14" y="43"/>
                  </a:cubicBezTo>
                  <a:cubicBezTo>
                    <a:pt x="12" y="43"/>
                    <a:pt x="10" y="43"/>
                    <a:pt x="8" y="43"/>
                  </a:cubicBezTo>
                  <a:cubicBezTo>
                    <a:pt x="6" y="43"/>
                    <a:pt x="4" y="44"/>
                    <a:pt x="2" y="44"/>
                  </a:cubicBezTo>
                  <a:cubicBezTo>
                    <a:pt x="0" y="44"/>
                    <a:pt x="5" y="51"/>
                    <a:pt x="5" y="51"/>
                  </a:cubicBezTo>
                  <a:cubicBezTo>
                    <a:pt x="6" y="54"/>
                    <a:pt x="7" y="56"/>
                    <a:pt x="10" y="57"/>
                  </a:cubicBezTo>
                  <a:cubicBezTo>
                    <a:pt x="10" y="57"/>
                    <a:pt x="11" y="56"/>
                    <a:pt x="11" y="56"/>
                  </a:cubicBezTo>
                  <a:cubicBezTo>
                    <a:pt x="12" y="57"/>
                    <a:pt x="12" y="60"/>
                    <a:pt x="14" y="58"/>
                  </a:cubicBezTo>
                  <a:cubicBezTo>
                    <a:pt x="16" y="56"/>
                    <a:pt x="18" y="61"/>
                    <a:pt x="19" y="62"/>
                  </a:cubicBezTo>
                  <a:cubicBezTo>
                    <a:pt x="19" y="61"/>
                    <a:pt x="20" y="59"/>
                    <a:pt x="20" y="58"/>
                  </a:cubicBezTo>
                  <a:cubicBezTo>
                    <a:pt x="20" y="57"/>
                    <a:pt x="21" y="56"/>
                    <a:pt x="21" y="55"/>
                  </a:cubicBezTo>
                  <a:cubicBezTo>
                    <a:pt x="22" y="52"/>
                    <a:pt x="22" y="52"/>
                    <a:pt x="25" y="51"/>
                  </a:cubicBezTo>
                  <a:cubicBezTo>
                    <a:pt x="26" y="50"/>
                    <a:pt x="27" y="50"/>
                    <a:pt x="28" y="50"/>
                  </a:cubicBezTo>
                  <a:cubicBezTo>
                    <a:pt x="29" y="49"/>
                    <a:pt x="30" y="51"/>
                    <a:pt x="31" y="51"/>
                  </a:cubicBezTo>
                  <a:cubicBezTo>
                    <a:pt x="33" y="51"/>
                    <a:pt x="34" y="52"/>
                    <a:pt x="35" y="53"/>
                  </a:cubicBezTo>
                  <a:cubicBezTo>
                    <a:pt x="36" y="54"/>
                    <a:pt x="37" y="54"/>
                    <a:pt x="39" y="54"/>
                  </a:cubicBezTo>
                  <a:cubicBezTo>
                    <a:pt x="42" y="52"/>
                    <a:pt x="43" y="55"/>
                    <a:pt x="46" y="55"/>
                  </a:cubicBezTo>
                  <a:cubicBezTo>
                    <a:pt x="49" y="55"/>
                    <a:pt x="52" y="53"/>
                    <a:pt x="55" y="53"/>
                  </a:cubicBezTo>
                  <a:cubicBezTo>
                    <a:pt x="57" y="53"/>
                    <a:pt x="61" y="54"/>
                    <a:pt x="64" y="53"/>
                  </a:cubicBezTo>
                  <a:cubicBezTo>
                    <a:pt x="65" y="53"/>
                    <a:pt x="66" y="52"/>
                    <a:pt x="67" y="51"/>
                  </a:cubicBezTo>
                  <a:cubicBezTo>
                    <a:pt x="69" y="50"/>
                    <a:pt x="68" y="49"/>
                    <a:pt x="68" y="47"/>
                  </a:cubicBezTo>
                  <a:cubicBezTo>
                    <a:pt x="68" y="42"/>
                    <a:pt x="73" y="39"/>
                    <a:pt x="77" y="35"/>
                  </a:cubicBezTo>
                  <a:cubicBezTo>
                    <a:pt x="78" y="34"/>
                    <a:pt x="77" y="32"/>
                    <a:pt x="77" y="31"/>
                  </a:cubicBezTo>
                  <a:cubicBezTo>
                    <a:pt x="77" y="28"/>
                    <a:pt x="77" y="26"/>
                    <a:pt x="77" y="23"/>
                  </a:cubicBezTo>
                  <a:cubicBezTo>
                    <a:pt x="78" y="21"/>
                    <a:pt x="79" y="18"/>
                    <a:pt x="79" y="16"/>
                  </a:cubicBezTo>
                  <a:cubicBezTo>
                    <a:pt x="78" y="14"/>
                    <a:pt x="77" y="12"/>
                    <a:pt x="76" y="11"/>
                  </a:cubicBezTo>
                  <a:cubicBezTo>
                    <a:pt x="74" y="8"/>
                    <a:pt x="75" y="5"/>
                    <a:pt x="75" y="2"/>
                  </a:cubicBezTo>
                  <a:cubicBezTo>
                    <a:pt x="75" y="5"/>
                    <a:pt x="75" y="7"/>
                    <a:pt x="75" y="9"/>
                  </a:cubicBezTo>
                  <a:cubicBezTo>
                    <a:pt x="75" y="11"/>
                    <a:pt x="78" y="14"/>
                    <a:pt x="78" y="16"/>
                  </a:cubicBezTo>
                  <a:cubicBezTo>
                    <a:pt x="79" y="19"/>
                    <a:pt x="77" y="23"/>
                    <a:pt x="77" y="26"/>
                  </a:cubicBezTo>
                  <a:cubicBezTo>
                    <a:pt x="77" y="28"/>
                    <a:pt x="78" y="32"/>
                    <a:pt x="77" y="35"/>
                  </a:cubicBezTo>
                  <a:cubicBezTo>
                    <a:pt x="76" y="37"/>
                    <a:pt x="72" y="39"/>
                    <a:pt x="71" y="41"/>
                  </a:cubicBezTo>
                  <a:cubicBezTo>
                    <a:pt x="69" y="42"/>
                    <a:pt x="68" y="44"/>
                    <a:pt x="68" y="46"/>
                  </a:cubicBezTo>
                  <a:cubicBezTo>
                    <a:pt x="67" y="49"/>
                    <a:pt x="69" y="50"/>
                    <a:pt x="70" y="53"/>
                  </a:cubicBezTo>
                  <a:cubicBezTo>
                    <a:pt x="70" y="54"/>
                    <a:pt x="71" y="54"/>
                    <a:pt x="72" y="55"/>
                  </a:cubicBezTo>
                  <a:cubicBezTo>
                    <a:pt x="74" y="56"/>
                    <a:pt x="75" y="57"/>
                    <a:pt x="75" y="59"/>
                  </a:cubicBezTo>
                  <a:cubicBezTo>
                    <a:pt x="75" y="61"/>
                    <a:pt x="75" y="63"/>
                    <a:pt x="75" y="65"/>
                  </a:cubicBezTo>
                  <a:cubicBezTo>
                    <a:pt x="75" y="66"/>
                    <a:pt x="76" y="68"/>
                    <a:pt x="77" y="70"/>
                  </a:cubicBezTo>
                  <a:cubicBezTo>
                    <a:pt x="74" y="70"/>
                    <a:pt x="67" y="70"/>
                    <a:pt x="72" y="74"/>
                  </a:cubicBezTo>
                  <a:cubicBezTo>
                    <a:pt x="74" y="75"/>
                    <a:pt x="75" y="76"/>
                    <a:pt x="76" y="78"/>
                  </a:cubicBezTo>
                  <a:cubicBezTo>
                    <a:pt x="76" y="79"/>
                    <a:pt x="77" y="80"/>
                    <a:pt x="77" y="81"/>
                  </a:cubicBezTo>
                  <a:cubicBezTo>
                    <a:pt x="77" y="82"/>
                    <a:pt x="80" y="81"/>
                    <a:pt x="80" y="81"/>
                  </a:cubicBezTo>
                  <a:cubicBezTo>
                    <a:pt x="82" y="80"/>
                    <a:pt x="80" y="81"/>
                    <a:pt x="80" y="81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10" name="Freeform 744"/>
            <p:cNvSpPr>
              <a:spLocks/>
            </p:cNvSpPr>
            <p:nvPr/>
          </p:nvSpPr>
          <p:spPr bwMode="auto">
            <a:xfrm>
              <a:off x="12684268" y="7940429"/>
              <a:ext cx="767517" cy="946107"/>
            </a:xfrm>
            <a:custGeom>
              <a:avLst/>
              <a:gdLst>
                <a:gd name="T0" fmla="*/ 6 w 82"/>
                <a:gd name="T1" fmla="*/ 39 h 101"/>
                <a:gd name="T2" fmla="*/ 6 w 82"/>
                <a:gd name="T3" fmla="*/ 41 h 101"/>
                <a:gd name="T4" fmla="*/ 4 w 82"/>
                <a:gd name="T5" fmla="*/ 43 h 101"/>
                <a:gd name="T6" fmla="*/ 2 w 82"/>
                <a:gd name="T7" fmla="*/ 49 h 101"/>
                <a:gd name="T8" fmla="*/ 2 w 82"/>
                <a:gd name="T9" fmla="*/ 51 h 101"/>
                <a:gd name="T10" fmla="*/ 1 w 82"/>
                <a:gd name="T11" fmla="*/ 53 h 101"/>
                <a:gd name="T12" fmla="*/ 4 w 82"/>
                <a:gd name="T13" fmla="*/ 58 h 101"/>
                <a:gd name="T14" fmla="*/ 6 w 82"/>
                <a:gd name="T15" fmla="*/ 60 h 101"/>
                <a:gd name="T16" fmla="*/ 6 w 82"/>
                <a:gd name="T17" fmla="*/ 63 h 101"/>
                <a:gd name="T18" fmla="*/ 9 w 82"/>
                <a:gd name="T19" fmla="*/ 68 h 101"/>
                <a:gd name="T20" fmla="*/ 9 w 82"/>
                <a:gd name="T21" fmla="*/ 74 h 101"/>
                <a:gd name="T22" fmla="*/ 15 w 82"/>
                <a:gd name="T23" fmla="*/ 76 h 101"/>
                <a:gd name="T24" fmla="*/ 18 w 82"/>
                <a:gd name="T25" fmla="*/ 81 h 101"/>
                <a:gd name="T26" fmla="*/ 22 w 82"/>
                <a:gd name="T27" fmla="*/ 84 h 101"/>
                <a:gd name="T28" fmla="*/ 26 w 82"/>
                <a:gd name="T29" fmla="*/ 88 h 101"/>
                <a:gd name="T30" fmla="*/ 26 w 82"/>
                <a:gd name="T31" fmla="*/ 91 h 101"/>
                <a:gd name="T32" fmla="*/ 28 w 82"/>
                <a:gd name="T33" fmla="*/ 92 h 101"/>
                <a:gd name="T34" fmla="*/ 32 w 82"/>
                <a:gd name="T35" fmla="*/ 96 h 101"/>
                <a:gd name="T36" fmla="*/ 35 w 82"/>
                <a:gd name="T37" fmla="*/ 95 h 101"/>
                <a:gd name="T38" fmla="*/ 39 w 82"/>
                <a:gd name="T39" fmla="*/ 94 h 101"/>
                <a:gd name="T40" fmla="*/ 44 w 82"/>
                <a:gd name="T41" fmla="*/ 100 h 101"/>
                <a:gd name="T42" fmla="*/ 51 w 82"/>
                <a:gd name="T43" fmla="*/ 100 h 101"/>
                <a:gd name="T44" fmla="*/ 55 w 82"/>
                <a:gd name="T45" fmla="*/ 98 h 101"/>
                <a:gd name="T46" fmla="*/ 59 w 82"/>
                <a:gd name="T47" fmla="*/ 97 h 101"/>
                <a:gd name="T48" fmla="*/ 69 w 82"/>
                <a:gd name="T49" fmla="*/ 94 h 101"/>
                <a:gd name="T50" fmla="*/ 69 w 82"/>
                <a:gd name="T51" fmla="*/ 91 h 101"/>
                <a:gd name="T52" fmla="*/ 66 w 82"/>
                <a:gd name="T53" fmla="*/ 90 h 101"/>
                <a:gd name="T54" fmla="*/ 61 w 82"/>
                <a:gd name="T55" fmla="*/ 83 h 101"/>
                <a:gd name="T56" fmla="*/ 59 w 82"/>
                <a:gd name="T57" fmla="*/ 80 h 101"/>
                <a:gd name="T58" fmla="*/ 56 w 82"/>
                <a:gd name="T59" fmla="*/ 78 h 101"/>
                <a:gd name="T60" fmla="*/ 59 w 82"/>
                <a:gd name="T61" fmla="*/ 75 h 101"/>
                <a:gd name="T62" fmla="*/ 61 w 82"/>
                <a:gd name="T63" fmla="*/ 67 h 101"/>
                <a:gd name="T64" fmla="*/ 62 w 82"/>
                <a:gd name="T65" fmla="*/ 64 h 101"/>
                <a:gd name="T66" fmla="*/ 65 w 82"/>
                <a:gd name="T67" fmla="*/ 62 h 101"/>
                <a:gd name="T68" fmla="*/ 65 w 82"/>
                <a:gd name="T69" fmla="*/ 58 h 101"/>
                <a:gd name="T70" fmla="*/ 67 w 82"/>
                <a:gd name="T71" fmla="*/ 55 h 101"/>
                <a:gd name="T72" fmla="*/ 71 w 82"/>
                <a:gd name="T73" fmla="*/ 52 h 101"/>
                <a:gd name="T74" fmla="*/ 72 w 82"/>
                <a:gd name="T75" fmla="*/ 45 h 101"/>
                <a:gd name="T76" fmla="*/ 72 w 82"/>
                <a:gd name="T77" fmla="*/ 42 h 101"/>
                <a:gd name="T78" fmla="*/ 74 w 82"/>
                <a:gd name="T79" fmla="*/ 37 h 101"/>
                <a:gd name="T80" fmla="*/ 79 w 82"/>
                <a:gd name="T81" fmla="*/ 29 h 101"/>
                <a:gd name="T82" fmla="*/ 82 w 82"/>
                <a:gd name="T83" fmla="*/ 27 h 101"/>
                <a:gd name="T84" fmla="*/ 79 w 82"/>
                <a:gd name="T85" fmla="*/ 23 h 101"/>
                <a:gd name="T86" fmla="*/ 76 w 82"/>
                <a:gd name="T87" fmla="*/ 17 h 101"/>
                <a:gd name="T88" fmla="*/ 76 w 82"/>
                <a:gd name="T89" fmla="*/ 11 h 101"/>
                <a:gd name="T90" fmla="*/ 75 w 82"/>
                <a:gd name="T91" fmla="*/ 9 h 101"/>
                <a:gd name="T92" fmla="*/ 74 w 82"/>
                <a:gd name="T93" fmla="*/ 5 h 101"/>
                <a:gd name="T94" fmla="*/ 68 w 82"/>
                <a:gd name="T95" fmla="*/ 0 h 101"/>
                <a:gd name="T96" fmla="*/ 64 w 82"/>
                <a:gd name="T97" fmla="*/ 2 h 101"/>
                <a:gd name="T98" fmla="*/ 60 w 82"/>
                <a:gd name="T99" fmla="*/ 5 h 101"/>
                <a:gd name="T100" fmla="*/ 56 w 82"/>
                <a:gd name="T101" fmla="*/ 5 h 101"/>
                <a:gd name="T102" fmla="*/ 46 w 82"/>
                <a:gd name="T103" fmla="*/ 5 h 101"/>
                <a:gd name="T104" fmla="*/ 17 w 82"/>
                <a:gd name="T105" fmla="*/ 5 h 101"/>
                <a:gd name="T106" fmla="*/ 16 w 82"/>
                <a:gd name="T107" fmla="*/ 14 h 101"/>
                <a:gd name="T108" fmla="*/ 13 w 82"/>
                <a:gd name="T109" fmla="*/ 16 h 101"/>
                <a:gd name="T110" fmla="*/ 11 w 82"/>
                <a:gd name="T111" fmla="*/ 18 h 101"/>
                <a:gd name="T112" fmla="*/ 11 w 82"/>
                <a:gd name="T113" fmla="*/ 32 h 101"/>
                <a:gd name="T114" fmla="*/ 11 w 82"/>
                <a:gd name="T115" fmla="*/ 37 h 101"/>
                <a:gd name="T116" fmla="*/ 6 w 82"/>
                <a:gd name="T117" fmla="*/ 39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82" h="101">
                  <a:moveTo>
                    <a:pt x="6" y="39"/>
                  </a:moveTo>
                  <a:cubicBezTo>
                    <a:pt x="6" y="39"/>
                    <a:pt x="6" y="40"/>
                    <a:pt x="6" y="41"/>
                  </a:cubicBezTo>
                  <a:cubicBezTo>
                    <a:pt x="5" y="42"/>
                    <a:pt x="4" y="42"/>
                    <a:pt x="4" y="43"/>
                  </a:cubicBezTo>
                  <a:cubicBezTo>
                    <a:pt x="4" y="45"/>
                    <a:pt x="2" y="47"/>
                    <a:pt x="2" y="49"/>
                  </a:cubicBezTo>
                  <a:cubicBezTo>
                    <a:pt x="2" y="50"/>
                    <a:pt x="3" y="51"/>
                    <a:pt x="2" y="51"/>
                  </a:cubicBezTo>
                  <a:cubicBezTo>
                    <a:pt x="2" y="52"/>
                    <a:pt x="0" y="53"/>
                    <a:pt x="1" y="53"/>
                  </a:cubicBezTo>
                  <a:cubicBezTo>
                    <a:pt x="4" y="53"/>
                    <a:pt x="3" y="57"/>
                    <a:pt x="4" y="58"/>
                  </a:cubicBezTo>
                  <a:cubicBezTo>
                    <a:pt x="4" y="59"/>
                    <a:pt x="5" y="59"/>
                    <a:pt x="6" y="60"/>
                  </a:cubicBezTo>
                  <a:cubicBezTo>
                    <a:pt x="6" y="61"/>
                    <a:pt x="6" y="62"/>
                    <a:pt x="6" y="63"/>
                  </a:cubicBezTo>
                  <a:cubicBezTo>
                    <a:pt x="7" y="65"/>
                    <a:pt x="9" y="66"/>
                    <a:pt x="9" y="68"/>
                  </a:cubicBezTo>
                  <a:cubicBezTo>
                    <a:pt x="9" y="69"/>
                    <a:pt x="8" y="74"/>
                    <a:pt x="9" y="74"/>
                  </a:cubicBezTo>
                  <a:cubicBezTo>
                    <a:pt x="12" y="74"/>
                    <a:pt x="13" y="75"/>
                    <a:pt x="15" y="76"/>
                  </a:cubicBezTo>
                  <a:cubicBezTo>
                    <a:pt x="17" y="77"/>
                    <a:pt x="16" y="80"/>
                    <a:pt x="18" y="81"/>
                  </a:cubicBezTo>
                  <a:cubicBezTo>
                    <a:pt x="19" y="82"/>
                    <a:pt x="22" y="82"/>
                    <a:pt x="22" y="84"/>
                  </a:cubicBezTo>
                  <a:cubicBezTo>
                    <a:pt x="22" y="86"/>
                    <a:pt x="25" y="87"/>
                    <a:pt x="26" y="88"/>
                  </a:cubicBezTo>
                  <a:cubicBezTo>
                    <a:pt x="26" y="89"/>
                    <a:pt x="26" y="90"/>
                    <a:pt x="26" y="91"/>
                  </a:cubicBezTo>
                  <a:cubicBezTo>
                    <a:pt x="27" y="91"/>
                    <a:pt x="28" y="92"/>
                    <a:pt x="28" y="92"/>
                  </a:cubicBezTo>
                  <a:cubicBezTo>
                    <a:pt x="29" y="93"/>
                    <a:pt x="30" y="95"/>
                    <a:pt x="32" y="96"/>
                  </a:cubicBezTo>
                  <a:cubicBezTo>
                    <a:pt x="33" y="97"/>
                    <a:pt x="33" y="93"/>
                    <a:pt x="35" y="95"/>
                  </a:cubicBezTo>
                  <a:cubicBezTo>
                    <a:pt x="37" y="96"/>
                    <a:pt x="37" y="94"/>
                    <a:pt x="39" y="94"/>
                  </a:cubicBezTo>
                  <a:cubicBezTo>
                    <a:pt x="41" y="95"/>
                    <a:pt x="42" y="98"/>
                    <a:pt x="44" y="100"/>
                  </a:cubicBezTo>
                  <a:cubicBezTo>
                    <a:pt x="46" y="95"/>
                    <a:pt x="49" y="101"/>
                    <a:pt x="51" y="100"/>
                  </a:cubicBezTo>
                  <a:cubicBezTo>
                    <a:pt x="52" y="99"/>
                    <a:pt x="53" y="98"/>
                    <a:pt x="55" y="98"/>
                  </a:cubicBezTo>
                  <a:cubicBezTo>
                    <a:pt x="56" y="98"/>
                    <a:pt x="58" y="98"/>
                    <a:pt x="59" y="97"/>
                  </a:cubicBezTo>
                  <a:cubicBezTo>
                    <a:pt x="61" y="93"/>
                    <a:pt x="65" y="91"/>
                    <a:pt x="69" y="94"/>
                  </a:cubicBezTo>
                  <a:cubicBezTo>
                    <a:pt x="69" y="93"/>
                    <a:pt x="69" y="92"/>
                    <a:pt x="69" y="91"/>
                  </a:cubicBezTo>
                  <a:cubicBezTo>
                    <a:pt x="69" y="90"/>
                    <a:pt x="66" y="90"/>
                    <a:pt x="66" y="90"/>
                  </a:cubicBezTo>
                  <a:cubicBezTo>
                    <a:pt x="64" y="88"/>
                    <a:pt x="63" y="85"/>
                    <a:pt x="61" y="83"/>
                  </a:cubicBezTo>
                  <a:cubicBezTo>
                    <a:pt x="60" y="82"/>
                    <a:pt x="60" y="81"/>
                    <a:pt x="59" y="80"/>
                  </a:cubicBezTo>
                  <a:cubicBezTo>
                    <a:pt x="58" y="79"/>
                    <a:pt x="57" y="79"/>
                    <a:pt x="56" y="78"/>
                  </a:cubicBezTo>
                  <a:cubicBezTo>
                    <a:pt x="53" y="75"/>
                    <a:pt x="59" y="75"/>
                    <a:pt x="59" y="75"/>
                  </a:cubicBezTo>
                  <a:cubicBezTo>
                    <a:pt x="61" y="74"/>
                    <a:pt x="60" y="69"/>
                    <a:pt x="61" y="67"/>
                  </a:cubicBezTo>
                  <a:cubicBezTo>
                    <a:pt x="61" y="66"/>
                    <a:pt x="61" y="64"/>
                    <a:pt x="62" y="64"/>
                  </a:cubicBezTo>
                  <a:cubicBezTo>
                    <a:pt x="63" y="63"/>
                    <a:pt x="65" y="63"/>
                    <a:pt x="65" y="62"/>
                  </a:cubicBezTo>
                  <a:cubicBezTo>
                    <a:pt x="65" y="61"/>
                    <a:pt x="65" y="60"/>
                    <a:pt x="65" y="58"/>
                  </a:cubicBezTo>
                  <a:cubicBezTo>
                    <a:pt x="65" y="57"/>
                    <a:pt x="66" y="56"/>
                    <a:pt x="67" y="55"/>
                  </a:cubicBezTo>
                  <a:cubicBezTo>
                    <a:pt x="68" y="53"/>
                    <a:pt x="70" y="54"/>
                    <a:pt x="71" y="52"/>
                  </a:cubicBezTo>
                  <a:cubicBezTo>
                    <a:pt x="71" y="50"/>
                    <a:pt x="72" y="48"/>
                    <a:pt x="72" y="45"/>
                  </a:cubicBezTo>
                  <a:cubicBezTo>
                    <a:pt x="72" y="44"/>
                    <a:pt x="72" y="43"/>
                    <a:pt x="72" y="42"/>
                  </a:cubicBezTo>
                  <a:cubicBezTo>
                    <a:pt x="72" y="40"/>
                    <a:pt x="74" y="38"/>
                    <a:pt x="74" y="37"/>
                  </a:cubicBezTo>
                  <a:cubicBezTo>
                    <a:pt x="74" y="33"/>
                    <a:pt x="75" y="30"/>
                    <a:pt x="79" y="29"/>
                  </a:cubicBezTo>
                  <a:cubicBezTo>
                    <a:pt x="80" y="29"/>
                    <a:pt x="81" y="29"/>
                    <a:pt x="82" y="27"/>
                  </a:cubicBezTo>
                  <a:cubicBezTo>
                    <a:pt x="82" y="26"/>
                    <a:pt x="80" y="24"/>
                    <a:pt x="79" y="23"/>
                  </a:cubicBezTo>
                  <a:cubicBezTo>
                    <a:pt x="77" y="21"/>
                    <a:pt x="76" y="19"/>
                    <a:pt x="76" y="17"/>
                  </a:cubicBezTo>
                  <a:cubicBezTo>
                    <a:pt x="76" y="16"/>
                    <a:pt x="75" y="11"/>
                    <a:pt x="76" y="11"/>
                  </a:cubicBezTo>
                  <a:cubicBezTo>
                    <a:pt x="77" y="10"/>
                    <a:pt x="76" y="10"/>
                    <a:pt x="75" y="9"/>
                  </a:cubicBezTo>
                  <a:cubicBezTo>
                    <a:pt x="74" y="8"/>
                    <a:pt x="74" y="7"/>
                    <a:pt x="74" y="5"/>
                  </a:cubicBezTo>
                  <a:cubicBezTo>
                    <a:pt x="72" y="3"/>
                    <a:pt x="69" y="2"/>
                    <a:pt x="68" y="0"/>
                  </a:cubicBezTo>
                  <a:cubicBezTo>
                    <a:pt x="67" y="0"/>
                    <a:pt x="65" y="1"/>
                    <a:pt x="64" y="2"/>
                  </a:cubicBezTo>
                  <a:cubicBezTo>
                    <a:pt x="63" y="5"/>
                    <a:pt x="61" y="3"/>
                    <a:pt x="60" y="5"/>
                  </a:cubicBezTo>
                  <a:cubicBezTo>
                    <a:pt x="59" y="9"/>
                    <a:pt x="58" y="5"/>
                    <a:pt x="56" y="5"/>
                  </a:cubicBezTo>
                  <a:cubicBezTo>
                    <a:pt x="52" y="5"/>
                    <a:pt x="49" y="5"/>
                    <a:pt x="46" y="5"/>
                  </a:cubicBezTo>
                  <a:cubicBezTo>
                    <a:pt x="37" y="5"/>
                    <a:pt x="27" y="5"/>
                    <a:pt x="17" y="5"/>
                  </a:cubicBezTo>
                  <a:cubicBezTo>
                    <a:pt x="15" y="5"/>
                    <a:pt x="16" y="12"/>
                    <a:pt x="16" y="14"/>
                  </a:cubicBezTo>
                  <a:cubicBezTo>
                    <a:pt x="16" y="16"/>
                    <a:pt x="15" y="16"/>
                    <a:pt x="13" y="16"/>
                  </a:cubicBezTo>
                  <a:cubicBezTo>
                    <a:pt x="10" y="16"/>
                    <a:pt x="11" y="16"/>
                    <a:pt x="11" y="18"/>
                  </a:cubicBezTo>
                  <a:cubicBezTo>
                    <a:pt x="11" y="23"/>
                    <a:pt x="11" y="27"/>
                    <a:pt x="11" y="32"/>
                  </a:cubicBezTo>
                  <a:cubicBezTo>
                    <a:pt x="11" y="34"/>
                    <a:pt x="11" y="36"/>
                    <a:pt x="11" y="37"/>
                  </a:cubicBezTo>
                  <a:cubicBezTo>
                    <a:pt x="11" y="39"/>
                    <a:pt x="7" y="38"/>
                    <a:pt x="6" y="39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11" name="Freeform 745"/>
            <p:cNvSpPr>
              <a:spLocks/>
            </p:cNvSpPr>
            <p:nvPr/>
          </p:nvSpPr>
          <p:spPr bwMode="auto">
            <a:xfrm>
              <a:off x="13356248" y="8182530"/>
              <a:ext cx="299364" cy="270773"/>
            </a:xfrm>
            <a:custGeom>
              <a:avLst/>
              <a:gdLst>
                <a:gd name="T0" fmla="*/ 3 w 32"/>
                <a:gd name="T1" fmla="*/ 19 h 29"/>
                <a:gd name="T2" fmla="*/ 7 w 32"/>
                <a:gd name="T3" fmla="*/ 20 h 29"/>
                <a:gd name="T4" fmla="*/ 7 w 32"/>
                <a:gd name="T5" fmla="*/ 17 h 29"/>
                <a:gd name="T6" fmla="*/ 10 w 32"/>
                <a:gd name="T7" fmla="*/ 19 h 29"/>
                <a:gd name="T8" fmla="*/ 12 w 32"/>
                <a:gd name="T9" fmla="*/ 18 h 29"/>
                <a:gd name="T10" fmla="*/ 14 w 32"/>
                <a:gd name="T11" fmla="*/ 18 h 29"/>
                <a:gd name="T12" fmla="*/ 29 w 32"/>
                <a:gd name="T13" fmla="*/ 29 h 29"/>
                <a:gd name="T14" fmla="*/ 32 w 32"/>
                <a:gd name="T15" fmla="*/ 27 h 29"/>
                <a:gd name="T16" fmla="*/ 24 w 32"/>
                <a:gd name="T17" fmla="*/ 19 h 29"/>
                <a:gd name="T18" fmla="*/ 19 w 32"/>
                <a:gd name="T19" fmla="*/ 16 h 29"/>
                <a:gd name="T20" fmla="*/ 17 w 32"/>
                <a:gd name="T21" fmla="*/ 14 h 29"/>
                <a:gd name="T22" fmla="*/ 17 w 32"/>
                <a:gd name="T23" fmla="*/ 16 h 29"/>
                <a:gd name="T24" fmla="*/ 16 w 32"/>
                <a:gd name="T25" fmla="*/ 14 h 29"/>
                <a:gd name="T26" fmla="*/ 14 w 32"/>
                <a:gd name="T27" fmla="*/ 9 h 29"/>
                <a:gd name="T28" fmla="*/ 10 w 32"/>
                <a:gd name="T29" fmla="*/ 0 h 29"/>
                <a:gd name="T30" fmla="*/ 2 w 32"/>
                <a:gd name="T31" fmla="*/ 7 h 29"/>
                <a:gd name="T32" fmla="*/ 1 w 32"/>
                <a:gd name="T33" fmla="*/ 13 h 29"/>
                <a:gd name="T34" fmla="*/ 0 w 32"/>
                <a:gd name="T35" fmla="*/ 20 h 29"/>
                <a:gd name="T36" fmla="*/ 3 w 32"/>
                <a:gd name="T37" fmla="*/ 1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2" h="29">
                  <a:moveTo>
                    <a:pt x="3" y="19"/>
                  </a:moveTo>
                  <a:cubicBezTo>
                    <a:pt x="4" y="19"/>
                    <a:pt x="6" y="21"/>
                    <a:pt x="7" y="20"/>
                  </a:cubicBezTo>
                  <a:cubicBezTo>
                    <a:pt x="7" y="19"/>
                    <a:pt x="6" y="17"/>
                    <a:pt x="7" y="17"/>
                  </a:cubicBezTo>
                  <a:cubicBezTo>
                    <a:pt x="9" y="17"/>
                    <a:pt x="9" y="19"/>
                    <a:pt x="10" y="19"/>
                  </a:cubicBezTo>
                  <a:cubicBezTo>
                    <a:pt x="11" y="19"/>
                    <a:pt x="12" y="18"/>
                    <a:pt x="12" y="18"/>
                  </a:cubicBezTo>
                  <a:cubicBezTo>
                    <a:pt x="13" y="17"/>
                    <a:pt x="14" y="18"/>
                    <a:pt x="14" y="18"/>
                  </a:cubicBezTo>
                  <a:cubicBezTo>
                    <a:pt x="22" y="18"/>
                    <a:pt x="25" y="24"/>
                    <a:pt x="29" y="29"/>
                  </a:cubicBezTo>
                  <a:cubicBezTo>
                    <a:pt x="30" y="29"/>
                    <a:pt x="31" y="28"/>
                    <a:pt x="32" y="27"/>
                  </a:cubicBezTo>
                  <a:cubicBezTo>
                    <a:pt x="29" y="25"/>
                    <a:pt x="26" y="22"/>
                    <a:pt x="24" y="19"/>
                  </a:cubicBezTo>
                  <a:cubicBezTo>
                    <a:pt x="23" y="17"/>
                    <a:pt x="21" y="17"/>
                    <a:pt x="19" y="16"/>
                  </a:cubicBezTo>
                  <a:cubicBezTo>
                    <a:pt x="18" y="16"/>
                    <a:pt x="18" y="14"/>
                    <a:pt x="17" y="14"/>
                  </a:cubicBezTo>
                  <a:cubicBezTo>
                    <a:pt x="16" y="14"/>
                    <a:pt x="17" y="15"/>
                    <a:pt x="17" y="16"/>
                  </a:cubicBezTo>
                  <a:cubicBezTo>
                    <a:pt x="17" y="16"/>
                    <a:pt x="16" y="14"/>
                    <a:pt x="16" y="14"/>
                  </a:cubicBezTo>
                  <a:cubicBezTo>
                    <a:pt x="15" y="12"/>
                    <a:pt x="14" y="11"/>
                    <a:pt x="14" y="9"/>
                  </a:cubicBezTo>
                  <a:cubicBezTo>
                    <a:pt x="13" y="6"/>
                    <a:pt x="13" y="3"/>
                    <a:pt x="10" y="0"/>
                  </a:cubicBezTo>
                  <a:cubicBezTo>
                    <a:pt x="9" y="4"/>
                    <a:pt x="4" y="4"/>
                    <a:pt x="2" y="7"/>
                  </a:cubicBezTo>
                  <a:cubicBezTo>
                    <a:pt x="1" y="9"/>
                    <a:pt x="2" y="11"/>
                    <a:pt x="1" y="13"/>
                  </a:cubicBezTo>
                  <a:cubicBezTo>
                    <a:pt x="0" y="15"/>
                    <a:pt x="0" y="17"/>
                    <a:pt x="0" y="20"/>
                  </a:cubicBezTo>
                  <a:cubicBezTo>
                    <a:pt x="1" y="19"/>
                    <a:pt x="2" y="19"/>
                    <a:pt x="3" y="19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12" name="Freeform 746"/>
            <p:cNvSpPr>
              <a:spLocks/>
            </p:cNvSpPr>
            <p:nvPr/>
          </p:nvSpPr>
          <p:spPr bwMode="auto">
            <a:xfrm>
              <a:off x="13200194" y="8313140"/>
              <a:ext cx="691083" cy="573398"/>
            </a:xfrm>
            <a:custGeom>
              <a:avLst/>
              <a:gdLst>
                <a:gd name="T0" fmla="*/ 70 w 74"/>
                <a:gd name="T1" fmla="*/ 38 h 61"/>
                <a:gd name="T2" fmla="*/ 57 w 74"/>
                <a:gd name="T3" fmla="*/ 33 h 61"/>
                <a:gd name="T4" fmla="*/ 51 w 74"/>
                <a:gd name="T5" fmla="*/ 29 h 61"/>
                <a:gd name="T6" fmla="*/ 48 w 74"/>
                <a:gd name="T7" fmla="*/ 24 h 61"/>
                <a:gd name="T8" fmla="*/ 51 w 74"/>
                <a:gd name="T9" fmla="*/ 20 h 61"/>
                <a:gd name="T10" fmla="*/ 45 w 74"/>
                <a:gd name="T11" fmla="*/ 23 h 61"/>
                <a:gd name="T12" fmla="*/ 44 w 74"/>
                <a:gd name="T13" fmla="*/ 18 h 61"/>
                <a:gd name="T14" fmla="*/ 44 w 74"/>
                <a:gd name="T15" fmla="*/ 12 h 61"/>
                <a:gd name="T16" fmla="*/ 37 w 74"/>
                <a:gd name="T17" fmla="*/ 5 h 61"/>
                <a:gd name="T18" fmla="*/ 28 w 74"/>
                <a:gd name="T19" fmla="*/ 4 h 61"/>
                <a:gd name="T20" fmla="*/ 24 w 74"/>
                <a:gd name="T21" fmla="*/ 5 h 61"/>
                <a:gd name="T22" fmla="*/ 21 w 74"/>
                <a:gd name="T23" fmla="*/ 5 h 61"/>
                <a:gd name="T24" fmla="*/ 18 w 74"/>
                <a:gd name="T25" fmla="*/ 5 h 61"/>
                <a:gd name="T26" fmla="*/ 17 w 74"/>
                <a:gd name="T27" fmla="*/ 8 h 61"/>
                <a:gd name="T28" fmla="*/ 15 w 74"/>
                <a:gd name="T29" fmla="*/ 13 h 61"/>
                <a:gd name="T30" fmla="*/ 12 w 74"/>
                <a:gd name="T31" fmla="*/ 14 h 61"/>
                <a:gd name="T32" fmla="*/ 10 w 74"/>
                <a:gd name="T33" fmla="*/ 18 h 61"/>
                <a:gd name="T34" fmla="*/ 10 w 74"/>
                <a:gd name="T35" fmla="*/ 23 h 61"/>
                <a:gd name="T36" fmla="*/ 5 w 74"/>
                <a:gd name="T37" fmla="*/ 34 h 61"/>
                <a:gd name="T38" fmla="*/ 1 w 74"/>
                <a:gd name="T39" fmla="*/ 35 h 61"/>
                <a:gd name="T40" fmla="*/ 2 w 74"/>
                <a:gd name="T41" fmla="*/ 38 h 61"/>
                <a:gd name="T42" fmla="*/ 9 w 74"/>
                <a:gd name="T43" fmla="*/ 47 h 61"/>
                <a:gd name="T44" fmla="*/ 13 w 74"/>
                <a:gd name="T45" fmla="*/ 50 h 61"/>
                <a:gd name="T46" fmla="*/ 14 w 74"/>
                <a:gd name="T47" fmla="*/ 54 h 61"/>
                <a:gd name="T48" fmla="*/ 20 w 74"/>
                <a:gd name="T49" fmla="*/ 55 h 61"/>
                <a:gd name="T50" fmla="*/ 25 w 74"/>
                <a:gd name="T51" fmla="*/ 59 h 61"/>
                <a:gd name="T52" fmla="*/ 33 w 74"/>
                <a:gd name="T53" fmla="*/ 60 h 61"/>
                <a:gd name="T54" fmla="*/ 39 w 74"/>
                <a:gd name="T55" fmla="*/ 57 h 61"/>
                <a:gd name="T56" fmla="*/ 47 w 74"/>
                <a:gd name="T57" fmla="*/ 56 h 61"/>
                <a:gd name="T58" fmla="*/ 54 w 74"/>
                <a:gd name="T59" fmla="*/ 53 h 61"/>
                <a:gd name="T60" fmla="*/ 59 w 74"/>
                <a:gd name="T61" fmla="*/ 53 h 61"/>
                <a:gd name="T62" fmla="*/ 74 w 74"/>
                <a:gd name="T63" fmla="*/ 38 h 61"/>
                <a:gd name="T64" fmla="*/ 70 w 74"/>
                <a:gd name="T65" fmla="*/ 38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74" h="61">
                  <a:moveTo>
                    <a:pt x="70" y="38"/>
                  </a:moveTo>
                  <a:cubicBezTo>
                    <a:pt x="65" y="36"/>
                    <a:pt x="61" y="35"/>
                    <a:pt x="57" y="33"/>
                  </a:cubicBezTo>
                  <a:cubicBezTo>
                    <a:pt x="54" y="32"/>
                    <a:pt x="53" y="31"/>
                    <a:pt x="51" y="29"/>
                  </a:cubicBezTo>
                  <a:cubicBezTo>
                    <a:pt x="50" y="28"/>
                    <a:pt x="49" y="26"/>
                    <a:pt x="48" y="24"/>
                  </a:cubicBezTo>
                  <a:cubicBezTo>
                    <a:pt x="48" y="23"/>
                    <a:pt x="51" y="21"/>
                    <a:pt x="51" y="20"/>
                  </a:cubicBezTo>
                  <a:cubicBezTo>
                    <a:pt x="49" y="21"/>
                    <a:pt x="47" y="22"/>
                    <a:pt x="45" y="23"/>
                  </a:cubicBezTo>
                  <a:cubicBezTo>
                    <a:pt x="43" y="23"/>
                    <a:pt x="43" y="19"/>
                    <a:pt x="44" y="18"/>
                  </a:cubicBezTo>
                  <a:cubicBezTo>
                    <a:pt x="47" y="15"/>
                    <a:pt x="46" y="15"/>
                    <a:pt x="44" y="12"/>
                  </a:cubicBezTo>
                  <a:cubicBezTo>
                    <a:pt x="42" y="10"/>
                    <a:pt x="40" y="6"/>
                    <a:pt x="37" y="5"/>
                  </a:cubicBezTo>
                  <a:cubicBezTo>
                    <a:pt x="35" y="5"/>
                    <a:pt x="30" y="3"/>
                    <a:pt x="28" y="4"/>
                  </a:cubicBezTo>
                  <a:cubicBezTo>
                    <a:pt x="26" y="7"/>
                    <a:pt x="24" y="0"/>
                    <a:pt x="24" y="5"/>
                  </a:cubicBezTo>
                  <a:cubicBezTo>
                    <a:pt x="24" y="7"/>
                    <a:pt x="22" y="6"/>
                    <a:pt x="21" y="5"/>
                  </a:cubicBezTo>
                  <a:cubicBezTo>
                    <a:pt x="20" y="5"/>
                    <a:pt x="19" y="5"/>
                    <a:pt x="18" y="5"/>
                  </a:cubicBezTo>
                  <a:cubicBezTo>
                    <a:pt x="16" y="6"/>
                    <a:pt x="17" y="6"/>
                    <a:pt x="17" y="8"/>
                  </a:cubicBezTo>
                  <a:cubicBezTo>
                    <a:pt x="17" y="9"/>
                    <a:pt x="16" y="12"/>
                    <a:pt x="15" y="13"/>
                  </a:cubicBezTo>
                  <a:cubicBezTo>
                    <a:pt x="15" y="14"/>
                    <a:pt x="12" y="13"/>
                    <a:pt x="12" y="14"/>
                  </a:cubicBezTo>
                  <a:cubicBezTo>
                    <a:pt x="12" y="16"/>
                    <a:pt x="10" y="17"/>
                    <a:pt x="10" y="18"/>
                  </a:cubicBezTo>
                  <a:cubicBezTo>
                    <a:pt x="10" y="19"/>
                    <a:pt x="11" y="22"/>
                    <a:pt x="10" y="23"/>
                  </a:cubicBezTo>
                  <a:cubicBezTo>
                    <a:pt x="4" y="24"/>
                    <a:pt x="6" y="30"/>
                    <a:pt x="5" y="34"/>
                  </a:cubicBezTo>
                  <a:cubicBezTo>
                    <a:pt x="4" y="35"/>
                    <a:pt x="3" y="35"/>
                    <a:pt x="1" y="35"/>
                  </a:cubicBezTo>
                  <a:cubicBezTo>
                    <a:pt x="0" y="36"/>
                    <a:pt x="0" y="38"/>
                    <a:pt x="2" y="38"/>
                  </a:cubicBezTo>
                  <a:cubicBezTo>
                    <a:pt x="5" y="39"/>
                    <a:pt x="8" y="45"/>
                    <a:pt x="9" y="47"/>
                  </a:cubicBezTo>
                  <a:cubicBezTo>
                    <a:pt x="10" y="49"/>
                    <a:pt x="11" y="49"/>
                    <a:pt x="13" y="50"/>
                  </a:cubicBezTo>
                  <a:cubicBezTo>
                    <a:pt x="14" y="51"/>
                    <a:pt x="13" y="53"/>
                    <a:pt x="14" y="54"/>
                  </a:cubicBezTo>
                  <a:cubicBezTo>
                    <a:pt x="16" y="56"/>
                    <a:pt x="18" y="54"/>
                    <a:pt x="20" y="55"/>
                  </a:cubicBezTo>
                  <a:cubicBezTo>
                    <a:pt x="21" y="56"/>
                    <a:pt x="23" y="58"/>
                    <a:pt x="25" y="59"/>
                  </a:cubicBezTo>
                  <a:cubicBezTo>
                    <a:pt x="27" y="59"/>
                    <a:pt x="31" y="61"/>
                    <a:pt x="33" y="60"/>
                  </a:cubicBezTo>
                  <a:cubicBezTo>
                    <a:pt x="35" y="58"/>
                    <a:pt x="36" y="56"/>
                    <a:pt x="39" y="57"/>
                  </a:cubicBezTo>
                  <a:cubicBezTo>
                    <a:pt x="42" y="58"/>
                    <a:pt x="45" y="57"/>
                    <a:pt x="47" y="56"/>
                  </a:cubicBezTo>
                  <a:cubicBezTo>
                    <a:pt x="49" y="54"/>
                    <a:pt x="51" y="53"/>
                    <a:pt x="54" y="53"/>
                  </a:cubicBezTo>
                  <a:cubicBezTo>
                    <a:pt x="55" y="53"/>
                    <a:pt x="59" y="53"/>
                    <a:pt x="59" y="53"/>
                  </a:cubicBezTo>
                  <a:cubicBezTo>
                    <a:pt x="64" y="48"/>
                    <a:pt x="69" y="43"/>
                    <a:pt x="74" y="38"/>
                  </a:cubicBezTo>
                  <a:cubicBezTo>
                    <a:pt x="73" y="38"/>
                    <a:pt x="71" y="38"/>
                    <a:pt x="70" y="38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13" name="Freeform 747"/>
            <p:cNvSpPr>
              <a:spLocks/>
            </p:cNvSpPr>
            <p:nvPr/>
          </p:nvSpPr>
          <p:spPr bwMode="auto">
            <a:xfrm>
              <a:off x="13235227" y="8481973"/>
              <a:ext cx="812103" cy="777272"/>
            </a:xfrm>
            <a:custGeom>
              <a:avLst/>
              <a:gdLst>
                <a:gd name="T0" fmla="*/ 86 w 87"/>
                <a:gd name="T1" fmla="*/ 1 h 83"/>
                <a:gd name="T2" fmla="*/ 83 w 87"/>
                <a:gd name="T3" fmla="*/ 0 h 83"/>
                <a:gd name="T4" fmla="*/ 79 w 87"/>
                <a:gd name="T5" fmla="*/ 3 h 83"/>
                <a:gd name="T6" fmla="*/ 71 w 87"/>
                <a:gd name="T7" fmla="*/ 3 h 83"/>
                <a:gd name="T8" fmla="*/ 69 w 87"/>
                <a:gd name="T9" fmla="*/ 4 h 83"/>
                <a:gd name="T10" fmla="*/ 68 w 87"/>
                <a:gd name="T11" fmla="*/ 3 h 83"/>
                <a:gd name="T12" fmla="*/ 63 w 87"/>
                <a:gd name="T13" fmla="*/ 6 h 83"/>
                <a:gd name="T14" fmla="*/ 58 w 87"/>
                <a:gd name="T15" fmla="*/ 5 h 83"/>
                <a:gd name="T16" fmla="*/ 53 w 87"/>
                <a:gd name="T17" fmla="*/ 7 h 83"/>
                <a:gd name="T18" fmla="*/ 47 w 87"/>
                <a:gd name="T19" fmla="*/ 2 h 83"/>
                <a:gd name="T20" fmla="*/ 44 w 87"/>
                <a:gd name="T21" fmla="*/ 6 h 83"/>
                <a:gd name="T22" fmla="*/ 48 w 87"/>
                <a:gd name="T23" fmla="*/ 12 h 83"/>
                <a:gd name="T24" fmla="*/ 56 w 87"/>
                <a:gd name="T25" fmla="*/ 16 h 83"/>
                <a:gd name="T26" fmla="*/ 70 w 87"/>
                <a:gd name="T27" fmla="*/ 20 h 83"/>
                <a:gd name="T28" fmla="*/ 63 w 87"/>
                <a:gd name="T29" fmla="*/ 27 h 83"/>
                <a:gd name="T30" fmla="*/ 58 w 87"/>
                <a:gd name="T31" fmla="*/ 33 h 83"/>
                <a:gd name="T32" fmla="*/ 55 w 87"/>
                <a:gd name="T33" fmla="*/ 35 h 83"/>
                <a:gd name="T34" fmla="*/ 48 w 87"/>
                <a:gd name="T35" fmla="*/ 35 h 83"/>
                <a:gd name="T36" fmla="*/ 42 w 87"/>
                <a:gd name="T37" fmla="*/ 38 h 83"/>
                <a:gd name="T38" fmla="*/ 36 w 87"/>
                <a:gd name="T39" fmla="*/ 39 h 83"/>
                <a:gd name="T40" fmla="*/ 32 w 87"/>
                <a:gd name="T41" fmla="*/ 39 h 83"/>
                <a:gd name="T42" fmla="*/ 26 w 87"/>
                <a:gd name="T43" fmla="*/ 42 h 83"/>
                <a:gd name="T44" fmla="*/ 21 w 87"/>
                <a:gd name="T45" fmla="*/ 41 h 83"/>
                <a:gd name="T46" fmla="*/ 16 w 87"/>
                <a:gd name="T47" fmla="*/ 37 h 83"/>
                <a:gd name="T48" fmla="*/ 11 w 87"/>
                <a:gd name="T49" fmla="*/ 37 h 83"/>
                <a:gd name="T50" fmla="*/ 7 w 87"/>
                <a:gd name="T51" fmla="*/ 34 h 83"/>
                <a:gd name="T52" fmla="*/ 0 w 87"/>
                <a:gd name="T53" fmla="*/ 39 h 83"/>
                <a:gd name="T54" fmla="*/ 3 w 87"/>
                <a:gd name="T55" fmla="*/ 41 h 83"/>
                <a:gd name="T56" fmla="*/ 4 w 87"/>
                <a:gd name="T57" fmla="*/ 45 h 83"/>
                <a:gd name="T58" fmla="*/ 3 w 87"/>
                <a:gd name="T59" fmla="*/ 54 h 83"/>
                <a:gd name="T60" fmla="*/ 0 w 87"/>
                <a:gd name="T61" fmla="*/ 58 h 83"/>
                <a:gd name="T62" fmla="*/ 3 w 87"/>
                <a:gd name="T63" fmla="*/ 60 h 83"/>
                <a:gd name="T64" fmla="*/ 1 w 87"/>
                <a:gd name="T65" fmla="*/ 65 h 83"/>
                <a:gd name="T66" fmla="*/ 4 w 87"/>
                <a:gd name="T67" fmla="*/ 66 h 83"/>
                <a:gd name="T68" fmla="*/ 15 w 87"/>
                <a:gd name="T69" fmla="*/ 73 h 83"/>
                <a:gd name="T70" fmla="*/ 19 w 87"/>
                <a:gd name="T71" fmla="*/ 77 h 83"/>
                <a:gd name="T72" fmla="*/ 26 w 87"/>
                <a:gd name="T73" fmla="*/ 83 h 83"/>
                <a:gd name="T74" fmla="*/ 30 w 87"/>
                <a:gd name="T75" fmla="*/ 76 h 83"/>
                <a:gd name="T76" fmla="*/ 33 w 87"/>
                <a:gd name="T77" fmla="*/ 72 h 83"/>
                <a:gd name="T78" fmla="*/ 35 w 87"/>
                <a:gd name="T79" fmla="*/ 69 h 83"/>
                <a:gd name="T80" fmla="*/ 40 w 87"/>
                <a:gd name="T81" fmla="*/ 65 h 83"/>
                <a:gd name="T82" fmla="*/ 59 w 87"/>
                <a:gd name="T83" fmla="*/ 48 h 83"/>
                <a:gd name="T84" fmla="*/ 77 w 87"/>
                <a:gd name="T85" fmla="*/ 24 h 83"/>
                <a:gd name="T86" fmla="*/ 84 w 87"/>
                <a:gd name="T87" fmla="*/ 14 h 83"/>
                <a:gd name="T88" fmla="*/ 86 w 87"/>
                <a:gd name="T89" fmla="*/ 7 h 83"/>
                <a:gd name="T90" fmla="*/ 86 w 87"/>
                <a:gd name="T91" fmla="*/ 1 h 83"/>
                <a:gd name="T92" fmla="*/ 86 w 87"/>
                <a:gd name="T93" fmla="*/ 1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87" h="83">
                  <a:moveTo>
                    <a:pt x="86" y="1"/>
                  </a:moveTo>
                  <a:cubicBezTo>
                    <a:pt x="87" y="0"/>
                    <a:pt x="84" y="0"/>
                    <a:pt x="83" y="0"/>
                  </a:cubicBezTo>
                  <a:cubicBezTo>
                    <a:pt x="82" y="1"/>
                    <a:pt x="81" y="2"/>
                    <a:pt x="79" y="3"/>
                  </a:cubicBezTo>
                  <a:cubicBezTo>
                    <a:pt x="77" y="3"/>
                    <a:pt x="74" y="3"/>
                    <a:pt x="71" y="3"/>
                  </a:cubicBezTo>
                  <a:cubicBezTo>
                    <a:pt x="71" y="4"/>
                    <a:pt x="70" y="4"/>
                    <a:pt x="69" y="4"/>
                  </a:cubicBezTo>
                  <a:cubicBezTo>
                    <a:pt x="68" y="4"/>
                    <a:pt x="68" y="3"/>
                    <a:pt x="68" y="3"/>
                  </a:cubicBezTo>
                  <a:cubicBezTo>
                    <a:pt x="66" y="4"/>
                    <a:pt x="65" y="6"/>
                    <a:pt x="63" y="6"/>
                  </a:cubicBezTo>
                  <a:cubicBezTo>
                    <a:pt x="61" y="6"/>
                    <a:pt x="61" y="5"/>
                    <a:pt x="58" y="5"/>
                  </a:cubicBezTo>
                  <a:cubicBezTo>
                    <a:pt x="57" y="6"/>
                    <a:pt x="55" y="8"/>
                    <a:pt x="53" y="7"/>
                  </a:cubicBezTo>
                  <a:cubicBezTo>
                    <a:pt x="50" y="6"/>
                    <a:pt x="49" y="5"/>
                    <a:pt x="47" y="2"/>
                  </a:cubicBezTo>
                  <a:cubicBezTo>
                    <a:pt x="47" y="3"/>
                    <a:pt x="44" y="5"/>
                    <a:pt x="44" y="6"/>
                  </a:cubicBezTo>
                  <a:cubicBezTo>
                    <a:pt x="45" y="8"/>
                    <a:pt x="46" y="10"/>
                    <a:pt x="48" y="12"/>
                  </a:cubicBezTo>
                  <a:cubicBezTo>
                    <a:pt x="50" y="14"/>
                    <a:pt x="53" y="15"/>
                    <a:pt x="56" y="16"/>
                  </a:cubicBezTo>
                  <a:cubicBezTo>
                    <a:pt x="61" y="18"/>
                    <a:pt x="65" y="20"/>
                    <a:pt x="70" y="20"/>
                  </a:cubicBezTo>
                  <a:cubicBezTo>
                    <a:pt x="68" y="22"/>
                    <a:pt x="65" y="25"/>
                    <a:pt x="63" y="27"/>
                  </a:cubicBezTo>
                  <a:cubicBezTo>
                    <a:pt x="61" y="29"/>
                    <a:pt x="59" y="31"/>
                    <a:pt x="58" y="33"/>
                  </a:cubicBezTo>
                  <a:cubicBezTo>
                    <a:pt x="57" y="33"/>
                    <a:pt x="56" y="35"/>
                    <a:pt x="55" y="35"/>
                  </a:cubicBezTo>
                  <a:cubicBezTo>
                    <a:pt x="53" y="36"/>
                    <a:pt x="50" y="34"/>
                    <a:pt x="48" y="35"/>
                  </a:cubicBezTo>
                  <a:cubicBezTo>
                    <a:pt x="46" y="35"/>
                    <a:pt x="44" y="37"/>
                    <a:pt x="42" y="38"/>
                  </a:cubicBezTo>
                  <a:cubicBezTo>
                    <a:pt x="40" y="39"/>
                    <a:pt x="38" y="40"/>
                    <a:pt x="36" y="39"/>
                  </a:cubicBezTo>
                  <a:cubicBezTo>
                    <a:pt x="35" y="39"/>
                    <a:pt x="33" y="38"/>
                    <a:pt x="32" y="39"/>
                  </a:cubicBezTo>
                  <a:cubicBezTo>
                    <a:pt x="29" y="41"/>
                    <a:pt x="29" y="43"/>
                    <a:pt x="26" y="42"/>
                  </a:cubicBezTo>
                  <a:cubicBezTo>
                    <a:pt x="24" y="41"/>
                    <a:pt x="22" y="41"/>
                    <a:pt x="21" y="41"/>
                  </a:cubicBezTo>
                  <a:cubicBezTo>
                    <a:pt x="19" y="40"/>
                    <a:pt x="17" y="38"/>
                    <a:pt x="16" y="37"/>
                  </a:cubicBezTo>
                  <a:cubicBezTo>
                    <a:pt x="15" y="37"/>
                    <a:pt x="12" y="38"/>
                    <a:pt x="11" y="37"/>
                  </a:cubicBezTo>
                  <a:cubicBezTo>
                    <a:pt x="10" y="36"/>
                    <a:pt x="8" y="34"/>
                    <a:pt x="7" y="34"/>
                  </a:cubicBezTo>
                  <a:cubicBezTo>
                    <a:pt x="3" y="35"/>
                    <a:pt x="2" y="36"/>
                    <a:pt x="0" y="39"/>
                  </a:cubicBezTo>
                  <a:cubicBezTo>
                    <a:pt x="0" y="40"/>
                    <a:pt x="3" y="40"/>
                    <a:pt x="3" y="41"/>
                  </a:cubicBezTo>
                  <a:cubicBezTo>
                    <a:pt x="3" y="43"/>
                    <a:pt x="3" y="44"/>
                    <a:pt x="4" y="45"/>
                  </a:cubicBezTo>
                  <a:cubicBezTo>
                    <a:pt x="6" y="47"/>
                    <a:pt x="5" y="52"/>
                    <a:pt x="3" y="54"/>
                  </a:cubicBezTo>
                  <a:cubicBezTo>
                    <a:pt x="2" y="55"/>
                    <a:pt x="1" y="56"/>
                    <a:pt x="0" y="58"/>
                  </a:cubicBezTo>
                  <a:cubicBezTo>
                    <a:pt x="0" y="61"/>
                    <a:pt x="2" y="59"/>
                    <a:pt x="3" y="60"/>
                  </a:cubicBezTo>
                  <a:cubicBezTo>
                    <a:pt x="3" y="60"/>
                    <a:pt x="0" y="64"/>
                    <a:pt x="1" y="65"/>
                  </a:cubicBezTo>
                  <a:cubicBezTo>
                    <a:pt x="2" y="65"/>
                    <a:pt x="3" y="66"/>
                    <a:pt x="4" y="66"/>
                  </a:cubicBezTo>
                  <a:cubicBezTo>
                    <a:pt x="8" y="69"/>
                    <a:pt x="12" y="71"/>
                    <a:pt x="15" y="73"/>
                  </a:cubicBezTo>
                  <a:cubicBezTo>
                    <a:pt x="18" y="74"/>
                    <a:pt x="19" y="74"/>
                    <a:pt x="19" y="77"/>
                  </a:cubicBezTo>
                  <a:cubicBezTo>
                    <a:pt x="19" y="79"/>
                    <a:pt x="25" y="82"/>
                    <a:pt x="26" y="83"/>
                  </a:cubicBezTo>
                  <a:cubicBezTo>
                    <a:pt x="28" y="80"/>
                    <a:pt x="29" y="78"/>
                    <a:pt x="30" y="76"/>
                  </a:cubicBezTo>
                  <a:cubicBezTo>
                    <a:pt x="30" y="74"/>
                    <a:pt x="31" y="72"/>
                    <a:pt x="33" y="72"/>
                  </a:cubicBezTo>
                  <a:cubicBezTo>
                    <a:pt x="34" y="71"/>
                    <a:pt x="34" y="70"/>
                    <a:pt x="35" y="69"/>
                  </a:cubicBezTo>
                  <a:cubicBezTo>
                    <a:pt x="37" y="68"/>
                    <a:pt x="38" y="67"/>
                    <a:pt x="40" y="65"/>
                  </a:cubicBezTo>
                  <a:cubicBezTo>
                    <a:pt x="45" y="57"/>
                    <a:pt x="52" y="53"/>
                    <a:pt x="59" y="48"/>
                  </a:cubicBezTo>
                  <a:cubicBezTo>
                    <a:pt x="68" y="42"/>
                    <a:pt x="73" y="33"/>
                    <a:pt x="77" y="24"/>
                  </a:cubicBezTo>
                  <a:cubicBezTo>
                    <a:pt x="79" y="20"/>
                    <a:pt x="82" y="18"/>
                    <a:pt x="84" y="14"/>
                  </a:cubicBezTo>
                  <a:cubicBezTo>
                    <a:pt x="85" y="12"/>
                    <a:pt x="85" y="9"/>
                    <a:pt x="86" y="7"/>
                  </a:cubicBezTo>
                  <a:cubicBezTo>
                    <a:pt x="86" y="6"/>
                    <a:pt x="85" y="2"/>
                    <a:pt x="86" y="1"/>
                  </a:cubicBezTo>
                  <a:cubicBezTo>
                    <a:pt x="86" y="1"/>
                    <a:pt x="86" y="1"/>
                    <a:pt x="86" y="1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14" name="Freeform 748"/>
            <p:cNvSpPr>
              <a:spLocks/>
            </p:cNvSpPr>
            <p:nvPr/>
          </p:nvSpPr>
          <p:spPr bwMode="auto">
            <a:xfrm>
              <a:off x="13601471" y="8437375"/>
              <a:ext cx="82803" cy="101936"/>
            </a:xfrm>
            <a:custGeom>
              <a:avLst/>
              <a:gdLst>
                <a:gd name="T0" fmla="*/ 3 w 9"/>
                <a:gd name="T1" fmla="*/ 2 h 11"/>
                <a:gd name="T2" fmla="*/ 1 w 9"/>
                <a:gd name="T3" fmla="*/ 5 h 11"/>
                <a:gd name="T4" fmla="*/ 0 w 9"/>
                <a:gd name="T5" fmla="*/ 10 h 11"/>
                <a:gd name="T6" fmla="*/ 8 w 9"/>
                <a:gd name="T7" fmla="*/ 7 h 11"/>
                <a:gd name="T8" fmla="*/ 4 w 9"/>
                <a:gd name="T9" fmla="*/ 6 h 11"/>
                <a:gd name="T10" fmla="*/ 8 w 9"/>
                <a:gd name="T11" fmla="*/ 3 h 11"/>
                <a:gd name="T12" fmla="*/ 3 w 9"/>
                <a:gd name="T13" fmla="*/ 2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11">
                  <a:moveTo>
                    <a:pt x="3" y="2"/>
                  </a:moveTo>
                  <a:cubicBezTo>
                    <a:pt x="2" y="3"/>
                    <a:pt x="1" y="4"/>
                    <a:pt x="1" y="5"/>
                  </a:cubicBezTo>
                  <a:cubicBezTo>
                    <a:pt x="0" y="5"/>
                    <a:pt x="0" y="9"/>
                    <a:pt x="0" y="10"/>
                  </a:cubicBezTo>
                  <a:cubicBezTo>
                    <a:pt x="2" y="11"/>
                    <a:pt x="7" y="7"/>
                    <a:pt x="8" y="7"/>
                  </a:cubicBezTo>
                  <a:cubicBezTo>
                    <a:pt x="8" y="6"/>
                    <a:pt x="5" y="5"/>
                    <a:pt x="4" y="6"/>
                  </a:cubicBezTo>
                  <a:cubicBezTo>
                    <a:pt x="5" y="5"/>
                    <a:pt x="9" y="4"/>
                    <a:pt x="8" y="3"/>
                  </a:cubicBezTo>
                  <a:cubicBezTo>
                    <a:pt x="7" y="0"/>
                    <a:pt x="5" y="0"/>
                    <a:pt x="3" y="2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15" name="Freeform 749"/>
            <p:cNvSpPr>
              <a:spLocks/>
            </p:cNvSpPr>
            <p:nvPr/>
          </p:nvSpPr>
          <p:spPr bwMode="auto">
            <a:xfrm>
              <a:off x="13040961" y="8848311"/>
              <a:ext cx="242036" cy="261215"/>
            </a:xfrm>
            <a:custGeom>
              <a:avLst/>
              <a:gdLst>
                <a:gd name="T0" fmla="*/ 22 w 26"/>
                <a:gd name="T1" fmla="*/ 18 h 28"/>
                <a:gd name="T2" fmla="*/ 25 w 26"/>
                <a:gd name="T3" fmla="*/ 14 h 28"/>
                <a:gd name="T4" fmla="*/ 26 w 26"/>
                <a:gd name="T5" fmla="*/ 8 h 28"/>
                <a:gd name="T6" fmla="*/ 24 w 26"/>
                <a:gd name="T7" fmla="*/ 3 h 28"/>
                <a:gd name="T8" fmla="*/ 21 w 26"/>
                <a:gd name="T9" fmla="*/ 0 h 28"/>
                <a:gd name="T10" fmla="*/ 16 w 26"/>
                <a:gd name="T11" fmla="*/ 1 h 28"/>
                <a:gd name="T12" fmla="*/ 12 w 26"/>
                <a:gd name="T13" fmla="*/ 3 h 28"/>
                <a:gd name="T14" fmla="*/ 6 w 26"/>
                <a:gd name="T15" fmla="*/ 2 h 28"/>
                <a:gd name="T16" fmla="*/ 7 w 26"/>
                <a:gd name="T17" fmla="*/ 8 h 28"/>
                <a:gd name="T18" fmla="*/ 6 w 26"/>
                <a:gd name="T19" fmla="*/ 12 h 28"/>
                <a:gd name="T20" fmla="*/ 2 w 26"/>
                <a:gd name="T21" fmla="*/ 16 h 28"/>
                <a:gd name="T22" fmla="*/ 0 w 26"/>
                <a:gd name="T23" fmla="*/ 22 h 28"/>
                <a:gd name="T24" fmla="*/ 0 w 26"/>
                <a:gd name="T25" fmla="*/ 27 h 28"/>
                <a:gd name="T26" fmla="*/ 4 w 26"/>
                <a:gd name="T27" fmla="*/ 26 h 28"/>
                <a:gd name="T28" fmla="*/ 11 w 26"/>
                <a:gd name="T29" fmla="*/ 25 h 28"/>
                <a:gd name="T30" fmla="*/ 14 w 26"/>
                <a:gd name="T31" fmla="*/ 20 h 28"/>
                <a:gd name="T32" fmla="*/ 21 w 26"/>
                <a:gd name="T33" fmla="*/ 20 h 28"/>
                <a:gd name="T34" fmla="*/ 22 w 26"/>
                <a:gd name="T35" fmla="*/ 18 h 28"/>
                <a:gd name="T36" fmla="*/ 22 w 26"/>
                <a:gd name="T37" fmla="*/ 1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6" h="28">
                  <a:moveTo>
                    <a:pt x="22" y="18"/>
                  </a:moveTo>
                  <a:cubicBezTo>
                    <a:pt x="22" y="16"/>
                    <a:pt x="24" y="15"/>
                    <a:pt x="25" y="14"/>
                  </a:cubicBezTo>
                  <a:cubicBezTo>
                    <a:pt x="26" y="13"/>
                    <a:pt x="26" y="10"/>
                    <a:pt x="26" y="8"/>
                  </a:cubicBezTo>
                  <a:cubicBezTo>
                    <a:pt x="26" y="6"/>
                    <a:pt x="24" y="5"/>
                    <a:pt x="24" y="3"/>
                  </a:cubicBezTo>
                  <a:cubicBezTo>
                    <a:pt x="24" y="1"/>
                    <a:pt x="22" y="1"/>
                    <a:pt x="21" y="0"/>
                  </a:cubicBezTo>
                  <a:cubicBezTo>
                    <a:pt x="20" y="1"/>
                    <a:pt x="18" y="0"/>
                    <a:pt x="16" y="1"/>
                  </a:cubicBezTo>
                  <a:cubicBezTo>
                    <a:pt x="15" y="2"/>
                    <a:pt x="13" y="4"/>
                    <a:pt x="12" y="3"/>
                  </a:cubicBezTo>
                  <a:cubicBezTo>
                    <a:pt x="10" y="1"/>
                    <a:pt x="7" y="0"/>
                    <a:pt x="6" y="2"/>
                  </a:cubicBezTo>
                  <a:cubicBezTo>
                    <a:pt x="5" y="4"/>
                    <a:pt x="6" y="7"/>
                    <a:pt x="7" y="8"/>
                  </a:cubicBezTo>
                  <a:cubicBezTo>
                    <a:pt x="8" y="10"/>
                    <a:pt x="7" y="10"/>
                    <a:pt x="6" y="12"/>
                  </a:cubicBezTo>
                  <a:cubicBezTo>
                    <a:pt x="5" y="14"/>
                    <a:pt x="3" y="15"/>
                    <a:pt x="2" y="16"/>
                  </a:cubicBezTo>
                  <a:cubicBezTo>
                    <a:pt x="1" y="18"/>
                    <a:pt x="0" y="19"/>
                    <a:pt x="0" y="22"/>
                  </a:cubicBezTo>
                  <a:cubicBezTo>
                    <a:pt x="0" y="23"/>
                    <a:pt x="1" y="25"/>
                    <a:pt x="0" y="27"/>
                  </a:cubicBezTo>
                  <a:cubicBezTo>
                    <a:pt x="2" y="28"/>
                    <a:pt x="2" y="27"/>
                    <a:pt x="4" y="26"/>
                  </a:cubicBezTo>
                  <a:cubicBezTo>
                    <a:pt x="6" y="25"/>
                    <a:pt x="9" y="25"/>
                    <a:pt x="11" y="25"/>
                  </a:cubicBezTo>
                  <a:cubicBezTo>
                    <a:pt x="10" y="22"/>
                    <a:pt x="12" y="21"/>
                    <a:pt x="14" y="20"/>
                  </a:cubicBezTo>
                  <a:cubicBezTo>
                    <a:pt x="16" y="19"/>
                    <a:pt x="20" y="17"/>
                    <a:pt x="21" y="20"/>
                  </a:cubicBezTo>
                  <a:cubicBezTo>
                    <a:pt x="21" y="19"/>
                    <a:pt x="21" y="18"/>
                    <a:pt x="22" y="18"/>
                  </a:cubicBezTo>
                  <a:cubicBezTo>
                    <a:pt x="22" y="16"/>
                    <a:pt x="21" y="18"/>
                    <a:pt x="22" y="18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16" name="Freeform 750"/>
            <p:cNvSpPr>
              <a:spLocks/>
            </p:cNvSpPr>
            <p:nvPr/>
          </p:nvSpPr>
          <p:spPr bwMode="auto">
            <a:xfrm>
              <a:off x="13012297" y="9147751"/>
              <a:ext cx="92356" cy="92380"/>
            </a:xfrm>
            <a:custGeom>
              <a:avLst/>
              <a:gdLst>
                <a:gd name="T0" fmla="*/ 1 w 10"/>
                <a:gd name="T1" fmla="*/ 6 h 10"/>
                <a:gd name="T2" fmla="*/ 3 w 10"/>
                <a:gd name="T3" fmla="*/ 10 h 10"/>
                <a:gd name="T4" fmla="*/ 9 w 10"/>
                <a:gd name="T5" fmla="*/ 5 h 10"/>
                <a:gd name="T6" fmla="*/ 8 w 10"/>
                <a:gd name="T7" fmla="*/ 0 h 10"/>
                <a:gd name="T8" fmla="*/ 4 w 10"/>
                <a:gd name="T9" fmla="*/ 1 h 10"/>
                <a:gd name="T10" fmla="*/ 0 w 10"/>
                <a:gd name="T11" fmla="*/ 1 h 10"/>
                <a:gd name="T12" fmla="*/ 1 w 10"/>
                <a:gd name="T13" fmla="*/ 6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10">
                  <a:moveTo>
                    <a:pt x="1" y="6"/>
                  </a:moveTo>
                  <a:cubicBezTo>
                    <a:pt x="2" y="7"/>
                    <a:pt x="2" y="9"/>
                    <a:pt x="3" y="10"/>
                  </a:cubicBezTo>
                  <a:cubicBezTo>
                    <a:pt x="5" y="9"/>
                    <a:pt x="7" y="7"/>
                    <a:pt x="9" y="5"/>
                  </a:cubicBezTo>
                  <a:cubicBezTo>
                    <a:pt x="10" y="3"/>
                    <a:pt x="5" y="4"/>
                    <a:pt x="8" y="0"/>
                  </a:cubicBezTo>
                  <a:cubicBezTo>
                    <a:pt x="7" y="0"/>
                    <a:pt x="3" y="0"/>
                    <a:pt x="4" y="1"/>
                  </a:cubicBezTo>
                  <a:cubicBezTo>
                    <a:pt x="5" y="3"/>
                    <a:pt x="1" y="2"/>
                    <a:pt x="0" y="1"/>
                  </a:cubicBezTo>
                  <a:cubicBezTo>
                    <a:pt x="0" y="3"/>
                    <a:pt x="1" y="4"/>
                    <a:pt x="1" y="6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17" name="Freeform 751"/>
            <p:cNvSpPr>
              <a:spLocks/>
            </p:cNvSpPr>
            <p:nvPr/>
          </p:nvSpPr>
          <p:spPr bwMode="auto">
            <a:xfrm>
              <a:off x="13012297" y="9090413"/>
              <a:ext cx="101909" cy="86010"/>
            </a:xfrm>
            <a:custGeom>
              <a:avLst/>
              <a:gdLst>
                <a:gd name="T0" fmla="*/ 3 w 11"/>
                <a:gd name="T1" fmla="*/ 1 h 9"/>
                <a:gd name="T2" fmla="*/ 0 w 11"/>
                <a:gd name="T3" fmla="*/ 7 h 9"/>
                <a:gd name="T4" fmla="*/ 4 w 11"/>
                <a:gd name="T5" fmla="*/ 7 h 9"/>
                <a:gd name="T6" fmla="*/ 8 w 11"/>
                <a:gd name="T7" fmla="*/ 6 h 9"/>
                <a:gd name="T8" fmla="*/ 7 w 11"/>
                <a:gd name="T9" fmla="*/ 0 h 9"/>
                <a:gd name="T10" fmla="*/ 3 w 11"/>
                <a:gd name="T11" fmla="*/ 1 h 9"/>
                <a:gd name="T12" fmla="*/ 3 w 11"/>
                <a:gd name="T13" fmla="*/ 1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" h="9">
                  <a:moveTo>
                    <a:pt x="3" y="1"/>
                  </a:moveTo>
                  <a:cubicBezTo>
                    <a:pt x="1" y="2"/>
                    <a:pt x="0" y="5"/>
                    <a:pt x="0" y="7"/>
                  </a:cubicBezTo>
                  <a:cubicBezTo>
                    <a:pt x="1" y="8"/>
                    <a:pt x="5" y="9"/>
                    <a:pt x="4" y="7"/>
                  </a:cubicBezTo>
                  <a:cubicBezTo>
                    <a:pt x="3" y="6"/>
                    <a:pt x="7" y="6"/>
                    <a:pt x="8" y="6"/>
                  </a:cubicBezTo>
                  <a:cubicBezTo>
                    <a:pt x="11" y="5"/>
                    <a:pt x="8" y="1"/>
                    <a:pt x="7" y="0"/>
                  </a:cubicBezTo>
                  <a:cubicBezTo>
                    <a:pt x="5" y="1"/>
                    <a:pt x="5" y="2"/>
                    <a:pt x="3" y="1"/>
                  </a:cubicBezTo>
                  <a:cubicBezTo>
                    <a:pt x="2" y="1"/>
                    <a:pt x="4" y="1"/>
                    <a:pt x="3" y="1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18" name="Freeform 752"/>
            <p:cNvSpPr>
              <a:spLocks/>
            </p:cNvSpPr>
            <p:nvPr/>
          </p:nvSpPr>
          <p:spPr bwMode="auto">
            <a:xfrm>
              <a:off x="13031406" y="9061741"/>
              <a:ext cx="503186" cy="544729"/>
            </a:xfrm>
            <a:custGeom>
              <a:avLst/>
              <a:gdLst>
                <a:gd name="T0" fmla="*/ 41 w 54"/>
                <a:gd name="T1" fmla="*/ 13 h 58"/>
                <a:gd name="T2" fmla="*/ 23 w 54"/>
                <a:gd name="T3" fmla="*/ 3 h 58"/>
                <a:gd name="T4" fmla="*/ 17 w 54"/>
                <a:gd name="T5" fmla="*/ 7 h 58"/>
                <a:gd name="T6" fmla="*/ 21 w 54"/>
                <a:gd name="T7" fmla="*/ 9 h 58"/>
                <a:gd name="T8" fmla="*/ 17 w 54"/>
                <a:gd name="T9" fmla="*/ 9 h 58"/>
                <a:gd name="T10" fmla="*/ 13 w 54"/>
                <a:gd name="T11" fmla="*/ 10 h 58"/>
                <a:gd name="T12" fmla="*/ 11 w 54"/>
                <a:gd name="T13" fmla="*/ 8 h 58"/>
                <a:gd name="T14" fmla="*/ 12 w 54"/>
                <a:gd name="T15" fmla="*/ 4 h 58"/>
                <a:gd name="T16" fmla="*/ 5 w 54"/>
                <a:gd name="T17" fmla="*/ 3 h 58"/>
                <a:gd name="T18" fmla="*/ 7 w 54"/>
                <a:gd name="T19" fmla="*/ 8 h 58"/>
                <a:gd name="T20" fmla="*/ 5 w 54"/>
                <a:gd name="T21" fmla="*/ 12 h 58"/>
                <a:gd name="T22" fmla="*/ 6 w 54"/>
                <a:gd name="T23" fmla="*/ 16 h 58"/>
                <a:gd name="T24" fmla="*/ 2 w 54"/>
                <a:gd name="T25" fmla="*/ 18 h 58"/>
                <a:gd name="T26" fmla="*/ 1 w 54"/>
                <a:gd name="T27" fmla="*/ 21 h 58"/>
                <a:gd name="T28" fmla="*/ 5 w 54"/>
                <a:gd name="T29" fmla="*/ 33 h 58"/>
                <a:gd name="T30" fmla="*/ 12 w 54"/>
                <a:gd name="T31" fmla="*/ 42 h 58"/>
                <a:gd name="T32" fmla="*/ 15 w 54"/>
                <a:gd name="T33" fmla="*/ 43 h 58"/>
                <a:gd name="T34" fmla="*/ 17 w 54"/>
                <a:gd name="T35" fmla="*/ 45 h 58"/>
                <a:gd name="T36" fmla="*/ 24 w 54"/>
                <a:gd name="T37" fmla="*/ 47 h 58"/>
                <a:gd name="T38" fmla="*/ 25 w 54"/>
                <a:gd name="T39" fmla="*/ 53 h 58"/>
                <a:gd name="T40" fmla="*/ 27 w 54"/>
                <a:gd name="T41" fmla="*/ 55 h 58"/>
                <a:gd name="T42" fmla="*/ 30 w 54"/>
                <a:gd name="T43" fmla="*/ 55 h 58"/>
                <a:gd name="T44" fmla="*/ 33 w 54"/>
                <a:gd name="T45" fmla="*/ 56 h 58"/>
                <a:gd name="T46" fmla="*/ 36 w 54"/>
                <a:gd name="T47" fmla="*/ 55 h 58"/>
                <a:gd name="T48" fmla="*/ 42 w 54"/>
                <a:gd name="T49" fmla="*/ 55 h 58"/>
                <a:gd name="T50" fmla="*/ 46 w 54"/>
                <a:gd name="T51" fmla="*/ 54 h 58"/>
                <a:gd name="T52" fmla="*/ 54 w 54"/>
                <a:gd name="T53" fmla="*/ 49 h 58"/>
                <a:gd name="T54" fmla="*/ 49 w 54"/>
                <a:gd name="T55" fmla="*/ 36 h 58"/>
                <a:gd name="T56" fmla="*/ 49 w 54"/>
                <a:gd name="T57" fmla="*/ 32 h 58"/>
                <a:gd name="T58" fmla="*/ 46 w 54"/>
                <a:gd name="T59" fmla="*/ 28 h 58"/>
                <a:gd name="T60" fmla="*/ 48 w 54"/>
                <a:gd name="T61" fmla="*/ 20 h 58"/>
                <a:gd name="T62" fmla="*/ 45 w 54"/>
                <a:gd name="T63" fmla="*/ 18 h 58"/>
                <a:gd name="T64" fmla="*/ 41 w 54"/>
                <a:gd name="T65" fmla="*/ 16 h 58"/>
                <a:gd name="T66" fmla="*/ 41 w 54"/>
                <a:gd name="T67" fmla="*/ 13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54" h="58">
                  <a:moveTo>
                    <a:pt x="41" y="13"/>
                  </a:moveTo>
                  <a:cubicBezTo>
                    <a:pt x="35" y="9"/>
                    <a:pt x="29" y="6"/>
                    <a:pt x="23" y="3"/>
                  </a:cubicBezTo>
                  <a:cubicBezTo>
                    <a:pt x="22" y="5"/>
                    <a:pt x="19" y="7"/>
                    <a:pt x="17" y="7"/>
                  </a:cubicBezTo>
                  <a:cubicBezTo>
                    <a:pt x="17" y="7"/>
                    <a:pt x="21" y="8"/>
                    <a:pt x="21" y="9"/>
                  </a:cubicBezTo>
                  <a:cubicBezTo>
                    <a:pt x="20" y="10"/>
                    <a:pt x="18" y="9"/>
                    <a:pt x="17" y="9"/>
                  </a:cubicBezTo>
                  <a:cubicBezTo>
                    <a:pt x="15" y="8"/>
                    <a:pt x="15" y="9"/>
                    <a:pt x="13" y="10"/>
                  </a:cubicBezTo>
                  <a:cubicBezTo>
                    <a:pt x="13" y="10"/>
                    <a:pt x="11" y="9"/>
                    <a:pt x="11" y="8"/>
                  </a:cubicBezTo>
                  <a:cubicBezTo>
                    <a:pt x="10" y="7"/>
                    <a:pt x="11" y="5"/>
                    <a:pt x="12" y="4"/>
                  </a:cubicBezTo>
                  <a:cubicBezTo>
                    <a:pt x="13" y="0"/>
                    <a:pt x="7" y="2"/>
                    <a:pt x="5" y="3"/>
                  </a:cubicBezTo>
                  <a:cubicBezTo>
                    <a:pt x="6" y="4"/>
                    <a:pt x="8" y="7"/>
                    <a:pt x="7" y="8"/>
                  </a:cubicBezTo>
                  <a:cubicBezTo>
                    <a:pt x="7" y="9"/>
                    <a:pt x="3" y="12"/>
                    <a:pt x="5" y="12"/>
                  </a:cubicBezTo>
                  <a:cubicBezTo>
                    <a:pt x="8" y="13"/>
                    <a:pt x="7" y="14"/>
                    <a:pt x="6" y="16"/>
                  </a:cubicBezTo>
                  <a:cubicBezTo>
                    <a:pt x="5" y="16"/>
                    <a:pt x="3" y="17"/>
                    <a:pt x="2" y="18"/>
                  </a:cubicBezTo>
                  <a:cubicBezTo>
                    <a:pt x="0" y="19"/>
                    <a:pt x="1" y="19"/>
                    <a:pt x="1" y="21"/>
                  </a:cubicBezTo>
                  <a:cubicBezTo>
                    <a:pt x="2" y="26"/>
                    <a:pt x="4" y="29"/>
                    <a:pt x="5" y="33"/>
                  </a:cubicBezTo>
                  <a:cubicBezTo>
                    <a:pt x="5" y="38"/>
                    <a:pt x="9" y="40"/>
                    <a:pt x="12" y="42"/>
                  </a:cubicBezTo>
                  <a:cubicBezTo>
                    <a:pt x="13" y="43"/>
                    <a:pt x="14" y="43"/>
                    <a:pt x="15" y="43"/>
                  </a:cubicBezTo>
                  <a:cubicBezTo>
                    <a:pt x="16" y="43"/>
                    <a:pt x="16" y="44"/>
                    <a:pt x="17" y="45"/>
                  </a:cubicBezTo>
                  <a:cubicBezTo>
                    <a:pt x="19" y="45"/>
                    <a:pt x="22" y="45"/>
                    <a:pt x="24" y="47"/>
                  </a:cubicBezTo>
                  <a:cubicBezTo>
                    <a:pt x="25" y="48"/>
                    <a:pt x="25" y="51"/>
                    <a:pt x="25" y="53"/>
                  </a:cubicBezTo>
                  <a:cubicBezTo>
                    <a:pt x="26" y="54"/>
                    <a:pt x="25" y="55"/>
                    <a:pt x="27" y="55"/>
                  </a:cubicBezTo>
                  <a:cubicBezTo>
                    <a:pt x="28" y="55"/>
                    <a:pt x="29" y="55"/>
                    <a:pt x="30" y="55"/>
                  </a:cubicBezTo>
                  <a:cubicBezTo>
                    <a:pt x="31" y="55"/>
                    <a:pt x="32" y="55"/>
                    <a:pt x="33" y="56"/>
                  </a:cubicBezTo>
                  <a:cubicBezTo>
                    <a:pt x="34" y="57"/>
                    <a:pt x="35" y="56"/>
                    <a:pt x="36" y="55"/>
                  </a:cubicBezTo>
                  <a:cubicBezTo>
                    <a:pt x="38" y="54"/>
                    <a:pt x="40" y="58"/>
                    <a:pt x="42" y="55"/>
                  </a:cubicBezTo>
                  <a:cubicBezTo>
                    <a:pt x="42" y="53"/>
                    <a:pt x="45" y="54"/>
                    <a:pt x="46" y="54"/>
                  </a:cubicBezTo>
                  <a:cubicBezTo>
                    <a:pt x="49" y="53"/>
                    <a:pt x="51" y="51"/>
                    <a:pt x="54" y="49"/>
                  </a:cubicBezTo>
                  <a:cubicBezTo>
                    <a:pt x="49" y="46"/>
                    <a:pt x="49" y="42"/>
                    <a:pt x="49" y="36"/>
                  </a:cubicBezTo>
                  <a:cubicBezTo>
                    <a:pt x="48" y="35"/>
                    <a:pt x="50" y="33"/>
                    <a:pt x="49" y="32"/>
                  </a:cubicBezTo>
                  <a:cubicBezTo>
                    <a:pt x="48" y="31"/>
                    <a:pt x="46" y="30"/>
                    <a:pt x="46" y="28"/>
                  </a:cubicBezTo>
                  <a:cubicBezTo>
                    <a:pt x="46" y="27"/>
                    <a:pt x="48" y="20"/>
                    <a:pt x="48" y="20"/>
                  </a:cubicBezTo>
                  <a:cubicBezTo>
                    <a:pt x="47" y="20"/>
                    <a:pt x="46" y="19"/>
                    <a:pt x="45" y="18"/>
                  </a:cubicBezTo>
                  <a:cubicBezTo>
                    <a:pt x="44" y="17"/>
                    <a:pt x="43" y="17"/>
                    <a:pt x="41" y="16"/>
                  </a:cubicBezTo>
                  <a:cubicBezTo>
                    <a:pt x="41" y="15"/>
                    <a:pt x="41" y="14"/>
                    <a:pt x="41" y="13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19" name="Freeform 753"/>
            <p:cNvSpPr>
              <a:spLocks/>
            </p:cNvSpPr>
            <p:nvPr/>
          </p:nvSpPr>
          <p:spPr bwMode="auto">
            <a:xfrm>
              <a:off x="12117393" y="8931134"/>
              <a:ext cx="251592" cy="289887"/>
            </a:xfrm>
            <a:custGeom>
              <a:avLst/>
              <a:gdLst>
                <a:gd name="T0" fmla="*/ 15 w 27"/>
                <a:gd name="T1" fmla="*/ 29 h 31"/>
                <a:gd name="T2" fmla="*/ 15 w 27"/>
                <a:gd name="T3" fmla="*/ 24 h 31"/>
                <a:gd name="T4" fmla="*/ 17 w 27"/>
                <a:gd name="T5" fmla="*/ 24 h 31"/>
                <a:gd name="T6" fmla="*/ 19 w 27"/>
                <a:gd name="T7" fmla="*/ 21 h 31"/>
                <a:gd name="T8" fmla="*/ 21 w 27"/>
                <a:gd name="T9" fmla="*/ 24 h 31"/>
                <a:gd name="T10" fmla="*/ 24 w 27"/>
                <a:gd name="T11" fmla="*/ 23 h 31"/>
                <a:gd name="T12" fmla="*/ 26 w 27"/>
                <a:gd name="T13" fmla="*/ 24 h 31"/>
                <a:gd name="T14" fmla="*/ 26 w 27"/>
                <a:gd name="T15" fmla="*/ 21 h 31"/>
                <a:gd name="T16" fmla="*/ 26 w 27"/>
                <a:gd name="T17" fmla="*/ 14 h 31"/>
                <a:gd name="T18" fmla="*/ 25 w 27"/>
                <a:gd name="T19" fmla="*/ 11 h 31"/>
                <a:gd name="T20" fmla="*/ 26 w 27"/>
                <a:gd name="T21" fmla="*/ 6 h 31"/>
                <a:gd name="T22" fmla="*/ 21 w 27"/>
                <a:gd name="T23" fmla="*/ 4 h 31"/>
                <a:gd name="T24" fmla="*/ 19 w 27"/>
                <a:gd name="T25" fmla="*/ 0 h 31"/>
                <a:gd name="T26" fmla="*/ 14 w 27"/>
                <a:gd name="T27" fmla="*/ 0 h 31"/>
                <a:gd name="T28" fmla="*/ 11 w 27"/>
                <a:gd name="T29" fmla="*/ 7 h 31"/>
                <a:gd name="T30" fmla="*/ 5 w 27"/>
                <a:gd name="T31" fmla="*/ 7 h 31"/>
                <a:gd name="T32" fmla="*/ 4 w 27"/>
                <a:gd name="T33" fmla="*/ 7 h 31"/>
                <a:gd name="T34" fmla="*/ 4 w 27"/>
                <a:gd name="T35" fmla="*/ 10 h 31"/>
                <a:gd name="T36" fmla="*/ 0 w 27"/>
                <a:gd name="T37" fmla="*/ 16 h 31"/>
                <a:gd name="T38" fmla="*/ 4 w 27"/>
                <a:gd name="T39" fmla="*/ 23 h 31"/>
                <a:gd name="T40" fmla="*/ 9 w 27"/>
                <a:gd name="T41" fmla="*/ 28 h 31"/>
                <a:gd name="T42" fmla="*/ 11 w 27"/>
                <a:gd name="T43" fmla="*/ 31 h 31"/>
                <a:gd name="T44" fmla="*/ 15 w 27"/>
                <a:gd name="T45" fmla="*/ 29 h 31"/>
                <a:gd name="T46" fmla="*/ 15 w 27"/>
                <a:gd name="T47" fmla="*/ 29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7" h="31">
                  <a:moveTo>
                    <a:pt x="15" y="29"/>
                  </a:moveTo>
                  <a:cubicBezTo>
                    <a:pt x="15" y="28"/>
                    <a:pt x="13" y="24"/>
                    <a:pt x="15" y="24"/>
                  </a:cubicBezTo>
                  <a:cubicBezTo>
                    <a:pt x="15" y="24"/>
                    <a:pt x="17" y="24"/>
                    <a:pt x="17" y="24"/>
                  </a:cubicBezTo>
                  <a:cubicBezTo>
                    <a:pt x="18" y="23"/>
                    <a:pt x="18" y="21"/>
                    <a:pt x="19" y="21"/>
                  </a:cubicBezTo>
                  <a:cubicBezTo>
                    <a:pt x="20" y="22"/>
                    <a:pt x="21" y="23"/>
                    <a:pt x="21" y="24"/>
                  </a:cubicBezTo>
                  <a:cubicBezTo>
                    <a:pt x="22" y="25"/>
                    <a:pt x="22" y="23"/>
                    <a:pt x="24" y="23"/>
                  </a:cubicBezTo>
                  <a:cubicBezTo>
                    <a:pt x="24" y="23"/>
                    <a:pt x="26" y="25"/>
                    <a:pt x="26" y="24"/>
                  </a:cubicBezTo>
                  <a:cubicBezTo>
                    <a:pt x="26" y="23"/>
                    <a:pt x="26" y="22"/>
                    <a:pt x="26" y="21"/>
                  </a:cubicBezTo>
                  <a:cubicBezTo>
                    <a:pt x="27" y="19"/>
                    <a:pt x="27" y="16"/>
                    <a:pt x="26" y="14"/>
                  </a:cubicBezTo>
                  <a:cubicBezTo>
                    <a:pt x="25" y="13"/>
                    <a:pt x="25" y="12"/>
                    <a:pt x="25" y="11"/>
                  </a:cubicBezTo>
                  <a:cubicBezTo>
                    <a:pt x="25" y="9"/>
                    <a:pt x="27" y="8"/>
                    <a:pt x="26" y="6"/>
                  </a:cubicBezTo>
                  <a:cubicBezTo>
                    <a:pt x="25" y="3"/>
                    <a:pt x="21" y="7"/>
                    <a:pt x="21" y="4"/>
                  </a:cubicBezTo>
                  <a:cubicBezTo>
                    <a:pt x="21" y="2"/>
                    <a:pt x="22" y="0"/>
                    <a:pt x="19" y="0"/>
                  </a:cubicBezTo>
                  <a:cubicBezTo>
                    <a:pt x="18" y="0"/>
                    <a:pt x="16" y="0"/>
                    <a:pt x="14" y="0"/>
                  </a:cubicBezTo>
                  <a:cubicBezTo>
                    <a:pt x="10" y="0"/>
                    <a:pt x="15" y="7"/>
                    <a:pt x="11" y="7"/>
                  </a:cubicBezTo>
                  <a:cubicBezTo>
                    <a:pt x="9" y="7"/>
                    <a:pt x="7" y="7"/>
                    <a:pt x="5" y="7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2" y="9"/>
                    <a:pt x="4" y="9"/>
                    <a:pt x="4" y="10"/>
                  </a:cubicBezTo>
                  <a:cubicBezTo>
                    <a:pt x="4" y="12"/>
                    <a:pt x="0" y="14"/>
                    <a:pt x="0" y="16"/>
                  </a:cubicBezTo>
                  <a:cubicBezTo>
                    <a:pt x="1" y="18"/>
                    <a:pt x="3" y="21"/>
                    <a:pt x="4" y="23"/>
                  </a:cubicBezTo>
                  <a:cubicBezTo>
                    <a:pt x="6" y="24"/>
                    <a:pt x="7" y="26"/>
                    <a:pt x="9" y="28"/>
                  </a:cubicBezTo>
                  <a:cubicBezTo>
                    <a:pt x="10" y="29"/>
                    <a:pt x="11" y="30"/>
                    <a:pt x="11" y="31"/>
                  </a:cubicBezTo>
                  <a:cubicBezTo>
                    <a:pt x="12" y="30"/>
                    <a:pt x="14" y="30"/>
                    <a:pt x="15" y="29"/>
                  </a:cubicBezTo>
                  <a:cubicBezTo>
                    <a:pt x="15" y="29"/>
                    <a:pt x="14" y="30"/>
                    <a:pt x="15" y="29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20" name="Freeform 754"/>
            <p:cNvSpPr>
              <a:spLocks/>
            </p:cNvSpPr>
            <p:nvPr/>
          </p:nvSpPr>
          <p:spPr bwMode="auto">
            <a:xfrm>
              <a:off x="12133315" y="8931134"/>
              <a:ext cx="105096" cy="66896"/>
            </a:xfrm>
            <a:custGeom>
              <a:avLst/>
              <a:gdLst>
                <a:gd name="T0" fmla="*/ 11 w 11"/>
                <a:gd name="T1" fmla="*/ 7 h 7"/>
                <a:gd name="T2" fmla="*/ 11 w 11"/>
                <a:gd name="T3" fmla="*/ 0 h 7"/>
                <a:gd name="T4" fmla="*/ 3 w 11"/>
                <a:gd name="T5" fmla="*/ 1 h 7"/>
                <a:gd name="T6" fmla="*/ 0 w 11"/>
                <a:gd name="T7" fmla="*/ 4 h 7"/>
                <a:gd name="T8" fmla="*/ 2 w 11"/>
                <a:gd name="T9" fmla="*/ 7 h 7"/>
                <a:gd name="T10" fmla="*/ 11 w 11"/>
                <a:gd name="T11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" h="7">
                  <a:moveTo>
                    <a:pt x="11" y="7"/>
                  </a:moveTo>
                  <a:cubicBezTo>
                    <a:pt x="11" y="5"/>
                    <a:pt x="11" y="2"/>
                    <a:pt x="11" y="0"/>
                  </a:cubicBezTo>
                  <a:cubicBezTo>
                    <a:pt x="8" y="0"/>
                    <a:pt x="6" y="1"/>
                    <a:pt x="3" y="1"/>
                  </a:cubicBezTo>
                  <a:cubicBezTo>
                    <a:pt x="4" y="2"/>
                    <a:pt x="1" y="3"/>
                    <a:pt x="0" y="4"/>
                  </a:cubicBezTo>
                  <a:cubicBezTo>
                    <a:pt x="0" y="5"/>
                    <a:pt x="2" y="6"/>
                    <a:pt x="2" y="7"/>
                  </a:cubicBezTo>
                  <a:lnTo>
                    <a:pt x="11" y="7"/>
                  </a:ln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21" name="Freeform 755"/>
            <p:cNvSpPr>
              <a:spLocks/>
            </p:cNvSpPr>
            <p:nvPr/>
          </p:nvSpPr>
          <p:spPr bwMode="auto">
            <a:xfrm>
              <a:off x="12098282" y="8427819"/>
              <a:ext cx="343950" cy="531986"/>
            </a:xfrm>
            <a:custGeom>
              <a:avLst/>
              <a:gdLst>
                <a:gd name="T0" fmla="*/ 29 w 37"/>
                <a:gd name="T1" fmla="*/ 55 h 57"/>
                <a:gd name="T2" fmla="*/ 37 w 37"/>
                <a:gd name="T3" fmla="*/ 55 h 57"/>
                <a:gd name="T4" fmla="*/ 33 w 37"/>
                <a:gd name="T5" fmla="*/ 48 h 57"/>
                <a:gd name="T6" fmla="*/ 32 w 37"/>
                <a:gd name="T7" fmla="*/ 44 h 57"/>
                <a:gd name="T8" fmla="*/ 30 w 37"/>
                <a:gd name="T9" fmla="*/ 40 h 57"/>
                <a:gd name="T10" fmla="*/ 32 w 37"/>
                <a:gd name="T11" fmla="*/ 32 h 57"/>
                <a:gd name="T12" fmla="*/ 34 w 37"/>
                <a:gd name="T13" fmla="*/ 27 h 57"/>
                <a:gd name="T14" fmla="*/ 31 w 37"/>
                <a:gd name="T15" fmla="*/ 21 h 57"/>
                <a:gd name="T16" fmla="*/ 28 w 37"/>
                <a:gd name="T17" fmla="*/ 16 h 57"/>
                <a:gd name="T18" fmla="*/ 34 w 37"/>
                <a:gd name="T19" fmla="*/ 16 h 57"/>
                <a:gd name="T20" fmla="*/ 32 w 37"/>
                <a:gd name="T21" fmla="*/ 6 h 57"/>
                <a:gd name="T22" fmla="*/ 30 w 37"/>
                <a:gd name="T23" fmla="*/ 2 h 57"/>
                <a:gd name="T24" fmla="*/ 27 w 37"/>
                <a:gd name="T25" fmla="*/ 0 h 57"/>
                <a:gd name="T26" fmla="*/ 28 w 37"/>
                <a:gd name="T27" fmla="*/ 9 h 57"/>
                <a:gd name="T28" fmla="*/ 23 w 37"/>
                <a:gd name="T29" fmla="*/ 18 h 57"/>
                <a:gd name="T30" fmla="*/ 21 w 37"/>
                <a:gd name="T31" fmla="*/ 22 h 57"/>
                <a:gd name="T32" fmla="*/ 18 w 37"/>
                <a:gd name="T33" fmla="*/ 27 h 57"/>
                <a:gd name="T34" fmla="*/ 15 w 37"/>
                <a:gd name="T35" fmla="*/ 33 h 57"/>
                <a:gd name="T36" fmla="*/ 11 w 37"/>
                <a:gd name="T37" fmla="*/ 31 h 57"/>
                <a:gd name="T38" fmla="*/ 2 w 37"/>
                <a:gd name="T39" fmla="*/ 39 h 57"/>
                <a:gd name="T40" fmla="*/ 1 w 37"/>
                <a:gd name="T41" fmla="*/ 42 h 57"/>
                <a:gd name="T42" fmla="*/ 4 w 37"/>
                <a:gd name="T43" fmla="*/ 45 h 57"/>
                <a:gd name="T44" fmla="*/ 5 w 37"/>
                <a:gd name="T45" fmla="*/ 45 h 57"/>
                <a:gd name="T46" fmla="*/ 7 w 37"/>
                <a:gd name="T47" fmla="*/ 48 h 57"/>
                <a:gd name="T48" fmla="*/ 7 w 37"/>
                <a:gd name="T49" fmla="*/ 55 h 57"/>
                <a:gd name="T50" fmla="*/ 16 w 37"/>
                <a:gd name="T51" fmla="*/ 54 h 57"/>
                <a:gd name="T52" fmla="*/ 29 w 37"/>
                <a:gd name="T53" fmla="*/ 55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7" h="57">
                  <a:moveTo>
                    <a:pt x="29" y="55"/>
                  </a:moveTo>
                  <a:cubicBezTo>
                    <a:pt x="32" y="55"/>
                    <a:pt x="35" y="57"/>
                    <a:pt x="37" y="55"/>
                  </a:cubicBezTo>
                  <a:cubicBezTo>
                    <a:pt x="37" y="51"/>
                    <a:pt x="35" y="50"/>
                    <a:pt x="33" y="48"/>
                  </a:cubicBezTo>
                  <a:cubicBezTo>
                    <a:pt x="32" y="47"/>
                    <a:pt x="32" y="46"/>
                    <a:pt x="32" y="44"/>
                  </a:cubicBezTo>
                  <a:cubicBezTo>
                    <a:pt x="31" y="43"/>
                    <a:pt x="30" y="42"/>
                    <a:pt x="30" y="40"/>
                  </a:cubicBezTo>
                  <a:cubicBezTo>
                    <a:pt x="29" y="36"/>
                    <a:pt x="31" y="35"/>
                    <a:pt x="32" y="32"/>
                  </a:cubicBezTo>
                  <a:cubicBezTo>
                    <a:pt x="33" y="30"/>
                    <a:pt x="34" y="29"/>
                    <a:pt x="34" y="27"/>
                  </a:cubicBezTo>
                  <a:cubicBezTo>
                    <a:pt x="33" y="25"/>
                    <a:pt x="33" y="23"/>
                    <a:pt x="31" y="21"/>
                  </a:cubicBezTo>
                  <a:cubicBezTo>
                    <a:pt x="31" y="21"/>
                    <a:pt x="26" y="18"/>
                    <a:pt x="28" y="16"/>
                  </a:cubicBezTo>
                  <a:cubicBezTo>
                    <a:pt x="29" y="15"/>
                    <a:pt x="32" y="16"/>
                    <a:pt x="34" y="16"/>
                  </a:cubicBezTo>
                  <a:cubicBezTo>
                    <a:pt x="32" y="12"/>
                    <a:pt x="32" y="10"/>
                    <a:pt x="32" y="6"/>
                  </a:cubicBezTo>
                  <a:cubicBezTo>
                    <a:pt x="32" y="5"/>
                    <a:pt x="32" y="3"/>
                    <a:pt x="30" y="2"/>
                  </a:cubicBezTo>
                  <a:cubicBezTo>
                    <a:pt x="30" y="1"/>
                    <a:pt x="27" y="0"/>
                    <a:pt x="27" y="0"/>
                  </a:cubicBezTo>
                  <a:cubicBezTo>
                    <a:pt x="27" y="2"/>
                    <a:pt x="33" y="7"/>
                    <a:pt x="28" y="9"/>
                  </a:cubicBezTo>
                  <a:cubicBezTo>
                    <a:pt x="25" y="11"/>
                    <a:pt x="24" y="14"/>
                    <a:pt x="23" y="18"/>
                  </a:cubicBezTo>
                  <a:cubicBezTo>
                    <a:pt x="22" y="19"/>
                    <a:pt x="22" y="22"/>
                    <a:pt x="21" y="22"/>
                  </a:cubicBezTo>
                  <a:cubicBezTo>
                    <a:pt x="19" y="23"/>
                    <a:pt x="19" y="25"/>
                    <a:pt x="18" y="27"/>
                  </a:cubicBezTo>
                  <a:cubicBezTo>
                    <a:pt x="17" y="29"/>
                    <a:pt x="16" y="31"/>
                    <a:pt x="15" y="33"/>
                  </a:cubicBezTo>
                  <a:cubicBezTo>
                    <a:pt x="13" y="35"/>
                    <a:pt x="12" y="31"/>
                    <a:pt x="11" y="31"/>
                  </a:cubicBezTo>
                  <a:cubicBezTo>
                    <a:pt x="6" y="31"/>
                    <a:pt x="3" y="35"/>
                    <a:pt x="2" y="39"/>
                  </a:cubicBezTo>
                  <a:cubicBezTo>
                    <a:pt x="2" y="40"/>
                    <a:pt x="0" y="41"/>
                    <a:pt x="1" y="42"/>
                  </a:cubicBezTo>
                  <a:cubicBezTo>
                    <a:pt x="2" y="43"/>
                    <a:pt x="3" y="44"/>
                    <a:pt x="4" y="45"/>
                  </a:cubicBezTo>
                  <a:cubicBezTo>
                    <a:pt x="4" y="46"/>
                    <a:pt x="5" y="44"/>
                    <a:pt x="5" y="45"/>
                  </a:cubicBezTo>
                  <a:cubicBezTo>
                    <a:pt x="6" y="46"/>
                    <a:pt x="7" y="47"/>
                    <a:pt x="7" y="48"/>
                  </a:cubicBezTo>
                  <a:cubicBezTo>
                    <a:pt x="8" y="50"/>
                    <a:pt x="7" y="53"/>
                    <a:pt x="7" y="55"/>
                  </a:cubicBezTo>
                  <a:cubicBezTo>
                    <a:pt x="10" y="54"/>
                    <a:pt x="13" y="54"/>
                    <a:pt x="16" y="54"/>
                  </a:cubicBezTo>
                  <a:cubicBezTo>
                    <a:pt x="20" y="54"/>
                    <a:pt x="25" y="55"/>
                    <a:pt x="29" y="55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22" name="Freeform 756"/>
            <p:cNvSpPr>
              <a:spLocks/>
            </p:cNvSpPr>
            <p:nvPr/>
          </p:nvSpPr>
          <p:spPr bwMode="auto">
            <a:xfrm>
              <a:off x="11732043" y="8453303"/>
              <a:ext cx="140127" cy="289887"/>
            </a:xfrm>
            <a:custGeom>
              <a:avLst/>
              <a:gdLst>
                <a:gd name="T0" fmla="*/ 11 w 15"/>
                <a:gd name="T1" fmla="*/ 0 h 31"/>
                <a:gd name="T2" fmla="*/ 9 w 15"/>
                <a:gd name="T3" fmla="*/ 4 h 31"/>
                <a:gd name="T4" fmla="*/ 4 w 15"/>
                <a:gd name="T5" fmla="*/ 5 h 31"/>
                <a:gd name="T6" fmla="*/ 1 w 15"/>
                <a:gd name="T7" fmla="*/ 8 h 31"/>
                <a:gd name="T8" fmla="*/ 3 w 15"/>
                <a:gd name="T9" fmla="*/ 13 h 31"/>
                <a:gd name="T10" fmla="*/ 6 w 15"/>
                <a:gd name="T11" fmla="*/ 31 h 31"/>
                <a:gd name="T12" fmla="*/ 11 w 15"/>
                <a:gd name="T13" fmla="*/ 30 h 31"/>
                <a:gd name="T14" fmla="*/ 11 w 15"/>
                <a:gd name="T15" fmla="*/ 27 h 31"/>
                <a:gd name="T16" fmla="*/ 11 w 15"/>
                <a:gd name="T17" fmla="*/ 18 h 31"/>
                <a:gd name="T18" fmla="*/ 15 w 15"/>
                <a:gd name="T19" fmla="*/ 9 h 31"/>
                <a:gd name="T20" fmla="*/ 14 w 15"/>
                <a:gd name="T21" fmla="*/ 3 h 31"/>
                <a:gd name="T22" fmla="*/ 11 w 15"/>
                <a:gd name="T23" fmla="*/ 0 h 31"/>
                <a:gd name="T24" fmla="*/ 11 w 15"/>
                <a:gd name="T2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" h="31">
                  <a:moveTo>
                    <a:pt x="11" y="0"/>
                  </a:moveTo>
                  <a:cubicBezTo>
                    <a:pt x="9" y="2"/>
                    <a:pt x="10" y="2"/>
                    <a:pt x="9" y="4"/>
                  </a:cubicBezTo>
                  <a:cubicBezTo>
                    <a:pt x="8" y="6"/>
                    <a:pt x="6" y="5"/>
                    <a:pt x="4" y="5"/>
                  </a:cubicBezTo>
                  <a:cubicBezTo>
                    <a:pt x="4" y="5"/>
                    <a:pt x="2" y="7"/>
                    <a:pt x="1" y="8"/>
                  </a:cubicBezTo>
                  <a:cubicBezTo>
                    <a:pt x="0" y="9"/>
                    <a:pt x="2" y="11"/>
                    <a:pt x="3" y="13"/>
                  </a:cubicBezTo>
                  <a:cubicBezTo>
                    <a:pt x="7" y="18"/>
                    <a:pt x="4" y="25"/>
                    <a:pt x="6" y="31"/>
                  </a:cubicBezTo>
                  <a:cubicBezTo>
                    <a:pt x="7" y="31"/>
                    <a:pt x="9" y="31"/>
                    <a:pt x="11" y="30"/>
                  </a:cubicBezTo>
                  <a:cubicBezTo>
                    <a:pt x="12" y="30"/>
                    <a:pt x="12" y="29"/>
                    <a:pt x="11" y="27"/>
                  </a:cubicBezTo>
                  <a:cubicBezTo>
                    <a:pt x="11" y="24"/>
                    <a:pt x="11" y="21"/>
                    <a:pt x="11" y="18"/>
                  </a:cubicBezTo>
                  <a:cubicBezTo>
                    <a:pt x="11" y="14"/>
                    <a:pt x="14" y="12"/>
                    <a:pt x="15" y="9"/>
                  </a:cubicBezTo>
                  <a:cubicBezTo>
                    <a:pt x="15" y="6"/>
                    <a:pt x="15" y="5"/>
                    <a:pt x="14" y="3"/>
                  </a:cubicBezTo>
                  <a:cubicBezTo>
                    <a:pt x="14" y="3"/>
                    <a:pt x="11" y="0"/>
                    <a:pt x="11" y="0"/>
                  </a:cubicBezTo>
                  <a:cubicBezTo>
                    <a:pt x="10" y="1"/>
                    <a:pt x="11" y="0"/>
                    <a:pt x="11" y="0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23" name="Freeform 757"/>
            <p:cNvSpPr>
              <a:spLocks/>
            </p:cNvSpPr>
            <p:nvPr/>
          </p:nvSpPr>
          <p:spPr bwMode="auto">
            <a:xfrm>
              <a:off x="11827584" y="8380032"/>
              <a:ext cx="550956" cy="477833"/>
            </a:xfrm>
            <a:custGeom>
              <a:avLst/>
              <a:gdLst>
                <a:gd name="T0" fmla="*/ 31 w 59"/>
                <a:gd name="T1" fmla="*/ 42 h 51"/>
                <a:gd name="T2" fmla="*/ 37 w 59"/>
                <a:gd name="T3" fmla="*/ 37 h 51"/>
                <a:gd name="T4" fmla="*/ 40 w 59"/>
                <a:gd name="T5" fmla="*/ 36 h 51"/>
                <a:gd name="T6" fmla="*/ 43 w 59"/>
                <a:gd name="T7" fmla="*/ 38 h 51"/>
                <a:gd name="T8" fmla="*/ 47 w 59"/>
                <a:gd name="T9" fmla="*/ 32 h 51"/>
                <a:gd name="T10" fmla="*/ 48 w 59"/>
                <a:gd name="T11" fmla="*/ 28 h 51"/>
                <a:gd name="T12" fmla="*/ 51 w 59"/>
                <a:gd name="T13" fmla="*/ 27 h 51"/>
                <a:gd name="T14" fmla="*/ 56 w 59"/>
                <a:gd name="T15" fmla="*/ 14 h 51"/>
                <a:gd name="T16" fmla="*/ 59 w 59"/>
                <a:gd name="T17" fmla="*/ 11 h 51"/>
                <a:gd name="T18" fmla="*/ 57 w 59"/>
                <a:gd name="T19" fmla="*/ 8 h 51"/>
                <a:gd name="T20" fmla="*/ 56 w 59"/>
                <a:gd name="T21" fmla="*/ 6 h 51"/>
                <a:gd name="T22" fmla="*/ 54 w 59"/>
                <a:gd name="T23" fmla="*/ 1 h 51"/>
                <a:gd name="T24" fmla="*/ 48 w 59"/>
                <a:gd name="T25" fmla="*/ 5 h 51"/>
                <a:gd name="T26" fmla="*/ 40 w 59"/>
                <a:gd name="T27" fmla="*/ 4 h 51"/>
                <a:gd name="T28" fmla="*/ 32 w 59"/>
                <a:gd name="T29" fmla="*/ 6 h 51"/>
                <a:gd name="T30" fmla="*/ 26 w 59"/>
                <a:gd name="T31" fmla="*/ 4 h 51"/>
                <a:gd name="T32" fmla="*/ 19 w 59"/>
                <a:gd name="T33" fmla="*/ 3 h 51"/>
                <a:gd name="T34" fmla="*/ 13 w 59"/>
                <a:gd name="T35" fmla="*/ 1 h 51"/>
                <a:gd name="T36" fmla="*/ 8 w 59"/>
                <a:gd name="T37" fmla="*/ 3 h 51"/>
                <a:gd name="T38" fmla="*/ 7 w 59"/>
                <a:gd name="T39" fmla="*/ 6 h 51"/>
                <a:gd name="T40" fmla="*/ 6 w 59"/>
                <a:gd name="T41" fmla="*/ 10 h 51"/>
                <a:gd name="T42" fmla="*/ 5 w 59"/>
                <a:gd name="T43" fmla="*/ 16 h 51"/>
                <a:gd name="T44" fmla="*/ 1 w 59"/>
                <a:gd name="T45" fmla="*/ 24 h 51"/>
                <a:gd name="T46" fmla="*/ 2 w 59"/>
                <a:gd name="T47" fmla="*/ 38 h 51"/>
                <a:gd name="T48" fmla="*/ 5 w 59"/>
                <a:gd name="T49" fmla="*/ 38 h 51"/>
                <a:gd name="T50" fmla="*/ 9 w 59"/>
                <a:gd name="T51" fmla="*/ 39 h 51"/>
                <a:gd name="T52" fmla="*/ 14 w 59"/>
                <a:gd name="T53" fmla="*/ 43 h 51"/>
                <a:gd name="T54" fmla="*/ 14 w 59"/>
                <a:gd name="T55" fmla="*/ 45 h 51"/>
                <a:gd name="T56" fmla="*/ 16 w 59"/>
                <a:gd name="T57" fmla="*/ 48 h 51"/>
                <a:gd name="T58" fmla="*/ 23 w 59"/>
                <a:gd name="T59" fmla="*/ 47 h 51"/>
                <a:gd name="T60" fmla="*/ 22 w 59"/>
                <a:gd name="T61" fmla="*/ 48 h 51"/>
                <a:gd name="T62" fmla="*/ 27 w 59"/>
                <a:gd name="T63" fmla="*/ 47 h 51"/>
                <a:gd name="T64" fmla="*/ 30 w 59"/>
                <a:gd name="T65" fmla="*/ 47 h 51"/>
                <a:gd name="T66" fmla="*/ 31 w 59"/>
                <a:gd name="T67" fmla="*/ 42 h 51"/>
                <a:gd name="T68" fmla="*/ 31 w 59"/>
                <a:gd name="T69" fmla="*/ 42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59" h="51">
                  <a:moveTo>
                    <a:pt x="31" y="42"/>
                  </a:moveTo>
                  <a:cubicBezTo>
                    <a:pt x="32" y="40"/>
                    <a:pt x="35" y="37"/>
                    <a:pt x="37" y="37"/>
                  </a:cubicBezTo>
                  <a:cubicBezTo>
                    <a:pt x="38" y="36"/>
                    <a:pt x="40" y="36"/>
                    <a:pt x="40" y="36"/>
                  </a:cubicBezTo>
                  <a:cubicBezTo>
                    <a:pt x="41" y="37"/>
                    <a:pt x="42" y="39"/>
                    <a:pt x="43" y="38"/>
                  </a:cubicBezTo>
                  <a:cubicBezTo>
                    <a:pt x="45" y="37"/>
                    <a:pt x="46" y="34"/>
                    <a:pt x="47" y="32"/>
                  </a:cubicBezTo>
                  <a:cubicBezTo>
                    <a:pt x="47" y="31"/>
                    <a:pt x="48" y="29"/>
                    <a:pt x="48" y="28"/>
                  </a:cubicBezTo>
                  <a:cubicBezTo>
                    <a:pt x="49" y="27"/>
                    <a:pt x="50" y="28"/>
                    <a:pt x="51" y="27"/>
                  </a:cubicBezTo>
                  <a:cubicBezTo>
                    <a:pt x="51" y="25"/>
                    <a:pt x="53" y="14"/>
                    <a:pt x="56" y="14"/>
                  </a:cubicBezTo>
                  <a:cubicBezTo>
                    <a:pt x="58" y="14"/>
                    <a:pt x="59" y="12"/>
                    <a:pt x="59" y="11"/>
                  </a:cubicBezTo>
                  <a:cubicBezTo>
                    <a:pt x="59" y="9"/>
                    <a:pt x="57" y="9"/>
                    <a:pt x="57" y="8"/>
                  </a:cubicBezTo>
                  <a:cubicBezTo>
                    <a:pt x="57" y="7"/>
                    <a:pt x="56" y="7"/>
                    <a:pt x="56" y="6"/>
                  </a:cubicBezTo>
                  <a:cubicBezTo>
                    <a:pt x="55" y="4"/>
                    <a:pt x="55" y="3"/>
                    <a:pt x="54" y="1"/>
                  </a:cubicBezTo>
                  <a:cubicBezTo>
                    <a:pt x="53" y="2"/>
                    <a:pt x="50" y="5"/>
                    <a:pt x="48" y="5"/>
                  </a:cubicBezTo>
                  <a:cubicBezTo>
                    <a:pt x="45" y="4"/>
                    <a:pt x="43" y="4"/>
                    <a:pt x="40" y="4"/>
                  </a:cubicBezTo>
                  <a:cubicBezTo>
                    <a:pt x="37" y="4"/>
                    <a:pt x="35" y="6"/>
                    <a:pt x="32" y="6"/>
                  </a:cubicBezTo>
                  <a:cubicBezTo>
                    <a:pt x="30" y="6"/>
                    <a:pt x="28" y="3"/>
                    <a:pt x="26" y="4"/>
                  </a:cubicBezTo>
                  <a:cubicBezTo>
                    <a:pt x="22" y="6"/>
                    <a:pt x="21" y="5"/>
                    <a:pt x="19" y="3"/>
                  </a:cubicBezTo>
                  <a:cubicBezTo>
                    <a:pt x="18" y="2"/>
                    <a:pt x="15" y="0"/>
                    <a:pt x="13" y="1"/>
                  </a:cubicBezTo>
                  <a:cubicBezTo>
                    <a:pt x="12" y="1"/>
                    <a:pt x="9" y="2"/>
                    <a:pt x="8" y="3"/>
                  </a:cubicBezTo>
                  <a:cubicBezTo>
                    <a:pt x="7" y="4"/>
                    <a:pt x="8" y="5"/>
                    <a:pt x="7" y="6"/>
                  </a:cubicBezTo>
                  <a:cubicBezTo>
                    <a:pt x="7" y="7"/>
                    <a:pt x="6" y="9"/>
                    <a:pt x="6" y="10"/>
                  </a:cubicBezTo>
                  <a:cubicBezTo>
                    <a:pt x="5" y="12"/>
                    <a:pt x="5" y="14"/>
                    <a:pt x="5" y="16"/>
                  </a:cubicBezTo>
                  <a:cubicBezTo>
                    <a:pt x="5" y="19"/>
                    <a:pt x="2" y="21"/>
                    <a:pt x="1" y="24"/>
                  </a:cubicBezTo>
                  <a:cubicBezTo>
                    <a:pt x="0" y="27"/>
                    <a:pt x="1" y="34"/>
                    <a:pt x="2" y="38"/>
                  </a:cubicBezTo>
                  <a:cubicBezTo>
                    <a:pt x="2" y="39"/>
                    <a:pt x="4" y="38"/>
                    <a:pt x="5" y="38"/>
                  </a:cubicBezTo>
                  <a:cubicBezTo>
                    <a:pt x="6" y="38"/>
                    <a:pt x="8" y="39"/>
                    <a:pt x="9" y="39"/>
                  </a:cubicBezTo>
                  <a:cubicBezTo>
                    <a:pt x="10" y="40"/>
                    <a:pt x="14" y="42"/>
                    <a:pt x="14" y="43"/>
                  </a:cubicBezTo>
                  <a:cubicBezTo>
                    <a:pt x="14" y="44"/>
                    <a:pt x="14" y="44"/>
                    <a:pt x="14" y="45"/>
                  </a:cubicBezTo>
                  <a:cubicBezTo>
                    <a:pt x="14" y="46"/>
                    <a:pt x="15" y="47"/>
                    <a:pt x="16" y="48"/>
                  </a:cubicBezTo>
                  <a:cubicBezTo>
                    <a:pt x="18" y="51"/>
                    <a:pt x="21" y="46"/>
                    <a:pt x="23" y="47"/>
                  </a:cubicBezTo>
                  <a:cubicBezTo>
                    <a:pt x="23" y="47"/>
                    <a:pt x="22" y="48"/>
                    <a:pt x="22" y="48"/>
                  </a:cubicBezTo>
                  <a:cubicBezTo>
                    <a:pt x="22" y="47"/>
                    <a:pt x="27" y="47"/>
                    <a:pt x="27" y="47"/>
                  </a:cubicBezTo>
                  <a:cubicBezTo>
                    <a:pt x="29" y="47"/>
                    <a:pt x="29" y="45"/>
                    <a:pt x="30" y="47"/>
                  </a:cubicBezTo>
                  <a:cubicBezTo>
                    <a:pt x="31" y="45"/>
                    <a:pt x="31" y="44"/>
                    <a:pt x="31" y="42"/>
                  </a:cubicBezTo>
                  <a:cubicBezTo>
                    <a:pt x="32" y="41"/>
                    <a:pt x="31" y="43"/>
                    <a:pt x="31" y="42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24" name="Freeform 758"/>
            <p:cNvSpPr>
              <a:spLocks/>
            </p:cNvSpPr>
            <p:nvPr/>
          </p:nvSpPr>
          <p:spPr bwMode="auto">
            <a:xfrm>
              <a:off x="11432679" y="8322691"/>
              <a:ext cx="394905" cy="280329"/>
            </a:xfrm>
            <a:custGeom>
              <a:avLst/>
              <a:gdLst>
                <a:gd name="T0" fmla="*/ 35 w 42"/>
                <a:gd name="T1" fmla="*/ 20 h 30"/>
                <a:gd name="T2" fmla="*/ 41 w 42"/>
                <a:gd name="T3" fmla="*/ 17 h 30"/>
                <a:gd name="T4" fmla="*/ 38 w 42"/>
                <a:gd name="T5" fmla="*/ 13 h 30"/>
                <a:gd name="T6" fmla="*/ 33 w 42"/>
                <a:gd name="T7" fmla="*/ 10 h 30"/>
                <a:gd name="T8" fmla="*/ 32 w 42"/>
                <a:gd name="T9" fmla="*/ 7 h 30"/>
                <a:gd name="T10" fmla="*/ 30 w 42"/>
                <a:gd name="T11" fmla="*/ 1 h 30"/>
                <a:gd name="T12" fmla="*/ 26 w 42"/>
                <a:gd name="T13" fmla="*/ 0 h 30"/>
                <a:gd name="T14" fmla="*/ 22 w 42"/>
                <a:gd name="T15" fmla="*/ 2 h 30"/>
                <a:gd name="T16" fmla="*/ 19 w 42"/>
                <a:gd name="T17" fmla="*/ 4 h 30"/>
                <a:gd name="T18" fmla="*/ 17 w 42"/>
                <a:gd name="T19" fmla="*/ 5 h 30"/>
                <a:gd name="T20" fmla="*/ 11 w 42"/>
                <a:gd name="T21" fmla="*/ 10 h 30"/>
                <a:gd name="T22" fmla="*/ 9 w 42"/>
                <a:gd name="T23" fmla="*/ 10 h 30"/>
                <a:gd name="T24" fmla="*/ 7 w 42"/>
                <a:gd name="T25" fmla="*/ 14 h 30"/>
                <a:gd name="T26" fmla="*/ 5 w 42"/>
                <a:gd name="T27" fmla="*/ 16 h 30"/>
                <a:gd name="T28" fmla="*/ 2 w 42"/>
                <a:gd name="T29" fmla="*/ 18 h 30"/>
                <a:gd name="T30" fmla="*/ 1 w 42"/>
                <a:gd name="T31" fmla="*/ 24 h 30"/>
                <a:gd name="T32" fmla="*/ 8 w 42"/>
                <a:gd name="T33" fmla="*/ 28 h 30"/>
                <a:gd name="T34" fmla="*/ 16 w 42"/>
                <a:gd name="T35" fmla="*/ 30 h 30"/>
                <a:gd name="T36" fmla="*/ 15 w 42"/>
                <a:gd name="T37" fmla="*/ 22 h 30"/>
                <a:gd name="T38" fmla="*/ 26 w 42"/>
                <a:gd name="T39" fmla="*/ 22 h 30"/>
                <a:gd name="T40" fmla="*/ 35 w 42"/>
                <a:gd name="T41" fmla="*/ 20 h 30"/>
                <a:gd name="T42" fmla="*/ 35 w 42"/>
                <a:gd name="T43" fmla="*/ 2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2" h="30">
                  <a:moveTo>
                    <a:pt x="35" y="20"/>
                  </a:moveTo>
                  <a:cubicBezTo>
                    <a:pt x="37" y="17"/>
                    <a:pt x="40" y="20"/>
                    <a:pt x="41" y="17"/>
                  </a:cubicBezTo>
                  <a:cubicBezTo>
                    <a:pt x="42" y="16"/>
                    <a:pt x="39" y="13"/>
                    <a:pt x="38" y="13"/>
                  </a:cubicBezTo>
                  <a:cubicBezTo>
                    <a:pt x="37" y="15"/>
                    <a:pt x="34" y="11"/>
                    <a:pt x="33" y="10"/>
                  </a:cubicBezTo>
                  <a:cubicBezTo>
                    <a:pt x="33" y="9"/>
                    <a:pt x="33" y="8"/>
                    <a:pt x="32" y="7"/>
                  </a:cubicBezTo>
                  <a:cubicBezTo>
                    <a:pt x="30" y="5"/>
                    <a:pt x="30" y="4"/>
                    <a:pt x="30" y="1"/>
                  </a:cubicBezTo>
                  <a:cubicBezTo>
                    <a:pt x="29" y="1"/>
                    <a:pt x="27" y="0"/>
                    <a:pt x="26" y="0"/>
                  </a:cubicBezTo>
                  <a:cubicBezTo>
                    <a:pt x="24" y="1"/>
                    <a:pt x="23" y="2"/>
                    <a:pt x="22" y="2"/>
                  </a:cubicBezTo>
                  <a:cubicBezTo>
                    <a:pt x="21" y="3"/>
                    <a:pt x="20" y="4"/>
                    <a:pt x="19" y="4"/>
                  </a:cubicBezTo>
                  <a:cubicBezTo>
                    <a:pt x="18" y="6"/>
                    <a:pt x="18" y="4"/>
                    <a:pt x="17" y="5"/>
                  </a:cubicBezTo>
                  <a:cubicBezTo>
                    <a:pt x="15" y="6"/>
                    <a:pt x="13" y="11"/>
                    <a:pt x="11" y="10"/>
                  </a:cubicBezTo>
                  <a:cubicBezTo>
                    <a:pt x="10" y="10"/>
                    <a:pt x="9" y="8"/>
                    <a:pt x="9" y="10"/>
                  </a:cubicBezTo>
                  <a:cubicBezTo>
                    <a:pt x="8" y="11"/>
                    <a:pt x="8" y="13"/>
                    <a:pt x="7" y="14"/>
                  </a:cubicBezTo>
                  <a:cubicBezTo>
                    <a:pt x="7" y="15"/>
                    <a:pt x="7" y="16"/>
                    <a:pt x="5" y="16"/>
                  </a:cubicBezTo>
                  <a:cubicBezTo>
                    <a:pt x="5" y="16"/>
                    <a:pt x="1" y="17"/>
                    <a:pt x="2" y="18"/>
                  </a:cubicBezTo>
                  <a:cubicBezTo>
                    <a:pt x="5" y="20"/>
                    <a:pt x="0" y="23"/>
                    <a:pt x="1" y="24"/>
                  </a:cubicBezTo>
                  <a:cubicBezTo>
                    <a:pt x="3" y="25"/>
                    <a:pt x="5" y="30"/>
                    <a:pt x="8" y="28"/>
                  </a:cubicBezTo>
                  <a:cubicBezTo>
                    <a:pt x="11" y="26"/>
                    <a:pt x="13" y="27"/>
                    <a:pt x="16" y="30"/>
                  </a:cubicBezTo>
                  <a:cubicBezTo>
                    <a:pt x="15" y="27"/>
                    <a:pt x="15" y="24"/>
                    <a:pt x="15" y="22"/>
                  </a:cubicBezTo>
                  <a:cubicBezTo>
                    <a:pt x="19" y="22"/>
                    <a:pt x="22" y="22"/>
                    <a:pt x="26" y="22"/>
                  </a:cubicBezTo>
                  <a:cubicBezTo>
                    <a:pt x="29" y="22"/>
                    <a:pt x="34" y="23"/>
                    <a:pt x="35" y="20"/>
                  </a:cubicBezTo>
                  <a:cubicBezTo>
                    <a:pt x="36" y="18"/>
                    <a:pt x="35" y="20"/>
                    <a:pt x="35" y="20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25" name="Freeform 759"/>
            <p:cNvSpPr>
              <a:spLocks/>
            </p:cNvSpPr>
            <p:nvPr/>
          </p:nvSpPr>
          <p:spPr bwMode="auto">
            <a:xfrm>
              <a:off x="11697010" y="8529753"/>
              <a:ext cx="92356" cy="222990"/>
            </a:xfrm>
            <a:custGeom>
              <a:avLst/>
              <a:gdLst>
                <a:gd name="T0" fmla="*/ 9 w 10"/>
                <a:gd name="T1" fmla="*/ 10 h 24"/>
                <a:gd name="T2" fmla="*/ 8 w 10"/>
                <a:gd name="T3" fmla="*/ 6 h 24"/>
                <a:gd name="T4" fmla="*/ 5 w 10"/>
                <a:gd name="T5" fmla="*/ 0 h 24"/>
                <a:gd name="T6" fmla="*/ 2 w 10"/>
                <a:gd name="T7" fmla="*/ 0 h 24"/>
                <a:gd name="T8" fmla="*/ 2 w 10"/>
                <a:gd name="T9" fmla="*/ 3 h 24"/>
                <a:gd name="T10" fmla="*/ 2 w 10"/>
                <a:gd name="T11" fmla="*/ 9 h 24"/>
                <a:gd name="T12" fmla="*/ 4 w 10"/>
                <a:gd name="T13" fmla="*/ 15 h 24"/>
                <a:gd name="T14" fmla="*/ 4 w 10"/>
                <a:gd name="T15" fmla="*/ 21 h 24"/>
                <a:gd name="T16" fmla="*/ 6 w 10"/>
                <a:gd name="T17" fmla="*/ 23 h 24"/>
                <a:gd name="T18" fmla="*/ 9 w 10"/>
                <a:gd name="T19" fmla="*/ 23 h 24"/>
                <a:gd name="T20" fmla="*/ 9 w 10"/>
                <a:gd name="T21" fmla="*/ 10 h 24"/>
                <a:gd name="T22" fmla="*/ 9 w 10"/>
                <a:gd name="T23" fmla="*/ 1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" h="24">
                  <a:moveTo>
                    <a:pt x="9" y="10"/>
                  </a:moveTo>
                  <a:cubicBezTo>
                    <a:pt x="9" y="9"/>
                    <a:pt x="9" y="7"/>
                    <a:pt x="8" y="6"/>
                  </a:cubicBezTo>
                  <a:cubicBezTo>
                    <a:pt x="7" y="5"/>
                    <a:pt x="4" y="1"/>
                    <a:pt x="5" y="0"/>
                  </a:cubicBezTo>
                  <a:cubicBezTo>
                    <a:pt x="4" y="0"/>
                    <a:pt x="3" y="0"/>
                    <a:pt x="2" y="0"/>
                  </a:cubicBezTo>
                  <a:cubicBezTo>
                    <a:pt x="0" y="0"/>
                    <a:pt x="2" y="2"/>
                    <a:pt x="2" y="3"/>
                  </a:cubicBezTo>
                  <a:cubicBezTo>
                    <a:pt x="3" y="5"/>
                    <a:pt x="2" y="7"/>
                    <a:pt x="2" y="9"/>
                  </a:cubicBezTo>
                  <a:cubicBezTo>
                    <a:pt x="1" y="12"/>
                    <a:pt x="3" y="12"/>
                    <a:pt x="4" y="15"/>
                  </a:cubicBezTo>
                  <a:cubicBezTo>
                    <a:pt x="4" y="17"/>
                    <a:pt x="3" y="19"/>
                    <a:pt x="4" y="21"/>
                  </a:cubicBezTo>
                  <a:cubicBezTo>
                    <a:pt x="4" y="22"/>
                    <a:pt x="5" y="23"/>
                    <a:pt x="6" y="23"/>
                  </a:cubicBezTo>
                  <a:cubicBezTo>
                    <a:pt x="7" y="24"/>
                    <a:pt x="10" y="24"/>
                    <a:pt x="9" y="23"/>
                  </a:cubicBezTo>
                  <a:cubicBezTo>
                    <a:pt x="9" y="19"/>
                    <a:pt x="9" y="15"/>
                    <a:pt x="9" y="10"/>
                  </a:cubicBezTo>
                  <a:cubicBezTo>
                    <a:pt x="9" y="7"/>
                    <a:pt x="9" y="13"/>
                    <a:pt x="9" y="10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26" name="Freeform 760"/>
            <p:cNvSpPr>
              <a:spLocks/>
            </p:cNvSpPr>
            <p:nvPr/>
          </p:nvSpPr>
          <p:spPr bwMode="auto">
            <a:xfrm>
              <a:off x="11295734" y="8539311"/>
              <a:ext cx="296178" cy="289887"/>
            </a:xfrm>
            <a:custGeom>
              <a:avLst/>
              <a:gdLst>
                <a:gd name="T0" fmla="*/ 26 w 32"/>
                <a:gd name="T1" fmla="*/ 4 h 31"/>
                <a:gd name="T2" fmla="*/ 21 w 32"/>
                <a:gd name="T3" fmla="*/ 5 h 31"/>
                <a:gd name="T4" fmla="*/ 15 w 32"/>
                <a:gd name="T5" fmla="*/ 1 h 31"/>
                <a:gd name="T6" fmla="*/ 13 w 32"/>
                <a:gd name="T7" fmla="*/ 1 h 31"/>
                <a:gd name="T8" fmla="*/ 10 w 32"/>
                <a:gd name="T9" fmla="*/ 2 h 31"/>
                <a:gd name="T10" fmla="*/ 6 w 32"/>
                <a:gd name="T11" fmla="*/ 2 h 31"/>
                <a:gd name="T12" fmla="*/ 4 w 32"/>
                <a:gd name="T13" fmla="*/ 3 h 31"/>
                <a:gd name="T14" fmla="*/ 3 w 32"/>
                <a:gd name="T15" fmla="*/ 6 h 31"/>
                <a:gd name="T16" fmla="*/ 5 w 32"/>
                <a:gd name="T17" fmla="*/ 7 h 31"/>
                <a:gd name="T18" fmla="*/ 3 w 32"/>
                <a:gd name="T19" fmla="*/ 9 h 31"/>
                <a:gd name="T20" fmla="*/ 5 w 32"/>
                <a:gd name="T21" fmla="*/ 12 h 31"/>
                <a:gd name="T22" fmla="*/ 3 w 32"/>
                <a:gd name="T23" fmla="*/ 13 h 31"/>
                <a:gd name="T24" fmla="*/ 2 w 32"/>
                <a:gd name="T25" fmla="*/ 16 h 31"/>
                <a:gd name="T26" fmla="*/ 2 w 32"/>
                <a:gd name="T27" fmla="*/ 19 h 31"/>
                <a:gd name="T28" fmla="*/ 3 w 32"/>
                <a:gd name="T29" fmla="*/ 23 h 31"/>
                <a:gd name="T30" fmla="*/ 7 w 32"/>
                <a:gd name="T31" fmla="*/ 26 h 31"/>
                <a:gd name="T32" fmla="*/ 7 w 32"/>
                <a:gd name="T33" fmla="*/ 31 h 31"/>
                <a:gd name="T34" fmla="*/ 19 w 32"/>
                <a:gd name="T35" fmla="*/ 28 h 31"/>
                <a:gd name="T36" fmla="*/ 26 w 32"/>
                <a:gd name="T37" fmla="*/ 28 h 31"/>
                <a:gd name="T38" fmla="*/ 30 w 32"/>
                <a:gd name="T39" fmla="*/ 26 h 31"/>
                <a:gd name="T40" fmla="*/ 28 w 32"/>
                <a:gd name="T41" fmla="*/ 21 h 31"/>
                <a:gd name="T42" fmla="*/ 30 w 32"/>
                <a:gd name="T43" fmla="*/ 15 h 31"/>
                <a:gd name="T44" fmla="*/ 26 w 32"/>
                <a:gd name="T45" fmla="*/ 4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2" h="31">
                  <a:moveTo>
                    <a:pt x="26" y="4"/>
                  </a:moveTo>
                  <a:cubicBezTo>
                    <a:pt x="24" y="4"/>
                    <a:pt x="23" y="6"/>
                    <a:pt x="21" y="5"/>
                  </a:cubicBezTo>
                  <a:cubicBezTo>
                    <a:pt x="19" y="5"/>
                    <a:pt x="17" y="0"/>
                    <a:pt x="15" y="1"/>
                  </a:cubicBezTo>
                  <a:cubicBezTo>
                    <a:pt x="14" y="2"/>
                    <a:pt x="13" y="2"/>
                    <a:pt x="13" y="1"/>
                  </a:cubicBezTo>
                  <a:cubicBezTo>
                    <a:pt x="12" y="0"/>
                    <a:pt x="11" y="2"/>
                    <a:pt x="10" y="2"/>
                  </a:cubicBezTo>
                  <a:cubicBezTo>
                    <a:pt x="8" y="3"/>
                    <a:pt x="7" y="2"/>
                    <a:pt x="6" y="2"/>
                  </a:cubicBezTo>
                  <a:cubicBezTo>
                    <a:pt x="5" y="1"/>
                    <a:pt x="5" y="3"/>
                    <a:pt x="4" y="3"/>
                  </a:cubicBezTo>
                  <a:cubicBezTo>
                    <a:pt x="3" y="3"/>
                    <a:pt x="2" y="5"/>
                    <a:pt x="3" y="6"/>
                  </a:cubicBezTo>
                  <a:cubicBezTo>
                    <a:pt x="3" y="7"/>
                    <a:pt x="5" y="7"/>
                    <a:pt x="5" y="7"/>
                  </a:cubicBezTo>
                  <a:cubicBezTo>
                    <a:pt x="5" y="8"/>
                    <a:pt x="3" y="9"/>
                    <a:pt x="3" y="9"/>
                  </a:cubicBezTo>
                  <a:cubicBezTo>
                    <a:pt x="3" y="10"/>
                    <a:pt x="5" y="11"/>
                    <a:pt x="5" y="12"/>
                  </a:cubicBezTo>
                  <a:cubicBezTo>
                    <a:pt x="5" y="12"/>
                    <a:pt x="3" y="11"/>
                    <a:pt x="3" y="13"/>
                  </a:cubicBezTo>
                  <a:cubicBezTo>
                    <a:pt x="3" y="14"/>
                    <a:pt x="4" y="16"/>
                    <a:pt x="2" y="16"/>
                  </a:cubicBezTo>
                  <a:cubicBezTo>
                    <a:pt x="3" y="17"/>
                    <a:pt x="3" y="18"/>
                    <a:pt x="2" y="19"/>
                  </a:cubicBezTo>
                  <a:cubicBezTo>
                    <a:pt x="2" y="21"/>
                    <a:pt x="0" y="21"/>
                    <a:pt x="3" y="23"/>
                  </a:cubicBezTo>
                  <a:cubicBezTo>
                    <a:pt x="4" y="23"/>
                    <a:pt x="6" y="24"/>
                    <a:pt x="7" y="26"/>
                  </a:cubicBezTo>
                  <a:cubicBezTo>
                    <a:pt x="8" y="27"/>
                    <a:pt x="7" y="29"/>
                    <a:pt x="7" y="31"/>
                  </a:cubicBezTo>
                  <a:cubicBezTo>
                    <a:pt x="11" y="30"/>
                    <a:pt x="14" y="28"/>
                    <a:pt x="19" y="28"/>
                  </a:cubicBezTo>
                  <a:cubicBezTo>
                    <a:pt x="21" y="27"/>
                    <a:pt x="24" y="28"/>
                    <a:pt x="26" y="28"/>
                  </a:cubicBezTo>
                  <a:cubicBezTo>
                    <a:pt x="28" y="28"/>
                    <a:pt x="31" y="29"/>
                    <a:pt x="30" y="26"/>
                  </a:cubicBezTo>
                  <a:cubicBezTo>
                    <a:pt x="30" y="24"/>
                    <a:pt x="29" y="23"/>
                    <a:pt x="28" y="21"/>
                  </a:cubicBezTo>
                  <a:cubicBezTo>
                    <a:pt x="28" y="19"/>
                    <a:pt x="29" y="17"/>
                    <a:pt x="30" y="15"/>
                  </a:cubicBezTo>
                  <a:cubicBezTo>
                    <a:pt x="31" y="11"/>
                    <a:pt x="32" y="4"/>
                    <a:pt x="26" y="4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27" name="Freeform 761"/>
            <p:cNvSpPr>
              <a:spLocks/>
            </p:cNvSpPr>
            <p:nvPr/>
          </p:nvSpPr>
          <p:spPr bwMode="auto">
            <a:xfrm>
              <a:off x="11547328" y="8529753"/>
              <a:ext cx="213379" cy="280329"/>
            </a:xfrm>
            <a:custGeom>
              <a:avLst/>
              <a:gdLst>
                <a:gd name="T0" fmla="*/ 19 w 23"/>
                <a:gd name="T1" fmla="*/ 13 h 30"/>
                <a:gd name="T2" fmla="*/ 18 w 23"/>
                <a:gd name="T3" fmla="*/ 6 h 30"/>
                <a:gd name="T4" fmla="*/ 17 w 23"/>
                <a:gd name="T5" fmla="*/ 0 h 30"/>
                <a:gd name="T6" fmla="*/ 3 w 23"/>
                <a:gd name="T7" fmla="*/ 0 h 30"/>
                <a:gd name="T8" fmla="*/ 4 w 23"/>
                <a:gd name="T9" fmla="*/ 11 h 30"/>
                <a:gd name="T10" fmla="*/ 1 w 23"/>
                <a:gd name="T11" fmla="*/ 22 h 30"/>
                <a:gd name="T12" fmla="*/ 3 w 23"/>
                <a:gd name="T13" fmla="*/ 30 h 30"/>
                <a:gd name="T14" fmla="*/ 10 w 23"/>
                <a:gd name="T15" fmla="*/ 29 h 30"/>
                <a:gd name="T16" fmla="*/ 23 w 23"/>
                <a:gd name="T17" fmla="*/ 24 h 30"/>
                <a:gd name="T18" fmla="*/ 20 w 23"/>
                <a:gd name="T19" fmla="*/ 19 h 30"/>
                <a:gd name="T20" fmla="*/ 19 w 23"/>
                <a:gd name="T21" fmla="*/ 13 h 30"/>
                <a:gd name="T22" fmla="*/ 19 w 23"/>
                <a:gd name="T23" fmla="*/ 13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3" h="30">
                  <a:moveTo>
                    <a:pt x="19" y="13"/>
                  </a:moveTo>
                  <a:cubicBezTo>
                    <a:pt x="17" y="11"/>
                    <a:pt x="18" y="8"/>
                    <a:pt x="18" y="6"/>
                  </a:cubicBezTo>
                  <a:cubicBezTo>
                    <a:pt x="19" y="4"/>
                    <a:pt x="16" y="2"/>
                    <a:pt x="17" y="0"/>
                  </a:cubicBezTo>
                  <a:cubicBezTo>
                    <a:pt x="12" y="0"/>
                    <a:pt x="8" y="0"/>
                    <a:pt x="3" y="0"/>
                  </a:cubicBezTo>
                  <a:cubicBezTo>
                    <a:pt x="3" y="3"/>
                    <a:pt x="4" y="7"/>
                    <a:pt x="4" y="11"/>
                  </a:cubicBezTo>
                  <a:cubicBezTo>
                    <a:pt x="4" y="15"/>
                    <a:pt x="0" y="18"/>
                    <a:pt x="1" y="22"/>
                  </a:cubicBezTo>
                  <a:cubicBezTo>
                    <a:pt x="2" y="25"/>
                    <a:pt x="4" y="26"/>
                    <a:pt x="3" y="30"/>
                  </a:cubicBezTo>
                  <a:cubicBezTo>
                    <a:pt x="6" y="30"/>
                    <a:pt x="7" y="30"/>
                    <a:pt x="10" y="29"/>
                  </a:cubicBezTo>
                  <a:cubicBezTo>
                    <a:pt x="15" y="28"/>
                    <a:pt x="19" y="26"/>
                    <a:pt x="23" y="24"/>
                  </a:cubicBezTo>
                  <a:cubicBezTo>
                    <a:pt x="21" y="23"/>
                    <a:pt x="20" y="21"/>
                    <a:pt x="20" y="19"/>
                  </a:cubicBezTo>
                  <a:cubicBezTo>
                    <a:pt x="20" y="17"/>
                    <a:pt x="20" y="15"/>
                    <a:pt x="19" y="13"/>
                  </a:cubicBezTo>
                  <a:cubicBezTo>
                    <a:pt x="17" y="11"/>
                    <a:pt x="20" y="15"/>
                    <a:pt x="19" y="13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28" name="Freeform 762"/>
            <p:cNvSpPr>
              <a:spLocks/>
            </p:cNvSpPr>
            <p:nvPr/>
          </p:nvSpPr>
          <p:spPr bwMode="auto">
            <a:xfrm>
              <a:off x="11079175" y="8558422"/>
              <a:ext cx="140127" cy="168835"/>
            </a:xfrm>
            <a:custGeom>
              <a:avLst/>
              <a:gdLst>
                <a:gd name="T0" fmla="*/ 12 w 15"/>
                <a:gd name="T1" fmla="*/ 14 h 18"/>
                <a:gd name="T2" fmla="*/ 14 w 15"/>
                <a:gd name="T3" fmla="*/ 6 h 18"/>
                <a:gd name="T4" fmla="*/ 5 w 15"/>
                <a:gd name="T5" fmla="*/ 3 h 18"/>
                <a:gd name="T6" fmla="*/ 1 w 15"/>
                <a:gd name="T7" fmla="*/ 8 h 18"/>
                <a:gd name="T8" fmla="*/ 4 w 15"/>
                <a:gd name="T9" fmla="*/ 12 h 18"/>
                <a:gd name="T10" fmla="*/ 7 w 15"/>
                <a:gd name="T11" fmla="*/ 16 h 18"/>
                <a:gd name="T12" fmla="*/ 10 w 15"/>
                <a:gd name="T13" fmla="*/ 16 h 18"/>
                <a:gd name="T14" fmla="*/ 12 w 15"/>
                <a:gd name="T15" fmla="*/ 14 h 18"/>
                <a:gd name="T16" fmla="*/ 12 w 15"/>
                <a:gd name="T17" fmla="*/ 14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18">
                  <a:moveTo>
                    <a:pt x="12" y="14"/>
                  </a:moveTo>
                  <a:cubicBezTo>
                    <a:pt x="15" y="13"/>
                    <a:pt x="15" y="8"/>
                    <a:pt x="14" y="6"/>
                  </a:cubicBezTo>
                  <a:cubicBezTo>
                    <a:pt x="12" y="2"/>
                    <a:pt x="8" y="0"/>
                    <a:pt x="5" y="3"/>
                  </a:cubicBezTo>
                  <a:cubicBezTo>
                    <a:pt x="3" y="4"/>
                    <a:pt x="0" y="6"/>
                    <a:pt x="1" y="8"/>
                  </a:cubicBezTo>
                  <a:cubicBezTo>
                    <a:pt x="2" y="10"/>
                    <a:pt x="2" y="11"/>
                    <a:pt x="4" y="12"/>
                  </a:cubicBezTo>
                  <a:cubicBezTo>
                    <a:pt x="5" y="14"/>
                    <a:pt x="5" y="15"/>
                    <a:pt x="7" y="16"/>
                  </a:cubicBezTo>
                  <a:cubicBezTo>
                    <a:pt x="8" y="17"/>
                    <a:pt x="9" y="18"/>
                    <a:pt x="10" y="16"/>
                  </a:cubicBezTo>
                  <a:cubicBezTo>
                    <a:pt x="10" y="15"/>
                    <a:pt x="11" y="15"/>
                    <a:pt x="12" y="14"/>
                  </a:cubicBezTo>
                  <a:cubicBezTo>
                    <a:pt x="14" y="13"/>
                    <a:pt x="11" y="15"/>
                    <a:pt x="12" y="14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29" name="Freeform 763"/>
            <p:cNvSpPr>
              <a:spLocks/>
            </p:cNvSpPr>
            <p:nvPr/>
          </p:nvSpPr>
          <p:spPr bwMode="auto">
            <a:xfrm>
              <a:off x="11161976" y="8631691"/>
              <a:ext cx="207006" cy="197506"/>
            </a:xfrm>
            <a:custGeom>
              <a:avLst/>
              <a:gdLst>
                <a:gd name="T0" fmla="*/ 21 w 22"/>
                <a:gd name="T1" fmla="*/ 17 h 21"/>
                <a:gd name="T2" fmla="*/ 19 w 22"/>
                <a:gd name="T3" fmla="*/ 13 h 21"/>
                <a:gd name="T4" fmla="*/ 16 w 22"/>
                <a:gd name="T5" fmla="*/ 11 h 21"/>
                <a:gd name="T6" fmla="*/ 16 w 22"/>
                <a:gd name="T7" fmla="*/ 6 h 21"/>
                <a:gd name="T8" fmla="*/ 13 w 22"/>
                <a:gd name="T9" fmla="*/ 8 h 21"/>
                <a:gd name="T10" fmla="*/ 9 w 22"/>
                <a:gd name="T11" fmla="*/ 1 h 21"/>
                <a:gd name="T12" fmla="*/ 5 w 22"/>
                <a:gd name="T13" fmla="*/ 4 h 21"/>
                <a:gd name="T14" fmla="*/ 0 w 22"/>
                <a:gd name="T15" fmla="*/ 9 h 21"/>
                <a:gd name="T16" fmla="*/ 12 w 22"/>
                <a:gd name="T17" fmla="*/ 18 h 21"/>
                <a:gd name="T18" fmla="*/ 19 w 22"/>
                <a:gd name="T19" fmla="*/ 21 h 21"/>
                <a:gd name="T20" fmla="*/ 21 w 22"/>
                <a:gd name="T21" fmla="*/ 17 h 21"/>
                <a:gd name="T22" fmla="*/ 21 w 22"/>
                <a:gd name="T23" fmla="*/ 17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2" h="21">
                  <a:moveTo>
                    <a:pt x="21" y="17"/>
                  </a:moveTo>
                  <a:cubicBezTo>
                    <a:pt x="22" y="15"/>
                    <a:pt x="20" y="14"/>
                    <a:pt x="19" y="13"/>
                  </a:cubicBezTo>
                  <a:cubicBezTo>
                    <a:pt x="18" y="13"/>
                    <a:pt x="14" y="12"/>
                    <a:pt x="16" y="11"/>
                  </a:cubicBezTo>
                  <a:cubicBezTo>
                    <a:pt x="17" y="10"/>
                    <a:pt x="17" y="7"/>
                    <a:pt x="16" y="6"/>
                  </a:cubicBezTo>
                  <a:cubicBezTo>
                    <a:pt x="15" y="4"/>
                    <a:pt x="14" y="8"/>
                    <a:pt x="13" y="8"/>
                  </a:cubicBezTo>
                  <a:cubicBezTo>
                    <a:pt x="10" y="8"/>
                    <a:pt x="11" y="0"/>
                    <a:pt x="9" y="1"/>
                  </a:cubicBezTo>
                  <a:cubicBezTo>
                    <a:pt x="8" y="2"/>
                    <a:pt x="6" y="3"/>
                    <a:pt x="5" y="4"/>
                  </a:cubicBezTo>
                  <a:cubicBezTo>
                    <a:pt x="4" y="6"/>
                    <a:pt x="2" y="7"/>
                    <a:pt x="0" y="9"/>
                  </a:cubicBezTo>
                  <a:cubicBezTo>
                    <a:pt x="5" y="12"/>
                    <a:pt x="8" y="15"/>
                    <a:pt x="12" y="18"/>
                  </a:cubicBezTo>
                  <a:cubicBezTo>
                    <a:pt x="14" y="20"/>
                    <a:pt x="16" y="21"/>
                    <a:pt x="19" y="21"/>
                  </a:cubicBezTo>
                  <a:cubicBezTo>
                    <a:pt x="22" y="21"/>
                    <a:pt x="20" y="19"/>
                    <a:pt x="21" y="17"/>
                  </a:cubicBezTo>
                  <a:cubicBezTo>
                    <a:pt x="22" y="15"/>
                    <a:pt x="21" y="19"/>
                    <a:pt x="21" y="17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30" name="Freeform 764"/>
            <p:cNvSpPr>
              <a:spLocks/>
            </p:cNvSpPr>
            <p:nvPr/>
          </p:nvSpPr>
          <p:spPr bwMode="auto">
            <a:xfrm>
              <a:off x="11015478" y="8443745"/>
              <a:ext cx="324842" cy="273958"/>
            </a:xfrm>
            <a:custGeom>
              <a:avLst/>
              <a:gdLst>
                <a:gd name="T0" fmla="*/ 10 w 35"/>
                <a:gd name="T1" fmla="*/ 16 h 29"/>
                <a:gd name="T2" fmla="*/ 20 w 35"/>
                <a:gd name="T3" fmla="*/ 17 h 29"/>
                <a:gd name="T4" fmla="*/ 21 w 35"/>
                <a:gd name="T5" fmla="*/ 23 h 29"/>
                <a:gd name="T6" fmla="*/ 25 w 35"/>
                <a:gd name="T7" fmla="*/ 21 h 29"/>
                <a:gd name="T8" fmla="*/ 29 w 35"/>
                <a:gd name="T9" fmla="*/ 27 h 29"/>
                <a:gd name="T10" fmla="*/ 31 w 35"/>
                <a:gd name="T11" fmla="*/ 26 h 29"/>
                <a:gd name="T12" fmla="*/ 33 w 35"/>
                <a:gd name="T13" fmla="*/ 25 h 29"/>
                <a:gd name="T14" fmla="*/ 33 w 35"/>
                <a:gd name="T15" fmla="*/ 23 h 29"/>
                <a:gd name="T16" fmla="*/ 35 w 35"/>
                <a:gd name="T17" fmla="*/ 22 h 29"/>
                <a:gd name="T18" fmla="*/ 34 w 35"/>
                <a:gd name="T19" fmla="*/ 19 h 29"/>
                <a:gd name="T20" fmla="*/ 33 w 35"/>
                <a:gd name="T21" fmla="*/ 16 h 29"/>
                <a:gd name="T22" fmla="*/ 33 w 35"/>
                <a:gd name="T23" fmla="*/ 12 h 29"/>
                <a:gd name="T24" fmla="*/ 32 w 35"/>
                <a:gd name="T25" fmla="*/ 8 h 29"/>
                <a:gd name="T26" fmla="*/ 26 w 35"/>
                <a:gd name="T27" fmla="*/ 2 h 29"/>
                <a:gd name="T28" fmla="*/ 24 w 35"/>
                <a:gd name="T29" fmla="*/ 3 h 29"/>
                <a:gd name="T30" fmla="*/ 22 w 35"/>
                <a:gd name="T31" fmla="*/ 3 h 29"/>
                <a:gd name="T32" fmla="*/ 19 w 35"/>
                <a:gd name="T33" fmla="*/ 3 h 29"/>
                <a:gd name="T34" fmla="*/ 18 w 35"/>
                <a:gd name="T35" fmla="*/ 3 h 29"/>
                <a:gd name="T36" fmla="*/ 15 w 35"/>
                <a:gd name="T37" fmla="*/ 2 h 29"/>
                <a:gd name="T38" fmla="*/ 10 w 35"/>
                <a:gd name="T39" fmla="*/ 1 h 29"/>
                <a:gd name="T40" fmla="*/ 5 w 35"/>
                <a:gd name="T41" fmla="*/ 1 h 29"/>
                <a:gd name="T42" fmla="*/ 5 w 35"/>
                <a:gd name="T43" fmla="*/ 4 h 29"/>
                <a:gd name="T44" fmla="*/ 3 w 35"/>
                <a:gd name="T45" fmla="*/ 6 h 29"/>
                <a:gd name="T46" fmla="*/ 0 w 35"/>
                <a:gd name="T47" fmla="*/ 8 h 29"/>
                <a:gd name="T48" fmla="*/ 3 w 35"/>
                <a:gd name="T49" fmla="*/ 13 h 29"/>
                <a:gd name="T50" fmla="*/ 8 w 35"/>
                <a:gd name="T51" fmla="*/ 19 h 29"/>
                <a:gd name="T52" fmla="*/ 10 w 35"/>
                <a:gd name="T53" fmla="*/ 16 h 29"/>
                <a:gd name="T54" fmla="*/ 10 w 35"/>
                <a:gd name="T55" fmla="*/ 16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5" h="29">
                  <a:moveTo>
                    <a:pt x="10" y="16"/>
                  </a:moveTo>
                  <a:cubicBezTo>
                    <a:pt x="14" y="14"/>
                    <a:pt x="18" y="12"/>
                    <a:pt x="20" y="17"/>
                  </a:cubicBezTo>
                  <a:cubicBezTo>
                    <a:pt x="22" y="19"/>
                    <a:pt x="21" y="20"/>
                    <a:pt x="21" y="23"/>
                  </a:cubicBezTo>
                  <a:cubicBezTo>
                    <a:pt x="22" y="24"/>
                    <a:pt x="24" y="21"/>
                    <a:pt x="25" y="21"/>
                  </a:cubicBezTo>
                  <a:cubicBezTo>
                    <a:pt x="27" y="20"/>
                    <a:pt x="27" y="29"/>
                    <a:pt x="29" y="27"/>
                  </a:cubicBezTo>
                  <a:cubicBezTo>
                    <a:pt x="30" y="27"/>
                    <a:pt x="30" y="26"/>
                    <a:pt x="31" y="26"/>
                  </a:cubicBezTo>
                  <a:cubicBezTo>
                    <a:pt x="31" y="25"/>
                    <a:pt x="33" y="26"/>
                    <a:pt x="33" y="25"/>
                  </a:cubicBezTo>
                  <a:cubicBezTo>
                    <a:pt x="34" y="24"/>
                    <a:pt x="33" y="23"/>
                    <a:pt x="33" y="23"/>
                  </a:cubicBezTo>
                  <a:cubicBezTo>
                    <a:pt x="33" y="21"/>
                    <a:pt x="35" y="22"/>
                    <a:pt x="35" y="22"/>
                  </a:cubicBezTo>
                  <a:cubicBezTo>
                    <a:pt x="35" y="21"/>
                    <a:pt x="32" y="20"/>
                    <a:pt x="34" y="19"/>
                  </a:cubicBezTo>
                  <a:cubicBezTo>
                    <a:pt x="35" y="18"/>
                    <a:pt x="35" y="17"/>
                    <a:pt x="33" y="16"/>
                  </a:cubicBezTo>
                  <a:cubicBezTo>
                    <a:pt x="32" y="15"/>
                    <a:pt x="34" y="13"/>
                    <a:pt x="33" y="12"/>
                  </a:cubicBezTo>
                  <a:cubicBezTo>
                    <a:pt x="32" y="11"/>
                    <a:pt x="33" y="10"/>
                    <a:pt x="32" y="8"/>
                  </a:cubicBezTo>
                  <a:cubicBezTo>
                    <a:pt x="31" y="7"/>
                    <a:pt x="29" y="0"/>
                    <a:pt x="26" y="2"/>
                  </a:cubicBezTo>
                  <a:cubicBezTo>
                    <a:pt x="26" y="2"/>
                    <a:pt x="25" y="3"/>
                    <a:pt x="24" y="3"/>
                  </a:cubicBezTo>
                  <a:cubicBezTo>
                    <a:pt x="23" y="3"/>
                    <a:pt x="23" y="3"/>
                    <a:pt x="22" y="3"/>
                  </a:cubicBezTo>
                  <a:cubicBezTo>
                    <a:pt x="21" y="4"/>
                    <a:pt x="20" y="3"/>
                    <a:pt x="19" y="3"/>
                  </a:cubicBezTo>
                  <a:cubicBezTo>
                    <a:pt x="18" y="3"/>
                    <a:pt x="18" y="4"/>
                    <a:pt x="18" y="3"/>
                  </a:cubicBezTo>
                  <a:cubicBezTo>
                    <a:pt x="16" y="2"/>
                    <a:pt x="17" y="2"/>
                    <a:pt x="15" y="2"/>
                  </a:cubicBezTo>
                  <a:cubicBezTo>
                    <a:pt x="12" y="3"/>
                    <a:pt x="12" y="1"/>
                    <a:pt x="10" y="1"/>
                  </a:cubicBezTo>
                  <a:cubicBezTo>
                    <a:pt x="8" y="0"/>
                    <a:pt x="6" y="0"/>
                    <a:pt x="5" y="1"/>
                  </a:cubicBezTo>
                  <a:cubicBezTo>
                    <a:pt x="5" y="2"/>
                    <a:pt x="3" y="3"/>
                    <a:pt x="5" y="4"/>
                  </a:cubicBezTo>
                  <a:cubicBezTo>
                    <a:pt x="6" y="5"/>
                    <a:pt x="5" y="6"/>
                    <a:pt x="3" y="6"/>
                  </a:cubicBezTo>
                  <a:cubicBezTo>
                    <a:pt x="1" y="6"/>
                    <a:pt x="0" y="6"/>
                    <a:pt x="0" y="8"/>
                  </a:cubicBezTo>
                  <a:cubicBezTo>
                    <a:pt x="1" y="10"/>
                    <a:pt x="2" y="11"/>
                    <a:pt x="3" y="13"/>
                  </a:cubicBezTo>
                  <a:cubicBezTo>
                    <a:pt x="5" y="15"/>
                    <a:pt x="6" y="16"/>
                    <a:pt x="8" y="19"/>
                  </a:cubicBezTo>
                  <a:cubicBezTo>
                    <a:pt x="9" y="18"/>
                    <a:pt x="9" y="17"/>
                    <a:pt x="10" y="16"/>
                  </a:cubicBezTo>
                  <a:cubicBezTo>
                    <a:pt x="11" y="16"/>
                    <a:pt x="10" y="17"/>
                    <a:pt x="10" y="16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31" name="Freeform 765"/>
            <p:cNvSpPr>
              <a:spLocks/>
            </p:cNvSpPr>
            <p:nvPr/>
          </p:nvSpPr>
          <p:spPr bwMode="auto">
            <a:xfrm>
              <a:off x="10929493" y="8453303"/>
              <a:ext cx="149682" cy="66896"/>
            </a:xfrm>
            <a:custGeom>
              <a:avLst/>
              <a:gdLst>
                <a:gd name="T0" fmla="*/ 10 w 16"/>
                <a:gd name="T1" fmla="*/ 5 h 7"/>
                <a:gd name="T2" fmla="*/ 14 w 16"/>
                <a:gd name="T3" fmla="*/ 3 h 7"/>
                <a:gd name="T4" fmla="*/ 14 w 16"/>
                <a:gd name="T5" fmla="*/ 0 h 7"/>
                <a:gd name="T6" fmla="*/ 7 w 16"/>
                <a:gd name="T7" fmla="*/ 0 h 7"/>
                <a:gd name="T8" fmla="*/ 4 w 16"/>
                <a:gd name="T9" fmla="*/ 0 h 7"/>
                <a:gd name="T10" fmla="*/ 0 w 16"/>
                <a:gd name="T11" fmla="*/ 1 h 7"/>
                <a:gd name="T12" fmla="*/ 3 w 16"/>
                <a:gd name="T13" fmla="*/ 3 h 7"/>
                <a:gd name="T14" fmla="*/ 7 w 16"/>
                <a:gd name="T15" fmla="*/ 3 h 7"/>
                <a:gd name="T16" fmla="*/ 9 w 16"/>
                <a:gd name="T17" fmla="*/ 7 h 7"/>
                <a:gd name="T18" fmla="*/ 10 w 16"/>
                <a:gd name="T1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" h="7">
                  <a:moveTo>
                    <a:pt x="10" y="5"/>
                  </a:moveTo>
                  <a:cubicBezTo>
                    <a:pt x="11" y="5"/>
                    <a:pt x="16" y="5"/>
                    <a:pt x="14" y="3"/>
                  </a:cubicBezTo>
                  <a:cubicBezTo>
                    <a:pt x="12" y="2"/>
                    <a:pt x="14" y="1"/>
                    <a:pt x="14" y="0"/>
                  </a:cubicBezTo>
                  <a:cubicBezTo>
                    <a:pt x="12" y="0"/>
                    <a:pt x="9" y="0"/>
                    <a:pt x="7" y="0"/>
                  </a:cubicBezTo>
                  <a:cubicBezTo>
                    <a:pt x="5" y="0"/>
                    <a:pt x="5" y="1"/>
                    <a:pt x="4" y="0"/>
                  </a:cubicBezTo>
                  <a:cubicBezTo>
                    <a:pt x="2" y="0"/>
                    <a:pt x="2" y="0"/>
                    <a:pt x="0" y="1"/>
                  </a:cubicBezTo>
                  <a:cubicBezTo>
                    <a:pt x="1" y="2"/>
                    <a:pt x="1" y="3"/>
                    <a:pt x="3" y="3"/>
                  </a:cubicBezTo>
                  <a:cubicBezTo>
                    <a:pt x="4" y="3"/>
                    <a:pt x="7" y="3"/>
                    <a:pt x="7" y="3"/>
                  </a:cubicBezTo>
                  <a:cubicBezTo>
                    <a:pt x="5" y="5"/>
                    <a:pt x="7" y="6"/>
                    <a:pt x="9" y="7"/>
                  </a:cubicBezTo>
                  <a:cubicBezTo>
                    <a:pt x="9" y="7"/>
                    <a:pt x="9" y="5"/>
                    <a:pt x="10" y="5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32" name="Freeform 766"/>
            <p:cNvSpPr>
              <a:spLocks/>
            </p:cNvSpPr>
            <p:nvPr/>
          </p:nvSpPr>
          <p:spPr bwMode="auto">
            <a:xfrm>
              <a:off x="10919937" y="8389590"/>
              <a:ext cx="140127" cy="38227"/>
            </a:xfrm>
            <a:custGeom>
              <a:avLst/>
              <a:gdLst>
                <a:gd name="T0" fmla="*/ 4 w 15"/>
                <a:gd name="T1" fmla="*/ 4 h 4"/>
                <a:gd name="T2" fmla="*/ 9 w 15"/>
                <a:gd name="T3" fmla="*/ 3 h 4"/>
                <a:gd name="T4" fmla="*/ 15 w 15"/>
                <a:gd name="T5" fmla="*/ 2 h 4"/>
                <a:gd name="T6" fmla="*/ 8 w 15"/>
                <a:gd name="T7" fmla="*/ 1 h 4"/>
                <a:gd name="T8" fmla="*/ 0 w 15"/>
                <a:gd name="T9" fmla="*/ 4 h 4"/>
                <a:gd name="T10" fmla="*/ 4 w 15"/>
                <a:gd name="T11" fmla="*/ 4 h 4"/>
                <a:gd name="T12" fmla="*/ 4 w 15"/>
                <a:gd name="T13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" h="4">
                  <a:moveTo>
                    <a:pt x="4" y="4"/>
                  </a:moveTo>
                  <a:cubicBezTo>
                    <a:pt x="6" y="3"/>
                    <a:pt x="7" y="2"/>
                    <a:pt x="9" y="3"/>
                  </a:cubicBezTo>
                  <a:cubicBezTo>
                    <a:pt x="10" y="3"/>
                    <a:pt x="14" y="4"/>
                    <a:pt x="15" y="2"/>
                  </a:cubicBezTo>
                  <a:cubicBezTo>
                    <a:pt x="15" y="3"/>
                    <a:pt x="9" y="0"/>
                    <a:pt x="8" y="1"/>
                  </a:cubicBezTo>
                  <a:cubicBezTo>
                    <a:pt x="5" y="2"/>
                    <a:pt x="1" y="0"/>
                    <a:pt x="0" y="4"/>
                  </a:cubicBezTo>
                  <a:cubicBezTo>
                    <a:pt x="2" y="4"/>
                    <a:pt x="3" y="4"/>
                    <a:pt x="4" y="4"/>
                  </a:cubicBezTo>
                  <a:cubicBezTo>
                    <a:pt x="5" y="4"/>
                    <a:pt x="4" y="4"/>
                    <a:pt x="4" y="4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33" name="Freeform 767"/>
            <p:cNvSpPr>
              <a:spLocks/>
            </p:cNvSpPr>
            <p:nvPr/>
          </p:nvSpPr>
          <p:spPr bwMode="auto">
            <a:xfrm>
              <a:off x="10900829" y="7733369"/>
              <a:ext cx="560509" cy="637107"/>
            </a:xfrm>
            <a:custGeom>
              <a:avLst/>
              <a:gdLst>
                <a:gd name="T0" fmla="*/ 5 w 60"/>
                <a:gd name="T1" fmla="*/ 57 h 68"/>
                <a:gd name="T2" fmla="*/ 15 w 60"/>
                <a:gd name="T3" fmla="*/ 57 h 68"/>
                <a:gd name="T4" fmla="*/ 18 w 60"/>
                <a:gd name="T5" fmla="*/ 59 h 68"/>
                <a:gd name="T6" fmla="*/ 21 w 60"/>
                <a:gd name="T7" fmla="*/ 63 h 68"/>
                <a:gd name="T8" fmla="*/ 27 w 60"/>
                <a:gd name="T9" fmla="*/ 64 h 68"/>
                <a:gd name="T10" fmla="*/ 32 w 60"/>
                <a:gd name="T11" fmla="*/ 64 h 68"/>
                <a:gd name="T12" fmla="*/ 35 w 60"/>
                <a:gd name="T13" fmla="*/ 62 h 68"/>
                <a:gd name="T14" fmla="*/ 39 w 60"/>
                <a:gd name="T15" fmla="*/ 62 h 68"/>
                <a:gd name="T16" fmla="*/ 44 w 60"/>
                <a:gd name="T17" fmla="*/ 61 h 68"/>
                <a:gd name="T18" fmla="*/ 53 w 60"/>
                <a:gd name="T19" fmla="*/ 61 h 68"/>
                <a:gd name="T20" fmla="*/ 58 w 60"/>
                <a:gd name="T21" fmla="*/ 61 h 68"/>
                <a:gd name="T22" fmla="*/ 58 w 60"/>
                <a:gd name="T23" fmla="*/ 54 h 68"/>
                <a:gd name="T24" fmla="*/ 56 w 60"/>
                <a:gd name="T25" fmla="*/ 38 h 68"/>
                <a:gd name="T26" fmla="*/ 52 w 60"/>
                <a:gd name="T27" fmla="*/ 12 h 68"/>
                <a:gd name="T28" fmla="*/ 60 w 60"/>
                <a:gd name="T29" fmla="*/ 12 h 68"/>
                <a:gd name="T30" fmla="*/ 43 w 60"/>
                <a:gd name="T31" fmla="*/ 0 h 68"/>
                <a:gd name="T32" fmla="*/ 42 w 60"/>
                <a:gd name="T33" fmla="*/ 7 h 68"/>
                <a:gd name="T34" fmla="*/ 37 w 60"/>
                <a:gd name="T35" fmla="*/ 7 h 68"/>
                <a:gd name="T36" fmla="*/ 29 w 60"/>
                <a:gd name="T37" fmla="*/ 7 h 68"/>
                <a:gd name="T38" fmla="*/ 26 w 60"/>
                <a:gd name="T39" fmla="*/ 7 h 68"/>
                <a:gd name="T40" fmla="*/ 26 w 60"/>
                <a:gd name="T41" fmla="*/ 12 h 68"/>
                <a:gd name="T42" fmla="*/ 26 w 60"/>
                <a:gd name="T43" fmla="*/ 19 h 68"/>
                <a:gd name="T44" fmla="*/ 20 w 60"/>
                <a:gd name="T45" fmla="*/ 25 h 68"/>
                <a:gd name="T46" fmla="*/ 20 w 60"/>
                <a:gd name="T47" fmla="*/ 32 h 68"/>
                <a:gd name="T48" fmla="*/ 16 w 60"/>
                <a:gd name="T49" fmla="*/ 32 h 68"/>
                <a:gd name="T50" fmla="*/ 3 w 60"/>
                <a:gd name="T51" fmla="*/ 32 h 68"/>
                <a:gd name="T52" fmla="*/ 1 w 60"/>
                <a:gd name="T53" fmla="*/ 33 h 68"/>
                <a:gd name="T54" fmla="*/ 4 w 60"/>
                <a:gd name="T55" fmla="*/ 36 h 68"/>
                <a:gd name="T56" fmla="*/ 3 w 60"/>
                <a:gd name="T57" fmla="*/ 41 h 68"/>
                <a:gd name="T58" fmla="*/ 6 w 60"/>
                <a:gd name="T59" fmla="*/ 48 h 68"/>
                <a:gd name="T60" fmla="*/ 3 w 60"/>
                <a:gd name="T61" fmla="*/ 58 h 68"/>
                <a:gd name="T62" fmla="*/ 5 w 60"/>
                <a:gd name="T63" fmla="*/ 57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60" h="68">
                  <a:moveTo>
                    <a:pt x="5" y="57"/>
                  </a:moveTo>
                  <a:cubicBezTo>
                    <a:pt x="7" y="57"/>
                    <a:pt x="13" y="55"/>
                    <a:pt x="15" y="57"/>
                  </a:cubicBezTo>
                  <a:cubicBezTo>
                    <a:pt x="16" y="58"/>
                    <a:pt x="17" y="58"/>
                    <a:pt x="18" y="59"/>
                  </a:cubicBezTo>
                  <a:cubicBezTo>
                    <a:pt x="19" y="61"/>
                    <a:pt x="20" y="62"/>
                    <a:pt x="21" y="63"/>
                  </a:cubicBezTo>
                  <a:cubicBezTo>
                    <a:pt x="22" y="64"/>
                    <a:pt x="26" y="68"/>
                    <a:pt x="27" y="64"/>
                  </a:cubicBezTo>
                  <a:cubicBezTo>
                    <a:pt x="28" y="58"/>
                    <a:pt x="30" y="65"/>
                    <a:pt x="32" y="64"/>
                  </a:cubicBezTo>
                  <a:cubicBezTo>
                    <a:pt x="33" y="62"/>
                    <a:pt x="33" y="62"/>
                    <a:pt x="35" y="62"/>
                  </a:cubicBezTo>
                  <a:cubicBezTo>
                    <a:pt x="37" y="62"/>
                    <a:pt x="38" y="62"/>
                    <a:pt x="39" y="62"/>
                  </a:cubicBezTo>
                  <a:cubicBezTo>
                    <a:pt x="41" y="61"/>
                    <a:pt x="43" y="61"/>
                    <a:pt x="44" y="61"/>
                  </a:cubicBezTo>
                  <a:cubicBezTo>
                    <a:pt x="47" y="61"/>
                    <a:pt x="50" y="61"/>
                    <a:pt x="53" y="61"/>
                  </a:cubicBezTo>
                  <a:cubicBezTo>
                    <a:pt x="54" y="61"/>
                    <a:pt x="57" y="62"/>
                    <a:pt x="58" y="61"/>
                  </a:cubicBezTo>
                  <a:cubicBezTo>
                    <a:pt x="59" y="61"/>
                    <a:pt x="58" y="55"/>
                    <a:pt x="58" y="54"/>
                  </a:cubicBezTo>
                  <a:cubicBezTo>
                    <a:pt x="57" y="48"/>
                    <a:pt x="56" y="43"/>
                    <a:pt x="56" y="38"/>
                  </a:cubicBezTo>
                  <a:cubicBezTo>
                    <a:pt x="55" y="29"/>
                    <a:pt x="53" y="21"/>
                    <a:pt x="52" y="12"/>
                  </a:cubicBezTo>
                  <a:cubicBezTo>
                    <a:pt x="55" y="12"/>
                    <a:pt x="58" y="12"/>
                    <a:pt x="60" y="12"/>
                  </a:cubicBezTo>
                  <a:cubicBezTo>
                    <a:pt x="54" y="8"/>
                    <a:pt x="48" y="4"/>
                    <a:pt x="43" y="0"/>
                  </a:cubicBezTo>
                  <a:cubicBezTo>
                    <a:pt x="43" y="1"/>
                    <a:pt x="43" y="7"/>
                    <a:pt x="42" y="7"/>
                  </a:cubicBezTo>
                  <a:cubicBezTo>
                    <a:pt x="41" y="7"/>
                    <a:pt x="39" y="7"/>
                    <a:pt x="37" y="7"/>
                  </a:cubicBezTo>
                  <a:cubicBezTo>
                    <a:pt x="35" y="7"/>
                    <a:pt x="32" y="7"/>
                    <a:pt x="29" y="7"/>
                  </a:cubicBezTo>
                  <a:cubicBezTo>
                    <a:pt x="29" y="7"/>
                    <a:pt x="26" y="7"/>
                    <a:pt x="26" y="7"/>
                  </a:cubicBezTo>
                  <a:cubicBezTo>
                    <a:pt x="25" y="8"/>
                    <a:pt x="26" y="11"/>
                    <a:pt x="26" y="12"/>
                  </a:cubicBezTo>
                  <a:cubicBezTo>
                    <a:pt x="26" y="14"/>
                    <a:pt x="26" y="17"/>
                    <a:pt x="26" y="19"/>
                  </a:cubicBezTo>
                  <a:cubicBezTo>
                    <a:pt x="26" y="22"/>
                    <a:pt x="20" y="21"/>
                    <a:pt x="20" y="25"/>
                  </a:cubicBezTo>
                  <a:cubicBezTo>
                    <a:pt x="20" y="26"/>
                    <a:pt x="21" y="31"/>
                    <a:pt x="20" y="32"/>
                  </a:cubicBezTo>
                  <a:cubicBezTo>
                    <a:pt x="20" y="32"/>
                    <a:pt x="17" y="32"/>
                    <a:pt x="16" y="32"/>
                  </a:cubicBezTo>
                  <a:cubicBezTo>
                    <a:pt x="12" y="32"/>
                    <a:pt x="7" y="32"/>
                    <a:pt x="3" y="32"/>
                  </a:cubicBezTo>
                  <a:cubicBezTo>
                    <a:pt x="2" y="32"/>
                    <a:pt x="0" y="31"/>
                    <a:pt x="1" y="33"/>
                  </a:cubicBezTo>
                  <a:cubicBezTo>
                    <a:pt x="2" y="34"/>
                    <a:pt x="3" y="35"/>
                    <a:pt x="4" y="36"/>
                  </a:cubicBezTo>
                  <a:cubicBezTo>
                    <a:pt x="5" y="38"/>
                    <a:pt x="4" y="40"/>
                    <a:pt x="3" y="41"/>
                  </a:cubicBezTo>
                  <a:cubicBezTo>
                    <a:pt x="3" y="44"/>
                    <a:pt x="6" y="45"/>
                    <a:pt x="6" y="48"/>
                  </a:cubicBezTo>
                  <a:cubicBezTo>
                    <a:pt x="7" y="51"/>
                    <a:pt x="4" y="55"/>
                    <a:pt x="3" y="58"/>
                  </a:cubicBezTo>
                  <a:cubicBezTo>
                    <a:pt x="4" y="58"/>
                    <a:pt x="4" y="57"/>
                    <a:pt x="5" y="57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34" name="Freeform 768"/>
            <p:cNvSpPr>
              <a:spLocks/>
            </p:cNvSpPr>
            <p:nvPr/>
          </p:nvSpPr>
          <p:spPr bwMode="auto">
            <a:xfrm>
              <a:off x="10900829" y="8258982"/>
              <a:ext cx="270700" cy="213435"/>
            </a:xfrm>
            <a:custGeom>
              <a:avLst/>
              <a:gdLst>
                <a:gd name="T0" fmla="*/ 8 w 29"/>
                <a:gd name="T1" fmla="*/ 22 h 23"/>
                <a:gd name="T2" fmla="*/ 10 w 29"/>
                <a:gd name="T3" fmla="*/ 21 h 23"/>
                <a:gd name="T4" fmla="*/ 15 w 29"/>
                <a:gd name="T5" fmla="*/ 21 h 23"/>
                <a:gd name="T6" fmla="*/ 23 w 29"/>
                <a:gd name="T7" fmla="*/ 21 h 23"/>
                <a:gd name="T8" fmla="*/ 27 w 29"/>
                <a:gd name="T9" fmla="*/ 22 h 23"/>
                <a:gd name="T10" fmla="*/ 29 w 29"/>
                <a:gd name="T11" fmla="*/ 19 h 23"/>
                <a:gd name="T12" fmla="*/ 25 w 29"/>
                <a:gd name="T13" fmla="*/ 14 h 23"/>
                <a:gd name="T14" fmla="*/ 25 w 29"/>
                <a:gd name="T15" fmla="*/ 10 h 23"/>
                <a:gd name="T16" fmla="*/ 19 w 29"/>
                <a:gd name="T17" fmla="*/ 4 h 23"/>
                <a:gd name="T18" fmla="*/ 9 w 29"/>
                <a:gd name="T19" fmla="*/ 1 h 23"/>
                <a:gd name="T20" fmla="*/ 5 w 29"/>
                <a:gd name="T21" fmla="*/ 1 h 23"/>
                <a:gd name="T22" fmla="*/ 2 w 29"/>
                <a:gd name="T23" fmla="*/ 6 h 23"/>
                <a:gd name="T24" fmla="*/ 1 w 29"/>
                <a:gd name="T25" fmla="*/ 10 h 23"/>
                <a:gd name="T26" fmla="*/ 2 w 29"/>
                <a:gd name="T27" fmla="*/ 12 h 23"/>
                <a:gd name="T28" fmla="*/ 2 w 29"/>
                <a:gd name="T29" fmla="*/ 14 h 23"/>
                <a:gd name="T30" fmla="*/ 4 w 29"/>
                <a:gd name="T31" fmla="*/ 15 h 23"/>
                <a:gd name="T32" fmla="*/ 9 w 29"/>
                <a:gd name="T33" fmla="*/ 15 h 23"/>
                <a:gd name="T34" fmla="*/ 10 w 29"/>
                <a:gd name="T35" fmla="*/ 14 h 23"/>
                <a:gd name="T36" fmla="*/ 17 w 29"/>
                <a:gd name="T37" fmla="*/ 16 h 23"/>
                <a:gd name="T38" fmla="*/ 11 w 29"/>
                <a:gd name="T39" fmla="*/ 17 h 23"/>
                <a:gd name="T40" fmla="*/ 6 w 29"/>
                <a:gd name="T41" fmla="*/ 18 h 23"/>
                <a:gd name="T42" fmla="*/ 3 w 29"/>
                <a:gd name="T43" fmla="*/ 21 h 23"/>
                <a:gd name="T44" fmla="*/ 5 w 29"/>
                <a:gd name="T45" fmla="*/ 21 h 23"/>
                <a:gd name="T46" fmla="*/ 8 w 29"/>
                <a:gd name="T47" fmla="*/ 22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9" h="23">
                  <a:moveTo>
                    <a:pt x="8" y="22"/>
                  </a:moveTo>
                  <a:cubicBezTo>
                    <a:pt x="9" y="22"/>
                    <a:pt x="9" y="21"/>
                    <a:pt x="10" y="21"/>
                  </a:cubicBezTo>
                  <a:cubicBezTo>
                    <a:pt x="12" y="21"/>
                    <a:pt x="13" y="21"/>
                    <a:pt x="15" y="21"/>
                  </a:cubicBezTo>
                  <a:cubicBezTo>
                    <a:pt x="17" y="21"/>
                    <a:pt x="20" y="20"/>
                    <a:pt x="23" y="21"/>
                  </a:cubicBezTo>
                  <a:cubicBezTo>
                    <a:pt x="24" y="22"/>
                    <a:pt x="25" y="23"/>
                    <a:pt x="27" y="22"/>
                  </a:cubicBezTo>
                  <a:cubicBezTo>
                    <a:pt x="29" y="22"/>
                    <a:pt x="29" y="21"/>
                    <a:pt x="29" y="19"/>
                  </a:cubicBezTo>
                  <a:cubicBezTo>
                    <a:pt x="29" y="17"/>
                    <a:pt x="25" y="16"/>
                    <a:pt x="25" y="14"/>
                  </a:cubicBezTo>
                  <a:cubicBezTo>
                    <a:pt x="25" y="14"/>
                    <a:pt x="25" y="10"/>
                    <a:pt x="25" y="10"/>
                  </a:cubicBezTo>
                  <a:cubicBezTo>
                    <a:pt x="24" y="10"/>
                    <a:pt x="20" y="5"/>
                    <a:pt x="19" y="4"/>
                  </a:cubicBezTo>
                  <a:cubicBezTo>
                    <a:pt x="16" y="1"/>
                    <a:pt x="13" y="0"/>
                    <a:pt x="9" y="1"/>
                  </a:cubicBezTo>
                  <a:cubicBezTo>
                    <a:pt x="8" y="1"/>
                    <a:pt x="5" y="0"/>
                    <a:pt x="5" y="1"/>
                  </a:cubicBezTo>
                  <a:cubicBezTo>
                    <a:pt x="4" y="2"/>
                    <a:pt x="2" y="4"/>
                    <a:pt x="2" y="6"/>
                  </a:cubicBezTo>
                  <a:cubicBezTo>
                    <a:pt x="3" y="8"/>
                    <a:pt x="3" y="9"/>
                    <a:pt x="1" y="10"/>
                  </a:cubicBezTo>
                  <a:cubicBezTo>
                    <a:pt x="0" y="10"/>
                    <a:pt x="3" y="12"/>
                    <a:pt x="2" y="12"/>
                  </a:cubicBezTo>
                  <a:cubicBezTo>
                    <a:pt x="4" y="13"/>
                    <a:pt x="2" y="13"/>
                    <a:pt x="2" y="14"/>
                  </a:cubicBezTo>
                  <a:cubicBezTo>
                    <a:pt x="2" y="14"/>
                    <a:pt x="3" y="15"/>
                    <a:pt x="4" y="15"/>
                  </a:cubicBezTo>
                  <a:cubicBezTo>
                    <a:pt x="4" y="16"/>
                    <a:pt x="8" y="15"/>
                    <a:pt x="9" y="15"/>
                  </a:cubicBezTo>
                  <a:cubicBezTo>
                    <a:pt x="10" y="15"/>
                    <a:pt x="10" y="14"/>
                    <a:pt x="10" y="14"/>
                  </a:cubicBezTo>
                  <a:cubicBezTo>
                    <a:pt x="11" y="14"/>
                    <a:pt x="17" y="17"/>
                    <a:pt x="17" y="16"/>
                  </a:cubicBezTo>
                  <a:cubicBezTo>
                    <a:pt x="16" y="18"/>
                    <a:pt x="12" y="17"/>
                    <a:pt x="11" y="17"/>
                  </a:cubicBezTo>
                  <a:cubicBezTo>
                    <a:pt x="9" y="16"/>
                    <a:pt x="8" y="18"/>
                    <a:pt x="6" y="18"/>
                  </a:cubicBezTo>
                  <a:cubicBezTo>
                    <a:pt x="3" y="18"/>
                    <a:pt x="1" y="18"/>
                    <a:pt x="3" y="21"/>
                  </a:cubicBezTo>
                  <a:cubicBezTo>
                    <a:pt x="3" y="22"/>
                    <a:pt x="4" y="21"/>
                    <a:pt x="5" y="21"/>
                  </a:cubicBezTo>
                  <a:cubicBezTo>
                    <a:pt x="6" y="21"/>
                    <a:pt x="7" y="22"/>
                    <a:pt x="8" y="22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35" name="Freeform 769"/>
            <p:cNvSpPr>
              <a:spLocks/>
            </p:cNvSpPr>
            <p:nvPr/>
          </p:nvSpPr>
          <p:spPr bwMode="auto">
            <a:xfrm>
              <a:off x="11136499" y="7838490"/>
              <a:ext cx="783439" cy="729492"/>
            </a:xfrm>
            <a:custGeom>
              <a:avLst/>
              <a:gdLst>
                <a:gd name="T0" fmla="*/ 27 w 84"/>
                <a:gd name="T1" fmla="*/ 1 h 78"/>
                <a:gd name="T2" fmla="*/ 33 w 84"/>
                <a:gd name="T3" fmla="*/ 45 h 78"/>
                <a:gd name="T4" fmla="*/ 32 w 84"/>
                <a:gd name="T5" fmla="*/ 50 h 78"/>
                <a:gd name="T6" fmla="*/ 19 w 84"/>
                <a:gd name="T7" fmla="*/ 50 h 78"/>
                <a:gd name="T8" fmla="*/ 15 w 84"/>
                <a:gd name="T9" fmla="*/ 50 h 78"/>
                <a:gd name="T10" fmla="*/ 12 w 84"/>
                <a:gd name="T11" fmla="*/ 51 h 78"/>
                <a:gd name="T12" fmla="*/ 8 w 84"/>
                <a:gd name="T13" fmla="*/ 51 h 78"/>
                <a:gd name="T14" fmla="*/ 6 w 84"/>
                <a:gd name="T15" fmla="*/ 52 h 78"/>
                <a:gd name="T16" fmla="*/ 3 w 84"/>
                <a:gd name="T17" fmla="*/ 50 h 78"/>
                <a:gd name="T18" fmla="*/ 0 w 84"/>
                <a:gd name="T19" fmla="*/ 55 h 78"/>
                <a:gd name="T20" fmla="*/ 0 w 84"/>
                <a:gd name="T21" fmla="*/ 59 h 78"/>
                <a:gd name="T22" fmla="*/ 3 w 84"/>
                <a:gd name="T23" fmla="*/ 63 h 78"/>
                <a:gd name="T24" fmla="*/ 4 w 84"/>
                <a:gd name="T25" fmla="*/ 67 h 78"/>
                <a:gd name="T26" fmla="*/ 7 w 84"/>
                <a:gd name="T27" fmla="*/ 68 h 78"/>
                <a:gd name="T28" fmla="*/ 11 w 84"/>
                <a:gd name="T29" fmla="*/ 68 h 78"/>
                <a:gd name="T30" fmla="*/ 15 w 84"/>
                <a:gd name="T31" fmla="*/ 66 h 78"/>
                <a:gd name="T32" fmla="*/ 20 w 84"/>
                <a:gd name="T33" fmla="*/ 75 h 78"/>
                <a:gd name="T34" fmla="*/ 20 w 84"/>
                <a:gd name="T35" fmla="*/ 77 h 78"/>
                <a:gd name="T36" fmla="*/ 23 w 84"/>
                <a:gd name="T37" fmla="*/ 77 h 78"/>
                <a:gd name="T38" fmla="*/ 27 w 84"/>
                <a:gd name="T39" fmla="*/ 77 h 78"/>
                <a:gd name="T40" fmla="*/ 30 w 84"/>
                <a:gd name="T41" fmla="*/ 77 h 78"/>
                <a:gd name="T42" fmla="*/ 35 w 84"/>
                <a:gd name="T43" fmla="*/ 71 h 78"/>
                <a:gd name="T44" fmla="*/ 35 w 84"/>
                <a:gd name="T45" fmla="*/ 69 h 78"/>
                <a:gd name="T46" fmla="*/ 39 w 84"/>
                <a:gd name="T47" fmla="*/ 67 h 78"/>
                <a:gd name="T48" fmla="*/ 40 w 84"/>
                <a:gd name="T49" fmla="*/ 63 h 78"/>
                <a:gd name="T50" fmla="*/ 42 w 84"/>
                <a:gd name="T51" fmla="*/ 62 h 78"/>
                <a:gd name="T52" fmla="*/ 49 w 84"/>
                <a:gd name="T53" fmla="*/ 57 h 78"/>
                <a:gd name="T54" fmla="*/ 51 w 84"/>
                <a:gd name="T55" fmla="*/ 57 h 78"/>
                <a:gd name="T56" fmla="*/ 52 w 84"/>
                <a:gd name="T57" fmla="*/ 56 h 78"/>
                <a:gd name="T58" fmla="*/ 55 w 84"/>
                <a:gd name="T59" fmla="*/ 54 h 78"/>
                <a:gd name="T60" fmla="*/ 65 w 84"/>
                <a:gd name="T61" fmla="*/ 53 h 78"/>
                <a:gd name="T62" fmla="*/ 70 w 84"/>
                <a:gd name="T63" fmla="*/ 52 h 78"/>
                <a:gd name="T64" fmla="*/ 78 w 84"/>
                <a:gd name="T65" fmla="*/ 51 h 78"/>
                <a:gd name="T66" fmla="*/ 82 w 84"/>
                <a:gd name="T67" fmla="*/ 31 h 78"/>
                <a:gd name="T68" fmla="*/ 77 w 84"/>
                <a:gd name="T69" fmla="*/ 32 h 78"/>
                <a:gd name="T70" fmla="*/ 77 w 84"/>
                <a:gd name="T71" fmla="*/ 28 h 78"/>
                <a:gd name="T72" fmla="*/ 70 w 84"/>
                <a:gd name="T73" fmla="*/ 26 h 78"/>
                <a:gd name="T74" fmla="*/ 66 w 84"/>
                <a:gd name="T75" fmla="*/ 22 h 78"/>
                <a:gd name="T76" fmla="*/ 63 w 84"/>
                <a:gd name="T77" fmla="*/ 20 h 78"/>
                <a:gd name="T78" fmla="*/ 56 w 84"/>
                <a:gd name="T79" fmla="*/ 14 h 78"/>
                <a:gd name="T80" fmla="*/ 39 w 84"/>
                <a:gd name="T81" fmla="*/ 3 h 78"/>
                <a:gd name="T82" fmla="*/ 35 w 84"/>
                <a:gd name="T83" fmla="*/ 1 h 78"/>
                <a:gd name="T84" fmla="*/ 27 w 84"/>
                <a:gd name="T85" fmla="*/ 1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84" h="78">
                  <a:moveTo>
                    <a:pt x="27" y="1"/>
                  </a:moveTo>
                  <a:cubicBezTo>
                    <a:pt x="29" y="16"/>
                    <a:pt x="31" y="31"/>
                    <a:pt x="33" y="45"/>
                  </a:cubicBezTo>
                  <a:cubicBezTo>
                    <a:pt x="33" y="47"/>
                    <a:pt x="35" y="50"/>
                    <a:pt x="32" y="50"/>
                  </a:cubicBezTo>
                  <a:cubicBezTo>
                    <a:pt x="28" y="50"/>
                    <a:pt x="23" y="50"/>
                    <a:pt x="19" y="50"/>
                  </a:cubicBezTo>
                  <a:cubicBezTo>
                    <a:pt x="17" y="50"/>
                    <a:pt x="16" y="50"/>
                    <a:pt x="15" y="50"/>
                  </a:cubicBezTo>
                  <a:cubicBezTo>
                    <a:pt x="14" y="50"/>
                    <a:pt x="13" y="51"/>
                    <a:pt x="12" y="51"/>
                  </a:cubicBezTo>
                  <a:cubicBezTo>
                    <a:pt x="11" y="52"/>
                    <a:pt x="10" y="51"/>
                    <a:pt x="8" y="51"/>
                  </a:cubicBezTo>
                  <a:cubicBezTo>
                    <a:pt x="7" y="51"/>
                    <a:pt x="7" y="53"/>
                    <a:pt x="6" y="52"/>
                  </a:cubicBezTo>
                  <a:cubicBezTo>
                    <a:pt x="5" y="52"/>
                    <a:pt x="4" y="50"/>
                    <a:pt x="3" y="50"/>
                  </a:cubicBezTo>
                  <a:cubicBezTo>
                    <a:pt x="2" y="50"/>
                    <a:pt x="2" y="56"/>
                    <a:pt x="0" y="55"/>
                  </a:cubicBezTo>
                  <a:cubicBezTo>
                    <a:pt x="0" y="56"/>
                    <a:pt x="0" y="58"/>
                    <a:pt x="0" y="59"/>
                  </a:cubicBezTo>
                  <a:cubicBezTo>
                    <a:pt x="0" y="61"/>
                    <a:pt x="2" y="61"/>
                    <a:pt x="3" y="63"/>
                  </a:cubicBezTo>
                  <a:cubicBezTo>
                    <a:pt x="4" y="64"/>
                    <a:pt x="3" y="66"/>
                    <a:pt x="4" y="67"/>
                  </a:cubicBezTo>
                  <a:cubicBezTo>
                    <a:pt x="5" y="69"/>
                    <a:pt x="6" y="67"/>
                    <a:pt x="7" y="68"/>
                  </a:cubicBezTo>
                  <a:cubicBezTo>
                    <a:pt x="7" y="69"/>
                    <a:pt x="10" y="68"/>
                    <a:pt x="11" y="68"/>
                  </a:cubicBezTo>
                  <a:cubicBezTo>
                    <a:pt x="12" y="68"/>
                    <a:pt x="14" y="66"/>
                    <a:pt x="15" y="66"/>
                  </a:cubicBezTo>
                  <a:cubicBezTo>
                    <a:pt x="17" y="68"/>
                    <a:pt x="18" y="73"/>
                    <a:pt x="20" y="75"/>
                  </a:cubicBezTo>
                  <a:cubicBezTo>
                    <a:pt x="20" y="75"/>
                    <a:pt x="19" y="77"/>
                    <a:pt x="20" y="77"/>
                  </a:cubicBezTo>
                  <a:cubicBezTo>
                    <a:pt x="21" y="78"/>
                    <a:pt x="22" y="76"/>
                    <a:pt x="23" y="77"/>
                  </a:cubicBezTo>
                  <a:cubicBezTo>
                    <a:pt x="24" y="78"/>
                    <a:pt x="26" y="78"/>
                    <a:pt x="27" y="77"/>
                  </a:cubicBezTo>
                  <a:cubicBezTo>
                    <a:pt x="29" y="75"/>
                    <a:pt x="29" y="77"/>
                    <a:pt x="30" y="77"/>
                  </a:cubicBezTo>
                  <a:cubicBezTo>
                    <a:pt x="33" y="77"/>
                    <a:pt x="35" y="73"/>
                    <a:pt x="35" y="71"/>
                  </a:cubicBezTo>
                  <a:cubicBezTo>
                    <a:pt x="35" y="70"/>
                    <a:pt x="33" y="70"/>
                    <a:pt x="35" y="69"/>
                  </a:cubicBezTo>
                  <a:cubicBezTo>
                    <a:pt x="36" y="68"/>
                    <a:pt x="38" y="69"/>
                    <a:pt x="39" y="67"/>
                  </a:cubicBezTo>
                  <a:cubicBezTo>
                    <a:pt x="39" y="66"/>
                    <a:pt x="40" y="64"/>
                    <a:pt x="40" y="63"/>
                  </a:cubicBezTo>
                  <a:cubicBezTo>
                    <a:pt x="41" y="61"/>
                    <a:pt x="41" y="60"/>
                    <a:pt x="42" y="62"/>
                  </a:cubicBezTo>
                  <a:cubicBezTo>
                    <a:pt x="45" y="64"/>
                    <a:pt x="47" y="56"/>
                    <a:pt x="49" y="57"/>
                  </a:cubicBezTo>
                  <a:cubicBezTo>
                    <a:pt x="50" y="57"/>
                    <a:pt x="50" y="57"/>
                    <a:pt x="51" y="57"/>
                  </a:cubicBezTo>
                  <a:cubicBezTo>
                    <a:pt x="51" y="57"/>
                    <a:pt x="52" y="56"/>
                    <a:pt x="52" y="56"/>
                  </a:cubicBezTo>
                  <a:cubicBezTo>
                    <a:pt x="53" y="55"/>
                    <a:pt x="54" y="55"/>
                    <a:pt x="55" y="54"/>
                  </a:cubicBezTo>
                  <a:cubicBezTo>
                    <a:pt x="58" y="51"/>
                    <a:pt x="61" y="54"/>
                    <a:pt x="65" y="53"/>
                  </a:cubicBezTo>
                  <a:cubicBezTo>
                    <a:pt x="67" y="53"/>
                    <a:pt x="68" y="52"/>
                    <a:pt x="70" y="52"/>
                  </a:cubicBezTo>
                  <a:cubicBezTo>
                    <a:pt x="73" y="52"/>
                    <a:pt x="76" y="52"/>
                    <a:pt x="78" y="51"/>
                  </a:cubicBezTo>
                  <a:cubicBezTo>
                    <a:pt x="84" y="49"/>
                    <a:pt x="82" y="36"/>
                    <a:pt x="82" y="31"/>
                  </a:cubicBezTo>
                  <a:cubicBezTo>
                    <a:pt x="81" y="32"/>
                    <a:pt x="78" y="34"/>
                    <a:pt x="77" y="32"/>
                  </a:cubicBezTo>
                  <a:cubicBezTo>
                    <a:pt x="76" y="31"/>
                    <a:pt x="78" y="29"/>
                    <a:pt x="77" y="28"/>
                  </a:cubicBezTo>
                  <a:cubicBezTo>
                    <a:pt x="76" y="26"/>
                    <a:pt x="72" y="27"/>
                    <a:pt x="70" y="26"/>
                  </a:cubicBezTo>
                  <a:cubicBezTo>
                    <a:pt x="68" y="26"/>
                    <a:pt x="67" y="23"/>
                    <a:pt x="66" y="22"/>
                  </a:cubicBezTo>
                  <a:cubicBezTo>
                    <a:pt x="66" y="21"/>
                    <a:pt x="65" y="20"/>
                    <a:pt x="63" y="20"/>
                  </a:cubicBezTo>
                  <a:cubicBezTo>
                    <a:pt x="61" y="18"/>
                    <a:pt x="58" y="16"/>
                    <a:pt x="56" y="14"/>
                  </a:cubicBezTo>
                  <a:cubicBezTo>
                    <a:pt x="50" y="11"/>
                    <a:pt x="44" y="7"/>
                    <a:pt x="39" y="3"/>
                  </a:cubicBezTo>
                  <a:cubicBezTo>
                    <a:pt x="38" y="3"/>
                    <a:pt x="36" y="1"/>
                    <a:pt x="35" y="1"/>
                  </a:cubicBezTo>
                  <a:cubicBezTo>
                    <a:pt x="33" y="0"/>
                    <a:pt x="30" y="1"/>
                    <a:pt x="27" y="1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36" name="Freeform 770"/>
            <p:cNvSpPr>
              <a:spLocks/>
            </p:cNvSpPr>
            <p:nvPr/>
          </p:nvSpPr>
          <p:spPr bwMode="auto">
            <a:xfrm>
              <a:off x="12814845" y="7500821"/>
              <a:ext cx="515923" cy="503317"/>
            </a:xfrm>
            <a:custGeom>
              <a:avLst/>
              <a:gdLst>
                <a:gd name="T0" fmla="*/ 45 w 55"/>
                <a:gd name="T1" fmla="*/ 54 h 54"/>
                <a:gd name="T2" fmla="*/ 48 w 55"/>
                <a:gd name="T3" fmla="*/ 51 h 54"/>
                <a:gd name="T4" fmla="*/ 51 w 55"/>
                <a:gd name="T5" fmla="*/ 48 h 54"/>
                <a:gd name="T6" fmla="*/ 54 w 55"/>
                <a:gd name="T7" fmla="*/ 44 h 54"/>
                <a:gd name="T8" fmla="*/ 55 w 55"/>
                <a:gd name="T9" fmla="*/ 42 h 54"/>
                <a:gd name="T10" fmla="*/ 50 w 55"/>
                <a:gd name="T11" fmla="*/ 36 h 54"/>
                <a:gd name="T12" fmla="*/ 45 w 55"/>
                <a:gd name="T13" fmla="*/ 25 h 54"/>
                <a:gd name="T14" fmla="*/ 40 w 55"/>
                <a:gd name="T15" fmla="*/ 16 h 54"/>
                <a:gd name="T16" fmla="*/ 38 w 55"/>
                <a:gd name="T17" fmla="*/ 8 h 54"/>
                <a:gd name="T18" fmla="*/ 47 w 55"/>
                <a:gd name="T19" fmla="*/ 22 h 54"/>
                <a:gd name="T20" fmla="*/ 49 w 55"/>
                <a:gd name="T21" fmla="*/ 19 h 54"/>
                <a:gd name="T22" fmla="*/ 48 w 55"/>
                <a:gd name="T23" fmla="*/ 14 h 54"/>
                <a:gd name="T24" fmla="*/ 47 w 55"/>
                <a:gd name="T25" fmla="*/ 2 h 54"/>
                <a:gd name="T26" fmla="*/ 38 w 55"/>
                <a:gd name="T27" fmla="*/ 2 h 54"/>
                <a:gd name="T28" fmla="*/ 25 w 55"/>
                <a:gd name="T29" fmla="*/ 3 h 54"/>
                <a:gd name="T30" fmla="*/ 16 w 55"/>
                <a:gd name="T31" fmla="*/ 3 h 54"/>
                <a:gd name="T32" fmla="*/ 4 w 55"/>
                <a:gd name="T33" fmla="*/ 1 h 54"/>
                <a:gd name="T34" fmla="*/ 3 w 55"/>
                <a:gd name="T35" fmla="*/ 0 h 54"/>
                <a:gd name="T36" fmla="*/ 1 w 55"/>
                <a:gd name="T37" fmla="*/ 3 h 54"/>
                <a:gd name="T38" fmla="*/ 2 w 55"/>
                <a:gd name="T39" fmla="*/ 7 h 54"/>
                <a:gd name="T40" fmla="*/ 1 w 55"/>
                <a:gd name="T41" fmla="*/ 11 h 54"/>
                <a:gd name="T42" fmla="*/ 2 w 55"/>
                <a:gd name="T43" fmla="*/ 13 h 54"/>
                <a:gd name="T44" fmla="*/ 2 w 55"/>
                <a:gd name="T45" fmla="*/ 25 h 54"/>
                <a:gd name="T46" fmla="*/ 2 w 55"/>
                <a:gd name="T47" fmla="*/ 52 h 54"/>
                <a:gd name="T48" fmla="*/ 34 w 55"/>
                <a:gd name="T49" fmla="*/ 52 h 54"/>
                <a:gd name="T50" fmla="*/ 40 w 55"/>
                <a:gd name="T51" fmla="*/ 52 h 54"/>
                <a:gd name="T52" fmla="*/ 45 w 55"/>
                <a:gd name="T53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5" h="54">
                  <a:moveTo>
                    <a:pt x="45" y="54"/>
                  </a:moveTo>
                  <a:cubicBezTo>
                    <a:pt x="46" y="54"/>
                    <a:pt x="46" y="51"/>
                    <a:pt x="48" y="51"/>
                  </a:cubicBezTo>
                  <a:cubicBezTo>
                    <a:pt x="51" y="51"/>
                    <a:pt x="49" y="49"/>
                    <a:pt x="51" y="48"/>
                  </a:cubicBezTo>
                  <a:cubicBezTo>
                    <a:pt x="54" y="47"/>
                    <a:pt x="54" y="47"/>
                    <a:pt x="54" y="44"/>
                  </a:cubicBezTo>
                  <a:cubicBezTo>
                    <a:pt x="53" y="42"/>
                    <a:pt x="53" y="42"/>
                    <a:pt x="55" y="42"/>
                  </a:cubicBezTo>
                  <a:cubicBezTo>
                    <a:pt x="54" y="42"/>
                    <a:pt x="51" y="37"/>
                    <a:pt x="50" y="36"/>
                  </a:cubicBezTo>
                  <a:cubicBezTo>
                    <a:pt x="49" y="32"/>
                    <a:pt x="47" y="28"/>
                    <a:pt x="45" y="25"/>
                  </a:cubicBezTo>
                  <a:cubicBezTo>
                    <a:pt x="43" y="22"/>
                    <a:pt x="42" y="18"/>
                    <a:pt x="40" y="16"/>
                  </a:cubicBezTo>
                  <a:cubicBezTo>
                    <a:pt x="39" y="15"/>
                    <a:pt x="37" y="9"/>
                    <a:pt x="38" y="8"/>
                  </a:cubicBezTo>
                  <a:cubicBezTo>
                    <a:pt x="38" y="8"/>
                    <a:pt x="46" y="22"/>
                    <a:pt x="47" y="22"/>
                  </a:cubicBezTo>
                  <a:cubicBezTo>
                    <a:pt x="48" y="22"/>
                    <a:pt x="49" y="19"/>
                    <a:pt x="49" y="19"/>
                  </a:cubicBezTo>
                  <a:cubicBezTo>
                    <a:pt x="49" y="17"/>
                    <a:pt x="49" y="15"/>
                    <a:pt x="48" y="14"/>
                  </a:cubicBezTo>
                  <a:cubicBezTo>
                    <a:pt x="48" y="10"/>
                    <a:pt x="47" y="6"/>
                    <a:pt x="47" y="2"/>
                  </a:cubicBezTo>
                  <a:cubicBezTo>
                    <a:pt x="45" y="4"/>
                    <a:pt x="40" y="4"/>
                    <a:pt x="38" y="2"/>
                  </a:cubicBezTo>
                  <a:cubicBezTo>
                    <a:pt x="34" y="0"/>
                    <a:pt x="29" y="1"/>
                    <a:pt x="25" y="3"/>
                  </a:cubicBezTo>
                  <a:cubicBezTo>
                    <a:pt x="22" y="5"/>
                    <a:pt x="19" y="4"/>
                    <a:pt x="16" y="3"/>
                  </a:cubicBezTo>
                  <a:cubicBezTo>
                    <a:pt x="12" y="2"/>
                    <a:pt x="8" y="2"/>
                    <a:pt x="4" y="1"/>
                  </a:cubicBezTo>
                  <a:cubicBezTo>
                    <a:pt x="4" y="1"/>
                    <a:pt x="3" y="0"/>
                    <a:pt x="3" y="0"/>
                  </a:cubicBezTo>
                  <a:cubicBezTo>
                    <a:pt x="2" y="1"/>
                    <a:pt x="2" y="2"/>
                    <a:pt x="1" y="3"/>
                  </a:cubicBezTo>
                  <a:cubicBezTo>
                    <a:pt x="0" y="4"/>
                    <a:pt x="3" y="5"/>
                    <a:pt x="2" y="7"/>
                  </a:cubicBezTo>
                  <a:cubicBezTo>
                    <a:pt x="1" y="8"/>
                    <a:pt x="1" y="9"/>
                    <a:pt x="1" y="11"/>
                  </a:cubicBezTo>
                  <a:cubicBezTo>
                    <a:pt x="2" y="11"/>
                    <a:pt x="2" y="12"/>
                    <a:pt x="2" y="13"/>
                  </a:cubicBezTo>
                  <a:cubicBezTo>
                    <a:pt x="2" y="17"/>
                    <a:pt x="2" y="21"/>
                    <a:pt x="2" y="25"/>
                  </a:cubicBezTo>
                  <a:cubicBezTo>
                    <a:pt x="2" y="28"/>
                    <a:pt x="2" y="52"/>
                    <a:pt x="2" y="52"/>
                  </a:cubicBezTo>
                  <a:cubicBezTo>
                    <a:pt x="13" y="52"/>
                    <a:pt x="23" y="52"/>
                    <a:pt x="34" y="52"/>
                  </a:cubicBezTo>
                  <a:cubicBezTo>
                    <a:pt x="36" y="52"/>
                    <a:pt x="38" y="52"/>
                    <a:pt x="40" y="52"/>
                  </a:cubicBezTo>
                  <a:cubicBezTo>
                    <a:pt x="42" y="52"/>
                    <a:pt x="43" y="54"/>
                    <a:pt x="45" y="54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37" name="Freeform 771"/>
            <p:cNvSpPr>
              <a:spLocks/>
            </p:cNvSpPr>
            <p:nvPr/>
          </p:nvSpPr>
          <p:spPr bwMode="auto">
            <a:xfrm>
              <a:off x="12050511" y="7210939"/>
              <a:ext cx="187902" cy="363153"/>
            </a:xfrm>
            <a:custGeom>
              <a:avLst/>
              <a:gdLst>
                <a:gd name="T0" fmla="*/ 14 w 20"/>
                <a:gd name="T1" fmla="*/ 34 h 39"/>
                <a:gd name="T2" fmla="*/ 17 w 20"/>
                <a:gd name="T3" fmla="*/ 30 h 39"/>
                <a:gd name="T4" fmla="*/ 20 w 20"/>
                <a:gd name="T5" fmla="*/ 27 h 39"/>
                <a:gd name="T6" fmla="*/ 20 w 20"/>
                <a:gd name="T7" fmla="*/ 24 h 39"/>
                <a:gd name="T8" fmla="*/ 19 w 20"/>
                <a:gd name="T9" fmla="*/ 23 h 39"/>
                <a:gd name="T10" fmla="*/ 17 w 20"/>
                <a:gd name="T11" fmla="*/ 20 h 39"/>
                <a:gd name="T12" fmla="*/ 14 w 20"/>
                <a:gd name="T13" fmla="*/ 20 h 39"/>
                <a:gd name="T14" fmla="*/ 16 w 20"/>
                <a:gd name="T15" fmla="*/ 16 h 39"/>
                <a:gd name="T16" fmla="*/ 17 w 20"/>
                <a:gd name="T17" fmla="*/ 10 h 39"/>
                <a:gd name="T18" fmla="*/ 15 w 20"/>
                <a:gd name="T19" fmla="*/ 6 h 39"/>
                <a:gd name="T20" fmla="*/ 18 w 20"/>
                <a:gd name="T21" fmla="*/ 4 h 39"/>
                <a:gd name="T22" fmla="*/ 18 w 20"/>
                <a:gd name="T23" fmla="*/ 1 h 39"/>
                <a:gd name="T24" fmla="*/ 15 w 20"/>
                <a:gd name="T25" fmla="*/ 3 h 39"/>
                <a:gd name="T26" fmla="*/ 14 w 20"/>
                <a:gd name="T27" fmla="*/ 2 h 39"/>
                <a:gd name="T28" fmla="*/ 11 w 20"/>
                <a:gd name="T29" fmla="*/ 0 h 39"/>
                <a:gd name="T30" fmla="*/ 5 w 20"/>
                <a:gd name="T31" fmla="*/ 4 h 39"/>
                <a:gd name="T32" fmla="*/ 2 w 20"/>
                <a:gd name="T33" fmla="*/ 17 h 39"/>
                <a:gd name="T34" fmla="*/ 1 w 20"/>
                <a:gd name="T35" fmla="*/ 21 h 39"/>
                <a:gd name="T36" fmla="*/ 4 w 20"/>
                <a:gd name="T37" fmla="*/ 26 h 39"/>
                <a:gd name="T38" fmla="*/ 8 w 20"/>
                <a:gd name="T39" fmla="*/ 30 h 39"/>
                <a:gd name="T40" fmla="*/ 10 w 20"/>
                <a:gd name="T41" fmla="*/ 39 h 39"/>
                <a:gd name="T42" fmla="*/ 14 w 20"/>
                <a:gd name="T43" fmla="*/ 34 h 39"/>
                <a:gd name="T44" fmla="*/ 14 w 20"/>
                <a:gd name="T45" fmla="*/ 34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0" h="39">
                  <a:moveTo>
                    <a:pt x="14" y="34"/>
                  </a:moveTo>
                  <a:cubicBezTo>
                    <a:pt x="12" y="32"/>
                    <a:pt x="16" y="30"/>
                    <a:pt x="17" y="30"/>
                  </a:cubicBezTo>
                  <a:cubicBezTo>
                    <a:pt x="19" y="29"/>
                    <a:pt x="20" y="28"/>
                    <a:pt x="20" y="27"/>
                  </a:cubicBezTo>
                  <a:cubicBezTo>
                    <a:pt x="20" y="26"/>
                    <a:pt x="20" y="25"/>
                    <a:pt x="20" y="24"/>
                  </a:cubicBezTo>
                  <a:cubicBezTo>
                    <a:pt x="20" y="23"/>
                    <a:pt x="19" y="23"/>
                    <a:pt x="19" y="23"/>
                  </a:cubicBezTo>
                  <a:cubicBezTo>
                    <a:pt x="18" y="22"/>
                    <a:pt x="18" y="21"/>
                    <a:pt x="17" y="20"/>
                  </a:cubicBezTo>
                  <a:cubicBezTo>
                    <a:pt x="16" y="20"/>
                    <a:pt x="15" y="21"/>
                    <a:pt x="14" y="20"/>
                  </a:cubicBezTo>
                  <a:cubicBezTo>
                    <a:pt x="11" y="18"/>
                    <a:pt x="14" y="17"/>
                    <a:pt x="16" y="16"/>
                  </a:cubicBezTo>
                  <a:cubicBezTo>
                    <a:pt x="18" y="15"/>
                    <a:pt x="19" y="12"/>
                    <a:pt x="17" y="10"/>
                  </a:cubicBezTo>
                  <a:cubicBezTo>
                    <a:pt x="17" y="9"/>
                    <a:pt x="14" y="7"/>
                    <a:pt x="15" y="6"/>
                  </a:cubicBezTo>
                  <a:cubicBezTo>
                    <a:pt x="16" y="5"/>
                    <a:pt x="17" y="5"/>
                    <a:pt x="18" y="4"/>
                  </a:cubicBezTo>
                  <a:cubicBezTo>
                    <a:pt x="18" y="4"/>
                    <a:pt x="18" y="1"/>
                    <a:pt x="18" y="1"/>
                  </a:cubicBezTo>
                  <a:cubicBezTo>
                    <a:pt x="17" y="1"/>
                    <a:pt x="16" y="4"/>
                    <a:pt x="15" y="3"/>
                  </a:cubicBezTo>
                  <a:cubicBezTo>
                    <a:pt x="15" y="3"/>
                    <a:pt x="14" y="2"/>
                    <a:pt x="14" y="2"/>
                  </a:cubicBezTo>
                  <a:cubicBezTo>
                    <a:pt x="13" y="1"/>
                    <a:pt x="12" y="0"/>
                    <a:pt x="11" y="0"/>
                  </a:cubicBezTo>
                  <a:cubicBezTo>
                    <a:pt x="9" y="1"/>
                    <a:pt x="6" y="2"/>
                    <a:pt x="5" y="4"/>
                  </a:cubicBezTo>
                  <a:cubicBezTo>
                    <a:pt x="3" y="8"/>
                    <a:pt x="5" y="14"/>
                    <a:pt x="2" y="17"/>
                  </a:cubicBezTo>
                  <a:cubicBezTo>
                    <a:pt x="0" y="19"/>
                    <a:pt x="0" y="19"/>
                    <a:pt x="1" y="21"/>
                  </a:cubicBezTo>
                  <a:cubicBezTo>
                    <a:pt x="1" y="23"/>
                    <a:pt x="4" y="24"/>
                    <a:pt x="4" y="26"/>
                  </a:cubicBezTo>
                  <a:cubicBezTo>
                    <a:pt x="5" y="28"/>
                    <a:pt x="8" y="29"/>
                    <a:pt x="8" y="30"/>
                  </a:cubicBezTo>
                  <a:cubicBezTo>
                    <a:pt x="9" y="33"/>
                    <a:pt x="10" y="37"/>
                    <a:pt x="10" y="39"/>
                  </a:cubicBezTo>
                  <a:cubicBezTo>
                    <a:pt x="12" y="39"/>
                    <a:pt x="16" y="37"/>
                    <a:pt x="14" y="34"/>
                  </a:cubicBezTo>
                  <a:cubicBezTo>
                    <a:pt x="13" y="33"/>
                    <a:pt x="15" y="35"/>
                    <a:pt x="14" y="34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38" name="Freeform 772"/>
            <p:cNvSpPr>
              <a:spLocks/>
            </p:cNvSpPr>
            <p:nvPr/>
          </p:nvSpPr>
          <p:spPr bwMode="auto">
            <a:xfrm>
              <a:off x="12133317" y="7424369"/>
              <a:ext cx="710194" cy="684895"/>
            </a:xfrm>
            <a:custGeom>
              <a:avLst/>
              <a:gdLst>
                <a:gd name="T0" fmla="*/ 21 w 76"/>
                <a:gd name="T1" fmla="*/ 55 h 73"/>
                <a:gd name="T2" fmla="*/ 25 w 76"/>
                <a:gd name="T3" fmla="*/ 57 h 73"/>
                <a:gd name="T4" fmla="*/ 28 w 76"/>
                <a:gd name="T5" fmla="*/ 55 h 73"/>
                <a:gd name="T6" fmla="*/ 33 w 76"/>
                <a:gd name="T7" fmla="*/ 53 h 73"/>
                <a:gd name="T8" fmla="*/ 44 w 76"/>
                <a:gd name="T9" fmla="*/ 59 h 73"/>
                <a:gd name="T10" fmla="*/ 70 w 76"/>
                <a:gd name="T11" fmla="*/ 73 h 73"/>
                <a:gd name="T12" fmla="*/ 71 w 76"/>
                <a:gd name="T13" fmla="*/ 71 h 73"/>
                <a:gd name="T14" fmla="*/ 75 w 76"/>
                <a:gd name="T15" fmla="*/ 71 h 73"/>
                <a:gd name="T16" fmla="*/ 75 w 76"/>
                <a:gd name="T17" fmla="*/ 66 h 73"/>
                <a:gd name="T18" fmla="*/ 75 w 76"/>
                <a:gd name="T19" fmla="*/ 44 h 73"/>
                <a:gd name="T20" fmla="*/ 75 w 76"/>
                <a:gd name="T21" fmla="*/ 24 h 73"/>
                <a:gd name="T22" fmla="*/ 75 w 76"/>
                <a:gd name="T23" fmla="*/ 20 h 73"/>
                <a:gd name="T24" fmla="*/ 74 w 76"/>
                <a:gd name="T25" fmla="*/ 17 h 73"/>
                <a:gd name="T26" fmla="*/ 76 w 76"/>
                <a:gd name="T27" fmla="*/ 14 h 73"/>
                <a:gd name="T28" fmla="*/ 74 w 76"/>
                <a:gd name="T29" fmla="*/ 11 h 73"/>
                <a:gd name="T30" fmla="*/ 76 w 76"/>
                <a:gd name="T31" fmla="*/ 8 h 73"/>
                <a:gd name="T32" fmla="*/ 67 w 76"/>
                <a:gd name="T33" fmla="*/ 5 h 73"/>
                <a:gd name="T34" fmla="*/ 61 w 76"/>
                <a:gd name="T35" fmla="*/ 2 h 73"/>
                <a:gd name="T36" fmla="*/ 51 w 76"/>
                <a:gd name="T37" fmla="*/ 6 h 73"/>
                <a:gd name="T38" fmla="*/ 51 w 76"/>
                <a:gd name="T39" fmla="*/ 9 h 73"/>
                <a:gd name="T40" fmla="*/ 50 w 76"/>
                <a:gd name="T41" fmla="*/ 14 h 73"/>
                <a:gd name="T42" fmla="*/ 41 w 76"/>
                <a:gd name="T43" fmla="*/ 13 h 73"/>
                <a:gd name="T44" fmla="*/ 36 w 76"/>
                <a:gd name="T45" fmla="*/ 12 h 73"/>
                <a:gd name="T46" fmla="*/ 31 w 76"/>
                <a:gd name="T47" fmla="*/ 10 h 73"/>
                <a:gd name="T48" fmla="*/ 29 w 76"/>
                <a:gd name="T49" fmla="*/ 6 h 73"/>
                <a:gd name="T50" fmla="*/ 23 w 76"/>
                <a:gd name="T51" fmla="*/ 3 h 73"/>
                <a:gd name="T52" fmla="*/ 17 w 76"/>
                <a:gd name="T53" fmla="*/ 2 h 73"/>
                <a:gd name="T54" fmla="*/ 11 w 76"/>
                <a:gd name="T55" fmla="*/ 0 h 73"/>
                <a:gd name="T56" fmla="*/ 11 w 76"/>
                <a:gd name="T57" fmla="*/ 4 h 73"/>
                <a:gd name="T58" fmla="*/ 9 w 76"/>
                <a:gd name="T59" fmla="*/ 6 h 73"/>
                <a:gd name="T60" fmla="*/ 5 w 76"/>
                <a:gd name="T61" fmla="*/ 8 h 73"/>
                <a:gd name="T62" fmla="*/ 5 w 76"/>
                <a:gd name="T63" fmla="*/ 14 h 73"/>
                <a:gd name="T64" fmla="*/ 1 w 76"/>
                <a:gd name="T65" fmla="*/ 17 h 73"/>
                <a:gd name="T66" fmla="*/ 3 w 76"/>
                <a:gd name="T67" fmla="*/ 21 h 73"/>
                <a:gd name="T68" fmla="*/ 3 w 76"/>
                <a:gd name="T69" fmla="*/ 26 h 73"/>
                <a:gd name="T70" fmla="*/ 3 w 76"/>
                <a:gd name="T71" fmla="*/ 31 h 73"/>
                <a:gd name="T72" fmla="*/ 3 w 76"/>
                <a:gd name="T73" fmla="*/ 34 h 73"/>
                <a:gd name="T74" fmla="*/ 3 w 76"/>
                <a:gd name="T75" fmla="*/ 37 h 73"/>
                <a:gd name="T76" fmla="*/ 1 w 76"/>
                <a:gd name="T77" fmla="*/ 40 h 73"/>
                <a:gd name="T78" fmla="*/ 4 w 76"/>
                <a:gd name="T79" fmla="*/ 46 h 73"/>
                <a:gd name="T80" fmla="*/ 7 w 76"/>
                <a:gd name="T81" fmla="*/ 48 h 73"/>
                <a:gd name="T82" fmla="*/ 11 w 76"/>
                <a:gd name="T83" fmla="*/ 49 h 73"/>
                <a:gd name="T84" fmla="*/ 14 w 76"/>
                <a:gd name="T85" fmla="*/ 53 h 73"/>
                <a:gd name="T86" fmla="*/ 21 w 76"/>
                <a:gd name="T87" fmla="*/ 55 h 73"/>
                <a:gd name="T88" fmla="*/ 21 w 76"/>
                <a:gd name="T89" fmla="*/ 55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76" h="73">
                  <a:moveTo>
                    <a:pt x="21" y="55"/>
                  </a:moveTo>
                  <a:cubicBezTo>
                    <a:pt x="21" y="56"/>
                    <a:pt x="24" y="58"/>
                    <a:pt x="25" y="57"/>
                  </a:cubicBezTo>
                  <a:cubicBezTo>
                    <a:pt x="26" y="56"/>
                    <a:pt x="27" y="56"/>
                    <a:pt x="28" y="55"/>
                  </a:cubicBezTo>
                  <a:cubicBezTo>
                    <a:pt x="29" y="55"/>
                    <a:pt x="32" y="53"/>
                    <a:pt x="33" y="53"/>
                  </a:cubicBezTo>
                  <a:cubicBezTo>
                    <a:pt x="37" y="55"/>
                    <a:pt x="40" y="57"/>
                    <a:pt x="44" y="59"/>
                  </a:cubicBezTo>
                  <a:cubicBezTo>
                    <a:pt x="53" y="64"/>
                    <a:pt x="61" y="69"/>
                    <a:pt x="70" y="73"/>
                  </a:cubicBezTo>
                  <a:cubicBezTo>
                    <a:pt x="70" y="71"/>
                    <a:pt x="69" y="71"/>
                    <a:pt x="71" y="71"/>
                  </a:cubicBezTo>
                  <a:cubicBezTo>
                    <a:pt x="71" y="71"/>
                    <a:pt x="75" y="71"/>
                    <a:pt x="75" y="71"/>
                  </a:cubicBezTo>
                  <a:cubicBezTo>
                    <a:pt x="75" y="69"/>
                    <a:pt x="75" y="68"/>
                    <a:pt x="75" y="66"/>
                  </a:cubicBezTo>
                  <a:cubicBezTo>
                    <a:pt x="75" y="59"/>
                    <a:pt x="75" y="52"/>
                    <a:pt x="75" y="44"/>
                  </a:cubicBezTo>
                  <a:cubicBezTo>
                    <a:pt x="75" y="37"/>
                    <a:pt x="75" y="30"/>
                    <a:pt x="75" y="24"/>
                  </a:cubicBezTo>
                  <a:cubicBezTo>
                    <a:pt x="75" y="22"/>
                    <a:pt x="75" y="21"/>
                    <a:pt x="75" y="20"/>
                  </a:cubicBezTo>
                  <a:cubicBezTo>
                    <a:pt x="74" y="19"/>
                    <a:pt x="74" y="18"/>
                    <a:pt x="74" y="17"/>
                  </a:cubicBezTo>
                  <a:cubicBezTo>
                    <a:pt x="74" y="16"/>
                    <a:pt x="76" y="15"/>
                    <a:pt x="76" y="14"/>
                  </a:cubicBezTo>
                  <a:cubicBezTo>
                    <a:pt x="76" y="13"/>
                    <a:pt x="74" y="12"/>
                    <a:pt x="74" y="11"/>
                  </a:cubicBezTo>
                  <a:cubicBezTo>
                    <a:pt x="74" y="10"/>
                    <a:pt x="75" y="9"/>
                    <a:pt x="76" y="8"/>
                  </a:cubicBezTo>
                  <a:cubicBezTo>
                    <a:pt x="73" y="6"/>
                    <a:pt x="70" y="7"/>
                    <a:pt x="67" y="5"/>
                  </a:cubicBezTo>
                  <a:cubicBezTo>
                    <a:pt x="65" y="4"/>
                    <a:pt x="64" y="2"/>
                    <a:pt x="61" y="2"/>
                  </a:cubicBezTo>
                  <a:cubicBezTo>
                    <a:pt x="57" y="2"/>
                    <a:pt x="53" y="3"/>
                    <a:pt x="51" y="6"/>
                  </a:cubicBezTo>
                  <a:cubicBezTo>
                    <a:pt x="50" y="7"/>
                    <a:pt x="50" y="8"/>
                    <a:pt x="51" y="9"/>
                  </a:cubicBezTo>
                  <a:cubicBezTo>
                    <a:pt x="52" y="11"/>
                    <a:pt x="51" y="12"/>
                    <a:pt x="50" y="14"/>
                  </a:cubicBezTo>
                  <a:cubicBezTo>
                    <a:pt x="48" y="17"/>
                    <a:pt x="44" y="15"/>
                    <a:pt x="41" y="13"/>
                  </a:cubicBezTo>
                  <a:cubicBezTo>
                    <a:pt x="39" y="13"/>
                    <a:pt x="38" y="12"/>
                    <a:pt x="36" y="12"/>
                  </a:cubicBezTo>
                  <a:cubicBezTo>
                    <a:pt x="34" y="11"/>
                    <a:pt x="32" y="12"/>
                    <a:pt x="31" y="10"/>
                  </a:cubicBezTo>
                  <a:cubicBezTo>
                    <a:pt x="30" y="9"/>
                    <a:pt x="30" y="7"/>
                    <a:pt x="29" y="6"/>
                  </a:cubicBezTo>
                  <a:cubicBezTo>
                    <a:pt x="28" y="4"/>
                    <a:pt x="25" y="4"/>
                    <a:pt x="23" y="3"/>
                  </a:cubicBezTo>
                  <a:cubicBezTo>
                    <a:pt x="21" y="2"/>
                    <a:pt x="19" y="2"/>
                    <a:pt x="17" y="2"/>
                  </a:cubicBezTo>
                  <a:cubicBezTo>
                    <a:pt x="15" y="2"/>
                    <a:pt x="14" y="1"/>
                    <a:pt x="11" y="0"/>
                  </a:cubicBezTo>
                  <a:cubicBezTo>
                    <a:pt x="11" y="1"/>
                    <a:pt x="11" y="2"/>
                    <a:pt x="11" y="4"/>
                  </a:cubicBezTo>
                  <a:cubicBezTo>
                    <a:pt x="11" y="5"/>
                    <a:pt x="11" y="4"/>
                    <a:pt x="9" y="6"/>
                  </a:cubicBezTo>
                  <a:cubicBezTo>
                    <a:pt x="8" y="7"/>
                    <a:pt x="7" y="7"/>
                    <a:pt x="5" y="8"/>
                  </a:cubicBezTo>
                  <a:cubicBezTo>
                    <a:pt x="3" y="10"/>
                    <a:pt x="6" y="12"/>
                    <a:pt x="5" y="14"/>
                  </a:cubicBezTo>
                  <a:cubicBezTo>
                    <a:pt x="4" y="16"/>
                    <a:pt x="1" y="16"/>
                    <a:pt x="1" y="17"/>
                  </a:cubicBezTo>
                  <a:cubicBezTo>
                    <a:pt x="1" y="19"/>
                    <a:pt x="2" y="20"/>
                    <a:pt x="3" y="21"/>
                  </a:cubicBezTo>
                  <a:cubicBezTo>
                    <a:pt x="3" y="23"/>
                    <a:pt x="3" y="25"/>
                    <a:pt x="3" y="26"/>
                  </a:cubicBezTo>
                  <a:cubicBezTo>
                    <a:pt x="3" y="28"/>
                    <a:pt x="4" y="29"/>
                    <a:pt x="3" y="31"/>
                  </a:cubicBezTo>
                  <a:cubicBezTo>
                    <a:pt x="3" y="32"/>
                    <a:pt x="3" y="33"/>
                    <a:pt x="3" y="34"/>
                  </a:cubicBezTo>
                  <a:cubicBezTo>
                    <a:pt x="3" y="35"/>
                    <a:pt x="4" y="36"/>
                    <a:pt x="3" y="37"/>
                  </a:cubicBezTo>
                  <a:cubicBezTo>
                    <a:pt x="3" y="38"/>
                    <a:pt x="0" y="38"/>
                    <a:pt x="1" y="40"/>
                  </a:cubicBezTo>
                  <a:cubicBezTo>
                    <a:pt x="3" y="42"/>
                    <a:pt x="4" y="43"/>
                    <a:pt x="4" y="46"/>
                  </a:cubicBezTo>
                  <a:cubicBezTo>
                    <a:pt x="4" y="48"/>
                    <a:pt x="6" y="47"/>
                    <a:pt x="7" y="48"/>
                  </a:cubicBezTo>
                  <a:cubicBezTo>
                    <a:pt x="9" y="48"/>
                    <a:pt x="10" y="48"/>
                    <a:pt x="11" y="49"/>
                  </a:cubicBezTo>
                  <a:cubicBezTo>
                    <a:pt x="12" y="50"/>
                    <a:pt x="13" y="52"/>
                    <a:pt x="14" y="53"/>
                  </a:cubicBezTo>
                  <a:cubicBezTo>
                    <a:pt x="16" y="54"/>
                    <a:pt x="19" y="53"/>
                    <a:pt x="21" y="55"/>
                  </a:cubicBezTo>
                  <a:cubicBezTo>
                    <a:pt x="22" y="56"/>
                    <a:pt x="20" y="54"/>
                    <a:pt x="21" y="55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39" name="Freeform 773"/>
            <p:cNvSpPr>
              <a:spLocks/>
            </p:cNvSpPr>
            <p:nvPr/>
          </p:nvSpPr>
          <p:spPr bwMode="auto">
            <a:xfrm>
              <a:off x="10910384" y="7714256"/>
              <a:ext cx="391721" cy="318556"/>
            </a:xfrm>
            <a:custGeom>
              <a:avLst/>
              <a:gdLst>
                <a:gd name="T0" fmla="*/ 19 w 42"/>
                <a:gd name="T1" fmla="*/ 34 h 34"/>
                <a:gd name="T2" fmla="*/ 20 w 42"/>
                <a:gd name="T3" fmla="*/ 25 h 34"/>
                <a:gd name="T4" fmla="*/ 24 w 42"/>
                <a:gd name="T5" fmla="*/ 22 h 34"/>
                <a:gd name="T6" fmla="*/ 25 w 42"/>
                <a:gd name="T7" fmla="*/ 20 h 34"/>
                <a:gd name="T8" fmla="*/ 25 w 42"/>
                <a:gd name="T9" fmla="*/ 9 h 34"/>
                <a:gd name="T10" fmla="*/ 32 w 42"/>
                <a:gd name="T11" fmla="*/ 9 h 34"/>
                <a:gd name="T12" fmla="*/ 41 w 42"/>
                <a:gd name="T13" fmla="*/ 9 h 34"/>
                <a:gd name="T14" fmla="*/ 42 w 42"/>
                <a:gd name="T15" fmla="*/ 2 h 34"/>
                <a:gd name="T16" fmla="*/ 40 w 42"/>
                <a:gd name="T17" fmla="*/ 0 h 34"/>
                <a:gd name="T18" fmla="*/ 20 w 42"/>
                <a:gd name="T19" fmla="*/ 0 h 34"/>
                <a:gd name="T20" fmla="*/ 15 w 42"/>
                <a:gd name="T21" fmla="*/ 6 h 34"/>
                <a:gd name="T22" fmla="*/ 10 w 42"/>
                <a:gd name="T23" fmla="*/ 17 h 34"/>
                <a:gd name="T24" fmla="*/ 8 w 42"/>
                <a:gd name="T25" fmla="*/ 18 h 34"/>
                <a:gd name="T26" fmla="*/ 4 w 42"/>
                <a:gd name="T27" fmla="*/ 25 h 34"/>
                <a:gd name="T28" fmla="*/ 0 w 42"/>
                <a:gd name="T29" fmla="*/ 34 h 34"/>
                <a:gd name="T30" fmla="*/ 19 w 42"/>
                <a:gd name="T31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2" h="34">
                  <a:moveTo>
                    <a:pt x="19" y="34"/>
                  </a:moveTo>
                  <a:cubicBezTo>
                    <a:pt x="19" y="31"/>
                    <a:pt x="18" y="26"/>
                    <a:pt x="20" y="25"/>
                  </a:cubicBezTo>
                  <a:cubicBezTo>
                    <a:pt x="21" y="24"/>
                    <a:pt x="23" y="23"/>
                    <a:pt x="24" y="22"/>
                  </a:cubicBezTo>
                  <a:cubicBezTo>
                    <a:pt x="25" y="22"/>
                    <a:pt x="25" y="20"/>
                    <a:pt x="25" y="20"/>
                  </a:cubicBezTo>
                  <a:cubicBezTo>
                    <a:pt x="25" y="16"/>
                    <a:pt x="25" y="13"/>
                    <a:pt x="25" y="9"/>
                  </a:cubicBezTo>
                  <a:cubicBezTo>
                    <a:pt x="25" y="9"/>
                    <a:pt x="31" y="9"/>
                    <a:pt x="32" y="9"/>
                  </a:cubicBezTo>
                  <a:cubicBezTo>
                    <a:pt x="35" y="9"/>
                    <a:pt x="38" y="9"/>
                    <a:pt x="41" y="9"/>
                  </a:cubicBezTo>
                  <a:cubicBezTo>
                    <a:pt x="42" y="9"/>
                    <a:pt x="42" y="3"/>
                    <a:pt x="42" y="2"/>
                  </a:cubicBezTo>
                  <a:cubicBezTo>
                    <a:pt x="42" y="0"/>
                    <a:pt x="42" y="0"/>
                    <a:pt x="40" y="0"/>
                  </a:cubicBezTo>
                  <a:cubicBezTo>
                    <a:pt x="33" y="0"/>
                    <a:pt x="27" y="0"/>
                    <a:pt x="20" y="0"/>
                  </a:cubicBezTo>
                  <a:cubicBezTo>
                    <a:pt x="18" y="2"/>
                    <a:pt x="17" y="4"/>
                    <a:pt x="15" y="6"/>
                  </a:cubicBezTo>
                  <a:cubicBezTo>
                    <a:pt x="11" y="9"/>
                    <a:pt x="11" y="12"/>
                    <a:pt x="10" y="17"/>
                  </a:cubicBezTo>
                  <a:cubicBezTo>
                    <a:pt x="10" y="17"/>
                    <a:pt x="9" y="18"/>
                    <a:pt x="8" y="18"/>
                  </a:cubicBezTo>
                  <a:cubicBezTo>
                    <a:pt x="6" y="20"/>
                    <a:pt x="5" y="22"/>
                    <a:pt x="4" y="25"/>
                  </a:cubicBezTo>
                  <a:cubicBezTo>
                    <a:pt x="2" y="28"/>
                    <a:pt x="0" y="30"/>
                    <a:pt x="0" y="34"/>
                  </a:cubicBezTo>
                  <a:cubicBezTo>
                    <a:pt x="6" y="34"/>
                    <a:pt x="13" y="34"/>
                    <a:pt x="19" y="34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40" name="Freeform 774"/>
            <p:cNvSpPr>
              <a:spLocks/>
            </p:cNvSpPr>
            <p:nvPr/>
          </p:nvSpPr>
          <p:spPr bwMode="auto">
            <a:xfrm>
              <a:off x="11098281" y="7265092"/>
              <a:ext cx="560509" cy="449163"/>
            </a:xfrm>
            <a:custGeom>
              <a:avLst/>
              <a:gdLst>
                <a:gd name="T0" fmla="*/ 22 w 60"/>
                <a:gd name="T1" fmla="*/ 48 h 48"/>
                <a:gd name="T2" fmla="*/ 23 w 60"/>
                <a:gd name="T3" fmla="*/ 41 h 48"/>
                <a:gd name="T4" fmla="*/ 29 w 60"/>
                <a:gd name="T5" fmla="*/ 37 h 48"/>
                <a:gd name="T6" fmla="*/ 33 w 60"/>
                <a:gd name="T7" fmla="*/ 37 h 48"/>
                <a:gd name="T8" fmla="*/ 38 w 60"/>
                <a:gd name="T9" fmla="*/ 35 h 48"/>
                <a:gd name="T10" fmla="*/ 40 w 60"/>
                <a:gd name="T11" fmla="*/ 32 h 48"/>
                <a:gd name="T12" fmla="*/ 45 w 60"/>
                <a:gd name="T13" fmla="*/ 31 h 48"/>
                <a:gd name="T14" fmla="*/ 46 w 60"/>
                <a:gd name="T15" fmla="*/ 28 h 48"/>
                <a:gd name="T16" fmla="*/ 50 w 60"/>
                <a:gd name="T17" fmla="*/ 25 h 48"/>
                <a:gd name="T18" fmla="*/ 53 w 60"/>
                <a:gd name="T19" fmla="*/ 23 h 48"/>
                <a:gd name="T20" fmla="*/ 58 w 60"/>
                <a:gd name="T21" fmla="*/ 24 h 48"/>
                <a:gd name="T22" fmla="*/ 56 w 60"/>
                <a:gd name="T23" fmla="*/ 16 h 48"/>
                <a:gd name="T24" fmla="*/ 56 w 60"/>
                <a:gd name="T25" fmla="*/ 10 h 48"/>
                <a:gd name="T26" fmla="*/ 55 w 60"/>
                <a:gd name="T27" fmla="*/ 7 h 48"/>
                <a:gd name="T28" fmla="*/ 51 w 60"/>
                <a:gd name="T29" fmla="*/ 6 h 48"/>
                <a:gd name="T30" fmla="*/ 47 w 60"/>
                <a:gd name="T31" fmla="*/ 6 h 48"/>
                <a:gd name="T32" fmla="*/ 42 w 60"/>
                <a:gd name="T33" fmla="*/ 6 h 48"/>
                <a:gd name="T34" fmla="*/ 35 w 60"/>
                <a:gd name="T35" fmla="*/ 4 h 48"/>
                <a:gd name="T36" fmla="*/ 30 w 60"/>
                <a:gd name="T37" fmla="*/ 13 h 48"/>
                <a:gd name="T38" fmla="*/ 20 w 60"/>
                <a:gd name="T39" fmla="*/ 19 h 48"/>
                <a:gd name="T40" fmla="*/ 16 w 60"/>
                <a:gd name="T41" fmla="*/ 27 h 48"/>
                <a:gd name="T42" fmla="*/ 16 w 60"/>
                <a:gd name="T43" fmla="*/ 35 h 48"/>
                <a:gd name="T44" fmla="*/ 14 w 60"/>
                <a:gd name="T45" fmla="*/ 39 h 48"/>
                <a:gd name="T46" fmla="*/ 9 w 60"/>
                <a:gd name="T47" fmla="*/ 42 h 48"/>
                <a:gd name="T48" fmla="*/ 5 w 60"/>
                <a:gd name="T49" fmla="*/ 45 h 48"/>
                <a:gd name="T50" fmla="*/ 0 w 60"/>
                <a:gd name="T51" fmla="*/ 48 h 48"/>
                <a:gd name="T52" fmla="*/ 22 w 60"/>
                <a:gd name="T53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60" h="48">
                  <a:moveTo>
                    <a:pt x="22" y="48"/>
                  </a:moveTo>
                  <a:cubicBezTo>
                    <a:pt x="22" y="45"/>
                    <a:pt x="21" y="43"/>
                    <a:pt x="23" y="41"/>
                  </a:cubicBezTo>
                  <a:cubicBezTo>
                    <a:pt x="25" y="40"/>
                    <a:pt x="28" y="39"/>
                    <a:pt x="29" y="37"/>
                  </a:cubicBezTo>
                  <a:cubicBezTo>
                    <a:pt x="30" y="37"/>
                    <a:pt x="32" y="37"/>
                    <a:pt x="33" y="37"/>
                  </a:cubicBezTo>
                  <a:cubicBezTo>
                    <a:pt x="34" y="36"/>
                    <a:pt x="36" y="36"/>
                    <a:pt x="38" y="35"/>
                  </a:cubicBezTo>
                  <a:cubicBezTo>
                    <a:pt x="39" y="34"/>
                    <a:pt x="39" y="33"/>
                    <a:pt x="40" y="32"/>
                  </a:cubicBezTo>
                  <a:cubicBezTo>
                    <a:pt x="41" y="31"/>
                    <a:pt x="44" y="32"/>
                    <a:pt x="45" y="31"/>
                  </a:cubicBezTo>
                  <a:cubicBezTo>
                    <a:pt x="46" y="30"/>
                    <a:pt x="46" y="29"/>
                    <a:pt x="46" y="28"/>
                  </a:cubicBezTo>
                  <a:cubicBezTo>
                    <a:pt x="46" y="26"/>
                    <a:pt x="49" y="26"/>
                    <a:pt x="50" y="25"/>
                  </a:cubicBezTo>
                  <a:cubicBezTo>
                    <a:pt x="51" y="24"/>
                    <a:pt x="51" y="23"/>
                    <a:pt x="53" y="23"/>
                  </a:cubicBezTo>
                  <a:cubicBezTo>
                    <a:pt x="54" y="23"/>
                    <a:pt x="57" y="24"/>
                    <a:pt x="58" y="24"/>
                  </a:cubicBezTo>
                  <a:cubicBezTo>
                    <a:pt x="60" y="23"/>
                    <a:pt x="56" y="17"/>
                    <a:pt x="56" y="16"/>
                  </a:cubicBezTo>
                  <a:cubicBezTo>
                    <a:pt x="56" y="14"/>
                    <a:pt x="56" y="12"/>
                    <a:pt x="56" y="10"/>
                  </a:cubicBezTo>
                  <a:cubicBezTo>
                    <a:pt x="55" y="9"/>
                    <a:pt x="55" y="8"/>
                    <a:pt x="55" y="7"/>
                  </a:cubicBezTo>
                  <a:cubicBezTo>
                    <a:pt x="53" y="7"/>
                    <a:pt x="52" y="6"/>
                    <a:pt x="51" y="6"/>
                  </a:cubicBezTo>
                  <a:cubicBezTo>
                    <a:pt x="50" y="5"/>
                    <a:pt x="48" y="6"/>
                    <a:pt x="47" y="6"/>
                  </a:cubicBezTo>
                  <a:cubicBezTo>
                    <a:pt x="46" y="5"/>
                    <a:pt x="44" y="6"/>
                    <a:pt x="42" y="6"/>
                  </a:cubicBezTo>
                  <a:cubicBezTo>
                    <a:pt x="40" y="6"/>
                    <a:pt x="36" y="0"/>
                    <a:pt x="35" y="4"/>
                  </a:cubicBezTo>
                  <a:cubicBezTo>
                    <a:pt x="34" y="7"/>
                    <a:pt x="33" y="10"/>
                    <a:pt x="30" y="13"/>
                  </a:cubicBezTo>
                  <a:cubicBezTo>
                    <a:pt x="27" y="16"/>
                    <a:pt x="23" y="16"/>
                    <a:pt x="20" y="19"/>
                  </a:cubicBezTo>
                  <a:cubicBezTo>
                    <a:pt x="18" y="21"/>
                    <a:pt x="17" y="24"/>
                    <a:pt x="16" y="27"/>
                  </a:cubicBezTo>
                  <a:cubicBezTo>
                    <a:pt x="16" y="29"/>
                    <a:pt x="17" y="32"/>
                    <a:pt x="16" y="35"/>
                  </a:cubicBezTo>
                  <a:cubicBezTo>
                    <a:pt x="15" y="36"/>
                    <a:pt x="14" y="38"/>
                    <a:pt x="14" y="39"/>
                  </a:cubicBezTo>
                  <a:cubicBezTo>
                    <a:pt x="13" y="41"/>
                    <a:pt x="11" y="41"/>
                    <a:pt x="9" y="42"/>
                  </a:cubicBezTo>
                  <a:cubicBezTo>
                    <a:pt x="8" y="43"/>
                    <a:pt x="7" y="44"/>
                    <a:pt x="5" y="45"/>
                  </a:cubicBezTo>
                  <a:cubicBezTo>
                    <a:pt x="4" y="46"/>
                    <a:pt x="2" y="46"/>
                    <a:pt x="0" y="48"/>
                  </a:cubicBezTo>
                  <a:lnTo>
                    <a:pt x="22" y="48"/>
                  </a:ln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41" name="Freeform 775"/>
            <p:cNvSpPr>
              <a:spLocks/>
            </p:cNvSpPr>
            <p:nvPr/>
          </p:nvSpPr>
          <p:spPr bwMode="auto">
            <a:xfrm>
              <a:off x="11295736" y="7220495"/>
              <a:ext cx="968154" cy="923808"/>
            </a:xfrm>
            <a:custGeom>
              <a:avLst/>
              <a:gdLst>
                <a:gd name="T0" fmla="*/ 35 w 104"/>
                <a:gd name="T1" fmla="*/ 22 h 99"/>
                <a:gd name="T2" fmla="*/ 36 w 104"/>
                <a:gd name="T3" fmla="*/ 29 h 99"/>
                <a:gd name="T4" fmla="*/ 31 w 104"/>
                <a:gd name="T5" fmla="*/ 28 h 99"/>
                <a:gd name="T6" fmla="*/ 29 w 104"/>
                <a:gd name="T7" fmla="*/ 30 h 99"/>
                <a:gd name="T8" fmla="*/ 26 w 104"/>
                <a:gd name="T9" fmla="*/ 31 h 99"/>
                <a:gd name="T10" fmla="*/ 24 w 104"/>
                <a:gd name="T11" fmla="*/ 35 h 99"/>
                <a:gd name="T12" fmla="*/ 20 w 104"/>
                <a:gd name="T13" fmla="*/ 37 h 99"/>
                <a:gd name="T14" fmla="*/ 17 w 104"/>
                <a:gd name="T15" fmla="*/ 40 h 99"/>
                <a:gd name="T16" fmla="*/ 11 w 104"/>
                <a:gd name="T17" fmla="*/ 42 h 99"/>
                <a:gd name="T18" fmla="*/ 8 w 104"/>
                <a:gd name="T19" fmla="*/ 43 h 99"/>
                <a:gd name="T20" fmla="*/ 4 w 104"/>
                <a:gd name="T21" fmla="*/ 45 h 99"/>
                <a:gd name="T22" fmla="*/ 1 w 104"/>
                <a:gd name="T23" fmla="*/ 52 h 99"/>
                <a:gd name="T24" fmla="*/ 2 w 104"/>
                <a:gd name="T25" fmla="*/ 56 h 99"/>
                <a:gd name="T26" fmla="*/ 6 w 104"/>
                <a:gd name="T27" fmla="*/ 59 h 99"/>
                <a:gd name="T28" fmla="*/ 37 w 104"/>
                <a:gd name="T29" fmla="*/ 79 h 99"/>
                <a:gd name="T30" fmla="*/ 48 w 104"/>
                <a:gd name="T31" fmla="*/ 86 h 99"/>
                <a:gd name="T32" fmla="*/ 49 w 104"/>
                <a:gd name="T33" fmla="*/ 87 h 99"/>
                <a:gd name="T34" fmla="*/ 58 w 104"/>
                <a:gd name="T35" fmla="*/ 93 h 99"/>
                <a:gd name="T36" fmla="*/ 61 w 104"/>
                <a:gd name="T37" fmla="*/ 99 h 99"/>
                <a:gd name="T38" fmla="*/ 67 w 104"/>
                <a:gd name="T39" fmla="*/ 97 h 99"/>
                <a:gd name="T40" fmla="*/ 72 w 104"/>
                <a:gd name="T41" fmla="*/ 96 h 99"/>
                <a:gd name="T42" fmla="*/ 85 w 104"/>
                <a:gd name="T43" fmla="*/ 87 h 99"/>
                <a:gd name="T44" fmla="*/ 100 w 104"/>
                <a:gd name="T45" fmla="*/ 77 h 99"/>
                <a:gd name="T46" fmla="*/ 104 w 104"/>
                <a:gd name="T47" fmla="*/ 75 h 99"/>
                <a:gd name="T48" fmla="*/ 97 w 104"/>
                <a:gd name="T49" fmla="*/ 69 h 99"/>
                <a:gd name="T50" fmla="*/ 94 w 104"/>
                <a:gd name="T51" fmla="*/ 69 h 99"/>
                <a:gd name="T52" fmla="*/ 92 w 104"/>
                <a:gd name="T53" fmla="*/ 63 h 99"/>
                <a:gd name="T54" fmla="*/ 92 w 104"/>
                <a:gd name="T55" fmla="*/ 60 h 99"/>
                <a:gd name="T56" fmla="*/ 93 w 104"/>
                <a:gd name="T57" fmla="*/ 55 h 99"/>
                <a:gd name="T58" fmla="*/ 93 w 104"/>
                <a:gd name="T59" fmla="*/ 50 h 99"/>
                <a:gd name="T60" fmla="*/ 93 w 104"/>
                <a:gd name="T61" fmla="*/ 46 h 99"/>
                <a:gd name="T62" fmla="*/ 92 w 104"/>
                <a:gd name="T63" fmla="*/ 42 h 99"/>
                <a:gd name="T64" fmla="*/ 91 w 104"/>
                <a:gd name="T65" fmla="*/ 37 h 99"/>
                <a:gd name="T66" fmla="*/ 87 w 104"/>
                <a:gd name="T67" fmla="*/ 27 h 99"/>
                <a:gd name="T68" fmla="*/ 82 w 104"/>
                <a:gd name="T69" fmla="*/ 20 h 99"/>
                <a:gd name="T70" fmla="*/ 85 w 104"/>
                <a:gd name="T71" fmla="*/ 13 h 99"/>
                <a:gd name="T72" fmla="*/ 86 w 104"/>
                <a:gd name="T73" fmla="*/ 2 h 99"/>
                <a:gd name="T74" fmla="*/ 84 w 104"/>
                <a:gd name="T75" fmla="*/ 1 h 99"/>
                <a:gd name="T76" fmla="*/ 81 w 104"/>
                <a:gd name="T77" fmla="*/ 0 h 99"/>
                <a:gd name="T78" fmla="*/ 79 w 104"/>
                <a:gd name="T79" fmla="*/ 1 h 99"/>
                <a:gd name="T80" fmla="*/ 75 w 104"/>
                <a:gd name="T81" fmla="*/ 0 h 99"/>
                <a:gd name="T82" fmla="*/ 72 w 104"/>
                <a:gd name="T83" fmla="*/ 2 h 99"/>
                <a:gd name="T84" fmla="*/ 68 w 104"/>
                <a:gd name="T85" fmla="*/ 1 h 99"/>
                <a:gd name="T86" fmla="*/ 61 w 104"/>
                <a:gd name="T87" fmla="*/ 2 h 99"/>
                <a:gd name="T88" fmla="*/ 46 w 104"/>
                <a:gd name="T89" fmla="*/ 5 h 99"/>
                <a:gd name="T90" fmla="*/ 43 w 104"/>
                <a:gd name="T91" fmla="*/ 7 h 99"/>
                <a:gd name="T92" fmla="*/ 39 w 104"/>
                <a:gd name="T93" fmla="*/ 8 h 99"/>
                <a:gd name="T94" fmla="*/ 34 w 104"/>
                <a:gd name="T95" fmla="*/ 12 h 99"/>
                <a:gd name="T96" fmla="*/ 35 w 104"/>
                <a:gd name="T97" fmla="*/ 22 h 99"/>
                <a:gd name="T98" fmla="*/ 35 w 104"/>
                <a:gd name="T99" fmla="*/ 22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04" h="99">
                  <a:moveTo>
                    <a:pt x="35" y="22"/>
                  </a:moveTo>
                  <a:cubicBezTo>
                    <a:pt x="36" y="23"/>
                    <a:pt x="40" y="29"/>
                    <a:pt x="36" y="29"/>
                  </a:cubicBezTo>
                  <a:cubicBezTo>
                    <a:pt x="35" y="28"/>
                    <a:pt x="32" y="27"/>
                    <a:pt x="31" y="28"/>
                  </a:cubicBezTo>
                  <a:cubicBezTo>
                    <a:pt x="30" y="29"/>
                    <a:pt x="30" y="29"/>
                    <a:pt x="29" y="30"/>
                  </a:cubicBezTo>
                  <a:cubicBezTo>
                    <a:pt x="28" y="31"/>
                    <a:pt x="27" y="31"/>
                    <a:pt x="26" y="31"/>
                  </a:cubicBezTo>
                  <a:cubicBezTo>
                    <a:pt x="24" y="32"/>
                    <a:pt x="25" y="34"/>
                    <a:pt x="24" y="35"/>
                  </a:cubicBezTo>
                  <a:cubicBezTo>
                    <a:pt x="24" y="37"/>
                    <a:pt x="21" y="36"/>
                    <a:pt x="20" y="37"/>
                  </a:cubicBezTo>
                  <a:cubicBezTo>
                    <a:pt x="18" y="37"/>
                    <a:pt x="18" y="39"/>
                    <a:pt x="17" y="40"/>
                  </a:cubicBezTo>
                  <a:cubicBezTo>
                    <a:pt x="15" y="42"/>
                    <a:pt x="13" y="41"/>
                    <a:pt x="11" y="42"/>
                  </a:cubicBezTo>
                  <a:cubicBezTo>
                    <a:pt x="10" y="42"/>
                    <a:pt x="9" y="42"/>
                    <a:pt x="8" y="43"/>
                  </a:cubicBezTo>
                  <a:cubicBezTo>
                    <a:pt x="7" y="43"/>
                    <a:pt x="5" y="44"/>
                    <a:pt x="4" y="45"/>
                  </a:cubicBezTo>
                  <a:cubicBezTo>
                    <a:pt x="0" y="47"/>
                    <a:pt x="1" y="48"/>
                    <a:pt x="1" y="52"/>
                  </a:cubicBezTo>
                  <a:cubicBezTo>
                    <a:pt x="1" y="55"/>
                    <a:pt x="0" y="55"/>
                    <a:pt x="2" y="56"/>
                  </a:cubicBezTo>
                  <a:cubicBezTo>
                    <a:pt x="3" y="57"/>
                    <a:pt x="5" y="58"/>
                    <a:pt x="6" y="59"/>
                  </a:cubicBezTo>
                  <a:cubicBezTo>
                    <a:pt x="16" y="66"/>
                    <a:pt x="26" y="72"/>
                    <a:pt x="37" y="79"/>
                  </a:cubicBezTo>
                  <a:cubicBezTo>
                    <a:pt x="40" y="81"/>
                    <a:pt x="44" y="84"/>
                    <a:pt x="48" y="86"/>
                  </a:cubicBezTo>
                  <a:cubicBezTo>
                    <a:pt x="48" y="87"/>
                    <a:pt x="49" y="87"/>
                    <a:pt x="49" y="87"/>
                  </a:cubicBezTo>
                  <a:cubicBezTo>
                    <a:pt x="52" y="92"/>
                    <a:pt x="54" y="92"/>
                    <a:pt x="58" y="93"/>
                  </a:cubicBezTo>
                  <a:cubicBezTo>
                    <a:pt x="61" y="94"/>
                    <a:pt x="58" y="98"/>
                    <a:pt x="61" y="99"/>
                  </a:cubicBezTo>
                  <a:cubicBezTo>
                    <a:pt x="62" y="99"/>
                    <a:pt x="65" y="98"/>
                    <a:pt x="67" y="97"/>
                  </a:cubicBezTo>
                  <a:cubicBezTo>
                    <a:pt x="68" y="97"/>
                    <a:pt x="71" y="97"/>
                    <a:pt x="72" y="96"/>
                  </a:cubicBezTo>
                  <a:cubicBezTo>
                    <a:pt x="76" y="93"/>
                    <a:pt x="80" y="90"/>
                    <a:pt x="85" y="87"/>
                  </a:cubicBezTo>
                  <a:cubicBezTo>
                    <a:pt x="90" y="84"/>
                    <a:pt x="95" y="80"/>
                    <a:pt x="100" y="77"/>
                  </a:cubicBezTo>
                  <a:cubicBezTo>
                    <a:pt x="101" y="77"/>
                    <a:pt x="102" y="76"/>
                    <a:pt x="104" y="75"/>
                  </a:cubicBezTo>
                  <a:cubicBezTo>
                    <a:pt x="102" y="71"/>
                    <a:pt x="101" y="70"/>
                    <a:pt x="97" y="69"/>
                  </a:cubicBezTo>
                  <a:cubicBezTo>
                    <a:pt x="96" y="69"/>
                    <a:pt x="94" y="69"/>
                    <a:pt x="94" y="69"/>
                  </a:cubicBezTo>
                  <a:cubicBezTo>
                    <a:pt x="94" y="66"/>
                    <a:pt x="94" y="65"/>
                    <a:pt x="92" y="63"/>
                  </a:cubicBezTo>
                  <a:cubicBezTo>
                    <a:pt x="91" y="61"/>
                    <a:pt x="91" y="61"/>
                    <a:pt x="92" y="60"/>
                  </a:cubicBezTo>
                  <a:cubicBezTo>
                    <a:pt x="94" y="58"/>
                    <a:pt x="93" y="57"/>
                    <a:pt x="93" y="55"/>
                  </a:cubicBezTo>
                  <a:cubicBezTo>
                    <a:pt x="93" y="53"/>
                    <a:pt x="94" y="52"/>
                    <a:pt x="93" y="50"/>
                  </a:cubicBezTo>
                  <a:cubicBezTo>
                    <a:pt x="93" y="49"/>
                    <a:pt x="93" y="48"/>
                    <a:pt x="93" y="46"/>
                  </a:cubicBezTo>
                  <a:cubicBezTo>
                    <a:pt x="93" y="45"/>
                    <a:pt x="93" y="43"/>
                    <a:pt x="92" y="42"/>
                  </a:cubicBezTo>
                  <a:cubicBezTo>
                    <a:pt x="91" y="41"/>
                    <a:pt x="91" y="39"/>
                    <a:pt x="91" y="37"/>
                  </a:cubicBezTo>
                  <a:cubicBezTo>
                    <a:pt x="91" y="34"/>
                    <a:pt x="90" y="30"/>
                    <a:pt x="87" y="27"/>
                  </a:cubicBezTo>
                  <a:cubicBezTo>
                    <a:pt x="85" y="25"/>
                    <a:pt x="83" y="23"/>
                    <a:pt x="82" y="20"/>
                  </a:cubicBezTo>
                  <a:cubicBezTo>
                    <a:pt x="80" y="16"/>
                    <a:pt x="84" y="17"/>
                    <a:pt x="85" y="13"/>
                  </a:cubicBezTo>
                  <a:cubicBezTo>
                    <a:pt x="85" y="9"/>
                    <a:pt x="85" y="6"/>
                    <a:pt x="86" y="2"/>
                  </a:cubicBezTo>
                  <a:cubicBezTo>
                    <a:pt x="85" y="2"/>
                    <a:pt x="85" y="1"/>
                    <a:pt x="84" y="1"/>
                  </a:cubicBezTo>
                  <a:cubicBezTo>
                    <a:pt x="82" y="2"/>
                    <a:pt x="82" y="0"/>
                    <a:pt x="81" y="0"/>
                  </a:cubicBezTo>
                  <a:cubicBezTo>
                    <a:pt x="80" y="0"/>
                    <a:pt x="80" y="1"/>
                    <a:pt x="79" y="1"/>
                  </a:cubicBezTo>
                  <a:cubicBezTo>
                    <a:pt x="77" y="1"/>
                    <a:pt x="77" y="0"/>
                    <a:pt x="75" y="0"/>
                  </a:cubicBezTo>
                  <a:cubicBezTo>
                    <a:pt x="74" y="1"/>
                    <a:pt x="73" y="1"/>
                    <a:pt x="72" y="2"/>
                  </a:cubicBezTo>
                  <a:cubicBezTo>
                    <a:pt x="70" y="3"/>
                    <a:pt x="70" y="2"/>
                    <a:pt x="68" y="1"/>
                  </a:cubicBezTo>
                  <a:cubicBezTo>
                    <a:pt x="66" y="1"/>
                    <a:pt x="63" y="1"/>
                    <a:pt x="61" y="2"/>
                  </a:cubicBezTo>
                  <a:cubicBezTo>
                    <a:pt x="56" y="3"/>
                    <a:pt x="51" y="3"/>
                    <a:pt x="46" y="5"/>
                  </a:cubicBezTo>
                  <a:cubicBezTo>
                    <a:pt x="45" y="6"/>
                    <a:pt x="44" y="7"/>
                    <a:pt x="43" y="7"/>
                  </a:cubicBezTo>
                  <a:cubicBezTo>
                    <a:pt x="42" y="8"/>
                    <a:pt x="40" y="8"/>
                    <a:pt x="39" y="8"/>
                  </a:cubicBezTo>
                  <a:cubicBezTo>
                    <a:pt x="37" y="9"/>
                    <a:pt x="37" y="12"/>
                    <a:pt x="34" y="12"/>
                  </a:cubicBezTo>
                  <a:cubicBezTo>
                    <a:pt x="35" y="15"/>
                    <a:pt x="35" y="18"/>
                    <a:pt x="35" y="22"/>
                  </a:cubicBezTo>
                  <a:cubicBezTo>
                    <a:pt x="36" y="23"/>
                    <a:pt x="35" y="20"/>
                    <a:pt x="35" y="22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42" name="Freeform 776"/>
            <p:cNvSpPr>
              <a:spLocks/>
            </p:cNvSpPr>
            <p:nvPr/>
          </p:nvSpPr>
          <p:spPr bwMode="auto">
            <a:xfrm>
              <a:off x="8295732" y="3719582"/>
              <a:ext cx="2850322" cy="2124760"/>
            </a:xfrm>
            <a:custGeom>
              <a:avLst/>
              <a:gdLst>
                <a:gd name="T0" fmla="*/ 33 w 305"/>
                <a:gd name="T1" fmla="*/ 54 h 227"/>
                <a:gd name="T2" fmla="*/ 1 w 305"/>
                <a:gd name="T3" fmla="*/ 63 h 227"/>
                <a:gd name="T4" fmla="*/ 19 w 305"/>
                <a:gd name="T5" fmla="*/ 72 h 227"/>
                <a:gd name="T6" fmla="*/ 24 w 305"/>
                <a:gd name="T7" fmla="*/ 75 h 227"/>
                <a:gd name="T8" fmla="*/ 20 w 305"/>
                <a:gd name="T9" fmla="*/ 81 h 227"/>
                <a:gd name="T10" fmla="*/ 36 w 305"/>
                <a:gd name="T11" fmla="*/ 86 h 227"/>
                <a:gd name="T12" fmla="*/ 73 w 305"/>
                <a:gd name="T13" fmla="*/ 93 h 227"/>
                <a:gd name="T14" fmla="*/ 87 w 305"/>
                <a:gd name="T15" fmla="*/ 112 h 227"/>
                <a:gd name="T16" fmla="*/ 88 w 305"/>
                <a:gd name="T17" fmla="*/ 122 h 227"/>
                <a:gd name="T18" fmla="*/ 89 w 305"/>
                <a:gd name="T19" fmla="*/ 131 h 227"/>
                <a:gd name="T20" fmla="*/ 104 w 305"/>
                <a:gd name="T21" fmla="*/ 129 h 227"/>
                <a:gd name="T22" fmla="*/ 106 w 305"/>
                <a:gd name="T23" fmla="*/ 135 h 227"/>
                <a:gd name="T24" fmla="*/ 106 w 305"/>
                <a:gd name="T25" fmla="*/ 144 h 227"/>
                <a:gd name="T26" fmla="*/ 109 w 305"/>
                <a:gd name="T27" fmla="*/ 155 h 227"/>
                <a:gd name="T28" fmla="*/ 106 w 305"/>
                <a:gd name="T29" fmla="*/ 160 h 227"/>
                <a:gd name="T30" fmla="*/ 100 w 305"/>
                <a:gd name="T31" fmla="*/ 162 h 227"/>
                <a:gd name="T32" fmla="*/ 112 w 305"/>
                <a:gd name="T33" fmla="*/ 165 h 227"/>
                <a:gd name="T34" fmla="*/ 112 w 305"/>
                <a:gd name="T35" fmla="*/ 169 h 227"/>
                <a:gd name="T36" fmla="*/ 107 w 305"/>
                <a:gd name="T37" fmla="*/ 172 h 227"/>
                <a:gd name="T38" fmla="*/ 107 w 305"/>
                <a:gd name="T39" fmla="*/ 180 h 227"/>
                <a:gd name="T40" fmla="*/ 110 w 305"/>
                <a:gd name="T41" fmla="*/ 192 h 227"/>
                <a:gd name="T42" fmla="*/ 114 w 305"/>
                <a:gd name="T43" fmla="*/ 193 h 227"/>
                <a:gd name="T44" fmla="*/ 120 w 305"/>
                <a:gd name="T45" fmla="*/ 210 h 227"/>
                <a:gd name="T46" fmla="*/ 138 w 305"/>
                <a:gd name="T47" fmla="*/ 219 h 227"/>
                <a:gd name="T48" fmla="*/ 142 w 305"/>
                <a:gd name="T49" fmla="*/ 224 h 227"/>
                <a:gd name="T50" fmla="*/ 151 w 305"/>
                <a:gd name="T51" fmla="*/ 214 h 227"/>
                <a:gd name="T52" fmla="*/ 156 w 305"/>
                <a:gd name="T53" fmla="*/ 200 h 227"/>
                <a:gd name="T54" fmla="*/ 163 w 305"/>
                <a:gd name="T55" fmla="*/ 192 h 227"/>
                <a:gd name="T56" fmla="*/ 173 w 305"/>
                <a:gd name="T57" fmla="*/ 179 h 227"/>
                <a:gd name="T58" fmla="*/ 193 w 305"/>
                <a:gd name="T59" fmla="*/ 173 h 227"/>
                <a:gd name="T60" fmla="*/ 216 w 305"/>
                <a:gd name="T61" fmla="*/ 160 h 227"/>
                <a:gd name="T62" fmla="*/ 232 w 305"/>
                <a:gd name="T63" fmla="*/ 142 h 227"/>
                <a:gd name="T64" fmla="*/ 234 w 305"/>
                <a:gd name="T65" fmla="*/ 130 h 227"/>
                <a:gd name="T66" fmla="*/ 253 w 305"/>
                <a:gd name="T67" fmla="*/ 129 h 227"/>
                <a:gd name="T68" fmla="*/ 233 w 305"/>
                <a:gd name="T69" fmla="*/ 119 h 227"/>
                <a:gd name="T70" fmla="*/ 238 w 305"/>
                <a:gd name="T71" fmla="*/ 113 h 227"/>
                <a:gd name="T72" fmla="*/ 262 w 305"/>
                <a:gd name="T73" fmla="*/ 112 h 227"/>
                <a:gd name="T74" fmla="*/ 258 w 305"/>
                <a:gd name="T75" fmla="*/ 106 h 227"/>
                <a:gd name="T76" fmla="*/ 266 w 305"/>
                <a:gd name="T77" fmla="*/ 95 h 227"/>
                <a:gd name="T78" fmla="*/ 253 w 305"/>
                <a:gd name="T79" fmla="*/ 80 h 227"/>
                <a:gd name="T80" fmla="*/ 263 w 305"/>
                <a:gd name="T81" fmla="*/ 66 h 227"/>
                <a:gd name="T82" fmla="*/ 268 w 305"/>
                <a:gd name="T83" fmla="*/ 51 h 227"/>
                <a:gd name="T84" fmla="*/ 283 w 305"/>
                <a:gd name="T85" fmla="*/ 38 h 227"/>
                <a:gd name="T86" fmla="*/ 291 w 305"/>
                <a:gd name="T87" fmla="*/ 33 h 227"/>
                <a:gd name="T88" fmla="*/ 259 w 305"/>
                <a:gd name="T89" fmla="*/ 28 h 227"/>
                <a:gd name="T90" fmla="*/ 238 w 305"/>
                <a:gd name="T91" fmla="*/ 21 h 227"/>
                <a:gd name="T92" fmla="*/ 256 w 305"/>
                <a:gd name="T93" fmla="*/ 14 h 227"/>
                <a:gd name="T94" fmla="*/ 206 w 305"/>
                <a:gd name="T95" fmla="*/ 8 h 227"/>
                <a:gd name="T96" fmla="*/ 213 w 305"/>
                <a:gd name="T97" fmla="*/ 0 h 227"/>
                <a:gd name="T98" fmla="*/ 173 w 305"/>
                <a:gd name="T99" fmla="*/ 8 h 227"/>
                <a:gd name="T100" fmla="*/ 155 w 305"/>
                <a:gd name="T101" fmla="*/ 10 h 227"/>
                <a:gd name="T102" fmla="*/ 154 w 305"/>
                <a:gd name="T103" fmla="*/ 11 h 227"/>
                <a:gd name="T104" fmla="*/ 140 w 305"/>
                <a:gd name="T105" fmla="*/ 14 h 227"/>
                <a:gd name="T106" fmla="*/ 111 w 305"/>
                <a:gd name="T107" fmla="*/ 14 h 227"/>
                <a:gd name="T108" fmla="*/ 98 w 305"/>
                <a:gd name="T109" fmla="*/ 23 h 227"/>
                <a:gd name="T110" fmla="*/ 73 w 305"/>
                <a:gd name="T111" fmla="*/ 21 h 227"/>
                <a:gd name="T112" fmla="*/ 55 w 305"/>
                <a:gd name="T113" fmla="*/ 30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305" h="227">
                  <a:moveTo>
                    <a:pt x="32" y="37"/>
                  </a:moveTo>
                  <a:cubicBezTo>
                    <a:pt x="31" y="38"/>
                    <a:pt x="26" y="40"/>
                    <a:pt x="27" y="41"/>
                  </a:cubicBezTo>
                  <a:cubicBezTo>
                    <a:pt x="28" y="42"/>
                    <a:pt x="30" y="42"/>
                    <a:pt x="32" y="43"/>
                  </a:cubicBezTo>
                  <a:cubicBezTo>
                    <a:pt x="34" y="43"/>
                    <a:pt x="36" y="43"/>
                    <a:pt x="39" y="43"/>
                  </a:cubicBezTo>
                  <a:cubicBezTo>
                    <a:pt x="39" y="43"/>
                    <a:pt x="44" y="42"/>
                    <a:pt x="45" y="42"/>
                  </a:cubicBezTo>
                  <a:cubicBezTo>
                    <a:pt x="44" y="42"/>
                    <a:pt x="42" y="43"/>
                    <a:pt x="41" y="44"/>
                  </a:cubicBezTo>
                  <a:cubicBezTo>
                    <a:pt x="40" y="45"/>
                    <a:pt x="39" y="46"/>
                    <a:pt x="40" y="48"/>
                  </a:cubicBezTo>
                  <a:cubicBezTo>
                    <a:pt x="42" y="50"/>
                    <a:pt x="36" y="55"/>
                    <a:pt x="33" y="54"/>
                  </a:cubicBezTo>
                  <a:cubicBezTo>
                    <a:pt x="32" y="53"/>
                    <a:pt x="30" y="54"/>
                    <a:pt x="28" y="54"/>
                  </a:cubicBezTo>
                  <a:cubicBezTo>
                    <a:pt x="27" y="53"/>
                    <a:pt x="25" y="54"/>
                    <a:pt x="24" y="54"/>
                  </a:cubicBezTo>
                  <a:cubicBezTo>
                    <a:pt x="23" y="54"/>
                    <a:pt x="21" y="54"/>
                    <a:pt x="20" y="56"/>
                  </a:cubicBezTo>
                  <a:cubicBezTo>
                    <a:pt x="19" y="57"/>
                    <a:pt x="18" y="57"/>
                    <a:pt x="16" y="57"/>
                  </a:cubicBezTo>
                  <a:cubicBezTo>
                    <a:pt x="13" y="58"/>
                    <a:pt x="10" y="59"/>
                    <a:pt x="7" y="59"/>
                  </a:cubicBezTo>
                  <a:cubicBezTo>
                    <a:pt x="6" y="59"/>
                    <a:pt x="4" y="58"/>
                    <a:pt x="4" y="59"/>
                  </a:cubicBezTo>
                  <a:cubicBezTo>
                    <a:pt x="3" y="60"/>
                    <a:pt x="0" y="60"/>
                    <a:pt x="0" y="62"/>
                  </a:cubicBezTo>
                  <a:cubicBezTo>
                    <a:pt x="0" y="63"/>
                    <a:pt x="1" y="62"/>
                    <a:pt x="1" y="63"/>
                  </a:cubicBezTo>
                  <a:cubicBezTo>
                    <a:pt x="1" y="63"/>
                    <a:pt x="0" y="64"/>
                    <a:pt x="0" y="64"/>
                  </a:cubicBezTo>
                  <a:cubicBezTo>
                    <a:pt x="0" y="65"/>
                    <a:pt x="2" y="67"/>
                    <a:pt x="3" y="68"/>
                  </a:cubicBezTo>
                  <a:cubicBezTo>
                    <a:pt x="3" y="68"/>
                    <a:pt x="4" y="67"/>
                    <a:pt x="4" y="67"/>
                  </a:cubicBezTo>
                  <a:cubicBezTo>
                    <a:pt x="5" y="66"/>
                    <a:pt x="6" y="67"/>
                    <a:pt x="7" y="68"/>
                  </a:cubicBezTo>
                  <a:cubicBezTo>
                    <a:pt x="8" y="68"/>
                    <a:pt x="13" y="69"/>
                    <a:pt x="13" y="67"/>
                  </a:cubicBezTo>
                  <a:cubicBezTo>
                    <a:pt x="13" y="68"/>
                    <a:pt x="12" y="68"/>
                    <a:pt x="13" y="69"/>
                  </a:cubicBezTo>
                  <a:cubicBezTo>
                    <a:pt x="13" y="70"/>
                    <a:pt x="15" y="71"/>
                    <a:pt x="16" y="71"/>
                  </a:cubicBezTo>
                  <a:cubicBezTo>
                    <a:pt x="17" y="72"/>
                    <a:pt x="18" y="72"/>
                    <a:pt x="19" y="72"/>
                  </a:cubicBezTo>
                  <a:cubicBezTo>
                    <a:pt x="21" y="72"/>
                    <a:pt x="21" y="70"/>
                    <a:pt x="22" y="71"/>
                  </a:cubicBezTo>
                  <a:cubicBezTo>
                    <a:pt x="24" y="71"/>
                    <a:pt x="27" y="71"/>
                    <a:pt x="28" y="71"/>
                  </a:cubicBezTo>
                  <a:cubicBezTo>
                    <a:pt x="29" y="71"/>
                    <a:pt x="29" y="70"/>
                    <a:pt x="30" y="69"/>
                  </a:cubicBezTo>
                  <a:cubicBezTo>
                    <a:pt x="31" y="69"/>
                    <a:pt x="34" y="71"/>
                    <a:pt x="34" y="72"/>
                  </a:cubicBezTo>
                  <a:cubicBezTo>
                    <a:pt x="34" y="73"/>
                    <a:pt x="24" y="72"/>
                    <a:pt x="22" y="73"/>
                  </a:cubicBezTo>
                  <a:cubicBezTo>
                    <a:pt x="20" y="73"/>
                    <a:pt x="23" y="74"/>
                    <a:pt x="24" y="74"/>
                  </a:cubicBezTo>
                  <a:cubicBezTo>
                    <a:pt x="26" y="75"/>
                    <a:pt x="27" y="74"/>
                    <a:pt x="29" y="75"/>
                  </a:cubicBezTo>
                  <a:cubicBezTo>
                    <a:pt x="28" y="74"/>
                    <a:pt x="26" y="75"/>
                    <a:pt x="24" y="75"/>
                  </a:cubicBezTo>
                  <a:cubicBezTo>
                    <a:pt x="21" y="75"/>
                    <a:pt x="18" y="74"/>
                    <a:pt x="15" y="74"/>
                  </a:cubicBezTo>
                  <a:cubicBezTo>
                    <a:pt x="13" y="74"/>
                    <a:pt x="9" y="74"/>
                    <a:pt x="9" y="76"/>
                  </a:cubicBezTo>
                  <a:cubicBezTo>
                    <a:pt x="8" y="77"/>
                    <a:pt x="11" y="78"/>
                    <a:pt x="12" y="78"/>
                  </a:cubicBezTo>
                  <a:cubicBezTo>
                    <a:pt x="13" y="78"/>
                    <a:pt x="15" y="77"/>
                    <a:pt x="15" y="77"/>
                  </a:cubicBezTo>
                  <a:cubicBezTo>
                    <a:pt x="16" y="78"/>
                    <a:pt x="15" y="78"/>
                    <a:pt x="15" y="79"/>
                  </a:cubicBezTo>
                  <a:cubicBezTo>
                    <a:pt x="16" y="80"/>
                    <a:pt x="18" y="80"/>
                    <a:pt x="19" y="80"/>
                  </a:cubicBezTo>
                  <a:cubicBezTo>
                    <a:pt x="21" y="80"/>
                    <a:pt x="23" y="80"/>
                    <a:pt x="25" y="80"/>
                  </a:cubicBezTo>
                  <a:cubicBezTo>
                    <a:pt x="25" y="80"/>
                    <a:pt x="21" y="81"/>
                    <a:pt x="20" y="81"/>
                  </a:cubicBezTo>
                  <a:cubicBezTo>
                    <a:pt x="16" y="82"/>
                    <a:pt x="19" y="84"/>
                    <a:pt x="21" y="85"/>
                  </a:cubicBezTo>
                  <a:cubicBezTo>
                    <a:pt x="23" y="86"/>
                    <a:pt x="25" y="86"/>
                    <a:pt x="27" y="87"/>
                  </a:cubicBezTo>
                  <a:cubicBezTo>
                    <a:pt x="27" y="87"/>
                    <a:pt x="31" y="87"/>
                    <a:pt x="31" y="87"/>
                  </a:cubicBezTo>
                  <a:cubicBezTo>
                    <a:pt x="31" y="87"/>
                    <a:pt x="29" y="86"/>
                    <a:pt x="29" y="85"/>
                  </a:cubicBezTo>
                  <a:cubicBezTo>
                    <a:pt x="29" y="84"/>
                    <a:pt x="31" y="85"/>
                    <a:pt x="31" y="85"/>
                  </a:cubicBezTo>
                  <a:cubicBezTo>
                    <a:pt x="32" y="86"/>
                    <a:pt x="33" y="85"/>
                    <a:pt x="34" y="84"/>
                  </a:cubicBezTo>
                  <a:cubicBezTo>
                    <a:pt x="34" y="84"/>
                    <a:pt x="35" y="83"/>
                    <a:pt x="36" y="83"/>
                  </a:cubicBezTo>
                  <a:cubicBezTo>
                    <a:pt x="37" y="84"/>
                    <a:pt x="36" y="86"/>
                    <a:pt x="36" y="86"/>
                  </a:cubicBezTo>
                  <a:cubicBezTo>
                    <a:pt x="37" y="87"/>
                    <a:pt x="40" y="85"/>
                    <a:pt x="41" y="85"/>
                  </a:cubicBezTo>
                  <a:cubicBezTo>
                    <a:pt x="43" y="84"/>
                    <a:pt x="43" y="84"/>
                    <a:pt x="44" y="85"/>
                  </a:cubicBezTo>
                  <a:cubicBezTo>
                    <a:pt x="45" y="86"/>
                    <a:pt x="46" y="84"/>
                    <a:pt x="47" y="84"/>
                  </a:cubicBezTo>
                  <a:cubicBezTo>
                    <a:pt x="48" y="83"/>
                    <a:pt x="50" y="84"/>
                    <a:pt x="51" y="84"/>
                  </a:cubicBezTo>
                  <a:cubicBezTo>
                    <a:pt x="54" y="84"/>
                    <a:pt x="58" y="85"/>
                    <a:pt x="61" y="86"/>
                  </a:cubicBezTo>
                  <a:cubicBezTo>
                    <a:pt x="63" y="86"/>
                    <a:pt x="65" y="88"/>
                    <a:pt x="67" y="88"/>
                  </a:cubicBezTo>
                  <a:cubicBezTo>
                    <a:pt x="69" y="88"/>
                    <a:pt x="71" y="89"/>
                    <a:pt x="72" y="90"/>
                  </a:cubicBezTo>
                  <a:cubicBezTo>
                    <a:pt x="74" y="91"/>
                    <a:pt x="73" y="92"/>
                    <a:pt x="73" y="93"/>
                  </a:cubicBezTo>
                  <a:cubicBezTo>
                    <a:pt x="73" y="94"/>
                    <a:pt x="75" y="96"/>
                    <a:pt x="76" y="96"/>
                  </a:cubicBezTo>
                  <a:cubicBezTo>
                    <a:pt x="77" y="97"/>
                    <a:pt x="79" y="96"/>
                    <a:pt x="80" y="97"/>
                  </a:cubicBezTo>
                  <a:cubicBezTo>
                    <a:pt x="80" y="99"/>
                    <a:pt x="82" y="100"/>
                    <a:pt x="83" y="101"/>
                  </a:cubicBezTo>
                  <a:cubicBezTo>
                    <a:pt x="84" y="102"/>
                    <a:pt x="83" y="104"/>
                    <a:pt x="84" y="105"/>
                  </a:cubicBezTo>
                  <a:cubicBezTo>
                    <a:pt x="84" y="106"/>
                    <a:pt x="86" y="107"/>
                    <a:pt x="86" y="109"/>
                  </a:cubicBezTo>
                  <a:cubicBezTo>
                    <a:pt x="86" y="110"/>
                    <a:pt x="85" y="110"/>
                    <a:pt x="86" y="111"/>
                  </a:cubicBezTo>
                  <a:cubicBezTo>
                    <a:pt x="86" y="111"/>
                    <a:pt x="87" y="112"/>
                    <a:pt x="87" y="112"/>
                  </a:cubicBezTo>
                  <a:cubicBezTo>
                    <a:pt x="87" y="112"/>
                    <a:pt x="87" y="112"/>
                    <a:pt x="87" y="112"/>
                  </a:cubicBezTo>
                  <a:cubicBezTo>
                    <a:pt x="88" y="111"/>
                    <a:pt x="90" y="113"/>
                    <a:pt x="89" y="114"/>
                  </a:cubicBezTo>
                  <a:cubicBezTo>
                    <a:pt x="88" y="115"/>
                    <a:pt x="88" y="115"/>
                    <a:pt x="88" y="117"/>
                  </a:cubicBezTo>
                  <a:cubicBezTo>
                    <a:pt x="88" y="116"/>
                    <a:pt x="90" y="115"/>
                    <a:pt x="91" y="117"/>
                  </a:cubicBezTo>
                  <a:cubicBezTo>
                    <a:pt x="91" y="118"/>
                    <a:pt x="91" y="118"/>
                    <a:pt x="91" y="119"/>
                  </a:cubicBezTo>
                  <a:cubicBezTo>
                    <a:pt x="91" y="119"/>
                    <a:pt x="91" y="121"/>
                    <a:pt x="91" y="120"/>
                  </a:cubicBezTo>
                  <a:cubicBezTo>
                    <a:pt x="91" y="121"/>
                    <a:pt x="93" y="121"/>
                    <a:pt x="93" y="121"/>
                  </a:cubicBezTo>
                  <a:cubicBezTo>
                    <a:pt x="92" y="120"/>
                    <a:pt x="89" y="126"/>
                    <a:pt x="90" y="122"/>
                  </a:cubicBezTo>
                  <a:cubicBezTo>
                    <a:pt x="90" y="122"/>
                    <a:pt x="88" y="121"/>
                    <a:pt x="88" y="122"/>
                  </a:cubicBezTo>
                  <a:cubicBezTo>
                    <a:pt x="88" y="122"/>
                    <a:pt x="89" y="122"/>
                    <a:pt x="89" y="122"/>
                  </a:cubicBezTo>
                  <a:cubicBezTo>
                    <a:pt x="89" y="123"/>
                    <a:pt x="86" y="123"/>
                    <a:pt x="87" y="124"/>
                  </a:cubicBezTo>
                  <a:cubicBezTo>
                    <a:pt x="87" y="124"/>
                    <a:pt x="90" y="125"/>
                    <a:pt x="89" y="125"/>
                  </a:cubicBezTo>
                  <a:cubicBezTo>
                    <a:pt x="87" y="127"/>
                    <a:pt x="91" y="127"/>
                    <a:pt x="92" y="126"/>
                  </a:cubicBezTo>
                  <a:cubicBezTo>
                    <a:pt x="91" y="127"/>
                    <a:pt x="90" y="127"/>
                    <a:pt x="88" y="127"/>
                  </a:cubicBezTo>
                  <a:cubicBezTo>
                    <a:pt x="88" y="127"/>
                    <a:pt x="86" y="129"/>
                    <a:pt x="86" y="129"/>
                  </a:cubicBezTo>
                  <a:cubicBezTo>
                    <a:pt x="86" y="129"/>
                    <a:pt x="87" y="130"/>
                    <a:pt x="87" y="130"/>
                  </a:cubicBezTo>
                  <a:cubicBezTo>
                    <a:pt x="89" y="131"/>
                    <a:pt x="88" y="131"/>
                    <a:pt x="89" y="131"/>
                  </a:cubicBezTo>
                  <a:cubicBezTo>
                    <a:pt x="90" y="131"/>
                    <a:pt x="94" y="133"/>
                    <a:pt x="95" y="131"/>
                  </a:cubicBezTo>
                  <a:cubicBezTo>
                    <a:pt x="95" y="128"/>
                    <a:pt x="97" y="129"/>
                    <a:pt x="98" y="128"/>
                  </a:cubicBezTo>
                  <a:cubicBezTo>
                    <a:pt x="98" y="128"/>
                    <a:pt x="96" y="122"/>
                    <a:pt x="96" y="122"/>
                  </a:cubicBezTo>
                  <a:cubicBezTo>
                    <a:pt x="96" y="123"/>
                    <a:pt x="98" y="126"/>
                    <a:pt x="98" y="126"/>
                  </a:cubicBezTo>
                  <a:cubicBezTo>
                    <a:pt x="99" y="128"/>
                    <a:pt x="100" y="126"/>
                    <a:pt x="101" y="126"/>
                  </a:cubicBezTo>
                  <a:cubicBezTo>
                    <a:pt x="101" y="126"/>
                    <a:pt x="98" y="130"/>
                    <a:pt x="98" y="130"/>
                  </a:cubicBezTo>
                  <a:cubicBezTo>
                    <a:pt x="98" y="130"/>
                    <a:pt x="102" y="129"/>
                    <a:pt x="102" y="129"/>
                  </a:cubicBezTo>
                  <a:cubicBezTo>
                    <a:pt x="103" y="129"/>
                    <a:pt x="104" y="129"/>
                    <a:pt x="104" y="129"/>
                  </a:cubicBezTo>
                  <a:cubicBezTo>
                    <a:pt x="105" y="129"/>
                    <a:pt x="106" y="128"/>
                    <a:pt x="107" y="128"/>
                  </a:cubicBezTo>
                  <a:cubicBezTo>
                    <a:pt x="107" y="129"/>
                    <a:pt x="106" y="130"/>
                    <a:pt x="105" y="130"/>
                  </a:cubicBezTo>
                  <a:cubicBezTo>
                    <a:pt x="104" y="130"/>
                    <a:pt x="102" y="130"/>
                    <a:pt x="101" y="131"/>
                  </a:cubicBezTo>
                  <a:cubicBezTo>
                    <a:pt x="100" y="132"/>
                    <a:pt x="103" y="131"/>
                    <a:pt x="103" y="131"/>
                  </a:cubicBezTo>
                  <a:cubicBezTo>
                    <a:pt x="105" y="131"/>
                    <a:pt x="107" y="131"/>
                    <a:pt x="109" y="131"/>
                  </a:cubicBezTo>
                  <a:cubicBezTo>
                    <a:pt x="108" y="131"/>
                    <a:pt x="104" y="131"/>
                    <a:pt x="104" y="132"/>
                  </a:cubicBezTo>
                  <a:cubicBezTo>
                    <a:pt x="104" y="132"/>
                    <a:pt x="106" y="133"/>
                    <a:pt x="106" y="134"/>
                  </a:cubicBezTo>
                  <a:cubicBezTo>
                    <a:pt x="106" y="134"/>
                    <a:pt x="106" y="135"/>
                    <a:pt x="106" y="135"/>
                  </a:cubicBezTo>
                  <a:cubicBezTo>
                    <a:pt x="106" y="136"/>
                    <a:pt x="105" y="136"/>
                    <a:pt x="106" y="137"/>
                  </a:cubicBezTo>
                  <a:cubicBezTo>
                    <a:pt x="106" y="137"/>
                    <a:pt x="108" y="136"/>
                    <a:pt x="109" y="136"/>
                  </a:cubicBezTo>
                  <a:cubicBezTo>
                    <a:pt x="110" y="136"/>
                    <a:pt x="109" y="136"/>
                    <a:pt x="110" y="137"/>
                  </a:cubicBezTo>
                  <a:cubicBezTo>
                    <a:pt x="111" y="138"/>
                    <a:pt x="111" y="139"/>
                    <a:pt x="112" y="140"/>
                  </a:cubicBezTo>
                  <a:cubicBezTo>
                    <a:pt x="112" y="141"/>
                    <a:pt x="109" y="141"/>
                    <a:pt x="109" y="141"/>
                  </a:cubicBezTo>
                  <a:cubicBezTo>
                    <a:pt x="105" y="138"/>
                    <a:pt x="99" y="136"/>
                    <a:pt x="95" y="137"/>
                  </a:cubicBezTo>
                  <a:cubicBezTo>
                    <a:pt x="91" y="137"/>
                    <a:pt x="96" y="140"/>
                    <a:pt x="98" y="140"/>
                  </a:cubicBezTo>
                  <a:cubicBezTo>
                    <a:pt x="101" y="141"/>
                    <a:pt x="103" y="144"/>
                    <a:pt x="106" y="144"/>
                  </a:cubicBezTo>
                  <a:cubicBezTo>
                    <a:pt x="107" y="144"/>
                    <a:pt x="108" y="143"/>
                    <a:pt x="110" y="143"/>
                  </a:cubicBezTo>
                  <a:cubicBezTo>
                    <a:pt x="110" y="144"/>
                    <a:pt x="113" y="144"/>
                    <a:pt x="113" y="144"/>
                  </a:cubicBezTo>
                  <a:cubicBezTo>
                    <a:pt x="114" y="145"/>
                    <a:pt x="113" y="146"/>
                    <a:pt x="113" y="146"/>
                  </a:cubicBezTo>
                  <a:cubicBezTo>
                    <a:pt x="110" y="147"/>
                    <a:pt x="114" y="148"/>
                    <a:pt x="113" y="149"/>
                  </a:cubicBezTo>
                  <a:cubicBezTo>
                    <a:pt x="113" y="150"/>
                    <a:pt x="111" y="149"/>
                    <a:pt x="111" y="151"/>
                  </a:cubicBezTo>
                  <a:cubicBezTo>
                    <a:pt x="111" y="152"/>
                    <a:pt x="113" y="152"/>
                    <a:pt x="113" y="152"/>
                  </a:cubicBezTo>
                  <a:cubicBezTo>
                    <a:pt x="112" y="153"/>
                    <a:pt x="110" y="151"/>
                    <a:pt x="110" y="152"/>
                  </a:cubicBezTo>
                  <a:cubicBezTo>
                    <a:pt x="109" y="153"/>
                    <a:pt x="109" y="154"/>
                    <a:pt x="109" y="155"/>
                  </a:cubicBezTo>
                  <a:cubicBezTo>
                    <a:pt x="109" y="155"/>
                    <a:pt x="111" y="155"/>
                    <a:pt x="111" y="155"/>
                  </a:cubicBezTo>
                  <a:cubicBezTo>
                    <a:pt x="111" y="156"/>
                    <a:pt x="109" y="157"/>
                    <a:pt x="108" y="157"/>
                  </a:cubicBezTo>
                  <a:cubicBezTo>
                    <a:pt x="107" y="157"/>
                    <a:pt x="106" y="157"/>
                    <a:pt x="105" y="157"/>
                  </a:cubicBezTo>
                  <a:cubicBezTo>
                    <a:pt x="104" y="156"/>
                    <a:pt x="103" y="156"/>
                    <a:pt x="102" y="157"/>
                  </a:cubicBezTo>
                  <a:cubicBezTo>
                    <a:pt x="101" y="158"/>
                    <a:pt x="101" y="157"/>
                    <a:pt x="100" y="158"/>
                  </a:cubicBezTo>
                  <a:cubicBezTo>
                    <a:pt x="100" y="158"/>
                    <a:pt x="103" y="161"/>
                    <a:pt x="104" y="161"/>
                  </a:cubicBezTo>
                  <a:cubicBezTo>
                    <a:pt x="104" y="160"/>
                    <a:pt x="104" y="160"/>
                    <a:pt x="103" y="160"/>
                  </a:cubicBezTo>
                  <a:cubicBezTo>
                    <a:pt x="103" y="160"/>
                    <a:pt x="106" y="160"/>
                    <a:pt x="106" y="160"/>
                  </a:cubicBezTo>
                  <a:cubicBezTo>
                    <a:pt x="106" y="160"/>
                    <a:pt x="111" y="158"/>
                    <a:pt x="111" y="159"/>
                  </a:cubicBezTo>
                  <a:cubicBezTo>
                    <a:pt x="110" y="159"/>
                    <a:pt x="109" y="159"/>
                    <a:pt x="108" y="160"/>
                  </a:cubicBezTo>
                  <a:cubicBezTo>
                    <a:pt x="109" y="159"/>
                    <a:pt x="111" y="161"/>
                    <a:pt x="110" y="161"/>
                  </a:cubicBezTo>
                  <a:cubicBezTo>
                    <a:pt x="111" y="161"/>
                    <a:pt x="114" y="162"/>
                    <a:pt x="115" y="162"/>
                  </a:cubicBezTo>
                  <a:cubicBezTo>
                    <a:pt x="114" y="162"/>
                    <a:pt x="112" y="162"/>
                    <a:pt x="112" y="162"/>
                  </a:cubicBezTo>
                  <a:cubicBezTo>
                    <a:pt x="112" y="162"/>
                    <a:pt x="116" y="165"/>
                    <a:pt x="116" y="165"/>
                  </a:cubicBezTo>
                  <a:cubicBezTo>
                    <a:pt x="113" y="165"/>
                    <a:pt x="111" y="161"/>
                    <a:pt x="108" y="161"/>
                  </a:cubicBezTo>
                  <a:cubicBezTo>
                    <a:pt x="106" y="161"/>
                    <a:pt x="101" y="160"/>
                    <a:pt x="100" y="162"/>
                  </a:cubicBezTo>
                  <a:cubicBezTo>
                    <a:pt x="100" y="163"/>
                    <a:pt x="99" y="163"/>
                    <a:pt x="98" y="164"/>
                  </a:cubicBezTo>
                  <a:cubicBezTo>
                    <a:pt x="97" y="164"/>
                    <a:pt x="97" y="166"/>
                    <a:pt x="98" y="165"/>
                  </a:cubicBezTo>
                  <a:cubicBezTo>
                    <a:pt x="100" y="165"/>
                    <a:pt x="102" y="164"/>
                    <a:pt x="103" y="162"/>
                  </a:cubicBezTo>
                  <a:cubicBezTo>
                    <a:pt x="103" y="163"/>
                    <a:pt x="105" y="163"/>
                    <a:pt x="105" y="163"/>
                  </a:cubicBezTo>
                  <a:cubicBezTo>
                    <a:pt x="106" y="163"/>
                    <a:pt x="108" y="166"/>
                    <a:pt x="108" y="163"/>
                  </a:cubicBezTo>
                  <a:cubicBezTo>
                    <a:pt x="108" y="162"/>
                    <a:pt x="110" y="164"/>
                    <a:pt x="110" y="164"/>
                  </a:cubicBezTo>
                  <a:cubicBezTo>
                    <a:pt x="110" y="164"/>
                    <a:pt x="114" y="164"/>
                    <a:pt x="113" y="165"/>
                  </a:cubicBezTo>
                  <a:cubicBezTo>
                    <a:pt x="113" y="165"/>
                    <a:pt x="112" y="165"/>
                    <a:pt x="112" y="165"/>
                  </a:cubicBezTo>
                  <a:cubicBezTo>
                    <a:pt x="112" y="165"/>
                    <a:pt x="114" y="166"/>
                    <a:pt x="114" y="166"/>
                  </a:cubicBezTo>
                  <a:cubicBezTo>
                    <a:pt x="113" y="166"/>
                    <a:pt x="111" y="166"/>
                    <a:pt x="110" y="165"/>
                  </a:cubicBezTo>
                  <a:cubicBezTo>
                    <a:pt x="109" y="164"/>
                    <a:pt x="109" y="165"/>
                    <a:pt x="109" y="166"/>
                  </a:cubicBezTo>
                  <a:cubicBezTo>
                    <a:pt x="109" y="165"/>
                    <a:pt x="103" y="164"/>
                    <a:pt x="102" y="164"/>
                  </a:cubicBezTo>
                  <a:cubicBezTo>
                    <a:pt x="101" y="164"/>
                    <a:pt x="95" y="166"/>
                    <a:pt x="96" y="168"/>
                  </a:cubicBezTo>
                  <a:cubicBezTo>
                    <a:pt x="97" y="169"/>
                    <a:pt x="103" y="167"/>
                    <a:pt x="104" y="167"/>
                  </a:cubicBezTo>
                  <a:cubicBezTo>
                    <a:pt x="105" y="167"/>
                    <a:pt x="107" y="167"/>
                    <a:pt x="108" y="168"/>
                  </a:cubicBezTo>
                  <a:cubicBezTo>
                    <a:pt x="108" y="168"/>
                    <a:pt x="112" y="169"/>
                    <a:pt x="112" y="169"/>
                  </a:cubicBezTo>
                  <a:cubicBezTo>
                    <a:pt x="112" y="170"/>
                    <a:pt x="107" y="168"/>
                    <a:pt x="107" y="168"/>
                  </a:cubicBezTo>
                  <a:cubicBezTo>
                    <a:pt x="105" y="167"/>
                    <a:pt x="102" y="168"/>
                    <a:pt x="100" y="168"/>
                  </a:cubicBezTo>
                  <a:cubicBezTo>
                    <a:pt x="93" y="170"/>
                    <a:pt x="101" y="172"/>
                    <a:pt x="103" y="171"/>
                  </a:cubicBezTo>
                  <a:cubicBezTo>
                    <a:pt x="102" y="172"/>
                    <a:pt x="101" y="173"/>
                    <a:pt x="99" y="173"/>
                  </a:cubicBezTo>
                  <a:cubicBezTo>
                    <a:pt x="96" y="174"/>
                    <a:pt x="101" y="175"/>
                    <a:pt x="101" y="175"/>
                  </a:cubicBezTo>
                  <a:cubicBezTo>
                    <a:pt x="101" y="175"/>
                    <a:pt x="97" y="174"/>
                    <a:pt x="97" y="176"/>
                  </a:cubicBezTo>
                  <a:cubicBezTo>
                    <a:pt x="97" y="179"/>
                    <a:pt x="99" y="177"/>
                    <a:pt x="101" y="176"/>
                  </a:cubicBezTo>
                  <a:cubicBezTo>
                    <a:pt x="103" y="175"/>
                    <a:pt x="105" y="173"/>
                    <a:pt x="107" y="172"/>
                  </a:cubicBezTo>
                  <a:cubicBezTo>
                    <a:pt x="108" y="172"/>
                    <a:pt x="114" y="169"/>
                    <a:pt x="114" y="171"/>
                  </a:cubicBezTo>
                  <a:cubicBezTo>
                    <a:pt x="114" y="171"/>
                    <a:pt x="111" y="171"/>
                    <a:pt x="111" y="171"/>
                  </a:cubicBezTo>
                  <a:cubicBezTo>
                    <a:pt x="111" y="171"/>
                    <a:pt x="113" y="171"/>
                    <a:pt x="114" y="172"/>
                  </a:cubicBezTo>
                  <a:cubicBezTo>
                    <a:pt x="111" y="170"/>
                    <a:pt x="98" y="178"/>
                    <a:pt x="99" y="179"/>
                  </a:cubicBezTo>
                  <a:cubicBezTo>
                    <a:pt x="99" y="180"/>
                    <a:pt x="105" y="178"/>
                    <a:pt x="106" y="178"/>
                  </a:cubicBezTo>
                  <a:cubicBezTo>
                    <a:pt x="106" y="178"/>
                    <a:pt x="102" y="179"/>
                    <a:pt x="101" y="180"/>
                  </a:cubicBezTo>
                  <a:cubicBezTo>
                    <a:pt x="101" y="180"/>
                    <a:pt x="103" y="184"/>
                    <a:pt x="104" y="183"/>
                  </a:cubicBezTo>
                  <a:cubicBezTo>
                    <a:pt x="105" y="182"/>
                    <a:pt x="106" y="180"/>
                    <a:pt x="107" y="180"/>
                  </a:cubicBezTo>
                  <a:cubicBezTo>
                    <a:pt x="108" y="180"/>
                    <a:pt x="112" y="181"/>
                    <a:pt x="112" y="181"/>
                  </a:cubicBezTo>
                  <a:cubicBezTo>
                    <a:pt x="112" y="181"/>
                    <a:pt x="108" y="181"/>
                    <a:pt x="108" y="181"/>
                  </a:cubicBezTo>
                  <a:cubicBezTo>
                    <a:pt x="106" y="181"/>
                    <a:pt x="105" y="182"/>
                    <a:pt x="104" y="183"/>
                  </a:cubicBezTo>
                  <a:cubicBezTo>
                    <a:pt x="104" y="184"/>
                    <a:pt x="104" y="185"/>
                    <a:pt x="104" y="186"/>
                  </a:cubicBezTo>
                  <a:cubicBezTo>
                    <a:pt x="105" y="189"/>
                    <a:pt x="105" y="188"/>
                    <a:pt x="107" y="187"/>
                  </a:cubicBezTo>
                  <a:cubicBezTo>
                    <a:pt x="106" y="188"/>
                    <a:pt x="105" y="192"/>
                    <a:pt x="106" y="193"/>
                  </a:cubicBezTo>
                  <a:cubicBezTo>
                    <a:pt x="106" y="193"/>
                    <a:pt x="109" y="189"/>
                    <a:pt x="110" y="189"/>
                  </a:cubicBezTo>
                  <a:cubicBezTo>
                    <a:pt x="110" y="190"/>
                    <a:pt x="109" y="191"/>
                    <a:pt x="110" y="192"/>
                  </a:cubicBezTo>
                  <a:cubicBezTo>
                    <a:pt x="110" y="193"/>
                    <a:pt x="111" y="191"/>
                    <a:pt x="112" y="191"/>
                  </a:cubicBezTo>
                  <a:cubicBezTo>
                    <a:pt x="114" y="189"/>
                    <a:pt x="110" y="187"/>
                    <a:pt x="110" y="186"/>
                  </a:cubicBezTo>
                  <a:cubicBezTo>
                    <a:pt x="110" y="186"/>
                    <a:pt x="112" y="189"/>
                    <a:pt x="113" y="189"/>
                  </a:cubicBezTo>
                  <a:cubicBezTo>
                    <a:pt x="114" y="190"/>
                    <a:pt x="114" y="189"/>
                    <a:pt x="115" y="188"/>
                  </a:cubicBezTo>
                  <a:cubicBezTo>
                    <a:pt x="114" y="188"/>
                    <a:pt x="117" y="191"/>
                    <a:pt x="116" y="192"/>
                  </a:cubicBezTo>
                  <a:cubicBezTo>
                    <a:pt x="117" y="191"/>
                    <a:pt x="114" y="189"/>
                    <a:pt x="114" y="191"/>
                  </a:cubicBezTo>
                  <a:cubicBezTo>
                    <a:pt x="114" y="193"/>
                    <a:pt x="116" y="195"/>
                    <a:pt x="114" y="196"/>
                  </a:cubicBezTo>
                  <a:cubicBezTo>
                    <a:pt x="114" y="196"/>
                    <a:pt x="114" y="193"/>
                    <a:pt x="114" y="193"/>
                  </a:cubicBezTo>
                  <a:cubicBezTo>
                    <a:pt x="114" y="192"/>
                    <a:pt x="112" y="194"/>
                    <a:pt x="111" y="194"/>
                  </a:cubicBezTo>
                  <a:cubicBezTo>
                    <a:pt x="110" y="194"/>
                    <a:pt x="109" y="196"/>
                    <a:pt x="109" y="197"/>
                  </a:cubicBezTo>
                  <a:cubicBezTo>
                    <a:pt x="108" y="199"/>
                    <a:pt x="111" y="197"/>
                    <a:pt x="111" y="198"/>
                  </a:cubicBezTo>
                  <a:cubicBezTo>
                    <a:pt x="112" y="199"/>
                    <a:pt x="110" y="200"/>
                    <a:pt x="110" y="200"/>
                  </a:cubicBezTo>
                  <a:cubicBezTo>
                    <a:pt x="110" y="200"/>
                    <a:pt x="112" y="199"/>
                    <a:pt x="113" y="201"/>
                  </a:cubicBezTo>
                  <a:cubicBezTo>
                    <a:pt x="113" y="203"/>
                    <a:pt x="115" y="204"/>
                    <a:pt x="115" y="205"/>
                  </a:cubicBezTo>
                  <a:cubicBezTo>
                    <a:pt x="114" y="207"/>
                    <a:pt x="115" y="207"/>
                    <a:pt x="117" y="209"/>
                  </a:cubicBezTo>
                  <a:cubicBezTo>
                    <a:pt x="118" y="210"/>
                    <a:pt x="119" y="212"/>
                    <a:pt x="120" y="210"/>
                  </a:cubicBezTo>
                  <a:cubicBezTo>
                    <a:pt x="120" y="210"/>
                    <a:pt x="121" y="215"/>
                    <a:pt x="122" y="215"/>
                  </a:cubicBezTo>
                  <a:cubicBezTo>
                    <a:pt x="123" y="216"/>
                    <a:pt x="122" y="215"/>
                    <a:pt x="123" y="215"/>
                  </a:cubicBezTo>
                  <a:cubicBezTo>
                    <a:pt x="124" y="216"/>
                    <a:pt x="125" y="217"/>
                    <a:pt x="126" y="218"/>
                  </a:cubicBezTo>
                  <a:cubicBezTo>
                    <a:pt x="128" y="219"/>
                    <a:pt x="130" y="220"/>
                    <a:pt x="132" y="219"/>
                  </a:cubicBezTo>
                  <a:cubicBezTo>
                    <a:pt x="133" y="219"/>
                    <a:pt x="136" y="219"/>
                    <a:pt x="136" y="218"/>
                  </a:cubicBezTo>
                  <a:cubicBezTo>
                    <a:pt x="136" y="218"/>
                    <a:pt x="136" y="221"/>
                    <a:pt x="136" y="221"/>
                  </a:cubicBezTo>
                  <a:cubicBezTo>
                    <a:pt x="136" y="221"/>
                    <a:pt x="138" y="217"/>
                    <a:pt x="138" y="218"/>
                  </a:cubicBezTo>
                  <a:cubicBezTo>
                    <a:pt x="139" y="218"/>
                    <a:pt x="138" y="219"/>
                    <a:pt x="138" y="219"/>
                  </a:cubicBezTo>
                  <a:cubicBezTo>
                    <a:pt x="138" y="220"/>
                    <a:pt x="139" y="220"/>
                    <a:pt x="139" y="220"/>
                  </a:cubicBezTo>
                  <a:cubicBezTo>
                    <a:pt x="139" y="220"/>
                    <a:pt x="136" y="221"/>
                    <a:pt x="137" y="222"/>
                  </a:cubicBezTo>
                  <a:cubicBezTo>
                    <a:pt x="138" y="222"/>
                    <a:pt x="138" y="222"/>
                    <a:pt x="139" y="221"/>
                  </a:cubicBezTo>
                  <a:cubicBezTo>
                    <a:pt x="140" y="222"/>
                    <a:pt x="139" y="223"/>
                    <a:pt x="139" y="223"/>
                  </a:cubicBezTo>
                  <a:cubicBezTo>
                    <a:pt x="139" y="224"/>
                    <a:pt x="142" y="221"/>
                    <a:pt x="142" y="222"/>
                  </a:cubicBezTo>
                  <a:cubicBezTo>
                    <a:pt x="142" y="223"/>
                    <a:pt x="140" y="224"/>
                    <a:pt x="140" y="225"/>
                  </a:cubicBezTo>
                  <a:cubicBezTo>
                    <a:pt x="140" y="224"/>
                    <a:pt x="143" y="223"/>
                    <a:pt x="142" y="225"/>
                  </a:cubicBezTo>
                  <a:cubicBezTo>
                    <a:pt x="142" y="225"/>
                    <a:pt x="142" y="225"/>
                    <a:pt x="142" y="224"/>
                  </a:cubicBezTo>
                  <a:cubicBezTo>
                    <a:pt x="142" y="226"/>
                    <a:pt x="145" y="223"/>
                    <a:pt x="145" y="223"/>
                  </a:cubicBezTo>
                  <a:cubicBezTo>
                    <a:pt x="146" y="224"/>
                    <a:pt x="145" y="226"/>
                    <a:pt x="145" y="227"/>
                  </a:cubicBezTo>
                  <a:cubicBezTo>
                    <a:pt x="144" y="225"/>
                    <a:pt x="153" y="225"/>
                    <a:pt x="147" y="222"/>
                  </a:cubicBezTo>
                  <a:cubicBezTo>
                    <a:pt x="148" y="222"/>
                    <a:pt x="153" y="222"/>
                    <a:pt x="150" y="221"/>
                  </a:cubicBezTo>
                  <a:cubicBezTo>
                    <a:pt x="147" y="219"/>
                    <a:pt x="151" y="220"/>
                    <a:pt x="152" y="218"/>
                  </a:cubicBezTo>
                  <a:cubicBezTo>
                    <a:pt x="152" y="218"/>
                    <a:pt x="149" y="218"/>
                    <a:pt x="149" y="218"/>
                  </a:cubicBezTo>
                  <a:cubicBezTo>
                    <a:pt x="150" y="217"/>
                    <a:pt x="151" y="216"/>
                    <a:pt x="152" y="216"/>
                  </a:cubicBezTo>
                  <a:cubicBezTo>
                    <a:pt x="154" y="214"/>
                    <a:pt x="151" y="215"/>
                    <a:pt x="151" y="214"/>
                  </a:cubicBezTo>
                  <a:cubicBezTo>
                    <a:pt x="151" y="214"/>
                    <a:pt x="154" y="213"/>
                    <a:pt x="154" y="212"/>
                  </a:cubicBezTo>
                  <a:cubicBezTo>
                    <a:pt x="154" y="211"/>
                    <a:pt x="154" y="209"/>
                    <a:pt x="153" y="208"/>
                  </a:cubicBezTo>
                  <a:cubicBezTo>
                    <a:pt x="152" y="208"/>
                    <a:pt x="154" y="207"/>
                    <a:pt x="153" y="206"/>
                  </a:cubicBezTo>
                  <a:cubicBezTo>
                    <a:pt x="153" y="206"/>
                    <a:pt x="151" y="205"/>
                    <a:pt x="151" y="205"/>
                  </a:cubicBezTo>
                  <a:cubicBezTo>
                    <a:pt x="151" y="205"/>
                    <a:pt x="155" y="204"/>
                    <a:pt x="156" y="204"/>
                  </a:cubicBezTo>
                  <a:cubicBezTo>
                    <a:pt x="159" y="204"/>
                    <a:pt x="156" y="203"/>
                    <a:pt x="155" y="202"/>
                  </a:cubicBezTo>
                  <a:cubicBezTo>
                    <a:pt x="155" y="202"/>
                    <a:pt x="160" y="202"/>
                    <a:pt x="160" y="202"/>
                  </a:cubicBezTo>
                  <a:cubicBezTo>
                    <a:pt x="159" y="201"/>
                    <a:pt x="157" y="201"/>
                    <a:pt x="156" y="200"/>
                  </a:cubicBezTo>
                  <a:cubicBezTo>
                    <a:pt x="156" y="200"/>
                    <a:pt x="160" y="201"/>
                    <a:pt x="160" y="200"/>
                  </a:cubicBezTo>
                  <a:cubicBezTo>
                    <a:pt x="161" y="200"/>
                    <a:pt x="160" y="200"/>
                    <a:pt x="160" y="199"/>
                  </a:cubicBezTo>
                  <a:cubicBezTo>
                    <a:pt x="161" y="199"/>
                    <a:pt x="161" y="199"/>
                    <a:pt x="161" y="199"/>
                  </a:cubicBezTo>
                  <a:cubicBezTo>
                    <a:pt x="162" y="198"/>
                    <a:pt x="158" y="197"/>
                    <a:pt x="158" y="197"/>
                  </a:cubicBezTo>
                  <a:cubicBezTo>
                    <a:pt x="158" y="197"/>
                    <a:pt x="163" y="197"/>
                    <a:pt x="162" y="196"/>
                  </a:cubicBezTo>
                  <a:cubicBezTo>
                    <a:pt x="162" y="195"/>
                    <a:pt x="163" y="195"/>
                    <a:pt x="161" y="194"/>
                  </a:cubicBezTo>
                  <a:cubicBezTo>
                    <a:pt x="161" y="194"/>
                    <a:pt x="158" y="194"/>
                    <a:pt x="158" y="193"/>
                  </a:cubicBezTo>
                  <a:cubicBezTo>
                    <a:pt x="158" y="193"/>
                    <a:pt x="163" y="192"/>
                    <a:pt x="163" y="192"/>
                  </a:cubicBezTo>
                  <a:cubicBezTo>
                    <a:pt x="165" y="192"/>
                    <a:pt x="164" y="189"/>
                    <a:pt x="162" y="189"/>
                  </a:cubicBezTo>
                  <a:cubicBezTo>
                    <a:pt x="161" y="188"/>
                    <a:pt x="158" y="187"/>
                    <a:pt x="161" y="186"/>
                  </a:cubicBezTo>
                  <a:cubicBezTo>
                    <a:pt x="163" y="186"/>
                    <a:pt x="166" y="187"/>
                    <a:pt x="167" y="185"/>
                  </a:cubicBezTo>
                  <a:cubicBezTo>
                    <a:pt x="167" y="185"/>
                    <a:pt x="165" y="183"/>
                    <a:pt x="165" y="183"/>
                  </a:cubicBezTo>
                  <a:cubicBezTo>
                    <a:pt x="165" y="182"/>
                    <a:pt x="167" y="182"/>
                    <a:pt x="167" y="182"/>
                  </a:cubicBezTo>
                  <a:cubicBezTo>
                    <a:pt x="168" y="181"/>
                    <a:pt x="170" y="181"/>
                    <a:pt x="172" y="182"/>
                  </a:cubicBezTo>
                  <a:cubicBezTo>
                    <a:pt x="172" y="182"/>
                    <a:pt x="174" y="182"/>
                    <a:pt x="174" y="182"/>
                  </a:cubicBezTo>
                  <a:cubicBezTo>
                    <a:pt x="175" y="181"/>
                    <a:pt x="173" y="180"/>
                    <a:pt x="173" y="179"/>
                  </a:cubicBezTo>
                  <a:cubicBezTo>
                    <a:pt x="174" y="178"/>
                    <a:pt x="177" y="174"/>
                    <a:pt x="179" y="176"/>
                  </a:cubicBezTo>
                  <a:cubicBezTo>
                    <a:pt x="178" y="175"/>
                    <a:pt x="175" y="181"/>
                    <a:pt x="176" y="181"/>
                  </a:cubicBezTo>
                  <a:cubicBezTo>
                    <a:pt x="177" y="182"/>
                    <a:pt x="179" y="179"/>
                    <a:pt x="181" y="179"/>
                  </a:cubicBezTo>
                  <a:cubicBezTo>
                    <a:pt x="181" y="179"/>
                    <a:pt x="183" y="180"/>
                    <a:pt x="183" y="180"/>
                  </a:cubicBezTo>
                  <a:cubicBezTo>
                    <a:pt x="183" y="180"/>
                    <a:pt x="183" y="178"/>
                    <a:pt x="183" y="178"/>
                  </a:cubicBezTo>
                  <a:cubicBezTo>
                    <a:pt x="186" y="179"/>
                    <a:pt x="186" y="178"/>
                    <a:pt x="187" y="177"/>
                  </a:cubicBezTo>
                  <a:cubicBezTo>
                    <a:pt x="188" y="176"/>
                    <a:pt x="189" y="176"/>
                    <a:pt x="190" y="176"/>
                  </a:cubicBezTo>
                  <a:cubicBezTo>
                    <a:pt x="192" y="175"/>
                    <a:pt x="192" y="174"/>
                    <a:pt x="193" y="173"/>
                  </a:cubicBezTo>
                  <a:cubicBezTo>
                    <a:pt x="194" y="172"/>
                    <a:pt x="196" y="170"/>
                    <a:pt x="197" y="168"/>
                  </a:cubicBezTo>
                  <a:cubicBezTo>
                    <a:pt x="199" y="166"/>
                    <a:pt x="199" y="165"/>
                    <a:pt x="201" y="165"/>
                  </a:cubicBezTo>
                  <a:cubicBezTo>
                    <a:pt x="202" y="164"/>
                    <a:pt x="205" y="164"/>
                    <a:pt x="205" y="162"/>
                  </a:cubicBezTo>
                  <a:cubicBezTo>
                    <a:pt x="204" y="162"/>
                    <a:pt x="203" y="157"/>
                    <a:pt x="203" y="157"/>
                  </a:cubicBezTo>
                  <a:cubicBezTo>
                    <a:pt x="204" y="157"/>
                    <a:pt x="207" y="160"/>
                    <a:pt x="208" y="160"/>
                  </a:cubicBezTo>
                  <a:cubicBezTo>
                    <a:pt x="209" y="161"/>
                    <a:pt x="210" y="161"/>
                    <a:pt x="211" y="161"/>
                  </a:cubicBezTo>
                  <a:cubicBezTo>
                    <a:pt x="211" y="161"/>
                    <a:pt x="213" y="160"/>
                    <a:pt x="213" y="160"/>
                  </a:cubicBezTo>
                  <a:cubicBezTo>
                    <a:pt x="214" y="160"/>
                    <a:pt x="215" y="161"/>
                    <a:pt x="216" y="160"/>
                  </a:cubicBezTo>
                  <a:cubicBezTo>
                    <a:pt x="216" y="160"/>
                    <a:pt x="214" y="158"/>
                    <a:pt x="217" y="159"/>
                  </a:cubicBezTo>
                  <a:cubicBezTo>
                    <a:pt x="219" y="159"/>
                    <a:pt x="221" y="159"/>
                    <a:pt x="223" y="158"/>
                  </a:cubicBezTo>
                  <a:cubicBezTo>
                    <a:pt x="228" y="157"/>
                    <a:pt x="232" y="156"/>
                    <a:pt x="237" y="154"/>
                  </a:cubicBezTo>
                  <a:cubicBezTo>
                    <a:pt x="238" y="153"/>
                    <a:pt x="254" y="143"/>
                    <a:pt x="255" y="143"/>
                  </a:cubicBezTo>
                  <a:cubicBezTo>
                    <a:pt x="254" y="143"/>
                    <a:pt x="247" y="143"/>
                    <a:pt x="246" y="143"/>
                  </a:cubicBezTo>
                  <a:cubicBezTo>
                    <a:pt x="244" y="142"/>
                    <a:pt x="242" y="141"/>
                    <a:pt x="240" y="141"/>
                  </a:cubicBezTo>
                  <a:cubicBezTo>
                    <a:pt x="238" y="141"/>
                    <a:pt x="236" y="142"/>
                    <a:pt x="235" y="142"/>
                  </a:cubicBezTo>
                  <a:cubicBezTo>
                    <a:pt x="233" y="143"/>
                    <a:pt x="233" y="141"/>
                    <a:pt x="232" y="142"/>
                  </a:cubicBezTo>
                  <a:cubicBezTo>
                    <a:pt x="231" y="142"/>
                    <a:pt x="230" y="144"/>
                    <a:pt x="229" y="144"/>
                  </a:cubicBezTo>
                  <a:cubicBezTo>
                    <a:pt x="225" y="144"/>
                    <a:pt x="232" y="140"/>
                    <a:pt x="233" y="141"/>
                  </a:cubicBezTo>
                  <a:cubicBezTo>
                    <a:pt x="232" y="140"/>
                    <a:pt x="229" y="141"/>
                    <a:pt x="228" y="141"/>
                  </a:cubicBezTo>
                  <a:cubicBezTo>
                    <a:pt x="225" y="141"/>
                    <a:pt x="223" y="140"/>
                    <a:pt x="221" y="140"/>
                  </a:cubicBezTo>
                  <a:cubicBezTo>
                    <a:pt x="222" y="140"/>
                    <a:pt x="225" y="138"/>
                    <a:pt x="226" y="137"/>
                  </a:cubicBezTo>
                  <a:cubicBezTo>
                    <a:pt x="226" y="134"/>
                    <a:pt x="228" y="135"/>
                    <a:pt x="229" y="136"/>
                  </a:cubicBezTo>
                  <a:cubicBezTo>
                    <a:pt x="231" y="136"/>
                    <a:pt x="239" y="134"/>
                    <a:pt x="240" y="133"/>
                  </a:cubicBezTo>
                  <a:cubicBezTo>
                    <a:pt x="240" y="132"/>
                    <a:pt x="235" y="131"/>
                    <a:pt x="234" y="130"/>
                  </a:cubicBezTo>
                  <a:cubicBezTo>
                    <a:pt x="235" y="131"/>
                    <a:pt x="239" y="132"/>
                    <a:pt x="240" y="132"/>
                  </a:cubicBezTo>
                  <a:cubicBezTo>
                    <a:pt x="241" y="133"/>
                    <a:pt x="245" y="133"/>
                    <a:pt x="245" y="135"/>
                  </a:cubicBezTo>
                  <a:cubicBezTo>
                    <a:pt x="244" y="138"/>
                    <a:pt x="246" y="139"/>
                    <a:pt x="248" y="139"/>
                  </a:cubicBezTo>
                  <a:cubicBezTo>
                    <a:pt x="248" y="139"/>
                    <a:pt x="254" y="139"/>
                    <a:pt x="253" y="138"/>
                  </a:cubicBezTo>
                  <a:cubicBezTo>
                    <a:pt x="253" y="138"/>
                    <a:pt x="253" y="140"/>
                    <a:pt x="254" y="140"/>
                  </a:cubicBezTo>
                  <a:cubicBezTo>
                    <a:pt x="256" y="139"/>
                    <a:pt x="257" y="136"/>
                    <a:pt x="257" y="134"/>
                  </a:cubicBezTo>
                  <a:cubicBezTo>
                    <a:pt x="257" y="133"/>
                    <a:pt x="257" y="129"/>
                    <a:pt x="255" y="130"/>
                  </a:cubicBezTo>
                  <a:cubicBezTo>
                    <a:pt x="253" y="132"/>
                    <a:pt x="254" y="130"/>
                    <a:pt x="253" y="129"/>
                  </a:cubicBezTo>
                  <a:cubicBezTo>
                    <a:pt x="251" y="127"/>
                    <a:pt x="248" y="126"/>
                    <a:pt x="245" y="124"/>
                  </a:cubicBezTo>
                  <a:cubicBezTo>
                    <a:pt x="244" y="123"/>
                    <a:pt x="243" y="123"/>
                    <a:pt x="242" y="122"/>
                  </a:cubicBezTo>
                  <a:cubicBezTo>
                    <a:pt x="242" y="122"/>
                    <a:pt x="238" y="123"/>
                    <a:pt x="238" y="124"/>
                  </a:cubicBezTo>
                  <a:cubicBezTo>
                    <a:pt x="238" y="124"/>
                    <a:pt x="239" y="123"/>
                    <a:pt x="238" y="123"/>
                  </a:cubicBezTo>
                  <a:cubicBezTo>
                    <a:pt x="238" y="123"/>
                    <a:pt x="237" y="122"/>
                    <a:pt x="237" y="122"/>
                  </a:cubicBezTo>
                  <a:cubicBezTo>
                    <a:pt x="237" y="121"/>
                    <a:pt x="241" y="122"/>
                    <a:pt x="241" y="121"/>
                  </a:cubicBezTo>
                  <a:cubicBezTo>
                    <a:pt x="241" y="119"/>
                    <a:pt x="241" y="118"/>
                    <a:pt x="238" y="118"/>
                  </a:cubicBezTo>
                  <a:cubicBezTo>
                    <a:pt x="236" y="119"/>
                    <a:pt x="235" y="121"/>
                    <a:pt x="233" y="119"/>
                  </a:cubicBezTo>
                  <a:cubicBezTo>
                    <a:pt x="233" y="119"/>
                    <a:pt x="229" y="119"/>
                    <a:pt x="229" y="118"/>
                  </a:cubicBezTo>
                  <a:cubicBezTo>
                    <a:pt x="229" y="116"/>
                    <a:pt x="234" y="119"/>
                    <a:pt x="234" y="119"/>
                  </a:cubicBezTo>
                  <a:cubicBezTo>
                    <a:pt x="235" y="119"/>
                    <a:pt x="240" y="118"/>
                    <a:pt x="240" y="117"/>
                  </a:cubicBezTo>
                  <a:cubicBezTo>
                    <a:pt x="241" y="117"/>
                    <a:pt x="236" y="115"/>
                    <a:pt x="235" y="115"/>
                  </a:cubicBezTo>
                  <a:cubicBezTo>
                    <a:pt x="233" y="115"/>
                    <a:pt x="230" y="115"/>
                    <a:pt x="228" y="116"/>
                  </a:cubicBezTo>
                  <a:cubicBezTo>
                    <a:pt x="229" y="116"/>
                    <a:pt x="233" y="113"/>
                    <a:pt x="233" y="114"/>
                  </a:cubicBezTo>
                  <a:cubicBezTo>
                    <a:pt x="233" y="113"/>
                    <a:pt x="229" y="113"/>
                    <a:pt x="229" y="112"/>
                  </a:cubicBezTo>
                  <a:cubicBezTo>
                    <a:pt x="232" y="113"/>
                    <a:pt x="235" y="115"/>
                    <a:pt x="238" y="113"/>
                  </a:cubicBezTo>
                  <a:cubicBezTo>
                    <a:pt x="238" y="113"/>
                    <a:pt x="241" y="112"/>
                    <a:pt x="241" y="111"/>
                  </a:cubicBezTo>
                  <a:cubicBezTo>
                    <a:pt x="240" y="110"/>
                    <a:pt x="238" y="109"/>
                    <a:pt x="238" y="108"/>
                  </a:cubicBezTo>
                  <a:cubicBezTo>
                    <a:pt x="238" y="109"/>
                    <a:pt x="241" y="110"/>
                    <a:pt x="242" y="110"/>
                  </a:cubicBezTo>
                  <a:cubicBezTo>
                    <a:pt x="244" y="111"/>
                    <a:pt x="243" y="109"/>
                    <a:pt x="245" y="109"/>
                  </a:cubicBezTo>
                  <a:cubicBezTo>
                    <a:pt x="246" y="109"/>
                    <a:pt x="254" y="111"/>
                    <a:pt x="254" y="111"/>
                  </a:cubicBezTo>
                  <a:cubicBezTo>
                    <a:pt x="253" y="111"/>
                    <a:pt x="246" y="110"/>
                    <a:pt x="246" y="110"/>
                  </a:cubicBezTo>
                  <a:cubicBezTo>
                    <a:pt x="248" y="114"/>
                    <a:pt x="254" y="113"/>
                    <a:pt x="257" y="113"/>
                  </a:cubicBezTo>
                  <a:cubicBezTo>
                    <a:pt x="258" y="112"/>
                    <a:pt x="261" y="113"/>
                    <a:pt x="262" y="112"/>
                  </a:cubicBezTo>
                  <a:cubicBezTo>
                    <a:pt x="265" y="111"/>
                    <a:pt x="264" y="109"/>
                    <a:pt x="262" y="108"/>
                  </a:cubicBezTo>
                  <a:cubicBezTo>
                    <a:pt x="261" y="107"/>
                    <a:pt x="258" y="106"/>
                    <a:pt x="257" y="106"/>
                  </a:cubicBezTo>
                  <a:cubicBezTo>
                    <a:pt x="256" y="106"/>
                    <a:pt x="257" y="109"/>
                    <a:pt x="257" y="110"/>
                  </a:cubicBezTo>
                  <a:cubicBezTo>
                    <a:pt x="256" y="109"/>
                    <a:pt x="256" y="108"/>
                    <a:pt x="255" y="107"/>
                  </a:cubicBezTo>
                  <a:cubicBezTo>
                    <a:pt x="255" y="106"/>
                    <a:pt x="254" y="107"/>
                    <a:pt x="253" y="106"/>
                  </a:cubicBezTo>
                  <a:cubicBezTo>
                    <a:pt x="254" y="107"/>
                    <a:pt x="256" y="101"/>
                    <a:pt x="256" y="100"/>
                  </a:cubicBezTo>
                  <a:cubicBezTo>
                    <a:pt x="256" y="100"/>
                    <a:pt x="257" y="103"/>
                    <a:pt x="257" y="103"/>
                  </a:cubicBezTo>
                  <a:cubicBezTo>
                    <a:pt x="257" y="105"/>
                    <a:pt x="257" y="106"/>
                    <a:pt x="258" y="106"/>
                  </a:cubicBezTo>
                  <a:cubicBezTo>
                    <a:pt x="261" y="106"/>
                    <a:pt x="263" y="105"/>
                    <a:pt x="265" y="105"/>
                  </a:cubicBezTo>
                  <a:cubicBezTo>
                    <a:pt x="266" y="105"/>
                    <a:pt x="272" y="103"/>
                    <a:pt x="270" y="101"/>
                  </a:cubicBezTo>
                  <a:cubicBezTo>
                    <a:pt x="268" y="100"/>
                    <a:pt x="267" y="102"/>
                    <a:pt x="266" y="101"/>
                  </a:cubicBezTo>
                  <a:cubicBezTo>
                    <a:pt x="266" y="100"/>
                    <a:pt x="266" y="100"/>
                    <a:pt x="266" y="99"/>
                  </a:cubicBezTo>
                  <a:cubicBezTo>
                    <a:pt x="267" y="98"/>
                    <a:pt x="266" y="97"/>
                    <a:pt x="265" y="97"/>
                  </a:cubicBezTo>
                  <a:cubicBezTo>
                    <a:pt x="265" y="96"/>
                    <a:pt x="262" y="96"/>
                    <a:pt x="261" y="96"/>
                  </a:cubicBezTo>
                  <a:cubicBezTo>
                    <a:pt x="259" y="96"/>
                    <a:pt x="258" y="98"/>
                    <a:pt x="256" y="96"/>
                  </a:cubicBezTo>
                  <a:cubicBezTo>
                    <a:pt x="260" y="99"/>
                    <a:pt x="262" y="91"/>
                    <a:pt x="266" y="95"/>
                  </a:cubicBezTo>
                  <a:cubicBezTo>
                    <a:pt x="267" y="97"/>
                    <a:pt x="269" y="94"/>
                    <a:pt x="269" y="92"/>
                  </a:cubicBezTo>
                  <a:cubicBezTo>
                    <a:pt x="269" y="91"/>
                    <a:pt x="266" y="88"/>
                    <a:pt x="266" y="88"/>
                  </a:cubicBezTo>
                  <a:cubicBezTo>
                    <a:pt x="266" y="87"/>
                    <a:pt x="269" y="90"/>
                    <a:pt x="269" y="91"/>
                  </a:cubicBezTo>
                  <a:cubicBezTo>
                    <a:pt x="269" y="92"/>
                    <a:pt x="271" y="90"/>
                    <a:pt x="270" y="88"/>
                  </a:cubicBezTo>
                  <a:cubicBezTo>
                    <a:pt x="269" y="87"/>
                    <a:pt x="267" y="85"/>
                    <a:pt x="266" y="84"/>
                  </a:cubicBezTo>
                  <a:cubicBezTo>
                    <a:pt x="264" y="84"/>
                    <a:pt x="261" y="85"/>
                    <a:pt x="259" y="84"/>
                  </a:cubicBezTo>
                  <a:cubicBezTo>
                    <a:pt x="258" y="83"/>
                    <a:pt x="258" y="81"/>
                    <a:pt x="256" y="81"/>
                  </a:cubicBezTo>
                  <a:cubicBezTo>
                    <a:pt x="256" y="80"/>
                    <a:pt x="252" y="81"/>
                    <a:pt x="253" y="80"/>
                  </a:cubicBezTo>
                  <a:cubicBezTo>
                    <a:pt x="254" y="78"/>
                    <a:pt x="254" y="77"/>
                    <a:pt x="256" y="79"/>
                  </a:cubicBezTo>
                  <a:cubicBezTo>
                    <a:pt x="258" y="81"/>
                    <a:pt x="260" y="78"/>
                    <a:pt x="262" y="77"/>
                  </a:cubicBezTo>
                  <a:cubicBezTo>
                    <a:pt x="265" y="75"/>
                    <a:pt x="271" y="81"/>
                    <a:pt x="274" y="78"/>
                  </a:cubicBezTo>
                  <a:cubicBezTo>
                    <a:pt x="275" y="77"/>
                    <a:pt x="275" y="72"/>
                    <a:pt x="272" y="73"/>
                  </a:cubicBezTo>
                  <a:cubicBezTo>
                    <a:pt x="271" y="73"/>
                    <a:pt x="270" y="74"/>
                    <a:pt x="269" y="73"/>
                  </a:cubicBezTo>
                  <a:cubicBezTo>
                    <a:pt x="267" y="73"/>
                    <a:pt x="265" y="72"/>
                    <a:pt x="263" y="70"/>
                  </a:cubicBezTo>
                  <a:cubicBezTo>
                    <a:pt x="260" y="68"/>
                    <a:pt x="271" y="71"/>
                    <a:pt x="271" y="70"/>
                  </a:cubicBezTo>
                  <a:cubicBezTo>
                    <a:pt x="270" y="68"/>
                    <a:pt x="265" y="67"/>
                    <a:pt x="263" y="66"/>
                  </a:cubicBezTo>
                  <a:cubicBezTo>
                    <a:pt x="260" y="65"/>
                    <a:pt x="260" y="66"/>
                    <a:pt x="259" y="68"/>
                  </a:cubicBezTo>
                  <a:cubicBezTo>
                    <a:pt x="259" y="69"/>
                    <a:pt x="257" y="70"/>
                    <a:pt x="256" y="69"/>
                  </a:cubicBezTo>
                  <a:cubicBezTo>
                    <a:pt x="255" y="69"/>
                    <a:pt x="258" y="65"/>
                    <a:pt x="258" y="64"/>
                  </a:cubicBezTo>
                  <a:cubicBezTo>
                    <a:pt x="258" y="63"/>
                    <a:pt x="259" y="61"/>
                    <a:pt x="260" y="60"/>
                  </a:cubicBezTo>
                  <a:cubicBezTo>
                    <a:pt x="260" y="59"/>
                    <a:pt x="260" y="57"/>
                    <a:pt x="261" y="57"/>
                  </a:cubicBezTo>
                  <a:cubicBezTo>
                    <a:pt x="262" y="57"/>
                    <a:pt x="264" y="57"/>
                    <a:pt x="265" y="56"/>
                  </a:cubicBezTo>
                  <a:cubicBezTo>
                    <a:pt x="265" y="56"/>
                    <a:pt x="270" y="51"/>
                    <a:pt x="270" y="52"/>
                  </a:cubicBezTo>
                  <a:cubicBezTo>
                    <a:pt x="270" y="52"/>
                    <a:pt x="268" y="51"/>
                    <a:pt x="268" y="51"/>
                  </a:cubicBezTo>
                  <a:cubicBezTo>
                    <a:pt x="268" y="50"/>
                    <a:pt x="268" y="49"/>
                    <a:pt x="268" y="48"/>
                  </a:cubicBezTo>
                  <a:cubicBezTo>
                    <a:pt x="268" y="46"/>
                    <a:pt x="269" y="46"/>
                    <a:pt x="271" y="46"/>
                  </a:cubicBezTo>
                  <a:cubicBezTo>
                    <a:pt x="273" y="46"/>
                    <a:pt x="281" y="43"/>
                    <a:pt x="276" y="43"/>
                  </a:cubicBezTo>
                  <a:cubicBezTo>
                    <a:pt x="273" y="43"/>
                    <a:pt x="268" y="42"/>
                    <a:pt x="266" y="44"/>
                  </a:cubicBezTo>
                  <a:cubicBezTo>
                    <a:pt x="265" y="45"/>
                    <a:pt x="265" y="47"/>
                    <a:pt x="263" y="46"/>
                  </a:cubicBezTo>
                  <a:cubicBezTo>
                    <a:pt x="261" y="45"/>
                    <a:pt x="263" y="43"/>
                    <a:pt x="264" y="42"/>
                  </a:cubicBezTo>
                  <a:cubicBezTo>
                    <a:pt x="266" y="39"/>
                    <a:pt x="270" y="41"/>
                    <a:pt x="273" y="41"/>
                  </a:cubicBezTo>
                  <a:cubicBezTo>
                    <a:pt x="277" y="41"/>
                    <a:pt x="281" y="42"/>
                    <a:pt x="283" y="38"/>
                  </a:cubicBezTo>
                  <a:cubicBezTo>
                    <a:pt x="284" y="38"/>
                    <a:pt x="280" y="37"/>
                    <a:pt x="280" y="37"/>
                  </a:cubicBezTo>
                  <a:cubicBezTo>
                    <a:pt x="278" y="36"/>
                    <a:pt x="276" y="37"/>
                    <a:pt x="274" y="37"/>
                  </a:cubicBezTo>
                  <a:cubicBezTo>
                    <a:pt x="272" y="37"/>
                    <a:pt x="271" y="36"/>
                    <a:pt x="269" y="36"/>
                  </a:cubicBezTo>
                  <a:cubicBezTo>
                    <a:pt x="268" y="36"/>
                    <a:pt x="266" y="36"/>
                    <a:pt x="265" y="36"/>
                  </a:cubicBezTo>
                  <a:cubicBezTo>
                    <a:pt x="266" y="37"/>
                    <a:pt x="269" y="36"/>
                    <a:pt x="271" y="36"/>
                  </a:cubicBezTo>
                  <a:cubicBezTo>
                    <a:pt x="274" y="36"/>
                    <a:pt x="276" y="35"/>
                    <a:pt x="279" y="35"/>
                  </a:cubicBezTo>
                  <a:cubicBezTo>
                    <a:pt x="283" y="36"/>
                    <a:pt x="285" y="34"/>
                    <a:pt x="288" y="34"/>
                  </a:cubicBezTo>
                  <a:cubicBezTo>
                    <a:pt x="289" y="34"/>
                    <a:pt x="291" y="34"/>
                    <a:pt x="291" y="33"/>
                  </a:cubicBezTo>
                  <a:cubicBezTo>
                    <a:pt x="291" y="33"/>
                    <a:pt x="289" y="31"/>
                    <a:pt x="290" y="31"/>
                  </a:cubicBezTo>
                  <a:cubicBezTo>
                    <a:pt x="295" y="30"/>
                    <a:pt x="300" y="29"/>
                    <a:pt x="304" y="26"/>
                  </a:cubicBezTo>
                  <a:cubicBezTo>
                    <a:pt x="305" y="25"/>
                    <a:pt x="301" y="24"/>
                    <a:pt x="301" y="24"/>
                  </a:cubicBezTo>
                  <a:cubicBezTo>
                    <a:pt x="298" y="23"/>
                    <a:pt x="295" y="22"/>
                    <a:pt x="293" y="22"/>
                  </a:cubicBezTo>
                  <a:cubicBezTo>
                    <a:pt x="287" y="21"/>
                    <a:pt x="282" y="20"/>
                    <a:pt x="277" y="25"/>
                  </a:cubicBezTo>
                  <a:cubicBezTo>
                    <a:pt x="275" y="28"/>
                    <a:pt x="273" y="26"/>
                    <a:pt x="269" y="26"/>
                  </a:cubicBezTo>
                  <a:cubicBezTo>
                    <a:pt x="268" y="26"/>
                    <a:pt x="264" y="29"/>
                    <a:pt x="265" y="26"/>
                  </a:cubicBezTo>
                  <a:cubicBezTo>
                    <a:pt x="265" y="24"/>
                    <a:pt x="260" y="27"/>
                    <a:pt x="259" y="28"/>
                  </a:cubicBezTo>
                  <a:cubicBezTo>
                    <a:pt x="257" y="29"/>
                    <a:pt x="255" y="30"/>
                    <a:pt x="253" y="31"/>
                  </a:cubicBezTo>
                  <a:cubicBezTo>
                    <a:pt x="252" y="31"/>
                    <a:pt x="244" y="37"/>
                    <a:pt x="244" y="37"/>
                  </a:cubicBezTo>
                  <a:cubicBezTo>
                    <a:pt x="242" y="35"/>
                    <a:pt x="264" y="22"/>
                    <a:pt x="251" y="19"/>
                  </a:cubicBezTo>
                  <a:cubicBezTo>
                    <a:pt x="246" y="19"/>
                    <a:pt x="247" y="22"/>
                    <a:pt x="243" y="24"/>
                  </a:cubicBezTo>
                  <a:cubicBezTo>
                    <a:pt x="240" y="25"/>
                    <a:pt x="238" y="25"/>
                    <a:pt x="235" y="26"/>
                  </a:cubicBezTo>
                  <a:cubicBezTo>
                    <a:pt x="234" y="26"/>
                    <a:pt x="229" y="28"/>
                    <a:pt x="228" y="28"/>
                  </a:cubicBezTo>
                  <a:cubicBezTo>
                    <a:pt x="226" y="25"/>
                    <a:pt x="233" y="24"/>
                    <a:pt x="235" y="24"/>
                  </a:cubicBezTo>
                  <a:cubicBezTo>
                    <a:pt x="235" y="23"/>
                    <a:pt x="241" y="22"/>
                    <a:pt x="238" y="21"/>
                  </a:cubicBezTo>
                  <a:cubicBezTo>
                    <a:pt x="235" y="20"/>
                    <a:pt x="232" y="20"/>
                    <a:pt x="229" y="20"/>
                  </a:cubicBezTo>
                  <a:cubicBezTo>
                    <a:pt x="221" y="20"/>
                    <a:pt x="213" y="21"/>
                    <a:pt x="205" y="23"/>
                  </a:cubicBezTo>
                  <a:cubicBezTo>
                    <a:pt x="205" y="23"/>
                    <a:pt x="202" y="25"/>
                    <a:pt x="201" y="24"/>
                  </a:cubicBezTo>
                  <a:cubicBezTo>
                    <a:pt x="201" y="22"/>
                    <a:pt x="200" y="22"/>
                    <a:pt x="202" y="22"/>
                  </a:cubicBezTo>
                  <a:cubicBezTo>
                    <a:pt x="206" y="20"/>
                    <a:pt x="210" y="19"/>
                    <a:pt x="214" y="18"/>
                  </a:cubicBezTo>
                  <a:cubicBezTo>
                    <a:pt x="221" y="17"/>
                    <a:pt x="229" y="18"/>
                    <a:pt x="237" y="18"/>
                  </a:cubicBezTo>
                  <a:cubicBezTo>
                    <a:pt x="239" y="18"/>
                    <a:pt x="241" y="18"/>
                    <a:pt x="243" y="18"/>
                  </a:cubicBezTo>
                  <a:cubicBezTo>
                    <a:pt x="247" y="16"/>
                    <a:pt x="252" y="16"/>
                    <a:pt x="256" y="14"/>
                  </a:cubicBezTo>
                  <a:cubicBezTo>
                    <a:pt x="258" y="14"/>
                    <a:pt x="259" y="13"/>
                    <a:pt x="256" y="12"/>
                  </a:cubicBezTo>
                  <a:cubicBezTo>
                    <a:pt x="254" y="11"/>
                    <a:pt x="250" y="10"/>
                    <a:pt x="248" y="11"/>
                  </a:cubicBezTo>
                  <a:cubicBezTo>
                    <a:pt x="246" y="11"/>
                    <a:pt x="246" y="10"/>
                    <a:pt x="244" y="9"/>
                  </a:cubicBezTo>
                  <a:cubicBezTo>
                    <a:pt x="242" y="9"/>
                    <a:pt x="240" y="11"/>
                    <a:pt x="238" y="11"/>
                  </a:cubicBezTo>
                  <a:cubicBezTo>
                    <a:pt x="238" y="11"/>
                    <a:pt x="240" y="8"/>
                    <a:pt x="241" y="8"/>
                  </a:cubicBezTo>
                  <a:cubicBezTo>
                    <a:pt x="242" y="6"/>
                    <a:pt x="238" y="6"/>
                    <a:pt x="237" y="6"/>
                  </a:cubicBezTo>
                  <a:cubicBezTo>
                    <a:pt x="231" y="7"/>
                    <a:pt x="226" y="7"/>
                    <a:pt x="220" y="6"/>
                  </a:cubicBezTo>
                  <a:cubicBezTo>
                    <a:pt x="215" y="6"/>
                    <a:pt x="211" y="8"/>
                    <a:pt x="206" y="8"/>
                  </a:cubicBezTo>
                  <a:cubicBezTo>
                    <a:pt x="204" y="8"/>
                    <a:pt x="201" y="8"/>
                    <a:pt x="199" y="8"/>
                  </a:cubicBezTo>
                  <a:cubicBezTo>
                    <a:pt x="197" y="9"/>
                    <a:pt x="194" y="8"/>
                    <a:pt x="193" y="9"/>
                  </a:cubicBezTo>
                  <a:cubicBezTo>
                    <a:pt x="196" y="8"/>
                    <a:pt x="199" y="8"/>
                    <a:pt x="202" y="7"/>
                  </a:cubicBezTo>
                  <a:cubicBezTo>
                    <a:pt x="207" y="7"/>
                    <a:pt x="211" y="6"/>
                    <a:pt x="215" y="6"/>
                  </a:cubicBezTo>
                  <a:cubicBezTo>
                    <a:pt x="217" y="6"/>
                    <a:pt x="237" y="6"/>
                    <a:pt x="237" y="4"/>
                  </a:cubicBezTo>
                  <a:cubicBezTo>
                    <a:pt x="236" y="4"/>
                    <a:pt x="233" y="3"/>
                    <a:pt x="232" y="2"/>
                  </a:cubicBezTo>
                  <a:cubicBezTo>
                    <a:pt x="229" y="2"/>
                    <a:pt x="227" y="2"/>
                    <a:pt x="224" y="2"/>
                  </a:cubicBezTo>
                  <a:cubicBezTo>
                    <a:pt x="220" y="2"/>
                    <a:pt x="216" y="1"/>
                    <a:pt x="213" y="0"/>
                  </a:cubicBezTo>
                  <a:cubicBezTo>
                    <a:pt x="206" y="0"/>
                    <a:pt x="200" y="0"/>
                    <a:pt x="194" y="0"/>
                  </a:cubicBezTo>
                  <a:cubicBezTo>
                    <a:pt x="191" y="1"/>
                    <a:pt x="188" y="1"/>
                    <a:pt x="185" y="1"/>
                  </a:cubicBezTo>
                  <a:cubicBezTo>
                    <a:pt x="184" y="1"/>
                    <a:pt x="183" y="3"/>
                    <a:pt x="183" y="3"/>
                  </a:cubicBezTo>
                  <a:cubicBezTo>
                    <a:pt x="181" y="3"/>
                    <a:pt x="179" y="2"/>
                    <a:pt x="177" y="2"/>
                  </a:cubicBezTo>
                  <a:cubicBezTo>
                    <a:pt x="176" y="2"/>
                    <a:pt x="175" y="3"/>
                    <a:pt x="173" y="3"/>
                  </a:cubicBezTo>
                  <a:cubicBezTo>
                    <a:pt x="171" y="3"/>
                    <a:pt x="171" y="4"/>
                    <a:pt x="173" y="4"/>
                  </a:cubicBezTo>
                  <a:cubicBezTo>
                    <a:pt x="176" y="5"/>
                    <a:pt x="179" y="5"/>
                    <a:pt x="181" y="6"/>
                  </a:cubicBezTo>
                  <a:cubicBezTo>
                    <a:pt x="180" y="5"/>
                    <a:pt x="174" y="7"/>
                    <a:pt x="173" y="8"/>
                  </a:cubicBezTo>
                  <a:cubicBezTo>
                    <a:pt x="173" y="8"/>
                    <a:pt x="170" y="8"/>
                    <a:pt x="170" y="8"/>
                  </a:cubicBezTo>
                  <a:cubicBezTo>
                    <a:pt x="170" y="8"/>
                    <a:pt x="172" y="10"/>
                    <a:pt x="172" y="10"/>
                  </a:cubicBezTo>
                  <a:cubicBezTo>
                    <a:pt x="171" y="10"/>
                    <a:pt x="169" y="9"/>
                    <a:pt x="168" y="8"/>
                  </a:cubicBezTo>
                  <a:cubicBezTo>
                    <a:pt x="167" y="7"/>
                    <a:pt x="164" y="8"/>
                    <a:pt x="163" y="8"/>
                  </a:cubicBezTo>
                  <a:cubicBezTo>
                    <a:pt x="160" y="7"/>
                    <a:pt x="157" y="6"/>
                    <a:pt x="154" y="5"/>
                  </a:cubicBezTo>
                  <a:cubicBezTo>
                    <a:pt x="152" y="4"/>
                    <a:pt x="150" y="6"/>
                    <a:pt x="147" y="6"/>
                  </a:cubicBezTo>
                  <a:cubicBezTo>
                    <a:pt x="146" y="6"/>
                    <a:pt x="140" y="5"/>
                    <a:pt x="140" y="7"/>
                  </a:cubicBezTo>
                  <a:cubicBezTo>
                    <a:pt x="139" y="7"/>
                    <a:pt x="153" y="9"/>
                    <a:pt x="155" y="10"/>
                  </a:cubicBezTo>
                  <a:cubicBezTo>
                    <a:pt x="158" y="10"/>
                    <a:pt x="161" y="10"/>
                    <a:pt x="163" y="11"/>
                  </a:cubicBezTo>
                  <a:cubicBezTo>
                    <a:pt x="164" y="11"/>
                    <a:pt x="165" y="11"/>
                    <a:pt x="166" y="12"/>
                  </a:cubicBezTo>
                  <a:cubicBezTo>
                    <a:pt x="166" y="12"/>
                    <a:pt x="166" y="15"/>
                    <a:pt x="166" y="15"/>
                  </a:cubicBezTo>
                  <a:cubicBezTo>
                    <a:pt x="166" y="16"/>
                    <a:pt x="165" y="14"/>
                    <a:pt x="165" y="13"/>
                  </a:cubicBezTo>
                  <a:cubicBezTo>
                    <a:pt x="164" y="12"/>
                    <a:pt x="161" y="12"/>
                    <a:pt x="160" y="11"/>
                  </a:cubicBezTo>
                  <a:cubicBezTo>
                    <a:pt x="160" y="11"/>
                    <a:pt x="157" y="11"/>
                    <a:pt x="157" y="11"/>
                  </a:cubicBezTo>
                  <a:cubicBezTo>
                    <a:pt x="157" y="12"/>
                    <a:pt x="158" y="14"/>
                    <a:pt x="158" y="14"/>
                  </a:cubicBezTo>
                  <a:cubicBezTo>
                    <a:pt x="156" y="14"/>
                    <a:pt x="155" y="11"/>
                    <a:pt x="154" y="11"/>
                  </a:cubicBezTo>
                  <a:cubicBezTo>
                    <a:pt x="152" y="11"/>
                    <a:pt x="150" y="11"/>
                    <a:pt x="148" y="10"/>
                  </a:cubicBezTo>
                  <a:cubicBezTo>
                    <a:pt x="147" y="10"/>
                    <a:pt x="139" y="10"/>
                    <a:pt x="139" y="10"/>
                  </a:cubicBezTo>
                  <a:cubicBezTo>
                    <a:pt x="138" y="12"/>
                    <a:pt x="151" y="17"/>
                    <a:pt x="151" y="17"/>
                  </a:cubicBezTo>
                  <a:cubicBezTo>
                    <a:pt x="151" y="18"/>
                    <a:pt x="146" y="17"/>
                    <a:pt x="146" y="17"/>
                  </a:cubicBezTo>
                  <a:cubicBezTo>
                    <a:pt x="143" y="17"/>
                    <a:pt x="142" y="16"/>
                    <a:pt x="143" y="19"/>
                  </a:cubicBezTo>
                  <a:cubicBezTo>
                    <a:pt x="142" y="19"/>
                    <a:pt x="141" y="18"/>
                    <a:pt x="140" y="17"/>
                  </a:cubicBezTo>
                  <a:cubicBezTo>
                    <a:pt x="140" y="16"/>
                    <a:pt x="142" y="17"/>
                    <a:pt x="143" y="16"/>
                  </a:cubicBezTo>
                  <a:cubicBezTo>
                    <a:pt x="143" y="16"/>
                    <a:pt x="141" y="14"/>
                    <a:pt x="140" y="14"/>
                  </a:cubicBezTo>
                  <a:cubicBezTo>
                    <a:pt x="138" y="13"/>
                    <a:pt x="136" y="12"/>
                    <a:pt x="133" y="12"/>
                  </a:cubicBezTo>
                  <a:cubicBezTo>
                    <a:pt x="132" y="12"/>
                    <a:pt x="130" y="11"/>
                    <a:pt x="129" y="12"/>
                  </a:cubicBezTo>
                  <a:cubicBezTo>
                    <a:pt x="128" y="12"/>
                    <a:pt x="131" y="15"/>
                    <a:pt x="131" y="15"/>
                  </a:cubicBezTo>
                  <a:cubicBezTo>
                    <a:pt x="134" y="17"/>
                    <a:pt x="138" y="17"/>
                    <a:pt x="142" y="20"/>
                  </a:cubicBezTo>
                  <a:cubicBezTo>
                    <a:pt x="143" y="20"/>
                    <a:pt x="144" y="21"/>
                    <a:pt x="143" y="22"/>
                  </a:cubicBezTo>
                  <a:cubicBezTo>
                    <a:pt x="141" y="24"/>
                    <a:pt x="139" y="22"/>
                    <a:pt x="137" y="21"/>
                  </a:cubicBezTo>
                  <a:cubicBezTo>
                    <a:pt x="132" y="18"/>
                    <a:pt x="126" y="16"/>
                    <a:pt x="120" y="15"/>
                  </a:cubicBezTo>
                  <a:cubicBezTo>
                    <a:pt x="117" y="14"/>
                    <a:pt x="114" y="13"/>
                    <a:pt x="111" y="14"/>
                  </a:cubicBezTo>
                  <a:cubicBezTo>
                    <a:pt x="110" y="14"/>
                    <a:pt x="113" y="17"/>
                    <a:pt x="113" y="18"/>
                  </a:cubicBezTo>
                  <a:cubicBezTo>
                    <a:pt x="113" y="18"/>
                    <a:pt x="117" y="21"/>
                    <a:pt x="117" y="21"/>
                  </a:cubicBezTo>
                  <a:cubicBezTo>
                    <a:pt x="117" y="22"/>
                    <a:pt x="111" y="21"/>
                    <a:pt x="111" y="21"/>
                  </a:cubicBezTo>
                  <a:cubicBezTo>
                    <a:pt x="111" y="23"/>
                    <a:pt x="115" y="22"/>
                    <a:pt x="115" y="24"/>
                  </a:cubicBezTo>
                  <a:cubicBezTo>
                    <a:pt x="115" y="24"/>
                    <a:pt x="111" y="23"/>
                    <a:pt x="110" y="22"/>
                  </a:cubicBezTo>
                  <a:cubicBezTo>
                    <a:pt x="108" y="21"/>
                    <a:pt x="106" y="21"/>
                    <a:pt x="103" y="20"/>
                  </a:cubicBezTo>
                  <a:cubicBezTo>
                    <a:pt x="101" y="19"/>
                    <a:pt x="101" y="20"/>
                    <a:pt x="101" y="22"/>
                  </a:cubicBezTo>
                  <a:cubicBezTo>
                    <a:pt x="100" y="23"/>
                    <a:pt x="99" y="23"/>
                    <a:pt x="98" y="23"/>
                  </a:cubicBezTo>
                  <a:cubicBezTo>
                    <a:pt x="98" y="24"/>
                    <a:pt x="98" y="26"/>
                    <a:pt x="97" y="26"/>
                  </a:cubicBezTo>
                  <a:cubicBezTo>
                    <a:pt x="97" y="27"/>
                    <a:pt x="97" y="24"/>
                    <a:pt x="97" y="23"/>
                  </a:cubicBezTo>
                  <a:cubicBezTo>
                    <a:pt x="97" y="22"/>
                    <a:pt x="98" y="21"/>
                    <a:pt x="98" y="20"/>
                  </a:cubicBezTo>
                  <a:cubicBezTo>
                    <a:pt x="97" y="16"/>
                    <a:pt x="93" y="16"/>
                    <a:pt x="90" y="16"/>
                  </a:cubicBezTo>
                  <a:cubicBezTo>
                    <a:pt x="86" y="17"/>
                    <a:pt x="82" y="18"/>
                    <a:pt x="78" y="18"/>
                  </a:cubicBezTo>
                  <a:cubicBezTo>
                    <a:pt x="77" y="19"/>
                    <a:pt x="75" y="19"/>
                    <a:pt x="74" y="19"/>
                  </a:cubicBezTo>
                  <a:cubicBezTo>
                    <a:pt x="74" y="19"/>
                    <a:pt x="69" y="20"/>
                    <a:pt x="69" y="20"/>
                  </a:cubicBezTo>
                  <a:cubicBezTo>
                    <a:pt x="70" y="21"/>
                    <a:pt x="72" y="21"/>
                    <a:pt x="73" y="21"/>
                  </a:cubicBezTo>
                  <a:cubicBezTo>
                    <a:pt x="74" y="22"/>
                    <a:pt x="75" y="23"/>
                    <a:pt x="77" y="24"/>
                  </a:cubicBezTo>
                  <a:cubicBezTo>
                    <a:pt x="77" y="24"/>
                    <a:pt x="81" y="27"/>
                    <a:pt x="81" y="27"/>
                  </a:cubicBezTo>
                  <a:cubicBezTo>
                    <a:pt x="80" y="27"/>
                    <a:pt x="76" y="25"/>
                    <a:pt x="75" y="25"/>
                  </a:cubicBezTo>
                  <a:cubicBezTo>
                    <a:pt x="73" y="24"/>
                    <a:pt x="72" y="22"/>
                    <a:pt x="70" y="22"/>
                  </a:cubicBezTo>
                  <a:cubicBezTo>
                    <a:pt x="67" y="21"/>
                    <a:pt x="64" y="22"/>
                    <a:pt x="61" y="22"/>
                  </a:cubicBezTo>
                  <a:cubicBezTo>
                    <a:pt x="58" y="23"/>
                    <a:pt x="58" y="22"/>
                    <a:pt x="60" y="25"/>
                  </a:cubicBezTo>
                  <a:cubicBezTo>
                    <a:pt x="60" y="26"/>
                    <a:pt x="60" y="29"/>
                    <a:pt x="60" y="30"/>
                  </a:cubicBezTo>
                  <a:cubicBezTo>
                    <a:pt x="60" y="32"/>
                    <a:pt x="56" y="30"/>
                    <a:pt x="55" y="30"/>
                  </a:cubicBezTo>
                  <a:cubicBezTo>
                    <a:pt x="54" y="30"/>
                    <a:pt x="51" y="28"/>
                    <a:pt x="50" y="30"/>
                  </a:cubicBezTo>
                  <a:cubicBezTo>
                    <a:pt x="49" y="31"/>
                    <a:pt x="50" y="34"/>
                    <a:pt x="50" y="34"/>
                  </a:cubicBezTo>
                  <a:cubicBezTo>
                    <a:pt x="49" y="35"/>
                    <a:pt x="48" y="33"/>
                    <a:pt x="47" y="32"/>
                  </a:cubicBezTo>
                  <a:cubicBezTo>
                    <a:pt x="45" y="31"/>
                    <a:pt x="43" y="31"/>
                    <a:pt x="42" y="32"/>
                  </a:cubicBezTo>
                  <a:cubicBezTo>
                    <a:pt x="39" y="34"/>
                    <a:pt x="36" y="36"/>
                    <a:pt x="32" y="37"/>
                  </a:cubicBezTo>
                  <a:cubicBezTo>
                    <a:pt x="31" y="38"/>
                    <a:pt x="34" y="37"/>
                    <a:pt x="32" y="3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43" name="Freeform 777"/>
            <p:cNvSpPr>
              <a:spLocks/>
            </p:cNvSpPr>
            <p:nvPr/>
          </p:nvSpPr>
          <p:spPr bwMode="auto">
            <a:xfrm>
              <a:off x="9136497" y="5038398"/>
              <a:ext cx="149682" cy="105124"/>
            </a:xfrm>
            <a:custGeom>
              <a:avLst/>
              <a:gdLst>
                <a:gd name="T0" fmla="*/ 16 w 16"/>
                <a:gd name="T1" fmla="*/ 6 h 11"/>
                <a:gd name="T2" fmla="*/ 11 w 16"/>
                <a:gd name="T3" fmla="*/ 3 h 11"/>
                <a:gd name="T4" fmla="*/ 5 w 16"/>
                <a:gd name="T5" fmla="*/ 1 h 11"/>
                <a:gd name="T6" fmla="*/ 1 w 16"/>
                <a:gd name="T7" fmla="*/ 1 h 11"/>
                <a:gd name="T8" fmla="*/ 3 w 16"/>
                <a:gd name="T9" fmla="*/ 3 h 11"/>
                <a:gd name="T10" fmla="*/ 1 w 16"/>
                <a:gd name="T11" fmla="*/ 7 h 11"/>
                <a:gd name="T12" fmla="*/ 5 w 16"/>
                <a:gd name="T13" fmla="*/ 7 h 11"/>
                <a:gd name="T14" fmla="*/ 5 w 16"/>
                <a:gd name="T15" fmla="*/ 9 h 11"/>
                <a:gd name="T16" fmla="*/ 16 w 16"/>
                <a:gd name="T17" fmla="*/ 6 h 11"/>
                <a:gd name="T18" fmla="*/ 16 w 16"/>
                <a:gd name="T19" fmla="*/ 6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" h="11">
                  <a:moveTo>
                    <a:pt x="16" y="6"/>
                  </a:moveTo>
                  <a:cubicBezTo>
                    <a:pt x="15" y="5"/>
                    <a:pt x="11" y="3"/>
                    <a:pt x="11" y="3"/>
                  </a:cubicBezTo>
                  <a:cubicBezTo>
                    <a:pt x="9" y="2"/>
                    <a:pt x="7" y="1"/>
                    <a:pt x="5" y="1"/>
                  </a:cubicBezTo>
                  <a:cubicBezTo>
                    <a:pt x="4" y="1"/>
                    <a:pt x="2" y="0"/>
                    <a:pt x="1" y="1"/>
                  </a:cubicBezTo>
                  <a:cubicBezTo>
                    <a:pt x="0" y="2"/>
                    <a:pt x="3" y="3"/>
                    <a:pt x="3" y="3"/>
                  </a:cubicBezTo>
                  <a:cubicBezTo>
                    <a:pt x="2" y="3"/>
                    <a:pt x="0" y="6"/>
                    <a:pt x="1" y="7"/>
                  </a:cubicBezTo>
                  <a:cubicBezTo>
                    <a:pt x="2" y="7"/>
                    <a:pt x="4" y="6"/>
                    <a:pt x="5" y="7"/>
                  </a:cubicBezTo>
                  <a:cubicBezTo>
                    <a:pt x="7" y="8"/>
                    <a:pt x="5" y="8"/>
                    <a:pt x="5" y="9"/>
                  </a:cubicBezTo>
                  <a:cubicBezTo>
                    <a:pt x="5" y="11"/>
                    <a:pt x="16" y="8"/>
                    <a:pt x="16" y="6"/>
                  </a:cubicBezTo>
                  <a:cubicBezTo>
                    <a:pt x="15" y="5"/>
                    <a:pt x="16" y="7"/>
                    <a:pt x="16" y="6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44" name="Freeform 778"/>
            <p:cNvSpPr>
              <a:spLocks/>
            </p:cNvSpPr>
            <p:nvPr/>
          </p:nvSpPr>
          <p:spPr bwMode="auto">
            <a:xfrm>
              <a:off x="9184270" y="4965129"/>
              <a:ext cx="38217" cy="19114"/>
            </a:xfrm>
            <a:custGeom>
              <a:avLst/>
              <a:gdLst>
                <a:gd name="T0" fmla="*/ 2 w 4"/>
                <a:gd name="T1" fmla="*/ 2 h 2"/>
                <a:gd name="T2" fmla="*/ 2 w 4"/>
                <a:gd name="T3" fmla="*/ 0 h 2"/>
                <a:gd name="T4" fmla="*/ 2 w 4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2">
                  <a:moveTo>
                    <a:pt x="2" y="2"/>
                  </a:moveTo>
                  <a:cubicBezTo>
                    <a:pt x="0" y="2"/>
                    <a:pt x="1" y="0"/>
                    <a:pt x="2" y="0"/>
                  </a:cubicBezTo>
                  <a:cubicBezTo>
                    <a:pt x="3" y="0"/>
                    <a:pt x="4" y="2"/>
                    <a:pt x="2" y="2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45" name="Freeform 779"/>
            <p:cNvSpPr>
              <a:spLocks/>
            </p:cNvSpPr>
            <p:nvPr/>
          </p:nvSpPr>
          <p:spPr bwMode="auto">
            <a:xfrm>
              <a:off x="9212932" y="3859745"/>
              <a:ext cx="101909" cy="57338"/>
            </a:xfrm>
            <a:custGeom>
              <a:avLst/>
              <a:gdLst>
                <a:gd name="T0" fmla="*/ 9 w 11"/>
                <a:gd name="T1" fmla="*/ 4 h 6"/>
                <a:gd name="T2" fmla="*/ 9 w 11"/>
                <a:gd name="T3" fmla="*/ 5 h 6"/>
                <a:gd name="T4" fmla="*/ 3 w 11"/>
                <a:gd name="T5" fmla="*/ 4 h 6"/>
                <a:gd name="T6" fmla="*/ 2 w 11"/>
                <a:gd name="T7" fmla="*/ 1 h 6"/>
                <a:gd name="T8" fmla="*/ 9 w 11"/>
                <a:gd name="T9" fmla="*/ 4 h 6"/>
                <a:gd name="T10" fmla="*/ 9 w 11"/>
                <a:gd name="T11" fmla="*/ 4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" h="6">
                  <a:moveTo>
                    <a:pt x="9" y="4"/>
                  </a:moveTo>
                  <a:cubicBezTo>
                    <a:pt x="11" y="5"/>
                    <a:pt x="11" y="6"/>
                    <a:pt x="9" y="5"/>
                  </a:cubicBezTo>
                  <a:cubicBezTo>
                    <a:pt x="7" y="5"/>
                    <a:pt x="4" y="4"/>
                    <a:pt x="3" y="4"/>
                  </a:cubicBezTo>
                  <a:cubicBezTo>
                    <a:pt x="2" y="3"/>
                    <a:pt x="0" y="0"/>
                    <a:pt x="2" y="1"/>
                  </a:cubicBezTo>
                  <a:cubicBezTo>
                    <a:pt x="4" y="2"/>
                    <a:pt x="7" y="3"/>
                    <a:pt x="9" y="4"/>
                  </a:cubicBezTo>
                  <a:cubicBezTo>
                    <a:pt x="11" y="5"/>
                    <a:pt x="7" y="3"/>
                    <a:pt x="9" y="4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46" name="Freeform 780"/>
            <p:cNvSpPr>
              <a:spLocks/>
            </p:cNvSpPr>
            <p:nvPr/>
          </p:nvSpPr>
          <p:spPr bwMode="auto">
            <a:xfrm>
              <a:off x="9528218" y="3776918"/>
              <a:ext cx="76432" cy="44598"/>
            </a:xfrm>
            <a:custGeom>
              <a:avLst/>
              <a:gdLst>
                <a:gd name="T0" fmla="*/ 8 w 8"/>
                <a:gd name="T1" fmla="*/ 3 h 5"/>
                <a:gd name="T2" fmla="*/ 0 w 8"/>
                <a:gd name="T3" fmla="*/ 2 h 5"/>
                <a:gd name="T4" fmla="*/ 8 w 8"/>
                <a:gd name="T5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" h="5">
                  <a:moveTo>
                    <a:pt x="8" y="3"/>
                  </a:moveTo>
                  <a:cubicBezTo>
                    <a:pt x="8" y="5"/>
                    <a:pt x="0" y="4"/>
                    <a:pt x="0" y="2"/>
                  </a:cubicBezTo>
                  <a:cubicBezTo>
                    <a:pt x="0" y="0"/>
                    <a:pt x="8" y="1"/>
                    <a:pt x="8" y="3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47" name="Freeform 782"/>
            <p:cNvSpPr>
              <a:spLocks/>
            </p:cNvSpPr>
            <p:nvPr/>
          </p:nvSpPr>
          <p:spPr bwMode="auto">
            <a:xfrm>
              <a:off x="10735225" y="3897972"/>
              <a:ext cx="54142" cy="38227"/>
            </a:xfrm>
            <a:custGeom>
              <a:avLst/>
              <a:gdLst>
                <a:gd name="T0" fmla="*/ 5 w 6"/>
                <a:gd name="T1" fmla="*/ 3 h 4"/>
                <a:gd name="T2" fmla="*/ 1 w 6"/>
                <a:gd name="T3" fmla="*/ 0 h 4"/>
                <a:gd name="T4" fmla="*/ 5 w 6"/>
                <a:gd name="T5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4">
                  <a:moveTo>
                    <a:pt x="5" y="3"/>
                  </a:moveTo>
                  <a:cubicBezTo>
                    <a:pt x="4" y="4"/>
                    <a:pt x="0" y="0"/>
                    <a:pt x="1" y="0"/>
                  </a:cubicBezTo>
                  <a:cubicBezTo>
                    <a:pt x="2" y="0"/>
                    <a:pt x="6" y="2"/>
                    <a:pt x="5" y="3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48" name="Freeform 783"/>
            <p:cNvSpPr>
              <a:spLocks/>
            </p:cNvSpPr>
            <p:nvPr/>
          </p:nvSpPr>
          <p:spPr bwMode="auto">
            <a:xfrm>
              <a:off x="10808475" y="3936197"/>
              <a:ext cx="47770" cy="9558"/>
            </a:xfrm>
            <a:custGeom>
              <a:avLst/>
              <a:gdLst>
                <a:gd name="T0" fmla="*/ 4 w 5"/>
                <a:gd name="T1" fmla="*/ 1 h 1"/>
                <a:gd name="T2" fmla="*/ 2 w 5"/>
                <a:gd name="T3" fmla="*/ 0 h 1"/>
                <a:gd name="T4" fmla="*/ 4 w 5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" h="1">
                  <a:moveTo>
                    <a:pt x="4" y="1"/>
                  </a:moveTo>
                  <a:cubicBezTo>
                    <a:pt x="2" y="1"/>
                    <a:pt x="0" y="0"/>
                    <a:pt x="2" y="0"/>
                  </a:cubicBezTo>
                  <a:cubicBezTo>
                    <a:pt x="3" y="0"/>
                    <a:pt x="5" y="1"/>
                    <a:pt x="4" y="1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49" name="Freeform 784"/>
            <p:cNvSpPr>
              <a:spLocks/>
            </p:cNvSpPr>
            <p:nvPr/>
          </p:nvSpPr>
          <p:spPr bwMode="auto">
            <a:xfrm>
              <a:off x="10808475" y="4468183"/>
              <a:ext cx="38217" cy="66896"/>
            </a:xfrm>
            <a:custGeom>
              <a:avLst/>
              <a:gdLst>
                <a:gd name="T0" fmla="*/ 2 w 4"/>
                <a:gd name="T1" fmla="*/ 0 h 7"/>
                <a:gd name="T2" fmla="*/ 4 w 4"/>
                <a:gd name="T3" fmla="*/ 7 h 7"/>
                <a:gd name="T4" fmla="*/ 2 w 4"/>
                <a:gd name="T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7">
                  <a:moveTo>
                    <a:pt x="2" y="0"/>
                  </a:moveTo>
                  <a:cubicBezTo>
                    <a:pt x="0" y="0"/>
                    <a:pt x="3" y="7"/>
                    <a:pt x="4" y="7"/>
                  </a:cubicBezTo>
                  <a:cubicBezTo>
                    <a:pt x="4" y="7"/>
                    <a:pt x="3" y="0"/>
                    <a:pt x="2" y="0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50" name="Freeform 785"/>
            <p:cNvSpPr>
              <a:spLocks/>
            </p:cNvSpPr>
            <p:nvPr/>
          </p:nvSpPr>
          <p:spPr bwMode="auto">
            <a:xfrm>
              <a:off x="10827583" y="4589232"/>
              <a:ext cx="63695" cy="38227"/>
            </a:xfrm>
            <a:custGeom>
              <a:avLst/>
              <a:gdLst>
                <a:gd name="T0" fmla="*/ 1 w 7"/>
                <a:gd name="T1" fmla="*/ 0 h 4"/>
                <a:gd name="T2" fmla="*/ 1 w 7"/>
                <a:gd name="T3" fmla="*/ 4 h 4"/>
                <a:gd name="T4" fmla="*/ 5 w 7"/>
                <a:gd name="T5" fmla="*/ 4 h 4"/>
                <a:gd name="T6" fmla="*/ 1 w 7"/>
                <a:gd name="T7" fmla="*/ 0 h 4"/>
                <a:gd name="T8" fmla="*/ 1 w 7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4">
                  <a:moveTo>
                    <a:pt x="1" y="0"/>
                  </a:moveTo>
                  <a:cubicBezTo>
                    <a:pt x="0" y="1"/>
                    <a:pt x="0" y="3"/>
                    <a:pt x="1" y="4"/>
                  </a:cubicBezTo>
                  <a:cubicBezTo>
                    <a:pt x="2" y="4"/>
                    <a:pt x="3" y="4"/>
                    <a:pt x="5" y="4"/>
                  </a:cubicBezTo>
                  <a:cubicBezTo>
                    <a:pt x="7" y="4"/>
                    <a:pt x="1" y="0"/>
                    <a:pt x="1" y="0"/>
                  </a:cubicBezTo>
                  <a:cubicBezTo>
                    <a:pt x="0" y="1"/>
                    <a:pt x="1" y="0"/>
                    <a:pt x="1" y="0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51" name="Freeform 786"/>
            <p:cNvSpPr>
              <a:spLocks/>
            </p:cNvSpPr>
            <p:nvPr/>
          </p:nvSpPr>
          <p:spPr bwMode="auto">
            <a:xfrm>
              <a:off x="10566434" y="4796294"/>
              <a:ext cx="159235" cy="92380"/>
            </a:xfrm>
            <a:custGeom>
              <a:avLst/>
              <a:gdLst>
                <a:gd name="T0" fmla="*/ 0 w 17"/>
                <a:gd name="T1" fmla="*/ 4 h 10"/>
                <a:gd name="T2" fmla="*/ 10 w 17"/>
                <a:gd name="T3" fmla="*/ 2 h 10"/>
                <a:gd name="T4" fmla="*/ 8 w 17"/>
                <a:gd name="T5" fmla="*/ 4 h 10"/>
                <a:gd name="T6" fmla="*/ 12 w 17"/>
                <a:gd name="T7" fmla="*/ 7 h 10"/>
                <a:gd name="T8" fmla="*/ 9 w 17"/>
                <a:gd name="T9" fmla="*/ 7 h 10"/>
                <a:gd name="T10" fmla="*/ 11 w 17"/>
                <a:gd name="T11" fmla="*/ 10 h 10"/>
                <a:gd name="T12" fmla="*/ 8 w 17"/>
                <a:gd name="T13" fmla="*/ 9 h 10"/>
                <a:gd name="T14" fmla="*/ 0 w 17"/>
                <a:gd name="T15" fmla="*/ 4 h 10"/>
                <a:gd name="T16" fmla="*/ 0 w 17"/>
                <a:gd name="T17" fmla="*/ 4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10">
                  <a:moveTo>
                    <a:pt x="0" y="4"/>
                  </a:moveTo>
                  <a:cubicBezTo>
                    <a:pt x="1" y="0"/>
                    <a:pt x="7" y="2"/>
                    <a:pt x="10" y="2"/>
                  </a:cubicBezTo>
                  <a:cubicBezTo>
                    <a:pt x="17" y="3"/>
                    <a:pt x="8" y="4"/>
                    <a:pt x="8" y="4"/>
                  </a:cubicBezTo>
                  <a:cubicBezTo>
                    <a:pt x="8" y="6"/>
                    <a:pt x="12" y="5"/>
                    <a:pt x="12" y="7"/>
                  </a:cubicBezTo>
                  <a:cubicBezTo>
                    <a:pt x="12" y="7"/>
                    <a:pt x="10" y="6"/>
                    <a:pt x="9" y="7"/>
                  </a:cubicBezTo>
                  <a:cubicBezTo>
                    <a:pt x="9" y="7"/>
                    <a:pt x="12" y="10"/>
                    <a:pt x="11" y="10"/>
                  </a:cubicBezTo>
                  <a:cubicBezTo>
                    <a:pt x="10" y="10"/>
                    <a:pt x="9" y="9"/>
                    <a:pt x="8" y="9"/>
                  </a:cubicBezTo>
                  <a:cubicBezTo>
                    <a:pt x="6" y="8"/>
                    <a:pt x="0" y="7"/>
                    <a:pt x="0" y="4"/>
                  </a:cubicBezTo>
                  <a:cubicBezTo>
                    <a:pt x="0" y="3"/>
                    <a:pt x="0" y="7"/>
                    <a:pt x="0" y="4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52" name="Freeform 787"/>
            <p:cNvSpPr>
              <a:spLocks/>
            </p:cNvSpPr>
            <p:nvPr/>
          </p:nvSpPr>
          <p:spPr bwMode="auto">
            <a:xfrm>
              <a:off x="10537774" y="4777183"/>
              <a:ext cx="82803" cy="28672"/>
            </a:xfrm>
            <a:custGeom>
              <a:avLst/>
              <a:gdLst>
                <a:gd name="T0" fmla="*/ 8 w 9"/>
                <a:gd name="T1" fmla="*/ 1 h 3"/>
                <a:gd name="T2" fmla="*/ 5 w 9"/>
                <a:gd name="T3" fmla="*/ 0 h 3"/>
                <a:gd name="T4" fmla="*/ 0 w 9"/>
                <a:gd name="T5" fmla="*/ 0 h 3"/>
                <a:gd name="T6" fmla="*/ 8 w 9"/>
                <a:gd name="T7" fmla="*/ 1 h 3"/>
                <a:gd name="T8" fmla="*/ 8 w 9"/>
                <a:gd name="T9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3">
                  <a:moveTo>
                    <a:pt x="8" y="1"/>
                  </a:moveTo>
                  <a:cubicBezTo>
                    <a:pt x="9" y="1"/>
                    <a:pt x="5" y="0"/>
                    <a:pt x="5" y="0"/>
                  </a:cubicBezTo>
                  <a:cubicBezTo>
                    <a:pt x="3" y="0"/>
                    <a:pt x="1" y="0"/>
                    <a:pt x="0" y="0"/>
                  </a:cubicBezTo>
                  <a:cubicBezTo>
                    <a:pt x="2" y="0"/>
                    <a:pt x="6" y="3"/>
                    <a:pt x="8" y="1"/>
                  </a:cubicBezTo>
                  <a:cubicBezTo>
                    <a:pt x="9" y="1"/>
                    <a:pt x="7" y="2"/>
                    <a:pt x="8" y="1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53" name="Freeform 788"/>
            <p:cNvSpPr>
              <a:spLocks/>
            </p:cNvSpPr>
            <p:nvPr/>
          </p:nvSpPr>
          <p:spPr bwMode="auto">
            <a:xfrm>
              <a:off x="10407201" y="4974685"/>
              <a:ext cx="121018" cy="63711"/>
            </a:xfrm>
            <a:custGeom>
              <a:avLst/>
              <a:gdLst>
                <a:gd name="T0" fmla="*/ 12 w 13"/>
                <a:gd name="T1" fmla="*/ 4 h 7"/>
                <a:gd name="T2" fmla="*/ 12 w 13"/>
                <a:gd name="T3" fmla="*/ 1 h 7"/>
                <a:gd name="T4" fmla="*/ 7 w 13"/>
                <a:gd name="T5" fmla="*/ 2 h 7"/>
                <a:gd name="T6" fmla="*/ 3 w 13"/>
                <a:gd name="T7" fmla="*/ 3 h 7"/>
                <a:gd name="T8" fmla="*/ 0 w 13"/>
                <a:gd name="T9" fmla="*/ 5 h 7"/>
                <a:gd name="T10" fmla="*/ 12 w 13"/>
                <a:gd name="T11" fmla="*/ 4 h 7"/>
                <a:gd name="T12" fmla="*/ 12 w 13"/>
                <a:gd name="T13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" h="7">
                  <a:moveTo>
                    <a:pt x="12" y="4"/>
                  </a:moveTo>
                  <a:cubicBezTo>
                    <a:pt x="13" y="3"/>
                    <a:pt x="13" y="2"/>
                    <a:pt x="12" y="1"/>
                  </a:cubicBezTo>
                  <a:cubicBezTo>
                    <a:pt x="11" y="0"/>
                    <a:pt x="8" y="1"/>
                    <a:pt x="7" y="2"/>
                  </a:cubicBezTo>
                  <a:cubicBezTo>
                    <a:pt x="6" y="2"/>
                    <a:pt x="4" y="2"/>
                    <a:pt x="3" y="3"/>
                  </a:cubicBezTo>
                  <a:cubicBezTo>
                    <a:pt x="3" y="3"/>
                    <a:pt x="0" y="5"/>
                    <a:pt x="0" y="5"/>
                  </a:cubicBezTo>
                  <a:cubicBezTo>
                    <a:pt x="3" y="7"/>
                    <a:pt x="10" y="6"/>
                    <a:pt x="12" y="4"/>
                  </a:cubicBezTo>
                  <a:cubicBezTo>
                    <a:pt x="13" y="3"/>
                    <a:pt x="9" y="6"/>
                    <a:pt x="12" y="4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54" name="Freeform 789"/>
            <p:cNvSpPr>
              <a:spLocks/>
            </p:cNvSpPr>
            <p:nvPr/>
          </p:nvSpPr>
          <p:spPr bwMode="auto">
            <a:xfrm>
              <a:off x="9305288" y="5067067"/>
              <a:ext cx="38217" cy="57338"/>
            </a:xfrm>
            <a:custGeom>
              <a:avLst/>
              <a:gdLst>
                <a:gd name="T0" fmla="*/ 3 w 4"/>
                <a:gd name="T1" fmla="*/ 2 h 6"/>
                <a:gd name="T2" fmla="*/ 1 w 4"/>
                <a:gd name="T3" fmla="*/ 3 h 6"/>
                <a:gd name="T4" fmla="*/ 3 w 4"/>
                <a:gd name="T5" fmla="*/ 2 h 6"/>
                <a:gd name="T6" fmla="*/ 3 w 4"/>
                <a:gd name="T7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6">
                  <a:moveTo>
                    <a:pt x="3" y="2"/>
                  </a:moveTo>
                  <a:cubicBezTo>
                    <a:pt x="2" y="0"/>
                    <a:pt x="1" y="1"/>
                    <a:pt x="1" y="3"/>
                  </a:cubicBezTo>
                  <a:cubicBezTo>
                    <a:pt x="0" y="6"/>
                    <a:pt x="4" y="4"/>
                    <a:pt x="3" y="2"/>
                  </a:cubicBezTo>
                  <a:cubicBezTo>
                    <a:pt x="3" y="2"/>
                    <a:pt x="4" y="3"/>
                    <a:pt x="3" y="2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55" name="Freeform 790"/>
            <p:cNvSpPr>
              <a:spLocks/>
            </p:cNvSpPr>
            <p:nvPr/>
          </p:nvSpPr>
          <p:spPr bwMode="auto">
            <a:xfrm>
              <a:off x="9222485" y="4946016"/>
              <a:ext cx="35033" cy="38227"/>
            </a:xfrm>
            <a:custGeom>
              <a:avLst/>
              <a:gdLst>
                <a:gd name="T0" fmla="*/ 4 w 4"/>
                <a:gd name="T1" fmla="*/ 2 h 4"/>
                <a:gd name="T2" fmla="*/ 1 w 4"/>
                <a:gd name="T3" fmla="*/ 1 h 4"/>
                <a:gd name="T4" fmla="*/ 4 w 4"/>
                <a:gd name="T5" fmla="*/ 2 h 4"/>
                <a:gd name="T6" fmla="*/ 4 w 4"/>
                <a:gd name="T7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4">
                  <a:moveTo>
                    <a:pt x="4" y="2"/>
                  </a:moveTo>
                  <a:cubicBezTo>
                    <a:pt x="3" y="2"/>
                    <a:pt x="1" y="0"/>
                    <a:pt x="1" y="1"/>
                  </a:cubicBezTo>
                  <a:cubicBezTo>
                    <a:pt x="0" y="4"/>
                    <a:pt x="4" y="2"/>
                    <a:pt x="4" y="2"/>
                  </a:cubicBezTo>
                  <a:cubicBezTo>
                    <a:pt x="3" y="2"/>
                    <a:pt x="4" y="2"/>
                    <a:pt x="4" y="2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56" name="Freeform 791"/>
            <p:cNvSpPr>
              <a:spLocks/>
            </p:cNvSpPr>
            <p:nvPr/>
          </p:nvSpPr>
          <p:spPr bwMode="auto">
            <a:xfrm>
              <a:off x="10865798" y="4347133"/>
              <a:ext cx="19109" cy="19114"/>
            </a:xfrm>
            <a:custGeom>
              <a:avLst/>
              <a:gdLst>
                <a:gd name="T0" fmla="*/ 2 w 2"/>
                <a:gd name="T1" fmla="*/ 1 h 2"/>
                <a:gd name="T2" fmla="*/ 0 w 2"/>
                <a:gd name="T3" fmla="*/ 2 h 2"/>
                <a:gd name="T4" fmla="*/ 2 w 2"/>
                <a:gd name="T5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1"/>
                  </a:moveTo>
                  <a:cubicBezTo>
                    <a:pt x="2" y="0"/>
                    <a:pt x="0" y="1"/>
                    <a:pt x="0" y="2"/>
                  </a:cubicBezTo>
                  <a:cubicBezTo>
                    <a:pt x="1" y="2"/>
                    <a:pt x="2" y="2"/>
                    <a:pt x="2" y="1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57" name="Freeform 792"/>
            <p:cNvSpPr>
              <a:spLocks/>
            </p:cNvSpPr>
            <p:nvPr/>
          </p:nvSpPr>
          <p:spPr bwMode="auto">
            <a:xfrm>
              <a:off x="10789366" y="4245195"/>
              <a:ext cx="28664" cy="15928"/>
            </a:xfrm>
            <a:custGeom>
              <a:avLst/>
              <a:gdLst>
                <a:gd name="T0" fmla="*/ 2 w 3"/>
                <a:gd name="T1" fmla="*/ 0 h 2"/>
                <a:gd name="T2" fmla="*/ 1 w 3"/>
                <a:gd name="T3" fmla="*/ 1 h 2"/>
                <a:gd name="T4" fmla="*/ 2 w 3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2" y="0"/>
                  </a:moveTo>
                  <a:cubicBezTo>
                    <a:pt x="1" y="0"/>
                    <a:pt x="0" y="1"/>
                    <a:pt x="1" y="1"/>
                  </a:cubicBezTo>
                  <a:cubicBezTo>
                    <a:pt x="2" y="2"/>
                    <a:pt x="3" y="1"/>
                    <a:pt x="2" y="0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58" name="Freeform 793"/>
            <p:cNvSpPr>
              <a:spLocks/>
            </p:cNvSpPr>
            <p:nvPr/>
          </p:nvSpPr>
          <p:spPr bwMode="auto">
            <a:xfrm>
              <a:off x="10865798" y="4206968"/>
              <a:ext cx="25477" cy="28672"/>
            </a:xfrm>
            <a:custGeom>
              <a:avLst/>
              <a:gdLst>
                <a:gd name="T0" fmla="*/ 2 w 3"/>
                <a:gd name="T1" fmla="*/ 1 h 3"/>
                <a:gd name="T2" fmla="*/ 1 w 3"/>
                <a:gd name="T3" fmla="*/ 2 h 3"/>
                <a:gd name="T4" fmla="*/ 2 w 3"/>
                <a:gd name="T5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3">
                  <a:moveTo>
                    <a:pt x="2" y="1"/>
                  </a:moveTo>
                  <a:cubicBezTo>
                    <a:pt x="2" y="0"/>
                    <a:pt x="0" y="1"/>
                    <a:pt x="1" y="2"/>
                  </a:cubicBezTo>
                  <a:cubicBezTo>
                    <a:pt x="1" y="3"/>
                    <a:pt x="3" y="1"/>
                    <a:pt x="2" y="1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59" name="Freeform 794"/>
            <p:cNvSpPr>
              <a:spLocks/>
            </p:cNvSpPr>
            <p:nvPr/>
          </p:nvSpPr>
          <p:spPr bwMode="auto">
            <a:xfrm>
              <a:off x="8314841" y="4394916"/>
              <a:ext cx="47770" cy="6370"/>
            </a:xfrm>
            <a:custGeom>
              <a:avLst/>
              <a:gdLst>
                <a:gd name="T0" fmla="*/ 5 w 5"/>
                <a:gd name="T1" fmla="*/ 1 h 1"/>
                <a:gd name="T2" fmla="*/ 1 w 5"/>
                <a:gd name="T3" fmla="*/ 0 h 1"/>
                <a:gd name="T4" fmla="*/ 5 w 5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cubicBezTo>
                    <a:pt x="4" y="0"/>
                    <a:pt x="0" y="0"/>
                    <a:pt x="1" y="0"/>
                  </a:cubicBezTo>
                  <a:cubicBezTo>
                    <a:pt x="2" y="1"/>
                    <a:pt x="5" y="1"/>
                    <a:pt x="5" y="1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60" name="Freeform 795"/>
            <p:cNvSpPr>
              <a:spLocks/>
            </p:cNvSpPr>
            <p:nvPr/>
          </p:nvSpPr>
          <p:spPr bwMode="auto">
            <a:xfrm>
              <a:off x="8372164" y="4394916"/>
              <a:ext cx="57323" cy="0"/>
            </a:xfrm>
            <a:custGeom>
              <a:avLst/>
              <a:gdLst>
                <a:gd name="T0" fmla="*/ 5 w 6"/>
                <a:gd name="T1" fmla="*/ 1 w 6"/>
                <a:gd name="T2" fmla="*/ 5 w 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6">
                  <a:moveTo>
                    <a:pt x="5" y="0"/>
                  </a:moveTo>
                  <a:cubicBezTo>
                    <a:pt x="4" y="0"/>
                    <a:pt x="0" y="0"/>
                    <a:pt x="1" y="0"/>
                  </a:cubicBezTo>
                  <a:cubicBezTo>
                    <a:pt x="2" y="0"/>
                    <a:pt x="6" y="0"/>
                    <a:pt x="5" y="0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61" name="Freeform 796"/>
            <p:cNvSpPr>
              <a:spLocks/>
            </p:cNvSpPr>
            <p:nvPr/>
          </p:nvSpPr>
          <p:spPr bwMode="auto">
            <a:xfrm>
              <a:off x="9445417" y="3802407"/>
              <a:ext cx="38217" cy="19114"/>
            </a:xfrm>
            <a:custGeom>
              <a:avLst/>
              <a:gdLst>
                <a:gd name="T0" fmla="*/ 3 w 4"/>
                <a:gd name="T1" fmla="*/ 2 h 2"/>
                <a:gd name="T2" fmla="*/ 2 w 4"/>
                <a:gd name="T3" fmla="*/ 0 h 2"/>
                <a:gd name="T4" fmla="*/ 3 w 4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2">
                  <a:moveTo>
                    <a:pt x="3" y="2"/>
                  </a:moveTo>
                  <a:cubicBezTo>
                    <a:pt x="1" y="2"/>
                    <a:pt x="0" y="0"/>
                    <a:pt x="2" y="0"/>
                  </a:cubicBezTo>
                  <a:cubicBezTo>
                    <a:pt x="3" y="0"/>
                    <a:pt x="4" y="2"/>
                    <a:pt x="3" y="2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62" name="Freeform 797"/>
            <p:cNvSpPr>
              <a:spLocks/>
            </p:cNvSpPr>
            <p:nvPr/>
          </p:nvSpPr>
          <p:spPr bwMode="auto">
            <a:xfrm>
              <a:off x="5467694" y="6086410"/>
              <a:ext cx="85988" cy="111494"/>
            </a:xfrm>
            <a:custGeom>
              <a:avLst/>
              <a:gdLst>
                <a:gd name="T0" fmla="*/ 9 w 9"/>
                <a:gd name="T1" fmla="*/ 11 h 12"/>
                <a:gd name="T2" fmla="*/ 5 w 9"/>
                <a:gd name="T3" fmla="*/ 2 h 12"/>
                <a:gd name="T4" fmla="*/ 2 w 9"/>
                <a:gd name="T5" fmla="*/ 2 h 12"/>
                <a:gd name="T6" fmla="*/ 0 w 9"/>
                <a:gd name="T7" fmla="*/ 3 h 12"/>
                <a:gd name="T8" fmla="*/ 3 w 9"/>
                <a:gd name="T9" fmla="*/ 5 h 12"/>
                <a:gd name="T10" fmla="*/ 3 w 9"/>
                <a:gd name="T11" fmla="*/ 7 h 12"/>
                <a:gd name="T12" fmla="*/ 4 w 9"/>
                <a:gd name="T13" fmla="*/ 7 h 12"/>
                <a:gd name="T14" fmla="*/ 3 w 9"/>
                <a:gd name="T15" fmla="*/ 8 h 12"/>
                <a:gd name="T16" fmla="*/ 6 w 9"/>
                <a:gd name="T17" fmla="*/ 11 h 12"/>
                <a:gd name="T18" fmla="*/ 6 w 9"/>
                <a:gd name="T19" fmla="*/ 9 h 12"/>
                <a:gd name="T20" fmla="*/ 9 w 9"/>
                <a:gd name="T21" fmla="*/ 11 h 12"/>
                <a:gd name="T22" fmla="*/ 9 w 9"/>
                <a:gd name="T23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" h="12">
                  <a:moveTo>
                    <a:pt x="9" y="11"/>
                  </a:moveTo>
                  <a:cubicBezTo>
                    <a:pt x="8" y="8"/>
                    <a:pt x="7" y="4"/>
                    <a:pt x="5" y="2"/>
                  </a:cubicBezTo>
                  <a:cubicBezTo>
                    <a:pt x="4" y="1"/>
                    <a:pt x="3" y="0"/>
                    <a:pt x="2" y="2"/>
                  </a:cubicBezTo>
                  <a:cubicBezTo>
                    <a:pt x="2" y="2"/>
                    <a:pt x="0" y="2"/>
                    <a:pt x="0" y="3"/>
                  </a:cubicBezTo>
                  <a:cubicBezTo>
                    <a:pt x="1" y="4"/>
                    <a:pt x="3" y="3"/>
                    <a:pt x="3" y="5"/>
                  </a:cubicBezTo>
                  <a:cubicBezTo>
                    <a:pt x="3" y="6"/>
                    <a:pt x="3" y="6"/>
                    <a:pt x="3" y="7"/>
                  </a:cubicBezTo>
                  <a:cubicBezTo>
                    <a:pt x="3" y="8"/>
                    <a:pt x="4" y="7"/>
                    <a:pt x="4" y="7"/>
                  </a:cubicBezTo>
                  <a:cubicBezTo>
                    <a:pt x="5" y="8"/>
                    <a:pt x="3" y="8"/>
                    <a:pt x="3" y="8"/>
                  </a:cubicBezTo>
                  <a:cubicBezTo>
                    <a:pt x="3" y="9"/>
                    <a:pt x="5" y="11"/>
                    <a:pt x="6" y="11"/>
                  </a:cubicBezTo>
                  <a:cubicBezTo>
                    <a:pt x="6" y="11"/>
                    <a:pt x="2" y="7"/>
                    <a:pt x="6" y="9"/>
                  </a:cubicBezTo>
                  <a:cubicBezTo>
                    <a:pt x="7" y="9"/>
                    <a:pt x="9" y="12"/>
                    <a:pt x="9" y="11"/>
                  </a:cubicBezTo>
                  <a:cubicBezTo>
                    <a:pt x="8" y="10"/>
                    <a:pt x="9" y="12"/>
                    <a:pt x="9" y="11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013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766" name="TextBox 765"/>
          <p:cNvSpPr txBox="1"/>
          <p:nvPr/>
        </p:nvSpPr>
        <p:spPr>
          <a:xfrm>
            <a:off x="7393998" y="1795676"/>
            <a:ext cx="4026780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100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АО «Научно-Исследовательский и Проектный Институт «Каспиймунайгаз» является одним из ведущих институтов Казахстана, сохранившая лучшие традиции проектно-конструкторских бюро СССР. В настоящий момент в институте работают опытные специалисты, создавшие себе репутацию своими качественными проектами известными не только в Казахстане</a:t>
            </a:r>
            <a:endParaRPr lang="id-ID" sz="1100" dirty="0">
              <a:solidFill>
                <a:schemeClr val="tx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65" name="TextBox 764">
            <a:extLst>
              <a:ext uri="{FF2B5EF4-FFF2-40B4-BE49-F238E27FC236}">
                <a16:creationId xmlns:a16="http://schemas.microsoft.com/office/drawing/2014/main" id="{700FD4DB-5A60-4ECE-80C5-E453E2B54974}"/>
              </a:ext>
            </a:extLst>
          </p:cNvPr>
          <p:cNvSpPr txBox="1"/>
          <p:nvPr/>
        </p:nvSpPr>
        <p:spPr>
          <a:xfrm>
            <a:off x="7501737" y="4266282"/>
            <a:ext cx="403067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100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Команда из более чем 200 высококвалифицированных специалистов, имеющих обширный опыт работы в различных дисциплинах проектирования, проведения изыскательных и геологоразведочных работ с собственной лабораторией. </a:t>
            </a:r>
            <a:endParaRPr lang="id-ID" sz="1100" dirty="0">
              <a:solidFill>
                <a:schemeClr val="tx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67" name="Text Placeholder 9">
            <a:extLst>
              <a:ext uri="{FF2B5EF4-FFF2-40B4-BE49-F238E27FC236}">
                <a16:creationId xmlns:a16="http://schemas.microsoft.com/office/drawing/2014/main" id="{3A033A30-31B3-41AF-B358-1CF92ABF112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52482" y="1218682"/>
            <a:ext cx="10515600" cy="366712"/>
          </a:xfrm>
        </p:spPr>
        <p:txBody>
          <a:bodyPr/>
          <a:lstStyle/>
          <a:p>
            <a:r>
              <a:rPr lang="ru-RU" sz="1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КаспийМунайГаз</a:t>
            </a:r>
            <a:endParaRPr lang="id-ID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68" name="TextBox 767">
            <a:extLst>
              <a:ext uri="{FF2B5EF4-FFF2-40B4-BE49-F238E27FC236}">
                <a16:creationId xmlns:a16="http://schemas.microsoft.com/office/drawing/2014/main" id="{2C0A01F9-F122-4392-B647-69F53D0BCFFE}"/>
              </a:ext>
            </a:extLst>
          </p:cNvPr>
          <p:cNvSpPr txBox="1"/>
          <p:nvPr/>
        </p:nvSpPr>
        <p:spPr>
          <a:xfrm>
            <a:off x="7562768" y="5246780"/>
            <a:ext cx="32159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 smtClean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Более   </a:t>
            </a:r>
            <a:r>
              <a:rPr lang="ru-RU" sz="2800" b="1" dirty="0" smtClean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200 </a:t>
            </a:r>
            <a:r>
              <a:rPr lang="ru-RU" sz="1000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сотрудников</a:t>
            </a:r>
            <a:endParaRPr lang="id-ID" sz="1000" dirty="0">
              <a:solidFill>
                <a:schemeClr val="accent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970045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5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7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16" grpId="0"/>
      <p:bldP spid="17" grpId="0"/>
      <p:bldP spid="18" grpId="0"/>
      <p:bldP spid="766" grpId="0"/>
      <p:bldP spid="765" grpId="0"/>
      <p:bldP spid="76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Рисунок 25" descr="Изображение выглядит как фабрика, небо, здание, внешний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324245EB-417B-4D0D-B921-DDCC9EDABAD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23" b="31223"/>
          <a:stretch>
            <a:fillRect/>
          </a:stretch>
        </p:blipFill>
        <p:spPr>
          <a:xfrm>
            <a:off x="0" y="0"/>
            <a:ext cx="12192000" cy="3055938"/>
          </a:xfrm>
        </p:spPr>
      </p:pic>
      <p:sp>
        <p:nvSpPr>
          <p:cNvPr id="2" name="Rectangle 1"/>
          <p:cNvSpPr/>
          <p:nvPr/>
        </p:nvSpPr>
        <p:spPr>
          <a:xfrm>
            <a:off x="0" y="0"/>
            <a:ext cx="12192000" cy="3060700"/>
          </a:xfrm>
          <a:prstGeom prst="rect">
            <a:avLst/>
          </a:prstGeom>
          <a:solidFill>
            <a:schemeClr val="tx2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>
              <a:latin typeface="San Francisco Display Bold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296000" y="1355711"/>
            <a:ext cx="3600000" cy="584775"/>
          </a:xfrm>
          <a:prstGeom prst="rect">
            <a:avLst/>
          </a:prstGeom>
          <a:noFill/>
          <a:ln w="44450">
            <a:solidFill>
              <a:srgbClr val="FFFF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 Нас</a:t>
            </a:r>
            <a:endParaRPr lang="id-ID" sz="3200" b="1" dirty="0">
              <a:solidFill>
                <a:srgbClr val="FFFF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31800" y="3259403"/>
            <a:ext cx="11328400" cy="6947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1400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Видение и миссия помогают АО «КИНГ»</a:t>
            </a:r>
            <a:r>
              <a:rPr lang="en-US" sz="1400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1400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последовательно двигаться к намеченной цели, концентрироваться на приоритетных задачах и грамотно управлять имеющимися ресурсами, прежде всего человеческими</a:t>
            </a:r>
            <a:endParaRPr lang="en-US" sz="1400" dirty="0">
              <a:solidFill>
                <a:schemeClr val="tx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6096000" y="4216400"/>
            <a:ext cx="0" cy="2019300"/>
          </a:xfrm>
          <a:prstGeom prst="line">
            <a:avLst/>
          </a:prstGeom>
          <a:ln w="952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ardrop 6"/>
          <p:cNvSpPr/>
          <p:nvPr/>
        </p:nvSpPr>
        <p:spPr>
          <a:xfrm>
            <a:off x="295332" y="4484669"/>
            <a:ext cx="1719259" cy="1719259"/>
          </a:xfrm>
          <a:prstGeom prst="teardrop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>
              <a:latin typeface="San Francisco Display Bold"/>
            </a:endParaRPr>
          </a:p>
        </p:txBody>
      </p:sp>
      <p:sp>
        <p:nvSpPr>
          <p:cNvPr id="9" name="Teardrop 8"/>
          <p:cNvSpPr/>
          <p:nvPr/>
        </p:nvSpPr>
        <p:spPr>
          <a:xfrm rot="5400000">
            <a:off x="6805901" y="4433238"/>
            <a:ext cx="1765293" cy="1765293"/>
          </a:xfrm>
          <a:prstGeom prst="teardrop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>
              <a:latin typeface="San Francisco Display Bold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369541" y="4238594"/>
            <a:ext cx="13324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Видение</a:t>
            </a:r>
            <a:endParaRPr lang="id-ID" sz="2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369541" y="4614251"/>
            <a:ext cx="3441699" cy="15812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100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Лидирующая, инжиниринговая компания, которая оказывает комплексные услуги в нефтегазовой и энергетической отраслях, опираясь на корпоративные ценности и непрерывно совершенствуя технологическую компетенцию. </a:t>
            </a:r>
            <a:endParaRPr lang="en-US" sz="1100" dirty="0">
              <a:solidFill>
                <a:schemeClr val="tx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686797" y="4238594"/>
            <a:ext cx="11737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Миссия</a:t>
            </a:r>
            <a:endParaRPr lang="id-ID" sz="2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752231" y="4616508"/>
            <a:ext cx="3073404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100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Внесение вклада в устойчивый рост и повышение инвестиционной привлекательности национальной экономики путем предоставления нашим клиентам качественных инжиниринговых услуг</a:t>
            </a:r>
            <a:r>
              <a:rPr lang="id-ID" sz="1100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grpSp>
        <p:nvGrpSpPr>
          <p:cNvPr id="39" name="Группа 38">
            <a:extLst>
              <a:ext uri="{FF2B5EF4-FFF2-40B4-BE49-F238E27FC236}">
                <a16:creationId xmlns:a16="http://schemas.microsoft.com/office/drawing/2014/main" id="{F49C76E9-4EAD-4E60-9E83-C3FC2B4081F1}"/>
              </a:ext>
            </a:extLst>
          </p:cNvPr>
          <p:cNvGrpSpPr/>
          <p:nvPr/>
        </p:nvGrpSpPr>
        <p:grpSpPr>
          <a:xfrm>
            <a:off x="790164" y="5040630"/>
            <a:ext cx="821532" cy="512441"/>
            <a:chOff x="923518" y="5309026"/>
            <a:chExt cx="561869" cy="350473"/>
          </a:xfrm>
        </p:grpSpPr>
        <p:sp>
          <p:nvSpPr>
            <p:cNvPr id="40" name="Freeform 106">
              <a:extLst>
                <a:ext uri="{FF2B5EF4-FFF2-40B4-BE49-F238E27FC236}">
                  <a16:creationId xmlns:a16="http://schemas.microsoft.com/office/drawing/2014/main" id="{63F2EEF1-46BC-4E74-B7ED-4150FED4110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23518" y="5309026"/>
              <a:ext cx="561869" cy="350473"/>
            </a:xfrm>
            <a:custGeom>
              <a:avLst/>
              <a:gdLst>
                <a:gd name="T0" fmla="*/ 128 w 128"/>
                <a:gd name="T1" fmla="*/ 39 h 80"/>
                <a:gd name="T2" fmla="*/ 128 w 128"/>
                <a:gd name="T3" fmla="*/ 39 h 80"/>
                <a:gd name="T4" fmla="*/ 127 w 128"/>
                <a:gd name="T5" fmla="*/ 38 h 80"/>
                <a:gd name="T6" fmla="*/ 127 w 128"/>
                <a:gd name="T7" fmla="*/ 38 h 80"/>
                <a:gd name="T8" fmla="*/ 64 w 128"/>
                <a:gd name="T9" fmla="*/ 0 h 80"/>
                <a:gd name="T10" fmla="*/ 0 w 128"/>
                <a:gd name="T11" fmla="*/ 38 h 80"/>
                <a:gd name="T12" fmla="*/ 0 w 128"/>
                <a:gd name="T13" fmla="*/ 38 h 80"/>
                <a:gd name="T14" fmla="*/ 0 w 128"/>
                <a:gd name="T15" fmla="*/ 39 h 80"/>
                <a:gd name="T16" fmla="*/ 0 w 128"/>
                <a:gd name="T17" fmla="*/ 39 h 80"/>
                <a:gd name="T18" fmla="*/ 0 w 128"/>
                <a:gd name="T19" fmla="*/ 40 h 80"/>
                <a:gd name="T20" fmla="*/ 0 w 128"/>
                <a:gd name="T21" fmla="*/ 41 h 80"/>
                <a:gd name="T22" fmla="*/ 0 w 128"/>
                <a:gd name="T23" fmla="*/ 41 h 80"/>
                <a:gd name="T24" fmla="*/ 0 w 128"/>
                <a:gd name="T25" fmla="*/ 42 h 80"/>
                <a:gd name="T26" fmla="*/ 0 w 128"/>
                <a:gd name="T27" fmla="*/ 42 h 80"/>
                <a:gd name="T28" fmla="*/ 64 w 128"/>
                <a:gd name="T29" fmla="*/ 80 h 80"/>
                <a:gd name="T30" fmla="*/ 127 w 128"/>
                <a:gd name="T31" fmla="*/ 42 h 80"/>
                <a:gd name="T32" fmla="*/ 127 w 128"/>
                <a:gd name="T33" fmla="*/ 42 h 80"/>
                <a:gd name="T34" fmla="*/ 128 w 128"/>
                <a:gd name="T35" fmla="*/ 41 h 80"/>
                <a:gd name="T36" fmla="*/ 128 w 128"/>
                <a:gd name="T37" fmla="*/ 41 h 80"/>
                <a:gd name="T38" fmla="*/ 128 w 128"/>
                <a:gd name="T39" fmla="*/ 40 h 80"/>
                <a:gd name="T40" fmla="*/ 128 w 128"/>
                <a:gd name="T41" fmla="*/ 39 h 80"/>
                <a:gd name="T42" fmla="*/ 64 w 128"/>
                <a:gd name="T43" fmla="*/ 72 h 80"/>
                <a:gd name="T44" fmla="*/ 9 w 128"/>
                <a:gd name="T45" fmla="*/ 40 h 80"/>
                <a:gd name="T46" fmla="*/ 64 w 128"/>
                <a:gd name="T47" fmla="*/ 8 h 80"/>
                <a:gd name="T48" fmla="*/ 119 w 128"/>
                <a:gd name="T49" fmla="*/ 40 h 80"/>
                <a:gd name="T50" fmla="*/ 64 w 128"/>
                <a:gd name="T51" fmla="*/ 72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28" h="80">
                  <a:moveTo>
                    <a:pt x="128" y="39"/>
                  </a:moveTo>
                  <a:cubicBezTo>
                    <a:pt x="128" y="39"/>
                    <a:pt x="128" y="39"/>
                    <a:pt x="128" y="39"/>
                  </a:cubicBezTo>
                  <a:cubicBezTo>
                    <a:pt x="128" y="39"/>
                    <a:pt x="128" y="38"/>
                    <a:pt x="127" y="38"/>
                  </a:cubicBezTo>
                  <a:cubicBezTo>
                    <a:pt x="127" y="38"/>
                    <a:pt x="127" y="38"/>
                    <a:pt x="127" y="38"/>
                  </a:cubicBezTo>
                  <a:cubicBezTo>
                    <a:pt x="116" y="16"/>
                    <a:pt x="91" y="0"/>
                    <a:pt x="64" y="0"/>
                  </a:cubicBezTo>
                  <a:cubicBezTo>
                    <a:pt x="37" y="0"/>
                    <a:pt x="12" y="16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40"/>
                    <a:pt x="0" y="40"/>
                  </a:cubicBezTo>
                  <a:cubicBezTo>
                    <a:pt x="0" y="40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cubicBezTo>
                    <a:pt x="12" y="64"/>
                    <a:pt x="37" y="80"/>
                    <a:pt x="64" y="80"/>
                  </a:cubicBezTo>
                  <a:cubicBezTo>
                    <a:pt x="91" y="80"/>
                    <a:pt x="116" y="64"/>
                    <a:pt x="127" y="42"/>
                  </a:cubicBezTo>
                  <a:cubicBezTo>
                    <a:pt x="127" y="42"/>
                    <a:pt x="127" y="42"/>
                    <a:pt x="127" y="42"/>
                  </a:cubicBezTo>
                  <a:cubicBezTo>
                    <a:pt x="128" y="41"/>
                    <a:pt x="128" y="41"/>
                    <a:pt x="128" y="41"/>
                  </a:cubicBezTo>
                  <a:cubicBezTo>
                    <a:pt x="128" y="41"/>
                    <a:pt x="128" y="41"/>
                    <a:pt x="128" y="41"/>
                  </a:cubicBezTo>
                  <a:cubicBezTo>
                    <a:pt x="128" y="41"/>
                    <a:pt x="128" y="40"/>
                    <a:pt x="128" y="40"/>
                  </a:cubicBezTo>
                  <a:cubicBezTo>
                    <a:pt x="128" y="40"/>
                    <a:pt x="128" y="39"/>
                    <a:pt x="128" y="39"/>
                  </a:cubicBezTo>
                  <a:close/>
                  <a:moveTo>
                    <a:pt x="64" y="72"/>
                  </a:moveTo>
                  <a:cubicBezTo>
                    <a:pt x="41" y="72"/>
                    <a:pt x="19" y="59"/>
                    <a:pt x="9" y="40"/>
                  </a:cubicBezTo>
                  <a:cubicBezTo>
                    <a:pt x="20" y="21"/>
                    <a:pt x="41" y="8"/>
                    <a:pt x="64" y="8"/>
                  </a:cubicBezTo>
                  <a:cubicBezTo>
                    <a:pt x="86" y="8"/>
                    <a:pt x="108" y="21"/>
                    <a:pt x="119" y="40"/>
                  </a:cubicBezTo>
                  <a:cubicBezTo>
                    <a:pt x="108" y="59"/>
                    <a:pt x="86" y="72"/>
                    <a:pt x="64" y="7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San Francisco Display Bold"/>
              </a:endParaRPr>
            </a:p>
          </p:txBody>
        </p:sp>
        <p:sp>
          <p:nvSpPr>
            <p:cNvPr id="41" name="Freeform 107">
              <a:extLst>
                <a:ext uri="{FF2B5EF4-FFF2-40B4-BE49-F238E27FC236}">
                  <a16:creationId xmlns:a16="http://schemas.microsoft.com/office/drawing/2014/main" id="{5A10F5A3-3966-4537-8DB8-92CFCD114A94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3060" y="5412870"/>
              <a:ext cx="79737" cy="79737"/>
            </a:xfrm>
            <a:custGeom>
              <a:avLst/>
              <a:gdLst>
                <a:gd name="T0" fmla="*/ 16 w 18"/>
                <a:gd name="T1" fmla="*/ 0 h 18"/>
                <a:gd name="T2" fmla="*/ 16 w 18"/>
                <a:gd name="T3" fmla="*/ 0 h 18"/>
                <a:gd name="T4" fmla="*/ 0 w 18"/>
                <a:gd name="T5" fmla="*/ 16 h 18"/>
                <a:gd name="T6" fmla="*/ 2 w 18"/>
                <a:gd name="T7" fmla="*/ 18 h 18"/>
                <a:gd name="T8" fmla="*/ 4 w 18"/>
                <a:gd name="T9" fmla="*/ 16 h 18"/>
                <a:gd name="T10" fmla="*/ 16 w 18"/>
                <a:gd name="T11" fmla="*/ 4 h 18"/>
                <a:gd name="T12" fmla="*/ 16 w 18"/>
                <a:gd name="T13" fmla="*/ 4 h 18"/>
                <a:gd name="T14" fmla="*/ 18 w 18"/>
                <a:gd name="T15" fmla="*/ 2 h 18"/>
                <a:gd name="T16" fmla="*/ 16 w 18"/>
                <a:gd name="T17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" h="18">
                  <a:moveTo>
                    <a:pt x="16" y="0"/>
                  </a:moveTo>
                  <a:cubicBezTo>
                    <a:pt x="16" y="0"/>
                    <a:pt x="16" y="0"/>
                    <a:pt x="16" y="0"/>
                  </a:cubicBezTo>
                  <a:cubicBezTo>
                    <a:pt x="7" y="0"/>
                    <a:pt x="0" y="7"/>
                    <a:pt x="0" y="16"/>
                  </a:cubicBezTo>
                  <a:cubicBezTo>
                    <a:pt x="0" y="17"/>
                    <a:pt x="1" y="18"/>
                    <a:pt x="2" y="18"/>
                  </a:cubicBezTo>
                  <a:cubicBezTo>
                    <a:pt x="3" y="18"/>
                    <a:pt x="4" y="17"/>
                    <a:pt x="4" y="16"/>
                  </a:cubicBezTo>
                  <a:cubicBezTo>
                    <a:pt x="4" y="9"/>
                    <a:pt x="9" y="4"/>
                    <a:pt x="16" y="4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17" y="4"/>
                    <a:pt x="18" y="3"/>
                    <a:pt x="18" y="2"/>
                  </a:cubicBezTo>
                  <a:cubicBezTo>
                    <a:pt x="18" y="1"/>
                    <a:pt x="17" y="0"/>
                    <a:pt x="16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San Francisco Display Bold"/>
              </a:endParaRPr>
            </a:p>
          </p:txBody>
        </p:sp>
        <p:sp>
          <p:nvSpPr>
            <p:cNvPr id="42" name="Freeform 108">
              <a:extLst>
                <a:ext uri="{FF2B5EF4-FFF2-40B4-BE49-F238E27FC236}">
                  <a16:creationId xmlns:a16="http://schemas.microsoft.com/office/drawing/2014/main" id="{4DC543D2-D7FC-4F04-BB83-F3097D0D701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81139" y="5360948"/>
              <a:ext cx="246629" cy="244775"/>
            </a:xfrm>
            <a:custGeom>
              <a:avLst/>
              <a:gdLst>
                <a:gd name="T0" fmla="*/ 28 w 56"/>
                <a:gd name="T1" fmla="*/ 0 h 56"/>
                <a:gd name="T2" fmla="*/ 0 w 56"/>
                <a:gd name="T3" fmla="*/ 28 h 56"/>
                <a:gd name="T4" fmla="*/ 28 w 56"/>
                <a:gd name="T5" fmla="*/ 56 h 56"/>
                <a:gd name="T6" fmla="*/ 56 w 56"/>
                <a:gd name="T7" fmla="*/ 28 h 56"/>
                <a:gd name="T8" fmla="*/ 28 w 56"/>
                <a:gd name="T9" fmla="*/ 0 h 56"/>
                <a:gd name="T10" fmla="*/ 28 w 56"/>
                <a:gd name="T11" fmla="*/ 52 h 56"/>
                <a:gd name="T12" fmla="*/ 4 w 56"/>
                <a:gd name="T13" fmla="*/ 28 h 56"/>
                <a:gd name="T14" fmla="*/ 28 w 56"/>
                <a:gd name="T15" fmla="*/ 4 h 56"/>
                <a:gd name="T16" fmla="*/ 52 w 56"/>
                <a:gd name="T17" fmla="*/ 28 h 56"/>
                <a:gd name="T18" fmla="*/ 28 w 56"/>
                <a:gd name="T19" fmla="*/ 52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6" h="56">
                  <a:moveTo>
                    <a:pt x="28" y="0"/>
                  </a:moveTo>
                  <a:cubicBezTo>
                    <a:pt x="12" y="0"/>
                    <a:pt x="0" y="13"/>
                    <a:pt x="0" y="28"/>
                  </a:cubicBezTo>
                  <a:cubicBezTo>
                    <a:pt x="0" y="43"/>
                    <a:pt x="12" y="56"/>
                    <a:pt x="28" y="56"/>
                  </a:cubicBezTo>
                  <a:cubicBezTo>
                    <a:pt x="43" y="56"/>
                    <a:pt x="56" y="43"/>
                    <a:pt x="56" y="28"/>
                  </a:cubicBezTo>
                  <a:cubicBezTo>
                    <a:pt x="56" y="13"/>
                    <a:pt x="43" y="0"/>
                    <a:pt x="28" y="0"/>
                  </a:cubicBezTo>
                  <a:close/>
                  <a:moveTo>
                    <a:pt x="28" y="52"/>
                  </a:moveTo>
                  <a:cubicBezTo>
                    <a:pt x="15" y="52"/>
                    <a:pt x="4" y="41"/>
                    <a:pt x="4" y="28"/>
                  </a:cubicBezTo>
                  <a:cubicBezTo>
                    <a:pt x="4" y="15"/>
                    <a:pt x="15" y="4"/>
                    <a:pt x="28" y="4"/>
                  </a:cubicBezTo>
                  <a:cubicBezTo>
                    <a:pt x="41" y="4"/>
                    <a:pt x="52" y="15"/>
                    <a:pt x="52" y="28"/>
                  </a:cubicBezTo>
                  <a:cubicBezTo>
                    <a:pt x="52" y="41"/>
                    <a:pt x="41" y="52"/>
                    <a:pt x="28" y="5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San Francisco Display Bold"/>
              </a:endParaRPr>
            </a:p>
          </p:txBody>
        </p:sp>
      </p:grpSp>
      <p:sp>
        <p:nvSpPr>
          <p:cNvPr id="43" name="Freeform 9">
            <a:extLst>
              <a:ext uri="{FF2B5EF4-FFF2-40B4-BE49-F238E27FC236}">
                <a16:creationId xmlns:a16="http://schemas.microsoft.com/office/drawing/2014/main" id="{EFD2AD10-D6A9-440B-9CBE-03DD30DAC41C}"/>
              </a:ext>
            </a:extLst>
          </p:cNvPr>
          <p:cNvSpPr>
            <a:spLocks noEditPoints="1"/>
          </p:cNvSpPr>
          <p:nvPr/>
        </p:nvSpPr>
        <p:spPr bwMode="auto">
          <a:xfrm rot="1392549">
            <a:off x="7314108" y="4931875"/>
            <a:ext cx="639268" cy="637765"/>
          </a:xfrm>
          <a:custGeom>
            <a:avLst/>
            <a:gdLst>
              <a:gd name="T0" fmla="*/ 1237 w 1257"/>
              <a:gd name="T1" fmla="*/ 6 h 1254"/>
              <a:gd name="T2" fmla="*/ 1216 w 1257"/>
              <a:gd name="T3" fmla="*/ 0 h 1254"/>
              <a:gd name="T4" fmla="*/ 1194 w 1257"/>
              <a:gd name="T5" fmla="*/ 7 h 1254"/>
              <a:gd name="T6" fmla="*/ 18 w 1257"/>
              <a:gd name="T7" fmla="*/ 790 h 1254"/>
              <a:gd name="T8" fmla="*/ 1 w 1257"/>
              <a:gd name="T9" fmla="*/ 827 h 1254"/>
              <a:gd name="T10" fmla="*/ 26 w 1257"/>
              <a:gd name="T11" fmla="*/ 859 h 1254"/>
              <a:gd name="T12" fmla="*/ 332 w 1257"/>
              <a:gd name="T13" fmla="*/ 982 h 1254"/>
              <a:gd name="T14" fmla="*/ 476 w 1257"/>
              <a:gd name="T15" fmla="*/ 1234 h 1254"/>
              <a:gd name="T16" fmla="*/ 510 w 1257"/>
              <a:gd name="T17" fmla="*/ 1254 h 1254"/>
              <a:gd name="T18" fmla="*/ 510 w 1257"/>
              <a:gd name="T19" fmla="*/ 1254 h 1254"/>
              <a:gd name="T20" fmla="*/ 544 w 1257"/>
              <a:gd name="T21" fmla="*/ 1235 h 1254"/>
              <a:gd name="T22" fmla="*/ 625 w 1257"/>
              <a:gd name="T23" fmla="*/ 1099 h 1254"/>
              <a:gd name="T24" fmla="*/ 1005 w 1257"/>
              <a:gd name="T25" fmla="*/ 1251 h 1254"/>
              <a:gd name="T26" fmla="*/ 1020 w 1257"/>
              <a:gd name="T27" fmla="*/ 1254 h 1254"/>
              <a:gd name="T28" fmla="*/ 1039 w 1257"/>
              <a:gd name="T29" fmla="*/ 1249 h 1254"/>
              <a:gd name="T30" fmla="*/ 1058 w 1257"/>
              <a:gd name="T31" fmla="*/ 1221 h 1254"/>
              <a:gd name="T32" fmla="*/ 1254 w 1257"/>
              <a:gd name="T33" fmla="*/ 46 h 1254"/>
              <a:gd name="T34" fmla="*/ 1237 w 1257"/>
              <a:gd name="T35" fmla="*/ 6 h 1254"/>
              <a:gd name="T36" fmla="*/ 124 w 1257"/>
              <a:gd name="T37" fmla="*/ 814 h 1254"/>
              <a:gd name="T38" fmla="*/ 1032 w 1257"/>
              <a:gd name="T39" fmla="*/ 209 h 1254"/>
              <a:gd name="T40" fmla="*/ 372 w 1257"/>
              <a:gd name="T41" fmla="*/ 916 h 1254"/>
              <a:gd name="T42" fmla="*/ 361 w 1257"/>
              <a:gd name="T43" fmla="*/ 909 h 1254"/>
              <a:gd name="T44" fmla="*/ 124 w 1257"/>
              <a:gd name="T45" fmla="*/ 814 h 1254"/>
              <a:gd name="T46" fmla="*/ 400 w 1257"/>
              <a:gd name="T47" fmla="*/ 943 h 1254"/>
              <a:gd name="T48" fmla="*/ 400 w 1257"/>
              <a:gd name="T49" fmla="*/ 943 h 1254"/>
              <a:gd name="T50" fmla="*/ 1142 w 1257"/>
              <a:gd name="T51" fmla="*/ 148 h 1254"/>
              <a:gd name="T52" fmla="*/ 509 w 1257"/>
              <a:gd name="T53" fmla="*/ 1134 h 1254"/>
              <a:gd name="T54" fmla="*/ 400 w 1257"/>
              <a:gd name="T55" fmla="*/ 943 h 1254"/>
              <a:gd name="T56" fmla="*/ 989 w 1257"/>
              <a:gd name="T57" fmla="*/ 1160 h 1254"/>
              <a:gd name="T58" fmla="*/ 654 w 1257"/>
              <a:gd name="T59" fmla="*/ 1026 h 1254"/>
              <a:gd name="T60" fmla="*/ 630 w 1257"/>
              <a:gd name="T61" fmla="*/ 1022 h 1254"/>
              <a:gd name="T62" fmla="*/ 1145 w 1257"/>
              <a:gd name="T63" fmla="*/ 223 h 1254"/>
              <a:gd name="T64" fmla="*/ 989 w 1257"/>
              <a:gd name="T65" fmla="*/ 1160 h 12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257" h="1254">
                <a:moveTo>
                  <a:pt x="1237" y="6"/>
                </a:moveTo>
                <a:cubicBezTo>
                  <a:pt x="1230" y="2"/>
                  <a:pt x="1223" y="0"/>
                  <a:pt x="1216" y="0"/>
                </a:cubicBezTo>
                <a:cubicBezTo>
                  <a:pt x="1208" y="0"/>
                  <a:pt x="1200" y="2"/>
                  <a:pt x="1194" y="7"/>
                </a:cubicBezTo>
                <a:cubicBezTo>
                  <a:pt x="18" y="790"/>
                  <a:pt x="18" y="790"/>
                  <a:pt x="18" y="790"/>
                </a:cubicBezTo>
                <a:cubicBezTo>
                  <a:pt x="6" y="798"/>
                  <a:pt x="0" y="813"/>
                  <a:pt x="1" y="827"/>
                </a:cubicBezTo>
                <a:cubicBezTo>
                  <a:pt x="3" y="842"/>
                  <a:pt x="12" y="854"/>
                  <a:pt x="26" y="859"/>
                </a:cubicBezTo>
                <a:cubicBezTo>
                  <a:pt x="332" y="982"/>
                  <a:pt x="332" y="982"/>
                  <a:pt x="332" y="982"/>
                </a:cubicBezTo>
                <a:cubicBezTo>
                  <a:pt x="476" y="1234"/>
                  <a:pt x="476" y="1234"/>
                  <a:pt x="476" y="1234"/>
                </a:cubicBezTo>
                <a:cubicBezTo>
                  <a:pt x="483" y="1246"/>
                  <a:pt x="496" y="1254"/>
                  <a:pt x="510" y="1254"/>
                </a:cubicBezTo>
                <a:cubicBezTo>
                  <a:pt x="510" y="1254"/>
                  <a:pt x="510" y="1254"/>
                  <a:pt x="510" y="1254"/>
                </a:cubicBezTo>
                <a:cubicBezTo>
                  <a:pt x="524" y="1254"/>
                  <a:pt x="537" y="1247"/>
                  <a:pt x="544" y="1235"/>
                </a:cubicBezTo>
                <a:cubicBezTo>
                  <a:pt x="625" y="1099"/>
                  <a:pt x="625" y="1099"/>
                  <a:pt x="625" y="1099"/>
                </a:cubicBezTo>
                <a:cubicBezTo>
                  <a:pt x="1005" y="1251"/>
                  <a:pt x="1005" y="1251"/>
                  <a:pt x="1005" y="1251"/>
                </a:cubicBezTo>
                <a:cubicBezTo>
                  <a:pt x="1010" y="1253"/>
                  <a:pt x="1015" y="1254"/>
                  <a:pt x="1020" y="1254"/>
                </a:cubicBezTo>
                <a:cubicBezTo>
                  <a:pt x="1026" y="1254"/>
                  <a:pt x="1033" y="1252"/>
                  <a:pt x="1039" y="1249"/>
                </a:cubicBezTo>
                <a:cubicBezTo>
                  <a:pt x="1049" y="1243"/>
                  <a:pt x="1056" y="1233"/>
                  <a:pt x="1058" y="1221"/>
                </a:cubicBezTo>
                <a:cubicBezTo>
                  <a:pt x="1254" y="46"/>
                  <a:pt x="1254" y="46"/>
                  <a:pt x="1254" y="46"/>
                </a:cubicBezTo>
                <a:cubicBezTo>
                  <a:pt x="1257" y="30"/>
                  <a:pt x="1250" y="15"/>
                  <a:pt x="1237" y="6"/>
                </a:cubicBezTo>
                <a:close/>
                <a:moveTo>
                  <a:pt x="124" y="814"/>
                </a:moveTo>
                <a:cubicBezTo>
                  <a:pt x="1032" y="209"/>
                  <a:pt x="1032" y="209"/>
                  <a:pt x="1032" y="209"/>
                </a:cubicBezTo>
                <a:cubicBezTo>
                  <a:pt x="372" y="916"/>
                  <a:pt x="372" y="916"/>
                  <a:pt x="372" y="916"/>
                </a:cubicBezTo>
                <a:cubicBezTo>
                  <a:pt x="368" y="914"/>
                  <a:pt x="365" y="911"/>
                  <a:pt x="361" y="909"/>
                </a:cubicBezTo>
                <a:lnTo>
                  <a:pt x="124" y="814"/>
                </a:lnTo>
                <a:close/>
                <a:moveTo>
                  <a:pt x="400" y="943"/>
                </a:moveTo>
                <a:cubicBezTo>
                  <a:pt x="400" y="943"/>
                  <a:pt x="400" y="943"/>
                  <a:pt x="400" y="943"/>
                </a:cubicBezTo>
                <a:cubicBezTo>
                  <a:pt x="1142" y="148"/>
                  <a:pt x="1142" y="148"/>
                  <a:pt x="1142" y="148"/>
                </a:cubicBezTo>
                <a:cubicBezTo>
                  <a:pt x="509" y="1134"/>
                  <a:pt x="509" y="1134"/>
                  <a:pt x="509" y="1134"/>
                </a:cubicBezTo>
                <a:lnTo>
                  <a:pt x="400" y="943"/>
                </a:lnTo>
                <a:close/>
                <a:moveTo>
                  <a:pt x="989" y="1160"/>
                </a:moveTo>
                <a:cubicBezTo>
                  <a:pt x="654" y="1026"/>
                  <a:pt x="654" y="1026"/>
                  <a:pt x="654" y="1026"/>
                </a:cubicBezTo>
                <a:cubicBezTo>
                  <a:pt x="646" y="1023"/>
                  <a:pt x="638" y="1022"/>
                  <a:pt x="630" y="1022"/>
                </a:cubicBezTo>
                <a:cubicBezTo>
                  <a:pt x="1145" y="223"/>
                  <a:pt x="1145" y="223"/>
                  <a:pt x="1145" y="223"/>
                </a:cubicBezTo>
                <a:lnTo>
                  <a:pt x="989" y="116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 dirty="0">
              <a:latin typeface="San Francisco Display Bold"/>
            </a:endParaRPr>
          </a:p>
        </p:txBody>
      </p:sp>
    </p:spTree>
    <p:extLst>
      <p:ext uri="{BB962C8B-B14F-4D97-AF65-F5344CB8AC3E}">
        <p14:creationId xmlns:p14="http://schemas.microsoft.com/office/powerpoint/2010/main" val="781146579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5" grpId="0"/>
      <p:bldP spid="7" grpId="0" animBg="1"/>
      <p:bldP spid="9" grpId="0" animBg="1"/>
      <p:bldP spid="10" grpId="0"/>
      <p:bldP spid="11" grpId="0"/>
      <p:bldP spid="12" grpId="0"/>
      <p:bldP spid="13" grpId="0"/>
      <p:bldP spid="4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66717"/>
            <a:ext cx="12192000" cy="911682"/>
          </a:xfrm>
        </p:spPr>
        <p:txBody>
          <a:bodyPr>
            <a:normAutofit/>
          </a:bodyPr>
          <a:lstStyle/>
          <a:p>
            <a:r>
              <a:rPr lang="ru-RU" sz="3200" dirty="0">
                <a:solidFill>
                  <a:schemeClr val="accent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Профиль</a:t>
            </a:r>
            <a:endParaRPr lang="id-ID" sz="3300" dirty="0">
              <a:solidFill>
                <a:schemeClr val="accent3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0E94B5-8C35-4E38-8FC1-B73EBEBA3C09}" type="slidenum">
              <a:rPr lang="id-ID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/>
              <a:t>20</a:t>
            </a:fld>
            <a:endParaRPr lang="id-ID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0" y="913264"/>
            <a:ext cx="12192000" cy="366712"/>
          </a:xfrm>
        </p:spPr>
        <p:txBody>
          <a:bodyPr>
            <a:normAutofit/>
          </a:bodyPr>
          <a:lstStyle/>
          <a:p>
            <a:r>
              <a:rPr lang="ru-RU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Деятельность АО НИПИ Каспиймунайгаз</a:t>
            </a:r>
            <a:endParaRPr lang="id-ID" sz="1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016360" y="1622695"/>
            <a:ext cx="5415383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Инженерная геология</a:t>
            </a:r>
            <a:endParaRPr lang="ru-RU" sz="1600" dirty="0">
              <a:solidFill>
                <a:schemeClr val="tx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ru-RU" sz="1000" dirty="0">
              <a:solidFill>
                <a:schemeClr val="tx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sz="1000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Инженерно-геологические изыскания; бурение в акватории водоемов и рек; полевое исследование грунтов; гидрогеологические исследования; электрометрические работы</a:t>
            </a:r>
            <a:endParaRPr lang="id-ID" sz="1000" dirty="0">
              <a:solidFill>
                <a:schemeClr val="tx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016361" y="2882314"/>
            <a:ext cx="5365764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Инженерная геодезия</a:t>
            </a:r>
            <a:endParaRPr lang="ru-RU" sz="1600" dirty="0">
              <a:solidFill>
                <a:schemeClr val="tx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ru-RU" sz="1000" dirty="0">
              <a:solidFill>
                <a:schemeClr val="tx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sz="1000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Съемки подземных коммуникаций и сетей; Полевое трассирование трубопроводов; Геодезические наблюдения, Батиметрическая съемка, Морское изыскание </a:t>
            </a:r>
            <a:endParaRPr lang="id-ID" sz="1000" dirty="0">
              <a:solidFill>
                <a:schemeClr val="tx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016361" y="5350728"/>
            <a:ext cx="548360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Проектирование</a:t>
            </a:r>
            <a:endParaRPr lang="ru-RU" sz="1600" dirty="0">
              <a:solidFill>
                <a:schemeClr val="tx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ru-RU" sz="1000" dirty="0">
              <a:solidFill>
                <a:schemeClr val="tx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sz="1000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Технологическое; В сфере промышленного и гражданского строительства, Электроснабжение, Контроль Автоматизация и Связь; Водоснабжение и канализации; Промышленная безопасность и Экология</a:t>
            </a:r>
            <a:endParaRPr lang="id-ID" sz="1000" dirty="0">
              <a:solidFill>
                <a:schemeClr val="tx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4016360" y="4188293"/>
            <a:ext cx="5415383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Лаборатория</a:t>
            </a:r>
            <a:endParaRPr lang="ru-RU" sz="1400" dirty="0">
              <a:solidFill>
                <a:schemeClr val="tx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ru-RU" sz="1000" dirty="0">
              <a:solidFill>
                <a:schemeClr val="tx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sz="1000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Исследования грунтов, определение физико-механических свойств грунтов; определение химических свойств грунтов и грунтовых вод</a:t>
            </a:r>
            <a:endParaRPr lang="id-ID" sz="1000" dirty="0">
              <a:solidFill>
                <a:schemeClr val="tx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21" name="Group 25"/>
          <p:cNvGrpSpPr/>
          <p:nvPr/>
        </p:nvGrpSpPr>
        <p:grpSpPr>
          <a:xfrm>
            <a:off x="2762782" y="1622695"/>
            <a:ext cx="1004024" cy="1060450"/>
            <a:chOff x="5060950" y="1816100"/>
            <a:chExt cx="1003300" cy="1060450"/>
          </a:xfrm>
        </p:grpSpPr>
        <p:sp>
          <p:nvSpPr>
            <p:cNvPr id="22" name="Rectangle 15"/>
            <p:cNvSpPr/>
            <p:nvPr/>
          </p:nvSpPr>
          <p:spPr>
            <a:xfrm>
              <a:off x="5060950" y="1873250"/>
              <a:ext cx="1003300" cy="100330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6" name="Rectangle 4"/>
            <p:cNvSpPr/>
            <p:nvPr/>
          </p:nvSpPr>
          <p:spPr>
            <a:xfrm>
              <a:off x="5060950" y="1816100"/>
              <a:ext cx="1003300" cy="10033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27" name="Group 24"/>
          <p:cNvGrpSpPr/>
          <p:nvPr/>
        </p:nvGrpSpPr>
        <p:grpSpPr>
          <a:xfrm>
            <a:off x="2762782" y="2885663"/>
            <a:ext cx="1004024" cy="1060450"/>
            <a:chOff x="6127750" y="1816100"/>
            <a:chExt cx="1003300" cy="1060450"/>
          </a:xfrm>
        </p:grpSpPr>
        <p:sp>
          <p:nvSpPr>
            <p:cNvPr id="28" name="Rectangle 16"/>
            <p:cNvSpPr/>
            <p:nvPr/>
          </p:nvSpPr>
          <p:spPr>
            <a:xfrm>
              <a:off x="6127750" y="1873250"/>
              <a:ext cx="1003300" cy="100330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9" name="Rectangle 5"/>
            <p:cNvSpPr/>
            <p:nvPr/>
          </p:nvSpPr>
          <p:spPr>
            <a:xfrm>
              <a:off x="6127750" y="1816100"/>
              <a:ext cx="1003300" cy="10033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30" name="Group 26"/>
          <p:cNvGrpSpPr/>
          <p:nvPr/>
        </p:nvGrpSpPr>
        <p:grpSpPr>
          <a:xfrm>
            <a:off x="2762782" y="4131143"/>
            <a:ext cx="1004024" cy="1060450"/>
            <a:chOff x="5060950" y="2946400"/>
            <a:chExt cx="1003300" cy="1060450"/>
          </a:xfrm>
        </p:grpSpPr>
        <p:sp>
          <p:nvSpPr>
            <p:cNvPr id="31" name="Rectangle 17"/>
            <p:cNvSpPr/>
            <p:nvPr/>
          </p:nvSpPr>
          <p:spPr>
            <a:xfrm>
              <a:off x="5060950" y="3003550"/>
              <a:ext cx="1003300" cy="1003300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2" name="Rectangle 6"/>
            <p:cNvSpPr/>
            <p:nvPr/>
          </p:nvSpPr>
          <p:spPr>
            <a:xfrm>
              <a:off x="5060950" y="2946400"/>
              <a:ext cx="1003300" cy="10033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33" name="Group 27"/>
          <p:cNvGrpSpPr/>
          <p:nvPr/>
        </p:nvGrpSpPr>
        <p:grpSpPr>
          <a:xfrm>
            <a:off x="2762782" y="5350728"/>
            <a:ext cx="1004024" cy="1060450"/>
            <a:chOff x="6127750" y="2946400"/>
            <a:chExt cx="1003300" cy="1060450"/>
          </a:xfrm>
        </p:grpSpPr>
        <p:sp>
          <p:nvSpPr>
            <p:cNvPr id="34" name="Rectangle 18"/>
            <p:cNvSpPr/>
            <p:nvPr/>
          </p:nvSpPr>
          <p:spPr>
            <a:xfrm>
              <a:off x="6127750" y="3003550"/>
              <a:ext cx="1003300" cy="1003300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5" name="Rectangle 7"/>
            <p:cNvSpPr/>
            <p:nvPr/>
          </p:nvSpPr>
          <p:spPr>
            <a:xfrm>
              <a:off x="6127750" y="2946400"/>
              <a:ext cx="1003300" cy="10033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3061" y="1830799"/>
            <a:ext cx="568641" cy="56823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8339" y="3160392"/>
            <a:ext cx="552583" cy="552185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4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003" y="4357203"/>
            <a:ext cx="544959" cy="544566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003" y="5619990"/>
            <a:ext cx="625961" cy="495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9729257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3" grpId="0"/>
      <p:bldP spid="19" grpId="0"/>
      <p:bldP spid="2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0E94B5-8C35-4E38-8FC1-B73EBEBA3C09}" type="slidenum">
              <a:rPr lang="id-ID" smtClean="0">
                <a:latin typeface="San Francisco Display Bold"/>
              </a:rPr>
              <a:pPr/>
              <a:t>21</a:t>
            </a:fld>
            <a:endParaRPr lang="id-ID">
              <a:latin typeface="San Francisco Display Bold"/>
            </a:endParaRPr>
          </a:p>
        </p:txBody>
      </p:sp>
      <p:sp>
        <p:nvSpPr>
          <p:cNvPr id="25" name="Title 5"/>
          <p:cNvSpPr>
            <a:spLocks noGrp="1"/>
          </p:cNvSpPr>
          <p:nvPr>
            <p:ph type="title"/>
          </p:nvPr>
        </p:nvSpPr>
        <p:spPr>
          <a:xfrm>
            <a:off x="-8845" y="174519"/>
            <a:ext cx="12192000" cy="911682"/>
          </a:xfrm>
        </p:spPr>
        <p:txBody>
          <a:bodyPr>
            <a:normAutofit/>
          </a:bodyPr>
          <a:lstStyle/>
          <a:p>
            <a:r>
              <a:rPr lang="ru-RU" sz="3200" dirty="0" smtClean="0">
                <a:solidFill>
                  <a:schemeClr val="accent3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Используемое</a:t>
            </a:r>
            <a:r>
              <a:rPr lang="ru-RU" sz="3300" dirty="0" smtClean="0">
                <a:solidFill>
                  <a:schemeClr val="accent3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оборудование </a:t>
            </a:r>
            <a:endParaRPr lang="id-ID" sz="3300" dirty="0">
              <a:solidFill>
                <a:schemeClr val="accent3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Text Placeholder 6"/>
          <p:cNvSpPr txBox="1">
            <a:spLocks/>
          </p:cNvSpPr>
          <p:nvPr/>
        </p:nvSpPr>
        <p:spPr>
          <a:xfrm>
            <a:off x="5210075" y="1636442"/>
            <a:ext cx="6432863" cy="16965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Буровая установка ПБУ-2 (Передвижная буровая установка) на базе КамАЗ с буровыми инструментами предназначена для бурения инженерно-геологических, сейсморазведочных, </a:t>
            </a:r>
            <a:r>
              <a:rPr lang="ru-RU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гидро</a:t>
            </a: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и геологоразведочных, а также скважин различного назначения при выполнении строительных работ - 3 единицы.</a:t>
            </a:r>
          </a:p>
        </p:txBody>
      </p:sp>
      <p:sp>
        <p:nvSpPr>
          <p:cNvPr id="14" name="Text Placeholder 6"/>
          <p:cNvSpPr txBox="1">
            <a:spLocks/>
          </p:cNvSpPr>
          <p:nvPr/>
        </p:nvSpPr>
        <p:spPr>
          <a:xfrm>
            <a:off x="5210074" y="4606799"/>
            <a:ext cx="6432863" cy="16965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Установка статического зондирования грунтов УСЗГ-20.01 на базе </a:t>
            </a:r>
            <a:r>
              <a:rPr lang="ru-RU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Камаза</a:t>
            </a: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(Полная масса установки – 20 тонн.) служит для надавливания </a:t>
            </a:r>
            <a:r>
              <a:rPr lang="ru-RU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зондировочного</a:t>
            </a: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инструмента в грунт с целью определения параметров грунта - 1 единица.</a:t>
            </a:r>
          </a:p>
        </p:txBody>
      </p:sp>
      <p:pic>
        <p:nvPicPr>
          <p:cNvPr id="10" name="Рисунок 21" descr="P1000400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520" b="8709"/>
          <a:stretch/>
        </p:blipFill>
        <p:spPr bwMode="auto">
          <a:xfrm>
            <a:off x="1024931" y="4079209"/>
            <a:ext cx="3737987" cy="2213702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</p:pic>
      <p:pic>
        <p:nvPicPr>
          <p:cNvPr id="11" name="Рисунок 17" descr="P1000427.JPG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1426" r="24611"/>
          <a:stretch/>
        </p:blipFill>
        <p:spPr bwMode="auto">
          <a:xfrm>
            <a:off x="1024932" y="1244803"/>
            <a:ext cx="3737987" cy="221845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865270374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0E94B5-8C35-4E38-8FC1-B73EBEBA3C09}" type="slidenum">
              <a:rPr lang="id-ID" smtClean="0">
                <a:latin typeface="San Francisco Display Bold"/>
              </a:rPr>
              <a:pPr/>
              <a:t>22</a:t>
            </a:fld>
            <a:endParaRPr lang="id-ID">
              <a:latin typeface="San Francisco Display Bold"/>
            </a:endParaRPr>
          </a:p>
        </p:txBody>
      </p:sp>
      <p:sp>
        <p:nvSpPr>
          <p:cNvPr id="25" name="Title 5"/>
          <p:cNvSpPr>
            <a:spLocks noGrp="1"/>
          </p:cNvSpPr>
          <p:nvPr>
            <p:ph type="title"/>
          </p:nvPr>
        </p:nvSpPr>
        <p:spPr>
          <a:xfrm>
            <a:off x="-8845" y="174519"/>
            <a:ext cx="12192000" cy="911682"/>
          </a:xfrm>
        </p:spPr>
        <p:txBody>
          <a:bodyPr>
            <a:normAutofit/>
          </a:bodyPr>
          <a:lstStyle/>
          <a:p>
            <a:r>
              <a:rPr lang="ru-RU" sz="3300" dirty="0" smtClean="0">
                <a:solidFill>
                  <a:schemeClr val="accent3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Используемое оборудование </a:t>
            </a:r>
            <a:endParaRPr lang="id-ID" sz="3300" dirty="0">
              <a:solidFill>
                <a:schemeClr val="accent3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524404"/>
            <a:ext cx="3457575" cy="1517099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147" y="3155025"/>
            <a:ext cx="2352372" cy="1561906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37955" y1="21356" x2="37955" y2="21356"/>
                        <a14:foregroundMark x1="32727" y1="20678" x2="32727" y2="20678"/>
                        <a14:foregroundMark x1="28636" y1="21356" x2="28636" y2="21356"/>
                        <a14:foregroundMark x1="36364" y1="25424" x2="36364" y2="26102"/>
                        <a14:foregroundMark x1="35682" y1="27458" x2="33864" y2="32881"/>
                        <a14:foregroundMark x1="23636" y1="26102" x2="23636" y2="26102"/>
                        <a14:foregroundMark x1="22955" y1="37288" x2="22955" y2="37288"/>
                        <a14:foregroundMark x1="22500" y1="38305" x2="22500" y2="38305"/>
                        <a14:foregroundMark x1="28864" y1="40000" x2="28864" y2="40000"/>
                        <a14:foregroundMark x1="78182" y1="43729" x2="78182" y2="43729"/>
                        <a14:foregroundMark x1="80909" y1="43051" x2="80909" y2="43051"/>
                        <a14:foregroundMark x1="81591" y1="43390" x2="81591" y2="43390"/>
                        <a14:foregroundMark x1="83409" y1="50508" x2="83409" y2="50508"/>
                        <a14:foregroundMark x1="85227" y1="53559" x2="85227" y2="53559"/>
                        <a14:foregroundMark x1="54773" y1="46102" x2="54318" y2="46102"/>
                        <a14:foregroundMark x1="86136" y1="52542" x2="86136" y2="52542"/>
                        <a14:foregroundMark x1="40909" y1="29492" x2="40909" y2="29492"/>
                        <a14:foregroundMark x1="40000" y1="25763" x2="39545" y2="26102"/>
                        <a14:foregroundMark x1="50455" y1="28814" x2="50455" y2="288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4559773"/>
            <a:ext cx="2956686" cy="1980980"/>
          </a:xfrm>
          <a:prstGeom prst="rect">
            <a:avLst/>
          </a:prstGeom>
        </p:spPr>
      </p:pic>
      <p:sp>
        <p:nvSpPr>
          <p:cNvPr id="39" name="Text Placeholder 6"/>
          <p:cNvSpPr txBox="1">
            <a:spLocks/>
          </p:cNvSpPr>
          <p:nvPr/>
        </p:nvSpPr>
        <p:spPr>
          <a:xfrm>
            <a:off x="3566650" y="4973367"/>
            <a:ext cx="8076288" cy="1153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Вездеход полноприводный, плавающий на шинах сверхнизкого давления производства ООО «НИТРА» (УАЗ «НИТРА»). Предназначен для передвижения по трудно проходимым участкам таким как сор, заболоченные участки, пески, мелкие водоемы – 1 единица.</a:t>
            </a:r>
            <a:endParaRPr lang="id-ID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0" name="Text Placeholder 6"/>
          <p:cNvSpPr txBox="1">
            <a:spLocks/>
          </p:cNvSpPr>
          <p:nvPr/>
        </p:nvSpPr>
        <p:spPr>
          <a:xfrm>
            <a:off x="3566286" y="3296350"/>
            <a:ext cx="8076288" cy="1153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Nissan Pickup - </a:t>
            </a: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предназначен для передвижения и эвакуации при полевых изысканиях – 3 единиц. </a:t>
            </a:r>
            <a:endParaRPr lang="id-ID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l"/>
            <a:endParaRPr lang="id-ID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1" name="Text Placeholder 6"/>
          <p:cNvSpPr txBox="1">
            <a:spLocks/>
          </p:cNvSpPr>
          <p:nvPr/>
        </p:nvSpPr>
        <p:spPr>
          <a:xfrm>
            <a:off x="3566286" y="1583681"/>
            <a:ext cx="8076288" cy="1153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Toyota Hilux – </a:t>
            </a:r>
            <a:r>
              <a:rPr lang="ru-RU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предназначен для передвижения и эвакуации при полевых изысканиях – 3 единиц. </a:t>
            </a:r>
            <a:endParaRPr lang="id-ID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2747755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Рисунок 2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66" r="14466"/>
          <a:stretch>
            <a:fillRect/>
          </a:stretch>
        </p:blipFill>
        <p:spPr>
          <a:xfrm>
            <a:off x="8674707" y="1801811"/>
            <a:ext cx="2206625" cy="201612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1" name="Рисунок 30"/>
          <p:cNvPicPr>
            <a:picLocks noGrp="1" noChangeAspect="1"/>
          </p:cNvPicPr>
          <p:nvPr>
            <p:ph type="pic" sz="quarter" idx="16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4" r="1744"/>
          <a:stretch>
            <a:fillRect/>
          </a:stretch>
        </p:blipFill>
        <p:spPr>
          <a:xfrm>
            <a:off x="6182767" y="1801811"/>
            <a:ext cx="2217217" cy="2016125"/>
          </a:xfrm>
          <a:ln>
            <a:solidFill>
              <a:schemeClr val="tx1"/>
            </a:solidFill>
          </a:ln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-8845" y="174519"/>
            <a:ext cx="12192000" cy="911682"/>
          </a:xfrm>
        </p:spPr>
        <p:txBody>
          <a:bodyPr>
            <a:normAutofit/>
          </a:bodyPr>
          <a:lstStyle/>
          <a:p>
            <a:r>
              <a:rPr lang="ru-RU" sz="3200" dirty="0" smtClean="0">
                <a:solidFill>
                  <a:schemeClr val="accent3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Используемое</a:t>
            </a:r>
            <a:r>
              <a:rPr lang="en-US" sz="3300" dirty="0" smtClean="0">
                <a:solidFill>
                  <a:schemeClr val="accent3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3300" dirty="0" smtClean="0">
                <a:solidFill>
                  <a:schemeClr val="accent3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оборудование </a:t>
            </a:r>
            <a:endParaRPr lang="id-ID" sz="3300" dirty="0">
              <a:solidFill>
                <a:schemeClr val="accent3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0E94B5-8C35-4E38-8FC1-B73EBEBA3C09}" type="slidenum">
              <a:rPr lang="id-ID" smtClean="0">
                <a:latin typeface="San Francisco Display Bold"/>
              </a:rPr>
              <a:pPr/>
              <a:t>23</a:t>
            </a:fld>
            <a:endParaRPr lang="id-ID">
              <a:latin typeface="San Francisco Display Bold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-8845" y="902845"/>
            <a:ext cx="12183155" cy="366712"/>
          </a:xfrm>
        </p:spPr>
        <p:txBody>
          <a:bodyPr>
            <a:normAutofit/>
          </a:bodyPr>
          <a:lstStyle/>
          <a:p>
            <a:r>
              <a:rPr lang="ru-RU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оборудование</a:t>
            </a:r>
            <a:endParaRPr lang="id-ID" sz="1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2" name="Рисунок 11"/>
          <p:cNvPicPr>
            <a:picLocks noGrp="1" noChangeAspect="1"/>
          </p:cNvPicPr>
          <p:nvPr>
            <p:ph type="pic" sz="quarter" idx="1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17" b="4317"/>
          <a:stretch>
            <a:fillRect/>
          </a:stretch>
        </p:blipFill>
        <p:spPr>
          <a:xfrm>
            <a:off x="1222375" y="1801813"/>
            <a:ext cx="2206625" cy="2016125"/>
          </a:xfrm>
          <a:ln>
            <a:solidFill>
              <a:schemeClr val="tx1"/>
            </a:solidFill>
          </a:ln>
        </p:spPr>
      </p:pic>
      <p:pic>
        <p:nvPicPr>
          <p:cNvPr id="13" name="Рисунок 12"/>
          <p:cNvPicPr>
            <a:picLocks noGrp="1" noChangeAspect="1"/>
          </p:cNvPicPr>
          <p:nvPr>
            <p:ph type="pic" sz="quarter" idx="15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64" r="10764"/>
          <a:stretch>
            <a:fillRect/>
          </a:stretch>
        </p:blipFill>
        <p:spPr>
          <a:xfrm>
            <a:off x="3711575" y="1803400"/>
            <a:ext cx="2206625" cy="2016125"/>
          </a:xfrm>
          <a:ln>
            <a:solidFill>
              <a:schemeClr val="tx1"/>
            </a:solidFill>
          </a:ln>
        </p:spPr>
      </p:pic>
      <p:pic>
        <p:nvPicPr>
          <p:cNvPr id="26" name="Рисунок 25"/>
          <p:cNvPicPr>
            <a:picLocks noGrp="1" noChangeAspect="1"/>
          </p:cNvPicPr>
          <p:nvPr>
            <p:ph type="pic" sz="quarter" idx="17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97" r="15797"/>
          <a:stretch>
            <a:fillRect/>
          </a:stretch>
        </p:blipFill>
        <p:spPr>
          <a:xfrm>
            <a:off x="1222375" y="4033838"/>
            <a:ext cx="2206625" cy="2016125"/>
          </a:xfrm>
          <a:ln>
            <a:solidFill>
              <a:schemeClr val="tx1"/>
            </a:solidFill>
          </a:ln>
        </p:spPr>
      </p:pic>
      <p:pic>
        <p:nvPicPr>
          <p:cNvPr id="28" name="Рисунок 27"/>
          <p:cNvPicPr>
            <a:picLocks noGrp="1" noChangeAspect="1"/>
          </p:cNvPicPr>
          <p:nvPr>
            <p:ph type="pic" sz="quarter" idx="18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74" b="8874"/>
          <a:stretch>
            <a:fillRect/>
          </a:stretch>
        </p:blipFill>
        <p:spPr>
          <a:xfrm>
            <a:off x="3711575" y="4035425"/>
            <a:ext cx="2206625" cy="2016125"/>
          </a:xfrm>
          <a:ln>
            <a:solidFill>
              <a:schemeClr val="tx1"/>
            </a:solidFill>
          </a:ln>
        </p:spPr>
      </p:pic>
      <p:pic>
        <p:nvPicPr>
          <p:cNvPr id="4097" name="Рисунок 4096"/>
          <p:cNvPicPr>
            <a:picLocks noGrp="1" noChangeAspect="1"/>
          </p:cNvPicPr>
          <p:nvPr>
            <p:ph type="pic" sz="quarter" idx="19"/>
          </p:nvPr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8490" t="-7654" r="-46070" b="-30195"/>
          <a:stretch/>
        </p:blipFill>
        <p:spPr>
          <a:xfrm>
            <a:off x="8687417" y="4031490"/>
            <a:ext cx="2206625" cy="2016125"/>
          </a:xfrm>
          <a:ln>
            <a:solidFill>
              <a:schemeClr val="tx1"/>
            </a:solidFill>
          </a:ln>
        </p:spPr>
      </p:pic>
      <p:sp>
        <p:nvSpPr>
          <p:cNvPr id="15" name="Rectangle 14"/>
          <p:cNvSpPr/>
          <p:nvPr/>
        </p:nvSpPr>
        <p:spPr>
          <a:xfrm>
            <a:off x="1221628" y="3492020"/>
            <a:ext cx="2207061" cy="337750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Измеритель плотности грунта </a:t>
            </a:r>
            <a:r>
              <a:rPr lang="en-US" sz="9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TERRATEST 3000 GPS 1 </a:t>
            </a:r>
            <a:r>
              <a:rPr lang="ru-RU" sz="9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комплект</a:t>
            </a:r>
            <a:endParaRPr lang="en-US" sz="9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707649" y="3492020"/>
            <a:ext cx="2207061" cy="337750"/>
          </a:xfrm>
          <a:prstGeom prst="rect">
            <a:avLst/>
          </a:prstGeom>
          <a:solidFill>
            <a:schemeClr val="accent2">
              <a:alpha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Устройство выдавливания керна УУВ1-3 3 комплекта</a:t>
            </a:r>
            <a:endParaRPr lang="en-US" sz="9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189479" y="3480186"/>
            <a:ext cx="2220707" cy="337750"/>
          </a:xfrm>
          <a:prstGeom prst="rect">
            <a:avLst/>
          </a:prstGeom>
          <a:solidFill>
            <a:schemeClr val="accent3">
              <a:alpha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Зонд </a:t>
            </a:r>
            <a:r>
              <a:rPr lang="en-US" sz="900" b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Memocone</a:t>
            </a:r>
            <a:r>
              <a:rPr lang="en-US" sz="9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III </a:t>
            </a:r>
            <a:r>
              <a:rPr lang="ru-RU" sz="9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</a:t>
            </a:r>
            <a:r>
              <a:rPr lang="en-US" sz="9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CPTU) </a:t>
            </a:r>
            <a:endParaRPr lang="ru-RU" sz="9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ru-RU" sz="9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 комплекта</a:t>
            </a:r>
            <a:endParaRPr lang="en-US" sz="9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214245" y="5709865"/>
            <a:ext cx="2207061" cy="337750"/>
          </a:xfrm>
          <a:prstGeom prst="rect">
            <a:avLst/>
          </a:prstGeom>
          <a:solidFill>
            <a:schemeClr val="accent4">
              <a:alpha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Комплект аппаратуры ТЕСТ-К2	 (СРТ) – 3 комп.</a:t>
            </a:r>
            <a:endParaRPr lang="en-US" sz="9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710078" y="5710642"/>
            <a:ext cx="2207061" cy="337750"/>
          </a:xfrm>
          <a:prstGeom prst="rect">
            <a:avLst/>
          </a:prstGeom>
          <a:solidFill>
            <a:schemeClr val="accent5">
              <a:alpha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Измеритель параметров заземляющих устройств </a:t>
            </a:r>
            <a:r>
              <a:rPr lang="en-US" sz="9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MRU-105</a:t>
            </a:r>
          </a:p>
        </p:txBody>
      </p:sp>
      <p:sp>
        <p:nvSpPr>
          <p:cNvPr id="23" name="Rectangle 16"/>
          <p:cNvSpPr/>
          <p:nvPr/>
        </p:nvSpPr>
        <p:spPr>
          <a:xfrm>
            <a:off x="8664505" y="3473772"/>
            <a:ext cx="2207061" cy="337750"/>
          </a:xfrm>
          <a:prstGeom prst="rect">
            <a:avLst/>
          </a:prstGeom>
          <a:solidFill>
            <a:schemeClr val="accent4">
              <a:lumMod val="75000"/>
              <a:alpha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Зонд </a:t>
            </a:r>
            <a:r>
              <a:rPr lang="en-US" sz="9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Memocone</a:t>
            </a:r>
            <a:r>
              <a:rPr lang="en-US" sz="9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III (CPTU) – </a:t>
            </a:r>
            <a:r>
              <a:rPr lang="ru-RU" sz="9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 комп</a:t>
            </a:r>
            <a:r>
              <a:rPr lang="ru-RU" sz="900" dirty="0">
                <a:solidFill>
                  <a:schemeClr val="bg1"/>
                </a:solidFill>
                <a:latin typeface="San Francisco Display Bold"/>
              </a:rPr>
              <a:t>.</a:t>
            </a:r>
            <a:endParaRPr lang="en-US" sz="900" dirty="0">
              <a:solidFill>
                <a:schemeClr val="bg1"/>
              </a:solidFill>
              <a:latin typeface="San Francisco Display Bold"/>
            </a:endParaRPr>
          </a:p>
        </p:txBody>
      </p:sp>
      <p:sp>
        <p:nvSpPr>
          <p:cNvPr id="24" name="Rectangle 19"/>
          <p:cNvSpPr/>
          <p:nvPr/>
        </p:nvSpPr>
        <p:spPr>
          <a:xfrm>
            <a:off x="8693772" y="5709865"/>
            <a:ext cx="2207061" cy="337750"/>
          </a:xfrm>
          <a:prstGeom prst="rect">
            <a:avLst/>
          </a:prstGeom>
          <a:solidFill>
            <a:schemeClr val="accent6">
              <a:alpha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Радиоизотопный измеритель плотности грунта </a:t>
            </a:r>
            <a:r>
              <a:rPr lang="en-US" sz="9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Troxler</a:t>
            </a:r>
            <a:r>
              <a:rPr lang="en-US" sz="9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9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– 1 комп.</a:t>
            </a:r>
            <a:endParaRPr lang="en-US" sz="9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2" name="Rectangle 15"/>
          <p:cNvSpPr/>
          <p:nvPr/>
        </p:nvSpPr>
        <p:spPr>
          <a:xfrm>
            <a:off x="6203125" y="5709865"/>
            <a:ext cx="2207061" cy="337750"/>
          </a:xfrm>
          <a:prstGeom prst="rect">
            <a:avLst/>
          </a:prstGeom>
          <a:solidFill>
            <a:schemeClr val="accent2">
              <a:alpha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Измеритель теплопроводности </a:t>
            </a:r>
            <a:r>
              <a:rPr lang="en-US" sz="900" b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Isomet</a:t>
            </a:r>
            <a:r>
              <a:rPr lang="en-US" sz="9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2114 </a:t>
            </a:r>
            <a:r>
              <a:rPr lang="ru-RU" sz="9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- 1 комп.  </a:t>
            </a:r>
            <a:endParaRPr lang="en-US" sz="9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101" name="Рисунок 4100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55" r="3222"/>
          <a:stretch/>
        </p:blipFill>
        <p:spPr>
          <a:xfrm>
            <a:off x="6205633" y="4031490"/>
            <a:ext cx="2204553" cy="167837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047087818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  <p:bldP spid="19" grpId="0" animBg="1"/>
      <p:bldP spid="23" grpId="0" animBg="1"/>
      <p:bldP spid="24" grpId="0" animBg="1"/>
      <p:bldP spid="4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Рисунок 2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66" r="14466"/>
          <a:stretch>
            <a:fillRect/>
          </a:stretch>
        </p:blipFill>
        <p:spPr>
          <a:xfrm>
            <a:off x="8674707" y="1801811"/>
            <a:ext cx="2206625" cy="201612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1" name="Рисунок 30"/>
          <p:cNvPicPr>
            <a:picLocks noGrp="1" noChangeAspect="1"/>
          </p:cNvPicPr>
          <p:nvPr>
            <p:ph type="pic" sz="quarter" idx="16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4" r="1744"/>
          <a:stretch>
            <a:fillRect/>
          </a:stretch>
        </p:blipFill>
        <p:spPr>
          <a:xfrm>
            <a:off x="6182767" y="1801811"/>
            <a:ext cx="2217217" cy="2016125"/>
          </a:xfrm>
          <a:ln>
            <a:solidFill>
              <a:schemeClr val="tx1"/>
            </a:solidFill>
          </a:ln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-8845" y="174519"/>
            <a:ext cx="12192000" cy="911682"/>
          </a:xfrm>
        </p:spPr>
        <p:txBody>
          <a:bodyPr>
            <a:normAutofit/>
          </a:bodyPr>
          <a:lstStyle/>
          <a:p>
            <a:r>
              <a:rPr lang="ru-RU" sz="3200" dirty="0" smtClean="0">
                <a:solidFill>
                  <a:schemeClr val="accent3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Используемое</a:t>
            </a:r>
            <a:r>
              <a:rPr lang="en-US" sz="3300" dirty="0" smtClean="0">
                <a:solidFill>
                  <a:schemeClr val="accent3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3300" dirty="0" smtClean="0">
                <a:solidFill>
                  <a:schemeClr val="accent3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оборудование </a:t>
            </a:r>
            <a:endParaRPr lang="id-ID" sz="3300" dirty="0">
              <a:solidFill>
                <a:schemeClr val="accent3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0E94B5-8C35-4E38-8FC1-B73EBEBA3C09}" type="slidenum">
              <a:rPr lang="id-ID" smtClean="0">
                <a:latin typeface="San Francisco Display Bold"/>
              </a:rPr>
              <a:pPr/>
              <a:t>24</a:t>
            </a:fld>
            <a:endParaRPr lang="id-ID">
              <a:latin typeface="San Francisco Display Bold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-8845" y="902845"/>
            <a:ext cx="12183155" cy="366712"/>
          </a:xfrm>
        </p:spPr>
        <p:txBody>
          <a:bodyPr>
            <a:normAutofit/>
          </a:bodyPr>
          <a:lstStyle/>
          <a:p>
            <a:r>
              <a:rPr lang="ru-RU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оборудование</a:t>
            </a:r>
            <a:endParaRPr lang="id-ID" sz="1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2" name="Рисунок 11"/>
          <p:cNvPicPr>
            <a:picLocks noGrp="1" noChangeAspect="1"/>
          </p:cNvPicPr>
          <p:nvPr>
            <p:ph type="pic" sz="quarter" idx="1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17" b="4317"/>
          <a:stretch>
            <a:fillRect/>
          </a:stretch>
        </p:blipFill>
        <p:spPr>
          <a:xfrm>
            <a:off x="1222375" y="1801813"/>
            <a:ext cx="2206625" cy="2016125"/>
          </a:xfrm>
          <a:ln>
            <a:solidFill>
              <a:schemeClr val="tx1"/>
            </a:solidFill>
          </a:ln>
        </p:spPr>
      </p:pic>
      <p:pic>
        <p:nvPicPr>
          <p:cNvPr id="13" name="Рисунок 12"/>
          <p:cNvPicPr>
            <a:picLocks noGrp="1" noChangeAspect="1"/>
          </p:cNvPicPr>
          <p:nvPr>
            <p:ph type="pic" sz="quarter" idx="15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64" r="10764"/>
          <a:stretch>
            <a:fillRect/>
          </a:stretch>
        </p:blipFill>
        <p:spPr>
          <a:xfrm>
            <a:off x="3711575" y="1803400"/>
            <a:ext cx="2206625" cy="2016125"/>
          </a:xfrm>
          <a:ln>
            <a:solidFill>
              <a:schemeClr val="tx1"/>
            </a:solidFill>
          </a:ln>
        </p:spPr>
      </p:pic>
      <p:pic>
        <p:nvPicPr>
          <p:cNvPr id="26" name="Рисунок 25"/>
          <p:cNvPicPr>
            <a:picLocks noGrp="1" noChangeAspect="1"/>
          </p:cNvPicPr>
          <p:nvPr>
            <p:ph type="pic" sz="quarter" idx="17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97" r="15797"/>
          <a:stretch>
            <a:fillRect/>
          </a:stretch>
        </p:blipFill>
        <p:spPr>
          <a:xfrm>
            <a:off x="1222375" y="4033838"/>
            <a:ext cx="2206625" cy="2016125"/>
          </a:xfrm>
          <a:ln>
            <a:solidFill>
              <a:schemeClr val="tx1"/>
            </a:solidFill>
          </a:ln>
        </p:spPr>
      </p:pic>
      <p:pic>
        <p:nvPicPr>
          <p:cNvPr id="28" name="Рисунок 27"/>
          <p:cNvPicPr>
            <a:picLocks noGrp="1" noChangeAspect="1"/>
          </p:cNvPicPr>
          <p:nvPr>
            <p:ph type="pic" sz="quarter" idx="18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74" b="8874"/>
          <a:stretch>
            <a:fillRect/>
          </a:stretch>
        </p:blipFill>
        <p:spPr>
          <a:xfrm>
            <a:off x="3711575" y="4035425"/>
            <a:ext cx="2206625" cy="2016125"/>
          </a:xfrm>
          <a:ln>
            <a:solidFill>
              <a:schemeClr val="tx1"/>
            </a:solidFill>
          </a:ln>
        </p:spPr>
      </p:pic>
      <p:pic>
        <p:nvPicPr>
          <p:cNvPr id="4097" name="Рисунок 4096"/>
          <p:cNvPicPr>
            <a:picLocks noGrp="1" noChangeAspect="1"/>
          </p:cNvPicPr>
          <p:nvPr>
            <p:ph type="pic" sz="quarter" idx="19"/>
          </p:nvPr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8490" t="-7654" r="-46070" b="-30195"/>
          <a:stretch/>
        </p:blipFill>
        <p:spPr>
          <a:xfrm>
            <a:off x="8687417" y="4031490"/>
            <a:ext cx="2206625" cy="2016125"/>
          </a:xfrm>
          <a:ln>
            <a:solidFill>
              <a:schemeClr val="tx1"/>
            </a:solidFill>
          </a:ln>
        </p:spPr>
      </p:pic>
      <p:sp>
        <p:nvSpPr>
          <p:cNvPr id="15" name="Rectangle 14"/>
          <p:cNvSpPr/>
          <p:nvPr/>
        </p:nvSpPr>
        <p:spPr>
          <a:xfrm>
            <a:off x="1221628" y="3492020"/>
            <a:ext cx="2207061" cy="337750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Измеритель плотности грунта </a:t>
            </a:r>
            <a:r>
              <a:rPr lang="en-US" sz="9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TERRATEST 3000 GPS 1 </a:t>
            </a:r>
            <a:r>
              <a:rPr lang="ru-RU" sz="9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комплект</a:t>
            </a:r>
            <a:endParaRPr lang="en-US" sz="9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707649" y="3492020"/>
            <a:ext cx="2207061" cy="337750"/>
          </a:xfrm>
          <a:prstGeom prst="rect">
            <a:avLst/>
          </a:prstGeom>
          <a:solidFill>
            <a:schemeClr val="accent2">
              <a:alpha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Устройство выдавливания керна УУВ1-3 3 комплекта</a:t>
            </a:r>
            <a:endParaRPr lang="en-US" sz="9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189479" y="3480186"/>
            <a:ext cx="2220707" cy="337750"/>
          </a:xfrm>
          <a:prstGeom prst="rect">
            <a:avLst/>
          </a:prstGeom>
          <a:solidFill>
            <a:schemeClr val="accent3">
              <a:alpha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Зонд </a:t>
            </a:r>
            <a:r>
              <a:rPr lang="en-US" sz="900" b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Memocone</a:t>
            </a:r>
            <a:r>
              <a:rPr lang="en-US" sz="9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III </a:t>
            </a:r>
            <a:r>
              <a:rPr lang="ru-RU" sz="9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</a:t>
            </a:r>
            <a:r>
              <a:rPr lang="en-US" sz="9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CPTU) </a:t>
            </a:r>
            <a:endParaRPr lang="ru-RU" sz="9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ru-RU" sz="9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 комплекта</a:t>
            </a:r>
            <a:endParaRPr lang="en-US" sz="9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214245" y="5709865"/>
            <a:ext cx="2207061" cy="337750"/>
          </a:xfrm>
          <a:prstGeom prst="rect">
            <a:avLst/>
          </a:prstGeom>
          <a:solidFill>
            <a:schemeClr val="accent4">
              <a:alpha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Комплект аппаратуры ТЕСТ-К2	 (СРТ) – 3 комп.</a:t>
            </a:r>
            <a:endParaRPr lang="en-US" sz="9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710078" y="5710642"/>
            <a:ext cx="2207061" cy="337750"/>
          </a:xfrm>
          <a:prstGeom prst="rect">
            <a:avLst/>
          </a:prstGeom>
          <a:solidFill>
            <a:schemeClr val="accent5">
              <a:alpha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Измеритель параметров заземляющих устройств </a:t>
            </a:r>
            <a:r>
              <a:rPr lang="en-US" sz="9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MRU-105</a:t>
            </a:r>
          </a:p>
        </p:txBody>
      </p:sp>
      <p:sp>
        <p:nvSpPr>
          <p:cNvPr id="23" name="Rectangle 16"/>
          <p:cNvSpPr/>
          <p:nvPr/>
        </p:nvSpPr>
        <p:spPr>
          <a:xfrm>
            <a:off x="8664505" y="3473772"/>
            <a:ext cx="2207061" cy="337750"/>
          </a:xfrm>
          <a:prstGeom prst="rect">
            <a:avLst/>
          </a:prstGeom>
          <a:solidFill>
            <a:schemeClr val="accent4">
              <a:lumMod val="75000"/>
              <a:alpha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Зонд </a:t>
            </a:r>
            <a:r>
              <a:rPr lang="en-US" sz="9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Memocone</a:t>
            </a:r>
            <a:r>
              <a:rPr lang="en-US" sz="9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III (CPTU) – </a:t>
            </a:r>
            <a:r>
              <a:rPr lang="ru-RU" sz="9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 комп.</a:t>
            </a:r>
            <a:endParaRPr lang="en-US" sz="9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4" name="Rectangle 19"/>
          <p:cNvSpPr/>
          <p:nvPr/>
        </p:nvSpPr>
        <p:spPr>
          <a:xfrm>
            <a:off x="8693772" y="5709865"/>
            <a:ext cx="2207061" cy="337750"/>
          </a:xfrm>
          <a:prstGeom prst="rect">
            <a:avLst/>
          </a:prstGeom>
          <a:solidFill>
            <a:schemeClr val="accent6">
              <a:alpha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Радиоизотопный измеритель плотности грунта </a:t>
            </a:r>
            <a:r>
              <a:rPr lang="en-US" sz="9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Troxler</a:t>
            </a:r>
            <a:r>
              <a:rPr lang="en-US" sz="9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9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– 1 комп.</a:t>
            </a:r>
            <a:endParaRPr lang="en-US" sz="9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2" name="Rectangle 15"/>
          <p:cNvSpPr/>
          <p:nvPr/>
        </p:nvSpPr>
        <p:spPr>
          <a:xfrm>
            <a:off x="6203125" y="5709865"/>
            <a:ext cx="2207061" cy="337750"/>
          </a:xfrm>
          <a:prstGeom prst="rect">
            <a:avLst/>
          </a:prstGeom>
          <a:solidFill>
            <a:schemeClr val="accent2">
              <a:alpha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Измеритель теплопроводности </a:t>
            </a:r>
            <a:r>
              <a:rPr lang="en-US" sz="900" b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Isomet</a:t>
            </a:r>
            <a:r>
              <a:rPr lang="en-US" sz="9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2114 </a:t>
            </a:r>
            <a:r>
              <a:rPr lang="ru-RU" sz="9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- 1 комп.  </a:t>
            </a:r>
            <a:endParaRPr lang="en-US" sz="9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101" name="Рисунок 4100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55" r="3222"/>
          <a:stretch/>
        </p:blipFill>
        <p:spPr>
          <a:xfrm>
            <a:off x="6205633" y="4031490"/>
            <a:ext cx="2204553" cy="167837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207217219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  <p:bldP spid="19" grpId="0" animBg="1"/>
      <p:bldP spid="23" grpId="0" animBg="1"/>
      <p:bldP spid="24" grpId="0" animBg="1"/>
      <p:bldP spid="4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-8845" y="174519"/>
            <a:ext cx="12192000" cy="911682"/>
          </a:xfrm>
        </p:spPr>
        <p:txBody>
          <a:bodyPr>
            <a:normAutofit/>
          </a:bodyPr>
          <a:lstStyle/>
          <a:p>
            <a:r>
              <a:rPr lang="ru-RU" sz="3200" dirty="0" smtClean="0">
                <a:solidFill>
                  <a:schemeClr val="accent3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Используемое</a:t>
            </a:r>
            <a:r>
              <a:rPr lang="en-US" sz="3300" dirty="0" smtClean="0">
                <a:solidFill>
                  <a:schemeClr val="accent3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3300" dirty="0" smtClean="0">
                <a:solidFill>
                  <a:schemeClr val="accent3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оборудование </a:t>
            </a:r>
            <a:endParaRPr lang="id-ID" sz="3300" dirty="0">
              <a:solidFill>
                <a:schemeClr val="accent3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0E94B5-8C35-4E38-8FC1-B73EBEBA3C09}" type="slidenum">
              <a:rPr lang="id-ID" smtClean="0">
                <a:latin typeface="San Francisco Display Bold"/>
              </a:rPr>
              <a:pPr/>
              <a:t>25</a:t>
            </a:fld>
            <a:endParaRPr lang="id-ID">
              <a:latin typeface="San Francisco Display Bold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-8845" y="902845"/>
            <a:ext cx="12183155" cy="366712"/>
          </a:xfrm>
        </p:spPr>
        <p:txBody>
          <a:bodyPr>
            <a:normAutofit/>
          </a:bodyPr>
          <a:lstStyle/>
          <a:p>
            <a:r>
              <a:rPr lang="ru-RU" sz="1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Лаборатория</a:t>
            </a:r>
            <a:r>
              <a:rPr lang="ru-RU" sz="1800" dirty="0" smtClean="0">
                <a:latin typeface="San Francisco Display Bold"/>
              </a:rPr>
              <a:t> исследования грунтов</a:t>
            </a:r>
            <a:endParaRPr lang="id-ID" sz="1800" dirty="0">
              <a:latin typeface="San Francisco Display Bold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814269" y="4131534"/>
            <a:ext cx="1446331" cy="973865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50" b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Прибор компрессионного сжатия «КПР-1»</a:t>
            </a:r>
            <a:endParaRPr lang="en-US" sz="105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395189" y="4132502"/>
            <a:ext cx="1344962" cy="972897"/>
          </a:xfrm>
          <a:prstGeom prst="rect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50" b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Прибор определения коэффициента фильтрации грунтов</a:t>
            </a:r>
            <a:endParaRPr lang="en-US" sz="105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4" name="Rectangle 19"/>
          <p:cNvSpPr/>
          <p:nvPr/>
        </p:nvSpPr>
        <p:spPr>
          <a:xfrm>
            <a:off x="3901407" y="4123913"/>
            <a:ext cx="1474670" cy="956097"/>
          </a:xfrm>
          <a:prstGeom prst="rect">
            <a:avLst/>
          </a:prstGeom>
          <a:solidFill>
            <a:schemeClr val="accent4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50" b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Прибор для испытания грунтов на сдвиг «ПСГ-3м»</a:t>
            </a:r>
            <a:endParaRPr lang="en-US" sz="105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378"/>
          <a:stretch/>
        </p:blipFill>
        <p:spPr>
          <a:xfrm>
            <a:off x="765611" y="1882543"/>
            <a:ext cx="1542386" cy="2217935"/>
          </a:xfrm>
          <a:prstGeom prst="rect">
            <a:avLst/>
          </a:prstGeom>
          <a:effectLst/>
        </p:spPr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394"/>
          <a:stretch/>
        </p:blipFill>
        <p:spPr>
          <a:xfrm>
            <a:off x="2311008" y="1876090"/>
            <a:ext cx="1573722" cy="2217936"/>
          </a:xfrm>
          <a:prstGeom prst="rect">
            <a:avLst/>
          </a:prstGeom>
          <a:effectLst/>
        </p:spPr>
      </p:pic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411"/>
          <a:stretch/>
        </p:blipFill>
        <p:spPr>
          <a:xfrm>
            <a:off x="3884730" y="1856500"/>
            <a:ext cx="1535617" cy="2217937"/>
          </a:xfrm>
          <a:prstGeom prst="rect">
            <a:avLst/>
          </a:prstGeom>
        </p:spPr>
      </p:pic>
      <p:pic>
        <p:nvPicPr>
          <p:cNvPr id="33" name="Picture 15" descr="\\sharefs.aocmg.kz\doc\0612\Турганбаев Б.К\Фото приборов лаборатории КМГ\IMG_515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8152" y="1902497"/>
            <a:ext cx="1379614" cy="2124624"/>
          </a:xfrm>
          <a:prstGeom prst="rect">
            <a:avLst/>
          </a:prstGeom>
          <a:noFill/>
          <a:ln w="28575">
            <a:solidFill>
              <a:schemeClr val="accent1">
                <a:lumMod val="7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17" descr="\\sharefs.aocmg.kz\doc\0612\Турганбаев Б.К\Фото приборов лаборатории КМГ\IMG_516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94" t="3163" r="13976"/>
          <a:stretch>
            <a:fillRect/>
          </a:stretch>
        </p:blipFill>
        <p:spPr bwMode="auto">
          <a:xfrm>
            <a:off x="7234148" y="1897154"/>
            <a:ext cx="1035644" cy="2135310"/>
          </a:xfrm>
          <a:prstGeom prst="rect">
            <a:avLst/>
          </a:prstGeom>
          <a:noFill/>
          <a:ln w="28575">
            <a:solidFill>
              <a:schemeClr val="accent1">
                <a:lumMod val="7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2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06"/>
          <a:stretch>
            <a:fillRect/>
          </a:stretch>
        </p:blipFill>
        <p:spPr bwMode="auto">
          <a:xfrm>
            <a:off x="8526174" y="1876090"/>
            <a:ext cx="1417718" cy="2169724"/>
          </a:xfrm>
          <a:prstGeom prst="rect">
            <a:avLst/>
          </a:prstGeom>
          <a:noFill/>
          <a:ln w="28575">
            <a:solidFill>
              <a:schemeClr val="accent1">
                <a:lumMod val="7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3" name="Picture 18" descr="\\sharefs.aocmg.kz\doc\0612\Турганбаев Б.К\Фото приборов лаборатории КМГ\IMG_5138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58" t="29389" r="10067" b="12776"/>
          <a:stretch/>
        </p:blipFill>
        <p:spPr bwMode="auto">
          <a:xfrm>
            <a:off x="10200274" y="1856500"/>
            <a:ext cx="1435908" cy="2203076"/>
          </a:xfrm>
          <a:prstGeom prst="rect">
            <a:avLst/>
          </a:prstGeom>
          <a:noFill/>
          <a:ln w="28575">
            <a:solidFill>
              <a:schemeClr val="accent1">
                <a:lumMod val="7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Rectangle 19"/>
          <p:cNvSpPr/>
          <p:nvPr/>
        </p:nvSpPr>
        <p:spPr>
          <a:xfrm>
            <a:off x="5550624" y="4123914"/>
            <a:ext cx="1478826" cy="981486"/>
          </a:xfrm>
          <a:prstGeom prst="rect">
            <a:avLst/>
          </a:prstGeom>
          <a:solidFill>
            <a:schemeClr val="accent4">
              <a:lumMod val="60000"/>
              <a:lumOff val="4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50" b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Прибор ПСУ стандартного уплотнения грунта</a:t>
            </a:r>
            <a:endParaRPr lang="en-US" sz="105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6" name="Rectangle 19"/>
          <p:cNvSpPr/>
          <p:nvPr/>
        </p:nvSpPr>
        <p:spPr>
          <a:xfrm>
            <a:off x="7220673" y="4131534"/>
            <a:ext cx="1049119" cy="973865"/>
          </a:xfrm>
          <a:prstGeom prst="rect">
            <a:avLst/>
          </a:prstGeom>
          <a:solidFill>
            <a:schemeClr val="accent5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50" b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Установка на сжатие для скальных грунтов</a:t>
            </a:r>
          </a:p>
        </p:txBody>
      </p:sp>
      <p:sp>
        <p:nvSpPr>
          <p:cNvPr id="47" name="Rectangle 19"/>
          <p:cNvSpPr/>
          <p:nvPr/>
        </p:nvSpPr>
        <p:spPr>
          <a:xfrm>
            <a:off x="8526174" y="4149302"/>
            <a:ext cx="1417718" cy="956097"/>
          </a:xfrm>
          <a:prstGeom prst="rect">
            <a:avLst/>
          </a:prstGeom>
          <a:solidFill>
            <a:schemeClr val="accent3">
              <a:lumMod val="7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5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Прибор для одноосного растяжения </a:t>
            </a:r>
            <a:endParaRPr lang="en-US" sz="105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8" name="Rectangle 19"/>
          <p:cNvSpPr/>
          <p:nvPr/>
        </p:nvSpPr>
        <p:spPr>
          <a:xfrm>
            <a:off x="10200274" y="4168470"/>
            <a:ext cx="1417718" cy="956097"/>
          </a:xfrm>
          <a:prstGeom prst="rect">
            <a:avLst/>
          </a:prstGeom>
          <a:solidFill>
            <a:schemeClr val="accent6">
              <a:lumMod val="40000"/>
              <a:lumOff val="6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50" b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Прибор для определения набухания грунтов</a:t>
            </a:r>
            <a:endParaRPr lang="en-US" sz="105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4143782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  <p:bldP spid="24" grpId="0" animBg="1"/>
      <p:bldP spid="45" grpId="0" animBg="1"/>
      <p:bldP spid="46" grpId="0" animBg="1"/>
      <p:bldP spid="47" grpId="0" animBg="1"/>
      <p:bldP spid="4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-8845" y="174519"/>
            <a:ext cx="12192000" cy="911682"/>
          </a:xfrm>
        </p:spPr>
        <p:txBody>
          <a:bodyPr>
            <a:normAutofit/>
          </a:bodyPr>
          <a:lstStyle/>
          <a:p>
            <a:r>
              <a:rPr lang="ru-RU" sz="3200" dirty="0" smtClean="0">
                <a:solidFill>
                  <a:schemeClr val="accent3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Используемое</a:t>
            </a:r>
            <a:r>
              <a:rPr lang="en-US" sz="3300" dirty="0" smtClean="0">
                <a:solidFill>
                  <a:schemeClr val="accent3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3300" dirty="0" smtClean="0">
                <a:solidFill>
                  <a:schemeClr val="accent3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оборудование </a:t>
            </a:r>
            <a:endParaRPr lang="id-ID" sz="3300" dirty="0">
              <a:solidFill>
                <a:schemeClr val="accent3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0E94B5-8C35-4E38-8FC1-B73EBEBA3C09}" type="slidenum">
              <a:rPr lang="id-ID" smtClean="0">
                <a:latin typeface="San Francisco Display Bold"/>
              </a:rPr>
              <a:pPr/>
              <a:t>26</a:t>
            </a:fld>
            <a:endParaRPr lang="id-ID">
              <a:latin typeface="San Francisco Display Bold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-8845" y="931873"/>
            <a:ext cx="12183155" cy="366712"/>
          </a:xfrm>
        </p:spPr>
        <p:txBody>
          <a:bodyPr>
            <a:normAutofit/>
          </a:bodyPr>
          <a:lstStyle/>
          <a:p>
            <a:r>
              <a:rPr lang="ru-RU" sz="1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Лаборатория исследования грунтов</a:t>
            </a:r>
            <a:endParaRPr lang="id-ID" sz="1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341024" y="2526781"/>
            <a:ext cx="2207061" cy="1413878"/>
          </a:xfrm>
          <a:prstGeom prst="rect">
            <a:avLst/>
          </a:prstGeom>
          <a:solidFill>
            <a:schemeClr val="accent2">
              <a:alpha val="8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Прибор трехосного сжатия «</a:t>
            </a:r>
            <a:r>
              <a:rPr lang="en-US" sz="11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ELE</a:t>
            </a:r>
            <a:r>
              <a:rPr lang="ru-RU" sz="11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»,  Англия </a:t>
            </a:r>
            <a:endParaRPr lang="ru-RU" sz="1100" b="1" dirty="0" smtClean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ru-RU" sz="1100" b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</a:t>
            </a:r>
            <a:r>
              <a:rPr lang="en-US" sz="11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British standard)</a:t>
            </a:r>
          </a:p>
        </p:txBody>
      </p:sp>
      <p:sp>
        <p:nvSpPr>
          <p:cNvPr id="17" name="Rectangle 16"/>
          <p:cNvSpPr/>
          <p:nvPr/>
        </p:nvSpPr>
        <p:spPr>
          <a:xfrm>
            <a:off x="3359483" y="4485630"/>
            <a:ext cx="2207061" cy="1432494"/>
          </a:xfrm>
          <a:prstGeom prst="rect">
            <a:avLst/>
          </a:prstGeom>
          <a:solidFill>
            <a:schemeClr val="accent4">
              <a:alpha val="8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Прибор трехосного сжатия «</a:t>
            </a:r>
            <a:r>
              <a:rPr lang="en-US" sz="11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Controls</a:t>
            </a:r>
            <a:r>
              <a:rPr lang="ru-RU" sz="11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» Италия </a:t>
            </a:r>
            <a:r>
              <a:rPr lang="en-US" sz="11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ASTM </a:t>
            </a:r>
            <a:r>
              <a:rPr lang="ru-RU" sz="1100" b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(Американский стандарт)</a:t>
            </a:r>
            <a:endParaRPr lang="en-US" sz="11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4" name="Rectangle 19"/>
          <p:cNvSpPr/>
          <p:nvPr/>
        </p:nvSpPr>
        <p:spPr>
          <a:xfrm>
            <a:off x="8763925" y="2514519"/>
            <a:ext cx="2212455" cy="1431696"/>
          </a:xfrm>
          <a:prstGeom prst="rect">
            <a:avLst/>
          </a:prstGeom>
          <a:solidFill>
            <a:schemeClr val="accent5">
              <a:lumMod val="75000"/>
              <a:alpha val="8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b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Измерительно вычислительный комплекс АСИС</a:t>
            </a:r>
            <a:endParaRPr lang="en-US" sz="11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1" name="Рисунок 10" descr="IMG_043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79480" y="2532696"/>
            <a:ext cx="1861544" cy="1407964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ffectLst/>
        </p:spPr>
      </p:pic>
      <p:pic>
        <p:nvPicPr>
          <p:cNvPr id="12" name="Рисунок 11" descr="IMG_043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97939" y="4485630"/>
            <a:ext cx="1861544" cy="1432494"/>
          </a:xfrm>
          <a:prstGeom prst="rect">
            <a:avLst/>
          </a:prstGeom>
          <a:noFill/>
          <a:ln w="3175">
            <a:solidFill>
              <a:schemeClr val="accent5"/>
            </a:solidFill>
            <a:miter lim="800000"/>
            <a:headEnd/>
            <a:tailEnd/>
          </a:ln>
          <a:effectLst/>
        </p:spPr>
      </p:pic>
      <p:pic>
        <p:nvPicPr>
          <p:cNvPr id="13" name="Рисунок 12" descr="IMG_043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903919" y="2520869"/>
            <a:ext cx="1860006" cy="1419791"/>
          </a:xfrm>
          <a:prstGeom prst="rect">
            <a:avLst/>
          </a:prstGeom>
          <a:noFill/>
          <a:ln w="12700">
            <a:solidFill>
              <a:schemeClr val="accent5">
                <a:lumMod val="75000"/>
              </a:schemeClr>
            </a:solidFill>
            <a:miter lim="800000"/>
            <a:headEnd/>
            <a:tailEnd/>
          </a:ln>
          <a:effectLst/>
        </p:spPr>
      </p:pic>
      <p:pic>
        <p:nvPicPr>
          <p:cNvPr id="14" name="Рисунок 13" descr="IMG_044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903919" y="4485630"/>
            <a:ext cx="1860006" cy="1432494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16" name="Rectangle 19"/>
          <p:cNvSpPr/>
          <p:nvPr/>
        </p:nvSpPr>
        <p:spPr>
          <a:xfrm>
            <a:off x="8763924" y="4480075"/>
            <a:ext cx="2212455" cy="1438049"/>
          </a:xfrm>
          <a:prstGeom prst="rect">
            <a:avLst/>
          </a:prstGeom>
          <a:solidFill>
            <a:schemeClr val="accent6">
              <a:alpha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Лазерный анализатор размеров частиц «Ласка» </a:t>
            </a:r>
            <a:endParaRPr lang="en-US" sz="11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8" name="Text Placeholder 6"/>
          <p:cNvSpPr txBox="1">
            <a:spLocks/>
          </p:cNvSpPr>
          <p:nvPr/>
        </p:nvSpPr>
        <p:spPr>
          <a:xfrm>
            <a:off x="8845" y="1304935"/>
            <a:ext cx="12183155" cy="3667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Определение физико-механических свойств грунтов, химических свойств грунтов и грунтовых вод</a:t>
            </a:r>
            <a:endParaRPr lang="id-ID" sz="1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9615064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  <p:bldP spid="24" grpId="0" animBg="1"/>
      <p:bldP spid="1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>
              <a:lumMod val="7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7" name="TextBox 6"/>
          <p:cNvSpPr txBox="1"/>
          <p:nvPr/>
        </p:nvSpPr>
        <p:spPr>
          <a:xfrm>
            <a:off x="3654395" y="3032987"/>
            <a:ext cx="5022083" cy="584775"/>
          </a:xfrm>
          <a:prstGeom prst="rect">
            <a:avLst/>
          </a:prstGeom>
          <a:noFill/>
          <a:ln w="44450">
            <a:solidFill>
              <a:srgbClr val="FFFF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ОСНОВНЫЕ ПРОЕКТЫ</a:t>
            </a:r>
            <a:endParaRPr lang="id-ID" sz="3200" b="1" dirty="0">
              <a:solidFill>
                <a:srgbClr val="FFFF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Freeform 11"/>
          <p:cNvSpPr/>
          <p:nvPr/>
        </p:nvSpPr>
        <p:spPr>
          <a:xfrm>
            <a:off x="7988520" y="2657931"/>
            <a:ext cx="4203481" cy="4203481"/>
          </a:xfrm>
          <a:custGeom>
            <a:avLst/>
            <a:gdLst>
              <a:gd name="connsiteX0" fmla="*/ 4203481 w 4203481"/>
              <a:gd name="connsiteY0" fmla="*/ 0 h 4203481"/>
              <a:gd name="connsiteX1" fmla="*/ 4203481 w 4203481"/>
              <a:gd name="connsiteY1" fmla="*/ 4203481 h 4203481"/>
              <a:gd name="connsiteX2" fmla="*/ 0 w 4203481"/>
              <a:gd name="connsiteY2" fmla="*/ 4203481 h 42034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203481" h="4203481">
                <a:moveTo>
                  <a:pt x="4203481" y="0"/>
                </a:moveTo>
                <a:lnTo>
                  <a:pt x="4203481" y="4203481"/>
                </a:lnTo>
                <a:lnTo>
                  <a:pt x="0" y="4203481"/>
                </a:lnTo>
                <a:close/>
              </a:path>
            </a:pathLst>
          </a:custGeom>
          <a:solidFill>
            <a:schemeClr val="accent3">
              <a:lumMod val="60000"/>
              <a:lumOff val="40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d-ID"/>
          </a:p>
        </p:txBody>
      </p:sp>
      <p:sp>
        <p:nvSpPr>
          <p:cNvPr id="14" name="Freeform 13"/>
          <p:cNvSpPr/>
          <p:nvPr/>
        </p:nvSpPr>
        <p:spPr>
          <a:xfrm>
            <a:off x="-1" y="-3412"/>
            <a:ext cx="4342354" cy="4342354"/>
          </a:xfrm>
          <a:custGeom>
            <a:avLst/>
            <a:gdLst>
              <a:gd name="connsiteX0" fmla="*/ 0 w 4342354"/>
              <a:gd name="connsiteY0" fmla="*/ 0 h 4342354"/>
              <a:gd name="connsiteX1" fmla="*/ 4342354 w 4342354"/>
              <a:gd name="connsiteY1" fmla="*/ 0 h 4342354"/>
              <a:gd name="connsiteX2" fmla="*/ 0 w 4342354"/>
              <a:gd name="connsiteY2" fmla="*/ 4342354 h 4342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342354" h="4342354">
                <a:moveTo>
                  <a:pt x="0" y="0"/>
                </a:moveTo>
                <a:lnTo>
                  <a:pt x="4342354" y="0"/>
                </a:lnTo>
                <a:lnTo>
                  <a:pt x="0" y="4342354"/>
                </a:lnTo>
                <a:close/>
              </a:path>
            </a:pathLst>
          </a:custGeom>
          <a:solidFill>
            <a:schemeClr val="accent3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74055559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12" grpId="0" animBg="1"/>
      <p:bldP spid="1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user\Desktop\HP\TCO\img3767_1367558058.jpg"/>
          <p:cNvPicPr>
            <a:picLocks noGrp="1" noChangeAspect="1" noChangeArrowheads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" r="503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943600" y="3165487"/>
            <a:ext cx="5902325" cy="3504287"/>
          </a:xfrm>
          <a:prstGeom prst="rect">
            <a:avLst/>
          </a:prstGeom>
          <a:solidFill>
            <a:schemeClr val="accent1">
              <a:alpha val="6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Проект предусматривает строительство следующих объектов: </a:t>
            </a:r>
          </a:p>
          <a:p>
            <a:r>
              <a:rPr lang="ru-RU" sz="1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-Газофракционирующая установка  (ГФУ) в районе Тенгиза; </a:t>
            </a:r>
          </a:p>
          <a:p>
            <a:r>
              <a:rPr lang="ru-RU" sz="1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-Магистральный газопровод транспортировки этана; </a:t>
            </a:r>
          </a:p>
          <a:p>
            <a:r>
              <a:rPr lang="ru-RU" sz="1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-Трубопровод подачи сырьевого газа с ТШО до ГФУ; </a:t>
            </a:r>
          </a:p>
          <a:p>
            <a:r>
              <a:rPr lang="ru-RU" sz="1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-Трубопровод возврата сухого газа с ГФУ до трубопровода ТШО – </a:t>
            </a:r>
            <a:r>
              <a:rPr lang="en-US" sz="1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GEEP</a:t>
            </a:r>
            <a:r>
              <a:rPr lang="ru-RU" sz="1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; </a:t>
            </a:r>
          </a:p>
          <a:p>
            <a:r>
              <a:rPr lang="ru-RU" sz="1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-Вахтовый поселок в районе ГФУ. </a:t>
            </a:r>
          </a:p>
          <a:p>
            <a:endParaRPr lang="ru-RU" sz="1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sz="1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Суммарная мощность производства полиэтилена 800 000 тонн/год, который вырабатывается на установке комбинированного действия для попеременного получения линейного полиэтилена низкой или высокой плотности (</a:t>
            </a:r>
            <a:r>
              <a:rPr lang="en-US" sz="1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LLDPE/HDPE Swing Process)</a:t>
            </a:r>
            <a:r>
              <a:rPr lang="ru-RU" sz="1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endParaRPr lang="ru-RU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943600" y="2377439"/>
            <a:ext cx="5902325" cy="695511"/>
          </a:xfrm>
          <a:prstGeom prst="rect">
            <a:avLst/>
          </a:prstGeom>
          <a:solidFill>
            <a:schemeClr val="accent1">
              <a:alpha val="7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16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Строительство завода по производству полиэтилена с объектами инфраструкруты на Карабатане</a:t>
            </a:r>
            <a:endParaRPr lang="ru-RU" sz="16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05740" y="281939"/>
            <a:ext cx="3727518" cy="2095500"/>
          </a:xfrm>
          <a:prstGeom prst="rect">
            <a:avLst/>
          </a:prstGeom>
          <a:solidFill>
            <a:schemeClr val="accent1">
              <a:alpha val="6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Партнеры:</a:t>
            </a:r>
          </a:p>
          <a:p>
            <a:pPr algn="ctr"/>
            <a:endParaRPr lang="ru-RU" dirty="0" smtClean="0"/>
          </a:p>
          <a:p>
            <a:pPr algn="ctr"/>
            <a:endParaRPr lang="ru-RU" dirty="0"/>
          </a:p>
          <a:p>
            <a:pPr algn="ctr"/>
            <a:endParaRPr lang="ru-RU" dirty="0" smtClean="0"/>
          </a:p>
          <a:p>
            <a:pPr algn="ctr"/>
            <a:endParaRPr lang="ru-RU" dirty="0"/>
          </a:p>
          <a:p>
            <a:pPr algn="ctr"/>
            <a:endParaRPr lang="ru-RU" dirty="0" smtClean="0"/>
          </a:p>
          <a:p>
            <a:pPr algn="ctr"/>
            <a:endParaRPr lang="ru-RU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327" b="26230"/>
          <a:stretch/>
        </p:blipFill>
        <p:spPr>
          <a:xfrm>
            <a:off x="1805784" y="834627"/>
            <a:ext cx="1929803" cy="55288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718" y="1450882"/>
            <a:ext cx="1163135" cy="66342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9658" y="1573172"/>
            <a:ext cx="1606926" cy="532732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551" y="834627"/>
            <a:ext cx="1051302" cy="499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404346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ÐÐ°ÑÑÐ¸Ð½ÐºÐ¸ Ð¿Ð¾ Ð·Ð°Ð¿ÑÐ¾ÑÑ ÐÐ°Ð²Ð»Ð¾Ð´Ð°ÑÑÐºÐ¸Ð¹ ÐÐ¥Ð"/>
          <p:cNvPicPr>
            <a:picLocks noGrp="1" noChangeAspect="1" noChangeArrowheads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5943600" y="3992879"/>
            <a:ext cx="5902325" cy="695511"/>
          </a:xfrm>
          <a:prstGeom prst="rect">
            <a:avLst/>
          </a:prstGeom>
          <a:solidFill>
            <a:schemeClr val="accent1">
              <a:alpha val="7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16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Проект модернизации Павлодарского НХЗ</a:t>
            </a:r>
            <a:endParaRPr lang="ru-RU" sz="16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75260" y="281939"/>
            <a:ext cx="3727518" cy="1272541"/>
          </a:xfrm>
          <a:prstGeom prst="rect">
            <a:avLst/>
          </a:prstGeom>
          <a:solidFill>
            <a:schemeClr val="accent1">
              <a:alpha val="5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Партнеры:</a:t>
            </a:r>
          </a:p>
          <a:p>
            <a:pPr algn="ctr"/>
            <a:endParaRPr lang="kk-KZ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kk-KZ" b="1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ru-RU" b="1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943600" y="4765040"/>
            <a:ext cx="5902325" cy="1904734"/>
          </a:xfrm>
          <a:prstGeom prst="rect">
            <a:avLst/>
          </a:prstGeom>
          <a:solidFill>
            <a:schemeClr val="accent1">
              <a:alpha val="6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</a:t>
            </a:r>
            <a:r>
              <a:rPr lang="kk-KZ" sz="1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Разработка проектно</a:t>
            </a:r>
            <a:r>
              <a:rPr lang="ru-RU" sz="1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-сметной документации – стадия проект)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Увеличение производительности с 6 до 7,5 млн. тонн/год по переработке сырой нефти;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Увеличение глубины переработки нефти до 90% и более;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Увеличение качества выпускаемой продукции до соответствия требованиям стандарта Евро 4 и выше.</a:t>
            </a:r>
            <a:endParaRPr lang="ru-RU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1" name="Picture 2" descr="C:\Users\user\Desktop\1370343797_pnhz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70" t="34796" r="22210" b="30408"/>
          <a:stretch>
            <a:fillRect/>
          </a:stretch>
        </p:blipFill>
        <p:spPr bwMode="auto">
          <a:xfrm>
            <a:off x="510561" y="818182"/>
            <a:ext cx="1245760" cy="393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Группа 691"/>
          <p:cNvGrpSpPr>
            <a:grpSpLocks/>
          </p:cNvGrpSpPr>
          <p:nvPr/>
        </p:nvGrpSpPr>
        <p:grpSpPr bwMode="auto">
          <a:xfrm>
            <a:off x="2330382" y="858823"/>
            <a:ext cx="1230698" cy="433294"/>
            <a:chOff x="5765" y="-1260"/>
            <a:chExt cx="2019" cy="680"/>
          </a:xfrm>
        </p:grpSpPr>
        <p:grpSp>
          <p:nvGrpSpPr>
            <p:cNvPr id="13" name="Group 1196"/>
            <p:cNvGrpSpPr>
              <a:grpSpLocks/>
            </p:cNvGrpSpPr>
            <p:nvPr/>
          </p:nvGrpSpPr>
          <p:grpSpPr bwMode="auto">
            <a:xfrm>
              <a:off x="7332" y="-1127"/>
              <a:ext cx="146" cy="274"/>
              <a:chOff x="7332" y="-1127"/>
              <a:chExt cx="146" cy="274"/>
            </a:xfrm>
          </p:grpSpPr>
          <p:sp>
            <p:nvSpPr>
              <p:cNvPr id="45" name="Freeform 1197"/>
              <p:cNvSpPr>
                <a:spLocks/>
              </p:cNvSpPr>
              <p:nvPr/>
            </p:nvSpPr>
            <p:spPr bwMode="auto">
              <a:xfrm>
                <a:off x="7332" y="-1127"/>
                <a:ext cx="146" cy="274"/>
              </a:xfrm>
              <a:custGeom>
                <a:avLst/>
                <a:gdLst>
                  <a:gd name="T0" fmla="*/ 146 w 146"/>
                  <a:gd name="T1" fmla="*/ -1127 h 274"/>
                  <a:gd name="T2" fmla="*/ 92 w 146"/>
                  <a:gd name="T3" fmla="*/ -1127 h 274"/>
                  <a:gd name="T4" fmla="*/ 75 w 146"/>
                  <a:gd name="T5" fmla="*/ -1121 h 274"/>
                  <a:gd name="T6" fmla="*/ 0 w 146"/>
                  <a:gd name="T7" fmla="*/ -853 h 274"/>
                  <a:gd name="T8" fmla="*/ 87 w 146"/>
                  <a:gd name="T9" fmla="*/ -853 h 274"/>
                  <a:gd name="T10" fmla="*/ 146 w 146"/>
                  <a:gd name="T11" fmla="*/ -1127 h 27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46" h="274">
                    <a:moveTo>
                      <a:pt x="146" y="0"/>
                    </a:moveTo>
                    <a:lnTo>
                      <a:pt x="92" y="0"/>
                    </a:lnTo>
                    <a:lnTo>
                      <a:pt x="75" y="6"/>
                    </a:lnTo>
                    <a:lnTo>
                      <a:pt x="0" y="274"/>
                    </a:lnTo>
                    <a:lnTo>
                      <a:pt x="87" y="274"/>
                    </a:lnTo>
                    <a:lnTo>
                      <a:pt x="146" y="0"/>
                    </a:lnTo>
                  </a:path>
                </a:pathLst>
              </a:custGeom>
              <a:solidFill>
                <a:srgbClr val="0D479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>
                  <a:solidFill>
                    <a:srgbClr val="0B2E73"/>
                  </a:solidFill>
                  <a:latin typeface="Arial Narrow" pitchFamily="34" charset="0"/>
                </a:endParaRPr>
              </a:p>
            </p:txBody>
          </p:sp>
        </p:grpSp>
        <p:grpSp>
          <p:nvGrpSpPr>
            <p:cNvPr id="14" name="Group 1198"/>
            <p:cNvGrpSpPr>
              <a:grpSpLocks/>
            </p:cNvGrpSpPr>
            <p:nvPr/>
          </p:nvGrpSpPr>
          <p:grpSpPr bwMode="auto">
            <a:xfrm>
              <a:off x="7020" y="-1136"/>
              <a:ext cx="295" cy="283"/>
              <a:chOff x="7020" y="-1136"/>
              <a:chExt cx="295" cy="283"/>
            </a:xfrm>
          </p:grpSpPr>
          <p:sp>
            <p:nvSpPr>
              <p:cNvPr id="41" name="Freeform 1199"/>
              <p:cNvSpPr>
                <a:spLocks/>
              </p:cNvSpPr>
              <p:nvPr/>
            </p:nvSpPr>
            <p:spPr bwMode="auto">
              <a:xfrm>
                <a:off x="7020" y="-1136"/>
                <a:ext cx="295" cy="283"/>
              </a:xfrm>
              <a:custGeom>
                <a:avLst/>
                <a:gdLst>
                  <a:gd name="T0" fmla="*/ 98 w 295"/>
                  <a:gd name="T1" fmla="*/ -1127 h 283"/>
                  <a:gd name="T2" fmla="*/ 56 w 295"/>
                  <a:gd name="T3" fmla="*/ -1127 h 283"/>
                  <a:gd name="T4" fmla="*/ 0 w 295"/>
                  <a:gd name="T5" fmla="*/ -853 h 283"/>
                  <a:gd name="T6" fmla="*/ 83 w 295"/>
                  <a:gd name="T7" fmla="*/ -853 h 283"/>
                  <a:gd name="T8" fmla="*/ 104 w 295"/>
                  <a:gd name="T9" fmla="*/ -951 h 283"/>
                  <a:gd name="T10" fmla="*/ 110 w 295"/>
                  <a:gd name="T11" fmla="*/ -966 h 283"/>
                  <a:gd name="T12" fmla="*/ 113 w 295"/>
                  <a:gd name="T13" fmla="*/ -981 h 283"/>
                  <a:gd name="T14" fmla="*/ 119 w 295"/>
                  <a:gd name="T15" fmla="*/ -996 h 283"/>
                  <a:gd name="T16" fmla="*/ 122 w 295"/>
                  <a:gd name="T17" fmla="*/ -1008 h 283"/>
                  <a:gd name="T18" fmla="*/ 140 w 295"/>
                  <a:gd name="T19" fmla="*/ -1035 h 283"/>
                  <a:gd name="T20" fmla="*/ 146 w 295"/>
                  <a:gd name="T21" fmla="*/ -1041 h 283"/>
                  <a:gd name="T22" fmla="*/ 149 w 295"/>
                  <a:gd name="T23" fmla="*/ -1047 h 283"/>
                  <a:gd name="T24" fmla="*/ 166 w 295"/>
                  <a:gd name="T25" fmla="*/ -1055 h 283"/>
                  <a:gd name="T26" fmla="*/ 169 w 295"/>
                  <a:gd name="T27" fmla="*/ -1055 h 283"/>
                  <a:gd name="T28" fmla="*/ 175 w 295"/>
                  <a:gd name="T29" fmla="*/ -1058 h 283"/>
                  <a:gd name="T30" fmla="*/ 294 w 295"/>
                  <a:gd name="T31" fmla="*/ -1058 h 283"/>
                  <a:gd name="T32" fmla="*/ 294 w 295"/>
                  <a:gd name="T33" fmla="*/ -1076 h 283"/>
                  <a:gd name="T34" fmla="*/ 122 w 295"/>
                  <a:gd name="T35" fmla="*/ -1076 h 283"/>
                  <a:gd name="T36" fmla="*/ 122 w 295"/>
                  <a:gd name="T37" fmla="*/ -1109 h 283"/>
                  <a:gd name="T38" fmla="*/ 119 w 295"/>
                  <a:gd name="T39" fmla="*/ -1115 h 283"/>
                  <a:gd name="T40" fmla="*/ 116 w 295"/>
                  <a:gd name="T41" fmla="*/ -1118 h 283"/>
                  <a:gd name="T42" fmla="*/ 113 w 295"/>
                  <a:gd name="T43" fmla="*/ -1118 h 283"/>
                  <a:gd name="T44" fmla="*/ 113 w 295"/>
                  <a:gd name="T45" fmla="*/ -1121 h 283"/>
                  <a:gd name="T46" fmla="*/ 104 w 295"/>
                  <a:gd name="T47" fmla="*/ -1124 h 283"/>
                  <a:gd name="T48" fmla="*/ 98 w 295"/>
                  <a:gd name="T49" fmla="*/ -1127 h 283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295" h="283">
                    <a:moveTo>
                      <a:pt x="98" y="9"/>
                    </a:moveTo>
                    <a:lnTo>
                      <a:pt x="56" y="9"/>
                    </a:lnTo>
                    <a:lnTo>
                      <a:pt x="0" y="283"/>
                    </a:lnTo>
                    <a:lnTo>
                      <a:pt x="83" y="283"/>
                    </a:lnTo>
                    <a:lnTo>
                      <a:pt x="104" y="185"/>
                    </a:lnTo>
                    <a:lnTo>
                      <a:pt x="110" y="170"/>
                    </a:lnTo>
                    <a:lnTo>
                      <a:pt x="113" y="155"/>
                    </a:lnTo>
                    <a:lnTo>
                      <a:pt x="119" y="140"/>
                    </a:lnTo>
                    <a:lnTo>
                      <a:pt x="122" y="128"/>
                    </a:lnTo>
                    <a:lnTo>
                      <a:pt x="140" y="101"/>
                    </a:lnTo>
                    <a:lnTo>
                      <a:pt x="146" y="95"/>
                    </a:lnTo>
                    <a:lnTo>
                      <a:pt x="149" y="89"/>
                    </a:lnTo>
                    <a:lnTo>
                      <a:pt x="166" y="81"/>
                    </a:lnTo>
                    <a:lnTo>
                      <a:pt x="169" y="81"/>
                    </a:lnTo>
                    <a:lnTo>
                      <a:pt x="175" y="78"/>
                    </a:lnTo>
                    <a:lnTo>
                      <a:pt x="294" y="78"/>
                    </a:lnTo>
                    <a:lnTo>
                      <a:pt x="294" y="60"/>
                    </a:lnTo>
                    <a:lnTo>
                      <a:pt x="122" y="60"/>
                    </a:lnTo>
                    <a:lnTo>
                      <a:pt x="122" y="27"/>
                    </a:lnTo>
                    <a:lnTo>
                      <a:pt x="119" y="21"/>
                    </a:lnTo>
                    <a:lnTo>
                      <a:pt x="116" y="18"/>
                    </a:lnTo>
                    <a:lnTo>
                      <a:pt x="113" y="18"/>
                    </a:lnTo>
                    <a:lnTo>
                      <a:pt x="113" y="15"/>
                    </a:lnTo>
                    <a:lnTo>
                      <a:pt x="104" y="12"/>
                    </a:lnTo>
                    <a:lnTo>
                      <a:pt x="98" y="9"/>
                    </a:lnTo>
                  </a:path>
                </a:pathLst>
              </a:custGeom>
              <a:solidFill>
                <a:srgbClr val="0D479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>
                  <a:solidFill>
                    <a:srgbClr val="0B2E73"/>
                  </a:solidFill>
                  <a:latin typeface="Arial Narrow" pitchFamily="34" charset="0"/>
                </a:endParaRPr>
              </a:p>
            </p:txBody>
          </p:sp>
          <p:sp>
            <p:nvSpPr>
              <p:cNvPr id="42" name="Freeform 1200"/>
              <p:cNvSpPr>
                <a:spLocks/>
              </p:cNvSpPr>
              <p:nvPr/>
            </p:nvSpPr>
            <p:spPr bwMode="auto">
              <a:xfrm>
                <a:off x="7020" y="-1136"/>
                <a:ext cx="295" cy="283"/>
              </a:xfrm>
              <a:custGeom>
                <a:avLst/>
                <a:gdLst>
                  <a:gd name="T0" fmla="*/ 294 w 295"/>
                  <a:gd name="T1" fmla="*/ -1058 h 283"/>
                  <a:gd name="T2" fmla="*/ 193 w 295"/>
                  <a:gd name="T3" fmla="*/ -1058 h 283"/>
                  <a:gd name="T4" fmla="*/ 202 w 295"/>
                  <a:gd name="T5" fmla="*/ -1050 h 283"/>
                  <a:gd name="T6" fmla="*/ 202 w 295"/>
                  <a:gd name="T7" fmla="*/ -1047 h 283"/>
                  <a:gd name="T8" fmla="*/ 205 w 295"/>
                  <a:gd name="T9" fmla="*/ -1044 h 283"/>
                  <a:gd name="T10" fmla="*/ 205 w 295"/>
                  <a:gd name="T11" fmla="*/ -1029 h 283"/>
                  <a:gd name="T12" fmla="*/ 202 w 295"/>
                  <a:gd name="T13" fmla="*/ -1023 h 283"/>
                  <a:gd name="T14" fmla="*/ 202 w 295"/>
                  <a:gd name="T15" fmla="*/ -1017 h 283"/>
                  <a:gd name="T16" fmla="*/ 166 w 295"/>
                  <a:gd name="T17" fmla="*/ -853 h 283"/>
                  <a:gd name="T18" fmla="*/ 253 w 295"/>
                  <a:gd name="T19" fmla="*/ -853 h 283"/>
                  <a:gd name="T20" fmla="*/ 288 w 295"/>
                  <a:gd name="T21" fmla="*/ -1020 h 283"/>
                  <a:gd name="T22" fmla="*/ 294 w 295"/>
                  <a:gd name="T23" fmla="*/ -1044 h 283"/>
                  <a:gd name="T24" fmla="*/ 294 w 295"/>
                  <a:gd name="T25" fmla="*/ -1058 h 28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295" h="283">
                    <a:moveTo>
                      <a:pt x="294" y="78"/>
                    </a:moveTo>
                    <a:lnTo>
                      <a:pt x="193" y="78"/>
                    </a:lnTo>
                    <a:lnTo>
                      <a:pt x="202" y="86"/>
                    </a:lnTo>
                    <a:lnTo>
                      <a:pt x="202" y="89"/>
                    </a:lnTo>
                    <a:lnTo>
                      <a:pt x="205" y="92"/>
                    </a:lnTo>
                    <a:lnTo>
                      <a:pt x="205" y="107"/>
                    </a:lnTo>
                    <a:lnTo>
                      <a:pt x="202" y="113"/>
                    </a:lnTo>
                    <a:lnTo>
                      <a:pt x="202" y="119"/>
                    </a:lnTo>
                    <a:lnTo>
                      <a:pt x="166" y="283"/>
                    </a:lnTo>
                    <a:lnTo>
                      <a:pt x="253" y="283"/>
                    </a:lnTo>
                    <a:lnTo>
                      <a:pt x="288" y="116"/>
                    </a:lnTo>
                    <a:lnTo>
                      <a:pt x="294" y="92"/>
                    </a:lnTo>
                    <a:lnTo>
                      <a:pt x="294" y="78"/>
                    </a:lnTo>
                  </a:path>
                </a:pathLst>
              </a:custGeom>
              <a:solidFill>
                <a:srgbClr val="0D479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>
                  <a:solidFill>
                    <a:srgbClr val="0B2E73"/>
                  </a:solidFill>
                  <a:latin typeface="Arial Narrow" pitchFamily="34" charset="0"/>
                </a:endParaRPr>
              </a:p>
            </p:txBody>
          </p:sp>
          <p:sp>
            <p:nvSpPr>
              <p:cNvPr id="43" name="Freeform 1201"/>
              <p:cNvSpPr>
                <a:spLocks/>
              </p:cNvSpPr>
              <p:nvPr/>
            </p:nvSpPr>
            <p:spPr bwMode="auto">
              <a:xfrm>
                <a:off x="7020" y="-1136"/>
                <a:ext cx="295" cy="283"/>
              </a:xfrm>
              <a:custGeom>
                <a:avLst/>
                <a:gdLst>
                  <a:gd name="T0" fmla="*/ 247 w 295"/>
                  <a:gd name="T1" fmla="*/ -1133 h 283"/>
                  <a:gd name="T2" fmla="*/ 199 w 295"/>
                  <a:gd name="T3" fmla="*/ -1133 h 283"/>
                  <a:gd name="T4" fmla="*/ 193 w 295"/>
                  <a:gd name="T5" fmla="*/ -1130 h 283"/>
                  <a:gd name="T6" fmla="*/ 184 w 295"/>
                  <a:gd name="T7" fmla="*/ -1127 h 283"/>
                  <a:gd name="T8" fmla="*/ 178 w 295"/>
                  <a:gd name="T9" fmla="*/ -1124 h 283"/>
                  <a:gd name="T10" fmla="*/ 163 w 295"/>
                  <a:gd name="T11" fmla="*/ -1115 h 283"/>
                  <a:gd name="T12" fmla="*/ 154 w 295"/>
                  <a:gd name="T13" fmla="*/ -1106 h 283"/>
                  <a:gd name="T14" fmla="*/ 131 w 295"/>
                  <a:gd name="T15" fmla="*/ -1088 h 283"/>
                  <a:gd name="T16" fmla="*/ 125 w 295"/>
                  <a:gd name="T17" fmla="*/ -1076 h 283"/>
                  <a:gd name="T18" fmla="*/ 294 w 295"/>
                  <a:gd name="T19" fmla="*/ -1076 h 283"/>
                  <a:gd name="T20" fmla="*/ 294 w 295"/>
                  <a:gd name="T21" fmla="*/ -1079 h 283"/>
                  <a:gd name="T22" fmla="*/ 291 w 295"/>
                  <a:gd name="T23" fmla="*/ -1088 h 283"/>
                  <a:gd name="T24" fmla="*/ 276 w 295"/>
                  <a:gd name="T25" fmla="*/ -1118 h 283"/>
                  <a:gd name="T26" fmla="*/ 247 w 295"/>
                  <a:gd name="T27" fmla="*/ -1133 h 283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295" h="283">
                    <a:moveTo>
                      <a:pt x="247" y="3"/>
                    </a:moveTo>
                    <a:lnTo>
                      <a:pt x="199" y="3"/>
                    </a:lnTo>
                    <a:lnTo>
                      <a:pt x="193" y="6"/>
                    </a:lnTo>
                    <a:lnTo>
                      <a:pt x="184" y="9"/>
                    </a:lnTo>
                    <a:lnTo>
                      <a:pt x="178" y="12"/>
                    </a:lnTo>
                    <a:lnTo>
                      <a:pt x="163" y="21"/>
                    </a:lnTo>
                    <a:lnTo>
                      <a:pt x="154" y="30"/>
                    </a:lnTo>
                    <a:lnTo>
                      <a:pt x="131" y="48"/>
                    </a:lnTo>
                    <a:lnTo>
                      <a:pt x="125" y="60"/>
                    </a:lnTo>
                    <a:lnTo>
                      <a:pt x="294" y="60"/>
                    </a:lnTo>
                    <a:lnTo>
                      <a:pt x="294" y="57"/>
                    </a:lnTo>
                    <a:lnTo>
                      <a:pt x="291" y="48"/>
                    </a:lnTo>
                    <a:lnTo>
                      <a:pt x="276" y="18"/>
                    </a:lnTo>
                    <a:lnTo>
                      <a:pt x="247" y="3"/>
                    </a:lnTo>
                  </a:path>
                </a:pathLst>
              </a:custGeom>
              <a:solidFill>
                <a:srgbClr val="0D479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>
                  <a:solidFill>
                    <a:srgbClr val="0B2E73"/>
                  </a:solidFill>
                  <a:latin typeface="Arial Narrow" pitchFamily="34" charset="0"/>
                </a:endParaRPr>
              </a:p>
            </p:txBody>
          </p:sp>
          <p:sp>
            <p:nvSpPr>
              <p:cNvPr id="44" name="Freeform 1202"/>
              <p:cNvSpPr>
                <a:spLocks/>
              </p:cNvSpPr>
              <p:nvPr/>
            </p:nvSpPr>
            <p:spPr bwMode="auto">
              <a:xfrm>
                <a:off x="7020" y="-1136"/>
                <a:ext cx="295" cy="283"/>
              </a:xfrm>
              <a:custGeom>
                <a:avLst/>
                <a:gdLst>
                  <a:gd name="T0" fmla="*/ 232 w 295"/>
                  <a:gd name="T1" fmla="*/ -1136 h 283"/>
                  <a:gd name="T2" fmla="*/ 217 w 295"/>
                  <a:gd name="T3" fmla="*/ -1136 h 283"/>
                  <a:gd name="T4" fmla="*/ 208 w 295"/>
                  <a:gd name="T5" fmla="*/ -1133 h 283"/>
                  <a:gd name="T6" fmla="*/ 241 w 295"/>
                  <a:gd name="T7" fmla="*/ -1133 h 283"/>
                  <a:gd name="T8" fmla="*/ 232 w 295"/>
                  <a:gd name="T9" fmla="*/ -1136 h 28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95" h="283">
                    <a:moveTo>
                      <a:pt x="232" y="0"/>
                    </a:moveTo>
                    <a:lnTo>
                      <a:pt x="217" y="0"/>
                    </a:lnTo>
                    <a:lnTo>
                      <a:pt x="208" y="3"/>
                    </a:lnTo>
                    <a:lnTo>
                      <a:pt x="241" y="3"/>
                    </a:lnTo>
                    <a:lnTo>
                      <a:pt x="232" y="0"/>
                    </a:lnTo>
                  </a:path>
                </a:pathLst>
              </a:custGeom>
              <a:solidFill>
                <a:srgbClr val="0D479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>
                  <a:solidFill>
                    <a:srgbClr val="0B2E73"/>
                  </a:solidFill>
                  <a:latin typeface="Arial Narrow" pitchFamily="34" charset="0"/>
                </a:endParaRPr>
              </a:p>
            </p:txBody>
          </p:sp>
        </p:grpSp>
        <p:grpSp>
          <p:nvGrpSpPr>
            <p:cNvPr id="15" name="Group 1203"/>
            <p:cNvGrpSpPr>
              <a:grpSpLocks/>
            </p:cNvGrpSpPr>
            <p:nvPr/>
          </p:nvGrpSpPr>
          <p:grpSpPr bwMode="auto">
            <a:xfrm>
              <a:off x="7404" y="-1258"/>
              <a:ext cx="101" cy="77"/>
              <a:chOff x="7404" y="-1258"/>
              <a:chExt cx="101" cy="77"/>
            </a:xfrm>
          </p:grpSpPr>
          <p:sp>
            <p:nvSpPr>
              <p:cNvPr id="40" name="Freeform 1204"/>
              <p:cNvSpPr>
                <a:spLocks/>
              </p:cNvSpPr>
              <p:nvPr/>
            </p:nvSpPr>
            <p:spPr bwMode="auto">
              <a:xfrm>
                <a:off x="7404" y="-1258"/>
                <a:ext cx="101" cy="77"/>
              </a:xfrm>
              <a:custGeom>
                <a:avLst/>
                <a:gdLst>
                  <a:gd name="T0" fmla="*/ 101 w 101"/>
                  <a:gd name="T1" fmla="*/ -1258 h 77"/>
                  <a:gd name="T2" fmla="*/ 15 w 101"/>
                  <a:gd name="T3" fmla="*/ -1258 h 77"/>
                  <a:gd name="T4" fmla="*/ 0 w 101"/>
                  <a:gd name="T5" fmla="*/ -1180 h 77"/>
                  <a:gd name="T6" fmla="*/ 53 w 101"/>
                  <a:gd name="T7" fmla="*/ -1180 h 77"/>
                  <a:gd name="T8" fmla="*/ 62 w 101"/>
                  <a:gd name="T9" fmla="*/ -1183 h 77"/>
                  <a:gd name="T10" fmla="*/ 101 w 101"/>
                  <a:gd name="T11" fmla="*/ -1258 h 7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01" h="77">
                    <a:moveTo>
                      <a:pt x="101" y="0"/>
                    </a:moveTo>
                    <a:lnTo>
                      <a:pt x="15" y="0"/>
                    </a:lnTo>
                    <a:lnTo>
                      <a:pt x="0" y="78"/>
                    </a:lnTo>
                    <a:lnTo>
                      <a:pt x="53" y="78"/>
                    </a:lnTo>
                    <a:lnTo>
                      <a:pt x="62" y="75"/>
                    </a:lnTo>
                    <a:lnTo>
                      <a:pt x="101" y="0"/>
                    </a:lnTo>
                  </a:path>
                </a:pathLst>
              </a:custGeom>
              <a:solidFill>
                <a:srgbClr val="0D479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>
                  <a:solidFill>
                    <a:srgbClr val="0B2E73"/>
                  </a:solidFill>
                  <a:latin typeface="Arial Narrow" pitchFamily="34" charset="0"/>
                </a:endParaRPr>
              </a:p>
            </p:txBody>
          </p:sp>
        </p:grpSp>
        <p:grpSp>
          <p:nvGrpSpPr>
            <p:cNvPr id="16" name="Group 1205"/>
            <p:cNvGrpSpPr>
              <a:grpSpLocks/>
            </p:cNvGrpSpPr>
            <p:nvPr/>
          </p:nvGrpSpPr>
          <p:grpSpPr bwMode="auto">
            <a:xfrm>
              <a:off x="6454" y="-1136"/>
              <a:ext cx="247" cy="289"/>
              <a:chOff x="6454" y="-1136"/>
              <a:chExt cx="247" cy="289"/>
            </a:xfrm>
          </p:grpSpPr>
          <p:sp>
            <p:nvSpPr>
              <p:cNvPr id="37" name="Freeform 1206"/>
              <p:cNvSpPr>
                <a:spLocks/>
              </p:cNvSpPr>
              <p:nvPr/>
            </p:nvSpPr>
            <p:spPr bwMode="auto">
              <a:xfrm>
                <a:off x="6454" y="-1136"/>
                <a:ext cx="247" cy="289"/>
              </a:xfrm>
              <a:custGeom>
                <a:avLst/>
                <a:gdLst>
                  <a:gd name="T0" fmla="*/ 182 w 247"/>
                  <a:gd name="T1" fmla="*/ -1136 h 289"/>
                  <a:gd name="T2" fmla="*/ 167 w 247"/>
                  <a:gd name="T3" fmla="*/ -1136 h 289"/>
                  <a:gd name="T4" fmla="*/ 149 w 247"/>
                  <a:gd name="T5" fmla="*/ -1133 h 289"/>
                  <a:gd name="T6" fmla="*/ 128 w 247"/>
                  <a:gd name="T7" fmla="*/ -1130 h 289"/>
                  <a:gd name="T8" fmla="*/ 66 w 247"/>
                  <a:gd name="T9" fmla="*/ -1106 h 289"/>
                  <a:gd name="T10" fmla="*/ 24 w 247"/>
                  <a:gd name="T11" fmla="*/ -1061 h 289"/>
                  <a:gd name="T12" fmla="*/ 18 w 247"/>
                  <a:gd name="T13" fmla="*/ -1047 h 289"/>
                  <a:gd name="T14" fmla="*/ 12 w 247"/>
                  <a:gd name="T15" fmla="*/ -1035 h 289"/>
                  <a:gd name="T16" fmla="*/ 6 w 247"/>
                  <a:gd name="T17" fmla="*/ -1020 h 289"/>
                  <a:gd name="T18" fmla="*/ 3 w 247"/>
                  <a:gd name="T19" fmla="*/ -1005 h 289"/>
                  <a:gd name="T20" fmla="*/ 3 w 247"/>
                  <a:gd name="T21" fmla="*/ -990 h 289"/>
                  <a:gd name="T22" fmla="*/ 0 w 247"/>
                  <a:gd name="T23" fmla="*/ -975 h 289"/>
                  <a:gd name="T24" fmla="*/ 0 w 247"/>
                  <a:gd name="T25" fmla="*/ -960 h 289"/>
                  <a:gd name="T26" fmla="*/ 3 w 247"/>
                  <a:gd name="T27" fmla="*/ -948 h 289"/>
                  <a:gd name="T28" fmla="*/ 3 w 247"/>
                  <a:gd name="T29" fmla="*/ -936 h 289"/>
                  <a:gd name="T30" fmla="*/ 6 w 247"/>
                  <a:gd name="T31" fmla="*/ -924 h 289"/>
                  <a:gd name="T32" fmla="*/ 12 w 247"/>
                  <a:gd name="T33" fmla="*/ -916 h 289"/>
                  <a:gd name="T34" fmla="*/ 15 w 247"/>
                  <a:gd name="T35" fmla="*/ -904 h 289"/>
                  <a:gd name="T36" fmla="*/ 27 w 247"/>
                  <a:gd name="T37" fmla="*/ -886 h 289"/>
                  <a:gd name="T38" fmla="*/ 42 w 247"/>
                  <a:gd name="T39" fmla="*/ -871 h 289"/>
                  <a:gd name="T40" fmla="*/ 54 w 247"/>
                  <a:gd name="T41" fmla="*/ -865 h 289"/>
                  <a:gd name="T42" fmla="*/ 63 w 247"/>
                  <a:gd name="T43" fmla="*/ -859 h 289"/>
                  <a:gd name="T44" fmla="*/ 75 w 247"/>
                  <a:gd name="T45" fmla="*/ -853 h 289"/>
                  <a:gd name="T46" fmla="*/ 87 w 247"/>
                  <a:gd name="T47" fmla="*/ -850 h 289"/>
                  <a:gd name="T48" fmla="*/ 98 w 247"/>
                  <a:gd name="T49" fmla="*/ -850 h 289"/>
                  <a:gd name="T50" fmla="*/ 113 w 247"/>
                  <a:gd name="T51" fmla="*/ -847 h 289"/>
                  <a:gd name="T52" fmla="*/ 134 w 247"/>
                  <a:gd name="T53" fmla="*/ -850 h 289"/>
                  <a:gd name="T54" fmla="*/ 149 w 247"/>
                  <a:gd name="T55" fmla="*/ -853 h 289"/>
                  <a:gd name="T56" fmla="*/ 164 w 247"/>
                  <a:gd name="T57" fmla="*/ -853 h 289"/>
                  <a:gd name="T58" fmla="*/ 194 w 247"/>
                  <a:gd name="T59" fmla="*/ -865 h 289"/>
                  <a:gd name="T60" fmla="*/ 206 w 247"/>
                  <a:gd name="T61" fmla="*/ -868 h 289"/>
                  <a:gd name="T62" fmla="*/ 223 w 247"/>
                  <a:gd name="T63" fmla="*/ -880 h 289"/>
                  <a:gd name="T64" fmla="*/ 208 w 247"/>
                  <a:gd name="T65" fmla="*/ -919 h 289"/>
                  <a:gd name="T66" fmla="*/ 122 w 247"/>
                  <a:gd name="T67" fmla="*/ -919 h 289"/>
                  <a:gd name="T68" fmla="*/ 119 w 247"/>
                  <a:gd name="T69" fmla="*/ -922 h 289"/>
                  <a:gd name="T70" fmla="*/ 107 w 247"/>
                  <a:gd name="T71" fmla="*/ -927 h 289"/>
                  <a:gd name="T72" fmla="*/ 98 w 247"/>
                  <a:gd name="T73" fmla="*/ -936 h 289"/>
                  <a:gd name="T74" fmla="*/ 87 w 247"/>
                  <a:gd name="T75" fmla="*/ -960 h 289"/>
                  <a:gd name="T76" fmla="*/ 87 w 247"/>
                  <a:gd name="T77" fmla="*/ -1002 h 289"/>
                  <a:gd name="T78" fmla="*/ 92 w 247"/>
                  <a:gd name="T79" fmla="*/ -1020 h 289"/>
                  <a:gd name="T80" fmla="*/ 95 w 247"/>
                  <a:gd name="T81" fmla="*/ -1026 h 289"/>
                  <a:gd name="T82" fmla="*/ 98 w 247"/>
                  <a:gd name="T83" fmla="*/ -1035 h 289"/>
                  <a:gd name="T84" fmla="*/ 116 w 247"/>
                  <a:gd name="T85" fmla="*/ -1052 h 289"/>
                  <a:gd name="T86" fmla="*/ 128 w 247"/>
                  <a:gd name="T87" fmla="*/ -1058 h 289"/>
                  <a:gd name="T88" fmla="*/ 137 w 247"/>
                  <a:gd name="T89" fmla="*/ -1061 h 289"/>
                  <a:gd name="T90" fmla="*/ 143 w 247"/>
                  <a:gd name="T91" fmla="*/ -1064 h 289"/>
                  <a:gd name="T92" fmla="*/ 152 w 247"/>
                  <a:gd name="T93" fmla="*/ -1067 h 289"/>
                  <a:gd name="T94" fmla="*/ 234 w 247"/>
                  <a:gd name="T95" fmla="*/ -1067 h 289"/>
                  <a:gd name="T96" fmla="*/ 247 w 247"/>
                  <a:gd name="T97" fmla="*/ -1118 h 289"/>
                  <a:gd name="T98" fmla="*/ 229 w 247"/>
                  <a:gd name="T99" fmla="*/ -1127 h 289"/>
                  <a:gd name="T100" fmla="*/ 223 w 247"/>
                  <a:gd name="T101" fmla="*/ -1127 h 289"/>
                  <a:gd name="T102" fmla="*/ 206 w 247"/>
                  <a:gd name="T103" fmla="*/ -1133 h 289"/>
                  <a:gd name="T104" fmla="*/ 194 w 247"/>
                  <a:gd name="T105" fmla="*/ -1133 h 289"/>
                  <a:gd name="T106" fmla="*/ 182 w 247"/>
                  <a:gd name="T107" fmla="*/ -1136 h 289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247" h="289">
                    <a:moveTo>
                      <a:pt x="182" y="0"/>
                    </a:moveTo>
                    <a:lnTo>
                      <a:pt x="167" y="0"/>
                    </a:lnTo>
                    <a:lnTo>
                      <a:pt x="149" y="3"/>
                    </a:lnTo>
                    <a:lnTo>
                      <a:pt x="128" y="6"/>
                    </a:lnTo>
                    <a:lnTo>
                      <a:pt x="66" y="30"/>
                    </a:lnTo>
                    <a:lnTo>
                      <a:pt x="24" y="75"/>
                    </a:lnTo>
                    <a:lnTo>
                      <a:pt x="18" y="89"/>
                    </a:lnTo>
                    <a:lnTo>
                      <a:pt x="12" y="101"/>
                    </a:lnTo>
                    <a:lnTo>
                      <a:pt x="6" y="116"/>
                    </a:lnTo>
                    <a:lnTo>
                      <a:pt x="3" y="131"/>
                    </a:lnTo>
                    <a:lnTo>
                      <a:pt x="3" y="146"/>
                    </a:lnTo>
                    <a:lnTo>
                      <a:pt x="0" y="161"/>
                    </a:lnTo>
                    <a:lnTo>
                      <a:pt x="0" y="176"/>
                    </a:lnTo>
                    <a:lnTo>
                      <a:pt x="3" y="188"/>
                    </a:lnTo>
                    <a:lnTo>
                      <a:pt x="3" y="200"/>
                    </a:lnTo>
                    <a:lnTo>
                      <a:pt x="6" y="212"/>
                    </a:lnTo>
                    <a:lnTo>
                      <a:pt x="12" y="220"/>
                    </a:lnTo>
                    <a:lnTo>
                      <a:pt x="15" y="232"/>
                    </a:lnTo>
                    <a:lnTo>
                      <a:pt x="27" y="250"/>
                    </a:lnTo>
                    <a:lnTo>
                      <a:pt x="42" y="265"/>
                    </a:lnTo>
                    <a:lnTo>
                      <a:pt x="54" y="271"/>
                    </a:lnTo>
                    <a:lnTo>
                      <a:pt x="63" y="277"/>
                    </a:lnTo>
                    <a:lnTo>
                      <a:pt x="75" y="283"/>
                    </a:lnTo>
                    <a:lnTo>
                      <a:pt x="87" y="286"/>
                    </a:lnTo>
                    <a:lnTo>
                      <a:pt x="98" y="286"/>
                    </a:lnTo>
                    <a:lnTo>
                      <a:pt x="113" y="289"/>
                    </a:lnTo>
                    <a:lnTo>
                      <a:pt x="134" y="286"/>
                    </a:lnTo>
                    <a:lnTo>
                      <a:pt x="149" y="283"/>
                    </a:lnTo>
                    <a:lnTo>
                      <a:pt x="164" y="283"/>
                    </a:lnTo>
                    <a:lnTo>
                      <a:pt x="194" y="271"/>
                    </a:lnTo>
                    <a:lnTo>
                      <a:pt x="206" y="268"/>
                    </a:lnTo>
                    <a:lnTo>
                      <a:pt x="223" y="256"/>
                    </a:lnTo>
                    <a:lnTo>
                      <a:pt x="208" y="217"/>
                    </a:lnTo>
                    <a:lnTo>
                      <a:pt x="122" y="217"/>
                    </a:lnTo>
                    <a:lnTo>
                      <a:pt x="119" y="214"/>
                    </a:lnTo>
                    <a:lnTo>
                      <a:pt x="107" y="209"/>
                    </a:lnTo>
                    <a:lnTo>
                      <a:pt x="98" y="200"/>
                    </a:lnTo>
                    <a:lnTo>
                      <a:pt x="87" y="176"/>
                    </a:lnTo>
                    <a:lnTo>
                      <a:pt x="87" y="134"/>
                    </a:lnTo>
                    <a:lnTo>
                      <a:pt x="92" y="116"/>
                    </a:lnTo>
                    <a:lnTo>
                      <a:pt x="95" y="110"/>
                    </a:lnTo>
                    <a:lnTo>
                      <a:pt x="98" y="101"/>
                    </a:lnTo>
                    <a:lnTo>
                      <a:pt x="116" y="84"/>
                    </a:lnTo>
                    <a:lnTo>
                      <a:pt x="128" y="78"/>
                    </a:lnTo>
                    <a:lnTo>
                      <a:pt x="137" y="75"/>
                    </a:lnTo>
                    <a:lnTo>
                      <a:pt x="143" y="72"/>
                    </a:lnTo>
                    <a:lnTo>
                      <a:pt x="152" y="69"/>
                    </a:lnTo>
                    <a:lnTo>
                      <a:pt x="234" y="69"/>
                    </a:lnTo>
                    <a:lnTo>
                      <a:pt x="247" y="18"/>
                    </a:lnTo>
                    <a:lnTo>
                      <a:pt x="229" y="9"/>
                    </a:lnTo>
                    <a:lnTo>
                      <a:pt x="223" y="9"/>
                    </a:lnTo>
                    <a:lnTo>
                      <a:pt x="206" y="3"/>
                    </a:lnTo>
                    <a:lnTo>
                      <a:pt x="194" y="3"/>
                    </a:lnTo>
                    <a:lnTo>
                      <a:pt x="182" y="0"/>
                    </a:lnTo>
                  </a:path>
                </a:pathLst>
              </a:custGeom>
              <a:solidFill>
                <a:srgbClr val="0D479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>
                  <a:solidFill>
                    <a:srgbClr val="0B2E73"/>
                  </a:solidFill>
                  <a:latin typeface="Arial Narrow" pitchFamily="34" charset="0"/>
                </a:endParaRPr>
              </a:p>
            </p:txBody>
          </p:sp>
          <p:sp>
            <p:nvSpPr>
              <p:cNvPr id="38" name="Freeform 1207"/>
              <p:cNvSpPr>
                <a:spLocks/>
              </p:cNvSpPr>
              <p:nvPr/>
            </p:nvSpPr>
            <p:spPr bwMode="auto">
              <a:xfrm>
                <a:off x="6454" y="-1136"/>
                <a:ext cx="247" cy="289"/>
              </a:xfrm>
              <a:custGeom>
                <a:avLst/>
                <a:gdLst>
                  <a:gd name="T0" fmla="*/ 203 w 247"/>
                  <a:gd name="T1" fmla="*/ -933 h 289"/>
                  <a:gd name="T2" fmla="*/ 179 w 247"/>
                  <a:gd name="T3" fmla="*/ -922 h 289"/>
                  <a:gd name="T4" fmla="*/ 170 w 247"/>
                  <a:gd name="T5" fmla="*/ -922 h 289"/>
                  <a:gd name="T6" fmla="*/ 161 w 247"/>
                  <a:gd name="T7" fmla="*/ -919 h 289"/>
                  <a:gd name="T8" fmla="*/ 208 w 247"/>
                  <a:gd name="T9" fmla="*/ -919 h 289"/>
                  <a:gd name="T10" fmla="*/ 203 w 247"/>
                  <a:gd name="T11" fmla="*/ -933 h 28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47" h="289">
                    <a:moveTo>
                      <a:pt x="203" y="203"/>
                    </a:moveTo>
                    <a:lnTo>
                      <a:pt x="179" y="214"/>
                    </a:lnTo>
                    <a:lnTo>
                      <a:pt x="170" y="214"/>
                    </a:lnTo>
                    <a:lnTo>
                      <a:pt x="161" y="217"/>
                    </a:lnTo>
                    <a:lnTo>
                      <a:pt x="208" y="217"/>
                    </a:lnTo>
                    <a:lnTo>
                      <a:pt x="203" y="203"/>
                    </a:lnTo>
                  </a:path>
                </a:pathLst>
              </a:custGeom>
              <a:solidFill>
                <a:srgbClr val="0D479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>
                  <a:solidFill>
                    <a:srgbClr val="0B2E73"/>
                  </a:solidFill>
                  <a:latin typeface="Arial Narrow" pitchFamily="34" charset="0"/>
                </a:endParaRPr>
              </a:p>
            </p:txBody>
          </p:sp>
          <p:sp>
            <p:nvSpPr>
              <p:cNvPr id="39" name="Freeform 1208"/>
              <p:cNvSpPr>
                <a:spLocks/>
              </p:cNvSpPr>
              <p:nvPr/>
            </p:nvSpPr>
            <p:spPr bwMode="auto">
              <a:xfrm>
                <a:off x="6454" y="-1136"/>
                <a:ext cx="247" cy="289"/>
              </a:xfrm>
              <a:custGeom>
                <a:avLst/>
                <a:gdLst>
                  <a:gd name="T0" fmla="*/ 234 w 247"/>
                  <a:gd name="T1" fmla="*/ -1067 h 289"/>
                  <a:gd name="T2" fmla="*/ 191 w 247"/>
                  <a:gd name="T3" fmla="*/ -1067 h 289"/>
                  <a:gd name="T4" fmla="*/ 200 w 247"/>
                  <a:gd name="T5" fmla="*/ -1064 h 289"/>
                  <a:gd name="T6" fmla="*/ 206 w 247"/>
                  <a:gd name="T7" fmla="*/ -1061 h 289"/>
                  <a:gd name="T8" fmla="*/ 223 w 247"/>
                  <a:gd name="T9" fmla="*/ -1055 h 289"/>
                  <a:gd name="T10" fmla="*/ 229 w 247"/>
                  <a:gd name="T11" fmla="*/ -1050 h 289"/>
                  <a:gd name="T12" fmla="*/ 234 w 247"/>
                  <a:gd name="T13" fmla="*/ -1067 h 28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47" h="289">
                    <a:moveTo>
                      <a:pt x="234" y="69"/>
                    </a:moveTo>
                    <a:lnTo>
                      <a:pt x="191" y="69"/>
                    </a:lnTo>
                    <a:lnTo>
                      <a:pt x="200" y="72"/>
                    </a:lnTo>
                    <a:lnTo>
                      <a:pt x="206" y="75"/>
                    </a:lnTo>
                    <a:lnTo>
                      <a:pt x="223" y="81"/>
                    </a:lnTo>
                    <a:lnTo>
                      <a:pt x="229" y="86"/>
                    </a:lnTo>
                    <a:lnTo>
                      <a:pt x="234" y="69"/>
                    </a:lnTo>
                  </a:path>
                </a:pathLst>
              </a:custGeom>
              <a:solidFill>
                <a:srgbClr val="0D479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>
                  <a:solidFill>
                    <a:srgbClr val="0B2E73"/>
                  </a:solidFill>
                  <a:latin typeface="Arial Narrow" pitchFamily="34" charset="0"/>
                </a:endParaRPr>
              </a:p>
            </p:txBody>
          </p:sp>
        </p:grpSp>
        <p:grpSp>
          <p:nvGrpSpPr>
            <p:cNvPr id="17" name="Group 1209"/>
            <p:cNvGrpSpPr>
              <a:grpSpLocks/>
            </p:cNvGrpSpPr>
            <p:nvPr/>
          </p:nvGrpSpPr>
          <p:grpSpPr bwMode="auto">
            <a:xfrm>
              <a:off x="5975" y="-1154"/>
              <a:ext cx="161" cy="301"/>
              <a:chOff x="5975" y="-1154"/>
              <a:chExt cx="161" cy="301"/>
            </a:xfrm>
          </p:grpSpPr>
          <p:sp>
            <p:nvSpPr>
              <p:cNvPr id="36" name="Freeform 1210"/>
              <p:cNvSpPr>
                <a:spLocks/>
              </p:cNvSpPr>
              <p:nvPr/>
            </p:nvSpPr>
            <p:spPr bwMode="auto">
              <a:xfrm>
                <a:off x="5975" y="-1154"/>
                <a:ext cx="161" cy="301"/>
              </a:xfrm>
              <a:custGeom>
                <a:avLst/>
                <a:gdLst>
                  <a:gd name="T0" fmla="*/ 161 w 161"/>
                  <a:gd name="T1" fmla="*/ -1154 h 301"/>
                  <a:gd name="T2" fmla="*/ 101 w 161"/>
                  <a:gd name="T3" fmla="*/ -1154 h 301"/>
                  <a:gd name="T4" fmla="*/ 83 w 161"/>
                  <a:gd name="T5" fmla="*/ -1148 h 301"/>
                  <a:gd name="T6" fmla="*/ 71 w 161"/>
                  <a:gd name="T7" fmla="*/ -1136 h 301"/>
                  <a:gd name="T8" fmla="*/ 60 w 161"/>
                  <a:gd name="T9" fmla="*/ -1118 h 301"/>
                  <a:gd name="T10" fmla="*/ 57 w 161"/>
                  <a:gd name="T11" fmla="*/ -1109 h 301"/>
                  <a:gd name="T12" fmla="*/ 0 w 161"/>
                  <a:gd name="T13" fmla="*/ -853 h 301"/>
                  <a:gd name="T14" fmla="*/ 92 w 161"/>
                  <a:gd name="T15" fmla="*/ -853 h 301"/>
                  <a:gd name="T16" fmla="*/ 161 w 161"/>
                  <a:gd name="T17" fmla="*/ -1154 h 30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61" h="301">
                    <a:moveTo>
                      <a:pt x="161" y="0"/>
                    </a:moveTo>
                    <a:lnTo>
                      <a:pt x="101" y="0"/>
                    </a:lnTo>
                    <a:lnTo>
                      <a:pt x="83" y="6"/>
                    </a:lnTo>
                    <a:lnTo>
                      <a:pt x="71" y="18"/>
                    </a:lnTo>
                    <a:lnTo>
                      <a:pt x="60" y="36"/>
                    </a:lnTo>
                    <a:lnTo>
                      <a:pt x="57" y="45"/>
                    </a:lnTo>
                    <a:lnTo>
                      <a:pt x="0" y="301"/>
                    </a:lnTo>
                    <a:lnTo>
                      <a:pt x="92" y="301"/>
                    </a:lnTo>
                    <a:lnTo>
                      <a:pt x="161" y="0"/>
                    </a:lnTo>
                  </a:path>
                </a:pathLst>
              </a:custGeom>
              <a:solidFill>
                <a:srgbClr val="0D479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>
                  <a:solidFill>
                    <a:srgbClr val="0B2E73"/>
                  </a:solidFill>
                  <a:latin typeface="Arial Narrow" pitchFamily="34" charset="0"/>
                </a:endParaRPr>
              </a:p>
            </p:txBody>
          </p:sp>
        </p:grpSp>
        <p:grpSp>
          <p:nvGrpSpPr>
            <p:cNvPr id="18" name="Group 1211"/>
            <p:cNvGrpSpPr>
              <a:grpSpLocks/>
            </p:cNvGrpSpPr>
            <p:nvPr/>
          </p:nvGrpSpPr>
          <p:grpSpPr bwMode="auto">
            <a:xfrm>
              <a:off x="5898" y="-1258"/>
              <a:ext cx="411" cy="77"/>
              <a:chOff x="5898" y="-1258"/>
              <a:chExt cx="411" cy="77"/>
            </a:xfrm>
          </p:grpSpPr>
          <p:sp>
            <p:nvSpPr>
              <p:cNvPr id="35" name="Freeform 1212"/>
              <p:cNvSpPr>
                <a:spLocks/>
              </p:cNvSpPr>
              <p:nvPr/>
            </p:nvSpPr>
            <p:spPr bwMode="auto">
              <a:xfrm>
                <a:off x="5898" y="-1258"/>
                <a:ext cx="411" cy="77"/>
              </a:xfrm>
              <a:custGeom>
                <a:avLst/>
                <a:gdLst>
                  <a:gd name="T0" fmla="*/ 410 w 411"/>
                  <a:gd name="T1" fmla="*/ -1258 h 77"/>
                  <a:gd name="T2" fmla="*/ 59 w 411"/>
                  <a:gd name="T3" fmla="*/ -1258 h 77"/>
                  <a:gd name="T4" fmla="*/ 59 w 411"/>
                  <a:gd name="T5" fmla="*/ -1255 h 77"/>
                  <a:gd name="T6" fmla="*/ 50 w 411"/>
                  <a:gd name="T7" fmla="*/ -1255 h 77"/>
                  <a:gd name="T8" fmla="*/ 32 w 411"/>
                  <a:gd name="T9" fmla="*/ -1249 h 77"/>
                  <a:gd name="T10" fmla="*/ 26 w 411"/>
                  <a:gd name="T11" fmla="*/ -1243 h 77"/>
                  <a:gd name="T12" fmla="*/ 17 w 411"/>
                  <a:gd name="T13" fmla="*/ -1237 h 77"/>
                  <a:gd name="T14" fmla="*/ 12 w 411"/>
                  <a:gd name="T15" fmla="*/ -1228 h 77"/>
                  <a:gd name="T16" fmla="*/ 6 w 411"/>
                  <a:gd name="T17" fmla="*/ -1210 h 77"/>
                  <a:gd name="T18" fmla="*/ 0 w 411"/>
                  <a:gd name="T19" fmla="*/ -1180 h 77"/>
                  <a:gd name="T20" fmla="*/ 360 w 411"/>
                  <a:gd name="T21" fmla="*/ -1180 h 77"/>
                  <a:gd name="T22" fmla="*/ 378 w 411"/>
                  <a:gd name="T23" fmla="*/ -1186 h 77"/>
                  <a:gd name="T24" fmla="*/ 387 w 411"/>
                  <a:gd name="T25" fmla="*/ -1192 h 77"/>
                  <a:gd name="T26" fmla="*/ 393 w 411"/>
                  <a:gd name="T27" fmla="*/ -1198 h 77"/>
                  <a:gd name="T28" fmla="*/ 395 w 411"/>
                  <a:gd name="T29" fmla="*/ -1207 h 77"/>
                  <a:gd name="T30" fmla="*/ 401 w 411"/>
                  <a:gd name="T31" fmla="*/ -1216 h 77"/>
                  <a:gd name="T32" fmla="*/ 404 w 411"/>
                  <a:gd name="T33" fmla="*/ -1225 h 77"/>
                  <a:gd name="T34" fmla="*/ 404 w 411"/>
                  <a:gd name="T35" fmla="*/ -1228 h 77"/>
                  <a:gd name="T36" fmla="*/ 410 w 411"/>
                  <a:gd name="T37" fmla="*/ -1258 h 77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411" h="77">
                    <a:moveTo>
                      <a:pt x="410" y="0"/>
                    </a:moveTo>
                    <a:lnTo>
                      <a:pt x="59" y="0"/>
                    </a:lnTo>
                    <a:lnTo>
                      <a:pt x="59" y="3"/>
                    </a:lnTo>
                    <a:lnTo>
                      <a:pt x="50" y="3"/>
                    </a:lnTo>
                    <a:lnTo>
                      <a:pt x="32" y="9"/>
                    </a:lnTo>
                    <a:lnTo>
                      <a:pt x="26" y="15"/>
                    </a:lnTo>
                    <a:lnTo>
                      <a:pt x="17" y="21"/>
                    </a:lnTo>
                    <a:lnTo>
                      <a:pt x="12" y="30"/>
                    </a:lnTo>
                    <a:lnTo>
                      <a:pt x="6" y="48"/>
                    </a:lnTo>
                    <a:lnTo>
                      <a:pt x="0" y="78"/>
                    </a:lnTo>
                    <a:lnTo>
                      <a:pt x="360" y="78"/>
                    </a:lnTo>
                    <a:lnTo>
                      <a:pt x="378" y="72"/>
                    </a:lnTo>
                    <a:lnTo>
                      <a:pt x="387" y="66"/>
                    </a:lnTo>
                    <a:lnTo>
                      <a:pt x="393" y="60"/>
                    </a:lnTo>
                    <a:lnTo>
                      <a:pt x="395" y="51"/>
                    </a:lnTo>
                    <a:lnTo>
                      <a:pt x="401" y="42"/>
                    </a:lnTo>
                    <a:lnTo>
                      <a:pt x="404" y="33"/>
                    </a:lnTo>
                    <a:lnTo>
                      <a:pt x="404" y="30"/>
                    </a:lnTo>
                    <a:lnTo>
                      <a:pt x="410" y="0"/>
                    </a:lnTo>
                  </a:path>
                </a:pathLst>
              </a:custGeom>
              <a:solidFill>
                <a:srgbClr val="0D479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>
                  <a:solidFill>
                    <a:srgbClr val="0B2E73"/>
                  </a:solidFill>
                  <a:latin typeface="Arial Narrow" pitchFamily="34" charset="0"/>
                </a:endParaRPr>
              </a:p>
            </p:txBody>
          </p:sp>
        </p:grpSp>
        <p:grpSp>
          <p:nvGrpSpPr>
            <p:cNvPr id="19" name="Group 1213"/>
            <p:cNvGrpSpPr>
              <a:grpSpLocks/>
            </p:cNvGrpSpPr>
            <p:nvPr/>
          </p:nvGrpSpPr>
          <p:grpSpPr bwMode="auto">
            <a:xfrm>
              <a:off x="6163" y="-1136"/>
              <a:ext cx="259" cy="289"/>
              <a:chOff x="6163" y="-1136"/>
              <a:chExt cx="259" cy="289"/>
            </a:xfrm>
          </p:grpSpPr>
          <p:sp>
            <p:nvSpPr>
              <p:cNvPr id="31" name="Freeform 1214"/>
              <p:cNvSpPr>
                <a:spLocks/>
              </p:cNvSpPr>
              <p:nvPr/>
            </p:nvSpPr>
            <p:spPr bwMode="auto">
              <a:xfrm>
                <a:off x="6163" y="-1136"/>
                <a:ext cx="259" cy="289"/>
              </a:xfrm>
              <a:custGeom>
                <a:avLst/>
                <a:gdLst>
                  <a:gd name="T0" fmla="*/ 128 w 259"/>
                  <a:gd name="T1" fmla="*/ -850 h 289"/>
                  <a:gd name="T2" fmla="*/ 98 w 259"/>
                  <a:gd name="T3" fmla="*/ -850 h 289"/>
                  <a:gd name="T4" fmla="*/ 113 w 259"/>
                  <a:gd name="T5" fmla="*/ -847 h 289"/>
                  <a:gd name="T6" fmla="*/ 128 w 259"/>
                  <a:gd name="T7" fmla="*/ -850 h 28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59" h="289">
                    <a:moveTo>
                      <a:pt x="128" y="286"/>
                    </a:moveTo>
                    <a:lnTo>
                      <a:pt x="98" y="286"/>
                    </a:lnTo>
                    <a:lnTo>
                      <a:pt x="113" y="289"/>
                    </a:lnTo>
                    <a:lnTo>
                      <a:pt x="128" y="286"/>
                    </a:lnTo>
                  </a:path>
                </a:pathLst>
              </a:custGeom>
              <a:solidFill>
                <a:srgbClr val="0D479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>
                  <a:solidFill>
                    <a:srgbClr val="0B2E73"/>
                  </a:solidFill>
                  <a:latin typeface="Arial Narrow" pitchFamily="34" charset="0"/>
                </a:endParaRPr>
              </a:p>
            </p:txBody>
          </p:sp>
          <p:sp>
            <p:nvSpPr>
              <p:cNvPr id="32" name="Freeform 1215"/>
              <p:cNvSpPr>
                <a:spLocks/>
              </p:cNvSpPr>
              <p:nvPr/>
            </p:nvSpPr>
            <p:spPr bwMode="auto">
              <a:xfrm>
                <a:off x="6163" y="-1136"/>
                <a:ext cx="259" cy="289"/>
              </a:xfrm>
              <a:custGeom>
                <a:avLst/>
                <a:gdLst>
                  <a:gd name="T0" fmla="*/ 154 w 259"/>
                  <a:gd name="T1" fmla="*/ -1136 h 289"/>
                  <a:gd name="T2" fmla="*/ 139 w 259"/>
                  <a:gd name="T3" fmla="*/ -1133 h 289"/>
                  <a:gd name="T4" fmla="*/ 122 w 259"/>
                  <a:gd name="T5" fmla="*/ -1130 h 289"/>
                  <a:gd name="T6" fmla="*/ 107 w 259"/>
                  <a:gd name="T7" fmla="*/ -1127 h 289"/>
                  <a:gd name="T8" fmla="*/ 53 w 259"/>
                  <a:gd name="T9" fmla="*/ -1097 h 289"/>
                  <a:gd name="T10" fmla="*/ 44 w 259"/>
                  <a:gd name="T11" fmla="*/ -1085 h 289"/>
                  <a:gd name="T12" fmla="*/ 32 w 259"/>
                  <a:gd name="T13" fmla="*/ -1073 h 289"/>
                  <a:gd name="T14" fmla="*/ 23 w 259"/>
                  <a:gd name="T15" fmla="*/ -1058 h 289"/>
                  <a:gd name="T16" fmla="*/ 17 w 259"/>
                  <a:gd name="T17" fmla="*/ -1047 h 289"/>
                  <a:gd name="T18" fmla="*/ 5 w 259"/>
                  <a:gd name="T19" fmla="*/ -1017 h 289"/>
                  <a:gd name="T20" fmla="*/ 0 w 259"/>
                  <a:gd name="T21" fmla="*/ -981 h 289"/>
                  <a:gd name="T22" fmla="*/ 0 w 259"/>
                  <a:gd name="T23" fmla="*/ -942 h 289"/>
                  <a:gd name="T24" fmla="*/ 5 w 259"/>
                  <a:gd name="T25" fmla="*/ -919 h 289"/>
                  <a:gd name="T26" fmla="*/ 11 w 259"/>
                  <a:gd name="T27" fmla="*/ -910 h 289"/>
                  <a:gd name="T28" fmla="*/ 14 w 259"/>
                  <a:gd name="T29" fmla="*/ -901 h 289"/>
                  <a:gd name="T30" fmla="*/ 20 w 259"/>
                  <a:gd name="T31" fmla="*/ -892 h 289"/>
                  <a:gd name="T32" fmla="*/ 29 w 259"/>
                  <a:gd name="T33" fmla="*/ -883 h 289"/>
                  <a:gd name="T34" fmla="*/ 35 w 259"/>
                  <a:gd name="T35" fmla="*/ -874 h 289"/>
                  <a:gd name="T36" fmla="*/ 53 w 259"/>
                  <a:gd name="T37" fmla="*/ -862 h 289"/>
                  <a:gd name="T38" fmla="*/ 65 w 259"/>
                  <a:gd name="T39" fmla="*/ -859 h 289"/>
                  <a:gd name="T40" fmla="*/ 74 w 259"/>
                  <a:gd name="T41" fmla="*/ -853 h 289"/>
                  <a:gd name="T42" fmla="*/ 86 w 259"/>
                  <a:gd name="T43" fmla="*/ -850 h 289"/>
                  <a:gd name="T44" fmla="*/ 145 w 259"/>
                  <a:gd name="T45" fmla="*/ -850 h 289"/>
                  <a:gd name="T46" fmla="*/ 157 w 259"/>
                  <a:gd name="T47" fmla="*/ -853 h 289"/>
                  <a:gd name="T48" fmla="*/ 172 w 259"/>
                  <a:gd name="T49" fmla="*/ -856 h 289"/>
                  <a:gd name="T50" fmla="*/ 187 w 259"/>
                  <a:gd name="T51" fmla="*/ -862 h 289"/>
                  <a:gd name="T52" fmla="*/ 202 w 259"/>
                  <a:gd name="T53" fmla="*/ -865 h 289"/>
                  <a:gd name="T54" fmla="*/ 214 w 259"/>
                  <a:gd name="T55" fmla="*/ -874 h 289"/>
                  <a:gd name="T56" fmla="*/ 229 w 259"/>
                  <a:gd name="T57" fmla="*/ -880 h 289"/>
                  <a:gd name="T58" fmla="*/ 216 w 259"/>
                  <a:gd name="T59" fmla="*/ -916 h 289"/>
                  <a:gd name="T60" fmla="*/ 125 w 259"/>
                  <a:gd name="T61" fmla="*/ -916 h 289"/>
                  <a:gd name="T62" fmla="*/ 113 w 259"/>
                  <a:gd name="T63" fmla="*/ -919 h 289"/>
                  <a:gd name="T64" fmla="*/ 104 w 259"/>
                  <a:gd name="T65" fmla="*/ -924 h 289"/>
                  <a:gd name="T66" fmla="*/ 101 w 259"/>
                  <a:gd name="T67" fmla="*/ -924 h 289"/>
                  <a:gd name="T68" fmla="*/ 95 w 259"/>
                  <a:gd name="T69" fmla="*/ -927 h 289"/>
                  <a:gd name="T70" fmla="*/ 92 w 259"/>
                  <a:gd name="T71" fmla="*/ -933 h 289"/>
                  <a:gd name="T72" fmla="*/ 86 w 259"/>
                  <a:gd name="T73" fmla="*/ -939 h 289"/>
                  <a:gd name="T74" fmla="*/ 86 w 259"/>
                  <a:gd name="T75" fmla="*/ -945 h 289"/>
                  <a:gd name="T76" fmla="*/ 83 w 259"/>
                  <a:gd name="T77" fmla="*/ -951 h 289"/>
                  <a:gd name="T78" fmla="*/ 83 w 259"/>
                  <a:gd name="T79" fmla="*/ -957 h 289"/>
                  <a:gd name="T80" fmla="*/ 80 w 259"/>
                  <a:gd name="T81" fmla="*/ -963 h 289"/>
                  <a:gd name="T82" fmla="*/ 80 w 259"/>
                  <a:gd name="T83" fmla="*/ -969 h 289"/>
                  <a:gd name="T84" fmla="*/ 244 w 259"/>
                  <a:gd name="T85" fmla="*/ -969 h 289"/>
                  <a:gd name="T86" fmla="*/ 250 w 259"/>
                  <a:gd name="T87" fmla="*/ -987 h 289"/>
                  <a:gd name="T88" fmla="*/ 255 w 259"/>
                  <a:gd name="T89" fmla="*/ -1008 h 289"/>
                  <a:gd name="T90" fmla="*/ 257 w 259"/>
                  <a:gd name="T91" fmla="*/ -1017 h 289"/>
                  <a:gd name="T92" fmla="*/ 89 w 259"/>
                  <a:gd name="T93" fmla="*/ -1017 h 289"/>
                  <a:gd name="T94" fmla="*/ 95 w 259"/>
                  <a:gd name="T95" fmla="*/ -1032 h 289"/>
                  <a:gd name="T96" fmla="*/ 98 w 259"/>
                  <a:gd name="T97" fmla="*/ -1044 h 289"/>
                  <a:gd name="T98" fmla="*/ 119 w 259"/>
                  <a:gd name="T99" fmla="*/ -1064 h 289"/>
                  <a:gd name="T100" fmla="*/ 145 w 259"/>
                  <a:gd name="T101" fmla="*/ -1073 h 289"/>
                  <a:gd name="T102" fmla="*/ 253 w 259"/>
                  <a:gd name="T103" fmla="*/ -1073 h 289"/>
                  <a:gd name="T104" fmla="*/ 253 w 259"/>
                  <a:gd name="T105" fmla="*/ -1079 h 289"/>
                  <a:gd name="T106" fmla="*/ 247 w 259"/>
                  <a:gd name="T107" fmla="*/ -1088 h 289"/>
                  <a:gd name="T108" fmla="*/ 244 w 259"/>
                  <a:gd name="T109" fmla="*/ -1097 h 289"/>
                  <a:gd name="T110" fmla="*/ 226 w 259"/>
                  <a:gd name="T111" fmla="*/ -1115 h 289"/>
                  <a:gd name="T112" fmla="*/ 217 w 259"/>
                  <a:gd name="T113" fmla="*/ -1121 h 289"/>
                  <a:gd name="T114" fmla="*/ 190 w 259"/>
                  <a:gd name="T115" fmla="*/ -1130 h 289"/>
                  <a:gd name="T116" fmla="*/ 178 w 259"/>
                  <a:gd name="T117" fmla="*/ -1133 h 289"/>
                  <a:gd name="T118" fmla="*/ 166 w 259"/>
                  <a:gd name="T119" fmla="*/ -1133 h 289"/>
                  <a:gd name="T120" fmla="*/ 154 w 259"/>
                  <a:gd name="T121" fmla="*/ -1136 h 289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0" t="0" r="r" b="b"/>
                <a:pathLst>
                  <a:path w="259" h="289">
                    <a:moveTo>
                      <a:pt x="154" y="0"/>
                    </a:moveTo>
                    <a:lnTo>
                      <a:pt x="139" y="3"/>
                    </a:lnTo>
                    <a:lnTo>
                      <a:pt x="122" y="6"/>
                    </a:lnTo>
                    <a:lnTo>
                      <a:pt x="107" y="9"/>
                    </a:lnTo>
                    <a:lnTo>
                      <a:pt x="53" y="39"/>
                    </a:lnTo>
                    <a:lnTo>
                      <a:pt x="44" y="51"/>
                    </a:lnTo>
                    <a:lnTo>
                      <a:pt x="32" y="63"/>
                    </a:lnTo>
                    <a:lnTo>
                      <a:pt x="23" y="78"/>
                    </a:lnTo>
                    <a:lnTo>
                      <a:pt x="17" y="89"/>
                    </a:lnTo>
                    <a:lnTo>
                      <a:pt x="5" y="119"/>
                    </a:lnTo>
                    <a:lnTo>
                      <a:pt x="0" y="155"/>
                    </a:lnTo>
                    <a:lnTo>
                      <a:pt x="0" y="194"/>
                    </a:lnTo>
                    <a:lnTo>
                      <a:pt x="5" y="217"/>
                    </a:lnTo>
                    <a:lnTo>
                      <a:pt x="11" y="226"/>
                    </a:lnTo>
                    <a:lnTo>
                      <a:pt x="14" y="235"/>
                    </a:lnTo>
                    <a:lnTo>
                      <a:pt x="20" y="244"/>
                    </a:lnTo>
                    <a:lnTo>
                      <a:pt x="29" y="253"/>
                    </a:lnTo>
                    <a:lnTo>
                      <a:pt x="35" y="262"/>
                    </a:lnTo>
                    <a:lnTo>
                      <a:pt x="53" y="274"/>
                    </a:lnTo>
                    <a:lnTo>
                      <a:pt x="65" y="277"/>
                    </a:lnTo>
                    <a:lnTo>
                      <a:pt x="74" y="283"/>
                    </a:lnTo>
                    <a:lnTo>
                      <a:pt x="86" y="286"/>
                    </a:lnTo>
                    <a:lnTo>
                      <a:pt x="145" y="286"/>
                    </a:lnTo>
                    <a:lnTo>
                      <a:pt x="157" y="283"/>
                    </a:lnTo>
                    <a:lnTo>
                      <a:pt x="172" y="280"/>
                    </a:lnTo>
                    <a:lnTo>
                      <a:pt x="187" y="274"/>
                    </a:lnTo>
                    <a:lnTo>
                      <a:pt x="202" y="271"/>
                    </a:lnTo>
                    <a:lnTo>
                      <a:pt x="214" y="262"/>
                    </a:lnTo>
                    <a:lnTo>
                      <a:pt x="229" y="256"/>
                    </a:lnTo>
                    <a:lnTo>
                      <a:pt x="216" y="220"/>
                    </a:lnTo>
                    <a:lnTo>
                      <a:pt x="125" y="220"/>
                    </a:lnTo>
                    <a:lnTo>
                      <a:pt x="113" y="217"/>
                    </a:lnTo>
                    <a:lnTo>
                      <a:pt x="104" y="212"/>
                    </a:lnTo>
                    <a:lnTo>
                      <a:pt x="101" y="212"/>
                    </a:lnTo>
                    <a:lnTo>
                      <a:pt x="95" y="209"/>
                    </a:lnTo>
                    <a:lnTo>
                      <a:pt x="92" y="203"/>
                    </a:lnTo>
                    <a:lnTo>
                      <a:pt x="86" y="197"/>
                    </a:lnTo>
                    <a:lnTo>
                      <a:pt x="86" y="191"/>
                    </a:lnTo>
                    <a:lnTo>
                      <a:pt x="83" y="185"/>
                    </a:lnTo>
                    <a:lnTo>
                      <a:pt x="83" y="179"/>
                    </a:lnTo>
                    <a:lnTo>
                      <a:pt x="80" y="173"/>
                    </a:lnTo>
                    <a:lnTo>
                      <a:pt x="80" y="167"/>
                    </a:lnTo>
                    <a:lnTo>
                      <a:pt x="244" y="167"/>
                    </a:lnTo>
                    <a:lnTo>
                      <a:pt x="250" y="149"/>
                    </a:lnTo>
                    <a:lnTo>
                      <a:pt x="255" y="128"/>
                    </a:lnTo>
                    <a:lnTo>
                      <a:pt x="257" y="119"/>
                    </a:lnTo>
                    <a:lnTo>
                      <a:pt x="89" y="119"/>
                    </a:lnTo>
                    <a:lnTo>
                      <a:pt x="95" y="104"/>
                    </a:lnTo>
                    <a:lnTo>
                      <a:pt x="98" y="92"/>
                    </a:lnTo>
                    <a:lnTo>
                      <a:pt x="119" y="72"/>
                    </a:lnTo>
                    <a:lnTo>
                      <a:pt x="145" y="63"/>
                    </a:lnTo>
                    <a:lnTo>
                      <a:pt x="253" y="63"/>
                    </a:lnTo>
                    <a:lnTo>
                      <a:pt x="253" y="57"/>
                    </a:lnTo>
                    <a:lnTo>
                      <a:pt x="247" y="48"/>
                    </a:lnTo>
                    <a:lnTo>
                      <a:pt x="244" y="39"/>
                    </a:lnTo>
                    <a:lnTo>
                      <a:pt x="226" y="21"/>
                    </a:lnTo>
                    <a:lnTo>
                      <a:pt x="217" y="15"/>
                    </a:lnTo>
                    <a:lnTo>
                      <a:pt x="190" y="6"/>
                    </a:lnTo>
                    <a:lnTo>
                      <a:pt x="178" y="3"/>
                    </a:lnTo>
                    <a:lnTo>
                      <a:pt x="166" y="3"/>
                    </a:lnTo>
                    <a:lnTo>
                      <a:pt x="154" y="0"/>
                    </a:lnTo>
                  </a:path>
                </a:pathLst>
              </a:custGeom>
              <a:solidFill>
                <a:srgbClr val="0D479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>
                  <a:solidFill>
                    <a:srgbClr val="0B2E73"/>
                  </a:solidFill>
                  <a:latin typeface="Arial Narrow" pitchFamily="34" charset="0"/>
                </a:endParaRPr>
              </a:p>
            </p:txBody>
          </p:sp>
          <p:sp>
            <p:nvSpPr>
              <p:cNvPr id="33" name="Freeform 1216"/>
              <p:cNvSpPr>
                <a:spLocks/>
              </p:cNvSpPr>
              <p:nvPr/>
            </p:nvSpPr>
            <p:spPr bwMode="auto">
              <a:xfrm>
                <a:off x="6163" y="-1136"/>
                <a:ext cx="259" cy="289"/>
              </a:xfrm>
              <a:custGeom>
                <a:avLst/>
                <a:gdLst>
                  <a:gd name="T0" fmla="*/ 208 w 259"/>
                  <a:gd name="T1" fmla="*/ -936 h 289"/>
                  <a:gd name="T2" fmla="*/ 190 w 259"/>
                  <a:gd name="T3" fmla="*/ -927 h 289"/>
                  <a:gd name="T4" fmla="*/ 163 w 259"/>
                  <a:gd name="T5" fmla="*/ -919 h 289"/>
                  <a:gd name="T6" fmla="*/ 154 w 259"/>
                  <a:gd name="T7" fmla="*/ -919 h 289"/>
                  <a:gd name="T8" fmla="*/ 145 w 259"/>
                  <a:gd name="T9" fmla="*/ -916 h 289"/>
                  <a:gd name="T10" fmla="*/ 216 w 259"/>
                  <a:gd name="T11" fmla="*/ -916 h 289"/>
                  <a:gd name="T12" fmla="*/ 208 w 259"/>
                  <a:gd name="T13" fmla="*/ -936 h 28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59" h="289">
                    <a:moveTo>
                      <a:pt x="208" y="200"/>
                    </a:moveTo>
                    <a:lnTo>
                      <a:pt x="190" y="209"/>
                    </a:lnTo>
                    <a:lnTo>
                      <a:pt x="163" y="217"/>
                    </a:lnTo>
                    <a:lnTo>
                      <a:pt x="154" y="217"/>
                    </a:lnTo>
                    <a:lnTo>
                      <a:pt x="145" y="220"/>
                    </a:lnTo>
                    <a:lnTo>
                      <a:pt x="216" y="220"/>
                    </a:lnTo>
                    <a:lnTo>
                      <a:pt x="208" y="200"/>
                    </a:lnTo>
                  </a:path>
                </a:pathLst>
              </a:custGeom>
              <a:solidFill>
                <a:srgbClr val="0D479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>
                  <a:solidFill>
                    <a:srgbClr val="0B2E73"/>
                  </a:solidFill>
                  <a:latin typeface="Arial Narrow" pitchFamily="34" charset="0"/>
                </a:endParaRPr>
              </a:p>
            </p:txBody>
          </p:sp>
          <p:sp>
            <p:nvSpPr>
              <p:cNvPr id="34" name="Freeform 1217"/>
              <p:cNvSpPr>
                <a:spLocks/>
              </p:cNvSpPr>
              <p:nvPr/>
            </p:nvSpPr>
            <p:spPr bwMode="auto">
              <a:xfrm>
                <a:off x="6163" y="-1136"/>
                <a:ext cx="259" cy="289"/>
              </a:xfrm>
              <a:custGeom>
                <a:avLst/>
                <a:gdLst>
                  <a:gd name="T0" fmla="*/ 253 w 259"/>
                  <a:gd name="T1" fmla="*/ -1073 h 289"/>
                  <a:gd name="T2" fmla="*/ 145 w 259"/>
                  <a:gd name="T3" fmla="*/ -1073 h 289"/>
                  <a:gd name="T4" fmla="*/ 154 w 259"/>
                  <a:gd name="T5" fmla="*/ -1070 h 289"/>
                  <a:gd name="T6" fmla="*/ 160 w 259"/>
                  <a:gd name="T7" fmla="*/ -1070 h 289"/>
                  <a:gd name="T8" fmla="*/ 169 w 259"/>
                  <a:gd name="T9" fmla="*/ -1067 h 289"/>
                  <a:gd name="T10" fmla="*/ 175 w 259"/>
                  <a:gd name="T11" fmla="*/ -1064 h 289"/>
                  <a:gd name="T12" fmla="*/ 178 w 259"/>
                  <a:gd name="T13" fmla="*/ -1061 h 289"/>
                  <a:gd name="T14" fmla="*/ 184 w 259"/>
                  <a:gd name="T15" fmla="*/ -1050 h 289"/>
                  <a:gd name="T16" fmla="*/ 184 w 259"/>
                  <a:gd name="T17" fmla="*/ -1035 h 289"/>
                  <a:gd name="T18" fmla="*/ 178 w 259"/>
                  <a:gd name="T19" fmla="*/ -1017 h 289"/>
                  <a:gd name="T20" fmla="*/ 257 w 259"/>
                  <a:gd name="T21" fmla="*/ -1017 h 289"/>
                  <a:gd name="T22" fmla="*/ 258 w 259"/>
                  <a:gd name="T23" fmla="*/ -1026 h 289"/>
                  <a:gd name="T24" fmla="*/ 258 w 259"/>
                  <a:gd name="T25" fmla="*/ -1052 h 289"/>
                  <a:gd name="T26" fmla="*/ 253 w 259"/>
                  <a:gd name="T27" fmla="*/ -1070 h 289"/>
                  <a:gd name="T28" fmla="*/ 253 w 259"/>
                  <a:gd name="T29" fmla="*/ -1073 h 289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259" h="289">
                    <a:moveTo>
                      <a:pt x="253" y="63"/>
                    </a:moveTo>
                    <a:lnTo>
                      <a:pt x="145" y="63"/>
                    </a:lnTo>
                    <a:lnTo>
                      <a:pt x="154" y="66"/>
                    </a:lnTo>
                    <a:lnTo>
                      <a:pt x="160" y="66"/>
                    </a:lnTo>
                    <a:lnTo>
                      <a:pt x="169" y="69"/>
                    </a:lnTo>
                    <a:lnTo>
                      <a:pt x="175" y="72"/>
                    </a:lnTo>
                    <a:lnTo>
                      <a:pt x="178" y="75"/>
                    </a:lnTo>
                    <a:lnTo>
                      <a:pt x="184" y="86"/>
                    </a:lnTo>
                    <a:lnTo>
                      <a:pt x="184" y="101"/>
                    </a:lnTo>
                    <a:lnTo>
                      <a:pt x="178" y="119"/>
                    </a:lnTo>
                    <a:lnTo>
                      <a:pt x="257" y="119"/>
                    </a:lnTo>
                    <a:lnTo>
                      <a:pt x="258" y="110"/>
                    </a:lnTo>
                    <a:lnTo>
                      <a:pt x="258" y="84"/>
                    </a:lnTo>
                    <a:lnTo>
                      <a:pt x="253" y="66"/>
                    </a:lnTo>
                    <a:lnTo>
                      <a:pt x="253" y="63"/>
                    </a:lnTo>
                  </a:path>
                </a:pathLst>
              </a:custGeom>
              <a:solidFill>
                <a:srgbClr val="0D479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>
                  <a:solidFill>
                    <a:srgbClr val="0B2E73"/>
                  </a:solidFill>
                  <a:latin typeface="Arial Narrow" pitchFamily="34" charset="0"/>
                </a:endParaRPr>
              </a:p>
            </p:txBody>
          </p:sp>
        </p:grpSp>
        <p:grpSp>
          <p:nvGrpSpPr>
            <p:cNvPr id="20" name="Group 1218"/>
            <p:cNvGrpSpPr>
              <a:grpSpLocks/>
            </p:cNvGrpSpPr>
            <p:nvPr/>
          </p:nvGrpSpPr>
          <p:grpSpPr bwMode="auto">
            <a:xfrm>
              <a:off x="6698" y="-1258"/>
              <a:ext cx="301" cy="402"/>
              <a:chOff x="6698" y="-1258"/>
              <a:chExt cx="301" cy="402"/>
            </a:xfrm>
          </p:grpSpPr>
          <p:sp>
            <p:nvSpPr>
              <p:cNvPr id="27" name="Freeform 1219"/>
              <p:cNvSpPr>
                <a:spLocks/>
              </p:cNvSpPr>
              <p:nvPr/>
            </p:nvSpPr>
            <p:spPr bwMode="auto">
              <a:xfrm>
                <a:off x="6698" y="-1258"/>
                <a:ext cx="301" cy="402"/>
              </a:xfrm>
              <a:custGeom>
                <a:avLst/>
                <a:gdLst>
                  <a:gd name="T0" fmla="*/ 179 w 301"/>
                  <a:gd name="T1" fmla="*/ -1258 h 402"/>
                  <a:gd name="T2" fmla="*/ 128 w 301"/>
                  <a:gd name="T3" fmla="*/ -1258 h 402"/>
                  <a:gd name="T4" fmla="*/ 116 w 301"/>
                  <a:gd name="T5" fmla="*/ -1255 h 402"/>
                  <a:gd name="T6" fmla="*/ 0 w 301"/>
                  <a:gd name="T7" fmla="*/ -856 h 402"/>
                  <a:gd name="T8" fmla="*/ 90 w 301"/>
                  <a:gd name="T9" fmla="*/ -856 h 402"/>
                  <a:gd name="T10" fmla="*/ 113 w 301"/>
                  <a:gd name="T11" fmla="*/ -975 h 402"/>
                  <a:gd name="T12" fmla="*/ 119 w 301"/>
                  <a:gd name="T13" fmla="*/ -990 h 402"/>
                  <a:gd name="T14" fmla="*/ 125 w 301"/>
                  <a:gd name="T15" fmla="*/ -1002 h 402"/>
                  <a:gd name="T16" fmla="*/ 128 w 301"/>
                  <a:gd name="T17" fmla="*/ -1014 h 402"/>
                  <a:gd name="T18" fmla="*/ 140 w 301"/>
                  <a:gd name="T19" fmla="*/ -1032 h 402"/>
                  <a:gd name="T20" fmla="*/ 158 w 301"/>
                  <a:gd name="T21" fmla="*/ -1050 h 402"/>
                  <a:gd name="T22" fmla="*/ 170 w 301"/>
                  <a:gd name="T23" fmla="*/ -1055 h 402"/>
                  <a:gd name="T24" fmla="*/ 173 w 301"/>
                  <a:gd name="T25" fmla="*/ -1058 h 402"/>
                  <a:gd name="T26" fmla="*/ 185 w 301"/>
                  <a:gd name="T27" fmla="*/ -1061 h 402"/>
                  <a:gd name="T28" fmla="*/ 300 w 301"/>
                  <a:gd name="T29" fmla="*/ -1061 h 402"/>
                  <a:gd name="T30" fmla="*/ 301 w 301"/>
                  <a:gd name="T31" fmla="*/ -1064 h 402"/>
                  <a:gd name="T32" fmla="*/ 301 w 301"/>
                  <a:gd name="T33" fmla="*/ -1082 h 402"/>
                  <a:gd name="T34" fmla="*/ 134 w 301"/>
                  <a:gd name="T35" fmla="*/ -1082 h 402"/>
                  <a:gd name="T36" fmla="*/ 143 w 301"/>
                  <a:gd name="T37" fmla="*/ -1115 h 402"/>
                  <a:gd name="T38" fmla="*/ 149 w 301"/>
                  <a:gd name="T39" fmla="*/ -1133 h 402"/>
                  <a:gd name="T40" fmla="*/ 152 w 301"/>
                  <a:gd name="T41" fmla="*/ -1151 h 402"/>
                  <a:gd name="T42" fmla="*/ 179 w 301"/>
                  <a:gd name="T43" fmla="*/ -1258 h 402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301" h="402">
                    <a:moveTo>
                      <a:pt x="179" y="0"/>
                    </a:moveTo>
                    <a:lnTo>
                      <a:pt x="128" y="0"/>
                    </a:lnTo>
                    <a:lnTo>
                      <a:pt x="116" y="3"/>
                    </a:lnTo>
                    <a:lnTo>
                      <a:pt x="0" y="402"/>
                    </a:lnTo>
                    <a:lnTo>
                      <a:pt x="90" y="402"/>
                    </a:lnTo>
                    <a:lnTo>
                      <a:pt x="113" y="283"/>
                    </a:lnTo>
                    <a:lnTo>
                      <a:pt x="119" y="268"/>
                    </a:lnTo>
                    <a:lnTo>
                      <a:pt x="125" y="256"/>
                    </a:lnTo>
                    <a:lnTo>
                      <a:pt x="128" y="244"/>
                    </a:lnTo>
                    <a:lnTo>
                      <a:pt x="140" y="226"/>
                    </a:lnTo>
                    <a:lnTo>
                      <a:pt x="158" y="208"/>
                    </a:lnTo>
                    <a:lnTo>
                      <a:pt x="170" y="203"/>
                    </a:lnTo>
                    <a:lnTo>
                      <a:pt x="173" y="200"/>
                    </a:lnTo>
                    <a:lnTo>
                      <a:pt x="185" y="197"/>
                    </a:lnTo>
                    <a:lnTo>
                      <a:pt x="300" y="197"/>
                    </a:lnTo>
                    <a:lnTo>
                      <a:pt x="301" y="194"/>
                    </a:lnTo>
                    <a:lnTo>
                      <a:pt x="301" y="176"/>
                    </a:lnTo>
                    <a:lnTo>
                      <a:pt x="134" y="176"/>
                    </a:lnTo>
                    <a:lnTo>
                      <a:pt x="143" y="143"/>
                    </a:lnTo>
                    <a:lnTo>
                      <a:pt x="149" y="125"/>
                    </a:lnTo>
                    <a:lnTo>
                      <a:pt x="152" y="107"/>
                    </a:lnTo>
                    <a:lnTo>
                      <a:pt x="179" y="0"/>
                    </a:lnTo>
                  </a:path>
                </a:pathLst>
              </a:custGeom>
              <a:solidFill>
                <a:srgbClr val="0D479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>
                  <a:solidFill>
                    <a:srgbClr val="0B2E73"/>
                  </a:solidFill>
                  <a:latin typeface="Arial Narrow" pitchFamily="34" charset="0"/>
                </a:endParaRPr>
              </a:p>
            </p:txBody>
          </p:sp>
          <p:sp>
            <p:nvSpPr>
              <p:cNvPr id="28" name="Freeform 1220"/>
              <p:cNvSpPr>
                <a:spLocks/>
              </p:cNvSpPr>
              <p:nvPr/>
            </p:nvSpPr>
            <p:spPr bwMode="auto">
              <a:xfrm>
                <a:off x="6698" y="-1258"/>
                <a:ext cx="301" cy="402"/>
              </a:xfrm>
              <a:custGeom>
                <a:avLst/>
                <a:gdLst>
                  <a:gd name="T0" fmla="*/ 300 w 301"/>
                  <a:gd name="T1" fmla="*/ -1061 h 402"/>
                  <a:gd name="T2" fmla="*/ 200 w 301"/>
                  <a:gd name="T3" fmla="*/ -1061 h 402"/>
                  <a:gd name="T4" fmla="*/ 206 w 301"/>
                  <a:gd name="T5" fmla="*/ -1058 h 402"/>
                  <a:gd name="T6" fmla="*/ 209 w 301"/>
                  <a:gd name="T7" fmla="*/ -1055 h 402"/>
                  <a:gd name="T8" fmla="*/ 209 w 301"/>
                  <a:gd name="T9" fmla="*/ -1052 h 402"/>
                  <a:gd name="T10" fmla="*/ 212 w 301"/>
                  <a:gd name="T11" fmla="*/ -1050 h 402"/>
                  <a:gd name="T12" fmla="*/ 212 w 301"/>
                  <a:gd name="T13" fmla="*/ -1032 h 402"/>
                  <a:gd name="T14" fmla="*/ 209 w 301"/>
                  <a:gd name="T15" fmla="*/ -1020 h 402"/>
                  <a:gd name="T16" fmla="*/ 173 w 301"/>
                  <a:gd name="T17" fmla="*/ -856 h 402"/>
                  <a:gd name="T18" fmla="*/ 259 w 301"/>
                  <a:gd name="T19" fmla="*/ -856 h 402"/>
                  <a:gd name="T20" fmla="*/ 286 w 301"/>
                  <a:gd name="T21" fmla="*/ -978 h 402"/>
                  <a:gd name="T22" fmla="*/ 292 w 301"/>
                  <a:gd name="T23" fmla="*/ -1005 h 402"/>
                  <a:gd name="T24" fmla="*/ 298 w 301"/>
                  <a:gd name="T25" fmla="*/ -1029 h 402"/>
                  <a:gd name="T26" fmla="*/ 298 w 301"/>
                  <a:gd name="T27" fmla="*/ -1052 h 402"/>
                  <a:gd name="T28" fmla="*/ 300 w 301"/>
                  <a:gd name="T29" fmla="*/ -1061 h 402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301" h="402">
                    <a:moveTo>
                      <a:pt x="300" y="197"/>
                    </a:moveTo>
                    <a:lnTo>
                      <a:pt x="200" y="197"/>
                    </a:lnTo>
                    <a:lnTo>
                      <a:pt x="206" y="200"/>
                    </a:lnTo>
                    <a:lnTo>
                      <a:pt x="209" y="203"/>
                    </a:lnTo>
                    <a:lnTo>
                      <a:pt x="209" y="206"/>
                    </a:lnTo>
                    <a:lnTo>
                      <a:pt x="212" y="208"/>
                    </a:lnTo>
                    <a:lnTo>
                      <a:pt x="212" y="226"/>
                    </a:lnTo>
                    <a:lnTo>
                      <a:pt x="209" y="238"/>
                    </a:lnTo>
                    <a:lnTo>
                      <a:pt x="173" y="402"/>
                    </a:lnTo>
                    <a:lnTo>
                      <a:pt x="259" y="402"/>
                    </a:lnTo>
                    <a:lnTo>
                      <a:pt x="286" y="280"/>
                    </a:lnTo>
                    <a:lnTo>
                      <a:pt x="292" y="253"/>
                    </a:lnTo>
                    <a:lnTo>
                      <a:pt x="298" y="229"/>
                    </a:lnTo>
                    <a:lnTo>
                      <a:pt x="298" y="206"/>
                    </a:lnTo>
                    <a:lnTo>
                      <a:pt x="300" y="197"/>
                    </a:lnTo>
                  </a:path>
                </a:pathLst>
              </a:custGeom>
              <a:solidFill>
                <a:srgbClr val="0D479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>
                  <a:solidFill>
                    <a:srgbClr val="0B2E73"/>
                  </a:solidFill>
                  <a:latin typeface="Arial Narrow" pitchFamily="34" charset="0"/>
                </a:endParaRPr>
              </a:p>
            </p:txBody>
          </p:sp>
          <p:sp>
            <p:nvSpPr>
              <p:cNvPr id="29" name="Freeform 1221"/>
              <p:cNvSpPr>
                <a:spLocks/>
              </p:cNvSpPr>
              <p:nvPr/>
            </p:nvSpPr>
            <p:spPr bwMode="auto">
              <a:xfrm>
                <a:off x="6698" y="-1258"/>
                <a:ext cx="301" cy="402"/>
              </a:xfrm>
              <a:custGeom>
                <a:avLst/>
                <a:gdLst>
                  <a:gd name="T0" fmla="*/ 256 w 301"/>
                  <a:gd name="T1" fmla="*/ -1136 h 402"/>
                  <a:gd name="T2" fmla="*/ 215 w 301"/>
                  <a:gd name="T3" fmla="*/ -1136 h 402"/>
                  <a:gd name="T4" fmla="*/ 206 w 301"/>
                  <a:gd name="T5" fmla="*/ -1133 h 402"/>
                  <a:gd name="T6" fmla="*/ 191 w 301"/>
                  <a:gd name="T7" fmla="*/ -1127 h 402"/>
                  <a:gd name="T8" fmla="*/ 179 w 301"/>
                  <a:gd name="T9" fmla="*/ -1121 h 402"/>
                  <a:gd name="T10" fmla="*/ 155 w 301"/>
                  <a:gd name="T11" fmla="*/ -1103 h 402"/>
                  <a:gd name="T12" fmla="*/ 134 w 301"/>
                  <a:gd name="T13" fmla="*/ -1082 h 402"/>
                  <a:gd name="T14" fmla="*/ 301 w 301"/>
                  <a:gd name="T15" fmla="*/ -1082 h 402"/>
                  <a:gd name="T16" fmla="*/ 301 w 301"/>
                  <a:gd name="T17" fmla="*/ -1088 h 402"/>
                  <a:gd name="T18" fmla="*/ 298 w 301"/>
                  <a:gd name="T19" fmla="*/ -1097 h 402"/>
                  <a:gd name="T20" fmla="*/ 298 w 301"/>
                  <a:gd name="T21" fmla="*/ -1103 h 402"/>
                  <a:gd name="T22" fmla="*/ 295 w 301"/>
                  <a:gd name="T23" fmla="*/ -1109 h 402"/>
                  <a:gd name="T24" fmla="*/ 283 w 301"/>
                  <a:gd name="T25" fmla="*/ -1121 h 402"/>
                  <a:gd name="T26" fmla="*/ 280 w 301"/>
                  <a:gd name="T27" fmla="*/ -1127 h 402"/>
                  <a:gd name="T28" fmla="*/ 268 w 301"/>
                  <a:gd name="T29" fmla="*/ -1133 h 402"/>
                  <a:gd name="T30" fmla="*/ 262 w 301"/>
                  <a:gd name="T31" fmla="*/ -1133 h 402"/>
                  <a:gd name="T32" fmla="*/ 256 w 301"/>
                  <a:gd name="T33" fmla="*/ -1136 h 40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01" h="402">
                    <a:moveTo>
                      <a:pt x="256" y="122"/>
                    </a:moveTo>
                    <a:lnTo>
                      <a:pt x="215" y="122"/>
                    </a:lnTo>
                    <a:lnTo>
                      <a:pt x="206" y="125"/>
                    </a:lnTo>
                    <a:lnTo>
                      <a:pt x="191" y="131"/>
                    </a:lnTo>
                    <a:lnTo>
                      <a:pt x="179" y="137"/>
                    </a:lnTo>
                    <a:lnTo>
                      <a:pt x="155" y="155"/>
                    </a:lnTo>
                    <a:lnTo>
                      <a:pt x="134" y="176"/>
                    </a:lnTo>
                    <a:lnTo>
                      <a:pt x="301" y="176"/>
                    </a:lnTo>
                    <a:lnTo>
                      <a:pt x="301" y="170"/>
                    </a:lnTo>
                    <a:lnTo>
                      <a:pt x="298" y="161"/>
                    </a:lnTo>
                    <a:lnTo>
                      <a:pt x="298" y="155"/>
                    </a:lnTo>
                    <a:lnTo>
                      <a:pt x="295" y="149"/>
                    </a:lnTo>
                    <a:lnTo>
                      <a:pt x="283" y="137"/>
                    </a:lnTo>
                    <a:lnTo>
                      <a:pt x="280" y="131"/>
                    </a:lnTo>
                    <a:lnTo>
                      <a:pt x="268" y="125"/>
                    </a:lnTo>
                    <a:lnTo>
                      <a:pt x="262" y="125"/>
                    </a:lnTo>
                    <a:lnTo>
                      <a:pt x="256" y="122"/>
                    </a:lnTo>
                  </a:path>
                </a:pathLst>
              </a:custGeom>
              <a:solidFill>
                <a:srgbClr val="0D479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>
                  <a:solidFill>
                    <a:srgbClr val="0B2E73"/>
                  </a:solidFill>
                  <a:latin typeface="Arial Narrow" pitchFamily="34" charset="0"/>
                </a:endParaRPr>
              </a:p>
            </p:txBody>
          </p:sp>
          <p:sp>
            <p:nvSpPr>
              <p:cNvPr id="30" name="Freeform 1222"/>
              <p:cNvSpPr>
                <a:spLocks/>
              </p:cNvSpPr>
              <p:nvPr/>
            </p:nvSpPr>
            <p:spPr bwMode="auto">
              <a:xfrm>
                <a:off x="6698" y="-1258"/>
                <a:ext cx="301" cy="402"/>
              </a:xfrm>
              <a:custGeom>
                <a:avLst/>
                <a:gdLst>
                  <a:gd name="T0" fmla="*/ 238 w 301"/>
                  <a:gd name="T1" fmla="*/ -1139 h 402"/>
                  <a:gd name="T2" fmla="*/ 229 w 301"/>
                  <a:gd name="T3" fmla="*/ -1139 h 402"/>
                  <a:gd name="T4" fmla="*/ 221 w 301"/>
                  <a:gd name="T5" fmla="*/ -1136 h 402"/>
                  <a:gd name="T6" fmla="*/ 250 w 301"/>
                  <a:gd name="T7" fmla="*/ -1136 h 402"/>
                  <a:gd name="T8" fmla="*/ 238 w 301"/>
                  <a:gd name="T9" fmla="*/ -1139 h 40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01" h="402">
                    <a:moveTo>
                      <a:pt x="238" y="119"/>
                    </a:moveTo>
                    <a:lnTo>
                      <a:pt x="229" y="119"/>
                    </a:lnTo>
                    <a:lnTo>
                      <a:pt x="221" y="122"/>
                    </a:lnTo>
                    <a:lnTo>
                      <a:pt x="250" y="122"/>
                    </a:lnTo>
                    <a:lnTo>
                      <a:pt x="238" y="119"/>
                    </a:lnTo>
                  </a:path>
                </a:pathLst>
              </a:custGeom>
              <a:solidFill>
                <a:srgbClr val="0D479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>
                  <a:solidFill>
                    <a:srgbClr val="0B2E73"/>
                  </a:solidFill>
                  <a:latin typeface="Arial Narrow" pitchFamily="34" charset="0"/>
                </a:endParaRPr>
              </a:p>
            </p:txBody>
          </p:sp>
        </p:grpSp>
        <p:grpSp>
          <p:nvGrpSpPr>
            <p:cNvPr id="21" name="Group 1223"/>
            <p:cNvGrpSpPr>
              <a:grpSpLocks/>
            </p:cNvGrpSpPr>
            <p:nvPr/>
          </p:nvGrpSpPr>
          <p:grpSpPr bwMode="auto">
            <a:xfrm>
              <a:off x="7457" y="-1127"/>
              <a:ext cx="324" cy="384"/>
              <a:chOff x="7457" y="-1127"/>
              <a:chExt cx="324" cy="384"/>
            </a:xfrm>
          </p:grpSpPr>
          <p:sp>
            <p:nvSpPr>
              <p:cNvPr id="25" name="Freeform 1224"/>
              <p:cNvSpPr>
                <a:spLocks/>
              </p:cNvSpPr>
              <p:nvPr/>
            </p:nvSpPr>
            <p:spPr bwMode="auto">
              <a:xfrm>
                <a:off x="7457" y="-1127"/>
                <a:ext cx="324" cy="384"/>
              </a:xfrm>
              <a:custGeom>
                <a:avLst/>
                <a:gdLst>
                  <a:gd name="T0" fmla="*/ 217 w 324"/>
                  <a:gd name="T1" fmla="*/ -1127 h 384"/>
                  <a:gd name="T2" fmla="*/ 87 w 324"/>
                  <a:gd name="T3" fmla="*/ -1127 h 384"/>
                  <a:gd name="T4" fmla="*/ 0 w 324"/>
                  <a:gd name="T5" fmla="*/ -743 h 384"/>
                  <a:gd name="T6" fmla="*/ 87 w 324"/>
                  <a:gd name="T7" fmla="*/ -743 h 384"/>
                  <a:gd name="T8" fmla="*/ 110 w 324"/>
                  <a:gd name="T9" fmla="*/ -853 h 384"/>
                  <a:gd name="T10" fmla="*/ 167 w 324"/>
                  <a:gd name="T11" fmla="*/ -853 h 384"/>
                  <a:gd name="T12" fmla="*/ 179 w 324"/>
                  <a:gd name="T13" fmla="*/ -856 h 384"/>
                  <a:gd name="T14" fmla="*/ 194 w 324"/>
                  <a:gd name="T15" fmla="*/ -856 h 384"/>
                  <a:gd name="T16" fmla="*/ 209 w 324"/>
                  <a:gd name="T17" fmla="*/ -862 h 384"/>
                  <a:gd name="T18" fmla="*/ 223 w 324"/>
                  <a:gd name="T19" fmla="*/ -865 h 384"/>
                  <a:gd name="T20" fmla="*/ 235 w 324"/>
                  <a:gd name="T21" fmla="*/ -871 h 384"/>
                  <a:gd name="T22" fmla="*/ 250 w 324"/>
                  <a:gd name="T23" fmla="*/ -877 h 384"/>
                  <a:gd name="T24" fmla="*/ 274 w 324"/>
                  <a:gd name="T25" fmla="*/ -895 h 384"/>
                  <a:gd name="T26" fmla="*/ 283 w 324"/>
                  <a:gd name="T27" fmla="*/ -907 h 384"/>
                  <a:gd name="T28" fmla="*/ 292 w 324"/>
                  <a:gd name="T29" fmla="*/ -916 h 384"/>
                  <a:gd name="T30" fmla="*/ 125 w 324"/>
                  <a:gd name="T31" fmla="*/ -916 h 384"/>
                  <a:gd name="T32" fmla="*/ 158 w 324"/>
                  <a:gd name="T33" fmla="*/ -1067 h 384"/>
                  <a:gd name="T34" fmla="*/ 311 w 324"/>
                  <a:gd name="T35" fmla="*/ -1067 h 384"/>
                  <a:gd name="T36" fmla="*/ 310 w 324"/>
                  <a:gd name="T37" fmla="*/ -1070 h 384"/>
                  <a:gd name="T38" fmla="*/ 298 w 324"/>
                  <a:gd name="T39" fmla="*/ -1088 h 384"/>
                  <a:gd name="T40" fmla="*/ 289 w 324"/>
                  <a:gd name="T41" fmla="*/ -1097 h 384"/>
                  <a:gd name="T42" fmla="*/ 271 w 324"/>
                  <a:gd name="T43" fmla="*/ -1109 h 384"/>
                  <a:gd name="T44" fmla="*/ 247 w 324"/>
                  <a:gd name="T45" fmla="*/ -1121 h 384"/>
                  <a:gd name="T46" fmla="*/ 217 w 324"/>
                  <a:gd name="T47" fmla="*/ -1127 h 384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324" h="384">
                    <a:moveTo>
                      <a:pt x="217" y="0"/>
                    </a:moveTo>
                    <a:lnTo>
                      <a:pt x="87" y="0"/>
                    </a:lnTo>
                    <a:lnTo>
                      <a:pt x="0" y="384"/>
                    </a:lnTo>
                    <a:lnTo>
                      <a:pt x="87" y="384"/>
                    </a:lnTo>
                    <a:lnTo>
                      <a:pt x="110" y="274"/>
                    </a:lnTo>
                    <a:lnTo>
                      <a:pt x="167" y="274"/>
                    </a:lnTo>
                    <a:lnTo>
                      <a:pt x="179" y="271"/>
                    </a:lnTo>
                    <a:lnTo>
                      <a:pt x="194" y="271"/>
                    </a:lnTo>
                    <a:lnTo>
                      <a:pt x="209" y="265"/>
                    </a:lnTo>
                    <a:lnTo>
                      <a:pt x="223" y="262"/>
                    </a:lnTo>
                    <a:lnTo>
                      <a:pt x="235" y="256"/>
                    </a:lnTo>
                    <a:lnTo>
                      <a:pt x="250" y="250"/>
                    </a:lnTo>
                    <a:lnTo>
                      <a:pt x="274" y="232"/>
                    </a:lnTo>
                    <a:lnTo>
                      <a:pt x="283" y="220"/>
                    </a:lnTo>
                    <a:lnTo>
                      <a:pt x="292" y="211"/>
                    </a:lnTo>
                    <a:lnTo>
                      <a:pt x="125" y="211"/>
                    </a:lnTo>
                    <a:lnTo>
                      <a:pt x="158" y="60"/>
                    </a:lnTo>
                    <a:lnTo>
                      <a:pt x="311" y="60"/>
                    </a:lnTo>
                    <a:lnTo>
                      <a:pt x="310" y="57"/>
                    </a:lnTo>
                    <a:lnTo>
                      <a:pt x="298" y="39"/>
                    </a:lnTo>
                    <a:lnTo>
                      <a:pt x="289" y="30"/>
                    </a:lnTo>
                    <a:lnTo>
                      <a:pt x="271" y="18"/>
                    </a:lnTo>
                    <a:lnTo>
                      <a:pt x="247" y="6"/>
                    </a:lnTo>
                    <a:lnTo>
                      <a:pt x="217" y="0"/>
                    </a:lnTo>
                  </a:path>
                </a:pathLst>
              </a:custGeom>
              <a:solidFill>
                <a:srgbClr val="0D479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>
                  <a:solidFill>
                    <a:srgbClr val="0B2E73"/>
                  </a:solidFill>
                  <a:latin typeface="Arial Narrow" pitchFamily="34" charset="0"/>
                </a:endParaRPr>
              </a:p>
            </p:txBody>
          </p:sp>
          <p:sp>
            <p:nvSpPr>
              <p:cNvPr id="26" name="Freeform 1225"/>
              <p:cNvSpPr>
                <a:spLocks/>
              </p:cNvSpPr>
              <p:nvPr/>
            </p:nvSpPr>
            <p:spPr bwMode="auto">
              <a:xfrm>
                <a:off x="7457" y="-1127"/>
                <a:ext cx="324" cy="384"/>
              </a:xfrm>
              <a:custGeom>
                <a:avLst/>
                <a:gdLst>
                  <a:gd name="T0" fmla="*/ 311 w 324"/>
                  <a:gd name="T1" fmla="*/ -1067 h 384"/>
                  <a:gd name="T2" fmla="*/ 176 w 324"/>
                  <a:gd name="T3" fmla="*/ -1067 h 384"/>
                  <a:gd name="T4" fmla="*/ 191 w 324"/>
                  <a:gd name="T5" fmla="*/ -1064 h 384"/>
                  <a:gd name="T6" fmla="*/ 197 w 324"/>
                  <a:gd name="T7" fmla="*/ -1064 h 384"/>
                  <a:gd name="T8" fmla="*/ 215 w 324"/>
                  <a:gd name="T9" fmla="*/ -1055 h 384"/>
                  <a:gd name="T10" fmla="*/ 217 w 324"/>
                  <a:gd name="T11" fmla="*/ -1052 h 384"/>
                  <a:gd name="T12" fmla="*/ 223 w 324"/>
                  <a:gd name="T13" fmla="*/ -1050 h 384"/>
                  <a:gd name="T14" fmla="*/ 226 w 324"/>
                  <a:gd name="T15" fmla="*/ -1047 h 384"/>
                  <a:gd name="T16" fmla="*/ 232 w 324"/>
                  <a:gd name="T17" fmla="*/ -1035 h 384"/>
                  <a:gd name="T18" fmla="*/ 232 w 324"/>
                  <a:gd name="T19" fmla="*/ -1026 h 384"/>
                  <a:gd name="T20" fmla="*/ 235 w 324"/>
                  <a:gd name="T21" fmla="*/ -1020 h 384"/>
                  <a:gd name="T22" fmla="*/ 235 w 324"/>
                  <a:gd name="T23" fmla="*/ -1005 h 384"/>
                  <a:gd name="T24" fmla="*/ 232 w 324"/>
                  <a:gd name="T25" fmla="*/ -996 h 384"/>
                  <a:gd name="T26" fmla="*/ 232 w 324"/>
                  <a:gd name="T27" fmla="*/ -987 h 384"/>
                  <a:gd name="T28" fmla="*/ 229 w 324"/>
                  <a:gd name="T29" fmla="*/ -978 h 384"/>
                  <a:gd name="T30" fmla="*/ 226 w 324"/>
                  <a:gd name="T31" fmla="*/ -972 h 384"/>
                  <a:gd name="T32" fmla="*/ 223 w 324"/>
                  <a:gd name="T33" fmla="*/ -963 h 384"/>
                  <a:gd name="T34" fmla="*/ 220 w 324"/>
                  <a:gd name="T35" fmla="*/ -957 h 384"/>
                  <a:gd name="T36" fmla="*/ 215 w 324"/>
                  <a:gd name="T37" fmla="*/ -948 h 384"/>
                  <a:gd name="T38" fmla="*/ 212 w 324"/>
                  <a:gd name="T39" fmla="*/ -942 h 384"/>
                  <a:gd name="T40" fmla="*/ 206 w 324"/>
                  <a:gd name="T41" fmla="*/ -936 h 384"/>
                  <a:gd name="T42" fmla="*/ 200 w 324"/>
                  <a:gd name="T43" fmla="*/ -933 h 384"/>
                  <a:gd name="T44" fmla="*/ 197 w 324"/>
                  <a:gd name="T45" fmla="*/ -927 h 384"/>
                  <a:gd name="T46" fmla="*/ 191 w 324"/>
                  <a:gd name="T47" fmla="*/ -924 h 384"/>
                  <a:gd name="T48" fmla="*/ 182 w 324"/>
                  <a:gd name="T49" fmla="*/ -922 h 384"/>
                  <a:gd name="T50" fmla="*/ 170 w 324"/>
                  <a:gd name="T51" fmla="*/ -916 h 384"/>
                  <a:gd name="T52" fmla="*/ 292 w 324"/>
                  <a:gd name="T53" fmla="*/ -916 h 384"/>
                  <a:gd name="T54" fmla="*/ 295 w 324"/>
                  <a:gd name="T55" fmla="*/ -919 h 384"/>
                  <a:gd name="T56" fmla="*/ 304 w 324"/>
                  <a:gd name="T57" fmla="*/ -930 h 384"/>
                  <a:gd name="T58" fmla="*/ 322 w 324"/>
                  <a:gd name="T59" fmla="*/ -975 h 384"/>
                  <a:gd name="T60" fmla="*/ 322 w 324"/>
                  <a:gd name="T61" fmla="*/ -993 h 384"/>
                  <a:gd name="T62" fmla="*/ 325 w 324"/>
                  <a:gd name="T63" fmla="*/ -1011 h 384"/>
                  <a:gd name="T64" fmla="*/ 325 w 324"/>
                  <a:gd name="T65" fmla="*/ -1023 h 384"/>
                  <a:gd name="T66" fmla="*/ 322 w 324"/>
                  <a:gd name="T67" fmla="*/ -1038 h 384"/>
                  <a:gd name="T68" fmla="*/ 319 w 324"/>
                  <a:gd name="T69" fmla="*/ -1047 h 384"/>
                  <a:gd name="T70" fmla="*/ 316 w 324"/>
                  <a:gd name="T71" fmla="*/ -1058 h 384"/>
                  <a:gd name="T72" fmla="*/ 311 w 324"/>
                  <a:gd name="T73" fmla="*/ -1067 h 384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0" t="0" r="r" b="b"/>
                <a:pathLst>
                  <a:path w="324" h="384">
                    <a:moveTo>
                      <a:pt x="311" y="60"/>
                    </a:moveTo>
                    <a:lnTo>
                      <a:pt x="176" y="60"/>
                    </a:lnTo>
                    <a:lnTo>
                      <a:pt x="191" y="63"/>
                    </a:lnTo>
                    <a:lnTo>
                      <a:pt x="197" y="63"/>
                    </a:lnTo>
                    <a:lnTo>
                      <a:pt x="215" y="72"/>
                    </a:lnTo>
                    <a:lnTo>
                      <a:pt x="217" y="75"/>
                    </a:lnTo>
                    <a:lnTo>
                      <a:pt x="223" y="77"/>
                    </a:lnTo>
                    <a:lnTo>
                      <a:pt x="226" y="80"/>
                    </a:lnTo>
                    <a:lnTo>
                      <a:pt x="232" y="92"/>
                    </a:lnTo>
                    <a:lnTo>
                      <a:pt x="232" y="101"/>
                    </a:lnTo>
                    <a:lnTo>
                      <a:pt x="235" y="107"/>
                    </a:lnTo>
                    <a:lnTo>
                      <a:pt x="235" y="122"/>
                    </a:lnTo>
                    <a:lnTo>
                      <a:pt x="232" y="131"/>
                    </a:lnTo>
                    <a:lnTo>
                      <a:pt x="232" y="140"/>
                    </a:lnTo>
                    <a:lnTo>
                      <a:pt x="229" y="149"/>
                    </a:lnTo>
                    <a:lnTo>
                      <a:pt x="226" y="155"/>
                    </a:lnTo>
                    <a:lnTo>
                      <a:pt x="223" y="164"/>
                    </a:lnTo>
                    <a:lnTo>
                      <a:pt x="220" y="170"/>
                    </a:lnTo>
                    <a:lnTo>
                      <a:pt x="215" y="179"/>
                    </a:lnTo>
                    <a:lnTo>
                      <a:pt x="212" y="185"/>
                    </a:lnTo>
                    <a:lnTo>
                      <a:pt x="206" y="191"/>
                    </a:lnTo>
                    <a:lnTo>
                      <a:pt x="200" y="194"/>
                    </a:lnTo>
                    <a:lnTo>
                      <a:pt x="197" y="200"/>
                    </a:lnTo>
                    <a:lnTo>
                      <a:pt x="191" y="203"/>
                    </a:lnTo>
                    <a:lnTo>
                      <a:pt x="182" y="205"/>
                    </a:lnTo>
                    <a:lnTo>
                      <a:pt x="170" y="211"/>
                    </a:lnTo>
                    <a:lnTo>
                      <a:pt x="292" y="211"/>
                    </a:lnTo>
                    <a:lnTo>
                      <a:pt x="295" y="208"/>
                    </a:lnTo>
                    <a:lnTo>
                      <a:pt x="304" y="197"/>
                    </a:lnTo>
                    <a:lnTo>
                      <a:pt x="322" y="152"/>
                    </a:lnTo>
                    <a:lnTo>
                      <a:pt x="322" y="134"/>
                    </a:lnTo>
                    <a:lnTo>
                      <a:pt x="325" y="116"/>
                    </a:lnTo>
                    <a:lnTo>
                      <a:pt x="325" y="104"/>
                    </a:lnTo>
                    <a:lnTo>
                      <a:pt x="322" y="89"/>
                    </a:lnTo>
                    <a:lnTo>
                      <a:pt x="319" y="80"/>
                    </a:lnTo>
                    <a:lnTo>
                      <a:pt x="316" y="69"/>
                    </a:lnTo>
                    <a:lnTo>
                      <a:pt x="311" y="60"/>
                    </a:lnTo>
                  </a:path>
                </a:pathLst>
              </a:custGeom>
              <a:solidFill>
                <a:srgbClr val="0D479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>
                  <a:solidFill>
                    <a:srgbClr val="0B2E73"/>
                  </a:solidFill>
                  <a:latin typeface="Arial Narrow" pitchFamily="34" charset="0"/>
                </a:endParaRPr>
              </a:p>
            </p:txBody>
          </p:sp>
        </p:grpSp>
        <p:grpSp>
          <p:nvGrpSpPr>
            <p:cNvPr id="22" name="Group 1226"/>
            <p:cNvGrpSpPr>
              <a:grpSpLocks/>
            </p:cNvGrpSpPr>
            <p:nvPr/>
          </p:nvGrpSpPr>
          <p:grpSpPr bwMode="auto">
            <a:xfrm>
              <a:off x="5767" y="-710"/>
              <a:ext cx="1595" cy="128"/>
              <a:chOff x="5767" y="-710"/>
              <a:chExt cx="1595" cy="128"/>
            </a:xfrm>
          </p:grpSpPr>
          <p:sp>
            <p:nvSpPr>
              <p:cNvPr id="23" name="Freeform 1227"/>
              <p:cNvSpPr>
                <a:spLocks/>
              </p:cNvSpPr>
              <p:nvPr/>
            </p:nvSpPr>
            <p:spPr bwMode="auto">
              <a:xfrm>
                <a:off x="5767" y="-710"/>
                <a:ext cx="1595" cy="128"/>
              </a:xfrm>
              <a:custGeom>
                <a:avLst/>
                <a:gdLst>
                  <a:gd name="T0" fmla="*/ 1595 w 1595"/>
                  <a:gd name="T1" fmla="*/ -585 h 128"/>
                  <a:gd name="T2" fmla="*/ 12 w 1595"/>
                  <a:gd name="T3" fmla="*/ -585 h 128"/>
                  <a:gd name="T4" fmla="*/ 53 w 1595"/>
                  <a:gd name="T5" fmla="*/ -582 h 128"/>
                  <a:gd name="T6" fmla="*/ 1571 w 1595"/>
                  <a:gd name="T7" fmla="*/ -582 h 128"/>
                  <a:gd name="T8" fmla="*/ 1595 w 1595"/>
                  <a:gd name="T9" fmla="*/ -585 h 12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595" h="128">
                    <a:moveTo>
                      <a:pt x="1595" y="125"/>
                    </a:moveTo>
                    <a:lnTo>
                      <a:pt x="12" y="125"/>
                    </a:lnTo>
                    <a:lnTo>
                      <a:pt x="53" y="128"/>
                    </a:lnTo>
                    <a:lnTo>
                      <a:pt x="1571" y="128"/>
                    </a:lnTo>
                    <a:lnTo>
                      <a:pt x="1595" y="125"/>
                    </a:lnTo>
                  </a:path>
                </a:pathLst>
              </a:custGeom>
              <a:solidFill>
                <a:srgbClr val="FC001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>
                  <a:solidFill>
                    <a:srgbClr val="0B2E73"/>
                  </a:solidFill>
                  <a:latin typeface="Arial Narrow" pitchFamily="34" charset="0"/>
                </a:endParaRPr>
              </a:p>
            </p:txBody>
          </p:sp>
          <p:sp>
            <p:nvSpPr>
              <p:cNvPr id="24" name="Freeform 1228"/>
              <p:cNvSpPr>
                <a:spLocks/>
              </p:cNvSpPr>
              <p:nvPr/>
            </p:nvSpPr>
            <p:spPr bwMode="auto">
              <a:xfrm>
                <a:off x="5767" y="-710"/>
                <a:ext cx="1595" cy="128"/>
              </a:xfrm>
              <a:custGeom>
                <a:avLst/>
                <a:gdLst>
                  <a:gd name="T0" fmla="*/ 1943 w 1595"/>
                  <a:gd name="T1" fmla="*/ -710 h 128"/>
                  <a:gd name="T2" fmla="*/ 1735 w 1595"/>
                  <a:gd name="T3" fmla="*/ -710 h 128"/>
                  <a:gd name="T4" fmla="*/ 1294 w 1595"/>
                  <a:gd name="T5" fmla="*/ -698 h 128"/>
                  <a:gd name="T6" fmla="*/ 1059 w 1595"/>
                  <a:gd name="T7" fmla="*/ -686 h 128"/>
                  <a:gd name="T8" fmla="*/ 690 w 1595"/>
                  <a:gd name="T9" fmla="*/ -663 h 128"/>
                  <a:gd name="T10" fmla="*/ 327 w 1595"/>
                  <a:gd name="T11" fmla="*/ -633 h 128"/>
                  <a:gd name="T12" fmla="*/ 199 w 1595"/>
                  <a:gd name="T13" fmla="*/ -621 h 128"/>
                  <a:gd name="T14" fmla="*/ 125 w 1595"/>
                  <a:gd name="T15" fmla="*/ -612 h 128"/>
                  <a:gd name="T16" fmla="*/ 71 w 1595"/>
                  <a:gd name="T17" fmla="*/ -603 h 128"/>
                  <a:gd name="T18" fmla="*/ 32 w 1595"/>
                  <a:gd name="T19" fmla="*/ -597 h 128"/>
                  <a:gd name="T20" fmla="*/ 18 w 1595"/>
                  <a:gd name="T21" fmla="*/ -594 h 128"/>
                  <a:gd name="T22" fmla="*/ 6 w 1595"/>
                  <a:gd name="T23" fmla="*/ -591 h 128"/>
                  <a:gd name="T24" fmla="*/ 0 w 1595"/>
                  <a:gd name="T25" fmla="*/ -591 h 128"/>
                  <a:gd name="T26" fmla="*/ 0 w 1595"/>
                  <a:gd name="T27" fmla="*/ -585 h 128"/>
                  <a:gd name="T28" fmla="*/ 1622 w 1595"/>
                  <a:gd name="T29" fmla="*/ -585 h 128"/>
                  <a:gd name="T30" fmla="*/ 1696 w 1595"/>
                  <a:gd name="T31" fmla="*/ -594 h 128"/>
                  <a:gd name="T32" fmla="*/ 1771 w 1595"/>
                  <a:gd name="T33" fmla="*/ -612 h 128"/>
                  <a:gd name="T34" fmla="*/ 1791 w 1595"/>
                  <a:gd name="T35" fmla="*/ -621 h 128"/>
                  <a:gd name="T36" fmla="*/ 1839 w 1595"/>
                  <a:gd name="T37" fmla="*/ -639 h 128"/>
                  <a:gd name="T38" fmla="*/ 1860 w 1595"/>
                  <a:gd name="T39" fmla="*/ -648 h 128"/>
                  <a:gd name="T40" fmla="*/ 1881 w 1595"/>
                  <a:gd name="T41" fmla="*/ -660 h 128"/>
                  <a:gd name="T42" fmla="*/ 1905 w 1595"/>
                  <a:gd name="T43" fmla="*/ -672 h 128"/>
                  <a:gd name="T44" fmla="*/ 1946 w 1595"/>
                  <a:gd name="T45" fmla="*/ -695 h 128"/>
                  <a:gd name="T46" fmla="*/ 1946 w 1595"/>
                  <a:gd name="T47" fmla="*/ -698 h 128"/>
                  <a:gd name="T48" fmla="*/ 1949 w 1595"/>
                  <a:gd name="T49" fmla="*/ -701 h 128"/>
                  <a:gd name="T50" fmla="*/ 1949 w 1595"/>
                  <a:gd name="T51" fmla="*/ -704 h 128"/>
                  <a:gd name="T52" fmla="*/ 1943 w 1595"/>
                  <a:gd name="T53" fmla="*/ -710 h 128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1595" h="128">
                    <a:moveTo>
                      <a:pt x="1943" y="0"/>
                    </a:moveTo>
                    <a:lnTo>
                      <a:pt x="1735" y="0"/>
                    </a:lnTo>
                    <a:lnTo>
                      <a:pt x="1294" y="12"/>
                    </a:lnTo>
                    <a:lnTo>
                      <a:pt x="1059" y="24"/>
                    </a:lnTo>
                    <a:lnTo>
                      <a:pt x="690" y="47"/>
                    </a:lnTo>
                    <a:lnTo>
                      <a:pt x="327" y="77"/>
                    </a:lnTo>
                    <a:lnTo>
                      <a:pt x="199" y="89"/>
                    </a:lnTo>
                    <a:lnTo>
                      <a:pt x="125" y="98"/>
                    </a:lnTo>
                    <a:lnTo>
                      <a:pt x="71" y="107"/>
                    </a:lnTo>
                    <a:lnTo>
                      <a:pt x="32" y="113"/>
                    </a:lnTo>
                    <a:lnTo>
                      <a:pt x="18" y="116"/>
                    </a:lnTo>
                    <a:lnTo>
                      <a:pt x="6" y="119"/>
                    </a:lnTo>
                    <a:lnTo>
                      <a:pt x="0" y="119"/>
                    </a:lnTo>
                    <a:lnTo>
                      <a:pt x="0" y="125"/>
                    </a:lnTo>
                    <a:lnTo>
                      <a:pt x="1622" y="125"/>
                    </a:lnTo>
                    <a:lnTo>
                      <a:pt x="1696" y="116"/>
                    </a:lnTo>
                    <a:lnTo>
                      <a:pt x="1771" y="98"/>
                    </a:lnTo>
                    <a:lnTo>
                      <a:pt x="1791" y="89"/>
                    </a:lnTo>
                    <a:lnTo>
                      <a:pt x="1839" y="71"/>
                    </a:lnTo>
                    <a:lnTo>
                      <a:pt x="1860" y="62"/>
                    </a:lnTo>
                    <a:lnTo>
                      <a:pt x="1881" y="50"/>
                    </a:lnTo>
                    <a:lnTo>
                      <a:pt x="1905" y="38"/>
                    </a:lnTo>
                    <a:lnTo>
                      <a:pt x="1946" y="15"/>
                    </a:lnTo>
                    <a:lnTo>
                      <a:pt x="1946" y="12"/>
                    </a:lnTo>
                    <a:lnTo>
                      <a:pt x="1949" y="9"/>
                    </a:lnTo>
                    <a:lnTo>
                      <a:pt x="1949" y="6"/>
                    </a:lnTo>
                    <a:lnTo>
                      <a:pt x="1943" y="0"/>
                    </a:lnTo>
                  </a:path>
                </a:pathLst>
              </a:custGeom>
              <a:solidFill>
                <a:srgbClr val="FC001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>
                  <a:solidFill>
                    <a:srgbClr val="0B2E73"/>
                  </a:solidFill>
                  <a:latin typeface="Arial Narrow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7183039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Title 51"/>
          <p:cNvSpPr>
            <a:spLocks noGrp="1"/>
          </p:cNvSpPr>
          <p:nvPr>
            <p:ph type="title"/>
          </p:nvPr>
        </p:nvSpPr>
        <p:spPr>
          <a:xfrm>
            <a:off x="845761" y="154922"/>
            <a:ext cx="10515600" cy="911682"/>
          </a:xfrm>
        </p:spPr>
        <p:txBody>
          <a:bodyPr>
            <a:normAutofit/>
          </a:bodyPr>
          <a:lstStyle/>
          <a:p>
            <a:r>
              <a:rPr lang="ru-RU" sz="3200" dirty="0">
                <a:solidFill>
                  <a:schemeClr val="accent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Структура консолидации</a:t>
            </a:r>
            <a:endParaRPr lang="id-ID" sz="3200" dirty="0">
              <a:solidFill>
                <a:schemeClr val="accent3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0E94B5-8C35-4E38-8FC1-B73EBEBA3C09}" type="slidenum">
              <a:rPr lang="id-ID" smtClean="0">
                <a:latin typeface="San Francisco Display Bold"/>
              </a:rPr>
              <a:pPr/>
              <a:t>3</a:t>
            </a:fld>
            <a:endParaRPr lang="id-ID">
              <a:latin typeface="San Francisco Display Bold"/>
            </a:endParaRPr>
          </a:p>
        </p:txBody>
      </p:sp>
      <p:sp>
        <p:nvSpPr>
          <p:cNvPr id="53" name="Text Placeholder 52"/>
          <p:cNvSpPr>
            <a:spLocks noGrp="1"/>
          </p:cNvSpPr>
          <p:nvPr>
            <p:ph type="body" sz="quarter" idx="13"/>
          </p:nvPr>
        </p:nvSpPr>
        <p:spPr>
          <a:xfrm>
            <a:off x="887864" y="1051933"/>
            <a:ext cx="10515600" cy="366712"/>
          </a:xfrm>
        </p:spPr>
        <p:txBody>
          <a:bodyPr>
            <a:normAutofit/>
          </a:bodyPr>
          <a:lstStyle/>
          <a:p>
            <a:r>
              <a:rPr lang="ru-RU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Группы компаний</a:t>
            </a:r>
            <a:endParaRPr lang="id-ID" sz="1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1" name="TextBox 23"/>
          <p:cNvSpPr txBox="1"/>
          <p:nvPr/>
        </p:nvSpPr>
        <p:spPr>
          <a:xfrm>
            <a:off x="5530501" y="2876531"/>
            <a:ext cx="20875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d-ID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400" b="1" dirty="0">
                <a:solidFill>
                  <a:schemeClr val="accent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АО «КИНГ»</a:t>
            </a:r>
            <a:endParaRPr lang="id-ID" sz="1400" b="1" dirty="0">
              <a:solidFill>
                <a:schemeClr val="accent3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360406" y="4483880"/>
            <a:ext cx="24184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d-ID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b="1" dirty="0">
                <a:solidFill>
                  <a:schemeClr val="accent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ТОО «Казгипронефтетранс»</a:t>
            </a:r>
            <a:endParaRPr lang="id-ID" sz="1400" b="1" dirty="0">
              <a:solidFill>
                <a:schemeClr val="accent3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0" name="TextBox 23"/>
          <p:cNvSpPr txBox="1"/>
          <p:nvPr/>
        </p:nvSpPr>
        <p:spPr>
          <a:xfrm>
            <a:off x="5050799" y="4483880"/>
            <a:ext cx="21921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d-ID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b="1" dirty="0">
                <a:solidFill>
                  <a:schemeClr val="accent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АО «НИПИ «</a:t>
            </a:r>
            <a:r>
              <a:rPr lang="ru-RU" sz="1400" b="1" dirty="0" err="1">
                <a:solidFill>
                  <a:schemeClr val="accent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Каспимунайгаз</a:t>
            </a:r>
            <a:r>
              <a:rPr lang="ru-RU" sz="1400" b="1" dirty="0">
                <a:solidFill>
                  <a:schemeClr val="accent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»</a:t>
            </a:r>
            <a:endParaRPr lang="id-ID" sz="1400" b="1" dirty="0">
              <a:solidFill>
                <a:schemeClr val="accent3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7" name="TextBox 23"/>
          <p:cNvSpPr txBox="1"/>
          <p:nvPr/>
        </p:nvSpPr>
        <p:spPr>
          <a:xfrm>
            <a:off x="7971682" y="4461678"/>
            <a:ext cx="20875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d-ID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400" b="1" dirty="0">
                <a:solidFill>
                  <a:schemeClr val="accent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ТОО «НИЦ КИНГ»</a:t>
            </a:r>
            <a:endParaRPr lang="id-ID" sz="1400" b="1" dirty="0">
              <a:solidFill>
                <a:schemeClr val="accent3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47" name="Group 48"/>
          <p:cNvGrpSpPr/>
          <p:nvPr/>
        </p:nvGrpSpPr>
        <p:grpSpPr>
          <a:xfrm>
            <a:off x="5347252" y="2779172"/>
            <a:ext cx="1534545" cy="45719"/>
            <a:chOff x="0" y="6756401"/>
            <a:chExt cx="12192000" cy="114300"/>
          </a:xfrm>
        </p:grpSpPr>
        <p:sp>
          <p:nvSpPr>
            <p:cNvPr id="48" name="Rectangle 49"/>
            <p:cNvSpPr/>
            <p:nvPr/>
          </p:nvSpPr>
          <p:spPr>
            <a:xfrm>
              <a:off x="0" y="6756401"/>
              <a:ext cx="2443207" cy="1143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>
                <a:latin typeface="San Francisco Display Bold"/>
              </a:endParaRPr>
            </a:p>
          </p:txBody>
        </p:sp>
        <p:sp>
          <p:nvSpPr>
            <p:cNvPr id="49" name="Rectangle 50"/>
            <p:cNvSpPr/>
            <p:nvPr/>
          </p:nvSpPr>
          <p:spPr>
            <a:xfrm>
              <a:off x="2427653" y="6756401"/>
              <a:ext cx="2443207" cy="1143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>
                <a:latin typeface="San Francisco Display Bold"/>
              </a:endParaRPr>
            </a:p>
          </p:txBody>
        </p:sp>
        <p:sp>
          <p:nvSpPr>
            <p:cNvPr id="50" name="Rectangle 51"/>
            <p:cNvSpPr/>
            <p:nvPr/>
          </p:nvSpPr>
          <p:spPr>
            <a:xfrm>
              <a:off x="4855305" y="6756401"/>
              <a:ext cx="2443207" cy="1143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>
                <a:latin typeface="San Francisco Display Bold"/>
              </a:endParaRPr>
            </a:p>
          </p:txBody>
        </p:sp>
        <p:sp>
          <p:nvSpPr>
            <p:cNvPr id="51" name="Rectangle 52"/>
            <p:cNvSpPr/>
            <p:nvPr/>
          </p:nvSpPr>
          <p:spPr>
            <a:xfrm>
              <a:off x="7305656" y="6756401"/>
              <a:ext cx="2443207" cy="1143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>
                <a:latin typeface="San Francisco Display Bold"/>
              </a:endParaRPr>
            </a:p>
          </p:txBody>
        </p:sp>
        <p:sp>
          <p:nvSpPr>
            <p:cNvPr id="54" name="Rectangle 53"/>
            <p:cNvSpPr/>
            <p:nvPr/>
          </p:nvSpPr>
          <p:spPr>
            <a:xfrm>
              <a:off x="9748793" y="6756401"/>
              <a:ext cx="2443207" cy="1143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>
                <a:latin typeface="San Francisco Display Bold"/>
              </a:endParaRPr>
            </a:p>
          </p:txBody>
        </p:sp>
      </p:grpSp>
      <p:grpSp>
        <p:nvGrpSpPr>
          <p:cNvPr id="69" name="Group 48"/>
          <p:cNvGrpSpPr/>
          <p:nvPr/>
        </p:nvGrpSpPr>
        <p:grpSpPr>
          <a:xfrm>
            <a:off x="2732538" y="4386521"/>
            <a:ext cx="1534545" cy="45719"/>
            <a:chOff x="0" y="6756401"/>
            <a:chExt cx="12192000" cy="114300"/>
          </a:xfrm>
        </p:grpSpPr>
        <p:sp>
          <p:nvSpPr>
            <p:cNvPr id="70" name="Rectangle 49"/>
            <p:cNvSpPr/>
            <p:nvPr/>
          </p:nvSpPr>
          <p:spPr>
            <a:xfrm>
              <a:off x="0" y="6756401"/>
              <a:ext cx="2443207" cy="1143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>
                <a:latin typeface="San Francisco Display Bold"/>
              </a:endParaRPr>
            </a:p>
          </p:txBody>
        </p:sp>
        <p:sp>
          <p:nvSpPr>
            <p:cNvPr id="71" name="Rectangle 50"/>
            <p:cNvSpPr/>
            <p:nvPr/>
          </p:nvSpPr>
          <p:spPr>
            <a:xfrm>
              <a:off x="2427653" y="6756401"/>
              <a:ext cx="2443207" cy="1143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>
                <a:latin typeface="San Francisco Display Bold"/>
              </a:endParaRPr>
            </a:p>
          </p:txBody>
        </p:sp>
        <p:sp>
          <p:nvSpPr>
            <p:cNvPr id="72" name="Rectangle 51"/>
            <p:cNvSpPr/>
            <p:nvPr/>
          </p:nvSpPr>
          <p:spPr>
            <a:xfrm>
              <a:off x="4855305" y="6756401"/>
              <a:ext cx="2443207" cy="1143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>
                <a:latin typeface="San Francisco Display Bold"/>
              </a:endParaRPr>
            </a:p>
          </p:txBody>
        </p:sp>
        <p:sp>
          <p:nvSpPr>
            <p:cNvPr id="73" name="Rectangle 52"/>
            <p:cNvSpPr/>
            <p:nvPr/>
          </p:nvSpPr>
          <p:spPr>
            <a:xfrm>
              <a:off x="7305656" y="6756401"/>
              <a:ext cx="2443207" cy="1143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>
                <a:latin typeface="San Francisco Display Bold"/>
              </a:endParaRPr>
            </a:p>
          </p:txBody>
        </p:sp>
        <p:sp>
          <p:nvSpPr>
            <p:cNvPr id="74" name="Rectangle 53"/>
            <p:cNvSpPr/>
            <p:nvPr/>
          </p:nvSpPr>
          <p:spPr>
            <a:xfrm>
              <a:off x="9748793" y="6756401"/>
              <a:ext cx="2443207" cy="1143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>
                <a:latin typeface="San Francisco Display Bold"/>
              </a:endParaRPr>
            </a:p>
          </p:txBody>
        </p:sp>
      </p:grpSp>
      <p:grpSp>
        <p:nvGrpSpPr>
          <p:cNvPr id="75" name="Group 48"/>
          <p:cNvGrpSpPr/>
          <p:nvPr/>
        </p:nvGrpSpPr>
        <p:grpSpPr>
          <a:xfrm>
            <a:off x="5382016" y="4386521"/>
            <a:ext cx="1534545" cy="45719"/>
            <a:chOff x="0" y="6756401"/>
            <a:chExt cx="12192000" cy="114300"/>
          </a:xfrm>
        </p:grpSpPr>
        <p:sp>
          <p:nvSpPr>
            <p:cNvPr id="76" name="Rectangle 49"/>
            <p:cNvSpPr/>
            <p:nvPr/>
          </p:nvSpPr>
          <p:spPr>
            <a:xfrm>
              <a:off x="0" y="6756401"/>
              <a:ext cx="2443207" cy="1143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>
                <a:latin typeface="San Francisco Display Bold"/>
              </a:endParaRPr>
            </a:p>
          </p:txBody>
        </p:sp>
        <p:sp>
          <p:nvSpPr>
            <p:cNvPr id="77" name="Rectangle 50"/>
            <p:cNvSpPr/>
            <p:nvPr/>
          </p:nvSpPr>
          <p:spPr>
            <a:xfrm>
              <a:off x="2427653" y="6756401"/>
              <a:ext cx="2443207" cy="1143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>
                <a:latin typeface="San Francisco Display Bold"/>
              </a:endParaRPr>
            </a:p>
          </p:txBody>
        </p:sp>
        <p:sp>
          <p:nvSpPr>
            <p:cNvPr id="78" name="Rectangle 51"/>
            <p:cNvSpPr/>
            <p:nvPr/>
          </p:nvSpPr>
          <p:spPr>
            <a:xfrm>
              <a:off x="4855305" y="6756401"/>
              <a:ext cx="2443207" cy="1143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>
                <a:latin typeface="San Francisco Display Bold"/>
              </a:endParaRPr>
            </a:p>
          </p:txBody>
        </p:sp>
        <p:sp>
          <p:nvSpPr>
            <p:cNvPr id="79" name="Rectangle 52"/>
            <p:cNvSpPr/>
            <p:nvPr/>
          </p:nvSpPr>
          <p:spPr>
            <a:xfrm>
              <a:off x="7305656" y="6756401"/>
              <a:ext cx="2443207" cy="1143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>
                <a:latin typeface="San Francisco Display Bold"/>
              </a:endParaRPr>
            </a:p>
          </p:txBody>
        </p:sp>
        <p:sp>
          <p:nvSpPr>
            <p:cNvPr id="80" name="Rectangle 53"/>
            <p:cNvSpPr/>
            <p:nvPr/>
          </p:nvSpPr>
          <p:spPr>
            <a:xfrm>
              <a:off x="9748793" y="6756401"/>
              <a:ext cx="2443207" cy="1143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>
                <a:latin typeface="San Francisco Display Bold"/>
              </a:endParaRPr>
            </a:p>
          </p:txBody>
        </p:sp>
      </p:grpSp>
      <p:grpSp>
        <p:nvGrpSpPr>
          <p:cNvPr id="87" name="Group 48"/>
          <p:cNvGrpSpPr/>
          <p:nvPr/>
        </p:nvGrpSpPr>
        <p:grpSpPr>
          <a:xfrm>
            <a:off x="8065087" y="4367922"/>
            <a:ext cx="1534545" cy="45719"/>
            <a:chOff x="0" y="6756401"/>
            <a:chExt cx="12192000" cy="114300"/>
          </a:xfrm>
        </p:grpSpPr>
        <p:sp>
          <p:nvSpPr>
            <p:cNvPr id="88" name="Rectangle 49"/>
            <p:cNvSpPr/>
            <p:nvPr/>
          </p:nvSpPr>
          <p:spPr>
            <a:xfrm>
              <a:off x="0" y="6756401"/>
              <a:ext cx="2443207" cy="1143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>
                <a:latin typeface="San Francisco Display Bold"/>
              </a:endParaRPr>
            </a:p>
          </p:txBody>
        </p:sp>
        <p:sp>
          <p:nvSpPr>
            <p:cNvPr id="89" name="Rectangle 50"/>
            <p:cNvSpPr/>
            <p:nvPr/>
          </p:nvSpPr>
          <p:spPr>
            <a:xfrm>
              <a:off x="2427653" y="6756401"/>
              <a:ext cx="2443207" cy="1143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>
                <a:latin typeface="San Francisco Display Bold"/>
              </a:endParaRPr>
            </a:p>
          </p:txBody>
        </p:sp>
        <p:sp>
          <p:nvSpPr>
            <p:cNvPr id="90" name="Rectangle 51"/>
            <p:cNvSpPr/>
            <p:nvPr/>
          </p:nvSpPr>
          <p:spPr>
            <a:xfrm>
              <a:off x="4855305" y="6756401"/>
              <a:ext cx="2443207" cy="1143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>
                <a:latin typeface="San Francisco Display Bold"/>
              </a:endParaRPr>
            </a:p>
          </p:txBody>
        </p:sp>
        <p:sp>
          <p:nvSpPr>
            <p:cNvPr id="91" name="Rectangle 52"/>
            <p:cNvSpPr/>
            <p:nvPr/>
          </p:nvSpPr>
          <p:spPr>
            <a:xfrm>
              <a:off x="7305656" y="6756401"/>
              <a:ext cx="2443207" cy="1143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>
                <a:latin typeface="San Francisco Display Bold"/>
              </a:endParaRPr>
            </a:p>
          </p:txBody>
        </p:sp>
        <p:sp>
          <p:nvSpPr>
            <p:cNvPr id="92" name="Rectangle 53"/>
            <p:cNvSpPr/>
            <p:nvPr/>
          </p:nvSpPr>
          <p:spPr>
            <a:xfrm>
              <a:off x="9748793" y="6756401"/>
              <a:ext cx="2443207" cy="1143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>
                <a:latin typeface="San Francisco Display Bold"/>
              </a:endParaRPr>
            </a:p>
          </p:txBody>
        </p:sp>
      </p:grpSp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09" t="31600" r="15545" b="31679"/>
          <a:stretch/>
        </p:blipFill>
        <p:spPr>
          <a:xfrm>
            <a:off x="2750484" y="3817995"/>
            <a:ext cx="1371005" cy="453995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195" y="2216229"/>
            <a:ext cx="1583602" cy="470132"/>
          </a:xfrm>
          <a:prstGeom prst="rect">
            <a:avLst/>
          </a:prstGeom>
        </p:spPr>
      </p:pic>
      <p:pic>
        <p:nvPicPr>
          <p:cNvPr id="93" name="Рисунок 9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6327" y="3834673"/>
            <a:ext cx="1593169" cy="549927"/>
          </a:xfrm>
          <a:prstGeom prst="rect">
            <a:avLst/>
          </a:prstGeom>
        </p:spPr>
      </p:pic>
      <p:pic>
        <p:nvPicPr>
          <p:cNvPr id="94" name="Рисунок 9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9637" y="3805132"/>
            <a:ext cx="1138384" cy="478078"/>
          </a:xfrm>
          <a:prstGeom prst="rect">
            <a:avLst/>
          </a:prstGeom>
        </p:spPr>
      </p:pic>
      <p:cxnSp>
        <p:nvCxnSpPr>
          <p:cNvPr id="4" name="Соединительная линия уступом 3"/>
          <p:cNvCxnSpPr/>
          <p:nvPr/>
        </p:nvCxnSpPr>
        <p:spPr>
          <a:xfrm rot="10800000" flipV="1">
            <a:off x="3579782" y="2521772"/>
            <a:ext cx="1643214" cy="1181691"/>
          </a:xfrm>
          <a:prstGeom prst="bentConnector3">
            <a:avLst>
              <a:gd name="adj1" fmla="val 100026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Соединительная линия уступом 17"/>
          <p:cNvCxnSpPr>
            <a:stCxn id="17" idx="3"/>
            <a:endCxn id="93" idx="0"/>
          </p:cNvCxnSpPr>
          <p:nvPr/>
        </p:nvCxnSpPr>
        <p:spPr>
          <a:xfrm>
            <a:off x="6881797" y="2451295"/>
            <a:ext cx="1921115" cy="1383378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>
            <a:endCxn id="94" idx="0"/>
          </p:cNvCxnSpPr>
          <p:nvPr/>
        </p:nvCxnSpPr>
        <p:spPr>
          <a:xfrm>
            <a:off x="6188829" y="3108538"/>
            <a:ext cx="0" cy="69659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33294864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4" grpId="0"/>
      <p:bldP spid="30" grpId="0"/>
      <p:bldP spid="3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ÐÐ°ÑÑÐ¸Ð½ÐºÐ¸ Ð¿Ð¾ Ð·Ð°Ð¿ÑÐ¾ÑÑ ÑÑÐ¼ÐºÐµÐ½ÑÑÐºÐ¸Ð¹ Ð½Ð¿Ð·"/>
          <p:cNvPicPr>
            <a:picLocks noGrp="1" noChangeAspect="1" noChangeArrowheads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65" b="7465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943599" y="4617453"/>
            <a:ext cx="5902325" cy="695511"/>
          </a:xfrm>
          <a:prstGeom prst="rect">
            <a:avLst/>
          </a:prstGeom>
          <a:solidFill>
            <a:schemeClr val="accent1">
              <a:alpha val="7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16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Модернизация и реконструкция Шымкентского НПЗ</a:t>
            </a:r>
            <a:endParaRPr lang="ru-RU" sz="16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75260" y="281939"/>
            <a:ext cx="3727518" cy="1272541"/>
          </a:xfrm>
          <a:prstGeom prst="rect">
            <a:avLst/>
          </a:prstGeom>
          <a:solidFill>
            <a:schemeClr val="accent1">
              <a:alpha val="5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Партнеры:</a:t>
            </a:r>
          </a:p>
          <a:p>
            <a:pPr algn="ctr"/>
            <a:endParaRPr lang="kk-KZ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kk-KZ" b="1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ru-RU" b="1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943600" y="5455920"/>
            <a:ext cx="5902325" cy="1213854"/>
          </a:xfrm>
          <a:prstGeom prst="rect">
            <a:avLst/>
          </a:prstGeom>
          <a:solidFill>
            <a:schemeClr val="accent1">
              <a:alpha val="6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k-KZ" sz="1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Увеличение произодительности с </a:t>
            </a:r>
            <a:r>
              <a:rPr lang="ru-RU" sz="1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 до 7 млн. тонн/год по переработке сырой нефти; </a:t>
            </a:r>
          </a:p>
          <a:p>
            <a:r>
              <a:rPr lang="ru-RU" sz="1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Улучшение качества выпускаемой продукции до соответствия требованиям стандарта Евро-4 и выше. </a:t>
            </a:r>
            <a:endParaRPr lang="ru-RU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076" name="Picture 4" descr="ÐÐ°ÑÑÐ¸Ð½ÐºÐ¸ Ð¿Ð¾ Ð·Ð°Ð¿ÑÐ¾ÑÑ petro kazakhstan 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674" y="780288"/>
            <a:ext cx="2317914" cy="615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638485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5" name="Freeform 11"/>
          <p:cNvSpPr/>
          <p:nvPr/>
        </p:nvSpPr>
        <p:spPr>
          <a:xfrm>
            <a:off x="7988520" y="2657931"/>
            <a:ext cx="4203481" cy="4203481"/>
          </a:xfrm>
          <a:custGeom>
            <a:avLst/>
            <a:gdLst>
              <a:gd name="connsiteX0" fmla="*/ 4203481 w 4203481"/>
              <a:gd name="connsiteY0" fmla="*/ 0 h 4203481"/>
              <a:gd name="connsiteX1" fmla="*/ 4203481 w 4203481"/>
              <a:gd name="connsiteY1" fmla="*/ 4203481 h 4203481"/>
              <a:gd name="connsiteX2" fmla="*/ 0 w 4203481"/>
              <a:gd name="connsiteY2" fmla="*/ 4203481 h 42034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203481" h="4203481">
                <a:moveTo>
                  <a:pt x="4203481" y="0"/>
                </a:moveTo>
                <a:lnTo>
                  <a:pt x="4203481" y="4203481"/>
                </a:lnTo>
                <a:lnTo>
                  <a:pt x="0" y="4203481"/>
                </a:lnTo>
                <a:close/>
              </a:path>
            </a:pathLst>
          </a:cu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d-ID"/>
          </a:p>
        </p:txBody>
      </p:sp>
      <p:sp>
        <p:nvSpPr>
          <p:cNvPr id="6" name="Freeform 13"/>
          <p:cNvSpPr/>
          <p:nvPr/>
        </p:nvSpPr>
        <p:spPr>
          <a:xfrm>
            <a:off x="-1" y="-3412"/>
            <a:ext cx="4342354" cy="4342354"/>
          </a:xfrm>
          <a:custGeom>
            <a:avLst/>
            <a:gdLst>
              <a:gd name="connsiteX0" fmla="*/ 0 w 4342354"/>
              <a:gd name="connsiteY0" fmla="*/ 0 h 4342354"/>
              <a:gd name="connsiteX1" fmla="*/ 4342354 w 4342354"/>
              <a:gd name="connsiteY1" fmla="*/ 0 h 4342354"/>
              <a:gd name="connsiteX2" fmla="*/ 0 w 4342354"/>
              <a:gd name="connsiteY2" fmla="*/ 4342354 h 4342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342354" h="4342354">
                <a:moveTo>
                  <a:pt x="0" y="0"/>
                </a:moveTo>
                <a:lnTo>
                  <a:pt x="4342354" y="0"/>
                </a:lnTo>
                <a:lnTo>
                  <a:pt x="0" y="4342354"/>
                </a:lnTo>
                <a:close/>
              </a:path>
            </a:pathLst>
          </a:cu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d-ID"/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51433154"/>
              </p:ext>
            </p:extLst>
          </p:nvPr>
        </p:nvGraphicFramePr>
        <p:xfrm>
          <a:off x="160547" y="285752"/>
          <a:ext cx="11881321" cy="6419846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422544">
                  <a:extLst>
                    <a:ext uri="{9D8B030D-6E8A-4147-A177-3AD203B41FA5}">
                      <a16:colId xmlns:a16="http://schemas.microsoft.com/office/drawing/2014/main" val="2724980461"/>
                    </a:ext>
                  </a:extLst>
                </a:gridCol>
                <a:gridCol w="2191129">
                  <a:extLst>
                    <a:ext uri="{9D8B030D-6E8A-4147-A177-3AD203B41FA5}">
                      <a16:colId xmlns:a16="http://schemas.microsoft.com/office/drawing/2014/main" val="1946976242"/>
                    </a:ext>
                  </a:extLst>
                </a:gridCol>
                <a:gridCol w="1490785">
                  <a:extLst>
                    <a:ext uri="{9D8B030D-6E8A-4147-A177-3AD203B41FA5}">
                      <a16:colId xmlns:a16="http://schemas.microsoft.com/office/drawing/2014/main" val="2837680240"/>
                    </a:ext>
                  </a:extLst>
                </a:gridCol>
                <a:gridCol w="982404">
                  <a:extLst>
                    <a:ext uri="{9D8B030D-6E8A-4147-A177-3AD203B41FA5}">
                      <a16:colId xmlns:a16="http://schemas.microsoft.com/office/drawing/2014/main" val="3629042068"/>
                    </a:ext>
                  </a:extLst>
                </a:gridCol>
                <a:gridCol w="1033820">
                  <a:extLst>
                    <a:ext uri="{9D8B030D-6E8A-4147-A177-3AD203B41FA5}">
                      <a16:colId xmlns:a16="http://schemas.microsoft.com/office/drawing/2014/main" val="3586419674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val="1785733090"/>
                    </a:ext>
                  </a:extLst>
                </a:gridCol>
                <a:gridCol w="175465">
                  <a:extLst>
                    <a:ext uri="{9D8B030D-6E8A-4147-A177-3AD203B41FA5}">
                      <a16:colId xmlns:a16="http://schemas.microsoft.com/office/drawing/2014/main" val="2563562253"/>
                    </a:ext>
                  </a:extLst>
                </a:gridCol>
                <a:gridCol w="544615">
                  <a:extLst>
                    <a:ext uri="{9D8B030D-6E8A-4147-A177-3AD203B41FA5}">
                      <a16:colId xmlns:a16="http://schemas.microsoft.com/office/drawing/2014/main" val="3133307902"/>
                    </a:ext>
                  </a:extLst>
                </a:gridCol>
                <a:gridCol w="132761">
                  <a:extLst>
                    <a:ext uri="{9D8B030D-6E8A-4147-A177-3AD203B41FA5}">
                      <a16:colId xmlns:a16="http://schemas.microsoft.com/office/drawing/2014/main" val="529443412"/>
                    </a:ext>
                  </a:extLst>
                </a:gridCol>
                <a:gridCol w="3971694">
                  <a:extLst>
                    <a:ext uri="{9D8B030D-6E8A-4147-A177-3AD203B41FA5}">
                      <a16:colId xmlns:a16="http://schemas.microsoft.com/office/drawing/2014/main" val="781132481"/>
                    </a:ext>
                  </a:extLst>
                </a:gridCol>
              </a:tblGrid>
              <a:tr h="48233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b="0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№</a:t>
                      </a:r>
                      <a:endParaRPr lang="ru-RU" sz="1000" b="0">
                        <a:solidFill>
                          <a:schemeClr val="bg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0700" marR="30700" marT="0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b="0" dirty="0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Наименование объекта</a:t>
                      </a:r>
                      <a:endParaRPr lang="ru-RU" sz="1000" b="0" dirty="0">
                        <a:solidFill>
                          <a:schemeClr val="bg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0700" marR="30700" marT="0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b="0" dirty="0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Заказчик</a:t>
                      </a:r>
                      <a:endParaRPr lang="ru-RU" sz="1000" b="0" dirty="0">
                        <a:solidFill>
                          <a:schemeClr val="bg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0700" marR="30700" marT="0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b="0" dirty="0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Виды работ</a:t>
                      </a:r>
                      <a:endParaRPr lang="ru-RU" sz="1000" b="0" dirty="0">
                        <a:solidFill>
                          <a:schemeClr val="bg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0700" marR="30700" marT="0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b="0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Год</a:t>
                      </a:r>
                      <a:endParaRPr lang="ru-RU" sz="1000" b="0">
                        <a:solidFill>
                          <a:schemeClr val="bg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0700" marR="30700" marT="0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b="0" dirty="0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Технические данные</a:t>
                      </a:r>
                      <a:endParaRPr lang="ru-RU" sz="1000" b="0" dirty="0">
                        <a:solidFill>
                          <a:schemeClr val="bg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0700" marR="30700" marT="0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04217709"/>
                  </a:ext>
                </a:extLst>
              </a:tr>
              <a:tr h="401038">
                <a:tc gridSpan="10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b="1" u="sng" dirty="0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НЕФТЕГАЗОПЕРЕРАБОТКА – </a:t>
                      </a:r>
                      <a:r>
                        <a:rPr lang="ru-RU" sz="900" b="1" u="sng" dirty="0" smtClean="0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DOWNSTREAM</a:t>
                      </a:r>
                      <a:endParaRPr lang="ru-RU" sz="1000" b="1" u="sng" dirty="0">
                        <a:solidFill>
                          <a:schemeClr val="bg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0700" marR="30700" marT="0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10256984"/>
                  </a:ext>
                </a:extLst>
              </a:tr>
              <a:tr h="79122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kk-KZ" sz="900" b="0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</a:t>
                      </a:r>
                      <a:endParaRPr lang="ru-RU" sz="1000" b="0">
                        <a:solidFill>
                          <a:schemeClr val="bg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0700" marR="30700" marT="0" marB="0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900" b="0" kern="1200" dirty="0" smtClean="0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Авторский надзор </a:t>
                      </a:r>
                      <a:r>
                        <a:rPr lang="ru-RU" sz="900" b="0" kern="1200" dirty="0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на объекте «Строительство установки производства серы (А710), установка регенерации амина (С850), установка </a:t>
                      </a:r>
                      <a:r>
                        <a:rPr lang="ru-RU" sz="900" b="0" kern="1200" dirty="0" err="1" smtClean="0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отпарки</a:t>
                      </a:r>
                      <a:r>
                        <a:rPr lang="ru-RU" sz="900" b="0" kern="1200" dirty="0" smtClean="0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кислых </a:t>
                      </a:r>
                      <a:r>
                        <a:rPr lang="ru-RU" sz="900" b="0" kern="1200" dirty="0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стоков – (С500 и 600), установка грануляции серы (С840)» в рамках проекта "Модернизация ПНХЗ</a:t>
                      </a:r>
                      <a:endParaRPr lang="ru-RU" sz="1000" b="0" dirty="0">
                        <a:solidFill>
                          <a:schemeClr val="bg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0700" marR="30700" marT="0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2E74B5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700" marR="30700" marT="0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900" b="0" kern="1200" dirty="0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ТОО "Павлодарский нефтехимический завод"</a:t>
                      </a:r>
                      <a:endParaRPr lang="ru-RU" sz="1000" b="0" dirty="0">
                        <a:solidFill>
                          <a:schemeClr val="bg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0700" marR="30700" marT="0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2E74B5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700" marR="3070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kk-KZ" sz="900" b="0" kern="1200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А</a:t>
                      </a:r>
                      <a:r>
                        <a:rPr lang="ru-RU" sz="900" b="0" kern="1200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вторский надзор</a:t>
                      </a:r>
                      <a:endParaRPr lang="ru-RU" sz="1000" b="0">
                        <a:solidFill>
                          <a:schemeClr val="bg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0700" marR="30700" marT="0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kk-KZ" sz="900" b="0" kern="1200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2018</a:t>
                      </a:r>
                      <a:endParaRPr lang="ru-RU" sz="1000" b="0">
                        <a:solidFill>
                          <a:schemeClr val="bg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0700" marR="30700" marT="0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2E74B5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700" marR="30700" marT="0" marB="0"/>
                </a:tc>
                <a:tc rowSpan="2" gridSpan="2"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900" b="0" kern="1200" dirty="0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 Установка производства серы предназначена для извлечения серы из кислых газов не менее 99,9% по массе.</a:t>
                      </a:r>
                      <a:endParaRPr lang="ru-RU" sz="1000" b="0" dirty="0">
                        <a:solidFill>
                          <a:schemeClr val="bg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900" b="0" kern="1200" dirty="0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Установка регенерации амина предназначена для извлечения из насыщенного амина кислого газа (Н2S) и регенерации раствора амина до 45% МДЭА с максимальным содержанием смеси (H2S+CO2) до 0.01 </a:t>
                      </a:r>
                      <a:r>
                        <a:rPr lang="ru-RU" sz="900" b="0" kern="1200" dirty="0" err="1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mol</a:t>
                      </a:r>
                      <a:r>
                        <a:rPr lang="ru-RU" sz="900" b="0" kern="1200" dirty="0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/</a:t>
                      </a:r>
                      <a:r>
                        <a:rPr lang="ru-RU" sz="900" b="0" kern="1200" dirty="0" err="1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mol</a:t>
                      </a:r>
                      <a:r>
                        <a:rPr lang="ru-RU" sz="900" b="0" kern="1200" dirty="0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(МДЭА) и подачи его на технологические процессы ТОО «ПНХЗ». Установки </a:t>
                      </a:r>
                      <a:r>
                        <a:rPr lang="ru-RU" sz="900" b="0" kern="1200" dirty="0" err="1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отпарки</a:t>
                      </a:r>
                      <a:r>
                        <a:rPr lang="ru-RU" sz="900" b="0" kern="1200" dirty="0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кислых стоков предназначена для извлечения кислых газов и подачи оставшихся стоков на очистные мощности ТОО «ПНХЗ</a:t>
                      </a:r>
                      <a:r>
                        <a:rPr lang="ru-RU" sz="900" b="0" kern="1200" dirty="0" smtClean="0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».</a:t>
                      </a:r>
                      <a:endParaRPr lang="ru-RU" sz="1000" b="0" dirty="0">
                        <a:solidFill>
                          <a:schemeClr val="bg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0700" marR="30700" marT="0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2E74B5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700" marR="30700" marT="0" marB="0"/>
                </a:tc>
                <a:extLst>
                  <a:ext uri="{0D108BD9-81ED-4DB2-BD59-A6C34878D82A}">
                    <a16:rowId xmlns:a16="http://schemas.microsoft.com/office/drawing/2014/main" val="4025177244"/>
                  </a:ext>
                </a:extLst>
              </a:tr>
              <a:tr h="69451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kk-KZ" sz="900" b="0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</a:t>
                      </a:r>
                      <a:endParaRPr lang="ru-RU" sz="1000" b="0">
                        <a:solidFill>
                          <a:schemeClr val="bg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0700" marR="30700" marT="0" marB="0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kk-KZ" sz="900" b="0" kern="1200" dirty="0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Выполнение адаптации РД на строительство установок производства серы, грануляции серы, отпарки кислых стоков и установка регенерации                                                                                амина в рамках «Проекта модернизации ПНХЗ г. Павлодар»                              </a:t>
                      </a:r>
                      <a:endParaRPr lang="ru-RU" sz="1000" b="0" dirty="0">
                        <a:solidFill>
                          <a:schemeClr val="bg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0700" marR="30700" marT="0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2E74B5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700" marR="30700" marT="0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900" b="0" kern="1200" dirty="0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ТОО «Павлодарский нефтехимический завод»</a:t>
                      </a:r>
                      <a:endParaRPr lang="ru-RU" sz="1000" b="0" dirty="0">
                        <a:solidFill>
                          <a:schemeClr val="bg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0700" marR="30700" marT="0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2E74B5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700" marR="3070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kk-KZ" sz="900" b="0" kern="1200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РД</a:t>
                      </a:r>
                      <a:endParaRPr lang="ru-RU" sz="1000" b="0">
                        <a:solidFill>
                          <a:schemeClr val="bg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0700" marR="30700" marT="0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kk-KZ" sz="900" b="0" kern="1200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2017</a:t>
                      </a:r>
                      <a:endParaRPr lang="ru-RU" sz="1000" b="0">
                        <a:solidFill>
                          <a:schemeClr val="bg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0700" marR="30700" marT="0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2E74B5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700" marR="30700" marT="0" marB="0"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46172063"/>
                  </a:ext>
                </a:extLst>
              </a:tr>
              <a:tr h="33942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kk-KZ" sz="900" b="0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</a:t>
                      </a:r>
                      <a:endParaRPr lang="ru-RU" sz="1000" b="0">
                        <a:solidFill>
                          <a:schemeClr val="bg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0700" marR="30700" marT="0" marB="0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kk-KZ" sz="900" b="0" kern="1200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Выполнение РП для строительства "Установки производства водорода на Павлодарском НХЗ"</a:t>
                      </a:r>
                      <a:endParaRPr lang="ru-RU" sz="1000" b="0">
                        <a:solidFill>
                          <a:schemeClr val="bg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0700" marR="30700" marT="0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endParaRPr lang="ru-RU" sz="900">
                        <a:solidFill>
                          <a:srgbClr val="2E74B5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700" marR="30700" marT="0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900" b="0" kern="1200" dirty="0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ТОО «Павлодарский нефтехимический завод»</a:t>
                      </a:r>
                      <a:endParaRPr lang="ru-RU" sz="1000" b="0" dirty="0">
                        <a:solidFill>
                          <a:schemeClr val="bg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0700" marR="30700" marT="0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2E74B5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700" marR="3070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kk-KZ" sz="900" b="0" kern="1200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РП</a:t>
                      </a:r>
                      <a:endParaRPr lang="ru-RU" sz="1000" b="0">
                        <a:solidFill>
                          <a:schemeClr val="bg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0700" marR="30700" marT="0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900" b="0" kern="1200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2018</a:t>
                      </a:r>
                      <a:endParaRPr lang="ru-RU" sz="1000" b="0">
                        <a:solidFill>
                          <a:schemeClr val="bg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0700" marR="30700" marT="0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2E74B5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700" marR="30700" marT="0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900" b="0" kern="1200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Проектная мощность: 20 000 нм3/час водорода, чистой  99,9% при 100% загрузке Установки </a:t>
                      </a:r>
                      <a:endParaRPr lang="ru-RU" sz="1000" b="0">
                        <a:solidFill>
                          <a:schemeClr val="bg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0700" marR="30700" marT="0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endParaRPr lang="ru-RU" sz="900">
                        <a:solidFill>
                          <a:srgbClr val="2E74B5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700" marR="30700" marT="0" marB="0"/>
                </a:tc>
                <a:extLst>
                  <a:ext uri="{0D108BD9-81ED-4DB2-BD59-A6C34878D82A}">
                    <a16:rowId xmlns:a16="http://schemas.microsoft.com/office/drawing/2014/main" val="4028582010"/>
                  </a:ext>
                </a:extLst>
              </a:tr>
              <a:tr h="57543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kk-KZ" sz="900" b="0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</a:t>
                      </a:r>
                      <a:endParaRPr lang="ru-RU" sz="1000" b="0">
                        <a:solidFill>
                          <a:schemeClr val="bg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0700" marR="30700" marT="0" marB="0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900" b="0" kern="1200" dirty="0" smtClean="0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Выполнение  </a:t>
                      </a:r>
                      <a:r>
                        <a:rPr lang="ru-RU" sz="900" b="0" kern="1200" dirty="0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сметы на ввод  в эксплуатацию объектов  1-го  Пускового комплекса  Проекта  «Модернизация Павлодарского нефтехимического завода»</a:t>
                      </a:r>
                      <a:endParaRPr lang="ru-RU" sz="1000" b="0" dirty="0">
                        <a:solidFill>
                          <a:schemeClr val="bg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0700" marR="30700" marT="0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2E74B5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700" marR="30700" marT="0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900" b="0" kern="1200" dirty="0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ТОО «Павлодарский нефтехимический завод»</a:t>
                      </a:r>
                      <a:endParaRPr lang="ru-RU" sz="1000" b="0" dirty="0">
                        <a:solidFill>
                          <a:schemeClr val="bg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0700" marR="30700" marT="0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2E74B5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700" marR="3070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900" b="0" kern="1200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сметы на ввод  в эксплуатацию</a:t>
                      </a:r>
                      <a:endParaRPr lang="ru-RU" sz="1000" b="0">
                        <a:solidFill>
                          <a:schemeClr val="bg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0700" marR="30700" marT="0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kk-KZ" sz="900" b="0" kern="1200" dirty="0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2017</a:t>
                      </a:r>
                      <a:endParaRPr lang="ru-RU" sz="1000" b="0" dirty="0">
                        <a:solidFill>
                          <a:schemeClr val="bg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0700" marR="30700" marT="0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2E74B5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700" marR="30700" marT="0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900" b="0" kern="1200" dirty="0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производства моторных топлив, соответствующих требованиям экологических классов К-4, К-5.</a:t>
                      </a:r>
                      <a:endParaRPr lang="ru-RU" sz="1000" b="0" dirty="0">
                        <a:solidFill>
                          <a:schemeClr val="bg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0700" marR="30700" marT="0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2E74B5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700" marR="30700" marT="0" marB="0"/>
                </a:tc>
                <a:extLst>
                  <a:ext uri="{0D108BD9-81ED-4DB2-BD59-A6C34878D82A}">
                    <a16:rowId xmlns:a16="http://schemas.microsoft.com/office/drawing/2014/main" val="3914837084"/>
                  </a:ext>
                </a:extLst>
              </a:tr>
              <a:tr h="51224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kk-KZ" sz="900" b="0" dirty="0" smtClean="0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</a:t>
                      </a:r>
                      <a:endParaRPr lang="ru-RU" sz="1000" b="0" dirty="0">
                        <a:solidFill>
                          <a:schemeClr val="bg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0700" marR="30700" marT="0" marB="0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800"/>
                        </a:spcAft>
                      </a:pPr>
                      <a:r>
                        <a:rPr lang="ru-RU" sz="900" b="0" kern="1200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«Авторский надзор за ходом строительства объектов 2 этапа проекта «Модернизация и реконструкция Шымкентского НПЗ ТОО «ПКОП»</a:t>
                      </a:r>
                      <a:endParaRPr lang="ru-RU" sz="1000" b="0">
                        <a:solidFill>
                          <a:schemeClr val="bg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0700" marR="30700" marT="0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800"/>
                        </a:spcAft>
                      </a:pPr>
                      <a:endParaRPr lang="ru-RU" sz="900">
                        <a:solidFill>
                          <a:srgbClr val="2E74B5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700" marR="30700" marT="0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800"/>
                        </a:spcAft>
                      </a:pPr>
                      <a:r>
                        <a:rPr lang="ru-RU" sz="900" b="0" kern="1200" dirty="0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ТОО «</a:t>
                      </a:r>
                      <a:r>
                        <a:rPr lang="ru-RU" sz="900" b="0" kern="1200" dirty="0" err="1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ПетроКазахстан</a:t>
                      </a:r>
                      <a:r>
                        <a:rPr lang="ru-RU" sz="900" b="0" kern="1200" dirty="0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Ойл Продактс»</a:t>
                      </a:r>
                      <a:endParaRPr lang="ru-RU" sz="1000" b="0" dirty="0">
                        <a:solidFill>
                          <a:schemeClr val="bg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0700" marR="30700" marT="0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800"/>
                        </a:spcAft>
                      </a:pPr>
                      <a:endParaRPr lang="ru-RU" sz="900">
                        <a:solidFill>
                          <a:srgbClr val="2E74B5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700" marR="3070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800"/>
                        </a:spcAft>
                      </a:pPr>
                      <a:r>
                        <a:rPr lang="ru-RU" sz="900" b="0" kern="1200" dirty="0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Авторский надзор</a:t>
                      </a:r>
                      <a:endParaRPr lang="ru-RU" sz="1000" b="0" dirty="0">
                        <a:solidFill>
                          <a:schemeClr val="bg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0700" marR="30700" marT="0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800"/>
                        </a:spcAft>
                      </a:pPr>
                      <a:r>
                        <a:rPr lang="ru-RU" sz="900" b="0" kern="1200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2017</a:t>
                      </a:r>
                      <a:endParaRPr lang="ru-RU" sz="1000" b="0">
                        <a:solidFill>
                          <a:schemeClr val="bg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0700" marR="30700" marT="0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800"/>
                        </a:spcAft>
                      </a:pPr>
                      <a:endParaRPr lang="ru-RU" sz="900">
                        <a:solidFill>
                          <a:srgbClr val="2E74B5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700" marR="30700" marT="0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800"/>
                        </a:spcAft>
                      </a:pPr>
                      <a:r>
                        <a:rPr lang="ru-RU" sz="900" b="0" kern="1200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 Обеспечения соответствия принятых проектных решений и соблюдения нормативных требований в ходе строительства </a:t>
                      </a:r>
                      <a:endParaRPr lang="ru-RU" sz="1000" b="0">
                        <a:solidFill>
                          <a:schemeClr val="bg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0700" marR="30700" marT="0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800"/>
                        </a:spcAft>
                      </a:pPr>
                      <a:endParaRPr lang="ru-RU" sz="900">
                        <a:solidFill>
                          <a:srgbClr val="2E74B5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700" marR="30700" marT="0" marB="0"/>
                </a:tc>
                <a:extLst>
                  <a:ext uri="{0D108BD9-81ED-4DB2-BD59-A6C34878D82A}">
                    <a16:rowId xmlns:a16="http://schemas.microsoft.com/office/drawing/2014/main" val="3077948484"/>
                  </a:ext>
                </a:extLst>
              </a:tr>
              <a:tr h="35964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kk-KZ" sz="900" b="0" dirty="0" smtClean="0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</a:t>
                      </a:r>
                      <a:endParaRPr lang="ru-RU" sz="1000" b="0" dirty="0">
                        <a:solidFill>
                          <a:schemeClr val="bg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0700" marR="30700" marT="0" marB="0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900" b="0" kern="1200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Корректировка ТЭО «Строительство комплекса глубокой переработки нефти на АНПЗ»           </a:t>
                      </a:r>
                      <a:endParaRPr lang="ru-RU" sz="1000" b="0">
                        <a:solidFill>
                          <a:schemeClr val="bg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0700" marR="30700" marT="0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2E74B5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700" marR="30700" marT="0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900" b="0" kern="1200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ТОО «АНПЗ»</a:t>
                      </a:r>
                      <a:endParaRPr lang="ru-RU" sz="1000" b="0">
                        <a:solidFill>
                          <a:schemeClr val="bg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0700" marR="30700" marT="0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2E74B5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700" marR="3070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900" b="0" kern="1200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ТЭО</a:t>
                      </a:r>
                      <a:endParaRPr lang="ru-RU" sz="1000" b="0">
                        <a:solidFill>
                          <a:schemeClr val="bg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0700" marR="30700" marT="0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900" b="0" kern="1200" dirty="0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2017</a:t>
                      </a:r>
                      <a:endParaRPr lang="ru-RU" sz="1000" b="0" dirty="0">
                        <a:solidFill>
                          <a:schemeClr val="bg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0700" marR="30700" marT="0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2E74B5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700" marR="30700" marT="0" marB="0"/>
                </a:tc>
                <a:tc rowSpan="3"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b="0" dirty="0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Переработка тяжелых остатков нефти</a:t>
                      </a:r>
                      <a:endParaRPr lang="ru-RU" sz="1000" b="0" dirty="0">
                        <a:solidFill>
                          <a:schemeClr val="bg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0700" marR="30700" marT="0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rowSpan="3"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900">
                        <a:solidFill>
                          <a:srgbClr val="2E74B5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700" marR="30700" marT="0" marB="0"/>
                </a:tc>
                <a:extLst>
                  <a:ext uri="{0D108BD9-81ED-4DB2-BD59-A6C34878D82A}">
                    <a16:rowId xmlns:a16="http://schemas.microsoft.com/office/drawing/2014/main" val="927365236"/>
                  </a:ext>
                </a:extLst>
              </a:tr>
              <a:tr h="33942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kk-KZ" sz="900" b="0" dirty="0" smtClean="0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6</a:t>
                      </a:r>
                      <a:endParaRPr lang="ru-RU" sz="1000" b="0" dirty="0">
                        <a:solidFill>
                          <a:schemeClr val="bg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0700" marR="30700" marT="0" marB="0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900" b="0" kern="1200" dirty="0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Корректировка проекта «Комплекс глубокой переработки нефти на </a:t>
                      </a:r>
                      <a:r>
                        <a:rPr lang="ru-RU" sz="900" b="0" kern="1200" dirty="0" err="1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Атырауском</a:t>
                      </a:r>
                      <a:r>
                        <a:rPr lang="ru-RU" sz="900" b="0" kern="1200" dirty="0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НПЗ»</a:t>
                      </a:r>
                      <a:endParaRPr lang="ru-RU" sz="1000" b="0" dirty="0">
                        <a:solidFill>
                          <a:schemeClr val="bg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0700" marR="30700" marT="0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2E74B5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700" marR="30700" marT="0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900" b="0" kern="1200" dirty="0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ТОО «АНПЗ»</a:t>
                      </a:r>
                      <a:endParaRPr lang="ru-RU" sz="1000" b="0" dirty="0">
                        <a:solidFill>
                          <a:schemeClr val="bg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0700" marR="30700" marT="0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2E74B5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700" marR="3070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900" b="0" kern="1200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Корректировка проекта</a:t>
                      </a:r>
                      <a:endParaRPr lang="ru-RU" sz="1000" b="0">
                        <a:solidFill>
                          <a:schemeClr val="bg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0700" marR="30700" marT="0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900" b="0" kern="1200" dirty="0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2017</a:t>
                      </a:r>
                      <a:endParaRPr lang="ru-RU" sz="1000" b="0" dirty="0">
                        <a:solidFill>
                          <a:schemeClr val="bg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0700" marR="30700" marT="0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2E74B5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700" marR="30700" marT="0" marB="0"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53274488"/>
                  </a:ext>
                </a:extLst>
              </a:tr>
              <a:tr h="43157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kk-KZ" sz="900" b="0" dirty="0" smtClean="0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7</a:t>
                      </a:r>
                      <a:endParaRPr lang="ru-RU" sz="1000" b="0" dirty="0">
                        <a:solidFill>
                          <a:schemeClr val="bg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0700" marR="30700" marT="0" marB="0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900" b="0" kern="1200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Оказание услуг по адаптации РД  за строительством объекта «Комплекс глубокой переработки нефти на Атырауском НПЗ»</a:t>
                      </a:r>
                      <a:endParaRPr lang="ru-RU" sz="1000" b="0">
                        <a:solidFill>
                          <a:schemeClr val="bg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0700" marR="30700" marT="0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2E74B5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700" marR="30700" marT="0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900" b="0" kern="1200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ТОО «АНПЗ»</a:t>
                      </a:r>
                      <a:endParaRPr lang="ru-RU" sz="1000" b="0">
                        <a:solidFill>
                          <a:schemeClr val="bg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0700" marR="30700" marT="0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2E74B5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700" marR="3070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900" b="0" kern="1200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РД</a:t>
                      </a:r>
                      <a:endParaRPr lang="ru-RU" sz="1000" b="0">
                        <a:solidFill>
                          <a:schemeClr val="bg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0700" marR="30700" marT="0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900" b="0" kern="1200" dirty="0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2016</a:t>
                      </a:r>
                      <a:endParaRPr lang="ru-RU" sz="1000" b="0" dirty="0">
                        <a:solidFill>
                          <a:schemeClr val="bg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0700" marR="30700" marT="0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2E74B5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700" marR="30700" marT="0" marB="0"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49586935"/>
                  </a:ext>
                </a:extLst>
              </a:tr>
              <a:tr h="51224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kk-KZ" sz="900" b="0" dirty="0" smtClean="0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8</a:t>
                      </a:r>
                      <a:endParaRPr lang="ru-RU" sz="1000" b="0" dirty="0">
                        <a:solidFill>
                          <a:schemeClr val="bg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0700" marR="30700" marT="0" marB="0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800"/>
                        </a:spcAft>
                      </a:pPr>
                      <a:r>
                        <a:rPr lang="ru-RU" sz="900" b="0" kern="1200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«Проверка соответствия проектной документации, разрабатываемой Генподрядчиком по проекту «Модернизация ШНПЗ»</a:t>
                      </a:r>
                      <a:endParaRPr lang="ru-RU" sz="1000" b="0">
                        <a:solidFill>
                          <a:schemeClr val="bg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0700" marR="30700" marT="0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800"/>
                        </a:spcAft>
                      </a:pPr>
                      <a:endParaRPr lang="ru-RU" sz="900">
                        <a:solidFill>
                          <a:srgbClr val="2E74B5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700" marR="30700" marT="0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800"/>
                        </a:spcAft>
                      </a:pPr>
                      <a:r>
                        <a:rPr lang="ru-RU" sz="900" b="0" kern="1200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ТОО «Казахстанский Филиал «</a:t>
                      </a:r>
                      <a:r>
                        <a:rPr lang="en-US" sz="900" b="0" kern="1200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CPECC</a:t>
                      </a:r>
                      <a:r>
                        <a:rPr lang="ru-RU" sz="900" b="0" kern="1200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»</a:t>
                      </a:r>
                      <a:endParaRPr lang="ru-RU" sz="1000" b="0">
                        <a:solidFill>
                          <a:schemeClr val="bg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0700" marR="30700" marT="0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800"/>
                        </a:spcAft>
                      </a:pPr>
                      <a:endParaRPr lang="ru-RU" sz="900">
                        <a:solidFill>
                          <a:srgbClr val="2E74B5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700" marR="3070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800"/>
                        </a:spcAft>
                      </a:pPr>
                      <a:r>
                        <a:rPr lang="ru-RU" sz="900" b="0" kern="1200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Адаптация проектной документации</a:t>
                      </a:r>
                      <a:endParaRPr lang="ru-RU" sz="1000" b="0">
                        <a:solidFill>
                          <a:schemeClr val="bg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0700" marR="30700" marT="0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800"/>
                        </a:spcAft>
                      </a:pPr>
                      <a:r>
                        <a:rPr lang="en-US" sz="900" b="0" kern="1200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2016</a:t>
                      </a:r>
                      <a:endParaRPr lang="ru-RU" sz="1000" b="0">
                        <a:solidFill>
                          <a:schemeClr val="bg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0700" marR="30700" marT="0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800"/>
                        </a:spcAft>
                      </a:pPr>
                      <a:endParaRPr lang="ru-RU" sz="900">
                        <a:solidFill>
                          <a:srgbClr val="2E74B5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700" marR="30700" marT="0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800"/>
                        </a:spcAft>
                      </a:pPr>
                      <a:r>
                        <a:rPr lang="kk-KZ" sz="900" b="0" kern="1200" dirty="0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Доведение мощности переработки нефти до 6 млн. тонн в год, увеличение глубины переработки, увеличение выхода светлых нефтепродуктов, повышение качества топлива до Евро - 4; Евро - 5.</a:t>
                      </a:r>
                      <a:endParaRPr lang="ru-RU" sz="1000" b="0" dirty="0">
                        <a:solidFill>
                          <a:schemeClr val="bg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0700" marR="30700" marT="0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800"/>
                        </a:spcAft>
                      </a:pPr>
                      <a:endParaRPr lang="ru-RU" sz="900">
                        <a:solidFill>
                          <a:srgbClr val="2E74B5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700" marR="30700" marT="0" marB="0"/>
                </a:tc>
                <a:extLst>
                  <a:ext uri="{0D108BD9-81ED-4DB2-BD59-A6C34878D82A}">
                    <a16:rowId xmlns:a16="http://schemas.microsoft.com/office/drawing/2014/main" val="1702212660"/>
                  </a:ext>
                </a:extLst>
              </a:tr>
              <a:tr h="33942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kk-KZ" sz="900" b="0" dirty="0" smtClean="0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9</a:t>
                      </a:r>
                      <a:endParaRPr lang="ru-RU" sz="1000" b="0" dirty="0">
                        <a:solidFill>
                          <a:schemeClr val="bg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0700" marR="30700" marT="0" marB="0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900" b="0" kern="1200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"Завод по производству сжиженного природного газа"</a:t>
                      </a:r>
                      <a:endParaRPr lang="ru-RU" sz="1000" b="0">
                        <a:solidFill>
                          <a:schemeClr val="bg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0700" marR="30700" marT="0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2E74B5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700" marR="30700" marT="0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900" b="0" kern="1200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ООО "Синьцзянская нефтяная компания "Гуанхуэй"</a:t>
                      </a:r>
                      <a:endParaRPr lang="ru-RU" sz="1000" b="0">
                        <a:solidFill>
                          <a:schemeClr val="bg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0700" marR="30700" marT="0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2E74B5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700" marR="3070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900" b="0" kern="1200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Рабочий проект</a:t>
                      </a:r>
                      <a:endParaRPr lang="ru-RU" sz="1000" b="0">
                        <a:solidFill>
                          <a:schemeClr val="bg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0700" marR="30700" marT="0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kk-KZ" sz="900" b="0" kern="1200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2016</a:t>
                      </a:r>
                      <a:endParaRPr lang="ru-RU" sz="1000" b="0">
                        <a:solidFill>
                          <a:schemeClr val="bg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0700" marR="30700" marT="0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2E74B5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700" marR="30700" marT="0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kk-KZ" sz="900" b="0" kern="1200" dirty="0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Объем </a:t>
                      </a:r>
                      <a:r>
                        <a:rPr lang="ru-RU" sz="900" b="0" kern="1200" dirty="0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переработки сжиженного природного газа - 100 млн кубометров, с перспективой увеличения мощности до 300 млн.</a:t>
                      </a:r>
                      <a:endParaRPr lang="ru-RU" sz="1000" b="0" dirty="0">
                        <a:solidFill>
                          <a:schemeClr val="bg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0700" marR="30700" marT="0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2E74B5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700" marR="30700" marT="0" marB="0"/>
                </a:tc>
                <a:extLst>
                  <a:ext uri="{0D108BD9-81ED-4DB2-BD59-A6C34878D82A}">
                    <a16:rowId xmlns:a16="http://schemas.microsoft.com/office/drawing/2014/main" val="1083317129"/>
                  </a:ext>
                </a:extLst>
              </a:tr>
              <a:tr h="64132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kk-KZ" sz="900" b="0" dirty="0" smtClean="0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10</a:t>
                      </a:r>
                      <a:endParaRPr lang="ru-RU" sz="1000" b="0" dirty="0">
                        <a:solidFill>
                          <a:schemeClr val="bg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0700" marR="30700" marT="0" marB="0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800"/>
                        </a:spcAft>
                      </a:pPr>
                      <a:r>
                        <a:rPr lang="ru-RU" sz="900" b="0" kern="1200" dirty="0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Разработка  ПСД и сертификации применяемого оборудования  для объекта «Установка точечного налива нефтепродуктов» на </a:t>
                      </a:r>
                      <a:r>
                        <a:rPr lang="ru-RU" sz="900" b="0" kern="1200" dirty="0" err="1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Шымкентском</a:t>
                      </a:r>
                      <a:r>
                        <a:rPr lang="ru-RU" sz="900" b="0" kern="1200" dirty="0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НПЗ для  «ПКОП»</a:t>
                      </a:r>
                      <a:endParaRPr lang="ru-RU" sz="1000" b="0" dirty="0">
                        <a:solidFill>
                          <a:schemeClr val="bg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0700" marR="30700" marT="0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800"/>
                        </a:spcAft>
                      </a:pPr>
                      <a:endParaRPr lang="ru-RU" sz="900">
                        <a:solidFill>
                          <a:srgbClr val="2E74B5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700" marR="30700" marT="0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800"/>
                        </a:spcAft>
                      </a:pPr>
                      <a:r>
                        <a:rPr lang="ru-RU" sz="900" b="0" kern="1200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«Automation in GUS GmbH»</a:t>
                      </a:r>
                      <a:endParaRPr lang="ru-RU" sz="1000" b="0">
                        <a:solidFill>
                          <a:schemeClr val="bg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0700" marR="30700" marT="0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800"/>
                        </a:spcAft>
                      </a:pPr>
                      <a:endParaRPr lang="ru-RU" sz="900">
                        <a:solidFill>
                          <a:srgbClr val="2E74B5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700" marR="3070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800"/>
                        </a:spcAft>
                      </a:pPr>
                      <a:r>
                        <a:rPr lang="ru-RU" sz="900" b="0" kern="1200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Разработка  ПСД</a:t>
                      </a:r>
                      <a:endParaRPr lang="ru-RU" sz="1000" b="0">
                        <a:solidFill>
                          <a:schemeClr val="bg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0700" marR="30700" marT="0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800"/>
                        </a:spcAft>
                      </a:pPr>
                      <a:r>
                        <a:rPr lang="en-US" sz="900" b="0" kern="1200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2016</a:t>
                      </a:r>
                      <a:endParaRPr lang="ru-RU" sz="1000" b="0">
                        <a:solidFill>
                          <a:schemeClr val="bg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0700" marR="30700" marT="0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800"/>
                        </a:spcAft>
                      </a:pPr>
                      <a:endParaRPr lang="ru-RU" sz="900">
                        <a:solidFill>
                          <a:srgbClr val="2E74B5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700" marR="30700" marT="0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800"/>
                        </a:spcAft>
                      </a:pPr>
                      <a:r>
                        <a:rPr lang="kk-KZ" sz="900" b="0" kern="1200" dirty="0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Обеспечение бесперебойной отгрузки светлых нефтепродуктов, оптимизация уровня автоматизации</a:t>
                      </a:r>
                      <a:endParaRPr lang="ru-RU" sz="1000" b="0" dirty="0">
                        <a:solidFill>
                          <a:schemeClr val="bg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0700" marR="30700" marT="0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800"/>
                        </a:spcAft>
                      </a:pPr>
                      <a:endParaRPr lang="ru-RU" sz="900" dirty="0">
                        <a:solidFill>
                          <a:srgbClr val="2E74B5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700" marR="30700" marT="0" marB="0"/>
                </a:tc>
                <a:extLst>
                  <a:ext uri="{0D108BD9-81ED-4DB2-BD59-A6C34878D82A}">
                    <a16:rowId xmlns:a16="http://schemas.microsoft.com/office/drawing/2014/main" val="370907519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22759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>
              <a:lumMod val="40000"/>
              <a:lumOff val="6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88034977"/>
              </p:ext>
            </p:extLst>
          </p:nvPr>
        </p:nvGraphicFramePr>
        <p:xfrm>
          <a:off x="191344" y="264159"/>
          <a:ext cx="11881321" cy="6400800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289788">
                  <a:extLst>
                    <a:ext uri="{9D8B030D-6E8A-4147-A177-3AD203B41FA5}">
                      <a16:colId xmlns:a16="http://schemas.microsoft.com/office/drawing/2014/main" val="4000147278"/>
                    </a:ext>
                  </a:extLst>
                </a:gridCol>
                <a:gridCol w="2752989">
                  <a:extLst>
                    <a:ext uri="{9D8B030D-6E8A-4147-A177-3AD203B41FA5}">
                      <a16:colId xmlns:a16="http://schemas.microsoft.com/office/drawing/2014/main" val="540513206"/>
                    </a:ext>
                  </a:extLst>
                </a:gridCol>
                <a:gridCol w="1853767">
                  <a:extLst>
                    <a:ext uri="{9D8B030D-6E8A-4147-A177-3AD203B41FA5}">
                      <a16:colId xmlns:a16="http://schemas.microsoft.com/office/drawing/2014/main" val="844703660"/>
                    </a:ext>
                  </a:extLst>
                </a:gridCol>
                <a:gridCol w="1913482">
                  <a:extLst>
                    <a:ext uri="{9D8B030D-6E8A-4147-A177-3AD203B41FA5}">
                      <a16:colId xmlns:a16="http://schemas.microsoft.com/office/drawing/2014/main" val="3234456342"/>
                    </a:ext>
                  </a:extLst>
                </a:gridCol>
                <a:gridCol w="390774">
                  <a:extLst>
                    <a:ext uri="{9D8B030D-6E8A-4147-A177-3AD203B41FA5}">
                      <a16:colId xmlns:a16="http://schemas.microsoft.com/office/drawing/2014/main" val="3170058358"/>
                    </a:ext>
                  </a:extLst>
                </a:gridCol>
                <a:gridCol w="4680521">
                  <a:extLst>
                    <a:ext uri="{9D8B030D-6E8A-4147-A177-3AD203B41FA5}">
                      <a16:colId xmlns:a16="http://schemas.microsoft.com/office/drawing/2014/main" val="354288777"/>
                    </a:ext>
                  </a:extLst>
                </a:gridCol>
              </a:tblGrid>
              <a:tr h="32714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kk-KZ" sz="800" b="0" dirty="0" smtClean="0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11</a:t>
                      </a:r>
                      <a:endParaRPr lang="ru-RU" sz="800" b="0" dirty="0">
                        <a:solidFill>
                          <a:schemeClr val="bg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1228" marR="31228" marT="0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800"/>
                        </a:spcAft>
                      </a:pPr>
                      <a:r>
                        <a:rPr lang="ru-RU" sz="800" b="0" kern="1200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«Проверка рабочей документации разрабатываемой СРЕС</a:t>
                      </a:r>
                      <a:r>
                        <a:rPr lang="en-US" sz="800" b="0" kern="1200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</a:t>
                      </a:r>
                      <a:r>
                        <a:rPr lang="ru-RU" sz="800" b="0" kern="1200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для ШНПЗ»</a:t>
                      </a:r>
                      <a:endParaRPr lang="ru-RU" sz="800" b="0">
                        <a:solidFill>
                          <a:schemeClr val="bg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1228" marR="31228" marT="0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800"/>
                        </a:spcAft>
                      </a:pPr>
                      <a:r>
                        <a:rPr lang="ru-RU" sz="800" b="0" kern="1200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ТОО «Казахстанский Филиал «</a:t>
                      </a:r>
                      <a:r>
                        <a:rPr lang="en-US" sz="800" b="0" kern="1200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CPECC</a:t>
                      </a:r>
                      <a:r>
                        <a:rPr lang="ru-RU" sz="800" b="0" kern="1200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»</a:t>
                      </a:r>
                      <a:endParaRPr lang="ru-RU" sz="800" b="0">
                        <a:solidFill>
                          <a:schemeClr val="bg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1228" marR="31228" marT="0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800"/>
                        </a:spcAft>
                      </a:pPr>
                      <a:r>
                        <a:rPr lang="ru-RU" sz="800" b="0" kern="1200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Проверка РД</a:t>
                      </a:r>
                      <a:endParaRPr lang="ru-RU" sz="800" b="0">
                        <a:solidFill>
                          <a:schemeClr val="bg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1228" marR="31228" marT="0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800"/>
                        </a:spcAft>
                      </a:pPr>
                      <a:r>
                        <a:rPr lang="ru-RU" sz="800" b="0" kern="1200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2015</a:t>
                      </a:r>
                      <a:endParaRPr lang="ru-RU" sz="800" b="0">
                        <a:solidFill>
                          <a:schemeClr val="bg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1228" marR="31228" marT="0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800" b="0" kern="1200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Проверка соответствия рабочей документации казахстанским стандартам и утвержденным на стадии «Проект» проектным решениям</a:t>
                      </a:r>
                      <a:endParaRPr lang="ru-RU" sz="800" b="0">
                        <a:solidFill>
                          <a:schemeClr val="bg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1228" marR="31228" marT="0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51765320"/>
                  </a:ext>
                </a:extLst>
              </a:tr>
              <a:tr h="103696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800" b="0" dirty="0" smtClean="0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12</a:t>
                      </a:r>
                      <a:endParaRPr lang="ru-RU" sz="800" b="0" dirty="0">
                        <a:solidFill>
                          <a:schemeClr val="bg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1228" marR="31228" marT="0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kk-KZ" sz="800" b="0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П</a:t>
                      </a:r>
                      <a:r>
                        <a:rPr lang="ru-RU" sz="800" b="0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роектирование объектов строительства «Интегрированного газохимического комплекса в Атырауской области</a:t>
                      </a:r>
                    </a:p>
                  </a:txBody>
                  <a:tcPr marL="31228" marR="31228" marT="0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800" b="0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ТОО «KLPE»</a:t>
                      </a:r>
                    </a:p>
                  </a:txBody>
                  <a:tcPr marL="31228" marR="31228" marT="0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800" b="0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Разработка специальных технических условий (СТУ)</a:t>
                      </a:r>
                    </a:p>
                  </a:txBody>
                  <a:tcPr marL="31228" marR="31228" marT="0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kk-KZ" sz="800" b="0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2015</a:t>
                      </a:r>
                      <a:endParaRPr lang="ru-RU" sz="800" b="0">
                        <a:solidFill>
                          <a:schemeClr val="bg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1228" marR="31228" marT="0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0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В состав объектов проектирования и строительства ИГКХ входят следующие объекты: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0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 Завод по производству полиэтилена с объектами инфраструктуры на Карабатане;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0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 Газофракционирующая установка (ГФУ) в районе Тенгиза;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0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 Магистральный газопровод транспортировки этана.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0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 Трубопровод подачи сырьевого газа с ТШО до ГФУ, трубопровод возврата сухого газа с ГФУ до трубопровода ТШО – GEEP.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0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 Вахтовый поселок в районе ГФУ.</a:t>
                      </a:r>
                    </a:p>
                  </a:txBody>
                  <a:tcPr marL="31228" marR="31228" marT="0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53160699"/>
                  </a:ext>
                </a:extLst>
              </a:tr>
              <a:tr h="44441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800" b="0" dirty="0" smtClean="0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13</a:t>
                      </a:r>
                      <a:endParaRPr lang="ru-RU" sz="800" b="0" dirty="0">
                        <a:solidFill>
                          <a:schemeClr val="bg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1228" marR="31228" marT="0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800" b="0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«Модернизация и реконструкция Шымкентского НПЗ</a:t>
                      </a:r>
                    </a:p>
                  </a:txBody>
                  <a:tcPr marL="31228" marR="31228" marT="0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800" b="0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ТОО «ПетроКазахстан Ойл Продактс»</a:t>
                      </a:r>
                    </a:p>
                  </a:txBody>
                  <a:tcPr marL="31228" marR="31228" marT="0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kk-KZ" sz="800" b="0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К</a:t>
                      </a:r>
                      <a:r>
                        <a:rPr lang="ru-RU" sz="800" b="0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орректировк</a:t>
                      </a:r>
                      <a:r>
                        <a:rPr lang="kk-KZ" sz="800" b="0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а</a:t>
                      </a:r>
                      <a:r>
                        <a:rPr lang="ru-RU" sz="800" b="0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технико-экономического обоснования (ТЭО)</a:t>
                      </a:r>
                    </a:p>
                  </a:txBody>
                  <a:tcPr marL="31228" marR="31228" marT="0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kk-KZ" sz="800" b="0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2015</a:t>
                      </a:r>
                      <a:endParaRPr lang="ru-RU" sz="800" b="0">
                        <a:solidFill>
                          <a:schemeClr val="bg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1228" marR="31228" marT="0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800" b="0" dirty="0" smtClean="0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Доведение мощности переработки нефти до 6 млн. тонн в год, увеличение глубины переработки, увеличение выхода светлых нефтепродуктов, повышение качества топлива до Евро - 4; Евро - 5.</a:t>
                      </a:r>
                      <a:r>
                        <a:rPr lang="ru-RU" sz="800" b="0" dirty="0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</a:p>
                  </a:txBody>
                  <a:tcPr marL="31228" marR="31228" marT="0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7352343"/>
                  </a:ext>
                </a:extLst>
              </a:tr>
              <a:tr h="103696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800" b="0" dirty="0" smtClean="0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14</a:t>
                      </a:r>
                      <a:endParaRPr lang="ru-RU" sz="800" b="0" dirty="0">
                        <a:solidFill>
                          <a:schemeClr val="bg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1228" marR="31228" marT="0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800" b="0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Проект Ранняя фаза 1 «Модернизация Павлодарского НХЗ»</a:t>
                      </a:r>
                    </a:p>
                  </a:txBody>
                  <a:tcPr marL="31228" marR="31228" marT="0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800" b="0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АО «Павлодарский НХЗ»</a:t>
                      </a:r>
                      <a:br>
                        <a:rPr lang="ru-RU" sz="800" b="0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</a:br>
                      <a:r>
                        <a:rPr lang="ru-RU" sz="800" b="0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Генеральный подрядчик- Technip Italy S.p.A.,</a:t>
                      </a:r>
                    </a:p>
                  </a:txBody>
                  <a:tcPr marL="31228" marR="31228" marT="0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800" b="0" dirty="0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1- Сбор исходных данных для проектирования, </a:t>
                      </a:r>
                      <a:br>
                        <a:rPr lang="ru-RU" sz="800" b="0" dirty="0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</a:br>
                      <a:r>
                        <a:rPr lang="ru-RU" sz="800" b="0" dirty="0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2- инженерные изыскания, </a:t>
                      </a:r>
                      <a:br>
                        <a:rPr lang="ru-RU" sz="800" b="0" dirty="0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</a:br>
                      <a:r>
                        <a:rPr lang="ru-RU" sz="800" b="0" dirty="0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3- разработка ПСД по объектам обще -заводского хозяйства (ОЗХ) и адаптация всей документация, разработанной </a:t>
                      </a:r>
                      <a:r>
                        <a:rPr lang="ru-RU" sz="800" b="0" dirty="0" err="1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Technip</a:t>
                      </a:r>
                      <a:r>
                        <a:rPr lang="ru-RU" sz="800" b="0" dirty="0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.</a:t>
                      </a:r>
                    </a:p>
                  </a:txBody>
                  <a:tcPr marL="31228" marR="31228" marT="0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800" b="0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2014</a:t>
                      </a:r>
                    </a:p>
                  </a:txBody>
                  <a:tcPr marL="31228" marR="31228" marT="0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800" b="0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Переработка Западно-Сибирской нефти 6 млн. тонн в год и выпуск бензинов и дизельного топлива (летнее) класса К4 (экологический класс топлива). </a:t>
                      </a:r>
                      <a:br>
                        <a:rPr lang="ru-RU" sz="800" b="0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</a:br>
                      <a:r>
                        <a:rPr lang="ru-RU" sz="800" b="0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Производство изомеризата –высокооктанового компонента товарного бензина, для последующего выпуска бензинов класса К4 (экологический класс топлива).</a:t>
                      </a:r>
                    </a:p>
                  </a:txBody>
                  <a:tcPr marL="31228" marR="31228" marT="0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00594648"/>
                  </a:ext>
                </a:extLst>
              </a:tr>
              <a:tr h="59255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800" b="0" dirty="0" smtClean="0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15</a:t>
                      </a:r>
                      <a:endParaRPr lang="ru-RU" sz="800" b="0" dirty="0">
                        <a:solidFill>
                          <a:schemeClr val="bg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1228" marR="31228" marT="0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800" b="0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Проект «Модернизация  и реконструкции Шымкентского НПЗ» </a:t>
                      </a:r>
                    </a:p>
                  </a:txBody>
                  <a:tcPr marL="31228" marR="31228" marT="0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800" b="0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ТОО «ПетроКазахстан Ойл Продактс» Генеральный подрядчик Technip Italy S.p.A.</a:t>
                      </a:r>
                    </a:p>
                  </a:txBody>
                  <a:tcPr marL="31228" marR="31228" marT="0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800" b="0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Стадия «Проект»</a:t>
                      </a:r>
                      <a:br>
                        <a:rPr lang="ru-RU" sz="800" b="0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</a:br>
                      <a:r>
                        <a:rPr lang="ru-RU" sz="800" b="0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Адаптация технического раздела и разработка инженерных разделов проекта</a:t>
                      </a:r>
                    </a:p>
                  </a:txBody>
                  <a:tcPr marL="31228" marR="31228" marT="0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800" b="0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2013-2014</a:t>
                      </a:r>
                    </a:p>
                  </a:txBody>
                  <a:tcPr marL="31228" marR="31228" marT="0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800" b="0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Доведение мощности переработки нефти до 6 млн. тонн в год. Повышение качества топлива до евро 4; евро 5.</a:t>
                      </a:r>
                    </a:p>
                  </a:txBody>
                  <a:tcPr marL="31228" marR="31228" marT="0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2609131"/>
                  </a:ext>
                </a:extLst>
              </a:tr>
              <a:tr h="59255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800" b="0" dirty="0" smtClean="0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16</a:t>
                      </a:r>
                      <a:endParaRPr lang="ru-RU" sz="800" b="0" dirty="0">
                        <a:solidFill>
                          <a:schemeClr val="bg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1228" marR="31228" marT="0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800" b="0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«Установка изомеризации с блокам предварительной гидроочистки сырья на Шымкентском НПЗ</a:t>
                      </a:r>
                      <a:br>
                        <a:rPr lang="ru-RU" sz="800" b="0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</a:br>
                      <a:r>
                        <a:rPr lang="ru-RU" sz="800" b="0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ТОО «ПКОП»</a:t>
                      </a:r>
                    </a:p>
                  </a:txBody>
                  <a:tcPr marL="31228" marR="31228" marT="0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800" b="0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ТОО «ПетроКазахстан Ойл Продактс, генеральный подрядчик - «Technip Italy»</a:t>
                      </a:r>
                    </a:p>
                  </a:txBody>
                  <a:tcPr marL="31228" marR="31228" marT="0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800" b="0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Стадия «Проект»</a:t>
                      </a:r>
                      <a:br>
                        <a:rPr lang="ru-RU" sz="800" b="0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</a:br>
                      <a:r>
                        <a:rPr lang="ru-RU" sz="800" b="0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Адаптация технического раздела и разработка инженерных разделов проекта</a:t>
                      </a:r>
                    </a:p>
                  </a:txBody>
                  <a:tcPr marL="31228" marR="31228" marT="0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800" b="0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2013-2014</a:t>
                      </a:r>
                    </a:p>
                  </a:txBody>
                  <a:tcPr marL="31228" marR="31228" marT="0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800" b="0" dirty="0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800" b="0" dirty="0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Мощность установки 600,000 тонн/в год. Повышение качества топлива до евро 4; евро 5.</a:t>
                      </a:r>
                    </a:p>
                  </a:txBody>
                  <a:tcPr marL="31228" marR="31228" marT="0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6435221"/>
                  </a:ext>
                </a:extLst>
              </a:tr>
              <a:tr h="44441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800" b="0" dirty="0" smtClean="0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17</a:t>
                      </a:r>
                      <a:endParaRPr lang="ru-RU" sz="800" b="0" dirty="0">
                        <a:solidFill>
                          <a:schemeClr val="bg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1228" marR="31228" marT="0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800" b="0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Реконструкция Шымкентского НПЗ для «ПКОП»</a:t>
                      </a:r>
                    </a:p>
                  </a:txBody>
                  <a:tcPr marL="31228" marR="31228" marT="0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800" b="0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АО «ПетроКазахстан Ойл Проктс» </a:t>
                      </a:r>
                      <a:br>
                        <a:rPr lang="ru-RU" sz="800" b="0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</a:br>
                      <a:r>
                        <a:rPr lang="ru-RU" sz="800" b="0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Генеральный подрядчик -Technip Itly S.p.A</a:t>
                      </a:r>
                    </a:p>
                  </a:txBody>
                  <a:tcPr marL="31228" marR="31228" marT="0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800" b="0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Технико-экономическое обоснование</a:t>
                      </a:r>
                    </a:p>
                  </a:txBody>
                  <a:tcPr marL="31228" marR="31228" marT="0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800" b="0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2011</a:t>
                      </a:r>
                    </a:p>
                  </a:txBody>
                  <a:tcPr marL="31228" marR="31228" marT="0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800" b="0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Повышение качества готовой продукции (бензина и ДТ) Евро4-5. Мероприятия по увеличению глубины переработки нефти</a:t>
                      </a:r>
                    </a:p>
                  </a:txBody>
                  <a:tcPr marL="31228" marR="31228" marT="0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8148886"/>
                  </a:ext>
                </a:extLst>
              </a:tr>
              <a:tr h="44441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800" b="0" dirty="0" smtClean="0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18</a:t>
                      </a:r>
                      <a:endParaRPr lang="ru-RU" sz="800" b="0" dirty="0">
                        <a:solidFill>
                          <a:schemeClr val="bg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1228" marR="31228" marT="0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800" b="0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Модернизация Павлодарского НХЗ</a:t>
                      </a:r>
                    </a:p>
                  </a:txBody>
                  <a:tcPr marL="31228" marR="31228" marT="0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800" b="0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Павлодарский НХЗ</a:t>
                      </a:r>
                      <a:br>
                        <a:rPr lang="ru-RU" sz="800" b="0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</a:br>
                      <a:r>
                        <a:rPr lang="ru-RU" sz="800" b="0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Генеральный подрядчик -APS Engineering Company Roma S.p.A.</a:t>
                      </a:r>
                    </a:p>
                  </a:txBody>
                  <a:tcPr marL="31228" marR="31228" marT="0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800" b="0" dirty="0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Услуги по Технико-экономическому обоснованию</a:t>
                      </a:r>
                    </a:p>
                  </a:txBody>
                  <a:tcPr marL="31228" marR="31228" marT="0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800" b="0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2010- 2011</a:t>
                      </a:r>
                    </a:p>
                  </a:txBody>
                  <a:tcPr marL="31228" marR="31228" marT="0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800" b="0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Модернизация Павлодарского нефтехимического завода для повышения производительности и глубины переработки нефти для целей соответствия производимых нефтепродуктов стандарту ЕВРО-5</a:t>
                      </a:r>
                    </a:p>
                  </a:txBody>
                  <a:tcPr marL="31228" marR="31228" marT="0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3338260"/>
                  </a:ext>
                </a:extLst>
              </a:tr>
              <a:tr h="74069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kk-KZ" sz="800" b="0" dirty="0" smtClean="0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19</a:t>
                      </a:r>
                      <a:endParaRPr lang="ru-RU" sz="800" b="0" dirty="0">
                        <a:solidFill>
                          <a:schemeClr val="bg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1228" marR="31228" marT="0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800" b="0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Разработка ПСД по проекту «Производство дорожных битумов на Актауском заводе пластических масс»</a:t>
                      </a:r>
                    </a:p>
                  </a:txBody>
                  <a:tcPr marL="31228" marR="31228" marT="0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800" b="0" dirty="0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АО НК «</a:t>
                      </a:r>
                      <a:r>
                        <a:rPr lang="ru-RU" sz="800" b="0" dirty="0" err="1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КазМунайГаз</a:t>
                      </a:r>
                      <a:r>
                        <a:rPr lang="ru-RU" sz="800" b="0" dirty="0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»</a:t>
                      </a:r>
                    </a:p>
                  </a:txBody>
                  <a:tcPr marL="31228" marR="31228" marT="0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800" b="0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Выполнение проектно-изыскательских работ. Сбор исходных данных. Разработка Проекта. Согласование, экспертиза</a:t>
                      </a:r>
                    </a:p>
                  </a:txBody>
                  <a:tcPr marL="31228" marR="31228" marT="0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800" b="0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2009</a:t>
                      </a:r>
                    </a:p>
                  </a:txBody>
                  <a:tcPr marL="31228" marR="31228" marT="0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800" b="0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Производство дорожных битумов включает в себя установку атмосферной и вакуумной перегонки; установку окисления гудрона и систему высокотемпературного теплоносителя; установку затаривания битума. Общая производительность завода-до 500 тыс. тонн битумов в год; Железнодорожная эстакада налива осветлённой нефти (560 тыс. тонн в год) и вакуумного газойля (226 тыс. тонн в год)</a:t>
                      </a:r>
                    </a:p>
                  </a:txBody>
                  <a:tcPr marL="31228" marR="31228" marT="0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2629387"/>
                  </a:ext>
                </a:extLst>
              </a:tr>
              <a:tr h="29627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800" b="0" dirty="0" smtClean="0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20</a:t>
                      </a:r>
                      <a:endParaRPr lang="ru-RU" sz="800" b="0" dirty="0">
                        <a:solidFill>
                          <a:schemeClr val="bg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1228" marR="31228" marT="0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800" b="0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Комплекс глубокой переработки нефти на Атырауском НПЗ</a:t>
                      </a:r>
                    </a:p>
                  </a:txBody>
                  <a:tcPr marL="31228" marR="31228" marT="0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800" b="0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АО ТД "КазМунайГаз"</a:t>
                      </a:r>
                    </a:p>
                  </a:txBody>
                  <a:tcPr marL="31228" marR="31228" marT="0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800" b="0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Технико-экономическое обоснование</a:t>
                      </a:r>
                    </a:p>
                  </a:txBody>
                  <a:tcPr marL="31228" marR="31228" marT="0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800" b="0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2008</a:t>
                      </a:r>
                    </a:p>
                  </a:txBody>
                  <a:tcPr marL="31228" marR="31228" marT="0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800" b="0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Переработка тяжелых остатков нефти. Комплекс рассчитан на производство 5.0 млн.тонн нефти на Атырауском НПЗ</a:t>
                      </a:r>
                    </a:p>
                  </a:txBody>
                  <a:tcPr marL="31228" marR="31228" marT="0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71946035"/>
                  </a:ext>
                </a:extLst>
              </a:tr>
              <a:tr h="44441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800" b="0" dirty="0" smtClean="0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21</a:t>
                      </a:r>
                      <a:endParaRPr lang="ru-RU" sz="800" b="0" dirty="0">
                        <a:solidFill>
                          <a:schemeClr val="bg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1228" marR="31228" marT="0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800" b="0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Строительство объектов инфраструктурного обеспечения первого интегрированного нефтехимического комплекса</a:t>
                      </a:r>
                    </a:p>
                  </a:txBody>
                  <a:tcPr marL="31228" marR="31228" marT="0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800" b="0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ТОО Karabatan Power Station</a:t>
                      </a:r>
                    </a:p>
                  </a:txBody>
                  <a:tcPr marL="31228" marR="31228" marT="0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800" b="0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Выполнение технико-экономического обоснования</a:t>
                      </a:r>
                    </a:p>
                  </a:txBody>
                  <a:tcPr marL="31228" marR="31228" marT="0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800" b="0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2007</a:t>
                      </a:r>
                    </a:p>
                  </a:txBody>
                  <a:tcPr marL="31228" marR="31228" marT="0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800" b="0" dirty="0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Строительство инфраструктурных объектов нефтехимического комплекса по производству полиэтилена и полипропилена</a:t>
                      </a:r>
                    </a:p>
                  </a:txBody>
                  <a:tcPr marL="31228" marR="31228" marT="0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34513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39847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45" b="6140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6946900" y="3165487"/>
            <a:ext cx="4899025" cy="3504287"/>
          </a:xfrm>
          <a:prstGeom prst="rect">
            <a:avLst/>
          </a:prstGeom>
          <a:solidFill>
            <a:schemeClr val="accent1">
              <a:alpha val="6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Объекты </a:t>
            </a:r>
            <a:r>
              <a:rPr lang="ru-RU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проектирования: </a:t>
            </a:r>
            <a:endParaRPr lang="ru-RU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Clr>
                <a:schemeClr val="accent5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ru-RU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Две дополнительные технологические линии стабилизации конденсата и установки подготовки газа (КПК2); </a:t>
            </a:r>
          </a:p>
          <a:p>
            <a:pPr marL="285750" indent="-285750">
              <a:buClr>
                <a:schemeClr val="accent5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ru-RU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Станции обратной закачки газа и воды в пласт; </a:t>
            </a:r>
            <a:r>
              <a:rPr lang="ru-RU" sz="1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Внутрипромысловые</a:t>
            </a:r>
            <a:r>
              <a:rPr lang="ru-RU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трубопроводы и система сбора; </a:t>
            </a:r>
          </a:p>
          <a:p>
            <a:pPr marL="285750" indent="-285750">
              <a:buClr>
                <a:schemeClr val="accent5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ru-RU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Комплекс утилизации отходов; </a:t>
            </a:r>
          </a:p>
          <a:p>
            <a:pPr marL="285750" indent="-285750">
              <a:buClr>
                <a:schemeClr val="accent5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ru-RU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Линии электропередач/подстанции;</a:t>
            </a:r>
          </a:p>
          <a:p>
            <a:pPr marL="285750" indent="-285750">
              <a:buClr>
                <a:schemeClr val="accent5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ru-RU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Объекты инфраструктуры; </a:t>
            </a:r>
          </a:p>
          <a:p>
            <a:pPr marL="285750" indent="-285750">
              <a:buClr>
                <a:schemeClr val="accent5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ru-RU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Административно-гостиничный комплекс для буровиков и строителей.</a:t>
            </a:r>
          </a:p>
          <a:p>
            <a:pPr marL="285750" indent="-285750">
              <a:buClr>
                <a:schemeClr val="accent5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ru-RU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Состав проектных работ:</a:t>
            </a:r>
          </a:p>
          <a:p>
            <a:pPr marL="285750" indent="-285750">
              <a:buClr>
                <a:schemeClr val="accent5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ru-RU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Декларация о намерениях;</a:t>
            </a:r>
          </a:p>
          <a:p>
            <a:pPr marL="285750" indent="-285750">
              <a:buClr>
                <a:schemeClr val="accent5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ru-RU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ТЭО;</a:t>
            </a:r>
          </a:p>
          <a:p>
            <a:pPr marL="285750" indent="-285750">
              <a:buClr>
                <a:schemeClr val="accent5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ru-RU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Согласование.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6946900" y="2606225"/>
            <a:ext cx="4899025" cy="466725"/>
          </a:xfrm>
          <a:prstGeom prst="rect">
            <a:avLst/>
          </a:prstGeom>
          <a:solidFill>
            <a:schemeClr val="accent1">
              <a:alpha val="7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Месторождения </a:t>
            </a:r>
            <a:r>
              <a:rPr lang="ru-RU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Карачаганак</a:t>
            </a:r>
            <a:endParaRPr lang="ru-RU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0" y="1"/>
            <a:ext cx="12192000" cy="6858000"/>
          </a:xfrm>
          <a:prstGeom prst="rect">
            <a:avLst/>
          </a:prstGeom>
          <a:noFill/>
          <a:ln w="762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9865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7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6942908" y="2957665"/>
            <a:ext cx="4899025" cy="3771900"/>
          </a:xfrm>
          <a:prstGeom prst="rect">
            <a:avLst/>
          </a:prstGeom>
          <a:solidFill>
            <a:schemeClr val="accent1">
              <a:alpha val="6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Месторождение </a:t>
            </a:r>
            <a:r>
              <a:rPr lang="ru-RU" sz="11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Кашаган</a:t>
            </a:r>
            <a:r>
              <a:rPr lang="ru-RU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– одно из самых крупных и сложных морских месторождений, открытых на сегодня.  </a:t>
            </a:r>
            <a:r>
              <a:rPr lang="ru-RU" sz="11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Контракт на проектирование, закупки и строительство (</a:t>
            </a:r>
            <a:r>
              <a:rPr lang="en-US" sz="11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EPC</a:t>
            </a:r>
            <a:r>
              <a:rPr lang="ru-RU" sz="11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  <a:endParaRPr lang="ru-RU" sz="11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lvl="0" indent="-342900"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ru-RU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Технологические сооружения наземного комплекса на Западном </a:t>
            </a:r>
            <a:r>
              <a:rPr lang="ru-RU" sz="11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Ескене</a:t>
            </a:r>
            <a:endParaRPr lang="ru-RU" sz="11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lvl="0" indent="-342900"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ru-RU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Железнодорожный погрузочный терминал и </a:t>
            </a:r>
          </a:p>
          <a:p>
            <a:pPr marL="342900" lvl="0" indent="-342900"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ru-RU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Производственные операции на морском комплексе месторождения </a:t>
            </a:r>
            <a:r>
              <a:rPr lang="ru-RU" sz="11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Кашаган</a:t>
            </a:r>
            <a:endParaRPr lang="ru-RU" sz="11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sz="11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Проектирование</a:t>
            </a:r>
            <a:endParaRPr lang="ru-RU" sz="11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lvl="0" indent="-342900"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ru-RU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Магистральные и промысловые трубопроводы</a:t>
            </a:r>
          </a:p>
          <a:p>
            <a:pPr marL="342900" lvl="0" indent="-342900"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ru-RU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Разработка месторождения </a:t>
            </a:r>
          </a:p>
          <a:p>
            <a:pPr marL="342900" lvl="0" indent="-342900"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ru-RU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Строительство центров бурения</a:t>
            </a:r>
          </a:p>
          <a:p>
            <a:r>
              <a:rPr lang="ru-RU" sz="11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Изыскания</a:t>
            </a:r>
            <a:endParaRPr lang="ru-RU" sz="11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lvl="0" indent="-342900"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ru-RU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Предварительные геотехнические изыскания для стадии </a:t>
            </a:r>
            <a:r>
              <a:rPr lang="en-US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FEED</a:t>
            </a:r>
            <a:endParaRPr lang="ru-RU" sz="11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sz="11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Исследования</a:t>
            </a:r>
            <a:endParaRPr lang="ru-RU" sz="11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Программа «Исследование морского дна и геологических опасностей а также геотехнические  исследования для разработки месторождений </a:t>
            </a:r>
            <a:r>
              <a:rPr lang="ru-RU" sz="11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Кашаган</a:t>
            </a:r>
            <a:r>
              <a:rPr lang="ru-RU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ru-RU" sz="11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Каламкас</a:t>
            </a:r>
            <a:r>
              <a:rPr lang="ru-RU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ru-RU" sz="11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Актоты</a:t>
            </a:r>
            <a:r>
              <a:rPr lang="ru-RU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ru-RU" sz="11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Кайран</a:t>
            </a:r>
            <a:r>
              <a:rPr lang="ru-RU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»</a:t>
            </a:r>
          </a:p>
          <a:p>
            <a:r>
              <a:rPr lang="ru-RU" sz="11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ТЭО</a:t>
            </a:r>
            <a:endParaRPr lang="ru-RU" sz="11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Технико-экономическое обоснование строительства инфраструктуры на дальнейших фазах развития </a:t>
            </a:r>
            <a:r>
              <a:rPr lang="ru-RU" sz="11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Кашагана</a:t>
            </a:r>
            <a:endParaRPr lang="ru-RU" sz="11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942907" y="2438970"/>
            <a:ext cx="4899025" cy="466725"/>
          </a:xfrm>
          <a:prstGeom prst="rect">
            <a:avLst/>
          </a:prstGeom>
          <a:solidFill>
            <a:schemeClr val="accent1">
              <a:alpha val="7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Месторождение </a:t>
            </a:r>
            <a:r>
              <a:rPr lang="ru-RU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Кашаган</a:t>
            </a:r>
            <a:endParaRPr lang="ru-RU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0" y="1"/>
            <a:ext cx="12192000" cy="6858000"/>
          </a:xfrm>
          <a:prstGeom prst="rect">
            <a:avLst/>
          </a:prstGeom>
          <a:noFill/>
          <a:ln w="762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531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22"/>
          <a:stretch/>
        </p:blipFill>
        <p:spPr>
          <a:xfrm>
            <a:off x="0" y="25401"/>
            <a:ext cx="12192000" cy="6807200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304800" y="3524250"/>
            <a:ext cx="4495800" cy="3132384"/>
          </a:xfrm>
          <a:prstGeom prst="rect">
            <a:avLst/>
          </a:prstGeom>
          <a:solidFill>
            <a:schemeClr val="accent1">
              <a:alpha val="6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07000"/>
              </a:lnSpc>
              <a:buClr>
                <a:schemeClr val="accent5">
                  <a:lumMod val="75000"/>
                </a:schemeClr>
              </a:buClr>
            </a:pPr>
            <a:r>
              <a:rPr lang="ru-RU" sz="105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Установка комплексной подготовки нефти и газа «</a:t>
            </a:r>
            <a:r>
              <a:rPr lang="ru-RU" sz="105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Болашак</a:t>
            </a:r>
            <a:r>
              <a:rPr lang="ru-RU" sz="105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» в Западном </a:t>
            </a:r>
            <a:r>
              <a:rPr lang="ru-RU" sz="105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Ескене</a:t>
            </a:r>
            <a:r>
              <a:rPr lang="ru-RU" sz="105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включая железнодорожный погрузочный терминал, а также для производственных объектов морского комплекса на месторождении </a:t>
            </a:r>
            <a:r>
              <a:rPr lang="ru-RU" sz="105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Кашаган</a:t>
            </a:r>
            <a:r>
              <a:rPr lang="ru-RU" sz="105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 algn="just">
              <a:lnSpc>
                <a:spcPct val="107000"/>
              </a:lnSpc>
              <a:buClr>
                <a:schemeClr val="accent5">
                  <a:lumMod val="75000"/>
                </a:schemeClr>
              </a:buClr>
            </a:pPr>
            <a:r>
              <a:rPr lang="ru-RU" sz="105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Область </a:t>
            </a:r>
            <a:r>
              <a:rPr lang="ru-RU" sz="105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применения:</a:t>
            </a:r>
            <a:endParaRPr lang="ru-RU" sz="105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>
              <a:lnSpc>
                <a:spcPct val="107000"/>
              </a:lnSpc>
              <a:buClr>
                <a:schemeClr val="accent5">
                  <a:lumMod val="75000"/>
                </a:schemeClr>
              </a:buClr>
            </a:pPr>
            <a:r>
              <a:rPr lang="ru-RU" sz="105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концептуальное </a:t>
            </a:r>
            <a:r>
              <a:rPr lang="ru-RU" sz="105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 рабочее проектирование;</a:t>
            </a:r>
          </a:p>
          <a:p>
            <a:pPr marL="361950" lvl="1" indent="-273050" algn="just">
              <a:lnSpc>
                <a:spcPct val="107000"/>
              </a:lnSpc>
              <a:buClr>
                <a:schemeClr val="accent5">
                  <a:lumMod val="75000"/>
                </a:schemeClr>
              </a:buClr>
              <a:buFont typeface="Wingdings" panose="05000000000000000000" pitchFamily="2" charset="2"/>
              <a:buChar char="§"/>
              <a:tabLst>
                <a:tab pos="914400" algn="l"/>
              </a:tabLst>
            </a:pPr>
            <a:r>
              <a:rPr lang="ru-RU" sz="9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услуги по технической поддержке, специализированные инженерно-технические работы, подготовка ТЭО;</a:t>
            </a:r>
          </a:p>
          <a:p>
            <a:pPr marL="361950" lvl="1" indent="-273050" algn="just">
              <a:lnSpc>
                <a:spcPct val="107000"/>
              </a:lnSpc>
              <a:buClr>
                <a:schemeClr val="accent5">
                  <a:lumMod val="75000"/>
                </a:schemeClr>
              </a:buClr>
              <a:buFont typeface="Wingdings" panose="05000000000000000000" pitchFamily="2" charset="2"/>
              <a:buChar char="§"/>
              <a:tabLst>
                <a:tab pos="914400" algn="l"/>
              </a:tabLst>
            </a:pPr>
            <a:r>
              <a:rPr lang="ru-RU" sz="9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управление проектом и контроль за реализацией проекта;</a:t>
            </a:r>
          </a:p>
          <a:p>
            <a:pPr marL="361950" lvl="1" indent="-273050" algn="just">
              <a:lnSpc>
                <a:spcPct val="107000"/>
              </a:lnSpc>
              <a:buClr>
                <a:schemeClr val="accent5">
                  <a:lumMod val="75000"/>
                </a:schemeClr>
              </a:buClr>
              <a:buFont typeface="Wingdings" panose="05000000000000000000" pitchFamily="2" charset="2"/>
              <a:buChar char="§"/>
              <a:tabLst>
                <a:tab pos="914400" algn="l"/>
              </a:tabLst>
            </a:pPr>
            <a:r>
              <a:rPr lang="ru-RU" sz="9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управление вопросами </a:t>
            </a:r>
            <a:r>
              <a:rPr lang="ru-RU" sz="9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ОЗТОСиБ</a:t>
            </a:r>
            <a:r>
              <a:rPr lang="ru-RU" sz="9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в ходе всей деятельности по КОНТРАКТУ;</a:t>
            </a:r>
          </a:p>
          <a:p>
            <a:pPr marL="361950" lvl="1" indent="-273050" algn="just">
              <a:lnSpc>
                <a:spcPct val="107000"/>
              </a:lnSpc>
              <a:buClr>
                <a:schemeClr val="accent5">
                  <a:lumMod val="75000"/>
                </a:schemeClr>
              </a:buClr>
              <a:buFont typeface="Wingdings" panose="05000000000000000000" pitchFamily="2" charset="2"/>
              <a:buChar char="§"/>
              <a:tabLst>
                <a:tab pos="914400" algn="l"/>
              </a:tabLst>
            </a:pPr>
            <a:r>
              <a:rPr lang="ru-RU" sz="9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строительство, монтаж, технологические подключения, предпусковые работы, </a:t>
            </a:r>
            <a:r>
              <a:rPr lang="ru-RU" sz="9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пусконаладка</a:t>
            </a:r>
            <a:r>
              <a:rPr lang="ru-RU" sz="9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и завершение работ;</a:t>
            </a:r>
          </a:p>
          <a:p>
            <a:pPr marL="361950" lvl="1" indent="-273050" algn="just">
              <a:lnSpc>
                <a:spcPct val="107000"/>
              </a:lnSpc>
              <a:buClr>
                <a:schemeClr val="accent5">
                  <a:lumMod val="75000"/>
                </a:schemeClr>
              </a:buClr>
              <a:buFont typeface="Wingdings" panose="05000000000000000000" pitchFamily="2" charset="2"/>
              <a:buChar char="§"/>
              <a:tabLst>
                <a:tab pos="914400" algn="l"/>
              </a:tabLst>
            </a:pPr>
            <a:r>
              <a:rPr lang="ru-RU" sz="9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управление работами по изготовлению в рамках объема работ по КОНТРАКТУ;</a:t>
            </a:r>
          </a:p>
          <a:p>
            <a:pPr marL="361950" lvl="1" indent="-273050" algn="just">
              <a:lnSpc>
                <a:spcPct val="107000"/>
              </a:lnSpc>
              <a:buClr>
                <a:schemeClr val="accent5">
                  <a:lumMod val="75000"/>
                </a:schemeClr>
              </a:buClr>
              <a:buFont typeface="Wingdings" panose="05000000000000000000" pitchFamily="2" charset="2"/>
              <a:buChar char="§"/>
              <a:tabLst>
                <a:tab pos="914400" algn="l"/>
              </a:tabLst>
            </a:pPr>
            <a:r>
              <a:rPr lang="ru-RU" sz="9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оценка затрат и контроль затрат;</a:t>
            </a:r>
          </a:p>
          <a:p>
            <a:pPr marL="361950" lvl="1" indent="-273050" algn="just">
              <a:lnSpc>
                <a:spcPct val="107000"/>
              </a:lnSpc>
              <a:buClr>
                <a:schemeClr val="accent5">
                  <a:lumMod val="75000"/>
                </a:schemeClr>
              </a:buClr>
              <a:buFont typeface="Wingdings" panose="05000000000000000000" pitchFamily="2" charset="2"/>
              <a:buChar char="§"/>
              <a:tabLst>
                <a:tab pos="914400" algn="l"/>
              </a:tabLst>
            </a:pPr>
            <a:r>
              <a:rPr lang="ru-RU" sz="9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управление вопросами ОК/КК;</a:t>
            </a:r>
          </a:p>
          <a:p>
            <a:pPr marL="361950" lvl="1" indent="-273050" algn="just">
              <a:lnSpc>
                <a:spcPct val="107000"/>
              </a:lnSpc>
              <a:buClr>
                <a:schemeClr val="accent5">
                  <a:lumMod val="75000"/>
                </a:schemeClr>
              </a:buClr>
              <a:buFont typeface="Wingdings" panose="05000000000000000000" pitchFamily="2" charset="2"/>
              <a:buChar char="§"/>
              <a:tabLst>
                <a:tab pos="914400" algn="l"/>
              </a:tabLst>
            </a:pPr>
            <a:r>
              <a:rPr lang="ru-RU" sz="9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управление показателями </a:t>
            </a:r>
            <a:r>
              <a:rPr lang="ru-RU" sz="9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результативности;</a:t>
            </a:r>
            <a:endParaRPr lang="ru-RU" sz="9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61950" lvl="1" indent="-273050" algn="just">
              <a:lnSpc>
                <a:spcPct val="107000"/>
              </a:lnSpc>
              <a:buClr>
                <a:schemeClr val="accent5">
                  <a:lumMod val="75000"/>
                </a:schemeClr>
              </a:buClr>
              <a:buFont typeface="Wingdings" panose="05000000000000000000" pitchFamily="2" charset="2"/>
              <a:buChar char="§"/>
              <a:tabLst>
                <a:tab pos="914400" algn="l"/>
              </a:tabLst>
            </a:pPr>
            <a:r>
              <a:rPr lang="ru-RU" sz="9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управление </a:t>
            </a:r>
            <a:r>
              <a:rPr lang="ru-RU" sz="9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закупками;</a:t>
            </a:r>
            <a:endParaRPr lang="ru-RU" sz="9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61950" lvl="1" indent="-273050" algn="just">
              <a:lnSpc>
                <a:spcPct val="107000"/>
              </a:lnSpc>
              <a:buClr>
                <a:schemeClr val="accent5">
                  <a:lumMod val="75000"/>
                </a:schemeClr>
              </a:buClr>
              <a:buFont typeface="Wingdings" panose="05000000000000000000" pitchFamily="2" charset="2"/>
              <a:buChar char="§"/>
              <a:tabLst>
                <a:tab pos="914400" algn="l"/>
              </a:tabLst>
            </a:pPr>
            <a:r>
              <a:rPr lang="ru-RU" sz="9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управление </a:t>
            </a:r>
            <a:r>
              <a:rPr lang="ru-RU" sz="9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рисками</a:t>
            </a:r>
            <a:r>
              <a:rPr lang="ru-RU" sz="9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304800" y="2962276"/>
            <a:ext cx="4495800" cy="466725"/>
          </a:xfrm>
          <a:prstGeom prst="rect">
            <a:avLst/>
          </a:prstGeom>
          <a:solidFill>
            <a:schemeClr val="accent1">
              <a:alpha val="7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Кашаган</a:t>
            </a:r>
            <a:r>
              <a:rPr lang="ru-RU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(EPC)</a:t>
            </a:r>
            <a:endParaRPr lang="ru-RU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0" y="1"/>
            <a:ext cx="12192000" cy="6858000"/>
          </a:xfrm>
          <a:prstGeom prst="rect">
            <a:avLst/>
          </a:prstGeom>
          <a:noFill/>
          <a:ln w="762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137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voxpopuli.kz/userfiles/posts/969/23c1e1846fea805bff5f751b5e130dc0_big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21" b="3739"/>
          <a:stretch/>
        </p:blipFill>
        <p:spPr bwMode="auto">
          <a:xfrm>
            <a:off x="0" y="28575"/>
            <a:ext cx="12192000" cy="6772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6959600" y="2844800"/>
            <a:ext cx="4899025" cy="3851275"/>
          </a:xfrm>
          <a:prstGeom prst="rect">
            <a:avLst/>
          </a:prstGeom>
          <a:solidFill>
            <a:schemeClr val="accent1">
              <a:alpha val="6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Первый крупный национальный проект, выполнявшийся консорциумом казахстанских контракторов на основе </a:t>
            </a:r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EPC </a:t>
            </a:r>
            <a:r>
              <a:rPr lang="ru-RU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контракта. </a:t>
            </a:r>
          </a:p>
          <a:p>
            <a:pPr algn="just"/>
            <a:endParaRPr lang="ru-RU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r>
              <a:rPr lang="ru-RU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Общие инвестиции – 80 млн. </a:t>
            </a:r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USD</a:t>
            </a:r>
            <a:endParaRPr lang="ru-RU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r>
              <a:rPr lang="ru-RU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Объемы работ:</a:t>
            </a:r>
          </a:p>
          <a:p>
            <a:pPr marL="285750" indent="-285750" algn="just">
              <a:buClr>
                <a:schemeClr val="accent5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ru-RU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Системы закачки воды; </a:t>
            </a:r>
          </a:p>
          <a:p>
            <a:pPr marL="285750" indent="-285750" algn="just">
              <a:buClr>
                <a:schemeClr val="accent5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ru-RU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Система топливного газа; </a:t>
            </a:r>
          </a:p>
          <a:p>
            <a:pPr marL="285750" indent="-285750" algn="just">
              <a:buClr>
                <a:schemeClr val="accent5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ru-RU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Центральная станция системы подготовки нефти и газа; </a:t>
            </a:r>
          </a:p>
          <a:p>
            <a:pPr marL="285750" indent="-285750" algn="just">
              <a:buClr>
                <a:schemeClr val="accent5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ru-RU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Виды работ, выполнявшиеся КИНГ:  </a:t>
            </a:r>
          </a:p>
          <a:p>
            <a:pPr marL="285750" indent="-285750" algn="just">
              <a:buClr>
                <a:schemeClr val="accent5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ru-RU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Инженерные изыскания; </a:t>
            </a:r>
          </a:p>
          <a:p>
            <a:pPr marL="285750" indent="-285750" algn="just">
              <a:buClr>
                <a:schemeClr val="accent5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ru-RU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Проектирование;</a:t>
            </a:r>
          </a:p>
          <a:p>
            <a:pPr marL="285750" indent="-285750" algn="just">
              <a:buClr>
                <a:schemeClr val="accent5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ru-RU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Закупки;</a:t>
            </a:r>
          </a:p>
          <a:p>
            <a:pPr marL="285750" indent="-285750" algn="just">
              <a:buClr>
                <a:schemeClr val="accent5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ru-RU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Управление проектом; </a:t>
            </a:r>
          </a:p>
          <a:p>
            <a:pPr marL="285750" indent="-285750" algn="just">
              <a:buClr>
                <a:schemeClr val="accent5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ru-RU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Строительство.  </a:t>
            </a:r>
            <a:endParaRPr lang="en-US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959599" y="2339975"/>
            <a:ext cx="4899025" cy="466725"/>
          </a:xfrm>
          <a:prstGeom prst="rect">
            <a:avLst/>
          </a:prstGeom>
          <a:solidFill>
            <a:schemeClr val="accent1">
              <a:alpha val="7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Месторождение Алибекмола</a:t>
            </a:r>
            <a:endParaRPr lang="ru-RU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0" y="1"/>
            <a:ext cx="12192000" cy="6858000"/>
          </a:xfrm>
          <a:prstGeom prst="rect">
            <a:avLst/>
          </a:prstGeom>
          <a:noFill/>
          <a:ln w="762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2665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8" b="952"/>
          <a:stretch/>
        </p:blipFill>
        <p:spPr>
          <a:xfrm>
            <a:off x="0" y="28575"/>
            <a:ext cx="12192000" cy="6769554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6959600" y="3524250"/>
            <a:ext cx="4899025" cy="3171825"/>
          </a:xfrm>
          <a:prstGeom prst="rect">
            <a:avLst/>
          </a:prstGeom>
          <a:solidFill>
            <a:schemeClr val="accent1">
              <a:alpha val="6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Месторождение </a:t>
            </a:r>
            <a:r>
              <a:rPr lang="ru-RU" sz="1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Дунга</a:t>
            </a:r>
            <a:r>
              <a:rPr lang="ru-RU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расположено в </a:t>
            </a:r>
            <a:r>
              <a:rPr lang="ru-RU" sz="1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Мангистауской</a:t>
            </a:r>
            <a:r>
              <a:rPr lang="ru-RU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области и разрабатывается </a:t>
            </a:r>
            <a:r>
              <a:rPr lang="ru-RU" sz="1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Maersk</a:t>
            </a:r>
            <a:r>
              <a:rPr lang="ru-RU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1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Oil</a:t>
            </a:r>
            <a:r>
              <a:rPr lang="ru-RU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1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Kazakhstan</a:t>
            </a:r>
            <a:r>
              <a:rPr lang="ru-RU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Площадь 281 км2</a:t>
            </a:r>
          </a:p>
          <a:p>
            <a:pPr algn="just"/>
            <a:endParaRPr lang="ru-RU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r>
              <a:rPr lang="ru-RU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Проектирование системы сбора и расширения CGF/DGU</a:t>
            </a:r>
            <a:endParaRPr lang="ru-RU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r>
              <a:rPr lang="ru-RU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Работы: </a:t>
            </a:r>
            <a:endParaRPr lang="ru-RU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1" algn="just"/>
            <a:r>
              <a:rPr lang="ru-RU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Изыскание, проектно-техническая  документация и детальное проектирование</a:t>
            </a:r>
          </a:p>
          <a:p>
            <a:pPr lvl="1" algn="just"/>
            <a:r>
              <a:rPr lang="ru-RU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Продолжительность:  около 1,5 лет</a:t>
            </a:r>
          </a:p>
          <a:p>
            <a:pPr algn="just"/>
            <a:r>
              <a:rPr lang="ru-RU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Типы работ:</a:t>
            </a:r>
            <a:endParaRPr lang="ru-RU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1" algn="just"/>
            <a:r>
              <a:rPr lang="ru-RU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Топографические и геотехнические изыскания;</a:t>
            </a:r>
          </a:p>
          <a:p>
            <a:pPr lvl="1" algn="just"/>
            <a:r>
              <a:rPr lang="ru-RU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Проектные расчеты;</a:t>
            </a:r>
          </a:p>
          <a:p>
            <a:pPr lvl="1" algn="just"/>
            <a:r>
              <a:rPr lang="ru-RU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Подготовка проектной документации. 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6959599" y="3006725"/>
            <a:ext cx="4899025" cy="466725"/>
          </a:xfrm>
          <a:prstGeom prst="rect">
            <a:avLst/>
          </a:prstGeom>
          <a:solidFill>
            <a:schemeClr val="accent1">
              <a:alpha val="7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Месторождение </a:t>
            </a:r>
            <a:r>
              <a:rPr lang="ru-RU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Дунга</a:t>
            </a:r>
            <a:endParaRPr lang="ru-RU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0" y="1"/>
            <a:ext cx="12192000" cy="6858000"/>
          </a:xfrm>
          <a:prstGeom prst="rect">
            <a:avLst/>
          </a:prstGeom>
          <a:noFill/>
          <a:ln w="762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7487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79" b="1092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6959600" y="4252686"/>
            <a:ext cx="4899025" cy="2443389"/>
          </a:xfrm>
          <a:prstGeom prst="rect">
            <a:avLst/>
          </a:prstGeom>
          <a:solidFill>
            <a:schemeClr val="accent1">
              <a:alpha val="6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just">
              <a:spcAft>
                <a:spcPts val="800"/>
              </a:spcAft>
              <a:buClr>
                <a:schemeClr val="accent5"/>
              </a:buClr>
              <a:buFont typeface="Wingdings" panose="05000000000000000000" pitchFamily="2" charset="2"/>
              <a:buChar char="§"/>
            </a:pPr>
            <a:r>
              <a:rPr lang="ru-RU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Жемчужины</a:t>
            </a:r>
            <a:r>
              <a:rPr lang="ru-RU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– офшорное месторождение, расположенное в 60 км. к северо-востоку от </a:t>
            </a:r>
            <a:r>
              <a:rPr lang="ru-RU" sz="1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Баутино</a:t>
            </a:r>
            <a:r>
              <a:rPr lang="ru-RU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и разрабатываемое</a:t>
            </a:r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Caspian </a:t>
            </a:r>
            <a:r>
              <a:rPr lang="en-US" sz="1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Meruert</a:t>
            </a:r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Operating Company (CMOC)</a:t>
            </a:r>
            <a:endParaRPr lang="ru-RU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 algn="just">
              <a:spcAft>
                <a:spcPts val="800"/>
              </a:spcAft>
              <a:buClr>
                <a:schemeClr val="accent5"/>
              </a:buClr>
              <a:buFont typeface="Wingdings" panose="05000000000000000000" pitchFamily="2" charset="2"/>
              <a:buChar char="§"/>
            </a:pPr>
            <a:r>
              <a:rPr lang="ru-RU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Жемчужины состоит из структур Хазар, </a:t>
            </a:r>
            <a:r>
              <a:rPr lang="ru-RU" sz="1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Ауэзов</a:t>
            </a:r>
            <a:r>
              <a:rPr lang="ru-RU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Нарын и </a:t>
            </a:r>
            <a:r>
              <a:rPr lang="ru-RU" sz="1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Тулпар</a:t>
            </a:r>
            <a:r>
              <a:rPr lang="ru-RU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 algn="just"/>
            <a:r>
              <a:rPr lang="ru-RU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Виды работ, выполненных КИНГ</a:t>
            </a:r>
            <a:r>
              <a:rPr lang="en-US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  <a:endParaRPr lang="ru-RU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 algn="just">
              <a:buClr>
                <a:schemeClr val="accent5"/>
              </a:buClr>
              <a:buFont typeface="Wingdings" panose="05000000000000000000" pitchFamily="2" charset="2"/>
              <a:buChar char="§"/>
            </a:pPr>
            <a:r>
              <a:rPr lang="ru-RU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ТЭО</a:t>
            </a:r>
          </a:p>
          <a:p>
            <a:pPr marL="285750" indent="-285750" algn="just">
              <a:buClr>
                <a:schemeClr val="accent5"/>
              </a:buClr>
              <a:buFont typeface="Wingdings" panose="05000000000000000000" pitchFamily="2" charset="2"/>
              <a:buChar char="§"/>
            </a:pPr>
            <a:r>
              <a:rPr lang="ru-RU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Пред-ОВОС</a:t>
            </a:r>
          </a:p>
          <a:p>
            <a:pPr marL="285750" indent="-285750" algn="just">
              <a:buClr>
                <a:schemeClr val="accent5"/>
              </a:buClr>
              <a:buFont typeface="Wingdings" panose="05000000000000000000" pitchFamily="2" charset="2"/>
              <a:buChar char="§"/>
            </a:pPr>
            <a:r>
              <a:rPr lang="ru-RU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Концептуальное проектирование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6959599" y="3735161"/>
            <a:ext cx="4899025" cy="466725"/>
          </a:xfrm>
          <a:prstGeom prst="rect">
            <a:avLst/>
          </a:prstGeom>
          <a:solidFill>
            <a:schemeClr val="accent1">
              <a:alpha val="7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Месторождения Жемчужины</a:t>
            </a:r>
            <a:endParaRPr lang="ru-RU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0" y="1"/>
            <a:ext cx="12192000" cy="6858000"/>
          </a:xfrm>
          <a:prstGeom prst="rect">
            <a:avLst/>
          </a:prstGeom>
          <a:noFill/>
          <a:ln w="762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6182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" r="4173" b="10826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6896099" y="4201887"/>
            <a:ext cx="4899025" cy="2300974"/>
          </a:xfrm>
          <a:prstGeom prst="rect">
            <a:avLst/>
          </a:prstGeom>
          <a:solidFill>
            <a:schemeClr val="accent1">
              <a:alpha val="6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 algn="just">
              <a:lnSpc>
                <a:spcPct val="107000"/>
              </a:lnSpc>
              <a:tabLst>
                <a:tab pos="914400" algn="l"/>
              </a:tabLst>
            </a:pPr>
            <a:r>
              <a:rPr lang="ru-RU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Объемы работ:</a:t>
            </a:r>
            <a:endParaRPr lang="ru-RU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742950" lvl="1" indent="-285750" algn="just">
              <a:lnSpc>
                <a:spcPct val="107000"/>
              </a:lnSpc>
              <a:buClr>
                <a:schemeClr val="accent5">
                  <a:lumMod val="75000"/>
                </a:schemeClr>
              </a:buClr>
              <a:buFont typeface="Wingdings" panose="05000000000000000000" pitchFamily="2" charset="2"/>
              <a:buChar char="§"/>
              <a:tabLst>
                <a:tab pos="914400" algn="l"/>
              </a:tabLst>
            </a:pPr>
            <a:r>
              <a:rPr lang="ru-RU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Разработка ПСД</a:t>
            </a:r>
          </a:p>
          <a:p>
            <a:pPr marL="742950" lvl="1" indent="-285750" algn="just">
              <a:lnSpc>
                <a:spcPct val="107000"/>
              </a:lnSpc>
              <a:buClr>
                <a:schemeClr val="accent5">
                  <a:lumMod val="75000"/>
                </a:schemeClr>
              </a:buClr>
              <a:buFont typeface="Wingdings" panose="05000000000000000000" pitchFamily="2" charset="2"/>
              <a:buChar char="§"/>
              <a:tabLst>
                <a:tab pos="914400" algn="l"/>
              </a:tabLst>
            </a:pPr>
            <a:r>
              <a:rPr lang="ru-RU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Инженерно-геодезические работы</a:t>
            </a:r>
          </a:p>
          <a:p>
            <a:pPr marL="742950" lvl="1" indent="-285750" algn="just">
              <a:lnSpc>
                <a:spcPct val="107000"/>
              </a:lnSpc>
              <a:buClr>
                <a:schemeClr val="accent5">
                  <a:lumMod val="75000"/>
                </a:schemeClr>
              </a:buClr>
              <a:buFont typeface="Wingdings" panose="05000000000000000000" pitchFamily="2" charset="2"/>
              <a:buChar char="§"/>
              <a:tabLst>
                <a:tab pos="914400" algn="l"/>
              </a:tabLst>
            </a:pPr>
            <a:r>
              <a:rPr lang="ru-RU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Инженерно-геологические и электрометрические работы</a:t>
            </a:r>
          </a:p>
          <a:p>
            <a:pPr marL="742950" lvl="1" indent="-285750" algn="just">
              <a:lnSpc>
                <a:spcPct val="107000"/>
              </a:lnSpc>
              <a:buClr>
                <a:schemeClr val="accent5">
                  <a:lumMod val="75000"/>
                </a:schemeClr>
              </a:buClr>
              <a:buFont typeface="Wingdings" panose="05000000000000000000" pitchFamily="2" charset="2"/>
              <a:buChar char="§"/>
              <a:tabLst>
                <a:tab pos="914400" algn="l"/>
              </a:tabLst>
            </a:pPr>
            <a:r>
              <a:rPr lang="ru-RU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Пропускная способность: 30 млн. тонн в год</a:t>
            </a:r>
            <a:endParaRPr lang="ru-RU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742950" lvl="1" indent="-285750" algn="just">
              <a:lnSpc>
                <a:spcPct val="107000"/>
              </a:lnSpc>
              <a:buClr>
                <a:schemeClr val="accent5">
                  <a:lumMod val="75000"/>
                </a:schemeClr>
              </a:buClr>
              <a:buFont typeface="Wingdings" panose="05000000000000000000" pitchFamily="2" charset="2"/>
              <a:buChar char="§"/>
              <a:tabLst>
                <a:tab pos="914400" algn="l"/>
              </a:tabLst>
            </a:pPr>
            <a:r>
              <a:rPr lang="ru-RU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Предусмотрено расширение до 67 млн. тонн в год.</a:t>
            </a:r>
            <a:endParaRPr lang="ru-RU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896099" y="3704329"/>
            <a:ext cx="4899025" cy="466725"/>
          </a:xfrm>
          <a:prstGeom prst="rect">
            <a:avLst/>
          </a:prstGeom>
          <a:solidFill>
            <a:schemeClr val="accent1">
              <a:alpha val="7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Каспийский Трубопроводный Консорциум</a:t>
            </a:r>
            <a:endParaRPr lang="ru-RU" sz="16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0" y="1"/>
            <a:ext cx="12192000" cy="6858000"/>
          </a:xfrm>
          <a:prstGeom prst="rect">
            <a:avLst/>
          </a:prstGeom>
          <a:noFill/>
          <a:ln w="762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113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5761" y="145255"/>
            <a:ext cx="10515600" cy="911682"/>
          </a:xfrm>
        </p:spPr>
        <p:txBody>
          <a:bodyPr/>
          <a:lstStyle/>
          <a:p>
            <a:r>
              <a:rPr lang="ru-RU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Услуги компании</a:t>
            </a:r>
            <a:endParaRPr lang="ru-RU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0E94B5-8C35-4E38-8FC1-B73EBEBA3C09}" type="slidenum">
              <a:rPr lang="id-ID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/>
              <a:t>4</a:t>
            </a:fld>
            <a:endParaRPr lang="id-ID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3"/>
          </p:nvPr>
        </p:nvSpPr>
        <p:spPr>
          <a:xfrm>
            <a:off x="875597" y="997974"/>
            <a:ext cx="10515600" cy="366712"/>
          </a:xfrm>
        </p:spPr>
        <p:txBody>
          <a:bodyPr/>
          <a:lstStyle/>
          <a:p>
            <a:r>
              <a:rPr lang="ru-R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Интеграция, Ранее вовлечение, Перспективы!</a:t>
            </a:r>
          </a:p>
          <a:p>
            <a:endParaRPr lang="ru-RU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Line 4"/>
          <p:cNvSpPr>
            <a:spLocks noChangeShapeType="1"/>
          </p:cNvSpPr>
          <p:nvPr/>
        </p:nvSpPr>
        <p:spPr bwMode="auto">
          <a:xfrm>
            <a:off x="5135216" y="2998498"/>
            <a:ext cx="7477" cy="1815880"/>
          </a:xfrm>
          <a:prstGeom prst="line">
            <a:avLst/>
          </a:prstGeom>
          <a:ln w="22225">
            <a:solidFill>
              <a:schemeClr val="tx2">
                <a:lumMod val="75000"/>
              </a:schemeClr>
            </a:solidFill>
            <a:headEnd/>
            <a:tailEnd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lIns="103897" tIns="51949" rIns="103897" bIns="51949"/>
          <a:lstStyle/>
          <a:p>
            <a:endParaRPr lang="ru-RU" b="0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Text Box 36"/>
          <p:cNvSpPr txBox="1">
            <a:spLocks noChangeArrowheads="1"/>
          </p:cNvSpPr>
          <p:nvPr/>
        </p:nvSpPr>
        <p:spPr bwMode="auto">
          <a:xfrm>
            <a:off x="348100" y="2531592"/>
            <a:ext cx="8496944" cy="34852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xtLst/>
        </p:spPr>
        <p:txBody>
          <a:bodyPr wrap="none" anchor="ctr"/>
          <a:lstStyle>
            <a:defPPr>
              <a:defRPr lang="ru-RU"/>
            </a:defPPr>
            <a:lvl1pPr algn="ctr">
              <a:defRPr sz="120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Генеральный </a:t>
            </a:r>
            <a:r>
              <a:rPr lang="ru-RU" dirty="0" smtClean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проектировщик</a:t>
            </a:r>
            <a:r>
              <a:rPr lang="en-US" dirty="0" smtClean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ru-RU" dirty="0" smtClean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раннее вовлечение, знание требований проекта, комплексное видение </a:t>
            </a:r>
            <a:endParaRPr lang="ru-RU" dirty="0">
              <a:solidFill>
                <a:srgbClr val="7030A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Стрелка вправо 13"/>
          <p:cNvSpPr/>
          <p:nvPr/>
        </p:nvSpPr>
        <p:spPr>
          <a:xfrm>
            <a:off x="3245470" y="4383204"/>
            <a:ext cx="5130106" cy="585867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Авторский надзор</a:t>
            </a:r>
          </a:p>
        </p:txBody>
      </p:sp>
      <p:sp>
        <p:nvSpPr>
          <p:cNvPr id="15" name="Стрелка вправо 14"/>
          <p:cNvSpPr/>
          <p:nvPr/>
        </p:nvSpPr>
        <p:spPr>
          <a:xfrm>
            <a:off x="3237323" y="3290032"/>
            <a:ext cx="1840167" cy="670928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Детальный проект</a:t>
            </a:r>
          </a:p>
        </p:txBody>
      </p:sp>
      <p:sp>
        <p:nvSpPr>
          <p:cNvPr id="16" name="Стрелка вправо 15"/>
          <p:cNvSpPr/>
          <p:nvPr/>
        </p:nvSpPr>
        <p:spPr>
          <a:xfrm>
            <a:off x="1707820" y="3290031"/>
            <a:ext cx="1350627" cy="709037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Проект</a:t>
            </a:r>
          </a:p>
        </p:txBody>
      </p:sp>
      <p:sp>
        <p:nvSpPr>
          <p:cNvPr id="17" name="Стрелка вправо 16"/>
          <p:cNvSpPr/>
          <p:nvPr/>
        </p:nvSpPr>
        <p:spPr>
          <a:xfrm>
            <a:off x="595612" y="3290032"/>
            <a:ext cx="881478" cy="67142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ТЭО</a:t>
            </a:r>
          </a:p>
        </p:txBody>
      </p:sp>
      <p:sp>
        <p:nvSpPr>
          <p:cNvPr id="18" name="Двойная стрелка влево/вправо 17"/>
          <p:cNvSpPr/>
          <p:nvPr/>
        </p:nvSpPr>
        <p:spPr>
          <a:xfrm>
            <a:off x="348100" y="1701942"/>
            <a:ext cx="4171372" cy="697037"/>
          </a:xfrm>
          <a:prstGeom prst="leftRightArrow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bg1">
                    <a:lumMod val="8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РАЗРАБОТКА ПРОЕКТА</a:t>
            </a:r>
            <a:endParaRPr lang="ru-RU" sz="2000" dirty="0">
              <a:solidFill>
                <a:schemeClr val="bg1">
                  <a:lumMod val="8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" name="Двойная стрелка влево/вправо 18"/>
          <p:cNvSpPr/>
          <p:nvPr/>
        </p:nvSpPr>
        <p:spPr>
          <a:xfrm>
            <a:off x="5121531" y="1707679"/>
            <a:ext cx="3658126" cy="670131"/>
          </a:xfrm>
          <a:prstGeom prst="leftRightArrow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bg1">
                    <a:lumMod val="8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РЕАЛИЗАЦИЯ ПРОЕКТА</a:t>
            </a:r>
            <a:endParaRPr lang="ru-RU" sz="2000" dirty="0">
              <a:solidFill>
                <a:schemeClr val="bg1">
                  <a:lumMod val="8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1628883" y="5059367"/>
            <a:ext cx="1351585" cy="1091969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Концептуальное и базовое определение проектных решений и стоимости проекта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3310434" y="4843343"/>
            <a:ext cx="2112813" cy="1091969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Детальная проработка и глубокое понимание технических требований, сметы и графика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3920352" y="5814326"/>
            <a:ext cx="4104456" cy="674019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Обеспечение соответствия требований проекта</a:t>
            </a:r>
          </a:p>
        </p:txBody>
      </p:sp>
      <p:cxnSp>
        <p:nvCxnSpPr>
          <p:cNvPr id="23" name="AutoShape 92"/>
          <p:cNvCxnSpPr>
            <a:cxnSpLocks noChangeShapeType="1"/>
          </p:cNvCxnSpPr>
          <p:nvPr/>
        </p:nvCxnSpPr>
        <p:spPr bwMode="auto">
          <a:xfrm flipV="1">
            <a:off x="564124" y="2920271"/>
            <a:ext cx="7813335" cy="18499"/>
          </a:xfrm>
          <a:prstGeom prst="curvedConnector3">
            <a:avLst>
              <a:gd name="adj1" fmla="val 50000"/>
            </a:avLst>
          </a:prstGeom>
          <a:noFill/>
          <a:ln w="38100">
            <a:solidFill>
              <a:srgbClr val="990000"/>
            </a:solidFill>
            <a:prstDash val="solid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4" name="Line 4"/>
          <p:cNvSpPr>
            <a:spLocks noChangeShapeType="1"/>
          </p:cNvSpPr>
          <p:nvPr/>
        </p:nvSpPr>
        <p:spPr bwMode="auto">
          <a:xfrm>
            <a:off x="1599565" y="2992578"/>
            <a:ext cx="7259" cy="1777400"/>
          </a:xfrm>
          <a:prstGeom prst="line">
            <a:avLst/>
          </a:prstGeom>
          <a:ln w="22225">
            <a:solidFill>
              <a:schemeClr val="tx2">
                <a:lumMod val="75000"/>
              </a:schemeClr>
            </a:solidFill>
            <a:headEnd/>
            <a:tailEnd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lIns="103897" tIns="51949" rIns="103897" bIns="51949"/>
          <a:lstStyle/>
          <a:p>
            <a:pPr>
              <a:defRPr/>
            </a:pPr>
            <a:endParaRPr lang="ru-RU" b="0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5" name="Line 4"/>
          <p:cNvSpPr>
            <a:spLocks noChangeShapeType="1"/>
          </p:cNvSpPr>
          <p:nvPr/>
        </p:nvSpPr>
        <p:spPr bwMode="auto">
          <a:xfrm>
            <a:off x="3118992" y="2988588"/>
            <a:ext cx="19746" cy="1745010"/>
          </a:xfrm>
          <a:prstGeom prst="line">
            <a:avLst/>
          </a:prstGeom>
          <a:ln w="22225">
            <a:solidFill>
              <a:schemeClr val="tx2">
                <a:lumMod val="75000"/>
              </a:schemeClr>
            </a:solidFill>
            <a:headEnd/>
            <a:tailEnd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lIns="103897" tIns="51949" rIns="103897" bIns="51949"/>
          <a:lstStyle/>
          <a:p>
            <a:endParaRPr lang="ru-RU" b="0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Line 4"/>
          <p:cNvSpPr>
            <a:spLocks noChangeShapeType="1"/>
          </p:cNvSpPr>
          <p:nvPr/>
        </p:nvSpPr>
        <p:spPr bwMode="auto">
          <a:xfrm>
            <a:off x="5121531" y="1706699"/>
            <a:ext cx="13610" cy="721258"/>
          </a:xfrm>
          <a:prstGeom prst="line">
            <a:avLst/>
          </a:prstGeom>
          <a:ln w="22225">
            <a:solidFill>
              <a:schemeClr val="tx2">
                <a:lumMod val="75000"/>
              </a:schemeClr>
            </a:solidFill>
            <a:headEnd/>
            <a:tailEnd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lIns="103897" tIns="51949" rIns="103897" bIns="51949"/>
          <a:lstStyle/>
          <a:p>
            <a:pPr>
              <a:defRPr/>
            </a:pPr>
            <a:endParaRPr lang="ru-RU" b="0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Line 4"/>
          <p:cNvSpPr>
            <a:spLocks noChangeShapeType="1"/>
          </p:cNvSpPr>
          <p:nvPr/>
        </p:nvSpPr>
        <p:spPr bwMode="auto">
          <a:xfrm>
            <a:off x="8371720" y="2992340"/>
            <a:ext cx="18138" cy="1741258"/>
          </a:xfrm>
          <a:prstGeom prst="line">
            <a:avLst/>
          </a:prstGeom>
          <a:ln w="22225">
            <a:solidFill>
              <a:schemeClr val="tx2">
                <a:lumMod val="75000"/>
              </a:schemeClr>
            </a:solidFill>
            <a:headEnd/>
            <a:tailEnd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lIns="103897" tIns="51949" rIns="103897" bIns="51949"/>
          <a:lstStyle/>
          <a:p>
            <a:endParaRPr lang="ru-RU" b="0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Стрелка вправо 27"/>
          <p:cNvSpPr/>
          <p:nvPr/>
        </p:nvSpPr>
        <p:spPr>
          <a:xfrm>
            <a:off x="5206057" y="3293438"/>
            <a:ext cx="2967777" cy="585867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Закупки и строительство</a:t>
            </a:r>
            <a:endParaRPr lang="ru-RU" sz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9" name="Стрелка вправо 28"/>
          <p:cNvSpPr/>
          <p:nvPr/>
        </p:nvSpPr>
        <p:spPr>
          <a:xfrm>
            <a:off x="8389858" y="3742730"/>
            <a:ext cx="881478" cy="586405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ПНР</a:t>
            </a:r>
            <a:endParaRPr lang="ru-RU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0" name="Стрелка вправо 29"/>
          <p:cNvSpPr/>
          <p:nvPr/>
        </p:nvSpPr>
        <p:spPr>
          <a:xfrm>
            <a:off x="5263783" y="3879148"/>
            <a:ext cx="2967777" cy="585867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Технический надзор</a:t>
            </a:r>
            <a:endParaRPr lang="ru-RU" sz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1" name="Двойная стрелка влево/вправо 30"/>
          <p:cNvSpPr/>
          <p:nvPr/>
        </p:nvSpPr>
        <p:spPr>
          <a:xfrm>
            <a:off x="8480571" y="5095972"/>
            <a:ext cx="3711429" cy="670131"/>
          </a:xfrm>
          <a:prstGeom prst="leftRightArrow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800" b="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2" name="Выноска 1 (с границей) 31"/>
          <p:cNvSpPr/>
          <p:nvPr/>
        </p:nvSpPr>
        <p:spPr>
          <a:xfrm>
            <a:off x="9271336" y="5792092"/>
            <a:ext cx="2776648" cy="784167"/>
          </a:xfrm>
          <a:prstGeom prst="accentCallout1">
            <a:avLst>
              <a:gd name="adj1" fmla="val 954"/>
              <a:gd name="adj2" fmla="val 101736"/>
              <a:gd name="adj3" fmla="val -131858"/>
              <a:gd name="adj4" fmla="val 82392"/>
            </a:avLst>
          </a:prstGeom>
          <a:noFill/>
          <a:ln w="31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" b="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Приказ</a:t>
            </a:r>
            <a:r>
              <a:rPr lang="ru-RU" sz="8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800" b="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Министра национальной экономики Республики Казахстан от 19 марта 2015 года № 229 "Об утверждении Правил организации деятельности и осуществления функций заказчика (застройщика)"</a:t>
            </a:r>
          </a:p>
          <a:p>
            <a:pPr algn="ctr"/>
            <a:r>
              <a:rPr lang="ru-RU" sz="8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ru-RU" sz="8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9383688" y="2690947"/>
            <a:ext cx="2664296" cy="307777"/>
          </a:xfrm>
          <a:prstGeom prst="rect">
            <a:avLst/>
          </a:prstGeom>
          <a:solidFill>
            <a:srgbClr val="0B2E73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Приемочная комиссия</a:t>
            </a:r>
          </a:p>
        </p:txBody>
      </p:sp>
      <p:sp>
        <p:nvSpPr>
          <p:cNvPr id="34" name="Прямоугольник 33"/>
          <p:cNvSpPr/>
          <p:nvPr/>
        </p:nvSpPr>
        <p:spPr>
          <a:xfrm>
            <a:off x="9642928" y="3185574"/>
            <a:ext cx="240505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lang="ru-RU" sz="1200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ЗАКАЗЧИК</a:t>
            </a:r>
            <a:endParaRPr lang="en-US" sz="1200" dirty="0">
              <a:solidFill>
                <a:srgbClr val="7030A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71450" indent="-171450"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lang="ru-RU" sz="1200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ПОДРЯДЧИК</a:t>
            </a:r>
            <a:endParaRPr lang="en-US" sz="1200" dirty="0">
              <a:solidFill>
                <a:srgbClr val="7030A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71450" indent="-171450"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lang="ru-RU" sz="1200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ТЕХНИЧЕСКИЙ НАДЗОР</a:t>
            </a:r>
            <a:endParaRPr lang="en-US" sz="1200" dirty="0">
              <a:solidFill>
                <a:srgbClr val="7030A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71450" indent="-171450"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lang="ru-RU" sz="1200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АВТОРСКИЙ </a:t>
            </a:r>
            <a:r>
              <a:rPr lang="ru-RU" sz="1200" dirty="0" smtClean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НАДЗОР</a:t>
            </a:r>
            <a:endParaRPr lang="ru-RU" sz="1200" dirty="0">
              <a:solidFill>
                <a:srgbClr val="7030A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854960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14" t="3116" r="20649"/>
          <a:stretch/>
        </p:blipFill>
        <p:spPr>
          <a:xfrm>
            <a:off x="-25400" y="-38100"/>
            <a:ext cx="12255500" cy="6896101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6896099" y="4199467"/>
            <a:ext cx="4899025" cy="2303394"/>
          </a:xfrm>
          <a:prstGeom prst="rect">
            <a:avLst/>
          </a:prstGeom>
          <a:solidFill>
            <a:schemeClr val="accent1">
              <a:alpha val="6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07000"/>
              </a:lnSpc>
            </a:pPr>
            <a:r>
              <a:rPr lang="ru-RU" sz="1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Цель </a:t>
            </a:r>
            <a:r>
              <a:rPr lang="ru-RU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проекта: </a:t>
            </a:r>
            <a:endParaRPr lang="ru-RU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71450" indent="-171450">
              <a:lnSpc>
                <a:spcPct val="107000"/>
              </a:lnSpc>
              <a:buClr>
                <a:schemeClr val="accent5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ru-RU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Оценка технической возможности, экономической эффективности проекта по обеспечению транспортировки дополнительных 10 млн. тонн легкой нефти из ресурсов РК по нефтепроводу Атырау-Самара в направлении порта Новороссийск</a:t>
            </a:r>
            <a:r>
              <a:rPr lang="ru-RU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en-US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107000"/>
              </a:lnSpc>
              <a:buClr>
                <a:schemeClr val="accent5">
                  <a:lumMod val="75000"/>
                </a:schemeClr>
              </a:buClr>
            </a:pPr>
            <a:r>
              <a:rPr lang="ru-RU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Объемы работ:</a:t>
            </a:r>
            <a:endParaRPr lang="ru-RU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742950" lvl="1" indent="-285750">
              <a:lnSpc>
                <a:spcPct val="107000"/>
              </a:lnSpc>
              <a:buClr>
                <a:schemeClr val="accent5">
                  <a:lumMod val="75000"/>
                </a:schemeClr>
              </a:buClr>
              <a:buFont typeface="Wingdings" panose="05000000000000000000" pitchFamily="2" charset="2"/>
              <a:buChar char="§"/>
              <a:tabLst>
                <a:tab pos="914400" algn="l"/>
              </a:tabLst>
            </a:pPr>
            <a:r>
              <a:rPr lang="ru-RU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Разработка ТЭО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6896099" y="3644834"/>
            <a:ext cx="4899025" cy="466725"/>
          </a:xfrm>
          <a:prstGeom prst="rect">
            <a:avLst/>
          </a:prstGeom>
          <a:solidFill>
            <a:schemeClr val="accent1">
              <a:alpha val="7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7000"/>
              </a:lnSpc>
            </a:pPr>
            <a:r>
              <a:rPr lang="ru-R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Нефтепровод Атырау-Самара (700 км.)</a:t>
            </a:r>
            <a:endParaRPr lang="en-U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0" y="1"/>
            <a:ext cx="12192000" cy="6858000"/>
          </a:xfrm>
          <a:prstGeom prst="rect">
            <a:avLst/>
          </a:prstGeom>
          <a:noFill/>
          <a:ln w="762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68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" r="4173" b="10826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6896099" y="4199467"/>
            <a:ext cx="4899025" cy="2303394"/>
          </a:xfrm>
          <a:prstGeom prst="rect">
            <a:avLst/>
          </a:prstGeom>
          <a:solidFill>
            <a:schemeClr val="accent1">
              <a:alpha val="6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07000"/>
              </a:lnSpc>
            </a:pPr>
            <a:r>
              <a:rPr lang="ru-RU" sz="1400" b="1" dirty="0" smtClean="0">
                <a:latin typeface="Consolas" panose="020B06090202040302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Цель </a:t>
            </a:r>
            <a:r>
              <a:rPr lang="ru-RU" sz="1400" b="1" dirty="0">
                <a:latin typeface="Consolas" panose="020B06090202040302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проекта: </a:t>
            </a:r>
            <a:endParaRPr lang="ru-RU" sz="1400" dirty="0">
              <a:latin typeface="Consolas" panose="020B0609020204030204" pitchFamily="49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1450" indent="-171450">
              <a:lnSpc>
                <a:spcPct val="107000"/>
              </a:lnSpc>
              <a:buClr>
                <a:schemeClr val="accent5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ru-RU" sz="1400" dirty="0">
                <a:latin typeface="Consolas" panose="020B06090202040302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Оценка технической возможности, экономической эффективности проекта по обеспечению транспортировки дополнительных 10 млн. тонн легкой нефти из ресурсов РК по нефтепроводу Атырау-Самара в направлении порта Новороссийск</a:t>
            </a:r>
            <a:r>
              <a:rPr lang="ru-RU" sz="1400" b="1" dirty="0">
                <a:latin typeface="Consolas" panose="020B06090202040302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1400" dirty="0">
              <a:latin typeface="Consolas" panose="020B0609020204030204" pitchFamily="49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buClr>
                <a:schemeClr val="accent5">
                  <a:lumMod val="75000"/>
                </a:schemeClr>
              </a:buClr>
            </a:pPr>
            <a:r>
              <a:rPr lang="ru-RU" sz="1400" b="1" dirty="0">
                <a:latin typeface="Consolas" panose="020B06090202040302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Объемы работ:</a:t>
            </a:r>
            <a:endParaRPr lang="ru-RU" sz="1400" dirty="0">
              <a:latin typeface="Consolas" panose="020B0609020204030204" pitchFamily="49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>
              <a:lnSpc>
                <a:spcPct val="107000"/>
              </a:lnSpc>
              <a:buClr>
                <a:schemeClr val="accent5">
                  <a:lumMod val="75000"/>
                </a:schemeClr>
              </a:buClr>
              <a:buFont typeface="Wingdings" panose="05000000000000000000" pitchFamily="2" charset="2"/>
              <a:buChar char="§"/>
              <a:tabLst>
                <a:tab pos="914400" algn="l"/>
              </a:tabLst>
            </a:pPr>
            <a:r>
              <a:rPr lang="ru-RU" sz="1400" dirty="0">
                <a:latin typeface="Consolas" panose="020B06090202040302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Разработка ТЭО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6896099" y="3644834"/>
            <a:ext cx="4899025" cy="466725"/>
          </a:xfrm>
          <a:prstGeom prst="rect">
            <a:avLst/>
          </a:prstGeom>
          <a:solidFill>
            <a:schemeClr val="accent1">
              <a:alpha val="7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7000"/>
              </a:lnSpc>
            </a:pPr>
            <a:r>
              <a:rPr lang="ru-RU" dirty="0">
                <a:latin typeface="Consolas" panose="020B06090202040302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Нефтепровод Атырау-Самара (700 </a:t>
            </a:r>
            <a:r>
              <a:rPr lang="ru-RU" dirty="0" smtClean="0">
                <a:latin typeface="Consolas" panose="020B06090202040302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км.)</a:t>
            </a:r>
            <a:endParaRPr lang="en-US" dirty="0">
              <a:latin typeface="Consolas" panose="020B0609020204030204" pitchFamily="49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0" y="1"/>
            <a:ext cx="12192000" cy="6858000"/>
          </a:xfrm>
          <a:prstGeom prst="rect">
            <a:avLst/>
          </a:prstGeom>
          <a:noFill/>
          <a:ln w="762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9073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17" b="5151"/>
          <a:stretch/>
        </p:blipFill>
        <p:spPr>
          <a:xfrm>
            <a:off x="0" y="1"/>
            <a:ext cx="12233001" cy="6832600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7528831" y="5096075"/>
            <a:ext cx="4190996" cy="1576784"/>
          </a:xfrm>
          <a:prstGeom prst="rect">
            <a:avLst/>
          </a:prstGeom>
          <a:solidFill>
            <a:schemeClr val="accent1">
              <a:alpha val="8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28600" lvl="1" indent="-228600" algn="just"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ru-RU" sz="1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Информация</a:t>
            </a:r>
          </a:p>
          <a:p>
            <a:pPr marL="228600" lvl="1" indent="-228600" algn="just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Диаметр газопровода – 720 мм;</a:t>
            </a:r>
          </a:p>
          <a:p>
            <a:pPr marL="228600" lvl="1" indent="-228600" algn="just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Давление газа в газопроводе – 5,4 МПа;</a:t>
            </a:r>
          </a:p>
          <a:p>
            <a:pPr marL="228600" lvl="1" indent="-228600" algn="just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Потребление газа – до 1,5 млрд м3/ год;</a:t>
            </a:r>
          </a:p>
          <a:p>
            <a:pPr marL="228600" lvl="1" indent="-228600" algn="just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Протяженность газопровода – 829, 8 км.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463092" y="4497379"/>
            <a:ext cx="11256735" cy="466725"/>
          </a:xfrm>
          <a:prstGeom prst="rect">
            <a:avLst/>
          </a:prstGeom>
          <a:solidFill>
            <a:schemeClr val="accent1">
              <a:alpha val="8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7000"/>
              </a:lnSpc>
            </a:pPr>
            <a:r>
              <a:rPr lang="ru-RU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Строительство магистрального газопровода «Запад-Север-Центр»</a:t>
            </a:r>
            <a:endParaRPr lang="en-US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0" y="1"/>
            <a:ext cx="12192000" cy="6858000"/>
          </a:xfrm>
          <a:prstGeom prst="rect">
            <a:avLst/>
          </a:prstGeom>
          <a:noFill/>
          <a:ln w="762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463092" y="5085358"/>
            <a:ext cx="3302001" cy="1587501"/>
          </a:xfrm>
          <a:prstGeom prst="rect">
            <a:avLst/>
          </a:prstGeom>
          <a:solidFill>
            <a:schemeClr val="accent1">
              <a:alpha val="8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lvl="1" indent="-171450" algn="just"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ru-RU" sz="1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Цель проекта: </a:t>
            </a:r>
          </a:p>
          <a:p>
            <a:pPr marL="0" lvl="1" algn="just">
              <a:spcBef>
                <a:spcPts val="0"/>
              </a:spcBef>
            </a:pPr>
            <a:r>
              <a:rPr lang="ru-RU" sz="1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Выработка оптимальных проектных решений для строительства магистрального газопровода в целях обеспечения стабильных поставок газа в </a:t>
            </a:r>
            <a:r>
              <a:rPr lang="ru-RU" sz="12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сверенные </a:t>
            </a:r>
            <a:r>
              <a:rPr lang="ru-RU" sz="1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регионы Казахстана, г. Астана и Карагандинскую область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3995961" y="5096075"/>
            <a:ext cx="3302002" cy="1576784"/>
          </a:xfrm>
          <a:prstGeom prst="rect">
            <a:avLst/>
          </a:prstGeom>
          <a:solidFill>
            <a:schemeClr val="accent1">
              <a:alpha val="8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lvl="1" indent="-171450" algn="just"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ru-RU" sz="1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Объемы работ:</a:t>
            </a:r>
          </a:p>
          <a:p>
            <a:pPr marL="228600" lvl="1" indent="-228600" algn="just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Инженерные изыскания</a:t>
            </a:r>
          </a:p>
          <a:p>
            <a:pPr marL="228600" lvl="1" indent="-228600" algn="just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ТЭО</a:t>
            </a:r>
          </a:p>
          <a:p>
            <a:pPr marL="228600" lvl="1" indent="-228600" algn="just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sz="12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Проектно</a:t>
            </a:r>
            <a:r>
              <a:rPr lang="ru-RU" sz="1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– сметная документация разработана в два этапа – проект и рабочая документация</a:t>
            </a:r>
          </a:p>
        </p:txBody>
      </p:sp>
    </p:spTree>
    <p:extLst>
      <p:ext uri="{BB962C8B-B14F-4D97-AF65-F5344CB8AC3E}">
        <p14:creationId xmlns:p14="http://schemas.microsoft.com/office/powerpoint/2010/main" val="537965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999928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8567962" y="4932524"/>
            <a:ext cx="3478896" cy="597419"/>
          </a:xfrm>
          <a:prstGeom prst="rect">
            <a:avLst/>
          </a:prstGeom>
          <a:solidFill>
            <a:schemeClr val="accent1">
              <a:alpha val="8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07000"/>
              </a:lnSpc>
            </a:pPr>
            <a:r>
              <a:rPr lang="ru-RU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Газопровод Бейнеу-</a:t>
            </a:r>
            <a:r>
              <a:rPr lang="ru-RU" dirty="0" err="1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Бозой</a:t>
            </a:r>
            <a:r>
              <a:rPr lang="ru-RU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-Шымкент</a:t>
            </a:r>
            <a:endParaRPr lang="en-US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0" y="1"/>
            <a:ext cx="12192000" cy="6858000"/>
          </a:xfrm>
          <a:prstGeom prst="rect">
            <a:avLst/>
          </a:prstGeom>
          <a:noFill/>
          <a:ln w="762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8567962" y="5617028"/>
            <a:ext cx="3478896" cy="1096930"/>
          </a:xfrm>
          <a:prstGeom prst="rect">
            <a:avLst/>
          </a:prstGeom>
          <a:solidFill>
            <a:schemeClr val="accent1">
              <a:alpha val="8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lvl="1" indent="-171450" algn="just">
              <a:spcBef>
                <a:spcPts val="200"/>
              </a:spcBef>
              <a:buFont typeface="Wingdings" panose="05000000000000000000" pitchFamily="2" charset="2"/>
              <a:buChar char="v"/>
            </a:pPr>
            <a:r>
              <a:rPr lang="ru-RU" sz="1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Объемы работ:</a:t>
            </a:r>
            <a:r>
              <a:rPr lang="en-US" sz="1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ru-RU" sz="1400" b="1" dirty="0" smtClean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71450" lvl="1" indent="-171450" algn="just">
              <a:spcBef>
                <a:spcPts val="200"/>
              </a:spcBef>
              <a:buFont typeface="Wingdings" panose="05000000000000000000" pitchFamily="2" charset="2"/>
              <a:buChar char="v"/>
            </a:pPr>
            <a:r>
              <a:rPr lang="ru-RU" sz="1400" b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Стадия </a:t>
            </a:r>
            <a:r>
              <a:rPr lang="ru-RU" sz="1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ТЭО, </a:t>
            </a:r>
            <a:endParaRPr lang="ru-RU" sz="1400" b="1" dirty="0" smtClean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71450" lvl="1" indent="-171450" algn="just">
              <a:spcBef>
                <a:spcPts val="200"/>
              </a:spcBef>
              <a:buFont typeface="Wingdings" panose="05000000000000000000" pitchFamily="2" charset="2"/>
              <a:buChar char="v"/>
            </a:pPr>
            <a:r>
              <a:rPr lang="ru-RU" sz="1400" b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Разработка </a:t>
            </a:r>
            <a:r>
              <a:rPr lang="ru-RU" sz="1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ПСД, </a:t>
            </a:r>
            <a:endParaRPr lang="ru-RU" sz="1400" b="1" dirty="0" smtClean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71450" lvl="1" indent="-171450" algn="just">
              <a:spcBef>
                <a:spcPts val="200"/>
              </a:spcBef>
              <a:buFont typeface="Wingdings" panose="05000000000000000000" pitchFamily="2" charset="2"/>
              <a:buChar char="v"/>
            </a:pPr>
            <a:r>
              <a:rPr lang="ru-RU" sz="1400" b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Проектно-изыскательские </a:t>
            </a:r>
            <a:r>
              <a:rPr lang="ru-RU" sz="1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работы</a:t>
            </a:r>
          </a:p>
        </p:txBody>
      </p:sp>
    </p:spTree>
    <p:extLst>
      <p:ext uri="{BB962C8B-B14F-4D97-AF65-F5344CB8AC3E}">
        <p14:creationId xmlns:p14="http://schemas.microsoft.com/office/powerpoint/2010/main" val="524714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999928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6784525" y="2743200"/>
            <a:ext cx="5225529" cy="429572"/>
          </a:xfrm>
          <a:prstGeom prst="rect">
            <a:avLst/>
          </a:prstGeom>
          <a:solidFill>
            <a:schemeClr val="accent1">
              <a:alpha val="8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7000"/>
              </a:lnSpc>
            </a:pPr>
            <a:r>
              <a:rPr lang="ru-RU" sz="16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Магистральный газопровод </a:t>
            </a:r>
            <a:r>
              <a:rPr lang="ru-RU" sz="1600" dirty="0" err="1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Карачаганак</a:t>
            </a:r>
            <a:r>
              <a:rPr lang="ru-RU" sz="16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-Уральск</a:t>
            </a:r>
            <a:endParaRPr lang="en-US" sz="16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0" y="1"/>
            <a:ext cx="12192000" cy="6858000"/>
          </a:xfrm>
          <a:prstGeom prst="rect">
            <a:avLst/>
          </a:prstGeom>
          <a:noFill/>
          <a:ln w="762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6784526" y="3257549"/>
            <a:ext cx="5225529" cy="3435135"/>
          </a:xfrm>
          <a:prstGeom prst="rect">
            <a:avLst/>
          </a:prstGeom>
          <a:solidFill>
            <a:schemeClr val="accent1">
              <a:alpha val="8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algn="just"/>
            <a:r>
              <a:rPr lang="ru-RU" sz="11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Цель проекта: </a:t>
            </a:r>
          </a:p>
          <a:p>
            <a:pPr marL="171450" lvl="1" indent="-171450" algn="just">
              <a:buFont typeface="Arial" panose="020B0604020202020204" pitchFamily="34" charset="0"/>
              <a:buChar char="•"/>
            </a:pPr>
            <a:r>
              <a:rPr lang="ru-RU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Проектом предусматривается строительство магистрального газопровода от Терминала КПК (</a:t>
            </a:r>
            <a:r>
              <a:rPr lang="ru-RU" sz="11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Карачаганак</a:t>
            </a:r>
            <a:r>
              <a:rPr lang="ru-RU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 до Терминала </a:t>
            </a:r>
            <a:r>
              <a:rPr lang="ru-RU" sz="11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п.Новенький</a:t>
            </a:r>
            <a:r>
              <a:rPr lang="ru-RU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(г Уральск) с подачей газа населенным пунктам в зоне газопровода: </a:t>
            </a:r>
            <a:r>
              <a:rPr lang="ru-RU" sz="11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Тунгуш</a:t>
            </a:r>
            <a:r>
              <a:rPr lang="ru-RU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Аксай, Приречное, Федоровка.</a:t>
            </a:r>
          </a:p>
          <a:p>
            <a:pPr marL="171450" lvl="1" indent="-171450" algn="just">
              <a:buFont typeface="Arial" panose="020B0604020202020204" pitchFamily="34" charset="0"/>
              <a:buChar char="•"/>
            </a:pPr>
            <a:r>
              <a:rPr lang="ru-RU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Точка врезки в трубопровод Оренбург - Новопсков расположена перед Компрессорной станцией «Уральск», расположенной неподалеку от поселка Новенький.</a:t>
            </a:r>
          </a:p>
          <a:p>
            <a:pPr marL="0" lvl="1" algn="just"/>
            <a:endParaRPr lang="ru-RU" sz="11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lvl="1" algn="just"/>
            <a:r>
              <a:rPr lang="ru-RU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Объем продаж газа с существующих установок по очистке газа на КПК составляет: </a:t>
            </a:r>
            <a:r>
              <a:rPr lang="ru-RU" sz="11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120 млн.м3/год.</a:t>
            </a:r>
            <a:endParaRPr lang="ru-RU" sz="11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lvl="1" algn="just"/>
            <a:r>
              <a:rPr lang="ru-RU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После расширения /модернизации установок по переработке газа на КПК объем составил</a:t>
            </a:r>
            <a:r>
              <a:rPr lang="ru-RU" sz="11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500 млн.м3/год </a:t>
            </a:r>
            <a:endParaRPr lang="ru-RU" sz="1100" b="1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lvl="1" algn="just"/>
            <a:endParaRPr lang="ru-RU" sz="11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lvl="1" algn="just"/>
            <a:r>
              <a:rPr lang="ru-RU" sz="11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Объемы работ:</a:t>
            </a:r>
          </a:p>
          <a:p>
            <a:pPr marL="171450" lvl="1" indent="-171450" algn="just">
              <a:buFont typeface="Arial" panose="020B0604020202020204" pitchFamily="34" charset="0"/>
              <a:buChar char="•"/>
            </a:pPr>
            <a:r>
              <a:rPr lang="ru-RU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Разработка «Проекта»</a:t>
            </a:r>
          </a:p>
          <a:p>
            <a:pPr marL="171450" lvl="1" indent="-171450" algn="just">
              <a:buFont typeface="Arial" panose="020B0604020202020204" pitchFamily="34" charset="0"/>
              <a:buChar char="•"/>
            </a:pPr>
            <a:r>
              <a:rPr lang="ru-RU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Разработка ПСД</a:t>
            </a:r>
          </a:p>
          <a:p>
            <a:pPr marL="171450" lvl="1" indent="-171450" algn="just">
              <a:buFont typeface="Arial" panose="020B0604020202020204" pitchFamily="34" charset="0"/>
              <a:buChar char="•"/>
            </a:pPr>
            <a:r>
              <a:rPr lang="ru-RU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Разработка «Рабочей документации»</a:t>
            </a:r>
          </a:p>
          <a:p>
            <a:pPr marL="171450" lvl="1" indent="-171450" algn="just">
              <a:buFont typeface="Arial" panose="020B0604020202020204" pitchFamily="34" charset="0"/>
              <a:buChar char="•"/>
            </a:pPr>
            <a:r>
              <a:rPr lang="ru-RU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Инженерные </a:t>
            </a:r>
            <a:r>
              <a:rPr lang="ru-RU" sz="11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изыскания</a:t>
            </a:r>
            <a:endParaRPr lang="ru-RU" sz="11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9032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5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8663211" y="4486373"/>
            <a:ext cx="3346843" cy="422118"/>
          </a:xfrm>
          <a:prstGeom prst="rect">
            <a:avLst/>
          </a:prstGeom>
          <a:solidFill>
            <a:schemeClr val="accent1">
              <a:alpha val="8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Газопроводов «Казахстан-Китай»</a:t>
            </a:r>
            <a:endParaRPr lang="ru-RU" sz="14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8663212" y="4981575"/>
            <a:ext cx="3346843" cy="1711109"/>
          </a:xfrm>
          <a:prstGeom prst="rect">
            <a:avLst/>
          </a:prstGeom>
          <a:solidFill>
            <a:schemeClr val="accent1">
              <a:alpha val="8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lvl="1" indent="-171450" algn="just">
              <a:spcBef>
                <a:spcPts val="200"/>
              </a:spcBef>
              <a:buFont typeface="Wingdings" panose="05000000000000000000" pitchFamily="2" charset="2"/>
              <a:buChar char="v"/>
            </a:pPr>
            <a:r>
              <a:rPr lang="ru-RU" sz="11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КС-2 (</a:t>
            </a:r>
            <a:r>
              <a:rPr lang="ru-RU" sz="11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Кереит</a:t>
            </a:r>
            <a:r>
              <a:rPr lang="ru-RU" sz="11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 – Пропускная способность 40 млрд м3 газа в год; 3 ГТУ, общая мощность 47,87 МВт.</a:t>
            </a:r>
          </a:p>
          <a:p>
            <a:pPr marL="171450" lvl="1" indent="-171450" algn="just">
              <a:spcBef>
                <a:spcPts val="200"/>
              </a:spcBef>
              <a:buFont typeface="Wingdings" panose="05000000000000000000" pitchFamily="2" charset="2"/>
              <a:buChar char="v"/>
            </a:pPr>
            <a:r>
              <a:rPr lang="ru-RU" sz="11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КС-7 (</a:t>
            </a:r>
            <a:r>
              <a:rPr lang="ru-RU" sz="11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Шелек</a:t>
            </a:r>
            <a:r>
              <a:rPr lang="ru-RU" sz="11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  – Пропускная способность 30 млрд м3 газа в год; 4 ГТУ, общая мощность 60,22 МВт.</a:t>
            </a:r>
          </a:p>
          <a:p>
            <a:pPr marL="171450" lvl="1" indent="-171450" algn="just">
              <a:spcBef>
                <a:spcPts val="200"/>
              </a:spcBef>
              <a:buFont typeface="Wingdings" panose="05000000000000000000" pitchFamily="2" charset="2"/>
              <a:buChar char="v"/>
            </a:pPr>
            <a:r>
              <a:rPr lang="ru-RU" sz="11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Объемы работ:</a:t>
            </a:r>
          </a:p>
          <a:p>
            <a:pPr marL="171450" lvl="1" indent="-171450" algn="just">
              <a:spcBef>
                <a:spcPts val="200"/>
              </a:spcBef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Разработка рабочей документации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0" y="1"/>
            <a:ext cx="12192000" cy="6858000"/>
          </a:xfrm>
          <a:prstGeom prst="rect">
            <a:avLst/>
          </a:prstGeom>
          <a:noFill/>
          <a:ln w="762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1745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8315982" y="4538897"/>
            <a:ext cx="3694072" cy="422118"/>
          </a:xfrm>
          <a:prstGeom prst="rect">
            <a:avLst/>
          </a:prstGeom>
          <a:solidFill>
            <a:schemeClr val="accent1">
              <a:alpha val="8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Проекты ТШО </a:t>
            </a:r>
            <a:endParaRPr lang="ru-RU" sz="14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0" y="1"/>
            <a:ext cx="12192000" cy="6858000"/>
          </a:xfrm>
          <a:prstGeom prst="rect">
            <a:avLst/>
          </a:prstGeom>
          <a:noFill/>
          <a:ln w="762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8315982" y="5027691"/>
            <a:ext cx="3694072" cy="1711109"/>
          </a:xfrm>
          <a:prstGeom prst="rect">
            <a:avLst/>
          </a:prstGeom>
          <a:solidFill>
            <a:schemeClr val="accent1">
              <a:alpha val="8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 algn="just">
              <a:buClr>
                <a:schemeClr val="accent5">
                  <a:lumMod val="75000"/>
                </a:schemeClr>
              </a:buClr>
              <a:tabLst>
                <a:tab pos="914400" algn="l"/>
              </a:tabLst>
            </a:pPr>
            <a:r>
              <a:rPr lang="ru-RU" sz="11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Проектирование расширения производства</a:t>
            </a:r>
            <a:r>
              <a:rPr lang="ru-RU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</a:p>
          <a:p>
            <a:pPr algn="just">
              <a:buClr>
                <a:schemeClr val="accent5">
                  <a:lumMod val="75000"/>
                </a:schemeClr>
              </a:buClr>
            </a:pPr>
            <a:r>
              <a:rPr lang="en-US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</a:t>
            </a:r>
            <a:r>
              <a:rPr lang="ru-RU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Проект будущего расширения ТШО (FGP TCO)</a:t>
            </a:r>
          </a:p>
          <a:p>
            <a:pPr marL="742950" lvl="1" indent="-285750" algn="just">
              <a:buClr>
                <a:schemeClr val="accent5">
                  <a:lumMod val="75000"/>
                </a:schemeClr>
              </a:buClr>
              <a:buFont typeface="Wingdings" panose="05000000000000000000" pitchFamily="2" charset="2"/>
              <a:buChar char="§"/>
              <a:tabLst>
                <a:tab pos="914400" algn="l"/>
              </a:tabLst>
            </a:pPr>
            <a:r>
              <a:rPr lang="ru-RU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Фаза 3 – FEED</a:t>
            </a:r>
          </a:p>
          <a:p>
            <a:pPr marL="742950" lvl="1" indent="-285750" algn="just">
              <a:buClr>
                <a:schemeClr val="accent5">
                  <a:lumMod val="75000"/>
                </a:schemeClr>
              </a:buClr>
              <a:buFont typeface="Wingdings" panose="05000000000000000000" pitchFamily="2" charset="2"/>
              <a:buChar char="§"/>
              <a:tabLst>
                <a:tab pos="914400" algn="l"/>
              </a:tabLst>
            </a:pPr>
            <a:r>
              <a:rPr lang="ru-RU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Фаза 4 – EPCM </a:t>
            </a:r>
          </a:p>
          <a:p>
            <a:pPr lvl="1" algn="just">
              <a:buClr>
                <a:schemeClr val="accent5">
                  <a:lumMod val="75000"/>
                </a:schemeClr>
              </a:buClr>
            </a:pPr>
            <a:r>
              <a:rPr lang="ru-RU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Реконструкция завода второго поколения</a:t>
            </a:r>
            <a:endParaRPr lang="en-US" sz="11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628650" lvl="1" indent="-171450" algn="just">
              <a:buClr>
                <a:schemeClr val="accent5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ru-RU" sz="11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Проектирование развития инфраструктуры</a:t>
            </a:r>
            <a:r>
              <a:rPr lang="ru-RU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</a:p>
          <a:p>
            <a:pPr marL="628650" lvl="1" indent="-171450" algn="just">
              <a:buClr>
                <a:schemeClr val="accent5">
                  <a:lumMod val="75000"/>
                </a:schemeClr>
              </a:buClr>
              <a:buFont typeface="Arial" panose="020B0604020202020204" pitchFamily="34" charset="0"/>
              <a:buChar char="•"/>
              <a:tabLst>
                <a:tab pos="914400" algn="l"/>
              </a:tabLst>
            </a:pPr>
            <a:r>
              <a:rPr lang="ru-RU" sz="11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Проект </a:t>
            </a:r>
            <a:r>
              <a:rPr lang="ru-RU" sz="11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 утилизации </a:t>
            </a:r>
            <a:r>
              <a:rPr lang="ru-RU" sz="11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серы</a:t>
            </a:r>
            <a:endParaRPr lang="ru-RU" sz="11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7133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antiere-con-rimorchiatori e barge"/>
          <p:cNvPicPr/>
          <p:nvPr/>
        </p:nvPicPr>
        <p:blipFill rotWithShape="1">
          <a:blip r:embed="rId2" cstate="print"/>
          <a:srcRect r="2137"/>
          <a:stretch/>
        </p:blipFill>
        <p:spPr bwMode="auto">
          <a:xfrm>
            <a:off x="19049" y="0"/>
            <a:ext cx="1217295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Прямоугольник 15"/>
          <p:cNvSpPr/>
          <p:nvPr/>
        </p:nvSpPr>
        <p:spPr>
          <a:xfrm>
            <a:off x="7949228" y="4533900"/>
            <a:ext cx="4022726" cy="557123"/>
          </a:xfrm>
          <a:prstGeom prst="rect">
            <a:avLst/>
          </a:prstGeom>
          <a:solidFill>
            <a:schemeClr val="accent1">
              <a:alpha val="8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Судостроительный завод ТЭО 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0" y="1"/>
            <a:ext cx="12192000" cy="6858000"/>
          </a:xfrm>
          <a:prstGeom prst="rect">
            <a:avLst/>
          </a:prstGeom>
          <a:noFill/>
          <a:ln w="762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7949228" y="5173979"/>
            <a:ext cx="4022726" cy="1464945"/>
          </a:xfrm>
          <a:prstGeom prst="rect">
            <a:avLst/>
          </a:prstGeom>
          <a:solidFill>
            <a:schemeClr val="accent1">
              <a:alpha val="8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Разработка ТЭО проекта основана на Совместном меморандуме о взаимопонимании, подписанного КМГ и </a:t>
            </a:r>
            <a:r>
              <a:rPr lang="ru-RU" sz="1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Eni</a:t>
            </a:r>
            <a:r>
              <a:rPr lang="ru-RU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E&amp;P в Астане 1-го октября 2009 и последовавшего Соглашения о Сотрудничестве, подписанного КМГ и </a:t>
            </a:r>
            <a:r>
              <a:rPr lang="ru-RU" sz="1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Eni</a:t>
            </a:r>
            <a:r>
              <a:rPr lang="ru-RU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E&amp;P в Риме 5-го ноября 2009 года;</a:t>
            </a:r>
          </a:p>
        </p:txBody>
      </p:sp>
    </p:spTree>
    <p:extLst>
      <p:ext uri="{BB962C8B-B14F-4D97-AF65-F5344CB8AC3E}">
        <p14:creationId xmlns:p14="http://schemas.microsoft.com/office/powerpoint/2010/main" val="3420824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0" r="-3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Group 121"/>
          <p:cNvGraphicFramePr>
            <a:graphicFrameLocks noGrp="1"/>
          </p:cNvGraphicFramePr>
          <p:nvPr>
            <p:extLst/>
          </p:nvPr>
        </p:nvGraphicFramePr>
        <p:xfrm>
          <a:off x="-5912757" y="157614"/>
          <a:ext cx="4316870" cy="1002525"/>
        </p:xfrm>
        <a:graphic>
          <a:graphicData uri="http://schemas.openxmlformats.org/drawingml/2006/table">
            <a:tbl>
              <a:tblPr/>
              <a:tblGrid>
                <a:gridCol w="43168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002525">
                <a:tc>
                  <a:txBody>
                    <a:bodyPr/>
                    <a:lstStyle>
                      <a:defPPr>
                        <a:defRPr lang="ru-RU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285750" indent="-285750" algn="just">
                        <a:spcBef>
                          <a:spcPts val="200"/>
                        </a:spcBef>
                        <a:buFont typeface="Wingdings" panose="05000000000000000000" pitchFamily="2" charset="2"/>
                        <a:buChar char="v"/>
                      </a:pPr>
                      <a:endParaRPr kumimoji="0" lang="en-US" sz="10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 Antiqua" panose="02040602050305030304" pitchFamily="18" charset="0"/>
                        <a:ea typeface="+mn-ea"/>
                        <a:cs typeface="+mn-cs"/>
                      </a:endParaRPr>
                    </a:p>
                  </a:txBody>
                  <a:tcPr marT="45697" marB="45697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1" name="Group 121"/>
          <p:cNvGraphicFramePr>
            <a:graphicFrameLocks noGrp="1"/>
          </p:cNvGraphicFramePr>
          <p:nvPr>
            <p:extLst/>
          </p:nvPr>
        </p:nvGraphicFramePr>
        <p:xfrm>
          <a:off x="8804728" y="-2090058"/>
          <a:ext cx="1814355" cy="1248282"/>
        </p:xfrm>
        <a:graphic>
          <a:graphicData uri="http://schemas.openxmlformats.org/drawingml/2006/table">
            <a:tbl>
              <a:tblPr/>
              <a:tblGrid>
                <a:gridCol w="18143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248282">
                <a:tc>
                  <a:txBody>
                    <a:bodyPr/>
                    <a:lstStyle>
                      <a:defPPr>
                        <a:defRPr lang="ru-RU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285750" marR="0" lvl="0" indent="-285750" algn="l" defTabSz="914400" rtl="0" eaLnBrk="0" fontAlgn="base" latinLnBrk="0" hangingPunct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v"/>
                        <a:tabLst/>
                      </a:pPr>
                      <a:endParaRPr kumimoji="0" lang="ru-RU" sz="10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 Antiqua" panose="02040602050305030304" pitchFamily="18" charset="0"/>
                        <a:ea typeface="+mn-ea"/>
                        <a:cs typeface="+mn-cs"/>
                      </a:endParaRPr>
                    </a:p>
                  </a:txBody>
                  <a:tcPr marT="45697" marB="45697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2" name="Прямоугольник 11"/>
          <p:cNvSpPr/>
          <p:nvPr/>
        </p:nvSpPr>
        <p:spPr>
          <a:xfrm>
            <a:off x="0" y="1"/>
            <a:ext cx="12192000" cy="6858000"/>
          </a:xfrm>
          <a:prstGeom prst="rect">
            <a:avLst/>
          </a:prstGeom>
          <a:noFill/>
          <a:ln w="762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7486650" y="2492811"/>
            <a:ext cx="4485304" cy="557123"/>
          </a:xfrm>
          <a:prstGeom prst="rect">
            <a:avLst/>
          </a:prstGeom>
          <a:solidFill>
            <a:schemeClr val="accent1">
              <a:alpha val="8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РАЗРАБОТКА ТЭО «ЦЕНТР ИССЛЕДОВАНИЯ ЭНЕРГИИ АСТАНА ЭКСПО – 2017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7486650" y="3133725"/>
            <a:ext cx="4485304" cy="3407637"/>
          </a:xfrm>
          <a:prstGeom prst="rect">
            <a:avLst/>
          </a:prstGeom>
          <a:solidFill>
            <a:schemeClr val="accent1">
              <a:alpha val="8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just">
              <a:spcBef>
                <a:spcPts val="200"/>
              </a:spcBef>
              <a:buFont typeface="Wingdings" panose="05000000000000000000" pitchFamily="2" charset="2"/>
              <a:buChar char="v"/>
            </a:pPr>
            <a:r>
              <a:rPr lang="ru-RU" sz="1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Цель проекта: </a:t>
            </a:r>
          </a:p>
          <a:p>
            <a:pPr algn="just">
              <a:spcBef>
                <a:spcPts val="200"/>
              </a:spcBef>
            </a:pPr>
            <a:r>
              <a:rPr lang="ru-RU" sz="1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КГНТ впервые участвует в гражданском строительстве - Мега проект государственного значения Международная выставка ЭКСПO – 2017 г. Астана. Здание, которое проектирует наша компания, является многофункциональным. В нем находятся несколько организаций различного назначения, а именно: ГЦОУ ДВД (городской центр оперативного управления ДВД), АО «Астана </a:t>
            </a:r>
            <a:r>
              <a:rPr lang="ru-RU" sz="10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Innovations</a:t>
            </a:r>
            <a:r>
              <a:rPr lang="ru-RU" sz="1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», ЦОД (Центр обработки данных) города Астана, оперативная группа службы «051», ГРП (Головной распределительный пункт), Медиа-центр выставки </a:t>
            </a:r>
            <a:r>
              <a:rPr lang="ru-RU" sz="10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ЭКСПО.Павильон</a:t>
            </a:r>
            <a:r>
              <a:rPr lang="ru-RU" sz="1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Казахстан – главный павильон выставки с общей площадью 5000 </a:t>
            </a:r>
            <a:r>
              <a:rPr lang="ru-RU" sz="1000" dirty="0" err="1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кв.м</a:t>
            </a:r>
            <a:endParaRPr lang="en-US" sz="1000" dirty="0" smtClean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>
              <a:spcBef>
                <a:spcPts val="200"/>
              </a:spcBef>
            </a:pPr>
            <a:endParaRPr lang="ru-RU" sz="10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71450" lvl="1" indent="-171450" algn="just">
              <a:spcBef>
                <a:spcPts val="200"/>
              </a:spcBef>
              <a:buFont typeface="Wingdings" panose="05000000000000000000" pitchFamily="2" charset="2"/>
              <a:buChar char="v"/>
            </a:pPr>
            <a:r>
              <a:rPr lang="ru-RU" sz="105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Технико-экономические показатели здания:</a:t>
            </a:r>
          </a:p>
          <a:p>
            <a:pPr marL="576000" lvl="1" indent="-216000" algn="just">
              <a:spcBef>
                <a:spcPts val="200"/>
              </a:spcBef>
              <a:buFont typeface="Wingdings" panose="05000000000000000000" pitchFamily="2" charset="2"/>
              <a:buChar char="§"/>
            </a:pPr>
            <a:r>
              <a:rPr lang="ru-RU" sz="1000" dirty="0">
                <a:solidFill>
                  <a:schemeClr val="bg1"/>
                </a:solidFill>
                <a:latin typeface="Book Antiqua" panose="02040602050305030304" pitchFamily="18" charset="0"/>
              </a:rPr>
              <a:t>Строительный объем – 11 9384,0 м3</a:t>
            </a:r>
          </a:p>
          <a:p>
            <a:pPr marL="576000" lvl="1" indent="-216000" algn="just">
              <a:spcBef>
                <a:spcPts val="200"/>
              </a:spcBef>
              <a:buFont typeface="Wingdings" panose="05000000000000000000" pitchFamily="2" charset="2"/>
              <a:buChar char="§"/>
            </a:pPr>
            <a:r>
              <a:rPr lang="ru-RU" sz="1000" dirty="0">
                <a:solidFill>
                  <a:schemeClr val="bg1"/>
                </a:solidFill>
                <a:latin typeface="Book Antiqua" panose="02040602050305030304" pitchFamily="18" charset="0"/>
              </a:rPr>
              <a:t>Площадь застройки – 9 470,0 м2</a:t>
            </a:r>
          </a:p>
          <a:p>
            <a:pPr marL="576000" lvl="1" indent="-216000" algn="just">
              <a:spcBef>
                <a:spcPts val="200"/>
              </a:spcBef>
              <a:buFont typeface="Wingdings" panose="05000000000000000000" pitchFamily="2" charset="2"/>
              <a:buChar char="§"/>
            </a:pPr>
            <a:r>
              <a:rPr lang="ru-RU" sz="1000" dirty="0">
                <a:solidFill>
                  <a:schemeClr val="bg1"/>
                </a:solidFill>
                <a:latin typeface="Book Antiqua" panose="02040602050305030304" pitchFamily="18" charset="0"/>
              </a:rPr>
              <a:t>Общая площадь – 11 756,0 </a:t>
            </a:r>
            <a:r>
              <a:rPr lang="ru-RU" sz="1000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м</a:t>
            </a:r>
            <a:r>
              <a:rPr lang="en-US" sz="1000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2</a:t>
            </a:r>
            <a:endParaRPr lang="en-US" sz="1000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9748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Group 121"/>
          <p:cNvGraphicFramePr>
            <a:graphicFrameLocks noGrp="1"/>
          </p:cNvGraphicFramePr>
          <p:nvPr>
            <p:extLst/>
          </p:nvPr>
        </p:nvGraphicFramePr>
        <p:xfrm>
          <a:off x="-5912757" y="157614"/>
          <a:ext cx="4316870" cy="1002525"/>
        </p:xfrm>
        <a:graphic>
          <a:graphicData uri="http://schemas.openxmlformats.org/drawingml/2006/table">
            <a:tbl>
              <a:tblPr/>
              <a:tblGrid>
                <a:gridCol w="43168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002525">
                <a:tc>
                  <a:txBody>
                    <a:bodyPr/>
                    <a:lstStyle>
                      <a:defPPr>
                        <a:defRPr lang="ru-RU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285750" indent="-285750" algn="just">
                        <a:spcBef>
                          <a:spcPts val="200"/>
                        </a:spcBef>
                        <a:buFont typeface="Wingdings" panose="05000000000000000000" pitchFamily="2" charset="2"/>
                        <a:buChar char="v"/>
                      </a:pPr>
                      <a:endParaRPr kumimoji="0" lang="en-US" sz="10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 Antiqua" panose="02040602050305030304" pitchFamily="18" charset="0"/>
                        <a:ea typeface="+mn-ea"/>
                        <a:cs typeface="+mn-cs"/>
                      </a:endParaRPr>
                    </a:p>
                  </a:txBody>
                  <a:tcPr marT="45697" marB="45697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1" name="Group 121"/>
          <p:cNvGraphicFramePr>
            <a:graphicFrameLocks noGrp="1"/>
          </p:cNvGraphicFramePr>
          <p:nvPr>
            <p:extLst/>
          </p:nvPr>
        </p:nvGraphicFramePr>
        <p:xfrm>
          <a:off x="8804728" y="-2090058"/>
          <a:ext cx="1814355" cy="1248282"/>
        </p:xfrm>
        <a:graphic>
          <a:graphicData uri="http://schemas.openxmlformats.org/drawingml/2006/table">
            <a:tbl>
              <a:tblPr/>
              <a:tblGrid>
                <a:gridCol w="18143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248282">
                <a:tc>
                  <a:txBody>
                    <a:bodyPr/>
                    <a:lstStyle>
                      <a:defPPr>
                        <a:defRPr lang="ru-RU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285750" marR="0" lvl="0" indent="-285750" algn="l" defTabSz="914400" rtl="0" eaLnBrk="0" fontAlgn="base" latinLnBrk="0" hangingPunct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v"/>
                        <a:tabLst/>
                      </a:pPr>
                      <a:endParaRPr kumimoji="0" lang="ru-RU" sz="10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 Antiqua" panose="02040602050305030304" pitchFamily="18" charset="0"/>
                        <a:ea typeface="+mn-ea"/>
                        <a:cs typeface="+mn-cs"/>
                      </a:endParaRPr>
                    </a:p>
                  </a:txBody>
                  <a:tcPr marT="45697" marB="45697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2" name="Прямоугольник 11"/>
          <p:cNvSpPr/>
          <p:nvPr/>
        </p:nvSpPr>
        <p:spPr>
          <a:xfrm>
            <a:off x="0" y="1"/>
            <a:ext cx="12192000" cy="6858000"/>
          </a:xfrm>
          <a:prstGeom prst="rect">
            <a:avLst/>
          </a:prstGeom>
          <a:noFill/>
          <a:ln w="762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7486650" y="2140773"/>
            <a:ext cx="4485304" cy="909162"/>
          </a:xfrm>
          <a:prstGeom prst="rect">
            <a:avLst/>
          </a:prstGeom>
          <a:solidFill>
            <a:schemeClr val="accent1">
              <a:alpha val="8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Разработка проекта </a:t>
            </a:r>
            <a:r>
              <a:rPr lang="ru-RU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«Строительство ветровой электростанции «Астана ЕХРО-2017» мощностью 100 МВт, для преобразования энергии ветра» совместно с компанией ТОО «</a:t>
            </a:r>
            <a:r>
              <a:rPr lang="ru-RU" sz="1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ГеоПроектСтрой</a:t>
            </a:r>
            <a:r>
              <a:rPr lang="ru-RU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»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7486650" y="3133725"/>
            <a:ext cx="4485304" cy="3407637"/>
          </a:xfrm>
          <a:prstGeom prst="rect">
            <a:avLst/>
          </a:prstGeom>
          <a:solidFill>
            <a:schemeClr val="accent1">
              <a:alpha val="8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spcBef>
                <a:spcPts val="200"/>
              </a:spcBef>
            </a:pPr>
            <a:r>
              <a:rPr lang="ru-RU" sz="10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Поставку </a:t>
            </a:r>
            <a:r>
              <a:rPr lang="ru-RU" sz="1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 монтаж оборудования (</a:t>
            </a:r>
            <a:r>
              <a:rPr lang="ru-RU" sz="10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ветрогенераторы</a:t>
            </a:r>
            <a:r>
              <a:rPr lang="ru-RU" sz="1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 осуществляет датская кампания «VESTAS».</a:t>
            </a:r>
          </a:p>
          <a:p>
            <a:pPr algn="just">
              <a:spcBef>
                <a:spcPts val="200"/>
              </a:spcBef>
            </a:pPr>
            <a:r>
              <a:rPr lang="ru-RU" sz="1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Месторасположение </a:t>
            </a:r>
            <a:r>
              <a:rPr lang="ru-RU" sz="10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ветрогенераторов</a:t>
            </a:r>
            <a:r>
              <a:rPr lang="ru-RU" sz="1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предусмотрено на территории </a:t>
            </a:r>
            <a:r>
              <a:rPr lang="ru-RU" sz="10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Булаксайского</a:t>
            </a:r>
            <a:r>
              <a:rPr lang="ru-RU" sz="1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сельского округа, вблизи поселка </a:t>
            </a:r>
            <a:r>
              <a:rPr lang="ru-RU" sz="10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Костомар</a:t>
            </a:r>
            <a:r>
              <a:rPr lang="ru-RU" sz="1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в 40 км от г. Астаны. </a:t>
            </a:r>
          </a:p>
          <a:p>
            <a:pPr algn="just">
              <a:spcBef>
                <a:spcPts val="200"/>
              </a:spcBef>
            </a:pPr>
            <a:r>
              <a:rPr lang="ru-RU" sz="1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Проектом предусмотрено применение арктического пакета, который позволяет бесперебойно и надежно работать оборудованию, при отрицательной температуре воздуха до – 400 С мороза. Также предусмотрено изготовление лопастей из углеводородных волокон, которые до 40% легче по сравнению со стекловолокном.</a:t>
            </a:r>
          </a:p>
          <a:p>
            <a:pPr algn="just">
              <a:spcBef>
                <a:spcPts val="200"/>
              </a:spcBef>
            </a:pPr>
            <a:r>
              <a:rPr lang="ru-RU" sz="1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Реализация данного проекта позволит сэкономить порядка 72 тыс. тонн угля в год, а также ограничить выбросы парниковых газов более чем на 150 тыс. тонн в год.</a:t>
            </a:r>
          </a:p>
          <a:p>
            <a:pPr algn="just">
              <a:spcBef>
                <a:spcPts val="200"/>
              </a:spcBef>
            </a:pPr>
            <a:endParaRPr lang="ru-RU" sz="10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71450" lvl="1" indent="-171450" algn="just">
              <a:spcBef>
                <a:spcPts val="200"/>
              </a:spcBef>
              <a:buFont typeface="Wingdings" panose="05000000000000000000" pitchFamily="2" charset="2"/>
              <a:buChar char="v"/>
            </a:pPr>
            <a:r>
              <a:rPr lang="ru-RU" sz="105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Технико-экономические показатели здания:</a:t>
            </a:r>
          </a:p>
          <a:p>
            <a:pPr marL="576000" lvl="1" indent="-216000" algn="just">
              <a:spcBef>
                <a:spcPts val="200"/>
              </a:spcBef>
              <a:buFont typeface="Wingdings" panose="05000000000000000000" pitchFamily="2" charset="2"/>
              <a:buChar char="§"/>
            </a:pPr>
            <a:r>
              <a:rPr lang="ru-RU" sz="1000" dirty="0" err="1">
                <a:solidFill>
                  <a:schemeClr val="bg1"/>
                </a:solidFill>
                <a:latin typeface="Book Antiqua" panose="02040602050305030304" pitchFamily="18" charset="0"/>
              </a:rPr>
              <a:t>Ветрогенераторы</a:t>
            </a:r>
            <a:r>
              <a:rPr lang="ru-RU" sz="1000" dirty="0">
                <a:solidFill>
                  <a:schemeClr val="bg1"/>
                </a:solidFill>
                <a:latin typeface="Book Antiqua" panose="02040602050305030304" pitchFamily="18" charset="0"/>
              </a:rPr>
              <a:t> – 30 </a:t>
            </a:r>
            <a:r>
              <a:rPr lang="ru-RU" sz="1000" dirty="0" err="1">
                <a:solidFill>
                  <a:schemeClr val="bg1"/>
                </a:solidFill>
                <a:latin typeface="Book Antiqua" panose="02040602050305030304" pitchFamily="18" charset="0"/>
              </a:rPr>
              <a:t>шт</a:t>
            </a:r>
            <a:endParaRPr lang="ru-RU" sz="1000" dirty="0">
              <a:solidFill>
                <a:schemeClr val="bg1"/>
              </a:solidFill>
              <a:latin typeface="Book Antiqua" panose="02040602050305030304" pitchFamily="18" charset="0"/>
            </a:endParaRPr>
          </a:p>
          <a:p>
            <a:pPr marL="576000" lvl="1" indent="-216000" algn="just">
              <a:spcBef>
                <a:spcPts val="200"/>
              </a:spcBef>
              <a:buFont typeface="Wingdings" panose="05000000000000000000" pitchFamily="2" charset="2"/>
              <a:buChar char="§"/>
            </a:pPr>
            <a:r>
              <a:rPr lang="ru-RU" sz="1000" dirty="0">
                <a:solidFill>
                  <a:schemeClr val="bg1"/>
                </a:solidFill>
                <a:latin typeface="Book Antiqua" panose="02040602050305030304" pitchFamily="18" charset="0"/>
              </a:rPr>
              <a:t>Мощность - 3,3 МВт (каждый)</a:t>
            </a:r>
          </a:p>
          <a:p>
            <a:pPr marL="576000" lvl="1" indent="-216000" algn="just">
              <a:spcBef>
                <a:spcPts val="200"/>
              </a:spcBef>
              <a:buFont typeface="Wingdings" panose="05000000000000000000" pitchFamily="2" charset="2"/>
              <a:buChar char="§"/>
            </a:pPr>
            <a:r>
              <a:rPr lang="ru-RU" sz="1000" dirty="0">
                <a:solidFill>
                  <a:schemeClr val="bg1"/>
                </a:solidFill>
                <a:latin typeface="Book Antiqua" panose="02040602050305030304" pitchFamily="18" charset="0"/>
              </a:rPr>
              <a:t>Высота - 84 </a:t>
            </a:r>
            <a:r>
              <a:rPr lang="ru-RU" sz="1000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м</a:t>
            </a:r>
          </a:p>
          <a:p>
            <a:pPr marL="576000" lvl="1" indent="-216000" algn="just">
              <a:spcBef>
                <a:spcPts val="200"/>
              </a:spcBef>
              <a:buFont typeface="Wingdings" panose="05000000000000000000" pitchFamily="2" charset="2"/>
              <a:buChar char="§"/>
            </a:pPr>
            <a:r>
              <a:rPr lang="ru-RU" sz="1000" dirty="0">
                <a:solidFill>
                  <a:schemeClr val="bg1"/>
                </a:solidFill>
                <a:latin typeface="Book Antiqua" panose="02040602050305030304" pitchFamily="18" charset="0"/>
              </a:rPr>
              <a:t>Диаметр лопастей </a:t>
            </a:r>
            <a:r>
              <a:rPr lang="ru-RU" sz="1000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– 117 м</a:t>
            </a:r>
            <a:endParaRPr lang="ru-RU" sz="1000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7889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" name="Group 66"/>
          <p:cNvGrpSpPr/>
          <p:nvPr/>
        </p:nvGrpSpPr>
        <p:grpSpPr>
          <a:xfrm>
            <a:off x="320678" y="668778"/>
            <a:ext cx="11978709" cy="5966023"/>
            <a:chOff x="4731011" y="2823885"/>
            <a:chExt cx="3772420" cy="1878862"/>
          </a:xfrm>
          <a:solidFill>
            <a:schemeClr val="bg2">
              <a:lumMod val="60000"/>
              <a:lumOff val="40000"/>
              <a:alpha val="13000"/>
            </a:schemeClr>
          </a:solidFill>
        </p:grpSpPr>
        <p:sp>
          <p:nvSpPr>
            <p:cNvPr id="68" name="Freeform 67"/>
            <p:cNvSpPr>
              <a:spLocks/>
            </p:cNvSpPr>
            <p:nvPr/>
          </p:nvSpPr>
          <p:spPr bwMode="auto">
            <a:xfrm>
              <a:off x="6951551" y="4167084"/>
              <a:ext cx="76418" cy="146958"/>
            </a:xfrm>
            <a:custGeom>
              <a:avLst/>
              <a:gdLst>
                <a:gd name="T0" fmla="*/ 51 w 63"/>
                <a:gd name="T1" fmla="*/ 0 h 121"/>
                <a:gd name="T2" fmla="*/ 49 w 63"/>
                <a:gd name="T3" fmla="*/ 9 h 121"/>
                <a:gd name="T4" fmla="*/ 27 w 63"/>
                <a:gd name="T5" fmla="*/ 29 h 121"/>
                <a:gd name="T6" fmla="*/ 8 w 63"/>
                <a:gd name="T7" fmla="*/ 49 h 121"/>
                <a:gd name="T8" fmla="*/ 12 w 63"/>
                <a:gd name="T9" fmla="*/ 65 h 121"/>
                <a:gd name="T10" fmla="*/ 6 w 63"/>
                <a:gd name="T11" fmla="*/ 78 h 121"/>
                <a:gd name="T12" fmla="*/ 0 w 63"/>
                <a:gd name="T13" fmla="*/ 84 h 121"/>
                <a:gd name="T14" fmla="*/ 4 w 63"/>
                <a:gd name="T15" fmla="*/ 97 h 121"/>
                <a:gd name="T16" fmla="*/ 3 w 63"/>
                <a:gd name="T17" fmla="*/ 104 h 121"/>
                <a:gd name="T18" fmla="*/ 17 w 63"/>
                <a:gd name="T19" fmla="*/ 121 h 121"/>
                <a:gd name="T20" fmla="*/ 44 w 63"/>
                <a:gd name="T21" fmla="*/ 87 h 121"/>
                <a:gd name="T22" fmla="*/ 58 w 63"/>
                <a:gd name="T23" fmla="*/ 32 h 121"/>
                <a:gd name="T24" fmla="*/ 63 w 63"/>
                <a:gd name="T25" fmla="*/ 33 h 121"/>
                <a:gd name="T26" fmla="*/ 63 w 63"/>
                <a:gd name="T27" fmla="*/ 29 h 121"/>
                <a:gd name="T28" fmla="*/ 51 w 63"/>
                <a:gd name="T29" fmla="*/ 0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3" h="121">
                  <a:moveTo>
                    <a:pt x="51" y="0"/>
                  </a:moveTo>
                  <a:cubicBezTo>
                    <a:pt x="49" y="2"/>
                    <a:pt x="50" y="8"/>
                    <a:pt x="49" y="9"/>
                  </a:cubicBezTo>
                  <a:cubicBezTo>
                    <a:pt x="44" y="14"/>
                    <a:pt x="34" y="26"/>
                    <a:pt x="27" y="29"/>
                  </a:cubicBezTo>
                  <a:cubicBezTo>
                    <a:pt x="19" y="35"/>
                    <a:pt x="8" y="34"/>
                    <a:pt x="8" y="49"/>
                  </a:cubicBezTo>
                  <a:cubicBezTo>
                    <a:pt x="8" y="54"/>
                    <a:pt x="12" y="61"/>
                    <a:pt x="12" y="65"/>
                  </a:cubicBezTo>
                  <a:cubicBezTo>
                    <a:pt x="12" y="65"/>
                    <a:pt x="6" y="78"/>
                    <a:pt x="6" y="78"/>
                  </a:cubicBezTo>
                  <a:cubicBezTo>
                    <a:pt x="5" y="78"/>
                    <a:pt x="0" y="83"/>
                    <a:pt x="0" y="84"/>
                  </a:cubicBezTo>
                  <a:cubicBezTo>
                    <a:pt x="0" y="89"/>
                    <a:pt x="0" y="94"/>
                    <a:pt x="4" y="97"/>
                  </a:cubicBezTo>
                  <a:cubicBezTo>
                    <a:pt x="4" y="99"/>
                    <a:pt x="3" y="100"/>
                    <a:pt x="3" y="104"/>
                  </a:cubicBezTo>
                  <a:cubicBezTo>
                    <a:pt x="3" y="112"/>
                    <a:pt x="10" y="121"/>
                    <a:pt x="17" y="121"/>
                  </a:cubicBezTo>
                  <a:cubicBezTo>
                    <a:pt x="36" y="121"/>
                    <a:pt x="39" y="101"/>
                    <a:pt x="44" y="87"/>
                  </a:cubicBezTo>
                  <a:cubicBezTo>
                    <a:pt x="51" y="70"/>
                    <a:pt x="58" y="54"/>
                    <a:pt x="58" y="32"/>
                  </a:cubicBezTo>
                  <a:cubicBezTo>
                    <a:pt x="59" y="32"/>
                    <a:pt x="62" y="33"/>
                    <a:pt x="63" y="33"/>
                  </a:cubicBezTo>
                  <a:cubicBezTo>
                    <a:pt x="63" y="29"/>
                    <a:pt x="63" y="29"/>
                    <a:pt x="63" y="29"/>
                  </a:cubicBezTo>
                  <a:cubicBezTo>
                    <a:pt x="60" y="21"/>
                    <a:pt x="61" y="1"/>
                    <a:pt x="5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id-ID" sz="2400"/>
            </a:p>
          </p:txBody>
        </p:sp>
        <p:sp>
          <p:nvSpPr>
            <p:cNvPr id="69" name="Freeform 68"/>
            <p:cNvSpPr>
              <a:spLocks/>
            </p:cNvSpPr>
            <p:nvPr/>
          </p:nvSpPr>
          <p:spPr bwMode="auto">
            <a:xfrm>
              <a:off x="7337317" y="3931216"/>
              <a:ext cx="20574" cy="41148"/>
            </a:xfrm>
            <a:custGeom>
              <a:avLst/>
              <a:gdLst>
                <a:gd name="T0" fmla="*/ 0 w 17"/>
                <a:gd name="T1" fmla="*/ 25 h 34"/>
                <a:gd name="T2" fmla="*/ 7 w 17"/>
                <a:gd name="T3" fmla="*/ 34 h 34"/>
                <a:gd name="T4" fmla="*/ 17 w 17"/>
                <a:gd name="T5" fmla="*/ 21 h 34"/>
                <a:gd name="T6" fmla="*/ 4 w 17"/>
                <a:gd name="T7" fmla="*/ 0 h 34"/>
                <a:gd name="T8" fmla="*/ 0 w 17"/>
                <a:gd name="T9" fmla="*/ 25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34">
                  <a:moveTo>
                    <a:pt x="0" y="25"/>
                  </a:moveTo>
                  <a:cubicBezTo>
                    <a:pt x="0" y="29"/>
                    <a:pt x="3" y="34"/>
                    <a:pt x="7" y="34"/>
                  </a:cubicBezTo>
                  <a:cubicBezTo>
                    <a:pt x="13" y="34"/>
                    <a:pt x="17" y="27"/>
                    <a:pt x="17" y="21"/>
                  </a:cubicBezTo>
                  <a:cubicBezTo>
                    <a:pt x="17" y="11"/>
                    <a:pt x="8" y="8"/>
                    <a:pt x="4" y="0"/>
                  </a:cubicBezTo>
                  <a:cubicBezTo>
                    <a:pt x="4" y="9"/>
                    <a:pt x="0" y="16"/>
                    <a:pt x="0" y="2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id-ID" sz="2400"/>
            </a:p>
          </p:txBody>
        </p:sp>
        <p:sp>
          <p:nvSpPr>
            <p:cNvPr id="70" name="Freeform 69"/>
            <p:cNvSpPr>
              <a:spLocks/>
            </p:cNvSpPr>
            <p:nvPr/>
          </p:nvSpPr>
          <p:spPr bwMode="auto">
            <a:xfrm>
              <a:off x="7502644" y="3974568"/>
              <a:ext cx="111688" cy="121975"/>
            </a:xfrm>
            <a:custGeom>
              <a:avLst/>
              <a:gdLst>
                <a:gd name="T0" fmla="*/ 90 w 92"/>
                <a:gd name="T1" fmla="*/ 95 h 100"/>
                <a:gd name="T2" fmla="*/ 92 w 92"/>
                <a:gd name="T3" fmla="*/ 87 h 100"/>
                <a:gd name="T4" fmla="*/ 92 w 92"/>
                <a:gd name="T5" fmla="*/ 74 h 100"/>
                <a:gd name="T6" fmla="*/ 86 w 92"/>
                <a:gd name="T7" fmla="*/ 68 h 100"/>
                <a:gd name="T8" fmla="*/ 79 w 92"/>
                <a:gd name="T9" fmla="*/ 56 h 100"/>
                <a:gd name="T10" fmla="*/ 73 w 92"/>
                <a:gd name="T11" fmla="*/ 51 h 100"/>
                <a:gd name="T12" fmla="*/ 74 w 92"/>
                <a:gd name="T13" fmla="*/ 48 h 100"/>
                <a:gd name="T14" fmla="*/ 72 w 92"/>
                <a:gd name="T15" fmla="*/ 45 h 100"/>
                <a:gd name="T16" fmla="*/ 69 w 92"/>
                <a:gd name="T17" fmla="*/ 45 h 100"/>
                <a:gd name="T18" fmla="*/ 70 w 92"/>
                <a:gd name="T19" fmla="*/ 44 h 100"/>
                <a:gd name="T20" fmla="*/ 60 w 92"/>
                <a:gd name="T21" fmla="*/ 36 h 100"/>
                <a:gd name="T22" fmla="*/ 42 w 92"/>
                <a:gd name="T23" fmla="*/ 24 h 100"/>
                <a:gd name="T24" fmla="*/ 32 w 92"/>
                <a:gd name="T25" fmla="*/ 16 h 100"/>
                <a:gd name="T26" fmla="*/ 29 w 92"/>
                <a:gd name="T27" fmla="*/ 14 h 100"/>
                <a:gd name="T28" fmla="*/ 18 w 92"/>
                <a:gd name="T29" fmla="*/ 2 h 100"/>
                <a:gd name="T30" fmla="*/ 8 w 92"/>
                <a:gd name="T31" fmla="*/ 2 h 100"/>
                <a:gd name="T32" fmla="*/ 2 w 92"/>
                <a:gd name="T33" fmla="*/ 0 h 100"/>
                <a:gd name="T34" fmla="*/ 0 w 92"/>
                <a:gd name="T35" fmla="*/ 0 h 100"/>
                <a:gd name="T36" fmla="*/ 0 w 92"/>
                <a:gd name="T37" fmla="*/ 2 h 100"/>
                <a:gd name="T38" fmla="*/ 8 w 92"/>
                <a:gd name="T39" fmla="*/ 14 h 100"/>
                <a:gd name="T40" fmla="*/ 15 w 92"/>
                <a:gd name="T41" fmla="*/ 17 h 100"/>
                <a:gd name="T42" fmla="*/ 20 w 92"/>
                <a:gd name="T43" fmla="*/ 26 h 100"/>
                <a:gd name="T44" fmla="*/ 31 w 92"/>
                <a:gd name="T45" fmla="*/ 36 h 100"/>
                <a:gd name="T46" fmla="*/ 35 w 92"/>
                <a:gd name="T47" fmla="*/ 47 h 100"/>
                <a:gd name="T48" fmla="*/ 40 w 92"/>
                <a:gd name="T49" fmla="*/ 49 h 100"/>
                <a:gd name="T50" fmla="*/ 41 w 92"/>
                <a:gd name="T51" fmla="*/ 51 h 100"/>
                <a:gd name="T52" fmla="*/ 46 w 92"/>
                <a:gd name="T53" fmla="*/ 59 h 100"/>
                <a:gd name="T54" fmla="*/ 58 w 92"/>
                <a:gd name="T55" fmla="*/ 78 h 100"/>
                <a:gd name="T56" fmla="*/ 75 w 92"/>
                <a:gd name="T57" fmla="*/ 91 h 100"/>
                <a:gd name="T58" fmla="*/ 82 w 92"/>
                <a:gd name="T59" fmla="*/ 100 h 100"/>
                <a:gd name="T60" fmla="*/ 90 w 92"/>
                <a:gd name="T61" fmla="*/ 95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92" h="100">
                  <a:moveTo>
                    <a:pt x="90" y="95"/>
                  </a:moveTo>
                  <a:cubicBezTo>
                    <a:pt x="90" y="92"/>
                    <a:pt x="89" y="88"/>
                    <a:pt x="92" y="87"/>
                  </a:cubicBezTo>
                  <a:cubicBezTo>
                    <a:pt x="92" y="74"/>
                    <a:pt x="92" y="74"/>
                    <a:pt x="92" y="74"/>
                  </a:cubicBezTo>
                  <a:cubicBezTo>
                    <a:pt x="92" y="71"/>
                    <a:pt x="88" y="70"/>
                    <a:pt x="86" y="68"/>
                  </a:cubicBezTo>
                  <a:cubicBezTo>
                    <a:pt x="83" y="64"/>
                    <a:pt x="79" y="63"/>
                    <a:pt x="79" y="56"/>
                  </a:cubicBezTo>
                  <a:cubicBezTo>
                    <a:pt x="75" y="56"/>
                    <a:pt x="73" y="55"/>
                    <a:pt x="73" y="51"/>
                  </a:cubicBezTo>
                  <a:cubicBezTo>
                    <a:pt x="74" y="48"/>
                    <a:pt x="74" y="48"/>
                    <a:pt x="74" y="48"/>
                  </a:cubicBezTo>
                  <a:cubicBezTo>
                    <a:pt x="74" y="47"/>
                    <a:pt x="73" y="45"/>
                    <a:pt x="72" y="45"/>
                  </a:cubicBezTo>
                  <a:cubicBezTo>
                    <a:pt x="69" y="45"/>
                    <a:pt x="69" y="45"/>
                    <a:pt x="69" y="45"/>
                  </a:cubicBezTo>
                  <a:cubicBezTo>
                    <a:pt x="69" y="45"/>
                    <a:pt x="70" y="44"/>
                    <a:pt x="70" y="44"/>
                  </a:cubicBezTo>
                  <a:cubicBezTo>
                    <a:pt x="70" y="39"/>
                    <a:pt x="65" y="38"/>
                    <a:pt x="60" y="36"/>
                  </a:cubicBezTo>
                  <a:cubicBezTo>
                    <a:pt x="51" y="34"/>
                    <a:pt x="48" y="30"/>
                    <a:pt x="42" y="24"/>
                  </a:cubicBezTo>
                  <a:cubicBezTo>
                    <a:pt x="39" y="21"/>
                    <a:pt x="37" y="17"/>
                    <a:pt x="32" y="16"/>
                  </a:cubicBezTo>
                  <a:cubicBezTo>
                    <a:pt x="31" y="15"/>
                    <a:pt x="30" y="16"/>
                    <a:pt x="29" y="14"/>
                  </a:cubicBezTo>
                  <a:cubicBezTo>
                    <a:pt x="27" y="9"/>
                    <a:pt x="24" y="5"/>
                    <a:pt x="18" y="2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5" y="1"/>
                    <a:pt x="5" y="0"/>
                    <a:pt x="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1" y="5"/>
                    <a:pt x="6" y="14"/>
                    <a:pt x="8" y="14"/>
                  </a:cubicBezTo>
                  <a:cubicBezTo>
                    <a:pt x="11" y="15"/>
                    <a:pt x="14" y="14"/>
                    <a:pt x="15" y="17"/>
                  </a:cubicBezTo>
                  <a:cubicBezTo>
                    <a:pt x="17" y="21"/>
                    <a:pt x="18" y="23"/>
                    <a:pt x="20" y="26"/>
                  </a:cubicBezTo>
                  <a:cubicBezTo>
                    <a:pt x="22" y="31"/>
                    <a:pt x="29" y="29"/>
                    <a:pt x="31" y="36"/>
                  </a:cubicBezTo>
                  <a:cubicBezTo>
                    <a:pt x="32" y="39"/>
                    <a:pt x="34" y="46"/>
                    <a:pt x="35" y="47"/>
                  </a:cubicBezTo>
                  <a:cubicBezTo>
                    <a:pt x="36" y="48"/>
                    <a:pt x="40" y="48"/>
                    <a:pt x="40" y="49"/>
                  </a:cubicBezTo>
                  <a:cubicBezTo>
                    <a:pt x="41" y="49"/>
                    <a:pt x="40" y="51"/>
                    <a:pt x="41" y="51"/>
                  </a:cubicBezTo>
                  <a:cubicBezTo>
                    <a:pt x="42" y="51"/>
                    <a:pt x="46" y="57"/>
                    <a:pt x="46" y="59"/>
                  </a:cubicBezTo>
                  <a:cubicBezTo>
                    <a:pt x="50" y="66"/>
                    <a:pt x="52" y="71"/>
                    <a:pt x="58" y="78"/>
                  </a:cubicBezTo>
                  <a:cubicBezTo>
                    <a:pt x="64" y="83"/>
                    <a:pt x="69" y="85"/>
                    <a:pt x="75" y="91"/>
                  </a:cubicBezTo>
                  <a:cubicBezTo>
                    <a:pt x="75" y="92"/>
                    <a:pt x="81" y="100"/>
                    <a:pt x="82" y="100"/>
                  </a:cubicBezTo>
                  <a:cubicBezTo>
                    <a:pt x="84" y="100"/>
                    <a:pt x="90" y="99"/>
                    <a:pt x="90" y="9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id-ID" sz="2400"/>
            </a:p>
          </p:txBody>
        </p:sp>
        <p:sp>
          <p:nvSpPr>
            <p:cNvPr id="71" name="Freeform 70"/>
            <p:cNvSpPr>
              <a:spLocks/>
            </p:cNvSpPr>
            <p:nvPr/>
          </p:nvSpPr>
          <p:spPr bwMode="auto">
            <a:xfrm>
              <a:off x="7646664" y="3959138"/>
              <a:ext cx="106545" cy="119036"/>
            </a:xfrm>
            <a:custGeom>
              <a:avLst/>
              <a:gdLst>
                <a:gd name="T0" fmla="*/ 0 w 88"/>
                <a:gd name="T1" fmla="*/ 55 h 98"/>
                <a:gd name="T2" fmla="*/ 4 w 88"/>
                <a:gd name="T3" fmla="*/ 67 h 98"/>
                <a:gd name="T4" fmla="*/ 8 w 88"/>
                <a:gd name="T5" fmla="*/ 69 h 98"/>
                <a:gd name="T6" fmla="*/ 8 w 88"/>
                <a:gd name="T7" fmla="*/ 71 h 98"/>
                <a:gd name="T8" fmla="*/ 19 w 88"/>
                <a:gd name="T9" fmla="*/ 87 h 98"/>
                <a:gd name="T10" fmla="*/ 25 w 88"/>
                <a:gd name="T11" fmla="*/ 86 h 98"/>
                <a:gd name="T12" fmla="*/ 26 w 88"/>
                <a:gd name="T13" fmla="*/ 91 h 98"/>
                <a:gd name="T14" fmla="*/ 28 w 88"/>
                <a:gd name="T15" fmla="*/ 92 h 98"/>
                <a:gd name="T16" fmla="*/ 36 w 88"/>
                <a:gd name="T17" fmla="*/ 89 h 98"/>
                <a:gd name="T18" fmla="*/ 49 w 88"/>
                <a:gd name="T19" fmla="*/ 94 h 98"/>
                <a:gd name="T20" fmla="*/ 53 w 88"/>
                <a:gd name="T21" fmla="*/ 98 h 98"/>
                <a:gd name="T22" fmla="*/ 62 w 88"/>
                <a:gd name="T23" fmla="*/ 93 h 98"/>
                <a:gd name="T24" fmla="*/ 66 w 88"/>
                <a:gd name="T25" fmla="*/ 83 h 98"/>
                <a:gd name="T26" fmla="*/ 65 w 88"/>
                <a:gd name="T27" fmla="*/ 78 h 98"/>
                <a:gd name="T28" fmla="*/ 71 w 88"/>
                <a:gd name="T29" fmla="*/ 71 h 98"/>
                <a:gd name="T30" fmla="*/ 75 w 88"/>
                <a:gd name="T31" fmla="*/ 58 h 98"/>
                <a:gd name="T32" fmla="*/ 77 w 88"/>
                <a:gd name="T33" fmla="*/ 55 h 98"/>
                <a:gd name="T34" fmla="*/ 80 w 88"/>
                <a:gd name="T35" fmla="*/ 54 h 98"/>
                <a:gd name="T36" fmla="*/ 87 w 88"/>
                <a:gd name="T37" fmla="*/ 51 h 98"/>
                <a:gd name="T38" fmla="*/ 73 w 88"/>
                <a:gd name="T39" fmla="*/ 31 h 98"/>
                <a:gd name="T40" fmla="*/ 75 w 88"/>
                <a:gd name="T41" fmla="*/ 29 h 98"/>
                <a:gd name="T42" fmla="*/ 74 w 88"/>
                <a:gd name="T43" fmla="*/ 26 h 98"/>
                <a:gd name="T44" fmla="*/ 83 w 88"/>
                <a:gd name="T45" fmla="*/ 22 h 98"/>
                <a:gd name="T46" fmla="*/ 81 w 88"/>
                <a:gd name="T47" fmla="*/ 20 h 98"/>
                <a:gd name="T48" fmla="*/ 88 w 88"/>
                <a:gd name="T49" fmla="*/ 17 h 98"/>
                <a:gd name="T50" fmla="*/ 75 w 88"/>
                <a:gd name="T51" fmla="*/ 8 h 98"/>
                <a:gd name="T52" fmla="*/ 71 w 88"/>
                <a:gd name="T53" fmla="*/ 0 h 98"/>
                <a:gd name="T54" fmla="*/ 57 w 88"/>
                <a:gd name="T55" fmla="*/ 17 h 98"/>
                <a:gd name="T56" fmla="*/ 46 w 88"/>
                <a:gd name="T57" fmla="*/ 20 h 98"/>
                <a:gd name="T58" fmla="*/ 44 w 88"/>
                <a:gd name="T59" fmla="*/ 23 h 98"/>
                <a:gd name="T60" fmla="*/ 41 w 88"/>
                <a:gd name="T61" fmla="*/ 25 h 98"/>
                <a:gd name="T62" fmla="*/ 39 w 88"/>
                <a:gd name="T63" fmla="*/ 29 h 98"/>
                <a:gd name="T64" fmla="*/ 32 w 88"/>
                <a:gd name="T65" fmla="*/ 35 h 98"/>
                <a:gd name="T66" fmla="*/ 23 w 88"/>
                <a:gd name="T67" fmla="*/ 38 h 98"/>
                <a:gd name="T68" fmla="*/ 11 w 88"/>
                <a:gd name="T69" fmla="*/ 51 h 98"/>
                <a:gd name="T70" fmla="*/ 0 w 88"/>
                <a:gd name="T71" fmla="*/ 55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88" h="98">
                  <a:moveTo>
                    <a:pt x="0" y="55"/>
                  </a:moveTo>
                  <a:cubicBezTo>
                    <a:pt x="0" y="56"/>
                    <a:pt x="3" y="67"/>
                    <a:pt x="4" y="67"/>
                  </a:cubicBezTo>
                  <a:cubicBezTo>
                    <a:pt x="6" y="68"/>
                    <a:pt x="8" y="68"/>
                    <a:pt x="8" y="69"/>
                  </a:cubicBezTo>
                  <a:cubicBezTo>
                    <a:pt x="8" y="69"/>
                    <a:pt x="8" y="70"/>
                    <a:pt x="8" y="71"/>
                  </a:cubicBezTo>
                  <a:cubicBezTo>
                    <a:pt x="12" y="77"/>
                    <a:pt x="7" y="87"/>
                    <a:pt x="19" y="87"/>
                  </a:cubicBezTo>
                  <a:cubicBezTo>
                    <a:pt x="21" y="87"/>
                    <a:pt x="22" y="86"/>
                    <a:pt x="25" y="86"/>
                  </a:cubicBezTo>
                  <a:cubicBezTo>
                    <a:pt x="25" y="87"/>
                    <a:pt x="25" y="91"/>
                    <a:pt x="26" y="91"/>
                  </a:cubicBezTo>
                  <a:cubicBezTo>
                    <a:pt x="26" y="91"/>
                    <a:pt x="27" y="92"/>
                    <a:pt x="28" y="92"/>
                  </a:cubicBezTo>
                  <a:cubicBezTo>
                    <a:pt x="32" y="92"/>
                    <a:pt x="33" y="89"/>
                    <a:pt x="36" y="89"/>
                  </a:cubicBezTo>
                  <a:cubicBezTo>
                    <a:pt x="41" y="89"/>
                    <a:pt x="44" y="92"/>
                    <a:pt x="49" y="94"/>
                  </a:cubicBezTo>
                  <a:cubicBezTo>
                    <a:pt x="49" y="95"/>
                    <a:pt x="50" y="98"/>
                    <a:pt x="53" y="98"/>
                  </a:cubicBezTo>
                  <a:cubicBezTo>
                    <a:pt x="57" y="98"/>
                    <a:pt x="58" y="94"/>
                    <a:pt x="62" y="93"/>
                  </a:cubicBezTo>
                  <a:cubicBezTo>
                    <a:pt x="62" y="90"/>
                    <a:pt x="66" y="85"/>
                    <a:pt x="66" y="83"/>
                  </a:cubicBezTo>
                  <a:cubicBezTo>
                    <a:pt x="66" y="81"/>
                    <a:pt x="65" y="80"/>
                    <a:pt x="65" y="78"/>
                  </a:cubicBezTo>
                  <a:cubicBezTo>
                    <a:pt x="65" y="76"/>
                    <a:pt x="68" y="72"/>
                    <a:pt x="71" y="71"/>
                  </a:cubicBezTo>
                  <a:cubicBezTo>
                    <a:pt x="71" y="66"/>
                    <a:pt x="74" y="64"/>
                    <a:pt x="75" y="58"/>
                  </a:cubicBezTo>
                  <a:cubicBezTo>
                    <a:pt x="77" y="55"/>
                    <a:pt x="77" y="55"/>
                    <a:pt x="77" y="55"/>
                  </a:cubicBezTo>
                  <a:cubicBezTo>
                    <a:pt x="78" y="54"/>
                    <a:pt x="79" y="54"/>
                    <a:pt x="80" y="54"/>
                  </a:cubicBezTo>
                  <a:cubicBezTo>
                    <a:pt x="83" y="54"/>
                    <a:pt x="86" y="55"/>
                    <a:pt x="87" y="51"/>
                  </a:cubicBezTo>
                  <a:cubicBezTo>
                    <a:pt x="81" y="51"/>
                    <a:pt x="73" y="36"/>
                    <a:pt x="73" y="31"/>
                  </a:cubicBezTo>
                  <a:cubicBezTo>
                    <a:pt x="73" y="30"/>
                    <a:pt x="74" y="29"/>
                    <a:pt x="75" y="29"/>
                  </a:cubicBezTo>
                  <a:cubicBezTo>
                    <a:pt x="75" y="28"/>
                    <a:pt x="74" y="27"/>
                    <a:pt x="74" y="26"/>
                  </a:cubicBezTo>
                  <a:cubicBezTo>
                    <a:pt x="74" y="26"/>
                    <a:pt x="82" y="23"/>
                    <a:pt x="83" y="22"/>
                  </a:cubicBezTo>
                  <a:cubicBezTo>
                    <a:pt x="82" y="22"/>
                    <a:pt x="81" y="21"/>
                    <a:pt x="81" y="20"/>
                  </a:cubicBezTo>
                  <a:cubicBezTo>
                    <a:pt x="81" y="18"/>
                    <a:pt x="88" y="19"/>
                    <a:pt x="88" y="17"/>
                  </a:cubicBezTo>
                  <a:cubicBezTo>
                    <a:pt x="88" y="11"/>
                    <a:pt x="75" y="14"/>
                    <a:pt x="75" y="8"/>
                  </a:cubicBezTo>
                  <a:cubicBezTo>
                    <a:pt x="75" y="3"/>
                    <a:pt x="76" y="0"/>
                    <a:pt x="71" y="0"/>
                  </a:cubicBezTo>
                  <a:cubicBezTo>
                    <a:pt x="66" y="0"/>
                    <a:pt x="59" y="12"/>
                    <a:pt x="57" y="17"/>
                  </a:cubicBezTo>
                  <a:cubicBezTo>
                    <a:pt x="55" y="19"/>
                    <a:pt x="48" y="18"/>
                    <a:pt x="46" y="20"/>
                  </a:cubicBezTo>
                  <a:cubicBezTo>
                    <a:pt x="45" y="21"/>
                    <a:pt x="45" y="22"/>
                    <a:pt x="44" y="23"/>
                  </a:cubicBezTo>
                  <a:cubicBezTo>
                    <a:pt x="42" y="23"/>
                    <a:pt x="43" y="24"/>
                    <a:pt x="41" y="25"/>
                  </a:cubicBezTo>
                  <a:cubicBezTo>
                    <a:pt x="41" y="25"/>
                    <a:pt x="37" y="27"/>
                    <a:pt x="39" y="29"/>
                  </a:cubicBezTo>
                  <a:cubicBezTo>
                    <a:pt x="36" y="31"/>
                    <a:pt x="36" y="34"/>
                    <a:pt x="32" y="35"/>
                  </a:cubicBezTo>
                  <a:cubicBezTo>
                    <a:pt x="28" y="36"/>
                    <a:pt x="25" y="36"/>
                    <a:pt x="23" y="38"/>
                  </a:cubicBezTo>
                  <a:cubicBezTo>
                    <a:pt x="19" y="42"/>
                    <a:pt x="20" y="51"/>
                    <a:pt x="11" y="51"/>
                  </a:cubicBezTo>
                  <a:cubicBezTo>
                    <a:pt x="6" y="51"/>
                    <a:pt x="0" y="49"/>
                    <a:pt x="0" y="5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id-ID" sz="2400"/>
            </a:p>
          </p:txBody>
        </p:sp>
        <p:sp>
          <p:nvSpPr>
            <p:cNvPr id="72" name="Freeform 71"/>
            <p:cNvSpPr>
              <a:spLocks/>
            </p:cNvSpPr>
            <p:nvPr/>
          </p:nvSpPr>
          <p:spPr bwMode="auto">
            <a:xfrm>
              <a:off x="7750269" y="4016452"/>
              <a:ext cx="66131" cy="77888"/>
            </a:xfrm>
            <a:custGeom>
              <a:avLst/>
              <a:gdLst>
                <a:gd name="T0" fmla="*/ 22 w 55"/>
                <a:gd name="T1" fmla="*/ 11 h 64"/>
                <a:gd name="T2" fmla="*/ 34 w 55"/>
                <a:gd name="T3" fmla="*/ 10 h 64"/>
                <a:gd name="T4" fmla="*/ 45 w 55"/>
                <a:gd name="T5" fmla="*/ 12 h 64"/>
                <a:gd name="T6" fmla="*/ 54 w 55"/>
                <a:gd name="T7" fmla="*/ 2 h 64"/>
                <a:gd name="T8" fmla="*/ 55 w 55"/>
                <a:gd name="T9" fmla="*/ 0 h 64"/>
                <a:gd name="T10" fmla="*/ 54 w 55"/>
                <a:gd name="T11" fmla="*/ 0 h 64"/>
                <a:gd name="T12" fmla="*/ 44 w 55"/>
                <a:gd name="T13" fmla="*/ 7 h 64"/>
                <a:gd name="T14" fmla="*/ 41 w 55"/>
                <a:gd name="T15" fmla="*/ 7 h 64"/>
                <a:gd name="T16" fmla="*/ 20 w 55"/>
                <a:gd name="T17" fmla="*/ 3 h 64"/>
                <a:gd name="T18" fmla="*/ 8 w 55"/>
                <a:gd name="T19" fmla="*/ 21 h 64"/>
                <a:gd name="T20" fmla="*/ 6 w 55"/>
                <a:gd name="T21" fmla="*/ 25 h 64"/>
                <a:gd name="T22" fmla="*/ 0 w 55"/>
                <a:gd name="T23" fmla="*/ 42 h 64"/>
                <a:gd name="T24" fmla="*/ 6 w 55"/>
                <a:gd name="T25" fmla="*/ 46 h 64"/>
                <a:gd name="T26" fmla="*/ 6 w 55"/>
                <a:gd name="T27" fmla="*/ 60 h 64"/>
                <a:gd name="T28" fmla="*/ 11 w 55"/>
                <a:gd name="T29" fmla="*/ 64 h 64"/>
                <a:gd name="T30" fmla="*/ 16 w 55"/>
                <a:gd name="T31" fmla="*/ 52 h 64"/>
                <a:gd name="T32" fmla="*/ 13 w 55"/>
                <a:gd name="T33" fmla="*/ 42 h 64"/>
                <a:gd name="T34" fmla="*/ 17 w 55"/>
                <a:gd name="T35" fmla="*/ 38 h 64"/>
                <a:gd name="T36" fmla="*/ 20 w 55"/>
                <a:gd name="T37" fmla="*/ 38 h 64"/>
                <a:gd name="T38" fmla="*/ 19 w 55"/>
                <a:gd name="T39" fmla="*/ 45 h 64"/>
                <a:gd name="T40" fmla="*/ 24 w 55"/>
                <a:gd name="T41" fmla="*/ 54 h 64"/>
                <a:gd name="T42" fmla="*/ 24 w 55"/>
                <a:gd name="T43" fmla="*/ 57 h 64"/>
                <a:gd name="T44" fmla="*/ 28 w 55"/>
                <a:gd name="T45" fmla="*/ 57 h 64"/>
                <a:gd name="T46" fmla="*/ 34 w 55"/>
                <a:gd name="T47" fmla="*/ 51 h 64"/>
                <a:gd name="T48" fmla="*/ 30 w 55"/>
                <a:gd name="T49" fmla="*/ 45 h 64"/>
                <a:gd name="T50" fmla="*/ 31 w 55"/>
                <a:gd name="T51" fmla="*/ 43 h 64"/>
                <a:gd name="T52" fmla="*/ 24 w 55"/>
                <a:gd name="T53" fmla="*/ 30 h 64"/>
                <a:gd name="T54" fmla="*/ 40 w 55"/>
                <a:gd name="T55" fmla="*/ 22 h 64"/>
                <a:gd name="T56" fmla="*/ 40 w 55"/>
                <a:gd name="T57" fmla="*/ 19 h 64"/>
                <a:gd name="T58" fmla="*/ 21 w 55"/>
                <a:gd name="T59" fmla="*/ 25 h 64"/>
                <a:gd name="T60" fmla="*/ 22 w 55"/>
                <a:gd name="T61" fmla="*/ 23 h 64"/>
                <a:gd name="T62" fmla="*/ 19 w 55"/>
                <a:gd name="T63" fmla="*/ 26 h 64"/>
                <a:gd name="T64" fmla="*/ 12 w 55"/>
                <a:gd name="T65" fmla="*/ 16 h 64"/>
                <a:gd name="T66" fmla="*/ 22 w 55"/>
                <a:gd name="T67" fmla="*/ 11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55" h="64">
                  <a:moveTo>
                    <a:pt x="22" y="11"/>
                  </a:moveTo>
                  <a:cubicBezTo>
                    <a:pt x="28" y="11"/>
                    <a:pt x="30" y="10"/>
                    <a:pt x="34" y="10"/>
                  </a:cubicBezTo>
                  <a:cubicBezTo>
                    <a:pt x="38" y="10"/>
                    <a:pt x="41" y="12"/>
                    <a:pt x="45" y="12"/>
                  </a:cubicBezTo>
                  <a:cubicBezTo>
                    <a:pt x="51" y="12"/>
                    <a:pt x="53" y="7"/>
                    <a:pt x="54" y="2"/>
                  </a:cubicBezTo>
                  <a:cubicBezTo>
                    <a:pt x="55" y="2"/>
                    <a:pt x="55" y="1"/>
                    <a:pt x="55" y="0"/>
                  </a:cubicBezTo>
                  <a:cubicBezTo>
                    <a:pt x="54" y="0"/>
                    <a:pt x="54" y="0"/>
                    <a:pt x="54" y="0"/>
                  </a:cubicBezTo>
                  <a:cubicBezTo>
                    <a:pt x="50" y="2"/>
                    <a:pt x="46" y="5"/>
                    <a:pt x="44" y="7"/>
                  </a:cubicBezTo>
                  <a:cubicBezTo>
                    <a:pt x="41" y="7"/>
                    <a:pt x="41" y="7"/>
                    <a:pt x="41" y="7"/>
                  </a:cubicBezTo>
                  <a:cubicBezTo>
                    <a:pt x="20" y="3"/>
                    <a:pt x="20" y="3"/>
                    <a:pt x="20" y="3"/>
                  </a:cubicBezTo>
                  <a:cubicBezTo>
                    <a:pt x="12" y="3"/>
                    <a:pt x="8" y="13"/>
                    <a:pt x="8" y="21"/>
                  </a:cubicBezTo>
                  <a:cubicBezTo>
                    <a:pt x="8" y="22"/>
                    <a:pt x="6" y="24"/>
                    <a:pt x="6" y="25"/>
                  </a:cubicBezTo>
                  <a:cubicBezTo>
                    <a:pt x="3" y="32"/>
                    <a:pt x="0" y="35"/>
                    <a:pt x="0" y="42"/>
                  </a:cubicBezTo>
                  <a:cubicBezTo>
                    <a:pt x="0" y="45"/>
                    <a:pt x="4" y="45"/>
                    <a:pt x="6" y="46"/>
                  </a:cubicBezTo>
                  <a:cubicBezTo>
                    <a:pt x="6" y="60"/>
                    <a:pt x="6" y="60"/>
                    <a:pt x="6" y="60"/>
                  </a:cubicBezTo>
                  <a:cubicBezTo>
                    <a:pt x="6" y="62"/>
                    <a:pt x="9" y="64"/>
                    <a:pt x="11" y="64"/>
                  </a:cubicBezTo>
                  <a:cubicBezTo>
                    <a:pt x="14" y="64"/>
                    <a:pt x="16" y="54"/>
                    <a:pt x="16" y="52"/>
                  </a:cubicBezTo>
                  <a:cubicBezTo>
                    <a:pt x="16" y="48"/>
                    <a:pt x="13" y="46"/>
                    <a:pt x="13" y="42"/>
                  </a:cubicBezTo>
                  <a:cubicBezTo>
                    <a:pt x="13" y="40"/>
                    <a:pt x="15" y="38"/>
                    <a:pt x="17" y="38"/>
                  </a:cubicBezTo>
                  <a:cubicBezTo>
                    <a:pt x="18" y="38"/>
                    <a:pt x="19" y="39"/>
                    <a:pt x="20" y="38"/>
                  </a:cubicBezTo>
                  <a:cubicBezTo>
                    <a:pt x="19" y="45"/>
                    <a:pt x="19" y="45"/>
                    <a:pt x="19" y="45"/>
                  </a:cubicBezTo>
                  <a:cubicBezTo>
                    <a:pt x="19" y="49"/>
                    <a:pt x="24" y="50"/>
                    <a:pt x="24" y="54"/>
                  </a:cubicBezTo>
                  <a:cubicBezTo>
                    <a:pt x="24" y="55"/>
                    <a:pt x="24" y="56"/>
                    <a:pt x="24" y="57"/>
                  </a:cubicBezTo>
                  <a:cubicBezTo>
                    <a:pt x="28" y="57"/>
                    <a:pt x="28" y="57"/>
                    <a:pt x="28" y="57"/>
                  </a:cubicBezTo>
                  <a:cubicBezTo>
                    <a:pt x="28" y="54"/>
                    <a:pt x="34" y="54"/>
                    <a:pt x="34" y="51"/>
                  </a:cubicBezTo>
                  <a:cubicBezTo>
                    <a:pt x="33" y="50"/>
                    <a:pt x="30" y="47"/>
                    <a:pt x="30" y="45"/>
                  </a:cubicBezTo>
                  <a:cubicBezTo>
                    <a:pt x="30" y="44"/>
                    <a:pt x="31" y="44"/>
                    <a:pt x="31" y="43"/>
                  </a:cubicBezTo>
                  <a:cubicBezTo>
                    <a:pt x="29" y="42"/>
                    <a:pt x="24" y="31"/>
                    <a:pt x="24" y="30"/>
                  </a:cubicBezTo>
                  <a:cubicBezTo>
                    <a:pt x="32" y="30"/>
                    <a:pt x="33" y="24"/>
                    <a:pt x="40" y="22"/>
                  </a:cubicBezTo>
                  <a:cubicBezTo>
                    <a:pt x="40" y="19"/>
                    <a:pt x="40" y="19"/>
                    <a:pt x="40" y="19"/>
                  </a:cubicBezTo>
                  <a:cubicBezTo>
                    <a:pt x="38" y="19"/>
                    <a:pt x="22" y="24"/>
                    <a:pt x="21" y="25"/>
                  </a:cubicBezTo>
                  <a:cubicBezTo>
                    <a:pt x="22" y="23"/>
                    <a:pt x="22" y="23"/>
                    <a:pt x="22" y="23"/>
                  </a:cubicBezTo>
                  <a:cubicBezTo>
                    <a:pt x="21" y="25"/>
                    <a:pt x="21" y="26"/>
                    <a:pt x="19" y="26"/>
                  </a:cubicBezTo>
                  <a:cubicBezTo>
                    <a:pt x="14" y="26"/>
                    <a:pt x="12" y="21"/>
                    <a:pt x="12" y="16"/>
                  </a:cubicBezTo>
                  <a:cubicBezTo>
                    <a:pt x="12" y="10"/>
                    <a:pt x="17" y="11"/>
                    <a:pt x="22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id-ID" sz="2400"/>
            </a:p>
          </p:txBody>
        </p:sp>
        <p:sp>
          <p:nvSpPr>
            <p:cNvPr id="73" name="Freeform 72"/>
            <p:cNvSpPr>
              <a:spLocks/>
            </p:cNvSpPr>
            <p:nvPr/>
          </p:nvSpPr>
          <p:spPr bwMode="auto">
            <a:xfrm>
              <a:off x="7610659" y="4096544"/>
              <a:ext cx="108015" cy="30127"/>
            </a:xfrm>
            <a:custGeom>
              <a:avLst/>
              <a:gdLst>
                <a:gd name="T0" fmla="*/ 79 w 89"/>
                <a:gd name="T1" fmla="*/ 22 h 25"/>
                <a:gd name="T2" fmla="*/ 85 w 89"/>
                <a:gd name="T3" fmla="*/ 25 h 25"/>
                <a:gd name="T4" fmla="*/ 89 w 89"/>
                <a:gd name="T5" fmla="*/ 21 h 25"/>
                <a:gd name="T6" fmla="*/ 84 w 89"/>
                <a:gd name="T7" fmla="*/ 18 h 25"/>
                <a:gd name="T8" fmla="*/ 76 w 89"/>
                <a:gd name="T9" fmla="*/ 18 h 25"/>
                <a:gd name="T10" fmla="*/ 74 w 89"/>
                <a:gd name="T11" fmla="*/ 15 h 25"/>
                <a:gd name="T12" fmla="*/ 61 w 89"/>
                <a:gd name="T13" fmla="*/ 11 h 25"/>
                <a:gd name="T14" fmla="*/ 72 w 89"/>
                <a:gd name="T15" fmla="*/ 9 h 25"/>
                <a:gd name="T16" fmla="*/ 70 w 89"/>
                <a:gd name="T17" fmla="*/ 9 h 25"/>
                <a:gd name="T18" fmla="*/ 61 w 89"/>
                <a:gd name="T19" fmla="*/ 10 h 25"/>
                <a:gd name="T20" fmla="*/ 47 w 89"/>
                <a:gd name="T21" fmla="*/ 5 h 25"/>
                <a:gd name="T22" fmla="*/ 38 w 89"/>
                <a:gd name="T23" fmla="*/ 9 h 25"/>
                <a:gd name="T24" fmla="*/ 15 w 89"/>
                <a:gd name="T25" fmla="*/ 0 h 25"/>
                <a:gd name="T26" fmla="*/ 10 w 89"/>
                <a:gd name="T27" fmla="*/ 1 h 25"/>
                <a:gd name="T28" fmla="*/ 7 w 89"/>
                <a:gd name="T29" fmla="*/ 0 h 25"/>
                <a:gd name="T30" fmla="*/ 0 w 89"/>
                <a:gd name="T31" fmla="*/ 7 h 25"/>
                <a:gd name="T32" fmla="*/ 10 w 89"/>
                <a:gd name="T33" fmla="*/ 13 h 25"/>
                <a:gd name="T34" fmla="*/ 22 w 89"/>
                <a:gd name="T35" fmla="*/ 15 h 25"/>
                <a:gd name="T36" fmla="*/ 39 w 89"/>
                <a:gd name="T37" fmla="*/ 17 h 25"/>
                <a:gd name="T38" fmla="*/ 46 w 89"/>
                <a:gd name="T39" fmla="*/ 21 h 25"/>
                <a:gd name="T40" fmla="*/ 79 w 89"/>
                <a:gd name="T41" fmla="*/ 25 h 25"/>
                <a:gd name="T42" fmla="*/ 79 w 89"/>
                <a:gd name="T43" fmla="*/ 22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9" h="25">
                  <a:moveTo>
                    <a:pt x="79" y="22"/>
                  </a:moveTo>
                  <a:cubicBezTo>
                    <a:pt x="82" y="22"/>
                    <a:pt x="82" y="25"/>
                    <a:pt x="85" y="25"/>
                  </a:cubicBezTo>
                  <a:cubicBezTo>
                    <a:pt x="86" y="25"/>
                    <a:pt x="88" y="22"/>
                    <a:pt x="89" y="21"/>
                  </a:cubicBezTo>
                  <a:cubicBezTo>
                    <a:pt x="86" y="20"/>
                    <a:pt x="86" y="19"/>
                    <a:pt x="84" y="18"/>
                  </a:cubicBezTo>
                  <a:cubicBezTo>
                    <a:pt x="81" y="18"/>
                    <a:pt x="78" y="20"/>
                    <a:pt x="76" y="18"/>
                  </a:cubicBezTo>
                  <a:cubicBezTo>
                    <a:pt x="76" y="17"/>
                    <a:pt x="76" y="15"/>
                    <a:pt x="74" y="15"/>
                  </a:cubicBezTo>
                  <a:cubicBezTo>
                    <a:pt x="68" y="15"/>
                    <a:pt x="64" y="14"/>
                    <a:pt x="61" y="11"/>
                  </a:cubicBezTo>
                  <a:cubicBezTo>
                    <a:pt x="62" y="11"/>
                    <a:pt x="72" y="11"/>
                    <a:pt x="72" y="9"/>
                  </a:cubicBezTo>
                  <a:cubicBezTo>
                    <a:pt x="70" y="9"/>
                    <a:pt x="70" y="9"/>
                    <a:pt x="70" y="9"/>
                  </a:cubicBezTo>
                  <a:cubicBezTo>
                    <a:pt x="61" y="10"/>
                    <a:pt x="61" y="10"/>
                    <a:pt x="61" y="10"/>
                  </a:cubicBezTo>
                  <a:cubicBezTo>
                    <a:pt x="55" y="10"/>
                    <a:pt x="53" y="5"/>
                    <a:pt x="47" y="5"/>
                  </a:cubicBezTo>
                  <a:cubicBezTo>
                    <a:pt x="43" y="5"/>
                    <a:pt x="42" y="9"/>
                    <a:pt x="38" y="9"/>
                  </a:cubicBezTo>
                  <a:cubicBezTo>
                    <a:pt x="28" y="9"/>
                    <a:pt x="24" y="0"/>
                    <a:pt x="15" y="0"/>
                  </a:cubicBezTo>
                  <a:cubicBezTo>
                    <a:pt x="13" y="0"/>
                    <a:pt x="12" y="1"/>
                    <a:pt x="10" y="1"/>
                  </a:cubicBezTo>
                  <a:cubicBezTo>
                    <a:pt x="9" y="1"/>
                    <a:pt x="8" y="0"/>
                    <a:pt x="7" y="0"/>
                  </a:cubicBezTo>
                  <a:cubicBezTo>
                    <a:pt x="5" y="0"/>
                    <a:pt x="0" y="6"/>
                    <a:pt x="0" y="7"/>
                  </a:cubicBezTo>
                  <a:cubicBezTo>
                    <a:pt x="4" y="7"/>
                    <a:pt x="7" y="10"/>
                    <a:pt x="10" y="13"/>
                  </a:cubicBezTo>
                  <a:cubicBezTo>
                    <a:pt x="13" y="16"/>
                    <a:pt x="17" y="13"/>
                    <a:pt x="22" y="15"/>
                  </a:cubicBezTo>
                  <a:cubicBezTo>
                    <a:pt x="28" y="17"/>
                    <a:pt x="33" y="17"/>
                    <a:pt x="39" y="17"/>
                  </a:cubicBezTo>
                  <a:cubicBezTo>
                    <a:pt x="42" y="17"/>
                    <a:pt x="43" y="21"/>
                    <a:pt x="46" y="21"/>
                  </a:cubicBezTo>
                  <a:cubicBezTo>
                    <a:pt x="58" y="21"/>
                    <a:pt x="69" y="22"/>
                    <a:pt x="79" y="25"/>
                  </a:cubicBezTo>
                  <a:cubicBezTo>
                    <a:pt x="78" y="25"/>
                    <a:pt x="78" y="22"/>
                    <a:pt x="79" y="2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id-ID" sz="2400"/>
            </a:p>
          </p:txBody>
        </p:sp>
        <p:sp>
          <p:nvSpPr>
            <p:cNvPr id="74" name="Freeform 73"/>
            <p:cNvSpPr>
              <a:spLocks/>
            </p:cNvSpPr>
            <p:nvPr/>
          </p:nvSpPr>
          <p:spPr bwMode="auto">
            <a:xfrm>
              <a:off x="7762026" y="4120792"/>
              <a:ext cx="33066" cy="8083"/>
            </a:xfrm>
            <a:custGeom>
              <a:avLst/>
              <a:gdLst>
                <a:gd name="T0" fmla="*/ 18 w 27"/>
                <a:gd name="T1" fmla="*/ 6 h 7"/>
                <a:gd name="T2" fmla="*/ 27 w 27"/>
                <a:gd name="T3" fmla="*/ 0 h 7"/>
                <a:gd name="T4" fmla="*/ 18 w 27"/>
                <a:gd name="T5" fmla="*/ 3 h 7"/>
                <a:gd name="T6" fmla="*/ 6 w 27"/>
                <a:gd name="T7" fmla="*/ 1 h 7"/>
                <a:gd name="T8" fmla="*/ 0 w 27"/>
                <a:gd name="T9" fmla="*/ 3 h 7"/>
                <a:gd name="T10" fmla="*/ 7 w 27"/>
                <a:gd name="T11" fmla="*/ 6 h 7"/>
                <a:gd name="T12" fmla="*/ 18 w 27"/>
                <a:gd name="T13" fmla="*/ 6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7" h="7">
                  <a:moveTo>
                    <a:pt x="18" y="6"/>
                  </a:moveTo>
                  <a:cubicBezTo>
                    <a:pt x="22" y="5"/>
                    <a:pt x="25" y="4"/>
                    <a:pt x="27" y="0"/>
                  </a:cubicBezTo>
                  <a:cubicBezTo>
                    <a:pt x="24" y="2"/>
                    <a:pt x="22" y="3"/>
                    <a:pt x="18" y="3"/>
                  </a:cubicBezTo>
                  <a:cubicBezTo>
                    <a:pt x="13" y="3"/>
                    <a:pt x="11" y="1"/>
                    <a:pt x="6" y="1"/>
                  </a:cubicBezTo>
                  <a:cubicBezTo>
                    <a:pt x="4" y="1"/>
                    <a:pt x="0" y="1"/>
                    <a:pt x="0" y="3"/>
                  </a:cubicBezTo>
                  <a:cubicBezTo>
                    <a:pt x="0" y="7"/>
                    <a:pt x="5" y="6"/>
                    <a:pt x="7" y="6"/>
                  </a:cubicBezTo>
                  <a:lnTo>
                    <a:pt x="18" y="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id-ID" sz="2400"/>
            </a:p>
          </p:txBody>
        </p:sp>
        <p:sp>
          <p:nvSpPr>
            <p:cNvPr id="75" name="Freeform 74"/>
            <p:cNvSpPr>
              <a:spLocks/>
            </p:cNvSpPr>
            <p:nvPr/>
          </p:nvSpPr>
          <p:spPr bwMode="auto">
            <a:xfrm>
              <a:off x="7730430" y="4122996"/>
              <a:ext cx="22044" cy="7348"/>
            </a:xfrm>
            <a:custGeom>
              <a:avLst/>
              <a:gdLst>
                <a:gd name="T0" fmla="*/ 11 w 18"/>
                <a:gd name="T1" fmla="*/ 0 h 6"/>
                <a:gd name="T2" fmla="*/ 11 w 18"/>
                <a:gd name="T3" fmla="*/ 2 h 6"/>
                <a:gd name="T4" fmla="*/ 5 w 18"/>
                <a:gd name="T5" fmla="*/ 1 h 6"/>
                <a:gd name="T6" fmla="*/ 0 w 18"/>
                <a:gd name="T7" fmla="*/ 4 h 6"/>
                <a:gd name="T8" fmla="*/ 6 w 18"/>
                <a:gd name="T9" fmla="*/ 6 h 6"/>
                <a:gd name="T10" fmla="*/ 13 w 18"/>
                <a:gd name="T11" fmla="*/ 3 h 6"/>
                <a:gd name="T12" fmla="*/ 15 w 18"/>
                <a:gd name="T13" fmla="*/ 4 h 6"/>
                <a:gd name="T14" fmla="*/ 18 w 18"/>
                <a:gd name="T15" fmla="*/ 4 h 6"/>
                <a:gd name="T16" fmla="*/ 18 w 18"/>
                <a:gd name="T17" fmla="*/ 0 h 6"/>
                <a:gd name="T18" fmla="*/ 11 w 18"/>
                <a:gd name="T1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" h="6">
                  <a:moveTo>
                    <a:pt x="11" y="0"/>
                  </a:moveTo>
                  <a:cubicBezTo>
                    <a:pt x="11" y="0"/>
                    <a:pt x="11" y="1"/>
                    <a:pt x="11" y="2"/>
                  </a:cubicBezTo>
                  <a:cubicBezTo>
                    <a:pt x="9" y="1"/>
                    <a:pt x="8" y="1"/>
                    <a:pt x="5" y="1"/>
                  </a:cubicBezTo>
                  <a:cubicBezTo>
                    <a:pt x="2" y="1"/>
                    <a:pt x="0" y="0"/>
                    <a:pt x="0" y="4"/>
                  </a:cubicBezTo>
                  <a:cubicBezTo>
                    <a:pt x="0" y="5"/>
                    <a:pt x="3" y="6"/>
                    <a:pt x="6" y="6"/>
                  </a:cubicBezTo>
                  <a:cubicBezTo>
                    <a:pt x="9" y="6"/>
                    <a:pt x="10" y="4"/>
                    <a:pt x="13" y="3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8" y="4"/>
                    <a:pt x="18" y="4"/>
                    <a:pt x="18" y="4"/>
                  </a:cubicBezTo>
                  <a:cubicBezTo>
                    <a:pt x="18" y="3"/>
                    <a:pt x="18" y="2"/>
                    <a:pt x="18" y="0"/>
                  </a:cubicBezTo>
                  <a:lnTo>
                    <a:pt x="11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id-ID" sz="2400"/>
            </a:p>
          </p:txBody>
        </p:sp>
        <p:sp>
          <p:nvSpPr>
            <p:cNvPr id="76" name="Freeform 75"/>
            <p:cNvSpPr>
              <a:spLocks/>
            </p:cNvSpPr>
            <p:nvPr/>
          </p:nvSpPr>
          <p:spPr bwMode="auto">
            <a:xfrm>
              <a:off x="7753209" y="4131814"/>
              <a:ext cx="17635" cy="11757"/>
            </a:xfrm>
            <a:custGeom>
              <a:avLst/>
              <a:gdLst>
                <a:gd name="T0" fmla="*/ 9 w 14"/>
                <a:gd name="T1" fmla="*/ 1 h 10"/>
                <a:gd name="T2" fmla="*/ 6 w 14"/>
                <a:gd name="T3" fmla="*/ 1 h 10"/>
                <a:gd name="T4" fmla="*/ 0 w 14"/>
                <a:gd name="T5" fmla="*/ 3 h 10"/>
                <a:gd name="T6" fmla="*/ 8 w 14"/>
                <a:gd name="T7" fmla="*/ 6 h 10"/>
                <a:gd name="T8" fmla="*/ 10 w 14"/>
                <a:gd name="T9" fmla="*/ 10 h 10"/>
                <a:gd name="T10" fmla="*/ 11 w 14"/>
                <a:gd name="T11" fmla="*/ 10 h 10"/>
                <a:gd name="T12" fmla="*/ 14 w 14"/>
                <a:gd name="T13" fmla="*/ 8 h 10"/>
                <a:gd name="T14" fmla="*/ 9 w 14"/>
                <a:gd name="T15" fmla="*/ 1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" h="10">
                  <a:moveTo>
                    <a:pt x="9" y="1"/>
                  </a:moveTo>
                  <a:cubicBezTo>
                    <a:pt x="6" y="1"/>
                    <a:pt x="6" y="1"/>
                    <a:pt x="6" y="1"/>
                  </a:cubicBezTo>
                  <a:cubicBezTo>
                    <a:pt x="4" y="1"/>
                    <a:pt x="0" y="0"/>
                    <a:pt x="0" y="3"/>
                  </a:cubicBezTo>
                  <a:cubicBezTo>
                    <a:pt x="0" y="6"/>
                    <a:pt x="5" y="6"/>
                    <a:pt x="8" y="6"/>
                  </a:cubicBezTo>
                  <a:cubicBezTo>
                    <a:pt x="8" y="7"/>
                    <a:pt x="9" y="10"/>
                    <a:pt x="10" y="10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2" y="10"/>
                    <a:pt x="14" y="9"/>
                    <a:pt x="14" y="8"/>
                  </a:cubicBezTo>
                  <a:cubicBezTo>
                    <a:pt x="14" y="4"/>
                    <a:pt x="9" y="5"/>
                    <a:pt x="9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id-ID" sz="2400"/>
            </a:p>
          </p:txBody>
        </p:sp>
        <p:sp>
          <p:nvSpPr>
            <p:cNvPr id="77" name="Freeform 76"/>
            <p:cNvSpPr>
              <a:spLocks/>
            </p:cNvSpPr>
            <p:nvPr/>
          </p:nvSpPr>
          <p:spPr bwMode="auto">
            <a:xfrm>
              <a:off x="7722347" y="4122262"/>
              <a:ext cx="5878" cy="5878"/>
            </a:xfrm>
            <a:custGeom>
              <a:avLst/>
              <a:gdLst>
                <a:gd name="T0" fmla="*/ 2 w 5"/>
                <a:gd name="T1" fmla="*/ 0 h 5"/>
                <a:gd name="T2" fmla="*/ 0 w 5"/>
                <a:gd name="T3" fmla="*/ 0 h 5"/>
                <a:gd name="T4" fmla="*/ 0 w 5"/>
                <a:gd name="T5" fmla="*/ 3 h 5"/>
                <a:gd name="T6" fmla="*/ 2 w 5"/>
                <a:gd name="T7" fmla="*/ 5 h 5"/>
                <a:gd name="T8" fmla="*/ 5 w 5"/>
                <a:gd name="T9" fmla="*/ 2 h 5"/>
                <a:gd name="T10" fmla="*/ 2 w 5"/>
                <a:gd name="T11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5">
                  <a:moveTo>
                    <a:pt x="2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4"/>
                    <a:pt x="1" y="5"/>
                    <a:pt x="2" y="5"/>
                  </a:cubicBezTo>
                  <a:cubicBezTo>
                    <a:pt x="4" y="5"/>
                    <a:pt x="5" y="4"/>
                    <a:pt x="5" y="2"/>
                  </a:cubicBezTo>
                  <a:cubicBezTo>
                    <a:pt x="4" y="2"/>
                    <a:pt x="4" y="0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id-ID" sz="2400"/>
            </a:p>
          </p:txBody>
        </p:sp>
        <p:sp>
          <p:nvSpPr>
            <p:cNvPr id="78" name="Freeform 77"/>
            <p:cNvSpPr>
              <a:spLocks/>
            </p:cNvSpPr>
            <p:nvPr/>
          </p:nvSpPr>
          <p:spPr bwMode="auto">
            <a:xfrm>
              <a:off x="7800970" y="4122996"/>
              <a:ext cx="37475" cy="22044"/>
            </a:xfrm>
            <a:custGeom>
              <a:avLst/>
              <a:gdLst>
                <a:gd name="T0" fmla="*/ 13 w 31"/>
                <a:gd name="T1" fmla="*/ 9 h 18"/>
                <a:gd name="T2" fmla="*/ 31 w 31"/>
                <a:gd name="T3" fmla="*/ 2 h 18"/>
                <a:gd name="T4" fmla="*/ 12 w 31"/>
                <a:gd name="T5" fmla="*/ 4 h 18"/>
                <a:gd name="T6" fmla="*/ 10 w 31"/>
                <a:gd name="T7" fmla="*/ 7 h 18"/>
                <a:gd name="T8" fmla="*/ 0 w 31"/>
                <a:gd name="T9" fmla="*/ 15 h 18"/>
                <a:gd name="T10" fmla="*/ 2 w 31"/>
                <a:gd name="T11" fmla="*/ 18 h 18"/>
                <a:gd name="T12" fmla="*/ 12 w 31"/>
                <a:gd name="T13" fmla="*/ 13 h 18"/>
                <a:gd name="T14" fmla="*/ 13 w 31"/>
                <a:gd name="T15" fmla="*/ 9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1" h="18">
                  <a:moveTo>
                    <a:pt x="13" y="9"/>
                  </a:moveTo>
                  <a:cubicBezTo>
                    <a:pt x="18" y="9"/>
                    <a:pt x="28" y="6"/>
                    <a:pt x="31" y="2"/>
                  </a:cubicBezTo>
                  <a:cubicBezTo>
                    <a:pt x="28" y="0"/>
                    <a:pt x="15" y="1"/>
                    <a:pt x="12" y="4"/>
                  </a:cubicBezTo>
                  <a:cubicBezTo>
                    <a:pt x="11" y="5"/>
                    <a:pt x="11" y="7"/>
                    <a:pt x="10" y="7"/>
                  </a:cubicBezTo>
                  <a:cubicBezTo>
                    <a:pt x="5" y="8"/>
                    <a:pt x="0" y="8"/>
                    <a:pt x="0" y="15"/>
                  </a:cubicBezTo>
                  <a:cubicBezTo>
                    <a:pt x="0" y="16"/>
                    <a:pt x="1" y="18"/>
                    <a:pt x="2" y="18"/>
                  </a:cubicBezTo>
                  <a:cubicBezTo>
                    <a:pt x="5" y="18"/>
                    <a:pt x="10" y="14"/>
                    <a:pt x="12" y="13"/>
                  </a:cubicBezTo>
                  <a:cubicBezTo>
                    <a:pt x="13" y="12"/>
                    <a:pt x="11" y="9"/>
                    <a:pt x="13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id-ID" sz="2400"/>
            </a:p>
          </p:txBody>
        </p:sp>
        <p:sp>
          <p:nvSpPr>
            <p:cNvPr id="79" name="Freeform 78"/>
            <p:cNvSpPr>
              <a:spLocks/>
            </p:cNvSpPr>
            <p:nvPr/>
          </p:nvSpPr>
          <p:spPr bwMode="auto">
            <a:xfrm>
              <a:off x="7911188" y="4092870"/>
              <a:ext cx="7348" cy="15431"/>
            </a:xfrm>
            <a:custGeom>
              <a:avLst/>
              <a:gdLst>
                <a:gd name="T0" fmla="*/ 6 w 6"/>
                <a:gd name="T1" fmla="*/ 3 h 13"/>
                <a:gd name="T2" fmla="*/ 5 w 6"/>
                <a:gd name="T3" fmla="*/ 0 h 13"/>
                <a:gd name="T4" fmla="*/ 3 w 6"/>
                <a:gd name="T5" fmla="*/ 5 h 13"/>
                <a:gd name="T6" fmla="*/ 0 w 6"/>
                <a:gd name="T7" fmla="*/ 10 h 13"/>
                <a:gd name="T8" fmla="*/ 2 w 6"/>
                <a:gd name="T9" fmla="*/ 13 h 13"/>
                <a:gd name="T10" fmla="*/ 4 w 6"/>
                <a:gd name="T11" fmla="*/ 6 h 13"/>
                <a:gd name="T12" fmla="*/ 6 w 6"/>
                <a:gd name="T13" fmla="*/ 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13">
                  <a:moveTo>
                    <a:pt x="6" y="3"/>
                  </a:moveTo>
                  <a:cubicBezTo>
                    <a:pt x="6" y="1"/>
                    <a:pt x="5" y="2"/>
                    <a:pt x="5" y="0"/>
                  </a:cubicBezTo>
                  <a:cubicBezTo>
                    <a:pt x="3" y="0"/>
                    <a:pt x="3" y="3"/>
                    <a:pt x="3" y="5"/>
                  </a:cubicBezTo>
                  <a:cubicBezTo>
                    <a:pt x="3" y="7"/>
                    <a:pt x="0" y="7"/>
                    <a:pt x="0" y="10"/>
                  </a:cubicBezTo>
                  <a:cubicBezTo>
                    <a:pt x="0" y="11"/>
                    <a:pt x="1" y="13"/>
                    <a:pt x="2" y="13"/>
                  </a:cubicBezTo>
                  <a:cubicBezTo>
                    <a:pt x="4" y="13"/>
                    <a:pt x="4" y="9"/>
                    <a:pt x="4" y="6"/>
                  </a:cubicBezTo>
                  <a:cubicBezTo>
                    <a:pt x="5" y="6"/>
                    <a:pt x="6" y="5"/>
                    <a:pt x="6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id-ID" sz="2400"/>
            </a:p>
          </p:txBody>
        </p:sp>
        <p:sp>
          <p:nvSpPr>
            <p:cNvPr id="80" name="Freeform 79"/>
            <p:cNvSpPr>
              <a:spLocks/>
            </p:cNvSpPr>
            <p:nvPr/>
          </p:nvSpPr>
          <p:spPr bwMode="auto">
            <a:xfrm>
              <a:off x="7827422" y="4063478"/>
              <a:ext cx="9553" cy="12492"/>
            </a:xfrm>
            <a:custGeom>
              <a:avLst/>
              <a:gdLst>
                <a:gd name="T0" fmla="*/ 0 w 8"/>
                <a:gd name="T1" fmla="*/ 4 h 10"/>
                <a:gd name="T2" fmla="*/ 5 w 8"/>
                <a:gd name="T3" fmla="*/ 10 h 10"/>
                <a:gd name="T4" fmla="*/ 8 w 8"/>
                <a:gd name="T5" fmla="*/ 6 h 10"/>
                <a:gd name="T6" fmla="*/ 0 w 8"/>
                <a:gd name="T7" fmla="*/ 4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0">
                  <a:moveTo>
                    <a:pt x="0" y="4"/>
                  </a:moveTo>
                  <a:cubicBezTo>
                    <a:pt x="0" y="6"/>
                    <a:pt x="3" y="10"/>
                    <a:pt x="5" y="10"/>
                  </a:cubicBezTo>
                  <a:cubicBezTo>
                    <a:pt x="6" y="10"/>
                    <a:pt x="8" y="6"/>
                    <a:pt x="8" y="6"/>
                  </a:cubicBezTo>
                  <a:cubicBezTo>
                    <a:pt x="8" y="3"/>
                    <a:pt x="0" y="0"/>
                    <a:pt x="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id-ID" sz="2400"/>
            </a:p>
          </p:txBody>
        </p:sp>
        <p:sp>
          <p:nvSpPr>
            <p:cNvPr id="81" name="Freeform 80"/>
            <p:cNvSpPr>
              <a:spLocks/>
            </p:cNvSpPr>
            <p:nvPr/>
          </p:nvSpPr>
          <p:spPr bwMode="auto">
            <a:xfrm>
              <a:off x="7847262" y="4064948"/>
              <a:ext cx="30127" cy="8083"/>
            </a:xfrm>
            <a:custGeom>
              <a:avLst/>
              <a:gdLst>
                <a:gd name="T0" fmla="*/ 0 w 25"/>
                <a:gd name="T1" fmla="*/ 3 h 7"/>
                <a:gd name="T2" fmla="*/ 5 w 25"/>
                <a:gd name="T3" fmla="*/ 4 h 7"/>
                <a:gd name="T4" fmla="*/ 12 w 25"/>
                <a:gd name="T5" fmla="*/ 4 h 7"/>
                <a:gd name="T6" fmla="*/ 23 w 25"/>
                <a:gd name="T7" fmla="*/ 7 h 7"/>
                <a:gd name="T8" fmla="*/ 25 w 25"/>
                <a:gd name="T9" fmla="*/ 7 h 7"/>
                <a:gd name="T10" fmla="*/ 21 w 25"/>
                <a:gd name="T11" fmla="*/ 1 h 7"/>
                <a:gd name="T12" fmla="*/ 20 w 25"/>
                <a:gd name="T13" fmla="*/ 1 h 7"/>
                <a:gd name="T14" fmla="*/ 15 w 25"/>
                <a:gd name="T15" fmla="*/ 0 h 7"/>
                <a:gd name="T16" fmla="*/ 2 w 25"/>
                <a:gd name="T17" fmla="*/ 0 h 7"/>
                <a:gd name="T18" fmla="*/ 0 w 25"/>
                <a:gd name="T1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" h="7">
                  <a:moveTo>
                    <a:pt x="0" y="3"/>
                  </a:moveTo>
                  <a:cubicBezTo>
                    <a:pt x="0" y="3"/>
                    <a:pt x="4" y="4"/>
                    <a:pt x="5" y="4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6" y="4"/>
                    <a:pt x="18" y="7"/>
                    <a:pt x="23" y="7"/>
                  </a:cubicBezTo>
                  <a:cubicBezTo>
                    <a:pt x="23" y="7"/>
                    <a:pt x="25" y="7"/>
                    <a:pt x="25" y="7"/>
                  </a:cubicBezTo>
                  <a:cubicBezTo>
                    <a:pt x="25" y="4"/>
                    <a:pt x="21" y="4"/>
                    <a:pt x="21" y="1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18" y="1"/>
                    <a:pt x="16" y="2"/>
                    <a:pt x="15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1"/>
                    <a:pt x="0" y="1"/>
                    <a:pt x="0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id-ID" sz="2400"/>
            </a:p>
          </p:txBody>
        </p:sp>
        <p:sp>
          <p:nvSpPr>
            <p:cNvPr id="82" name="Freeform 81"/>
            <p:cNvSpPr>
              <a:spLocks/>
            </p:cNvSpPr>
            <p:nvPr/>
          </p:nvSpPr>
          <p:spPr bwMode="auto">
            <a:xfrm>
              <a:off x="7842118" y="4009104"/>
              <a:ext cx="12492" cy="30127"/>
            </a:xfrm>
            <a:custGeom>
              <a:avLst/>
              <a:gdLst>
                <a:gd name="T0" fmla="*/ 2 w 10"/>
                <a:gd name="T1" fmla="*/ 0 h 25"/>
                <a:gd name="T2" fmla="*/ 0 w 10"/>
                <a:gd name="T3" fmla="*/ 6 h 25"/>
                <a:gd name="T4" fmla="*/ 2 w 10"/>
                <a:gd name="T5" fmla="*/ 15 h 25"/>
                <a:gd name="T6" fmla="*/ 2 w 10"/>
                <a:gd name="T7" fmla="*/ 19 h 25"/>
                <a:gd name="T8" fmla="*/ 6 w 10"/>
                <a:gd name="T9" fmla="*/ 25 h 25"/>
                <a:gd name="T10" fmla="*/ 3 w 10"/>
                <a:gd name="T11" fmla="*/ 20 h 25"/>
                <a:gd name="T12" fmla="*/ 3 w 10"/>
                <a:gd name="T13" fmla="*/ 17 h 25"/>
                <a:gd name="T14" fmla="*/ 10 w 10"/>
                <a:gd name="T15" fmla="*/ 17 h 25"/>
                <a:gd name="T16" fmla="*/ 7 w 10"/>
                <a:gd name="T17" fmla="*/ 12 h 25"/>
                <a:gd name="T18" fmla="*/ 10 w 10"/>
                <a:gd name="T19" fmla="*/ 8 h 25"/>
                <a:gd name="T20" fmla="*/ 2 w 10"/>
                <a:gd name="T21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" h="25">
                  <a:moveTo>
                    <a:pt x="2" y="0"/>
                  </a:moveTo>
                  <a:cubicBezTo>
                    <a:pt x="0" y="2"/>
                    <a:pt x="0" y="4"/>
                    <a:pt x="0" y="6"/>
                  </a:cubicBezTo>
                  <a:cubicBezTo>
                    <a:pt x="0" y="10"/>
                    <a:pt x="2" y="12"/>
                    <a:pt x="2" y="15"/>
                  </a:cubicBezTo>
                  <a:cubicBezTo>
                    <a:pt x="2" y="19"/>
                    <a:pt x="2" y="19"/>
                    <a:pt x="2" y="19"/>
                  </a:cubicBezTo>
                  <a:cubicBezTo>
                    <a:pt x="2" y="21"/>
                    <a:pt x="3" y="25"/>
                    <a:pt x="6" y="25"/>
                  </a:cubicBezTo>
                  <a:cubicBezTo>
                    <a:pt x="4" y="23"/>
                    <a:pt x="4" y="21"/>
                    <a:pt x="3" y="20"/>
                  </a:cubicBezTo>
                  <a:cubicBezTo>
                    <a:pt x="3" y="17"/>
                    <a:pt x="3" y="17"/>
                    <a:pt x="3" y="17"/>
                  </a:cubicBezTo>
                  <a:cubicBezTo>
                    <a:pt x="5" y="17"/>
                    <a:pt x="8" y="17"/>
                    <a:pt x="10" y="17"/>
                  </a:cubicBezTo>
                  <a:cubicBezTo>
                    <a:pt x="9" y="14"/>
                    <a:pt x="7" y="14"/>
                    <a:pt x="7" y="12"/>
                  </a:cubicBezTo>
                  <a:cubicBezTo>
                    <a:pt x="7" y="10"/>
                    <a:pt x="10" y="10"/>
                    <a:pt x="10" y="8"/>
                  </a:cubicBezTo>
                  <a:cubicBezTo>
                    <a:pt x="5" y="7"/>
                    <a:pt x="3" y="5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id-ID" sz="2400"/>
            </a:p>
          </p:txBody>
        </p:sp>
        <p:sp>
          <p:nvSpPr>
            <p:cNvPr id="83" name="Freeform 82"/>
            <p:cNvSpPr>
              <a:spLocks/>
            </p:cNvSpPr>
            <p:nvPr/>
          </p:nvSpPr>
          <p:spPr bwMode="auto">
            <a:xfrm>
              <a:off x="8065495" y="4078174"/>
              <a:ext cx="41148" cy="22779"/>
            </a:xfrm>
            <a:custGeom>
              <a:avLst/>
              <a:gdLst>
                <a:gd name="T0" fmla="*/ 9 w 34"/>
                <a:gd name="T1" fmla="*/ 12 h 19"/>
                <a:gd name="T2" fmla="*/ 0 w 34"/>
                <a:gd name="T3" fmla="*/ 12 h 19"/>
                <a:gd name="T4" fmla="*/ 8 w 34"/>
                <a:gd name="T5" fmla="*/ 17 h 19"/>
                <a:gd name="T6" fmla="*/ 8 w 34"/>
                <a:gd name="T7" fmla="*/ 17 h 19"/>
                <a:gd name="T8" fmla="*/ 9 w 34"/>
                <a:gd name="T9" fmla="*/ 18 h 19"/>
                <a:gd name="T10" fmla="*/ 8 w 34"/>
                <a:gd name="T11" fmla="*/ 17 h 19"/>
                <a:gd name="T12" fmla="*/ 13 w 34"/>
                <a:gd name="T13" fmla="*/ 19 h 19"/>
                <a:gd name="T14" fmla="*/ 27 w 34"/>
                <a:gd name="T15" fmla="*/ 15 h 19"/>
                <a:gd name="T16" fmla="*/ 34 w 34"/>
                <a:gd name="T17" fmla="*/ 4 h 19"/>
                <a:gd name="T18" fmla="*/ 31 w 34"/>
                <a:gd name="T19" fmla="*/ 0 h 19"/>
                <a:gd name="T20" fmla="*/ 24 w 34"/>
                <a:gd name="T21" fmla="*/ 8 h 19"/>
                <a:gd name="T22" fmla="*/ 13 w 34"/>
                <a:gd name="T23" fmla="*/ 11 h 19"/>
                <a:gd name="T24" fmla="*/ 9 w 34"/>
                <a:gd name="T25" fmla="*/ 12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4" h="19">
                  <a:moveTo>
                    <a:pt x="9" y="12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1" y="15"/>
                    <a:pt x="5" y="15"/>
                    <a:pt x="8" y="17"/>
                  </a:cubicBezTo>
                  <a:cubicBezTo>
                    <a:pt x="8" y="17"/>
                    <a:pt x="8" y="17"/>
                    <a:pt x="8" y="17"/>
                  </a:cubicBezTo>
                  <a:cubicBezTo>
                    <a:pt x="8" y="17"/>
                    <a:pt x="9" y="18"/>
                    <a:pt x="9" y="18"/>
                  </a:cubicBezTo>
                  <a:cubicBezTo>
                    <a:pt x="8" y="17"/>
                    <a:pt x="8" y="17"/>
                    <a:pt x="8" y="17"/>
                  </a:cubicBezTo>
                  <a:cubicBezTo>
                    <a:pt x="10" y="18"/>
                    <a:pt x="12" y="19"/>
                    <a:pt x="13" y="19"/>
                  </a:cubicBezTo>
                  <a:cubicBezTo>
                    <a:pt x="19" y="19"/>
                    <a:pt x="22" y="16"/>
                    <a:pt x="27" y="15"/>
                  </a:cubicBezTo>
                  <a:cubicBezTo>
                    <a:pt x="27" y="9"/>
                    <a:pt x="34" y="11"/>
                    <a:pt x="34" y="4"/>
                  </a:cubicBezTo>
                  <a:cubicBezTo>
                    <a:pt x="34" y="2"/>
                    <a:pt x="33" y="0"/>
                    <a:pt x="31" y="0"/>
                  </a:cubicBezTo>
                  <a:cubicBezTo>
                    <a:pt x="27" y="0"/>
                    <a:pt x="29" y="6"/>
                    <a:pt x="24" y="8"/>
                  </a:cubicBezTo>
                  <a:cubicBezTo>
                    <a:pt x="22" y="10"/>
                    <a:pt x="17" y="9"/>
                    <a:pt x="13" y="11"/>
                  </a:cubicBezTo>
                  <a:cubicBezTo>
                    <a:pt x="13" y="11"/>
                    <a:pt x="10" y="12"/>
                    <a:pt x="9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id-ID" sz="2400"/>
            </a:p>
          </p:txBody>
        </p:sp>
        <p:sp>
          <p:nvSpPr>
            <p:cNvPr id="84" name="Freeform 83"/>
            <p:cNvSpPr>
              <a:spLocks/>
            </p:cNvSpPr>
            <p:nvPr/>
          </p:nvSpPr>
          <p:spPr bwMode="auto">
            <a:xfrm>
              <a:off x="7875919" y="4037026"/>
              <a:ext cx="215294" cy="110219"/>
            </a:xfrm>
            <a:custGeom>
              <a:avLst/>
              <a:gdLst>
                <a:gd name="T0" fmla="*/ 141 w 177"/>
                <a:gd name="T1" fmla="*/ 49 h 91"/>
                <a:gd name="T2" fmla="*/ 124 w 177"/>
                <a:gd name="T3" fmla="*/ 34 h 91"/>
                <a:gd name="T4" fmla="*/ 120 w 177"/>
                <a:gd name="T5" fmla="*/ 31 h 91"/>
                <a:gd name="T6" fmla="*/ 111 w 177"/>
                <a:gd name="T7" fmla="*/ 26 h 91"/>
                <a:gd name="T8" fmla="*/ 90 w 177"/>
                <a:gd name="T9" fmla="*/ 20 h 91"/>
                <a:gd name="T10" fmla="*/ 90 w 177"/>
                <a:gd name="T11" fmla="*/ 20 h 91"/>
                <a:gd name="T12" fmla="*/ 89 w 177"/>
                <a:gd name="T13" fmla="*/ 19 h 91"/>
                <a:gd name="T14" fmla="*/ 89 w 177"/>
                <a:gd name="T15" fmla="*/ 19 h 91"/>
                <a:gd name="T16" fmla="*/ 89 w 177"/>
                <a:gd name="T17" fmla="*/ 19 h 91"/>
                <a:gd name="T18" fmla="*/ 84 w 177"/>
                <a:gd name="T19" fmla="*/ 17 h 91"/>
                <a:gd name="T20" fmla="*/ 76 w 177"/>
                <a:gd name="T21" fmla="*/ 17 h 91"/>
                <a:gd name="T22" fmla="*/ 68 w 177"/>
                <a:gd name="T23" fmla="*/ 11 h 91"/>
                <a:gd name="T24" fmla="*/ 64 w 177"/>
                <a:gd name="T25" fmla="*/ 9 h 91"/>
                <a:gd name="T26" fmla="*/ 54 w 177"/>
                <a:gd name="T27" fmla="*/ 16 h 91"/>
                <a:gd name="T28" fmla="*/ 47 w 177"/>
                <a:gd name="T29" fmla="*/ 20 h 91"/>
                <a:gd name="T30" fmla="*/ 41 w 177"/>
                <a:gd name="T31" fmla="*/ 26 h 91"/>
                <a:gd name="T32" fmla="*/ 35 w 177"/>
                <a:gd name="T33" fmla="*/ 20 h 91"/>
                <a:gd name="T34" fmla="*/ 30 w 177"/>
                <a:gd name="T35" fmla="*/ 17 h 91"/>
                <a:gd name="T36" fmla="*/ 30 w 177"/>
                <a:gd name="T37" fmla="*/ 6 h 91"/>
                <a:gd name="T38" fmla="*/ 16 w 177"/>
                <a:gd name="T39" fmla="*/ 0 h 91"/>
                <a:gd name="T40" fmla="*/ 5 w 177"/>
                <a:gd name="T41" fmla="*/ 5 h 91"/>
                <a:gd name="T42" fmla="*/ 0 w 177"/>
                <a:gd name="T43" fmla="*/ 8 h 91"/>
                <a:gd name="T44" fmla="*/ 10 w 177"/>
                <a:gd name="T45" fmla="*/ 14 h 91"/>
                <a:gd name="T46" fmla="*/ 12 w 177"/>
                <a:gd name="T47" fmla="*/ 17 h 91"/>
                <a:gd name="T48" fmla="*/ 16 w 177"/>
                <a:gd name="T49" fmla="*/ 18 h 91"/>
                <a:gd name="T50" fmla="*/ 25 w 177"/>
                <a:gd name="T51" fmla="*/ 17 h 91"/>
                <a:gd name="T52" fmla="*/ 27 w 177"/>
                <a:gd name="T53" fmla="*/ 17 h 91"/>
                <a:gd name="T54" fmla="*/ 11 w 177"/>
                <a:gd name="T55" fmla="*/ 22 h 91"/>
                <a:gd name="T56" fmla="*/ 17 w 177"/>
                <a:gd name="T57" fmla="*/ 26 h 91"/>
                <a:gd name="T58" fmla="*/ 18 w 177"/>
                <a:gd name="T59" fmla="*/ 32 h 91"/>
                <a:gd name="T60" fmla="*/ 21 w 177"/>
                <a:gd name="T61" fmla="*/ 33 h 91"/>
                <a:gd name="T62" fmla="*/ 26 w 177"/>
                <a:gd name="T63" fmla="*/ 28 h 91"/>
                <a:gd name="T64" fmla="*/ 26 w 177"/>
                <a:gd name="T65" fmla="*/ 31 h 91"/>
                <a:gd name="T66" fmla="*/ 37 w 177"/>
                <a:gd name="T67" fmla="*/ 37 h 91"/>
                <a:gd name="T68" fmla="*/ 54 w 177"/>
                <a:gd name="T69" fmla="*/ 40 h 91"/>
                <a:gd name="T70" fmla="*/ 67 w 177"/>
                <a:gd name="T71" fmla="*/ 49 h 91"/>
                <a:gd name="T72" fmla="*/ 70 w 177"/>
                <a:gd name="T73" fmla="*/ 62 h 91"/>
                <a:gd name="T74" fmla="*/ 63 w 177"/>
                <a:gd name="T75" fmla="*/ 68 h 91"/>
                <a:gd name="T76" fmla="*/ 68 w 177"/>
                <a:gd name="T77" fmla="*/ 70 h 91"/>
                <a:gd name="T78" fmla="*/ 74 w 177"/>
                <a:gd name="T79" fmla="*/ 70 h 91"/>
                <a:gd name="T80" fmla="*/ 79 w 177"/>
                <a:gd name="T81" fmla="*/ 68 h 91"/>
                <a:gd name="T82" fmla="*/ 97 w 177"/>
                <a:gd name="T83" fmla="*/ 78 h 91"/>
                <a:gd name="T84" fmla="*/ 108 w 177"/>
                <a:gd name="T85" fmla="*/ 78 h 91"/>
                <a:gd name="T86" fmla="*/ 110 w 177"/>
                <a:gd name="T87" fmla="*/ 71 h 91"/>
                <a:gd name="T88" fmla="*/ 121 w 177"/>
                <a:gd name="T89" fmla="*/ 63 h 91"/>
                <a:gd name="T90" fmla="*/ 143 w 177"/>
                <a:gd name="T91" fmla="*/ 78 h 91"/>
                <a:gd name="T92" fmla="*/ 146 w 177"/>
                <a:gd name="T93" fmla="*/ 80 h 91"/>
                <a:gd name="T94" fmla="*/ 158 w 177"/>
                <a:gd name="T95" fmla="*/ 88 h 91"/>
                <a:gd name="T96" fmla="*/ 165 w 177"/>
                <a:gd name="T97" fmla="*/ 88 h 91"/>
                <a:gd name="T98" fmla="*/ 171 w 177"/>
                <a:gd name="T99" fmla="*/ 91 h 91"/>
                <a:gd name="T100" fmla="*/ 173 w 177"/>
                <a:gd name="T101" fmla="*/ 91 h 91"/>
                <a:gd name="T102" fmla="*/ 177 w 177"/>
                <a:gd name="T103" fmla="*/ 86 h 91"/>
                <a:gd name="T104" fmla="*/ 171 w 177"/>
                <a:gd name="T105" fmla="*/ 85 h 91"/>
                <a:gd name="T106" fmla="*/ 168 w 177"/>
                <a:gd name="T107" fmla="*/ 82 h 91"/>
                <a:gd name="T108" fmla="*/ 164 w 177"/>
                <a:gd name="T109" fmla="*/ 81 h 91"/>
                <a:gd name="T110" fmla="*/ 162 w 177"/>
                <a:gd name="T111" fmla="*/ 78 h 91"/>
                <a:gd name="T112" fmla="*/ 155 w 177"/>
                <a:gd name="T113" fmla="*/ 74 h 91"/>
                <a:gd name="T114" fmla="*/ 150 w 177"/>
                <a:gd name="T115" fmla="*/ 66 h 91"/>
                <a:gd name="T116" fmla="*/ 144 w 177"/>
                <a:gd name="T117" fmla="*/ 58 h 91"/>
                <a:gd name="T118" fmla="*/ 150 w 177"/>
                <a:gd name="T119" fmla="*/ 53 h 91"/>
                <a:gd name="T120" fmla="*/ 141 w 177"/>
                <a:gd name="T121" fmla="*/ 49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7" h="91">
                  <a:moveTo>
                    <a:pt x="141" y="49"/>
                  </a:moveTo>
                  <a:cubicBezTo>
                    <a:pt x="133" y="45"/>
                    <a:pt x="134" y="37"/>
                    <a:pt x="124" y="34"/>
                  </a:cubicBezTo>
                  <a:cubicBezTo>
                    <a:pt x="122" y="33"/>
                    <a:pt x="120" y="33"/>
                    <a:pt x="120" y="31"/>
                  </a:cubicBezTo>
                  <a:cubicBezTo>
                    <a:pt x="116" y="31"/>
                    <a:pt x="114" y="26"/>
                    <a:pt x="111" y="26"/>
                  </a:cubicBezTo>
                  <a:cubicBezTo>
                    <a:pt x="104" y="26"/>
                    <a:pt x="95" y="23"/>
                    <a:pt x="90" y="20"/>
                  </a:cubicBezTo>
                  <a:cubicBezTo>
                    <a:pt x="90" y="20"/>
                    <a:pt x="90" y="20"/>
                    <a:pt x="90" y="20"/>
                  </a:cubicBezTo>
                  <a:cubicBezTo>
                    <a:pt x="90" y="19"/>
                    <a:pt x="90" y="19"/>
                    <a:pt x="89" y="19"/>
                  </a:cubicBezTo>
                  <a:cubicBezTo>
                    <a:pt x="89" y="19"/>
                    <a:pt x="89" y="19"/>
                    <a:pt x="89" y="19"/>
                  </a:cubicBezTo>
                  <a:cubicBezTo>
                    <a:pt x="89" y="19"/>
                    <a:pt x="89" y="19"/>
                    <a:pt x="89" y="19"/>
                  </a:cubicBezTo>
                  <a:cubicBezTo>
                    <a:pt x="88" y="19"/>
                    <a:pt x="85" y="18"/>
                    <a:pt x="84" y="17"/>
                  </a:cubicBezTo>
                  <a:cubicBezTo>
                    <a:pt x="76" y="17"/>
                    <a:pt x="76" y="17"/>
                    <a:pt x="76" y="17"/>
                  </a:cubicBezTo>
                  <a:cubicBezTo>
                    <a:pt x="74" y="16"/>
                    <a:pt x="71" y="12"/>
                    <a:pt x="68" y="11"/>
                  </a:cubicBezTo>
                  <a:cubicBezTo>
                    <a:pt x="67" y="11"/>
                    <a:pt x="64" y="11"/>
                    <a:pt x="64" y="9"/>
                  </a:cubicBezTo>
                  <a:cubicBezTo>
                    <a:pt x="60" y="10"/>
                    <a:pt x="57" y="16"/>
                    <a:pt x="54" y="16"/>
                  </a:cubicBezTo>
                  <a:cubicBezTo>
                    <a:pt x="50" y="18"/>
                    <a:pt x="49" y="18"/>
                    <a:pt x="47" y="20"/>
                  </a:cubicBezTo>
                  <a:cubicBezTo>
                    <a:pt x="46" y="21"/>
                    <a:pt x="43" y="26"/>
                    <a:pt x="41" y="26"/>
                  </a:cubicBezTo>
                  <a:cubicBezTo>
                    <a:pt x="39" y="26"/>
                    <a:pt x="35" y="21"/>
                    <a:pt x="35" y="20"/>
                  </a:cubicBezTo>
                  <a:cubicBezTo>
                    <a:pt x="32" y="20"/>
                    <a:pt x="30" y="18"/>
                    <a:pt x="30" y="17"/>
                  </a:cubicBezTo>
                  <a:cubicBezTo>
                    <a:pt x="30" y="6"/>
                    <a:pt x="30" y="6"/>
                    <a:pt x="30" y="6"/>
                  </a:cubicBezTo>
                  <a:cubicBezTo>
                    <a:pt x="25" y="5"/>
                    <a:pt x="21" y="0"/>
                    <a:pt x="16" y="0"/>
                  </a:cubicBezTo>
                  <a:cubicBezTo>
                    <a:pt x="10" y="0"/>
                    <a:pt x="8" y="5"/>
                    <a:pt x="5" y="5"/>
                  </a:cubicBezTo>
                  <a:cubicBezTo>
                    <a:pt x="3" y="5"/>
                    <a:pt x="0" y="6"/>
                    <a:pt x="0" y="8"/>
                  </a:cubicBezTo>
                  <a:cubicBezTo>
                    <a:pt x="0" y="12"/>
                    <a:pt x="8" y="10"/>
                    <a:pt x="10" y="14"/>
                  </a:cubicBezTo>
                  <a:cubicBezTo>
                    <a:pt x="10" y="15"/>
                    <a:pt x="11" y="17"/>
                    <a:pt x="12" y="17"/>
                  </a:cubicBezTo>
                  <a:cubicBezTo>
                    <a:pt x="13" y="17"/>
                    <a:pt x="14" y="18"/>
                    <a:pt x="16" y="18"/>
                  </a:cubicBezTo>
                  <a:cubicBezTo>
                    <a:pt x="19" y="18"/>
                    <a:pt x="21" y="18"/>
                    <a:pt x="25" y="17"/>
                  </a:cubicBezTo>
                  <a:cubicBezTo>
                    <a:pt x="27" y="17"/>
                    <a:pt x="27" y="17"/>
                    <a:pt x="27" y="17"/>
                  </a:cubicBezTo>
                  <a:cubicBezTo>
                    <a:pt x="25" y="20"/>
                    <a:pt x="15" y="20"/>
                    <a:pt x="11" y="22"/>
                  </a:cubicBezTo>
                  <a:cubicBezTo>
                    <a:pt x="12" y="24"/>
                    <a:pt x="15" y="23"/>
                    <a:pt x="17" y="26"/>
                  </a:cubicBezTo>
                  <a:cubicBezTo>
                    <a:pt x="18" y="28"/>
                    <a:pt x="17" y="29"/>
                    <a:pt x="18" y="32"/>
                  </a:cubicBezTo>
                  <a:cubicBezTo>
                    <a:pt x="19" y="33"/>
                    <a:pt x="20" y="33"/>
                    <a:pt x="21" y="33"/>
                  </a:cubicBezTo>
                  <a:cubicBezTo>
                    <a:pt x="24" y="33"/>
                    <a:pt x="25" y="30"/>
                    <a:pt x="26" y="28"/>
                  </a:cubicBezTo>
                  <a:cubicBezTo>
                    <a:pt x="26" y="31"/>
                    <a:pt x="26" y="31"/>
                    <a:pt x="26" y="31"/>
                  </a:cubicBezTo>
                  <a:cubicBezTo>
                    <a:pt x="31" y="29"/>
                    <a:pt x="33" y="37"/>
                    <a:pt x="37" y="37"/>
                  </a:cubicBezTo>
                  <a:cubicBezTo>
                    <a:pt x="42" y="37"/>
                    <a:pt x="50" y="38"/>
                    <a:pt x="54" y="40"/>
                  </a:cubicBezTo>
                  <a:cubicBezTo>
                    <a:pt x="57" y="42"/>
                    <a:pt x="65" y="45"/>
                    <a:pt x="67" y="49"/>
                  </a:cubicBezTo>
                  <a:cubicBezTo>
                    <a:pt x="68" y="53"/>
                    <a:pt x="66" y="57"/>
                    <a:pt x="70" y="62"/>
                  </a:cubicBezTo>
                  <a:cubicBezTo>
                    <a:pt x="69" y="63"/>
                    <a:pt x="63" y="64"/>
                    <a:pt x="63" y="68"/>
                  </a:cubicBezTo>
                  <a:cubicBezTo>
                    <a:pt x="63" y="70"/>
                    <a:pt x="66" y="70"/>
                    <a:pt x="68" y="70"/>
                  </a:cubicBezTo>
                  <a:cubicBezTo>
                    <a:pt x="74" y="70"/>
                    <a:pt x="74" y="70"/>
                    <a:pt x="74" y="70"/>
                  </a:cubicBezTo>
                  <a:cubicBezTo>
                    <a:pt x="74" y="69"/>
                    <a:pt x="78" y="68"/>
                    <a:pt x="79" y="68"/>
                  </a:cubicBezTo>
                  <a:cubicBezTo>
                    <a:pt x="87" y="68"/>
                    <a:pt x="89" y="78"/>
                    <a:pt x="97" y="78"/>
                  </a:cubicBezTo>
                  <a:cubicBezTo>
                    <a:pt x="108" y="78"/>
                    <a:pt x="108" y="78"/>
                    <a:pt x="108" y="78"/>
                  </a:cubicBezTo>
                  <a:cubicBezTo>
                    <a:pt x="108" y="76"/>
                    <a:pt x="111" y="74"/>
                    <a:pt x="110" y="71"/>
                  </a:cubicBezTo>
                  <a:cubicBezTo>
                    <a:pt x="114" y="68"/>
                    <a:pt x="114" y="63"/>
                    <a:pt x="121" y="63"/>
                  </a:cubicBezTo>
                  <a:cubicBezTo>
                    <a:pt x="131" y="63"/>
                    <a:pt x="137" y="71"/>
                    <a:pt x="143" y="78"/>
                  </a:cubicBezTo>
                  <a:cubicBezTo>
                    <a:pt x="143" y="78"/>
                    <a:pt x="146" y="79"/>
                    <a:pt x="146" y="80"/>
                  </a:cubicBezTo>
                  <a:cubicBezTo>
                    <a:pt x="146" y="83"/>
                    <a:pt x="153" y="87"/>
                    <a:pt x="158" y="88"/>
                  </a:cubicBezTo>
                  <a:cubicBezTo>
                    <a:pt x="165" y="88"/>
                    <a:pt x="165" y="88"/>
                    <a:pt x="165" y="88"/>
                  </a:cubicBezTo>
                  <a:cubicBezTo>
                    <a:pt x="166" y="88"/>
                    <a:pt x="171" y="91"/>
                    <a:pt x="171" y="91"/>
                  </a:cubicBezTo>
                  <a:cubicBezTo>
                    <a:pt x="173" y="91"/>
                    <a:pt x="173" y="91"/>
                    <a:pt x="173" y="91"/>
                  </a:cubicBezTo>
                  <a:cubicBezTo>
                    <a:pt x="173" y="89"/>
                    <a:pt x="175" y="88"/>
                    <a:pt x="177" y="86"/>
                  </a:cubicBezTo>
                  <a:cubicBezTo>
                    <a:pt x="176" y="86"/>
                    <a:pt x="172" y="87"/>
                    <a:pt x="171" y="85"/>
                  </a:cubicBezTo>
                  <a:cubicBezTo>
                    <a:pt x="170" y="84"/>
                    <a:pt x="170" y="82"/>
                    <a:pt x="168" y="82"/>
                  </a:cubicBezTo>
                  <a:cubicBezTo>
                    <a:pt x="167" y="81"/>
                    <a:pt x="165" y="82"/>
                    <a:pt x="164" y="81"/>
                  </a:cubicBezTo>
                  <a:cubicBezTo>
                    <a:pt x="164" y="80"/>
                    <a:pt x="163" y="78"/>
                    <a:pt x="162" y="78"/>
                  </a:cubicBezTo>
                  <a:cubicBezTo>
                    <a:pt x="160" y="78"/>
                    <a:pt x="156" y="76"/>
                    <a:pt x="155" y="74"/>
                  </a:cubicBezTo>
                  <a:cubicBezTo>
                    <a:pt x="153" y="71"/>
                    <a:pt x="153" y="69"/>
                    <a:pt x="150" y="66"/>
                  </a:cubicBezTo>
                  <a:cubicBezTo>
                    <a:pt x="150" y="65"/>
                    <a:pt x="144" y="60"/>
                    <a:pt x="144" y="58"/>
                  </a:cubicBezTo>
                  <a:cubicBezTo>
                    <a:pt x="144" y="56"/>
                    <a:pt x="150" y="57"/>
                    <a:pt x="150" y="53"/>
                  </a:cubicBezTo>
                  <a:cubicBezTo>
                    <a:pt x="150" y="47"/>
                    <a:pt x="144" y="50"/>
                    <a:pt x="141" y="4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id-ID" sz="2400"/>
            </a:p>
          </p:txBody>
        </p:sp>
        <p:sp>
          <p:nvSpPr>
            <p:cNvPr id="85" name="Freeform 31"/>
            <p:cNvSpPr>
              <a:spLocks/>
            </p:cNvSpPr>
            <p:nvPr/>
          </p:nvSpPr>
          <p:spPr bwMode="auto">
            <a:xfrm>
              <a:off x="8094886" y="4061274"/>
              <a:ext cx="21309" cy="22044"/>
            </a:xfrm>
            <a:custGeom>
              <a:avLst/>
              <a:gdLst>
                <a:gd name="T0" fmla="*/ 12 w 18"/>
                <a:gd name="T1" fmla="*/ 9 h 18"/>
                <a:gd name="T2" fmla="*/ 0 w 18"/>
                <a:gd name="T3" fmla="*/ 0 h 18"/>
                <a:gd name="T4" fmla="*/ 5 w 18"/>
                <a:gd name="T5" fmla="*/ 4 h 18"/>
                <a:gd name="T6" fmla="*/ 13 w 18"/>
                <a:gd name="T7" fmla="*/ 11 h 18"/>
                <a:gd name="T8" fmla="*/ 16 w 18"/>
                <a:gd name="T9" fmla="*/ 17 h 18"/>
                <a:gd name="T10" fmla="*/ 18 w 18"/>
                <a:gd name="T11" fmla="*/ 17 h 18"/>
                <a:gd name="T12" fmla="*/ 18 w 18"/>
                <a:gd name="T13" fmla="*/ 15 h 18"/>
                <a:gd name="T14" fmla="*/ 12 w 18"/>
                <a:gd name="T15" fmla="*/ 9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8" h="18">
                  <a:moveTo>
                    <a:pt x="12" y="9"/>
                  </a:moveTo>
                  <a:cubicBezTo>
                    <a:pt x="8" y="5"/>
                    <a:pt x="6" y="2"/>
                    <a:pt x="0" y="0"/>
                  </a:cubicBezTo>
                  <a:cubicBezTo>
                    <a:pt x="1" y="2"/>
                    <a:pt x="3" y="2"/>
                    <a:pt x="5" y="4"/>
                  </a:cubicBezTo>
                  <a:cubicBezTo>
                    <a:pt x="9" y="6"/>
                    <a:pt x="9" y="9"/>
                    <a:pt x="13" y="11"/>
                  </a:cubicBezTo>
                  <a:cubicBezTo>
                    <a:pt x="12" y="14"/>
                    <a:pt x="12" y="16"/>
                    <a:pt x="16" y="17"/>
                  </a:cubicBezTo>
                  <a:cubicBezTo>
                    <a:pt x="16" y="18"/>
                    <a:pt x="17" y="17"/>
                    <a:pt x="18" y="17"/>
                  </a:cubicBezTo>
                  <a:cubicBezTo>
                    <a:pt x="17" y="16"/>
                    <a:pt x="18" y="15"/>
                    <a:pt x="18" y="15"/>
                  </a:cubicBezTo>
                  <a:cubicBezTo>
                    <a:pt x="18" y="11"/>
                    <a:pt x="14" y="11"/>
                    <a:pt x="12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id-ID" sz="2400"/>
            </a:p>
          </p:txBody>
        </p:sp>
        <p:sp>
          <p:nvSpPr>
            <p:cNvPr id="86" name="Freeform 32"/>
            <p:cNvSpPr>
              <a:spLocks/>
            </p:cNvSpPr>
            <p:nvPr/>
          </p:nvSpPr>
          <p:spPr bwMode="auto">
            <a:xfrm>
              <a:off x="8132361" y="4091401"/>
              <a:ext cx="11022" cy="13226"/>
            </a:xfrm>
            <a:custGeom>
              <a:avLst/>
              <a:gdLst>
                <a:gd name="T0" fmla="*/ 1 w 9"/>
                <a:gd name="T1" fmla="*/ 0 h 11"/>
                <a:gd name="T2" fmla="*/ 5 w 9"/>
                <a:gd name="T3" fmla="*/ 7 h 11"/>
                <a:gd name="T4" fmla="*/ 5 w 9"/>
                <a:gd name="T5" fmla="*/ 9 h 11"/>
                <a:gd name="T6" fmla="*/ 7 w 9"/>
                <a:gd name="T7" fmla="*/ 11 h 11"/>
                <a:gd name="T8" fmla="*/ 9 w 9"/>
                <a:gd name="T9" fmla="*/ 9 h 11"/>
                <a:gd name="T10" fmla="*/ 1 w 9"/>
                <a:gd name="T11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11">
                  <a:moveTo>
                    <a:pt x="1" y="0"/>
                  </a:moveTo>
                  <a:cubicBezTo>
                    <a:pt x="0" y="3"/>
                    <a:pt x="1" y="6"/>
                    <a:pt x="5" y="7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5" y="10"/>
                    <a:pt x="6" y="11"/>
                    <a:pt x="7" y="11"/>
                  </a:cubicBezTo>
                  <a:cubicBezTo>
                    <a:pt x="8" y="11"/>
                    <a:pt x="9" y="10"/>
                    <a:pt x="9" y="9"/>
                  </a:cubicBezTo>
                  <a:cubicBezTo>
                    <a:pt x="9" y="8"/>
                    <a:pt x="2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id-ID" sz="2400"/>
            </a:p>
          </p:txBody>
        </p:sp>
        <p:sp>
          <p:nvSpPr>
            <p:cNvPr id="87" name="Freeform 33"/>
            <p:cNvSpPr>
              <a:spLocks/>
            </p:cNvSpPr>
            <p:nvPr/>
          </p:nvSpPr>
          <p:spPr bwMode="auto">
            <a:xfrm>
              <a:off x="8203635" y="4141366"/>
              <a:ext cx="6613" cy="7348"/>
            </a:xfrm>
            <a:custGeom>
              <a:avLst/>
              <a:gdLst>
                <a:gd name="T0" fmla="*/ 1 w 5"/>
                <a:gd name="T1" fmla="*/ 0 h 6"/>
                <a:gd name="T2" fmla="*/ 5 w 5"/>
                <a:gd name="T3" fmla="*/ 6 h 6"/>
                <a:gd name="T4" fmla="*/ 5 w 5"/>
                <a:gd name="T5" fmla="*/ 4 h 6"/>
                <a:gd name="T6" fmla="*/ 1 w 5"/>
                <a:gd name="T7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6">
                  <a:moveTo>
                    <a:pt x="1" y="0"/>
                  </a:moveTo>
                  <a:cubicBezTo>
                    <a:pt x="0" y="2"/>
                    <a:pt x="2" y="6"/>
                    <a:pt x="5" y="6"/>
                  </a:cubicBezTo>
                  <a:cubicBezTo>
                    <a:pt x="5" y="6"/>
                    <a:pt x="5" y="5"/>
                    <a:pt x="5" y="4"/>
                  </a:cubicBezTo>
                  <a:cubicBezTo>
                    <a:pt x="5" y="2"/>
                    <a:pt x="3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id-ID" sz="2400"/>
            </a:p>
          </p:txBody>
        </p:sp>
        <p:sp>
          <p:nvSpPr>
            <p:cNvPr id="88" name="Freeform 34"/>
            <p:cNvSpPr>
              <a:spLocks/>
            </p:cNvSpPr>
            <p:nvPr/>
          </p:nvSpPr>
          <p:spPr bwMode="auto">
            <a:xfrm>
              <a:off x="8188205" y="4135488"/>
              <a:ext cx="11757" cy="5878"/>
            </a:xfrm>
            <a:custGeom>
              <a:avLst/>
              <a:gdLst>
                <a:gd name="T0" fmla="*/ 0 w 10"/>
                <a:gd name="T1" fmla="*/ 0 h 5"/>
                <a:gd name="T2" fmla="*/ 9 w 10"/>
                <a:gd name="T3" fmla="*/ 5 h 5"/>
                <a:gd name="T4" fmla="*/ 10 w 10"/>
                <a:gd name="T5" fmla="*/ 4 h 5"/>
                <a:gd name="T6" fmla="*/ 0 w 10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5">
                  <a:moveTo>
                    <a:pt x="0" y="0"/>
                  </a:moveTo>
                  <a:cubicBezTo>
                    <a:pt x="0" y="4"/>
                    <a:pt x="5" y="5"/>
                    <a:pt x="9" y="5"/>
                  </a:cubicBezTo>
                  <a:cubicBezTo>
                    <a:pt x="9" y="5"/>
                    <a:pt x="10" y="4"/>
                    <a:pt x="10" y="4"/>
                  </a:cubicBezTo>
                  <a:cubicBezTo>
                    <a:pt x="8" y="1"/>
                    <a:pt x="5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id-ID" sz="2400"/>
            </a:p>
          </p:txBody>
        </p:sp>
        <p:sp>
          <p:nvSpPr>
            <p:cNvPr id="89" name="Freeform 35"/>
            <p:cNvSpPr>
              <a:spLocks/>
            </p:cNvSpPr>
            <p:nvPr/>
          </p:nvSpPr>
          <p:spPr bwMode="auto">
            <a:xfrm>
              <a:off x="8190409" y="4120792"/>
              <a:ext cx="9553" cy="11757"/>
            </a:xfrm>
            <a:custGeom>
              <a:avLst/>
              <a:gdLst>
                <a:gd name="T0" fmla="*/ 0 w 8"/>
                <a:gd name="T1" fmla="*/ 0 h 10"/>
                <a:gd name="T2" fmla="*/ 8 w 8"/>
                <a:gd name="T3" fmla="*/ 10 h 10"/>
                <a:gd name="T4" fmla="*/ 0 w 8"/>
                <a:gd name="T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" h="10">
                  <a:moveTo>
                    <a:pt x="0" y="0"/>
                  </a:moveTo>
                  <a:cubicBezTo>
                    <a:pt x="0" y="2"/>
                    <a:pt x="5" y="10"/>
                    <a:pt x="8" y="10"/>
                  </a:cubicBezTo>
                  <a:cubicBezTo>
                    <a:pt x="7" y="5"/>
                    <a:pt x="4" y="2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id-ID" sz="2400"/>
            </a:p>
          </p:txBody>
        </p:sp>
        <p:sp>
          <p:nvSpPr>
            <p:cNvPr id="90" name="Freeform 36"/>
            <p:cNvSpPr>
              <a:spLocks/>
            </p:cNvSpPr>
            <p:nvPr/>
          </p:nvSpPr>
          <p:spPr bwMode="auto">
            <a:xfrm>
              <a:off x="8167631" y="4111975"/>
              <a:ext cx="14696" cy="7348"/>
            </a:xfrm>
            <a:custGeom>
              <a:avLst/>
              <a:gdLst>
                <a:gd name="T0" fmla="*/ 1 w 12"/>
                <a:gd name="T1" fmla="*/ 0 h 6"/>
                <a:gd name="T2" fmla="*/ 1 w 12"/>
                <a:gd name="T3" fmla="*/ 1 h 6"/>
                <a:gd name="T4" fmla="*/ 0 w 12"/>
                <a:gd name="T5" fmla="*/ 1 h 6"/>
                <a:gd name="T6" fmla="*/ 9 w 12"/>
                <a:gd name="T7" fmla="*/ 6 h 6"/>
                <a:gd name="T8" fmla="*/ 12 w 12"/>
                <a:gd name="T9" fmla="*/ 6 h 6"/>
                <a:gd name="T10" fmla="*/ 1 w 12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" h="6">
                  <a:moveTo>
                    <a:pt x="1" y="0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4"/>
                    <a:pt x="7" y="6"/>
                    <a:pt x="9" y="6"/>
                  </a:cubicBezTo>
                  <a:cubicBezTo>
                    <a:pt x="10" y="6"/>
                    <a:pt x="11" y="6"/>
                    <a:pt x="12" y="6"/>
                  </a:cubicBezTo>
                  <a:cubicBezTo>
                    <a:pt x="10" y="3"/>
                    <a:pt x="4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id-ID" sz="2400"/>
            </a:p>
          </p:txBody>
        </p:sp>
        <p:sp>
          <p:nvSpPr>
            <p:cNvPr id="91" name="Freeform 37"/>
            <p:cNvSpPr>
              <a:spLocks/>
            </p:cNvSpPr>
            <p:nvPr/>
          </p:nvSpPr>
          <p:spPr bwMode="auto">
            <a:xfrm>
              <a:off x="8150731" y="4102422"/>
              <a:ext cx="2205" cy="1470"/>
            </a:xfrm>
            <a:custGeom>
              <a:avLst/>
              <a:gdLst>
                <a:gd name="T0" fmla="*/ 0 w 2"/>
                <a:gd name="T1" fmla="*/ 0 h 1"/>
                <a:gd name="T2" fmla="*/ 2 w 2"/>
                <a:gd name="T3" fmla="*/ 1 h 1"/>
                <a:gd name="T4" fmla="*/ 2 w 2"/>
                <a:gd name="T5" fmla="*/ 1 h 1"/>
                <a:gd name="T6" fmla="*/ 0 w 2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">
                  <a:moveTo>
                    <a:pt x="0" y="0"/>
                  </a:moveTo>
                  <a:cubicBezTo>
                    <a:pt x="1" y="0"/>
                    <a:pt x="1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id-ID" sz="2400"/>
            </a:p>
          </p:txBody>
        </p:sp>
        <p:sp>
          <p:nvSpPr>
            <p:cNvPr id="92" name="Freeform 38"/>
            <p:cNvSpPr>
              <a:spLocks/>
            </p:cNvSpPr>
            <p:nvPr/>
          </p:nvSpPr>
          <p:spPr bwMode="auto">
            <a:xfrm>
              <a:off x="8150731" y="4103892"/>
              <a:ext cx="9553" cy="3674"/>
            </a:xfrm>
            <a:custGeom>
              <a:avLst/>
              <a:gdLst>
                <a:gd name="T0" fmla="*/ 2 w 8"/>
                <a:gd name="T1" fmla="*/ 0 h 3"/>
                <a:gd name="T2" fmla="*/ 0 w 8"/>
                <a:gd name="T3" fmla="*/ 0 h 3"/>
                <a:gd name="T4" fmla="*/ 5 w 8"/>
                <a:gd name="T5" fmla="*/ 3 h 3"/>
                <a:gd name="T6" fmla="*/ 8 w 8"/>
                <a:gd name="T7" fmla="*/ 3 h 3"/>
                <a:gd name="T8" fmla="*/ 2 w 8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">
                  <a:moveTo>
                    <a:pt x="2" y="0"/>
                  </a:moveTo>
                  <a:cubicBezTo>
                    <a:pt x="2" y="0"/>
                    <a:pt x="1" y="0"/>
                    <a:pt x="0" y="0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6" y="1"/>
                    <a:pt x="4" y="1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id-ID" sz="2400"/>
            </a:p>
          </p:txBody>
        </p:sp>
        <p:sp>
          <p:nvSpPr>
            <p:cNvPr id="93" name="Freeform 39"/>
            <p:cNvSpPr>
              <a:spLocks/>
            </p:cNvSpPr>
            <p:nvPr/>
          </p:nvSpPr>
          <p:spPr bwMode="auto">
            <a:xfrm>
              <a:off x="8022877" y="4487453"/>
              <a:ext cx="41148" cy="41883"/>
            </a:xfrm>
            <a:custGeom>
              <a:avLst/>
              <a:gdLst>
                <a:gd name="T0" fmla="*/ 17 w 34"/>
                <a:gd name="T1" fmla="*/ 5 h 34"/>
                <a:gd name="T2" fmla="*/ 0 w 34"/>
                <a:gd name="T3" fmla="*/ 5 h 34"/>
                <a:gd name="T4" fmla="*/ 19 w 34"/>
                <a:gd name="T5" fmla="*/ 34 h 34"/>
                <a:gd name="T6" fmla="*/ 34 w 34"/>
                <a:gd name="T7" fmla="*/ 11 h 34"/>
                <a:gd name="T8" fmla="*/ 30 w 34"/>
                <a:gd name="T9" fmla="*/ 2 h 34"/>
                <a:gd name="T10" fmla="*/ 17 w 34"/>
                <a:gd name="T11" fmla="*/ 5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" h="34">
                  <a:moveTo>
                    <a:pt x="17" y="5"/>
                  </a:moveTo>
                  <a:cubicBezTo>
                    <a:pt x="17" y="5"/>
                    <a:pt x="0" y="0"/>
                    <a:pt x="0" y="5"/>
                  </a:cubicBezTo>
                  <a:cubicBezTo>
                    <a:pt x="0" y="12"/>
                    <a:pt x="10" y="34"/>
                    <a:pt x="19" y="34"/>
                  </a:cubicBezTo>
                  <a:cubicBezTo>
                    <a:pt x="26" y="34"/>
                    <a:pt x="34" y="18"/>
                    <a:pt x="34" y="11"/>
                  </a:cubicBezTo>
                  <a:cubicBezTo>
                    <a:pt x="34" y="8"/>
                    <a:pt x="31" y="6"/>
                    <a:pt x="30" y="2"/>
                  </a:cubicBezTo>
                  <a:cubicBezTo>
                    <a:pt x="26" y="3"/>
                    <a:pt x="21" y="5"/>
                    <a:pt x="17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id-ID" sz="2400"/>
            </a:p>
          </p:txBody>
        </p:sp>
        <p:sp>
          <p:nvSpPr>
            <p:cNvPr id="94" name="Freeform 40"/>
            <p:cNvSpPr>
              <a:spLocks/>
            </p:cNvSpPr>
            <p:nvPr/>
          </p:nvSpPr>
          <p:spPr bwMode="auto">
            <a:xfrm>
              <a:off x="8058147" y="4480105"/>
              <a:ext cx="5144" cy="6613"/>
            </a:xfrm>
            <a:custGeom>
              <a:avLst/>
              <a:gdLst>
                <a:gd name="T0" fmla="*/ 3 w 4"/>
                <a:gd name="T1" fmla="*/ 5 h 5"/>
                <a:gd name="T2" fmla="*/ 4 w 4"/>
                <a:gd name="T3" fmla="*/ 0 h 5"/>
                <a:gd name="T4" fmla="*/ 0 w 4"/>
                <a:gd name="T5" fmla="*/ 0 h 5"/>
                <a:gd name="T6" fmla="*/ 3 w 4"/>
                <a:gd name="T7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5">
                  <a:moveTo>
                    <a:pt x="3" y="5"/>
                  </a:moveTo>
                  <a:cubicBezTo>
                    <a:pt x="4" y="4"/>
                    <a:pt x="4" y="3"/>
                    <a:pt x="4" y="0"/>
                  </a:cubicBezTo>
                  <a:cubicBezTo>
                    <a:pt x="3" y="0"/>
                    <a:pt x="2" y="0"/>
                    <a:pt x="0" y="0"/>
                  </a:cubicBezTo>
                  <a:cubicBezTo>
                    <a:pt x="0" y="2"/>
                    <a:pt x="1" y="4"/>
                    <a:pt x="3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id-ID" sz="2400"/>
            </a:p>
          </p:txBody>
        </p:sp>
        <p:sp>
          <p:nvSpPr>
            <p:cNvPr id="95" name="Freeform 41"/>
            <p:cNvSpPr>
              <a:spLocks/>
            </p:cNvSpPr>
            <p:nvPr/>
          </p:nvSpPr>
          <p:spPr bwMode="auto">
            <a:xfrm>
              <a:off x="7938376" y="4427935"/>
              <a:ext cx="13226" cy="7348"/>
            </a:xfrm>
            <a:custGeom>
              <a:avLst/>
              <a:gdLst>
                <a:gd name="T0" fmla="*/ 0 w 11"/>
                <a:gd name="T1" fmla="*/ 3 h 6"/>
                <a:gd name="T2" fmla="*/ 11 w 11"/>
                <a:gd name="T3" fmla="*/ 3 h 6"/>
                <a:gd name="T4" fmla="*/ 0 w 11"/>
                <a:gd name="T5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" h="6">
                  <a:moveTo>
                    <a:pt x="0" y="3"/>
                  </a:moveTo>
                  <a:cubicBezTo>
                    <a:pt x="3" y="6"/>
                    <a:pt x="7" y="5"/>
                    <a:pt x="11" y="3"/>
                  </a:cubicBezTo>
                  <a:cubicBezTo>
                    <a:pt x="6" y="1"/>
                    <a:pt x="6" y="0"/>
                    <a:pt x="0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id-ID" sz="2400"/>
            </a:p>
          </p:txBody>
        </p:sp>
        <p:sp>
          <p:nvSpPr>
            <p:cNvPr id="96" name="Freeform 42"/>
            <p:cNvSpPr>
              <a:spLocks/>
            </p:cNvSpPr>
            <p:nvPr/>
          </p:nvSpPr>
          <p:spPr bwMode="auto">
            <a:xfrm>
              <a:off x="7868571" y="4154593"/>
              <a:ext cx="14696" cy="5144"/>
            </a:xfrm>
            <a:custGeom>
              <a:avLst/>
              <a:gdLst>
                <a:gd name="T0" fmla="*/ 9 w 12"/>
                <a:gd name="T1" fmla="*/ 4 h 4"/>
                <a:gd name="T2" fmla="*/ 12 w 12"/>
                <a:gd name="T3" fmla="*/ 4 h 4"/>
                <a:gd name="T4" fmla="*/ 12 w 12"/>
                <a:gd name="T5" fmla="*/ 0 h 4"/>
                <a:gd name="T6" fmla="*/ 0 w 12"/>
                <a:gd name="T7" fmla="*/ 1 h 4"/>
                <a:gd name="T8" fmla="*/ 9 w 12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4">
                  <a:moveTo>
                    <a:pt x="9" y="4"/>
                  </a:moveTo>
                  <a:cubicBezTo>
                    <a:pt x="12" y="4"/>
                    <a:pt x="12" y="4"/>
                    <a:pt x="12" y="4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7" y="0"/>
                    <a:pt x="5" y="0"/>
                    <a:pt x="0" y="1"/>
                  </a:cubicBezTo>
                  <a:cubicBezTo>
                    <a:pt x="1" y="3"/>
                    <a:pt x="5" y="4"/>
                    <a:pt x="9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id-ID" sz="2400"/>
            </a:p>
          </p:txBody>
        </p:sp>
        <p:sp>
          <p:nvSpPr>
            <p:cNvPr id="97" name="Freeform 43"/>
            <p:cNvSpPr>
              <a:spLocks/>
            </p:cNvSpPr>
            <p:nvPr/>
          </p:nvSpPr>
          <p:spPr bwMode="auto">
            <a:xfrm>
              <a:off x="7691486" y="4148714"/>
              <a:ext cx="426179" cy="321839"/>
            </a:xfrm>
            <a:custGeom>
              <a:avLst/>
              <a:gdLst>
                <a:gd name="T0" fmla="*/ 326 w 351"/>
                <a:gd name="T1" fmla="*/ 105 h 265"/>
                <a:gd name="T2" fmla="*/ 311 w 351"/>
                <a:gd name="T3" fmla="*/ 87 h 265"/>
                <a:gd name="T4" fmla="*/ 282 w 351"/>
                <a:gd name="T5" fmla="*/ 52 h 265"/>
                <a:gd name="T6" fmla="*/ 267 w 351"/>
                <a:gd name="T7" fmla="*/ 32 h 265"/>
                <a:gd name="T8" fmla="*/ 257 w 351"/>
                <a:gd name="T9" fmla="*/ 0 h 265"/>
                <a:gd name="T10" fmla="*/ 249 w 351"/>
                <a:gd name="T11" fmla="*/ 38 h 265"/>
                <a:gd name="T12" fmla="*/ 224 w 351"/>
                <a:gd name="T13" fmla="*/ 55 h 265"/>
                <a:gd name="T14" fmla="*/ 201 w 351"/>
                <a:gd name="T15" fmla="*/ 41 h 265"/>
                <a:gd name="T16" fmla="*/ 198 w 351"/>
                <a:gd name="T17" fmla="*/ 23 h 265"/>
                <a:gd name="T18" fmla="*/ 199 w 351"/>
                <a:gd name="T19" fmla="*/ 11 h 265"/>
                <a:gd name="T20" fmla="*/ 163 w 351"/>
                <a:gd name="T21" fmla="*/ 5 h 265"/>
                <a:gd name="T22" fmla="*/ 163 w 351"/>
                <a:gd name="T23" fmla="*/ 14 h 265"/>
                <a:gd name="T24" fmla="*/ 141 w 351"/>
                <a:gd name="T25" fmla="*/ 32 h 265"/>
                <a:gd name="T26" fmla="*/ 136 w 351"/>
                <a:gd name="T27" fmla="*/ 37 h 265"/>
                <a:gd name="T28" fmla="*/ 120 w 351"/>
                <a:gd name="T29" fmla="*/ 29 h 265"/>
                <a:gd name="T30" fmla="*/ 97 w 351"/>
                <a:gd name="T31" fmla="*/ 52 h 265"/>
                <a:gd name="T32" fmla="*/ 87 w 351"/>
                <a:gd name="T33" fmla="*/ 59 h 265"/>
                <a:gd name="T34" fmla="*/ 79 w 351"/>
                <a:gd name="T35" fmla="*/ 61 h 265"/>
                <a:gd name="T36" fmla="*/ 43 w 351"/>
                <a:gd name="T37" fmla="*/ 87 h 265"/>
                <a:gd name="T38" fmla="*/ 6 w 351"/>
                <a:gd name="T39" fmla="*/ 103 h 265"/>
                <a:gd name="T40" fmla="*/ 2 w 351"/>
                <a:gd name="T41" fmla="*/ 104 h 265"/>
                <a:gd name="T42" fmla="*/ 6 w 351"/>
                <a:gd name="T43" fmla="*/ 138 h 265"/>
                <a:gd name="T44" fmla="*/ 3 w 351"/>
                <a:gd name="T45" fmla="*/ 138 h 265"/>
                <a:gd name="T46" fmla="*/ 7 w 351"/>
                <a:gd name="T47" fmla="*/ 152 h 265"/>
                <a:gd name="T48" fmla="*/ 22 w 351"/>
                <a:gd name="T49" fmla="*/ 201 h 265"/>
                <a:gd name="T50" fmla="*/ 35 w 351"/>
                <a:gd name="T51" fmla="*/ 226 h 265"/>
                <a:gd name="T52" fmla="*/ 73 w 351"/>
                <a:gd name="T53" fmla="*/ 216 h 265"/>
                <a:gd name="T54" fmla="*/ 128 w 351"/>
                <a:gd name="T55" fmla="*/ 198 h 265"/>
                <a:gd name="T56" fmla="*/ 181 w 351"/>
                <a:gd name="T57" fmla="*/ 200 h 265"/>
                <a:gd name="T58" fmla="*/ 195 w 351"/>
                <a:gd name="T59" fmla="*/ 224 h 265"/>
                <a:gd name="T60" fmla="*/ 205 w 351"/>
                <a:gd name="T61" fmla="*/ 225 h 265"/>
                <a:gd name="T62" fmla="*/ 216 w 351"/>
                <a:gd name="T63" fmla="*/ 221 h 265"/>
                <a:gd name="T64" fmla="*/ 220 w 351"/>
                <a:gd name="T65" fmla="*/ 224 h 265"/>
                <a:gd name="T66" fmla="*/ 221 w 351"/>
                <a:gd name="T67" fmla="*/ 231 h 265"/>
                <a:gd name="T68" fmla="*/ 228 w 351"/>
                <a:gd name="T69" fmla="*/ 230 h 265"/>
                <a:gd name="T70" fmla="*/ 263 w 351"/>
                <a:gd name="T71" fmla="*/ 263 h 265"/>
                <a:gd name="T72" fmla="*/ 291 w 351"/>
                <a:gd name="T73" fmla="*/ 265 h 265"/>
                <a:gd name="T74" fmla="*/ 322 w 351"/>
                <a:gd name="T75" fmla="*/ 244 h 265"/>
                <a:gd name="T76" fmla="*/ 345 w 351"/>
                <a:gd name="T77" fmla="*/ 195 h 265"/>
                <a:gd name="T78" fmla="*/ 347 w 351"/>
                <a:gd name="T79" fmla="*/ 180 h 265"/>
                <a:gd name="T80" fmla="*/ 343 w 351"/>
                <a:gd name="T81" fmla="*/ 129 h 2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51" h="265">
                  <a:moveTo>
                    <a:pt x="344" y="128"/>
                  </a:moveTo>
                  <a:cubicBezTo>
                    <a:pt x="338" y="122"/>
                    <a:pt x="326" y="117"/>
                    <a:pt x="326" y="105"/>
                  </a:cubicBezTo>
                  <a:cubicBezTo>
                    <a:pt x="322" y="105"/>
                    <a:pt x="317" y="105"/>
                    <a:pt x="316" y="101"/>
                  </a:cubicBezTo>
                  <a:cubicBezTo>
                    <a:pt x="315" y="97"/>
                    <a:pt x="314" y="91"/>
                    <a:pt x="311" y="87"/>
                  </a:cubicBezTo>
                  <a:cubicBezTo>
                    <a:pt x="306" y="82"/>
                    <a:pt x="292" y="79"/>
                    <a:pt x="290" y="72"/>
                  </a:cubicBezTo>
                  <a:cubicBezTo>
                    <a:pt x="288" y="64"/>
                    <a:pt x="285" y="60"/>
                    <a:pt x="282" y="52"/>
                  </a:cubicBezTo>
                  <a:cubicBezTo>
                    <a:pt x="281" y="47"/>
                    <a:pt x="281" y="37"/>
                    <a:pt x="277" y="35"/>
                  </a:cubicBezTo>
                  <a:cubicBezTo>
                    <a:pt x="276" y="34"/>
                    <a:pt x="270" y="33"/>
                    <a:pt x="267" y="32"/>
                  </a:cubicBezTo>
                  <a:cubicBezTo>
                    <a:pt x="264" y="29"/>
                    <a:pt x="265" y="24"/>
                    <a:pt x="264" y="19"/>
                  </a:cubicBezTo>
                  <a:cubicBezTo>
                    <a:pt x="262" y="14"/>
                    <a:pt x="258" y="8"/>
                    <a:pt x="257" y="0"/>
                  </a:cubicBezTo>
                  <a:cubicBezTo>
                    <a:pt x="252" y="3"/>
                    <a:pt x="254" y="7"/>
                    <a:pt x="249" y="10"/>
                  </a:cubicBezTo>
                  <a:cubicBezTo>
                    <a:pt x="249" y="38"/>
                    <a:pt x="249" y="38"/>
                    <a:pt x="249" y="38"/>
                  </a:cubicBezTo>
                  <a:cubicBezTo>
                    <a:pt x="247" y="45"/>
                    <a:pt x="245" y="63"/>
                    <a:pt x="236" y="63"/>
                  </a:cubicBezTo>
                  <a:cubicBezTo>
                    <a:pt x="230" y="63"/>
                    <a:pt x="229" y="56"/>
                    <a:pt x="224" y="55"/>
                  </a:cubicBezTo>
                  <a:cubicBezTo>
                    <a:pt x="217" y="52"/>
                    <a:pt x="212" y="50"/>
                    <a:pt x="204" y="47"/>
                  </a:cubicBezTo>
                  <a:cubicBezTo>
                    <a:pt x="203" y="47"/>
                    <a:pt x="203" y="42"/>
                    <a:pt x="201" y="41"/>
                  </a:cubicBezTo>
                  <a:cubicBezTo>
                    <a:pt x="199" y="40"/>
                    <a:pt x="195" y="40"/>
                    <a:pt x="195" y="38"/>
                  </a:cubicBezTo>
                  <a:cubicBezTo>
                    <a:pt x="198" y="23"/>
                    <a:pt x="198" y="23"/>
                    <a:pt x="198" y="23"/>
                  </a:cubicBezTo>
                  <a:cubicBezTo>
                    <a:pt x="201" y="21"/>
                    <a:pt x="205" y="20"/>
                    <a:pt x="205" y="16"/>
                  </a:cubicBezTo>
                  <a:cubicBezTo>
                    <a:pt x="205" y="14"/>
                    <a:pt x="201" y="11"/>
                    <a:pt x="199" y="11"/>
                  </a:cubicBezTo>
                  <a:cubicBezTo>
                    <a:pt x="196" y="11"/>
                    <a:pt x="195" y="13"/>
                    <a:pt x="191" y="13"/>
                  </a:cubicBezTo>
                  <a:cubicBezTo>
                    <a:pt x="180" y="13"/>
                    <a:pt x="174" y="9"/>
                    <a:pt x="163" y="5"/>
                  </a:cubicBezTo>
                  <a:cubicBezTo>
                    <a:pt x="164" y="8"/>
                    <a:pt x="167" y="9"/>
                    <a:pt x="169" y="12"/>
                  </a:cubicBezTo>
                  <a:cubicBezTo>
                    <a:pt x="168" y="12"/>
                    <a:pt x="165" y="14"/>
                    <a:pt x="163" y="14"/>
                  </a:cubicBezTo>
                  <a:cubicBezTo>
                    <a:pt x="158" y="14"/>
                    <a:pt x="146" y="17"/>
                    <a:pt x="146" y="21"/>
                  </a:cubicBezTo>
                  <a:cubicBezTo>
                    <a:pt x="146" y="25"/>
                    <a:pt x="141" y="27"/>
                    <a:pt x="141" y="32"/>
                  </a:cubicBezTo>
                  <a:cubicBezTo>
                    <a:pt x="141" y="34"/>
                    <a:pt x="142" y="37"/>
                    <a:pt x="140" y="39"/>
                  </a:cubicBezTo>
                  <a:cubicBezTo>
                    <a:pt x="140" y="39"/>
                    <a:pt x="137" y="37"/>
                    <a:pt x="136" y="37"/>
                  </a:cubicBezTo>
                  <a:cubicBezTo>
                    <a:pt x="133" y="37"/>
                    <a:pt x="131" y="38"/>
                    <a:pt x="129" y="40"/>
                  </a:cubicBezTo>
                  <a:cubicBezTo>
                    <a:pt x="128" y="35"/>
                    <a:pt x="125" y="29"/>
                    <a:pt x="120" y="29"/>
                  </a:cubicBezTo>
                  <a:cubicBezTo>
                    <a:pt x="113" y="29"/>
                    <a:pt x="112" y="35"/>
                    <a:pt x="104" y="35"/>
                  </a:cubicBezTo>
                  <a:cubicBezTo>
                    <a:pt x="103" y="42"/>
                    <a:pt x="97" y="43"/>
                    <a:pt x="97" y="52"/>
                  </a:cubicBezTo>
                  <a:cubicBezTo>
                    <a:pt x="95" y="52"/>
                    <a:pt x="93" y="50"/>
                    <a:pt x="91" y="49"/>
                  </a:cubicBezTo>
                  <a:cubicBezTo>
                    <a:pt x="89" y="52"/>
                    <a:pt x="91" y="57"/>
                    <a:pt x="87" y="59"/>
                  </a:cubicBezTo>
                  <a:cubicBezTo>
                    <a:pt x="86" y="57"/>
                    <a:pt x="84" y="56"/>
                    <a:pt x="83" y="53"/>
                  </a:cubicBezTo>
                  <a:cubicBezTo>
                    <a:pt x="80" y="55"/>
                    <a:pt x="79" y="58"/>
                    <a:pt x="79" y="61"/>
                  </a:cubicBezTo>
                  <a:cubicBezTo>
                    <a:pt x="79" y="66"/>
                    <a:pt x="79" y="66"/>
                    <a:pt x="79" y="66"/>
                  </a:cubicBezTo>
                  <a:cubicBezTo>
                    <a:pt x="79" y="76"/>
                    <a:pt x="54" y="85"/>
                    <a:pt x="43" y="87"/>
                  </a:cubicBezTo>
                  <a:cubicBezTo>
                    <a:pt x="37" y="88"/>
                    <a:pt x="26" y="88"/>
                    <a:pt x="22" y="92"/>
                  </a:cubicBezTo>
                  <a:cubicBezTo>
                    <a:pt x="19" y="95"/>
                    <a:pt x="12" y="103"/>
                    <a:pt x="6" y="103"/>
                  </a:cubicBezTo>
                  <a:cubicBezTo>
                    <a:pt x="6" y="103"/>
                    <a:pt x="6" y="101"/>
                    <a:pt x="6" y="100"/>
                  </a:cubicBezTo>
                  <a:cubicBezTo>
                    <a:pt x="4" y="101"/>
                    <a:pt x="2" y="102"/>
                    <a:pt x="2" y="104"/>
                  </a:cubicBezTo>
                  <a:cubicBezTo>
                    <a:pt x="2" y="122"/>
                    <a:pt x="2" y="122"/>
                    <a:pt x="2" y="122"/>
                  </a:cubicBezTo>
                  <a:cubicBezTo>
                    <a:pt x="2" y="129"/>
                    <a:pt x="6" y="133"/>
                    <a:pt x="6" y="138"/>
                  </a:cubicBezTo>
                  <a:cubicBezTo>
                    <a:pt x="6" y="139"/>
                    <a:pt x="7" y="140"/>
                    <a:pt x="6" y="142"/>
                  </a:cubicBezTo>
                  <a:cubicBezTo>
                    <a:pt x="5" y="141"/>
                    <a:pt x="4" y="139"/>
                    <a:pt x="3" y="138"/>
                  </a:cubicBezTo>
                  <a:cubicBezTo>
                    <a:pt x="2" y="139"/>
                    <a:pt x="2" y="140"/>
                    <a:pt x="1" y="142"/>
                  </a:cubicBezTo>
                  <a:cubicBezTo>
                    <a:pt x="0" y="146"/>
                    <a:pt x="6" y="148"/>
                    <a:pt x="7" y="152"/>
                  </a:cubicBezTo>
                  <a:cubicBezTo>
                    <a:pt x="11" y="164"/>
                    <a:pt x="12" y="169"/>
                    <a:pt x="16" y="182"/>
                  </a:cubicBezTo>
                  <a:cubicBezTo>
                    <a:pt x="18" y="187"/>
                    <a:pt x="22" y="192"/>
                    <a:pt x="22" y="201"/>
                  </a:cubicBezTo>
                  <a:cubicBezTo>
                    <a:pt x="22" y="208"/>
                    <a:pt x="15" y="210"/>
                    <a:pt x="15" y="215"/>
                  </a:cubicBezTo>
                  <a:cubicBezTo>
                    <a:pt x="15" y="219"/>
                    <a:pt x="30" y="226"/>
                    <a:pt x="35" y="226"/>
                  </a:cubicBezTo>
                  <a:cubicBezTo>
                    <a:pt x="49" y="226"/>
                    <a:pt x="53" y="216"/>
                    <a:pt x="64" y="216"/>
                  </a:cubicBezTo>
                  <a:cubicBezTo>
                    <a:pt x="68" y="216"/>
                    <a:pt x="68" y="213"/>
                    <a:pt x="73" y="216"/>
                  </a:cubicBezTo>
                  <a:cubicBezTo>
                    <a:pt x="79" y="216"/>
                    <a:pt x="84" y="214"/>
                    <a:pt x="91" y="213"/>
                  </a:cubicBezTo>
                  <a:cubicBezTo>
                    <a:pt x="93" y="198"/>
                    <a:pt x="113" y="203"/>
                    <a:pt x="128" y="198"/>
                  </a:cubicBezTo>
                  <a:cubicBezTo>
                    <a:pt x="135" y="196"/>
                    <a:pt x="137" y="191"/>
                    <a:pt x="148" y="191"/>
                  </a:cubicBezTo>
                  <a:cubicBezTo>
                    <a:pt x="158" y="191"/>
                    <a:pt x="176" y="194"/>
                    <a:pt x="181" y="200"/>
                  </a:cubicBezTo>
                  <a:cubicBezTo>
                    <a:pt x="183" y="204"/>
                    <a:pt x="190" y="219"/>
                    <a:pt x="192" y="219"/>
                  </a:cubicBezTo>
                  <a:cubicBezTo>
                    <a:pt x="192" y="219"/>
                    <a:pt x="191" y="224"/>
                    <a:pt x="195" y="224"/>
                  </a:cubicBezTo>
                  <a:cubicBezTo>
                    <a:pt x="201" y="224"/>
                    <a:pt x="209" y="208"/>
                    <a:pt x="214" y="203"/>
                  </a:cubicBezTo>
                  <a:cubicBezTo>
                    <a:pt x="215" y="207"/>
                    <a:pt x="213" y="223"/>
                    <a:pt x="205" y="225"/>
                  </a:cubicBezTo>
                  <a:cubicBezTo>
                    <a:pt x="205" y="226"/>
                    <a:pt x="207" y="228"/>
                    <a:pt x="208" y="228"/>
                  </a:cubicBezTo>
                  <a:cubicBezTo>
                    <a:pt x="213" y="228"/>
                    <a:pt x="213" y="222"/>
                    <a:pt x="216" y="221"/>
                  </a:cubicBezTo>
                  <a:cubicBezTo>
                    <a:pt x="216" y="220"/>
                    <a:pt x="217" y="219"/>
                    <a:pt x="217" y="218"/>
                  </a:cubicBezTo>
                  <a:cubicBezTo>
                    <a:pt x="218" y="219"/>
                    <a:pt x="220" y="220"/>
                    <a:pt x="220" y="224"/>
                  </a:cubicBezTo>
                  <a:cubicBezTo>
                    <a:pt x="220" y="227"/>
                    <a:pt x="219" y="229"/>
                    <a:pt x="218" y="231"/>
                  </a:cubicBezTo>
                  <a:cubicBezTo>
                    <a:pt x="221" y="231"/>
                    <a:pt x="221" y="231"/>
                    <a:pt x="221" y="231"/>
                  </a:cubicBezTo>
                  <a:cubicBezTo>
                    <a:pt x="224" y="230"/>
                    <a:pt x="225" y="230"/>
                    <a:pt x="227" y="229"/>
                  </a:cubicBezTo>
                  <a:cubicBezTo>
                    <a:pt x="227" y="229"/>
                    <a:pt x="228" y="230"/>
                    <a:pt x="228" y="230"/>
                  </a:cubicBezTo>
                  <a:cubicBezTo>
                    <a:pt x="228" y="234"/>
                    <a:pt x="232" y="238"/>
                    <a:pt x="232" y="242"/>
                  </a:cubicBezTo>
                  <a:cubicBezTo>
                    <a:pt x="232" y="255"/>
                    <a:pt x="251" y="263"/>
                    <a:pt x="263" y="263"/>
                  </a:cubicBezTo>
                  <a:cubicBezTo>
                    <a:pt x="271" y="263"/>
                    <a:pt x="269" y="257"/>
                    <a:pt x="276" y="256"/>
                  </a:cubicBezTo>
                  <a:cubicBezTo>
                    <a:pt x="276" y="258"/>
                    <a:pt x="288" y="265"/>
                    <a:pt x="291" y="265"/>
                  </a:cubicBezTo>
                  <a:cubicBezTo>
                    <a:pt x="293" y="251"/>
                    <a:pt x="318" y="257"/>
                    <a:pt x="322" y="243"/>
                  </a:cubicBezTo>
                  <a:cubicBezTo>
                    <a:pt x="322" y="244"/>
                    <a:pt x="322" y="244"/>
                    <a:pt x="322" y="244"/>
                  </a:cubicBezTo>
                  <a:cubicBezTo>
                    <a:pt x="322" y="233"/>
                    <a:pt x="328" y="223"/>
                    <a:pt x="331" y="216"/>
                  </a:cubicBezTo>
                  <a:cubicBezTo>
                    <a:pt x="334" y="206"/>
                    <a:pt x="339" y="203"/>
                    <a:pt x="345" y="195"/>
                  </a:cubicBezTo>
                  <a:cubicBezTo>
                    <a:pt x="346" y="192"/>
                    <a:pt x="345" y="191"/>
                    <a:pt x="347" y="189"/>
                  </a:cubicBezTo>
                  <a:cubicBezTo>
                    <a:pt x="347" y="180"/>
                    <a:pt x="347" y="180"/>
                    <a:pt x="347" y="180"/>
                  </a:cubicBezTo>
                  <a:cubicBezTo>
                    <a:pt x="350" y="177"/>
                    <a:pt x="351" y="168"/>
                    <a:pt x="351" y="161"/>
                  </a:cubicBezTo>
                  <a:cubicBezTo>
                    <a:pt x="351" y="152"/>
                    <a:pt x="348" y="136"/>
                    <a:pt x="343" y="129"/>
                  </a:cubicBezTo>
                  <a:lnTo>
                    <a:pt x="344" y="12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id-ID" sz="2400"/>
            </a:p>
          </p:txBody>
        </p:sp>
        <p:sp>
          <p:nvSpPr>
            <p:cNvPr id="98" name="Freeform 44"/>
            <p:cNvSpPr>
              <a:spLocks/>
            </p:cNvSpPr>
            <p:nvPr/>
          </p:nvSpPr>
          <p:spPr bwMode="auto">
            <a:xfrm>
              <a:off x="8253601" y="4490392"/>
              <a:ext cx="81562" cy="80093"/>
            </a:xfrm>
            <a:custGeom>
              <a:avLst/>
              <a:gdLst>
                <a:gd name="T0" fmla="*/ 65 w 67"/>
                <a:gd name="T1" fmla="*/ 6 h 66"/>
                <a:gd name="T2" fmla="*/ 63 w 67"/>
                <a:gd name="T3" fmla="*/ 5 h 66"/>
                <a:gd name="T4" fmla="*/ 58 w 67"/>
                <a:gd name="T5" fmla="*/ 8 h 66"/>
                <a:gd name="T6" fmla="*/ 56 w 67"/>
                <a:gd name="T7" fmla="*/ 3 h 66"/>
                <a:gd name="T8" fmla="*/ 54 w 67"/>
                <a:gd name="T9" fmla="*/ 0 h 66"/>
                <a:gd name="T10" fmla="*/ 47 w 67"/>
                <a:gd name="T11" fmla="*/ 10 h 66"/>
                <a:gd name="T12" fmla="*/ 46 w 67"/>
                <a:gd name="T13" fmla="*/ 12 h 66"/>
                <a:gd name="T14" fmla="*/ 41 w 67"/>
                <a:gd name="T15" fmla="*/ 15 h 66"/>
                <a:gd name="T16" fmla="*/ 40 w 67"/>
                <a:gd name="T17" fmla="*/ 19 h 66"/>
                <a:gd name="T18" fmla="*/ 35 w 67"/>
                <a:gd name="T19" fmla="*/ 26 h 66"/>
                <a:gd name="T20" fmla="*/ 18 w 67"/>
                <a:gd name="T21" fmla="*/ 36 h 66"/>
                <a:gd name="T22" fmla="*/ 13 w 67"/>
                <a:gd name="T23" fmla="*/ 40 h 66"/>
                <a:gd name="T24" fmla="*/ 0 w 67"/>
                <a:gd name="T25" fmla="*/ 57 h 66"/>
                <a:gd name="T26" fmla="*/ 2 w 67"/>
                <a:gd name="T27" fmla="*/ 58 h 66"/>
                <a:gd name="T28" fmla="*/ 16 w 67"/>
                <a:gd name="T29" fmla="*/ 64 h 66"/>
                <a:gd name="T30" fmla="*/ 22 w 67"/>
                <a:gd name="T31" fmla="*/ 66 h 66"/>
                <a:gd name="T32" fmla="*/ 34 w 67"/>
                <a:gd name="T33" fmla="*/ 58 h 66"/>
                <a:gd name="T34" fmla="*/ 44 w 67"/>
                <a:gd name="T35" fmla="*/ 37 h 66"/>
                <a:gd name="T36" fmla="*/ 55 w 67"/>
                <a:gd name="T37" fmla="*/ 35 h 66"/>
                <a:gd name="T38" fmla="*/ 55 w 67"/>
                <a:gd name="T39" fmla="*/ 26 h 66"/>
                <a:gd name="T40" fmla="*/ 67 w 67"/>
                <a:gd name="T41" fmla="*/ 11 h 66"/>
                <a:gd name="T42" fmla="*/ 65 w 67"/>
                <a:gd name="T43" fmla="*/ 6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67" h="66">
                  <a:moveTo>
                    <a:pt x="65" y="6"/>
                  </a:moveTo>
                  <a:cubicBezTo>
                    <a:pt x="64" y="6"/>
                    <a:pt x="63" y="6"/>
                    <a:pt x="63" y="5"/>
                  </a:cubicBezTo>
                  <a:cubicBezTo>
                    <a:pt x="61" y="5"/>
                    <a:pt x="60" y="8"/>
                    <a:pt x="58" y="8"/>
                  </a:cubicBezTo>
                  <a:cubicBezTo>
                    <a:pt x="56" y="8"/>
                    <a:pt x="56" y="5"/>
                    <a:pt x="56" y="3"/>
                  </a:cubicBezTo>
                  <a:cubicBezTo>
                    <a:pt x="55" y="3"/>
                    <a:pt x="54" y="2"/>
                    <a:pt x="54" y="0"/>
                  </a:cubicBezTo>
                  <a:cubicBezTo>
                    <a:pt x="51" y="1"/>
                    <a:pt x="47" y="6"/>
                    <a:pt x="47" y="10"/>
                  </a:cubicBezTo>
                  <a:cubicBezTo>
                    <a:pt x="47" y="11"/>
                    <a:pt x="46" y="12"/>
                    <a:pt x="46" y="12"/>
                  </a:cubicBezTo>
                  <a:cubicBezTo>
                    <a:pt x="44" y="12"/>
                    <a:pt x="42" y="13"/>
                    <a:pt x="41" y="15"/>
                  </a:cubicBezTo>
                  <a:cubicBezTo>
                    <a:pt x="40" y="16"/>
                    <a:pt x="40" y="19"/>
                    <a:pt x="40" y="19"/>
                  </a:cubicBezTo>
                  <a:cubicBezTo>
                    <a:pt x="40" y="19"/>
                    <a:pt x="36" y="25"/>
                    <a:pt x="35" y="26"/>
                  </a:cubicBezTo>
                  <a:cubicBezTo>
                    <a:pt x="29" y="28"/>
                    <a:pt x="25" y="36"/>
                    <a:pt x="18" y="36"/>
                  </a:cubicBezTo>
                  <a:cubicBezTo>
                    <a:pt x="15" y="36"/>
                    <a:pt x="14" y="38"/>
                    <a:pt x="13" y="40"/>
                  </a:cubicBezTo>
                  <a:cubicBezTo>
                    <a:pt x="10" y="44"/>
                    <a:pt x="0" y="49"/>
                    <a:pt x="0" y="57"/>
                  </a:cubicBezTo>
                  <a:cubicBezTo>
                    <a:pt x="0" y="57"/>
                    <a:pt x="1" y="58"/>
                    <a:pt x="2" y="58"/>
                  </a:cubicBezTo>
                  <a:cubicBezTo>
                    <a:pt x="2" y="59"/>
                    <a:pt x="14" y="64"/>
                    <a:pt x="16" y="64"/>
                  </a:cubicBezTo>
                  <a:cubicBezTo>
                    <a:pt x="18" y="64"/>
                    <a:pt x="21" y="66"/>
                    <a:pt x="22" y="66"/>
                  </a:cubicBezTo>
                  <a:cubicBezTo>
                    <a:pt x="26" y="66"/>
                    <a:pt x="31" y="61"/>
                    <a:pt x="34" y="58"/>
                  </a:cubicBezTo>
                  <a:cubicBezTo>
                    <a:pt x="34" y="58"/>
                    <a:pt x="43" y="41"/>
                    <a:pt x="44" y="37"/>
                  </a:cubicBezTo>
                  <a:cubicBezTo>
                    <a:pt x="46" y="37"/>
                    <a:pt x="53" y="35"/>
                    <a:pt x="55" y="35"/>
                  </a:cubicBezTo>
                  <a:cubicBezTo>
                    <a:pt x="55" y="32"/>
                    <a:pt x="54" y="30"/>
                    <a:pt x="55" y="26"/>
                  </a:cubicBezTo>
                  <a:cubicBezTo>
                    <a:pt x="60" y="26"/>
                    <a:pt x="66" y="15"/>
                    <a:pt x="67" y="11"/>
                  </a:cubicBezTo>
                  <a:cubicBezTo>
                    <a:pt x="66" y="10"/>
                    <a:pt x="65" y="8"/>
                    <a:pt x="65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id-ID" sz="2400"/>
            </a:p>
          </p:txBody>
        </p:sp>
        <p:sp>
          <p:nvSpPr>
            <p:cNvPr id="99" name="Freeform 45"/>
            <p:cNvSpPr>
              <a:spLocks/>
            </p:cNvSpPr>
            <p:nvPr/>
          </p:nvSpPr>
          <p:spPr bwMode="auto">
            <a:xfrm>
              <a:off x="8320468" y="4413239"/>
              <a:ext cx="59518" cy="88175"/>
            </a:xfrm>
            <a:custGeom>
              <a:avLst/>
              <a:gdLst>
                <a:gd name="T0" fmla="*/ 47 w 49"/>
                <a:gd name="T1" fmla="*/ 32 h 72"/>
                <a:gd name="T2" fmla="*/ 36 w 49"/>
                <a:gd name="T3" fmla="*/ 35 h 72"/>
                <a:gd name="T4" fmla="*/ 25 w 49"/>
                <a:gd name="T5" fmla="*/ 23 h 72"/>
                <a:gd name="T6" fmla="*/ 23 w 49"/>
                <a:gd name="T7" fmla="*/ 23 h 72"/>
                <a:gd name="T8" fmla="*/ 21 w 49"/>
                <a:gd name="T9" fmla="*/ 26 h 72"/>
                <a:gd name="T10" fmla="*/ 19 w 49"/>
                <a:gd name="T11" fmla="*/ 26 h 72"/>
                <a:gd name="T12" fmla="*/ 14 w 49"/>
                <a:gd name="T13" fmla="*/ 16 h 72"/>
                <a:gd name="T14" fmla="*/ 15 w 49"/>
                <a:gd name="T15" fmla="*/ 14 h 72"/>
                <a:gd name="T16" fmla="*/ 11 w 49"/>
                <a:gd name="T17" fmla="*/ 9 h 72"/>
                <a:gd name="T18" fmla="*/ 0 w 49"/>
                <a:gd name="T19" fmla="*/ 0 h 72"/>
                <a:gd name="T20" fmla="*/ 13 w 49"/>
                <a:gd name="T21" fmla="*/ 19 h 72"/>
                <a:gd name="T22" fmla="*/ 12 w 49"/>
                <a:gd name="T23" fmla="*/ 22 h 72"/>
                <a:gd name="T24" fmla="*/ 15 w 49"/>
                <a:gd name="T25" fmla="*/ 28 h 72"/>
                <a:gd name="T26" fmla="*/ 15 w 49"/>
                <a:gd name="T27" fmla="*/ 28 h 72"/>
                <a:gd name="T28" fmla="*/ 16 w 49"/>
                <a:gd name="T29" fmla="*/ 34 h 72"/>
                <a:gd name="T30" fmla="*/ 13 w 49"/>
                <a:gd name="T31" fmla="*/ 45 h 72"/>
                <a:gd name="T32" fmla="*/ 8 w 49"/>
                <a:gd name="T33" fmla="*/ 50 h 72"/>
                <a:gd name="T34" fmla="*/ 20 w 49"/>
                <a:gd name="T35" fmla="*/ 60 h 72"/>
                <a:gd name="T36" fmla="*/ 16 w 49"/>
                <a:gd name="T37" fmla="*/ 68 h 72"/>
                <a:gd name="T38" fmla="*/ 21 w 49"/>
                <a:gd name="T39" fmla="*/ 72 h 72"/>
                <a:gd name="T40" fmla="*/ 32 w 49"/>
                <a:gd name="T41" fmla="*/ 62 h 72"/>
                <a:gd name="T42" fmla="*/ 36 w 49"/>
                <a:gd name="T43" fmla="*/ 56 h 72"/>
                <a:gd name="T44" fmla="*/ 35 w 49"/>
                <a:gd name="T45" fmla="*/ 53 h 72"/>
                <a:gd name="T46" fmla="*/ 41 w 49"/>
                <a:gd name="T47" fmla="*/ 49 h 72"/>
                <a:gd name="T48" fmla="*/ 42 w 49"/>
                <a:gd name="T49" fmla="*/ 48 h 72"/>
                <a:gd name="T50" fmla="*/ 43 w 49"/>
                <a:gd name="T51" fmla="*/ 49 h 72"/>
                <a:gd name="T52" fmla="*/ 49 w 49"/>
                <a:gd name="T53" fmla="*/ 34 h 72"/>
                <a:gd name="T54" fmla="*/ 47 w 49"/>
                <a:gd name="T55" fmla="*/ 32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49" h="72">
                  <a:moveTo>
                    <a:pt x="47" y="32"/>
                  </a:moveTo>
                  <a:cubicBezTo>
                    <a:pt x="42" y="32"/>
                    <a:pt x="42" y="35"/>
                    <a:pt x="36" y="35"/>
                  </a:cubicBezTo>
                  <a:cubicBezTo>
                    <a:pt x="29" y="35"/>
                    <a:pt x="25" y="31"/>
                    <a:pt x="25" y="23"/>
                  </a:cubicBezTo>
                  <a:cubicBezTo>
                    <a:pt x="23" y="23"/>
                    <a:pt x="23" y="23"/>
                    <a:pt x="23" y="23"/>
                  </a:cubicBezTo>
                  <a:cubicBezTo>
                    <a:pt x="22" y="23"/>
                    <a:pt x="21" y="24"/>
                    <a:pt x="21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7" y="24"/>
                    <a:pt x="14" y="17"/>
                    <a:pt x="14" y="16"/>
                  </a:cubicBezTo>
                  <a:cubicBezTo>
                    <a:pt x="14" y="15"/>
                    <a:pt x="14" y="15"/>
                    <a:pt x="15" y="14"/>
                  </a:cubicBezTo>
                  <a:cubicBezTo>
                    <a:pt x="13" y="13"/>
                    <a:pt x="13" y="11"/>
                    <a:pt x="11" y="9"/>
                  </a:cubicBezTo>
                  <a:cubicBezTo>
                    <a:pt x="8" y="6"/>
                    <a:pt x="3" y="5"/>
                    <a:pt x="0" y="0"/>
                  </a:cubicBezTo>
                  <a:cubicBezTo>
                    <a:pt x="1" y="8"/>
                    <a:pt x="6" y="18"/>
                    <a:pt x="13" y="19"/>
                  </a:cubicBezTo>
                  <a:cubicBezTo>
                    <a:pt x="12" y="20"/>
                    <a:pt x="12" y="21"/>
                    <a:pt x="12" y="22"/>
                  </a:cubicBezTo>
                  <a:cubicBezTo>
                    <a:pt x="12" y="24"/>
                    <a:pt x="14" y="25"/>
                    <a:pt x="15" y="28"/>
                  </a:cubicBezTo>
                  <a:cubicBezTo>
                    <a:pt x="15" y="28"/>
                    <a:pt x="15" y="28"/>
                    <a:pt x="15" y="28"/>
                  </a:cubicBezTo>
                  <a:cubicBezTo>
                    <a:pt x="16" y="29"/>
                    <a:pt x="16" y="32"/>
                    <a:pt x="16" y="34"/>
                  </a:cubicBezTo>
                  <a:cubicBezTo>
                    <a:pt x="16" y="38"/>
                    <a:pt x="16" y="42"/>
                    <a:pt x="13" y="45"/>
                  </a:cubicBezTo>
                  <a:cubicBezTo>
                    <a:pt x="11" y="47"/>
                    <a:pt x="8" y="47"/>
                    <a:pt x="8" y="50"/>
                  </a:cubicBezTo>
                  <a:cubicBezTo>
                    <a:pt x="8" y="56"/>
                    <a:pt x="20" y="53"/>
                    <a:pt x="20" y="60"/>
                  </a:cubicBezTo>
                  <a:cubicBezTo>
                    <a:pt x="20" y="63"/>
                    <a:pt x="16" y="65"/>
                    <a:pt x="16" y="68"/>
                  </a:cubicBezTo>
                  <a:cubicBezTo>
                    <a:pt x="16" y="71"/>
                    <a:pt x="18" y="72"/>
                    <a:pt x="21" y="72"/>
                  </a:cubicBezTo>
                  <a:cubicBezTo>
                    <a:pt x="27" y="72"/>
                    <a:pt x="29" y="66"/>
                    <a:pt x="32" y="62"/>
                  </a:cubicBezTo>
                  <a:cubicBezTo>
                    <a:pt x="32" y="61"/>
                    <a:pt x="36" y="58"/>
                    <a:pt x="36" y="56"/>
                  </a:cubicBezTo>
                  <a:cubicBezTo>
                    <a:pt x="36" y="55"/>
                    <a:pt x="35" y="53"/>
                    <a:pt x="35" y="53"/>
                  </a:cubicBezTo>
                  <a:cubicBezTo>
                    <a:pt x="35" y="50"/>
                    <a:pt x="38" y="49"/>
                    <a:pt x="41" y="49"/>
                  </a:cubicBezTo>
                  <a:cubicBezTo>
                    <a:pt x="41" y="49"/>
                    <a:pt x="42" y="48"/>
                    <a:pt x="42" y="48"/>
                  </a:cubicBezTo>
                  <a:cubicBezTo>
                    <a:pt x="43" y="49"/>
                    <a:pt x="43" y="49"/>
                    <a:pt x="43" y="49"/>
                  </a:cubicBezTo>
                  <a:cubicBezTo>
                    <a:pt x="46" y="45"/>
                    <a:pt x="45" y="38"/>
                    <a:pt x="49" y="34"/>
                  </a:cubicBezTo>
                  <a:cubicBezTo>
                    <a:pt x="49" y="33"/>
                    <a:pt x="48" y="32"/>
                    <a:pt x="47" y="3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id-ID" sz="2400"/>
            </a:p>
          </p:txBody>
        </p:sp>
        <p:sp>
          <p:nvSpPr>
            <p:cNvPr id="100" name="Freeform 46"/>
            <p:cNvSpPr>
              <a:spLocks/>
            </p:cNvSpPr>
            <p:nvPr/>
          </p:nvSpPr>
          <p:spPr bwMode="auto">
            <a:xfrm>
              <a:off x="8365290" y="4219254"/>
              <a:ext cx="13226" cy="9553"/>
            </a:xfrm>
            <a:custGeom>
              <a:avLst/>
              <a:gdLst>
                <a:gd name="T0" fmla="*/ 11 w 11"/>
                <a:gd name="T1" fmla="*/ 6 h 8"/>
                <a:gd name="T2" fmla="*/ 11 w 11"/>
                <a:gd name="T3" fmla="*/ 3 h 8"/>
                <a:gd name="T4" fmla="*/ 7 w 11"/>
                <a:gd name="T5" fmla="*/ 0 h 8"/>
                <a:gd name="T6" fmla="*/ 0 w 11"/>
                <a:gd name="T7" fmla="*/ 6 h 8"/>
                <a:gd name="T8" fmla="*/ 7 w 11"/>
                <a:gd name="T9" fmla="*/ 8 h 8"/>
                <a:gd name="T10" fmla="*/ 11 w 11"/>
                <a:gd name="T11" fmla="*/ 6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" h="8">
                  <a:moveTo>
                    <a:pt x="11" y="6"/>
                  </a:moveTo>
                  <a:cubicBezTo>
                    <a:pt x="11" y="3"/>
                    <a:pt x="11" y="3"/>
                    <a:pt x="11" y="3"/>
                  </a:cubicBezTo>
                  <a:cubicBezTo>
                    <a:pt x="9" y="2"/>
                    <a:pt x="8" y="1"/>
                    <a:pt x="7" y="0"/>
                  </a:cubicBezTo>
                  <a:cubicBezTo>
                    <a:pt x="4" y="1"/>
                    <a:pt x="0" y="2"/>
                    <a:pt x="0" y="6"/>
                  </a:cubicBezTo>
                  <a:cubicBezTo>
                    <a:pt x="0" y="7"/>
                    <a:pt x="4" y="8"/>
                    <a:pt x="7" y="8"/>
                  </a:cubicBezTo>
                  <a:cubicBezTo>
                    <a:pt x="9" y="8"/>
                    <a:pt x="9" y="8"/>
                    <a:pt x="11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id-ID" sz="2400"/>
            </a:p>
          </p:txBody>
        </p:sp>
        <p:sp>
          <p:nvSpPr>
            <p:cNvPr id="101" name="Freeform 47"/>
            <p:cNvSpPr>
              <a:spLocks/>
            </p:cNvSpPr>
            <p:nvPr/>
          </p:nvSpPr>
          <p:spPr bwMode="auto">
            <a:xfrm>
              <a:off x="8379985" y="4208232"/>
              <a:ext cx="11757" cy="8817"/>
            </a:xfrm>
            <a:custGeom>
              <a:avLst/>
              <a:gdLst>
                <a:gd name="T0" fmla="*/ 0 w 10"/>
                <a:gd name="T1" fmla="*/ 4 h 7"/>
                <a:gd name="T2" fmla="*/ 2 w 10"/>
                <a:gd name="T3" fmla="*/ 7 h 7"/>
                <a:gd name="T4" fmla="*/ 10 w 10"/>
                <a:gd name="T5" fmla="*/ 3 h 7"/>
                <a:gd name="T6" fmla="*/ 10 w 10"/>
                <a:gd name="T7" fmla="*/ 0 h 7"/>
                <a:gd name="T8" fmla="*/ 0 w 10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7">
                  <a:moveTo>
                    <a:pt x="0" y="4"/>
                  </a:moveTo>
                  <a:cubicBezTo>
                    <a:pt x="0" y="5"/>
                    <a:pt x="1" y="7"/>
                    <a:pt x="2" y="7"/>
                  </a:cubicBezTo>
                  <a:cubicBezTo>
                    <a:pt x="5" y="7"/>
                    <a:pt x="6" y="4"/>
                    <a:pt x="10" y="3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8" y="0"/>
                    <a:pt x="0" y="0"/>
                    <a:pt x="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id-ID" sz="2400"/>
            </a:p>
          </p:txBody>
        </p:sp>
        <p:sp>
          <p:nvSpPr>
            <p:cNvPr id="102" name="Freeform 48"/>
            <p:cNvSpPr>
              <a:spLocks/>
            </p:cNvSpPr>
            <p:nvPr/>
          </p:nvSpPr>
          <p:spPr bwMode="auto">
            <a:xfrm>
              <a:off x="7786274" y="3929746"/>
              <a:ext cx="48496" cy="44087"/>
            </a:xfrm>
            <a:custGeom>
              <a:avLst/>
              <a:gdLst>
                <a:gd name="T0" fmla="*/ 28 w 40"/>
                <a:gd name="T1" fmla="*/ 0 h 36"/>
                <a:gd name="T2" fmla="*/ 28 w 40"/>
                <a:gd name="T3" fmla="*/ 6 h 36"/>
                <a:gd name="T4" fmla="*/ 22 w 40"/>
                <a:gd name="T5" fmla="*/ 10 h 36"/>
                <a:gd name="T6" fmla="*/ 19 w 40"/>
                <a:gd name="T7" fmla="*/ 13 h 36"/>
                <a:gd name="T8" fmla="*/ 17 w 40"/>
                <a:gd name="T9" fmla="*/ 13 h 36"/>
                <a:gd name="T10" fmla="*/ 12 w 40"/>
                <a:gd name="T11" fmla="*/ 9 h 36"/>
                <a:gd name="T12" fmla="*/ 3 w 40"/>
                <a:gd name="T13" fmla="*/ 15 h 36"/>
                <a:gd name="T14" fmla="*/ 1 w 40"/>
                <a:gd name="T15" fmla="*/ 22 h 36"/>
                <a:gd name="T16" fmla="*/ 2 w 40"/>
                <a:gd name="T17" fmla="*/ 24 h 36"/>
                <a:gd name="T18" fmla="*/ 2 w 40"/>
                <a:gd name="T19" fmla="*/ 30 h 36"/>
                <a:gd name="T20" fmla="*/ 7 w 40"/>
                <a:gd name="T21" fmla="*/ 19 h 36"/>
                <a:gd name="T22" fmla="*/ 10 w 40"/>
                <a:gd name="T23" fmla="*/ 22 h 36"/>
                <a:gd name="T24" fmla="*/ 11 w 40"/>
                <a:gd name="T25" fmla="*/ 20 h 36"/>
                <a:gd name="T26" fmla="*/ 14 w 40"/>
                <a:gd name="T27" fmla="*/ 22 h 36"/>
                <a:gd name="T28" fmla="*/ 14 w 40"/>
                <a:gd name="T29" fmla="*/ 19 h 36"/>
                <a:gd name="T30" fmla="*/ 18 w 40"/>
                <a:gd name="T31" fmla="*/ 19 h 36"/>
                <a:gd name="T32" fmla="*/ 19 w 40"/>
                <a:gd name="T33" fmla="*/ 22 h 36"/>
                <a:gd name="T34" fmla="*/ 17 w 40"/>
                <a:gd name="T35" fmla="*/ 25 h 36"/>
                <a:gd name="T36" fmla="*/ 24 w 40"/>
                <a:gd name="T37" fmla="*/ 35 h 36"/>
                <a:gd name="T38" fmla="*/ 27 w 40"/>
                <a:gd name="T39" fmla="*/ 34 h 36"/>
                <a:gd name="T40" fmla="*/ 29 w 40"/>
                <a:gd name="T41" fmla="*/ 36 h 36"/>
                <a:gd name="T42" fmla="*/ 32 w 40"/>
                <a:gd name="T43" fmla="*/ 33 h 36"/>
                <a:gd name="T44" fmla="*/ 29 w 40"/>
                <a:gd name="T45" fmla="*/ 27 h 36"/>
                <a:gd name="T46" fmla="*/ 31 w 40"/>
                <a:gd name="T47" fmla="*/ 23 h 36"/>
                <a:gd name="T48" fmla="*/ 33 w 40"/>
                <a:gd name="T49" fmla="*/ 26 h 36"/>
                <a:gd name="T50" fmla="*/ 33 w 40"/>
                <a:gd name="T51" fmla="*/ 25 h 36"/>
                <a:gd name="T52" fmla="*/ 36 w 40"/>
                <a:gd name="T53" fmla="*/ 31 h 36"/>
                <a:gd name="T54" fmla="*/ 39 w 40"/>
                <a:gd name="T55" fmla="*/ 22 h 36"/>
                <a:gd name="T56" fmla="*/ 33 w 40"/>
                <a:gd name="T57" fmla="*/ 2 h 36"/>
                <a:gd name="T58" fmla="*/ 28 w 40"/>
                <a:gd name="T59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0" h="36">
                  <a:moveTo>
                    <a:pt x="28" y="0"/>
                  </a:moveTo>
                  <a:cubicBezTo>
                    <a:pt x="28" y="0"/>
                    <a:pt x="28" y="4"/>
                    <a:pt x="28" y="6"/>
                  </a:cubicBezTo>
                  <a:cubicBezTo>
                    <a:pt x="27" y="7"/>
                    <a:pt x="22" y="6"/>
                    <a:pt x="22" y="10"/>
                  </a:cubicBezTo>
                  <a:cubicBezTo>
                    <a:pt x="20" y="10"/>
                    <a:pt x="19" y="12"/>
                    <a:pt x="19" y="13"/>
                  </a:cubicBezTo>
                  <a:cubicBezTo>
                    <a:pt x="18" y="13"/>
                    <a:pt x="18" y="13"/>
                    <a:pt x="17" y="13"/>
                  </a:cubicBezTo>
                  <a:cubicBezTo>
                    <a:pt x="15" y="13"/>
                    <a:pt x="16" y="9"/>
                    <a:pt x="12" y="9"/>
                  </a:cubicBezTo>
                  <a:cubicBezTo>
                    <a:pt x="7" y="9"/>
                    <a:pt x="9" y="15"/>
                    <a:pt x="3" y="15"/>
                  </a:cubicBezTo>
                  <a:cubicBezTo>
                    <a:pt x="2" y="17"/>
                    <a:pt x="1" y="19"/>
                    <a:pt x="1" y="22"/>
                  </a:cubicBezTo>
                  <a:cubicBezTo>
                    <a:pt x="1" y="22"/>
                    <a:pt x="2" y="23"/>
                    <a:pt x="2" y="24"/>
                  </a:cubicBezTo>
                  <a:cubicBezTo>
                    <a:pt x="2" y="25"/>
                    <a:pt x="0" y="30"/>
                    <a:pt x="2" y="30"/>
                  </a:cubicBezTo>
                  <a:cubicBezTo>
                    <a:pt x="5" y="30"/>
                    <a:pt x="5" y="22"/>
                    <a:pt x="7" y="19"/>
                  </a:cubicBezTo>
                  <a:cubicBezTo>
                    <a:pt x="7" y="19"/>
                    <a:pt x="9" y="21"/>
                    <a:pt x="10" y="22"/>
                  </a:cubicBezTo>
                  <a:cubicBezTo>
                    <a:pt x="11" y="21"/>
                    <a:pt x="11" y="20"/>
                    <a:pt x="11" y="20"/>
                  </a:cubicBezTo>
                  <a:cubicBezTo>
                    <a:pt x="12" y="21"/>
                    <a:pt x="12" y="22"/>
                    <a:pt x="14" y="22"/>
                  </a:cubicBezTo>
                  <a:cubicBezTo>
                    <a:pt x="14" y="21"/>
                    <a:pt x="14" y="20"/>
                    <a:pt x="14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18" y="20"/>
                    <a:pt x="19" y="21"/>
                    <a:pt x="19" y="22"/>
                  </a:cubicBezTo>
                  <a:cubicBezTo>
                    <a:pt x="18" y="22"/>
                    <a:pt x="17" y="23"/>
                    <a:pt x="17" y="25"/>
                  </a:cubicBezTo>
                  <a:cubicBezTo>
                    <a:pt x="17" y="30"/>
                    <a:pt x="21" y="34"/>
                    <a:pt x="24" y="35"/>
                  </a:cubicBezTo>
                  <a:cubicBezTo>
                    <a:pt x="25" y="35"/>
                    <a:pt x="26" y="35"/>
                    <a:pt x="27" y="34"/>
                  </a:cubicBezTo>
                  <a:cubicBezTo>
                    <a:pt x="27" y="35"/>
                    <a:pt x="28" y="36"/>
                    <a:pt x="29" y="36"/>
                  </a:cubicBezTo>
                  <a:cubicBezTo>
                    <a:pt x="31" y="36"/>
                    <a:pt x="32" y="35"/>
                    <a:pt x="32" y="33"/>
                  </a:cubicBezTo>
                  <a:cubicBezTo>
                    <a:pt x="32" y="30"/>
                    <a:pt x="28" y="29"/>
                    <a:pt x="29" y="27"/>
                  </a:cubicBezTo>
                  <a:cubicBezTo>
                    <a:pt x="29" y="26"/>
                    <a:pt x="30" y="25"/>
                    <a:pt x="31" y="23"/>
                  </a:cubicBezTo>
                  <a:cubicBezTo>
                    <a:pt x="32" y="24"/>
                    <a:pt x="32" y="25"/>
                    <a:pt x="33" y="26"/>
                  </a:cubicBezTo>
                  <a:cubicBezTo>
                    <a:pt x="33" y="25"/>
                    <a:pt x="33" y="25"/>
                    <a:pt x="33" y="25"/>
                  </a:cubicBezTo>
                  <a:cubicBezTo>
                    <a:pt x="33" y="27"/>
                    <a:pt x="35" y="31"/>
                    <a:pt x="36" y="31"/>
                  </a:cubicBezTo>
                  <a:cubicBezTo>
                    <a:pt x="36" y="27"/>
                    <a:pt x="39" y="25"/>
                    <a:pt x="39" y="22"/>
                  </a:cubicBezTo>
                  <a:cubicBezTo>
                    <a:pt x="40" y="20"/>
                    <a:pt x="35" y="4"/>
                    <a:pt x="33" y="2"/>
                  </a:cubicBezTo>
                  <a:cubicBezTo>
                    <a:pt x="32" y="1"/>
                    <a:pt x="30" y="0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id-ID" sz="2400"/>
            </a:p>
          </p:txBody>
        </p:sp>
        <p:sp>
          <p:nvSpPr>
            <p:cNvPr id="103" name="Freeform 49"/>
            <p:cNvSpPr>
              <a:spLocks/>
            </p:cNvSpPr>
            <p:nvPr/>
          </p:nvSpPr>
          <p:spPr bwMode="auto">
            <a:xfrm>
              <a:off x="7741452" y="3917990"/>
              <a:ext cx="24248" cy="24248"/>
            </a:xfrm>
            <a:custGeom>
              <a:avLst/>
              <a:gdLst>
                <a:gd name="T0" fmla="*/ 0 w 20"/>
                <a:gd name="T1" fmla="*/ 20 h 20"/>
                <a:gd name="T2" fmla="*/ 2 w 20"/>
                <a:gd name="T3" fmla="*/ 20 h 20"/>
                <a:gd name="T4" fmla="*/ 12 w 20"/>
                <a:gd name="T5" fmla="*/ 9 h 20"/>
                <a:gd name="T6" fmla="*/ 17 w 20"/>
                <a:gd name="T7" fmla="*/ 6 h 20"/>
                <a:gd name="T8" fmla="*/ 20 w 20"/>
                <a:gd name="T9" fmla="*/ 4 h 20"/>
                <a:gd name="T10" fmla="*/ 17 w 20"/>
                <a:gd name="T11" fmla="*/ 0 h 20"/>
                <a:gd name="T12" fmla="*/ 16 w 20"/>
                <a:gd name="T13" fmla="*/ 3 h 20"/>
                <a:gd name="T14" fmla="*/ 0 w 20"/>
                <a:gd name="T15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0" h="20">
                  <a:moveTo>
                    <a:pt x="0" y="20"/>
                  </a:moveTo>
                  <a:cubicBezTo>
                    <a:pt x="2" y="20"/>
                    <a:pt x="2" y="20"/>
                    <a:pt x="2" y="20"/>
                  </a:cubicBezTo>
                  <a:cubicBezTo>
                    <a:pt x="6" y="18"/>
                    <a:pt x="11" y="15"/>
                    <a:pt x="12" y="9"/>
                  </a:cubicBezTo>
                  <a:cubicBezTo>
                    <a:pt x="14" y="9"/>
                    <a:pt x="16" y="8"/>
                    <a:pt x="17" y="6"/>
                  </a:cubicBezTo>
                  <a:cubicBezTo>
                    <a:pt x="18" y="6"/>
                    <a:pt x="19" y="5"/>
                    <a:pt x="20" y="4"/>
                  </a:cubicBezTo>
                  <a:cubicBezTo>
                    <a:pt x="19" y="3"/>
                    <a:pt x="17" y="3"/>
                    <a:pt x="17" y="0"/>
                  </a:cubicBezTo>
                  <a:cubicBezTo>
                    <a:pt x="17" y="1"/>
                    <a:pt x="17" y="2"/>
                    <a:pt x="16" y="3"/>
                  </a:cubicBezTo>
                  <a:cubicBezTo>
                    <a:pt x="13" y="9"/>
                    <a:pt x="3" y="12"/>
                    <a:pt x="0" y="2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id-ID" sz="2400"/>
            </a:p>
          </p:txBody>
        </p:sp>
        <p:sp>
          <p:nvSpPr>
            <p:cNvPr id="104" name="Freeform 50"/>
            <p:cNvSpPr>
              <a:spLocks/>
            </p:cNvSpPr>
            <p:nvPr/>
          </p:nvSpPr>
          <p:spPr bwMode="auto">
            <a:xfrm>
              <a:off x="7759821" y="3836428"/>
              <a:ext cx="46292" cy="64662"/>
            </a:xfrm>
            <a:custGeom>
              <a:avLst/>
              <a:gdLst>
                <a:gd name="T0" fmla="*/ 1 w 38"/>
                <a:gd name="T1" fmla="*/ 31 h 53"/>
                <a:gd name="T2" fmla="*/ 7 w 38"/>
                <a:gd name="T3" fmla="*/ 36 h 53"/>
                <a:gd name="T4" fmla="*/ 9 w 38"/>
                <a:gd name="T5" fmla="*/ 34 h 53"/>
                <a:gd name="T6" fmla="*/ 10 w 38"/>
                <a:gd name="T7" fmla="*/ 34 h 53"/>
                <a:gd name="T8" fmla="*/ 10 w 38"/>
                <a:gd name="T9" fmla="*/ 37 h 53"/>
                <a:gd name="T10" fmla="*/ 9 w 38"/>
                <a:gd name="T11" fmla="*/ 40 h 53"/>
                <a:gd name="T12" fmla="*/ 13 w 38"/>
                <a:gd name="T13" fmla="*/ 43 h 53"/>
                <a:gd name="T14" fmla="*/ 17 w 38"/>
                <a:gd name="T15" fmla="*/ 42 h 53"/>
                <a:gd name="T16" fmla="*/ 25 w 38"/>
                <a:gd name="T17" fmla="*/ 48 h 53"/>
                <a:gd name="T18" fmla="*/ 25 w 38"/>
                <a:gd name="T19" fmla="*/ 43 h 53"/>
                <a:gd name="T20" fmla="*/ 35 w 38"/>
                <a:gd name="T21" fmla="*/ 51 h 53"/>
                <a:gd name="T22" fmla="*/ 36 w 38"/>
                <a:gd name="T23" fmla="*/ 53 h 53"/>
                <a:gd name="T24" fmla="*/ 38 w 38"/>
                <a:gd name="T25" fmla="*/ 52 h 53"/>
                <a:gd name="T26" fmla="*/ 38 w 38"/>
                <a:gd name="T27" fmla="*/ 49 h 53"/>
                <a:gd name="T28" fmla="*/ 34 w 38"/>
                <a:gd name="T29" fmla="*/ 46 h 53"/>
                <a:gd name="T30" fmla="*/ 32 w 38"/>
                <a:gd name="T31" fmla="*/ 46 h 53"/>
                <a:gd name="T32" fmla="*/ 34 w 38"/>
                <a:gd name="T33" fmla="*/ 43 h 53"/>
                <a:gd name="T34" fmla="*/ 32 w 38"/>
                <a:gd name="T35" fmla="*/ 42 h 53"/>
                <a:gd name="T36" fmla="*/ 30 w 38"/>
                <a:gd name="T37" fmla="*/ 44 h 53"/>
                <a:gd name="T38" fmla="*/ 24 w 38"/>
                <a:gd name="T39" fmla="*/ 38 h 53"/>
                <a:gd name="T40" fmla="*/ 21 w 38"/>
                <a:gd name="T41" fmla="*/ 40 h 53"/>
                <a:gd name="T42" fmla="*/ 21 w 38"/>
                <a:gd name="T43" fmla="*/ 41 h 53"/>
                <a:gd name="T44" fmla="*/ 14 w 38"/>
                <a:gd name="T45" fmla="*/ 29 h 53"/>
                <a:gd name="T46" fmla="*/ 19 w 38"/>
                <a:gd name="T47" fmla="*/ 18 h 53"/>
                <a:gd name="T48" fmla="*/ 16 w 38"/>
                <a:gd name="T49" fmla="*/ 5 h 53"/>
                <a:gd name="T50" fmla="*/ 15 w 38"/>
                <a:gd name="T51" fmla="*/ 4 h 53"/>
                <a:gd name="T52" fmla="*/ 15 w 38"/>
                <a:gd name="T53" fmla="*/ 2 h 53"/>
                <a:gd name="T54" fmla="*/ 11 w 38"/>
                <a:gd name="T55" fmla="*/ 5 h 53"/>
                <a:gd name="T56" fmla="*/ 6 w 38"/>
                <a:gd name="T57" fmla="*/ 0 h 53"/>
                <a:gd name="T58" fmla="*/ 3 w 38"/>
                <a:gd name="T59" fmla="*/ 5 h 53"/>
                <a:gd name="T60" fmla="*/ 4 w 38"/>
                <a:gd name="T61" fmla="*/ 14 h 53"/>
                <a:gd name="T62" fmla="*/ 3 w 38"/>
                <a:gd name="T63" fmla="*/ 22 h 53"/>
                <a:gd name="T64" fmla="*/ 1 w 38"/>
                <a:gd name="T65" fmla="*/ 3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8" h="53">
                  <a:moveTo>
                    <a:pt x="1" y="31"/>
                  </a:moveTo>
                  <a:cubicBezTo>
                    <a:pt x="1" y="33"/>
                    <a:pt x="6" y="36"/>
                    <a:pt x="7" y="36"/>
                  </a:cubicBezTo>
                  <a:cubicBezTo>
                    <a:pt x="8" y="36"/>
                    <a:pt x="8" y="35"/>
                    <a:pt x="9" y="34"/>
                  </a:cubicBezTo>
                  <a:cubicBezTo>
                    <a:pt x="10" y="34"/>
                    <a:pt x="10" y="34"/>
                    <a:pt x="10" y="34"/>
                  </a:cubicBezTo>
                  <a:cubicBezTo>
                    <a:pt x="10" y="37"/>
                    <a:pt x="10" y="37"/>
                    <a:pt x="10" y="37"/>
                  </a:cubicBezTo>
                  <a:cubicBezTo>
                    <a:pt x="10" y="37"/>
                    <a:pt x="9" y="38"/>
                    <a:pt x="9" y="40"/>
                  </a:cubicBezTo>
                  <a:cubicBezTo>
                    <a:pt x="9" y="41"/>
                    <a:pt x="11" y="43"/>
                    <a:pt x="13" y="43"/>
                  </a:cubicBezTo>
                  <a:cubicBezTo>
                    <a:pt x="15" y="43"/>
                    <a:pt x="16" y="42"/>
                    <a:pt x="17" y="42"/>
                  </a:cubicBezTo>
                  <a:cubicBezTo>
                    <a:pt x="21" y="42"/>
                    <a:pt x="21" y="48"/>
                    <a:pt x="25" y="48"/>
                  </a:cubicBezTo>
                  <a:cubicBezTo>
                    <a:pt x="24" y="46"/>
                    <a:pt x="24" y="45"/>
                    <a:pt x="25" y="43"/>
                  </a:cubicBezTo>
                  <a:cubicBezTo>
                    <a:pt x="27" y="45"/>
                    <a:pt x="33" y="48"/>
                    <a:pt x="35" y="51"/>
                  </a:cubicBezTo>
                  <a:cubicBezTo>
                    <a:pt x="35" y="52"/>
                    <a:pt x="36" y="53"/>
                    <a:pt x="36" y="53"/>
                  </a:cubicBezTo>
                  <a:cubicBezTo>
                    <a:pt x="37" y="53"/>
                    <a:pt x="37" y="52"/>
                    <a:pt x="38" y="52"/>
                  </a:cubicBezTo>
                  <a:cubicBezTo>
                    <a:pt x="38" y="51"/>
                    <a:pt x="38" y="50"/>
                    <a:pt x="38" y="49"/>
                  </a:cubicBezTo>
                  <a:cubicBezTo>
                    <a:pt x="36" y="49"/>
                    <a:pt x="34" y="48"/>
                    <a:pt x="34" y="46"/>
                  </a:cubicBezTo>
                  <a:cubicBezTo>
                    <a:pt x="33" y="46"/>
                    <a:pt x="32" y="47"/>
                    <a:pt x="32" y="46"/>
                  </a:cubicBezTo>
                  <a:cubicBezTo>
                    <a:pt x="32" y="45"/>
                    <a:pt x="33" y="45"/>
                    <a:pt x="34" y="43"/>
                  </a:cubicBezTo>
                  <a:cubicBezTo>
                    <a:pt x="33" y="43"/>
                    <a:pt x="33" y="42"/>
                    <a:pt x="32" y="42"/>
                  </a:cubicBezTo>
                  <a:cubicBezTo>
                    <a:pt x="31" y="42"/>
                    <a:pt x="31" y="44"/>
                    <a:pt x="30" y="44"/>
                  </a:cubicBezTo>
                  <a:cubicBezTo>
                    <a:pt x="28" y="44"/>
                    <a:pt x="27" y="38"/>
                    <a:pt x="24" y="38"/>
                  </a:cubicBezTo>
                  <a:cubicBezTo>
                    <a:pt x="22" y="38"/>
                    <a:pt x="21" y="39"/>
                    <a:pt x="21" y="40"/>
                  </a:cubicBezTo>
                  <a:cubicBezTo>
                    <a:pt x="21" y="40"/>
                    <a:pt x="21" y="41"/>
                    <a:pt x="21" y="41"/>
                  </a:cubicBezTo>
                  <a:cubicBezTo>
                    <a:pt x="18" y="40"/>
                    <a:pt x="14" y="33"/>
                    <a:pt x="14" y="29"/>
                  </a:cubicBezTo>
                  <a:cubicBezTo>
                    <a:pt x="14" y="24"/>
                    <a:pt x="19" y="23"/>
                    <a:pt x="19" y="18"/>
                  </a:cubicBezTo>
                  <a:cubicBezTo>
                    <a:pt x="19" y="13"/>
                    <a:pt x="16" y="9"/>
                    <a:pt x="16" y="5"/>
                  </a:cubicBezTo>
                  <a:cubicBezTo>
                    <a:pt x="16" y="5"/>
                    <a:pt x="15" y="4"/>
                    <a:pt x="15" y="4"/>
                  </a:cubicBezTo>
                  <a:cubicBezTo>
                    <a:pt x="15" y="3"/>
                    <a:pt x="15" y="3"/>
                    <a:pt x="15" y="2"/>
                  </a:cubicBezTo>
                  <a:cubicBezTo>
                    <a:pt x="14" y="3"/>
                    <a:pt x="13" y="5"/>
                    <a:pt x="11" y="5"/>
                  </a:cubicBezTo>
                  <a:cubicBezTo>
                    <a:pt x="9" y="5"/>
                    <a:pt x="9" y="0"/>
                    <a:pt x="6" y="0"/>
                  </a:cubicBezTo>
                  <a:cubicBezTo>
                    <a:pt x="4" y="0"/>
                    <a:pt x="3" y="3"/>
                    <a:pt x="3" y="5"/>
                  </a:cubicBezTo>
                  <a:cubicBezTo>
                    <a:pt x="3" y="8"/>
                    <a:pt x="4" y="11"/>
                    <a:pt x="4" y="14"/>
                  </a:cubicBezTo>
                  <a:cubicBezTo>
                    <a:pt x="4" y="16"/>
                    <a:pt x="4" y="20"/>
                    <a:pt x="3" y="22"/>
                  </a:cubicBezTo>
                  <a:cubicBezTo>
                    <a:pt x="0" y="21"/>
                    <a:pt x="1" y="27"/>
                    <a:pt x="1" y="3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id-ID" sz="2400"/>
            </a:p>
          </p:txBody>
        </p:sp>
        <p:sp>
          <p:nvSpPr>
            <p:cNvPr id="105" name="Freeform 51"/>
            <p:cNvSpPr>
              <a:spLocks/>
            </p:cNvSpPr>
            <p:nvPr/>
          </p:nvSpPr>
          <p:spPr bwMode="auto">
            <a:xfrm>
              <a:off x="7806848" y="3901824"/>
              <a:ext cx="14696" cy="25718"/>
            </a:xfrm>
            <a:custGeom>
              <a:avLst/>
              <a:gdLst>
                <a:gd name="T0" fmla="*/ 8 w 12"/>
                <a:gd name="T1" fmla="*/ 1 h 21"/>
                <a:gd name="T2" fmla="*/ 2 w 12"/>
                <a:gd name="T3" fmla="*/ 0 h 21"/>
                <a:gd name="T4" fmla="*/ 0 w 12"/>
                <a:gd name="T5" fmla="*/ 1 h 21"/>
                <a:gd name="T6" fmla="*/ 6 w 12"/>
                <a:gd name="T7" fmla="*/ 9 h 21"/>
                <a:gd name="T8" fmla="*/ 5 w 12"/>
                <a:gd name="T9" fmla="*/ 10 h 21"/>
                <a:gd name="T10" fmla="*/ 1 w 12"/>
                <a:gd name="T11" fmla="*/ 10 h 21"/>
                <a:gd name="T12" fmla="*/ 1 w 12"/>
                <a:gd name="T13" fmla="*/ 12 h 21"/>
                <a:gd name="T14" fmla="*/ 5 w 12"/>
                <a:gd name="T15" fmla="*/ 15 h 21"/>
                <a:gd name="T16" fmla="*/ 5 w 12"/>
                <a:gd name="T17" fmla="*/ 17 h 21"/>
                <a:gd name="T18" fmla="*/ 7 w 12"/>
                <a:gd name="T19" fmla="*/ 21 h 21"/>
                <a:gd name="T20" fmla="*/ 9 w 12"/>
                <a:gd name="T21" fmla="*/ 21 h 21"/>
                <a:gd name="T22" fmla="*/ 9 w 12"/>
                <a:gd name="T23" fmla="*/ 19 h 21"/>
                <a:gd name="T24" fmla="*/ 7 w 12"/>
                <a:gd name="T25" fmla="*/ 14 h 21"/>
                <a:gd name="T26" fmla="*/ 11 w 12"/>
                <a:gd name="T27" fmla="*/ 14 h 21"/>
                <a:gd name="T28" fmla="*/ 12 w 12"/>
                <a:gd name="T29" fmla="*/ 10 h 21"/>
                <a:gd name="T30" fmla="*/ 10 w 12"/>
                <a:gd name="T31" fmla="*/ 8 h 21"/>
                <a:gd name="T32" fmla="*/ 10 w 12"/>
                <a:gd name="T33" fmla="*/ 4 h 21"/>
                <a:gd name="T34" fmla="*/ 8 w 12"/>
                <a:gd name="T35" fmla="*/ 4 h 21"/>
                <a:gd name="T36" fmla="*/ 8 w 12"/>
                <a:gd name="T37" fmla="*/ 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2" h="21">
                  <a:moveTo>
                    <a:pt x="8" y="1"/>
                  </a:moveTo>
                  <a:cubicBezTo>
                    <a:pt x="6" y="1"/>
                    <a:pt x="5" y="0"/>
                    <a:pt x="2" y="0"/>
                  </a:cubicBezTo>
                  <a:cubicBezTo>
                    <a:pt x="2" y="0"/>
                    <a:pt x="1" y="1"/>
                    <a:pt x="0" y="1"/>
                  </a:cubicBezTo>
                  <a:cubicBezTo>
                    <a:pt x="0" y="3"/>
                    <a:pt x="6" y="5"/>
                    <a:pt x="6" y="9"/>
                  </a:cubicBezTo>
                  <a:cubicBezTo>
                    <a:pt x="6" y="9"/>
                    <a:pt x="6" y="10"/>
                    <a:pt x="5" y="10"/>
                  </a:cubicBezTo>
                  <a:cubicBezTo>
                    <a:pt x="5" y="10"/>
                    <a:pt x="3" y="10"/>
                    <a:pt x="1" y="10"/>
                  </a:cubicBezTo>
                  <a:cubicBezTo>
                    <a:pt x="1" y="12"/>
                    <a:pt x="1" y="12"/>
                    <a:pt x="1" y="12"/>
                  </a:cubicBezTo>
                  <a:cubicBezTo>
                    <a:pt x="2" y="13"/>
                    <a:pt x="3" y="15"/>
                    <a:pt x="5" y="15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4" y="18"/>
                    <a:pt x="5" y="21"/>
                    <a:pt x="7" y="21"/>
                  </a:cubicBezTo>
                  <a:cubicBezTo>
                    <a:pt x="8" y="21"/>
                    <a:pt x="8" y="21"/>
                    <a:pt x="9" y="21"/>
                  </a:cubicBezTo>
                  <a:cubicBezTo>
                    <a:pt x="9" y="19"/>
                    <a:pt x="9" y="19"/>
                    <a:pt x="9" y="19"/>
                  </a:cubicBezTo>
                  <a:cubicBezTo>
                    <a:pt x="8" y="18"/>
                    <a:pt x="7" y="16"/>
                    <a:pt x="7" y="14"/>
                  </a:cubicBezTo>
                  <a:cubicBezTo>
                    <a:pt x="11" y="14"/>
                    <a:pt x="11" y="14"/>
                    <a:pt x="11" y="14"/>
                  </a:cubicBezTo>
                  <a:cubicBezTo>
                    <a:pt x="11" y="13"/>
                    <a:pt x="12" y="12"/>
                    <a:pt x="12" y="10"/>
                  </a:cubicBezTo>
                  <a:cubicBezTo>
                    <a:pt x="12" y="10"/>
                    <a:pt x="10" y="8"/>
                    <a:pt x="10" y="8"/>
                  </a:cubicBezTo>
                  <a:cubicBezTo>
                    <a:pt x="10" y="8"/>
                    <a:pt x="10" y="5"/>
                    <a:pt x="10" y="4"/>
                  </a:cubicBezTo>
                  <a:cubicBezTo>
                    <a:pt x="10" y="4"/>
                    <a:pt x="9" y="4"/>
                    <a:pt x="8" y="4"/>
                  </a:cubicBezTo>
                  <a:cubicBezTo>
                    <a:pt x="9" y="3"/>
                    <a:pt x="8" y="2"/>
                    <a:pt x="8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id-ID" sz="2400"/>
            </a:p>
          </p:txBody>
        </p:sp>
        <p:sp>
          <p:nvSpPr>
            <p:cNvPr id="106" name="Freeform 52"/>
            <p:cNvSpPr>
              <a:spLocks/>
            </p:cNvSpPr>
            <p:nvPr/>
          </p:nvSpPr>
          <p:spPr bwMode="auto">
            <a:xfrm>
              <a:off x="7784804" y="3908437"/>
              <a:ext cx="12492" cy="16900"/>
            </a:xfrm>
            <a:custGeom>
              <a:avLst/>
              <a:gdLst>
                <a:gd name="T0" fmla="*/ 3 w 10"/>
                <a:gd name="T1" fmla="*/ 1 h 14"/>
                <a:gd name="T2" fmla="*/ 1 w 10"/>
                <a:gd name="T3" fmla="*/ 0 h 14"/>
                <a:gd name="T4" fmla="*/ 0 w 10"/>
                <a:gd name="T5" fmla="*/ 2 h 14"/>
                <a:gd name="T6" fmla="*/ 1 w 10"/>
                <a:gd name="T7" fmla="*/ 14 h 14"/>
                <a:gd name="T8" fmla="*/ 10 w 10"/>
                <a:gd name="T9" fmla="*/ 5 h 14"/>
                <a:gd name="T10" fmla="*/ 3 w 10"/>
                <a:gd name="T11" fmla="*/ 1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" h="14">
                  <a:moveTo>
                    <a:pt x="3" y="1"/>
                  </a:moveTo>
                  <a:cubicBezTo>
                    <a:pt x="2" y="1"/>
                    <a:pt x="2" y="0"/>
                    <a:pt x="1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4"/>
                    <a:pt x="1" y="9"/>
                    <a:pt x="1" y="14"/>
                  </a:cubicBezTo>
                  <a:cubicBezTo>
                    <a:pt x="3" y="12"/>
                    <a:pt x="10" y="10"/>
                    <a:pt x="10" y="5"/>
                  </a:cubicBezTo>
                  <a:cubicBezTo>
                    <a:pt x="10" y="3"/>
                    <a:pt x="5" y="2"/>
                    <a:pt x="3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id-ID" sz="2400"/>
            </a:p>
          </p:txBody>
        </p:sp>
        <p:sp>
          <p:nvSpPr>
            <p:cNvPr id="107" name="Freeform 53"/>
            <p:cNvSpPr>
              <a:spLocks/>
            </p:cNvSpPr>
            <p:nvPr/>
          </p:nvSpPr>
          <p:spPr bwMode="auto">
            <a:xfrm>
              <a:off x="7791418" y="3917990"/>
              <a:ext cx="11757" cy="20574"/>
            </a:xfrm>
            <a:custGeom>
              <a:avLst/>
              <a:gdLst>
                <a:gd name="T0" fmla="*/ 6 w 10"/>
                <a:gd name="T1" fmla="*/ 1 h 17"/>
                <a:gd name="T2" fmla="*/ 3 w 10"/>
                <a:gd name="T3" fmla="*/ 9 h 17"/>
                <a:gd name="T4" fmla="*/ 0 w 10"/>
                <a:gd name="T5" fmla="*/ 10 h 17"/>
                <a:gd name="T6" fmla="*/ 6 w 10"/>
                <a:gd name="T7" fmla="*/ 17 h 17"/>
                <a:gd name="T8" fmla="*/ 8 w 10"/>
                <a:gd name="T9" fmla="*/ 16 h 17"/>
                <a:gd name="T10" fmla="*/ 7 w 10"/>
                <a:gd name="T11" fmla="*/ 12 h 17"/>
                <a:gd name="T12" fmla="*/ 10 w 10"/>
                <a:gd name="T13" fmla="*/ 4 h 17"/>
                <a:gd name="T14" fmla="*/ 6 w 10"/>
                <a:gd name="T15" fmla="*/ 1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" h="17">
                  <a:moveTo>
                    <a:pt x="6" y="1"/>
                  </a:moveTo>
                  <a:cubicBezTo>
                    <a:pt x="5" y="1"/>
                    <a:pt x="3" y="8"/>
                    <a:pt x="3" y="9"/>
                  </a:cubicBezTo>
                  <a:cubicBezTo>
                    <a:pt x="2" y="9"/>
                    <a:pt x="0" y="9"/>
                    <a:pt x="0" y="10"/>
                  </a:cubicBezTo>
                  <a:cubicBezTo>
                    <a:pt x="0" y="12"/>
                    <a:pt x="5" y="17"/>
                    <a:pt x="6" y="17"/>
                  </a:cubicBezTo>
                  <a:cubicBezTo>
                    <a:pt x="7" y="17"/>
                    <a:pt x="8" y="16"/>
                    <a:pt x="8" y="16"/>
                  </a:cubicBezTo>
                  <a:cubicBezTo>
                    <a:pt x="8" y="14"/>
                    <a:pt x="7" y="15"/>
                    <a:pt x="7" y="12"/>
                  </a:cubicBezTo>
                  <a:cubicBezTo>
                    <a:pt x="7" y="9"/>
                    <a:pt x="10" y="7"/>
                    <a:pt x="10" y="4"/>
                  </a:cubicBezTo>
                  <a:cubicBezTo>
                    <a:pt x="10" y="2"/>
                    <a:pt x="9" y="0"/>
                    <a:pt x="6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id-ID" sz="2400"/>
            </a:p>
          </p:txBody>
        </p:sp>
        <p:sp>
          <p:nvSpPr>
            <p:cNvPr id="108" name="Freeform 54"/>
            <p:cNvSpPr>
              <a:spLocks/>
            </p:cNvSpPr>
            <p:nvPr/>
          </p:nvSpPr>
          <p:spPr bwMode="auto">
            <a:xfrm>
              <a:off x="7802439" y="3918724"/>
              <a:ext cx="5878" cy="12492"/>
            </a:xfrm>
            <a:custGeom>
              <a:avLst/>
              <a:gdLst>
                <a:gd name="T0" fmla="*/ 0 w 5"/>
                <a:gd name="T1" fmla="*/ 10 h 10"/>
                <a:gd name="T2" fmla="*/ 1 w 5"/>
                <a:gd name="T3" fmla="*/ 10 h 10"/>
                <a:gd name="T4" fmla="*/ 5 w 5"/>
                <a:gd name="T5" fmla="*/ 0 h 10"/>
                <a:gd name="T6" fmla="*/ 2 w 5"/>
                <a:gd name="T7" fmla="*/ 0 h 10"/>
                <a:gd name="T8" fmla="*/ 0 w 5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0">
                  <a:moveTo>
                    <a:pt x="0" y="10"/>
                  </a:moveTo>
                  <a:cubicBezTo>
                    <a:pt x="1" y="10"/>
                    <a:pt x="1" y="10"/>
                    <a:pt x="1" y="10"/>
                  </a:cubicBezTo>
                  <a:cubicBezTo>
                    <a:pt x="1" y="6"/>
                    <a:pt x="5" y="5"/>
                    <a:pt x="5" y="0"/>
                  </a:cubicBezTo>
                  <a:cubicBezTo>
                    <a:pt x="4" y="0"/>
                    <a:pt x="3" y="0"/>
                    <a:pt x="2" y="0"/>
                  </a:cubicBezTo>
                  <a:cubicBezTo>
                    <a:pt x="2" y="5"/>
                    <a:pt x="0" y="7"/>
                    <a:pt x="0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id-ID" sz="2400"/>
            </a:p>
          </p:txBody>
        </p:sp>
        <p:sp>
          <p:nvSpPr>
            <p:cNvPr id="109" name="Freeform 55"/>
            <p:cNvSpPr>
              <a:spLocks/>
            </p:cNvSpPr>
            <p:nvPr/>
          </p:nvSpPr>
          <p:spPr bwMode="auto">
            <a:xfrm>
              <a:off x="7804644" y="3927542"/>
              <a:ext cx="7348" cy="5878"/>
            </a:xfrm>
            <a:custGeom>
              <a:avLst/>
              <a:gdLst>
                <a:gd name="T0" fmla="*/ 6 w 6"/>
                <a:gd name="T1" fmla="*/ 0 h 5"/>
                <a:gd name="T2" fmla="*/ 3 w 6"/>
                <a:gd name="T3" fmla="*/ 0 h 5"/>
                <a:gd name="T4" fmla="*/ 0 w 6"/>
                <a:gd name="T5" fmla="*/ 4 h 5"/>
                <a:gd name="T6" fmla="*/ 2 w 6"/>
                <a:gd name="T7" fmla="*/ 5 h 5"/>
                <a:gd name="T8" fmla="*/ 6 w 6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5">
                  <a:moveTo>
                    <a:pt x="6" y="0"/>
                  </a:moveTo>
                  <a:cubicBezTo>
                    <a:pt x="5" y="1"/>
                    <a:pt x="4" y="1"/>
                    <a:pt x="3" y="0"/>
                  </a:cubicBezTo>
                  <a:cubicBezTo>
                    <a:pt x="2" y="2"/>
                    <a:pt x="0" y="2"/>
                    <a:pt x="0" y="4"/>
                  </a:cubicBezTo>
                  <a:cubicBezTo>
                    <a:pt x="0" y="4"/>
                    <a:pt x="1" y="5"/>
                    <a:pt x="2" y="5"/>
                  </a:cubicBezTo>
                  <a:cubicBezTo>
                    <a:pt x="4" y="5"/>
                    <a:pt x="6" y="3"/>
                    <a:pt x="6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id-ID" sz="2400"/>
            </a:p>
          </p:txBody>
        </p:sp>
        <p:sp>
          <p:nvSpPr>
            <p:cNvPr id="110" name="Freeform 56"/>
            <p:cNvSpPr>
              <a:spLocks/>
            </p:cNvSpPr>
            <p:nvPr/>
          </p:nvSpPr>
          <p:spPr bwMode="auto">
            <a:xfrm>
              <a:off x="7795826" y="3901824"/>
              <a:ext cx="8817" cy="9553"/>
            </a:xfrm>
            <a:custGeom>
              <a:avLst/>
              <a:gdLst>
                <a:gd name="T0" fmla="*/ 7 w 7"/>
                <a:gd name="T1" fmla="*/ 6 h 8"/>
                <a:gd name="T2" fmla="*/ 3 w 7"/>
                <a:gd name="T3" fmla="*/ 0 h 8"/>
                <a:gd name="T4" fmla="*/ 1 w 7"/>
                <a:gd name="T5" fmla="*/ 0 h 8"/>
                <a:gd name="T6" fmla="*/ 0 w 7"/>
                <a:gd name="T7" fmla="*/ 4 h 8"/>
                <a:gd name="T8" fmla="*/ 4 w 7"/>
                <a:gd name="T9" fmla="*/ 4 h 8"/>
                <a:gd name="T10" fmla="*/ 7 w 7"/>
                <a:gd name="T11" fmla="*/ 6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" h="8">
                  <a:moveTo>
                    <a:pt x="7" y="6"/>
                  </a:moveTo>
                  <a:cubicBezTo>
                    <a:pt x="7" y="3"/>
                    <a:pt x="4" y="2"/>
                    <a:pt x="3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1"/>
                    <a:pt x="0" y="2"/>
                    <a:pt x="0" y="4"/>
                  </a:cubicBezTo>
                  <a:cubicBezTo>
                    <a:pt x="2" y="4"/>
                    <a:pt x="3" y="3"/>
                    <a:pt x="4" y="4"/>
                  </a:cubicBezTo>
                  <a:cubicBezTo>
                    <a:pt x="4" y="5"/>
                    <a:pt x="7" y="8"/>
                    <a:pt x="7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id-ID" sz="2400"/>
            </a:p>
          </p:txBody>
        </p:sp>
        <p:sp>
          <p:nvSpPr>
            <p:cNvPr id="111" name="Freeform 57"/>
            <p:cNvSpPr>
              <a:spLocks/>
            </p:cNvSpPr>
            <p:nvPr/>
          </p:nvSpPr>
          <p:spPr bwMode="auto">
            <a:xfrm>
              <a:off x="7767904" y="3890802"/>
              <a:ext cx="13226" cy="12492"/>
            </a:xfrm>
            <a:custGeom>
              <a:avLst/>
              <a:gdLst>
                <a:gd name="T0" fmla="*/ 8 w 11"/>
                <a:gd name="T1" fmla="*/ 10 h 10"/>
                <a:gd name="T2" fmla="*/ 10 w 11"/>
                <a:gd name="T3" fmla="*/ 5 h 10"/>
                <a:gd name="T4" fmla="*/ 3 w 11"/>
                <a:gd name="T5" fmla="*/ 0 h 10"/>
                <a:gd name="T6" fmla="*/ 0 w 11"/>
                <a:gd name="T7" fmla="*/ 0 h 10"/>
                <a:gd name="T8" fmla="*/ 8 w 11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0">
                  <a:moveTo>
                    <a:pt x="8" y="10"/>
                  </a:moveTo>
                  <a:cubicBezTo>
                    <a:pt x="9" y="10"/>
                    <a:pt x="11" y="7"/>
                    <a:pt x="10" y="5"/>
                  </a:cubicBezTo>
                  <a:cubicBezTo>
                    <a:pt x="9" y="2"/>
                    <a:pt x="6" y="2"/>
                    <a:pt x="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6" y="10"/>
                    <a:pt x="8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id-ID" sz="2400"/>
            </a:p>
          </p:txBody>
        </p:sp>
        <p:sp>
          <p:nvSpPr>
            <p:cNvPr id="112" name="Freeform 58"/>
            <p:cNvSpPr>
              <a:spLocks/>
            </p:cNvSpPr>
            <p:nvPr/>
          </p:nvSpPr>
          <p:spPr bwMode="auto">
            <a:xfrm>
              <a:off x="7781131" y="3893741"/>
              <a:ext cx="3674" cy="735"/>
            </a:xfrm>
            <a:custGeom>
              <a:avLst/>
              <a:gdLst>
                <a:gd name="T0" fmla="*/ 0 w 3"/>
                <a:gd name="T1" fmla="*/ 0 h 1"/>
                <a:gd name="T2" fmla="*/ 3 w 3"/>
                <a:gd name="T3" fmla="*/ 0 h 1"/>
                <a:gd name="T4" fmla="*/ 0 w 3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1">
                  <a:moveTo>
                    <a:pt x="0" y="0"/>
                  </a:moveTo>
                  <a:cubicBezTo>
                    <a:pt x="1" y="1"/>
                    <a:pt x="2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id-ID" sz="2400"/>
            </a:p>
          </p:txBody>
        </p:sp>
        <p:sp>
          <p:nvSpPr>
            <p:cNvPr id="113" name="Freeform 59"/>
            <p:cNvSpPr>
              <a:spLocks/>
            </p:cNvSpPr>
            <p:nvPr/>
          </p:nvSpPr>
          <p:spPr bwMode="auto">
            <a:xfrm>
              <a:off x="7762026" y="3760009"/>
              <a:ext cx="24248" cy="31596"/>
            </a:xfrm>
            <a:custGeom>
              <a:avLst/>
              <a:gdLst>
                <a:gd name="T0" fmla="*/ 12 w 20"/>
                <a:gd name="T1" fmla="*/ 0 h 26"/>
                <a:gd name="T2" fmla="*/ 1 w 20"/>
                <a:gd name="T3" fmla="*/ 18 h 26"/>
                <a:gd name="T4" fmla="*/ 6 w 20"/>
                <a:gd name="T5" fmla="*/ 26 h 26"/>
                <a:gd name="T6" fmla="*/ 12 w 20"/>
                <a:gd name="T7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6">
                  <a:moveTo>
                    <a:pt x="12" y="0"/>
                  </a:moveTo>
                  <a:cubicBezTo>
                    <a:pt x="8" y="0"/>
                    <a:pt x="1" y="11"/>
                    <a:pt x="1" y="18"/>
                  </a:cubicBezTo>
                  <a:cubicBezTo>
                    <a:pt x="1" y="22"/>
                    <a:pt x="0" y="26"/>
                    <a:pt x="6" y="26"/>
                  </a:cubicBezTo>
                  <a:cubicBezTo>
                    <a:pt x="13" y="26"/>
                    <a:pt x="20" y="0"/>
                    <a:pt x="1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id-ID" sz="2400"/>
            </a:p>
          </p:txBody>
        </p:sp>
        <p:sp>
          <p:nvSpPr>
            <p:cNvPr id="114" name="Freeform 60"/>
            <p:cNvSpPr>
              <a:spLocks/>
            </p:cNvSpPr>
            <p:nvPr/>
          </p:nvSpPr>
          <p:spPr bwMode="auto">
            <a:xfrm>
              <a:off x="7640785" y="3816588"/>
              <a:ext cx="26452" cy="22044"/>
            </a:xfrm>
            <a:custGeom>
              <a:avLst/>
              <a:gdLst>
                <a:gd name="T0" fmla="*/ 22 w 22"/>
                <a:gd name="T1" fmla="*/ 4 h 18"/>
                <a:gd name="T2" fmla="*/ 18 w 22"/>
                <a:gd name="T3" fmla="*/ 0 h 18"/>
                <a:gd name="T4" fmla="*/ 2 w 22"/>
                <a:gd name="T5" fmla="*/ 7 h 18"/>
                <a:gd name="T6" fmla="*/ 2 w 22"/>
                <a:gd name="T7" fmla="*/ 12 h 18"/>
                <a:gd name="T8" fmla="*/ 8 w 22"/>
                <a:gd name="T9" fmla="*/ 18 h 18"/>
                <a:gd name="T10" fmla="*/ 22 w 22"/>
                <a:gd name="T11" fmla="*/ 4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" h="18">
                  <a:moveTo>
                    <a:pt x="22" y="4"/>
                  </a:moveTo>
                  <a:cubicBezTo>
                    <a:pt x="22" y="3"/>
                    <a:pt x="20" y="0"/>
                    <a:pt x="18" y="0"/>
                  </a:cubicBezTo>
                  <a:cubicBezTo>
                    <a:pt x="14" y="0"/>
                    <a:pt x="4" y="7"/>
                    <a:pt x="2" y="7"/>
                  </a:cubicBezTo>
                  <a:cubicBezTo>
                    <a:pt x="0" y="7"/>
                    <a:pt x="2" y="10"/>
                    <a:pt x="2" y="12"/>
                  </a:cubicBezTo>
                  <a:cubicBezTo>
                    <a:pt x="2" y="16"/>
                    <a:pt x="4" y="18"/>
                    <a:pt x="8" y="18"/>
                  </a:cubicBezTo>
                  <a:cubicBezTo>
                    <a:pt x="13" y="18"/>
                    <a:pt x="22" y="9"/>
                    <a:pt x="2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id-ID" sz="2400"/>
            </a:p>
          </p:txBody>
        </p:sp>
        <p:sp>
          <p:nvSpPr>
            <p:cNvPr id="115" name="Freeform 61"/>
            <p:cNvSpPr>
              <a:spLocks/>
            </p:cNvSpPr>
            <p:nvPr/>
          </p:nvSpPr>
          <p:spPr bwMode="auto">
            <a:xfrm>
              <a:off x="7606985" y="4048783"/>
              <a:ext cx="17635" cy="16165"/>
            </a:xfrm>
            <a:custGeom>
              <a:avLst/>
              <a:gdLst>
                <a:gd name="T0" fmla="*/ 7 w 15"/>
                <a:gd name="T1" fmla="*/ 7 h 13"/>
                <a:gd name="T2" fmla="*/ 9 w 15"/>
                <a:gd name="T3" fmla="*/ 11 h 13"/>
                <a:gd name="T4" fmla="*/ 13 w 15"/>
                <a:gd name="T5" fmla="*/ 13 h 13"/>
                <a:gd name="T6" fmla="*/ 15 w 15"/>
                <a:gd name="T7" fmla="*/ 13 h 13"/>
                <a:gd name="T8" fmla="*/ 15 w 15"/>
                <a:gd name="T9" fmla="*/ 10 h 13"/>
                <a:gd name="T10" fmla="*/ 7 w 15"/>
                <a:gd name="T11" fmla="*/ 0 h 13"/>
                <a:gd name="T12" fmla="*/ 0 w 15"/>
                <a:gd name="T13" fmla="*/ 4 h 13"/>
                <a:gd name="T14" fmla="*/ 7 w 15"/>
                <a:gd name="T15" fmla="*/ 7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" h="13">
                  <a:moveTo>
                    <a:pt x="7" y="7"/>
                  </a:moveTo>
                  <a:cubicBezTo>
                    <a:pt x="7" y="8"/>
                    <a:pt x="8" y="11"/>
                    <a:pt x="9" y="11"/>
                  </a:cubicBezTo>
                  <a:cubicBezTo>
                    <a:pt x="10" y="11"/>
                    <a:pt x="11" y="13"/>
                    <a:pt x="13" y="13"/>
                  </a:cubicBezTo>
                  <a:cubicBezTo>
                    <a:pt x="15" y="13"/>
                    <a:pt x="15" y="13"/>
                    <a:pt x="15" y="13"/>
                  </a:cubicBezTo>
                  <a:cubicBezTo>
                    <a:pt x="15" y="12"/>
                    <a:pt x="15" y="11"/>
                    <a:pt x="15" y="10"/>
                  </a:cubicBezTo>
                  <a:cubicBezTo>
                    <a:pt x="10" y="10"/>
                    <a:pt x="8" y="4"/>
                    <a:pt x="7" y="0"/>
                  </a:cubicBezTo>
                  <a:cubicBezTo>
                    <a:pt x="5" y="0"/>
                    <a:pt x="0" y="2"/>
                    <a:pt x="0" y="4"/>
                  </a:cubicBezTo>
                  <a:cubicBezTo>
                    <a:pt x="0" y="6"/>
                    <a:pt x="5" y="5"/>
                    <a:pt x="7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id-ID" sz="2400"/>
            </a:p>
          </p:txBody>
        </p:sp>
        <p:sp>
          <p:nvSpPr>
            <p:cNvPr id="116" name="Freeform 62"/>
            <p:cNvSpPr>
              <a:spLocks/>
            </p:cNvSpPr>
            <p:nvPr/>
          </p:nvSpPr>
          <p:spPr bwMode="auto">
            <a:xfrm>
              <a:off x="7633437" y="4061274"/>
              <a:ext cx="7348" cy="5878"/>
            </a:xfrm>
            <a:custGeom>
              <a:avLst/>
              <a:gdLst>
                <a:gd name="T0" fmla="*/ 3 w 6"/>
                <a:gd name="T1" fmla="*/ 5 h 5"/>
                <a:gd name="T2" fmla="*/ 6 w 6"/>
                <a:gd name="T3" fmla="*/ 1 h 5"/>
                <a:gd name="T4" fmla="*/ 4 w 6"/>
                <a:gd name="T5" fmla="*/ 0 h 5"/>
                <a:gd name="T6" fmla="*/ 0 w 6"/>
                <a:gd name="T7" fmla="*/ 0 h 5"/>
                <a:gd name="T8" fmla="*/ 0 w 6"/>
                <a:gd name="T9" fmla="*/ 1 h 5"/>
                <a:gd name="T10" fmla="*/ 3 w 6"/>
                <a:gd name="T11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5" y="5"/>
                    <a:pt x="6" y="3"/>
                    <a:pt x="6" y="1"/>
                  </a:cubicBezTo>
                  <a:cubicBezTo>
                    <a:pt x="5" y="1"/>
                    <a:pt x="4" y="0"/>
                    <a:pt x="4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1"/>
                    <a:pt x="0" y="1"/>
                  </a:cubicBezTo>
                  <a:cubicBezTo>
                    <a:pt x="0" y="3"/>
                    <a:pt x="1" y="5"/>
                    <a:pt x="3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id-ID" sz="2400"/>
            </a:p>
          </p:txBody>
        </p:sp>
        <p:sp>
          <p:nvSpPr>
            <p:cNvPr id="117" name="Freeform 63"/>
            <p:cNvSpPr>
              <a:spLocks/>
            </p:cNvSpPr>
            <p:nvPr/>
          </p:nvSpPr>
          <p:spPr bwMode="auto">
            <a:xfrm>
              <a:off x="7540119" y="4044374"/>
              <a:ext cx="7348" cy="11022"/>
            </a:xfrm>
            <a:custGeom>
              <a:avLst/>
              <a:gdLst>
                <a:gd name="T0" fmla="*/ 2 w 6"/>
                <a:gd name="T1" fmla="*/ 0 h 9"/>
                <a:gd name="T2" fmla="*/ 0 w 6"/>
                <a:gd name="T3" fmla="*/ 0 h 9"/>
                <a:gd name="T4" fmla="*/ 0 w 6"/>
                <a:gd name="T5" fmla="*/ 2 h 9"/>
                <a:gd name="T6" fmla="*/ 5 w 6"/>
                <a:gd name="T7" fmla="*/ 9 h 9"/>
                <a:gd name="T8" fmla="*/ 2 w 6"/>
                <a:gd name="T9" fmla="*/ 2 h 9"/>
                <a:gd name="T10" fmla="*/ 2 w 6"/>
                <a:gd name="T1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9">
                  <a:moveTo>
                    <a:pt x="2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4"/>
                    <a:pt x="4" y="9"/>
                    <a:pt x="5" y="9"/>
                  </a:cubicBezTo>
                  <a:cubicBezTo>
                    <a:pt x="6" y="6"/>
                    <a:pt x="4" y="4"/>
                    <a:pt x="2" y="2"/>
                  </a:cubicBezTo>
                  <a:lnTo>
                    <a:pt x="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id-ID" sz="2400"/>
            </a:p>
          </p:txBody>
        </p:sp>
        <p:sp>
          <p:nvSpPr>
            <p:cNvPr id="118" name="Freeform 64"/>
            <p:cNvSpPr>
              <a:spLocks/>
            </p:cNvSpPr>
            <p:nvPr/>
          </p:nvSpPr>
          <p:spPr bwMode="auto">
            <a:xfrm>
              <a:off x="7526893" y="4022330"/>
              <a:ext cx="9553" cy="8817"/>
            </a:xfrm>
            <a:custGeom>
              <a:avLst/>
              <a:gdLst>
                <a:gd name="T0" fmla="*/ 1 w 8"/>
                <a:gd name="T1" fmla="*/ 0 h 7"/>
                <a:gd name="T2" fmla="*/ 0 w 8"/>
                <a:gd name="T3" fmla="*/ 0 h 7"/>
                <a:gd name="T4" fmla="*/ 0 w 8"/>
                <a:gd name="T5" fmla="*/ 0 h 7"/>
                <a:gd name="T6" fmla="*/ 6 w 8"/>
                <a:gd name="T7" fmla="*/ 7 h 7"/>
                <a:gd name="T8" fmla="*/ 1 w 8"/>
                <a:gd name="T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7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2"/>
                    <a:pt x="4" y="7"/>
                    <a:pt x="6" y="7"/>
                  </a:cubicBezTo>
                  <a:cubicBezTo>
                    <a:pt x="8" y="7"/>
                    <a:pt x="3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id-ID" sz="2400"/>
            </a:p>
          </p:txBody>
        </p:sp>
        <p:sp>
          <p:nvSpPr>
            <p:cNvPr id="119" name="Freeform 65"/>
            <p:cNvSpPr>
              <a:spLocks/>
            </p:cNvSpPr>
            <p:nvPr/>
          </p:nvSpPr>
          <p:spPr bwMode="auto">
            <a:xfrm>
              <a:off x="7864897" y="3660078"/>
              <a:ext cx="24248" cy="31596"/>
            </a:xfrm>
            <a:custGeom>
              <a:avLst/>
              <a:gdLst>
                <a:gd name="T0" fmla="*/ 0 w 20"/>
                <a:gd name="T1" fmla="*/ 7 h 26"/>
                <a:gd name="T2" fmla="*/ 3 w 20"/>
                <a:gd name="T3" fmla="*/ 11 h 26"/>
                <a:gd name="T4" fmla="*/ 6 w 20"/>
                <a:gd name="T5" fmla="*/ 9 h 26"/>
                <a:gd name="T6" fmla="*/ 6 w 20"/>
                <a:gd name="T7" fmla="*/ 7 h 26"/>
                <a:gd name="T8" fmla="*/ 9 w 20"/>
                <a:gd name="T9" fmla="*/ 11 h 26"/>
                <a:gd name="T10" fmla="*/ 8 w 20"/>
                <a:gd name="T11" fmla="*/ 15 h 26"/>
                <a:gd name="T12" fmla="*/ 5 w 20"/>
                <a:gd name="T13" fmla="*/ 20 h 26"/>
                <a:gd name="T14" fmla="*/ 9 w 20"/>
                <a:gd name="T15" fmla="*/ 25 h 26"/>
                <a:gd name="T16" fmla="*/ 9 w 20"/>
                <a:gd name="T17" fmla="*/ 23 h 26"/>
                <a:gd name="T18" fmla="*/ 10 w 20"/>
                <a:gd name="T19" fmla="*/ 26 h 26"/>
                <a:gd name="T20" fmla="*/ 17 w 20"/>
                <a:gd name="T21" fmla="*/ 11 h 26"/>
                <a:gd name="T22" fmla="*/ 20 w 20"/>
                <a:gd name="T23" fmla="*/ 11 h 26"/>
                <a:gd name="T24" fmla="*/ 20 w 20"/>
                <a:gd name="T25" fmla="*/ 8 h 26"/>
                <a:gd name="T26" fmla="*/ 17 w 20"/>
                <a:gd name="T27" fmla="*/ 5 h 26"/>
                <a:gd name="T28" fmla="*/ 17 w 20"/>
                <a:gd name="T29" fmla="*/ 2 h 26"/>
                <a:gd name="T30" fmla="*/ 9 w 20"/>
                <a:gd name="T31" fmla="*/ 0 h 26"/>
                <a:gd name="T32" fmla="*/ 0 w 20"/>
                <a:gd name="T33" fmla="*/ 7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0" h="26">
                  <a:moveTo>
                    <a:pt x="0" y="7"/>
                  </a:moveTo>
                  <a:cubicBezTo>
                    <a:pt x="0" y="9"/>
                    <a:pt x="1" y="11"/>
                    <a:pt x="3" y="11"/>
                  </a:cubicBezTo>
                  <a:cubicBezTo>
                    <a:pt x="4" y="11"/>
                    <a:pt x="5" y="9"/>
                    <a:pt x="6" y="9"/>
                  </a:cubicBezTo>
                  <a:cubicBezTo>
                    <a:pt x="6" y="9"/>
                    <a:pt x="6" y="8"/>
                    <a:pt x="6" y="7"/>
                  </a:cubicBezTo>
                  <a:cubicBezTo>
                    <a:pt x="7" y="8"/>
                    <a:pt x="7" y="10"/>
                    <a:pt x="9" y="11"/>
                  </a:cubicBezTo>
                  <a:cubicBezTo>
                    <a:pt x="8" y="15"/>
                    <a:pt x="8" y="15"/>
                    <a:pt x="8" y="15"/>
                  </a:cubicBezTo>
                  <a:cubicBezTo>
                    <a:pt x="8" y="15"/>
                    <a:pt x="5" y="19"/>
                    <a:pt x="5" y="20"/>
                  </a:cubicBezTo>
                  <a:cubicBezTo>
                    <a:pt x="5" y="21"/>
                    <a:pt x="6" y="25"/>
                    <a:pt x="9" y="25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9" y="24"/>
                    <a:pt x="9" y="26"/>
                    <a:pt x="10" y="26"/>
                  </a:cubicBezTo>
                  <a:cubicBezTo>
                    <a:pt x="14" y="26"/>
                    <a:pt x="17" y="16"/>
                    <a:pt x="17" y="11"/>
                  </a:cubicBezTo>
                  <a:cubicBezTo>
                    <a:pt x="18" y="11"/>
                    <a:pt x="19" y="11"/>
                    <a:pt x="20" y="11"/>
                  </a:cubicBezTo>
                  <a:cubicBezTo>
                    <a:pt x="20" y="10"/>
                    <a:pt x="20" y="9"/>
                    <a:pt x="20" y="8"/>
                  </a:cubicBezTo>
                  <a:cubicBezTo>
                    <a:pt x="17" y="5"/>
                    <a:pt x="17" y="5"/>
                    <a:pt x="17" y="5"/>
                  </a:cubicBezTo>
                  <a:cubicBezTo>
                    <a:pt x="17" y="5"/>
                    <a:pt x="17" y="3"/>
                    <a:pt x="17" y="2"/>
                  </a:cubicBezTo>
                  <a:cubicBezTo>
                    <a:pt x="14" y="2"/>
                    <a:pt x="12" y="0"/>
                    <a:pt x="9" y="0"/>
                  </a:cubicBezTo>
                  <a:cubicBezTo>
                    <a:pt x="8" y="0"/>
                    <a:pt x="0" y="5"/>
                    <a:pt x="0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id-ID" sz="2400"/>
            </a:p>
          </p:txBody>
        </p:sp>
        <p:sp>
          <p:nvSpPr>
            <p:cNvPr id="120" name="Freeform 66"/>
            <p:cNvSpPr>
              <a:spLocks/>
            </p:cNvSpPr>
            <p:nvPr/>
          </p:nvSpPr>
          <p:spPr bwMode="auto">
            <a:xfrm>
              <a:off x="7894289" y="3652730"/>
              <a:ext cx="26452" cy="19840"/>
            </a:xfrm>
            <a:custGeom>
              <a:avLst/>
              <a:gdLst>
                <a:gd name="T0" fmla="*/ 4 w 22"/>
                <a:gd name="T1" fmla="*/ 16 h 16"/>
                <a:gd name="T2" fmla="*/ 11 w 22"/>
                <a:gd name="T3" fmla="*/ 8 h 16"/>
                <a:gd name="T4" fmla="*/ 16 w 22"/>
                <a:gd name="T5" fmla="*/ 10 h 16"/>
                <a:gd name="T6" fmla="*/ 16 w 22"/>
                <a:gd name="T7" fmla="*/ 0 h 16"/>
                <a:gd name="T8" fmla="*/ 5 w 22"/>
                <a:gd name="T9" fmla="*/ 3 h 16"/>
                <a:gd name="T10" fmla="*/ 0 w 22"/>
                <a:gd name="T11" fmla="*/ 8 h 16"/>
                <a:gd name="T12" fmla="*/ 2 w 22"/>
                <a:gd name="T13" fmla="*/ 11 h 16"/>
                <a:gd name="T14" fmla="*/ 4 w 22"/>
                <a:gd name="T15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2" h="16">
                  <a:moveTo>
                    <a:pt x="4" y="16"/>
                  </a:moveTo>
                  <a:cubicBezTo>
                    <a:pt x="8" y="16"/>
                    <a:pt x="8" y="11"/>
                    <a:pt x="11" y="8"/>
                  </a:cubicBezTo>
                  <a:cubicBezTo>
                    <a:pt x="12" y="8"/>
                    <a:pt x="13" y="10"/>
                    <a:pt x="16" y="10"/>
                  </a:cubicBezTo>
                  <a:cubicBezTo>
                    <a:pt x="19" y="10"/>
                    <a:pt x="22" y="0"/>
                    <a:pt x="16" y="0"/>
                  </a:cubicBezTo>
                  <a:cubicBezTo>
                    <a:pt x="12" y="0"/>
                    <a:pt x="11" y="5"/>
                    <a:pt x="5" y="3"/>
                  </a:cubicBezTo>
                  <a:cubicBezTo>
                    <a:pt x="5" y="4"/>
                    <a:pt x="0" y="8"/>
                    <a:pt x="0" y="8"/>
                  </a:cubicBezTo>
                  <a:cubicBezTo>
                    <a:pt x="0" y="9"/>
                    <a:pt x="0" y="10"/>
                    <a:pt x="2" y="11"/>
                  </a:cubicBezTo>
                  <a:cubicBezTo>
                    <a:pt x="2" y="13"/>
                    <a:pt x="2" y="16"/>
                    <a:pt x="4" y="1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id-ID" sz="2400"/>
            </a:p>
          </p:txBody>
        </p:sp>
        <p:sp>
          <p:nvSpPr>
            <p:cNvPr id="121" name="Freeform 67"/>
            <p:cNvSpPr>
              <a:spLocks/>
            </p:cNvSpPr>
            <p:nvPr/>
          </p:nvSpPr>
          <p:spPr bwMode="auto">
            <a:xfrm>
              <a:off x="7878858" y="3567494"/>
              <a:ext cx="117567" cy="96258"/>
            </a:xfrm>
            <a:custGeom>
              <a:avLst/>
              <a:gdLst>
                <a:gd name="T0" fmla="*/ 50 w 97"/>
                <a:gd name="T1" fmla="*/ 48 h 79"/>
                <a:gd name="T2" fmla="*/ 40 w 97"/>
                <a:gd name="T3" fmla="*/ 58 h 79"/>
                <a:gd name="T4" fmla="*/ 21 w 97"/>
                <a:gd name="T5" fmla="*/ 58 h 79"/>
                <a:gd name="T6" fmla="*/ 4 w 97"/>
                <a:gd name="T7" fmla="*/ 70 h 79"/>
                <a:gd name="T8" fmla="*/ 0 w 97"/>
                <a:gd name="T9" fmla="*/ 72 h 79"/>
                <a:gd name="T10" fmla="*/ 4 w 97"/>
                <a:gd name="T11" fmla="*/ 73 h 79"/>
                <a:gd name="T12" fmla="*/ 20 w 97"/>
                <a:gd name="T13" fmla="*/ 69 h 79"/>
                <a:gd name="T14" fmla="*/ 27 w 97"/>
                <a:gd name="T15" fmla="*/ 68 h 79"/>
                <a:gd name="T16" fmla="*/ 30 w 97"/>
                <a:gd name="T17" fmla="*/ 66 h 79"/>
                <a:gd name="T18" fmla="*/ 39 w 97"/>
                <a:gd name="T19" fmla="*/ 68 h 79"/>
                <a:gd name="T20" fmla="*/ 38 w 97"/>
                <a:gd name="T21" fmla="*/ 74 h 79"/>
                <a:gd name="T22" fmla="*/ 38 w 97"/>
                <a:gd name="T23" fmla="*/ 76 h 79"/>
                <a:gd name="T24" fmla="*/ 43 w 97"/>
                <a:gd name="T25" fmla="*/ 79 h 79"/>
                <a:gd name="T26" fmla="*/ 50 w 97"/>
                <a:gd name="T27" fmla="*/ 71 h 79"/>
                <a:gd name="T28" fmla="*/ 53 w 97"/>
                <a:gd name="T29" fmla="*/ 71 h 79"/>
                <a:gd name="T30" fmla="*/ 50 w 97"/>
                <a:gd name="T31" fmla="*/ 66 h 79"/>
                <a:gd name="T32" fmla="*/ 52 w 97"/>
                <a:gd name="T33" fmla="*/ 63 h 79"/>
                <a:gd name="T34" fmla="*/ 61 w 97"/>
                <a:gd name="T35" fmla="*/ 69 h 79"/>
                <a:gd name="T36" fmla="*/ 67 w 97"/>
                <a:gd name="T37" fmla="*/ 65 h 79"/>
                <a:gd name="T38" fmla="*/ 70 w 97"/>
                <a:gd name="T39" fmla="*/ 65 h 79"/>
                <a:gd name="T40" fmla="*/ 71 w 97"/>
                <a:gd name="T41" fmla="*/ 66 h 79"/>
                <a:gd name="T42" fmla="*/ 79 w 97"/>
                <a:gd name="T43" fmla="*/ 59 h 79"/>
                <a:gd name="T44" fmla="*/ 79 w 97"/>
                <a:gd name="T45" fmla="*/ 64 h 79"/>
                <a:gd name="T46" fmla="*/ 87 w 97"/>
                <a:gd name="T47" fmla="*/ 58 h 79"/>
                <a:gd name="T48" fmla="*/ 85 w 97"/>
                <a:gd name="T49" fmla="*/ 52 h 79"/>
                <a:gd name="T50" fmla="*/ 88 w 97"/>
                <a:gd name="T51" fmla="*/ 44 h 79"/>
                <a:gd name="T52" fmla="*/ 90 w 97"/>
                <a:gd name="T53" fmla="*/ 30 h 79"/>
                <a:gd name="T54" fmla="*/ 93 w 97"/>
                <a:gd name="T55" fmla="*/ 29 h 79"/>
                <a:gd name="T56" fmla="*/ 93 w 97"/>
                <a:gd name="T57" fmla="*/ 27 h 79"/>
                <a:gd name="T58" fmla="*/ 97 w 97"/>
                <a:gd name="T59" fmla="*/ 18 h 79"/>
                <a:gd name="T60" fmla="*/ 93 w 97"/>
                <a:gd name="T61" fmla="*/ 7 h 79"/>
                <a:gd name="T62" fmla="*/ 93 w 97"/>
                <a:gd name="T63" fmla="*/ 1 h 79"/>
                <a:gd name="T64" fmla="*/ 89 w 97"/>
                <a:gd name="T65" fmla="*/ 0 h 79"/>
                <a:gd name="T66" fmla="*/ 90 w 97"/>
                <a:gd name="T67" fmla="*/ 2 h 79"/>
                <a:gd name="T68" fmla="*/ 90 w 97"/>
                <a:gd name="T69" fmla="*/ 3 h 79"/>
                <a:gd name="T70" fmla="*/ 87 w 97"/>
                <a:gd name="T71" fmla="*/ 2 h 79"/>
                <a:gd name="T72" fmla="*/ 79 w 97"/>
                <a:gd name="T73" fmla="*/ 13 h 79"/>
                <a:gd name="T74" fmla="*/ 81 w 97"/>
                <a:gd name="T75" fmla="*/ 17 h 79"/>
                <a:gd name="T76" fmla="*/ 64 w 97"/>
                <a:gd name="T77" fmla="*/ 41 h 79"/>
                <a:gd name="T78" fmla="*/ 55 w 97"/>
                <a:gd name="T79" fmla="*/ 46 h 79"/>
                <a:gd name="T80" fmla="*/ 54 w 97"/>
                <a:gd name="T81" fmla="*/ 44 h 79"/>
                <a:gd name="T82" fmla="*/ 55 w 97"/>
                <a:gd name="T83" fmla="*/ 41 h 79"/>
                <a:gd name="T84" fmla="*/ 50 w 97"/>
                <a:gd name="T85" fmla="*/ 48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97" h="79">
                  <a:moveTo>
                    <a:pt x="50" y="48"/>
                  </a:moveTo>
                  <a:cubicBezTo>
                    <a:pt x="47" y="48"/>
                    <a:pt x="45" y="58"/>
                    <a:pt x="40" y="58"/>
                  </a:cubicBezTo>
                  <a:cubicBezTo>
                    <a:pt x="21" y="58"/>
                    <a:pt x="21" y="58"/>
                    <a:pt x="21" y="58"/>
                  </a:cubicBezTo>
                  <a:cubicBezTo>
                    <a:pt x="13" y="58"/>
                    <a:pt x="10" y="66"/>
                    <a:pt x="4" y="70"/>
                  </a:cubicBezTo>
                  <a:cubicBezTo>
                    <a:pt x="3" y="70"/>
                    <a:pt x="0" y="71"/>
                    <a:pt x="0" y="72"/>
                  </a:cubicBezTo>
                  <a:cubicBezTo>
                    <a:pt x="0" y="73"/>
                    <a:pt x="2" y="73"/>
                    <a:pt x="4" y="73"/>
                  </a:cubicBezTo>
                  <a:cubicBezTo>
                    <a:pt x="11" y="73"/>
                    <a:pt x="16" y="71"/>
                    <a:pt x="20" y="69"/>
                  </a:cubicBezTo>
                  <a:cubicBezTo>
                    <a:pt x="23" y="68"/>
                    <a:pt x="25" y="69"/>
                    <a:pt x="27" y="68"/>
                  </a:cubicBezTo>
                  <a:cubicBezTo>
                    <a:pt x="28" y="68"/>
                    <a:pt x="28" y="66"/>
                    <a:pt x="30" y="66"/>
                  </a:cubicBezTo>
                  <a:cubicBezTo>
                    <a:pt x="34" y="66"/>
                    <a:pt x="35" y="67"/>
                    <a:pt x="39" y="68"/>
                  </a:cubicBezTo>
                  <a:cubicBezTo>
                    <a:pt x="39" y="70"/>
                    <a:pt x="38" y="72"/>
                    <a:pt x="38" y="74"/>
                  </a:cubicBezTo>
                  <a:cubicBezTo>
                    <a:pt x="38" y="74"/>
                    <a:pt x="37" y="76"/>
                    <a:pt x="38" y="76"/>
                  </a:cubicBezTo>
                  <a:cubicBezTo>
                    <a:pt x="40" y="76"/>
                    <a:pt x="40" y="78"/>
                    <a:pt x="43" y="79"/>
                  </a:cubicBezTo>
                  <a:cubicBezTo>
                    <a:pt x="44" y="76"/>
                    <a:pt x="48" y="71"/>
                    <a:pt x="50" y="71"/>
                  </a:cubicBezTo>
                  <a:cubicBezTo>
                    <a:pt x="51" y="71"/>
                    <a:pt x="52" y="71"/>
                    <a:pt x="53" y="71"/>
                  </a:cubicBezTo>
                  <a:cubicBezTo>
                    <a:pt x="53" y="71"/>
                    <a:pt x="50" y="67"/>
                    <a:pt x="50" y="66"/>
                  </a:cubicBezTo>
                  <a:cubicBezTo>
                    <a:pt x="50" y="65"/>
                    <a:pt x="51" y="63"/>
                    <a:pt x="52" y="63"/>
                  </a:cubicBezTo>
                  <a:cubicBezTo>
                    <a:pt x="54" y="63"/>
                    <a:pt x="54" y="69"/>
                    <a:pt x="61" y="69"/>
                  </a:cubicBezTo>
                  <a:cubicBezTo>
                    <a:pt x="63" y="69"/>
                    <a:pt x="65" y="67"/>
                    <a:pt x="67" y="65"/>
                  </a:cubicBezTo>
                  <a:cubicBezTo>
                    <a:pt x="70" y="65"/>
                    <a:pt x="70" y="65"/>
                    <a:pt x="70" y="65"/>
                  </a:cubicBezTo>
                  <a:cubicBezTo>
                    <a:pt x="70" y="66"/>
                    <a:pt x="71" y="66"/>
                    <a:pt x="71" y="66"/>
                  </a:cubicBezTo>
                  <a:cubicBezTo>
                    <a:pt x="72" y="62"/>
                    <a:pt x="75" y="62"/>
                    <a:pt x="79" y="59"/>
                  </a:cubicBezTo>
                  <a:cubicBezTo>
                    <a:pt x="79" y="61"/>
                    <a:pt x="78" y="62"/>
                    <a:pt x="79" y="64"/>
                  </a:cubicBezTo>
                  <a:cubicBezTo>
                    <a:pt x="83" y="63"/>
                    <a:pt x="83" y="60"/>
                    <a:pt x="87" y="58"/>
                  </a:cubicBezTo>
                  <a:cubicBezTo>
                    <a:pt x="86" y="56"/>
                    <a:pt x="85" y="55"/>
                    <a:pt x="85" y="52"/>
                  </a:cubicBezTo>
                  <a:cubicBezTo>
                    <a:pt x="85" y="48"/>
                    <a:pt x="88" y="46"/>
                    <a:pt x="88" y="44"/>
                  </a:cubicBezTo>
                  <a:cubicBezTo>
                    <a:pt x="88" y="40"/>
                    <a:pt x="87" y="31"/>
                    <a:pt x="90" y="30"/>
                  </a:cubicBezTo>
                  <a:cubicBezTo>
                    <a:pt x="91" y="30"/>
                    <a:pt x="92" y="30"/>
                    <a:pt x="93" y="29"/>
                  </a:cubicBezTo>
                  <a:cubicBezTo>
                    <a:pt x="93" y="27"/>
                    <a:pt x="93" y="27"/>
                    <a:pt x="93" y="27"/>
                  </a:cubicBezTo>
                  <a:cubicBezTo>
                    <a:pt x="93" y="23"/>
                    <a:pt x="97" y="23"/>
                    <a:pt x="97" y="18"/>
                  </a:cubicBezTo>
                  <a:cubicBezTo>
                    <a:pt x="97" y="14"/>
                    <a:pt x="93" y="12"/>
                    <a:pt x="93" y="7"/>
                  </a:cubicBezTo>
                  <a:cubicBezTo>
                    <a:pt x="93" y="5"/>
                    <a:pt x="94" y="3"/>
                    <a:pt x="93" y="1"/>
                  </a:cubicBezTo>
                  <a:cubicBezTo>
                    <a:pt x="92" y="0"/>
                    <a:pt x="91" y="0"/>
                    <a:pt x="89" y="0"/>
                  </a:cubicBezTo>
                  <a:cubicBezTo>
                    <a:pt x="88" y="0"/>
                    <a:pt x="89" y="2"/>
                    <a:pt x="90" y="2"/>
                  </a:cubicBezTo>
                  <a:cubicBezTo>
                    <a:pt x="90" y="2"/>
                    <a:pt x="90" y="3"/>
                    <a:pt x="90" y="3"/>
                  </a:cubicBezTo>
                  <a:cubicBezTo>
                    <a:pt x="87" y="6"/>
                    <a:pt x="87" y="2"/>
                    <a:pt x="87" y="2"/>
                  </a:cubicBezTo>
                  <a:cubicBezTo>
                    <a:pt x="83" y="2"/>
                    <a:pt x="79" y="9"/>
                    <a:pt x="79" y="13"/>
                  </a:cubicBezTo>
                  <a:cubicBezTo>
                    <a:pt x="79" y="15"/>
                    <a:pt x="81" y="15"/>
                    <a:pt x="81" y="17"/>
                  </a:cubicBezTo>
                  <a:cubicBezTo>
                    <a:pt x="81" y="26"/>
                    <a:pt x="70" y="39"/>
                    <a:pt x="64" y="41"/>
                  </a:cubicBezTo>
                  <a:cubicBezTo>
                    <a:pt x="60" y="43"/>
                    <a:pt x="60" y="46"/>
                    <a:pt x="55" y="46"/>
                  </a:cubicBezTo>
                  <a:cubicBezTo>
                    <a:pt x="54" y="46"/>
                    <a:pt x="54" y="45"/>
                    <a:pt x="54" y="44"/>
                  </a:cubicBezTo>
                  <a:cubicBezTo>
                    <a:pt x="54" y="43"/>
                    <a:pt x="54" y="42"/>
                    <a:pt x="55" y="41"/>
                  </a:cubicBezTo>
                  <a:cubicBezTo>
                    <a:pt x="54" y="41"/>
                    <a:pt x="50" y="48"/>
                    <a:pt x="50" y="4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id-ID" sz="2400"/>
            </a:p>
          </p:txBody>
        </p:sp>
        <p:sp>
          <p:nvSpPr>
            <p:cNvPr id="122" name="Freeform 68"/>
            <p:cNvSpPr>
              <a:spLocks/>
            </p:cNvSpPr>
            <p:nvPr/>
          </p:nvSpPr>
          <p:spPr bwMode="auto">
            <a:xfrm>
              <a:off x="7974381" y="3514589"/>
              <a:ext cx="60988" cy="50701"/>
            </a:xfrm>
            <a:custGeom>
              <a:avLst/>
              <a:gdLst>
                <a:gd name="T0" fmla="*/ 5 w 50"/>
                <a:gd name="T1" fmla="*/ 24 h 42"/>
                <a:gd name="T2" fmla="*/ 0 w 50"/>
                <a:gd name="T3" fmla="*/ 32 h 42"/>
                <a:gd name="T4" fmla="*/ 1 w 50"/>
                <a:gd name="T5" fmla="*/ 35 h 42"/>
                <a:gd name="T6" fmla="*/ 1 w 50"/>
                <a:gd name="T7" fmla="*/ 42 h 42"/>
                <a:gd name="T8" fmla="*/ 3 w 50"/>
                <a:gd name="T9" fmla="*/ 42 h 42"/>
                <a:gd name="T10" fmla="*/ 11 w 50"/>
                <a:gd name="T11" fmla="*/ 37 h 42"/>
                <a:gd name="T12" fmla="*/ 5 w 50"/>
                <a:gd name="T13" fmla="*/ 33 h 42"/>
                <a:gd name="T14" fmla="*/ 14 w 50"/>
                <a:gd name="T15" fmla="*/ 31 h 42"/>
                <a:gd name="T16" fmla="*/ 16 w 50"/>
                <a:gd name="T17" fmla="*/ 29 h 42"/>
                <a:gd name="T18" fmla="*/ 29 w 50"/>
                <a:gd name="T19" fmla="*/ 36 h 42"/>
                <a:gd name="T20" fmla="*/ 40 w 50"/>
                <a:gd name="T21" fmla="*/ 25 h 42"/>
                <a:gd name="T22" fmla="*/ 50 w 50"/>
                <a:gd name="T23" fmla="*/ 22 h 42"/>
                <a:gd name="T24" fmla="*/ 46 w 50"/>
                <a:gd name="T25" fmla="*/ 18 h 42"/>
                <a:gd name="T26" fmla="*/ 48 w 50"/>
                <a:gd name="T27" fmla="*/ 15 h 42"/>
                <a:gd name="T28" fmla="*/ 41 w 50"/>
                <a:gd name="T29" fmla="*/ 15 h 42"/>
                <a:gd name="T30" fmla="*/ 18 w 50"/>
                <a:gd name="T31" fmla="*/ 0 h 42"/>
                <a:gd name="T32" fmla="*/ 16 w 50"/>
                <a:gd name="T33" fmla="*/ 4 h 42"/>
                <a:gd name="T34" fmla="*/ 17 w 50"/>
                <a:gd name="T35" fmla="*/ 7 h 42"/>
                <a:gd name="T36" fmla="*/ 10 w 50"/>
                <a:gd name="T37" fmla="*/ 23 h 42"/>
                <a:gd name="T38" fmla="*/ 7 w 50"/>
                <a:gd name="T39" fmla="*/ 23 h 42"/>
                <a:gd name="T40" fmla="*/ 8 w 50"/>
                <a:gd name="T41" fmla="*/ 23 h 42"/>
                <a:gd name="T42" fmla="*/ 5 w 50"/>
                <a:gd name="T43" fmla="*/ 22 h 42"/>
                <a:gd name="T44" fmla="*/ 5 w 50"/>
                <a:gd name="T45" fmla="*/ 24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50" h="42">
                  <a:moveTo>
                    <a:pt x="5" y="24"/>
                  </a:moveTo>
                  <a:cubicBezTo>
                    <a:pt x="5" y="26"/>
                    <a:pt x="0" y="29"/>
                    <a:pt x="0" y="32"/>
                  </a:cubicBezTo>
                  <a:cubicBezTo>
                    <a:pt x="0" y="33"/>
                    <a:pt x="1" y="34"/>
                    <a:pt x="1" y="35"/>
                  </a:cubicBezTo>
                  <a:cubicBezTo>
                    <a:pt x="1" y="42"/>
                    <a:pt x="1" y="42"/>
                    <a:pt x="1" y="42"/>
                  </a:cubicBezTo>
                  <a:cubicBezTo>
                    <a:pt x="3" y="42"/>
                    <a:pt x="3" y="42"/>
                    <a:pt x="3" y="42"/>
                  </a:cubicBezTo>
                  <a:cubicBezTo>
                    <a:pt x="6" y="40"/>
                    <a:pt x="8" y="41"/>
                    <a:pt x="11" y="37"/>
                  </a:cubicBezTo>
                  <a:cubicBezTo>
                    <a:pt x="9" y="36"/>
                    <a:pt x="5" y="36"/>
                    <a:pt x="5" y="33"/>
                  </a:cubicBezTo>
                  <a:cubicBezTo>
                    <a:pt x="5" y="28"/>
                    <a:pt x="10" y="31"/>
                    <a:pt x="14" y="31"/>
                  </a:cubicBezTo>
                  <a:cubicBezTo>
                    <a:pt x="14" y="30"/>
                    <a:pt x="15" y="29"/>
                    <a:pt x="16" y="29"/>
                  </a:cubicBezTo>
                  <a:cubicBezTo>
                    <a:pt x="21" y="32"/>
                    <a:pt x="24" y="33"/>
                    <a:pt x="29" y="36"/>
                  </a:cubicBezTo>
                  <a:cubicBezTo>
                    <a:pt x="32" y="32"/>
                    <a:pt x="34" y="25"/>
                    <a:pt x="40" y="25"/>
                  </a:cubicBezTo>
                  <a:cubicBezTo>
                    <a:pt x="45" y="25"/>
                    <a:pt x="47" y="24"/>
                    <a:pt x="50" y="22"/>
                  </a:cubicBezTo>
                  <a:cubicBezTo>
                    <a:pt x="48" y="22"/>
                    <a:pt x="46" y="20"/>
                    <a:pt x="46" y="18"/>
                  </a:cubicBezTo>
                  <a:cubicBezTo>
                    <a:pt x="46" y="17"/>
                    <a:pt x="47" y="16"/>
                    <a:pt x="48" y="15"/>
                  </a:cubicBezTo>
                  <a:cubicBezTo>
                    <a:pt x="46" y="13"/>
                    <a:pt x="44" y="15"/>
                    <a:pt x="41" y="15"/>
                  </a:cubicBezTo>
                  <a:cubicBezTo>
                    <a:pt x="29" y="15"/>
                    <a:pt x="26" y="5"/>
                    <a:pt x="18" y="0"/>
                  </a:cubicBezTo>
                  <a:cubicBezTo>
                    <a:pt x="17" y="1"/>
                    <a:pt x="16" y="2"/>
                    <a:pt x="16" y="4"/>
                  </a:cubicBezTo>
                  <a:cubicBezTo>
                    <a:pt x="16" y="5"/>
                    <a:pt x="17" y="6"/>
                    <a:pt x="17" y="7"/>
                  </a:cubicBezTo>
                  <a:cubicBezTo>
                    <a:pt x="17" y="11"/>
                    <a:pt x="15" y="23"/>
                    <a:pt x="10" y="23"/>
                  </a:cubicBezTo>
                  <a:cubicBezTo>
                    <a:pt x="9" y="23"/>
                    <a:pt x="8" y="23"/>
                    <a:pt x="7" y="23"/>
                  </a:cubicBezTo>
                  <a:cubicBezTo>
                    <a:pt x="8" y="23"/>
                    <a:pt x="8" y="23"/>
                    <a:pt x="8" y="23"/>
                  </a:cubicBezTo>
                  <a:cubicBezTo>
                    <a:pt x="7" y="23"/>
                    <a:pt x="6" y="23"/>
                    <a:pt x="5" y="22"/>
                  </a:cubicBezTo>
                  <a:lnTo>
                    <a:pt x="5" y="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id-ID" sz="2400"/>
            </a:p>
          </p:txBody>
        </p:sp>
        <p:sp>
          <p:nvSpPr>
            <p:cNvPr id="123" name="Freeform 69"/>
            <p:cNvSpPr>
              <a:spLocks/>
            </p:cNvSpPr>
            <p:nvPr/>
          </p:nvSpPr>
          <p:spPr bwMode="auto">
            <a:xfrm>
              <a:off x="8041247" y="3526346"/>
              <a:ext cx="1470" cy="1470"/>
            </a:xfrm>
            <a:custGeom>
              <a:avLst/>
              <a:gdLst>
                <a:gd name="T0" fmla="*/ 0 w 1"/>
                <a:gd name="T1" fmla="*/ 0 h 1"/>
                <a:gd name="T2" fmla="*/ 1 w 1"/>
                <a:gd name="T3" fmla="*/ 1 h 1"/>
                <a:gd name="T4" fmla="*/ 1 w 1"/>
                <a:gd name="T5" fmla="*/ 1 h 1"/>
                <a:gd name="T6" fmla="*/ 0 w 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id-ID" sz="2400"/>
            </a:p>
          </p:txBody>
        </p:sp>
        <p:sp>
          <p:nvSpPr>
            <p:cNvPr id="124" name="Freeform 70"/>
            <p:cNvSpPr>
              <a:spLocks/>
            </p:cNvSpPr>
            <p:nvPr/>
          </p:nvSpPr>
          <p:spPr bwMode="auto">
            <a:xfrm>
              <a:off x="8032429" y="3527815"/>
              <a:ext cx="11022" cy="8083"/>
            </a:xfrm>
            <a:custGeom>
              <a:avLst/>
              <a:gdLst>
                <a:gd name="T0" fmla="*/ 1 w 9"/>
                <a:gd name="T1" fmla="*/ 4 h 7"/>
                <a:gd name="T2" fmla="*/ 1 w 9"/>
                <a:gd name="T3" fmla="*/ 7 h 7"/>
                <a:gd name="T4" fmla="*/ 9 w 9"/>
                <a:gd name="T5" fmla="*/ 1 h 7"/>
                <a:gd name="T6" fmla="*/ 8 w 9"/>
                <a:gd name="T7" fmla="*/ 0 h 7"/>
                <a:gd name="T8" fmla="*/ 1 w 9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7">
                  <a:moveTo>
                    <a:pt x="1" y="4"/>
                  </a:moveTo>
                  <a:cubicBezTo>
                    <a:pt x="1" y="5"/>
                    <a:pt x="0" y="7"/>
                    <a:pt x="1" y="7"/>
                  </a:cubicBezTo>
                  <a:cubicBezTo>
                    <a:pt x="4" y="7"/>
                    <a:pt x="8" y="2"/>
                    <a:pt x="9" y="1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6" y="0"/>
                    <a:pt x="2" y="2"/>
                    <a:pt x="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id-ID" sz="2400"/>
            </a:p>
          </p:txBody>
        </p:sp>
        <p:sp>
          <p:nvSpPr>
            <p:cNvPr id="125" name="Freeform 71"/>
            <p:cNvSpPr>
              <a:spLocks/>
            </p:cNvSpPr>
            <p:nvPr/>
          </p:nvSpPr>
          <p:spPr bwMode="auto">
            <a:xfrm>
              <a:off x="8054473" y="3513119"/>
              <a:ext cx="13226" cy="11022"/>
            </a:xfrm>
            <a:custGeom>
              <a:avLst/>
              <a:gdLst>
                <a:gd name="T0" fmla="*/ 7 w 11"/>
                <a:gd name="T1" fmla="*/ 0 h 9"/>
                <a:gd name="T2" fmla="*/ 0 w 11"/>
                <a:gd name="T3" fmla="*/ 7 h 9"/>
                <a:gd name="T4" fmla="*/ 0 w 11"/>
                <a:gd name="T5" fmla="*/ 9 h 9"/>
                <a:gd name="T6" fmla="*/ 11 w 11"/>
                <a:gd name="T7" fmla="*/ 2 h 9"/>
                <a:gd name="T8" fmla="*/ 11 w 11"/>
                <a:gd name="T9" fmla="*/ 0 h 9"/>
                <a:gd name="T10" fmla="*/ 7 w 11"/>
                <a:gd name="T1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" h="9">
                  <a:moveTo>
                    <a:pt x="7" y="0"/>
                  </a:moveTo>
                  <a:cubicBezTo>
                    <a:pt x="3" y="0"/>
                    <a:pt x="0" y="7"/>
                    <a:pt x="0" y="7"/>
                  </a:cubicBezTo>
                  <a:cubicBezTo>
                    <a:pt x="0" y="7"/>
                    <a:pt x="0" y="9"/>
                    <a:pt x="0" y="9"/>
                  </a:cubicBezTo>
                  <a:cubicBezTo>
                    <a:pt x="4" y="9"/>
                    <a:pt x="4" y="2"/>
                    <a:pt x="11" y="2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0" y="1"/>
                    <a:pt x="8" y="0"/>
                    <a:pt x="7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id-ID" sz="2400"/>
            </a:p>
          </p:txBody>
        </p:sp>
        <p:sp>
          <p:nvSpPr>
            <p:cNvPr id="126" name="Freeform 72"/>
            <p:cNvSpPr>
              <a:spLocks/>
            </p:cNvSpPr>
            <p:nvPr/>
          </p:nvSpPr>
          <p:spPr bwMode="auto">
            <a:xfrm>
              <a:off x="8078721" y="3502098"/>
              <a:ext cx="7348" cy="8817"/>
            </a:xfrm>
            <a:custGeom>
              <a:avLst/>
              <a:gdLst>
                <a:gd name="T0" fmla="*/ 1 w 6"/>
                <a:gd name="T1" fmla="*/ 7 h 7"/>
                <a:gd name="T2" fmla="*/ 6 w 6"/>
                <a:gd name="T3" fmla="*/ 0 h 7"/>
                <a:gd name="T4" fmla="*/ 1 w 6"/>
                <a:gd name="T5" fmla="*/ 2 h 7"/>
                <a:gd name="T6" fmla="*/ 1 w 6"/>
                <a:gd name="T7" fmla="*/ 5 h 7"/>
                <a:gd name="T8" fmla="*/ 1 w 6"/>
                <a:gd name="T9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7">
                  <a:moveTo>
                    <a:pt x="1" y="7"/>
                  </a:moveTo>
                  <a:cubicBezTo>
                    <a:pt x="3" y="7"/>
                    <a:pt x="6" y="2"/>
                    <a:pt x="6" y="0"/>
                  </a:cubicBezTo>
                  <a:cubicBezTo>
                    <a:pt x="5" y="0"/>
                    <a:pt x="2" y="0"/>
                    <a:pt x="1" y="2"/>
                  </a:cubicBezTo>
                  <a:cubicBezTo>
                    <a:pt x="1" y="3"/>
                    <a:pt x="2" y="5"/>
                    <a:pt x="1" y="5"/>
                  </a:cubicBezTo>
                  <a:cubicBezTo>
                    <a:pt x="0" y="5"/>
                    <a:pt x="0" y="7"/>
                    <a:pt x="1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id-ID" sz="2400"/>
            </a:p>
          </p:txBody>
        </p:sp>
        <p:sp>
          <p:nvSpPr>
            <p:cNvPr id="127" name="Freeform 73"/>
            <p:cNvSpPr>
              <a:spLocks/>
            </p:cNvSpPr>
            <p:nvPr/>
          </p:nvSpPr>
          <p:spPr bwMode="auto">
            <a:xfrm>
              <a:off x="7992751" y="3388940"/>
              <a:ext cx="30127" cy="116832"/>
            </a:xfrm>
            <a:custGeom>
              <a:avLst/>
              <a:gdLst>
                <a:gd name="T0" fmla="*/ 14 w 25"/>
                <a:gd name="T1" fmla="*/ 14 h 96"/>
                <a:gd name="T2" fmla="*/ 10 w 25"/>
                <a:gd name="T3" fmla="*/ 0 h 96"/>
                <a:gd name="T4" fmla="*/ 8 w 25"/>
                <a:gd name="T5" fmla="*/ 0 h 96"/>
                <a:gd name="T6" fmla="*/ 8 w 25"/>
                <a:gd name="T7" fmla="*/ 7 h 96"/>
                <a:gd name="T8" fmla="*/ 7 w 25"/>
                <a:gd name="T9" fmla="*/ 11 h 96"/>
                <a:gd name="T10" fmla="*/ 0 w 25"/>
                <a:gd name="T11" fmla="*/ 26 h 96"/>
                <a:gd name="T12" fmla="*/ 5 w 25"/>
                <a:gd name="T13" fmla="*/ 37 h 96"/>
                <a:gd name="T14" fmla="*/ 5 w 25"/>
                <a:gd name="T15" fmla="*/ 55 h 96"/>
                <a:gd name="T16" fmla="*/ 3 w 25"/>
                <a:gd name="T17" fmla="*/ 65 h 96"/>
                <a:gd name="T18" fmla="*/ 5 w 25"/>
                <a:gd name="T19" fmla="*/ 73 h 96"/>
                <a:gd name="T20" fmla="*/ 4 w 25"/>
                <a:gd name="T21" fmla="*/ 87 h 96"/>
                <a:gd name="T22" fmla="*/ 4 w 25"/>
                <a:gd name="T23" fmla="*/ 96 h 96"/>
                <a:gd name="T24" fmla="*/ 11 w 25"/>
                <a:gd name="T25" fmla="*/ 89 h 96"/>
                <a:gd name="T26" fmla="*/ 14 w 25"/>
                <a:gd name="T27" fmla="*/ 89 h 96"/>
                <a:gd name="T28" fmla="*/ 18 w 25"/>
                <a:gd name="T29" fmla="*/ 92 h 96"/>
                <a:gd name="T30" fmla="*/ 18 w 25"/>
                <a:gd name="T31" fmla="*/ 92 h 96"/>
                <a:gd name="T32" fmla="*/ 10 w 25"/>
                <a:gd name="T33" fmla="*/ 76 h 96"/>
                <a:gd name="T34" fmla="*/ 19 w 25"/>
                <a:gd name="T35" fmla="*/ 59 h 96"/>
                <a:gd name="T36" fmla="*/ 25 w 25"/>
                <a:gd name="T37" fmla="*/ 63 h 96"/>
                <a:gd name="T38" fmla="*/ 17 w 25"/>
                <a:gd name="T39" fmla="*/ 42 h 96"/>
                <a:gd name="T40" fmla="*/ 15 w 25"/>
                <a:gd name="T41" fmla="*/ 33 h 96"/>
                <a:gd name="T42" fmla="*/ 15 w 25"/>
                <a:gd name="T43" fmla="*/ 26 h 96"/>
                <a:gd name="T44" fmla="*/ 14 w 25"/>
                <a:gd name="T45" fmla="*/ 14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5" h="96">
                  <a:moveTo>
                    <a:pt x="14" y="14"/>
                  </a:moveTo>
                  <a:cubicBezTo>
                    <a:pt x="13" y="10"/>
                    <a:pt x="10" y="6"/>
                    <a:pt x="10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8" y="8"/>
                    <a:pt x="7" y="9"/>
                    <a:pt x="7" y="11"/>
                  </a:cubicBezTo>
                  <a:cubicBezTo>
                    <a:pt x="2" y="12"/>
                    <a:pt x="0" y="20"/>
                    <a:pt x="0" y="26"/>
                  </a:cubicBezTo>
                  <a:cubicBezTo>
                    <a:pt x="0" y="31"/>
                    <a:pt x="5" y="33"/>
                    <a:pt x="5" y="37"/>
                  </a:cubicBezTo>
                  <a:cubicBezTo>
                    <a:pt x="5" y="55"/>
                    <a:pt x="5" y="55"/>
                    <a:pt x="5" y="55"/>
                  </a:cubicBezTo>
                  <a:cubicBezTo>
                    <a:pt x="5" y="59"/>
                    <a:pt x="3" y="60"/>
                    <a:pt x="3" y="65"/>
                  </a:cubicBezTo>
                  <a:cubicBezTo>
                    <a:pt x="3" y="68"/>
                    <a:pt x="5" y="69"/>
                    <a:pt x="5" y="73"/>
                  </a:cubicBezTo>
                  <a:cubicBezTo>
                    <a:pt x="5" y="78"/>
                    <a:pt x="4" y="82"/>
                    <a:pt x="4" y="87"/>
                  </a:cubicBezTo>
                  <a:cubicBezTo>
                    <a:pt x="4" y="89"/>
                    <a:pt x="3" y="96"/>
                    <a:pt x="4" y="96"/>
                  </a:cubicBezTo>
                  <a:cubicBezTo>
                    <a:pt x="8" y="96"/>
                    <a:pt x="8" y="89"/>
                    <a:pt x="11" y="89"/>
                  </a:cubicBezTo>
                  <a:cubicBezTo>
                    <a:pt x="14" y="89"/>
                    <a:pt x="14" y="89"/>
                    <a:pt x="14" y="89"/>
                  </a:cubicBezTo>
                  <a:cubicBezTo>
                    <a:pt x="15" y="90"/>
                    <a:pt x="16" y="93"/>
                    <a:pt x="18" y="92"/>
                  </a:cubicBezTo>
                  <a:cubicBezTo>
                    <a:pt x="18" y="92"/>
                    <a:pt x="18" y="92"/>
                    <a:pt x="18" y="92"/>
                  </a:cubicBezTo>
                  <a:cubicBezTo>
                    <a:pt x="16" y="87"/>
                    <a:pt x="10" y="83"/>
                    <a:pt x="10" y="76"/>
                  </a:cubicBezTo>
                  <a:cubicBezTo>
                    <a:pt x="10" y="68"/>
                    <a:pt x="11" y="59"/>
                    <a:pt x="19" y="59"/>
                  </a:cubicBezTo>
                  <a:cubicBezTo>
                    <a:pt x="21" y="59"/>
                    <a:pt x="24" y="60"/>
                    <a:pt x="25" y="63"/>
                  </a:cubicBezTo>
                  <a:cubicBezTo>
                    <a:pt x="23" y="55"/>
                    <a:pt x="19" y="49"/>
                    <a:pt x="17" y="42"/>
                  </a:cubicBezTo>
                  <a:cubicBezTo>
                    <a:pt x="16" y="40"/>
                    <a:pt x="14" y="36"/>
                    <a:pt x="15" y="33"/>
                  </a:cubicBezTo>
                  <a:cubicBezTo>
                    <a:pt x="15" y="26"/>
                    <a:pt x="15" y="26"/>
                    <a:pt x="15" y="26"/>
                  </a:cubicBezTo>
                  <a:cubicBezTo>
                    <a:pt x="13" y="22"/>
                    <a:pt x="15" y="19"/>
                    <a:pt x="14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id-ID" sz="2400"/>
            </a:p>
          </p:txBody>
        </p:sp>
        <p:sp>
          <p:nvSpPr>
            <p:cNvPr id="128" name="Freeform 74"/>
            <p:cNvSpPr>
              <a:spLocks/>
            </p:cNvSpPr>
            <p:nvPr/>
          </p:nvSpPr>
          <p:spPr bwMode="auto">
            <a:xfrm>
              <a:off x="7101448" y="3120741"/>
              <a:ext cx="1470" cy="1470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1 w 1"/>
                <a:gd name="T5" fmla="*/ 1 h 1"/>
                <a:gd name="T6" fmla="*/ 0 w 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1"/>
                    <a:pt x="1" y="1"/>
                    <a:pt x="1" y="1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id-ID" sz="2400"/>
            </a:p>
          </p:txBody>
        </p:sp>
        <p:sp>
          <p:nvSpPr>
            <p:cNvPr id="129" name="Freeform 75"/>
            <p:cNvSpPr>
              <a:spLocks/>
            </p:cNvSpPr>
            <p:nvPr/>
          </p:nvSpPr>
          <p:spPr bwMode="auto">
            <a:xfrm>
              <a:off x="7099244" y="3118537"/>
              <a:ext cx="2205" cy="2205"/>
            </a:xfrm>
            <a:custGeom>
              <a:avLst/>
              <a:gdLst>
                <a:gd name="T0" fmla="*/ 0 w 2"/>
                <a:gd name="T1" fmla="*/ 0 h 2"/>
                <a:gd name="T2" fmla="*/ 2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2" y="2"/>
                    <a:pt x="2" y="2"/>
                    <a:pt x="2" y="2"/>
                  </a:cubicBezTo>
                  <a:cubicBezTo>
                    <a:pt x="1" y="1"/>
                    <a:pt x="1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id-ID" sz="2400"/>
            </a:p>
          </p:txBody>
        </p:sp>
        <p:sp>
          <p:nvSpPr>
            <p:cNvPr id="130" name="Freeform 76"/>
            <p:cNvSpPr>
              <a:spLocks/>
            </p:cNvSpPr>
            <p:nvPr/>
          </p:nvSpPr>
          <p:spPr bwMode="auto">
            <a:xfrm>
              <a:off x="7038991" y="2987009"/>
              <a:ext cx="185167" cy="135937"/>
            </a:xfrm>
            <a:custGeom>
              <a:avLst/>
              <a:gdLst>
                <a:gd name="T0" fmla="*/ 6 w 153"/>
                <a:gd name="T1" fmla="*/ 99 h 112"/>
                <a:gd name="T2" fmla="*/ 15 w 153"/>
                <a:gd name="T3" fmla="*/ 99 h 112"/>
                <a:gd name="T4" fmla="*/ 20 w 153"/>
                <a:gd name="T5" fmla="*/ 110 h 112"/>
                <a:gd name="T6" fmla="*/ 27 w 153"/>
                <a:gd name="T7" fmla="*/ 110 h 112"/>
                <a:gd name="T8" fmla="*/ 29 w 153"/>
                <a:gd name="T9" fmla="*/ 112 h 112"/>
                <a:gd name="T10" fmla="*/ 53 w 153"/>
                <a:gd name="T11" fmla="*/ 112 h 112"/>
                <a:gd name="T12" fmla="*/ 52 w 153"/>
                <a:gd name="T13" fmla="*/ 110 h 112"/>
                <a:gd name="T14" fmla="*/ 35 w 153"/>
                <a:gd name="T15" fmla="*/ 90 h 112"/>
                <a:gd name="T16" fmla="*/ 72 w 153"/>
                <a:gd name="T17" fmla="*/ 46 h 112"/>
                <a:gd name="T18" fmla="*/ 87 w 153"/>
                <a:gd name="T19" fmla="*/ 38 h 112"/>
                <a:gd name="T20" fmla="*/ 93 w 153"/>
                <a:gd name="T21" fmla="*/ 31 h 112"/>
                <a:gd name="T22" fmla="*/ 122 w 153"/>
                <a:gd name="T23" fmla="*/ 23 h 112"/>
                <a:gd name="T24" fmla="*/ 153 w 153"/>
                <a:gd name="T25" fmla="*/ 7 h 112"/>
                <a:gd name="T26" fmla="*/ 141 w 153"/>
                <a:gd name="T27" fmla="*/ 0 h 112"/>
                <a:gd name="T28" fmla="*/ 95 w 153"/>
                <a:gd name="T29" fmla="*/ 17 h 112"/>
                <a:gd name="T30" fmla="*/ 86 w 153"/>
                <a:gd name="T31" fmla="*/ 13 h 112"/>
                <a:gd name="T32" fmla="*/ 76 w 153"/>
                <a:gd name="T33" fmla="*/ 17 h 112"/>
                <a:gd name="T34" fmla="*/ 49 w 153"/>
                <a:gd name="T35" fmla="*/ 32 h 112"/>
                <a:gd name="T36" fmla="*/ 36 w 153"/>
                <a:gd name="T37" fmla="*/ 34 h 112"/>
                <a:gd name="T38" fmla="*/ 33 w 153"/>
                <a:gd name="T39" fmla="*/ 37 h 112"/>
                <a:gd name="T40" fmla="*/ 35 w 153"/>
                <a:gd name="T41" fmla="*/ 42 h 112"/>
                <a:gd name="T42" fmla="*/ 20 w 153"/>
                <a:gd name="T43" fmla="*/ 61 h 112"/>
                <a:gd name="T44" fmla="*/ 24 w 153"/>
                <a:gd name="T45" fmla="*/ 67 h 112"/>
                <a:gd name="T46" fmla="*/ 9 w 153"/>
                <a:gd name="T47" fmla="*/ 76 h 112"/>
                <a:gd name="T48" fmla="*/ 9 w 153"/>
                <a:gd name="T49" fmla="*/ 81 h 112"/>
                <a:gd name="T50" fmla="*/ 0 w 153"/>
                <a:gd name="T51" fmla="*/ 93 h 112"/>
                <a:gd name="T52" fmla="*/ 6 w 153"/>
                <a:gd name="T53" fmla="*/ 99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53" h="112">
                  <a:moveTo>
                    <a:pt x="6" y="99"/>
                  </a:moveTo>
                  <a:cubicBezTo>
                    <a:pt x="6" y="99"/>
                    <a:pt x="14" y="99"/>
                    <a:pt x="15" y="99"/>
                  </a:cubicBezTo>
                  <a:cubicBezTo>
                    <a:pt x="20" y="100"/>
                    <a:pt x="17" y="105"/>
                    <a:pt x="20" y="110"/>
                  </a:cubicBezTo>
                  <a:cubicBezTo>
                    <a:pt x="20" y="111"/>
                    <a:pt x="25" y="110"/>
                    <a:pt x="27" y="110"/>
                  </a:cubicBezTo>
                  <a:cubicBezTo>
                    <a:pt x="28" y="110"/>
                    <a:pt x="29" y="111"/>
                    <a:pt x="29" y="112"/>
                  </a:cubicBezTo>
                  <a:cubicBezTo>
                    <a:pt x="53" y="112"/>
                    <a:pt x="53" y="112"/>
                    <a:pt x="53" y="112"/>
                  </a:cubicBezTo>
                  <a:cubicBezTo>
                    <a:pt x="53" y="111"/>
                    <a:pt x="53" y="111"/>
                    <a:pt x="52" y="110"/>
                  </a:cubicBezTo>
                  <a:cubicBezTo>
                    <a:pt x="46" y="104"/>
                    <a:pt x="35" y="101"/>
                    <a:pt x="35" y="90"/>
                  </a:cubicBezTo>
                  <a:cubicBezTo>
                    <a:pt x="35" y="71"/>
                    <a:pt x="56" y="50"/>
                    <a:pt x="72" y="46"/>
                  </a:cubicBezTo>
                  <a:cubicBezTo>
                    <a:pt x="78" y="45"/>
                    <a:pt x="79" y="38"/>
                    <a:pt x="87" y="38"/>
                  </a:cubicBezTo>
                  <a:cubicBezTo>
                    <a:pt x="90" y="38"/>
                    <a:pt x="92" y="32"/>
                    <a:pt x="93" y="31"/>
                  </a:cubicBezTo>
                  <a:cubicBezTo>
                    <a:pt x="104" y="26"/>
                    <a:pt x="111" y="28"/>
                    <a:pt x="122" y="23"/>
                  </a:cubicBezTo>
                  <a:cubicBezTo>
                    <a:pt x="129" y="19"/>
                    <a:pt x="153" y="18"/>
                    <a:pt x="153" y="7"/>
                  </a:cubicBezTo>
                  <a:cubicBezTo>
                    <a:pt x="153" y="4"/>
                    <a:pt x="144" y="0"/>
                    <a:pt x="141" y="0"/>
                  </a:cubicBezTo>
                  <a:cubicBezTo>
                    <a:pt x="125" y="0"/>
                    <a:pt x="111" y="17"/>
                    <a:pt x="95" y="17"/>
                  </a:cubicBezTo>
                  <a:cubicBezTo>
                    <a:pt x="91" y="17"/>
                    <a:pt x="89" y="13"/>
                    <a:pt x="86" y="13"/>
                  </a:cubicBezTo>
                  <a:cubicBezTo>
                    <a:pt x="80" y="13"/>
                    <a:pt x="80" y="17"/>
                    <a:pt x="76" y="17"/>
                  </a:cubicBezTo>
                  <a:cubicBezTo>
                    <a:pt x="65" y="17"/>
                    <a:pt x="56" y="32"/>
                    <a:pt x="49" y="32"/>
                  </a:cubicBezTo>
                  <a:cubicBezTo>
                    <a:pt x="44" y="32"/>
                    <a:pt x="41" y="34"/>
                    <a:pt x="36" y="34"/>
                  </a:cubicBezTo>
                  <a:cubicBezTo>
                    <a:pt x="34" y="34"/>
                    <a:pt x="33" y="36"/>
                    <a:pt x="33" y="37"/>
                  </a:cubicBezTo>
                  <a:cubicBezTo>
                    <a:pt x="33" y="39"/>
                    <a:pt x="35" y="40"/>
                    <a:pt x="35" y="42"/>
                  </a:cubicBezTo>
                  <a:cubicBezTo>
                    <a:pt x="35" y="51"/>
                    <a:pt x="20" y="56"/>
                    <a:pt x="20" y="61"/>
                  </a:cubicBezTo>
                  <a:cubicBezTo>
                    <a:pt x="20" y="63"/>
                    <a:pt x="24" y="64"/>
                    <a:pt x="24" y="67"/>
                  </a:cubicBezTo>
                  <a:cubicBezTo>
                    <a:pt x="19" y="69"/>
                    <a:pt x="9" y="71"/>
                    <a:pt x="9" y="76"/>
                  </a:cubicBezTo>
                  <a:cubicBezTo>
                    <a:pt x="9" y="81"/>
                    <a:pt x="9" y="81"/>
                    <a:pt x="9" y="81"/>
                  </a:cubicBezTo>
                  <a:cubicBezTo>
                    <a:pt x="9" y="86"/>
                    <a:pt x="0" y="85"/>
                    <a:pt x="0" y="93"/>
                  </a:cubicBezTo>
                  <a:cubicBezTo>
                    <a:pt x="0" y="96"/>
                    <a:pt x="6" y="99"/>
                    <a:pt x="6" y="9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id-ID" sz="2400"/>
            </a:p>
          </p:txBody>
        </p:sp>
        <p:sp>
          <p:nvSpPr>
            <p:cNvPr id="131" name="Freeform 77"/>
            <p:cNvSpPr>
              <a:spLocks noEditPoints="1"/>
            </p:cNvSpPr>
            <p:nvPr/>
          </p:nvSpPr>
          <p:spPr bwMode="auto">
            <a:xfrm>
              <a:off x="6317426" y="2973782"/>
              <a:ext cx="2186005" cy="1449744"/>
            </a:xfrm>
            <a:custGeom>
              <a:avLst/>
              <a:gdLst>
                <a:gd name="T0" fmla="*/ 1230 w 1801"/>
                <a:gd name="T1" fmla="*/ 67 h 1193"/>
                <a:gd name="T2" fmla="*/ 798 w 1801"/>
                <a:gd name="T3" fmla="*/ 84 h 1193"/>
                <a:gd name="T4" fmla="*/ 532 w 1801"/>
                <a:gd name="T5" fmla="*/ 182 h 1193"/>
                <a:gd name="T6" fmla="*/ 379 w 1801"/>
                <a:gd name="T7" fmla="*/ 124 h 1193"/>
                <a:gd name="T8" fmla="*/ 296 w 1801"/>
                <a:gd name="T9" fmla="*/ 144 h 1193"/>
                <a:gd name="T10" fmla="*/ 224 w 1801"/>
                <a:gd name="T11" fmla="*/ 224 h 1193"/>
                <a:gd name="T12" fmla="*/ 257 w 1801"/>
                <a:gd name="T13" fmla="*/ 316 h 1193"/>
                <a:gd name="T14" fmla="*/ 333 w 1801"/>
                <a:gd name="T15" fmla="*/ 207 h 1193"/>
                <a:gd name="T16" fmla="*/ 368 w 1801"/>
                <a:gd name="T17" fmla="*/ 278 h 1193"/>
                <a:gd name="T18" fmla="*/ 243 w 1801"/>
                <a:gd name="T19" fmla="*/ 346 h 1193"/>
                <a:gd name="T20" fmla="*/ 210 w 1801"/>
                <a:gd name="T21" fmla="*/ 357 h 1193"/>
                <a:gd name="T22" fmla="*/ 122 w 1801"/>
                <a:gd name="T23" fmla="*/ 410 h 1193"/>
                <a:gd name="T24" fmla="*/ 88 w 1801"/>
                <a:gd name="T25" fmla="*/ 468 h 1193"/>
                <a:gd name="T26" fmla="*/ 151 w 1801"/>
                <a:gd name="T27" fmla="*/ 517 h 1193"/>
                <a:gd name="T28" fmla="*/ 282 w 1801"/>
                <a:gd name="T29" fmla="*/ 523 h 1193"/>
                <a:gd name="T30" fmla="*/ 255 w 1801"/>
                <a:gd name="T31" fmla="*/ 449 h 1193"/>
                <a:gd name="T32" fmla="*/ 348 w 1801"/>
                <a:gd name="T33" fmla="*/ 537 h 1193"/>
                <a:gd name="T34" fmla="*/ 378 w 1801"/>
                <a:gd name="T35" fmla="*/ 501 h 1193"/>
                <a:gd name="T36" fmla="*/ 481 w 1801"/>
                <a:gd name="T37" fmla="*/ 428 h 1193"/>
                <a:gd name="T38" fmla="*/ 375 w 1801"/>
                <a:gd name="T39" fmla="*/ 508 h 1193"/>
                <a:gd name="T40" fmla="*/ 459 w 1801"/>
                <a:gd name="T41" fmla="*/ 542 h 1193"/>
                <a:gd name="T42" fmla="*/ 321 w 1801"/>
                <a:gd name="T43" fmla="*/ 588 h 1193"/>
                <a:gd name="T44" fmla="*/ 141 w 1801"/>
                <a:gd name="T45" fmla="*/ 549 h 1193"/>
                <a:gd name="T46" fmla="*/ 5 w 1801"/>
                <a:gd name="T47" fmla="*/ 764 h 1193"/>
                <a:gd name="T48" fmla="*/ 226 w 1801"/>
                <a:gd name="T49" fmla="*/ 882 h 1193"/>
                <a:gd name="T50" fmla="*/ 355 w 1801"/>
                <a:gd name="T51" fmla="*/ 1184 h 1193"/>
                <a:gd name="T52" fmla="*/ 499 w 1801"/>
                <a:gd name="T53" fmla="*/ 979 h 1193"/>
                <a:gd name="T54" fmla="*/ 505 w 1801"/>
                <a:gd name="T55" fmla="*/ 745 h 1193"/>
                <a:gd name="T56" fmla="*/ 477 w 1801"/>
                <a:gd name="T57" fmla="*/ 659 h 1193"/>
                <a:gd name="T58" fmla="*/ 600 w 1801"/>
                <a:gd name="T59" fmla="*/ 735 h 1193"/>
                <a:gd name="T60" fmla="*/ 593 w 1801"/>
                <a:gd name="T61" fmla="*/ 640 h 1193"/>
                <a:gd name="T62" fmla="*/ 686 w 1801"/>
                <a:gd name="T63" fmla="*/ 649 h 1193"/>
                <a:gd name="T64" fmla="*/ 779 w 1801"/>
                <a:gd name="T65" fmla="*/ 692 h 1193"/>
                <a:gd name="T66" fmla="*/ 840 w 1801"/>
                <a:gd name="T67" fmla="*/ 781 h 1193"/>
                <a:gd name="T68" fmla="*/ 959 w 1801"/>
                <a:gd name="T69" fmla="*/ 698 h 1193"/>
                <a:gd name="T70" fmla="*/ 1006 w 1801"/>
                <a:gd name="T71" fmla="*/ 797 h 1193"/>
                <a:gd name="T72" fmla="*/ 1015 w 1801"/>
                <a:gd name="T73" fmla="*/ 757 h 1193"/>
                <a:gd name="T74" fmla="*/ 1099 w 1801"/>
                <a:gd name="T75" fmla="*/ 757 h 1193"/>
                <a:gd name="T76" fmla="*/ 1202 w 1801"/>
                <a:gd name="T77" fmla="*/ 619 h 1193"/>
                <a:gd name="T78" fmla="*/ 1171 w 1801"/>
                <a:gd name="T79" fmla="*/ 518 h 1193"/>
                <a:gd name="T80" fmla="*/ 1248 w 1801"/>
                <a:gd name="T81" fmla="*/ 540 h 1193"/>
                <a:gd name="T82" fmla="*/ 1355 w 1801"/>
                <a:gd name="T83" fmla="*/ 427 h 1193"/>
                <a:gd name="T84" fmla="*/ 1543 w 1801"/>
                <a:gd name="T85" fmla="*/ 272 h 1193"/>
                <a:gd name="T86" fmla="*/ 1801 w 1801"/>
                <a:gd name="T87" fmla="*/ 190 h 1193"/>
                <a:gd name="T88" fmla="*/ 408 w 1801"/>
                <a:gd name="T89" fmla="*/ 191 h 1193"/>
                <a:gd name="T90" fmla="*/ 322 w 1801"/>
                <a:gd name="T91" fmla="*/ 343 h 1193"/>
                <a:gd name="T92" fmla="*/ 407 w 1801"/>
                <a:gd name="T93" fmla="*/ 250 h 1193"/>
                <a:gd name="T94" fmla="*/ 1007 w 1801"/>
                <a:gd name="T95" fmla="*/ 631 h 1193"/>
                <a:gd name="T96" fmla="*/ 682 w 1801"/>
                <a:gd name="T97" fmla="*/ 549 h 1193"/>
                <a:gd name="T98" fmla="*/ 536 w 1801"/>
                <a:gd name="T99" fmla="*/ 503 h 1193"/>
                <a:gd name="T100" fmla="*/ 568 w 1801"/>
                <a:gd name="T101" fmla="*/ 512 h 1193"/>
                <a:gd name="T102" fmla="*/ 554 w 1801"/>
                <a:gd name="T103" fmla="*/ 453 h 1193"/>
                <a:gd name="T104" fmla="*/ 617 w 1801"/>
                <a:gd name="T105" fmla="*/ 530 h 1193"/>
                <a:gd name="T106" fmla="*/ 678 w 1801"/>
                <a:gd name="T107" fmla="*/ 534 h 1193"/>
                <a:gd name="T108" fmla="*/ 688 w 1801"/>
                <a:gd name="T109" fmla="*/ 636 h 1193"/>
                <a:gd name="T110" fmla="*/ 768 w 1801"/>
                <a:gd name="T111" fmla="*/ 519 h 1193"/>
                <a:gd name="T112" fmla="*/ 808 w 1801"/>
                <a:gd name="T113" fmla="*/ 538 h 1193"/>
                <a:gd name="T114" fmla="*/ 851 w 1801"/>
                <a:gd name="T115" fmla="*/ 599 h 1193"/>
                <a:gd name="T116" fmla="*/ 958 w 1801"/>
                <a:gd name="T117" fmla="*/ 617 h 1193"/>
                <a:gd name="T118" fmla="*/ 1005 w 1801"/>
                <a:gd name="T119" fmla="*/ 726 h 1193"/>
                <a:gd name="T120" fmla="*/ 1033 w 1801"/>
                <a:gd name="T121" fmla="*/ 671 h 1193"/>
                <a:gd name="T122" fmla="*/ 1041 w 1801"/>
                <a:gd name="T123" fmla="*/ 669 h 1193"/>
                <a:gd name="T124" fmla="*/ 1308 w 1801"/>
                <a:gd name="T125" fmla="*/ 442 h 1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801" h="1193">
                  <a:moveTo>
                    <a:pt x="1737" y="157"/>
                  </a:moveTo>
                  <a:cubicBezTo>
                    <a:pt x="1712" y="143"/>
                    <a:pt x="1680" y="128"/>
                    <a:pt x="1645" y="128"/>
                  </a:cubicBezTo>
                  <a:cubicBezTo>
                    <a:pt x="1635" y="128"/>
                    <a:pt x="1628" y="130"/>
                    <a:pt x="1630" y="134"/>
                  </a:cubicBezTo>
                  <a:cubicBezTo>
                    <a:pt x="1639" y="164"/>
                    <a:pt x="1616" y="134"/>
                    <a:pt x="1610" y="134"/>
                  </a:cubicBezTo>
                  <a:cubicBezTo>
                    <a:pt x="1540" y="133"/>
                    <a:pt x="1540" y="133"/>
                    <a:pt x="1540" y="133"/>
                  </a:cubicBezTo>
                  <a:cubicBezTo>
                    <a:pt x="1536" y="117"/>
                    <a:pt x="1525" y="111"/>
                    <a:pt x="1504" y="111"/>
                  </a:cubicBezTo>
                  <a:cubicBezTo>
                    <a:pt x="1493" y="111"/>
                    <a:pt x="1476" y="116"/>
                    <a:pt x="1469" y="110"/>
                  </a:cubicBezTo>
                  <a:cubicBezTo>
                    <a:pt x="1463" y="105"/>
                    <a:pt x="1463" y="97"/>
                    <a:pt x="1454" y="95"/>
                  </a:cubicBezTo>
                  <a:cubicBezTo>
                    <a:pt x="1435" y="89"/>
                    <a:pt x="1415" y="84"/>
                    <a:pt x="1391" y="84"/>
                  </a:cubicBezTo>
                  <a:cubicBezTo>
                    <a:pt x="1368" y="84"/>
                    <a:pt x="1364" y="96"/>
                    <a:pt x="1362" y="108"/>
                  </a:cubicBezTo>
                  <a:cubicBezTo>
                    <a:pt x="1314" y="108"/>
                    <a:pt x="1314" y="108"/>
                    <a:pt x="1314" y="108"/>
                  </a:cubicBezTo>
                  <a:cubicBezTo>
                    <a:pt x="1305" y="108"/>
                    <a:pt x="1304" y="101"/>
                    <a:pt x="1294" y="101"/>
                  </a:cubicBezTo>
                  <a:cubicBezTo>
                    <a:pt x="1293" y="105"/>
                    <a:pt x="1291" y="114"/>
                    <a:pt x="1286" y="114"/>
                  </a:cubicBezTo>
                  <a:cubicBezTo>
                    <a:pt x="1273" y="114"/>
                    <a:pt x="1268" y="99"/>
                    <a:pt x="1268" y="90"/>
                  </a:cubicBezTo>
                  <a:cubicBezTo>
                    <a:pt x="1268" y="88"/>
                    <a:pt x="1292" y="72"/>
                    <a:pt x="1230" y="67"/>
                  </a:cubicBezTo>
                  <a:cubicBezTo>
                    <a:pt x="1222" y="66"/>
                    <a:pt x="1217" y="70"/>
                    <a:pt x="1217" y="79"/>
                  </a:cubicBezTo>
                  <a:cubicBezTo>
                    <a:pt x="1184" y="79"/>
                    <a:pt x="1184" y="79"/>
                    <a:pt x="1184" y="79"/>
                  </a:cubicBezTo>
                  <a:cubicBezTo>
                    <a:pt x="1174" y="77"/>
                    <a:pt x="1121" y="70"/>
                    <a:pt x="1114" y="59"/>
                  </a:cubicBezTo>
                  <a:cubicBezTo>
                    <a:pt x="1074" y="92"/>
                    <a:pt x="1083" y="72"/>
                    <a:pt x="1083" y="72"/>
                  </a:cubicBezTo>
                  <a:cubicBezTo>
                    <a:pt x="1092" y="60"/>
                    <a:pt x="1185" y="35"/>
                    <a:pt x="1109" y="17"/>
                  </a:cubicBezTo>
                  <a:cubicBezTo>
                    <a:pt x="1077" y="17"/>
                    <a:pt x="1077" y="17"/>
                    <a:pt x="1077" y="17"/>
                  </a:cubicBezTo>
                  <a:cubicBezTo>
                    <a:pt x="1074" y="8"/>
                    <a:pt x="1067" y="0"/>
                    <a:pt x="1054" y="0"/>
                  </a:cubicBezTo>
                  <a:cubicBezTo>
                    <a:pt x="1038" y="0"/>
                    <a:pt x="1032" y="12"/>
                    <a:pt x="1023" y="18"/>
                  </a:cubicBezTo>
                  <a:cubicBezTo>
                    <a:pt x="1017" y="23"/>
                    <a:pt x="978" y="39"/>
                    <a:pt x="981" y="24"/>
                  </a:cubicBezTo>
                  <a:cubicBezTo>
                    <a:pt x="971" y="27"/>
                    <a:pt x="928" y="30"/>
                    <a:pt x="906" y="50"/>
                  </a:cubicBezTo>
                  <a:cubicBezTo>
                    <a:pt x="901" y="55"/>
                    <a:pt x="900" y="67"/>
                    <a:pt x="893" y="67"/>
                  </a:cubicBezTo>
                  <a:cubicBezTo>
                    <a:pt x="883" y="67"/>
                    <a:pt x="845" y="63"/>
                    <a:pt x="845" y="81"/>
                  </a:cubicBezTo>
                  <a:cubicBezTo>
                    <a:pt x="845" y="85"/>
                    <a:pt x="848" y="88"/>
                    <a:pt x="849" y="93"/>
                  </a:cubicBezTo>
                  <a:cubicBezTo>
                    <a:pt x="843" y="97"/>
                    <a:pt x="840" y="93"/>
                    <a:pt x="819" y="93"/>
                  </a:cubicBezTo>
                  <a:cubicBezTo>
                    <a:pt x="801" y="117"/>
                    <a:pt x="802" y="89"/>
                    <a:pt x="798" y="84"/>
                  </a:cubicBezTo>
                  <a:cubicBezTo>
                    <a:pt x="796" y="94"/>
                    <a:pt x="790" y="98"/>
                    <a:pt x="782" y="102"/>
                  </a:cubicBezTo>
                  <a:cubicBezTo>
                    <a:pt x="785" y="111"/>
                    <a:pt x="798" y="120"/>
                    <a:pt x="788" y="130"/>
                  </a:cubicBezTo>
                  <a:cubicBezTo>
                    <a:pt x="782" y="137"/>
                    <a:pt x="801" y="159"/>
                    <a:pt x="791" y="159"/>
                  </a:cubicBezTo>
                  <a:cubicBezTo>
                    <a:pt x="778" y="159"/>
                    <a:pt x="774" y="113"/>
                    <a:pt x="774" y="104"/>
                  </a:cubicBezTo>
                  <a:cubicBezTo>
                    <a:pt x="774" y="93"/>
                    <a:pt x="791" y="89"/>
                    <a:pt x="765" y="84"/>
                  </a:cubicBezTo>
                  <a:cubicBezTo>
                    <a:pt x="752" y="81"/>
                    <a:pt x="727" y="103"/>
                    <a:pt x="727" y="114"/>
                  </a:cubicBezTo>
                  <a:cubicBezTo>
                    <a:pt x="727" y="129"/>
                    <a:pt x="734" y="138"/>
                    <a:pt x="741" y="145"/>
                  </a:cubicBezTo>
                  <a:cubicBezTo>
                    <a:pt x="758" y="172"/>
                    <a:pt x="717" y="142"/>
                    <a:pt x="702" y="138"/>
                  </a:cubicBezTo>
                  <a:cubicBezTo>
                    <a:pt x="660" y="127"/>
                    <a:pt x="674" y="141"/>
                    <a:pt x="674" y="143"/>
                  </a:cubicBezTo>
                  <a:cubicBezTo>
                    <a:pt x="672" y="167"/>
                    <a:pt x="662" y="148"/>
                    <a:pt x="657" y="148"/>
                  </a:cubicBezTo>
                  <a:cubicBezTo>
                    <a:pt x="647" y="148"/>
                    <a:pt x="628" y="161"/>
                    <a:pt x="614" y="154"/>
                  </a:cubicBezTo>
                  <a:cubicBezTo>
                    <a:pt x="607" y="136"/>
                    <a:pt x="561" y="177"/>
                    <a:pt x="550" y="177"/>
                  </a:cubicBezTo>
                  <a:cubicBezTo>
                    <a:pt x="546" y="177"/>
                    <a:pt x="541" y="174"/>
                    <a:pt x="542" y="171"/>
                  </a:cubicBezTo>
                  <a:cubicBezTo>
                    <a:pt x="547" y="159"/>
                    <a:pt x="540" y="132"/>
                    <a:pt x="527" y="172"/>
                  </a:cubicBezTo>
                  <a:cubicBezTo>
                    <a:pt x="526" y="175"/>
                    <a:pt x="532" y="176"/>
                    <a:pt x="532" y="182"/>
                  </a:cubicBezTo>
                  <a:cubicBezTo>
                    <a:pt x="532" y="192"/>
                    <a:pt x="516" y="185"/>
                    <a:pt x="507" y="188"/>
                  </a:cubicBezTo>
                  <a:cubicBezTo>
                    <a:pt x="499" y="191"/>
                    <a:pt x="503" y="220"/>
                    <a:pt x="468" y="205"/>
                  </a:cubicBezTo>
                  <a:cubicBezTo>
                    <a:pt x="468" y="217"/>
                    <a:pt x="468" y="217"/>
                    <a:pt x="468" y="217"/>
                  </a:cubicBezTo>
                  <a:cubicBezTo>
                    <a:pt x="450" y="215"/>
                    <a:pt x="452" y="197"/>
                    <a:pt x="446" y="188"/>
                  </a:cubicBezTo>
                  <a:cubicBezTo>
                    <a:pt x="459" y="188"/>
                    <a:pt x="466" y="187"/>
                    <a:pt x="479" y="191"/>
                  </a:cubicBezTo>
                  <a:cubicBezTo>
                    <a:pt x="496" y="195"/>
                    <a:pt x="530" y="174"/>
                    <a:pt x="478" y="157"/>
                  </a:cubicBezTo>
                  <a:cubicBezTo>
                    <a:pt x="463" y="152"/>
                    <a:pt x="430" y="136"/>
                    <a:pt x="420" y="136"/>
                  </a:cubicBezTo>
                  <a:cubicBezTo>
                    <a:pt x="419" y="136"/>
                    <a:pt x="419" y="135"/>
                    <a:pt x="412" y="136"/>
                  </a:cubicBezTo>
                  <a:cubicBezTo>
                    <a:pt x="411" y="136"/>
                    <a:pt x="405" y="135"/>
                    <a:pt x="402" y="134"/>
                  </a:cubicBezTo>
                  <a:cubicBezTo>
                    <a:pt x="402" y="132"/>
                    <a:pt x="400" y="132"/>
                    <a:pt x="397" y="130"/>
                  </a:cubicBezTo>
                  <a:cubicBezTo>
                    <a:pt x="404" y="127"/>
                    <a:pt x="406" y="130"/>
                    <a:pt x="409" y="122"/>
                  </a:cubicBezTo>
                  <a:cubicBezTo>
                    <a:pt x="406" y="121"/>
                    <a:pt x="400" y="118"/>
                    <a:pt x="398" y="118"/>
                  </a:cubicBezTo>
                  <a:cubicBezTo>
                    <a:pt x="396" y="118"/>
                    <a:pt x="395" y="120"/>
                    <a:pt x="394" y="122"/>
                  </a:cubicBezTo>
                  <a:cubicBezTo>
                    <a:pt x="390" y="122"/>
                    <a:pt x="391" y="119"/>
                    <a:pt x="391" y="115"/>
                  </a:cubicBezTo>
                  <a:cubicBezTo>
                    <a:pt x="386" y="118"/>
                    <a:pt x="383" y="119"/>
                    <a:pt x="379" y="124"/>
                  </a:cubicBezTo>
                  <a:cubicBezTo>
                    <a:pt x="379" y="122"/>
                    <a:pt x="379" y="120"/>
                    <a:pt x="377" y="118"/>
                  </a:cubicBezTo>
                  <a:cubicBezTo>
                    <a:pt x="372" y="121"/>
                    <a:pt x="370" y="128"/>
                    <a:pt x="364" y="127"/>
                  </a:cubicBezTo>
                  <a:cubicBezTo>
                    <a:pt x="366" y="123"/>
                    <a:pt x="371" y="122"/>
                    <a:pt x="371" y="118"/>
                  </a:cubicBezTo>
                  <a:cubicBezTo>
                    <a:pt x="371" y="114"/>
                    <a:pt x="359" y="121"/>
                    <a:pt x="355" y="121"/>
                  </a:cubicBezTo>
                  <a:cubicBezTo>
                    <a:pt x="352" y="121"/>
                    <a:pt x="350" y="119"/>
                    <a:pt x="348" y="117"/>
                  </a:cubicBezTo>
                  <a:cubicBezTo>
                    <a:pt x="347" y="118"/>
                    <a:pt x="342" y="120"/>
                    <a:pt x="342" y="121"/>
                  </a:cubicBezTo>
                  <a:cubicBezTo>
                    <a:pt x="342" y="123"/>
                    <a:pt x="344" y="124"/>
                    <a:pt x="346" y="125"/>
                  </a:cubicBezTo>
                  <a:cubicBezTo>
                    <a:pt x="341" y="128"/>
                    <a:pt x="336" y="126"/>
                    <a:pt x="332" y="133"/>
                  </a:cubicBezTo>
                  <a:cubicBezTo>
                    <a:pt x="332" y="128"/>
                    <a:pt x="332" y="128"/>
                    <a:pt x="332" y="128"/>
                  </a:cubicBezTo>
                  <a:cubicBezTo>
                    <a:pt x="325" y="129"/>
                    <a:pt x="324" y="136"/>
                    <a:pt x="320" y="136"/>
                  </a:cubicBezTo>
                  <a:cubicBezTo>
                    <a:pt x="320" y="133"/>
                    <a:pt x="320" y="133"/>
                    <a:pt x="320" y="133"/>
                  </a:cubicBezTo>
                  <a:cubicBezTo>
                    <a:pt x="316" y="134"/>
                    <a:pt x="310" y="133"/>
                    <a:pt x="307" y="136"/>
                  </a:cubicBezTo>
                  <a:cubicBezTo>
                    <a:pt x="308" y="138"/>
                    <a:pt x="308" y="137"/>
                    <a:pt x="310" y="139"/>
                  </a:cubicBezTo>
                  <a:cubicBezTo>
                    <a:pt x="307" y="140"/>
                    <a:pt x="306" y="140"/>
                    <a:pt x="304" y="140"/>
                  </a:cubicBezTo>
                  <a:cubicBezTo>
                    <a:pt x="300" y="140"/>
                    <a:pt x="298" y="142"/>
                    <a:pt x="296" y="144"/>
                  </a:cubicBezTo>
                  <a:cubicBezTo>
                    <a:pt x="299" y="144"/>
                    <a:pt x="299" y="144"/>
                    <a:pt x="301" y="145"/>
                  </a:cubicBezTo>
                  <a:cubicBezTo>
                    <a:pt x="301" y="145"/>
                    <a:pt x="297" y="153"/>
                    <a:pt x="296" y="153"/>
                  </a:cubicBezTo>
                  <a:cubicBezTo>
                    <a:pt x="292" y="153"/>
                    <a:pt x="291" y="150"/>
                    <a:pt x="286" y="150"/>
                  </a:cubicBezTo>
                  <a:cubicBezTo>
                    <a:pt x="287" y="147"/>
                    <a:pt x="286" y="146"/>
                    <a:pt x="285" y="144"/>
                  </a:cubicBezTo>
                  <a:cubicBezTo>
                    <a:pt x="284" y="145"/>
                    <a:pt x="283" y="146"/>
                    <a:pt x="282" y="148"/>
                  </a:cubicBezTo>
                  <a:cubicBezTo>
                    <a:pt x="281" y="148"/>
                    <a:pt x="281" y="147"/>
                    <a:pt x="280" y="147"/>
                  </a:cubicBezTo>
                  <a:cubicBezTo>
                    <a:pt x="277" y="147"/>
                    <a:pt x="276" y="149"/>
                    <a:pt x="275" y="152"/>
                  </a:cubicBezTo>
                  <a:cubicBezTo>
                    <a:pt x="275" y="152"/>
                    <a:pt x="278" y="153"/>
                    <a:pt x="280" y="153"/>
                  </a:cubicBezTo>
                  <a:cubicBezTo>
                    <a:pt x="278" y="154"/>
                    <a:pt x="275" y="155"/>
                    <a:pt x="274" y="157"/>
                  </a:cubicBezTo>
                  <a:cubicBezTo>
                    <a:pt x="281" y="157"/>
                    <a:pt x="284" y="153"/>
                    <a:pt x="292" y="152"/>
                  </a:cubicBezTo>
                  <a:cubicBezTo>
                    <a:pt x="290" y="158"/>
                    <a:pt x="282" y="169"/>
                    <a:pt x="275" y="171"/>
                  </a:cubicBezTo>
                  <a:cubicBezTo>
                    <a:pt x="269" y="173"/>
                    <a:pt x="264" y="178"/>
                    <a:pt x="261" y="184"/>
                  </a:cubicBezTo>
                  <a:cubicBezTo>
                    <a:pt x="261" y="184"/>
                    <a:pt x="258" y="191"/>
                    <a:pt x="258" y="191"/>
                  </a:cubicBezTo>
                  <a:cubicBezTo>
                    <a:pt x="255" y="191"/>
                    <a:pt x="256" y="200"/>
                    <a:pt x="252" y="203"/>
                  </a:cubicBezTo>
                  <a:cubicBezTo>
                    <a:pt x="243" y="210"/>
                    <a:pt x="238" y="221"/>
                    <a:pt x="224" y="224"/>
                  </a:cubicBezTo>
                  <a:cubicBezTo>
                    <a:pt x="227" y="225"/>
                    <a:pt x="228" y="226"/>
                    <a:pt x="232" y="227"/>
                  </a:cubicBezTo>
                  <a:cubicBezTo>
                    <a:pt x="221" y="225"/>
                    <a:pt x="220" y="233"/>
                    <a:pt x="214" y="234"/>
                  </a:cubicBezTo>
                  <a:cubicBezTo>
                    <a:pt x="207" y="236"/>
                    <a:pt x="204" y="240"/>
                    <a:pt x="200" y="245"/>
                  </a:cubicBezTo>
                  <a:cubicBezTo>
                    <a:pt x="198" y="248"/>
                    <a:pt x="194" y="247"/>
                    <a:pt x="194" y="252"/>
                  </a:cubicBezTo>
                  <a:cubicBezTo>
                    <a:pt x="194" y="260"/>
                    <a:pt x="194" y="268"/>
                    <a:pt x="199" y="274"/>
                  </a:cubicBezTo>
                  <a:cubicBezTo>
                    <a:pt x="197" y="276"/>
                    <a:pt x="194" y="279"/>
                    <a:pt x="194" y="282"/>
                  </a:cubicBezTo>
                  <a:cubicBezTo>
                    <a:pt x="198" y="280"/>
                    <a:pt x="198" y="280"/>
                    <a:pt x="202" y="280"/>
                  </a:cubicBezTo>
                  <a:cubicBezTo>
                    <a:pt x="202" y="285"/>
                    <a:pt x="202" y="285"/>
                    <a:pt x="202" y="285"/>
                  </a:cubicBezTo>
                  <a:cubicBezTo>
                    <a:pt x="201" y="285"/>
                    <a:pt x="197" y="287"/>
                    <a:pt x="197" y="289"/>
                  </a:cubicBezTo>
                  <a:cubicBezTo>
                    <a:pt x="197" y="290"/>
                    <a:pt x="209" y="298"/>
                    <a:pt x="210" y="298"/>
                  </a:cubicBezTo>
                  <a:cubicBezTo>
                    <a:pt x="223" y="298"/>
                    <a:pt x="233" y="286"/>
                    <a:pt x="239" y="277"/>
                  </a:cubicBezTo>
                  <a:cubicBezTo>
                    <a:pt x="241" y="280"/>
                    <a:pt x="242" y="282"/>
                    <a:pt x="245" y="284"/>
                  </a:cubicBezTo>
                  <a:cubicBezTo>
                    <a:pt x="245" y="285"/>
                    <a:pt x="244" y="287"/>
                    <a:pt x="244" y="289"/>
                  </a:cubicBezTo>
                  <a:cubicBezTo>
                    <a:pt x="244" y="294"/>
                    <a:pt x="249" y="295"/>
                    <a:pt x="250" y="300"/>
                  </a:cubicBezTo>
                  <a:cubicBezTo>
                    <a:pt x="252" y="307"/>
                    <a:pt x="252" y="311"/>
                    <a:pt x="257" y="316"/>
                  </a:cubicBezTo>
                  <a:cubicBezTo>
                    <a:pt x="257" y="317"/>
                    <a:pt x="256" y="318"/>
                    <a:pt x="256" y="319"/>
                  </a:cubicBezTo>
                  <a:cubicBezTo>
                    <a:pt x="256" y="321"/>
                    <a:pt x="260" y="333"/>
                    <a:pt x="263" y="333"/>
                  </a:cubicBezTo>
                  <a:cubicBezTo>
                    <a:pt x="271" y="333"/>
                    <a:pt x="272" y="324"/>
                    <a:pt x="278" y="324"/>
                  </a:cubicBezTo>
                  <a:cubicBezTo>
                    <a:pt x="286" y="324"/>
                    <a:pt x="286" y="324"/>
                    <a:pt x="286" y="324"/>
                  </a:cubicBezTo>
                  <a:cubicBezTo>
                    <a:pt x="287" y="318"/>
                    <a:pt x="294" y="317"/>
                    <a:pt x="295" y="309"/>
                  </a:cubicBezTo>
                  <a:cubicBezTo>
                    <a:pt x="293" y="309"/>
                    <a:pt x="290" y="307"/>
                    <a:pt x="290" y="304"/>
                  </a:cubicBezTo>
                  <a:cubicBezTo>
                    <a:pt x="290" y="297"/>
                    <a:pt x="293" y="289"/>
                    <a:pt x="299" y="289"/>
                  </a:cubicBezTo>
                  <a:cubicBezTo>
                    <a:pt x="302" y="289"/>
                    <a:pt x="311" y="281"/>
                    <a:pt x="311" y="276"/>
                  </a:cubicBezTo>
                  <a:cubicBezTo>
                    <a:pt x="311" y="271"/>
                    <a:pt x="303" y="265"/>
                    <a:pt x="297" y="264"/>
                  </a:cubicBezTo>
                  <a:cubicBezTo>
                    <a:pt x="297" y="262"/>
                    <a:pt x="296" y="260"/>
                    <a:pt x="295" y="259"/>
                  </a:cubicBezTo>
                  <a:cubicBezTo>
                    <a:pt x="295" y="253"/>
                    <a:pt x="295" y="253"/>
                    <a:pt x="295" y="253"/>
                  </a:cubicBezTo>
                  <a:cubicBezTo>
                    <a:pt x="300" y="250"/>
                    <a:pt x="296" y="245"/>
                    <a:pt x="299" y="240"/>
                  </a:cubicBezTo>
                  <a:cubicBezTo>
                    <a:pt x="302" y="235"/>
                    <a:pt x="307" y="234"/>
                    <a:pt x="313" y="231"/>
                  </a:cubicBezTo>
                  <a:cubicBezTo>
                    <a:pt x="319" y="227"/>
                    <a:pt x="333" y="221"/>
                    <a:pt x="333" y="214"/>
                  </a:cubicBezTo>
                  <a:cubicBezTo>
                    <a:pt x="334" y="212"/>
                    <a:pt x="333" y="210"/>
                    <a:pt x="333" y="207"/>
                  </a:cubicBezTo>
                  <a:cubicBezTo>
                    <a:pt x="333" y="198"/>
                    <a:pt x="341" y="194"/>
                    <a:pt x="351" y="194"/>
                  </a:cubicBezTo>
                  <a:cubicBezTo>
                    <a:pt x="359" y="194"/>
                    <a:pt x="369" y="196"/>
                    <a:pt x="369" y="204"/>
                  </a:cubicBezTo>
                  <a:cubicBezTo>
                    <a:pt x="369" y="209"/>
                    <a:pt x="362" y="210"/>
                    <a:pt x="358" y="213"/>
                  </a:cubicBezTo>
                  <a:cubicBezTo>
                    <a:pt x="350" y="217"/>
                    <a:pt x="343" y="234"/>
                    <a:pt x="330" y="234"/>
                  </a:cubicBezTo>
                  <a:cubicBezTo>
                    <a:pt x="331" y="236"/>
                    <a:pt x="330" y="238"/>
                    <a:pt x="330" y="240"/>
                  </a:cubicBezTo>
                  <a:cubicBezTo>
                    <a:pt x="330" y="244"/>
                    <a:pt x="333" y="251"/>
                    <a:pt x="336" y="252"/>
                  </a:cubicBezTo>
                  <a:cubicBezTo>
                    <a:pt x="335" y="253"/>
                    <a:pt x="332" y="256"/>
                    <a:pt x="332" y="259"/>
                  </a:cubicBezTo>
                  <a:cubicBezTo>
                    <a:pt x="332" y="265"/>
                    <a:pt x="338" y="269"/>
                    <a:pt x="345" y="269"/>
                  </a:cubicBezTo>
                  <a:cubicBezTo>
                    <a:pt x="345" y="273"/>
                    <a:pt x="347" y="273"/>
                    <a:pt x="351" y="273"/>
                  </a:cubicBezTo>
                  <a:cubicBezTo>
                    <a:pt x="357" y="273"/>
                    <a:pt x="364" y="271"/>
                    <a:pt x="370" y="269"/>
                  </a:cubicBezTo>
                  <a:cubicBezTo>
                    <a:pt x="376" y="270"/>
                    <a:pt x="390" y="269"/>
                    <a:pt x="393" y="263"/>
                  </a:cubicBezTo>
                  <a:cubicBezTo>
                    <a:pt x="393" y="263"/>
                    <a:pt x="393" y="263"/>
                    <a:pt x="393" y="263"/>
                  </a:cubicBezTo>
                  <a:cubicBezTo>
                    <a:pt x="395" y="266"/>
                    <a:pt x="398" y="267"/>
                    <a:pt x="400" y="273"/>
                  </a:cubicBezTo>
                  <a:cubicBezTo>
                    <a:pt x="397" y="276"/>
                    <a:pt x="387" y="280"/>
                    <a:pt x="384" y="280"/>
                  </a:cubicBezTo>
                  <a:cubicBezTo>
                    <a:pt x="378" y="280"/>
                    <a:pt x="375" y="278"/>
                    <a:pt x="368" y="278"/>
                  </a:cubicBezTo>
                  <a:cubicBezTo>
                    <a:pt x="362" y="278"/>
                    <a:pt x="346" y="284"/>
                    <a:pt x="351" y="288"/>
                  </a:cubicBezTo>
                  <a:cubicBezTo>
                    <a:pt x="366" y="303"/>
                    <a:pt x="358" y="308"/>
                    <a:pt x="355" y="308"/>
                  </a:cubicBezTo>
                  <a:cubicBezTo>
                    <a:pt x="348" y="308"/>
                    <a:pt x="347" y="301"/>
                    <a:pt x="342" y="301"/>
                  </a:cubicBezTo>
                  <a:cubicBezTo>
                    <a:pt x="337" y="301"/>
                    <a:pt x="330" y="315"/>
                    <a:pt x="330" y="322"/>
                  </a:cubicBezTo>
                  <a:cubicBezTo>
                    <a:pt x="330" y="334"/>
                    <a:pt x="320" y="332"/>
                    <a:pt x="320" y="343"/>
                  </a:cubicBezTo>
                  <a:cubicBezTo>
                    <a:pt x="316" y="343"/>
                    <a:pt x="312" y="344"/>
                    <a:pt x="309" y="344"/>
                  </a:cubicBezTo>
                  <a:cubicBezTo>
                    <a:pt x="309" y="343"/>
                    <a:pt x="309" y="342"/>
                    <a:pt x="310" y="340"/>
                  </a:cubicBezTo>
                  <a:cubicBezTo>
                    <a:pt x="308" y="340"/>
                    <a:pt x="304" y="339"/>
                    <a:pt x="300" y="339"/>
                  </a:cubicBezTo>
                  <a:cubicBezTo>
                    <a:pt x="296" y="339"/>
                    <a:pt x="291" y="344"/>
                    <a:pt x="288" y="345"/>
                  </a:cubicBezTo>
                  <a:cubicBezTo>
                    <a:pt x="284" y="347"/>
                    <a:pt x="280" y="346"/>
                    <a:pt x="275" y="349"/>
                  </a:cubicBezTo>
                  <a:cubicBezTo>
                    <a:pt x="273" y="349"/>
                    <a:pt x="273" y="351"/>
                    <a:pt x="269" y="351"/>
                  </a:cubicBezTo>
                  <a:cubicBezTo>
                    <a:pt x="269" y="351"/>
                    <a:pt x="264" y="348"/>
                    <a:pt x="264" y="347"/>
                  </a:cubicBezTo>
                  <a:cubicBezTo>
                    <a:pt x="264" y="346"/>
                    <a:pt x="266" y="345"/>
                    <a:pt x="266" y="344"/>
                  </a:cubicBezTo>
                  <a:cubicBezTo>
                    <a:pt x="259" y="343"/>
                    <a:pt x="253" y="350"/>
                    <a:pt x="245" y="350"/>
                  </a:cubicBezTo>
                  <a:cubicBezTo>
                    <a:pt x="244" y="350"/>
                    <a:pt x="243" y="348"/>
                    <a:pt x="243" y="346"/>
                  </a:cubicBezTo>
                  <a:cubicBezTo>
                    <a:pt x="240" y="346"/>
                    <a:pt x="239" y="345"/>
                    <a:pt x="235" y="345"/>
                  </a:cubicBezTo>
                  <a:cubicBezTo>
                    <a:pt x="236" y="344"/>
                    <a:pt x="235" y="344"/>
                    <a:pt x="235" y="342"/>
                  </a:cubicBezTo>
                  <a:cubicBezTo>
                    <a:pt x="234" y="341"/>
                    <a:pt x="232" y="339"/>
                    <a:pt x="232" y="336"/>
                  </a:cubicBezTo>
                  <a:cubicBezTo>
                    <a:pt x="232" y="331"/>
                    <a:pt x="236" y="328"/>
                    <a:pt x="239" y="325"/>
                  </a:cubicBezTo>
                  <a:cubicBezTo>
                    <a:pt x="240" y="324"/>
                    <a:pt x="242" y="323"/>
                    <a:pt x="242" y="322"/>
                  </a:cubicBezTo>
                  <a:cubicBezTo>
                    <a:pt x="242" y="319"/>
                    <a:pt x="242" y="319"/>
                    <a:pt x="242" y="319"/>
                  </a:cubicBezTo>
                  <a:cubicBezTo>
                    <a:pt x="240" y="319"/>
                    <a:pt x="237" y="319"/>
                    <a:pt x="237" y="316"/>
                  </a:cubicBezTo>
                  <a:cubicBezTo>
                    <a:pt x="237" y="313"/>
                    <a:pt x="237" y="311"/>
                    <a:pt x="238" y="308"/>
                  </a:cubicBezTo>
                  <a:cubicBezTo>
                    <a:pt x="238" y="304"/>
                    <a:pt x="238" y="304"/>
                    <a:pt x="238" y="304"/>
                  </a:cubicBezTo>
                  <a:cubicBezTo>
                    <a:pt x="231" y="310"/>
                    <a:pt x="219" y="311"/>
                    <a:pt x="219" y="324"/>
                  </a:cubicBezTo>
                  <a:cubicBezTo>
                    <a:pt x="219" y="331"/>
                    <a:pt x="224" y="333"/>
                    <a:pt x="225" y="342"/>
                  </a:cubicBezTo>
                  <a:cubicBezTo>
                    <a:pt x="225" y="342"/>
                    <a:pt x="227" y="348"/>
                    <a:pt x="227" y="349"/>
                  </a:cubicBezTo>
                  <a:cubicBezTo>
                    <a:pt x="227" y="352"/>
                    <a:pt x="222" y="355"/>
                    <a:pt x="220" y="355"/>
                  </a:cubicBezTo>
                  <a:cubicBezTo>
                    <a:pt x="218" y="355"/>
                    <a:pt x="215" y="353"/>
                    <a:pt x="213" y="355"/>
                  </a:cubicBezTo>
                  <a:cubicBezTo>
                    <a:pt x="212" y="355"/>
                    <a:pt x="211" y="358"/>
                    <a:pt x="210" y="357"/>
                  </a:cubicBezTo>
                  <a:cubicBezTo>
                    <a:pt x="208" y="358"/>
                    <a:pt x="210" y="357"/>
                    <a:pt x="206" y="357"/>
                  </a:cubicBezTo>
                  <a:cubicBezTo>
                    <a:pt x="199" y="357"/>
                    <a:pt x="195" y="362"/>
                    <a:pt x="191" y="366"/>
                  </a:cubicBezTo>
                  <a:cubicBezTo>
                    <a:pt x="190" y="366"/>
                    <a:pt x="187" y="368"/>
                    <a:pt x="187" y="369"/>
                  </a:cubicBezTo>
                  <a:cubicBezTo>
                    <a:pt x="187" y="373"/>
                    <a:pt x="188" y="377"/>
                    <a:pt x="186" y="379"/>
                  </a:cubicBezTo>
                  <a:cubicBezTo>
                    <a:pt x="185" y="380"/>
                    <a:pt x="172" y="385"/>
                    <a:pt x="171" y="386"/>
                  </a:cubicBezTo>
                  <a:cubicBezTo>
                    <a:pt x="169" y="386"/>
                    <a:pt x="168" y="387"/>
                    <a:pt x="166" y="387"/>
                  </a:cubicBezTo>
                  <a:cubicBezTo>
                    <a:pt x="165" y="394"/>
                    <a:pt x="162" y="401"/>
                    <a:pt x="153" y="401"/>
                  </a:cubicBezTo>
                  <a:cubicBezTo>
                    <a:pt x="152" y="403"/>
                    <a:pt x="150" y="405"/>
                    <a:pt x="148" y="405"/>
                  </a:cubicBezTo>
                  <a:cubicBezTo>
                    <a:pt x="144" y="405"/>
                    <a:pt x="141" y="404"/>
                    <a:pt x="139" y="401"/>
                  </a:cubicBezTo>
                  <a:cubicBezTo>
                    <a:pt x="136" y="401"/>
                    <a:pt x="136" y="401"/>
                    <a:pt x="136" y="401"/>
                  </a:cubicBezTo>
                  <a:cubicBezTo>
                    <a:pt x="136" y="404"/>
                    <a:pt x="136" y="404"/>
                    <a:pt x="136" y="404"/>
                  </a:cubicBezTo>
                  <a:cubicBezTo>
                    <a:pt x="136" y="405"/>
                    <a:pt x="135" y="409"/>
                    <a:pt x="137" y="410"/>
                  </a:cubicBezTo>
                  <a:cubicBezTo>
                    <a:pt x="137" y="412"/>
                    <a:pt x="137" y="412"/>
                    <a:pt x="137" y="412"/>
                  </a:cubicBezTo>
                  <a:cubicBezTo>
                    <a:pt x="136" y="412"/>
                    <a:pt x="132" y="413"/>
                    <a:pt x="130" y="413"/>
                  </a:cubicBezTo>
                  <a:cubicBezTo>
                    <a:pt x="128" y="413"/>
                    <a:pt x="123" y="412"/>
                    <a:pt x="122" y="410"/>
                  </a:cubicBezTo>
                  <a:cubicBezTo>
                    <a:pt x="119" y="411"/>
                    <a:pt x="110" y="413"/>
                    <a:pt x="110" y="416"/>
                  </a:cubicBezTo>
                  <a:cubicBezTo>
                    <a:pt x="110" y="416"/>
                    <a:pt x="110" y="417"/>
                    <a:pt x="110" y="417"/>
                  </a:cubicBezTo>
                  <a:cubicBezTo>
                    <a:pt x="110" y="422"/>
                    <a:pt x="124" y="424"/>
                    <a:pt x="129" y="426"/>
                  </a:cubicBezTo>
                  <a:cubicBezTo>
                    <a:pt x="130" y="426"/>
                    <a:pt x="131" y="428"/>
                    <a:pt x="132" y="428"/>
                  </a:cubicBezTo>
                  <a:cubicBezTo>
                    <a:pt x="132" y="433"/>
                    <a:pt x="134" y="438"/>
                    <a:pt x="140" y="438"/>
                  </a:cubicBezTo>
                  <a:cubicBezTo>
                    <a:pt x="140" y="441"/>
                    <a:pt x="142" y="440"/>
                    <a:pt x="142" y="443"/>
                  </a:cubicBezTo>
                  <a:cubicBezTo>
                    <a:pt x="142" y="444"/>
                    <a:pt x="142" y="446"/>
                    <a:pt x="141" y="447"/>
                  </a:cubicBezTo>
                  <a:cubicBezTo>
                    <a:pt x="142" y="447"/>
                    <a:pt x="142" y="447"/>
                    <a:pt x="142" y="447"/>
                  </a:cubicBezTo>
                  <a:cubicBezTo>
                    <a:pt x="142" y="449"/>
                    <a:pt x="142" y="454"/>
                    <a:pt x="142" y="455"/>
                  </a:cubicBezTo>
                  <a:cubicBezTo>
                    <a:pt x="142" y="461"/>
                    <a:pt x="138" y="463"/>
                    <a:pt x="138" y="469"/>
                  </a:cubicBezTo>
                  <a:cubicBezTo>
                    <a:pt x="137" y="469"/>
                    <a:pt x="132" y="471"/>
                    <a:pt x="130" y="471"/>
                  </a:cubicBezTo>
                  <a:cubicBezTo>
                    <a:pt x="127" y="471"/>
                    <a:pt x="125" y="468"/>
                    <a:pt x="122" y="469"/>
                  </a:cubicBezTo>
                  <a:cubicBezTo>
                    <a:pt x="107" y="469"/>
                    <a:pt x="107" y="469"/>
                    <a:pt x="107" y="469"/>
                  </a:cubicBezTo>
                  <a:cubicBezTo>
                    <a:pt x="106" y="469"/>
                    <a:pt x="103" y="469"/>
                    <a:pt x="102" y="468"/>
                  </a:cubicBezTo>
                  <a:cubicBezTo>
                    <a:pt x="88" y="468"/>
                    <a:pt x="88" y="468"/>
                    <a:pt x="88" y="468"/>
                  </a:cubicBezTo>
                  <a:cubicBezTo>
                    <a:pt x="86" y="468"/>
                    <a:pt x="85" y="466"/>
                    <a:pt x="84" y="466"/>
                  </a:cubicBezTo>
                  <a:cubicBezTo>
                    <a:pt x="82" y="466"/>
                    <a:pt x="71" y="473"/>
                    <a:pt x="71" y="475"/>
                  </a:cubicBezTo>
                  <a:cubicBezTo>
                    <a:pt x="71" y="477"/>
                    <a:pt x="75" y="482"/>
                    <a:pt x="75" y="486"/>
                  </a:cubicBezTo>
                  <a:cubicBezTo>
                    <a:pt x="75" y="494"/>
                    <a:pt x="72" y="502"/>
                    <a:pt x="72" y="510"/>
                  </a:cubicBezTo>
                  <a:cubicBezTo>
                    <a:pt x="72" y="512"/>
                    <a:pt x="69" y="513"/>
                    <a:pt x="69" y="517"/>
                  </a:cubicBezTo>
                  <a:cubicBezTo>
                    <a:pt x="69" y="519"/>
                    <a:pt x="71" y="521"/>
                    <a:pt x="74" y="521"/>
                  </a:cubicBezTo>
                  <a:cubicBezTo>
                    <a:pt x="74" y="533"/>
                    <a:pt x="74" y="533"/>
                    <a:pt x="74" y="533"/>
                  </a:cubicBezTo>
                  <a:cubicBezTo>
                    <a:pt x="74" y="534"/>
                    <a:pt x="74" y="536"/>
                    <a:pt x="76" y="536"/>
                  </a:cubicBezTo>
                  <a:cubicBezTo>
                    <a:pt x="81" y="536"/>
                    <a:pt x="84" y="534"/>
                    <a:pt x="89" y="534"/>
                  </a:cubicBezTo>
                  <a:cubicBezTo>
                    <a:pt x="96" y="534"/>
                    <a:pt x="96" y="545"/>
                    <a:pt x="101" y="545"/>
                  </a:cubicBezTo>
                  <a:cubicBezTo>
                    <a:pt x="108" y="545"/>
                    <a:pt x="112" y="539"/>
                    <a:pt x="119" y="539"/>
                  </a:cubicBezTo>
                  <a:cubicBezTo>
                    <a:pt x="121" y="539"/>
                    <a:pt x="126" y="537"/>
                    <a:pt x="129" y="538"/>
                  </a:cubicBezTo>
                  <a:cubicBezTo>
                    <a:pt x="129" y="538"/>
                    <a:pt x="129" y="538"/>
                    <a:pt x="129" y="538"/>
                  </a:cubicBezTo>
                  <a:cubicBezTo>
                    <a:pt x="135" y="540"/>
                    <a:pt x="135" y="532"/>
                    <a:pt x="139" y="530"/>
                  </a:cubicBezTo>
                  <a:cubicBezTo>
                    <a:pt x="145" y="527"/>
                    <a:pt x="147" y="523"/>
                    <a:pt x="151" y="517"/>
                  </a:cubicBezTo>
                  <a:cubicBezTo>
                    <a:pt x="150" y="517"/>
                    <a:pt x="148" y="516"/>
                    <a:pt x="148" y="513"/>
                  </a:cubicBezTo>
                  <a:cubicBezTo>
                    <a:pt x="148" y="507"/>
                    <a:pt x="157" y="494"/>
                    <a:pt x="162" y="493"/>
                  </a:cubicBezTo>
                  <a:cubicBezTo>
                    <a:pt x="169" y="491"/>
                    <a:pt x="176" y="489"/>
                    <a:pt x="177" y="483"/>
                  </a:cubicBezTo>
                  <a:cubicBezTo>
                    <a:pt x="176" y="476"/>
                    <a:pt x="176" y="476"/>
                    <a:pt x="176" y="476"/>
                  </a:cubicBezTo>
                  <a:cubicBezTo>
                    <a:pt x="176" y="472"/>
                    <a:pt x="180" y="469"/>
                    <a:pt x="185" y="469"/>
                  </a:cubicBezTo>
                  <a:cubicBezTo>
                    <a:pt x="191" y="469"/>
                    <a:pt x="195" y="472"/>
                    <a:pt x="202" y="472"/>
                  </a:cubicBezTo>
                  <a:cubicBezTo>
                    <a:pt x="209" y="472"/>
                    <a:pt x="213" y="467"/>
                    <a:pt x="219" y="464"/>
                  </a:cubicBezTo>
                  <a:cubicBezTo>
                    <a:pt x="221" y="463"/>
                    <a:pt x="222" y="459"/>
                    <a:pt x="227" y="459"/>
                  </a:cubicBezTo>
                  <a:cubicBezTo>
                    <a:pt x="239" y="459"/>
                    <a:pt x="241" y="471"/>
                    <a:pt x="246" y="478"/>
                  </a:cubicBezTo>
                  <a:cubicBezTo>
                    <a:pt x="247" y="480"/>
                    <a:pt x="251" y="482"/>
                    <a:pt x="253" y="484"/>
                  </a:cubicBezTo>
                  <a:cubicBezTo>
                    <a:pt x="259" y="489"/>
                    <a:pt x="261" y="492"/>
                    <a:pt x="270" y="494"/>
                  </a:cubicBezTo>
                  <a:cubicBezTo>
                    <a:pt x="270" y="496"/>
                    <a:pt x="275" y="497"/>
                    <a:pt x="276" y="497"/>
                  </a:cubicBezTo>
                  <a:cubicBezTo>
                    <a:pt x="276" y="499"/>
                    <a:pt x="284" y="506"/>
                    <a:pt x="285" y="506"/>
                  </a:cubicBezTo>
                  <a:cubicBezTo>
                    <a:pt x="285" y="509"/>
                    <a:pt x="288" y="510"/>
                    <a:pt x="288" y="515"/>
                  </a:cubicBezTo>
                  <a:cubicBezTo>
                    <a:pt x="288" y="518"/>
                    <a:pt x="286" y="523"/>
                    <a:pt x="282" y="523"/>
                  </a:cubicBezTo>
                  <a:cubicBezTo>
                    <a:pt x="282" y="524"/>
                    <a:pt x="284" y="525"/>
                    <a:pt x="286" y="525"/>
                  </a:cubicBezTo>
                  <a:cubicBezTo>
                    <a:pt x="290" y="525"/>
                    <a:pt x="289" y="519"/>
                    <a:pt x="292" y="516"/>
                  </a:cubicBezTo>
                  <a:cubicBezTo>
                    <a:pt x="292" y="516"/>
                    <a:pt x="296" y="516"/>
                    <a:pt x="296" y="514"/>
                  </a:cubicBezTo>
                  <a:cubicBezTo>
                    <a:pt x="296" y="510"/>
                    <a:pt x="291" y="509"/>
                    <a:pt x="291" y="505"/>
                  </a:cubicBezTo>
                  <a:cubicBezTo>
                    <a:pt x="291" y="502"/>
                    <a:pt x="294" y="501"/>
                    <a:pt x="297" y="501"/>
                  </a:cubicBezTo>
                  <a:cubicBezTo>
                    <a:pt x="302" y="501"/>
                    <a:pt x="304" y="504"/>
                    <a:pt x="307" y="505"/>
                  </a:cubicBezTo>
                  <a:cubicBezTo>
                    <a:pt x="308" y="499"/>
                    <a:pt x="301" y="496"/>
                    <a:pt x="295" y="493"/>
                  </a:cubicBezTo>
                  <a:cubicBezTo>
                    <a:pt x="293" y="492"/>
                    <a:pt x="285" y="491"/>
                    <a:pt x="287" y="487"/>
                  </a:cubicBezTo>
                  <a:cubicBezTo>
                    <a:pt x="287" y="486"/>
                    <a:pt x="287" y="486"/>
                    <a:pt x="287" y="485"/>
                  </a:cubicBezTo>
                  <a:cubicBezTo>
                    <a:pt x="283" y="485"/>
                    <a:pt x="280" y="486"/>
                    <a:pt x="275" y="484"/>
                  </a:cubicBezTo>
                  <a:cubicBezTo>
                    <a:pt x="273" y="483"/>
                    <a:pt x="271" y="478"/>
                    <a:pt x="269" y="474"/>
                  </a:cubicBezTo>
                  <a:cubicBezTo>
                    <a:pt x="268" y="471"/>
                    <a:pt x="266" y="466"/>
                    <a:pt x="261" y="464"/>
                  </a:cubicBezTo>
                  <a:cubicBezTo>
                    <a:pt x="258" y="463"/>
                    <a:pt x="255" y="461"/>
                    <a:pt x="255" y="457"/>
                  </a:cubicBezTo>
                  <a:cubicBezTo>
                    <a:pt x="255" y="455"/>
                    <a:pt x="256" y="453"/>
                    <a:pt x="256" y="451"/>
                  </a:cubicBezTo>
                  <a:cubicBezTo>
                    <a:pt x="256" y="451"/>
                    <a:pt x="255" y="450"/>
                    <a:pt x="255" y="449"/>
                  </a:cubicBezTo>
                  <a:cubicBezTo>
                    <a:pt x="255" y="446"/>
                    <a:pt x="261" y="446"/>
                    <a:pt x="265" y="444"/>
                  </a:cubicBezTo>
                  <a:cubicBezTo>
                    <a:pt x="267" y="446"/>
                    <a:pt x="265" y="452"/>
                    <a:pt x="269" y="452"/>
                  </a:cubicBezTo>
                  <a:cubicBezTo>
                    <a:pt x="278" y="452"/>
                    <a:pt x="278" y="452"/>
                    <a:pt x="278" y="452"/>
                  </a:cubicBezTo>
                  <a:cubicBezTo>
                    <a:pt x="278" y="459"/>
                    <a:pt x="285" y="469"/>
                    <a:pt x="292" y="469"/>
                  </a:cubicBezTo>
                  <a:cubicBezTo>
                    <a:pt x="296" y="469"/>
                    <a:pt x="296" y="469"/>
                    <a:pt x="296" y="469"/>
                  </a:cubicBezTo>
                  <a:cubicBezTo>
                    <a:pt x="296" y="474"/>
                    <a:pt x="301" y="474"/>
                    <a:pt x="306" y="476"/>
                  </a:cubicBezTo>
                  <a:cubicBezTo>
                    <a:pt x="310" y="478"/>
                    <a:pt x="317" y="485"/>
                    <a:pt x="317" y="489"/>
                  </a:cubicBezTo>
                  <a:cubicBezTo>
                    <a:pt x="317" y="497"/>
                    <a:pt x="317" y="497"/>
                    <a:pt x="317" y="497"/>
                  </a:cubicBezTo>
                  <a:cubicBezTo>
                    <a:pt x="317" y="503"/>
                    <a:pt x="322" y="506"/>
                    <a:pt x="325" y="510"/>
                  </a:cubicBezTo>
                  <a:cubicBezTo>
                    <a:pt x="328" y="512"/>
                    <a:pt x="330" y="515"/>
                    <a:pt x="332" y="519"/>
                  </a:cubicBezTo>
                  <a:cubicBezTo>
                    <a:pt x="332" y="520"/>
                    <a:pt x="332" y="523"/>
                    <a:pt x="333" y="523"/>
                  </a:cubicBezTo>
                  <a:cubicBezTo>
                    <a:pt x="339" y="523"/>
                    <a:pt x="339" y="523"/>
                    <a:pt x="339" y="523"/>
                  </a:cubicBezTo>
                  <a:cubicBezTo>
                    <a:pt x="338" y="524"/>
                    <a:pt x="335" y="525"/>
                    <a:pt x="335" y="527"/>
                  </a:cubicBezTo>
                  <a:cubicBezTo>
                    <a:pt x="335" y="533"/>
                    <a:pt x="339" y="537"/>
                    <a:pt x="344" y="537"/>
                  </a:cubicBezTo>
                  <a:cubicBezTo>
                    <a:pt x="348" y="537"/>
                    <a:pt x="348" y="537"/>
                    <a:pt x="348" y="537"/>
                  </a:cubicBezTo>
                  <a:cubicBezTo>
                    <a:pt x="345" y="536"/>
                    <a:pt x="348" y="532"/>
                    <a:pt x="348" y="530"/>
                  </a:cubicBezTo>
                  <a:cubicBezTo>
                    <a:pt x="348" y="528"/>
                    <a:pt x="347" y="527"/>
                    <a:pt x="346" y="525"/>
                  </a:cubicBezTo>
                  <a:cubicBezTo>
                    <a:pt x="346" y="523"/>
                    <a:pt x="346" y="523"/>
                    <a:pt x="346" y="523"/>
                  </a:cubicBezTo>
                  <a:cubicBezTo>
                    <a:pt x="348" y="524"/>
                    <a:pt x="351" y="527"/>
                    <a:pt x="354" y="527"/>
                  </a:cubicBezTo>
                  <a:cubicBezTo>
                    <a:pt x="355" y="527"/>
                    <a:pt x="355" y="527"/>
                    <a:pt x="355" y="527"/>
                  </a:cubicBezTo>
                  <a:cubicBezTo>
                    <a:pt x="355" y="525"/>
                    <a:pt x="358" y="526"/>
                    <a:pt x="360" y="526"/>
                  </a:cubicBezTo>
                  <a:cubicBezTo>
                    <a:pt x="359" y="525"/>
                    <a:pt x="359" y="524"/>
                    <a:pt x="359" y="523"/>
                  </a:cubicBezTo>
                  <a:cubicBezTo>
                    <a:pt x="356" y="523"/>
                    <a:pt x="348" y="515"/>
                    <a:pt x="348" y="514"/>
                  </a:cubicBezTo>
                  <a:cubicBezTo>
                    <a:pt x="348" y="513"/>
                    <a:pt x="349" y="512"/>
                    <a:pt x="349" y="511"/>
                  </a:cubicBezTo>
                  <a:cubicBezTo>
                    <a:pt x="344" y="504"/>
                    <a:pt x="344" y="504"/>
                    <a:pt x="344" y="504"/>
                  </a:cubicBezTo>
                  <a:cubicBezTo>
                    <a:pt x="344" y="502"/>
                    <a:pt x="345" y="501"/>
                    <a:pt x="347" y="501"/>
                  </a:cubicBezTo>
                  <a:cubicBezTo>
                    <a:pt x="350" y="501"/>
                    <a:pt x="350" y="505"/>
                    <a:pt x="355" y="505"/>
                  </a:cubicBezTo>
                  <a:cubicBezTo>
                    <a:pt x="355" y="503"/>
                    <a:pt x="355" y="501"/>
                    <a:pt x="355" y="498"/>
                  </a:cubicBezTo>
                  <a:cubicBezTo>
                    <a:pt x="359" y="497"/>
                    <a:pt x="360" y="494"/>
                    <a:pt x="365" y="494"/>
                  </a:cubicBezTo>
                  <a:cubicBezTo>
                    <a:pt x="370" y="494"/>
                    <a:pt x="373" y="501"/>
                    <a:pt x="378" y="501"/>
                  </a:cubicBezTo>
                  <a:cubicBezTo>
                    <a:pt x="382" y="501"/>
                    <a:pt x="383" y="497"/>
                    <a:pt x="387" y="495"/>
                  </a:cubicBezTo>
                  <a:cubicBezTo>
                    <a:pt x="389" y="493"/>
                    <a:pt x="391" y="495"/>
                    <a:pt x="394" y="494"/>
                  </a:cubicBezTo>
                  <a:cubicBezTo>
                    <a:pt x="396" y="493"/>
                    <a:pt x="397" y="494"/>
                    <a:pt x="398" y="493"/>
                  </a:cubicBezTo>
                  <a:cubicBezTo>
                    <a:pt x="396" y="490"/>
                    <a:pt x="388" y="486"/>
                    <a:pt x="388" y="479"/>
                  </a:cubicBezTo>
                  <a:cubicBezTo>
                    <a:pt x="388" y="475"/>
                    <a:pt x="394" y="469"/>
                    <a:pt x="397" y="466"/>
                  </a:cubicBezTo>
                  <a:cubicBezTo>
                    <a:pt x="397" y="458"/>
                    <a:pt x="397" y="458"/>
                    <a:pt x="397" y="458"/>
                  </a:cubicBezTo>
                  <a:cubicBezTo>
                    <a:pt x="398" y="456"/>
                    <a:pt x="397" y="459"/>
                    <a:pt x="399" y="454"/>
                  </a:cubicBezTo>
                  <a:cubicBezTo>
                    <a:pt x="399" y="451"/>
                    <a:pt x="402" y="449"/>
                    <a:pt x="405" y="449"/>
                  </a:cubicBezTo>
                  <a:cubicBezTo>
                    <a:pt x="405" y="447"/>
                    <a:pt x="405" y="446"/>
                    <a:pt x="405" y="444"/>
                  </a:cubicBezTo>
                  <a:cubicBezTo>
                    <a:pt x="411" y="442"/>
                    <a:pt x="412" y="434"/>
                    <a:pt x="419" y="434"/>
                  </a:cubicBezTo>
                  <a:cubicBezTo>
                    <a:pt x="424" y="434"/>
                    <a:pt x="438" y="457"/>
                    <a:pt x="442" y="457"/>
                  </a:cubicBezTo>
                  <a:cubicBezTo>
                    <a:pt x="447" y="457"/>
                    <a:pt x="461" y="451"/>
                    <a:pt x="464" y="448"/>
                  </a:cubicBezTo>
                  <a:cubicBezTo>
                    <a:pt x="463" y="448"/>
                    <a:pt x="455" y="446"/>
                    <a:pt x="455" y="446"/>
                  </a:cubicBezTo>
                  <a:cubicBezTo>
                    <a:pt x="454" y="446"/>
                    <a:pt x="450" y="446"/>
                    <a:pt x="450" y="442"/>
                  </a:cubicBezTo>
                  <a:cubicBezTo>
                    <a:pt x="450" y="439"/>
                    <a:pt x="472" y="431"/>
                    <a:pt x="481" y="428"/>
                  </a:cubicBezTo>
                  <a:cubicBezTo>
                    <a:pt x="481" y="428"/>
                    <a:pt x="477" y="433"/>
                    <a:pt x="475" y="433"/>
                  </a:cubicBezTo>
                  <a:cubicBezTo>
                    <a:pt x="476" y="435"/>
                    <a:pt x="484" y="443"/>
                    <a:pt x="466" y="448"/>
                  </a:cubicBezTo>
                  <a:cubicBezTo>
                    <a:pt x="474" y="466"/>
                    <a:pt x="509" y="463"/>
                    <a:pt x="509" y="487"/>
                  </a:cubicBezTo>
                  <a:cubicBezTo>
                    <a:pt x="510" y="487"/>
                    <a:pt x="510" y="487"/>
                    <a:pt x="510" y="487"/>
                  </a:cubicBezTo>
                  <a:cubicBezTo>
                    <a:pt x="511" y="486"/>
                    <a:pt x="512" y="486"/>
                    <a:pt x="513" y="486"/>
                  </a:cubicBezTo>
                  <a:cubicBezTo>
                    <a:pt x="506" y="488"/>
                    <a:pt x="502" y="494"/>
                    <a:pt x="495" y="494"/>
                  </a:cubicBezTo>
                  <a:cubicBezTo>
                    <a:pt x="478" y="494"/>
                    <a:pt x="478" y="494"/>
                    <a:pt x="478" y="494"/>
                  </a:cubicBezTo>
                  <a:cubicBezTo>
                    <a:pt x="474" y="493"/>
                    <a:pt x="462" y="491"/>
                    <a:pt x="462" y="488"/>
                  </a:cubicBezTo>
                  <a:cubicBezTo>
                    <a:pt x="455" y="488"/>
                    <a:pt x="456" y="483"/>
                    <a:pt x="447" y="483"/>
                  </a:cubicBezTo>
                  <a:cubicBezTo>
                    <a:pt x="442" y="483"/>
                    <a:pt x="434" y="483"/>
                    <a:pt x="430" y="486"/>
                  </a:cubicBezTo>
                  <a:cubicBezTo>
                    <a:pt x="426" y="488"/>
                    <a:pt x="421" y="492"/>
                    <a:pt x="417" y="492"/>
                  </a:cubicBezTo>
                  <a:cubicBezTo>
                    <a:pt x="408" y="492"/>
                    <a:pt x="408" y="492"/>
                    <a:pt x="408" y="492"/>
                  </a:cubicBezTo>
                  <a:cubicBezTo>
                    <a:pt x="406" y="492"/>
                    <a:pt x="400" y="491"/>
                    <a:pt x="400" y="493"/>
                  </a:cubicBezTo>
                  <a:cubicBezTo>
                    <a:pt x="400" y="496"/>
                    <a:pt x="402" y="495"/>
                    <a:pt x="403" y="497"/>
                  </a:cubicBezTo>
                  <a:cubicBezTo>
                    <a:pt x="397" y="500"/>
                    <a:pt x="375" y="498"/>
                    <a:pt x="375" y="508"/>
                  </a:cubicBezTo>
                  <a:cubicBezTo>
                    <a:pt x="375" y="509"/>
                    <a:pt x="378" y="509"/>
                    <a:pt x="380" y="509"/>
                  </a:cubicBezTo>
                  <a:cubicBezTo>
                    <a:pt x="380" y="511"/>
                    <a:pt x="380" y="511"/>
                    <a:pt x="380" y="513"/>
                  </a:cubicBezTo>
                  <a:cubicBezTo>
                    <a:pt x="380" y="519"/>
                    <a:pt x="377" y="518"/>
                    <a:pt x="374" y="521"/>
                  </a:cubicBezTo>
                  <a:cubicBezTo>
                    <a:pt x="378" y="523"/>
                    <a:pt x="382" y="523"/>
                    <a:pt x="384" y="527"/>
                  </a:cubicBezTo>
                  <a:cubicBezTo>
                    <a:pt x="381" y="530"/>
                    <a:pt x="390" y="534"/>
                    <a:pt x="392" y="536"/>
                  </a:cubicBezTo>
                  <a:cubicBezTo>
                    <a:pt x="392" y="537"/>
                    <a:pt x="391" y="538"/>
                    <a:pt x="390" y="538"/>
                  </a:cubicBezTo>
                  <a:cubicBezTo>
                    <a:pt x="393" y="538"/>
                    <a:pt x="393" y="538"/>
                    <a:pt x="393" y="538"/>
                  </a:cubicBezTo>
                  <a:cubicBezTo>
                    <a:pt x="399" y="535"/>
                    <a:pt x="402" y="544"/>
                    <a:pt x="408" y="544"/>
                  </a:cubicBezTo>
                  <a:cubicBezTo>
                    <a:pt x="413" y="544"/>
                    <a:pt x="412" y="537"/>
                    <a:pt x="418" y="537"/>
                  </a:cubicBezTo>
                  <a:cubicBezTo>
                    <a:pt x="425" y="537"/>
                    <a:pt x="427" y="544"/>
                    <a:pt x="434" y="544"/>
                  </a:cubicBezTo>
                  <a:cubicBezTo>
                    <a:pt x="442" y="544"/>
                    <a:pt x="444" y="540"/>
                    <a:pt x="449" y="537"/>
                  </a:cubicBezTo>
                  <a:cubicBezTo>
                    <a:pt x="450" y="538"/>
                    <a:pt x="452" y="539"/>
                    <a:pt x="455" y="539"/>
                  </a:cubicBezTo>
                  <a:cubicBezTo>
                    <a:pt x="457" y="539"/>
                    <a:pt x="458" y="537"/>
                    <a:pt x="461" y="536"/>
                  </a:cubicBezTo>
                  <a:cubicBezTo>
                    <a:pt x="461" y="539"/>
                    <a:pt x="461" y="539"/>
                    <a:pt x="461" y="539"/>
                  </a:cubicBezTo>
                  <a:cubicBezTo>
                    <a:pt x="460" y="540"/>
                    <a:pt x="459" y="541"/>
                    <a:pt x="459" y="542"/>
                  </a:cubicBezTo>
                  <a:cubicBezTo>
                    <a:pt x="459" y="546"/>
                    <a:pt x="460" y="550"/>
                    <a:pt x="460" y="555"/>
                  </a:cubicBezTo>
                  <a:cubicBezTo>
                    <a:pt x="460" y="563"/>
                    <a:pt x="454" y="564"/>
                    <a:pt x="452" y="570"/>
                  </a:cubicBezTo>
                  <a:cubicBezTo>
                    <a:pt x="450" y="576"/>
                    <a:pt x="450" y="580"/>
                    <a:pt x="447" y="586"/>
                  </a:cubicBezTo>
                  <a:cubicBezTo>
                    <a:pt x="447" y="588"/>
                    <a:pt x="445" y="588"/>
                    <a:pt x="445" y="590"/>
                  </a:cubicBezTo>
                  <a:cubicBezTo>
                    <a:pt x="447" y="594"/>
                    <a:pt x="447" y="594"/>
                    <a:pt x="447" y="594"/>
                  </a:cubicBezTo>
                  <a:cubicBezTo>
                    <a:pt x="446" y="593"/>
                    <a:pt x="446" y="593"/>
                    <a:pt x="446" y="592"/>
                  </a:cubicBezTo>
                  <a:cubicBezTo>
                    <a:pt x="442" y="592"/>
                    <a:pt x="442" y="594"/>
                    <a:pt x="437" y="594"/>
                  </a:cubicBezTo>
                  <a:cubicBezTo>
                    <a:pt x="430" y="594"/>
                    <a:pt x="427" y="590"/>
                    <a:pt x="421" y="590"/>
                  </a:cubicBezTo>
                  <a:cubicBezTo>
                    <a:pt x="412" y="590"/>
                    <a:pt x="409" y="595"/>
                    <a:pt x="399" y="595"/>
                  </a:cubicBezTo>
                  <a:cubicBezTo>
                    <a:pt x="388" y="595"/>
                    <a:pt x="374" y="590"/>
                    <a:pt x="365" y="586"/>
                  </a:cubicBezTo>
                  <a:cubicBezTo>
                    <a:pt x="360" y="585"/>
                    <a:pt x="353" y="587"/>
                    <a:pt x="350" y="583"/>
                  </a:cubicBezTo>
                  <a:cubicBezTo>
                    <a:pt x="349" y="581"/>
                    <a:pt x="345" y="581"/>
                    <a:pt x="345" y="576"/>
                  </a:cubicBezTo>
                  <a:cubicBezTo>
                    <a:pt x="339" y="576"/>
                    <a:pt x="339" y="576"/>
                    <a:pt x="339" y="576"/>
                  </a:cubicBezTo>
                  <a:cubicBezTo>
                    <a:pt x="338" y="576"/>
                    <a:pt x="338" y="576"/>
                    <a:pt x="338" y="576"/>
                  </a:cubicBezTo>
                  <a:cubicBezTo>
                    <a:pt x="328" y="579"/>
                    <a:pt x="321" y="579"/>
                    <a:pt x="321" y="588"/>
                  </a:cubicBezTo>
                  <a:cubicBezTo>
                    <a:pt x="321" y="595"/>
                    <a:pt x="321" y="595"/>
                    <a:pt x="321" y="595"/>
                  </a:cubicBezTo>
                  <a:cubicBezTo>
                    <a:pt x="321" y="596"/>
                    <a:pt x="318" y="599"/>
                    <a:pt x="315" y="599"/>
                  </a:cubicBezTo>
                  <a:cubicBezTo>
                    <a:pt x="292" y="599"/>
                    <a:pt x="285" y="575"/>
                    <a:pt x="265" y="575"/>
                  </a:cubicBezTo>
                  <a:cubicBezTo>
                    <a:pt x="257" y="575"/>
                    <a:pt x="257" y="575"/>
                    <a:pt x="257" y="575"/>
                  </a:cubicBezTo>
                  <a:cubicBezTo>
                    <a:pt x="251" y="575"/>
                    <a:pt x="243" y="568"/>
                    <a:pt x="243" y="560"/>
                  </a:cubicBezTo>
                  <a:cubicBezTo>
                    <a:pt x="243" y="556"/>
                    <a:pt x="247" y="553"/>
                    <a:pt x="247" y="549"/>
                  </a:cubicBezTo>
                  <a:cubicBezTo>
                    <a:pt x="247" y="546"/>
                    <a:pt x="243" y="545"/>
                    <a:pt x="243" y="542"/>
                  </a:cubicBezTo>
                  <a:cubicBezTo>
                    <a:pt x="243" y="538"/>
                    <a:pt x="247" y="539"/>
                    <a:pt x="248" y="534"/>
                  </a:cubicBezTo>
                  <a:cubicBezTo>
                    <a:pt x="246" y="534"/>
                    <a:pt x="245" y="536"/>
                    <a:pt x="243" y="536"/>
                  </a:cubicBezTo>
                  <a:cubicBezTo>
                    <a:pt x="238" y="536"/>
                    <a:pt x="240" y="530"/>
                    <a:pt x="234" y="530"/>
                  </a:cubicBezTo>
                  <a:cubicBezTo>
                    <a:pt x="228" y="530"/>
                    <a:pt x="228" y="535"/>
                    <a:pt x="222" y="535"/>
                  </a:cubicBezTo>
                  <a:cubicBezTo>
                    <a:pt x="218" y="535"/>
                    <a:pt x="216" y="533"/>
                    <a:pt x="212" y="533"/>
                  </a:cubicBezTo>
                  <a:cubicBezTo>
                    <a:pt x="208" y="533"/>
                    <a:pt x="203" y="537"/>
                    <a:pt x="200" y="537"/>
                  </a:cubicBezTo>
                  <a:cubicBezTo>
                    <a:pt x="197" y="537"/>
                    <a:pt x="193" y="534"/>
                    <a:pt x="189" y="534"/>
                  </a:cubicBezTo>
                  <a:cubicBezTo>
                    <a:pt x="175" y="534"/>
                    <a:pt x="153" y="543"/>
                    <a:pt x="141" y="549"/>
                  </a:cubicBezTo>
                  <a:cubicBezTo>
                    <a:pt x="137" y="551"/>
                    <a:pt x="136" y="554"/>
                    <a:pt x="129" y="554"/>
                  </a:cubicBezTo>
                  <a:cubicBezTo>
                    <a:pt x="119" y="554"/>
                    <a:pt x="111" y="552"/>
                    <a:pt x="103" y="547"/>
                  </a:cubicBezTo>
                  <a:cubicBezTo>
                    <a:pt x="100" y="549"/>
                    <a:pt x="100" y="552"/>
                    <a:pt x="97" y="555"/>
                  </a:cubicBezTo>
                  <a:cubicBezTo>
                    <a:pt x="98" y="555"/>
                    <a:pt x="98" y="555"/>
                    <a:pt x="98" y="555"/>
                  </a:cubicBezTo>
                  <a:cubicBezTo>
                    <a:pt x="90" y="564"/>
                    <a:pt x="80" y="574"/>
                    <a:pt x="72" y="584"/>
                  </a:cubicBezTo>
                  <a:cubicBezTo>
                    <a:pt x="66" y="592"/>
                    <a:pt x="70" y="596"/>
                    <a:pt x="67" y="608"/>
                  </a:cubicBezTo>
                  <a:cubicBezTo>
                    <a:pt x="65" y="613"/>
                    <a:pt x="58" y="619"/>
                    <a:pt x="53" y="621"/>
                  </a:cubicBezTo>
                  <a:cubicBezTo>
                    <a:pt x="48" y="625"/>
                    <a:pt x="40" y="624"/>
                    <a:pt x="35" y="630"/>
                  </a:cubicBezTo>
                  <a:cubicBezTo>
                    <a:pt x="28" y="640"/>
                    <a:pt x="19" y="656"/>
                    <a:pt x="15" y="668"/>
                  </a:cubicBezTo>
                  <a:cubicBezTo>
                    <a:pt x="13" y="673"/>
                    <a:pt x="6" y="676"/>
                    <a:pt x="6" y="683"/>
                  </a:cubicBezTo>
                  <a:cubicBezTo>
                    <a:pt x="6" y="695"/>
                    <a:pt x="12" y="703"/>
                    <a:pt x="12" y="717"/>
                  </a:cubicBezTo>
                  <a:cubicBezTo>
                    <a:pt x="12" y="724"/>
                    <a:pt x="6" y="741"/>
                    <a:pt x="0" y="744"/>
                  </a:cubicBezTo>
                  <a:cubicBezTo>
                    <a:pt x="2" y="749"/>
                    <a:pt x="4" y="750"/>
                    <a:pt x="4" y="754"/>
                  </a:cubicBezTo>
                  <a:cubicBezTo>
                    <a:pt x="4" y="757"/>
                    <a:pt x="6" y="760"/>
                    <a:pt x="6" y="764"/>
                  </a:cubicBezTo>
                  <a:cubicBezTo>
                    <a:pt x="5" y="764"/>
                    <a:pt x="5" y="764"/>
                    <a:pt x="5" y="764"/>
                  </a:cubicBezTo>
                  <a:cubicBezTo>
                    <a:pt x="6" y="766"/>
                    <a:pt x="7" y="767"/>
                    <a:pt x="9" y="768"/>
                  </a:cubicBezTo>
                  <a:cubicBezTo>
                    <a:pt x="9" y="770"/>
                    <a:pt x="25" y="784"/>
                    <a:pt x="27" y="785"/>
                  </a:cubicBezTo>
                  <a:cubicBezTo>
                    <a:pt x="35" y="792"/>
                    <a:pt x="37" y="799"/>
                    <a:pt x="42" y="808"/>
                  </a:cubicBezTo>
                  <a:cubicBezTo>
                    <a:pt x="49" y="818"/>
                    <a:pt x="66" y="828"/>
                    <a:pt x="75" y="834"/>
                  </a:cubicBezTo>
                  <a:cubicBezTo>
                    <a:pt x="76" y="835"/>
                    <a:pt x="81" y="837"/>
                    <a:pt x="84" y="837"/>
                  </a:cubicBezTo>
                  <a:cubicBezTo>
                    <a:pt x="96" y="837"/>
                    <a:pt x="101" y="831"/>
                    <a:pt x="113" y="831"/>
                  </a:cubicBezTo>
                  <a:cubicBezTo>
                    <a:pt x="119" y="831"/>
                    <a:pt x="127" y="835"/>
                    <a:pt x="132" y="835"/>
                  </a:cubicBezTo>
                  <a:cubicBezTo>
                    <a:pt x="136" y="835"/>
                    <a:pt x="138" y="831"/>
                    <a:pt x="142" y="830"/>
                  </a:cubicBezTo>
                  <a:cubicBezTo>
                    <a:pt x="154" y="826"/>
                    <a:pt x="165" y="819"/>
                    <a:pt x="180" y="819"/>
                  </a:cubicBezTo>
                  <a:cubicBezTo>
                    <a:pt x="193" y="819"/>
                    <a:pt x="195" y="837"/>
                    <a:pt x="204" y="837"/>
                  </a:cubicBezTo>
                  <a:cubicBezTo>
                    <a:pt x="217" y="837"/>
                    <a:pt x="217" y="837"/>
                    <a:pt x="217" y="837"/>
                  </a:cubicBezTo>
                  <a:cubicBezTo>
                    <a:pt x="227" y="837"/>
                    <a:pt x="233" y="843"/>
                    <a:pt x="236" y="850"/>
                  </a:cubicBezTo>
                  <a:cubicBezTo>
                    <a:pt x="233" y="852"/>
                    <a:pt x="233" y="861"/>
                    <a:pt x="233" y="865"/>
                  </a:cubicBezTo>
                  <a:cubicBezTo>
                    <a:pt x="233" y="866"/>
                    <a:pt x="232" y="867"/>
                    <a:pt x="233" y="869"/>
                  </a:cubicBezTo>
                  <a:cubicBezTo>
                    <a:pt x="231" y="871"/>
                    <a:pt x="226" y="878"/>
                    <a:pt x="226" y="882"/>
                  </a:cubicBezTo>
                  <a:cubicBezTo>
                    <a:pt x="226" y="896"/>
                    <a:pt x="244" y="907"/>
                    <a:pt x="252" y="917"/>
                  </a:cubicBezTo>
                  <a:cubicBezTo>
                    <a:pt x="256" y="922"/>
                    <a:pt x="254" y="929"/>
                    <a:pt x="257" y="935"/>
                  </a:cubicBezTo>
                  <a:cubicBezTo>
                    <a:pt x="260" y="943"/>
                    <a:pt x="262" y="947"/>
                    <a:pt x="264" y="960"/>
                  </a:cubicBezTo>
                  <a:cubicBezTo>
                    <a:pt x="265" y="967"/>
                    <a:pt x="268" y="970"/>
                    <a:pt x="268" y="978"/>
                  </a:cubicBezTo>
                  <a:cubicBezTo>
                    <a:pt x="268" y="994"/>
                    <a:pt x="249" y="999"/>
                    <a:pt x="249" y="1021"/>
                  </a:cubicBezTo>
                  <a:cubicBezTo>
                    <a:pt x="249" y="1041"/>
                    <a:pt x="258" y="1052"/>
                    <a:pt x="267" y="1066"/>
                  </a:cubicBezTo>
                  <a:cubicBezTo>
                    <a:pt x="269" y="1071"/>
                    <a:pt x="273" y="1072"/>
                    <a:pt x="273" y="1077"/>
                  </a:cubicBezTo>
                  <a:cubicBezTo>
                    <a:pt x="273" y="1085"/>
                    <a:pt x="273" y="1085"/>
                    <a:pt x="273" y="1085"/>
                  </a:cubicBezTo>
                  <a:cubicBezTo>
                    <a:pt x="273" y="1112"/>
                    <a:pt x="287" y="1130"/>
                    <a:pt x="298" y="1148"/>
                  </a:cubicBezTo>
                  <a:cubicBezTo>
                    <a:pt x="300" y="1151"/>
                    <a:pt x="308" y="1160"/>
                    <a:pt x="308" y="1165"/>
                  </a:cubicBezTo>
                  <a:cubicBezTo>
                    <a:pt x="308" y="1168"/>
                    <a:pt x="307" y="1171"/>
                    <a:pt x="304" y="1173"/>
                  </a:cubicBezTo>
                  <a:cubicBezTo>
                    <a:pt x="307" y="1176"/>
                    <a:pt x="310" y="1183"/>
                    <a:pt x="310" y="1189"/>
                  </a:cubicBezTo>
                  <a:cubicBezTo>
                    <a:pt x="310" y="1188"/>
                    <a:pt x="311" y="1187"/>
                    <a:pt x="313" y="1187"/>
                  </a:cubicBezTo>
                  <a:cubicBezTo>
                    <a:pt x="315" y="1190"/>
                    <a:pt x="317" y="1193"/>
                    <a:pt x="322" y="1193"/>
                  </a:cubicBezTo>
                  <a:cubicBezTo>
                    <a:pt x="334" y="1193"/>
                    <a:pt x="342" y="1184"/>
                    <a:pt x="355" y="1184"/>
                  </a:cubicBezTo>
                  <a:cubicBezTo>
                    <a:pt x="358" y="1184"/>
                    <a:pt x="360" y="1187"/>
                    <a:pt x="363" y="1187"/>
                  </a:cubicBezTo>
                  <a:cubicBezTo>
                    <a:pt x="366" y="1187"/>
                    <a:pt x="368" y="1185"/>
                    <a:pt x="372" y="1185"/>
                  </a:cubicBezTo>
                  <a:cubicBezTo>
                    <a:pt x="373" y="1179"/>
                    <a:pt x="381" y="1182"/>
                    <a:pt x="386" y="1179"/>
                  </a:cubicBezTo>
                  <a:cubicBezTo>
                    <a:pt x="398" y="1173"/>
                    <a:pt x="402" y="1165"/>
                    <a:pt x="409" y="1155"/>
                  </a:cubicBezTo>
                  <a:cubicBezTo>
                    <a:pt x="414" y="1149"/>
                    <a:pt x="415" y="1142"/>
                    <a:pt x="422" y="1135"/>
                  </a:cubicBezTo>
                  <a:cubicBezTo>
                    <a:pt x="425" y="1132"/>
                    <a:pt x="434" y="1125"/>
                    <a:pt x="434" y="1116"/>
                  </a:cubicBezTo>
                  <a:cubicBezTo>
                    <a:pt x="434" y="1114"/>
                    <a:pt x="432" y="1111"/>
                    <a:pt x="429" y="1110"/>
                  </a:cubicBezTo>
                  <a:cubicBezTo>
                    <a:pt x="433" y="1102"/>
                    <a:pt x="437" y="1099"/>
                    <a:pt x="445" y="1095"/>
                  </a:cubicBezTo>
                  <a:cubicBezTo>
                    <a:pt x="447" y="1095"/>
                    <a:pt x="452" y="1096"/>
                    <a:pt x="454" y="1093"/>
                  </a:cubicBezTo>
                  <a:cubicBezTo>
                    <a:pt x="456" y="1091"/>
                    <a:pt x="456" y="1081"/>
                    <a:pt x="456" y="1076"/>
                  </a:cubicBezTo>
                  <a:cubicBezTo>
                    <a:pt x="456" y="1066"/>
                    <a:pt x="448" y="1062"/>
                    <a:pt x="448" y="1055"/>
                  </a:cubicBezTo>
                  <a:cubicBezTo>
                    <a:pt x="448" y="1052"/>
                    <a:pt x="453" y="1047"/>
                    <a:pt x="457" y="1046"/>
                  </a:cubicBezTo>
                  <a:cubicBezTo>
                    <a:pt x="460" y="1026"/>
                    <a:pt x="501" y="1029"/>
                    <a:pt x="501" y="1005"/>
                  </a:cubicBezTo>
                  <a:cubicBezTo>
                    <a:pt x="501" y="1002"/>
                    <a:pt x="500" y="1000"/>
                    <a:pt x="498" y="999"/>
                  </a:cubicBezTo>
                  <a:cubicBezTo>
                    <a:pt x="498" y="990"/>
                    <a:pt x="499" y="984"/>
                    <a:pt x="499" y="979"/>
                  </a:cubicBezTo>
                  <a:cubicBezTo>
                    <a:pt x="499" y="972"/>
                    <a:pt x="499" y="972"/>
                    <a:pt x="499" y="972"/>
                  </a:cubicBezTo>
                  <a:cubicBezTo>
                    <a:pt x="499" y="971"/>
                    <a:pt x="501" y="969"/>
                    <a:pt x="501" y="967"/>
                  </a:cubicBezTo>
                  <a:cubicBezTo>
                    <a:pt x="501" y="961"/>
                    <a:pt x="490" y="956"/>
                    <a:pt x="490" y="946"/>
                  </a:cubicBezTo>
                  <a:cubicBezTo>
                    <a:pt x="490" y="937"/>
                    <a:pt x="487" y="932"/>
                    <a:pt x="487" y="923"/>
                  </a:cubicBezTo>
                  <a:cubicBezTo>
                    <a:pt x="487" y="914"/>
                    <a:pt x="495" y="912"/>
                    <a:pt x="497" y="905"/>
                  </a:cubicBezTo>
                  <a:cubicBezTo>
                    <a:pt x="505" y="877"/>
                    <a:pt x="527" y="873"/>
                    <a:pt x="547" y="857"/>
                  </a:cubicBezTo>
                  <a:cubicBezTo>
                    <a:pt x="558" y="848"/>
                    <a:pt x="562" y="837"/>
                    <a:pt x="571" y="825"/>
                  </a:cubicBezTo>
                  <a:cubicBezTo>
                    <a:pt x="579" y="814"/>
                    <a:pt x="593" y="792"/>
                    <a:pt x="593" y="774"/>
                  </a:cubicBezTo>
                  <a:cubicBezTo>
                    <a:pt x="593" y="772"/>
                    <a:pt x="592" y="771"/>
                    <a:pt x="591" y="770"/>
                  </a:cubicBezTo>
                  <a:cubicBezTo>
                    <a:pt x="580" y="772"/>
                    <a:pt x="569" y="777"/>
                    <a:pt x="557" y="779"/>
                  </a:cubicBezTo>
                  <a:cubicBezTo>
                    <a:pt x="552" y="779"/>
                    <a:pt x="549" y="777"/>
                    <a:pt x="545" y="779"/>
                  </a:cubicBezTo>
                  <a:cubicBezTo>
                    <a:pt x="541" y="780"/>
                    <a:pt x="541" y="784"/>
                    <a:pt x="536" y="784"/>
                  </a:cubicBezTo>
                  <a:cubicBezTo>
                    <a:pt x="530" y="784"/>
                    <a:pt x="526" y="774"/>
                    <a:pt x="523" y="771"/>
                  </a:cubicBezTo>
                  <a:cubicBezTo>
                    <a:pt x="526" y="767"/>
                    <a:pt x="523" y="767"/>
                    <a:pt x="523" y="762"/>
                  </a:cubicBezTo>
                  <a:cubicBezTo>
                    <a:pt x="513" y="762"/>
                    <a:pt x="510" y="749"/>
                    <a:pt x="505" y="745"/>
                  </a:cubicBezTo>
                  <a:cubicBezTo>
                    <a:pt x="500" y="741"/>
                    <a:pt x="496" y="741"/>
                    <a:pt x="491" y="736"/>
                  </a:cubicBezTo>
                  <a:cubicBezTo>
                    <a:pt x="486" y="731"/>
                    <a:pt x="489" y="723"/>
                    <a:pt x="484" y="715"/>
                  </a:cubicBezTo>
                  <a:cubicBezTo>
                    <a:pt x="479" y="709"/>
                    <a:pt x="473" y="709"/>
                    <a:pt x="470" y="701"/>
                  </a:cubicBezTo>
                  <a:cubicBezTo>
                    <a:pt x="470" y="685"/>
                    <a:pt x="470" y="685"/>
                    <a:pt x="470" y="685"/>
                  </a:cubicBezTo>
                  <a:cubicBezTo>
                    <a:pt x="465" y="681"/>
                    <a:pt x="456" y="668"/>
                    <a:pt x="458" y="661"/>
                  </a:cubicBezTo>
                  <a:cubicBezTo>
                    <a:pt x="429" y="610"/>
                    <a:pt x="429" y="610"/>
                    <a:pt x="429" y="610"/>
                  </a:cubicBezTo>
                  <a:cubicBezTo>
                    <a:pt x="429" y="605"/>
                    <a:pt x="429" y="605"/>
                    <a:pt x="429" y="605"/>
                  </a:cubicBezTo>
                  <a:cubicBezTo>
                    <a:pt x="434" y="610"/>
                    <a:pt x="439" y="624"/>
                    <a:pt x="446" y="625"/>
                  </a:cubicBezTo>
                  <a:cubicBezTo>
                    <a:pt x="447" y="622"/>
                    <a:pt x="450" y="614"/>
                    <a:pt x="451" y="609"/>
                  </a:cubicBezTo>
                  <a:cubicBezTo>
                    <a:pt x="450" y="613"/>
                    <a:pt x="450" y="617"/>
                    <a:pt x="450" y="619"/>
                  </a:cubicBezTo>
                  <a:cubicBezTo>
                    <a:pt x="450" y="620"/>
                    <a:pt x="454" y="625"/>
                    <a:pt x="455" y="626"/>
                  </a:cubicBezTo>
                  <a:cubicBezTo>
                    <a:pt x="458" y="632"/>
                    <a:pt x="461" y="636"/>
                    <a:pt x="465" y="642"/>
                  </a:cubicBezTo>
                  <a:cubicBezTo>
                    <a:pt x="466" y="643"/>
                    <a:pt x="468" y="646"/>
                    <a:pt x="469" y="649"/>
                  </a:cubicBezTo>
                  <a:cubicBezTo>
                    <a:pt x="470" y="651"/>
                    <a:pt x="469" y="655"/>
                    <a:pt x="471" y="657"/>
                  </a:cubicBezTo>
                  <a:cubicBezTo>
                    <a:pt x="472" y="658"/>
                    <a:pt x="476" y="658"/>
                    <a:pt x="477" y="659"/>
                  </a:cubicBezTo>
                  <a:cubicBezTo>
                    <a:pt x="478" y="660"/>
                    <a:pt x="479" y="661"/>
                    <a:pt x="481" y="663"/>
                  </a:cubicBezTo>
                  <a:cubicBezTo>
                    <a:pt x="482" y="669"/>
                    <a:pt x="486" y="670"/>
                    <a:pt x="486" y="677"/>
                  </a:cubicBezTo>
                  <a:cubicBezTo>
                    <a:pt x="486" y="689"/>
                    <a:pt x="489" y="695"/>
                    <a:pt x="499" y="697"/>
                  </a:cubicBezTo>
                  <a:cubicBezTo>
                    <a:pt x="499" y="705"/>
                    <a:pt x="508" y="715"/>
                    <a:pt x="512" y="719"/>
                  </a:cubicBezTo>
                  <a:cubicBezTo>
                    <a:pt x="515" y="722"/>
                    <a:pt x="520" y="725"/>
                    <a:pt x="518" y="732"/>
                  </a:cubicBezTo>
                  <a:cubicBezTo>
                    <a:pt x="518" y="734"/>
                    <a:pt x="515" y="740"/>
                    <a:pt x="519" y="741"/>
                  </a:cubicBezTo>
                  <a:cubicBezTo>
                    <a:pt x="519" y="746"/>
                    <a:pt x="521" y="751"/>
                    <a:pt x="524" y="756"/>
                  </a:cubicBezTo>
                  <a:cubicBezTo>
                    <a:pt x="526" y="759"/>
                    <a:pt x="524" y="759"/>
                    <a:pt x="525" y="760"/>
                  </a:cubicBezTo>
                  <a:cubicBezTo>
                    <a:pt x="525" y="760"/>
                    <a:pt x="533" y="764"/>
                    <a:pt x="534" y="764"/>
                  </a:cubicBezTo>
                  <a:cubicBezTo>
                    <a:pt x="536" y="763"/>
                    <a:pt x="536" y="763"/>
                    <a:pt x="536" y="763"/>
                  </a:cubicBezTo>
                  <a:cubicBezTo>
                    <a:pt x="542" y="763"/>
                    <a:pt x="543" y="760"/>
                    <a:pt x="548" y="756"/>
                  </a:cubicBezTo>
                  <a:cubicBezTo>
                    <a:pt x="558" y="756"/>
                    <a:pt x="558" y="756"/>
                    <a:pt x="558" y="756"/>
                  </a:cubicBezTo>
                  <a:cubicBezTo>
                    <a:pt x="562" y="755"/>
                    <a:pt x="574" y="746"/>
                    <a:pt x="578" y="745"/>
                  </a:cubicBezTo>
                  <a:cubicBezTo>
                    <a:pt x="585" y="743"/>
                    <a:pt x="595" y="741"/>
                    <a:pt x="602" y="738"/>
                  </a:cubicBezTo>
                  <a:cubicBezTo>
                    <a:pt x="601" y="737"/>
                    <a:pt x="600" y="736"/>
                    <a:pt x="600" y="735"/>
                  </a:cubicBezTo>
                  <a:cubicBezTo>
                    <a:pt x="600" y="728"/>
                    <a:pt x="619" y="725"/>
                    <a:pt x="627" y="723"/>
                  </a:cubicBezTo>
                  <a:cubicBezTo>
                    <a:pt x="627" y="720"/>
                    <a:pt x="633" y="715"/>
                    <a:pt x="636" y="715"/>
                  </a:cubicBezTo>
                  <a:cubicBezTo>
                    <a:pt x="640" y="715"/>
                    <a:pt x="640" y="706"/>
                    <a:pt x="645" y="706"/>
                  </a:cubicBezTo>
                  <a:cubicBezTo>
                    <a:pt x="648" y="706"/>
                    <a:pt x="648" y="701"/>
                    <a:pt x="649" y="697"/>
                  </a:cubicBezTo>
                  <a:cubicBezTo>
                    <a:pt x="650" y="693"/>
                    <a:pt x="654" y="692"/>
                    <a:pt x="658" y="692"/>
                  </a:cubicBezTo>
                  <a:cubicBezTo>
                    <a:pt x="658" y="685"/>
                    <a:pt x="667" y="682"/>
                    <a:pt x="667" y="675"/>
                  </a:cubicBezTo>
                  <a:cubicBezTo>
                    <a:pt x="667" y="672"/>
                    <a:pt x="663" y="673"/>
                    <a:pt x="661" y="670"/>
                  </a:cubicBezTo>
                  <a:cubicBezTo>
                    <a:pt x="661" y="671"/>
                    <a:pt x="661" y="671"/>
                    <a:pt x="661" y="671"/>
                  </a:cubicBezTo>
                  <a:cubicBezTo>
                    <a:pt x="659" y="669"/>
                    <a:pt x="659" y="664"/>
                    <a:pt x="655" y="663"/>
                  </a:cubicBezTo>
                  <a:cubicBezTo>
                    <a:pt x="647" y="661"/>
                    <a:pt x="641" y="659"/>
                    <a:pt x="636" y="650"/>
                  </a:cubicBezTo>
                  <a:cubicBezTo>
                    <a:pt x="636" y="639"/>
                    <a:pt x="636" y="639"/>
                    <a:pt x="636" y="639"/>
                  </a:cubicBezTo>
                  <a:cubicBezTo>
                    <a:pt x="625" y="647"/>
                    <a:pt x="624" y="660"/>
                    <a:pt x="603" y="660"/>
                  </a:cubicBezTo>
                  <a:cubicBezTo>
                    <a:pt x="599" y="660"/>
                    <a:pt x="591" y="658"/>
                    <a:pt x="591" y="653"/>
                  </a:cubicBezTo>
                  <a:cubicBezTo>
                    <a:pt x="591" y="650"/>
                    <a:pt x="593" y="647"/>
                    <a:pt x="593" y="643"/>
                  </a:cubicBezTo>
                  <a:cubicBezTo>
                    <a:pt x="593" y="642"/>
                    <a:pt x="593" y="641"/>
                    <a:pt x="593" y="640"/>
                  </a:cubicBezTo>
                  <a:cubicBezTo>
                    <a:pt x="590" y="641"/>
                    <a:pt x="590" y="645"/>
                    <a:pt x="587" y="646"/>
                  </a:cubicBezTo>
                  <a:cubicBezTo>
                    <a:pt x="586" y="643"/>
                    <a:pt x="585" y="642"/>
                    <a:pt x="585" y="639"/>
                  </a:cubicBezTo>
                  <a:cubicBezTo>
                    <a:pt x="578" y="637"/>
                    <a:pt x="569" y="624"/>
                    <a:pt x="567" y="617"/>
                  </a:cubicBezTo>
                  <a:cubicBezTo>
                    <a:pt x="566" y="614"/>
                    <a:pt x="566" y="613"/>
                    <a:pt x="566" y="610"/>
                  </a:cubicBezTo>
                  <a:cubicBezTo>
                    <a:pt x="566" y="605"/>
                    <a:pt x="568" y="600"/>
                    <a:pt x="573" y="600"/>
                  </a:cubicBezTo>
                  <a:cubicBezTo>
                    <a:pt x="581" y="600"/>
                    <a:pt x="588" y="609"/>
                    <a:pt x="591" y="616"/>
                  </a:cubicBezTo>
                  <a:cubicBezTo>
                    <a:pt x="592" y="617"/>
                    <a:pt x="591" y="620"/>
                    <a:pt x="593" y="621"/>
                  </a:cubicBezTo>
                  <a:cubicBezTo>
                    <a:pt x="596" y="625"/>
                    <a:pt x="601" y="623"/>
                    <a:pt x="605" y="627"/>
                  </a:cubicBezTo>
                  <a:cubicBezTo>
                    <a:pt x="608" y="630"/>
                    <a:pt x="610" y="634"/>
                    <a:pt x="615" y="635"/>
                  </a:cubicBezTo>
                  <a:cubicBezTo>
                    <a:pt x="630" y="635"/>
                    <a:pt x="630" y="635"/>
                    <a:pt x="630" y="635"/>
                  </a:cubicBezTo>
                  <a:cubicBezTo>
                    <a:pt x="632" y="633"/>
                    <a:pt x="633" y="631"/>
                    <a:pt x="637" y="631"/>
                  </a:cubicBezTo>
                  <a:cubicBezTo>
                    <a:pt x="643" y="631"/>
                    <a:pt x="643" y="640"/>
                    <a:pt x="646" y="643"/>
                  </a:cubicBezTo>
                  <a:cubicBezTo>
                    <a:pt x="647" y="643"/>
                    <a:pt x="655" y="646"/>
                    <a:pt x="657" y="646"/>
                  </a:cubicBezTo>
                  <a:cubicBezTo>
                    <a:pt x="665" y="646"/>
                    <a:pt x="679" y="649"/>
                    <a:pt x="684" y="649"/>
                  </a:cubicBezTo>
                  <a:cubicBezTo>
                    <a:pt x="685" y="649"/>
                    <a:pt x="686" y="650"/>
                    <a:pt x="686" y="649"/>
                  </a:cubicBezTo>
                  <a:cubicBezTo>
                    <a:pt x="697" y="649"/>
                    <a:pt x="697" y="649"/>
                    <a:pt x="697" y="649"/>
                  </a:cubicBezTo>
                  <a:cubicBezTo>
                    <a:pt x="697" y="648"/>
                    <a:pt x="698" y="647"/>
                    <a:pt x="699" y="647"/>
                  </a:cubicBezTo>
                  <a:cubicBezTo>
                    <a:pt x="707" y="649"/>
                    <a:pt x="707" y="649"/>
                    <a:pt x="707" y="649"/>
                  </a:cubicBezTo>
                  <a:cubicBezTo>
                    <a:pt x="710" y="649"/>
                    <a:pt x="711" y="646"/>
                    <a:pt x="715" y="646"/>
                  </a:cubicBezTo>
                  <a:cubicBezTo>
                    <a:pt x="718" y="646"/>
                    <a:pt x="721" y="646"/>
                    <a:pt x="724" y="647"/>
                  </a:cubicBezTo>
                  <a:cubicBezTo>
                    <a:pt x="728" y="648"/>
                    <a:pt x="730" y="655"/>
                    <a:pt x="732" y="659"/>
                  </a:cubicBezTo>
                  <a:cubicBezTo>
                    <a:pt x="735" y="663"/>
                    <a:pt x="744" y="669"/>
                    <a:pt x="750" y="669"/>
                  </a:cubicBezTo>
                  <a:cubicBezTo>
                    <a:pt x="752" y="669"/>
                    <a:pt x="755" y="669"/>
                    <a:pt x="757" y="670"/>
                  </a:cubicBezTo>
                  <a:cubicBezTo>
                    <a:pt x="756" y="671"/>
                    <a:pt x="756" y="674"/>
                    <a:pt x="753" y="675"/>
                  </a:cubicBezTo>
                  <a:cubicBezTo>
                    <a:pt x="750" y="676"/>
                    <a:pt x="748" y="674"/>
                    <a:pt x="745" y="676"/>
                  </a:cubicBezTo>
                  <a:cubicBezTo>
                    <a:pt x="750" y="680"/>
                    <a:pt x="754" y="690"/>
                    <a:pt x="763" y="690"/>
                  </a:cubicBezTo>
                  <a:cubicBezTo>
                    <a:pt x="771" y="690"/>
                    <a:pt x="771" y="680"/>
                    <a:pt x="775" y="676"/>
                  </a:cubicBezTo>
                  <a:cubicBezTo>
                    <a:pt x="778" y="676"/>
                    <a:pt x="778" y="676"/>
                    <a:pt x="778" y="676"/>
                  </a:cubicBezTo>
                  <a:cubicBezTo>
                    <a:pt x="778" y="677"/>
                    <a:pt x="776" y="679"/>
                    <a:pt x="776" y="680"/>
                  </a:cubicBezTo>
                  <a:cubicBezTo>
                    <a:pt x="776" y="684"/>
                    <a:pt x="779" y="687"/>
                    <a:pt x="779" y="692"/>
                  </a:cubicBezTo>
                  <a:cubicBezTo>
                    <a:pt x="779" y="696"/>
                    <a:pt x="778" y="697"/>
                    <a:pt x="778" y="701"/>
                  </a:cubicBezTo>
                  <a:cubicBezTo>
                    <a:pt x="777" y="701"/>
                    <a:pt x="777" y="701"/>
                    <a:pt x="777" y="701"/>
                  </a:cubicBezTo>
                  <a:cubicBezTo>
                    <a:pt x="777" y="702"/>
                    <a:pt x="778" y="704"/>
                    <a:pt x="778" y="705"/>
                  </a:cubicBezTo>
                  <a:cubicBezTo>
                    <a:pt x="778" y="711"/>
                    <a:pt x="781" y="717"/>
                    <a:pt x="783" y="723"/>
                  </a:cubicBezTo>
                  <a:cubicBezTo>
                    <a:pt x="785" y="730"/>
                    <a:pt x="791" y="740"/>
                    <a:pt x="792" y="744"/>
                  </a:cubicBezTo>
                  <a:cubicBezTo>
                    <a:pt x="793" y="748"/>
                    <a:pt x="793" y="750"/>
                    <a:pt x="796" y="754"/>
                  </a:cubicBezTo>
                  <a:cubicBezTo>
                    <a:pt x="798" y="758"/>
                    <a:pt x="797" y="762"/>
                    <a:pt x="799" y="767"/>
                  </a:cubicBezTo>
                  <a:cubicBezTo>
                    <a:pt x="800" y="769"/>
                    <a:pt x="805" y="772"/>
                    <a:pt x="806" y="776"/>
                  </a:cubicBezTo>
                  <a:cubicBezTo>
                    <a:pt x="808" y="783"/>
                    <a:pt x="811" y="789"/>
                    <a:pt x="814" y="796"/>
                  </a:cubicBezTo>
                  <a:cubicBezTo>
                    <a:pt x="814" y="797"/>
                    <a:pt x="815" y="799"/>
                    <a:pt x="817" y="799"/>
                  </a:cubicBezTo>
                  <a:cubicBezTo>
                    <a:pt x="817" y="801"/>
                    <a:pt x="819" y="803"/>
                    <a:pt x="821" y="802"/>
                  </a:cubicBezTo>
                  <a:cubicBezTo>
                    <a:pt x="824" y="802"/>
                    <a:pt x="824" y="799"/>
                    <a:pt x="825" y="796"/>
                  </a:cubicBezTo>
                  <a:cubicBezTo>
                    <a:pt x="827" y="793"/>
                    <a:pt x="827" y="794"/>
                    <a:pt x="831" y="793"/>
                  </a:cubicBezTo>
                  <a:cubicBezTo>
                    <a:pt x="833" y="791"/>
                    <a:pt x="833" y="783"/>
                    <a:pt x="837" y="782"/>
                  </a:cubicBezTo>
                  <a:cubicBezTo>
                    <a:pt x="838" y="782"/>
                    <a:pt x="840" y="782"/>
                    <a:pt x="840" y="781"/>
                  </a:cubicBezTo>
                  <a:cubicBezTo>
                    <a:pt x="841" y="781"/>
                    <a:pt x="841" y="781"/>
                    <a:pt x="841" y="781"/>
                  </a:cubicBezTo>
                  <a:cubicBezTo>
                    <a:pt x="840" y="773"/>
                    <a:pt x="840" y="773"/>
                    <a:pt x="840" y="773"/>
                  </a:cubicBezTo>
                  <a:cubicBezTo>
                    <a:pt x="840" y="767"/>
                    <a:pt x="843" y="762"/>
                    <a:pt x="843" y="754"/>
                  </a:cubicBezTo>
                  <a:cubicBezTo>
                    <a:pt x="843" y="749"/>
                    <a:pt x="841" y="746"/>
                    <a:pt x="841" y="741"/>
                  </a:cubicBezTo>
                  <a:cubicBezTo>
                    <a:pt x="841" y="734"/>
                    <a:pt x="848" y="734"/>
                    <a:pt x="853" y="732"/>
                  </a:cubicBezTo>
                  <a:cubicBezTo>
                    <a:pt x="855" y="731"/>
                    <a:pt x="859" y="727"/>
                    <a:pt x="861" y="725"/>
                  </a:cubicBezTo>
                  <a:cubicBezTo>
                    <a:pt x="867" y="719"/>
                    <a:pt x="873" y="713"/>
                    <a:pt x="879" y="707"/>
                  </a:cubicBezTo>
                  <a:cubicBezTo>
                    <a:pt x="884" y="702"/>
                    <a:pt x="892" y="701"/>
                    <a:pt x="898" y="695"/>
                  </a:cubicBezTo>
                  <a:cubicBezTo>
                    <a:pt x="901" y="692"/>
                    <a:pt x="900" y="689"/>
                    <a:pt x="902" y="685"/>
                  </a:cubicBezTo>
                  <a:cubicBezTo>
                    <a:pt x="902" y="682"/>
                    <a:pt x="909" y="682"/>
                    <a:pt x="911" y="677"/>
                  </a:cubicBezTo>
                  <a:cubicBezTo>
                    <a:pt x="913" y="679"/>
                    <a:pt x="913" y="680"/>
                    <a:pt x="918" y="680"/>
                  </a:cubicBezTo>
                  <a:cubicBezTo>
                    <a:pt x="926" y="680"/>
                    <a:pt x="935" y="678"/>
                    <a:pt x="935" y="669"/>
                  </a:cubicBezTo>
                  <a:cubicBezTo>
                    <a:pt x="939" y="670"/>
                    <a:pt x="945" y="672"/>
                    <a:pt x="946" y="676"/>
                  </a:cubicBezTo>
                  <a:cubicBezTo>
                    <a:pt x="947" y="680"/>
                    <a:pt x="946" y="685"/>
                    <a:pt x="949" y="688"/>
                  </a:cubicBezTo>
                  <a:cubicBezTo>
                    <a:pt x="951" y="692"/>
                    <a:pt x="955" y="695"/>
                    <a:pt x="959" y="698"/>
                  </a:cubicBezTo>
                  <a:cubicBezTo>
                    <a:pt x="962" y="703"/>
                    <a:pt x="966" y="708"/>
                    <a:pt x="968" y="714"/>
                  </a:cubicBezTo>
                  <a:cubicBezTo>
                    <a:pt x="968" y="716"/>
                    <a:pt x="970" y="717"/>
                    <a:pt x="970" y="718"/>
                  </a:cubicBezTo>
                  <a:cubicBezTo>
                    <a:pt x="970" y="722"/>
                    <a:pt x="968" y="723"/>
                    <a:pt x="968" y="727"/>
                  </a:cubicBezTo>
                  <a:cubicBezTo>
                    <a:pt x="968" y="731"/>
                    <a:pt x="968" y="735"/>
                    <a:pt x="973" y="735"/>
                  </a:cubicBezTo>
                  <a:cubicBezTo>
                    <a:pt x="982" y="735"/>
                    <a:pt x="984" y="726"/>
                    <a:pt x="989" y="721"/>
                  </a:cubicBezTo>
                  <a:cubicBezTo>
                    <a:pt x="991" y="723"/>
                    <a:pt x="990" y="724"/>
                    <a:pt x="992" y="726"/>
                  </a:cubicBezTo>
                  <a:cubicBezTo>
                    <a:pt x="992" y="727"/>
                    <a:pt x="995" y="726"/>
                    <a:pt x="996" y="727"/>
                  </a:cubicBezTo>
                  <a:cubicBezTo>
                    <a:pt x="999" y="732"/>
                    <a:pt x="993" y="741"/>
                    <a:pt x="997" y="741"/>
                  </a:cubicBezTo>
                  <a:cubicBezTo>
                    <a:pt x="997" y="751"/>
                    <a:pt x="1005" y="759"/>
                    <a:pt x="1005" y="772"/>
                  </a:cubicBezTo>
                  <a:cubicBezTo>
                    <a:pt x="1005" y="776"/>
                    <a:pt x="1003" y="783"/>
                    <a:pt x="1005" y="784"/>
                  </a:cubicBezTo>
                  <a:cubicBezTo>
                    <a:pt x="1004" y="784"/>
                    <a:pt x="1004" y="784"/>
                    <a:pt x="1004" y="784"/>
                  </a:cubicBezTo>
                  <a:cubicBezTo>
                    <a:pt x="1004" y="784"/>
                    <a:pt x="1004" y="784"/>
                    <a:pt x="1004" y="784"/>
                  </a:cubicBezTo>
                  <a:cubicBezTo>
                    <a:pt x="1003" y="788"/>
                    <a:pt x="1002" y="791"/>
                    <a:pt x="1002" y="796"/>
                  </a:cubicBezTo>
                  <a:cubicBezTo>
                    <a:pt x="1002" y="796"/>
                    <a:pt x="1002" y="797"/>
                    <a:pt x="1002" y="797"/>
                  </a:cubicBezTo>
                  <a:cubicBezTo>
                    <a:pt x="1005" y="799"/>
                    <a:pt x="1003" y="797"/>
                    <a:pt x="1006" y="797"/>
                  </a:cubicBezTo>
                  <a:cubicBezTo>
                    <a:pt x="1011" y="797"/>
                    <a:pt x="1013" y="808"/>
                    <a:pt x="1015" y="813"/>
                  </a:cubicBezTo>
                  <a:cubicBezTo>
                    <a:pt x="1019" y="820"/>
                    <a:pt x="1019" y="826"/>
                    <a:pt x="1022" y="835"/>
                  </a:cubicBezTo>
                  <a:cubicBezTo>
                    <a:pt x="1026" y="845"/>
                    <a:pt x="1034" y="854"/>
                    <a:pt x="1044" y="857"/>
                  </a:cubicBezTo>
                  <a:cubicBezTo>
                    <a:pt x="1045" y="858"/>
                    <a:pt x="1046" y="860"/>
                    <a:pt x="1049" y="860"/>
                  </a:cubicBezTo>
                  <a:cubicBezTo>
                    <a:pt x="1050" y="860"/>
                    <a:pt x="1050" y="859"/>
                    <a:pt x="1051" y="859"/>
                  </a:cubicBezTo>
                  <a:cubicBezTo>
                    <a:pt x="1052" y="859"/>
                    <a:pt x="1052" y="859"/>
                    <a:pt x="1055" y="858"/>
                  </a:cubicBezTo>
                  <a:cubicBezTo>
                    <a:pt x="1053" y="855"/>
                    <a:pt x="1053" y="854"/>
                    <a:pt x="1052" y="850"/>
                  </a:cubicBezTo>
                  <a:cubicBezTo>
                    <a:pt x="1051" y="846"/>
                    <a:pt x="1046" y="844"/>
                    <a:pt x="1046" y="839"/>
                  </a:cubicBezTo>
                  <a:cubicBezTo>
                    <a:pt x="1046" y="836"/>
                    <a:pt x="1048" y="836"/>
                    <a:pt x="1048" y="833"/>
                  </a:cubicBezTo>
                  <a:cubicBezTo>
                    <a:pt x="1048" y="818"/>
                    <a:pt x="1030" y="816"/>
                    <a:pt x="1021" y="807"/>
                  </a:cubicBezTo>
                  <a:cubicBezTo>
                    <a:pt x="1019" y="805"/>
                    <a:pt x="1019" y="800"/>
                    <a:pt x="1018" y="798"/>
                  </a:cubicBezTo>
                  <a:cubicBezTo>
                    <a:pt x="1018" y="798"/>
                    <a:pt x="1018" y="798"/>
                    <a:pt x="1018" y="798"/>
                  </a:cubicBezTo>
                  <a:cubicBezTo>
                    <a:pt x="1018" y="789"/>
                    <a:pt x="1008" y="793"/>
                    <a:pt x="1008" y="783"/>
                  </a:cubicBezTo>
                  <a:cubicBezTo>
                    <a:pt x="1008" y="775"/>
                    <a:pt x="1017" y="772"/>
                    <a:pt x="1017" y="763"/>
                  </a:cubicBezTo>
                  <a:cubicBezTo>
                    <a:pt x="1017" y="761"/>
                    <a:pt x="1015" y="760"/>
                    <a:pt x="1015" y="757"/>
                  </a:cubicBezTo>
                  <a:cubicBezTo>
                    <a:pt x="1015" y="756"/>
                    <a:pt x="1015" y="754"/>
                    <a:pt x="1017" y="754"/>
                  </a:cubicBezTo>
                  <a:cubicBezTo>
                    <a:pt x="1021" y="754"/>
                    <a:pt x="1024" y="755"/>
                    <a:pt x="1025" y="758"/>
                  </a:cubicBezTo>
                  <a:cubicBezTo>
                    <a:pt x="1025" y="758"/>
                    <a:pt x="1026" y="762"/>
                    <a:pt x="1027" y="762"/>
                  </a:cubicBezTo>
                  <a:cubicBezTo>
                    <a:pt x="1032" y="763"/>
                    <a:pt x="1036" y="764"/>
                    <a:pt x="1040" y="768"/>
                  </a:cubicBezTo>
                  <a:cubicBezTo>
                    <a:pt x="1044" y="772"/>
                    <a:pt x="1041" y="776"/>
                    <a:pt x="1047" y="776"/>
                  </a:cubicBezTo>
                  <a:cubicBezTo>
                    <a:pt x="1047" y="781"/>
                    <a:pt x="1053" y="782"/>
                    <a:pt x="1058" y="782"/>
                  </a:cubicBezTo>
                  <a:cubicBezTo>
                    <a:pt x="1058" y="784"/>
                    <a:pt x="1059" y="786"/>
                    <a:pt x="1060" y="787"/>
                  </a:cubicBezTo>
                  <a:cubicBezTo>
                    <a:pt x="1059" y="788"/>
                    <a:pt x="1059" y="789"/>
                    <a:pt x="1059" y="791"/>
                  </a:cubicBezTo>
                  <a:cubicBezTo>
                    <a:pt x="1059" y="793"/>
                    <a:pt x="1060" y="797"/>
                    <a:pt x="1061" y="797"/>
                  </a:cubicBezTo>
                  <a:cubicBezTo>
                    <a:pt x="1062" y="797"/>
                    <a:pt x="1069" y="793"/>
                    <a:pt x="1069" y="790"/>
                  </a:cubicBezTo>
                  <a:cubicBezTo>
                    <a:pt x="1069" y="786"/>
                    <a:pt x="1069" y="786"/>
                    <a:pt x="1069" y="786"/>
                  </a:cubicBezTo>
                  <a:cubicBezTo>
                    <a:pt x="1069" y="787"/>
                    <a:pt x="1069" y="789"/>
                    <a:pt x="1070" y="789"/>
                  </a:cubicBezTo>
                  <a:cubicBezTo>
                    <a:pt x="1073" y="789"/>
                    <a:pt x="1073" y="784"/>
                    <a:pt x="1076" y="782"/>
                  </a:cubicBezTo>
                  <a:cubicBezTo>
                    <a:pt x="1084" y="778"/>
                    <a:pt x="1085" y="775"/>
                    <a:pt x="1095" y="773"/>
                  </a:cubicBezTo>
                  <a:cubicBezTo>
                    <a:pt x="1095" y="767"/>
                    <a:pt x="1099" y="764"/>
                    <a:pt x="1099" y="757"/>
                  </a:cubicBezTo>
                  <a:cubicBezTo>
                    <a:pt x="1099" y="747"/>
                    <a:pt x="1094" y="734"/>
                    <a:pt x="1086" y="729"/>
                  </a:cubicBezTo>
                  <a:cubicBezTo>
                    <a:pt x="1079" y="724"/>
                    <a:pt x="1076" y="716"/>
                    <a:pt x="1069" y="709"/>
                  </a:cubicBezTo>
                  <a:cubicBezTo>
                    <a:pt x="1067" y="708"/>
                    <a:pt x="1066" y="707"/>
                    <a:pt x="1066" y="705"/>
                  </a:cubicBezTo>
                  <a:cubicBezTo>
                    <a:pt x="1066" y="691"/>
                    <a:pt x="1081" y="689"/>
                    <a:pt x="1087" y="680"/>
                  </a:cubicBezTo>
                  <a:cubicBezTo>
                    <a:pt x="1092" y="682"/>
                    <a:pt x="1096" y="680"/>
                    <a:pt x="1102" y="683"/>
                  </a:cubicBezTo>
                  <a:cubicBezTo>
                    <a:pt x="1101" y="685"/>
                    <a:pt x="1100" y="691"/>
                    <a:pt x="1103" y="691"/>
                  </a:cubicBezTo>
                  <a:cubicBezTo>
                    <a:pt x="1106" y="691"/>
                    <a:pt x="1105" y="687"/>
                    <a:pt x="1107" y="684"/>
                  </a:cubicBezTo>
                  <a:cubicBezTo>
                    <a:pt x="1109" y="682"/>
                    <a:pt x="1115" y="681"/>
                    <a:pt x="1118" y="680"/>
                  </a:cubicBezTo>
                  <a:cubicBezTo>
                    <a:pt x="1124" y="677"/>
                    <a:pt x="1129" y="679"/>
                    <a:pt x="1133" y="675"/>
                  </a:cubicBezTo>
                  <a:cubicBezTo>
                    <a:pt x="1133" y="675"/>
                    <a:pt x="1136" y="669"/>
                    <a:pt x="1137" y="669"/>
                  </a:cubicBezTo>
                  <a:cubicBezTo>
                    <a:pt x="1140" y="669"/>
                    <a:pt x="1141" y="672"/>
                    <a:pt x="1144" y="672"/>
                  </a:cubicBezTo>
                  <a:cubicBezTo>
                    <a:pt x="1158" y="672"/>
                    <a:pt x="1162" y="663"/>
                    <a:pt x="1170" y="658"/>
                  </a:cubicBezTo>
                  <a:cubicBezTo>
                    <a:pt x="1173" y="657"/>
                    <a:pt x="1174" y="656"/>
                    <a:pt x="1175" y="653"/>
                  </a:cubicBezTo>
                  <a:cubicBezTo>
                    <a:pt x="1182" y="653"/>
                    <a:pt x="1184" y="641"/>
                    <a:pt x="1187" y="636"/>
                  </a:cubicBezTo>
                  <a:cubicBezTo>
                    <a:pt x="1189" y="632"/>
                    <a:pt x="1197" y="620"/>
                    <a:pt x="1202" y="619"/>
                  </a:cubicBezTo>
                  <a:cubicBezTo>
                    <a:pt x="1202" y="612"/>
                    <a:pt x="1206" y="609"/>
                    <a:pt x="1206" y="600"/>
                  </a:cubicBezTo>
                  <a:cubicBezTo>
                    <a:pt x="1206" y="587"/>
                    <a:pt x="1203" y="582"/>
                    <a:pt x="1198" y="574"/>
                  </a:cubicBezTo>
                  <a:cubicBezTo>
                    <a:pt x="1197" y="572"/>
                    <a:pt x="1197" y="569"/>
                    <a:pt x="1194" y="567"/>
                  </a:cubicBezTo>
                  <a:cubicBezTo>
                    <a:pt x="1194" y="567"/>
                    <a:pt x="1194" y="567"/>
                    <a:pt x="1194" y="567"/>
                  </a:cubicBezTo>
                  <a:cubicBezTo>
                    <a:pt x="1194" y="567"/>
                    <a:pt x="1194" y="567"/>
                    <a:pt x="1194" y="567"/>
                  </a:cubicBezTo>
                  <a:cubicBezTo>
                    <a:pt x="1194" y="567"/>
                    <a:pt x="1194" y="562"/>
                    <a:pt x="1194" y="561"/>
                  </a:cubicBezTo>
                  <a:cubicBezTo>
                    <a:pt x="1191" y="561"/>
                    <a:pt x="1185" y="558"/>
                    <a:pt x="1185" y="553"/>
                  </a:cubicBezTo>
                  <a:cubicBezTo>
                    <a:pt x="1185" y="550"/>
                    <a:pt x="1190" y="549"/>
                    <a:pt x="1192" y="546"/>
                  </a:cubicBezTo>
                  <a:cubicBezTo>
                    <a:pt x="1194" y="537"/>
                    <a:pt x="1208" y="537"/>
                    <a:pt x="1214" y="531"/>
                  </a:cubicBezTo>
                  <a:cubicBezTo>
                    <a:pt x="1211" y="528"/>
                    <a:pt x="1207" y="531"/>
                    <a:pt x="1202" y="529"/>
                  </a:cubicBezTo>
                  <a:cubicBezTo>
                    <a:pt x="1200" y="527"/>
                    <a:pt x="1199" y="525"/>
                    <a:pt x="1196" y="525"/>
                  </a:cubicBezTo>
                  <a:cubicBezTo>
                    <a:pt x="1193" y="525"/>
                    <a:pt x="1193" y="532"/>
                    <a:pt x="1191" y="532"/>
                  </a:cubicBezTo>
                  <a:cubicBezTo>
                    <a:pt x="1189" y="532"/>
                    <a:pt x="1186" y="533"/>
                    <a:pt x="1183" y="531"/>
                  </a:cubicBezTo>
                  <a:cubicBezTo>
                    <a:pt x="1180" y="529"/>
                    <a:pt x="1181" y="526"/>
                    <a:pt x="1177" y="523"/>
                  </a:cubicBezTo>
                  <a:cubicBezTo>
                    <a:pt x="1176" y="522"/>
                    <a:pt x="1171" y="521"/>
                    <a:pt x="1171" y="518"/>
                  </a:cubicBezTo>
                  <a:cubicBezTo>
                    <a:pt x="1171" y="511"/>
                    <a:pt x="1180" y="513"/>
                    <a:pt x="1184" y="510"/>
                  </a:cubicBezTo>
                  <a:cubicBezTo>
                    <a:pt x="1188" y="508"/>
                    <a:pt x="1195" y="503"/>
                    <a:pt x="1197" y="499"/>
                  </a:cubicBezTo>
                  <a:cubicBezTo>
                    <a:pt x="1198" y="498"/>
                    <a:pt x="1199" y="495"/>
                    <a:pt x="1202" y="495"/>
                  </a:cubicBezTo>
                  <a:cubicBezTo>
                    <a:pt x="1205" y="495"/>
                    <a:pt x="1208" y="499"/>
                    <a:pt x="1208" y="501"/>
                  </a:cubicBezTo>
                  <a:cubicBezTo>
                    <a:pt x="1208" y="506"/>
                    <a:pt x="1202" y="508"/>
                    <a:pt x="1202" y="513"/>
                  </a:cubicBezTo>
                  <a:cubicBezTo>
                    <a:pt x="1211" y="513"/>
                    <a:pt x="1218" y="504"/>
                    <a:pt x="1227" y="504"/>
                  </a:cubicBezTo>
                  <a:cubicBezTo>
                    <a:pt x="1231" y="504"/>
                    <a:pt x="1233" y="508"/>
                    <a:pt x="1237" y="508"/>
                  </a:cubicBezTo>
                  <a:cubicBezTo>
                    <a:pt x="1236" y="511"/>
                    <a:pt x="1237" y="511"/>
                    <a:pt x="1237" y="514"/>
                  </a:cubicBezTo>
                  <a:cubicBezTo>
                    <a:pt x="1237" y="517"/>
                    <a:pt x="1234" y="517"/>
                    <a:pt x="1234" y="521"/>
                  </a:cubicBezTo>
                  <a:cubicBezTo>
                    <a:pt x="1234" y="522"/>
                    <a:pt x="1235" y="526"/>
                    <a:pt x="1237" y="526"/>
                  </a:cubicBezTo>
                  <a:cubicBezTo>
                    <a:pt x="1238" y="526"/>
                    <a:pt x="1239" y="524"/>
                    <a:pt x="1241" y="524"/>
                  </a:cubicBezTo>
                  <a:cubicBezTo>
                    <a:pt x="1245" y="524"/>
                    <a:pt x="1249" y="527"/>
                    <a:pt x="1249" y="530"/>
                  </a:cubicBezTo>
                  <a:cubicBezTo>
                    <a:pt x="1249" y="533"/>
                    <a:pt x="1247" y="534"/>
                    <a:pt x="1245" y="534"/>
                  </a:cubicBezTo>
                  <a:cubicBezTo>
                    <a:pt x="1245" y="537"/>
                    <a:pt x="1245" y="537"/>
                    <a:pt x="1245" y="537"/>
                  </a:cubicBezTo>
                  <a:cubicBezTo>
                    <a:pt x="1245" y="538"/>
                    <a:pt x="1246" y="539"/>
                    <a:pt x="1248" y="540"/>
                  </a:cubicBezTo>
                  <a:cubicBezTo>
                    <a:pt x="1248" y="541"/>
                    <a:pt x="1249" y="543"/>
                    <a:pt x="1249" y="545"/>
                  </a:cubicBezTo>
                  <a:cubicBezTo>
                    <a:pt x="1249" y="546"/>
                    <a:pt x="1246" y="550"/>
                    <a:pt x="1246" y="552"/>
                  </a:cubicBezTo>
                  <a:cubicBezTo>
                    <a:pt x="1246" y="553"/>
                    <a:pt x="1246" y="555"/>
                    <a:pt x="1248" y="555"/>
                  </a:cubicBezTo>
                  <a:cubicBezTo>
                    <a:pt x="1248" y="556"/>
                    <a:pt x="1246" y="557"/>
                    <a:pt x="1246" y="559"/>
                  </a:cubicBezTo>
                  <a:cubicBezTo>
                    <a:pt x="1251" y="559"/>
                    <a:pt x="1251" y="559"/>
                    <a:pt x="1251" y="559"/>
                  </a:cubicBezTo>
                  <a:cubicBezTo>
                    <a:pt x="1252" y="557"/>
                    <a:pt x="1253" y="557"/>
                    <a:pt x="1257" y="556"/>
                  </a:cubicBezTo>
                  <a:cubicBezTo>
                    <a:pt x="1257" y="553"/>
                    <a:pt x="1264" y="553"/>
                    <a:pt x="1266" y="552"/>
                  </a:cubicBezTo>
                  <a:cubicBezTo>
                    <a:pt x="1270" y="551"/>
                    <a:pt x="1272" y="548"/>
                    <a:pt x="1272" y="541"/>
                  </a:cubicBezTo>
                  <a:cubicBezTo>
                    <a:pt x="1272" y="529"/>
                    <a:pt x="1268" y="522"/>
                    <a:pt x="1261" y="515"/>
                  </a:cubicBezTo>
                  <a:cubicBezTo>
                    <a:pt x="1258" y="512"/>
                    <a:pt x="1255" y="510"/>
                    <a:pt x="1256" y="504"/>
                  </a:cubicBezTo>
                  <a:cubicBezTo>
                    <a:pt x="1260" y="504"/>
                    <a:pt x="1263" y="502"/>
                    <a:pt x="1265" y="500"/>
                  </a:cubicBezTo>
                  <a:cubicBezTo>
                    <a:pt x="1267" y="498"/>
                    <a:pt x="1273" y="495"/>
                    <a:pt x="1274" y="492"/>
                  </a:cubicBezTo>
                  <a:cubicBezTo>
                    <a:pt x="1278" y="484"/>
                    <a:pt x="1280" y="479"/>
                    <a:pt x="1288" y="473"/>
                  </a:cubicBezTo>
                  <a:cubicBezTo>
                    <a:pt x="1288" y="473"/>
                    <a:pt x="1299" y="476"/>
                    <a:pt x="1309" y="476"/>
                  </a:cubicBezTo>
                  <a:cubicBezTo>
                    <a:pt x="1326" y="476"/>
                    <a:pt x="1343" y="440"/>
                    <a:pt x="1355" y="427"/>
                  </a:cubicBezTo>
                  <a:cubicBezTo>
                    <a:pt x="1360" y="423"/>
                    <a:pt x="1367" y="413"/>
                    <a:pt x="1369" y="405"/>
                  </a:cubicBezTo>
                  <a:cubicBezTo>
                    <a:pt x="1371" y="396"/>
                    <a:pt x="1367" y="390"/>
                    <a:pt x="1372" y="382"/>
                  </a:cubicBezTo>
                  <a:cubicBezTo>
                    <a:pt x="1374" y="378"/>
                    <a:pt x="1377" y="372"/>
                    <a:pt x="1377" y="365"/>
                  </a:cubicBezTo>
                  <a:cubicBezTo>
                    <a:pt x="1377" y="357"/>
                    <a:pt x="1364" y="340"/>
                    <a:pt x="1358" y="345"/>
                  </a:cubicBezTo>
                  <a:cubicBezTo>
                    <a:pt x="1340" y="359"/>
                    <a:pt x="1330" y="338"/>
                    <a:pt x="1330" y="336"/>
                  </a:cubicBezTo>
                  <a:cubicBezTo>
                    <a:pt x="1330" y="327"/>
                    <a:pt x="1347" y="318"/>
                    <a:pt x="1353" y="311"/>
                  </a:cubicBezTo>
                  <a:cubicBezTo>
                    <a:pt x="1363" y="302"/>
                    <a:pt x="1375" y="286"/>
                    <a:pt x="1388" y="282"/>
                  </a:cubicBezTo>
                  <a:cubicBezTo>
                    <a:pt x="1400" y="279"/>
                    <a:pt x="1436" y="276"/>
                    <a:pt x="1446" y="276"/>
                  </a:cubicBezTo>
                  <a:cubicBezTo>
                    <a:pt x="1459" y="276"/>
                    <a:pt x="1465" y="282"/>
                    <a:pt x="1472" y="282"/>
                  </a:cubicBezTo>
                  <a:cubicBezTo>
                    <a:pt x="1489" y="282"/>
                    <a:pt x="1489" y="282"/>
                    <a:pt x="1489" y="282"/>
                  </a:cubicBezTo>
                  <a:cubicBezTo>
                    <a:pt x="1494" y="262"/>
                    <a:pt x="1503" y="250"/>
                    <a:pt x="1524" y="250"/>
                  </a:cubicBezTo>
                  <a:cubicBezTo>
                    <a:pt x="1530" y="250"/>
                    <a:pt x="1532" y="249"/>
                    <a:pt x="1543" y="250"/>
                  </a:cubicBezTo>
                  <a:cubicBezTo>
                    <a:pt x="1537" y="254"/>
                    <a:pt x="1535" y="281"/>
                    <a:pt x="1569" y="240"/>
                  </a:cubicBezTo>
                  <a:cubicBezTo>
                    <a:pt x="1572" y="239"/>
                    <a:pt x="1588" y="246"/>
                    <a:pt x="1564" y="261"/>
                  </a:cubicBezTo>
                  <a:cubicBezTo>
                    <a:pt x="1556" y="266"/>
                    <a:pt x="1548" y="264"/>
                    <a:pt x="1543" y="272"/>
                  </a:cubicBezTo>
                  <a:cubicBezTo>
                    <a:pt x="1536" y="281"/>
                    <a:pt x="1530" y="293"/>
                    <a:pt x="1521" y="298"/>
                  </a:cubicBezTo>
                  <a:cubicBezTo>
                    <a:pt x="1514" y="302"/>
                    <a:pt x="1503" y="309"/>
                    <a:pt x="1503" y="322"/>
                  </a:cubicBezTo>
                  <a:cubicBezTo>
                    <a:pt x="1503" y="333"/>
                    <a:pt x="1507" y="370"/>
                    <a:pt x="1515" y="377"/>
                  </a:cubicBezTo>
                  <a:cubicBezTo>
                    <a:pt x="1521" y="368"/>
                    <a:pt x="1526" y="351"/>
                    <a:pt x="1538" y="348"/>
                  </a:cubicBezTo>
                  <a:cubicBezTo>
                    <a:pt x="1537" y="340"/>
                    <a:pt x="1550" y="338"/>
                    <a:pt x="1550" y="331"/>
                  </a:cubicBezTo>
                  <a:cubicBezTo>
                    <a:pt x="1550" y="321"/>
                    <a:pt x="1561" y="318"/>
                    <a:pt x="1561" y="313"/>
                  </a:cubicBezTo>
                  <a:cubicBezTo>
                    <a:pt x="1561" y="309"/>
                    <a:pt x="1558" y="306"/>
                    <a:pt x="1561" y="299"/>
                  </a:cubicBezTo>
                  <a:cubicBezTo>
                    <a:pt x="1586" y="246"/>
                    <a:pt x="1608" y="275"/>
                    <a:pt x="1617" y="275"/>
                  </a:cubicBezTo>
                  <a:cubicBezTo>
                    <a:pt x="1645" y="275"/>
                    <a:pt x="1664" y="240"/>
                    <a:pt x="1688" y="240"/>
                  </a:cubicBezTo>
                  <a:cubicBezTo>
                    <a:pt x="1733" y="239"/>
                    <a:pt x="1697" y="222"/>
                    <a:pt x="1697" y="217"/>
                  </a:cubicBezTo>
                  <a:cubicBezTo>
                    <a:pt x="1697" y="204"/>
                    <a:pt x="1715" y="206"/>
                    <a:pt x="1718" y="198"/>
                  </a:cubicBezTo>
                  <a:cubicBezTo>
                    <a:pt x="1720" y="195"/>
                    <a:pt x="1717" y="188"/>
                    <a:pt x="1723" y="188"/>
                  </a:cubicBezTo>
                  <a:cubicBezTo>
                    <a:pt x="1742" y="188"/>
                    <a:pt x="1758" y="214"/>
                    <a:pt x="1772" y="214"/>
                  </a:cubicBezTo>
                  <a:cubicBezTo>
                    <a:pt x="1778" y="214"/>
                    <a:pt x="1779" y="202"/>
                    <a:pt x="1782" y="198"/>
                  </a:cubicBezTo>
                  <a:cubicBezTo>
                    <a:pt x="1788" y="192"/>
                    <a:pt x="1792" y="193"/>
                    <a:pt x="1801" y="190"/>
                  </a:cubicBezTo>
                  <a:cubicBezTo>
                    <a:pt x="1790" y="176"/>
                    <a:pt x="1754" y="167"/>
                    <a:pt x="1737" y="157"/>
                  </a:cubicBezTo>
                  <a:close/>
                  <a:moveTo>
                    <a:pt x="414" y="216"/>
                  </a:moveTo>
                  <a:cubicBezTo>
                    <a:pt x="414" y="218"/>
                    <a:pt x="411" y="219"/>
                    <a:pt x="410" y="220"/>
                  </a:cubicBezTo>
                  <a:cubicBezTo>
                    <a:pt x="410" y="220"/>
                    <a:pt x="410" y="220"/>
                    <a:pt x="410" y="220"/>
                  </a:cubicBezTo>
                  <a:cubicBezTo>
                    <a:pt x="411" y="219"/>
                    <a:pt x="414" y="218"/>
                    <a:pt x="414" y="216"/>
                  </a:cubicBezTo>
                  <a:cubicBezTo>
                    <a:pt x="414" y="209"/>
                    <a:pt x="405" y="207"/>
                    <a:pt x="405" y="201"/>
                  </a:cubicBezTo>
                  <a:cubicBezTo>
                    <a:pt x="405" y="201"/>
                    <a:pt x="405" y="201"/>
                    <a:pt x="405" y="201"/>
                  </a:cubicBezTo>
                  <a:cubicBezTo>
                    <a:pt x="405" y="207"/>
                    <a:pt x="414" y="209"/>
                    <a:pt x="414" y="216"/>
                  </a:cubicBezTo>
                  <a:close/>
                  <a:moveTo>
                    <a:pt x="407" y="163"/>
                  </a:moveTo>
                  <a:cubicBezTo>
                    <a:pt x="407" y="163"/>
                    <a:pt x="407" y="163"/>
                    <a:pt x="407" y="163"/>
                  </a:cubicBezTo>
                  <a:cubicBezTo>
                    <a:pt x="407" y="166"/>
                    <a:pt x="406" y="168"/>
                    <a:pt x="405" y="170"/>
                  </a:cubicBezTo>
                  <a:cubicBezTo>
                    <a:pt x="406" y="168"/>
                    <a:pt x="407" y="166"/>
                    <a:pt x="407" y="163"/>
                  </a:cubicBezTo>
                  <a:close/>
                  <a:moveTo>
                    <a:pt x="402" y="176"/>
                  </a:moveTo>
                  <a:cubicBezTo>
                    <a:pt x="402" y="182"/>
                    <a:pt x="408" y="185"/>
                    <a:pt x="408" y="191"/>
                  </a:cubicBezTo>
                  <a:cubicBezTo>
                    <a:pt x="408" y="191"/>
                    <a:pt x="408" y="191"/>
                    <a:pt x="408" y="191"/>
                  </a:cubicBezTo>
                  <a:cubicBezTo>
                    <a:pt x="408" y="185"/>
                    <a:pt x="402" y="182"/>
                    <a:pt x="402" y="176"/>
                  </a:cubicBezTo>
                  <a:cubicBezTo>
                    <a:pt x="402" y="176"/>
                    <a:pt x="402" y="176"/>
                    <a:pt x="402" y="176"/>
                  </a:cubicBezTo>
                  <a:close/>
                  <a:moveTo>
                    <a:pt x="404" y="158"/>
                  </a:moveTo>
                  <a:cubicBezTo>
                    <a:pt x="401" y="156"/>
                    <a:pt x="397" y="155"/>
                    <a:pt x="397" y="151"/>
                  </a:cubicBezTo>
                  <a:cubicBezTo>
                    <a:pt x="397" y="155"/>
                    <a:pt x="401" y="156"/>
                    <a:pt x="404" y="158"/>
                  </a:cubicBezTo>
                  <a:close/>
                  <a:moveTo>
                    <a:pt x="356" y="360"/>
                  </a:moveTo>
                  <a:cubicBezTo>
                    <a:pt x="356" y="361"/>
                    <a:pt x="355" y="362"/>
                    <a:pt x="355" y="363"/>
                  </a:cubicBezTo>
                  <a:cubicBezTo>
                    <a:pt x="355" y="362"/>
                    <a:pt x="356" y="361"/>
                    <a:pt x="356" y="360"/>
                  </a:cubicBezTo>
                  <a:close/>
                  <a:moveTo>
                    <a:pt x="351" y="370"/>
                  </a:moveTo>
                  <a:cubicBezTo>
                    <a:pt x="351" y="370"/>
                    <a:pt x="351" y="370"/>
                    <a:pt x="351" y="370"/>
                  </a:cubicBezTo>
                  <a:cubicBezTo>
                    <a:pt x="351" y="377"/>
                    <a:pt x="357" y="380"/>
                    <a:pt x="357" y="386"/>
                  </a:cubicBezTo>
                  <a:cubicBezTo>
                    <a:pt x="357" y="380"/>
                    <a:pt x="351" y="377"/>
                    <a:pt x="351" y="370"/>
                  </a:cubicBezTo>
                  <a:close/>
                  <a:moveTo>
                    <a:pt x="322" y="343"/>
                  </a:moveTo>
                  <a:cubicBezTo>
                    <a:pt x="323" y="343"/>
                    <a:pt x="325" y="343"/>
                    <a:pt x="326" y="343"/>
                  </a:cubicBezTo>
                  <a:cubicBezTo>
                    <a:pt x="325" y="343"/>
                    <a:pt x="323" y="343"/>
                    <a:pt x="322" y="343"/>
                  </a:cubicBezTo>
                  <a:close/>
                  <a:moveTo>
                    <a:pt x="331" y="342"/>
                  </a:moveTo>
                  <a:cubicBezTo>
                    <a:pt x="329" y="342"/>
                    <a:pt x="328" y="342"/>
                    <a:pt x="326" y="343"/>
                  </a:cubicBezTo>
                  <a:cubicBezTo>
                    <a:pt x="328" y="342"/>
                    <a:pt x="329" y="342"/>
                    <a:pt x="331" y="342"/>
                  </a:cubicBezTo>
                  <a:cubicBezTo>
                    <a:pt x="333" y="342"/>
                    <a:pt x="336" y="342"/>
                    <a:pt x="338" y="342"/>
                  </a:cubicBezTo>
                  <a:cubicBezTo>
                    <a:pt x="336" y="342"/>
                    <a:pt x="333" y="342"/>
                    <a:pt x="331" y="342"/>
                  </a:cubicBezTo>
                  <a:close/>
                  <a:moveTo>
                    <a:pt x="380" y="413"/>
                  </a:moveTo>
                  <a:cubicBezTo>
                    <a:pt x="373" y="413"/>
                    <a:pt x="368" y="417"/>
                    <a:pt x="358" y="417"/>
                  </a:cubicBezTo>
                  <a:cubicBezTo>
                    <a:pt x="351" y="417"/>
                    <a:pt x="345" y="419"/>
                    <a:pt x="345" y="411"/>
                  </a:cubicBezTo>
                  <a:cubicBezTo>
                    <a:pt x="345" y="404"/>
                    <a:pt x="346" y="400"/>
                    <a:pt x="349" y="395"/>
                  </a:cubicBezTo>
                  <a:cubicBezTo>
                    <a:pt x="346" y="400"/>
                    <a:pt x="345" y="404"/>
                    <a:pt x="345" y="411"/>
                  </a:cubicBezTo>
                  <a:cubicBezTo>
                    <a:pt x="345" y="419"/>
                    <a:pt x="351" y="417"/>
                    <a:pt x="358" y="417"/>
                  </a:cubicBezTo>
                  <a:cubicBezTo>
                    <a:pt x="368" y="417"/>
                    <a:pt x="373" y="413"/>
                    <a:pt x="380" y="413"/>
                  </a:cubicBezTo>
                  <a:cubicBezTo>
                    <a:pt x="384" y="413"/>
                    <a:pt x="386" y="417"/>
                    <a:pt x="387" y="421"/>
                  </a:cubicBezTo>
                  <a:cubicBezTo>
                    <a:pt x="386" y="417"/>
                    <a:pt x="384" y="413"/>
                    <a:pt x="380" y="413"/>
                  </a:cubicBezTo>
                  <a:close/>
                  <a:moveTo>
                    <a:pt x="407" y="250"/>
                  </a:moveTo>
                  <a:cubicBezTo>
                    <a:pt x="410" y="247"/>
                    <a:pt x="413" y="244"/>
                    <a:pt x="416" y="241"/>
                  </a:cubicBezTo>
                  <a:cubicBezTo>
                    <a:pt x="413" y="244"/>
                    <a:pt x="410" y="247"/>
                    <a:pt x="407" y="250"/>
                  </a:cubicBezTo>
                  <a:close/>
                  <a:moveTo>
                    <a:pt x="420" y="233"/>
                  </a:moveTo>
                  <a:cubicBezTo>
                    <a:pt x="420" y="229"/>
                    <a:pt x="418" y="227"/>
                    <a:pt x="416" y="226"/>
                  </a:cubicBezTo>
                  <a:cubicBezTo>
                    <a:pt x="418" y="227"/>
                    <a:pt x="420" y="229"/>
                    <a:pt x="420" y="233"/>
                  </a:cubicBezTo>
                  <a:close/>
                  <a:moveTo>
                    <a:pt x="452" y="606"/>
                  </a:moveTo>
                  <a:cubicBezTo>
                    <a:pt x="452" y="606"/>
                    <a:pt x="452" y="606"/>
                    <a:pt x="452" y="606"/>
                  </a:cubicBezTo>
                  <a:cubicBezTo>
                    <a:pt x="452" y="606"/>
                    <a:pt x="452" y="606"/>
                    <a:pt x="452" y="606"/>
                  </a:cubicBezTo>
                  <a:cubicBezTo>
                    <a:pt x="452" y="606"/>
                    <a:pt x="452" y="606"/>
                    <a:pt x="452" y="606"/>
                  </a:cubicBezTo>
                  <a:close/>
                  <a:moveTo>
                    <a:pt x="1034" y="377"/>
                  </a:moveTo>
                  <a:cubicBezTo>
                    <a:pt x="1033" y="373"/>
                    <a:pt x="1018" y="370"/>
                    <a:pt x="1011" y="370"/>
                  </a:cubicBezTo>
                  <a:cubicBezTo>
                    <a:pt x="1018" y="370"/>
                    <a:pt x="1033" y="373"/>
                    <a:pt x="1034" y="377"/>
                  </a:cubicBezTo>
                  <a:close/>
                  <a:moveTo>
                    <a:pt x="1007" y="631"/>
                  </a:moveTo>
                  <a:cubicBezTo>
                    <a:pt x="1007" y="629"/>
                    <a:pt x="1006" y="627"/>
                    <a:pt x="1005" y="625"/>
                  </a:cubicBezTo>
                  <a:cubicBezTo>
                    <a:pt x="1006" y="627"/>
                    <a:pt x="1007" y="629"/>
                    <a:pt x="1007" y="631"/>
                  </a:cubicBezTo>
                  <a:cubicBezTo>
                    <a:pt x="1007" y="631"/>
                    <a:pt x="1007" y="631"/>
                    <a:pt x="1007" y="631"/>
                  </a:cubicBezTo>
                  <a:close/>
                  <a:moveTo>
                    <a:pt x="999" y="655"/>
                  </a:moveTo>
                  <a:cubicBezTo>
                    <a:pt x="999" y="656"/>
                    <a:pt x="999" y="657"/>
                    <a:pt x="1000" y="658"/>
                  </a:cubicBezTo>
                  <a:cubicBezTo>
                    <a:pt x="999" y="657"/>
                    <a:pt x="999" y="656"/>
                    <a:pt x="999" y="655"/>
                  </a:cubicBezTo>
                  <a:cubicBezTo>
                    <a:pt x="999" y="655"/>
                    <a:pt x="999" y="655"/>
                    <a:pt x="999" y="655"/>
                  </a:cubicBezTo>
                  <a:close/>
                  <a:moveTo>
                    <a:pt x="838" y="483"/>
                  </a:moveTo>
                  <a:cubicBezTo>
                    <a:pt x="830" y="492"/>
                    <a:pt x="819" y="497"/>
                    <a:pt x="806" y="498"/>
                  </a:cubicBezTo>
                  <a:cubicBezTo>
                    <a:pt x="819" y="497"/>
                    <a:pt x="830" y="492"/>
                    <a:pt x="838" y="483"/>
                  </a:cubicBezTo>
                  <a:close/>
                  <a:moveTo>
                    <a:pt x="691" y="550"/>
                  </a:moveTo>
                  <a:cubicBezTo>
                    <a:pt x="688" y="550"/>
                    <a:pt x="687" y="548"/>
                    <a:pt x="684" y="548"/>
                  </a:cubicBezTo>
                  <a:cubicBezTo>
                    <a:pt x="683" y="548"/>
                    <a:pt x="683" y="549"/>
                    <a:pt x="682" y="550"/>
                  </a:cubicBezTo>
                  <a:cubicBezTo>
                    <a:pt x="681" y="550"/>
                    <a:pt x="679" y="554"/>
                    <a:pt x="677" y="557"/>
                  </a:cubicBezTo>
                  <a:cubicBezTo>
                    <a:pt x="679" y="554"/>
                    <a:pt x="681" y="550"/>
                    <a:pt x="682" y="550"/>
                  </a:cubicBezTo>
                  <a:cubicBezTo>
                    <a:pt x="681" y="548"/>
                    <a:pt x="681" y="546"/>
                    <a:pt x="681" y="544"/>
                  </a:cubicBezTo>
                  <a:cubicBezTo>
                    <a:pt x="681" y="545"/>
                    <a:pt x="682" y="547"/>
                    <a:pt x="682" y="549"/>
                  </a:cubicBezTo>
                  <a:cubicBezTo>
                    <a:pt x="686" y="545"/>
                    <a:pt x="688" y="550"/>
                    <a:pt x="691" y="550"/>
                  </a:cubicBezTo>
                  <a:close/>
                  <a:moveTo>
                    <a:pt x="676" y="565"/>
                  </a:moveTo>
                  <a:cubicBezTo>
                    <a:pt x="676" y="564"/>
                    <a:pt x="675" y="563"/>
                    <a:pt x="675" y="563"/>
                  </a:cubicBezTo>
                  <a:cubicBezTo>
                    <a:pt x="675" y="563"/>
                    <a:pt x="675" y="563"/>
                    <a:pt x="675" y="563"/>
                  </a:cubicBezTo>
                  <a:cubicBezTo>
                    <a:pt x="675" y="563"/>
                    <a:pt x="676" y="564"/>
                    <a:pt x="676" y="565"/>
                  </a:cubicBezTo>
                  <a:close/>
                  <a:moveTo>
                    <a:pt x="681" y="539"/>
                  </a:moveTo>
                  <a:cubicBezTo>
                    <a:pt x="681" y="539"/>
                    <a:pt x="681" y="538"/>
                    <a:pt x="681" y="538"/>
                  </a:cubicBezTo>
                  <a:cubicBezTo>
                    <a:pt x="681" y="538"/>
                    <a:pt x="681" y="537"/>
                    <a:pt x="680" y="537"/>
                  </a:cubicBezTo>
                  <a:cubicBezTo>
                    <a:pt x="681" y="537"/>
                    <a:pt x="681" y="538"/>
                    <a:pt x="681" y="538"/>
                  </a:cubicBezTo>
                  <a:cubicBezTo>
                    <a:pt x="681" y="538"/>
                    <a:pt x="681" y="539"/>
                    <a:pt x="681" y="539"/>
                  </a:cubicBezTo>
                  <a:close/>
                  <a:moveTo>
                    <a:pt x="643" y="519"/>
                  </a:moveTo>
                  <a:cubicBezTo>
                    <a:pt x="643" y="519"/>
                    <a:pt x="643" y="519"/>
                    <a:pt x="643" y="519"/>
                  </a:cubicBezTo>
                  <a:cubicBezTo>
                    <a:pt x="643" y="519"/>
                    <a:pt x="643" y="519"/>
                    <a:pt x="643" y="519"/>
                  </a:cubicBezTo>
                  <a:close/>
                  <a:moveTo>
                    <a:pt x="551" y="514"/>
                  </a:moveTo>
                  <a:cubicBezTo>
                    <a:pt x="543" y="514"/>
                    <a:pt x="541" y="504"/>
                    <a:pt x="536" y="503"/>
                  </a:cubicBezTo>
                  <a:cubicBezTo>
                    <a:pt x="535" y="503"/>
                    <a:pt x="529" y="499"/>
                    <a:pt x="529" y="498"/>
                  </a:cubicBezTo>
                  <a:cubicBezTo>
                    <a:pt x="528" y="496"/>
                    <a:pt x="527" y="493"/>
                    <a:pt x="526" y="492"/>
                  </a:cubicBezTo>
                  <a:cubicBezTo>
                    <a:pt x="527" y="493"/>
                    <a:pt x="528" y="496"/>
                    <a:pt x="529" y="498"/>
                  </a:cubicBezTo>
                  <a:cubicBezTo>
                    <a:pt x="529" y="499"/>
                    <a:pt x="535" y="503"/>
                    <a:pt x="536" y="503"/>
                  </a:cubicBezTo>
                  <a:cubicBezTo>
                    <a:pt x="541" y="504"/>
                    <a:pt x="543" y="514"/>
                    <a:pt x="551" y="514"/>
                  </a:cubicBezTo>
                  <a:cubicBezTo>
                    <a:pt x="558" y="514"/>
                    <a:pt x="558" y="508"/>
                    <a:pt x="562" y="507"/>
                  </a:cubicBezTo>
                  <a:cubicBezTo>
                    <a:pt x="563" y="506"/>
                    <a:pt x="563" y="506"/>
                    <a:pt x="563" y="506"/>
                  </a:cubicBezTo>
                  <a:cubicBezTo>
                    <a:pt x="563" y="506"/>
                    <a:pt x="563" y="506"/>
                    <a:pt x="562" y="507"/>
                  </a:cubicBezTo>
                  <a:cubicBezTo>
                    <a:pt x="558" y="508"/>
                    <a:pt x="558" y="514"/>
                    <a:pt x="551" y="514"/>
                  </a:cubicBezTo>
                  <a:close/>
                  <a:moveTo>
                    <a:pt x="567" y="508"/>
                  </a:moveTo>
                  <a:cubicBezTo>
                    <a:pt x="567" y="509"/>
                    <a:pt x="568" y="510"/>
                    <a:pt x="568" y="510"/>
                  </a:cubicBezTo>
                  <a:cubicBezTo>
                    <a:pt x="568" y="510"/>
                    <a:pt x="567" y="509"/>
                    <a:pt x="567" y="508"/>
                  </a:cubicBezTo>
                  <a:close/>
                  <a:moveTo>
                    <a:pt x="569" y="511"/>
                  </a:moveTo>
                  <a:cubicBezTo>
                    <a:pt x="569" y="511"/>
                    <a:pt x="569" y="511"/>
                    <a:pt x="569" y="511"/>
                  </a:cubicBezTo>
                  <a:cubicBezTo>
                    <a:pt x="569" y="511"/>
                    <a:pt x="569" y="511"/>
                    <a:pt x="568" y="512"/>
                  </a:cubicBezTo>
                  <a:cubicBezTo>
                    <a:pt x="569" y="511"/>
                    <a:pt x="569" y="511"/>
                    <a:pt x="569" y="511"/>
                  </a:cubicBezTo>
                  <a:close/>
                  <a:moveTo>
                    <a:pt x="568" y="512"/>
                  </a:moveTo>
                  <a:cubicBezTo>
                    <a:pt x="568" y="512"/>
                    <a:pt x="569" y="512"/>
                    <a:pt x="569" y="513"/>
                  </a:cubicBezTo>
                  <a:cubicBezTo>
                    <a:pt x="569" y="512"/>
                    <a:pt x="568" y="512"/>
                    <a:pt x="568" y="512"/>
                  </a:cubicBezTo>
                  <a:close/>
                  <a:moveTo>
                    <a:pt x="617" y="536"/>
                  </a:moveTo>
                  <a:cubicBezTo>
                    <a:pt x="613" y="537"/>
                    <a:pt x="607" y="537"/>
                    <a:pt x="602" y="537"/>
                  </a:cubicBezTo>
                  <a:cubicBezTo>
                    <a:pt x="598" y="537"/>
                    <a:pt x="591" y="538"/>
                    <a:pt x="588" y="536"/>
                  </a:cubicBezTo>
                  <a:cubicBezTo>
                    <a:pt x="586" y="534"/>
                    <a:pt x="586" y="531"/>
                    <a:pt x="583" y="530"/>
                  </a:cubicBezTo>
                  <a:cubicBezTo>
                    <a:pt x="580" y="530"/>
                    <a:pt x="576" y="531"/>
                    <a:pt x="574" y="528"/>
                  </a:cubicBezTo>
                  <a:cubicBezTo>
                    <a:pt x="572" y="524"/>
                    <a:pt x="575" y="522"/>
                    <a:pt x="573" y="518"/>
                  </a:cubicBezTo>
                  <a:cubicBezTo>
                    <a:pt x="571" y="516"/>
                    <a:pt x="569" y="516"/>
                    <a:pt x="569" y="513"/>
                  </a:cubicBezTo>
                  <a:cubicBezTo>
                    <a:pt x="573" y="514"/>
                    <a:pt x="573" y="514"/>
                    <a:pt x="573" y="514"/>
                  </a:cubicBezTo>
                  <a:cubicBezTo>
                    <a:pt x="577" y="509"/>
                    <a:pt x="577" y="501"/>
                    <a:pt x="581" y="499"/>
                  </a:cubicBezTo>
                  <a:cubicBezTo>
                    <a:pt x="573" y="494"/>
                    <a:pt x="561" y="476"/>
                    <a:pt x="561" y="466"/>
                  </a:cubicBezTo>
                  <a:cubicBezTo>
                    <a:pt x="561" y="463"/>
                    <a:pt x="554" y="458"/>
                    <a:pt x="554" y="453"/>
                  </a:cubicBezTo>
                  <a:cubicBezTo>
                    <a:pt x="554" y="452"/>
                    <a:pt x="560" y="441"/>
                    <a:pt x="561" y="439"/>
                  </a:cubicBezTo>
                  <a:cubicBezTo>
                    <a:pt x="563" y="440"/>
                    <a:pt x="572" y="435"/>
                    <a:pt x="573" y="434"/>
                  </a:cubicBezTo>
                  <a:cubicBezTo>
                    <a:pt x="581" y="431"/>
                    <a:pt x="586" y="429"/>
                    <a:pt x="596" y="429"/>
                  </a:cubicBezTo>
                  <a:cubicBezTo>
                    <a:pt x="612" y="429"/>
                    <a:pt x="615" y="437"/>
                    <a:pt x="621" y="446"/>
                  </a:cubicBezTo>
                  <a:cubicBezTo>
                    <a:pt x="617" y="450"/>
                    <a:pt x="610" y="446"/>
                    <a:pt x="605" y="446"/>
                  </a:cubicBezTo>
                  <a:cubicBezTo>
                    <a:pt x="597" y="446"/>
                    <a:pt x="585" y="454"/>
                    <a:pt x="584" y="454"/>
                  </a:cubicBezTo>
                  <a:cubicBezTo>
                    <a:pt x="584" y="460"/>
                    <a:pt x="589" y="460"/>
                    <a:pt x="591" y="463"/>
                  </a:cubicBezTo>
                  <a:cubicBezTo>
                    <a:pt x="596" y="473"/>
                    <a:pt x="605" y="477"/>
                    <a:pt x="605" y="489"/>
                  </a:cubicBezTo>
                  <a:cubicBezTo>
                    <a:pt x="607" y="488"/>
                    <a:pt x="613" y="485"/>
                    <a:pt x="615" y="485"/>
                  </a:cubicBezTo>
                  <a:cubicBezTo>
                    <a:pt x="615" y="489"/>
                    <a:pt x="620" y="492"/>
                    <a:pt x="620" y="496"/>
                  </a:cubicBezTo>
                  <a:cubicBezTo>
                    <a:pt x="611" y="496"/>
                    <a:pt x="611" y="496"/>
                    <a:pt x="611" y="496"/>
                  </a:cubicBezTo>
                  <a:cubicBezTo>
                    <a:pt x="608" y="496"/>
                    <a:pt x="606" y="499"/>
                    <a:pt x="605" y="504"/>
                  </a:cubicBezTo>
                  <a:cubicBezTo>
                    <a:pt x="611" y="505"/>
                    <a:pt x="616" y="511"/>
                    <a:pt x="616" y="517"/>
                  </a:cubicBezTo>
                  <a:cubicBezTo>
                    <a:pt x="616" y="520"/>
                    <a:pt x="614" y="521"/>
                    <a:pt x="614" y="524"/>
                  </a:cubicBezTo>
                  <a:cubicBezTo>
                    <a:pt x="614" y="526"/>
                    <a:pt x="616" y="530"/>
                    <a:pt x="617" y="530"/>
                  </a:cubicBezTo>
                  <a:cubicBezTo>
                    <a:pt x="617" y="530"/>
                    <a:pt x="617" y="529"/>
                    <a:pt x="617" y="529"/>
                  </a:cubicBezTo>
                  <a:cubicBezTo>
                    <a:pt x="617" y="529"/>
                    <a:pt x="617" y="530"/>
                    <a:pt x="617" y="530"/>
                  </a:cubicBezTo>
                  <a:lnTo>
                    <a:pt x="617" y="536"/>
                  </a:lnTo>
                  <a:close/>
                  <a:moveTo>
                    <a:pt x="629" y="523"/>
                  </a:moveTo>
                  <a:cubicBezTo>
                    <a:pt x="626" y="524"/>
                    <a:pt x="627" y="525"/>
                    <a:pt x="623" y="526"/>
                  </a:cubicBezTo>
                  <a:cubicBezTo>
                    <a:pt x="622" y="527"/>
                    <a:pt x="622" y="527"/>
                    <a:pt x="621" y="527"/>
                  </a:cubicBezTo>
                  <a:cubicBezTo>
                    <a:pt x="622" y="527"/>
                    <a:pt x="622" y="527"/>
                    <a:pt x="623" y="526"/>
                  </a:cubicBezTo>
                  <a:cubicBezTo>
                    <a:pt x="627" y="525"/>
                    <a:pt x="626" y="524"/>
                    <a:pt x="629" y="523"/>
                  </a:cubicBezTo>
                  <a:cubicBezTo>
                    <a:pt x="630" y="522"/>
                    <a:pt x="631" y="522"/>
                    <a:pt x="632" y="522"/>
                  </a:cubicBezTo>
                  <a:cubicBezTo>
                    <a:pt x="631" y="522"/>
                    <a:pt x="630" y="522"/>
                    <a:pt x="629" y="523"/>
                  </a:cubicBezTo>
                  <a:close/>
                  <a:moveTo>
                    <a:pt x="651" y="522"/>
                  </a:moveTo>
                  <a:cubicBezTo>
                    <a:pt x="654" y="523"/>
                    <a:pt x="656" y="524"/>
                    <a:pt x="660" y="525"/>
                  </a:cubicBezTo>
                  <a:cubicBezTo>
                    <a:pt x="667" y="527"/>
                    <a:pt x="669" y="534"/>
                    <a:pt x="678" y="534"/>
                  </a:cubicBezTo>
                  <a:cubicBezTo>
                    <a:pt x="678" y="535"/>
                    <a:pt x="679" y="535"/>
                    <a:pt x="679" y="536"/>
                  </a:cubicBezTo>
                  <a:cubicBezTo>
                    <a:pt x="679" y="535"/>
                    <a:pt x="678" y="535"/>
                    <a:pt x="678" y="534"/>
                  </a:cubicBezTo>
                  <a:cubicBezTo>
                    <a:pt x="669" y="534"/>
                    <a:pt x="667" y="527"/>
                    <a:pt x="660" y="525"/>
                  </a:cubicBezTo>
                  <a:cubicBezTo>
                    <a:pt x="656" y="524"/>
                    <a:pt x="654" y="523"/>
                    <a:pt x="651" y="522"/>
                  </a:cubicBezTo>
                  <a:close/>
                  <a:moveTo>
                    <a:pt x="676" y="569"/>
                  </a:moveTo>
                  <a:cubicBezTo>
                    <a:pt x="676" y="568"/>
                    <a:pt x="676" y="567"/>
                    <a:pt x="675" y="566"/>
                  </a:cubicBezTo>
                  <a:cubicBezTo>
                    <a:pt x="676" y="567"/>
                    <a:pt x="676" y="568"/>
                    <a:pt x="676" y="569"/>
                  </a:cubicBezTo>
                  <a:close/>
                  <a:moveTo>
                    <a:pt x="676" y="579"/>
                  </a:moveTo>
                  <a:cubicBezTo>
                    <a:pt x="676" y="579"/>
                    <a:pt x="676" y="579"/>
                    <a:pt x="676" y="579"/>
                  </a:cubicBezTo>
                  <a:cubicBezTo>
                    <a:pt x="678" y="581"/>
                    <a:pt x="677" y="583"/>
                    <a:pt x="678" y="586"/>
                  </a:cubicBezTo>
                  <a:cubicBezTo>
                    <a:pt x="679" y="588"/>
                    <a:pt x="684" y="587"/>
                    <a:pt x="685" y="590"/>
                  </a:cubicBezTo>
                  <a:cubicBezTo>
                    <a:pt x="684" y="587"/>
                    <a:pt x="679" y="588"/>
                    <a:pt x="678" y="586"/>
                  </a:cubicBezTo>
                  <a:cubicBezTo>
                    <a:pt x="677" y="583"/>
                    <a:pt x="678" y="581"/>
                    <a:pt x="676" y="579"/>
                  </a:cubicBezTo>
                  <a:close/>
                  <a:moveTo>
                    <a:pt x="688" y="636"/>
                  </a:moveTo>
                  <a:cubicBezTo>
                    <a:pt x="690" y="634"/>
                    <a:pt x="694" y="633"/>
                    <a:pt x="698" y="632"/>
                  </a:cubicBezTo>
                  <a:cubicBezTo>
                    <a:pt x="698" y="632"/>
                    <a:pt x="698" y="632"/>
                    <a:pt x="698" y="632"/>
                  </a:cubicBezTo>
                  <a:cubicBezTo>
                    <a:pt x="694" y="633"/>
                    <a:pt x="690" y="634"/>
                    <a:pt x="688" y="636"/>
                  </a:cubicBezTo>
                  <a:close/>
                  <a:moveTo>
                    <a:pt x="698" y="545"/>
                  </a:moveTo>
                  <a:cubicBezTo>
                    <a:pt x="698" y="546"/>
                    <a:pt x="698" y="546"/>
                    <a:pt x="697" y="547"/>
                  </a:cubicBezTo>
                  <a:cubicBezTo>
                    <a:pt x="698" y="546"/>
                    <a:pt x="698" y="546"/>
                    <a:pt x="698" y="545"/>
                  </a:cubicBezTo>
                  <a:cubicBezTo>
                    <a:pt x="699" y="545"/>
                    <a:pt x="700" y="544"/>
                    <a:pt x="701" y="544"/>
                  </a:cubicBezTo>
                  <a:cubicBezTo>
                    <a:pt x="700" y="544"/>
                    <a:pt x="699" y="545"/>
                    <a:pt x="698" y="545"/>
                  </a:cubicBezTo>
                  <a:close/>
                  <a:moveTo>
                    <a:pt x="725" y="529"/>
                  </a:moveTo>
                  <a:cubicBezTo>
                    <a:pt x="724" y="529"/>
                    <a:pt x="723" y="528"/>
                    <a:pt x="723" y="528"/>
                  </a:cubicBezTo>
                  <a:cubicBezTo>
                    <a:pt x="723" y="528"/>
                    <a:pt x="724" y="529"/>
                    <a:pt x="725" y="529"/>
                  </a:cubicBezTo>
                  <a:cubicBezTo>
                    <a:pt x="726" y="532"/>
                    <a:pt x="733" y="530"/>
                    <a:pt x="735" y="530"/>
                  </a:cubicBezTo>
                  <a:cubicBezTo>
                    <a:pt x="737" y="530"/>
                    <a:pt x="738" y="531"/>
                    <a:pt x="739" y="532"/>
                  </a:cubicBezTo>
                  <a:cubicBezTo>
                    <a:pt x="738" y="531"/>
                    <a:pt x="737" y="530"/>
                    <a:pt x="735" y="530"/>
                  </a:cubicBezTo>
                  <a:cubicBezTo>
                    <a:pt x="733" y="530"/>
                    <a:pt x="726" y="532"/>
                    <a:pt x="725" y="529"/>
                  </a:cubicBezTo>
                  <a:close/>
                  <a:moveTo>
                    <a:pt x="768" y="519"/>
                  </a:moveTo>
                  <a:cubicBezTo>
                    <a:pt x="770" y="522"/>
                    <a:pt x="768" y="531"/>
                    <a:pt x="771" y="533"/>
                  </a:cubicBezTo>
                  <a:cubicBezTo>
                    <a:pt x="768" y="531"/>
                    <a:pt x="770" y="522"/>
                    <a:pt x="768" y="519"/>
                  </a:cubicBezTo>
                  <a:close/>
                  <a:moveTo>
                    <a:pt x="775" y="534"/>
                  </a:moveTo>
                  <a:cubicBezTo>
                    <a:pt x="774" y="534"/>
                    <a:pt x="774" y="534"/>
                    <a:pt x="773" y="534"/>
                  </a:cubicBezTo>
                  <a:cubicBezTo>
                    <a:pt x="774" y="534"/>
                    <a:pt x="774" y="534"/>
                    <a:pt x="775" y="534"/>
                  </a:cubicBezTo>
                  <a:close/>
                  <a:moveTo>
                    <a:pt x="788" y="529"/>
                  </a:moveTo>
                  <a:cubicBezTo>
                    <a:pt x="785" y="529"/>
                    <a:pt x="783" y="531"/>
                    <a:pt x="780" y="532"/>
                  </a:cubicBezTo>
                  <a:cubicBezTo>
                    <a:pt x="783" y="531"/>
                    <a:pt x="785" y="529"/>
                    <a:pt x="788" y="529"/>
                  </a:cubicBezTo>
                  <a:cubicBezTo>
                    <a:pt x="792" y="529"/>
                    <a:pt x="795" y="529"/>
                    <a:pt x="799" y="530"/>
                  </a:cubicBezTo>
                  <a:cubicBezTo>
                    <a:pt x="799" y="528"/>
                    <a:pt x="799" y="528"/>
                    <a:pt x="799" y="528"/>
                  </a:cubicBezTo>
                  <a:cubicBezTo>
                    <a:pt x="799" y="530"/>
                    <a:pt x="799" y="530"/>
                    <a:pt x="799" y="530"/>
                  </a:cubicBezTo>
                  <a:cubicBezTo>
                    <a:pt x="799" y="530"/>
                    <a:pt x="799" y="531"/>
                    <a:pt x="799" y="531"/>
                  </a:cubicBezTo>
                  <a:cubicBezTo>
                    <a:pt x="799" y="531"/>
                    <a:pt x="799" y="530"/>
                    <a:pt x="799" y="530"/>
                  </a:cubicBezTo>
                  <a:cubicBezTo>
                    <a:pt x="795" y="529"/>
                    <a:pt x="792" y="529"/>
                    <a:pt x="788" y="529"/>
                  </a:cubicBezTo>
                  <a:close/>
                  <a:moveTo>
                    <a:pt x="823" y="548"/>
                  </a:moveTo>
                  <a:cubicBezTo>
                    <a:pt x="818" y="546"/>
                    <a:pt x="814" y="546"/>
                    <a:pt x="810" y="542"/>
                  </a:cubicBezTo>
                  <a:cubicBezTo>
                    <a:pt x="809" y="541"/>
                    <a:pt x="809" y="539"/>
                    <a:pt x="808" y="538"/>
                  </a:cubicBezTo>
                  <a:cubicBezTo>
                    <a:pt x="809" y="539"/>
                    <a:pt x="809" y="541"/>
                    <a:pt x="810" y="542"/>
                  </a:cubicBezTo>
                  <a:cubicBezTo>
                    <a:pt x="814" y="546"/>
                    <a:pt x="818" y="546"/>
                    <a:pt x="823" y="548"/>
                  </a:cubicBezTo>
                  <a:cubicBezTo>
                    <a:pt x="829" y="547"/>
                    <a:pt x="831" y="543"/>
                    <a:pt x="836" y="543"/>
                  </a:cubicBezTo>
                  <a:cubicBezTo>
                    <a:pt x="839" y="543"/>
                    <a:pt x="846" y="548"/>
                    <a:pt x="846" y="551"/>
                  </a:cubicBezTo>
                  <a:cubicBezTo>
                    <a:pt x="846" y="551"/>
                    <a:pt x="846" y="551"/>
                    <a:pt x="846" y="551"/>
                  </a:cubicBezTo>
                  <a:cubicBezTo>
                    <a:pt x="846" y="548"/>
                    <a:pt x="839" y="543"/>
                    <a:pt x="836" y="543"/>
                  </a:cubicBezTo>
                  <a:cubicBezTo>
                    <a:pt x="831" y="543"/>
                    <a:pt x="829" y="547"/>
                    <a:pt x="823" y="548"/>
                  </a:cubicBezTo>
                  <a:close/>
                  <a:moveTo>
                    <a:pt x="839" y="574"/>
                  </a:moveTo>
                  <a:cubicBezTo>
                    <a:pt x="839" y="573"/>
                    <a:pt x="839" y="572"/>
                    <a:pt x="838" y="571"/>
                  </a:cubicBezTo>
                  <a:cubicBezTo>
                    <a:pt x="839" y="572"/>
                    <a:pt x="839" y="573"/>
                    <a:pt x="839" y="574"/>
                  </a:cubicBezTo>
                  <a:cubicBezTo>
                    <a:pt x="839" y="574"/>
                    <a:pt x="839" y="574"/>
                    <a:pt x="839" y="574"/>
                  </a:cubicBezTo>
                  <a:close/>
                  <a:moveTo>
                    <a:pt x="865" y="602"/>
                  </a:moveTo>
                  <a:cubicBezTo>
                    <a:pt x="861" y="598"/>
                    <a:pt x="858" y="600"/>
                    <a:pt x="851" y="599"/>
                  </a:cubicBezTo>
                  <a:cubicBezTo>
                    <a:pt x="849" y="598"/>
                    <a:pt x="847" y="597"/>
                    <a:pt x="846" y="596"/>
                  </a:cubicBezTo>
                  <a:cubicBezTo>
                    <a:pt x="847" y="597"/>
                    <a:pt x="849" y="598"/>
                    <a:pt x="851" y="599"/>
                  </a:cubicBezTo>
                  <a:cubicBezTo>
                    <a:pt x="858" y="600"/>
                    <a:pt x="861" y="598"/>
                    <a:pt x="865" y="602"/>
                  </a:cubicBezTo>
                  <a:cubicBezTo>
                    <a:pt x="866" y="603"/>
                    <a:pt x="868" y="604"/>
                    <a:pt x="869" y="604"/>
                  </a:cubicBezTo>
                  <a:cubicBezTo>
                    <a:pt x="868" y="604"/>
                    <a:pt x="866" y="603"/>
                    <a:pt x="865" y="602"/>
                  </a:cubicBezTo>
                  <a:close/>
                  <a:moveTo>
                    <a:pt x="876" y="607"/>
                  </a:moveTo>
                  <a:cubicBezTo>
                    <a:pt x="875" y="606"/>
                    <a:pt x="875" y="606"/>
                    <a:pt x="874" y="606"/>
                  </a:cubicBezTo>
                  <a:cubicBezTo>
                    <a:pt x="875" y="606"/>
                    <a:pt x="875" y="606"/>
                    <a:pt x="876" y="607"/>
                  </a:cubicBezTo>
                  <a:cubicBezTo>
                    <a:pt x="877" y="607"/>
                    <a:pt x="878" y="608"/>
                    <a:pt x="878" y="609"/>
                  </a:cubicBezTo>
                  <a:cubicBezTo>
                    <a:pt x="878" y="608"/>
                    <a:pt x="877" y="607"/>
                    <a:pt x="876" y="607"/>
                  </a:cubicBezTo>
                  <a:close/>
                  <a:moveTo>
                    <a:pt x="885" y="613"/>
                  </a:moveTo>
                  <a:cubicBezTo>
                    <a:pt x="883" y="612"/>
                    <a:pt x="881" y="614"/>
                    <a:pt x="880" y="613"/>
                  </a:cubicBezTo>
                  <a:cubicBezTo>
                    <a:pt x="881" y="614"/>
                    <a:pt x="883" y="612"/>
                    <a:pt x="885" y="613"/>
                  </a:cubicBezTo>
                  <a:cubicBezTo>
                    <a:pt x="886" y="614"/>
                    <a:pt x="887" y="615"/>
                    <a:pt x="888" y="615"/>
                  </a:cubicBezTo>
                  <a:cubicBezTo>
                    <a:pt x="887" y="615"/>
                    <a:pt x="886" y="614"/>
                    <a:pt x="885" y="613"/>
                  </a:cubicBezTo>
                  <a:close/>
                  <a:moveTo>
                    <a:pt x="965" y="612"/>
                  </a:moveTo>
                  <a:cubicBezTo>
                    <a:pt x="964" y="613"/>
                    <a:pt x="961" y="615"/>
                    <a:pt x="958" y="617"/>
                  </a:cubicBezTo>
                  <a:cubicBezTo>
                    <a:pt x="961" y="615"/>
                    <a:pt x="964" y="613"/>
                    <a:pt x="965" y="612"/>
                  </a:cubicBezTo>
                  <a:cubicBezTo>
                    <a:pt x="966" y="612"/>
                    <a:pt x="966" y="611"/>
                    <a:pt x="966" y="611"/>
                  </a:cubicBezTo>
                  <a:cubicBezTo>
                    <a:pt x="966" y="611"/>
                    <a:pt x="966" y="612"/>
                    <a:pt x="965" y="612"/>
                  </a:cubicBezTo>
                  <a:close/>
                  <a:moveTo>
                    <a:pt x="958" y="617"/>
                  </a:moveTo>
                  <a:cubicBezTo>
                    <a:pt x="958" y="617"/>
                    <a:pt x="958" y="617"/>
                    <a:pt x="958" y="617"/>
                  </a:cubicBezTo>
                  <a:cubicBezTo>
                    <a:pt x="958" y="617"/>
                    <a:pt x="958" y="617"/>
                    <a:pt x="958" y="617"/>
                  </a:cubicBezTo>
                  <a:close/>
                  <a:moveTo>
                    <a:pt x="969" y="608"/>
                  </a:moveTo>
                  <a:cubicBezTo>
                    <a:pt x="970" y="607"/>
                    <a:pt x="972" y="607"/>
                    <a:pt x="974" y="608"/>
                  </a:cubicBezTo>
                  <a:cubicBezTo>
                    <a:pt x="972" y="607"/>
                    <a:pt x="970" y="607"/>
                    <a:pt x="969" y="608"/>
                  </a:cubicBezTo>
                  <a:close/>
                  <a:moveTo>
                    <a:pt x="983" y="605"/>
                  </a:moveTo>
                  <a:cubicBezTo>
                    <a:pt x="986" y="614"/>
                    <a:pt x="991" y="614"/>
                    <a:pt x="998" y="617"/>
                  </a:cubicBezTo>
                  <a:cubicBezTo>
                    <a:pt x="991" y="614"/>
                    <a:pt x="986" y="614"/>
                    <a:pt x="983" y="605"/>
                  </a:cubicBezTo>
                  <a:close/>
                  <a:moveTo>
                    <a:pt x="997" y="710"/>
                  </a:moveTo>
                  <a:cubicBezTo>
                    <a:pt x="997" y="715"/>
                    <a:pt x="1001" y="715"/>
                    <a:pt x="1003" y="718"/>
                  </a:cubicBezTo>
                  <a:cubicBezTo>
                    <a:pt x="1004" y="720"/>
                    <a:pt x="1005" y="723"/>
                    <a:pt x="1005" y="726"/>
                  </a:cubicBezTo>
                  <a:cubicBezTo>
                    <a:pt x="1005" y="723"/>
                    <a:pt x="1004" y="720"/>
                    <a:pt x="1003" y="718"/>
                  </a:cubicBezTo>
                  <a:cubicBezTo>
                    <a:pt x="1001" y="715"/>
                    <a:pt x="997" y="715"/>
                    <a:pt x="997" y="710"/>
                  </a:cubicBezTo>
                  <a:close/>
                  <a:moveTo>
                    <a:pt x="1005" y="731"/>
                  </a:moveTo>
                  <a:cubicBezTo>
                    <a:pt x="1005" y="734"/>
                    <a:pt x="1003" y="737"/>
                    <a:pt x="1002" y="738"/>
                  </a:cubicBezTo>
                  <a:cubicBezTo>
                    <a:pt x="1003" y="737"/>
                    <a:pt x="1005" y="734"/>
                    <a:pt x="1005" y="731"/>
                  </a:cubicBezTo>
                  <a:close/>
                  <a:moveTo>
                    <a:pt x="1002" y="740"/>
                  </a:moveTo>
                  <a:cubicBezTo>
                    <a:pt x="1002" y="739"/>
                    <a:pt x="1002" y="738"/>
                    <a:pt x="1002" y="738"/>
                  </a:cubicBezTo>
                  <a:cubicBezTo>
                    <a:pt x="1002" y="738"/>
                    <a:pt x="1002" y="738"/>
                    <a:pt x="1002" y="738"/>
                  </a:cubicBezTo>
                  <a:cubicBezTo>
                    <a:pt x="1002" y="738"/>
                    <a:pt x="1002" y="739"/>
                    <a:pt x="1002" y="740"/>
                  </a:cubicBezTo>
                  <a:cubicBezTo>
                    <a:pt x="1002" y="744"/>
                    <a:pt x="1005" y="745"/>
                    <a:pt x="1008" y="747"/>
                  </a:cubicBezTo>
                  <a:cubicBezTo>
                    <a:pt x="1005" y="745"/>
                    <a:pt x="1002" y="744"/>
                    <a:pt x="1002" y="740"/>
                  </a:cubicBezTo>
                  <a:close/>
                  <a:moveTo>
                    <a:pt x="1011" y="770"/>
                  </a:moveTo>
                  <a:cubicBezTo>
                    <a:pt x="1012" y="769"/>
                    <a:pt x="1014" y="768"/>
                    <a:pt x="1014" y="766"/>
                  </a:cubicBezTo>
                  <a:cubicBezTo>
                    <a:pt x="1014" y="768"/>
                    <a:pt x="1012" y="769"/>
                    <a:pt x="1011" y="770"/>
                  </a:cubicBezTo>
                  <a:close/>
                  <a:moveTo>
                    <a:pt x="1033" y="671"/>
                  </a:moveTo>
                  <a:cubicBezTo>
                    <a:pt x="1033" y="679"/>
                    <a:pt x="1033" y="679"/>
                    <a:pt x="1033" y="679"/>
                  </a:cubicBezTo>
                  <a:cubicBezTo>
                    <a:pt x="1033" y="680"/>
                    <a:pt x="1032" y="681"/>
                    <a:pt x="1031" y="681"/>
                  </a:cubicBezTo>
                  <a:cubicBezTo>
                    <a:pt x="1031" y="681"/>
                    <a:pt x="1030" y="680"/>
                    <a:pt x="1030" y="678"/>
                  </a:cubicBezTo>
                  <a:cubicBezTo>
                    <a:pt x="1028" y="678"/>
                    <a:pt x="1028" y="678"/>
                    <a:pt x="1028" y="678"/>
                  </a:cubicBezTo>
                  <a:cubicBezTo>
                    <a:pt x="1026" y="678"/>
                    <a:pt x="1025" y="679"/>
                    <a:pt x="1023" y="679"/>
                  </a:cubicBezTo>
                  <a:cubicBezTo>
                    <a:pt x="1017" y="679"/>
                    <a:pt x="1013" y="672"/>
                    <a:pt x="1013" y="666"/>
                  </a:cubicBezTo>
                  <a:cubicBezTo>
                    <a:pt x="1011" y="665"/>
                    <a:pt x="1010" y="662"/>
                    <a:pt x="1009" y="659"/>
                  </a:cubicBezTo>
                  <a:cubicBezTo>
                    <a:pt x="1010" y="662"/>
                    <a:pt x="1011" y="665"/>
                    <a:pt x="1013" y="666"/>
                  </a:cubicBezTo>
                  <a:cubicBezTo>
                    <a:pt x="1013" y="672"/>
                    <a:pt x="1017" y="679"/>
                    <a:pt x="1023" y="679"/>
                  </a:cubicBezTo>
                  <a:cubicBezTo>
                    <a:pt x="1025" y="679"/>
                    <a:pt x="1026" y="678"/>
                    <a:pt x="1028" y="678"/>
                  </a:cubicBezTo>
                  <a:cubicBezTo>
                    <a:pt x="1030" y="678"/>
                    <a:pt x="1030" y="678"/>
                    <a:pt x="1030" y="678"/>
                  </a:cubicBezTo>
                  <a:cubicBezTo>
                    <a:pt x="1030" y="680"/>
                    <a:pt x="1031" y="681"/>
                    <a:pt x="1031" y="681"/>
                  </a:cubicBezTo>
                  <a:cubicBezTo>
                    <a:pt x="1032" y="681"/>
                    <a:pt x="1033" y="679"/>
                    <a:pt x="1033" y="679"/>
                  </a:cubicBezTo>
                  <a:cubicBezTo>
                    <a:pt x="1033" y="671"/>
                    <a:pt x="1033" y="671"/>
                    <a:pt x="1033" y="671"/>
                  </a:cubicBezTo>
                  <a:cubicBezTo>
                    <a:pt x="1033" y="671"/>
                    <a:pt x="1040" y="669"/>
                    <a:pt x="1041" y="669"/>
                  </a:cubicBezTo>
                  <a:cubicBezTo>
                    <a:pt x="1040" y="669"/>
                    <a:pt x="1033" y="671"/>
                    <a:pt x="1033" y="671"/>
                  </a:cubicBezTo>
                  <a:close/>
                  <a:moveTo>
                    <a:pt x="1063" y="665"/>
                  </a:moveTo>
                  <a:cubicBezTo>
                    <a:pt x="1059" y="665"/>
                    <a:pt x="1056" y="669"/>
                    <a:pt x="1052" y="669"/>
                  </a:cubicBezTo>
                  <a:cubicBezTo>
                    <a:pt x="1056" y="669"/>
                    <a:pt x="1059" y="665"/>
                    <a:pt x="1063" y="665"/>
                  </a:cubicBezTo>
                  <a:cubicBezTo>
                    <a:pt x="1067" y="665"/>
                    <a:pt x="1070" y="667"/>
                    <a:pt x="1074" y="668"/>
                  </a:cubicBezTo>
                  <a:cubicBezTo>
                    <a:pt x="1070" y="667"/>
                    <a:pt x="1067" y="665"/>
                    <a:pt x="1063" y="665"/>
                  </a:cubicBezTo>
                  <a:close/>
                  <a:moveTo>
                    <a:pt x="1076" y="668"/>
                  </a:moveTo>
                  <a:cubicBezTo>
                    <a:pt x="1076" y="675"/>
                    <a:pt x="1081" y="678"/>
                    <a:pt x="1085" y="679"/>
                  </a:cubicBezTo>
                  <a:cubicBezTo>
                    <a:pt x="1081" y="678"/>
                    <a:pt x="1076" y="675"/>
                    <a:pt x="1076" y="668"/>
                  </a:cubicBezTo>
                  <a:close/>
                  <a:moveTo>
                    <a:pt x="1167" y="394"/>
                  </a:moveTo>
                  <a:cubicBezTo>
                    <a:pt x="1161" y="392"/>
                    <a:pt x="1155" y="391"/>
                    <a:pt x="1149" y="392"/>
                  </a:cubicBezTo>
                  <a:cubicBezTo>
                    <a:pt x="1155" y="391"/>
                    <a:pt x="1161" y="392"/>
                    <a:pt x="1167" y="394"/>
                  </a:cubicBezTo>
                  <a:cubicBezTo>
                    <a:pt x="1185" y="401"/>
                    <a:pt x="1187" y="384"/>
                    <a:pt x="1194" y="370"/>
                  </a:cubicBezTo>
                  <a:cubicBezTo>
                    <a:pt x="1187" y="384"/>
                    <a:pt x="1185" y="401"/>
                    <a:pt x="1167" y="394"/>
                  </a:cubicBezTo>
                  <a:close/>
                  <a:moveTo>
                    <a:pt x="1308" y="442"/>
                  </a:moveTo>
                  <a:cubicBezTo>
                    <a:pt x="1310" y="440"/>
                    <a:pt x="1312" y="436"/>
                    <a:pt x="1313" y="432"/>
                  </a:cubicBezTo>
                  <a:cubicBezTo>
                    <a:pt x="1312" y="436"/>
                    <a:pt x="1310" y="440"/>
                    <a:pt x="1308" y="44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id-ID" sz="2400"/>
            </a:p>
          </p:txBody>
        </p:sp>
        <p:sp>
          <p:nvSpPr>
            <p:cNvPr id="132" name="Freeform 78"/>
            <p:cNvSpPr>
              <a:spLocks/>
            </p:cNvSpPr>
            <p:nvPr/>
          </p:nvSpPr>
          <p:spPr bwMode="auto">
            <a:xfrm>
              <a:off x="8382190" y="3098697"/>
              <a:ext cx="36740" cy="16165"/>
            </a:xfrm>
            <a:custGeom>
              <a:avLst/>
              <a:gdLst>
                <a:gd name="T0" fmla="*/ 3 w 30"/>
                <a:gd name="T1" fmla="*/ 13 h 13"/>
                <a:gd name="T2" fmla="*/ 30 w 30"/>
                <a:gd name="T3" fmla="*/ 7 h 13"/>
                <a:gd name="T4" fmla="*/ 14 w 30"/>
                <a:gd name="T5" fmla="*/ 0 h 13"/>
                <a:gd name="T6" fmla="*/ 0 w 30"/>
                <a:gd name="T7" fmla="*/ 10 h 13"/>
                <a:gd name="T8" fmla="*/ 3 w 30"/>
                <a:gd name="T9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13">
                  <a:moveTo>
                    <a:pt x="3" y="13"/>
                  </a:moveTo>
                  <a:cubicBezTo>
                    <a:pt x="6" y="13"/>
                    <a:pt x="30" y="11"/>
                    <a:pt x="30" y="7"/>
                  </a:cubicBezTo>
                  <a:cubicBezTo>
                    <a:pt x="30" y="3"/>
                    <a:pt x="19" y="0"/>
                    <a:pt x="14" y="0"/>
                  </a:cubicBezTo>
                  <a:cubicBezTo>
                    <a:pt x="9" y="0"/>
                    <a:pt x="0" y="5"/>
                    <a:pt x="0" y="10"/>
                  </a:cubicBezTo>
                  <a:cubicBezTo>
                    <a:pt x="0" y="11"/>
                    <a:pt x="1" y="13"/>
                    <a:pt x="3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id-ID" sz="2400"/>
            </a:p>
          </p:txBody>
        </p:sp>
        <p:sp>
          <p:nvSpPr>
            <p:cNvPr id="133" name="Freeform 79"/>
            <p:cNvSpPr>
              <a:spLocks/>
            </p:cNvSpPr>
            <p:nvPr/>
          </p:nvSpPr>
          <p:spPr bwMode="auto">
            <a:xfrm>
              <a:off x="8269767" y="3128824"/>
              <a:ext cx="15431" cy="8817"/>
            </a:xfrm>
            <a:custGeom>
              <a:avLst/>
              <a:gdLst>
                <a:gd name="T0" fmla="*/ 9 w 13"/>
                <a:gd name="T1" fmla="*/ 7 h 7"/>
                <a:gd name="T2" fmla="*/ 13 w 13"/>
                <a:gd name="T3" fmla="*/ 4 h 7"/>
                <a:gd name="T4" fmla="*/ 10 w 13"/>
                <a:gd name="T5" fmla="*/ 0 h 7"/>
                <a:gd name="T6" fmla="*/ 0 w 13"/>
                <a:gd name="T7" fmla="*/ 0 h 7"/>
                <a:gd name="T8" fmla="*/ 9 w 13"/>
                <a:gd name="T9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7">
                  <a:moveTo>
                    <a:pt x="9" y="7"/>
                  </a:moveTo>
                  <a:cubicBezTo>
                    <a:pt x="11" y="7"/>
                    <a:pt x="13" y="5"/>
                    <a:pt x="13" y="4"/>
                  </a:cubicBezTo>
                  <a:cubicBezTo>
                    <a:pt x="13" y="2"/>
                    <a:pt x="11" y="1"/>
                    <a:pt x="1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4"/>
                    <a:pt x="5" y="7"/>
                    <a:pt x="9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id-ID" sz="2400"/>
            </a:p>
          </p:txBody>
        </p:sp>
        <p:sp>
          <p:nvSpPr>
            <p:cNvPr id="134" name="Freeform 80"/>
            <p:cNvSpPr>
              <a:spLocks/>
            </p:cNvSpPr>
            <p:nvPr/>
          </p:nvSpPr>
          <p:spPr bwMode="auto">
            <a:xfrm>
              <a:off x="7924415" y="3011257"/>
              <a:ext cx="7348" cy="8817"/>
            </a:xfrm>
            <a:custGeom>
              <a:avLst/>
              <a:gdLst>
                <a:gd name="T0" fmla="*/ 3 w 6"/>
                <a:gd name="T1" fmla="*/ 7 h 7"/>
                <a:gd name="T2" fmla="*/ 6 w 6"/>
                <a:gd name="T3" fmla="*/ 3 h 7"/>
                <a:gd name="T4" fmla="*/ 6 w 6"/>
                <a:gd name="T5" fmla="*/ 3 h 7"/>
                <a:gd name="T6" fmla="*/ 6 w 6"/>
                <a:gd name="T7" fmla="*/ 3 h 7"/>
                <a:gd name="T8" fmla="*/ 6 w 6"/>
                <a:gd name="T9" fmla="*/ 3 h 7"/>
                <a:gd name="T10" fmla="*/ 5 w 6"/>
                <a:gd name="T11" fmla="*/ 3 h 7"/>
                <a:gd name="T12" fmla="*/ 3 w 6"/>
                <a:gd name="T13" fmla="*/ 0 h 7"/>
                <a:gd name="T14" fmla="*/ 0 w 6"/>
                <a:gd name="T15" fmla="*/ 5 h 7"/>
                <a:gd name="T16" fmla="*/ 3 w 6"/>
                <a:gd name="T17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" h="7">
                  <a:moveTo>
                    <a:pt x="3" y="7"/>
                  </a:moveTo>
                  <a:cubicBezTo>
                    <a:pt x="5" y="7"/>
                    <a:pt x="5" y="5"/>
                    <a:pt x="6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1" y="2"/>
                    <a:pt x="0" y="3"/>
                    <a:pt x="0" y="5"/>
                  </a:cubicBezTo>
                  <a:cubicBezTo>
                    <a:pt x="0" y="6"/>
                    <a:pt x="1" y="7"/>
                    <a:pt x="3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id-ID" sz="2400"/>
            </a:p>
          </p:txBody>
        </p:sp>
        <p:sp>
          <p:nvSpPr>
            <p:cNvPr id="135" name="Freeform 81"/>
            <p:cNvSpPr>
              <a:spLocks/>
            </p:cNvSpPr>
            <p:nvPr/>
          </p:nvSpPr>
          <p:spPr bwMode="auto">
            <a:xfrm>
              <a:off x="7676055" y="3037710"/>
              <a:ext cx="16900" cy="11022"/>
            </a:xfrm>
            <a:custGeom>
              <a:avLst/>
              <a:gdLst>
                <a:gd name="T0" fmla="*/ 7 w 14"/>
                <a:gd name="T1" fmla="*/ 0 h 9"/>
                <a:gd name="T2" fmla="*/ 0 w 14"/>
                <a:gd name="T3" fmla="*/ 5 h 9"/>
                <a:gd name="T4" fmla="*/ 7 w 14"/>
                <a:gd name="T5" fmla="*/ 9 h 9"/>
                <a:gd name="T6" fmla="*/ 13 w 14"/>
                <a:gd name="T7" fmla="*/ 7 h 9"/>
                <a:gd name="T8" fmla="*/ 14 w 14"/>
                <a:gd name="T9" fmla="*/ 5 h 9"/>
                <a:gd name="T10" fmla="*/ 7 w 14"/>
                <a:gd name="T1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" h="9">
                  <a:moveTo>
                    <a:pt x="7" y="0"/>
                  </a:moveTo>
                  <a:cubicBezTo>
                    <a:pt x="4" y="0"/>
                    <a:pt x="0" y="2"/>
                    <a:pt x="0" y="5"/>
                  </a:cubicBezTo>
                  <a:cubicBezTo>
                    <a:pt x="0" y="8"/>
                    <a:pt x="3" y="9"/>
                    <a:pt x="7" y="9"/>
                  </a:cubicBezTo>
                  <a:cubicBezTo>
                    <a:pt x="9" y="9"/>
                    <a:pt x="11" y="8"/>
                    <a:pt x="13" y="7"/>
                  </a:cubicBezTo>
                  <a:cubicBezTo>
                    <a:pt x="13" y="6"/>
                    <a:pt x="14" y="6"/>
                    <a:pt x="14" y="5"/>
                  </a:cubicBezTo>
                  <a:cubicBezTo>
                    <a:pt x="14" y="1"/>
                    <a:pt x="11" y="0"/>
                    <a:pt x="7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id-ID" sz="2400"/>
            </a:p>
          </p:txBody>
        </p:sp>
        <p:sp>
          <p:nvSpPr>
            <p:cNvPr id="136" name="Freeform 82"/>
            <p:cNvSpPr>
              <a:spLocks/>
            </p:cNvSpPr>
            <p:nvPr/>
          </p:nvSpPr>
          <p:spPr bwMode="auto">
            <a:xfrm>
              <a:off x="7689281" y="3045057"/>
              <a:ext cx="3674" cy="3674"/>
            </a:xfrm>
            <a:custGeom>
              <a:avLst/>
              <a:gdLst>
                <a:gd name="T0" fmla="*/ 0 w 3"/>
                <a:gd name="T1" fmla="*/ 3 h 3"/>
                <a:gd name="T2" fmla="*/ 3 w 3"/>
                <a:gd name="T3" fmla="*/ 0 h 3"/>
                <a:gd name="T4" fmla="*/ 2 w 3"/>
                <a:gd name="T5" fmla="*/ 1 h 3"/>
                <a:gd name="T6" fmla="*/ 0 w 3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3">
                  <a:moveTo>
                    <a:pt x="0" y="3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3" y="1"/>
                    <a:pt x="2" y="1"/>
                    <a:pt x="2" y="1"/>
                  </a:cubicBezTo>
                  <a:cubicBezTo>
                    <a:pt x="2" y="2"/>
                    <a:pt x="1" y="2"/>
                    <a:pt x="0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id-ID" sz="2400"/>
            </a:p>
          </p:txBody>
        </p:sp>
        <p:sp>
          <p:nvSpPr>
            <p:cNvPr id="137" name="Freeform 83"/>
            <p:cNvSpPr>
              <a:spLocks/>
            </p:cNvSpPr>
            <p:nvPr/>
          </p:nvSpPr>
          <p:spPr bwMode="auto">
            <a:xfrm>
              <a:off x="7544528" y="2931165"/>
              <a:ext cx="64662" cy="35270"/>
            </a:xfrm>
            <a:custGeom>
              <a:avLst/>
              <a:gdLst>
                <a:gd name="T0" fmla="*/ 0 w 53"/>
                <a:gd name="T1" fmla="*/ 25 h 29"/>
                <a:gd name="T2" fmla="*/ 5 w 53"/>
                <a:gd name="T3" fmla="*/ 29 h 29"/>
                <a:gd name="T4" fmla="*/ 21 w 53"/>
                <a:gd name="T5" fmla="*/ 25 h 29"/>
                <a:gd name="T6" fmla="*/ 32 w 53"/>
                <a:gd name="T7" fmla="*/ 23 h 29"/>
                <a:gd name="T8" fmla="*/ 53 w 53"/>
                <a:gd name="T9" fmla="*/ 16 h 29"/>
                <a:gd name="T10" fmla="*/ 36 w 53"/>
                <a:gd name="T11" fmla="*/ 3 h 29"/>
                <a:gd name="T12" fmla="*/ 31 w 53"/>
                <a:gd name="T13" fmla="*/ 7 h 29"/>
                <a:gd name="T14" fmla="*/ 32 w 53"/>
                <a:gd name="T15" fmla="*/ 0 h 29"/>
                <a:gd name="T16" fmla="*/ 28 w 53"/>
                <a:gd name="T17" fmla="*/ 0 h 29"/>
                <a:gd name="T18" fmla="*/ 6 w 53"/>
                <a:gd name="T19" fmla="*/ 18 h 29"/>
                <a:gd name="T20" fmla="*/ 0 w 53"/>
                <a:gd name="T21" fmla="*/ 25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3" h="29">
                  <a:moveTo>
                    <a:pt x="0" y="25"/>
                  </a:moveTo>
                  <a:cubicBezTo>
                    <a:pt x="0" y="28"/>
                    <a:pt x="1" y="29"/>
                    <a:pt x="5" y="29"/>
                  </a:cubicBezTo>
                  <a:cubicBezTo>
                    <a:pt x="21" y="25"/>
                    <a:pt x="21" y="25"/>
                    <a:pt x="21" y="25"/>
                  </a:cubicBezTo>
                  <a:cubicBezTo>
                    <a:pt x="21" y="25"/>
                    <a:pt x="30" y="23"/>
                    <a:pt x="32" y="23"/>
                  </a:cubicBezTo>
                  <a:cubicBezTo>
                    <a:pt x="37" y="24"/>
                    <a:pt x="53" y="23"/>
                    <a:pt x="53" y="16"/>
                  </a:cubicBezTo>
                  <a:cubicBezTo>
                    <a:pt x="53" y="11"/>
                    <a:pt x="40" y="3"/>
                    <a:pt x="36" y="3"/>
                  </a:cubicBezTo>
                  <a:cubicBezTo>
                    <a:pt x="34" y="3"/>
                    <a:pt x="33" y="6"/>
                    <a:pt x="31" y="7"/>
                  </a:cubicBezTo>
                  <a:cubicBezTo>
                    <a:pt x="33" y="4"/>
                    <a:pt x="32" y="4"/>
                    <a:pt x="32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15" y="0"/>
                    <a:pt x="13" y="11"/>
                    <a:pt x="6" y="18"/>
                  </a:cubicBezTo>
                  <a:cubicBezTo>
                    <a:pt x="4" y="20"/>
                    <a:pt x="0" y="20"/>
                    <a:pt x="0" y="2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id-ID" sz="2400"/>
            </a:p>
          </p:txBody>
        </p:sp>
        <p:sp>
          <p:nvSpPr>
            <p:cNvPr id="138" name="Freeform 84"/>
            <p:cNvSpPr>
              <a:spLocks/>
            </p:cNvSpPr>
            <p:nvPr/>
          </p:nvSpPr>
          <p:spPr bwMode="auto">
            <a:xfrm>
              <a:off x="7454883" y="2912795"/>
              <a:ext cx="25718" cy="13226"/>
            </a:xfrm>
            <a:custGeom>
              <a:avLst/>
              <a:gdLst>
                <a:gd name="T0" fmla="*/ 0 w 21"/>
                <a:gd name="T1" fmla="*/ 3 h 11"/>
                <a:gd name="T2" fmla="*/ 6 w 21"/>
                <a:gd name="T3" fmla="*/ 11 h 11"/>
                <a:gd name="T4" fmla="*/ 21 w 21"/>
                <a:gd name="T5" fmla="*/ 5 h 11"/>
                <a:gd name="T6" fmla="*/ 9 w 21"/>
                <a:gd name="T7" fmla="*/ 0 h 11"/>
                <a:gd name="T8" fmla="*/ 0 w 21"/>
                <a:gd name="T9" fmla="*/ 3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11">
                  <a:moveTo>
                    <a:pt x="0" y="3"/>
                  </a:moveTo>
                  <a:cubicBezTo>
                    <a:pt x="0" y="6"/>
                    <a:pt x="5" y="11"/>
                    <a:pt x="6" y="11"/>
                  </a:cubicBezTo>
                  <a:cubicBezTo>
                    <a:pt x="10" y="11"/>
                    <a:pt x="20" y="10"/>
                    <a:pt x="21" y="5"/>
                  </a:cubicBezTo>
                  <a:cubicBezTo>
                    <a:pt x="19" y="4"/>
                    <a:pt x="10" y="0"/>
                    <a:pt x="9" y="0"/>
                  </a:cubicBezTo>
                  <a:cubicBezTo>
                    <a:pt x="7" y="0"/>
                    <a:pt x="0" y="0"/>
                    <a:pt x="0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id-ID" sz="2400"/>
            </a:p>
          </p:txBody>
        </p:sp>
        <p:sp>
          <p:nvSpPr>
            <p:cNvPr id="139" name="Freeform 85"/>
            <p:cNvSpPr>
              <a:spLocks/>
            </p:cNvSpPr>
            <p:nvPr/>
          </p:nvSpPr>
          <p:spPr bwMode="auto">
            <a:xfrm>
              <a:off x="7463701" y="2884873"/>
              <a:ext cx="88175" cy="63192"/>
            </a:xfrm>
            <a:custGeom>
              <a:avLst/>
              <a:gdLst>
                <a:gd name="T0" fmla="*/ 35 w 73"/>
                <a:gd name="T1" fmla="*/ 25 h 52"/>
                <a:gd name="T2" fmla="*/ 12 w 73"/>
                <a:gd name="T3" fmla="*/ 35 h 52"/>
                <a:gd name="T4" fmla="*/ 28 w 73"/>
                <a:gd name="T5" fmla="*/ 46 h 52"/>
                <a:gd name="T6" fmla="*/ 63 w 73"/>
                <a:gd name="T7" fmla="*/ 52 h 52"/>
                <a:gd name="T8" fmla="*/ 69 w 73"/>
                <a:gd name="T9" fmla="*/ 47 h 52"/>
                <a:gd name="T10" fmla="*/ 64 w 73"/>
                <a:gd name="T11" fmla="*/ 43 h 52"/>
                <a:gd name="T12" fmla="*/ 70 w 73"/>
                <a:gd name="T13" fmla="*/ 39 h 52"/>
                <a:gd name="T14" fmla="*/ 73 w 73"/>
                <a:gd name="T15" fmla="*/ 33 h 52"/>
                <a:gd name="T16" fmla="*/ 63 w 73"/>
                <a:gd name="T17" fmla="*/ 27 h 52"/>
                <a:gd name="T18" fmla="*/ 56 w 73"/>
                <a:gd name="T19" fmla="*/ 27 h 52"/>
                <a:gd name="T20" fmla="*/ 47 w 73"/>
                <a:gd name="T21" fmla="*/ 24 h 52"/>
                <a:gd name="T22" fmla="*/ 41 w 73"/>
                <a:gd name="T23" fmla="*/ 24 h 52"/>
                <a:gd name="T24" fmla="*/ 47 w 73"/>
                <a:gd name="T25" fmla="*/ 19 h 52"/>
                <a:gd name="T26" fmla="*/ 47 w 73"/>
                <a:gd name="T27" fmla="*/ 12 h 52"/>
                <a:gd name="T28" fmla="*/ 50 w 73"/>
                <a:gd name="T29" fmla="*/ 12 h 52"/>
                <a:gd name="T30" fmla="*/ 32 w 73"/>
                <a:gd name="T31" fmla="*/ 0 h 52"/>
                <a:gd name="T32" fmla="*/ 0 w 73"/>
                <a:gd name="T33" fmla="*/ 18 h 52"/>
                <a:gd name="T34" fmla="*/ 22 w 73"/>
                <a:gd name="T35" fmla="*/ 25 h 52"/>
                <a:gd name="T36" fmla="*/ 35 w 73"/>
                <a:gd name="T37" fmla="*/ 25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73" h="52">
                  <a:moveTo>
                    <a:pt x="35" y="25"/>
                  </a:moveTo>
                  <a:cubicBezTo>
                    <a:pt x="25" y="28"/>
                    <a:pt x="22" y="32"/>
                    <a:pt x="12" y="35"/>
                  </a:cubicBezTo>
                  <a:cubicBezTo>
                    <a:pt x="17" y="37"/>
                    <a:pt x="25" y="46"/>
                    <a:pt x="28" y="46"/>
                  </a:cubicBezTo>
                  <a:cubicBezTo>
                    <a:pt x="39" y="46"/>
                    <a:pt x="49" y="52"/>
                    <a:pt x="63" y="52"/>
                  </a:cubicBezTo>
                  <a:cubicBezTo>
                    <a:pt x="65" y="52"/>
                    <a:pt x="69" y="50"/>
                    <a:pt x="69" y="47"/>
                  </a:cubicBezTo>
                  <a:cubicBezTo>
                    <a:pt x="69" y="45"/>
                    <a:pt x="66" y="44"/>
                    <a:pt x="64" y="43"/>
                  </a:cubicBezTo>
                  <a:cubicBezTo>
                    <a:pt x="66" y="43"/>
                    <a:pt x="70" y="42"/>
                    <a:pt x="70" y="39"/>
                  </a:cubicBezTo>
                  <a:cubicBezTo>
                    <a:pt x="70" y="36"/>
                    <a:pt x="70" y="36"/>
                    <a:pt x="73" y="33"/>
                  </a:cubicBezTo>
                  <a:cubicBezTo>
                    <a:pt x="69" y="29"/>
                    <a:pt x="69" y="27"/>
                    <a:pt x="63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7"/>
                    <a:pt x="51" y="24"/>
                    <a:pt x="47" y="24"/>
                  </a:cubicBezTo>
                  <a:cubicBezTo>
                    <a:pt x="45" y="24"/>
                    <a:pt x="44" y="23"/>
                    <a:pt x="41" y="24"/>
                  </a:cubicBezTo>
                  <a:cubicBezTo>
                    <a:pt x="43" y="23"/>
                    <a:pt x="47" y="20"/>
                    <a:pt x="47" y="19"/>
                  </a:cubicBezTo>
                  <a:cubicBezTo>
                    <a:pt x="47" y="17"/>
                    <a:pt x="47" y="16"/>
                    <a:pt x="47" y="12"/>
                  </a:cubicBezTo>
                  <a:cubicBezTo>
                    <a:pt x="48" y="13"/>
                    <a:pt x="47" y="13"/>
                    <a:pt x="50" y="12"/>
                  </a:cubicBezTo>
                  <a:cubicBezTo>
                    <a:pt x="45" y="8"/>
                    <a:pt x="41" y="0"/>
                    <a:pt x="32" y="0"/>
                  </a:cubicBezTo>
                  <a:cubicBezTo>
                    <a:pt x="17" y="0"/>
                    <a:pt x="13" y="15"/>
                    <a:pt x="0" y="18"/>
                  </a:cubicBezTo>
                  <a:cubicBezTo>
                    <a:pt x="8" y="22"/>
                    <a:pt x="14" y="25"/>
                    <a:pt x="22" y="25"/>
                  </a:cubicBezTo>
                  <a:cubicBezTo>
                    <a:pt x="24" y="25"/>
                    <a:pt x="32" y="25"/>
                    <a:pt x="35" y="2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id-ID" sz="2400"/>
            </a:p>
          </p:txBody>
        </p:sp>
        <p:sp>
          <p:nvSpPr>
            <p:cNvPr id="140" name="Freeform 86"/>
            <p:cNvSpPr>
              <a:spLocks/>
            </p:cNvSpPr>
            <p:nvPr/>
          </p:nvSpPr>
          <p:spPr bwMode="auto">
            <a:xfrm>
              <a:off x="7501175" y="2983335"/>
              <a:ext cx="11757" cy="7348"/>
            </a:xfrm>
            <a:custGeom>
              <a:avLst/>
              <a:gdLst>
                <a:gd name="T0" fmla="*/ 4 w 10"/>
                <a:gd name="T1" fmla="*/ 6 h 6"/>
                <a:gd name="T2" fmla="*/ 10 w 10"/>
                <a:gd name="T3" fmla="*/ 0 h 6"/>
                <a:gd name="T4" fmla="*/ 5 w 10"/>
                <a:gd name="T5" fmla="*/ 0 h 6"/>
                <a:gd name="T6" fmla="*/ 0 w 10"/>
                <a:gd name="T7" fmla="*/ 3 h 6"/>
                <a:gd name="T8" fmla="*/ 4 w 10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6">
                  <a:moveTo>
                    <a:pt x="4" y="6"/>
                  </a:moveTo>
                  <a:cubicBezTo>
                    <a:pt x="7" y="6"/>
                    <a:pt x="9" y="4"/>
                    <a:pt x="10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4" y="1"/>
                    <a:pt x="2" y="2"/>
                    <a:pt x="0" y="3"/>
                  </a:cubicBezTo>
                  <a:cubicBezTo>
                    <a:pt x="1" y="5"/>
                    <a:pt x="2" y="6"/>
                    <a:pt x="4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id-ID" sz="2400"/>
            </a:p>
          </p:txBody>
        </p:sp>
        <p:sp>
          <p:nvSpPr>
            <p:cNvPr id="141" name="Freeform 87"/>
            <p:cNvSpPr>
              <a:spLocks/>
            </p:cNvSpPr>
            <p:nvPr/>
          </p:nvSpPr>
          <p:spPr bwMode="auto">
            <a:xfrm>
              <a:off x="7446800" y="2887077"/>
              <a:ext cx="13961" cy="5144"/>
            </a:xfrm>
            <a:custGeom>
              <a:avLst/>
              <a:gdLst>
                <a:gd name="T0" fmla="*/ 12 w 12"/>
                <a:gd name="T1" fmla="*/ 2 h 4"/>
                <a:gd name="T2" fmla="*/ 11 w 12"/>
                <a:gd name="T3" fmla="*/ 0 h 4"/>
                <a:gd name="T4" fmla="*/ 0 w 12"/>
                <a:gd name="T5" fmla="*/ 0 h 4"/>
                <a:gd name="T6" fmla="*/ 12 w 12"/>
                <a:gd name="T7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4">
                  <a:moveTo>
                    <a:pt x="12" y="2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4"/>
                    <a:pt x="7" y="3"/>
                    <a:pt x="12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id-ID" sz="2400"/>
            </a:p>
          </p:txBody>
        </p:sp>
        <p:sp>
          <p:nvSpPr>
            <p:cNvPr id="142" name="Freeform 88"/>
            <p:cNvSpPr>
              <a:spLocks/>
            </p:cNvSpPr>
            <p:nvPr/>
          </p:nvSpPr>
          <p:spPr bwMode="auto">
            <a:xfrm>
              <a:off x="7620946" y="2957617"/>
              <a:ext cx="12492" cy="6613"/>
            </a:xfrm>
            <a:custGeom>
              <a:avLst/>
              <a:gdLst>
                <a:gd name="T0" fmla="*/ 6 w 10"/>
                <a:gd name="T1" fmla="*/ 5 h 5"/>
                <a:gd name="T2" fmla="*/ 10 w 10"/>
                <a:gd name="T3" fmla="*/ 1 h 5"/>
                <a:gd name="T4" fmla="*/ 0 w 10"/>
                <a:gd name="T5" fmla="*/ 2 h 5"/>
                <a:gd name="T6" fmla="*/ 6 w 10"/>
                <a:gd name="T7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5">
                  <a:moveTo>
                    <a:pt x="6" y="5"/>
                  </a:moveTo>
                  <a:cubicBezTo>
                    <a:pt x="8" y="5"/>
                    <a:pt x="10" y="3"/>
                    <a:pt x="10" y="1"/>
                  </a:cubicBezTo>
                  <a:cubicBezTo>
                    <a:pt x="7" y="2"/>
                    <a:pt x="6" y="0"/>
                    <a:pt x="0" y="2"/>
                  </a:cubicBezTo>
                  <a:cubicBezTo>
                    <a:pt x="1" y="3"/>
                    <a:pt x="2" y="5"/>
                    <a:pt x="6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id-ID" sz="2400"/>
            </a:p>
          </p:txBody>
        </p:sp>
        <p:sp>
          <p:nvSpPr>
            <p:cNvPr id="143" name="Freeform 89"/>
            <p:cNvSpPr>
              <a:spLocks/>
            </p:cNvSpPr>
            <p:nvPr/>
          </p:nvSpPr>
          <p:spPr bwMode="auto">
            <a:xfrm>
              <a:off x="7022826" y="2908386"/>
              <a:ext cx="3674" cy="2205"/>
            </a:xfrm>
            <a:custGeom>
              <a:avLst/>
              <a:gdLst>
                <a:gd name="T0" fmla="*/ 3 w 3"/>
                <a:gd name="T1" fmla="*/ 0 h 2"/>
                <a:gd name="T2" fmla="*/ 0 w 3"/>
                <a:gd name="T3" fmla="*/ 1 h 2"/>
                <a:gd name="T4" fmla="*/ 0 w 3"/>
                <a:gd name="T5" fmla="*/ 2 h 2"/>
                <a:gd name="T6" fmla="*/ 3 w 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2">
                  <a:moveTo>
                    <a:pt x="3" y="0"/>
                  </a:moveTo>
                  <a:cubicBezTo>
                    <a:pt x="2" y="0"/>
                    <a:pt x="1" y="1"/>
                    <a:pt x="0" y="1"/>
                  </a:cubicBezTo>
                  <a:cubicBezTo>
                    <a:pt x="0" y="2"/>
                    <a:pt x="0" y="2"/>
                    <a:pt x="0" y="2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id-ID" sz="2400"/>
            </a:p>
          </p:txBody>
        </p:sp>
        <p:sp>
          <p:nvSpPr>
            <p:cNvPr id="144" name="Freeform 90"/>
            <p:cNvSpPr>
              <a:spLocks/>
            </p:cNvSpPr>
            <p:nvPr/>
          </p:nvSpPr>
          <p:spPr bwMode="auto">
            <a:xfrm>
              <a:off x="6961838" y="2895895"/>
              <a:ext cx="75684" cy="22779"/>
            </a:xfrm>
            <a:custGeom>
              <a:avLst/>
              <a:gdLst>
                <a:gd name="T0" fmla="*/ 21 w 62"/>
                <a:gd name="T1" fmla="*/ 3 h 19"/>
                <a:gd name="T2" fmla="*/ 28 w 62"/>
                <a:gd name="T3" fmla="*/ 6 h 19"/>
                <a:gd name="T4" fmla="*/ 23 w 62"/>
                <a:gd name="T5" fmla="*/ 9 h 19"/>
                <a:gd name="T6" fmla="*/ 28 w 62"/>
                <a:gd name="T7" fmla="*/ 10 h 19"/>
                <a:gd name="T8" fmla="*/ 22 w 62"/>
                <a:gd name="T9" fmla="*/ 12 h 19"/>
                <a:gd name="T10" fmla="*/ 31 w 62"/>
                <a:gd name="T11" fmla="*/ 16 h 19"/>
                <a:gd name="T12" fmla="*/ 30 w 62"/>
                <a:gd name="T13" fmla="*/ 16 h 19"/>
                <a:gd name="T14" fmla="*/ 34 w 62"/>
                <a:gd name="T15" fmla="*/ 19 h 19"/>
                <a:gd name="T16" fmla="*/ 40 w 62"/>
                <a:gd name="T17" fmla="*/ 12 h 19"/>
                <a:gd name="T18" fmla="*/ 50 w 62"/>
                <a:gd name="T19" fmla="*/ 11 h 19"/>
                <a:gd name="T20" fmla="*/ 50 w 62"/>
                <a:gd name="T21" fmla="*/ 9 h 19"/>
                <a:gd name="T22" fmla="*/ 54 w 62"/>
                <a:gd name="T23" fmla="*/ 9 h 19"/>
                <a:gd name="T24" fmla="*/ 62 w 62"/>
                <a:gd name="T25" fmla="*/ 3 h 19"/>
                <a:gd name="T26" fmla="*/ 53 w 62"/>
                <a:gd name="T27" fmla="*/ 0 h 19"/>
                <a:gd name="T28" fmla="*/ 41 w 62"/>
                <a:gd name="T29" fmla="*/ 4 h 19"/>
                <a:gd name="T30" fmla="*/ 24 w 62"/>
                <a:gd name="T31" fmla="*/ 0 h 19"/>
                <a:gd name="T32" fmla="*/ 0 w 62"/>
                <a:gd name="T33" fmla="*/ 6 h 19"/>
                <a:gd name="T34" fmla="*/ 7 w 62"/>
                <a:gd name="T35" fmla="*/ 7 h 19"/>
                <a:gd name="T36" fmla="*/ 21 w 62"/>
                <a:gd name="T37" fmla="*/ 3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62" h="19">
                  <a:moveTo>
                    <a:pt x="21" y="3"/>
                  </a:moveTo>
                  <a:cubicBezTo>
                    <a:pt x="23" y="3"/>
                    <a:pt x="25" y="5"/>
                    <a:pt x="28" y="6"/>
                  </a:cubicBezTo>
                  <a:cubicBezTo>
                    <a:pt x="26" y="7"/>
                    <a:pt x="24" y="8"/>
                    <a:pt x="23" y="9"/>
                  </a:cubicBezTo>
                  <a:cubicBezTo>
                    <a:pt x="24" y="9"/>
                    <a:pt x="26" y="10"/>
                    <a:pt x="28" y="10"/>
                  </a:cubicBezTo>
                  <a:cubicBezTo>
                    <a:pt x="26" y="10"/>
                    <a:pt x="24" y="11"/>
                    <a:pt x="22" y="12"/>
                  </a:cubicBezTo>
                  <a:cubicBezTo>
                    <a:pt x="23" y="15"/>
                    <a:pt x="26" y="16"/>
                    <a:pt x="31" y="16"/>
                  </a:cubicBezTo>
                  <a:cubicBezTo>
                    <a:pt x="30" y="16"/>
                    <a:pt x="30" y="16"/>
                    <a:pt x="30" y="16"/>
                  </a:cubicBezTo>
                  <a:cubicBezTo>
                    <a:pt x="31" y="17"/>
                    <a:pt x="32" y="18"/>
                    <a:pt x="34" y="19"/>
                  </a:cubicBezTo>
                  <a:cubicBezTo>
                    <a:pt x="36" y="19"/>
                    <a:pt x="37" y="14"/>
                    <a:pt x="40" y="12"/>
                  </a:cubicBezTo>
                  <a:cubicBezTo>
                    <a:pt x="44" y="10"/>
                    <a:pt x="47" y="12"/>
                    <a:pt x="50" y="11"/>
                  </a:cubicBezTo>
                  <a:cubicBezTo>
                    <a:pt x="50" y="9"/>
                    <a:pt x="50" y="9"/>
                    <a:pt x="50" y="9"/>
                  </a:cubicBezTo>
                  <a:cubicBezTo>
                    <a:pt x="51" y="9"/>
                    <a:pt x="53" y="9"/>
                    <a:pt x="54" y="9"/>
                  </a:cubicBezTo>
                  <a:cubicBezTo>
                    <a:pt x="57" y="6"/>
                    <a:pt x="61" y="9"/>
                    <a:pt x="62" y="3"/>
                  </a:cubicBezTo>
                  <a:cubicBezTo>
                    <a:pt x="60" y="3"/>
                    <a:pt x="56" y="0"/>
                    <a:pt x="53" y="0"/>
                  </a:cubicBezTo>
                  <a:cubicBezTo>
                    <a:pt x="48" y="0"/>
                    <a:pt x="46" y="4"/>
                    <a:pt x="41" y="4"/>
                  </a:cubicBezTo>
                  <a:cubicBezTo>
                    <a:pt x="35" y="4"/>
                    <a:pt x="31" y="0"/>
                    <a:pt x="24" y="0"/>
                  </a:cubicBezTo>
                  <a:cubicBezTo>
                    <a:pt x="17" y="0"/>
                    <a:pt x="3" y="1"/>
                    <a:pt x="0" y="6"/>
                  </a:cubicBezTo>
                  <a:cubicBezTo>
                    <a:pt x="3" y="7"/>
                    <a:pt x="4" y="7"/>
                    <a:pt x="7" y="7"/>
                  </a:cubicBezTo>
                  <a:cubicBezTo>
                    <a:pt x="11" y="7"/>
                    <a:pt x="17" y="3"/>
                    <a:pt x="21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id-ID" sz="2400"/>
            </a:p>
          </p:txBody>
        </p:sp>
        <p:sp>
          <p:nvSpPr>
            <p:cNvPr id="145" name="Freeform 91"/>
            <p:cNvSpPr>
              <a:spLocks/>
            </p:cNvSpPr>
            <p:nvPr/>
          </p:nvSpPr>
          <p:spPr bwMode="auto">
            <a:xfrm>
              <a:off x="7156558" y="2881199"/>
              <a:ext cx="26452" cy="16900"/>
            </a:xfrm>
            <a:custGeom>
              <a:avLst/>
              <a:gdLst>
                <a:gd name="T0" fmla="*/ 6 w 22"/>
                <a:gd name="T1" fmla="*/ 14 h 14"/>
                <a:gd name="T2" fmla="*/ 22 w 22"/>
                <a:gd name="T3" fmla="*/ 10 h 14"/>
                <a:gd name="T4" fmla="*/ 18 w 22"/>
                <a:gd name="T5" fmla="*/ 0 h 14"/>
                <a:gd name="T6" fmla="*/ 0 w 22"/>
                <a:gd name="T7" fmla="*/ 9 h 14"/>
                <a:gd name="T8" fmla="*/ 6 w 22"/>
                <a:gd name="T9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14">
                  <a:moveTo>
                    <a:pt x="6" y="14"/>
                  </a:moveTo>
                  <a:cubicBezTo>
                    <a:pt x="8" y="14"/>
                    <a:pt x="20" y="11"/>
                    <a:pt x="22" y="1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3" y="0"/>
                    <a:pt x="0" y="5"/>
                    <a:pt x="0" y="9"/>
                  </a:cubicBezTo>
                  <a:cubicBezTo>
                    <a:pt x="0" y="12"/>
                    <a:pt x="2" y="14"/>
                    <a:pt x="6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id-ID" sz="2400"/>
            </a:p>
          </p:txBody>
        </p:sp>
        <p:sp>
          <p:nvSpPr>
            <p:cNvPr id="146" name="Freeform 92"/>
            <p:cNvSpPr>
              <a:spLocks/>
            </p:cNvSpPr>
            <p:nvPr/>
          </p:nvSpPr>
          <p:spPr bwMode="auto">
            <a:xfrm>
              <a:off x="7122757" y="2892221"/>
              <a:ext cx="27922" cy="16900"/>
            </a:xfrm>
            <a:custGeom>
              <a:avLst/>
              <a:gdLst>
                <a:gd name="T0" fmla="*/ 17 w 23"/>
                <a:gd name="T1" fmla="*/ 13 h 14"/>
                <a:gd name="T2" fmla="*/ 15 w 23"/>
                <a:gd name="T3" fmla="*/ 9 h 14"/>
                <a:gd name="T4" fmla="*/ 23 w 23"/>
                <a:gd name="T5" fmla="*/ 7 h 14"/>
                <a:gd name="T6" fmla="*/ 23 w 23"/>
                <a:gd name="T7" fmla="*/ 3 h 14"/>
                <a:gd name="T8" fmla="*/ 13 w 23"/>
                <a:gd name="T9" fmla="*/ 3 h 14"/>
                <a:gd name="T10" fmla="*/ 16 w 23"/>
                <a:gd name="T11" fmla="*/ 0 h 14"/>
                <a:gd name="T12" fmla="*/ 6 w 23"/>
                <a:gd name="T13" fmla="*/ 0 h 14"/>
                <a:gd name="T14" fmla="*/ 6 w 23"/>
                <a:gd name="T15" fmla="*/ 4 h 14"/>
                <a:gd name="T16" fmla="*/ 0 w 23"/>
                <a:gd name="T17" fmla="*/ 13 h 14"/>
                <a:gd name="T18" fmla="*/ 17 w 23"/>
                <a:gd name="T19" fmla="*/ 1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3" h="14">
                  <a:moveTo>
                    <a:pt x="17" y="13"/>
                  </a:moveTo>
                  <a:cubicBezTo>
                    <a:pt x="15" y="9"/>
                    <a:pt x="15" y="9"/>
                    <a:pt x="15" y="9"/>
                  </a:cubicBezTo>
                  <a:cubicBezTo>
                    <a:pt x="18" y="9"/>
                    <a:pt x="21" y="10"/>
                    <a:pt x="23" y="7"/>
                  </a:cubicBezTo>
                  <a:cubicBezTo>
                    <a:pt x="23" y="6"/>
                    <a:pt x="23" y="6"/>
                    <a:pt x="23" y="3"/>
                  </a:cubicBezTo>
                  <a:cubicBezTo>
                    <a:pt x="20" y="3"/>
                    <a:pt x="15" y="3"/>
                    <a:pt x="13" y="3"/>
                  </a:cubicBezTo>
                  <a:cubicBezTo>
                    <a:pt x="14" y="3"/>
                    <a:pt x="16" y="2"/>
                    <a:pt x="16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1"/>
                    <a:pt x="6" y="2"/>
                    <a:pt x="6" y="4"/>
                  </a:cubicBezTo>
                  <a:cubicBezTo>
                    <a:pt x="2" y="6"/>
                    <a:pt x="0" y="8"/>
                    <a:pt x="0" y="13"/>
                  </a:cubicBezTo>
                  <a:cubicBezTo>
                    <a:pt x="0" y="14"/>
                    <a:pt x="15" y="13"/>
                    <a:pt x="17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id-ID" sz="2400"/>
            </a:p>
          </p:txBody>
        </p:sp>
        <p:sp>
          <p:nvSpPr>
            <p:cNvPr id="147" name="Freeform 93"/>
            <p:cNvSpPr>
              <a:spLocks/>
            </p:cNvSpPr>
            <p:nvPr/>
          </p:nvSpPr>
          <p:spPr bwMode="auto">
            <a:xfrm>
              <a:off x="7084548" y="2906917"/>
              <a:ext cx="29392" cy="9553"/>
            </a:xfrm>
            <a:custGeom>
              <a:avLst/>
              <a:gdLst>
                <a:gd name="T0" fmla="*/ 16 w 24"/>
                <a:gd name="T1" fmla="*/ 0 h 8"/>
                <a:gd name="T2" fmla="*/ 0 w 24"/>
                <a:gd name="T3" fmla="*/ 6 h 8"/>
                <a:gd name="T4" fmla="*/ 4 w 24"/>
                <a:gd name="T5" fmla="*/ 8 h 8"/>
                <a:gd name="T6" fmla="*/ 8 w 24"/>
                <a:gd name="T7" fmla="*/ 5 h 8"/>
                <a:gd name="T8" fmla="*/ 14 w 24"/>
                <a:gd name="T9" fmla="*/ 8 h 8"/>
                <a:gd name="T10" fmla="*/ 24 w 24"/>
                <a:gd name="T11" fmla="*/ 4 h 8"/>
                <a:gd name="T12" fmla="*/ 16 w 24"/>
                <a:gd name="T13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" h="8">
                  <a:moveTo>
                    <a:pt x="16" y="0"/>
                  </a:moveTo>
                  <a:cubicBezTo>
                    <a:pt x="13" y="0"/>
                    <a:pt x="0" y="2"/>
                    <a:pt x="0" y="6"/>
                  </a:cubicBezTo>
                  <a:cubicBezTo>
                    <a:pt x="0" y="7"/>
                    <a:pt x="2" y="8"/>
                    <a:pt x="4" y="8"/>
                  </a:cubicBezTo>
                  <a:cubicBezTo>
                    <a:pt x="6" y="8"/>
                    <a:pt x="7" y="8"/>
                    <a:pt x="8" y="5"/>
                  </a:cubicBezTo>
                  <a:cubicBezTo>
                    <a:pt x="10" y="5"/>
                    <a:pt x="12" y="8"/>
                    <a:pt x="14" y="8"/>
                  </a:cubicBezTo>
                  <a:cubicBezTo>
                    <a:pt x="18" y="8"/>
                    <a:pt x="18" y="4"/>
                    <a:pt x="24" y="4"/>
                  </a:cubicBezTo>
                  <a:cubicBezTo>
                    <a:pt x="23" y="1"/>
                    <a:pt x="20" y="0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id-ID" sz="2400"/>
            </a:p>
          </p:txBody>
        </p:sp>
        <p:sp>
          <p:nvSpPr>
            <p:cNvPr id="148" name="Freeform 94"/>
            <p:cNvSpPr>
              <a:spLocks/>
            </p:cNvSpPr>
            <p:nvPr/>
          </p:nvSpPr>
          <p:spPr bwMode="auto">
            <a:xfrm>
              <a:off x="7069117" y="2873116"/>
              <a:ext cx="43353" cy="31596"/>
            </a:xfrm>
            <a:custGeom>
              <a:avLst/>
              <a:gdLst>
                <a:gd name="T0" fmla="*/ 27 w 36"/>
                <a:gd name="T1" fmla="*/ 22 h 26"/>
                <a:gd name="T2" fmla="*/ 36 w 36"/>
                <a:gd name="T3" fmla="*/ 21 h 26"/>
                <a:gd name="T4" fmla="*/ 19 w 36"/>
                <a:gd name="T5" fmla="*/ 16 h 26"/>
                <a:gd name="T6" fmla="*/ 33 w 36"/>
                <a:gd name="T7" fmla="*/ 8 h 26"/>
                <a:gd name="T8" fmla="*/ 36 w 36"/>
                <a:gd name="T9" fmla="*/ 4 h 26"/>
                <a:gd name="T10" fmla="*/ 35 w 36"/>
                <a:gd name="T11" fmla="*/ 0 h 26"/>
                <a:gd name="T12" fmla="*/ 30 w 36"/>
                <a:gd name="T13" fmla="*/ 6 h 26"/>
                <a:gd name="T14" fmla="*/ 11 w 36"/>
                <a:gd name="T15" fmla="*/ 12 h 26"/>
                <a:gd name="T16" fmla="*/ 11 w 36"/>
                <a:gd name="T17" fmla="*/ 16 h 26"/>
                <a:gd name="T18" fmla="*/ 17 w 36"/>
                <a:gd name="T19" fmla="*/ 16 h 26"/>
                <a:gd name="T20" fmla="*/ 4 w 36"/>
                <a:gd name="T21" fmla="*/ 16 h 26"/>
                <a:gd name="T22" fmla="*/ 0 w 36"/>
                <a:gd name="T23" fmla="*/ 20 h 26"/>
                <a:gd name="T24" fmla="*/ 15 w 36"/>
                <a:gd name="T25" fmla="*/ 26 h 26"/>
                <a:gd name="T26" fmla="*/ 27 w 36"/>
                <a:gd name="T27" fmla="*/ 22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6" h="26">
                  <a:moveTo>
                    <a:pt x="27" y="22"/>
                  </a:moveTo>
                  <a:cubicBezTo>
                    <a:pt x="31" y="22"/>
                    <a:pt x="34" y="22"/>
                    <a:pt x="36" y="21"/>
                  </a:cubicBezTo>
                  <a:cubicBezTo>
                    <a:pt x="30" y="18"/>
                    <a:pt x="28" y="17"/>
                    <a:pt x="19" y="16"/>
                  </a:cubicBezTo>
                  <a:cubicBezTo>
                    <a:pt x="22" y="13"/>
                    <a:pt x="28" y="11"/>
                    <a:pt x="33" y="8"/>
                  </a:cubicBezTo>
                  <a:cubicBezTo>
                    <a:pt x="33" y="7"/>
                    <a:pt x="35" y="5"/>
                    <a:pt x="36" y="4"/>
                  </a:cubicBezTo>
                  <a:cubicBezTo>
                    <a:pt x="36" y="3"/>
                    <a:pt x="35" y="0"/>
                    <a:pt x="35" y="0"/>
                  </a:cubicBezTo>
                  <a:cubicBezTo>
                    <a:pt x="32" y="0"/>
                    <a:pt x="30" y="3"/>
                    <a:pt x="30" y="6"/>
                  </a:cubicBezTo>
                  <a:cubicBezTo>
                    <a:pt x="21" y="6"/>
                    <a:pt x="20" y="12"/>
                    <a:pt x="11" y="12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14" y="14"/>
                    <a:pt x="13" y="15"/>
                    <a:pt x="17" y="16"/>
                  </a:cubicBezTo>
                  <a:cubicBezTo>
                    <a:pt x="4" y="16"/>
                    <a:pt x="4" y="16"/>
                    <a:pt x="4" y="16"/>
                  </a:cubicBezTo>
                  <a:cubicBezTo>
                    <a:pt x="2" y="18"/>
                    <a:pt x="2" y="18"/>
                    <a:pt x="0" y="20"/>
                  </a:cubicBezTo>
                  <a:cubicBezTo>
                    <a:pt x="0" y="20"/>
                    <a:pt x="13" y="26"/>
                    <a:pt x="15" y="26"/>
                  </a:cubicBezTo>
                  <a:cubicBezTo>
                    <a:pt x="19" y="26"/>
                    <a:pt x="24" y="22"/>
                    <a:pt x="27" y="2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id-ID" sz="2400"/>
            </a:p>
          </p:txBody>
        </p:sp>
        <p:sp>
          <p:nvSpPr>
            <p:cNvPr id="149" name="Freeform 95"/>
            <p:cNvSpPr>
              <a:spLocks/>
            </p:cNvSpPr>
            <p:nvPr/>
          </p:nvSpPr>
          <p:spPr bwMode="auto">
            <a:xfrm>
              <a:off x="6609138" y="2917938"/>
              <a:ext cx="147693" cy="81562"/>
            </a:xfrm>
            <a:custGeom>
              <a:avLst/>
              <a:gdLst>
                <a:gd name="T0" fmla="*/ 8 w 122"/>
                <a:gd name="T1" fmla="*/ 18 h 67"/>
                <a:gd name="T2" fmla="*/ 10 w 122"/>
                <a:gd name="T3" fmla="*/ 20 h 67"/>
                <a:gd name="T4" fmla="*/ 19 w 122"/>
                <a:gd name="T5" fmla="*/ 30 h 67"/>
                <a:gd name="T6" fmla="*/ 16 w 122"/>
                <a:gd name="T7" fmla="*/ 30 h 67"/>
                <a:gd name="T8" fmla="*/ 26 w 122"/>
                <a:gd name="T9" fmla="*/ 35 h 67"/>
                <a:gd name="T10" fmla="*/ 35 w 122"/>
                <a:gd name="T11" fmla="*/ 27 h 67"/>
                <a:gd name="T12" fmla="*/ 38 w 122"/>
                <a:gd name="T13" fmla="*/ 27 h 67"/>
                <a:gd name="T14" fmla="*/ 42 w 122"/>
                <a:gd name="T15" fmla="*/ 30 h 67"/>
                <a:gd name="T16" fmla="*/ 50 w 122"/>
                <a:gd name="T17" fmla="*/ 30 h 67"/>
                <a:gd name="T18" fmla="*/ 35 w 122"/>
                <a:gd name="T19" fmla="*/ 37 h 67"/>
                <a:gd name="T20" fmla="*/ 26 w 122"/>
                <a:gd name="T21" fmla="*/ 40 h 67"/>
                <a:gd name="T22" fmla="*/ 38 w 122"/>
                <a:gd name="T23" fmla="*/ 44 h 67"/>
                <a:gd name="T24" fmla="*/ 51 w 122"/>
                <a:gd name="T25" fmla="*/ 46 h 67"/>
                <a:gd name="T26" fmla="*/ 41 w 122"/>
                <a:gd name="T27" fmla="*/ 48 h 67"/>
                <a:gd name="T28" fmla="*/ 30 w 122"/>
                <a:gd name="T29" fmla="*/ 48 h 67"/>
                <a:gd name="T30" fmla="*/ 54 w 122"/>
                <a:gd name="T31" fmla="*/ 67 h 67"/>
                <a:gd name="T32" fmla="*/ 63 w 122"/>
                <a:gd name="T33" fmla="*/ 51 h 67"/>
                <a:gd name="T34" fmla="*/ 67 w 122"/>
                <a:gd name="T35" fmla="*/ 48 h 67"/>
                <a:gd name="T36" fmla="*/ 84 w 122"/>
                <a:gd name="T37" fmla="*/ 27 h 67"/>
                <a:gd name="T38" fmla="*/ 91 w 122"/>
                <a:gd name="T39" fmla="*/ 31 h 67"/>
                <a:gd name="T40" fmla="*/ 87 w 122"/>
                <a:gd name="T41" fmla="*/ 32 h 67"/>
                <a:gd name="T42" fmla="*/ 93 w 122"/>
                <a:gd name="T43" fmla="*/ 40 h 67"/>
                <a:gd name="T44" fmla="*/ 89 w 122"/>
                <a:gd name="T45" fmla="*/ 49 h 67"/>
                <a:gd name="T46" fmla="*/ 103 w 122"/>
                <a:gd name="T47" fmla="*/ 50 h 67"/>
                <a:gd name="T48" fmla="*/ 102 w 122"/>
                <a:gd name="T49" fmla="*/ 55 h 67"/>
                <a:gd name="T50" fmla="*/ 122 w 122"/>
                <a:gd name="T51" fmla="*/ 45 h 67"/>
                <a:gd name="T52" fmla="*/ 110 w 122"/>
                <a:gd name="T53" fmla="*/ 34 h 67"/>
                <a:gd name="T54" fmla="*/ 100 w 122"/>
                <a:gd name="T55" fmla="*/ 34 h 67"/>
                <a:gd name="T56" fmla="*/ 100 w 122"/>
                <a:gd name="T57" fmla="*/ 29 h 67"/>
                <a:gd name="T58" fmla="*/ 95 w 122"/>
                <a:gd name="T59" fmla="*/ 29 h 67"/>
                <a:gd name="T60" fmla="*/ 98 w 122"/>
                <a:gd name="T61" fmla="*/ 29 h 67"/>
                <a:gd name="T62" fmla="*/ 73 w 122"/>
                <a:gd name="T63" fmla="*/ 16 h 67"/>
                <a:gd name="T64" fmla="*/ 70 w 122"/>
                <a:gd name="T65" fmla="*/ 16 h 67"/>
                <a:gd name="T66" fmla="*/ 67 w 122"/>
                <a:gd name="T67" fmla="*/ 8 h 67"/>
                <a:gd name="T68" fmla="*/ 61 w 122"/>
                <a:gd name="T69" fmla="*/ 12 h 67"/>
                <a:gd name="T70" fmla="*/ 62 w 122"/>
                <a:gd name="T71" fmla="*/ 6 h 67"/>
                <a:gd name="T72" fmla="*/ 50 w 122"/>
                <a:gd name="T73" fmla="*/ 0 h 67"/>
                <a:gd name="T74" fmla="*/ 44 w 122"/>
                <a:gd name="T75" fmla="*/ 5 h 67"/>
                <a:gd name="T76" fmla="*/ 47 w 122"/>
                <a:gd name="T77" fmla="*/ 18 h 67"/>
                <a:gd name="T78" fmla="*/ 34 w 122"/>
                <a:gd name="T79" fmla="*/ 5 h 67"/>
                <a:gd name="T80" fmla="*/ 28 w 122"/>
                <a:gd name="T81" fmla="*/ 10 h 67"/>
                <a:gd name="T82" fmla="*/ 30 w 122"/>
                <a:gd name="T83" fmla="*/ 13 h 67"/>
                <a:gd name="T84" fmla="*/ 22 w 122"/>
                <a:gd name="T85" fmla="*/ 9 h 67"/>
                <a:gd name="T86" fmla="*/ 26 w 122"/>
                <a:gd name="T87" fmla="*/ 5 h 67"/>
                <a:gd name="T88" fmla="*/ 11 w 122"/>
                <a:gd name="T89" fmla="*/ 4 h 67"/>
                <a:gd name="T90" fmla="*/ 0 w 122"/>
                <a:gd name="T91" fmla="*/ 11 h 67"/>
                <a:gd name="T92" fmla="*/ 8 w 122"/>
                <a:gd name="T93" fmla="*/ 18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22" h="67">
                  <a:moveTo>
                    <a:pt x="8" y="18"/>
                  </a:moveTo>
                  <a:cubicBezTo>
                    <a:pt x="9" y="18"/>
                    <a:pt x="9" y="19"/>
                    <a:pt x="10" y="20"/>
                  </a:cubicBezTo>
                  <a:cubicBezTo>
                    <a:pt x="9" y="25"/>
                    <a:pt x="13" y="27"/>
                    <a:pt x="19" y="30"/>
                  </a:cubicBezTo>
                  <a:cubicBezTo>
                    <a:pt x="18" y="30"/>
                    <a:pt x="17" y="30"/>
                    <a:pt x="16" y="30"/>
                  </a:cubicBezTo>
                  <a:cubicBezTo>
                    <a:pt x="18" y="33"/>
                    <a:pt x="21" y="35"/>
                    <a:pt x="26" y="35"/>
                  </a:cubicBezTo>
                  <a:cubicBezTo>
                    <a:pt x="32" y="35"/>
                    <a:pt x="32" y="29"/>
                    <a:pt x="35" y="27"/>
                  </a:cubicBezTo>
                  <a:cubicBezTo>
                    <a:pt x="38" y="27"/>
                    <a:pt x="38" y="27"/>
                    <a:pt x="38" y="27"/>
                  </a:cubicBezTo>
                  <a:cubicBezTo>
                    <a:pt x="39" y="28"/>
                    <a:pt x="42" y="30"/>
                    <a:pt x="42" y="30"/>
                  </a:cubicBezTo>
                  <a:cubicBezTo>
                    <a:pt x="50" y="30"/>
                    <a:pt x="50" y="30"/>
                    <a:pt x="50" y="30"/>
                  </a:cubicBezTo>
                  <a:cubicBezTo>
                    <a:pt x="47" y="32"/>
                    <a:pt x="38" y="36"/>
                    <a:pt x="35" y="37"/>
                  </a:cubicBezTo>
                  <a:cubicBezTo>
                    <a:pt x="33" y="38"/>
                    <a:pt x="26" y="38"/>
                    <a:pt x="26" y="40"/>
                  </a:cubicBezTo>
                  <a:cubicBezTo>
                    <a:pt x="26" y="48"/>
                    <a:pt x="34" y="44"/>
                    <a:pt x="38" y="44"/>
                  </a:cubicBezTo>
                  <a:cubicBezTo>
                    <a:pt x="40" y="44"/>
                    <a:pt x="49" y="45"/>
                    <a:pt x="51" y="46"/>
                  </a:cubicBezTo>
                  <a:cubicBezTo>
                    <a:pt x="48" y="47"/>
                    <a:pt x="44" y="46"/>
                    <a:pt x="41" y="48"/>
                  </a:cubicBezTo>
                  <a:cubicBezTo>
                    <a:pt x="41" y="48"/>
                    <a:pt x="34" y="47"/>
                    <a:pt x="30" y="48"/>
                  </a:cubicBezTo>
                  <a:cubicBezTo>
                    <a:pt x="30" y="58"/>
                    <a:pt x="46" y="62"/>
                    <a:pt x="54" y="67"/>
                  </a:cubicBezTo>
                  <a:cubicBezTo>
                    <a:pt x="58" y="63"/>
                    <a:pt x="57" y="54"/>
                    <a:pt x="63" y="51"/>
                  </a:cubicBezTo>
                  <a:cubicBezTo>
                    <a:pt x="64" y="49"/>
                    <a:pt x="67" y="50"/>
                    <a:pt x="67" y="48"/>
                  </a:cubicBezTo>
                  <a:cubicBezTo>
                    <a:pt x="70" y="40"/>
                    <a:pt x="74" y="27"/>
                    <a:pt x="84" y="27"/>
                  </a:cubicBezTo>
                  <a:cubicBezTo>
                    <a:pt x="84" y="27"/>
                    <a:pt x="86" y="31"/>
                    <a:pt x="91" y="31"/>
                  </a:cubicBezTo>
                  <a:cubicBezTo>
                    <a:pt x="90" y="31"/>
                    <a:pt x="89" y="32"/>
                    <a:pt x="87" y="32"/>
                  </a:cubicBezTo>
                  <a:cubicBezTo>
                    <a:pt x="88" y="34"/>
                    <a:pt x="91" y="40"/>
                    <a:pt x="93" y="40"/>
                  </a:cubicBezTo>
                  <a:cubicBezTo>
                    <a:pt x="93" y="45"/>
                    <a:pt x="89" y="43"/>
                    <a:pt x="89" y="49"/>
                  </a:cubicBezTo>
                  <a:cubicBezTo>
                    <a:pt x="93" y="49"/>
                    <a:pt x="99" y="49"/>
                    <a:pt x="103" y="50"/>
                  </a:cubicBezTo>
                  <a:cubicBezTo>
                    <a:pt x="102" y="51"/>
                    <a:pt x="102" y="53"/>
                    <a:pt x="102" y="55"/>
                  </a:cubicBezTo>
                  <a:cubicBezTo>
                    <a:pt x="110" y="53"/>
                    <a:pt x="113" y="47"/>
                    <a:pt x="122" y="45"/>
                  </a:cubicBezTo>
                  <a:cubicBezTo>
                    <a:pt x="119" y="41"/>
                    <a:pt x="110" y="43"/>
                    <a:pt x="110" y="34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1" y="32"/>
                    <a:pt x="101" y="31"/>
                    <a:pt x="100" y="29"/>
                  </a:cubicBezTo>
                  <a:cubicBezTo>
                    <a:pt x="98" y="29"/>
                    <a:pt x="97" y="30"/>
                    <a:pt x="95" y="29"/>
                  </a:cubicBezTo>
                  <a:cubicBezTo>
                    <a:pt x="96" y="29"/>
                    <a:pt x="97" y="29"/>
                    <a:pt x="98" y="29"/>
                  </a:cubicBezTo>
                  <a:cubicBezTo>
                    <a:pt x="95" y="25"/>
                    <a:pt x="78" y="16"/>
                    <a:pt x="73" y="16"/>
                  </a:cubicBezTo>
                  <a:cubicBezTo>
                    <a:pt x="72" y="16"/>
                    <a:pt x="71" y="16"/>
                    <a:pt x="70" y="16"/>
                  </a:cubicBezTo>
                  <a:cubicBezTo>
                    <a:pt x="71" y="13"/>
                    <a:pt x="71" y="8"/>
                    <a:pt x="67" y="8"/>
                  </a:cubicBezTo>
                  <a:cubicBezTo>
                    <a:pt x="64" y="8"/>
                    <a:pt x="64" y="11"/>
                    <a:pt x="61" y="12"/>
                  </a:cubicBezTo>
                  <a:cubicBezTo>
                    <a:pt x="61" y="10"/>
                    <a:pt x="62" y="8"/>
                    <a:pt x="62" y="6"/>
                  </a:cubicBezTo>
                  <a:cubicBezTo>
                    <a:pt x="62" y="3"/>
                    <a:pt x="54" y="0"/>
                    <a:pt x="50" y="0"/>
                  </a:cubicBezTo>
                  <a:cubicBezTo>
                    <a:pt x="46" y="0"/>
                    <a:pt x="44" y="0"/>
                    <a:pt x="44" y="5"/>
                  </a:cubicBezTo>
                  <a:cubicBezTo>
                    <a:pt x="44" y="10"/>
                    <a:pt x="45" y="13"/>
                    <a:pt x="47" y="18"/>
                  </a:cubicBezTo>
                  <a:cubicBezTo>
                    <a:pt x="40" y="15"/>
                    <a:pt x="42" y="5"/>
                    <a:pt x="34" y="5"/>
                  </a:cubicBezTo>
                  <a:cubicBezTo>
                    <a:pt x="31" y="5"/>
                    <a:pt x="28" y="7"/>
                    <a:pt x="28" y="10"/>
                  </a:cubicBezTo>
                  <a:cubicBezTo>
                    <a:pt x="28" y="11"/>
                    <a:pt x="29" y="12"/>
                    <a:pt x="30" y="13"/>
                  </a:cubicBezTo>
                  <a:cubicBezTo>
                    <a:pt x="28" y="12"/>
                    <a:pt x="25" y="11"/>
                    <a:pt x="22" y="9"/>
                  </a:cubicBezTo>
                  <a:cubicBezTo>
                    <a:pt x="23" y="8"/>
                    <a:pt x="24" y="7"/>
                    <a:pt x="26" y="5"/>
                  </a:cubicBezTo>
                  <a:cubicBezTo>
                    <a:pt x="19" y="4"/>
                    <a:pt x="16" y="4"/>
                    <a:pt x="11" y="4"/>
                  </a:cubicBezTo>
                  <a:cubicBezTo>
                    <a:pt x="8" y="4"/>
                    <a:pt x="1" y="10"/>
                    <a:pt x="0" y="11"/>
                  </a:cubicBezTo>
                  <a:cubicBezTo>
                    <a:pt x="2" y="13"/>
                    <a:pt x="5" y="18"/>
                    <a:pt x="8" y="1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id-ID" sz="2400"/>
            </a:p>
          </p:txBody>
        </p:sp>
        <p:sp>
          <p:nvSpPr>
            <p:cNvPr id="150" name="Freeform 96"/>
            <p:cNvSpPr>
              <a:spLocks/>
            </p:cNvSpPr>
            <p:nvPr/>
          </p:nvSpPr>
          <p:spPr bwMode="auto">
            <a:xfrm>
              <a:off x="6686291" y="2905447"/>
              <a:ext cx="96258" cy="34535"/>
            </a:xfrm>
            <a:custGeom>
              <a:avLst/>
              <a:gdLst>
                <a:gd name="T0" fmla="*/ 4 w 79"/>
                <a:gd name="T1" fmla="*/ 12 h 28"/>
                <a:gd name="T2" fmla="*/ 15 w 79"/>
                <a:gd name="T3" fmla="*/ 15 h 28"/>
                <a:gd name="T4" fmla="*/ 29 w 79"/>
                <a:gd name="T5" fmla="*/ 16 h 28"/>
                <a:gd name="T6" fmla="*/ 22 w 79"/>
                <a:gd name="T7" fmla="*/ 18 h 28"/>
                <a:gd name="T8" fmla="*/ 15 w 79"/>
                <a:gd name="T9" fmla="*/ 18 h 28"/>
                <a:gd name="T10" fmla="*/ 19 w 79"/>
                <a:gd name="T11" fmla="*/ 23 h 28"/>
                <a:gd name="T12" fmla="*/ 37 w 79"/>
                <a:gd name="T13" fmla="*/ 23 h 28"/>
                <a:gd name="T14" fmla="*/ 47 w 79"/>
                <a:gd name="T15" fmla="*/ 28 h 28"/>
                <a:gd name="T16" fmla="*/ 79 w 79"/>
                <a:gd name="T17" fmla="*/ 13 h 28"/>
                <a:gd name="T18" fmla="*/ 65 w 79"/>
                <a:gd name="T19" fmla="*/ 5 h 28"/>
                <a:gd name="T20" fmla="*/ 55 w 79"/>
                <a:gd name="T21" fmla="*/ 5 h 28"/>
                <a:gd name="T22" fmla="*/ 46 w 79"/>
                <a:gd name="T23" fmla="*/ 8 h 28"/>
                <a:gd name="T24" fmla="*/ 46 w 79"/>
                <a:gd name="T25" fmla="*/ 0 h 28"/>
                <a:gd name="T26" fmla="*/ 42 w 79"/>
                <a:gd name="T27" fmla="*/ 0 h 28"/>
                <a:gd name="T28" fmla="*/ 35 w 79"/>
                <a:gd name="T29" fmla="*/ 7 h 28"/>
                <a:gd name="T30" fmla="*/ 22 w 79"/>
                <a:gd name="T31" fmla="*/ 1 h 28"/>
                <a:gd name="T32" fmla="*/ 14 w 79"/>
                <a:gd name="T33" fmla="*/ 1 h 28"/>
                <a:gd name="T34" fmla="*/ 15 w 79"/>
                <a:gd name="T35" fmla="*/ 4 h 28"/>
                <a:gd name="T36" fmla="*/ 10 w 79"/>
                <a:gd name="T37" fmla="*/ 4 h 28"/>
                <a:gd name="T38" fmla="*/ 10 w 79"/>
                <a:gd name="T39" fmla="*/ 6 h 28"/>
                <a:gd name="T40" fmla="*/ 4 w 79"/>
                <a:gd name="T41" fmla="*/ 5 h 28"/>
                <a:gd name="T42" fmla="*/ 0 w 79"/>
                <a:gd name="T43" fmla="*/ 5 h 28"/>
                <a:gd name="T44" fmla="*/ 4 w 79"/>
                <a:gd name="T45" fmla="*/ 12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79" h="28">
                  <a:moveTo>
                    <a:pt x="4" y="12"/>
                  </a:moveTo>
                  <a:cubicBezTo>
                    <a:pt x="3" y="19"/>
                    <a:pt x="10" y="15"/>
                    <a:pt x="15" y="15"/>
                  </a:cubicBezTo>
                  <a:cubicBezTo>
                    <a:pt x="15" y="15"/>
                    <a:pt x="28" y="16"/>
                    <a:pt x="29" y="16"/>
                  </a:cubicBezTo>
                  <a:cubicBezTo>
                    <a:pt x="28" y="17"/>
                    <a:pt x="24" y="17"/>
                    <a:pt x="22" y="18"/>
                  </a:cubicBezTo>
                  <a:cubicBezTo>
                    <a:pt x="21" y="18"/>
                    <a:pt x="18" y="18"/>
                    <a:pt x="15" y="18"/>
                  </a:cubicBezTo>
                  <a:cubicBezTo>
                    <a:pt x="16" y="20"/>
                    <a:pt x="17" y="22"/>
                    <a:pt x="19" y="23"/>
                  </a:cubicBezTo>
                  <a:cubicBezTo>
                    <a:pt x="37" y="23"/>
                    <a:pt x="37" y="23"/>
                    <a:pt x="37" y="23"/>
                  </a:cubicBezTo>
                  <a:cubicBezTo>
                    <a:pt x="39" y="27"/>
                    <a:pt x="42" y="28"/>
                    <a:pt x="47" y="28"/>
                  </a:cubicBezTo>
                  <a:cubicBezTo>
                    <a:pt x="56" y="28"/>
                    <a:pt x="72" y="18"/>
                    <a:pt x="79" y="13"/>
                  </a:cubicBezTo>
                  <a:cubicBezTo>
                    <a:pt x="77" y="9"/>
                    <a:pt x="71" y="5"/>
                    <a:pt x="65" y="5"/>
                  </a:cubicBezTo>
                  <a:cubicBezTo>
                    <a:pt x="55" y="5"/>
                    <a:pt x="55" y="5"/>
                    <a:pt x="55" y="5"/>
                  </a:cubicBezTo>
                  <a:cubicBezTo>
                    <a:pt x="51" y="5"/>
                    <a:pt x="49" y="8"/>
                    <a:pt x="46" y="8"/>
                  </a:cubicBezTo>
                  <a:cubicBezTo>
                    <a:pt x="45" y="6"/>
                    <a:pt x="46" y="4"/>
                    <a:pt x="46" y="0"/>
                  </a:cubicBezTo>
                  <a:cubicBezTo>
                    <a:pt x="42" y="0"/>
                    <a:pt x="42" y="0"/>
                    <a:pt x="42" y="0"/>
                  </a:cubicBezTo>
                  <a:cubicBezTo>
                    <a:pt x="41" y="1"/>
                    <a:pt x="38" y="7"/>
                    <a:pt x="35" y="7"/>
                  </a:cubicBezTo>
                  <a:cubicBezTo>
                    <a:pt x="33" y="7"/>
                    <a:pt x="24" y="3"/>
                    <a:pt x="22" y="1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8" y="6"/>
                    <a:pt x="6" y="6"/>
                    <a:pt x="4" y="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8"/>
                    <a:pt x="2" y="10"/>
                    <a:pt x="4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id-ID" sz="2400"/>
            </a:p>
          </p:txBody>
        </p:sp>
        <p:sp>
          <p:nvSpPr>
            <p:cNvPr id="151" name="Freeform 97"/>
            <p:cNvSpPr>
              <a:spLocks/>
            </p:cNvSpPr>
            <p:nvPr/>
          </p:nvSpPr>
          <p:spPr bwMode="auto">
            <a:xfrm>
              <a:off x="6609138" y="2944391"/>
              <a:ext cx="735" cy="1470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0 h 1"/>
                <a:gd name="T4" fmla="*/ 1 w 1"/>
                <a:gd name="T5" fmla="*/ 1 h 1"/>
                <a:gd name="T6" fmla="*/ 1 w 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1" y="1"/>
                    <a:pt x="1" y="1"/>
                    <a:pt x="1" y="1"/>
                  </a:cubicBezTo>
                  <a:lnTo>
                    <a:pt x="1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id-ID" sz="2400"/>
            </a:p>
          </p:txBody>
        </p:sp>
        <p:sp>
          <p:nvSpPr>
            <p:cNvPr id="152" name="Freeform 98"/>
            <p:cNvSpPr>
              <a:spLocks/>
            </p:cNvSpPr>
            <p:nvPr/>
          </p:nvSpPr>
          <p:spPr bwMode="auto">
            <a:xfrm>
              <a:off x="6603995" y="2944391"/>
              <a:ext cx="16900" cy="16165"/>
            </a:xfrm>
            <a:custGeom>
              <a:avLst/>
              <a:gdLst>
                <a:gd name="T0" fmla="*/ 14 w 14"/>
                <a:gd name="T1" fmla="*/ 13 h 13"/>
                <a:gd name="T2" fmla="*/ 4 w 14"/>
                <a:gd name="T3" fmla="*/ 0 h 13"/>
                <a:gd name="T4" fmla="*/ 14 w 14"/>
                <a:gd name="T5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" h="13">
                  <a:moveTo>
                    <a:pt x="14" y="13"/>
                  </a:moveTo>
                  <a:cubicBezTo>
                    <a:pt x="12" y="7"/>
                    <a:pt x="8" y="5"/>
                    <a:pt x="4" y="0"/>
                  </a:cubicBezTo>
                  <a:cubicBezTo>
                    <a:pt x="0" y="3"/>
                    <a:pt x="9" y="12"/>
                    <a:pt x="14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id-ID" sz="2400"/>
            </a:p>
          </p:txBody>
        </p:sp>
        <p:sp>
          <p:nvSpPr>
            <p:cNvPr id="153" name="Freeform 99"/>
            <p:cNvSpPr>
              <a:spLocks/>
            </p:cNvSpPr>
            <p:nvPr/>
          </p:nvSpPr>
          <p:spPr bwMode="auto">
            <a:xfrm>
              <a:off x="6609138" y="2944391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id-ID" sz="2400"/>
            </a:p>
          </p:txBody>
        </p:sp>
        <p:sp>
          <p:nvSpPr>
            <p:cNvPr id="154" name="Freeform 100"/>
            <p:cNvSpPr>
              <a:spLocks/>
            </p:cNvSpPr>
            <p:nvPr/>
          </p:nvSpPr>
          <p:spPr bwMode="auto">
            <a:xfrm>
              <a:off x="6393844" y="3380857"/>
              <a:ext cx="46292" cy="54375"/>
            </a:xfrm>
            <a:custGeom>
              <a:avLst/>
              <a:gdLst>
                <a:gd name="T0" fmla="*/ 0 w 38"/>
                <a:gd name="T1" fmla="*/ 38 h 45"/>
                <a:gd name="T2" fmla="*/ 7 w 38"/>
                <a:gd name="T3" fmla="*/ 45 h 45"/>
                <a:gd name="T4" fmla="*/ 13 w 38"/>
                <a:gd name="T5" fmla="*/ 44 h 45"/>
                <a:gd name="T6" fmla="*/ 24 w 38"/>
                <a:gd name="T7" fmla="*/ 37 h 45"/>
                <a:gd name="T8" fmla="*/ 32 w 38"/>
                <a:gd name="T9" fmla="*/ 36 h 45"/>
                <a:gd name="T10" fmla="*/ 32 w 38"/>
                <a:gd name="T11" fmla="*/ 27 h 45"/>
                <a:gd name="T12" fmla="*/ 32 w 38"/>
                <a:gd name="T13" fmla="*/ 17 h 45"/>
                <a:gd name="T14" fmla="*/ 38 w 38"/>
                <a:gd name="T15" fmla="*/ 12 h 45"/>
                <a:gd name="T16" fmla="*/ 27 w 38"/>
                <a:gd name="T17" fmla="*/ 0 h 45"/>
                <a:gd name="T18" fmla="*/ 22 w 38"/>
                <a:gd name="T19" fmla="*/ 0 h 45"/>
                <a:gd name="T20" fmla="*/ 13 w 38"/>
                <a:gd name="T21" fmla="*/ 5 h 45"/>
                <a:gd name="T22" fmla="*/ 15 w 38"/>
                <a:gd name="T23" fmla="*/ 9 h 45"/>
                <a:gd name="T24" fmla="*/ 6 w 38"/>
                <a:gd name="T25" fmla="*/ 13 h 45"/>
                <a:gd name="T26" fmla="*/ 3 w 38"/>
                <a:gd name="T27" fmla="*/ 16 h 45"/>
                <a:gd name="T28" fmla="*/ 8 w 38"/>
                <a:gd name="T29" fmla="*/ 23 h 45"/>
                <a:gd name="T30" fmla="*/ 0 w 38"/>
                <a:gd name="T31" fmla="*/ 38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8" h="45">
                  <a:moveTo>
                    <a:pt x="0" y="38"/>
                  </a:moveTo>
                  <a:cubicBezTo>
                    <a:pt x="0" y="42"/>
                    <a:pt x="3" y="45"/>
                    <a:pt x="7" y="45"/>
                  </a:cubicBezTo>
                  <a:cubicBezTo>
                    <a:pt x="9" y="45"/>
                    <a:pt x="11" y="45"/>
                    <a:pt x="13" y="44"/>
                  </a:cubicBezTo>
                  <a:cubicBezTo>
                    <a:pt x="15" y="42"/>
                    <a:pt x="19" y="37"/>
                    <a:pt x="24" y="37"/>
                  </a:cubicBezTo>
                  <a:cubicBezTo>
                    <a:pt x="27" y="37"/>
                    <a:pt x="30" y="38"/>
                    <a:pt x="32" y="36"/>
                  </a:cubicBezTo>
                  <a:cubicBezTo>
                    <a:pt x="34" y="33"/>
                    <a:pt x="32" y="30"/>
                    <a:pt x="32" y="27"/>
                  </a:cubicBezTo>
                  <a:cubicBezTo>
                    <a:pt x="32" y="17"/>
                    <a:pt x="32" y="17"/>
                    <a:pt x="32" y="17"/>
                  </a:cubicBezTo>
                  <a:cubicBezTo>
                    <a:pt x="32" y="14"/>
                    <a:pt x="38" y="15"/>
                    <a:pt x="38" y="12"/>
                  </a:cubicBezTo>
                  <a:cubicBezTo>
                    <a:pt x="38" y="7"/>
                    <a:pt x="34" y="0"/>
                    <a:pt x="27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19" y="0"/>
                    <a:pt x="13" y="3"/>
                    <a:pt x="13" y="5"/>
                  </a:cubicBezTo>
                  <a:cubicBezTo>
                    <a:pt x="13" y="7"/>
                    <a:pt x="14" y="8"/>
                    <a:pt x="15" y="9"/>
                  </a:cubicBezTo>
                  <a:cubicBezTo>
                    <a:pt x="13" y="11"/>
                    <a:pt x="8" y="13"/>
                    <a:pt x="6" y="13"/>
                  </a:cubicBezTo>
                  <a:cubicBezTo>
                    <a:pt x="5" y="13"/>
                    <a:pt x="3" y="12"/>
                    <a:pt x="3" y="16"/>
                  </a:cubicBezTo>
                  <a:cubicBezTo>
                    <a:pt x="3" y="19"/>
                    <a:pt x="5" y="21"/>
                    <a:pt x="8" y="23"/>
                  </a:cubicBezTo>
                  <a:cubicBezTo>
                    <a:pt x="7" y="30"/>
                    <a:pt x="0" y="31"/>
                    <a:pt x="0" y="3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id-ID" sz="2400"/>
            </a:p>
          </p:txBody>
        </p:sp>
        <p:sp>
          <p:nvSpPr>
            <p:cNvPr id="155" name="Freeform 101"/>
            <p:cNvSpPr>
              <a:spLocks/>
            </p:cNvSpPr>
            <p:nvPr/>
          </p:nvSpPr>
          <p:spPr bwMode="auto">
            <a:xfrm>
              <a:off x="6424706" y="3333096"/>
              <a:ext cx="9553" cy="8817"/>
            </a:xfrm>
            <a:custGeom>
              <a:avLst/>
              <a:gdLst>
                <a:gd name="T0" fmla="*/ 2 w 8"/>
                <a:gd name="T1" fmla="*/ 7 h 7"/>
                <a:gd name="T2" fmla="*/ 8 w 8"/>
                <a:gd name="T3" fmla="*/ 0 h 7"/>
                <a:gd name="T4" fmla="*/ 0 w 8"/>
                <a:gd name="T5" fmla="*/ 3 h 7"/>
                <a:gd name="T6" fmla="*/ 2 w 8"/>
                <a:gd name="T7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7">
                  <a:moveTo>
                    <a:pt x="2" y="7"/>
                  </a:moveTo>
                  <a:cubicBezTo>
                    <a:pt x="5" y="7"/>
                    <a:pt x="8" y="3"/>
                    <a:pt x="8" y="0"/>
                  </a:cubicBezTo>
                  <a:cubicBezTo>
                    <a:pt x="5" y="0"/>
                    <a:pt x="0" y="1"/>
                    <a:pt x="0" y="3"/>
                  </a:cubicBezTo>
                  <a:cubicBezTo>
                    <a:pt x="0" y="4"/>
                    <a:pt x="1" y="7"/>
                    <a:pt x="2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id-ID" sz="2400"/>
            </a:p>
          </p:txBody>
        </p:sp>
        <p:sp>
          <p:nvSpPr>
            <p:cNvPr id="156" name="Freeform 102"/>
            <p:cNvSpPr>
              <a:spLocks/>
            </p:cNvSpPr>
            <p:nvPr/>
          </p:nvSpPr>
          <p:spPr bwMode="auto">
            <a:xfrm>
              <a:off x="6430584" y="3328687"/>
              <a:ext cx="87440" cy="127119"/>
            </a:xfrm>
            <a:custGeom>
              <a:avLst/>
              <a:gdLst>
                <a:gd name="T0" fmla="*/ 7 w 72"/>
                <a:gd name="T1" fmla="*/ 22 h 105"/>
                <a:gd name="T2" fmla="*/ 9 w 72"/>
                <a:gd name="T3" fmla="*/ 29 h 105"/>
                <a:gd name="T4" fmla="*/ 8 w 72"/>
                <a:gd name="T5" fmla="*/ 34 h 105"/>
                <a:gd name="T6" fmla="*/ 10 w 72"/>
                <a:gd name="T7" fmla="*/ 38 h 105"/>
                <a:gd name="T8" fmla="*/ 16 w 72"/>
                <a:gd name="T9" fmla="*/ 35 h 105"/>
                <a:gd name="T10" fmla="*/ 13 w 72"/>
                <a:gd name="T11" fmla="*/ 48 h 105"/>
                <a:gd name="T12" fmla="*/ 25 w 72"/>
                <a:gd name="T13" fmla="*/ 48 h 105"/>
                <a:gd name="T14" fmla="*/ 25 w 72"/>
                <a:gd name="T15" fmla="*/ 53 h 105"/>
                <a:gd name="T16" fmla="*/ 32 w 72"/>
                <a:gd name="T17" fmla="*/ 61 h 105"/>
                <a:gd name="T18" fmla="*/ 21 w 72"/>
                <a:gd name="T19" fmla="*/ 76 h 105"/>
                <a:gd name="T20" fmla="*/ 14 w 72"/>
                <a:gd name="T21" fmla="*/ 87 h 105"/>
                <a:gd name="T22" fmla="*/ 26 w 72"/>
                <a:gd name="T23" fmla="*/ 89 h 105"/>
                <a:gd name="T24" fmla="*/ 32 w 72"/>
                <a:gd name="T25" fmla="*/ 88 h 105"/>
                <a:gd name="T26" fmla="*/ 11 w 72"/>
                <a:gd name="T27" fmla="*/ 103 h 105"/>
                <a:gd name="T28" fmla="*/ 13 w 72"/>
                <a:gd name="T29" fmla="*/ 105 h 105"/>
                <a:gd name="T30" fmla="*/ 21 w 72"/>
                <a:gd name="T31" fmla="*/ 103 h 105"/>
                <a:gd name="T32" fmla="*/ 32 w 72"/>
                <a:gd name="T33" fmla="*/ 99 h 105"/>
                <a:gd name="T34" fmla="*/ 60 w 72"/>
                <a:gd name="T35" fmla="*/ 96 h 105"/>
                <a:gd name="T36" fmla="*/ 68 w 72"/>
                <a:gd name="T37" fmla="*/ 90 h 105"/>
                <a:gd name="T38" fmla="*/ 72 w 72"/>
                <a:gd name="T39" fmla="*/ 76 h 105"/>
                <a:gd name="T40" fmla="*/ 62 w 72"/>
                <a:gd name="T41" fmla="*/ 72 h 105"/>
                <a:gd name="T42" fmla="*/ 60 w 72"/>
                <a:gd name="T43" fmla="*/ 73 h 105"/>
                <a:gd name="T44" fmla="*/ 61 w 72"/>
                <a:gd name="T45" fmla="*/ 68 h 105"/>
                <a:gd name="T46" fmla="*/ 45 w 72"/>
                <a:gd name="T47" fmla="*/ 48 h 105"/>
                <a:gd name="T48" fmla="*/ 29 w 72"/>
                <a:gd name="T49" fmla="*/ 34 h 105"/>
                <a:gd name="T50" fmla="*/ 40 w 72"/>
                <a:gd name="T51" fmla="*/ 13 h 105"/>
                <a:gd name="T52" fmla="*/ 21 w 72"/>
                <a:gd name="T53" fmla="*/ 11 h 105"/>
                <a:gd name="T54" fmla="*/ 26 w 72"/>
                <a:gd name="T55" fmla="*/ 0 h 105"/>
                <a:gd name="T56" fmla="*/ 12 w 72"/>
                <a:gd name="T57" fmla="*/ 4 h 105"/>
                <a:gd name="T58" fmla="*/ 7 w 72"/>
                <a:gd name="T59" fmla="*/ 13 h 105"/>
                <a:gd name="T60" fmla="*/ 7 w 72"/>
                <a:gd name="T61" fmla="*/ 17 h 105"/>
                <a:gd name="T62" fmla="*/ 0 w 72"/>
                <a:gd name="T63" fmla="*/ 14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72" h="105">
                  <a:moveTo>
                    <a:pt x="7" y="20"/>
                  </a:moveTo>
                  <a:cubicBezTo>
                    <a:pt x="7" y="22"/>
                    <a:pt x="7" y="22"/>
                    <a:pt x="7" y="22"/>
                  </a:cubicBezTo>
                  <a:cubicBezTo>
                    <a:pt x="7" y="23"/>
                    <a:pt x="5" y="25"/>
                    <a:pt x="5" y="26"/>
                  </a:cubicBezTo>
                  <a:cubicBezTo>
                    <a:pt x="5" y="27"/>
                    <a:pt x="7" y="28"/>
                    <a:pt x="9" y="29"/>
                  </a:cubicBezTo>
                  <a:cubicBezTo>
                    <a:pt x="9" y="31"/>
                    <a:pt x="9" y="31"/>
                    <a:pt x="9" y="31"/>
                  </a:cubicBezTo>
                  <a:cubicBezTo>
                    <a:pt x="8" y="32"/>
                    <a:pt x="8" y="33"/>
                    <a:pt x="8" y="34"/>
                  </a:cubicBezTo>
                  <a:cubicBezTo>
                    <a:pt x="8" y="38"/>
                    <a:pt x="8" y="38"/>
                    <a:pt x="8" y="38"/>
                  </a:cubicBezTo>
                  <a:cubicBezTo>
                    <a:pt x="10" y="38"/>
                    <a:pt x="10" y="38"/>
                    <a:pt x="10" y="38"/>
                  </a:cubicBezTo>
                  <a:cubicBezTo>
                    <a:pt x="10" y="37"/>
                    <a:pt x="9" y="36"/>
                    <a:pt x="10" y="34"/>
                  </a:cubicBezTo>
                  <a:cubicBezTo>
                    <a:pt x="11" y="34"/>
                    <a:pt x="13" y="35"/>
                    <a:pt x="16" y="35"/>
                  </a:cubicBezTo>
                  <a:cubicBezTo>
                    <a:pt x="15" y="38"/>
                    <a:pt x="16" y="38"/>
                    <a:pt x="16" y="41"/>
                  </a:cubicBezTo>
                  <a:cubicBezTo>
                    <a:pt x="16" y="44"/>
                    <a:pt x="13" y="45"/>
                    <a:pt x="13" y="48"/>
                  </a:cubicBezTo>
                  <a:cubicBezTo>
                    <a:pt x="13" y="50"/>
                    <a:pt x="15" y="50"/>
                    <a:pt x="17" y="50"/>
                  </a:cubicBezTo>
                  <a:cubicBezTo>
                    <a:pt x="20" y="50"/>
                    <a:pt x="21" y="48"/>
                    <a:pt x="25" y="48"/>
                  </a:cubicBezTo>
                  <a:cubicBezTo>
                    <a:pt x="25" y="48"/>
                    <a:pt x="26" y="49"/>
                    <a:pt x="27" y="49"/>
                  </a:cubicBezTo>
                  <a:cubicBezTo>
                    <a:pt x="27" y="50"/>
                    <a:pt x="25" y="51"/>
                    <a:pt x="25" y="53"/>
                  </a:cubicBezTo>
                  <a:cubicBezTo>
                    <a:pt x="25" y="56"/>
                    <a:pt x="29" y="57"/>
                    <a:pt x="32" y="56"/>
                  </a:cubicBezTo>
                  <a:cubicBezTo>
                    <a:pt x="32" y="61"/>
                    <a:pt x="32" y="61"/>
                    <a:pt x="32" y="61"/>
                  </a:cubicBezTo>
                  <a:cubicBezTo>
                    <a:pt x="31" y="64"/>
                    <a:pt x="24" y="67"/>
                    <a:pt x="19" y="67"/>
                  </a:cubicBezTo>
                  <a:cubicBezTo>
                    <a:pt x="19" y="70"/>
                    <a:pt x="21" y="72"/>
                    <a:pt x="21" y="76"/>
                  </a:cubicBezTo>
                  <a:cubicBezTo>
                    <a:pt x="21" y="80"/>
                    <a:pt x="13" y="81"/>
                    <a:pt x="13" y="85"/>
                  </a:cubicBezTo>
                  <a:cubicBezTo>
                    <a:pt x="13" y="86"/>
                    <a:pt x="14" y="87"/>
                    <a:pt x="14" y="87"/>
                  </a:cubicBezTo>
                  <a:cubicBezTo>
                    <a:pt x="16" y="87"/>
                    <a:pt x="15" y="85"/>
                    <a:pt x="17" y="85"/>
                  </a:cubicBezTo>
                  <a:cubicBezTo>
                    <a:pt x="21" y="85"/>
                    <a:pt x="22" y="89"/>
                    <a:pt x="26" y="89"/>
                  </a:cubicBezTo>
                  <a:cubicBezTo>
                    <a:pt x="28" y="89"/>
                    <a:pt x="30" y="88"/>
                    <a:pt x="31" y="86"/>
                  </a:cubicBezTo>
                  <a:cubicBezTo>
                    <a:pt x="31" y="86"/>
                    <a:pt x="32" y="87"/>
                    <a:pt x="32" y="88"/>
                  </a:cubicBezTo>
                  <a:cubicBezTo>
                    <a:pt x="32" y="92"/>
                    <a:pt x="26" y="91"/>
                    <a:pt x="21" y="92"/>
                  </a:cubicBezTo>
                  <a:cubicBezTo>
                    <a:pt x="21" y="92"/>
                    <a:pt x="11" y="102"/>
                    <a:pt x="11" y="103"/>
                  </a:cubicBezTo>
                  <a:cubicBezTo>
                    <a:pt x="11" y="105"/>
                    <a:pt x="11" y="105"/>
                    <a:pt x="11" y="105"/>
                  </a:cubicBezTo>
                  <a:cubicBezTo>
                    <a:pt x="13" y="105"/>
                    <a:pt x="13" y="105"/>
                    <a:pt x="13" y="105"/>
                  </a:cubicBezTo>
                  <a:cubicBezTo>
                    <a:pt x="14" y="104"/>
                    <a:pt x="15" y="103"/>
                    <a:pt x="17" y="103"/>
                  </a:cubicBezTo>
                  <a:cubicBezTo>
                    <a:pt x="21" y="103"/>
                    <a:pt x="21" y="103"/>
                    <a:pt x="21" y="103"/>
                  </a:cubicBezTo>
                  <a:cubicBezTo>
                    <a:pt x="21" y="100"/>
                    <a:pt x="23" y="97"/>
                    <a:pt x="26" y="97"/>
                  </a:cubicBezTo>
                  <a:cubicBezTo>
                    <a:pt x="28" y="97"/>
                    <a:pt x="30" y="99"/>
                    <a:pt x="32" y="99"/>
                  </a:cubicBezTo>
                  <a:cubicBezTo>
                    <a:pt x="36" y="99"/>
                    <a:pt x="45" y="96"/>
                    <a:pt x="48" y="96"/>
                  </a:cubicBezTo>
                  <a:cubicBezTo>
                    <a:pt x="60" y="96"/>
                    <a:pt x="60" y="96"/>
                    <a:pt x="60" y="96"/>
                  </a:cubicBezTo>
                  <a:cubicBezTo>
                    <a:pt x="64" y="96"/>
                    <a:pt x="66" y="95"/>
                    <a:pt x="68" y="92"/>
                  </a:cubicBezTo>
                  <a:cubicBezTo>
                    <a:pt x="68" y="90"/>
                    <a:pt x="68" y="90"/>
                    <a:pt x="68" y="90"/>
                  </a:cubicBezTo>
                  <a:cubicBezTo>
                    <a:pt x="67" y="90"/>
                    <a:pt x="65" y="89"/>
                    <a:pt x="62" y="88"/>
                  </a:cubicBezTo>
                  <a:cubicBezTo>
                    <a:pt x="65" y="85"/>
                    <a:pt x="72" y="82"/>
                    <a:pt x="72" y="76"/>
                  </a:cubicBezTo>
                  <a:cubicBezTo>
                    <a:pt x="72" y="73"/>
                    <a:pt x="69" y="70"/>
                    <a:pt x="66" y="70"/>
                  </a:cubicBezTo>
                  <a:cubicBezTo>
                    <a:pt x="63" y="70"/>
                    <a:pt x="64" y="70"/>
                    <a:pt x="62" y="72"/>
                  </a:cubicBezTo>
                  <a:cubicBezTo>
                    <a:pt x="63" y="70"/>
                    <a:pt x="63" y="70"/>
                    <a:pt x="63" y="70"/>
                  </a:cubicBezTo>
                  <a:cubicBezTo>
                    <a:pt x="62" y="71"/>
                    <a:pt x="62" y="72"/>
                    <a:pt x="60" y="73"/>
                  </a:cubicBezTo>
                  <a:cubicBezTo>
                    <a:pt x="60" y="70"/>
                    <a:pt x="60" y="70"/>
                    <a:pt x="60" y="70"/>
                  </a:cubicBezTo>
                  <a:cubicBezTo>
                    <a:pt x="61" y="70"/>
                    <a:pt x="61" y="69"/>
                    <a:pt x="61" y="68"/>
                  </a:cubicBezTo>
                  <a:cubicBezTo>
                    <a:pt x="61" y="66"/>
                    <a:pt x="58" y="64"/>
                    <a:pt x="58" y="62"/>
                  </a:cubicBezTo>
                  <a:cubicBezTo>
                    <a:pt x="58" y="55"/>
                    <a:pt x="50" y="52"/>
                    <a:pt x="45" y="48"/>
                  </a:cubicBezTo>
                  <a:cubicBezTo>
                    <a:pt x="41" y="44"/>
                    <a:pt x="42" y="37"/>
                    <a:pt x="36" y="35"/>
                  </a:cubicBezTo>
                  <a:cubicBezTo>
                    <a:pt x="34" y="34"/>
                    <a:pt x="32" y="35"/>
                    <a:pt x="29" y="34"/>
                  </a:cubicBezTo>
                  <a:cubicBezTo>
                    <a:pt x="30" y="33"/>
                    <a:pt x="31" y="32"/>
                    <a:pt x="32" y="32"/>
                  </a:cubicBezTo>
                  <a:cubicBezTo>
                    <a:pt x="32" y="26"/>
                    <a:pt x="41" y="22"/>
                    <a:pt x="40" y="13"/>
                  </a:cubicBezTo>
                  <a:cubicBezTo>
                    <a:pt x="22" y="13"/>
                    <a:pt x="22" y="13"/>
                    <a:pt x="22" y="13"/>
                  </a:cubicBezTo>
                  <a:cubicBezTo>
                    <a:pt x="21" y="12"/>
                    <a:pt x="21" y="12"/>
                    <a:pt x="21" y="11"/>
                  </a:cubicBezTo>
                  <a:cubicBezTo>
                    <a:pt x="22" y="7"/>
                    <a:pt x="29" y="7"/>
                    <a:pt x="29" y="3"/>
                  </a:cubicBezTo>
                  <a:cubicBezTo>
                    <a:pt x="29" y="2"/>
                    <a:pt x="27" y="0"/>
                    <a:pt x="2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5" y="0"/>
                    <a:pt x="12" y="3"/>
                    <a:pt x="12" y="4"/>
                  </a:cubicBezTo>
                  <a:cubicBezTo>
                    <a:pt x="12" y="6"/>
                    <a:pt x="11" y="7"/>
                    <a:pt x="11" y="9"/>
                  </a:cubicBezTo>
                  <a:cubicBezTo>
                    <a:pt x="9" y="9"/>
                    <a:pt x="7" y="11"/>
                    <a:pt x="7" y="13"/>
                  </a:cubicBezTo>
                  <a:cubicBezTo>
                    <a:pt x="7" y="14"/>
                    <a:pt x="7" y="15"/>
                    <a:pt x="8" y="15"/>
                  </a:cubicBezTo>
                  <a:cubicBezTo>
                    <a:pt x="8" y="15"/>
                    <a:pt x="7" y="17"/>
                    <a:pt x="7" y="17"/>
                  </a:cubicBezTo>
                  <a:cubicBezTo>
                    <a:pt x="6" y="17"/>
                    <a:pt x="5" y="16"/>
                    <a:pt x="5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18"/>
                    <a:pt x="2" y="19"/>
                    <a:pt x="7" y="2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id-ID" sz="2400"/>
            </a:p>
          </p:txBody>
        </p:sp>
        <p:sp>
          <p:nvSpPr>
            <p:cNvPr id="157" name="Freeform 103"/>
            <p:cNvSpPr>
              <a:spLocks/>
            </p:cNvSpPr>
            <p:nvPr/>
          </p:nvSpPr>
          <p:spPr bwMode="auto">
            <a:xfrm>
              <a:off x="6448953" y="3394083"/>
              <a:ext cx="4409" cy="5144"/>
            </a:xfrm>
            <a:custGeom>
              <a:avLst/>
              <a:gdLst>
                <a:gd name="T0" fmla="*/ 2 w 4"/>
                <a:gd name="T1" fmla="*/ 0 h 4"/>
                <a:gd name="T2" fmla="*/ 0 w 4"/>
                <a:gd name="T3" fmla="*/ 4 h 4"/>
                <a:gd name="T4" fmla="*/ 3 w 4"/>
                <a:gd name="T5" fmla="*/ 4 h 4"/>
                <a:gd name="T6" fmla="*/ 4 w 4"/>
                <a:gd name="T7" fmla="*/ 0 h 4"/>
                <a:gd name="T8" fmla="*/ 2 w 4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2" y="0"/>
                  </a:moveTo>
                  <a:cubicBezTo>
                    <a:pt x="0" y="1"/>
                    <a:pt x="0" y="2"/>
                    <a:pt x="0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2"/>
                    <a:pt x="4" y="1"/>
                    <a:pt x="4" y="0"/>
                  </a:cubicBezTo>
                  <a:lnTo>
                    <a:pt x="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id-ID" sz="2400"/>
            </a:p>
          </p:txBody>
        </p:sp>
        <p:sp>
          <p:nvSpPr>
            <p:cNvPr id="158" name="Freeform 104"/>
            <p:cNvSpPr>
              <a:spLocks/>
            </p:cNvSpPr>
            <p:nvPr/>
          </p:nvSpPr>
          <p:spPr bwMode="auto">
            <a:xfrm>
              <a:off x="6248356" y="3198629"/>
              <a:ext cx="108015" cy="48496"/>
            </a:xfrm>
            <a:custGeom>
              <a:avLst/>
              <a:gdLst>
                <a:gd name="T0" fmla="*/ 88 w 89"/>
                <a:gd name="T1" fmla="*/ 21 h 40"/>
                <a:gd name="T2" fmla="*/ 89 w 89"/>
                <a:gd name="T3" fmla="*/ 21 h 40"/>
                <a:gd name="T4" fmla="*/ 77 w 89"/>
                <a:gd name="T5" fmla="*/ 6 h 40"/>
                <a:gd name="T6" fmla="*/ 79 w 89"/>
                <a:gd name="T7" fmla="*/ 3 h 40"/>
                <a:gd name="T8" fmla="*/ 72 w 89"/>
                <a:gd name="T9" fmla="*/ 4 h 40"/>
                <a:gd name="T10" fmla="*/ 66 w 89"/>
                <a:gd name="T11" fmla="*/ 0 h 40"/>
                <a:gd name="T12" fmla="*/ 63 w 89"/>
                <a:gd name="T13" fmla="*/ 0 h 40"/>
                <a:gd name="T14" fmla="*/ 62 w 89"/>
                <a:gd name="T15" fmla="*/ 5 h 40"/>
                <a:gd name="T16" fmla="*/ 51 w 89"/>
                <a:gd name="T17" fmla="*/ 6 h 40"/>
                <a:gd name="T18" fmla="*/ 42 w 89"/>
                <a:gd name="T19" fmla="*/ 5 h 40"/>
                <a:gd name="T20" fmla="*/ 42 w 89"/>
                <a:gd name="T21" fmla="*/ 8 h 40"/>
                <a:gd name="T22" fmla="*/ 37 w 89"/>
                <a:gd name="T23" fmla="*/ 6 h 40"/>
                <a:gd name="T24" fmla="*/ 30 w 89"/>
                <a:gd name="T25" fmla="*/ 8 h 40"/>
                <a:gd name="T26" fmla="*/ 26 w 89"/>
                <a:gd name="T27" fmla="*/ 5 h 40"/>
                <a:gd name="T28" fmla="*/ 26 w 89"/>
                <a:gd name="T29" fmla="*/ 9 h 40"/>
                <a:gd name="T30" fmla="*/ 21 w 89"/>
                <a:gd name="T31" fmla="*/ 11 h 40"/>
                <a:gd name="T32" fmla="*/ 16 w 89"/>
                <a:gd name="T33" fmla="*/ 5 h 40"/>
                <a:gd name="T34" fmla="*/ 14 w 89"/>
                <a:gd name="T35" fmla="*/ 0 h 40"/>
                <a:gd name="T36" fmla="*/ 12 w 89"/>
                <a:gd name="T37" fmla="*/ 0 h 40"/>
                <a:gd name="T38" fmla="*/ 6 w 89"/>
                <a:gd name="T39" fmla="*/ 3 h 40"/>
                <a:gd name="T40" fmla="*/ 6 w 89"/>
                <a:gd name="T41" fmla="*/ 6 h 40"/>
                <a:gd name="T42" fmla="*/ 0 w 89"/>
                <a:gd name="T43" fmla="*/ 5 h 40"/>
                <a:gd name="T44" fmla="*/ 16 w 89"/>
                <a:gd name="T45" fmla="*/ 12 h 40"/>
                <a:gd name="T46" fmla="*/ 17 w 89"/>
                <a:gd name="T47" fmla="*/ 14 h 40"/>
                <a:gd name="T48" fmla="*/ 1 w 89"/>
                <a:gd name="T49" fmla="*/ 17 h 40"/>
                <a:gd name="T50" fmla="*/ 14 w 89"/>
                <a:gd name="T51" fmla="*/ 18 h 40"/>
                <a:gd name="T52" fmla="*/ 13 w 89"/>
                <a:gd name="T53" fmla="*/ 28 h 40"/>
                <a:gd name="T54" fmla="*/ 10 w 89"/>
                <a:gd name="T55" fmla="*/ 29 h 40"/>
                <a:gd name="T56" fmla="*/ 23 w 89"/>
                <a:gd name="T57" fmla="*/ 35 h 40"/>
                <a:gd name="T58" fmla="*/ 51 w 89"/>
                <a:gd name="T59" fmla="*/ 40 h 40"/>
                <a:gd name="T60" fmla="*/ 74 w 89"/>
                <a:gd name="T61" fmla="*/ 32 h 40"/>
                <a:gd name="T62" fmla="*/ 88 w 89"/>
                <a:gd name="T63" fmla="*/ 21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89" h="40">
                  <a:moveTo>
                    <a:pt x="88" y="21"/>
                  </a:moveTo>
                  <a:cubicBezTo>
                    <a:pt x="89" y="21"/>
                    <a:pt x="89" y="21"/>
                    <a:pt x="89" y="21"/>
                  </a:cubicBezTo>
                  <a:cubicBezTo>
                    <a:pt x="89" y="12"/>
                    <a:pt x="77" y="14"/>
                    <a:pt x="77" y="6"/>
                  </a:cubicBezTo>
                  <a:cubicBezTo>
                    <a:pt x="77" y="5"/>
                    <a:pt x="78" y="3"/>
                    <a:pt x="79" y="3"/>
                  </a:cubicBezTo>
                  <a:cubicBezTo>
                    <a:pt x="76" y="3"/>
                    <a:pt x="75" y="4"/>
                    <a:pt x="72" y="4"/>
                  </a:cubicBezTo>
                  <a:cubicBezTo>
                    <a:pt x="69" y="4"/>
                    <a:pt x="66" y="4"/>
                    <a:pt x="66" y="0"/>
                  </a:cubicBezTo>
                  <a:cubicBezTo>
                    <a:pt x="65" y="1"/>
                    <a:pt x="65" y="1"/>
                    <a:pt x="63" y="0"/>
                  </a:cubicBezTo>
                  <a:cubicBezTo>
                    <a:pt x="62" y="2"/>
                    <a:pt x="62" y="2"/>
                    <a:pt x="62" y="5"/>
                  </a:cubicBezTo>
                  <a:cubicBezTo>
                    <a:pt x="59" y="2"/>
                    <a:pt x="55" y="6"/>
                    <a:pt x="51" y="6"/>
                  </a:cubicBezTo>
                  <a:cubicBezTo>
                    <a:pt x="49" y="6"/>
                    <a:pt x="46" y="5"/>
                    <a:pt x="42" y="5"/>
                  </a:cubicBezTo>
                  <a:cubicBezTo>
                    <a:pt x="42" y="6"/>
                    <a:pt x="41" y="7"/>
                    <a:pt x="42" y="8"/>
                  </a:cubicBezTo>
                  <a:cubicBezTo>
                    <a:pt x="40" y="7"/>
                    <a:pt x="40" y="6"/>
                    <a:pt x="37" y="6"/>
                  </a:cubicBezTo>
                  <a:cubicBezTo>
                    <a:pt x="30" y="8"/>
                    <a:pt x="30" y="8"/>
                    <a:pt x="30" y="8"/>
                  </a:cubicBezTo>
                  <a:cubicBezTo>
                    <a:pt x="28" y="8"/>
                    <a:pt x="27" y="6"/>
                    <a:pt x="26" y="5"/>
                  </a:cubicBezTo>
                  <a:cubicBezTo>
                    <a:pt x="25" y="6"/>
                    <a:pt x="25" y="7"/>
                    <a:pt x="26" y="9"/>
                  </a:cubicBezTo>
                  <a:cubicBezTo>
                    <a:pt x="25" y="9"/>
                    <a:pt x="23" y="11"/>
                    <a:pt x="21" y="11"/>
                  </a:cubicBezTo>
                  <a:cubicBezTo>
                    <a:pt x="18" y="11"/>
                    <a:pt x="16" y="7"/>
                    <a:pt x="16" y="5"/>
                  </a:cubicBezTo>
                  <a:cubicBezTo>
                    <a:pt x="16" y="3"/>
                    <a:pt x="14" y="2"/>
                    <a:pt x="14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9" y="0"/>
                    <a:pt x="9" y="3"/>
                    <a:pt x="6" y="3"/>
                  </a:cubicBezTo>
                  <a:cubicBezTo>
                    <a:pt x="6" y="6"/>
                    <a:pt x="6" y="6"/>
                    <a:pt x="6" y="6"/>
                  </a:cubicBezTo>
                  <a:cubicBezTo>
                    <a:pt x="4" y="5"/>
                    <a:pt x="3" y="4"/>
                    <a:pt x="0" y="5"/>
                  </a:cubicBezTo>
                  <a:cubicBezTo>
                    <a:pt x="1" y="9"/>
                    <a:pt x="12" y="12"/>
                    <a:pt x="16" y="12"/>
                  </a:cubicBezTo>
                  <a:cubicBezTo>
                    <a:pt x="16" y="13"/>
                    <a:pt x="16" y="14"/>
                    <a:pt x="17" y="14"/>
                  </a:cubicBezTo>
                  <a:cubicBezTo>
                    <a:pt x="14" y="16"/>
                    <a:pt x="6" y="17"/>
                    <a:pt x="1" y="17"/>
                  </a:cubicBezTo>
                  <a:cubicBezTo>
                    <a:pt x="4" y="20"/>
                    <a:pt x="9" y="17"/>
                    <a:pt x="14" y="18"/>
                  </a:cubicBezTo>
                  <a:cubicBezTo>
                    <a:pt x="14" y="22"/>
                    <a:pt x="13" y="24"/>
                    <a:pt x="13" y="28"/>
                  </a:cubicBezTo>
                  <a:cubicBezTo>
                    <a:pt x="12" y="28"/>
                    <a:pt x="11" y="28"/>
                    <a:pt x="10" y="29"/>
                  </a:cubicBezTo>
                  <a:cubicBezTo>
                    <a:pt x="17" y="29"/>
                    <a:pt x="19" y="33"/>
                    <a:pt x="23" y="35"/>
                  </a:cubicBezTo>
                  <a:cubicBezTo>
                    <a:pt x="32" y="37"/>
                    <a:pt x="40" y="40"/>
                    <a:pt x="51" y="40"/>
                  </a:cubicBezTo>
                  <a:cubicBezTo>
                    <a:pt x="61" y="40"/>
                    <a:pt x="67" y="35"/>
                    <a:pt x="74" y="32"/>
                  </a:cubicBezTo>
                  <a:cubicBezTo>
                    <a:pt x="78" y="31"/>
                    <a:pt x="86" y="26"/>
                    <a:pt x="88" y="2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id-ID" sz="2400"/>
            </a:p>
          </p:txBody>
        </p:sp>
        <p:sp>
          <p:nvSpPr>
            <p:cNvPr id="159" name="Freeform 105"/>
            <p:cNvSpPr>
              <a:spLocks/>
            </p:cNvSpPr>
            <p:nvPr/>
          </p:nvSpPr>
          <p:spPr bwMode="auto">
            <a:xfrm>
              <a:off x="5605413" y="3788666"/>
              <a:ext cx="110219" cy="38209"/>
            </a:xfrm>
            <a:custGeom>
              <a:avLst/>
              <a:gdLst>
                <a:gd name="T0" fmla="*/ 91 w 91"/>
                <a:gd name="T1" fmla="*/ 27 h 31"/>
                <a:gd name="T2" fmla="*/ 84 w 91"/>
                <a:gd name="T3" fmla="*/ 21 h 31"/>
                <a:gd name="T4" fmla="*/ 80 w 91"/>
                <a:gd name="T5" fmla="*/ 21 h 31"/>
                <a:gd name="T6" fmla="*/ 80 w 91"/>
                <a:gd name="T7" fmla="*/ 19 h 31"/>
                <a:gd name="T8" fmla="*/ 61 w 91"/>
                <a:gd name="T9" fmla="*/ 11 h 31"/>
                <a:gd name="T10" fmla="*/ 55 w 91"/>
                <a:gd name="T11" fmla="*/ 8 h 31"/>
                <a:gd name="T12" fmla="*/ 26 w 91"/>
                <a:gd name="T13" fmla="*/ 0 h 31"/>
                <a:gd name="T14" fmla="*/ 0 w 91"/>
                <a:gd name="T15" fmla="*/ 13 h 31"/>
                <a:gd name="T16" fmla="*/ 3 w 91"/>
                <a:gd name="T17" fmla="*/ 13 h 31"/>
                <a:gd name="T18" fmla="*/ 20 w 91"/>
                <a:gd name="T19" fmla="*/ 6 h 31"/>
                <a:gd name="T20" fmla="*/ 25 w 91"/>
                <a:gd name="T21" fmla="*/ 7 h 31"/>
                <a:gd name="T22" fmla="*/ 25 w 91"/>
                <a:gd name="T23" fmla="*/ 10 h 31"/>
                <a:gd name="T24" fmla="*/ 34 w 91"/>
                <a:gd name="T25" fmla="*/ 10 h 31"/>
                <a:gd name="T26" fmla="*/ 45 w 91"/>
                <a:gd name="T27" fmla="*/ 15 h 31"/>
                <a:gd name="T28" fmla="*/ 51 w 91"/>
                <a:gd name="T29" fmla="*/ 15 h 31"/>
                <a:gd name="T30" fmla="*/ 55 w 91"/>
                <a:gd name="T31" fmla="*/ 18 h 31"/>
                <a:gd name="T32" fmla="*/ 65 w 91"/>
                <a:gd name="T33" fmla="*/ 24 h 31"/>
                <a:gd name="T34" fmla="*/ 62 w 91"/>
                <a:gd name="T35" fmla="*/ 27 h 31"/>
                <a:gd name="T36" fmla="*/ 62 w 91"/>
                <a:gd name="T37" fmla="*/ 29 h 31"/>
                <a:gd name="T38" fmla="*/ 80 w 91"/>
                <a:gd name="T39" fmla="*/ 31 h 31"/>
                <a:gd name="T40" fmla="*/ 91 w 91"/>
                <a:gd name="T41" fmla="*/ 27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91" h="31">
                  <a:moveTo>
                    <a:pt x="91" y="27"/>
                  </a:moveTo>
                  <a:cubicBezTo>
                    <a:pt x="89" y="27"/>
                    <a:pt x="88" y="22"/>
                    <a:pt x="84" y="21"/>
                  </a:cubicBezTo>
                  <a:cubicBezTo>
                    <a:pt x="80" y="21"/>
                    <a:pt x="80" y="21"/>
                    <a:pt x="80" y="21"/>
                  </a:cubicBezTo>
                  <a:cubicBezTo>
                    <a:pt x="79" y="20"/>
                    <a:pt x="80" y="20"/>
                    <a:pt x="80" y="19"/>
                  </a:cubicBezTo>
                  <a:cubicBezTo>
                    <a:pt x="73" y="19"/>
                    <a:pt x="65" y="16"/>
                    <a:pt x="61" y="11"/>
                  </a:cubicBezTo>
                  <a:cubicBezTo>
                    <a:pt x="60" y="11"/>
                    <a:pt x="58" y="8"/>
                    <a:pt x="55" y="8"/>
                  </a:cubicBezTo>
                  <a:cubicBezTo>
                    <a:pt x="45" y="8"/>
                    <a:pt x="39" y="0"/>
                    <a:pt x="26" y="0"/>
                  </a:cubicBezTo>
                  <a:cubicBezTo>
                    <a:pt x="12" y="0"/>
                    <a:pt x="5" y="5"/>
                    <a:pt x="0" y="13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6" y="10"/>
                    <a:pt x="15" y="6"/>
                    <a:pt x="20" y="6"/>
                  </a:cubicBezTo>
                  <a:cubicBezTo>
                    <a:pt x="22" y="6"/>
                    <a:pt x="23" y="6"/>
                    <a:pt x="25" y="7"/>
                  </a:cubicBezTo>
                  <a:cubicBezTo>
                    <a:pt x="24" y="8"/>
                    <a:pt x="23" y="9"/>
                    <a:pt x="25" y="10"/>
                  </a:cubicBezTo>
                  <a:cubicBezTo>
                    <a:pt x="34" y="10"/>
                    <a:pt x="34" y="10"/>
                    <a:pt x="34" y="10"/>
                  </a:cubicBezTo>
                  <a:cubicBezTo>
                    <a:pt x="38" y="10"/>
                    <a:pt x="41" y="15"/>
                    <a:pt x="45" y="15"/>
                  </a:cubicBezTo>
                  <a:cubicBezTo>
                    <a:pt x="47" y="15"/>
                    <a:pt x="49" y="14"/>
                    <a:pt x="51" y="15"/>
                  </a:cubicBezTo>
                  <a:cubicBezTo>
                    <a:pt x="52" y="16"/>
                    <a:pt x="52" y="18"/>
                    <a:pt x="55" y="18"/>
                  </a:cubicBezTo>
                  <a:cubicBezTo>
                    <a:pt x="55" y="23"/>
                    <a:pt x="60" y="22"/>
                    <a:pt x="65" y="24"/>
                  </a:cubicBezTo>
                  <a:cubicBezTo>
                    <a:pt x="65" y="26"/>
                    <a:pt x="63" y="27"/>
                    <a:pt x="62" y="27"/>
                  </a:cubicBezTo>
                  <a:cubicBezTo>
                    <a:pt x="62" y="29"/>
                    <a:pt x="62" y="29"/>
                    <a:pt x="62" y="29"/>
                  </a:cubicBezTo>
                  <a:cubicBezTo>
                    <a:pt x="68" y="29"/>
                    <a:pt x="73" y="31"/>
                    <a:pt x="80" y="31"/>
                  </a:cubicBezTo>
                  <a:cubicBezTo>
                    <a:pt x="83" y="31"/>
                    <a:pt x="89" y="31"/>
                    <a:pt x="91" y="2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id-ID" sz="2400"/>
            </a:p>
          </p:txBody>
        </p:sp>
        <p:sp>
          <p:nvSpPr>
            <p:cNvPr id="160" name="Freeform 106"/>
            <p:cNvSpPr>
              <a:spLocks/>
            </p:cNvSpPr>
            <p:nvPr/>
          </p:nvSpPr>
          <p:spPr bwMode="auto">
            <a:xfrm>
              <a:off x="5620844" y="3803362"/>
              <a:ext cx="5878" cy="6613"/>
            </a:xfrm>
            <a:custGeom>
              <a:avLst/>
              <a:gdLst>
                <a:gd name="T0" fmla="*/ 3 w 5"/>
                <a:gd name="T1" fmla="*/ 0 h 5"/>
                <a:gd name="T2" fmla="*/ 3 w 5"/>
                <a:gd name="T3" fmla="*/ 2 h 5"/>
                <a:gd name="T4" fmla="*/ 0 w 5"/>
                <a:gd name="T5" fmla="*/ 4 h 5"/>
                <a:gd name="T6" fmla="*/ 4 w 5"/>
                <a:gd name="T7" fmla="*/ 4 h 5"/>
                <a:gd name="T8" fmla="*/ 4 w 5"/>
                <a:gd name="T9" fmla="*/ 0 h 5"/>
                <a:gd name="T10" fmla="*/ 3 w 5"/>
                <a:gd name="T11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5">
                  <a:moveTo>
                    <a:pt x="3" y="0"/>
                  </a:moveTo>
                  <a:cubicBezTo>
                    <a:pt x="3" y="2"/>
                    <a:pt x="3" y="2"/>
                    <a:pt x="3" y="2"/>
                  </a:cubicBezTo>
                  <a:cubicBezTo>
                    <a:pt x="2" y="2"/>
                    <a:pt x="0" y="2"/>
                    <a:pt x="0" y="4"/>
                  </a:cubicBezTo>
                  <a:cubicBezTo>
                    <a:pt x="0" y="5"/>
                    <a:pt x="4" y="4"/>
                    <a:pt x="4" y="4"/>
                  </a:cubicBezTo>
                  <a:cubicBezTo>
                    <a:pt x="5" y="3"/>
                    <a:pt x="5" y="1"/>
                    <a:pt x="4" y="0"/>
                  </a:cubicBezTo>
                  <a:cubicBezTo>
                    <a:pt x="3" y="0"/>
                    <a:pt x="3" y="0"/>
                    <a:pt x="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id-ID" sz="2400"/>
            </a:p>
          </p:txBody>
        </p:sp>
        <p:sp>
          <p:nvSpPr>
            <p:cNvPr id="161" name="Freeform 107"/>
            <p:cNvSpPr>
              <a:spLocks/>
            </p:cNvSpPr>
            <p:nvPr/>
          </p:nvSpPr>
          <p:spPr bwMode="auto">
            <a:xfrm>
              <a:off x="5676688" y="3840102"/>
              <a:ext cx="16900" cy="8083"/>
            </a:xfrm>
            <a:custGeom>
              <a:avLst/>
              <a:gdLst>
                <a:gd name="T0" fmla="*/ 0 w 14"/>
                <a:gd name="T1" fmla="*/ 2 h 7"/>
                <a:gd name="T2" fmla="*/ 4 w 14"/>
                <a:gd name="T3" fmla="*/ 7 h 7"/>
                <a:gd name="T4" fmla="*/ 14 w 14"/>
                <a:gd name="T5" fmla="*/ 5 h 7"/>
                <a:gd name="T6" fmla="*/ 12 w 14"/>
                <a:gd name="T7" fmla="*/ 2 h 7"/>
                <a:gd name="T8" fmla="*/ 12 w 14"/>
                <a:gd name="T9" fmla="*/ 3 h 7"/>
                <a:gd name="T10" fmla="*/ 3 w 14"/>
                <a:gd name="T11" fmla="*/ 0 h 7"/>
                <a:gd name="T12" fmla="*/ 0 w 14"/>
                <a:gd name="T13" fmla="*/ 2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" h="7">
                  <a:moveTo>
                    <a:pt x="0" y="2"/>
                  </a:moveTo>
                  <a:cubicBezTo>
                    <a:pt x="0" y="5"/>
                    <a:pt x="2" y="7"/>
                    <a:pt x="4" y="7"/>
                  </a:cubicBezTo>
                  <a:cubicBezTo>
                    <a:pt x="8" y="7"/>
                    <a:pt x="11" y="6"/>
                    <a:pt x="14" y="5"/>
                  </a:cubicBezTo>
                  <a:cubicBezTo>
                    <a:pt x="14" y="4"/>
                    <a:pt x="14" y="3"/>
                    <a:pt x="12" y="2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1" y="2"/>
                    <a:pt x="6" y="0"/>
                    <a:pt x="3" y="0"/>
                  </a:cubicBezTo>
                  <a:cubicBezTo>
                    <a:pt x="1" y="0"/>
                    <a:pt x="0" y="1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id-ID" sz="2400"/>
            </a:p>
          </p:txBody>
        </p:sp>
        <p:sp>
          <p:nvSpPr>
            <p:cNvPr id="162" name="Freeform 108"/>
            <p:cNvSpPr>
              <a:spLocks/>
            </p:cNvSpPr>
            <p:nvPr/>
          </p:nvSpPr>
          <p:spPr bwMode="auto">
            <a:xfrm>
              <a:off x="5793519" y="3840102"/>
              <a:ext cx="14696" cy="5878"/>
            </a:xfrm>
            <a:custGeom>
              <a:avLst/>
              <a:gdLst>
                <a:gd name="T0" fmla="*/ 0 w 12"/>
                <a:gd name="T1" fmla="*/ 2 h 5"/>
                <a:gd name="T2" fmla="*/ 7 w 12"/>
                <a:gd name="T3" fmla="*/ 5 h 5"/>
                <a:gd name="T4" fmla="*/ 12 w 12"/>
                <a:gd name="T5" fmla="*/ 3 h 5"/>
                <a:gd name="T6" fmla="*/ 3 w 12"/>
                <a:gd name="T7" fmla="*/ 0 h 5"/>
                <a:gd name="T8" fmla="*/ 0 w 12"/>
                <a:gd name="T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5">
                  <a:moveTo>
                    <a:pt x="0" y="2"/>
                  </a:moveTo>
                  <a:cubicBezTo>
                    <a:pt x="0" y="5"/>
                    <a:pt x="4" y="5"/>
                    <a:pt x="7" y="5"/>
                  </a:cubicBezTo>
                  <a:cubicBezTo>
                    <a:pt x="9" y="5"/>
                    <a:pt x="11" y="5"/>
                    <a:pt x="12" y="3"/>
                  </a:cubicBezTo>
                  <a:cubicBezTo>
                    <a:pt x="11" y="1"/>
                    <a:pt x="4" y="0"/>
                    <a:pt x="3" y="0"/>
                  </a:cubicBezTo>
                  <a:cubicBezTo>
                    <a:pt x="2" y="0"/>
                    <a:pt x="0" y="0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id-ID" sz="2400"/>
            </a:p>
          </p:txBody>
        </p:sp>
        <p:sp>
          <p:nvSpPr>
            <p:cNvPr id="163" name="Freeform 109"/>
            <p:cNvSpPr>
              <a:spLocks/>
            </p:cNvSpPr>
            <p:nvPr/>
          </p:nvSpPr>
          <p:spPr bwMode="auto">
            <a:xfrm>
              <a:off x="5717101" y="3823936"/>
              <a:ext cx="63192" cy="25718"/>
            </a:xfrm>
            <a:custGeom>
              <a:avLst/>
              <a:gdLst>
                <a:gd name="T0" fmla="*/ 0 w 52"/>
                <a:gd name="T1" fmla="*/ 13 h 21"/>
                <a:gd name="T2" fmla="*/ 3 w 52"/>
                <a:gd name="T3" fmla="*/ 18 h 21"/>
                <a:gd name="T4" fmla="*/ 4 w 52"/>
                <a:gd name="T5" fmla="*/ 16 h 21"/>
                <a:gd name="T6" fmla="*/ 7 w 52"/>
                <a:gd name="T7" fmla="*/ 16 h 21"/>
                <a:gd name="T8" fmla="*/ 21 w 52"/>
                <a:gd name="T9" fmla="*/ 17 h 21"/>
                <a:gd name="T10" fmla="*/ 25 w 52"/>
                <a:gd name="T11" fmla="*/ 21 h 21"/>
                <a:gd name="T12" fmla="*/ 32 w 52"/>
                <a:gd name="T13" fmla="*/ 15 h 21"/>
                <a:gd name="T14" fmla="*/ 35 w 52"/>
                <a:gd name="T15" fmla="*/ 17 h 21"/>
                <a:gd name="T16" fmla="*/ 40 w 52"/>
                <a:gd name="T17" fmla="*/ 14 h 21"/>
                <a:gd name="T18" fmla="*/ 52 w 52"/>
                <a:gd name="T19" fmla="*/ 14 h 21"/>
                <a:gd name="T20" fmla="*/ 44 w 52"/>
                <a:gd name="T21" fmla="*/ 8 h 21"/>
                <a:gd name="T22" fmla="*/ 45 w 52"/>
                <a:gd name="T23" fmla="*/ 9 h 21"/>
                <a:gd name="T24" fmla="*/ 28 w 52"/>
                <a:gd name="T25" fmla="*/ 1 h 21"/>
                <a:gd name="T26" fmla="*/ 19 w 52"/>
                <a:gd name="T27" fmla="*/ 2 h 21"/>
                <a:gd name="T28" fmla="*/ 11 w 52"/>
                <a:gd name="T29" fmla="*/ 0 h 21"/>
                <a:gd name="T30" fmla="*/ 9 w 52"/>
                <a:gd name="T31" fmla="*/ 2 h 21"/>
                <a:gd name="T32" fmla="*/ 13 w 52"/>
                <a:gd name="T33" fmla="*/ 5 h 21"/>
                <a:gd name="T34" fmla="*/ 15 w 52"/>
                <a:gd name="T35" fmla="*/ 12 h 21"/>
                <a:gd name="T36" fmla="*/ 1 w 52"/>
                <a:gd name="T37" fmla="*/ 12 h 21"/>
                <a:gd name="T38" fmla="*/ 0 w 52"/>
                <a:gd name="T39" fmla="*/ 13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2" h="21">
                  <a:moveTo>
                    <a:pt x="0" y="13"/>
                  </a:moveTo>
                  <a:cubicBezTo>
                    <a:pt x="0" y="15"/>
                    <a:pt x="2" y="18"/>
                    <a:pt x="3" y="18"/>
                  </a:cubicBezTo>
                  <a:cubicBezTo>
                    <a:pt x="3" y="17"/>
                    <a:pt x="4" y="17"/>
                    <a:pt x="4" y="16"/>
                  </a:cubicBezTo>
                  <a:cubicBezTo>
                    <a:pt x="5" y="17"/>
                    <a:pt x="5" y="16"/>
                    <a:pt x="7" y="16"/>
                  </a:cubicBezTo>
                  <a:cubicBezTo>
                    <a:pt x="11" y="16"/>
                    <a:pt x="18" y="15"/>
                    <a:pt x="21" y="17"/>
                  </a:cubicBezTo>
                  <a:cubicBezTo>
                    <a:pt x="23" y="18"/>
                    <a:pt x="22" y="21"/>
                    <a:pt x="25" y="21"/>
                  </a:cubicBezTo>
                  <a:cubicBezTo>
                    <a:pt x="28" y="21"/>
                    <a:pt x="28" y="15"/>
                    <a:pt x="32" y="15"/>
                  </a:cubicBezTo>
                  <a:cubicBezTo>
                    <a:pt x="33" y="15"/>
                    <a:pt x="33" y="17"/>
                    <a:pt x="35" y="17"/>
                  </a:cubicBezTo>
                  <a:cubicBezTo>
                    <a:pt x="37" y="17"/>
                    <a:pt x="38" y="16"/>
                    <a:pt x="40" y="14"/>
                  </a:cubicBezTo>
                  <a:cubicBezTo>
                    <a:pt x="52" y="14"/>
                    <a:pt x="52" y="14"/>
                    <a:pt x="52" y="14"/>
                  </a:cubicBezTo>
                  <a:cubicBezTo>
                    <a:pt x="50" y="11"/>
                    <a:pt x="47" y="10"/>
                    <a:pt x="44" y="8"/>
                  </a:cubicBezTo>
                  <a:cubicBezTo>
                    <a:pt x="45" y="9"/>
                    <a:pt x="45" y="9"/>
                    <a:pt x="45" y="9"/>
                  </a:cubicBezTo>
                  <a:cubicBezTo>
                    <a:pt x="40" y="6"/>
                    <a:pt x="38" y="1"/>
                    <a:pt x="28" y="1"/>
                  </a:cubicBezTo>
                  <a:cubicBezTo>
                    <a:pt x="25" y="1"/>
                    <a:pt x="23" y="2"/>
                    <a:pt x="19" y="2"/>
                  </a:cubicBezTo>
                  <a:cubicBezTo>
                    <a:pt x="16" y="2"/>
                    <a:pt x="14" y="0"/>
                    <a:pt x="11" y="0"/>
                  </a:cubicBezTo>
                  <a:cubicBezTo>
                    <a:pt x="11" y="0"/>
                    <a:pt x="9" y="1"/>
                    <a:pt x="9" y="2"/>
                  </a:cubicBezTo>
                  <a:cubicBezTo>
                    <a:pt x="9" y="4"/>
                    <a:pt x="11" y="5"/>
                    <a:pt x="13" y="5"/>
                  </a:cubicBezTo>
                  <a:cubicBezTo>
                    <a:pt x="13" y="8"/>
                    <a:pt x="13" y="10"/>
                    <a:pt x="15" y="12"/>
                  </a:cubicBezTo>
                  <a:cubicBezTo>
                    <a:pt x="11" y="14"/>
                    <a:pt x="8" y="12"/>
                    <a:pt x="1" y="12"/>
                  </a:cubicBezTo>
                  <a:cubicBezTo>
                    <a:pt x="1" y="12"/>
                    <a:pt x="0" y="13"/>
                    <a:pt x="0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id-ID" sz="2400"/>
            </a:p>
          </p:txBody>
        </p:sp>
        <p:sp>
          <p:nvSpPr>
            <p:cNvPr id="164" name="Freeform 110"/>
            <p:cNvSpPr>
              <a:spLocks/>
            </p:cNvSpPr>
            <p:nvPr/>
          </p:nvSpPr>
          <p:spPr bwMode="auto">
            <a:xfrm>
              <a:off x="5850099" y="3925338"/>
              <a:ext cx="7348" cy="8083"/>
            </a:xfrm>
            <a:custGeom>
              <a:avLst/>
              <a:gdLst>
                <a:gd name="T0" fmla="*/ 0 w 6"/>
                <a:gd name="T1" fmla="*/ 6 h 7"/>
                <a:gd name="T2" fmla="*/ 3 w 6"/>
                <a:gd name="T3" fmla="*/ 6 h 7"/>
                <a:gd name="T4" fmla="*/ 6 w 6"/>
                <a:gd name="T5" fmla="*/ 2 h 7"/>
                <a:gd name="T6" fmla="*/ 6 w 6"/>
                <a:gd name="T7" fmla="*/ 0 h 7"/>
                <a:gd name="T8" fmla="*/ 4 w 6"/>
                <a:gd name="T9" fmla="*/ 0 h 7"/>
                <a:gd name="T10" fmla="*/ 0 w 6"/>
                <a:gd name="T11" fmla="*/ 6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7">
                  <a:moveTo>
                    <a:pt x="0" y="6"/>
                  </a:moveTo>
                  <a:cubicBezTo>
                    <a:pt x="0" y="7"/>
                    <a:pt x="2" y="6"/>
                    <a:pt x="3" y="6"/>
                  </a:cubicBezTo>
                  <a:cubicBezTo>
                    <a:pt x="5" y="6"/>
                    <a:pt x="6" y="4"/>
                    <a:pt x="6" y="2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3"/>
                    <a:pt x="0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id-ID" sz="2400"/>
            </a:p>
          </p:txBody>
        </p:sp>
        <p:sp>
          <p:nvSpPr>
            <p:cNvPr id="165" name="Freeform 111"/>
            <p:cNvSpPr>
              <a:spLocks/>
            </p:cNvSpPr>
            <p:nvPr/>
          </p:nvSpPr>
          <p:spPr bwMode="auto">
            <a:xfrm>
              <a:off x="5965461" y="4037760"/>
              <a:ext cx="25718" cy="18370"/>
            </a:xfrm>
            <a:custGeom>
              <a:avLst/>
              <a:gdLst>
                <a:gd name="T0" fmla="*/ 6 w 21"/>
                <a:gd name="T1" fmla="*/ 0 h 15"/>
                <a:gd name="T2" fmla="*/ 0 w 21"/>
                <a:gd name="T3" fmla="*/ 7 h 15"/>
                <a:gd name="T4" fmla="*/ 13 w 21"/>
                <a:gd name="T5" fmla="*/ 15 h 15"/>
                <a:gd name="T6" fmla="*/ 21 w 21"/>
                <a:gd name="T7" fmla="*/ 6 h 15"/>
                <a:gd name="T8" fmla="*/ 19 w 21"/>
                <a:gd name="T9" fmla="*/ 3 h 15"/>
                <a:gd name="T10" fmla="*/ 14 w 21"/>
                <a:gd name="T11" fmla="*/ 2 h 15"/>
                <a:gd name="T12" fmla="*/ 7 w 21"/>
                <a:gd name="T13" fmla="*/ 0 h 15"/>
                <a:gd name="T14" fmla="*/ 6 w 21"/>
                <a:gd name="T15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" h="15">
                  <a:moveTo>
                    <a:pt x="6" y="0"/>
                  </a:moveTo>
                  <a:cubicBezTo>
                    <a:pt x="3" y="0"/>
                    <a:pt x="0" y="3"/>
                    <a:pt x="0" y="7"/>
                  </a:cubicBezTo>
                  <a:cubicBezTo>
                    <a:pt x="0" y="10"/>
                    <a:pt x="8" y="15"/>
                    <a:pt x="13" y="15"/>
                  </a:cubicBezTo>
                  <a:cubicBezTo>
                    <a:pt x="16" y="15"/>
                    <a:pt x="21" y="8"/>
                    <a:pt x="21" y="6"/>
                  </a:cubicBezTo>
                  <a:cubicBezTo>
                    <a:pt x="21" y="5"/>
                    <a:pt x="20" y="3"/>
                    <a:pt x="19" y="3"/>
                  </a:cubicBezTo>
                  <a:cubicBezTo>
                    <a:pt x="17" y="3"/>
                    <a:pt x="14" y="6"/>
                    <a:pt x="14" y="2"/>
                  </a:cubicBezTo>
                  <a:cubicBezTo>
                    <a:pt x="11" y="2"/>
                    <a:pt x="9" y="1"/>
                    <a:pt x="7" y="0"/>
                  </a:cubicBezTo>
                  <a:cubicBezTo>
                    <a:pt x="7" y="0"/>
                    <a:pt x="6" y="0"/>
                    <a:pt x="6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id-ID" sz="2400"/>
            </a:p>
          </p:txBody>
        </p:sp>
        <p:sp>
          <p:nvSpPr>
            <p:cNvPr id="166" name="Freeform 112"/>
            <p:cNvSpPr>
              <a:spLocks/>
            </p:cNvSpPr>
            <p:nvPr/>
          </p:nvSpPr>
          <p:spPr bwMode="auto">
            <a:xfrm>
              <a:off x="5719306" y="4515375"/>
              <a:ext cx="8817" cy="20574"/>
            </a:xfrm>
            <a:custGeom>
              <a:avLst/>
              <a:gdLst>
                <a:gd name="T0" fmla="*/ 3 w 7"/>
                <a:gd name="T1" fmla="*/ 17 h 17"/>
                <a:gd name="T2" fmla="*/ 6 w 7"/>
                <a:gd name="T3" fmla="*/ 17 h 17"/>
                <a:gd name="T4" fmla="*/ 6 w 7"/>
                <a:gd name="T5" fmla="*/ 8 h 17"/>
                <a:gd name="T6" fmla="*/ 7 w 7"/>
                <a:gd name="T7" fmla="*/ 5 h 17"/>
                <a:gd name="T8" fmla="*/ 3 w 7"/>
                <a:gd name="T9" fmla="*/ 0 h 17"/>
                <a:gd name="T10" fmla="*/ 0 w 7"/>
                <a:gd name="T11" fmla="*/ 9 h 17"/>
                <a:gd name="T12" fmla="*/ 0 w 7"/>
                <a:gd name="T13" fmla="*/ 13 h 17"/>
                <a:gd name="T14" fmla="*/ 3 w 7"/>
                <a:gd name="T15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" h="17">
                  <a:moveTo>
                    <a:pt x="3" y="17"/>
                  </a:moveTo>
                  <a:cubicBezTo>
                    <a:pt x="6" y="17"/>
                    <a:pt x="6" y="17"/>
                    <a:pt x="6" y="17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7"/>
                    <a:pt x="7" y="6"/>
                    <a:pt x="7" y="5"/>
                  </a:cubicBezTo>
                  <a:cubicBezTo>
                    <a:pt x="7" y="2"/>
                    <a:pt x="6" y="0"/>
                    <a:pt x="3" y="0"/>
                  </a:cubicBezTo>
                  <a:cubicBezTo>
                    <a:pt x="1" y="0"/>
                    <a:pt x="0" y="9"/>
                    <a:pt x="0" y="9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14"/>
                    <a:pt x="1" y="17"/>
                    <a:pt x="3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id-ID" sz="2400"/>
            </a:p>
          </p:txBody>
        </p:sp>
        <p:sp>
          <p:nvSpPr>
            <p:cNvPr id="167" name="Freeform 113"/>
            <p:cNvSpPr>
              <a:spLocks noEditPoints="1"/>
            </p:cNvSpPr>
            <p:nvPr/>
          </p:nvSpPr>
          <p:spPr bwMode="auto">
            <a:xfrm>
              <a:off x="4731011" y="3100902"/>
              <a:ext cx="1404921" cy="1601845"/>
            </a:xfrm>
            <a:custGeom>
              <a:avLst/>
              <a:gdLst>
                <a:gd name="T0" fmla="*/ 1034 w 1157"/>
                <a:gd name="T1" fmla="*/ 788 h 1318"/>
                <a:gd name="T2" fmla="*/ 987 w 1157"/>
                <a:gd name="T3" fmla="*/ 721 h 1318"/>
                <a:gd name="T4" fmla="*/ 892 w 1157"/>
                <a:gd name="T5" fmla="*/ 683 h 1318"/>
                <a:gd name="T6" fmla="*/ 837 w 1157"/>
                <a:gd name="T7" fmla="*/ 671 h 1318"/>
                <a:gd name="T8" fmla="*/ 787 w 1157"/>
                <a:gd name="T9" fmla="*/ 698 h 1318"/>
                <a:gd name="T10" fmla="*/ 691 w 1157"/>
                <a:gd name="T11" fmla="*/ 623 h 1318"/>
                <a:gd name="T12" fmla="*/ 654 w 1157"/>
                <a:gd name="T13" fmla="*/ 608 h 1318"/>
                <a:gd name="T14" fmla="*/ 609 w 1157"/>
                <a:gd name="T15" fmla="*/ 538 h 1318"/>
                <a:gd name="T16" fmla="*/ 680 w 1157"/>
                <a:gd name="T17" fmla="*/ 509 h 1318"/>
                <a:gd name="T18" fmla="*/ 757 w 1157"/>
                <a:gd name="T19" fmla="*/ 523 h 1318"/>
                <a:gd name="T20" fmla="*/ 797 w 1157"/>
                <a:gd name="T21" fmla="*/ 437 h 1318"/>
                <a:gd name="T22" fmla="*/ 807 w 1157"/>
                <a:gd name="T23" fmla="*/ 413 h 1318"/>
                <a:gd name="T24" fmla="*/ 844 w 1157"/>
                <a:gd name="T25" fmla="*/ 379 h 1318"/>
                <a:gd name="T26" fmla="*/ 883 w 1157"/>
                <a:gd name="T27" fmla="*/ 358 h 1318"/>
                <a:gd name="T28" fmla="*/ 881 w 1157"/>
                <a:gd name="T29" fmla="*/ 291 h 1318"/>
                <a:gd name="T30" fmla="*/ 932 w 1157"/>
                <a:gd name="T31" fmla="*/ 222 h 1318"/>
                <a:gd name="T32" fmla="*/ 815 w 1157"/>
                <a:gd name="T33" fmla="*/ 138 h 1318"/>
                <a:gd name="T34" fmla="*/ 741 w 1157"/>
                <a:gd name="T35" fmla="*/ 254 h 1318"/>
                <a:gd name="T36" fmla="*/ 651 w 1157"/>
                <a:gd name="T37" fmla="*/ 121 h 1318"/>
                <a:gd name="T38" fmla="*/ 728 w 1157"/>
                <a:gd name="T39" fmla="*/ 85 h 1318"/>
                <a:gd name="T40" fmla="*/ 687 w 1157"/>
                <a:gd name="T41" fmla="*/ 59 h 1318"/>
                <a:gd name="T42" fmla="*/ 619 w 1157"/>
                <a:gd name="T43" fmla="*/ 19 h 1318"/>
                <a:gd name="T44" fmla="*/ 512 w 1157"/>
                <a:gd name="T45" fmla="*/ 57 h 1318"/>
                <a:gd name="T46" fmla="*/ 378 w 1157"/>
                <a:gd name="T47" fmla="*/ 38 h 1318"/>
                <a:gd name="T48" fmla="*/ 232 w 1157"/>
                <a:gd name="T49" fmla="*/ 35 h 1318"/>
                <a:gd name="T50" fmla="*/ 81 w 1157"/>
                <a:gd name="T51" fmla="*/ 19 h 1318"/>
                <a:gd name="T52" fmla="*/ 9 w 1157"/>
                <a:gd name="T53" fmla="*/ 102 h 1318"/>
                <a:gd name="T54" fmla="*/ 25 w 1157"/>
                <a:gd name="T55" fmla="*/ 165 h 1318"/>
                <a:gd name="T56" fmla="*/ 86 w 1157"/>
                <a:gd name="T57" fmla="*/ 191 h 1318"/>
                <a:gd name="T58" fmla="*/ 120 w 1157"/>
                <a:gd name="T59" fmla="*/ 190 h 1318"/>
                <a:gd name="T60" fmla="*/ 207 w 1157"/>
                <a:gd name="T61" fmla="*/ 173 h 1318"/>
                <a:gd name="T62" fmla="*/ 296 w 1157"/>
                <a:gd name="T63" fmla="*/ 218 h 1318"/>
                <a:gd name="T64" fmla="*/ 383 w 1157"/>
                <a:gd name="T65" fmla="*/ 303 h 1318"/>
                <a:gd name="T66" fmla="*/ 405 w 1157"/>
                <a:gd name="T67" fmla="*/ 449 h 1318"/>
                <a:gd name="T68" fmla="*/ 485 w 1157"/>
                <a:gd name="T69" fmla="*/ 554 h 1318"/>
                <a:gd name="T70" fmla="*/ 476 w 1157"/>
                <a:gd name="T71" fmla="*/ 502 h 1318"/>
                <a:gd name="T72" fmla="*/ 562 w 1157"/>
                <a:gd name="T73" fmla="*/ 613 h 1318"/>
                <a:gd name="T74" fmla="*/ 689 w 1157"/>
                <a:gd name="T75" fmla="*/ 657 h 1318"/>
                <a:gd name="T76" fmla="*/ 757 w 1157"/>
                <a:gd name="T77" fmla="*/ 710 h 1318"/>
                <a:gd name="T78" fmla="*/ 785 w 1157"/>
                <a:gd name="T79" fmla="*/ 735 h 1318"/>
                <a:gd name="T80" fmla="*/ 767 w 1157"/>
                <a:gd name="T81" fmla="*/ 842 h 1318"/>
                <a:gd name="T82" fmla="*/ 848 w 1157"/>
                <a:gd name="T83" fmla="*/ 995 h 1318"/>
                <a:gd name="T84" fmla="*/ 820 w 1157"/>
                <a:gd name="T85" fmla="*/ 1140 h 1318"/>
                <a:gd name="T86" fmla="*/ 805 w 1157"/>
                <a:gd name="T87" fmla="*/ 1235 h 1318"/>
                <a:gd name="T88" fmla="*/ 860 w 1157"/>
                <a:gd name="T89" fmla="*/ 1318 h 1318"/>
                <a:gd name="T90" fmla="*/ 888 w 1157"/>
                <a:gd name="T91" fmla="*/ 1225 h 1318"/>
                <a:gd name="T92" fmla="*/ 910 w 1157"/>
                <a:gd name="T93" fmla="*/ 1157 h 1318"/>
                <a:gd name="T94" fmla="*/ 967 w 1157"/>
                <a:gd name="T95" fmla="*/ 1089 h 1318"/>
                <a:gd name="T96" fmla="*/ 1087 w 1157"/>
                <a:gd name="T97" fmla="*/ 975 h 1318"/>
                <a:gd name="T98" fmla="*/ 1149 w 1157"/>
                <a:gd name="T99" fmla="*/ 816 h 1318"/>
                <a:gd name="T100" fmla="*/ 316 w 1157"/>
                <a:gd name="T101" fmla="*/ 218 h 1318"/>
                <a:gd name="T102" fmla="*/ 733 w 1157"/>
                <a:gd name="T103" fmla="*/ 379 h 1318"/>
                <a:gd name="T104" fmla="*/ 873 w 1157"/>
                <a:gd name="T105" fmla="*/ 347 h 1318"/>
                <a:gd name="T106" fmla="*/ 872 w 1157"/>
                <a:gd name="T107" fmla="*/ 340 h 1318"/>
                <a:gd name="T108" fmla="*/ 870 w 1157"/>
                <a:gd name="T109" fmla="*/ 326 h 1318"/>
                <a:gd name="T110" fmla="*/ 762 w 1157"/>
                <a:gd name="T111" fmla="*/ 368 h 1318"/>
                <a:gd name="T112" fmla="*/ 679 w 1157"/>
                <a:gd name="T113" fmla="*/ 315 h 1318"/>
                <a:gd name="T114" fmla="*/ 748 w 1157"/>
                <a:gd name="T115" fmla="*/ 349 h 1318"/>
                <a:gd name="T116" fmla="*/ 692 w 1157"/>
                <a:gd name="T117" fmla="*/ 353 h 1318"/>
                <a:gd name="T118" fmla="*/ 660 w 1157"/>
                <a:gd name="T119" fmla="*/ 332 h 1318"/>
                <a:gd name="T120" fmla="*/ 560 w 1157"/>
                <a:gd name="T121" fmla="*/ 509 h 1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157" h="1318">
                  <a:moveTo>
                    <a:pt x="1149" y="816"/>
                  </a:moveTo>
                  <a:cubicBezTo>
                    <a:pt x="1145" y="815"/>
                    <a:pt x="1142" y="817"/>
                    <a:pt x="1138" y="815"/>
                  </a:cubicBezTo>
                  <a:cubicBezTo>
                    <a:pt x="1133" y="814"/>
                    <a:pt x="1124" y="805"/>
                    <a:pt x="1121" y="801"/>
                  </a:cubicBezTo>
                  <a:cubicBezTo>
                    <a:pt x="1118" y="799"/>
                    <a:pt x="1112" y="797"/>
                    <a:pt x="1107" y="796"/>
                  </a:cubicBezTo>
                  <a:cubicBezTo>
                    <a:pt x="1095" y="797"/>
                    <a:pt x="1095" y="797"/>
                    <a:pt x="1095" y="797"/>
                  </a:cubicBezTo>
                  <a:cubicBezTo>
                    <a:pt x="1089" y="797"/>
                    <a:pt x="1088" y="793"/>
                    <a:pt x="1081" y="793"/>
                  </a:cubicBezTo>
                  <a:cubicBezTo>
                    <a:pt x="1078" y="793"/>
                    <a:pt x="1077" y="795"/>
                    <a:pt x="1074" y="796"/>
                  </a:cubicBezTo>
                  <a:cubicBezTo>
                    <a:pt x="1072" y="796"/>
                    <a:pt x="1072" y="796"/>
                    <a:pt x="1072" y="796"/>
                  </a:cubicBezTo>
                  <a:cubicBezTo>
                    <a:pt x="1072" y="793"/>
                    <a:pt x="1073" y="791"/>
                    <a:pt x="1072" y="788"/>
                  </a:cubicBezTo>
                  <a:cubicBezTo>
                    <a:pt x="1071" y="786"/>
                    <a:pt x="1068" y="786"/>
                    <a:pt x="1066" y="785"/>
                  </a:cubicBezTo>
                  <a:cubicBezTo>
                    <a:pt x="1062" y="782"/>
                    <a:pt x="1051" y="777"/>
                    <a:pt x="1045" y="777"/>
                  </a:cubicBezTo>
                  <a:cubicBezTo>
                    <a:pt x="1041" y="777"/>
                    <a:pt x="1037" y="783"/>
                    <a:pt x="1034" y="788"/>
                  </a:cubicBezTo>
                  <a:cubicBezTo>
                    <a:pt x="1033" y="790"/>
                    <a:pt x="1032" y="792"/>
                    <a:pt x="1031" y="792"/>
                  </a:cubicBezTo>
                  <a:cubicBezTo>
                    <a:pt x="1030" y="792"/>
                    <a:pt x="1029" y="789"/>
                    <a:pt x="1029" y="788"/>
                  </a:cubicBezTo>
                  <a:cubicBezTo>
                    <a:pt x="1022" y="788"/>
                    <a:pt x="1022" y="788"/>
                    <a:pt x="1022" y="788"/>
                  </a:cubicBezTo>
                  <a:cubicBezTo>
                    <a:pt x="1021" y="785"/>
                    <a:pt x="1020" y="783"/>
                    <a:pt x="1016" y="781"/>
                  </a:cubicBezTo>
                  <a:cubicBezTo>
                    <a:pt x="1015" y="781"/>
                    <a:pt x="1012" y="781"/>
                    <a:pt x="1012" y="778"/>
                  </a:cubicBezTo>
                  <a:cubicBezTo>
                    <a:pt x="1012" y="769"/>
                    <a:pt x="1021" y="766"/>
                    <a:pt x="1026" y="760"/>
                  </a:cubicBezTo>
                  <a:cubicBezTo>
                    <a:pt x="1026" y="757"/>
                    <a:pt x="1022" y="757"/>
                    <a:pt x="1020" y="753"/>
                  </a:cubicBezTo>
                  <a:cubicBezTo>
                    <a:pt x="1019" y="750"/>
                    <a:pt x="1015" y="740"/>
                    <a:pt x="1015" y="737"/>
                  </a:cubicBezTo>
                  <a:cubicBezTo>
                    <a:pt x="1010" y="735"/>
                    <a:pt x="1003" y="725"/>
                    <a:pt x="998" y="725"/>
                  </a:cubicBezTo>
                  <a:cubicBezTo>
                    <a:pt x="997" y="725"/>
                    <a:pt x="997" y="725"/>
                    <a:pt x="997" y="725"/>
                  </a:cubicBezTo>
                  <a:cubicBezTo>
                    <a:pt x="997" y="725"/>
                    <a:pt x="997" y="725"/>
                    <a:pt x="997" y="725"/>
                  </a:cubicBezTo>
                  <a:cubicBezTo>
                    <a:pt x="994" y="725"/>
                    <a:pt x="989" y="722"/>
                    <a:pt x="987" y="721"/>
                  </a:cubicBezTo>
                  <a:cubicBezTo>
                    <a:pt x="979" y="721"/>
                    <a:pt x="979" y="721"/>
                    <a:pt x="979" y="721"/>
                  </a:cubicBezTo>
                  <a:cubicBezTo>
                    <a:pt x="970" y="720"/>
                    <a:pt x="958" y="721"/>
                    <a:pt x="955" y="712"/>
                  </a:cubicBezTo>
                  <a:cubicBezTo>
                    <a:pt x="954" y="712"/>
                    <a:pt x="951" y="712"/>
                    <a:pt x="951" y="710"/>
                  </a:cubicBezTo>
                  <a:cubicBezTo>
                    <a:pt x="947" y="703"/>
                    <a:pt x="944" y="704"/>
                    <a:pt x="939" y="698"/>
                  </a:cubicBezTo>
                  <a:cubicBezTo>
                    <a:pt x="930" y="698"/>
                    <a:pt x="930" y="698"/>
                    <a:pt x="930" y="698"/>
                  </a:cubicBezTo>
                  <a:cubicBezTo>
                    <a:pt x="929" y="694"/>
                    <a:pt x="930" y="689"/>
                    <a:pt x="926" y="688"/>
                  </a:cubicBezTo>
                  <a:cubicBezTo>
                    <a:pt x="921" y="687"/>
                    <a:pt x="915" y="686"/>
                    <a:pt x="913" y="681"/>
                  </a:cubicBezTo>
                  <a:cubicBezTo>
                    <a:pt x="913" y="679"/>
                    <a:pt x="913" y="679"/>
                    <a:pt x="913" y="679"/>
                  </a:cubicBezTo>
                  <a:cubicBezTo>
                    <a:pt x="914" y="680"/>
                    <a:pt x="916" y="679"/>
                    <a:pt x="917" y="678"/>
                  </a:cubicBezTo>
                  <a:cubicBezTo>
                    <a:pt x="917" y="678"/>
                    <a:pt x="912" y="677"/>
                    <a:pt x="909" y="677"/>
                  </a:cubicBezTo>
                  <a:cubicBezTo>
                    <a:pt x="908" y="678"/>
                    <a:pt x="901" y="678"/>
                    <a:pt x="901" y="679"/>
                  </a:cubicBezTo>
                  <a:cubicBezTo>
                    <a:pt x="899" y="683"/>
                    <a:pt x="896" y="683"/>
                    <a:pt x="892" y="683"/>
                  </a:cubicBezTo>
                  <a:cubicBezTo>
                    <a:pt x="889" y="683"/>
                    <a:pt x="885" y="683"/>
                    <a:pt x="885" y="680"/>
                  </a:cubicBezTo>
                  <a:cubicBezTo>
                    <a:pt x="869" y="680"/>
                    <a:pt x="869" y="680"/>
                    <a:pt x="869" y="680"/>
                  </a:cubicBezTo>
                  <a:cubicBezTo>
                    <a:pt x="867" y="680"/>
                    <a:pt x="865" y="677"/>
                    <a:pt x="865" y="674"/>
                  </a:cubicBezTo>
                  <a:cubicBezTo>
                    <a:pt x="861" y="673"/>
                    <a:pt x="854" y="672"/>
                    <a:pt x="853" y="667"/>
                  </a:cubicBezTo>
                  <a:cubicBezTo>
                    <a:pt x="847" y="667"/>
                    <a:pt x="847" y="667"/>
                    <a:pt x="847" y="667"/>
                  </a:cubicBezTo>
                  <a:cubicBezTo>
                    <a:pt x="847" y="670"/>
                    <a:pt x="852" y="669"/>
                    <a:pt x="853" y="673"/>
                  </a:cubicBezTo>
                  <a:cubicBezTo>
                    <a:pt x="846" y="673"/>
                    <a:pt x="846" y="673"/>
                    <a:pt x="846" y="673"/>
                  </a:cubicBezTo>
                  <a:cubicBezTo>
                    <a:pt x="843" y="674"/>
                    <a:pt x="838" y="674"/>
                    <a:pt x="838" y="678"/>
                  </a:cubicBezTo>
                  <a:cubicBezTo>
                    <a:pt x="838" y="682"/>
                    <a:pt x="842" y="684"/>
                    <a:pt x="842" y="688"/>
                  </a:cubicBezTo>
                  <a:cubicBezTo>
                    <a:pt x="842" y="689"/>
                    <a:pt x="840" y="693"/>
                    <a:pt x="839" y="693"/>
                  </a:cubicBezTo>
                  <a:cubicBezTo>
                    <a:pt x="836" y="693"/>
                    <a:pt x="834" y="687"/>
                    <a:pt x="834" y="684"/>
                  </a:cubicBezTo>
                  <a:cubicBezTo>
                    <a:pt x="834" y="681"/>
                    <a:pt x="836" y="676"/>
                    <a:pt x="837" y="671"/>
                  </a:cubicBezTo>
                  <a:cubicBezTo>
                    <a:pt x="838" y="671"/>
                    <a:pt x="840" y="670"/>
                    <a:pt x="840" y="667"/>
                  </a:cubicBezTo>
                  <a:cubicBezTo>
                    <a:pt x="840" y="667"/>
                    <a:pt x="838" y="664"/>
                    <a:pt x="837" y="664"/>
                  </a:cubicBezTo>
                  <a:cubicBezTo>
                    <a:pt x="833" y="664"/>
                    <a:pt x="832" y="668"/>
                    <a:pt x="828" y="669"/>
                  </a:cubicBezTo>
                  <a:cubicBezTo>
                    <a:pt x="820" y="672"/>
                    <a:pt x="815" y="673"/>
                    <a:pt x="808" y="676"/>
                  </a:cubicBezTo>
                  <a:cubicBezTo>
                    <a:pt x="804" y="677"/>
                    <a:pt x="801" y="678"/>
                    <a:pt x="800" y="683"/>
                  </a:cubicBezTo>
                  <a:cubicBezTo>
                    <a:pt x="799" y="685"/>
                    <a:pt x="799" y="689"/>
                    <a:pt x="797" y="690"/>
                  </a:cubicBezTo>
                  <a:cubicBezTo>
                    <a:pt x="795" y="691"/>
                    <a:pt x="792" y="692"/>
                    <a:pt x="792" y="695"/>
                  </a:cubicBezTo>
                  <a:cubicBezTo>
                    <a:pt x="792" y="695"/>
                    <a:pt x="790" y="696"/>
                    <a:pt x="790" y="697"/>
                  </a:cubicBezTo>
                  <a:cubicBezTo>
                    <a:pt x="790" y="699"/>
                    <a:pt x="790" y="699"/>
                    <a:pt x="790" y="699"/>
                  </a:cubicBezTo>
                  <a:cubicBezTo>
                    <a:pt x="788" y="699"/>
                    <a:pt x="789" y="699"/>
                    <a:pt x="787" y="699"/>
                  </a:cubicBezTo>
                  <a:cubicBezTo>
                    <a:pt x="786" y="700"/>
                    <a:pt x="785" y="700"/>
                    <a:pt x="784" y="701"/>
                  </a:cubicBezTo>
                  <a:cubicBezTo>
                    <a:pt x="786" y="700"/>
                    <a:pt x="786" y="699"/>
                    <a:pt x="787" y="698"/>
                  </a:cubicBezTo>
                  <a:cubicBezTo>
                    <a:pt x="782" y="695"/>
                    <a:pt x="778" y="689"/>
                    <a:pt x="769" y="689"/>
                  </a:cubicBezTo>
                  <a:cubicBezTo>
                    <a:pt x="762" y="689"/>
                    <a:pt x="758" y="695"/>
                    <a:pt x="750" y="695"/>
                  </a:cubicBezTo>
                  <a:cubicBezTo>
                    <a:pt x="745" y="695"/>
                    <a:pt x="745" y="689"/>
                    <a:pt x="742" y="688"/>
                  </a:cubicBezTo>
                  <a:cubicBezTo>
                    <a:pt x="737" y="685"/>
                    <a:pt x="730" y="682"/>
                    <a:pt x="730" y="676"/>
                  </a:cubicBezTo>
                  <a:cubicBezTo>
                    <a:pt x="730" y="657"/>
                    <a:pt x="730" y="657"/>
                    <a:pt x="730" y="657"/>
                  </a:cubicBezTo>
                  <a:cubicBezTo>
                    <a:pt x="732" y="654"/>
                    <a:pt x="732" y="646"/>
                    <a:pt x="732" y="644"/>
                  </a:cubicBezTo>
                  <a:cubicBezTo>
                    <a:pt x="732" y="639"/>
                    <a:pt x="732" y="639"/>
                    <a:pt x="732" y="639"/>
                  </a:cubicBezTo>
                  <a:cubicBezTo>
                    <a:pt x="727" y="638"/>
                    <a:pt x="725" y="633"/>
                    <a:pt x="718" y="633"/>
                  </a:cubicBezTo>
                  <a:cubicBezTo>
                    <a:pt x="707" y="633"/>
                    <a:pt x="699" y="634"/>
                    <a:pt x="689" y="634"/>
                  </a:cubicBezTo>
                  <a:cubicBezTo>
                    <a:pt x="687" y="634"/>
                    <a:pt x="685" y="633"/>
                    <a:pt x="685" y="631"/>
                  </a:cubicBezTo>
                  <a:cubicBezTo>
                    <a:pt x="685" y="629"/>
                    <a:pt x="685" y="629"/>
                    <a:pt x="685" y="629"/>
                  </a:cubicBezTo>
                  <a:cubicBezTo>
                    <a:pt x="687" y="628"/>
                    <a:pt x="691" y="626"/>
                    <a:pt x="691" y="623"/>
                  </a:cubicBezTo>
                  <a:cubicBezTo>
                    <a:pt x="691" y="609"/>
                    <a:pt x="691" y="609"/>
                    <a:pt x="691" y="609"/>
                  </a:cubicBezTo>
                  <a:cubicBezTo>
                    <a:pt x="693" y="609"/>
                    <a:pt x="693" y="609"/>
                    <a:pt x="693" y="609"/>
                  </a:cubicBezTo>
                  <a:cubicBezTo>
                    <a:pt x="693" y="611"/>
                    <a:pt x="693" y="611"/>
                    <a:pt x="693" y="611"/>
                  </a:cubicBezTo>
                  <a:cubicBezTo>
                    <a:pt x="695" y="608"/>
                    <a:pt x="697" y="606"/>
                    <a:pt x="697" y="601"/>
                  </a:cubicBezTo>
                  <a:cubicBezTo>
                    <a:pt x="697" y="595"/>
                    <a:pt x="702" y="589"/>
                    <a:pt x="702" y="585"/>
                  </a:cubicBezTo>
                  <a:cubicBezTo>
                    <a:pt x="702" y="582"/>
                    <a:pt x="702" y="582"/>
                    <a:pt x="702" y="582"/>
                  </a:cubicBezTo>
                  <a:cubicBezTo>
                    <a:pt x="700" y="582"/>
                    <a:pt x="696" y="582"/>
                    <a:pt x="695" y="582"/>
                  </a:cubicBezTo>
                  <a:cubicBezTo>
                    <a:pt x="694" y="581"/>
                    <a:pt x="691" y="581"/>
                    <a:pt x="689" y="581"/>
                  </a:cubicBezTo>
                  <a:cubicBezTo>
                    <a:pt x="680" y="581"/>
                    <a:pt x="670" y="584"/>
                    <a:pt x="670" y="593"/>
                  </a:cubicBezTo>
                  <a:cubicBezTo>
                    <a:pt x="670" y="597"/>
                    <a:pt x="665" y="601"/>
                    <a:pt x="664" y="605"/>
                  </a:cubicBezTo>
                  <a:cubicBezTo>
                    <a:pt x="664" y="606"/>
                    <a:pt x="662" y="610"/>
                    <a:pt x="660" y="610"/>
                  </a:cubicBezTo>
                  <a:cubicBezTo>
                    <a:pt x="659" y="610"/>
                    <a:pt x="657" y="608"/>
                    <a:pt x="654" y="608"/>
                  </a:cubicBezTo>
                  <a:cubicBezTo>
                    <a:pt x="648" y="608"/>
                    <a:pt x="643" y="612"/>
                    <a:pt x="637" y="612"/>
                  </a:cubicBezTo>
                  <a:cubicBezTo>
                    <a:pt x="635" y="612"/>
                    <a:pt x="635" y="610"/>
                    <a:pt x="632" y="609"/>
                  </a:cubicBezTo>
                  <a:cubicBezTo>
                    <a:pt x="624" y="606"/>
                    <a:pt x="624" y="601"/>
                    <a:pt x="618" y="596"/>
                  </a:cubicBezTo>
                  <a:cubicBezTo>
                    <a:pt x="616" y="593"/>
                    <a:pt x="612" y="589"/>
                    <a:pt x="611" y="587"/>
                  </a:cubicBezTo>
                  <a:cubicBezTo>
                    <a:pt x="610" y="584"/>
                    <a:pt x="611" y="582"/>
                    <a:pt x="610" y="579"/>
                  </a:cubicBezTo>
                  <a:cubicBezTo>
                    <a:pt x="610" y="578"/>
                    <a:pt x="607" y="576"/>
                    <a:pt x="608" y="573"/>
                  </a:cubicBezTo>
                  <a:cubicBezTo>
                    <a:pt x="608" y="556"/>
                    <a:pt x="608" y="556"/>
                    <a:pt x="608" y="556"/>
                  </a:cubicBezTo>
                  <a:cubicBezTo>
                    <a:pt x="609" y="552"/>
                    <a:pt x="611" y="549"/>
                    <a:pt x="611" y="544"/>
                  </a:cubicBezTo>
                  <a:cubicBezTo>
                    <a:pt x="611" y="542"/>
                    <a:pt x="610" y="541"/>
                    <a:pt x="610" y="539"/>
                  </a:cubicBezTo>
                  <a:cubicBezTo>
                    <a:pt x="609" y="538"/>
                    <a:pt x="609" y="538"/>
                    <a:pt x="609" y="538"/>
                  </a:cubicBezTo>
                  <a:cubicBezTo>
                    <a:pt x="606" y="538"/>
                    <a:pt x="601" y="537"/>
                    <a:pt x="598" y="536"/>
                  </a:cubicBezTo>
                  <a:cubicBezTo>
                    <a:pt x="601" y="537"/>
                    <a:pt x="606" y="538"/>
                    <a:pt x="609" y="538"/>
                  </a:cubicBezTo>
                  <a:cubicBezTo>
                    <a:pt x="609" y="538"/>
                    <a:pt x="609" y="538"/>
                    <a:pt x="609" y="538"/>
                  </a:cubicBezTo>
                  <a:cubicBezTo>
                    <a:pt x="610" y="538"/>
                    <a:pt x="610" y="538"/>
                    <a:pt x="610" y="538"/>
                  </a:cubicBezTo>
                  <a:cubicBezTo>
                    <a:pt x="610" y="538"/>
                    <a:pt x="610" y="538"/>
                    <a:pt x="610" y="538"/>
                  </a:cubicBezTo>
                  <a:cubicBezTo>
                    <a:pt x="610" y="538"/>
                    <a:pt x="610" y="538"/>
                    <a:pt x="610" y="538"/>
                  </a:cubicBezTo>
                  <a:cubicBezTo>
                    <a:pt x="610" y="538"/>
                    <a:pt x="610" y="537"/>
                    <a:pt x="609" y="537"/>
                  </a:cubicBezTo>
                  <a:cubicBezTo>
                    <a:pt x="609" y="536"/>
                    <a:pt x="609" y="536"/>
                    <a:pt x="609" y="535"/>
                  </a:cubicBezTo>
                  <a:cubicBezTo>
                    <a:pt x="609" y="526"/>
                    <a:pt x="613" y="518"/>
                    <a:pt x="619" y="516"/>
                  </a:cubicBezTo>
                  <a:cubicBezTo>
                    <a:pt x="622" y="514"/>
                    <a:pt x="625" y="516"/>
                    <a:pt x="628" y="514"/>
                  </a:cubicBezTo>
                  <a:cubicBezTo>
                    <a:pt x="631" y="510"/>
                    <a:pt x="636" y="503"/>
                    <a:pt x="644" y="503"/>
                  </a:cubicBezTo>
                  <a:cubicBezTo>
                    <a:pt x="648" y="503"/>
                    <a:pt x="650" y="506"/>
                    <a:pt x="653" y="506"/>
                  </a:cubicBezTo>
                  <a:cubicBezTo>
                    <a:pt x="655" y="506"/>
                    <a:pt x="656" y="503"/>
                    <a:pt x="658" y="503"/>
                  </a:cubicBezTo>
                  <a:cubicBezTo>
                    <a:pt x="664" y="503"/>
                    <a:pt x="671" y="514"/>
                    <a:pt x="680" y="509"/>
                  </a:cubicBezTo>
                  <a:cubicBezTo>
                    <a:pt x="676" y="507"/>
                    <a:pt x="679" y="504"/>
                    <a:pt x="679" y="500"/>
                  </a:cubicBezTo>
                  <a:cubicBezTo>
                    <a:pt x="677" y="501"/>
                    <a:pt x="678" y="501"/>
                    <a:pt x="675" y="500"/>
                  </a:cubicBezTo>
                  <a:cubicBezTo>
                    <a:pt x="680" y="498"/>
                    <a:pt x="686" y="498"/>
                    <a:pt x="691" y="497"/>
                  </a:cubicBezTo>
                  <a:cubicBezTo>
                    <a:pt x="691" y="498"/>
                    <a:pt x="692" y="500"/>
                    <a:pt x="693" y="500"/>
                  </a:cubicBezTo>
                  <a:cubicBezTo>
                    <a:pt x="696" y="500"/>
                    <a:pt x="697" y="497"/>
                    <a:pt x="701" y="497"/>
                  </a:cubicBezTo>
                  <a:cubicBezTo>
                    <a:pt x="708" y="497"/>
                    <a:pt x="712" y="504"/>
                    <a:pt x="717" y="504"/>
                  </a:cubicBezTo>
                  <a:cubicBezTo>
                    <a:pt x="720" y="504"/>
                    <a:pt x="721" y="500"/>
                    <a:pt x="724" y="500"/>
                  </a:cubicBezTo>
                  <a:cubicBezTo>
                    <a:pt x="737" y="500"/>
                    <a:pt x="734" y="519"/>
                    <a:pt x="739" y="529"/>
                  </a:cubicBezTo>
                  <a:cubicBezTo>
                    <a:pt x="741" y="534"/>
                    <a:pt x="744" y="535"/>
                    <a:pt x="748" y="540"/>
                  </a:cubicBezTo>
                  <a:cubicBezTo>
                    <a:pt x="750" y="543"/>
                    <a:pt x="749" y="548"/>
                    <a:pt x="754" y="548"/>
                  </a:cubicBezTo>
                  <a:cubicBezTo>
                    <a:pt x="759" y="548"/>
                    <a:pt x="761" y="542"/>
                    <a:pt x="761" y="535"/>
                  </a:cubicBezTo>
                  <a:cubicBezTo>
                    <a:pt x="761" y="530"/>
                    <a:pt x="758" y="527"/>
                    <a:pt x="757" y="523"/>
                  </a:cubicBezTo>
                  <a:cubicBezTo>
                    <a:pt x="757" y="522"/>
                    <a:pt x="757" y="522"/>
                    <a:pt x="757" y="522"/>
                  </a:cubicBezTo>
                  <a:cubicBezTo>
                    <a:pt x="757" y="512"/>
                    <a:pt x="748" y="509"/>
                    <a:pt x="748" y="499"/>
                  </a:cubicBezTo>
                  <a:cubicBezTo>
                    <a:pt x="748" y="477"/>
                    <a:pt x="767" y="471"/>
                    <a:pt x="781" y="463"/>
                  </a:cubicBezTo>
                  <a:cubicBezTo>
                    <a:pt x="780" y="462"/>
                    <a:pt x="780" y="462"/>
                    <a:pt x="780" y="462"/>
                  </a:cubicBezTo>
                  <a:cubicBezTo>
                    <a:pt x="782" y="460"/>
                    <a:pt x="782" y="459"/>
                    <a:pt x="785" y="458"/>
                  </a:cubicBezTo>
                  <a:cubicBezTo>
                    <a:pt x="788" y="458"/>
                    <a:pt x="789" y="455"/>
                    <a:pt x="793" y="454"/>
                  </a:cubicBezTo>
                  <a:cubicBezTo>
                    <a:pt x="795" y="454"/>
                    <a:pt x="796" y="452"/>
                    <a:pt x="796" y="451"/>
                  </a:cubicBezTo>
                  <a:cubicBezTo>
                    <a:pt x="793" y="449"/>
                    <a:pt x="793" y="449"/>
                    <a:pt x="793" y="449"/>
                  </a:cubicBezTo>
                  <a:cubicBezTo>
                    <a:pt x="793" y="447"/>
                    <a:pt x="793" y="447"/>
                    <a:pt x="793" y="447"/>
                  </a:cubicBezTo>
                  <a:cubicBezTo>
                    <a:pt x="796" y="447"/>
                    <a:pt x="797" y="447"/>
                    <a:pt x="798" y="443"/>
                  </a:cubicBezTo>
                  <a:cubicBezTo>
                    <a:pt x="796" y="443"/>
                    <a:pt x="795" y="443"/>
                    <a:pt x="793" y="441"/>
                  </a:cubicBezTo>
                  <a:cubicBezTo>
                    <a:pt x="795" y="441"/>
                    <a:pt x="797" y="439"/>
                    <a:pt x="797" y="437"/>
                  </a:cubicBezTo>
                  <a:cubicBezTo>
                    <a:pt x="797" y="434"/>
                    <a:pt x="797" y="434"/>
                    <a:pt x="797" y="434"/>
                  </a:cubicBezTo>
                  <a:cubicBezTo>
                    <a:pt x="795" y="434"/>
                    <a:pt x="795" y="434"/>
                    <a:pt x="795" y="434"/>
                  </a:cubicBezTo>
                  <a:cubicBezTo>
                    <a:pt x="793" y="432"/>
                    <a:pt x="795" y="432"/>
                    <a:pt x="795" y="429"/>
                  </a:cubicBezTo>
                  <a:cubicBezTo>
                    <a:pt x="795" y="426"/>
                    <a:pt x="794" y="421"/>
                    <a:pt x="794" y="419"/>
                  </a:cubicBezTo>
                  <a:cubicBezTo>
                    <a:pt x="794" y="419"/>
                    <a:pt x="793" y="416"/>
                    <a:pt x="794" y="415"/>
                  </a:cubicBezTo>
                  <a:cubicBezTo>
                    <a:pt x="795" y="418"/>
                    <a:pt x="797" y="423"/>
                    <a:pt x="797" y="425"/>
                  </a:cubicBezTo>
                  <a:cubicBezTo>
                    <a:pt x="797" y="428"/>
                    <a:pt x="797" y="428"/>
                    <a:pt x="797" y="428"/>
                  </a:cubicBezTo>
                  <a:cubicBezTo>
                    <a:pt x="797" y="429"/>
                    <a:pt x="798" y="430"/>
                    <a:pt x="799" y="430"/>
                  </a:cubicBezTo>
                  <a:cubicBezTo>
                    <a:pt x="800" y="430"/>
                    <a:pt x="806" y="419"/>
                    <a:pt x="806" y="418"/>
                  </a:cubicBezTo>
                  <a:cubicBezTo>
                    <a:pt x="806" y="415"/>
                    <a:pt x="804" y="414"/>
                    <a:pt x="803" y="412"/>
                  </a:cubicBezTo>
                  <a:cubicBezTo>
                    <a:pt x="804" y="410"/>
                    <a:pt x="804" y="410"/>
                    <a:pt x="804" y="410"/>
                  </a:cubicBezTo>
                  <a:cubicBezTo>
                    <a:pt x="805" y="411"/>
                    <a:pt x="806" y="413"/>
                    <a:pt x="807" y="413"/>
                  </a:cubicBezTo>
                  <a:cubicBezTo>
                    <a:pt x="809" y="413"/>
                    <a:pt x="815" y="402"/>
                    <a:pt x="815" y="399"/>
                  </a:cubicBezTo>
                  <a:cubicBezTo>
                    <a:pt x="815" y="399"/>
                    <a:pt x="812" y="397"/>
                    <a:pt x="812" y="396"/>
                  </a:cubicBezTo>
                  <a:cubicBezTo>
                    <a:pt x="812" y="395"/>
                    <a:pt x="813" y="394"/>
                    <a:pt x="814" y="394"/>
                  </a:cubicBezTo>
                  <a:cubicBezTo>
                    <a:pt x="815" y="394"/>
                    <a:pt x="816" y="394"/>
                    <a:pt x="817" y="394"/>
                  </a:cubicBezTo>
                  <a:cubicBezTo>
                    <a:pt x="821" y="394"/>
                    <a:pt x="824" y="394"/>
                    <a:pt x="829" y="392"/>
                  </a:cubicBezTo>
                  <a:cubicBezTo>
                    <a:pt x="826" y="391"/>
                    <a:pt x="824" y="392"/>
                    <a:pt x="821" y="392"/>
                  </a:cubicBezTo>
                  <a:cubicBezTo>
                    <a:pt x="818" y="392"/>
                    <a:pt x="818" y="392"/>
                    <a:pt x="818" y="392"/>
                  </a:cubicBezTo>
                  <a:cubicBezTo>
                    <a:pt x="824" y="388"/>
                    <a:pt x="834" y="390"/>
                    <a:pt x="841" y="386"/>
                  </a:cubicBezTo>
                  <a:cubicBezTo>
                    <a:pt x="842" y="387"/>
                    <a:pt x="847" y="386"/>
                    <a:pt x="851" y="385"/>
                  </a:cubicBezTo>
                  <a:cubicBezTo>
                    <a:pt x="851" y="383"/>
                    <a:pt x="851" y="383"/>
                    <a:pt x="851" y="383"/>
                  </a:cubicBezTo>
                  <a:cubicBezTo>
                    <a:pt x="851" y="383"/>
                    <a:pt x="848" y="385"/>
                    <a:pt x="847" y="385"/>
                  </a:cubicBezTo>
                  <a:cubicBezTo>
                    <a:pt x="845" y="385"/>
                    <a:pt x="844" y="381"/>
                    <a:pt x="844" y="379"/>
                  </a:cubicBezTo>
                  <a:cubicBezTo>
                    <a:pt x="843" y="379"/>
                    <a:pt x="843" y="377"/>
                    <a:pt x="843" y="377"/>
                  </a:cubicBezTo>
                  <a:cubicBezTo>
                    <a:pt x="843" y="365"/>
                    <a:pt x="853" y="362"/>
                    <a:pt x="858" y="357"/>
                  </a:cubicBezTo>
                  <a:cubicBezTo>
                    <a:pt x="861" y="355"/>
                    <a:pt x="862" y="357"/>
                    <a:pt x="865" y="357"/>
                  </a:cubicBezTo>
                  <a:cubicBezTo>
                    <a:pt x="870" y="357"/>
                    <a:pt x="873" y="355"/>
                    <a:pt x="875" y="352"/>
                  </a:cubicBezTo>
                  <a:cubicBezTo>
                    <a:pt x="875" y="351"/>
                    <a:pt x="874" y="350"/>
                    <a:pt x="874" y="349"/>
                  </a:cubicBezTo>
                  <a:cubicBezTo>
                    <a:pt x="874" y="348"/>
                    <a:pt x="874" y="348"/>
                    <a:pt x="874" y="348"/>
                  </a:cubicBezTo>
                  <a:cubicBezTo>
                    <a:pt x="874" y="348"/>
                    <a:pt x="874" y="348"/>
                    <a:pt x="874" y="348"/>
                  </a:cubicBezTo>
                  <a:cubicBezTo>
                    <a:pt x="874" y="348"/>
                    <a:pt x="876" y="348"/>
                    <a:pt x="877" y="348"/>
                  </a:cubicBezTo>
                  <a:cubicBezTo>
                    <a:pt x="878" y="348"/>
                    <a:pt x="886" y="349"/>
                    <a:pt x="889" y="347"/>
                  </a:cubicBezTo>
                  <a:cubicBezTo>
                    <a:pt x="892" y="345"/>
                    <a:pt x="892" y="341"/>
                    <a:pt x="896" y="341"/>
                  </a:cubicBezTo>
                  <a:cubicBezTo>
                    <a:pt x="896" y="345"/>
                    <a:pt x="896" y="345"/>
                    <a:pt x="901" y="345"/>
                  </a:cubicBezTo>
                  <a:cubicBezTo>
                    <a:pt x="894" y="346"/>
                    <a:pt x="883" y="351"/>
                    <a:pt x="883" y="358"/>
                  </a:cubicBezTo>
                  <a:cubicBezTo>
                    <a:pt x="883" y="360"/>
                    <a:pt x="887" y="365"/>
                    <a:pt x="889" y="365"/>
                  </a:cubicBezTo>
                  <a:cubicBezTo>
                    <a:pt x="891" y="365"/>
                    <a:pt x="897" y="357"/>
                    <a:pt x="903" y="355"/>
                  </a:cubicBezTo>
                  <a:cubicBezTo>
                    <a:pt x="905" y="355"/>
                    <a:pt x="925" y="347"/>
                    <a:pt x="925" y="345"/>
                  </a:cubicBezTo>
                  <a:cubicBezTo>
                    <a:pt x="925" y="341"/>
                    <a:pt x="917" y="341"/>
                    <a:pt x="916" y="341"/>
                  </a:cubicBezTo>
                  <a:cubicBezTo>
                    <a:pt x="907" y="341"/>
                    <a:pt x="893" y="332"/>
                    <a:pt x="893" y="325"/>
                  </a:cubicBezTo>
                  <a:cubicBezTo>
                    <a:pt x="893" y="323"/>
                    <a:pt x="895" y="320"/>
                    <a:pt x="896" y="317"/>
                  </a:cubicBezTo>
                  <a:cubicBezTo>
                    <a:pt x="894" y="317"/>
                    <a:pt x="891" y="316"/>
                    <a:pt x="888" y="316"/>
                  </a:cubicBezTo>
                  <a:cubicBezTo>
                    <a:pt x="890" y="314"/>
                    <a:pt x="901" y="312"/>
                    <a:pt x="901" y="306"/>
                  </a:cubicBezTo>
                  <a:cubicBezTo>
                    <a:pt x="901" y="301"/>
                    <a:pt x="892" y="302"/>
                    <a:pt x="885" y="302"/>
                  </a:cubicBezTo>
                  <a:cubicBezTo>
                    <a:pt x="872" y="302"/>
                    <a:pt x="866" y="311"/>
                    <a:pt x="856" y="312"/>
                  </a:cubicBezTo>
                  <a:cubicBezTo>
                    <a:pt x="860" y="304"/>
                    <a:pt x="867" y="307"/>
                    <a:pt x="874" y="300"/>
                  </a:cubicBezTo>
                  <a:cubicBezTo>
                    <a:pt x="878" y="296"/>
                    <a:pt x="875" y="293"/>
                    <a:pt x="881" y="291"/>
                  </a:cubicBezTo>
                  <a:cubicBezTo>
                    <a:pt x="893" y="287"/>
                    <a:pt x="899" y="290"/>
                    <a:pt x="911" y="290"/>
                  </a:cubicBezTo>
                  <a:cubicBezTo>
                    <a:pt x="926" y="290"/>
                    <a:pt x="935" y="295"/>
                    <a:pt x="944" y="283"/>
                  </a:cubicBezTo>
                  <a:cubicBezTo>
                    <a:pt x="948" y="277"/>
                    <a:pt x="973" y="276"/>
                    <a:pt x="973" y="266"/>
                  </a:cubicBezTo>
                  <a:cubicBezTo>
                    <a:pt x="973" y="259"/>
                    <a:pt x="970" y="256"/>
                    <a:pt x="968" y="251"/>
                  </a:cubicBezTo>
                  <a:cubicBezTo>
                    <a:pt x="965" y="251"/>
                    <a:pt x="969" y="248"/>
                    <a:pt x="965" y="247"/>
                  </a:cubicBezTo>
                  <a:cubicBezTo>
                    <a:pt x="965" y="243"/>
                    <a:pt x="965" y="243"/>
                    <a:pt x="965" y="243"/>
                  </a:cubicBezTo>
                  <a:cubicBezTo>
                    <a:pt x="958" y="247"/>
                    <a:pt x="943" y="252"/>
                    <a:pt x="936" y="252"/>
                  </a:cubicBezTo>
                  <a:cubicBezTo>
                    <a:pt x="935" y="252"/>
                    <a:pt x="933" y="252"/>
                    <a:pt x="933" y="251"/>
                  </a:cubicBezTo>
                  <a:cubicBezTo>
                    <a:pt x="939" y="248"/>
                    <a:pt x="956" y="245"/>
                    <a:pt x="958" y="240"/>
                  </a:cubicBezTo>
                  <a:cubicBezTo>
                    <a:pt x="958" y="238"/>
                    <a:pt x="956" y="238"/>
                    <a:pt x="955" y="236"/>
                  </a:cubicBezTo>
                  <a:cubicBezTo>
                    <a:pt x="948" y="237"/>
                    <a:pt x="932" y="234"/>
                    <a:pt x="932" y="223"/>
                  </a:cubicBezTo>
                  <a:cubicBezTo>
                    <a:pt x="932" y="222"/>
                    <a:pt x="932" y="222"/>
                    <a:pt x="932" y="222"/>
                  </a:cubicBezTo>
                  <a:cubicBezTo>
                    <a:pt x="926" y="222"/>
                    <a:pt x="922" y="218"/>
                    <a:pt x="918" y="215"/>
                  </a:cubicBezTo>
                  <a:cubicBezTo>
                    <a:pt x="919" y="214"/>
                    <a:pt x="922" y="213"/>
                    <a:pt x="922" y="210"/>
                  </a:cubicBezTo>
                  <a:cubicBezTo>
                    <a:pt x="922" y="206"/>
                    <a:pt x="920" y="204"/>
                    <a:pt x="920" y="201"/>
                  </a:cubicBezTo>
                  <a:cubicBezTo>
                    <a:pt x="917" y="200"/>
                    <a:pt x="908" y="194"/>
                    <a:pt x="910" y="188"/>
                  </a:cubicBezTo>
                  <a:cubicBezTo>
                    <a:pt x="913" y="181"/>
                    <a:pt x="900" y="180"/>
                    <a:pt x="899" y="171"/>
                  </a:cubicBezTo>
                  <a:cubicBezTo>
                    <a:pt x="899" y="171"/>
                    <a:pt x="896" y="169"/>
                    <a:pt x="894" y="167"/>
                  </a:cubicBezTo>
                  <a:cubicBezTo>
                    <a:pt x="892" y="169"/>
                    <a:pt x="887" y="172"/>
                    <a:pt x="887" y="176"/>
                  </a:cubicBezTo>
                  <a:cubicBezTo>
                    <a:pt x="887" y="181"/>
                    <a:pt x="877" y="192"/>
                    <a:pt x="870" y="192"/>
                  </a:cubicBezTo>
                  <a:cubicBezTo>
                    <a:pt x="864" y="192"/>
                    <a:pt x="863" y="185"/>
                    <a:pt x="860" y="185"/>
                  </a:cubicBezTo>
                  <a:cubicBezTo>
                    <a:pt x="855" y="185"/>
                    <a:pt x="852" y="170"/>
                    <a:pt x="852" y="164"/>
                  </a:cubicBezTo>
                  <a:cubicBezTo>
                    <a:pt x="850" y="155"/>
                    <a:pt x="834" y="161"/>
                    <a:pt x="834" y="150"/>
                  </a:cubicBezTo>
                  <a:cubicBezTo>
                    <a:pt x="825" y="149"/>
                    <a:pt x="823" y="138"/>
                    <a:pt x="815" y="138"/>
                  </a:cubicBezTo>
                  <a:cubicBezTo>
                    <a:pt x="811" y="138"/>
                    <a:pt x="811" y="141"/>
                    <a:pt x="806" y="141"/>
                  </a:cubicBezTo>
                  <a:cubicBezTo>
                    <a:pt x="797" y="141"/>
                    <a:pt x="792" y="136"/>
                    <a:pt x="783" y="136"/>
                  </a:cubicBezTo>
                  <a:cubicBezTo>
                    <a:pt x="779" y="136"/>
                    <a:pt x="774" y="138"/>
                    <a:pt x="774" y="144"/>
                  </a:cubicBezTo>
                  <a:cubicBezTo>
                    <a:pt x="774" y="147"/>
                    <a:pt x="785" y="151"/>
                    <a:pt x="775" y="158"/>
                  </a:cubicBezTo>
                  <a:cubicBezTo>
                    <a:pt x="771" y="160"/>
                    <a:pt x="781" y="167"/>
                    <a:pt x="781" y="171"/>
                  </a:cubicBezTo>
                  <a:cubicBezTo>
                    <a:pt x="782" y="180"/>
                    <a:pt x="774" y="183"/>
                    <a:pt x="770" y="184"/>
                  </a:cubicBezTo>
                  <a:cubicBezTo>
                    <a:pt x="777" y="196"/>
                    <a:pt x="787" y="200"/>
                    <a:pt x="787" y="220"/>
                  </a:cubicBezTo>
                  <a:cubicBezTo>
                    <a:pt x="787" y="226"/>
                    <a:pt x="769" y="239"/>
                    <a:pt x="763" y="241"/>
                  </a:cubicBezTo>
                  <a:cubicBezTo>
                    <a:pt x="774" y="246"/>
                    <a:pt x="769" y="263"/>
                    <a:pt x="774" y="268"/>
                  </a:cubicBezTo>
                  <a:cubicBezTo>
                    <a:pt x="772" y="270"/>
                    <a:pt x="768" y="272"/>
                    <a:pt x="768" y="275"/>
                  </a:cubicBezTo>
                  <a:cubicBezTo>
                    <a:pt x="764" y="275"/>
                    <a:pt x="762" y="281"/>
                    <a:pt x="759" y="279"/>
                  </a:cubicBezTo>
                  <a:cubicBezTo>
                    <a:pt x="751" y="273"/>
                    <a:pt x="741" y="263"/>
                    <a:pt x="741" y="254"/>
                  </a:cubicBezTo>
                  <a:cubicBezTo>
                    <a:pt x="741" y="245"/>
                    <a:pt x="742" y="237"/>
                    <a:pt x="734" y="232"/>
                  </a:cubicBezTo>
                  <a:cubicBezTo>
                    <a:pt x="714" y="232"/>
                    <a:pt x="714" y="232"/>
                    <a:pt x="714" y="232"/>
                  </a:cubicBezTo>
                  <a:cubicBezTo>
                    <a:pt x="703" y="223"/>
                    <a:pt x="690" y="218"/>
                    <a:pt x="677" y="213"/>
                  </a:cubicBezTo>
                  <a:cubicBezTo>
                    <a:pt x="674" y="212"/>
                    <a:pt x="667" y="207"/>
                    <a:pt x="663" y="207"/>
                  </a:cubicBezTo>
                  <a:cubicBezTo>
                    <a:pt x="658" y="207"/>
                    <a:pt x="656" y="212"/>
                    <a:pt x="651" y="212"/>
                  </a:cubicBezTo>
                  <a:cubicBezTo>
                    <a:pt x="651" y="204"/>
                    <a:pt x="647" y="187"/>
                    <a:pt x="640" y="187"/>
                  </a:cubicBezTo>
                  <a:cubicBezTo>
                    <a:pt x="637" y="187"/>
                    <a:pt x="635" y="190"/>
                    <a:pt x="632" y="190"/>
                  </a:cubicBezTo>
                  <a:cubicBezTo>
                    <a:pt x="633" y="187"/>
                    <a:pt x="632" y="185"/>
                    <a:pt x="632" y="177"/>
                  </a:cubicBezTo>
                  <a:cubicBezTo>
                    <a:pt x="632" y="164"/>
                    <a:pt x="636" y="157"/>
                    <a:pt x="643" y="150"/>
                  </a:cubicBezTo>
                  <a:cubicBezTo>
                    <a:pt x="645" y="148"/>
                    <a:pt x="651" y="136"/>
                    <a:pt x="653" y="135"/>
                  </a:cubicBezTo>
                  <a:cubicBezTo>
                    <a:pt x="658" y="133"/>
                    <a:pt x="667" y="136"/>
                    <a:pt x="667" y="129"/>
                  </a:cubicBezTo>
                  <a:cubicBezTo>
                    <a:pt x="667" y="124"/>
                    <a:pt x="656" y="124"/>
                    <a:pt x="651" y="121"/>
                  </a:cubicBezTo>
                  <a:cubicBezTo>
                    <a:pt x="654" y="122"/>
                    <a:pt x="645" y="116"/>
                    <a:pt x="670" y="123"/>
                  </a:cubicBezTo>
                  <a:cubicBezTo>
                    <a:pt x="676" y="125"/>
                    <a:pt x="672" y="117"/>
                    <a:pt x="676" y="117"/>
                  </a:cubicBezTo>
                  <a:cubicBezTo>
                    <a:pt x="683" y="117"/>
                    <a:pt x="683" y="117"/>
                    <a:pt x="683" y="117"/>
                  </a:cubicBezTo>
                  <a:cubicBezTo>
                    <a:pt x="690" y="117"/>
                    <a:pt x="694" y="109"/>
                    <a:pt x="699" y="106"/>
                  </a:cubicBezTo>
                  <a:cubicBezTo>
                    <a:pt x="699" y="101"/>
                    <a:pt x="699" y="101"/>
                    <a:pt x="699" y="101"/>
                  </a:cubicBezTo>
                  <a:cubicBezTo>
                    <a:pt x="688" y="99"/>
                    <a:pt x="678" y="100"/>
                    <a:pt x="673" y="91"/>
                  </a:cubicBezTo>
                  <a:cubicBezTo>
                    <a:pt x="679" y="91"/>
                    <a:pt x="679" y="91"/>
                    <a:pt x="679" y="91"/>
                  </a:cubicBezTo>
                  <a:cubicBezTo>
                    <a:pt x="683" y="93"/>
                    <a:pt x="687" y="98"/>
                    <a:pt x="693" y="98"/>
                  </a:cubicBezTo>
                  <a:cubicBezTo>
                    <a:pt x="698" y="98"/>
                    <a:pt x="706" y="92"/>
                    <a:pt x="706" y="88"/>
                  </a:cubicBezTo>
                  <a:cubicBezTo>
                    <a:pt x="706" y="87"/>
                    <a:pt x="702" y="81"/>
                    <a:pt x="704" y="81"/>
                  </a:cubicBezTo>
                  <a:cubicBezTo>
                    <a:pt x="711" y="81"/>
                    <a:pt x="713" y="87"/>
                    <a:pt x="718" y="87"/>
                  </a:cubicBezTo>
                  <a:cubicBezTo>
                    <a:pt x="720" y="87"/>
                    <a:pt x="722" y="85"/>
                    <a:pt x="728" y="85"/>
                  </a:cubicBezTo>
                  <a:cubicBezTo>
                    <a:pt x="726" y="83"/>
                    <a:pt x="728" y="78"/>
                    <a:pt x="731" y="83"/>
                  </a:cubicBezTo>
                  <a:cubicBezTo>
                    <a:pt x="734" y="86"/>
                    <a:pt x="749" y="73"/>
                    <a:pt x="749" y="69"/>
                  </a:cubicBezTo>
                  <a:cubicBezTo>
                    <a:pt x="749" y="66"/>
                    <a:pt x="742" y="63"/>
                    <a:pt x="742" y="61"/>
                  </a:cubicBezTo>
                  <a:cubicBezTo>
                    <a:pt x="742" y="59"/>
                    <a:pt x="738" y="54"/>
                    <a:pt x="748" y="50"/>
                  </a:cubicBezTo>
                  <a:cubicBezTo>
                    <a:pt x="749" y="47"/>
                    <a:pt x="748" y="47"/>
                    <a:pt x="748" y="42"/>
                  </a:cubicBezTo>
                  <a:cubicBezTo>
                    <a:pt x="738" y="42"/>
                    <a:pt x="740" y="35"/>
                    <a:pt x="728" y="35"/>
                  </a:cubicBezTo>
                  <a:cubicBezTo>
                    <a:pt x="725" y="34"/>
                    <a:pt x="723" y="32"/>
                    <a:pt x="720" y="32"/>
                  </a:cubicBezTo>
                  <a:cubicBezTo>
                    <a:pt x="717" y="32"/>
                    <a:pt x="713" y="35"/>
                    <a:pt x="713" y="38"/>
                  </a:cubicBezTo>
                  <a:cubicBezTo>
                    <a:pt x="713" y="42"/>
                    <a:pt x="717" y="44"/>
                    <a:pt x="717" y="47"/>
                  </a:cubicBezTo>
                  <a:cubicBezTo>
                    <a:pt x="717" y="50"/>
                    <a:pt x="710" y="50"/>
                    <a:pt x="709" y="53"/>
                  </a:cubicBezTo>
                  <a:cubicBezTo>
                    <a:pt x="706" y="58"/>
                    <a:pt x="707" y="62"/>
                    <a:pt x="703" y="68"/>
                  </a:cubicBezTo>
                  <a:cubicBezTo>
                    <a:pt x="696" y="77"/>
                    <a:pt x="687" y="62"/>
                    <a:pt x="687" y="59"/>
                  </a:cubicBezTo>
                  <a:cubicBezTo>
                    <a:pt x="687" y="55"/>
                    <a:pt x="692" y="56"/>
                    <a:pt x="692" y="51"/>
                  </a:cubicBezTo>
                  <a:cubicBezTo>
                    <a:pt x="692" y="49"/>
                    <a:pt x="683" y="41"/>
                    <a:pt x="680" y="41"/>
                  </a:cubicBezTo>
                  <a:cubicBezTo>
                    <a:pt x="672" y="41"/>
                    <a:pt x="678" y="54"/>
                    <a:pt x="668" y="54"/>
                  </a:cubicBezTo>
                  <a:cubicBezTo>
                    <a:pt x="668" y="49"/>
                    <a:pt x="668" y="45"/>
                    <a:pt x="661" y="42"/>
                  </a:cubicBezTo>
                  <a:cubicBezTo>
                    <a:pt x="662" y="40"/>
                    <a:pt x="663" y="39"/>
                    <a:pt x="664" y="38"/>
                  </a:cubicBezTo>
                  <a:cubicBezTo>
                    <a:pt x="659" y="35"/>
                    <a:pt x="653" y="38"/>
                    <a:pt x="649" y="34"/>
                  </a:cubicBezTo>
                  <a:cubicBezTo>
                    <a:pt x="651" y="32"/>
                    <a:pt x="657" y="30"/>
                    <a:pt x="657" y="26"/>
                  </a:cubicBezTo>
                  <a:cubicBezTo>
                    <a:pt x="657" y="20"/>
                    <a:pt x="648" y="21"/>
                    <a:pt x="648" y="16"/>
                  </a:cubicBezTo>
                  <a:cubicBezTo>
                    <a:pt x="647" y="7"/>
                    <a:pt x="640" y="1"/>
                    <a:pt x="629" y="0"/>
                  </a:cubicBezTo>
                  <a:cubicBezTo>
                    <a:pt x="623" y="0"/>
                    <a:pt x="625" y="4"/>
                    <a:pt x="626" y="7"/>
                  </a:cubicBezTo>
                  <a:cubicBezTo>
                    <a:pt x="622" y="8"/>
                    <a:pt x="617" y="7"/>
                    <a:pt x="617" y="12"/>
                  </a:cubicBezTo>
                  <a:cubicBezTo>
                    <a:pt x="617" y="15"/>
                    <a:pt x="619" y="16"/>
                    <a:pt x="619" y="19"/>
                  </a:cubicBezTo>
                  <a:cubicBezTo>
                    <a:pt x="619" y="22"/>
                    <a:pt x="615" y="22"/>
                    <a:pt x="615" y="26"/>
                  </a:cubicBezTo>
                  <a:cubicBezTo>
                    <a:pt x="615" y="36"/>
                    <a:pt x="636" y="30"/>
                    <a:pt x="636" y="41"/>
                  </a:cubicBezTo>
                  <a:cubicBezTo>
                    <a:pt x="636" y="42"/>
                    <a:pt x="634" y="50"/>
                    <a:pt x="634" y="50"/>
                  </a:cubicBezTo>
                  <a:cubicBezTo>
                    <a:pt x="636" y="49"/>
                    <a:pt x="638" y="48"/>
                    <a:pt x="640" y="47"/>
                  </a:cubicBezTo>
                  <a:cubicBezTo>
                    <a:pt x="644" y="59"/>
                    <a:pt x="624" y="53"/>
                    <a:pt x="624" y="68"/>
                  </a:cubicBezTo>
                  <a:cubicBezTo>
                    <a:pt x="614" y="71"/>
                    <a:pt x="622" y="61"/>
                    <a:pt x="619" y="57"/>
                  </a:cubicBezTo>
                  <a:cubicBezTo>
                    <a:pt x="618" y="56"/>
                    <a:pt x="610" y="54"/>
                    <a:pt x="606" y="54"/>
                  </a:cubicBezTo>
                  <a:cubicBezTo>
                    <a:pt x="600" y="54"/>
                    <a:pt x="598" y="57"/>
                    <a:pt x="598" y="64"/>
                  </a:cubicBezTo>
                  <a:cubicBezTo>
                    <a:pt x="593" y="63"/>
                    <a:pt x="589" y="64"/>
                    <a:pt x="572" y="64"/>
                  </a:cubicBezTo>
                  <a:cubicBezTo>
                    <a:pt x="556" y="64"/>
                    <a:pt x="536" y="58"/>
                    <a:pt x="532" y="45"/>
                  </a:cubicBezTo>
                  <a:cubicBezTo>
                    <a:pt x="527" y="47"/>
                    <a:pt x="509" y="47"/>
                    <a:pt x="509" y="54"/>
                  </a:cubicBezTo>
                  <a:cubicBezTo>
                    <a:pt x="509" y="56"/>
                    <a:pt x="510" y="57"/>
                    <a:pt x="512" y="57"/>
                  </a:cubicBezTo>
                  <a:cubicBezTo>
                    <a:pt x="517" y="57"/>
                    <a:pt x="525" y="55"/>
                    <a:pt x="529" y="52"/>
                  </a:cubicBezTo>
                  <a:cubicBezTo>
                    <a:pt x="530" y="62"/>
                    <a:pt x="515" y="54"/>
                    <a:pt x="515" y="64"/>
                  </a:cubicBezTo>
                  <a:cubicBezTo>
                    <a:pt x="515" y="67"/>
                    <a:pt x="518" y="74"/>
                    <a:pt x="516" y="74"/>
                  </a:cubicBezTo>
                  <a:cubicBezTo>
                    <a:pt x="510" y="74"/>
                    <a:pt x="509" y="66"/>
                    <a:pt x="504" y="64"/>
                  </a:cubicBezTo>
                  <a:cubicBezTo>
                    <a:pt x="499" y="61"/>
                    <a:pt x="499" y="61"/>
                    <a:pt x="499" y="61"/>
                  </a:cubicBezTo>
                  <a:cubicBezTo>
                    <a:pt x="480" y="61"/>
                    <a:pt x="480" y="61"/>
                    <a:pt x="480" y="61"/>
                  </a:cubicBezTo>
                  <a:cubicBezTo>
                    <a:pt x="474" y="61"/>
                    <a:pt x="470" y="64"/>
                    <a:pt x="463" y="64"/>
                  </a:cubicBezTo>
                  <a:cubicBezTo>
                    <a:pt x="451" y="65"/>
                    <a:pt x="451" y="60"/>
                    <a:pt x="451" y="59"/>
                  </a:cubicBezTo>
                  <a:cubicBezTo>
                    <a:pt x="451" y="57"/>
                    <a:pt x="460" y="58"/>
                    <a:pt x="462" y="56"/>
                  </a:cubicBezTo>
                  <a:cubicBezTo>
                    <a:pt x="454" y="44"/>
                    <a:pt x="455" y="46"/>
                    <a:pt x="438" y="47"/>
                  </a:cubicBezTo>
                  <a:cubicBezTo>
                    <a:pt x="419" y="49"/>
                    <a:pt x="410" y="34"/>
                    <a:pt x="391" y="34"/>
                  </a:cubicBezTo>
                  <a:cubicBezTo>
                    <a:pt x="385" y="34"/>
                    <a:pt x="383" y="38"/>
                    <a:pt x="378" y="38"/>
                  </a:cubicBezTo>
                  <a:cubicBezTo>
                    <a:pt x="375" y="38"/>
                    <a:pt x="371" y="32"/>
                    <a:pt x="371" y="29"/>
                  </a:cubicBezTo>
                  <a:cubicBezTo>
                    <a:pt x="365" y="31"/>
                    <a:pt x="365" y="37"/>
                    <a:pt x="359" y="37"/>
                  </a:cubicBezTo>
                  <a:cubicBezTo>
                    <a:pt x="353" y="37"/>
                    <a:pt x="345" y="24"/>
                    <a:pt x="343" y="24"/>
                  </a:cubicBezTo>
                  <a:cubicBezTo>
                    <a:pt x="337" y="24"/>
                    <a:pt x="339" y="32"/>
                    <a:pt x="333" y="32"/>
                  </a:cubicBezTo>
                  <a:cubicBezTo>
                    <a:pt x="330" y="32"/>
                    <a:pt x="328" y="31"/>
                    <a:pt x="327" y="28"/>
                  </a:cubicBezTo>
                  <a:cubicBezTo>
                    <a:pt x="318" y="30"/>
                    <a:pt x="314" y="31"/>
                    <a:pt x="306" y="34"/>
                  </a:cubicBezTo>
                  <a:cubicBezTo>
                    <a:pt x="302" y="35"/>
                    <a:pt x="294" y="41"/>
                    <a:pt x="292" y="38"/>
                  </a:cubicBezTo>
                  <a:cubicBezTo>
                    <a:pt x="284" y="31"/>
                    <a:pt x="285" y="40"/>
                    <a:pt x="282" y="40"/>
                  </a:cubicBezTo>
                  <a:cubicBezTo>
                    <a:pt x="262" y="41"/>
                    <a:pt x="276" y="48"/>
                    <a:pt x="273" y="48"/>
                  </a:cubicBezTo>
                  <a:cubicBezTo>
                    <a:pt x="266" y="48"/>
                    <a:pt x="252" y="47"/>
                    <a:pt x="239" y="39"/>
                  </a:cubicBezTo>
                  <a:cubicBezTo>
                    <a:pt x="239" y="39"/>
                    <a:pt x="235" y="36"/>
                    <a:pt x="235" y="35"/>
                  </a:cubicBezTo>
                  <a:cubicBezTo>
                    <a:pt x="233" y="36"/>
                    <a:pt x="235" y="36"/>
                    <a:pt x="232" y="35"/>
                  </a:cubicBezTo>
                  <a:cubicBezTo>
                    <a:pt x="232" y="35"/>
                    <a:pt x="232" y="35"/>
                    <a:pt x="232" y="35"/>
                  </a:cubicBezTo>
                  <a:cubicBezTo>
                    <a:pt x="224" y="33"/>
                    <a:pt x="221" y="29"/>
                    <a:pt x="212" y="29"/>
                  </a:cubicBezTo>
                  <a:cubicBezTo>
                    <a:pt x="207" y="29"/>
                    <a:pt x="203" y="31"/>
                    <a:pt x="198" y="31"/>
                  </a:cubicBezTo>
                  <a:cubicBezTo>
                    <a:pt x="188" y="31"/>
                    <a:pt x="170" y="30"/>
                    <a:pt x="163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36" y="22"/>
                    <a:pt x="134" y="20"/>
                    <a:pt x="131" y="18"/>
                  </a:cubicBezTo>
                  <a:cubicBezTo>
                    <a:pt x="115" y="18"/>
                    <a:pt x="115" y="18"/>
                    <a:pt x="115" y="18"/>
                  </a:cubicBezTo>
                  <a:cubicBezTo>
                    <a:pt x="113" y="17"/>
                    <a:pt x="112" y="16"/>
                    <a:pt x="108" y="15"/>
                  </a:cubicBezTo>
                  <a:cubicBezTo>
                    <a:pt x="107" y="17"/>
                    <a:pt x="104" y="19"/>
                    <a:pt x="101" y="19"/>
                  </a:cubicBezTo>
                  <a:cubicBezTo>
                    <a:pt x="102" y="17"/>
                    <a:pt x="102" y="16"/>
                    <a:pt x="104" y="15"/>
                  </a:cubicBezTo>
                  <a:cubicBezTo>
                    <a:pt x="100" y="13"/>
                    <a:pt x="98" y="10"/>
                    <a:pt x="94" y="10"/>
                  </a:cubicBezTo>
                  <a:cubicBezTo>
                    <a:pt x="89" y="10"/>
                    <a:pt x="86" y="17"/>
                    <a:pt x="81" y="19"/>
                  </a:cubicBezTo>
                  <a:cubicBezTo>
                    <a:pt x="77" y="20"/>
                    <a:pt x="74" y="18"/>
                    <a:pt x="70" y="19"/>
                  </a:cubicBezTo>
                  <a:cubicBezTo>
                    <a:pt x="53" y="24"/>
                    <a:pt x="40" y="36"/>
                    <a:pt x="31" y="48"/>
                  </a:cubicBezTo>
                  <a:cubicBezTo>
                    <a:pt x="14" y="48"/>
                    <a:pt x="14" y="48"/>
                    <a:pt x="14" y="48"/>
                  </a:cubicBezTo>
                  <a:cubicBezTo>
                    <a:pt x="13" y="49"/>
                    <a:pt x="9" y="57"/>
                    <a:pt x="9" y="57"/>
                  </a:cubicBezTo>
                  <a:cubicBezTo>
                    <a:pt x="9" y="59"/>
                    <a:pt x="22" y="61"/>
                    <a:pt x="25" y="64"/>
                  </a:cubicBezTo>
                  <a:cubicBezTo>
                    <a:pt x="28" y="65"/>
                    <a:pt x="32" y="75"/>
                    <a:pt x="35" y="76"/>
                  </a:cubicBezTo>
                  <a:cubicBezTo>
                    <a:pt x="43" y="80"/>
                    <a:pt x="50" y="81"/>
                    <a:pt x="53" y="90"/>
                  </a:cubicBezTo>
                  <a:cubicBezTo>
                    <a:pt x="49" y="91"/>
                    <a:pt x="49" y="90"/>
                    <a:pt x="44" y="90"/>
                  </a:cubicBezTo>
                  <a:cubicBezTo>
                    <a:pt x="38" y="90"/>
                    <a:pt x="33" y="93"/>
                    <a:pt x="33" y="83"/>
                  </a:cubicBezTo>
                  <a:cubicBezTo>
                    <a:pt x="27" y="83"/>
                    <a:pt x="27" y="83"/>
                    <a:pt x="27" y="83"/>
                  </a:cubicBezTo>
                  <a:cubicBezTo>
                    <a:pt x="20" y="88"/>
                    <a:pt x="8" y="92"/>
                    <a:pt x="0" y="97"/>
                  </a:cubicBezTo>
                  <a:cubicBezTo>
                    <a:pt x="2" y="100"/>
                    <a:pt x="4" y="102"/>
                    <a:pt x="9" y="102"/>
                  </a:cubicBezTo>
                  <a:cubicBezTo>
                    <a:pt x="9" y="103"/>
                    <a:pt x="8" y="104"/>
                    <a:pt x="8" y="105"/>
                  </a:cubicBezTo>
                  <a:cubicBezTo>
                    <a:pt x="8" y="108"/>
                    <a:pt x="12" y="109"/>
                    <a:pt x="12" y="113"/>
                  </a:cubicBezTo>
                  <a:cubicBezTo>
                    <a:pt x="28" y="113"/>
                    <a:pt x="28" y="113"/>
                    <a:pt x="28" y="113"/>
                  </a:cubicBezTo>
                  <a:cubicBezTo>
                    <a:pt x="33" y="112"/>
                    <a:pt x="35" y="115"/>
                    <a:pt x="41" y="115"/>
                  </a:cubicBezTo>
                  <a:cubicBezTo>
                    <a:pt x="48" y="115"/>
                    <a:pt x="49" y="110"/>
                    <a:pt x="54" y="110"/>
                  </a:cubicBezTo>
                  <a:cubicBezTo>
                    <a:pt x="56" y="110"/>
                    <a:pt x="56" y="110"/>
                    <a:pt x="59" y="110"/>
                  </a:cubicBezTo>
                  <a:cubicBezTo>
                    <a:pt x="59" y="115"/>
                    <a:pt x="59" y="115"/>
                    <a:pt x="59" y="115"/>
                  </a:cubicBezTo>
                  <a:cubicBezTo>
                    <a:pt x="57" y="114"/>
                    <a:pt x="57" y="113"/>
                    <a:pt x="54" y="115"/>
                  </a:cubicBezTo>
                  <a:cubicBezTo>
                    <a:pt x="55" y="116"/>
                    <a:pt x="60" y="120"/>
                    <a:pt x="60" y="122"/>
                  </a:cubicBezTo>
                  <a:cubicBezTo>
                    <a:pt x="60" y="126"/>
                    <a:pt x="39" y="135"/>
                    <a:pt x="36" y="135"/>
                  </a:cubicBezTo>
                  <a:cubicBezTo>
                    <a:pt x="30" y="135"/>
                    <a:pt x="13" y="142"/>
                    <a:pt x="13" y="151"/>
                  </a:cubicBezTo>
                  <a:cubicBezTo>
                    <a:pt x="13" y="156"/>
                    <a:pt x="23" y="158"/>
                    <a:pt x="25" y="165"/>
                  </a:cubicBezTo>
                  <a:cubicBezTo>
                    <a:pt x="24" y="165"/>
                    <a:pt x="22" y="166"/>
                    <a:pt x="21" y="166"/>
                  </a:cubicBezTo>
                  <a:cubicBezTo>
                    <a:pt x="23" y="168"/>
                    <a:pt x="37" y="180"/>
                    <a:pt x="41" y="180"/>
                  </a:cubicBezTo>
                  <a:cubicBezTo>
                    <a:pt x="42" y="180"/>
                    <a:pt x="45" y="174"/>
                    <a:pt x="47" y="174"/>
                  </a:cubicBezTo>
                  <a:cubicBezTo>
                    <a:pt x="50" y="174"/>
                    <a:pt x="50" y="178"/>
                    <a:pt x="50" y="179"/>
                  </a:cubicBezTo>
                  <a:cubicBezTo>
                    <a:pt x="50" y="185"/>
                    <a:pt x="50" y="185"/>
                    <a:pt x="50" y="185"/>
                  </a:cubicBezTo>
                  <a:cubicBezTo>
                    <a:pt x="50" y="188"/>
                    <a:pt x="51" y="193"/>
                    <a:pt x="53" y="193"/>
                  </a:cubicBezTo>
                  <a:cubicBezTo>
                    <a:pt x="54" y="193"/>
                    <a:pt x="56" y="190"/>
                    <a:pt x="57" y="190"/>
                  </a:cubicBezTo>
                  <a:cubicBezTo>
                    <a:pt x="61" y="190"/>
                    <a:pt x="61" y="190"/>
                    <a:pt x="61" y="190"/>
                  </a:cubicBezTo>
                  <a:cubicBezTo>
                    <a:pt x="61" y="189"/>
                    <a:pt x="61" y="188"/>
                    <a:pt x="61" y="186"/>
                  </a:cubicBezTo>
                  <a:cubicBezTo>
                    <a:pt x="67" y="190"/>
                    <a:pt x="69" y="191"/>
                    <a:pt x="76" y="194"/>
                  </a:cubicBezTo>
                  <a:cubicBezTo>
                    <a:pt x="76" y="192"/>
                    <a:pt x="77" y="191"/>
                    <a:pt x="78" y="189"/>
                  </a:cubicBezTo>
                  <a:cubicBezTo>
                    <a:pt x="81" y="190"/>
                    <a:pt x="83" y="191"/>
                    <a:pt x="86" y="191"/>
                  </a:cubicBezTo>
                  <a:cubicBezTo>
                    <a:pt x="91" y="191"/>
                    <a:pt x="93" y="189"/>
                    <a:pt x="98" y="187"/>
                  </a:cubicBezTo>
                  <a:cubicBezTo>
                    <a:pt x="102" y="187"/>
                    <a:pt x="102" y="187"/>
                    <a:pt x="102" y="187"/>
                  </a:cubicBezTo>
                  <a:cubicBezTo>
                    <a:pt x="95" y="192"/>
                    <a:pt x="95" y="201"/>
                    <a:pt x="88" y="206"/>
                  </a:cubicBezTo>
                  <a:cubicBezTo>
                    <a:pt x="81" y="210"/>
                    <a:pt x="69" y="216"/>
                    <a:pt x="64" y="222"/>
                  </a:cubicBezTo>
                  <a:cubicBezTo>
                    <a:pt x="60" y="227"/>
                    <a:pt x="54" y="224"/>
                    <a:pt x="49" y="227"/>
                  </a:cubicBezTo>
                  <a:cubicBezTo>
                    <a:pt x="46" y="229"/>
                    <a:pt x="43" y="235"/>
                    <a:pt x="39" y="237"/>
                  </a:cubicBezTo>
                  <a:cubicBezTo>
                    <a:pt x="34" y="240"/>
                    <a:pt x="28" y="238"/>
                    <a:pt x="24" y="243"/>
                  </a:cubicBezTo>
                  <a:cubicBezTo>
                    <a:pt x="37" y="247"/>
                    <a:pt x="43" y="234"/>
                    <a:pt x="54" y="232"/>
                  </a:cubicBezTo>
                  <a:cubicBezTo>
                    <a:pt x="63" y="231"/>
                    <a:pt x="74" y="228"/>
                    <a:pt x="79" y="223"/>
                  </a:cubicBezTo>
                  <a:cubicBezTo>
                    <a:pt x="84" y="218"/>
                    <a:pt x="94" y="215"/>
                    <a:pt x="99" y="210"/>
                  </a:cubicBezTo>
                  <a:cubicBezTo>
                    <a:pt x="101" y="206"/>
                    <a:pt x="102" y="203"/>
                    <a:pt x="106" y="202"/>
                  </a:cubicBezTo>
                  <a:cubicBezTo>
                    <a:pt x="113" y="199"/>
                    <a:pt x="120" y="197"/>
                    <a:pt x="120" y="190"/>
                  </a:cubicBezTo>
                  <a:cubicBezTo>
                    <a:pt x="120" y="185"/>
                    <a:pt x="120" y="185"/>
                    <a:pt x="120" y="185"/>
                  </a:cubicBezTo>
                  <a:cubicBezTo>
                    <a:pt x="120" y="175"/>
                    <a:pt x="140" y="158"/>
                    <a:pt x="148" y="158"/>
                  </a:cubicBezTo>
                  <a:cubicBezTo>
                    <a:pt x="151" y="158"/>
                    <a:pt x="151" y="158"/>
                    <a:pt x="151" y="158"/>
                  </a:cubicBezTo>
                  <a:cubicBezTo>
                    <a:pt x="151" y="159"/>
                    <a:pt x="151" y="160"/>
                    <a:pt x="151" y="161"/>
                  </a:cubicBezTo>
                  <a:cubicBezTo>
                    <a:pt x="142" y="164"/>
                    <a:pt x="137" y="169"/>
                    <a:pt x="137" y="176"/>
                  </a:cubicBezTo>
                  <a:cubicBezTo>
                    <a:pt x="137" y="177"/>
                    <a:pt x="136" y="177"/>
                    <a:pt x="138" y="180"/>
                  </a:cubicBezTo>
                  <a:cubicBezTo>
                    <a:pt x="137" y="180"/>
                    <a:pt x="135" y="180"/>
                    <a:pt x="135" y="182"/>
                  </a:cubicBezTo>
                  <a:cubicBezTo>
                    <a:pt x="135" y="183"/>
                    <a:pt x="137" y="184"/>
                    <a:pt x="138" y="184"/>
                  </a:cubicBezTo>
                  <a:cubicBezTo>
                    <a:pt x="145" y="184"/>
                    <a:pt x="165" y="173"/>
                    <a:pt x="169" y="167"/>
                  </a:cubicBezTo>
                  <a:cubicBezTo>
                    <a:pt x="167" y="166"/>
                    <a:pt x="167" y="165"/>
                    <a:pt x="166" y="163"/>
                  </a:cubicBezTo>
                  <a:cubicBezTo>
                    <a:pt x="169" y="161"/>
                    <a:pt x="175" y="160"/>
                    <a:pt x="178" y="158"/>
                  </a:cubicBezTo>
                  <a:cubicBezTo>
                    <a:pt x="184" y="169"/>
                    <a:pt x="197" y="170"/>
                    <a:pt x="207" y="173"/>
                  </a:cubicBezTo>
                  <a:cubicBezTo>
                    <a:pt x="224" y="173"/>
                    <a:pt x="224" y="173"/>
                    <a:pt x="224" y="173"/>
                  </a:cubicBezTo>
                  <a:cubicBezTo>
                    <a:pt x="233" y="179"/>
                    <a:pt x="243" y="178"/>
                    <a:pt x="251" y="184"/>
                  </a:cubicBezTo>
                  <a:cubicBezTo>
                    <a:pt x="255" y="187"/>
                    <a:pt x="259" y="196"/>
                    <a:pt x="266" y="196"/>
                  </a:cubicBezTo>
                  <a:cubicBezTo>
                    <a:pt x="268" y="196"/>
                    <a:pt x="269" y="193"/>
                    <a:pt x="270" y="190"/>
                  </a:cubicBezTo>
                  <a:cubicBezTo>
                    <a:pt x="273" y="193"/>
                    <a:pt x="275" y="195"/>
                    <a:pt x="279" y="195"/>
                  </a:cubicBezTo>
                  <a:cubicBezTo>
                    <a:pt x="281" y="193"/>
                    <a:pt x="283" y="195"/>
                    <a:pt x="285" y="197"/>
                  </a:cubicBezTo>
                  <a:cubicBezTo>
                    <a:pt x="284" y="199"/>
                    <a:pt x="282" y="200"/>
                    <a:pt x="282" y="203"/>
                  </a:cubicBezTo>
                  <a:cubicBezTo>
                    <a:pt x="282" y="205"/>
                    <a:pt x="285" y="208"/>
                    <a:pt x="286" y="208"/>
                  </a:cubicBezTo>
                  <a:cubicBezTo>
                    <a:pt x="290" y="208"/>
                    <a:pt x="289" y="204"/>
                    <a:pt x="295" y="204"/>
                  </a:cubicBezTo>
                  <a:cubicBezTo>
                    <a:pt x="295" y="208"/>
                    <a:pt x="295" y="208"/>
                    <a:pt x="295" y="208"/>
                  </a:cubicBezTo>
                  <a:cubicBezTo>
                    <a:pt x="295" y="210"/>
                    <a:pt x="290" y="211"/>
                    <a:pt x="290" y="213"/>
                  </a:cubicBezTo>
                  <a:cubicBezTo>
                    <a:pt x="290" y="215"/>
                    <a:pt x="291" y="218"/>
                    <a:pt x="296" y="218"/>
                  </a:cubicBezTo>
                  <a:cubicBezTo>
                    <a:pt x="301" y="218"/>
                    <a:pt x="305" y="218"/>
                    <a:pt x="305" y="222"/>
                  </a:cubicBezTo>
                  <a:cubicBezTo>
                    <a:pt x="305" y="227"/>
                    <a:pt x="305" y="227"/>
                    <a:pt x="305" y="227"/>
                  </a:cubicBezTo>
                  <a:cubicBezTo>
                    <a:pt x="305" y="230"/>
                    <a:pt x="312" y="236"/>
                    <a:pt x="318" y="236"/>
                  </a:cubicBezTo>
                  <a:cubicBezTo>
                    <a:pt x="319" y="236"/>
                    <a:pt x="319" y="236"/>
                    <a:pt x="321" y="236"/>
                  </a:cubicBezTo>
                  <a:cubicBezTo>
                    <a:pt x="321" y="237"/>
                    <a:pt x="323" y="238"/>
                    <a:pt x="323" y="240"/>
                  </a:cubicBezTo>
                  <a:cubicBezTo>
                    <a:pt x="323" y="244"/>
                    <a:pt x="321" y="252"/>
                    <a:pt x="326" y="254"/>
                  </a:cubicBezTo>
                  <a:cubicBezTo>
                    <a:pt x="328" y="254"/>
                    <a:pt x="330" y="254"/>
                    <a:pt x="332" y="256"/>
                  </a:cubicBezTo>
                  <a:cubicBezTo>
                    <a:pt x="335" y="259"/>
                    <a:pt x="332" y="263"/>
                    <a:pt x="335" y="265"/>
                  </a:cubicBezTo>
                  <a:cubicBezTo>
                    <a:pt x="335" y="265"/>
                    <a:pt x="343" y="270"/>
                    <a:pt x="344" y="271"/>
                  </a:cubicBezTo>
                  <a:cubicBezTo>
                    <a:pt x="346" y="278"/>
                    <a:pt x="346" y="286"/>
                    <a:pt x="357" y="286"/>
                  </a:cubicBezTo>
                  <a:cubicBezTo>
                    <a:pt x="358" y="292"/>
                    <a:pt x="369" y="288"/>
                    <a:pt x="371" y="296"/>
                  </a:cubicBezTo>
                  <a:cubicBezTo>
                    <a:pt x="372" y="299"/>
                    <a:pt x="380" y="300"/>
                    <a:pt x="383" y="303"/>
                  </a:cubicBezTo>
                  <a:cubicBezTo>
                    <a:pt x="384" y="304"/>
                    <a:pt x="385" y="304"/>
                    <a:pt x="386" y="305"/>
                  </a:cubicBezTo>
                  <a:cubicBezTo>
                    <a:pt x="386" y="305"/>
                    <a:pt x="386" y="305"/>
                    <a:pt x="386" y="305"/>
                  </a:cubicBezTo>
                  <a:cubicBezTo>
                    <a:pt x="388" y="308"/>
                    <a:pt x="390" y="309"/>
                    <a:pt x="390" y="312"/>
                  </a:cubicBezTo>
                  <a:cubicBezTo>
                    <a:pt x="390" y="315"/>
                    <a:pt x="388" y="318"/>
                    <a:pt x="386" y="320"/>
                  </a:cubicBezTo>
                  <a:cubicBezTo>
                    <a:pt x="385" y="317"/>
                    <a:pt x="382" y="315"/>
                    <a:pt x="377" y="315"/>
                  </a:cubicBezTo>
                  <a:cubicBezTo>
                    <a:pt x="376" y="315"/>
                    <a:pt x="373" y="315"/>
                    <a:pt x="373" y="317"/>
                  </a:cubicBezTo>
                  <a:cubicBezTo>
                    <a:pt x="373" y="324"/>
                    <a:pt x="380" y="326"/>
                    <a:pt x="380" y="333"/>
                  </a:cubicBezTo>
                  <a:cubicBezTo>
                    <a:pt x="380" y="343"/>
                    <a:pt x="372" y="360"/>
                    <a:pt x="375" y="367"/>
                  </a:cubicBezTo>
                  <a:cubicBezTo>
                    <a:pt x="378" y="375"/>
                    <a:pt x="375" y="386"/>
                    <a:pt x="378" y="393"/>
                  </a:cubicBezTo>
                  <a:cubicBezTo>
                    <a:pt x="376" y="394"/>
                    <a:pt x="374" y="396"/>
                    <a:pt x="375" y="399"/>
                  </a:cubicBezTo>
                  <a:cubicBezTo>
                    <a:pt x="380" y="408"/>
                    <a:pt x="387" y="421"/>
                    <a:pt x="393" y="422"/>
                  </a:cubicBezTo>
                  <a:cubicBezTo>
                    <a:pt x="392" y="435"/>
                    <a:pt x="400" y="439"/>
                    <a:pt x="405" y="449"/>
                  </a:cubicBezTo>
                  <a:cubicBezTo>
                    <a:pt x="406" y="452"/>
                    <a:pt x="405" y="455"/>
                    <a:pt x="407" y="456"/>
                  </a:cubicBezTo>
                  <a:cubicBezTo>
                    <a:pt x="418" y="460"/>
                    <a:pt x="434" y="467"/>
                    <a:pt x="438" y="476"/>
                  </a:cubicBezTo>
                  <a:cubicBezTo>
                    <a:pt x="438" y="476"/>
                    <a:pt x="438" y="476"/>
                    <a:pt x="438" y="476"/>
                  </a:cubicBezTo>
                  <a:cubicBezTo>
                    <a:pt x="438" y="478"/>
                    <a:pt x="438" y="478"/>
                    <a:pt x="438" y="478"/>
                  </a:cubicBezTo>
                  <a:cubicBezTo>
                    <a:pt x="440" y="485"/>
                    <a:pt x="443" y="487"/>
                    <a:pt x="445" y="492"/>
                  </a:cubicBezTo>
                  <a:cubicBezTo>
                    <a:pt x="447" y="496"/>
                    <a:pt x="447" y="505"/>
                    <a:pt x="451" y="507"/>
                  </a:cubicBezTo>
                  <a:cubicBezTo>
                    <a:pt x="456" y="510"/>
                    <a:pt x="461" y="517"/>
                    <a:pt x="465" y="523"/>
                  </a:cubicBezTo>
                  <a:cubicBezTo>
                    <a:pt x="468" y="527"/>
                    <a:pt x="461" y="526"/>
                    <a:pt x="459" y="526"/>
                  </a:cubicBezTo>
                  <a:cubicBezTo>
                    <a:pt x="462" y="531"/>
                    <a:pt x="469" y="530"/>
                    <a:pt x="473" y="534"/>
                  </a:cubicBezTo>
                  <a:cubicBezTo>
                    <a:pt x="476" y="537"/>
                    <a:pt x="479" y="540"/>
                    <a:pt x="482" y="544"/>
                  </a:cubicBezTo>
                  <a:cubicBezTo>
                    <a:pt x="482" y="552"/>
                    <a:pt x="482" y="552"/>
                    <a:pt x="482" y="552"/>
                  </a:cubicBezTo>
                  <a:cubicBezTo>
                    <a:pt x="483" y="553"/>
                    <a:pt x="484" y="553"/>
                    <a:pt x="485" y="554"/>
                  </a:cubicBezTo>
                  <a:cubicBezTo>
                    <a:pt x="489" y="556"/>
                    <a:pt x="492" y="564"/>
                    <a:pt x="497" y="564"/>
                  </a:cubicBezTo>
                  <a:cubicBezTo>
                    <a:pt x="497" y="565"/>
                    <a:pt x="502" y="570"/>
                    <a:pt x="502" y="570"/>
                  </a:cubicBezTo>
                  <a:cubicBezTo>
                    <a:pt x="503" y="570"/>
                    <a:pt x="504" y="567"/>
                    <a:pt x="504" y="566"/>
                  </a:cubicBezTo>
                  <a:cubicBezTo>
                    <a:pt x="504" y="563"/>
                    <a:pt x="501" y="558"/>
                    <a:pt x="498" y="560"/>
                  </a:cubicBezTo>
                  <a:cubicBezTo>
                    <a:pt x="493" y="557"/>
                    <a:pt x="491" y="549"/>
                    <a:pt x="488" y="542"/>
                  </a:cubicBezTo>
                  <a:cubicBezTo>
                    <a:pt x="486" y="535"/>
                    <a:pt x="480" y="532"/>
                    <a:pt x="478" y="525"/>
                  </a:cubicBezTo>
                  <a:cubicBezTo>
                    <a:pt x="476" y="520"/>
                    <a:pt x="476" y="516"/>
                    <a:pt x="472" y="512"/>
                  </a:cubicBezTo>
                  <a:cubicBezTo>
                    <a:pt x="469" y="509"/>
                    <a:pt x="465" y="509"/>
                    <a:pt x="462" y="505"/>
                  </a:cubicBezTo>
                  <a:cubicBezTo>
                    <a:pt x="460" y="499"/>
                    <a:pt x="457" y="495"/>
                    <a:pt x="457" y="489"/>
                  </a:cubicBezTo>
                  <a:cubicBezTo>
                    <a:pt x="457" y="488"/>
                    <a:pt x="457" y="486"/>
                    <a:pt x="458" y="485"/>
                  </a:cubicBezTo>
                  <a:cubicBezTo>
                    <a:pt x="462" y="489"/>
                    <a:pt x="466" y="489"/>
                    <a:pt x="472" y="491"/>
                  </a:cubicBezTo>
                  <a:cubicBezTo>
                    <a:pt x="474" y="492"/>
                    <a:pt x="473" y="499"/>
                    <a:pt x="476" y="502"/>
                  </a:cubicBezTo>
                  <a:cubicBezTo>
                    <a:pt x="479" y="505"/>
                    <a:pt x="478" y="510"/>
                    <a:pt x="481" y="513"/>
                  </a:cubicBezTo>
                  <a:cubicBezTo>
                    <a:pt x="484" y="516"/>
                    <a:pt x="487" y="519"/>
                    <a:pt x="491" y="523"/>
                  </a:cubicBezTo>
                  <a:cubicBezTo>
                    <a:pt x="492" y="522"/>
                    <a:pt x="492" y="523"/>
                    <a:pt x="494" y="523"/>
                  </a:cubicBezTo>
                  <a:cubicBezTo>
                    <a:pt x="494" y="531"/>
                    <a:pt x="504" y="531"/>
                    <a:pt x="507" y="537"/>
                  </a:cubicBezTo>
                  <a:cubicBezTo>
                    <a:pt x="508" y="540"/>
                    <a:pt x="506" y="543"/>
                    <a:pt x="509" y="545"/>
                  </a:cubicBezTo>
                  <a:cubicBezTo>
                    <a:pt x="512" y="549"/>
                    <a:pt x="516" y="550"/>
                    <a:pt x="520" y="553"/>
                  </a:cubicBezTo>
                  <a:cubicBezTo>
                    <a:pt x="526" y="560"/>
                    <a:pt x="537" y="568"/>
                    <a:pt x="540" y="579"/>
                  </a:cubicBezTo>
                  <a:cubicBezTo>
                    <a:pt x="541" y="582"/>
                    <a:pt x="543" y="582"/>
                    <a:pt x="543" y="586"/>
                  </a:cubicBezTo>
                  <a:cubicBezTo>
                    <a:pt x="543" y="590"/>
                    <a:pt x="540" y="592"/>
                    <a:pt x="540" y="595"/>
                  </a:cubicBezTo>
                  <a:cubicBezTo>
                    <a:pt x="540" y="598"/>
                    <a:pt x="542" y="601"/>
                    <a:pt x="545" y="601"/>
                  </a:cubicBezTo>
                  <a:cubicBezTo>
                    <a:pt x="546" y="605"/>
                    <a:pt x="555" y="607"/>
                    <a:pt x="559" y="611"/>
                  </a:cubicBezTo>
                  <a:cubicBezTo>
                    <a:pt x="560" y="612"/>
                    <a:pt x="560" y="612"/>
                    <a:pt x="562" y="613"/>
                  </a:cubicBezTo>
                  <a:cubicBezTo>
                    <a:pt x="566" y="615"/>
                    <a:pt x="568" y="614"/>
                    <a:pt x="572" y="616"/>
                  </a:cubicBezTo>
                  <a:cubicBezTo>
                    <a:pt x="577" y="618"/>
                    <a:pt x="578" y="622"/>
                    <a:pt x="582" y="623"/>
                  </a:cubicBezTo>
                  <a:cubicBezTo>
                    <a:pt x="585" y="624"/>
                    <a:pt x="587" y="622"/>
                    <a:pt x="591" y="624"/>
                  </a:cubicBezTo>
                  <a:cubicBezTo>
                    <a:pt x="594" y="625"/>
                    <a:pt x="604" y="633"/>
                    <a:pt x="608" y="633"/>
                  </a:cubicBezTo>
                  <a:cubicBezTo>
                    <a:pt x="610" y="633"/>
                    <a:pt x="612" y="632"/>
                    <a:pt x="615" y="633"/>
                  </a:cubicBezTo>
                  <a:cubicBezTo>
                    <a:pt x="616" y="634"/>
                    <a:pt x="618" y="636"/>
                    <a:pt x="621" y="636"/>
                  </a:cubicBezTo>
                  <a:cubicBezTo>
                    <a:pt x="626" y="636"/>
                    <a:pt x="627" y="630"/>
                    <a:pt x="633" y="630"/>
                  </a:cubicBezTo>
                  <a:cubicBezTo>
                    <a:pt x="635" y="630"/>
                    <a:pt x="637" y="631"/>
                    <a:pt x="639" y="632"/>
                  </a:cubicBezTo>
                  <a:cubicBezTo>
                    <a:pt x="641" y="632"/>
                    <a:pt x="641" y="632"/>
                    <a:pt x="641" y="632"/>
                  </a:cubicBezTo>
                  <a:cubicBezTo>
                    <a:pt x="649" y="636"/>
                    <a:pt x="651" y="643"/>
                    <a:pt x="660" y="648"/>
                  </a:cubicBezTo>
                  <a:cubicBezTo>
                    <a:pt x="666" y="651"/>
                    <a:pt x="670" y="649"/>
                    <a:pt x="676" y="652"/>
                  </a:cubicBezTo>
                  <a:cubicBezTo>
                    <a:pt x="680" y="654"/>
                    <a:pt x="683" y="657"/>
                    <a:pt x="689" y="657"/>
                  </a:cubicBezTo>
                  <a:cubicBezTo>
                    <a:pt x="691" y="657"/>
                    <a:pt x="693" y="656"/>
                    <a:pt x="695" y="656"/>
                  </a:cubicBezTo>
                  <a:cubicBezTo>
                    <a:pt x="697" y="656"/>
                    <a:pt x="697" y="656"/>
                    <a:pt x="697" y="656"/>
                  </a:cubicBezTo>
                  <a:cubicBezTo>
                    <a:pt x="699" y="663"/>
                    <a:pt x="704" y="666"/>
                    <a:pt x="709" y="671"/>
                  </a:cubicBezTo>
                  <a:cubicBezTo>
                    <a:pt x="710" y="672"/>
                    <a:pt x="712" y="673"/>
                    <a:pt x="713" y="676"/>
                  </a:cubicBezTo>
                  <a:cubicBezTo>
                    <a:pt x="714" y="680"/>
                    <a:pt x="711" y="685"/>
                    <a:pt x="716" y="688"/>
                  </a:cubicBezTo>
                  <a:cubicBezTo>
                    <a:pt x="719" y="688"/>
                    <a:pt x="719" y="688"/>
                    <a:pt x="719" y="688"/>
                  </a:cubicBezTo>
                  <a:cubicBezTo>
                    <a:pt x="718" y="687"/>
                    <a:pt x="718" y="686"/>
                    <a:pt x="719" y="685"/>
                  </a:cubicBezTo>
                  <a:cubicBezTo>
                    <a:pt x="719" y="685"/>
                    <a:pt x="729" y="691"/>
                    <a:pt x="730" y="693"/>
                  </a:cubicBezTo>
                  <a:cubicBezTo>
                    <a:pt x="731" y="696"/>
                    <a:pt x="731" y="699"/>
                    <a:pt x="736" y="700"/>
                  </a:cubicBezTo>
                  <a:cubicBezTo>
                    <a:pt x="736" y="700"/>
                    <a:pt x="737" y="702"/>
                    <a:pt x="737" y="702"/>
                  </a:cubicBezTo>
                  <a:cubicBezTo>
                    <a:pt x="739" y="702"/>
                    <a:pt x="744" y="700"/>
                    <a:pt x="746" y="702"/>
                  </a:cubicBezTo>
                  <a:cubicBezTo>
                    <a:pt x="749" y="704"/>
                    <a:pt x="752" y="710"/>
                    <a:pt x="757" y="710"/>
                  </a:cubicBezTo>
                  <a:cubicBezTo>
                    <a:pt x="759" y="710"/>
                    <a:pt x="761" y="709"/>
                    <a:pt x="761" y="706"/>
                  </a:cubicBezTo>
                  <a:cubicBezTo>
                    <a:pt x="761" y="705"/>
                    <a:pt x="759" y="704"/>
                    <a:pt x="759" y="703"/>
                  </a:cubicBezTo>
                  <a:cubicBezTo>
                    <a:pt x="759" y="701"/>
                    <a:pt x="768" y="695"/>
                    <a:pt x="770" y="695"/>
                  </a:cubicBezTo>
                  <a:cubicBezTo>
                    <a:pt x="773" y="695"/>
                    <a:pt x="774" y="699"/>
                    <a:pt x="777" y="700"/>
                  </a:cubicBezTo>
                  <a:cubicBezTo>
                    <a:pt x="777" y="702"/>
                    <a:pt x="775" y="702"/>
                    <a:pt x="775" y="703"/>
                  </a:cubicBezTo>
                  <a:cubicBezTo>
                    <a:pt x="775" y="704"/>
                    <a:pt x="778" y="705"/>
                    <a:pt x="779" y="706"/>
                  </a:cubicBezTo>
                  <a:cubicBezTo>
                    <a:pt x="779" y="706"/>
                    <a:pt x="779" y="706"/>
                    <a:pt x="780" y="705"/>
                  </a:cubicBezTo>
                  <a:cubicBezTo>
                    <a:pt x="779" y="706"/>
                    <a:pt x="779" y="707"/>
                    <a:pt x="779" y="707"/>
                  </a:cubicBezTo>
                  <a:cubicBezTo>
                    <a:pt x="779" y="713"/>
                    <a:pt x="785" y="712"/>
                    <a:pt x="785" y="718"/>
                  </a:cubicBezTo>
                  <a:cubicBezTo>
                    <a:pt x="785" y="721"/>
                    <a:pt x="783" y="723"/>
                    <a:pt x="783" y="726"/>
                  </a:cubicBezTo>
                  <a:cubicBezTo>
                    <a:pt x="783" y="729"/>
                    <a:pt x="785" y="731"/>
                    <a:pt x="785" y="733"/>
                  </a:cubicBezTo>
                  <a:cubicBezTo>
                    <a:pt x="785" y="735"/>
                    <a:pt x="785" y="735"/>
                    <a:pt x="785" y="735"/>
                  </a:cubicBezTo>
                  <a:cubicBezTo>
                    <a:pt x="784" y="737"/>
                    <a:pt x="784" y="737"/>
                    <a:pt x="784" y="737"/>
                  </a:cubicBezTo>
                  <a:cubicBezTo>
                    <a:pt x="784" y="738"/>
                    <a:pt x="785" y="739"/>
                    <a:pt x="787" y="740"/>
                  </a:cubicBezTo>
                  <a:cubicBezTo>
                    <a:pt x="785" y="748"/>
                    <a:pt x="777" y="746"/>
                    <a:pt x="774" y="753"/>
                  </a:cubicBezTo>
                  <a:cubicBezTo>
                    <a:pt x="771" y="758"/>
                    <a:pt x="769" y="766"/>
                    <a:pt x="761" y="766"/>
                  </a:cubicBezTo>
                  <a:cubicBezTo>
                    <a:pt x="762" y="779"/>
                    <a:pt x="754" y="778"/>
                    <a:pt x="754" y="785"/>
                  </a:cubicBezTo>
                  <a:cubicBezTo>
                    <a:pt x="754" y="790"/>
                    <a:pt x="755" y="796"/>
                    <a:pt x="759" y="796"/>
                  </a:cubicBezTo>
                  <a:cubicBezTo>
                    <a:pt x="761" y="796"/>
                    <a:pt x="761" y="794"/>
                    <a:pt x="764" y="796"/>
                  </a:cubicBezTo>
                  <a:cubicBezTo>
                    <a:pt x="763" y="801"/>
                    <a:pt x="757" y="802"/>
                    <a:pt x="754" y="807"/>
                  </a:cubicBezTo>
                  <a:cubicBezTo>
                    <a:pt x="753" y="808"/>
                    <a:pt x="751" y="812"/>
                    <a:pt x="751" y="816"/>
                  </a:cubicBezTo>
                  <a:cubicBezTo>
                    <a:pt x="751" y="821"/>
                    <a:pt x="755" y="827"/>
                    <a:pt x="759" y="831"/>
                  </a:cubicBezTo>
                  <a:cubicBezTo>
                    <a:pt x="760" y="832"/>
                    <a:pt x="762" y="831"/>
                    <a:pt x="763" y="833"/>
                  </a:cubicBezTo>
                  <a:cubicBezTo>
                    <a:pt x="764" y="835"/>
                    <a:pt x="765" y="840"/>
                    <a:pt x="767" y="842"/>
                  </a:cubicBezTo>
                  <a:cubicBezTo>
                    <a:pt x="768" y="843"/>
                    <a:pt x="770" y="842"/>
                    <a:pt x="771" y="844"/>
                  </a:cubicBezTo>
                  <a:cubicBezTo>
                    <a:pt x="774" y="850"/>
                    <a:pt x="775" y="854"/>
                    <a:pt x="778" y="861"/>
                  </a:cubicBezTo>
                  <a:cubicBezTo>
                    <a:pt x="780" y="867"/>
                    <a:pt x="786" y="873"/>
                    <a:pt x="788" y="880"/>
                  </a:cubicBezTo>
                  <a:cubicBezTo>
                    <a:pt x="790" y="885"/>
                    <a:pt x="794" y="887"/>
                    <a:pt x="794" y="892"/>
                  </a:cubicBezTo>
                  <a:cubicBezTo>
                    <a:pt x="794" y="895"/>
                    <a:pt x="793" y="899"/>
                    <a:pt x="795" y="901"/>
                  </a:cubicBezTo>
                  <a:cubicBezTo>
                    <a:pt x="801" y="907"/>
                    <a:pt x="805" y="911"/>
                    <a:pt x="814" y="914"/>
                  </a:cubicBezTo>
                  <a:cubicBezTo>
                    <a:pt x="818" y="915"/>
                    <a:pt x="820" y="916"/>
                    <a:pt x="823" y="920"/>
                  </a:cubicBezTo>
                  <a:cubicBezTo>
                    <a:pt x="827" y="923"/>
                    <a:pt x="830" y="923"/>
                    <a:pt x="835" y="925"/>
                  </a:cubicBezTo>
                  <a:cubicBezTo>
                    <a:pt x="840" y="928"/>
                    <a:pt x="845" y="932"/>
                    <a:pt x="848" y="939"/>
                  </a:cubicBezTo>
                  <a:cubicBezTo>
                    <a:pt x="849" y="943"/>
                    <a:pt x="850" y="961"/>
                    <a:pt x="850" y="964"/>
                  </a:cubicBezTo>
                  <a:cubicBezTo>
                    <a:pt x="850" y="969"/>
                    <a:pt x="848" y="977"/>
                    <a:pt x="848" y="981"/>
                  </a:cubicBezTo>
                  <a:cubicBezTo>
                    <a:pt x="848" y="995"/>
                    <a:pt x="848" y="995"/>
                    <a:pt x="848" y="995"/>
                  </a:cubicBezTo>
                  <a:cubicBezTo>
                    <a:pt x="847" y="998"/>
                    <a:pt x="845" y="1003"/>
                    <a:pt x="845" y="1005"/>
                  </a:cubicBezTo>
                  <a:cubicBezTo>
                    <a:pt x="845" y="1008"/>
                    <a:pt x="845" y="1008"/>
                    <a:pt x="845" y="1008"/>
                  </a:cubicBezTo>
                  <a:cubicBezTo>
                    <a:pt x="845" y="1019"/>
                    <a:pt x="838" y="1026"/>
                    <a:pt x="838" y="1038"/>
                  </a:cubicBezTo>
                  <a:cubicBezTo>
                    <a:pt x="838" y="1043"/>
                    <a:pt x="835" y="1047"/>
                    <a:pt x="837" y="1053"/>
                  </a:cubicBezTo>
                  <a:cubicBezTo>
                    <a:pt x="837" y="1075"/>
                    <a:pt x="837" y="1075"/>
                    <a:pt x="837" y="1075"/>
                  </a:cubicBezTo>
                  <a:cubicBezTo>
                    <a:pt x="835" y="1083"/>
                    <a:pt x="835" y="1088"/>
                    <a:pt x="833" y="1095"/>
                  </a:cubicBezTo>
                  <a:cubicBezTo>
                    <a:pt x="833" y="1096"/>
                    <a:pt x="831" y="1096"/>
                    <a:pt x="830" y="1097"/>
                  </a:cubicBezTo>
                  <a:cubicBezTo>
                    <a:pt x="829" y="1099"/>
                    <a:pt x="828" y="1104"/>
                    <a:pt x="827" y="1106"/>
                  </a:cubicBezTo>
                  <a:cubicBezTo>
                    <a:pt x="824" y="1110"/>
                    <a:pt x="820" y="1117"/>
                    <a:pt x="820" y="1124"/>
                  </a:cubicBezTo>
                  <a:cubicBezTo>
                    <a:pt x="820" y="1126"/>
                    <a:pt x="820" y="1135"/>
                    <a:pt x="822" y="1135"/>
                  </a:cubicBezTo>
                  <a:cubicBezTo>
                    <a:pt x="822" y="1135"/>
                    <a:pt x="823" y="1136"/>
                    <a:pt x="823" y="1138"/>
                  </a:cubicBezTo>
                  <a:cubicBezTo>
                    <a:pt x="823" y="1139"/>
                    <a:pt x="823" y="1140"/>
                    <a:pt x="820" y="1140"/>
                  </a:cubicBezTo>
                  <a:cubicBezTo>
                    <a:pt x="819" y="1145"/>
                    <a:pt x="817" y="1148"/>
                    <a:pt x="817" y="1154"/>
                  </a:cubicBezTo>
                  <a:cubicBezTo>
                    <a:pt x="817" y="1157"/>
                    <a:pt x="819" y="1164"/>
                    <a:pt x="822" y="1164"/>
                  </a:cubicBezTo>
                  <a:cubicBezTo>
                    <a:pt x="824" y="1164"/>
                    <a:pt x="824" y="1162"/>
                    <a:pt x="826" y="1161"/>
                  </a:cubicBezTo>
                  <a:cubicBezTo>
                    <a:pt x="827" y="1160"/>
                    <a:pt x="828" y="1161"/>
                    <a:pt x="829" y="1161"/>
                  </a:cubicBezTo>
                  <a:cubicBezTo>
                    <a:pt x="829" y="1165"/>
                    <a:pt x="829" y="1165"/>
                    <a:pt x="829" y="1165"/>
                  </a:cubicBezTo>
                  <a:cubicBezTo>
                    <a:pt x="819" y="1210"/>
                    <a:pt x="819" y="1210"/>
                    <a:pt x="819" y="1210"/>
                  </a:cubicBezTo>
                  <a:cubicBezTo>
                    <a:pt x="814" y="1210"/>
                    <a:pt x="816" y="1205"/>
                    <a:pt x="811" y="1205"/>
                  </a:cubicBezTo>
                  <a:cubicBezTo>
                    <a:pt x="809" y="1205"/>
                    <a:pt x="808" y="1206"/>
                    <a:pt x="808" y="1208"/>
                  </a:cubicBezTo>
                  <a:cubicBezTo>
                    <a:pt x="808" y="1208"/>
                    <a:pt x="808" y="1208"/>
                    <a:pt x="808" y="1208"/>
                  </a:cubicBezTo>
                  <a:cubicBezTo>
                    <a:pt x="808" y="1211"/>
                    <a:pt x="808" y="1211"/>
                    <a:pt x="808" y="1211"/>
                  </a:cubicBezTo>
                  <a:cubicBezTo>
                    <a:pt x="808" y="1215"/>
                    <a:pt x="812" y="1220"/>
                    <a:pt x="812" y="1222"/>
                  </a:cubicBezTo>
                  <a:cubicBezTo>
                    <a:pt x="812" y="1227"/>
                    <a:pt x="805" y="1229"/>
                    <a:pt x="805" y="1235"/>
                  </a:cubicBezTo>
                  <a:cubicBezTo>
                    <a:pt x="805" y="1240"/>
                    <a:pt x="810" y="1250"/>
                    <a:pt x="810" y="1257"/>
                  </a:cubicBezTo>
                  <a:cubicBezTo>
                    <a:pt x="810" y="1261"/>
                    <a:pt x="810" y="1261"/>
                    <a:pt x="810" y="1261"/>
                  </a:cubicBezTo>
                  <a:cubicBezTo>
                    <a:pt x="810" y="1268"/>
                    <a:pt x="818" y="1267"/>
                    <a:pt x="818" y="1274"/>
                  </a:cubicBezTo>
                  <a:cubicBezTo>
                    <a:pt x="818" y="1276"/>
                    <a:pt x="817" y="1278"/>
                    <a:pt x="816" y="1279"/>
                  </a:cubicBezTo>
                  <a:cubicBezTo>
                    <a:pt x="817" y="1280"/>
                    <a:pt x="817" y="1280"/>
                    <a:pt x="818" y="1281"/>
                  </a:cubicBezTo>
                  <a:cubicBezTo>
                    <a:pt x="818" y="1283"/>
                    <a:pt x="812" y="1283"/>
                    <a:pt x="812" y="1286"/>
                  </a:cubicBezTo>
                  <a:cubicBezTo>
                    <a:pt x="812" y="1286"/>
                    <a:pt x="814" y="1288"/>
                    <a:pt x="815" y="1289"/>
                  </a:cubicBezTo>
                  <a:cubicBezTo>
                    <a:pt x="819" y="1293"/>
                    <a:pt x="822" y="1297"/>
                    <a:pt x="830" y="1297"/>
                  </a:cubicBezTo>
                  <a:cubicBezTo>
                    <a:pt x="830" y="1299"/>
                    <a:pt x="831" y="1301"/>
                    <a:pt x="834" y="1301"/>
                  </a:cubicBezTo>
                  <a:cubicBezTo>
                    <a:pt x="839" y="1301"/>
                    <a:pt x="839" y="1301"/>
                    <a:pt x="839" y="1301"/>
                  </a:cubicBezTo>
                  <a:cubicBezTo>
                    <a:pt x="839" y="1307"/>
                    <a:pt x="846" y="1307"/>
                    <a:pt x="851" y="1308"/>
                  </a:cubicBezTo>
                  <a:cubicBezTo>
                    <a:pt x="856" y="1310"/>
                    <a:pt x="853" y="1318"/>
                    <a:pt x="860" y="1318"/>
                  </a:cubicBezTo>
                  <a:cubicBezTo>
                    <a:pt x="869" y="1318"/>
                    <a:pt x="869" y="1318"/>
                    <a:pt x="869" y="1318"/>
                  </a:cubicBezTo>
                  <a:cubicBezTo>
                    <a:pt x="870" y="1318"/>
                    <a:pt x="871" y="1317"/>
                    <a:pt x="872" y="1317"/>
                  </a:cubicBezTo>
                  <a:cubicBezTo>
                    <a:pt x="875" y="1317"/>
                    <a:pt x="875" y="1317"/>
                    <a:pt x="875" y="1317"/>
                  </a:cubicBezTo>
                  <a:cubicBezTo>
                    <a:pt x="878" y="1317"/>
                    <a:pt x="885" y="1311"/>
                    <a:pt x="890" y="1311"/>
                  </a:cubicBezTo>
                  <a:cubicBezTo>
                    <a:pt x="892" y="1311"/>
                    <a:pt x="894" y="1312"/>
                    <a:pt x="895" y="1310"/>
                  </a:cubicBezTo>
                  <a:cubicBezTo>
                    <a:pt x="887" y="1306"/>
                    <a:pt x="878" y="1303"/>
                    <a:pt x="872" y="1297"/>
                  </a:cubicBezTo>
                  <a:cubicBezTo>
                    <a:pt x="868" y="1293"/>
                    <a:pt x="868" y="1278"/>
                    <a:pt x="863" y="1275"/>
                  </a:cubicBezTo>
                  <a:cubicBezTo>
                    <a:pt x="861" y="1275"/>
                    <a:pt x="858" y="1271"/>
                    <a:pt x="858" y="1268"/>
                  </a:cubicBezTo>
                  <a:cubicBezTo>
                    <a:pt x="858" y="1263"/>
                    <a:pt x="859" y="1258"/>
                    <a:pt x="863" y="1255"/>
                  </a:cubicBezTo>
                  <a:cubicBezTo>
                    <a:pt x="866" y="1252"/>
                    <a:pt x="871" y="1254"/>
                    <a:pt x="873" y="1249"/>
                  </a:cubicBezTo>
                  <a:cubicBezTo>
                    <a:pt x="875" y="1246"/>
                    <a:pt x="874" y="1242"/>
                    <a:pt x="876" y="1239"/>
                  </a:cubicBezTo>
                  <a:cubicBezTo>
                    <a:pt x="881" y="1235"/>
                    <a:pt x="888" y="1234"/>
                    <a:pt x="888" y="1225"/>
                  </a:cubicBezTo>
                  <a:cubicBezTo>
                    <a:pt x="888" y="1216"/>
                    <a:pt x="874" y="1220"/>
                    <a:pt x="874" y="1208"/>
                  </a:cubicBezTo>
                  <a:cubicBezTo>
                    <a:pt x="874" y="1203"/>
                    <a:pt x="879" y="1199"/>
                    <a:pt x="884" y="1198"/>
                  </a:cubicBezTo>
                  <a:cubicBezTo>
                    <a:pt x="886" y="1197"/>
                    <a:pt x="891" y="1197"/>
                    <a:pt x="892" y="1194"/>
                  </a:cubicBezTo>
                  <a:cubicBezTo>
                    <a:pt x="894" y="1186"/>
                    <a:pt x="894" y="1180"/>
                    <a:pt x="899" y="1175"/>
                  </a:cubicBezTo>
                  <a:cubicBezTo>
                    <a:pt x="898" y="1174"/>
                    <a:pt x="896" y="1174"/>
                    <a:pt x="896" y="1170"/>
                  </a:cubicBezTo>
                  <a:cubicBezTo>
                    <a:pt x="899" y="1170"/>
                    <a:pt x="900" y="1173"/>
                    <a:pt x="904" y="1173"/>
                  </a:cubicBezTo>
                  <a:cubicBezTo>
                    <a:pt x="904" y="1173"/>
                    <a:pt x="907" y="1171"/>
                    <a:pt x="907" y="1169"/>
                  </a:cubicBezTo>
                  <a:cubicBezTo>
                    <a:pt x="907" y="1168"/>
                    <a:pt x="905" y="1167"/>
                    <a:pt x="904" y="1166"/>
                  </a:cubicBezTo>
                  <a:cubicBezTo>
                    <a:pt x="903" y="1166"/>
                    <a:pt x="901" y="1168"/>
                    <a:pt x="900" y="1168"/>
                  </a:cubicBezTo>
                  <a:cubicBezTo>
                    <a:pt x="897" y="1168"/>
                    <a:pt x="893" y="1160"/>
                    <a:pt x="893" y="1156"/>
                  </a:cubicBezTo>
                  <a:cubicBezTo>
                    <a:pt x="893" y="1155"/>
                    <a:pt x="894" y="1152"/>
                    <a:pt x="896" y="1152"/>
                  </a:cubicBezTo>
                  <a:cubicBezTo>
                    <a:pt x="903" y="1152"/>
                    <a:pt x="904" y="1157"/>
                    <a:pt x="910" y="1157"/>
                  </a:cubicBezTo>
                  <a:cubicBezTo>
                    <a:pt x="912" y="1157"/>
                    <a:pt x="917" y="1155"/>
                    <a:pt x="917" y="1153"/>
                  </a:cubicBezTo>
                  <a:cubicBezTo>
                    <a:pt x="917" y="1150"/>
                    <a:pt x="917" y="1150"/>
                    <a:pt x="917" y="1150"/>
                  </a:cubicBezTo>
                  <a:cubicBezTo>
                    <a:pt x="919" y="1146"/>
                    <a:pt x="916" y="1136"/>
                    <a:pt x="920" y="1133"/>
                  </a:cubicBezTo>
                  <a:cubicBezTo>
                    <a:pt x="923" y="1130"/>
                    <a:pt x="933" y="1133"/>
                    <a:pt x="938" y="1132"/>
                  </a:cubicBezTo>
                  <a:cubicBezTo>
                    <a:pt x="945" y="1129"/>
                    <a:pt x="952" y="1131"/>
                    <a:pt x="957" y="1125"/>
                  </a:cubicBezTo>
                  <a:cubicBezTo>
                    <a:pt x="960" y="1122"/>
                    <a:pt x="962" y="1120"/>
                    <a:pt x="965" y="1116"/>
                  </a:cubicBezTo>
                  <a:cubicBezTo>
                    <a:pt x="966" y="1114"/>
                    <a:pt x="966" y="1112"/>
                    <a:pt x="966" y="1108"/>
                  </a:cubicBezTo>
                  <a:cubicBezTo>
                    <a:pt x="966" y="1105"/>
                    <a:pt x="961" y="1105"/>
                    <a:pt x="961" y="1101"/>
                  </a:cubicBezTo>
                  <a:cubicBezTo>
                    <a:pt x="959" y="1098"/>
                    <a:pt x="959" y="1094"/>
                    <a:pt x="957" y="1092"/>
                  </a:cubicBezTo>
                  <a:cubicBezTo>
                    <a:pt x="956" y="1091"/>
                    <a:pt x="951" y="1089"/>
                    <a:pt x="951" y="1087"/>
                  </a:cubicBezTo>
                  <a:cubicBezTo>
                    <a:pt x="951" y="1086"/>
                    <a:pt x="953" y="1085"/>
                    <a:pt x="954" y="1085"/>
                  </a:cubicBezTo>
                  <a:cubicBezTo>
                    <a:pt x="958" y="1085"/>
                    <a:pt x="962" y="1089"/>
                    <a:pt x="967" y="1089"/>
                  </a:cubicBezTo>
                  <a:cubicBezTo>
                    <a:pt x="969" y="1089"/>
                    <a:pt x="976" y="1092"/>
                    <a:pt x="981" y="1092"/>
                  </a:cubicBezTo>
                  <a:cubicBezTo>
                    <a:pt x="995" y="1092"/>
                    <a:pt x="997" y="1077"/>
                    <a:pt x="1003" y="1068"/>
                  </a:cubicBezTo>
                  <a:cubicBezTo>
                    <a:pt x="1008" y="1060"/>
                    <a:pt x="1014" y="1059"/>
                    <a:pt x="1020" y="1051"/>
                  </a:cubicBezTo>
                  <a:cubicBezTo>
                    <a:pt x="1022" y="1047"/>
                    <a:pt x="1022" y="1045"/>
                    <a:pt x="1024" y="1041"/>
                  </a:cubicBezTo>
                  <a:cubicBezTo>
                    <a:pt x="1024" y="1041"/>
                    <a:pt x="1024" y="1041"/>
                    <a:pt x="1024" y="1041"/>
                  </a:cubicBezTo>
                  <a:cubicBezTo>
                    <a:pt x="1027" y="1034"/>
                    <a:pt x="1030" y="1029"/>
                    <a:pt x="1036" y="1026"/>
                  </a:cubicBezTo>
                  <a:cubicBezTo>
                    <a:pt x="1036" y="1012"/>
                    <a:pt x="1036" y="1012"/>
                    <a:pt x="1036" y="1012"/>
                  </a:cubicBezTo>
                  <a:cubicBezTo>
                    <a:pt x="1036" y="1006"/>
                    <a:pt x="1036" y="1002"/>
                    <a:pt x="1040" y="998"/>
                  </a:cubicBezTo>
                  <a:cubicBezTo>
                    <a:pt x="1042" y="995"/>
                    <a:pt x="1046" y="995"/>
                    <a:pt x="1049" y="991"/>
                  </a:cubicBezTo>
                  <a:cubicBezTo>
                    <a:pt x="1054" y="983"/>
                    <a:pt x="1062" y="987"/>
                    <a:pt x="1069" y="980"/>
                  </a:cubicBezTo>
                  <a:cubicBezTo>
                    <a:pt x="1070" y="979"/>
                    <a:pt x="1070" y="977"/>
                    <a:pt x="1072" y="976"/>
                  </a:cubicBezTo>
                  <a:cubicBezTo>
                    <a:pt x="1077" y="974"/>
                    <a:pt x="1081" y="975"/>
                    <a:pt x="1087" y="975"/>
                  </a:cubicBezTo>
                  <a:cubicBezTo>
                    <a:pt x="1092" y="975"/>
                    <a:pt x="1099" y="970"/>
                    <a:pt x="1100" y="967"/>
                  </a:cubicBezTo>
                  <a:cubicBezTo>
                    <a:pt x="1101" y="965"/>
                    <a:pt x="1101" y="962"/>
                    <a:pt x="1102" y="960"/>
                  </a:cubicBezTo>
                  <a:cubicBezTo>
                    <a:pt x="1107" y="954"/>
                    <a:pt x="1108" y="951"/>
                    <a:pt x="1113" y="944"/>
                  </a:cubicBezTo>
                  <a:cubicBezTo>
                    <a:pt x="1113" y="943"/>
                    <a:pt x="1114" y="936"/>
                    <a:pt x="1114" y="933"/>
                  </a:cubicBezTo>
                  <a:cubicBezTo>
                    <a:pt x="1114" y="931"/>
                    <a:pt x="1117" y="928"/>
                    <a:pt x="1118" y="926"/>
                  </a:cubicBezTo>
                  <a:cubicBezTo>
                    <a:pt x="1118" y="925"/>
                    <a:pt x="1120" y="924"/>
                    <a:pt x="1120" y="923"/>
                  </a:cubicBezTo>
                  <a:cubicBezTo>
                    <a:pt x="1120" y="919"/>
                    <a:pt x="1122" y="914"/>
                    <a:pt x="1122" y="908"/>
                  </a:cubicBezTo>
                  <a:cubicBezTo>
                    <a:pt x="1122" y="901"/>
                    <a:pt x="1117" y="891"/>
                    <a:pt x="1122" y="886"/>
                  </a:cubicBezTo>
                  <a:cubicBezTo>
                    <a:pt x="1125" y="883"/>
                    <a:pt x="1128" y="883"/>
                    <a:pt x="1131" y="878"/>
                  </a:cubicBezTo>
                  <a:cubicBezTo>
                    <a:pt x="1133" y="875"/>
                    <a:pt x="1134" y="875"/>
                    <a:pt x="1136" y="872"/>
                  </a:cubicBezTo>
                  <a:cubicBezTo>
                    <a:pt x="1145" y="859"/>
                    <a:pt x="1157" y="853"/>
                    <a:pt x="1157" y="831"/>
                  </a:cubicBezTo>
                  <a:cubicBezTo>
                    <a:pt x="1157" y="824"/>
                    <a:pt x="1155" y="818"/>
                    <a:pt x="1149" y="816"/>
                  </a:cubicBezTo>
                  <a:close/>
                  <a:moveTo>
                    <a:pt x="236" y="169"/>
                  </a:moveTo>
                  <a:cubicBezTo>
                    <a:pt x="241" y="169"/>
                    <a:pt x="246" y="168"/>
                    <a:pt x="248" y="172"/>
                  </a:cubicBezTo>
                  <a:cubicBezTo>
                    <a:pt x="246" y="168"/>
                    <a:pt x="241" y="169"/>
                    <a:pt x="236" y="169"/>
                  </a:cubicBezTo>
                  <a:close/>
                  <a:moveTo>
                    <a:pt x="300" y="199"/>
                  </a:moveTo>
                  <a:cubicBezTo>
                    <a:pt x="300" y="201"/>
                    <a:pt x="303" y="201"/>
                    <a:pt x="304" y="204"/>
                  </a:cubicBezTo>
                  <a:cubicBezTo>
                    <a:pt x="303" y="201"/>
                    <a:pt x="300" y="201"/>
                    <a:pt x="300" y="199"/>
                  </a:cubicBezTo>
                  <a:close/>
                  <a:moveTo>
                    <a:pt x="321" y="235"/>
                  </a:moveTo>
                  <a:cubicBezTo>
                    <a:pt x="322" y="234"/>
                    <a:pt x="324" y="233"/>
                    <a:pt x="325" y="231"/>
                  </a:cubicBezTo>
                  <a:cubicBezTo>
                    <a:pt x="324" y="233"/>
                    <a:pt x="322" y="234"/>
                    <a:pt x="321" y="235"/>
                  </a:cubicBezTo>
                  <a:close/>
                  <a:moveTo>
                    <a:pt x="325" y="230"/>
                  </a:moveTo>
                  <a:cubicBezTo>
                    <a:pt x="325" y="223"/>
                    <a:pt x="320" y="222"/>
                    <a:pt x="317" y="219"/>
                  </a:cubicBezTo>
                  <a:cubicBezTo>
                    <a:pt x="317" y="219"/>
                    <a:pt x="316" y="218"/>
                    <a:pt x="316" y="218"/>
                  </a:cubicBezTo>
                  <a:cubicBezTo>
                    <a:pt x="316" y="218"/>
                    <a:pt x="317" y="219"/>
                    <a:pt x="317" y="219"/>
                  </a:cubicBezTo>
                  <a:cubicBezTo>
                    <a:pt x="320" y="222"/>
                    <a:pt x="325" y="223"/>
                    <a:pt x="325" y="230"/>
                  </a:cubicBezTo>
                  <a:close/>
                  <a:moveTo>
                    <a:pt x="564" y="503"/>
                  </a:moveTo>
                  <a:cubicBezTo>
                    <a:pt x="564" y="503"/>
                    <a:pt x="563" y="504"/>
                    <a:pt x="563" y="504"/>
                  </a:cubicBezTo>
                  <a:cubicBezTo>
                    <a:pt x="563" y="504"/>
                    <a:pt x="564" y="503"/>
                    <a:pt x="564" y="503"/>
                  </a:cubicBezTo>
                  <a:close/>
                  <a:moveTo>
                    <a:pt x="609" y="535"/>
                  </a:moveTo>
                  <a:cubicBezTo>
                    <a:pt x="609" y="535"/>
                    <a:pt x="609" y="535"/>
                    <a:pt x="609" y="535"/>
                  </a:cubicBezTo>
                  <a:cubicBezTo>
                    <a:pt x="609" y="535"/>
                    <a:pt x="609" y="535"/>
                    <a:pt x="609" y="535"/>
                  </a:cubicBezTo>
                  <a:close/>
                  <a:moveTo>
                    <a:pt x="598" y="536"/>
                  </a:moveTo>
                  <a:cubicBezTo>
                    <a:pt x="598" y="536"/>
                    <a:pt x="598" y="536"/>
                    <a:pt x="598" y="536"/>
                  </a:cubicBezTo>
                  <a:cubicBezTo>
                    <a:pt x="598" y="536"/>
                    <a:pt x="598" y="536"/>
                    <a:pt x="598" y="536"/>
                  </a:cubicBezTo>
                  <a:close/>
                  <a:moveTo>
                    <a:pt x="733" y="379"/>
                  </a:moveTo>
                  <a:cubicBezTo>
                    <a:pt x="733" y="376"/>
                    <a:pt x="735" y="374"/>
                    <a:pt x="736" y="372"/>
                  </a:cubicBezTo>
                  <a:cubicBezTo>
                    <a:pt x="737" y="372"/>
                    <a:pt x="738" y="371"/>
                    <a:pt x="739" y="370"/>
                  </a:cubicBezTo>
                  <a:cubicBezTo>
                    <a:pt x="738" y="371"/>
                    <a:pt x="737" y="372"/>
                    <a:pt x="736" y="372"/>
                  </a:cubicBezTo>
                  <a:cubicBezTo>
                    <a:pt x="735" y="374"/>
                    <a:pt x="733" y="376"/>
                    <a:pt x="733" y="379"/>
                  </a:cubicBezTo>
                  <a:cubicBezTo>
                    <a:pt x="733" y="379"/>
                    <a:pt x="733" y="379"/>
                    <a:pt x="733" y="379"/>
                  </a:cubicBezTo>
                  <a:close/>
                  <a:moveTo>
                    <a:pt x="763" y="378"/>
                  </a:moveTo>
                  <a:cubicBezTo>
                    <a:pt x="764" y="377"/>
                    <a:pt x="765" y="376"/>
                    <a:pt x="766" y="376"/>
                  </a:cubicBezTo>
                  <a:cubicBezTo>
                    <a:pt x="766" y="375"/>
                    <a:pt x="765" y="374"/>
                    <a:pt x="765" y="374"/>
                  </a:cubicBezTo>
                  <a:cubicBezTo>
                    <a:pt x="765" y="374"/>
                    <a:pt x="766" y="375"/>
                    <a:pt x="766" y="376"/>
                  </a:cubicBezTo>
                  <a:cubicBezTo>
                    <a:pt x="765" y="376"/>
                    <a:pt x="764" y="377"/>
                    <a:pt x="763" y="378"/>
                  </a:cubicBezTo>
                  <a:close/>
                  <a:moveTo>
                    <a:pt x="874" y="349"/>
                  </a:moveTo>
                  <a:cubicBezTo>
                    <a:pt x="873" y="348"/>
                    <a:pt x="873" y="348"/>
                    <a:pt x="873" y="347"/>
                  </a:cubicBezTo>
                  <a:cubicBezTo>
                    <a:pt x="873" y="348"/>
                    <a:pt x="873" y="348"/>
                    <a:pt x="874" y="349"/>
                  </a:cubicBezTo>
                  <a:close/>
                  <a:moveTo>
                    <a:pt x="868" y="323"/>
                  </a:moveTo>
                  <a:cubicBezTo>
                    <a:pt x="868" y="323"/>
                    <a:pt x="868" y="323"/>
                    <a:pt x="868" y="323"/>
                  </a:cubicBezTo>
                  <a:cubicBezTo>
                    <a:pt x="868" y="323"/>
                    <a:pt x="868" y="323"/>
                    <a:pt x="868" y="323"/>
                  </a:cubicBezTo>
                  <a:cubicBezTo>
                    <a:pt x="866" y="319"/>
                    <a:pt x="860" y="326"/>
                    <a:pt x="856" y="321"/>
                  </a:cubicBezTo>
                  <a:cubicBezTo>
                    <a:pt x="856" y="321"/>
                    <a:pt x="856" y="321"/>
                    <a:pt x="856" y="321"/>
                  </a:cubicBezTo>
                  <a:cubicBezTo>
                    <a:pt x="860" y="326"/>
                    <a:pt x="866" y="319"/>
                    <a:pt x="868" y="323"/>
                  </a:cubicBezTo>
                  <a:close/>
                  <a:moveTo>
                    <a:pt x="872" y="346"/>
                  </a:moveTo>
                  <a:cubicBezTo>
                    <a:pt x="872" y="345"/>
                    <a:pt x="872" y="344"/>
                    <a:pt x="872" y="343"/>
                  </a:cubicBezTo>
                  <a:cubicBezTo>
                    <a:pt x="872" y="344"/>
                    <a:pt x="872" y="345"/>
                    <a:pt x="872" y="346"/>
                  </a:cubicBezTo>
                  <a:close/>
                  <a:moveTo>
                    <a:pt x="872" y="343"/>
                  </a:moveTo>
                  <a:cubicBezTo>
                    <a:pt x="872" y="342"/>
                    <a:pt x="872" y="341"/>
                    <a:pt x="872" y="340"/>
                  </a:cubicBezTo>
                  <a:cubicBezTo>
                    <a:pt x="872" y="341"/>
                    <a:pt x="872" y="342"/>
                    <a:pt x="872" y="343"/>
                  </a:cubicBezTo>
                  <a:close/>
                  <a:moveTo>
                    <a:pt x="871" y="340"/>
                  </a:moveTo>
                  <a:cubicBezTo>
                    <a:pt x="871" y="339"/>
                    <a:pt x="871" y="338"/>
                    <a:pt x="871" y="336"/>
                  </a:cubicBezTo>
                  <a:cubicBezTo>
                    <a:pt x="871" y="338"/>
                    <a:pt x="871" y="339"/>
                    <a:pt x="871" y="340"/>
                  </a:cubicBezTo>
                  <a:close/>
                  <a:moveTo>
                    <a:pt x="871" y="333"/>
                  </a:moveTo>
                  <a:cubicBezTo>
                    <a:pt x="871" y="333"/>
                    <a:pt x="871" y="333"/>
                    <a:pt x="871" y="333"/>
                  </a:cubicBezTo>
                  <a:cubicBezTo>
                    <a:pt x="871" y="333"/>
                    <a:pt x="871" y="333"/>
                    <a:pt x="871" y="333"/>
                  </a:cubicBezTo>
                  <a:close/>
                  <a:moveTo>
                    <a:pt x="871" y="330"/>
                  </a:moveTo>
                  <a:cubicBezTo>
                    <a:pt x="870" y="330"/>
                    <a:pt x="870" y="329"/>
                    <a:pt x="870" y="329"/>
                  </a:cubicBezTo>
                  <a:cubicBezTo>
                    <a:pt x="870" y="329"/>
                    <a:pt x="870" y="330"/>
                    <a:pt x="871" y="330"/>
                  </a:cubicBezTo>
                  <a:close/>
                  <a:moveTo>
                    <a:pt x="870" y="326"/>
                  </a:moveTo>
                  <a:cubicBezTo>
                    <a:pt x="870" y="326"/>
                    <a:pt x="870" y="326"/>
                    <a:pt x="870" y="326"/>
                  </a:cubicBezTo>
                  <a:cubicBezTo>
                    <a:pt x="870" y="326"/>
                    <a:pt x="870" y="326"/>
                    <a:pt x="870" y="326"/>
                  </a:cubicBezTo>
                  <a:close/>
                  <a:moveTo>
                    <a:pt x="843" y="342"/>
                  </a:moveTo>
                  <a:cubicBezTo>
                    <a:pt x="847" y="339"/>
                    <a:pt x="848" y="333"/>
                    <a:pt x="850" y="328"/>
                  </a:cubicBezTo>
                  <a:cubicBezTo>
                    <a:pt x="848" y="333"/>
                    <a:pt x="847" y="339"/>
                    <a:pt x="843" y="342"/>
                  </a:cubicBezTo>
                  <a:cubicBezTo>
                    <a:pt x="842" y="343"/>
                    <a:pt x="843" y="344"/>
                    <a:pt x="841" y="345"/>
                  </a:cubicBezTo>
                  <a:cubicBezTo>
                    <a:pt x="843" y="344"/>
                    <a:pt x="842" y="343"/>
                    <a:pt x="843" y="342"/>
                  </a:cubicBezTo>
                  <a:close/>
                  <a:moveTo>
                    <a:pt x="766" y="366"/>
                  </a:moveTo>
                  <a:cubicBezTo>
                    <a:pt x="773" y="363"/>
                    <a:pt x="787" y="360"/>
                    <a:pt x="795" y="360"/>
                  </a:cubicBezTo>
                  <a:cubicBezTo>
                    <a:pt x="795" y="371"/>
                    <a:pt x="775" y="368"/>
                    <a:pt x="767" y="368"/>
                  </a:cubicBezTo>
                  <a:cubicBezTo>
                    <a:pt x="765" y="368"/>
                    <a:pt x="765" y="369"/>
                    <a:pt x="763" y="369"/>
                  </a:cubicBezTo>
                  <a:cubicBezTo>
                    <a:pt x="763" y="369"/>
                    <a:pt x="764" y="370"/>
                    <a:pt x="764" y="371"/>
                  </a:cubicBezTo>
                  <a:cubicBezTo>
                    <a:pt x="763" y="370"/>
                    <a:pt x="762" y="369"/>
                    <a:pt x="762" y="368"/>
                  </a:cubicBezTo>
                  <a:cubicBezTo>
                    <a:pt x="762" y="366"/>
                    <a:pt x="765" y="366"/>
                    <a:pt x="766" y="366"/>
                  </a:cubicBezTo>
                  <a:close/>
                  <a:moveTo>
                    <a:pt x="765" y="372"/>
                  </a:moveTo>
                  <a:cubicBezTo>
                    <a:pt x="765" y="372"/>
                    <a:pt x="764" y="372"/>
                    <a:pt x="764" y="372"/>
                  </a:cubicBezTo>
                  <a:cubicBezTo>
                    <a:pt x="764" y="372"/>
                    <a:pt x="765" y="372"/>
                    <a:pt x="765" y="372"/>
                  </a:cubicBezTo>
                  <a:close/>
                  <a:moveTo>
                    <a:pt x="761" y="378"/>
                  </a:moveTo>
                  <a:cubicBezTo>
                    <a:pt x="754" y="382"/>
                    <a:pt x="744" y="387"/>
                    <a:pt x="738" y="387"/>
                  </a:cubicBezTo>
                  <a:cubicBezTo>
                    <a:pt x="735" y="387"/>
                    <a:pt x="733" y="382"/>
                    <a:pt x="733" y="379"/>
                  </a:cubicBezTo>
                  <a:cubicBezTo>
                    <a:pt x="734" y="381"/>
                    <a:pt x="736" y="383"/>
                    <a:pt x="738" y="383"/>
                  </a:cubicBezTo>
                  <a:cubicBezTo>
                    <a:pt x="741" y="383"/>
                    <a:pt x="741" y="381"/>
                    <a:pt x="742" y="380"/>
                  </a:cubicBezTo>
                  <a:cubicBezTo>
                    <a:pt x="745" y="377"/>
                    <a:pt x="750" y="377"/>
                    <a:pt x="754" y="377"/>
                  </a:cubicBezTo>
                  <a:cubicBezTo>
                    <a:pt x="758" y="377"/>
                    <a:pt x="760" y="379"/>
                    <a:pt x="761" y="378"/>
                  </a:cubicBezTo>
                  <a:close/>
                  <a:moveTo>
                    <a:pt x="679" y="315"/>
                  </a:moveTo>
                  <a:cubicBezTo>
                    <a:pt x="683" y="314"/>
                    <a:pt x="684" y="315"/>
                    <a:pt x="687" y="313"/>
                  </a:cubicBezTo>
                  <a:cubicBezTo>
                    <a:pt x="690" y="312"/>
                    <a:pt x="689" y="307"/>
                    <a:pt x="692" y="307"/>
                  </a:cubicBezTo>
                  <a:cubicBezTo>
                    <a:pt x="695" y="307"/>
                    <a:pt x="698" y="312"/>
                    <a:pt x="699" y="314"/>
                  </a:cubicBezTo>
                  <a:cubicBezTo>
                    <a:pt x="700" y="312"/>
                    <a:pt x="699" y="310"/>
                    <a:pt x="699" y="309"/>
                  </a:cubicBezTo>
                  <a:cubicBezTo>
                    <a:pt x="702" y="309"/>
                    <a:pt x="702" y="309"/>
                    <a:pt x="702" y="309"/>
                  </a:cubicBezTo>
                  <a:cubicBezTo>
                    <a:pt x="704" y="309"/>
                    <a:pt x="717" y="320"/>
                    <a:pt x="717" y="321"/>
                  </a:cubicBezTo>
                  <a:cubicBezTo>
                    <a:pt x="719" y="325"/>
                    <a:pt x="717" y="328"/>
                    <a:pt x="720" y="330"/>
                  </a:cubicBezTo>
                  <a:cubicBezTo>
                    <a:pt x="727" y="337"/>
                    <a:pt x="736" y="336"/>
                    <a:pt x="744" y="341"/>
                  </a:cubicBezTo>
                  <a:cubicBezTo>
                    <a:pt x="752" y="341"/>
                    <a:pt x="752" y="341"/>
                    <a:pt x="752" y="341"/>
                  </a:cubicBezTo>
                  <a:cubicBezTo>
                    <a:pt x="755" y="343"/>
                    <a:pt x="760" y="346"/>
                    <a:pt x="760" y="351"/>
                  </a:cubicBezTo>
                  <a:cubicBezTo>
                    <a:pt x="760" y="353"/>
                    <a:pt x="759" y="354"/>
                    <a:pt x="757" y="354"/>
                  </a:cubicBezTo>
                  <a:cubicBezTo>
                    <a:pt x="753" y="354"/>
                    <a:pt x="750" y="350"/>
                    <a:pt x="748" y="349"/>
                  </a:cubicBezTo>
                  <a:cubicBezTo>
                    <a:pt x="747" y="354"/>
                    <a:pt x="744" y="369"/>
                    <a:pt x="740" y="369"/>
                  </a:cubicBezTo>
                  <a:cubicBezTo>
                    <a:pt x="737" y="366"/>
                    <a:pt x="737" y="364"/>
                    <a:pt x="736" y="359"/>
                  </a:cubicBezTo>
                  <a:cubicBezTo>
                    <a:pt x="733" y="360"/>
                    <a:pt x="733" y="361"/>
                    <a:pt x="730" y="361"/>
                  </a:cubicBezTo>
                  <a:cubicBezTo>
                    <a:pt x="731" y="357"/>
                    <a:pt x="733" y="354"/>
                    <a:pt x="733" y="350"/>
                  </a:cubicBezTo>
                  <a:cubicBezTo>
                    <a:pt x="733" y="346"/>
                    <a:pt x="722" y="341"/>
                    <a:pt x="719" y="341"/>
                  </a:cubicBezTo>
                  <a:cubicBezTo>
                    <a:pt x="714" y="341"/>
                    <a:pt x="719" y="348"/>
                    <a:pt x="708" y="349"/>
                  </a:cubicBezTo>
                  <a:cubicBezTo>
                    <a:pt x="705" y="349"/>
                    <a:pt x="705" y="358"/>
                    <a:pt x="705" y="362"/>
                  </a:cubicBezTo>
                  <a:cubicBezTo>
                    <a:pt x="705" y="372"/>
                    <a:pt x="705" y="372"/>
                    <a:pt x="705" y="372"/>
                  </a:cubicBezTo>
                  <a:cubicBezTo>
                    <a:pt x="705" y="376"/>
                    <a:pt x="703" y="385"/>
                    <a:pt x="699" y="385"/>
                  </a:cubicBezTo>
                  <a:cubicBezTo>
                    <a:pt x="695" y="385"/>
                    <a:pt x="692" y="382"/>
                    <a:pt x="692" y="379"/>
                  </a:cubicBezTo>
                  <a:cubicBezTo>
                    <a:pt x="692" y="371"/>
                    <a:pt x="694" y="356"/>
                    <a:pt x="699" y="349"/>
                  </a:cubicBezTo>
                  <a:cubicBezTo>
                    <a:pt x="696" y="349"/>
                    <a:pt x="695" y="351"/>
                    <a:pt x="692" y="353"/>
                  </a:cubicBezTo>
                  <a:cubicBezTo>
                    <a:pt x="693" y="347"/>
                    <a:pt x="705" y="338"/>
                    <a:pt x="712" y="338"/>
                  </a:cubicBezTo>
                  <a:cubicBezTo>
                    <a:pt x="714" y="338"/>
                    <a:pt x="721" y="340"/>
                    <a:pt x="725" y="338"/>
                  </a:cubicBezTo>
                  <a:cubicBezTo>
                    <a:pt x="725" y="335"/>
                    <a:pt x="725" y="335"/>
                    <a:pt x="725" y="335"/>
                  </a:cubicBezTo>
                  <a:cubicBezTo>
                    <a:pt x="719" y="335"/>
                    <a:pt x="715" y="331"/>
                    <a:pt x="708" y="331"/>
                  </a:cubicBezTo>
                  <a:cubicBezTo>
                    <a:pt x="705" y="331"/>
                    <a:pt x="703" y="334"/>
                    <a:pt x="699" y="334"/>
                  </a:cubicBezTo>
                  <a:cubicBezTo>
                    <a:pt x="697" y="334"/>
                    <a:pt x="695" y="332"/>
                    <a:pt x="694" y="330"/>
                  </a:cubicBezTo>
                  <a:cubicBezTo>
                    <a:pt x="688" y="330"/>
                    <a:pt x="688" y="330"/>
                    <a:pt x="688" y="330"/>
                  </a:cubicBezTo>
                  <a:cubicBezTo>
                    <a:pt x="689" y="328"/>
                    <a:pt x="691" y="327"/>
                    <a:pt x="691" y="323"/>
                  </a:cubicBezTo>
                  <a:cubicBezTo>
                    <a:pt x="687" y="323"/>
                    <a:pt x="681" y="329"/>
                    <a:pt x="678" y="329"/>
                  </a:cubicBezTo>
                  <a:cubicBezTo>
                    <a:pt x="675" y="329"/>
                    <a:pt x="675" y="333"/>
                    <a:pt x="670" y="333"/>
                  </a:cubicBezTo>
                  <a:cubicBezTo>
                    <a:pt x="667" y="333"/>
                    <a:pt x="666" y="333"/>
                    <a:pt x="665" y="330"/>
                  </a:cubicBezTo>
                  <a:cubicBezTo>
                    <a:pt x="663" y="330"/>
                    <a:pt x="662" y="331"/>
                    <a:pt x="660" y="332"/>
                  </a:cubicBezTo>
                  <a:cubicBezTo>
                    <a:pt x="655" y="332"/>
                    <a:pt x="655" y="332"/>
                    <a:pt x="655" y="332"/>
                  </a:cubicBezTo>
                  <a:cubicBezTo>
                    <a:pt x="662" y="323"/>
                    <a:pt x="671" y="320"/>
                    <a:pt x="679" y="315"/>
                  </a:cubicBezTo>
                  <a:cubicBezTo>
                    <a:pt x="668" y="315"/>
                    <a:pt x="660" y="315"/>
                    <a:pt x="654" y="309"/>
                  </a:cubicBezTo>
                  <a:cubicBezTo>
                    <a:pt x="660" y="315"/>
                    <a:pt x="668" y="315"/>
                    <a:pt x="679" y="315"/>
                  </a:cubicBezTo>
                  <a:close/>
                  <a:moveTo>
                    <a:pt x="638" y="309"/>
                  </a:moveTo>
                  <a:cubicBezTo>
                    <a:pt x="638" y="309"/>
                    <a:pt x="638" y="309"/>
                    <a:pt x="638" y="309"/>
                  </a:cubicBezTo>
                  <a:cubicBezTo>
                    <a:pt x="634" y="307"/>
                    <a:pt x="635" y="304"/>
                    <a:pt x="631" y="301"/>
                  </a:cubicBezTo>
                  <a:cubicBezTo>
                    <a:pt x="635" y="304"/>
                    <a:pt x="634" y="307"/>
                    <a:pt x="638" y="309"/>
                  </a:cubicBezTo>
                  <a:close/>
                  <a:moveTo>
                    <a:pt x="543" y="496"/>
                  </a:moveTo>
                  <a:cubicBezTo>
                    <a:pt x="545" y="500"/>
                    <a:pt x="550" y="510"/>
                    <a:pt x="557" y="510"/>
                  </a:cubicBezTo>
                  <a:cubicBezTo>
                    <a:pt x="550" y="510"/>
                    <a:pt x="545" y="500"/>
                    <a:pt x="543" y="496"/>
                  </a:cubicBezTo>
                  <a:close/>
                  <a:moveTo>
                    <a:pt x="560" y="509"/>
                  </a:moveTo>
                  <a:cubicBezTo>
                    <a:pt x="560" y="509"/>
                    <a:pt x="560" y="509"/>
                    <a:pt x="560" y="508"/>
                  </a:cubicBezTo>
                  <a:cubicBezTo>
                    <a:pt x="560" y="509"/>
                    <a:pt x="560" y="509"/>
                    <a:pt x="560" y="50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id-ID" sz="2400"/>
            </a:p>
          </p:txBody>
        </p:sp>
        <p:sp>
          <p:nvSpPr>
            <p:cNvPr id="168" name="Freeform 114"/>
            <p:cNvSpPr>
              <a:spLocks/>
            </p:cNvSpPr>
            <p:nvPr/>
          </p:nvSpPr>
          <p:spPr bwMode="auto">
            <a:xfrm>
              <a:off x="5673014" y="3768092"/>
              <a:ext cx="5144" cy="7348"/>
            </a:xfrm>
            <a:custGeom>
              <a:avLst/>
              <a:gdLst>
                <a:gd name="T0" fmla="*/ 0 w 4"/>
                <a:gd name="T1" fmla="*/ 0 h 6"/>
                <a:gd name="T2" fmla="*/ 3 w 4"/>
                <a:gd name="T3" fmla="*/ 6 h 6"/>
                <a:gd name="T4" fmla="*/ 4 w 4"/>
                <a:gd name="T5" fmla="*/ 4 h 6"/>
                <a:gd name="T6" fmla="*/ 1 w 4"/>
                <a:gd name="T7" fmla="*/ 0 h 6"/>
                <a:gd name="T8" fmla="*/ 0 w 4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6">
                  <a:moveTo>
                    <a:pt x="0" y="0"/>
                  </a:moveTo>
                  <a:cubicBezTo>
                    <a:pt x="0" y="3"/>
                    <a:pt x="0" y="6"/>
                    <a:pt x="3" y="6"/>
                  </a:cubicBezTo>
                  <a:cubicBezTo>
                    <a:pt x="3" y="6"/>
                    <a:pt x="4" y="5"/>
                    <a:pt x="4" y="4"/>
                  </a:cubicBezTo>
                  <a:cubicBezTo>
                    <a:pt x="4" y="2"/>
                    <a:pt x="3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id-ID" sz="2400"/>
            </a:p>
          </p:txBody>
        </p:sp>
        <p:sp>
          <p:nvSpPr>
            <p:cNvPr id="169" name="Freeform 115"/>
            <p:cNvSpPr>
              <a:spLocks/>
            </p:cNvSpPr>
            <p:nvPr/>
          </p:nvSpPr>
          <p:spPr bwMode="auto">
            <a:xfrm>
              <a:off x="5667135" y="3747518"/>
              <a:ext cx="9553" cy="2939"/>
            </a:xfrm>
            <a:custGeom>
              <a:avLst/>
              <a:gdLst>
                <a:gd name="T0" fmla="*/ 4 w 8"/>
                <a:gd name="T1" fmla="*/ 0 h 2"/>
                <a:gd name="T2" fmla="*/ 0 w 8"/>
                <a:gd name="T3" fmla="*/ 2 h 2"/>
                <a:gd name="T4" fmla="*/ 8 w 8"/>
                <a:gd name="T5" fmla="*/ 2 h 2"/>
                <a:gd name="T6" fmla="*/ 4 w 8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2">
                  <a:moveTo>
                    <a:pt x="4" y="0"/>
                  </a:moveTo>
                  <a:cubicBezTo>
                    <a:pt x="3" y="0"/>
                    <a:pt x="1" y="1"/>
                    <a:pt x="0" y="2"/>
                  </a:cubicBezTo>
                  <a:cubicBezTo>
                    <a:pt x="2" y="2"/>
                    <a:pt x="5" y="2"/>
                    <a:pt x="8" y="2"/>
                  </a:cubicBezTo>
                  <a:cubicBezTo>
                    <a:pt x="8" y="1"/>
                    <a:pt x="7" y="0"/>
                    <a:pt x="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id-ID" sz="2400"/>
            </a:p>
          </p:txBody>
        </p:sp>
        <p:sp>
          <p:nvSpPr>
            <p:cNvPr id="170" name="Freeform 116"/>
            <p:cNvSpPr>
              <a:spLocks/>
            </p:cNvSpPr>
            <p:nvPr/>
          </p:nvSpPr>
          <p:spPr bwMode="auto">
            <a:xfrm>
              <a:off x="5684036" y="3751192"/>
              <a:ext cx="1470" cy="3674"/>
            </a:xfrm>
            <a:custGeom>
              <a:avLst/>
              <a:gdLst>
                <a:gd name="T0" fmla="*/ 0 w 1"/>
                <a:gd name="T1" fmla="*/ 0 h 3"/>
                <a:gd name="T2" fmla="*/ 1 w 1"/>
                <a:gd name="T3" fmla="*/ 3 h 3"/>
                <a:gd name="T4" fmla="*/ 0 w 1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3">
                  <a:moveTo>
                    <a:pt x="0" y="0"/>
                  </a:moveTo>
                  <a:cubicBezTo>
                    <a:pt x="0" y="1"/>
                    <a:pt x="1" y="3"/>
                    <a:pt x="1" y="3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id-ID" sz="2400"/>
            </a:p>
          </p:txBody>
        </p:sp>
        <p:sp>
          <p:nvSpPr>
            <p:cNvPr id="171" name="Freeform 117"/>
            <p:cNvSpPr>
              <a:spLocks/>
            </p:cNvSpPr>
            <p:nvPr/>
          </p:nvSpPr>
          <p:spPr bwMode="auto">
            <a:xfrm>
              <a:off x="5721510" y="3807036"/>
              <a:ext cx="7348" cy="6613"/>
            </a:xfrm>
            <a:custGeom>
              <a:avLst/>
              <a:gdLst>
                <a:gd name="T0" fmla="*/ 6 w 6"/>
                <a:gd name="T1" fmla="*/ 3 h 5"/>
                <a:gd name="T2" fmla="*/ 6 w 6"/>
                <a:gd name="T3" fmla="*/ 0 h 5"/>
                <a:gd name="T4" fmla="*/ 0 w 6"/>
                <a:gd name="T5" fmla="*/ 3 h 5"/>
                <a:gd name="T6" fmla="*/ 0 w 6"/>
                <a:gd name="T7" fmla="*/ 5 h 5"/>
                <a:gd name="T8" fmla="*/ 1 w 6"/>
                <a:gd name="T9" fmla="*/ 5 h 5"/>
                <a:gd name="T10" fmla="*/ 6 w 6"/>
                <a:gd name="T11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5">
                  <a:moveTo>
                    <a:pt x="6" y="3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5" y="2"/>
                    <a:pt x="2" y="4"/>
                    <a:pt x="0" y="3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1" y="5"/>
                    <a:pt x="1" y="5"/>
                  </a:cubicBezTo>
                  <a:cubicBezTo>
                    <a:pt x="3" y="5"/>
                    <a:pt x="5" y="4"/>
                    <a:pt x="6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id-ID" sz="2400"/>
            </a:p>
          </p:txBody>
        </p:sp>
        <p:sp>
          <p:nvSpPr>
            <p:cNvPr id="172" name="Freeform 118"/>
            <p:cNvSpPr>
              <a:spLocks/>
            </p:cNvSpPr>
            <p:nvPr/>
          </p:nvSpPr>
          <p:spPr bwMode="auto">
            <a:xfrm>
              <a:off x="5086650" y="3367631"/>
              <a:ext cx="18370" cy="24248"/>
            </a:xfrm>
            <a:custGeom>
              <a:avLst/>
              <a:gdLst>
                <a:gd name="T0" fmla="*/ 12 w 15"/>
                <a:gd name="T1" fmla="*/ 20 h 20"/>
                <a:gd name="T2" fmla="*/ 15 w 15"/>
                <a:gd name="T3" fmla="*/ 17 h 20"/>
                <a:gd name="T4" fmla="*/ 8 w 15"/>
                <a:gd name="T5" fmla="*/ 1 h 20"/>
                <a:gd name="T6" fmla="*/ 0 w 15"/>
                <a:gd name="T7" fmla="*/ 7 h 20"/>
                <a:gd name="T8" fmla="*/ 6 w 15"/>
                <a:gd name="T9" fmla="*/ 7 h 20"/>
                <a:gd name="T10" fmla="*/ 6 w 15"/>
                <a:gd name="T11" fmla="*/ 13 h 20"/>
                <a:gd name="T12" fmla="*/ 12 w 15"/>
                <a:gd name="T13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" h="20">
                  <a:moveTo>
                    <a:pt x="12" y="20"/>
                  </a:moveTo>
                  <a:cubicBezTo>
                    <a:pt x="14" y="20"/>
                    <a:pt x="15" y="19"/>
                    <a:pt x="15" y="17"/>
                  </a:cubicBezTo>
                  <a:cubicBezTo>
                    <a:pt x="15" y="10"/>
                    <a:pt x="7" y="9"/>
                    <a:pt x="8" y="1"/>
                  </a:cubicBezTo>
                  <a:cubicBezTo>
                    <a:pt x="1" y="0"/>
                    <a:pt x="0" y="0"/>
                    <a:pt x="0" y="7"/>
                  </a:cubicBezTo>
                  <a:cubicBezTo>
                    <a:pt x="3" y="5"/>
                    <a:pt x="1" y="6"/>
                    <a:pt x="6" y="7"/>
                  </a:cubicBezTo>
                  <a:cubicBezTo>
                    <a:pt x="5" y="9"/>
                    <a:pt x="6" y="11"/>
                    <a:pt x="6" y="13"/>
                  </a:cubicBezTo>
                  <a:cubicBezTo>
                    <a:pt x="6" y="14"/>
                    <a:pt x="10" y="20"/>
                    <a:pt x="12" y="2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id-ID" sz="2400"/>
            </a:p>
          </p:txBody>
        </p:sp>
        <p:sp>
          <p:nvSpPr>
            <p:cNvPr id="173" name="Freeform 119"/>
            <p:cNvSpPr>
              <a:spLocks/>
            </p:cNvSpPr>
            <p:nvPr/>
          </p:nvSpPr>
          <p:spPr bwMode="auto">
            <a:xfrm>
              <a:off x="5058728" y="3339709"/>
              <a:ext cx="19840" cy="28657"/>
            </a:xfrm>
            <a:custGeom>
              <a:avLst/>
              <a:gdLst>
                <a:gd name="T0" fmla="*/ 13 w 16"/>
                <a:gd name="T1" fmla="*/ 13 h 24"/>
                <a:gd name="T2" fmla="*/ 10 w 16"/>
                <a:gd name="T3" fmla="*/ 13 h 24"/>
                <a:gd name="T4" fmla="*/ 10 w 16"/>
                <a:gd name="T5" fmla="*/ 0 h 24"/>
                <a:gd name="T6" fmla="*/ 3 w 16"/>
                <a:gd name="T7" fmla="*/ 0 h 24"/>
                <a:gd name="T8" fmla="*/ 0 w 16"/>
                <a:gd name="T9" fmla="*/ 3 h 24"/>
                <a:gd name="T10" fmla="*/ 8 w 16"/>
                <a:gd name="T11" fmla="*/ 12 h 24"/>
                <a:gd name="T12" fmla="*/ 13 w 16"/>
                <a:gd name="T13" fmla="*/ 24 h 24"/>
                <a:gd name="T14" fmla="*/ 13 w 16"/>
                <a:gd name="T15" fmla="*/ 1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" h="24">
                  <a:moveTo>
                    <a:pt x="13" y="13"/>
                  </a:moveTo>
                  <a:cubicBezTo>
                    <a:pt x="13" y="13"/>
                    <a:pt x="10" y="14"/>
                    <a:pt x="10" y="13"/>
                  </a:cubicBezTo>
                  <a:cubicBezTo>
                    <a:pt x="9" y="8"/>
                    <a:pt x="10" y="8"/>
                    <a:pt x="10" y="0"/>
                  </a:cubicBezTo>
                  <a:cubicBezTo>
                    <a:pt x="6" y="2"/>
                    <a:pt x="9" y="0"/>
                    <a:pt x="3" y="0"/>
                  </a:cubicBezTo>
                  <a:cubicBezTo>
                    <a:pt x="2" y="0"/>
                    <a:pt x="0" y="0"/>
                    <a:pt x="0" y="3"/>
                  </a:cubicBezTo>
                  <a:cubicBezTo>
                    <a:pt x="0" y="7"/>
                    <a:pt x="3" y="11"/>
                    <a:pt x="8" y="12"/>
                  </a:cubicBezTo>
                  <a:cubicBezTo>
                    <a:pt x="8" y="17"/>
                    <a:pt x="9" y="21"/>
                    <a:pt x="13" y="24"/>
                  </a:cubicBezTo>
                  <a:cubicBezTo>
                    <a:pt x="16" y="21"/>
                    <a:pt x="13" y="17"/>
                    <a:pt x="13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id-ID" sz="2400"/>
            </a:p>
          </p:txBody>
        </p:sp>
        <p:sp>
          <p:nvSpPr>
            <p:cNvPr id="174" name="Freeform 120"/>
            <p:cNvSpPr>
              <a:spLocks/>
            </p:cNvSpPr>
            <p:nvPr/>
          </p:nvSpPr>
          <p:spPr bwMode="auto">
            <a:xfrm>
              <a:off x="5238752" y="3061223"/>
              <a:ext cx="193985" cy="102136"/>
            </a:xfrm>
            <a:custGeom>
              <a:avLst/>
              <a:gdLst>
                <a:gd name="T0" fmla="*/ 148 w 160"/>
                <a:gd name="T1" fmla="*/ 66 h 84"/>
                <a:gd name="T2" fmla="*/ 160 w 160"/>
                <a:gd name="T3" fmla="*/ 64 h 84"/>
                <a:gd name="T4" fmla="*/ 129 w 160"/>
                <a:gd name="T5" fmla="*/ 42 h 84"/>
                <a:gd name="T6" fmla="*/ 120 w 160"/>
                <a:gd name="T7" fmla="*/ 17 h 84"/>
                <a:gd name="T8" fmla="*/ 127 w 160"/>
                <a:gd name="T9" fmla="*/ 6 h 84"/>
                <a:gd name="T10" fmla="*/ 117 w 160"/>
                <a:gd name="T11" fmla="*/ 0 h 84"/>
                <a:gd name="T12" fmla="*/ 107 w 160"/>
                <a:gd name="T13" fmla="*/ 5 h 84"/>
                <a:gd name="T14" fmla="*/ 108 w 160"/>
                <a:gd name="T15" fmla="*/ 8 h 84"/>
                <a:gd name="T16" fmla="*/ 99 w 160"/>
                <a:gd name="T17" fmla="*/ 8 h 84"/>
                <a:gd name="T18" fmla="*/ 94 w 160"/>
                <a:gd name="T19" fmla="*/ 12 h 84"/>
                <a:gd name="T20" fmla="*/ 101 w 160"/>
                <a:gd name="T21" fmla="*/ 33 h 84"/>
                <a:gd name="T22" fmla="*/ 97 w 160"/>
                <a:gd name="T23" fmla="*/ 35 h 84"/>
                <a:gd name="T24" fmla="*/ 91 w 160"/>
                <a:gd name="T25" fmla="*/ 24 h 84"/>
                <a:gd name="T26" fmla="*/ 81 w 160"/>
                <a:gd name="T27" fmla="*/ 16 h 84"/>
                <a:gd name="T28" fmla="*/ 75 w 160"/>
                <a:gd name="T29" fmla="*/ 16 h 84"/>
                <a:gd name="T30" fmla="*/ 76 w 160"/>
                <a:gd name="T31" fmla="*/ 21 h 84"/>
                <a:gd name="T32" fmla="*/ 67 w 160"/>
                <a:gd name="T33" fmla="*/ 23 h 84"/>
                <a:gd name="T34" fmla="*/ 53 w 160"/>
                <a:gd name="T35" fmla="*/ 14 h 84"/>
                <a:gd name="T36" fmla="*/ 44 w 160"/>
                <a:gd name="T37" fmla="*/ 20 h 84"/>
                <a:gd name="T38" fmla="*/ 39 w 160"/>
                <a:gd name="T39" fmla="*/ 9 h 84"/>
                <a:gd name="T40" fmla="*/ 0 w 160"/>
                <a:gd name="T41" fmla="*/ 35 h 84"/>
                <a:gd name="T42" fmla="*/ 9 w 160"/>
                <a:gd name="T43" fmla="*/ 41 h 84"/>
                <a:gd name="T44" fmla="*/ 20 w 160"/>
                <a:gd name="T45" fmla="*/ 41 h 84"/>
                <a:gd name="T46" fmla="*/ 7 w 160"/>
                <a:gd name="T47" fmla="*/ 48 h 84"/>
                <a:gd name="T48" fmla="*/ 31 w 160"/>
                <a:gd name="T49" fmla="*/ 53 h 84"/>
                <a:gd name="T50" fmla="*/ 47 w 160"/>
                <a:gd name="T51" fmla="*/ 53 h 84"/>
                <a:gd name="T52" fmla="*/ 55 w 160"/>
                <a:gd name="T53" fmla="*/ 56 h 84"/>
                <a:gd name="T54" fmla="*/ 45 w 160"/>
                <a:gd name="T55" fmla="*/ 57 h 84"/>
                <a:gd name="T56" fmla="*/ 15 w 160"/>
                <a:gd name="T57" fmla="*/ 64 h 84"/>
                <a:gd name="T58" fmla="*/ 29 w 160"/>
                <a:gd name="T59" fmla="*/ 75 h 84"/>
                <a:gd name="T60" fmla="*/ 46 w 160"/>
                <a:gd name="T61" fmla="*/ 76 h 84"/>
                <a:gd name="T62" fmla="*/ 52 w 160"/>
                <a:gd name="T63" fmla="*/ 84 h 84"/>
                <a:gd name="T64" fmla="*/ 79 w 160"/>
                <a:gd name="T65" fmla="*/ 84 h 84"/>
                <a:gd name="T66" fmla="*/ 101 w 160"/>
                <a:gd name="T67" fmla="*/ 78 h 84"/>
                <a:gd name="T68" fmla="*/ 109 w 160"/>
                <a:gd name="T69" fmla="*/ 72 h 84"/>
                <a:gd name="T70" fmla="*/ 134 w 160"/>
                <a:gd name="T71" fmla="*/ 81 h 84"/>
                <a:gd name="T72" fmla="*/ 152 w 160"/>
                <a:gd name="T73" fmla="*/ 76 h 84"/>
                <a:gd name="T74" fmla="*/ 149 w 160"/>
                <a:gd name="T75" fmla="*/ 71 h 84"/>
                <a:gd name="T76" fmla="*/ 144 w 160"/>
                <a:gd name="T77" fmla="*/ 69 h 84"/>
                <a:gd name="T78" fmla="*/ 148 w 160"/>
                <a:gd name="T79" fmla="*/ 66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60" h="84">
                  <a:moveTo>
                    <a:pt x="148" y="66"/>
                  </a:moveTo>
                  <a:cubicBezTo>
                    <a:pt x="153" y="66"/>
                    <a:pt x="155" y="67"/>
                    <a:pt x="160" y="64"/>
                  </a:cubicBezTo>
                  <a:cubicBezTo>
                    <a:pt x="154" y="59"/>
                    <a:pt x="129" y="52"/>
                    <a:pt x="129" y="42"/>
                  </a:cubicBezTo>
                  <a:cubicBezTo>
                    <a:pt x="129" y="35"/>
                    <a:pt x="120" y="27"/>
                    <a:pt x="120" y="17"/>
                  </a:cubicBezTo>
                  <a:cubicBezTo>
                    <a:pt x="120" y="14"/>
                    <a:pt x="127" y="11"/>
                    <a:pt x="127" y="6"/>
                  </a:cubicBezTo>
                  <a:cubicBezTo>
                    <a:pt x="127" y="2"/>
                    <a:pt x="122" y="0"/>
                    <a:pt x="117" y="0"/>
                  </a:cubicBezTo>
                  <a:cubicBezTo>
                    <a:pt x="112" y="0"/>
                    <a:pt x="107" y="2"/>
                    <a:pt x="107" y="5"/>
                  </a:cubicBezTo>
                  <a:cubicBezTo>
                    <a:pt x="107" y="6"/>
                    <a:pt x="107" y="7"/>
                    <a:pt x="108" y="8"/>
                  </a:cubicBezTo>
                  <a:cubicBezTo>
                    <a:pt x="103" y="10"/>
                    <a:pt x="105" y="8"/>
                    <a:pt x="99" y="8"/>
                  </a:cubicBezTo>
                  <a:cubicBezTo>
                    <a:pt x="97" y="8"/>
                    <a:pt x="94" y="9"/>
                    <a:pt x="94" y="12"/>
                  </a:cubicBezTo>
                  <a:cubicBezTo>
                    <a:pt x="94" y="15"/>
                    <a:pt x="98" y="29"/>
                    <a:pt x="101" y="33"/>
                  </a:cubicBezTo>
                  <a:cubicBezTo>
                    <a:pt x="99" y="34"/>
                    <a:pt x="99" y="35"/>
                    <a:pt x="97" y="35"/>
                  </a:cubicBezTo>
                  <a:cubicBezTo>
                    <a:pt x="91" y="35"/>
                    <a:pt x="93" y="28"/>
                    <a:pt x="91" y="24"/>
                  </a:cubicBezTo>
                  <a:cubicBezTo>
                    <a:pt x="90" y="21"/>
                    <a:pt x="86" y="17"/>
                    <a:pt x="81" y="16"/>
                  </a:cubicBezTo>
                  <a:cubicBezTo>
                    <a:pt x="75" y="16"/>
                    <a:pt x="75" y="16"/>
                    <a:pt x="75" y="16"/>
                  </a:cubicBezTo>
                  <a:cubicBezTo>
                    <a:pt x="75" y="17"/>
                    <a:pt x="76" y="18"/>
                    <a:pt x="76" y="21"/>
                  </a:cubicBezTo>
                  <a:cubicBezTo>
                    <a:pt x="73" y="22"/>
                    <a:pt x="70" y="23"/>
                    <a:pt x="67" y="23"/>
                  </a:cubicBezTo>
                  <a:cubicBezTo>
                    <a:pt x="65" y="18"/>
                    <a:pt x="62" y="14"/>
                    <a:pt x="53" y="14"/>
                  </a:cubicBezTo>
                  <a:cubicBezTo>
                    <a:pt x="48" y="14"/>
                    <a:pt x="46" y="18"/>
                    <a:pt x="44" y="20"/>
                  </a:cubicBezTo>
                  <a:cubicBezTo>
                    <a:pt x="43" y="18"/>
                    <a:pt x="43" y="9"/>
                    <a:pt x="39" y="9"/>
                  </a:cubicBezTo>
                  <a:cubicBezTo>
                    <a:pt x="28" y="9"/>
                    <a:pt x="0" y="20"/>
                    <a:pt x="0" y="35"/>
                  </a:cubicBezTo>
                  <a:cubicBezTo>
                    <a:pt x="0" y="36"/>
                    <a:pt x="6" y="41"/>
                    <a:pt x="9" y="41"/>
                  </a:cubicBezTo>
                  <a:cubicBezTo>
                    <a:pt x="13" y="41"/>
                    <a:pt x="15" y="40"/>
                    <a:pt x="20" y="41"/>
                  </a:cubicBezTo>
                  <a:cubicBezTo>
                    <a:pt x="16" y="43"/>
                    <a:pt x="7" y="41"/>
                    <a:pt x="7" y="48"/>
                  </a:cubicBezTo>
                  <a:cubicBezTo>
                    <a:pt x="7" y="56"/>
                    <a:pt x="24" y="53"/>
                    <a:pt x="31" y="53"/>
                  </a:cubicBezTo>
                  <a:cubicBezTo>
                    <a:pt x="47" y="53"/>
                    <a:pt x="47" y="53"/>
                    <a:pt x="47" y="53"/>
                  </a:cubicBezTo>
                  <a:cubicBezTo>
                    <a:pt x="50" y="53"/>
                    <a:pt x="53" y="55"/>
                    <a:pt x="55" y="56"/>
                  </a:cubicBezTo>
                  <a:cubicBezTo>
                    <a:pt x="51" y="57"/>
                    <a:pt x="49" y="57"/>
                    <a:pt x="45" y="57"/>
                  </a:cubicBezTo>
                  <a:cubicBezTo>
                    <a:pt x="32" y="57"/>
                    <a:pt x="22" y="58"/>
                    <a:pt x="15" y="64"/>
                  </a:cubicBezTo>
                  <a:cubicBezTo>
                    <a:pt x="17" y="68"/>
                    <a:pt x="23" y="75"/>
                    <a:pt x="29" y="75"/>
                  </a:cubicBezTo>
                  <a:cubicBezTo>
                    <a:pt x="34" y="75"/>
                    <a:pt x="43" y="74"/>
                    <a:pt x="46" y="76"/>
                  </a:cubicBezTo>
                  <a:cubicBezTo>
                    <a:pt x="50" y="79"/>
                    <a:pt x="47" y="84"/>
                    <a:pt x="52" y="84"/>
                  </a:cubicBezTo>
                  <a:cubicBezTo>
                    <a:pt x="79" y="84"/>
                    <a:pt x="79" y="84"/>
                    <a:pt x="79" y="84"/>
                  </a:cubicBezTo>
                  <a:cubicBezTo>
                    <a:pt x="86" y="79"/>
                    <a:pt x="93" y="82"/>
                    <a:pt x="101" y="78"/>
                  </a:cubicBezTo>
                  <a:cubicBezTo>
                    <a:pt x="106" y="75"/>
                    <a:pt x="104" y="72"/>
                    <a:pt x="109" y="72"/>
                  </a:cubicBezTo>
                  <a:cubicBezTo>
                    <a:pt x="118" y="72"/>
                    <a:pt x="122" y="81"/>
                    <a:pt x="134" y="81"/>
                  </a:cubicBezTo>
                  <a:cubicBezTo>
                    <a:pt x="142" y="81"/>
                    <a:pt x="149" y="82"/>
                    <a:pt x="152" y="76"/>
                  </a:cubicBezTo>
                  <a:cubicBezTo>
                    <a:pt x="150" y="75"/>
                    <a:pt x="149" y="74"/>
                    <a:pt x="149" y="71"/>
                  </a:cubicBezTo>
                  <a:cubicBezTo>
                    <a:pt x="147" y="71"/>
                    <a:pt x="144" y="71"/>
                    <a:pt x="144" y="69"/>
                  </a:cubicBezTo>
                  <a:cubicBezTo>
                    <a:pt x="144" y="67"/>
                    <a:pt x="146" y="66"/>
                    <a:pt x="148" y="6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id-ID" sz="2400"/>
            </a:p>
          </p:txBody>
        </p:sp>
        <p:sp>
          <p:nvSpPr>
            <p:cNvPr id="175" name="Freeform 121"/>
            <p:cNvSpPr>
              <a:spLocks/>
            </p:cNvSpPr>
            <p:nvPr/>
          </p:nvSpPr>
          <p:spPr bwMode="auto">
            <a:xfrm>
              <a:off x="5166743" y="3044322"/>
              <a:ext cx="108015" cy="72745"/>
            </a:xfrm>
            <a:custGeom>
              <a:avLst/>
              <a:gdLst>
                <a:gd name="T0" fmla="*/ 15 w 89"/>
                <a:gd name="T1" fmla="*/ 50 h 60"/>
                <a:gd name="T2" fmla="*/ 19 w 89"/>
                <a:gd name="T3" fmla="*/ 56 h 60"/>
                <a:gd name="T4" fmla="*/ 24 w 89"/>
                <a:gd name="T5" fmla="*/ 60 h 60"/>
                <a:gd name="T6" fmla="*/ 47 w 89"/>
                <a:gd name="T7" fmla="*/ 49 h 60"/>
                <a:gd name="T8" fmla="*/ 70 w 89"/>
                <a:gd name="T9" fmla="*/ 27 h 60"/>
                <a:gd name="T10" fmla="*/ 89 w 89"/>
                <a:gd name="T11" fmla="*/ 20 h 60"/>
                <a:gd name="T12" fmla="*/ 68 w 89"/>
                <a:gd name="T13" fmla="*/ 7 h 60"/>
                <a:gd name="T14" fmla="*/ 58 w 89"/>
                <a:gd name="T15" fmla="*/ 8 h 60"/>
                <a:gd name="T16" fmla="*/ 41 w 89"/>
                <a:gd name="T17" fmla="*/ 1 h 60"/>
                <a:gd name="T18" fmla="*/ 29 w 89"/>
                <a:gd name="T19" fmla="*/ 4 h 60"/>
                <a:gd name="T20" fmla="*/ 11 w 89"/>
                <a:gd name="T21" fmla="*/ 4 h 60"/>
                <a:gd name="T22" fmla="*/ 15 w 89"/>
                <a:gd name="T23" fmla="*/ 14 h 60"/>
                <a:gd name="T24" fmla="*/ 0 w 89"/>
                <a:gd name="T25" fmla="*/ 44 h 60"/>
                <a:gd name="T26" fmla="*/ 15 w 89"/>
                <a:gd name="T27" fmla="*/ 5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9" h="60">
                  <a:moveTo>
                    <a:pt x="15" y="50"/>
                  </a:moveTo>
                  <a:cubicBezTo>
                    <a:pt x="15" y="52"/>
                    <a:pt x="18" y="56"/>
                    <a:pt x="19" y="56"/>
                  </a:cubicBezTo>
                  <a:cubicBezTo>
                    <a:pt x="21" y="56"/>
                    <a:pt x="22" y="60"/>
                    <a:pt x="24" y="60"/>
                  </a:cubicBezTo>
                  <a:cubicBezTo>
                    <a:pt x="26" y="60"/>
                    <a:pt x="47" y="52"/>
                    <a:pt x="47" y="49"/>
                  </a:cubicBezTo>
                  <a:cubicBezTo>
                    <a:pt x="47" y="42"/>
                    <a:pt x="61" y="30"/>
                    <a:pt x="70" y="27"/>
                  </a:cubicBezTo>
                  <a:cubicBezTo>
                    <a:pt x="73" y="26"/>
                    <a:pt x="89" y="23"/>
                    <a:pt x="89" y="20"/>
                  </a:cubicBezTo>
                  <a:cubicBezTo>
                    <a:pt x="89" y="13"/>
                    <a:pt x="74" y="7"/>
                    <a:pt x="68" y="7"/>
                  </a:cubicBezTo>
                  <a:cubicBezTo>
                    <a:pt x="64" y="7"/>
                    <a:pt x="60" y="10"/>
                    <a:pt x="58" y="8"/>
                  </a:cubicBezTo>
                  <a:cubicBezTo>
                    <a:pt x="51" y="7"/>
                    <a:pt x="48" y="3"/>
                    <a:pt x="41" y="1"/>
                  </a:cubicBezTo>
                  <a:cubicBezTo>
                    <a:pt x="36" y="0"/>
                    <a:pt x="33" y="4"/>
                    <a:pt x="29" y="4"/>
                  </a:cubicBezTo>
                  <a:cubicBezTo>
                    <a:pt x="22" y="4"/>
                    <a:pt x="18" y="1"/>
                    <a:pt x="11" y="4"/>
                  </a:cubicBezTo>
                  <a:cubicBezTo>
                    <a:pt x="11" y="7"/>
                    <a:pt x="15" y="12"/>
                    <a:pt x="15" y="14"/>
                  </a:cubicBezTo>
                  <a:cubicBezTo>
                    <a:pt x="15" y="25"/>
                    <a:pt x="0" y="34"/>
                    <a:pt x="0" y="44"/>
                  </a:cubicBezTo>
                  <a:cubicBezTo>
                    <a:pt x="0" y="48"/>
                    <a:pt x="12" y="47"/>
                    <a:pt x="15" y="5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id-ID" sz="2400"/>
            </a:p>
          </p:txBody>
        </p:sp>
        <p:sp>
          <p:nvSpPr>
            <p:cNvPr id="176" name="Freeform 122"/>
            <p:cNvSpPr>
              <a:spLocks noEditPoints="1"/>
            </p:cNvSpPr>
            <p:nvPr/>
          </p:nvSpPr>
          <p:spPr bwMode="auto">
            <a:xfrm>
              <a:off x="5253448" y="2994357"/>
              <a:ext cx="129323" cy="54375"/>
            </a:xfrm>
            <a:custGeom>
              <a:avLst/>
              <a:gdLst>
                <a:gd name="T0" fmla="*/ 18 w 107"/>
                <a:gd name="T1" fmla="*/ 11 h 45"/>
                <a:gd name="T2" fmla="*/ 17 w 107"/>
                <a:gd name="T3" fmla="*/ 11 h 45"/>
                <a:gd name="T4" fmla="*/ 11 w 107"/>
                <a:gd name="T5" fmla="*/ 14 h 45"/>
                <a:gd name="T6" fmla="*/ 14 w 107"/>
                <a:gd name="T7" fmla="*/ 16 h 45"/>
                <a:gd name="T8" fmla="*/ 13 w 107"/>
                <a:gd name="T9" fmla="*/ 16 h 45"/>
                <a:gd name="T10" fmla="*/ 8 w 107"/>
                <a:gd name="T11" fmla="*/ 16 h 45"/>
                <a:gd name="T12" fmla="*/ 8 w 107"/>
                <a:gd name="T13" fmla="*/ 20 h 45"/>
                <a:gd name="T14" fmla="*/ 11 w 107"/>
                <a:gd name="T15" fmla="*/ 21 h 45"/>
                <a:gd name="T16" fmla="*/ 8 w 107"/>
                <a:gd name="T17" fmla="*/ 21 h 45"/>
                <a:gd name="T18" fmla="*/ 0 w 107"/>
                <a:gd name="T19" fmla="*/ 24 h 45"/>
                <a:gd name="T20" fmla="*/ 0 w 107"/>
                <a:gd name="T21" fmla="*/ 29 h 45"/>
                <a:gd name="T22" fmla="*/ 5 w 107"/>
                <a:gd name="T23" fmla="*/ 33 h 45"/>
                <a:gd name="T24" fmla="*/ 15 w 107"/>
                <a:gd name="T25" fmla="*/ 35 h 45"/>
                <a:gd name="T26" fmla="*/ 28 w 107"/>
                <a:gd name="T27" fmla="*/ 33 h 45"/>
                <a:gd name="T28" fmla="*/ 32 w 107"/>
                <a:gd name="T29" fmla="*/ 29 h 45"/>
                <a:gd name="T30" fmla="*/ 37 w 107"/>
                <a:gd name="T31" fmla="*/ 36 h 45"/>
                <a:gd name="T32" fmla="*/ 28 w 107"/>
                <a:gd name="T33" fmla="*/ 40 h 45"/>
                <a:gd name="T34" fmla="*/ 37 w 107"/>
                <a:gd name="T35" fmla="*/ 45 h 45"/>
                <a:gd name="T36" fmla="*/ 57 w 107"/>
                <a:gd name="T37" fmla="*/ 40 h 45"/>
                <a:gd name="T38" fmla="*/ 77 w 107"/>
                <a:gd name="T39" fmla="*/ 35 h 45"/>
                <a:gd name="T40" fmla="*/ 97 w 107"/>
                <a:gd name="T41" fmla="*/ 35 h 45"/>
                <a:gd name="T42" fmla="*/ 107 w 107"/>
                <a:gd name="T43" fmla="*/ 21 h 45"/>
                <a:gd name="T44" fmla="*/ 100 w 107"/>
                <a:gd name="T45" fmla="*/ 13 h 45"/>
                <a:gd name="T46" fmla="*/ 92 w 107"/>
                <a:gd name="T47" fmla="*/ 17 h 45"/>
                <a:gd name="T48" fmla="*/ 80 w 107"/>
                <a:gd name="T49" fmla="*/ 6 h 45"/>
                <a:gd name="T50" fmla="*/ 80 w 107"/>
                <a:gd name="T51" fmla="*/ 2 h 45"/>
                <a:gd name="T52" fmla="*/ 74 w 107"/>
                <a:gd name="T53" fmla="*/ 0 h 45"/>
                <a:gd name="T54" fmla="*/ 63 w 107"/>
                <a:gd name="T55" fmla="*/ 10 h 45"/>
                <a:gd name="T56" fmla="*/ 71 w 107"/>
                <a:gd name="T57" fmla="*/ 14 h 45"/>
                <a:gd name="T58" fmla="*/ 71 w 107"/>
                <a:gd name="T59" fmla="*/ 18 h 45"/>
                <a:gd name="T60" fmla="*/ 68 w 107"/>
                <a:gd name="T61" fmla="*/ 19 h 45"/>
                <a:gd name="T62" fmla="*/ 74 w 107"/>
                <a:gd name="T63" fmla="*/ 20 h 45"/>
                <a:gd name="T64" fmla="*/ 67 w 107"/>
                <a:gd name="T65" fmla="*/ 24 h 45"/>
                <a:gd name="T66" fmla="*/ 38 w 107"/>
                <a:gd name="T67" fmla="*/ 13 h 45"/>
                <a:gd name="T68" fmla="*/ 31 w 107"/>
                <a:gd name="T69" fmla="*/ 13 h 45"/>
                <a:gd name="T70" fmla="*/ 26 w 107"/>
                <a:gd name="T71" fmla="*/ 8 h 45"/>
                <a:gd name="T72" fmla="*/ 16 w 107"/>
                <a:gd name="T73" fmla="*/ 8 h 45"/>
                <a:gd name="T74" fmla="*/ 18 w 107"/>
                <a:gd name="T75" fmla="*/ 11 h 45"/>
                <a:gd name="T76" fmla="*/ 19 w 107"/>
                <a:gd name="T77" fmla="*/ 24 h 45"/>
                <a:gd name="T78" fmla="*/ 21 w 107"/>
                <a:gd name="T79" fmla="*/ 24 h 45"/>
                <a:gd name="T80" fmla="*/ 19 w 107"/>
                <a:gd name="T81" fmla="*/ 24 h 45"/>
                <a:gd name="T82" fmla="*/ 27 w 107"/>
                <a:gd name="T83" fmla="*/ 18 h 45"/>
                <a:gd name="T84" fmla="*/ 22 w 107"/>
                <a:gd name="T85" fmla="*/ 17 h 45"/>
                <a:gd name="T86" fmla="*/ 27 w 107"/>
                <a:gd name="T87" fmla="*/ 18 h 45"/>
                <a:gd name="T88" fmla="*/ 24 w 107"/>
                <a:gd name="T89" fmla="*/ 12 h 45"/>
                <a:gd name="T90" fmla="*/ 25 w 107"/>
                <a:gd name="T91" fmla="*/ 12 h 45"/>
                <a:gd name="T92" fmla="*/ 24 w 107"/>
                <a:gd name="T93" fmla="*/ 12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07" h="45">
                  <a:moveTo>
                    <a:pt x="18" y="11"/>
                  </a:moveTo>
                  <a:cubicBezTo>
                    <a:pt x="18" y="11"/>
                    <a:pt x="18" y="11"/>
                    <a:pt x="17" y="11"/>
                  </a:cubicBezTo>
                  <a:cubicBezTo>
                    <a:pt x="15" y="11"/>
                    <a:pt x="13" y="13"/>
                    <a:pt x="11" y="14"/>
                  </a:cubicBezTo>
                  <a:cubicBezTo>
                    <a:pt x="12" y="15"/>
                    <a:pt x="13" y="15"/>
                    <a:pt x="14" y="16"/>
                  </a:cubicBezTo>
                  <a:cubicBezTo>
                    <a:pt x="14" y="16"/>
                    <a:pt x="13" y="16"/>
                    <a:pt x="13" y="16"/>
                  </a:cubicBezTo>
                  <a:cubicBezTo>
                    <a:pt x="13" y="16"/>
                    <a:pt x="10" y="15"/>
                    <a:pt x="8" y="16"/>
                  </a:cubicBezTo>
                  <a:cubicBezTo>
                    <a:pt x="8" y="20"/>
                    <a:pt x="8" y="20"/>
                    <a:pt x="8" y="20"/>
                  </a:cubicBezTo>
                  <a:cubicBezTo>
                    <a:pt x="9" y="21"/>
                    <a:pt x="10" y="21"/>
                    <a:pt x="11" y="21"/>
                  </a:cubicBezTo>
                  <a:cubicBezTo>
                    <a:pt x="10" y="21"/>
                    <a:pt x="9" y="21"/>
                    <a:pt x="8" y="21"/>
                  </a:cubicBezTo>
                  <a:cubicBezTo>
                    <a:pt x="5" y="21"/>
                    <a:pt x="3" y="24"/>
                    <a:pt x="0" y="24"/>
                  </a:cubicBezTo>
                  <a:cubicBezTo>
                    <a:pt x="1" y="26"/>
                    <a:pt x="0" y="26"/>
                    <a:pt x="0" y="29"/>
                  </a:cubicBezTo>
                  <a:cubicBezTo>
                    <a:pt x="0" y="31"/>
                    <a:pt x="2" y="33"/>
                    <a:pt x="5" y="33"/>
                  </a:cubicBezTo>
                  <a:cubicBezTo>
                    <a:pt x="7" y="33"/>
                    <a:pt x="11" y="35"/>
                    <a:pt x="15" y="35"/>
                  </a:cubicBezTo>
                  <a:cubicBezTo>
                    <a:pt x="19" y="35"/>
                    <a:pt x="23" y="34"/>
                    <a:pt x="28" y="33"/>
                  </a:cubicBezTo>
                  <a:cubicBezTo>
                    <a:pt x="28" y="32"/>
                    <a:pt x="30" y="30"/>
                    <a:pt x="32" y="29"/>
                  </a:cubicBezTo>
                  <a:cubicBezTo>
                    <a:pt x="32" y="32"/>
                    <a:pt x="35" y="34"/>
                    <a:pt x="37" y="36"/>
                  </a:cubicBezTo>
                  <a:cubicBezTo>
                    <a:pt x="33" y="36"/>
                    <a:pt x="28" y="35"/>
                    <a:pt x="28" y="40"/>
                  </a:cubicBezTo>
                  <a:cubicBezTo>
                    <a:pt x="28" y="42"/>
                    <a:pt x="33" y="45"/>
                    <a:pt x="37" y="45"/>
                  </a:cubicBezTo>
                  <a:cubicBezTo>
                    <a:pt x="44" y="45"/>
                    <a:pt x="50" y="42"/>
                    <a:pt x="57" y="40"/>
                  </a:cubicBezTo>
                  <a:cubicBezTo>
                    <a:pt x="57" y="40"/>
                    <a:pt x="77" y="35"/>
                    <a:pt x="77" y="35"/>
                  </a:cubicBezTo>
                  <a:cubicBezTo>
                    <a:pt x="77" y="34"/>
                    <a:pt x="95" y="36"/>
                    <a:pt x="97" y="35"/>
                  </a:cubicBezTo>
                  <a:cubicBezTo>
                    <a:pt x="100" y="35"/>
                    <a:pt x="107" y="25"/>
                    <a:pt x="107" y="21"/>
                  </a:cubicBezTo>
                  <a:cubicBezTo>
                    <a:pt x="107" y="17"/>
                    <a:pt x="104" y="13"/>
                    <a:pt x="100" y="13"/>
                  </a:cubicBezTo>
                  <a:cubicBezTo>
                    <a:pt x="96" y="13"/>
                    <a:pt x="94" y="17"/>
                    <a:pt x="92" y="17"/>
                  </a:cubicBezTo>
                  <a:cubicBezTo>
                    <a:pt x="86" y="17"/>
                    <a:pt x="80" y="10"/>
                    <a:pt x="80" y="6"/>
                  </a:cubicBezTo>
                  <a:cubicBezTo>
                    <a:pt x="80" y="5"/>
                    <a:pt x="80" y="4"/>
                    <a:pt x="80" y="2"/>
                  </a:cubicBezTo>
                  <a:cubicBezTo>
                    <a:pt x="78" y="2"/>
                    <a:pt x="76" y="1"/>
                    <a:pt x="74" y="0"/>
                  </a:cubicBezTo>
                  <a:cubicBezTo>
                    <a:pt x="71" y="2"/>
                    <a:pt x="63" y="5"/>
                    <a:pt x="63" y="10"/>
                  </a:cubicBezTo>
                  <a:cubicBezTo>
                    <a:pt x="63" y="12"/>
                    <a:pt x="69" y="14"/>
                    <a:pt x="71" y="14"/>
                  </a:cubicBezTo>
                  <a:cubicBezTo>
                    <a:pt x="71" y="18"/>
                    <a:pt x="71" y="18"/>
                    <a:pt x="71" y="18"/>
                  </a:cubicBezTo>
                  <a:cubicBezTo>
                    <a:pt x="70" y="18"/>
                    <a:pt x="68" y="19"/>
                    <a:pt x="68" y="19"/>
                  </a:cubicBezTo>
                  <a:cubicBezTo>
                    <a:pt x="69" y="20"/>
                    <a:pt x="71" y="20"/>
                    <a:pt x="74" y="20"/>
                  </a:cubicBezTo>
                  <a:cubicBezTo>
                    <a:pt x="73" y="23"/>
                    <a:pt x="71" y="24"/>
                    <a:pt x="67" y="24"/>
                  </a:cubicBezTo>
                  <a:cubicBezTo>
                    <a:pt x="54" y="24"/>
                    <a:pt x="47" y="13"/>
                    <a:pt x="38" y="13"/>
                  </a:cubicBezTo>
                  <a:cubicBezTo>
                    <a:pt x="31" y="13"/>
                    <a:pt x="31" y="13"/>
                    <a:pt x="31" y="13"/>
                  </a:cubicBezTo>
                  <a:cubicBezTo>
                    <a:pt x="31" y="9"/>
                    <a:pt x="27" y="8"/>
                    <a:pt x="26" y="8"/>
                  </a:cubicBezTo>
                  <a:cubicBezTo>
                    <a:pt x="23" y="8"/>
                    <a:pt x="21" y="7"/>
                    <a:pt x="16" y="8"/>
                  </a:cubicBezTo>
                  <a:cubicBezTo>
                    <a:pt x="16" y="9"/>
                    <a:pt x="17" y="10"/>
                    <a:pt x="18" y="11"/>
                  </a:cubicBezTo>
                  <a:close/>
                  <a:moveTo>
                    <a:pt x="19" y="24"/>
                  </a:moveTo>
                  <a:cubicBezTo>
                    <a:pt x="20" y="24"/>
                    <a:pt x="20" y="24"/>
                    <a:pt x="21" y="24"/>
                  </a:cubicBezTo>
                  <a:cubicBezTo>
                    <a:pt x="20" y="24"/>
                    <a:pt x="20" y="24"/>
                    <a:pt x="19" y="24"/>
                  </a:cubicBezTo>
                  <a:close/>
                  <a:moveTo>
                    <a:pt x="27" y="18"/>
                  </a:moveTo>
                  <a:cubicBezTo>
                    <a:pt x="26" y="18"/>
                    <a:pt x="24" y="17"/>
                    <a:pt x="22" y="17"/>
                  </a:cubicBezTo>
                  <a:cubicBezTo>
                    <a:pt x="23" y="17"/>
                    <a:pt x="25" y="17"/>
                    <a:pt x="27" y="18"/>
                  </a:cubicBezTo>
                  <a:close/>
                  <a:moveTo>
                    <a:pt x="24" y="12"/>
                  </a:moveTo>
                  <a:cubicBezTo>
                    <a:pt x="24" y="12"/>
                    <a:pt x="25" y="12"/>
                    <a:pt x="25" y="12"/>
                  </a:cubicBezTo>
                  <a:cubicBezTo>
                    <a:pt x="25" y="12"/>
                    <a:pt x="24" y="12"/>
                    <a:pt x="24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id-ID" sz="2400"/>
            </a:p>
          </p:txBody>
        </p:sp>
        <p:sp>
          <p:nvSpPr>
            <p:cNvPr id="177" name="Freeform 123"/>
            <p:cNvSpPr>
              <a:spLocks/>
            </p:cNvSpPr>
            <p:nvPr/>
          </p:nvSpPr>
          <p:spPr bwMode="auto">
            <a:xfrm>
              <a:off x="5235078" y="3012727"/>
              <a:ext cx="16900" cy="13226"/>
            </a:xfrm>
            <a:custGeom>
              <a:avLst/>
              <a:gdLst>
                <a:gd name="T0" fmla="*/ 0 w 14"/>
                <a:gd name="T1" fmla="*/ 8 h 11"/>
                <a:gd name="T2" fmla="*/ 5 w 14"/>
                <a:gd name="T3" fmla="*/ 11 h 11"/>
                <a:gd name="T4" fmla="*/ 14 w 14"/>
                <a:gd name="T5" fmla="*/ 1 h 11"/>
                <a:gd name="T6" fmla="*/ 0 w 14"/>
                <a:gd name="T7" fmla="*/ 8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1">
                  <a:moveTo>
                    <a:pt x="0" y="8"/>
                  </a:moveTo>
                  <a:cubicBezTo>
                    <a:pt x="0" y="10"/>
                    <a:pt x="3" y="11"/>
                    <a:pt x="5" y="11"/>
                  </a:cubicBezTo>
                  <a:cubicBezTo>
                    <a:pt x="9" y="11"/>
                    <a:pt x="14" y="5"/>
                    <a:pt x="14" y="1"/>
                  </a:cubicBezTo>
                  <a:cubicBezTo>
                    <a:pt x="11" y="0"/>
                    <a:pt x="0" y="3"/>
                    <a:pt x="0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id-ID" sz="2400"/>
            </a:p>
          </p:txBody>
        </p:sp>
        <p:sp>
          <p:nvSpPr>
            <p:cNvPr id="178" name="Freeform 124"/>
            <p:cNvSpPr>
              <a:spLocks/>
            </p:cNvSpPr>
            <p:nvPr/>
          </p:nvSpPr>
          <p:spPr bwMode="auto">
            <a:xfrm>
              <a:off x="5282105" y="2994357"/>
              <a:ext cx="12492" cy="5144"/>
            </a:xfrm>
            <a:custGeom>
              <a:avLst/>
              <a:gdLst>
                <a:gd name="T0" fmla="*/ 4 w 10"/>
                <a:gd name="T1" fmla="*/ 4 h 4"/>
                <a:gd name="T2" fmla="*/ 10 w 10"/>
                <a:gd name="T3" fmla="*/ 4 h 4"/>
                <a:gd name="T4" fmla="*/ 10 w 10"/>
                <a:gd name="T5" fmla="*/ 0 h 4"/>
                <a:gd name="T6" fmla="*/ 0 w 10"/>
                <a:gd name="T7" fmla="*/ 0 h 4"/>
                <a:gd name="T8" fmla="*/ 4 w 10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">
                  <a:moveTo>
                    <a:pt x="4" y="4"/>
                  </a:moveTo>
                  <a:cubicBezTo>
                    <a:pt x="10" y="4"/>
                    <a:pt x="10" y="4"/>
                    <a:pt x="10" y="4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"/>
                    <a:pt x="2" y="4"/>
                    <a:pt x="4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id-ID" sz="2400"/>
            </a:p>
          </p:txBody>
        </p:sp>
        <p:sp>
          <p:nvSpPr>
            <p:cNvPr id="179" name="Freeform 125"/>
            <p:cNvSpPr>
              <a:spLocks/>
            </p:cNvSpPr>
            <p:nvPr/>
          </p:nvSpPr>
          <p:spPr bwMode="auto">
            <a:xfrm>
              <a:off x="5197604" y="2977457"/>
              <a:ext cx="73479" cy="41148"/>
            </a:xfrm>
            <a:custGeom>
              <a:avLst/>
              <a:gdLst>
                <a:gd name="T0" fmla="*/ 8 w 61"/>
                <a:gd name="T1" fmla="*/ 30 h 34"/>
                <a:gd name="T2" fmla="*/ 17 w 61"/>
                <a:gd name="T3" fmla="*/ 30 h 34"/>
                <a:gd name="T4" fmla="*/ 22 w 61"/>
                <a:gd name="T5" fmla="*/ 34 h 34"/>
                <a:gd name="T6" fmla="*/ 29 w 61"/>
                <a:gd name="T7" fmla="*/ 27 h 34"/>
                <a:gd name="T8" fmla="*/ 39 w 61"/>
                <a:gd name="T9" fmla="*/ 18 h 34"/>
                <a:gd name="T10" fmla="*/ 47 w 61"/>
                <a:gd name="T11" fmla="*/ 27 h 34"/>
                <a:gd name="T12" fmla="*/ 60 w 61"/>
                <a:gd name="T13" fmla="*/ 17 h 34"/>
                <a:gd name="T14" fmla="*/ 57 w 61"/>
                <a:gd name="T15" fmla="*/ 11 h 34"/>
                <a:gd name="T16" fmla="*/ 61 w 61"/>
                <a:gd name="T17" fmla="*/ 6 h 34"/>
                <a:gd name="T18" fmla="*/ 43 w 61"/>
                <a:gd name="T19" fmla="*/ 5 h 34"/>
                <a:gd name="T20" fmla="*/ 37 w 61"/>
                <a:gd name="T21" fmla="*/ 5 h 34"/>
                <a:gd name="T22" fmla="*/ 22 w 61"/>
                <a:gd name="T23" fmla="*/ 16 h 34"/>
                <a:gd name="T24" fmla="*/ 7 w 61"/>
                <a:gd name="T25" fmla="*/ 22 h 34"/>
                <a:gd name="T26" fmla="*/ 0 w 61"/>
                <a:gd name="T27" fmla="*/ 27 h 34"/>
                <a:gd name="T28" fmla="*/ 3 w 61"/>
                <a:gd name="T29" fmla="*/ 32 h 34"/>
                <a:gd name="T30" fmla="*/ 8 w 61"/>
                <a:gd name="T31" fmla="*/ 3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1" h="34">
                  <a:moveTo>
                    <a:pt x="8" y="30"/>
                  </a:moveTo>
                  <a:cubicBezTo>
                    <a:pt x="12" y="30"/>
                    <a:pt x="13" y="31"/>
                    <a:pt x="17" y="30"/>
                  </a:cubicBezTo>
                  <a:cubicBezTo>
                    <a:pt x="18" y="31"/>
                    <a:pt x="20" y="34"/>
                    <a:pt x="22" y="34"/>
                  </a:cubicBezTo>
                  <a:cubicBezTo>
                    <a:pt x="26" y="34"/>
                    <a:pt x="28" y="31"/>
                    <a:pt x="29" y="27"/>
                  </a:cubicBezTo>
                  <a:cubicBezTo>
                    <a:pt x="34" y="28"/>
                    <a:pt x="38" y="23"/>
                    <a:pt x="39" y="18"/>
                  </a:cubicBezTo>
                  <a:cubicBezTo>
                    <a:pt x="42" y="20"/>
                    <a:pt x="41" y="27"/>
                    <a:pt x="47" y="27"/>
                  </a:cubicBezTo>
                  <a:cubicBezTo>
                    <a:pt x="60" y="17"/>
                    <a:pt x="60" y="17"/>
                    <a:pt x="60" y="17"/>
                  </a:cubicBezTo>
                  <a:cubicBezTo>
                    <a:pt x="60" y="14"/>
                    <a:pt x="58" y="14"/>
                    <a:pt x="57" y="11"/>
                  </a:cubicBezTo>
                  <a:cubicBezTo>
                    <a:pt x="59" y="10"/>
                    <a:pt x="61" y="8"/>
                    <a:pt x="61" y="6"/>
                  </a:cubicBezTo>
                  <a:cubicBezTo>
                    <a:pt x="61" y="0"/>
                    <a:pt x="43" y="5"/>
                    <a:pt x="43" y="5"/>
                  </a:cubicBezTo>
                  <a:cubicBezTo>
                    <a:pt x="40" y="5"/>
                    <a:pt x="40" y="5"/>
                    <a:pt x="37" y="5"/>
                  </a:cubicBezTo>
                  <a:cubicBezTo>
                    <a:pt x="29" y="5"/>
                    <a:pt x="27" y="12"/>
                    <a:pt x="22" y="16"/>
                  </a:cubicBezTo>
                  <a:cubicBezTo>
                    <a:pt x="16" y="19"/>
                    <a:pt x="12" y="20"/>
                    <a:pt x="7" y="22"/>
                  </a:cubicBezTo>
                  <a:cubicBezTo>
                    <a:pt x="6" y="23"/>
                    <a:pt x="0" y="27"/>
                    <a:pt x="0" y="27"/>
                  </a:cubicBezTo>
                  <a:cubicBezTo>
                    <a:pt x="0" y="28"/>
                    <a:pt x="3" y="30"/>
                    <a:pt x="3" y="32"/>
                  </a:cubicBezTo>
                  <a:cubicBezTo>
                    <a:pt x="6" y="32"/>
                    <a:pt x="7" y="30"/>
                    <a:pt x="8" y="3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id-ID" sz="2400"/>
            </a:p>
          </p:txBody>
        </p:sp>
        <p:sp>
          <p:nvSpPr>
            <p:cNvPr id="180" name="Freeform 126"/>
            <p:cNvSpPr>
              <a:spLocks/>
            </p:cNvSpPr>
            <p:nvPr/>
          </p:nvSpPr>
          <p:spPr bwMode="auto">
            <a:xfrm>
              <a:off x="5296800" y="2951739"/>
              <a:ext cx="42618" cy="12492"/>
            </a:xfrm>
            <a:custGeom>
              <a:avLst/>
              <a:gdLst>
                <a:gd name="T0" fmla="*/ 14 w 35"/>
                <a:gd name="T1" fmla="*/ 10 h 10"/>
                <a:gd name="T2" fmla="*/ 27 w 35"/>
                <a:gd name="T3" fmla="*/ 10 h 10"/>
                <a:gd name="T4" fmla="*/ 35 w 35"/>
                <a:gd name="T5" fmla="*/ 7 h 10"/>
                <a:gd name="T6" fmla="*/ 22 w 35"/>
                <a:gd name="T7" fmla="*/ 0 h 10"/>
                <a:gd name="T8" fmla="*/ 0 w 35"/>
                <a:gd name="T9" fmla="*/ 10 h 10"/>
                <a:gd name="T10" fmla="*/ 6 w 35"/>
                <a:gd name="T11" fmla="*/ 8 h 10"/>
                <a:gd name="T12" fmla="*/ 14 w 35"/>
                <a:gd name="T13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5" h="10">
                  <a:moveTo>
                    <a:pt x="14" y="10"/>
                  </a:moveTo>
                  <a:cubicBezTo>
                    <a:pt x="27" y="10"/>
                    <a:pt x="27" y="10"/>
                    <a:pt x="27" y="10"/>
                  </a:cubicBezTo>
                  <a:cubicBezTo>
                    <a:pt x="30" y="10"/>
                    <a:pt x="32" y="8"/>
                    <a:pt x="35" y="7"/>
                  </a:cubicBezTo>
                  <a:cubicBezTo>
                    <a:pt x="34" y="3"/>
                    <a:pt x="28" y="0"/>
                    <a:pt x="22" y="0"/>
                  </a:cubicBezTo>
                  <a:cubicBezTo>
                    <a:pt x="18" y="0"/>
                    <a:pt x="0" y="6"/>
                    <a:pt x="0" y="10"/>
                  </a:cubicBezTo>
                  <a:cubicBezTo>
                    <a:pt x="2" y="10"/>
                    <a:pt x="3" y="8"/>
                    <a:pt x="6" y="8"/>
                  </a:cubicBezTo>
                  <a:cubicBezTo>
                    <a:pt x="9" y="8"/>
                    <a:pt x="10" y="10"/>
                    <a:pt x="14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id-ID" sz="2400"/>
            </a:p>
          </p:txBody>
        </p:sp>
        <p:sp>
          <p:nvSpPr>
            <p:cNvPr id="181" name="Freeform 127"/>
            <p:cNvSpPr>
              <a:spLocks/>
            </p:cNvSpPr>
            <p:nvPr/>
          </p:nvSpPr>
          <p:spPr bwMode="auto">
            <a:xfrm>
              <a:off x="5298270" y="2966435"/>
              <a:ext cx="36005" cy="19105"/>
            </a:xfrm>
            <a:custGeom>
              <a:avLst/>
              <a:gdLst>
                <a:gd name="T0" fmla="*/ 25 w 30"/>
                <a:gd name="T1" fmla="*/ 0 h 16"/>
                <a:gd name="T2" fmla="*/ 0 w 30"/>
                <a:gd name="T3" fmla="*/ 7 h 16"/>
                <a:gd name="T4" fmla="*/ 9 w 30"/>
                <a:gd name="T5" fmla="*/ 16 h 16"/>
                <a:gd name="T6" fmla="*/ 26 w 30"/>
                <a:gd name="T7" fmla="*/ 7 h 16"/>
                <a:gd name="T8" fmla="*/ 17 w 30"/>
                <a:gd name="T9" fmla="*/ 7 h 16"/>
                <a:gd name="T10" fmla="*/ 30 w 30"/>
                <a:gd name="T11" fmla="*/ 3 h 16"/>
                <a:gd name="T12" fmla="*/ 25 w 30"/>
                <a:gd name="T13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" h="16">
                  <a:moveTo>
                    <a:pt x="25" y="0"/>
                  </a:moveTo>
                  <a:cubicBezTo>
                    <a:pt x="18" y="0"/>
                    <a:pt x="0" y="0"/>
                    <a:pt x="0" y="7"/>
                  </a:cubicBezTo>
                  <a:cubicBezTo>
                    <a:pt x="0" y="10"/>
                    <a:pt x="5" y="16"/>
                    <a:pt x="9" y="16"/>
                  </a:cubicBezTo>
                  <a:cubicBezTo>
                    <a:pt x="16" y="16"/>
                    <a:pt x="26" y="13"/>
                    <a:pt x="26" y="7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22" y="7"/>
                    <a:pt x="27" y="6"/>
                    <a:pt x="30" y="3"/>
                  </a:cubicBezTo>
                  <a:cubicBezTo>
                    <a:pt x="29" y="2"/>
                    <a:pt x="28" y="0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id-ID" sz="2400"/>
            </a:p>
          </p:txBody>
        </p:sp>
        <p:sp>
          <p:nvSpPr>
            <p:cNvPr id="182" name="Freeform 128"/>
            <p:cNvSpPr>
              <a:spLocks/>
            </p:cNvSpPr>
            <p:nvPr/>
          </p:nvSpPr>
          <p:spPr bwMode="auto">
            <a:xfrm>
              <a:off x="5279900" y="2962761"/>
              <a:ext cx="11757" cy="15431"/>
            </a:xfrm>
            <a:custGeom>
              <a:avLst/>
              <a:gdLst>
                <a:gd name="T0" fmla="*/ 6 w 10"/>
                <a:gd name="T1" fmla="*/ 13 h 13"/>
                <a:gd name="T2" fmla="*/ 10 w 10"/>
                <a:gd name="T3" fmla="*/ 9 h 13"/>
                <a:gd name="T4" fmla="*/ 0 w 10"/>
                <a:gd name="T5" fmla="*/ 8 h 13"/>
                <a:gd name="T6" fmla="*/ 6 w 10"/>
                <a:gd name="T7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13">
                  <a:moveTo>
                    <a:pt x="6" y="13"/>
                  </a:moveTo>
                  <a:cubicBezTo>
                    <a:pt x="8" y="13"/>
                    <a:pt x="9" y="11"/>
                    <a:pt x="10" y="9"/>
                  </a:cubicBezTo>
                  <a:cubicBezTo>
                    <a:pt x="9" y="8"/>
                    <a:pt x="0" y="0"/>
                    <a:pt x="0" y="8"/>
                  </a:cubicBezTo>
                  <a:cubicBezTo>
                    <a:pt x="0" y="10"/>
                    <a:pt x="3" y="13"/>
                    <a:pt x="6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id-ID" sz="2400"/>
            </a:p>
          </p:txBody>
        </p:sp>
        <p:sp>
          <p:nvSpPr>
            <p:cNvPr id="183" name="Freeform 129"/>
            <p:cNvSpPr>
              <a:spLocks/>
            </p:cNvSpPr>
            <p:nvPr/>
          </p:nvSpPr>
          <p:spPr bwMode="auto">
            <a:xfrm>
              <a:off x="5417306" y="3059753"/>
              <a:ext cx="63192" cy="52170"/>
            </a:xfrm>
            <a:custGeom>
              <a:avLst/>
              <a:gdLst>
                <a:gd name="T0" fmla="*/ 45 w 52"/>
                <a:gd name="T1" fmla="*/ 21 h 43"/>
                <a:gd name="T2" fmla="*/ 46 w 52"/>
                <a:gd name="T3" fmla="*/ 16 h 43"/>
                <a:gd name="T4" fmla="*/ 35 w 52"/>
                <a:gd name="T5" fmla="*/ 16 h 43"/>
                <a:gd name="T6" fmla="*/ 44 w 52"/>
                <a:gd name="T7" fmla="*/ 4 h 43"/>
                <a:gd name="T8" fmla="*/ 41 w 52"/>
                <a:gd name="T9" fmla="*/ 1 h 43"/>
                <a:gd name="T10" fmla="*/ 29 w 52"/>
                <a:gd name="T11" fmla="*/ 1 h 43"/>
                <a:gd name="T12" fmla="*/ 11 w 52"/>
                <a:gd name="T13" fmla="*/ 5 h 43"/>
                <a:gd name="T14" fmla="*/ 9 w 52"/>
                <a:gd name="T15" fmla="*/ 7 h 43"/>
                <a:gd name="T16" fmla="*/ 18 w 52"/>
                <a:gd name="T17" fmla="*/ 11 h 43"/>
                <a:gd name="T18" fmla="*/ 18 w 52"/>
                <a:gd name="T19" fmla="*/ 20 h 43"/>
                <a:gd name="T20" fmla="*/ 14 w 52"/>
                <a:gd name="T21" fmla="*/ 20 h 43"/>
                <a:gd name="T22" fmla="*/ 0 w 52"/>
                <a:gd name="T23" fmla="*/ 16 h 43"/>
                <a:gd name="T24" fmla="*/ 0 w 52"/>
                <a:gd name="T25" fmla="*/ 21 h 43"/>
                <a:gd name="T26" fmla="*/ 27 w 52"/>
                <a:gd name="T27" fmla="*/ 37 h 43"/>
                <a:gd name="T28" fmla="*/ 34 w 52"/>
                <a:gd name="T29" fmla="*/ 43 h 43"/>
                <a:gd name="T30" fmla="*/ 40 w 52"/>
                <a:gd name="T31" fmla="*/ 38 h 43"/>
                <a:gd name="T32" fmla="*/ 52 w 52"/>
                <a:gd name="T33" fmla="*/ 22 h 43"/>
                <a:gd name="T34" fmla="*/ 45 w 52"/>
                <a:gd name="T35" fmla="*/ 21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2" h="43">
                  <a:moveTo>
                    <a:pt x="45" y="21"/>
                  </a:moveTo>
                  <a:cubicBezTo>
                    <a:pt x="45" y="18"/>
                    <a:pt x="46" y="20"/>
                    <a:pt x="46" y="16"/>
                  </a:cubicBezTo>
                  <a:cubicBezTo>
                    <a:pt x="46" y="13"/>
                    <a:pt x="37" y="15"/>
                    <a:pt x="35" y="16"/>
                  </a:cubicBezTo>
                  <a:cubicBezTo>
                    <a:pt x="37" y="13"/>
                    <a:pt x="44" y="10"/>
                    <a:pt x="44" y="4"/>
                  </a:cubicBezTo>
                  <a:cubicBezTo>
                    <a:pt x="44" y="3"/>
                    <a:pt x="42" y="1"/>
                    <a:pt x="41" y="1"/>
                  </a:cubicBezTo>
                  <a:cubicBezTo>
                    <a:pt x="29" y="1"/>
                    <a:pt x="29" y="1"/>
                    <a:pt x="29" y="1"/>
                  </a:cubicBezTo>
                  <a:cubicBezTo>
                    <a:pt x="22" y="1"/>
                    <a:pt x="16" y="0"/>
                    <a:pt x="11" y="5"/>
                  </a:cubicBezTo>
                  <a:cubicBezTo>
                    <a:pt x="10" y="6"/>
                    <a:pt x="9" y="7"/>
                    <a:pt x="9" y="7"/>
                  </a:cubicBezTo>
                  <a:cubicBezTo>
                    <a:pt x="9" y="11"/>
                    <a:pt x="14" y="11"/>
                    <a:pt x="18" y="11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4" y="20"/>
                    <a:pt x="14" y="20"/>
                    <a:pt x="14" y="20"/>
                  </a:cubicBezTo>
                  <a:cubicBezTo>
                    <a:pt x="9" y="20"/>
                    <a:pt x="4" y="16"/>
                    <a:pt x="0" y="16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9" y="30"/>
                    <a:pt x="18" y="29"/>
                    <a:pt x="27" y="37"/>
                  </a:cubicBezTo>
                  <a:cubicBezTo>
                    <a:pt x="29" y="39"/>
                    <a:pt x="29" y="43"/>
                    <a:pt x="34" y="43"/>
                  </a:cubicBezTo>
                  <a:cubicBezTo>
                    <a:pt x="36" y="43"/>
                    <a:pt x="37" y="39"/>
                    <a:pt x="40" y="38"/>
                  </a:cubicBezTo>
                  <a:cubicBezTo>
                    <a:pt x="50" y="34"/>
                    <a:pt x="50" y="39"/>
                    <a:pt x="52" y="22"/>
                  </a:cubicBezTo>
                  <a:cubicBezTo>
                    <a:pt x="50" y="21"/>
                    <a:pt x="46" y="21"/>
                    <a:pt x="45" y="2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id-ID" sz="2400"/>
            </a:p>
          </p:txBody>
        </p:sp>
        <p:sp>
          <p:nvSpPr>
            <p:cNvPr id="184" name="Freeform 130"/>
            <p:cNvSpPr>
              <a:spLocks/>
            </p:cNvSpPr>
            <p:nvPr/>
          </p:nvSpPr>
          <p:spPr bwMode="auto">
            <a:xfrm>
              <a:off x="5393793" y="2999500"/>
              <a:ext cx="70540" cy="37475"/>
            </a:xfrm>
            <a:custGeom>
              <a:avLst/>
              <a:gdLst>
                <a:gd name="T0" fmla="*/ 4 w 58"/>
                <a:gd name="T1" fmla="*/ 1 h 31"/>
                <a:gd name="T2" fmla="*/ 0 w 58"/>
                <a:gd name="T3" fmla="*/ 1 h 31"/>
                <a:gd name="T4" fmla="*/ 1 w 58"/>
                <a:gd name="T5" fmla="*/ 5 h 31"/>
                <a:gd name="T6" fmla="*/ 1 w 58"/>
                <a:gd name="T7" fmla="*/ 4 h 31"/>
                <a:gd name="T8" fmla="*/ 1 w 58"/>
                <a:gd name="T9" fmla="*/ 9 h 31"/>
                <a:gd name="T10" fmla="*/ 8 w 58"/>
                <a:gd name="T11" fmla="*/ 13 h 31"/>
                <a:gd name="T12" fmla="*/ 9 w 58"/>
                <a:gd name="T13" fmla="*/ 16 h 31"/>
                <a:gd name="T14" fmla="*/ 14 w 58"/>
                <a:gd name="T15" fmla="*/ 16 h 31"/>
                <a:gd name="T16" fmla="*/ 18 w 58"/>
                <a:gd name="T17" fmla="*/ 19 h 31"/>
                <a:gd name="T18" fmla="*/ 40 w 58"/>
                <a:gd name="T19" fmla="*/ 16 h 31"/>
                <a:gd name="T20" fmla="*/ 43 w 58"/>
                <a:gd name="T21" fmla="*/ 17 h 31"/>
                <a:gd name="T22" fmla="*/ 36 w 58"/>
                <a:gd name="T23" fmla="*/ 22 h 31"/>
                <a:gd name="T24" fmla="*/ 36 w 58"/>
                <a:gd name="T25" fmla="*/ 25 h 31"/>
                <a:gd name="T26" fmla="*/ 34 w 58"/>
                <a:gd name="T27" fmla="*/ 28 h 31"/>
                <a:gd name="T28" fmla="*/ 43 w 58"/>
                <a:gd name="T29" fmla="*/ 29 h 31"/>
                <a:gd name="T30" fmla="*/ 56 w 58"/>
                <a:gd name="T31" fmla="*/ 28 h 31"/>
                <a:gd name="T32" fmla="*/ 58 w 58"/>
                <a:gd name="T33" fmla="*/ 9 h 31"/>
                <a:gd name="T34" fmla="*/ 52 w 58"/>
                <a:gd name="T35" fmla="*/ 1 h 31"/>
                <a:gd name="T36" fmla="*/ 46 w 58"/>
                <a:gd name="T37" fmla="*/ 3 h 31"/>
                <a:gd name="T38" fmla="*/ 32 w 58"/>
                <a:gd name="T39" fmla="*/ 0 h 31"/>
                <a:gd name="T40" fmla="*/ 27 w 58"/>
                <a:gd name="T41" fmla="*/ 1 h 31"/>
                <a:gd name="T42" fmla="*/ 37 w 58"/>
                <a:gd name="T43" fmla="*/ 5 h 31"/>
                <a:gd name="T44" fmla="*/ 37 w 58"/>
                <a:gd name="T45" fmla="*/ 12 h 31"/>
                <a:gd name="T46" fmla="*/ 21 w 58"/>
                <a:gd name="T47" fmla="*/ 5 h 31"/>
                <a:gd name="T48" fmla="*/ 21 w 58"/>
                <a:gd name="T49" fmla="*/ 9 h 31"/>
                <a:gd name="T50" fmla="*/ 27 w 58"/>
                <a:gd name="T51" fmla="*/ 14 h 31"/>
                <a:gd name="T52" fmla="*/ 4 w 58"/>
                <a:gd name="T53" fmla="*/ 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8" h="31">
                  <a:moveTo>
                    <a:pt x="4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2"/>
                    <a:pt x="1" y="4"/>
                    <a:pt x="1" y="5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3" y="11"/>
                    <a:pt x="5" y="13"/>
                    <a:pt x="8" y="13"/>
                  </a:cubicBezTo>
                  <a:cubicBezTo>
                    <a:pt x="9" y="16"/>
                    <a:pt x="9" y="16"/>
                    <a:pt x="9" y="16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14" y="17"/>
                    <a:pt x="15" y="19"/>
                    <a:pt x="18" y="19"/>
                  </a:cubicBezTo>
                  <a:cubicBezTo>
                    <a:pt x="24" y="19"/>
                    <a:pt x="34" y="16"/>
                    <a:pt x="40" y="16"/>
                  </a:cubicBezTo>
                  <a:cubicBezTo>
                    <a:pt x="41" y="16"/>
                    <a:pt x="43" y="16"/>
                    <a:pt x="43" y="17"/>
                  </a:cubicBezTo>
                  <a:cubicBezTo>
                    <a:pt x="42" y="19"/>
                    <a:pt x="36" y="19"/>
                    <a:pt x="36" y="22"/>
                  </a:cubicBezTo>
                  <a:cubicBezTo>
                    <a:pt x="36" y="23"/>
                    <a:pt x="36" y="24"/>
                    <a:pt x="36" y="25"/>
                  </a:cubicBezTo>
                  <a:cubicBezTo>
                    <a:pt x="35" y="25"/>
                    <a:pt x="34" y="27"/>
                    <a:pt x="34" y="28"/>
                  </a:cubicBezTo>
                  <a:cubicBezTo>
                    <a:pt x="34" y="31"/>
                    <a:pt x="42" y="29"/>
                    <a:pt x="43" y="29"/>
                  </a:cubicBezTo>
                  <a:cubicBezTo>
                    <a:pt x="44" y="29"/>
                    <a:pt x="51" y="29"/>
                    <a:pt x="56" y="28"/>
                  </a:cubicBezTo>
                  <a:cubicBezTo>
                    <a:pt x="54" y="19"/>
                    <a:pt x="58" y="16"/>
                    <a:pt x="58" y="9"/>
                  </a:cubicBezTo>
                  <a:cubicBezTo>
                    <a:pt x="58" y="4"/>
                    <a:pt x="58" y="1"/>
                    <a:pt x="52" y="1"/>
                  </a:cubicBezTo>
                  <a:cubicBezTo>
                    <a:pt x="50" y="1"/>
                    <a:pt x="48" y="3"/>
                    <a:pt x="46" y="3"/>
                  </a:cubicBezTo>
                  <a:cubicBezTo>
                    <a:pt x="40" y="3"/>
                    <a:pt x="37" y="0"/>
                    <a:pt x="32" y="0"/>
                  </a:cubicBezTo>
                  <a:cubicBezTo>
                    <a:pt x="30" y="0"/>
                    <a:pt x="29" y="0"/>
                    <a:pt x="27" y="1"/>
                  </a:cubicBezTo>
                  <a:cubicBezTo>
                    <a:pt x="28" y="5"/>
                    <a:pt x="32" y="5"/>
                    <a:pt x="37" y="5"/>
                  </a:cubicBezTo>
                  <a:cubicBezTo>
                    <a:pt x="37" y="12"/>
                    <a:pt x="37" y="12"/>
                    <a:pt x="37" y="12"/>
                  </a:cubicBezTo>
                  <a:cubicBezTo>
                    <a:pt x="30" y="12"/>
                    <a:pt x="27" y="5"/>
                    <a:pt x="21" y="5"/>
                  </a:cubicBezTo>
                  <a:cubicBezTo>
                    <a:pt x="21" y="9"/>
                    <a:pt x="21" y="9"/>
                    <a:pt x="21" y="9"/>
                  </a:cubicBezTo>
                  <a:cubicBezTo>
                    <a:pt x="22" y="10"/>
                    <a:pt x="24" y="12"/>
                    <a:pt x="27" y="14"/>
                  </a:cubicBezTo>
                  <a:cubicBezTo>
                    <a:pt x="17" y="16"/>
                    <a:pt x="13" y="1"/>
                    <a:pt x="4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id-ID" sz="2400"/>
            </a:p>
          </p:txBody>
        </p:sp>
        <p:sp>
          <p:nvSpPr>
            <p:cNvPr id="185" name="Freeform 131"/>
            <p:cNvSpPr>
              <a:spLocks/>
            </p:cNvSpPr>
            <p:nvPr/>
          </p:nvSpPr>
          <p:spPr bwMode="auto">
            <a:xfrm>
              <a:off x="5447433" y="3139845"/>
              <a:ext cx="42618" cy="25718"/>
            </a:xfrm>
            <a:custGeom>
              <a:avLst/>
              <a:gdLst>
                <a:gd name="T0" fmla="*/ 7 w 35"/>
                <a:gd name="T1" fmla="*/ 10 h 21"/>
                <a:gd name="T2" fmla="*/ 0 w 35"/>
                <a:gd name="T3" fmla="*/ 12 h 21"/>
                <a:gd name="T4" fmla="*/ 27 w 35"/>
                <a:gd name="T5" fmla="*/ 21 h 21"/>
                <a:gd name="T6" fmla="*/ 35 w 35"/>
                <a:gd name="T7" fmla="*/ 16 h 21"/>
                <a:gd name="T8" fmla="*/ 16 w 35"/>
                <a:gd name="T9" fmla="*/ 0 h 21"/>
                <a:gd name="T10" fmla="*/ 7 w 35"/>
                <a:gd name="T11" fmla="*/ 1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" h="21">
                  <a:moveTo>
                    <a:pt x="7" y="10"/>
                  </a:moveTo>
                  <a:cubicBezTo>
                    <a:pt x="6" y="10"/>
                    <a:pt x="0" y="9"/>
                    <a:pt x="0" y="12"/>
                  </a:cubicBezTo>
                  <a:cubicBezTo>
                    <a:pt x="0" y="13"/>
                    <a:pt x="23" y="21"/>
                    <a:pt x="27" y="21"/>
                  </a:cubicBezTo>
                  <a:cubicBezTo>
                    <a:pt x="30" y="21"/>
                    <a:pt x="32" y="18"/>
                    <a:pt x="35" y="16"/>
                  </a:cubicBezTo>
                  <a:cubicBezTo>
                    <a:pt x="33" y="12"/>
                    <a:pt x="20" y="0"/>
                    <a:pt x="16" y="0"/>
                  </a:cubicBezTo>
                  <a:cubicBezTo>
                    <a:pt x="10" y="0"/>
                    <a:pt x="11" y="9"/>
                    <a:pt x="7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id-ID" sz="2400"/>
            </a:p>
          </p:txBody>
        </p:sp>
        <p:sp>
          <p:nvSpPr>
            <p:cNvPr id="186" name="Freeform 132"/>
            <p:cNvSpPr>
              <a:spLocks/>
            </p:cNvSpPr>
            <p:nvPr/>
          </p:nvSpPr>
          <p:spPr bwMode="auto">
            <a:xfrm>
              <a:off x="5487112" y="3053875"/>
              <a:ext cx="55110" cy="43353"/>
            </a:xfrm>
            <a:custGeom>
              <a:avLst/>
              <a:gdLst>
                <a:gd name="T0" fmla="*/ 15 w 45"/>
                <a:gd name="T1" fmla="*/ 0 h 36"/>
                <a:gd name="T2" fmla="*/ 7 w 45"/>
                <a:gd name="T3" fmla="*/ 4 h 36"/>
                <a:gd name="T4" fmla="*/ 7 w 45"/>
                <a:gd name="T5" fmla="*/ 7 h 36"/>
                <a:gd name="T6" fmla="*/ 0 w 45"/>
                <a:gd name="T7" fmla="*/ 7 h 36"/>
                <a:gd name="T8" fmla="*/ 0 w 45"/>
                <a:gd name="T9" fmla="*/ 12 h 36"/>
                <a:gd name="T10" fmla="*/ 5 w 45"/>
                <a:gd name="T11" fmla="*/ 27 h 36"/>
                <a:gd name="T12" fmla="*/ 5 w 45"/>
                <a:gd name="T13" fmla="*/ 36 h 36"/>
                <a:gd name="T14" fmla="*/ 11 w 45"/>
                <a:gd name="T15" fmla="*/ 36 h 36"/>
                <a:gd name="T16" fmla="*/ 18 w 45"/>
                <a:gd name="T17" fmla="*/ 26 h 36"/>
                <a:gd name="T18" fmla="*/ 14 w 45"/>
                <a:gd name="T19" fmla="*/ 26 h 36"/>
                <a:gd name="T20" fmla="*/ 22 w 45"/>
                <a:gd name="T21" fmla="*/ 24 h 36"/>
                <a:gd name="T22" fmla="*/ 40 w 45"/>
                <a:gd name="T23" fmla="*/ 12 h 36"/>
                <a:gd name="T24" fmla="*/ 45 w 45"/>
                <a:gd name="T25" fmla="*/ 7 h 36"/>
                <a:gd name="T26" fmla="*/ 45 w 45"/>
                <a:gd name="T27" fmla="*/ 3 h 36"/>
                <a:gd name="T28" fmla="*/ 15 w 45"/>
                <a:gd name="T29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5" h="36">
                  <a:moveTo>
                    <a:pt x="15" y="0"/>
                  </a:moveTo>
                  <a:cubicBezTo>
                    <a:pt x="9" y="0"/>
                    <a:pt x="7" y="4"/>
                    <a:pt x="7" y="4"/>
                  </a:cubicBezTo>
                  <a:cubicBezTo>
                    <a:pt x="7" y="5"/>
                    <a:pt x="6" y="7"/>
                    <a:pt x="7" y="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2" y="19"/>
                    <a:pt x="0" y="22"/>
                    <a:pt x="5" y="27"/>
                  </a:cubicBezTo>
                  <a:cubicBezTo>
                    <a:pt x="5" y="29"/>
                    <a:pt x="5" y="32"/>
                    <a:pt x="5" y="36"/>
                  </a:cubicBezTo>
                  <a:cubicBezTo>
                    <a:pt x="11" y="36"/>
                    <a:pt x="11" y="36"/>
                    <a:pt x="11" y="36"/>
                  </a:cubicBezTo>
                  <a:cubicBezTo>
                    <a:pt x="14" y="33"/>
                    <a:pt x="17" y="32"/>
                    <a:pt x="18" y="26"/>
                  </a:cubicBezTo>
                  <a:cubicBezTo>
                    <a:pt x="14" y="26"/>
                    <a:pt x="14" y="26"/>
                    <a:pt x="14" y="26"/>
                  </a:cubicBezTo>
                  <a:cubicBezTo>
                    <a:pt x="16" y="20"/>
                    <a:pt x="16" y="24"/>
                    <a:pt x="22" y="24"/>
                  </a:cubicBezTo>
                  <a:cubicBezTo>
                    <a:pt x="32" y="24"/>
                    <a:pt x="36" y="17"/>
                    <a:pt x="40" y="12"/>
                  </a:cubicBezTo>
                  <a:cubicBezTo>
                    <a:pt x="40" y="12"/>
                    <a:pt x="45" y="8"/>
                    <a:pt x="45" y="7"/>
                  </a:cubicBezTo>
                  <a:cubicBezTo>
                    <a:pt x="45" y="6"/>
                    <a:pt x="45" y="5"/>
                    <a:pt x="45" y="3"/>
                  </a:cubicBezTo>
                  <a:cubicBezTo>
                    <a:pt x="34" y="3"/>
                    <a:pt x="26" y="0"/>
                    <a:pt x="15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id-ID" sz="2400"/>
            </a:p>
          </p:txBody>
        </p:sp>
        <p:sp>
          <p:nvSpPr>
            <p:cNvPr id="187" name="Freeform 133"/>
            <p:cNvSpPr>
              <a:spLocks/>
            </p:cNvSpPr>
            <p:nvPr/>
          </p:nvSpPr>
          <p:spPr bwMode="auto">
            <a:xfrm>
              <a:off x="5375423" y="2974517"/>
              <a:ext cx="18370" cy="14696"/>
            </a:xfrm>
            <a:custGeom>
              <a:avLst/>
              <a:gdLst>
                <a:gd name="T0" fmla="*/ 11 w 15"/>
                <a:gd name="T1" fmla="*/ 12 h 12"/>
                <a:gd name="T2" fmla="*/ 15 w 15"/>
                <a:gd name="T3" fmla="*/ 8 h 12"/>
                <a:gd name="T4" fmla="*/ 0 w 15"/>
                <a:gd name="T5" fmla="*/ 0 h 12"/>
                <a:gd name="T6" fmla="*/ 11 w 15"/>
                <a:gd name="T7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" h="12">
                  <a:moveTo>
                    <a:pt x="11" y="12"/>
                  </a:moveTo>
                  <a:cubicBezTo>
                    <a:pt x="13" y="12"/>
                    <a:pt x="15" y="10"/>
                    <a:pt x="15" y="8"/>
                  </a:cubicBezTo>
                  <a:cubicBezTo>
                    <a:pt x="9" y="6"/>
                    <a:pt x="8" y="0"/>
                    <a:pt x="0" y="0"/>
                  </a:cubicBezTo>
                  <a:cubicBezTo>
                    <a:pt x="0" y="4"/>
                    <a:pt x="8" y="12"/>
                    <a:pt x="11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id-ID" sz="2400"/>
            </a:p>
          </p:txBody>
        </p:sp>
        <p:sp>
          <p:nvSpPr>
            <p:cNvPr id="188" name="Freeform 134"/>
            <p:cNvSpPr>
              <a:spLocks/>
            </p:cNvSpPr>
            <p:nvPr/>
          </p:nvSpPr>
          <p:spPr bwMode="auto">
            <a:xfrm>
              <a:off x="5387915" y="3024483"/>
              <a:ext cx="12492" cy="10287"/>
            </a:xfrm>
            <a:custGeom>
              <a:avLst/>
              <a:gdLst>
                <a:gd name="T0" fmla="*/ 0 w 10"/>
                <a:gd name="T1" fmla="*/ 8 h 8"/>
                <a:gd name="T2" fmla="*/ 6 w 10"/>
                <a:gd name="T3" fmla="*/ 8 h 8"/>
                <a:gd name="T4" fmla="*/ 10 w 10"/>
                <a:gd name="T5" fmla="*/ 4 h 8"/>
                <a:gd name="T6" fmla="*/ 8 w 10"/>
                <a:gd name="T7" fmla="*/ 0 h 8"/>
                <a:gd name="T8" fmla="*/ 0 w 10"/>
                <a:gd name="T9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8">
                  <a:moveTo>
                    <a:pt x="0" y="8"/>
                  </a:moveTo>
                  <a:cubicBezTo>
                    <a:pt x="2" y="8"/>
                    <a:pt x="3" y="8"/>
                    <a:pt x="6" y="8"/>
                  </a:cubicBezTo>
                  <a:cubicBezTo>
                    <a:pt x="8" y="8"/>
                    <a:pt x="10" y="8"/>
                    <a:pt x="10" y="4"/>
                  </a:cubicBezTo>
                  <a:cubicBezTo>
                    <a:pt x="10" y="2"/>
                    <a:pt x="9" y="1"/>
                    <a:pt x="8" y="0"/>
                  </a:cubicBezTo>
                  <a:cubicBezTo>
                    <a:pt x="4" y="1"/>
                    <a:pt x="1" y="3"/>
                    <a:pt x="0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id-ID" sz="2400"/>
            </a:p>
          </p:txBody>
        </p:sp>
        <p:sp>
          <p:nvSpPr>
            <p:cNvPr id="189" name="Freeform 135"/>
            <p:cNvSpPr>
              <a:spLocks/>
            </p:cNvSpPr>
            <p:nvPr/>
          </p:nvSpPr>
          <p:spPr bwMode="auto">
            <a:xfrm>
              <a:off x="5380567" y="2937043"/>
              <a:ext cx="69070" cy="36740"/>
            </a:xfrm>
            <a:custGeom>
              <a:avLst/>
              <a:gdLst>
                <a:gd name="T0" fmla="*/ 6 w 57"/>
                <a:gd name="T1" fmla="*/ 7 h 30"/>
                <a:gd name="T2" fmla="*/ 3 w 57"/>
                <a:gd name="T3" fmla="*/ 10 h 30"/>
                <a:gd name="T4" fmla="*/ 14 w 57"/>
                <a:gd name="T5" fmla="*/ 10 h 30"/>
                <a:gd name="T6" fmla="*/ 14 w 57"/>
                <a:gd name="T7" fmla="*/ 14 h 30"/>
                <a:gd name="T8" fmla="*/ 5 w 57"/>
                <a:gd name="T9" fmla="*/ 17 h 30"/>
                <a:gd name="T10" fmla="*/ 13 w 57"/>
                <a:gd name="T11" fmla="*/ 20 h 30"/>
                <a:gd name="T12" fmla="*/ 23 w 57"/>
                <a:gd name="T13" fmla="*/ 21 h 30"/>
                <a:gd name="T14" fmla="*/ 38 w 57"/>
                <a:gd name="T15" fmla="*/ 22 h 30"/>
                <a:gd name="T16" fmla="*/ 51 w 57"/>
                <a:gd name="T17" fmla="*/ 30 h 30"/>
                <a:gd name="T18" fmla="*/ 57 w 57"/>
                <a:gd name="T19" fmla="*/ 26 h 30"/>
                <a:gd name="T20" fmla="*/ 48 w 57"/>
                <a:gd name="T21" fmla="*/ 18 h 30"/>
                <a:gd name="T22" fmla="*/ 51 w 57"/>
                <a:gd name="T23" fmla="*/ 15 h 30"/>
                <a:gd name="T24" fmla="*/ 42 w 57"/>
                <a:gd name="T25" fmla="*/ 8 h 30"/>
                <a:gd name="T26" fmla="*/ 37 w 57"/>
                <a:gd name="T27" fmla="*/ 10 h 30"/>
                <a:gd name="T28" fmla="*/ 28 w 57"/>
                <a:gd name="T29" fmla="*/ 3 h 30"/>
                <a:gd name="T30" fmla="*/ 22 w 57"/>
                <a:gd name="T31" fmla="*/ 5 h 30"/>
                <a:gd name="T32" fmla="*/ 10 w 57"/>
                <a:gd name="T33" fmla="*/ 0 h 30"/>
                <a:gd name="T34" fmla="*/ 0 w 57"/>
                <a:gd name="T35" fmla="*/ 2 h 30"/>
                <a:gd name="T36" fmla="*/ 6 w 57"/>
                <a:gd name="T37" fmla="*/ 7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7" h="30">
                  <a:moveTo>
                    <a:pt x="6" y="7"/>
                  </a:moveTo>
                  <a:cubicBezTo>
                    <a:pt x="5" y="8"/>
                    <a:pt x="4" y="9"/>
                    <a:pt x="3" y="10"/>
                  </a:cubicBezTo>
                  <a:cubicBezTo>
                    <a:pt x="6" y="12"/>
                    <a:pt x="7" y="10"/>
                    <a:pt x="14" y="10"/>
                  </a:cubicBezTo>
                  <a:cubicBezTo>
                    <a:pt x="14" y="11"/>
                    <a:pt x="14" y="13"/>
                    <a:pt x="14" y="14"/>
                  </a:cubicBezTo>
                  <a:cubicBezTo>
                    <a:pt x="10" y="15"/>
                    <a:pt x="8" y="15"/>
                    <a:pt x="5" y="17"/>
                  </a:cubicBezTo>
                  <a:cubicBezTo>
                    <a:pt x="8" y="20"/>
                    <a:pt x="9" y="20"/>
                    <a:pt x="13" y="20"/>
                  </a:cubicBezTo>
                  <a:cubicBezTo>
                    <a:pt x="18" y="20"/>
                    <a:pt x="22" y="18"/>
                    <a:pt x="23" y="21"/>
                  </a:cubicBezTo>
                  <a:cubicBezTo>
                    <a:pt x="29" y="20"/>
                    <a:pt x="32" y="22"/>
                    <a:pt x="38" y="22"/>
                  </a:cubicBezTo>
                  <a:cubicBezTo>
                    <a:pt x="45" y="22"/>
                    <a:pt x="44" y="30"/>
                    <a:pt x="51" y="30"/>
                  </a:cubicBezTo>
                  <a:cubicBezTo>
                    <a:pt x="54" y="30"/>
                    <a:pt x="57" y="29"/>
                    <a:pt x="57" y="26"/>
                  </a:cubicBezTo>
                  <a:cubicBezTo>
                    <a:pt x="57" y="23"/>
                    <a:pt x="51" y="20"/>
                    <a:pt x="48" y="18"/>
                  </a:cubicBezTo>
                  <a:cubicBezTo>
                    <a:pt x="49" y="17"/>
                    <a:pt x="50" y="16"/>
                    <a:pt x="51" y="15"/>
                  </a:cubicBezTo>
                  <a:cubicBezTo>
                    <a:pt x="49" y="13"/>
                    <a:pt x="46" y="8"/>
                    <a:pt x="42" y="8"/>
                  </a:cubicBezTo>
                  <a:cubicBezTo>
                    <a:pt x="40" y="8"/>
                    <a:pt x="39" y="10"/>
                    <a:pt x="37" y="10"/>
                  </a:cubicBezTo>
                  <a:cubicBezTo>
                    <a:pt x="34" y="10"/>
                    <a:pt x="34" y="3"/>
                    <a:pt x="28" y="3"/>
                  </a:cubicBezTo>
                  <a:cubicBezTo>
                    <a:pt x="25" y="3"/>
                    <a:pt x="24" y="5"/>
                    <a:pt x="22" y="5"/>
                  </a:cubicBezTo>
                  <a:cubicBezTo>
                    <a:pt x="18" y="5"/>
                    <a:pt x="17" y="0"/>
                    <a:pt x="10" y="0"/>
                  </a:cubicBezTo>
                  <a:cubicBezTo>
                    <a:pt x="7" y="0"/>
                    <a:pt x="4" y="2"/>
                    <a:pt x="0" y="2"/>
                  </a:cubicBezTo>
                  <a:cubicBezTo>
                    <a:pt x="0" y="6"/>
                    <a:pt x="1" y="7"/>
                    <a:pt x="6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id-ID" sz="2400"/>
            </a:p>
          </p:txBody>
        </p:sp>
        <p:sp>
          <p:nvSpPr>
            <p:cNvPr id="190" name="Freeform 136"/>
            <p:cNvSpPr>
              <a:spLocks/>
            </p:cNvSpPr>
            <p:nvPr/>
          </p:nvSpPr>
          <p:spPr bwMode="auto">
            <a:xfrm>
              <a:off x="5408489" y="2968639"/>
              <a:ext cx="18370" cy="5878"/>
            </a:xfrm>
            <a:custGeom>
              <a:avLst/>
              <a:gdLst>
                <a:gd name="T0" fmla="*/ 15 w 15"/>
                <a:gd name="T1" fmla="*/ 2 h 5"/>
                <a:gd name="T2" fmla="*/ 8 w 15"/>
                <a:gd name="T3" fmla="*/ 0 h 5"/>
                <a:gd name="T4" fmla="*/ 5 w 15"/>
                <a:gd name="T5" fmla="*/ 5 h 5"/>
                <a:gd name="T6" fmla="*/ 15 w 15"/>
                <a:gd name="T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" h="5">
                  <a:moveTo>
                    <a:pt x="15" y="2"/>
                  </a:moveTo>
                  <a:cubicBezTo>
                    <a:pt x="12" y="1"/>
                    <a:pt x="11" y="0"/>
                    <a:pt x="8" y="0"/>
                  </a:cubicBezTo>
                  <a:cubicBezTo>
                    <a:pt x="7" y="0"/>
                    <a:pt x="0" y="5"/>
                    <a:pt x="5" y="5"/>
                  </a:cubicBezTo>
                  <a:cubicBezTo>
                    <a:pt x="10" y="5"/>
                    <a:pt x="13" y="5"/>
                    <a:pt x="15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id-ID" sz="2400"/>
            </a:p>
          </p:txBody>
        </p:sp>
        <p:sp>
          <p:nvSpPr>
            <p:cNvPr id="191" name="Freeform 137"/>
            <p:cNvSpPr>
              <a:spLocks/>
            </p:cNvSpPr>
            <p:nvPr/>
          </p:nvSpPr>
          <p:spPr bwMode="auto">
            <a:xfrm>
              <a:off x="5475355" y="2990683"/>
              <a:ext cx="182228" cy="57314"/>
            </a:xfrm>
            <a:custGeom>
              <a:avLst/>
              <a:gdLst>
                <a:gd name="T0" fmla="*/ 67 w 150"/>
                <a:gd name="T1" fmla="*/ 41 h 47"/>
                <a:gd name="T2" fmla="*/ 71 w 150"/>
                <a:gd name="T3" fmla="*/ 41 h 47"/>
                <a:gd name="T4" fmla="*/ 86 w 150"/>
                <a:gd name="T5" fmla="*/ 45 h 47"/>
                <a:gd name="T6" fmla="*/ 111 w 150"/>
                <a:gd name="T7" fmla="*/ 45 h 47"/>
                <a:gd name="T8" fmla="*/ 118 w 150"/>
                <a:gd name="T9" fmla="*/ 42 h 47"/>
                <a:gd name="T10" fmla="*/ 125 w 150"/>
                <a:gd name="T11" fmla="*/ 46 h 47"/>
                <a:gd name="T12" fmla="*/ 150 w 150"/>
                <a:gd name="T13" fmla="*/ 35 h 47"/>
                <a:gd name="T14" fmla="*/ 146 w 150"/>
                <a:gd name="T15" fmla="*/ 35 h 47"/>
                <a:gd name="T16" fmla="*/ 147 w 150"/>
                <a:gd name="T17" fmla="*/ 32 h 47"/>
                <a:gd name="T18" fmla="*/ 150 w 150"/>
                <a:gd name="T19" fmla="*/ 32 h 47"/>
                <a:gd name="T20" fmla="*/ 126 w 150"/>
                <a:gd name="T21" fmla="*/ 23 h 47"/>
                <a:gd name="T22" fmla="*/ 87 w 150"/>
                <a:gd name="T23" fmla="*/ 31 h 47"/>
                <a:gd name="T24" fmla="*/ 66 w 150"/>
                <a:gd name="T25" fmla="*/ 27 h 47"/>
                <a:gd name="T26" fmla="*/ 61 w 150"/>
                <a:gd name="T27" fmla="*/ 26 h 47"/>
                <a:gd name="T28" fmla="*/ 64 w 150"/>
                <a:gd name="T29" fmla="*/ 24 h 47"/>
                <a:gd name="T30" fmla="*/ 50 w 150"/>
                <a:gd name="T31" fmla="*/ 17 h 47"/>
                <a:gd name="T32" fmla="*/ 62 w 150"/>
                <a:gd name="T33" fmla="*/ 17 h 47"/>
                <a:gd name="T34" fmla="*/ 48 w 150"/>
                <a:gd name="T35" fmla="*/ 8 h 47"/>
                <a:gd name="T36" fmla="*/ 42 w 150"/>
                <a:gd name="T37" fmla="*/ 8 h 47"/>
                <a:gd name="T38" fmla="*/ 36 w 150"/>
                <a:gd name="T39" fmla="*/ 10 h 47"/>
                <a:gd name="T40" fmla="*/ 9 w 150"/>
                <a:gd name="T41" fmla="*/ 0 h 47"/>
                <a:gd name="T42" fmla="*/ 0 w 150"/>
                <a:gd name="T43" fmla="*/ 4 h 47"/>
                <a:gd name="T44" fmla="*/ 22 w 150"/>
                <a:gd name="T45" fmla="*/ 15 h 47"/>
                <a:gd name="T46" fmla="*/ 28 w 150"/>
                <a:gd name="T47" fmla="*/ 12 h 47"/>
                <a:gd name="T48" fmla="*/ 41 w 150"/>
                <a:gd name="T49" fmla="*/ 27 h 47"/>
                <a:gd name="T50" fmla="*/ 37 w 150"/>
                <a:gd name="T51" fmla="*/ 32 h 47"/>
                <a:gd name="T52" fmla="*/ 59 w 150"/>
                <a:gd name="T53" fmla="*/ 46 h 47"/>
                <a:gd name="T54" fmla="*/ 67 w 150"/>
                <a:gd name="T55" fmla="*/ 41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50" h="47">
                  <a:moveTo>
                    <a:pt x="67" y="41"/>
                  </a:moveTo>
                  <a:cubicBezTo>
                    <a:pt x="71" y="41"/>
                    <a:pt x="71" y="41"/>
                    <a:pt x="71" y="41"/>
                  </a:cubicBezTo>
                  <a:cubicBezTo>
                    <a:pt x="71" y="46"/>
                    <a:pt x="80" y="47"/>
                    <a:pt x="86" y="45"/>
                  </a:cubicBezTo>
                  <a:cubicBezTo>
                    <a:pt x="111" y="45"/>
                    <a:pt x="111" y="45"/>
                    <a:pt x="111" y="45"/>
                  </a:cubicBezTo>
                  <a:cubicBezTo>
                    <a:pt x="114" y="44"/>
                    <a:pt x="114" y="42"/>
                    <a:pt x="118" y="42"/>
                  </a:cubicBezTo>
                  <a:cubicBezTo>
                    <a:pt x="119" y="44"/>
                    <a:pt x="121" y="46"/>
                    <a:pt x="125" y="46"/>
                  </a:cubicBezTo>
                  <a:cubicBezTo>
                    <a:pt x="135" y="46"/>
                    <a:pt x="149" y="46"/>
                    <a:pt x="150" y="35"/>
                  </a:cubicBezTo>
                  <a:cubicBezTo>
                    <a:pt x="150" y="35"/>
                    <a:pt x="148" y="36"/>
                    <a:pt x="146" y="35"/>
                  </a:cubicBezTo>
                  <a:cubicBezTo>
                    <a:pt x="146" y="34"/>
                    <a:pt x="147" y="33"/>
                    <a:pt x="147" y="32"/>
                  </a:cubicBezTo>
                  <a:cubicBezTo>
                    <a:pt x="148" y="32"/>
                    <a:pt x="149" y="32"/>
                    <a:pt x="150" y="32"/>
                  </a:cubicBezTo>
                  <a:cubicBezTo>
                    <a:pt x="146" y="24"/>
                    <a:pt x="138" y="23"/>
                    <a:pt x="126" y="23"/>
                  </a:cubicBezTo>
                  <a:cubicBezTo>
                    <a:pt x="110" y="23"/>
                    <a:pt x="104" y="31"/>
                    <a:pt x="87" y="31"/>
                  </a:cubicBezTo>
                  <a:cubicBezTo>
                    <a:pt x="80" y="31"/>
                    <a:pt x="74" y="29"/>
                    <a:pt x="66" y="27"/>
                  </a:cubicBezTo>
                  <a:cubicBezTo>
                    <a:pt x="65" y="28"/>
                    <a:pt x="61" y="30"/>
                    <a:pt x="61" y="26"/>
                  </a:cubicBezTo>
                  <a:cubicBezTo>
                    <a:pt x="61" y="25"/>
                    <a:pt x="63" y="25"/>
                    <a:pt x="64" y="24"/>
                  </a:cubicBezTo>
                  <a:cubicBezTo>
                    <a:pt x="59" y="21"/>
                    <a:pt x="52" y="25"/>
                    <a:pt x="50" y="17"/>
                  </a:cubicBezTo>
                  <a:cubicBezTo>
                    <a:pt x="62" y="17"/>
                    <a:pt x="62" y="17"/>
                    <a:pt x="62" y="17"/>
                  </a:cubicBezTo>
                  <a:cubicBezTo>
                    <a:pt x="59" y="13"/>
                    <a:pt x="45" y="15"/>
                    <a:pt x="48" y="8"/>
                  </a:cubicBezTo>
                  <a:cubicBezTo>
                    <a:pt x="42" y="8"/>
                    <a:pt x="42" y="8"/>
                    <a:pt x="42" y="8"/>
                  </a:cubicBezTo>
                  <a:cubicBezTo>
                    <a:pt x="41" y="10"/>
                    <a:pt x="39" y="10"/>
                    <a:pt x="36" y="10"/>
                  </a:cubicBezTo>
                  <a:cubicBezTo>
                    <a:pt x="26" y="10"/>
                    <a:pt x="23" y="0"/>
                    <a:pt x="9" y="0"/>
                  </a:cubicBezTo>
                  <a:cubicBezTo>
                    <a:pt x="6" y="0"/>
                    <a:pt x="0" y="0"/>
                    <a:pt x="0" y="4"/>
                  </a:cubicBezTo>
                  <a:cubicBezTo>
                    <a:pt x="0" y="7"/>
                    <a:pt x="19" y="15"/>
                    <a:pt x="22" y="15"/>
                  </a:cubicBezTo>
                  <a:cubicBezTo>
                    <a:pt x="25" y="15"/>
                    <a:pt x="27" y="14"/>
                    <a:pt x="28" y="12"/>
                  </a:cubicBezTo>
                  <a:cubicBezTo>
                    <a:pt x="34" y="17"/>
                    <a:pt x="35" y="22"/>
                    <a:pt x="41" y="27"/>
                  </a:cubicBezTo>
                  <a:cubicBezTo>
                    <a:pt x="39" y="28"/>
                    <a:pt x="37" y="30"/>
                    <a:pt x="37" y="32"/>
                  </a:cubicBezTo>
                  <a:cubicBezTo>
                    <a:pt x="37" y="38"/>
                    <a:pt x="52" y="46"/>
                    <a:pt x="59" y="46"/>
                  </a:cubicBezTo>
                  <a:cubicBezTo>
                    <a:pt x="62" y="46"/>
                    <a:pt x="66" y="42"/>
                    <a:pt x="67" y="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id-ID" sz="2400"/>
            </a:p>
          </p:txBody>
        </p:sp>
        <p:sp>
          <p:nvSpPr>
            <p:cNvPr id="192" name="Freeform 138"/>
            <p:cNvSpPr>
              <a:spLocks/>
            </p:cNvSpPr>
            <p:nvPr/>
          </p:nvSpPr>
          <p:spPr bwMode="auto">
            <a:xfrm>
              <a:off x="5477559" y="3020809"/>
              <a:ext cx="31596" cy="24248"/>
            </a:xfrm>
            <a:custGeom>
              <a:avLst/>
              <a:gdLst>
                <a:gd name="T0" fmla="*/ 26 w 26"/>
                <a:gd name="T1" fmla="*/ 10 h 20"/>
                <a:gd name="T2" fmla="*/ 14 w 26"/>
                <a:gd name="T3" fmla="*/ 0 h 20"/>
                <a:gd name="T4" fmla="*/ 4 w 26"/>
                <a:gd name="T5" fmla="*/ 7 h 20"/>
                <a:gd name="T6" fmla="*/ 0 w 26"/>
                <a:gd name="T7" fmla="*/ 11 h 20"/>
                <a:gd name="T8" fmla="*/ 20 w 26"/>
                <a:gd name="T9" fmla="*/ 20 h 20"/>
                <a:gd name="T10" fmla="*/ 26 w 26"/>
                <a:gd name="T11" fmla="*/ 1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" h="20">
                  <a:moveTo>
                    <a:pt x="26" y="10"/>
                  </a:moveTo>
                  <a:cubicBezTo>
                    <a:pt x="26" y="6"/>
                    <a:pt x="19" y="0"/>
                    <a:pt x="14" y="0"/>
                  </a:cubicBezTo>
                  <a:cubicBezTo>
                    <a:pt x="7" y="0"/>
                    <a:pt x="8" y="7"/>
                    <a:pt x="4" y="7"/>
                  </a:cubicBezTo>
                  <a:cubicBezTo>
                    <a:pt x="4" y="7"/>
                    <a:pt x="0" y="8"/>
                    <a:pt x="0" y="11"/>
                  </a:cubicBezTo>
                  <a:cubicBezTo>
                    <a:pt x="0" y="11"/>
                    <a:pt x="18" y="20"/>
                    <a:pt x="20" y="20"/>
                  </a:cubicBezTo>
                  <a:cubicBezTo>
                    <a:pt x="25" y="20"/>
                    <a:pt x="26" y="15"/>
                    <a:pt x="26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id-ID" sz="2400"/>
            </a:p>
          </p:txBody>
        </p:sp>
        <p:sp>
          <p:nvSpPr>
            <p:cNvPr id="193" name="Freeform 139"/>
            <p:cNvSpPr>
              <a:spLocks/>
            </p:cNvSpPr>
            <p:nvPr/>
          </p:nvSpPr>
          <p:spPr bwMode="auto">
            <a:xfrm>
              <a:off x="5481233" y="2974517"/>
              <a:ext cx="29392" cy="8817"/>
            </a:xfrm>
            <a:custGeom>
              <a:avLst/>
              <a:gdLst>
                <a:gd name="T0" fmla="*/ 24 w 24"/>
                <a:gd name="T1" fmla="*/ 4 h 7"/>
                <a:gd name="T2" fmla="*/ 24 w 24"/>
                <a:gd name="T3" fmla="*/ 0 h 7"/>
                <a:gd name="T4" fmla="*/ 20 w 24"/>
                <a:gd name="T5" fmla="*/ 0 h 7"/>
                <a:gd name="T6" fmla="*/ 0 w 24"/>
                <a:gd name="T7" fmla="*/ 3 h 7"/>
                <a:gd name="T8" fmla="*/ 20 w 24"/>
                <a:gd name="T9" fmla="*/ 7 h 7"/>
                <a:gd name="T10" fmla="*/ 24 w 24"/>
                <a:gd name="T11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" h="7">
                  <a:moveTo>
                    <a:pt x="24" y="4"/>
                  </a:moveTo>
                  <a:cubicBezTo>
                    <a:pt x="24" y="0"/>
                    <a:pt x="24" y="0"/>
                    <a:pt x="24" y="0"/>
                  </a:cubicBezTo>
                  <a:cubicBezTo>
                    <a:pt x="21" y="0"/>
                    <a:pt x="24" y="0"/>
                    <a:pt x="20" y="0"/>
                  </a:cubicBezTo>
                  <a:cubicBezTo>
                    <a:pt x="15" y="0"/>
                    <a:pt x="4" y="0"/>
                    <a:pt x="0" y="3"/>
                  </a:cubicBezTo>
                  <a:cubicBezTo>
                    <a:pt x="0" y="3"/>
                    <a:pt x="18" y="7"/>
                    <a:pt x="20" y="7"/>
                  </a:cubicBezTo>
                  <a:cubicBezTo>
                    <a:pt x="22" y="7"/>
                    <a:pt x="24" y="5"/>
                    <a:pt x="24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id-ID" sz="2400"/>
            </a:p>
          </p:txBody>
        </p:sp>
        <p:sp>
          <p:nvSpPr>
            <p:cNvPr id="194" name="Freeform 140"/>
            <p:cNvSpPr>
              <a:spLocks/>
            </p:cNvSpPr>
            <p:nvPr/>
          </p:nvSpPr>
          <p:spPr bwMode="auto">
            <a:xfrm>
              <a:off x="5459190" y="2946595"/>
              <a:ext cx="35270" cy="27922"/>
            </a:xfrm>
            <a:custGeom>
              <a:avLst/>
              <a:gdLst>
                <a:gd name="T0" fmla="*/ 10 w 29"/>
                <a:gd name="T1" fmla="*/ 16 h 23"/>
                <a:gd name="T2" fmla="*/ 7 w 29"/>
                <a:gd name="T3" fmla="*/ 19 h 23"/>
                <a:gd name="T4" fmla="*/ 29 w 29"/>
                <a:gd name="T5" fmla="*/ 19 h 23"/>
                <a:gd name="T6" fmla="*/ 29 w 29"/>
                <a:gd name="T7" fmla="*/ 11 h 23"/>
                <a:gd name="T8" fmla="*/ 18 w 29"/>
                <a:gd name="T9" fmla="*/ 4 h 23"/>
                <a:gd name="T10" fmla="*/ 7 w 29"/>
                <a:gd name="T11" fmla="*/ 0 h 23"/>
                <a:gd name="T12" fmla="*/ 0 w 29"/>
                <a:gd name="T13" fmla="*/ 4 h 23"/>
                <a:gd name="T14" fmla="*/ 10 w 29"/>
                <a:gd name="T15" fmla="*/ 16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9" h="23">
                  <a:moveTo>
                    <a:pt x="10" y="16"/>
                  </a:moveTo>
                  <a:cubicBezTo>
                    <a:pt x="9" y="16"/>
                    <a:pt x="7" y="17"/>
                    <a:pt x="7" y="19"/>
                  </a:cubicBezTo>
                  <a:cubicBezTo>
                    <a:pt x="7" y="23"/>
                    <a:pt x="18" y="21"/>
                    <a:pt x="29" y="19"/>
                  </a:cubicBezTo>
                  <a:cubicBezTo>
                    <a:pt x="28" y="16"/>
                    <a:pt x="29" y="13"/>
                    <a:pt x="29" y="11"/>
                  </a:cubicBezTo>
                  <a:cubicBezTo>
                    <a:pt x="29" y="5"/>
                    <a:pt x="18" y="12"/>
                    <a:pt x="18" y="4"/>
                  </a:cubicBezTo>
                  <a:cubicBezTo>
                    <a:pt x="15" y="4"/>
                    <a:pt x="8" y="2"/>
                    <a:pt x="7" y="0"/>
                  </a:cubicBezTo>
                  <a:cubicBezTo>
                    <a:pt x="4" y="0"/>
                    <a:pt x="0" y="1"/>
                    <a:pt x="0" y="4"/>
                  </a:cubicBezTo>
                  <a:cubicBezTo>
                    <a:pt x="0" y="10"/>
                    <a:pt x="7" y="12"/>
                    <a:pt x="10" y="1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id-ID" sz="2400"/>
            </a:p>
          </p:txBody>
        </p:sp>
        <p:sp>
          <p:nvSpPr>
            <p:cNvPr id="195" name="Freeform 141"/>
            <p:cNvSpPr>
              <a:spLocks/>
            </p:cNvSpPr>
            <p:nvPr/>
          </p:nvSpPr>
          <p:spPr bwMode="auto">
            <a:xfrm>
              <a:off x="5445963" y="2921612"/>
              <a:ext cx="13226" cy="7348"/>
            </a:xfrm>
            <a:custGeom>
              <a:avLst/>
              <a:gdLst>
                <a:gd name="T0" fmla="*/ 6 w 11"/>
                <a:gd name="T1" fmla="*/ 6 h 6"/>
                <a:gd name="T2" fmla="*/ 11 w 11"/>
                <a:gd name="T3" fmla="*/ 6 h 6"/>
                <a:gd name="T4" fmla="*/ 11 w 11"/>
                <a:gd name="T5" fmla="*/ 0 h 6"/>
                <a:gd name="T6" fmla="*/ 0 w 11"/>
                <a:gd name="T7" fmla="*/ 0 h 6"/>
                <a:gd name="T8" fmla="*/ 6 w 11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6">
                  <a:moveTo>
                    <a:pt x="6" y="6"/>
                  </a:moveTo>
                  <a:cubicBezTo>
                    <a:pt x="11" y="6"/>
                    <a:pt x="11" y="6"/>
                    <a:pt x="11" y="6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9" y="0"/>
                    <a:pt x="4" y="0"/>
                    <a:pt x="0" y="0"/>
                  </a:cubicBezTo>
                  <a:cubicBezTo>
                    <a:pt x="0" y="4"/>
                    <a:pt x="4" y="4"/>
                    <a:pt x="6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id-ID" sz="2400"/>
            </a:p>
          </p:txBody>
        </p:sp>
        <p:sp>
          <p:nvSpPr>
            <p:cNvPr id="196" name="Freeform 142"/>
            <p:cNvSpPr>
              <a:spLocks/>
            </p:cNvSpPr>
            <p:nvPr/>
          </p:nvSpPr>
          <p:spPr bwMode="auto">
            <a:xfrm>
              <a:off x="5483437" y="2888547"/>
              <a:ext cx="115362" cy="77888"/>
            </a:xfrm>
            <a:custGeom>
              <a:avLst/>
              <a:gdLst>
                <a:gd name="T0" fmla="*/ 14 w 95"/>
                <a:gd name="T1" fmla="*/ 27 h 64"/>
                <a:gd name="T2" fmla="*/ 5 w 95"/>
                <a:gd name="T3" fmla="*/ 24 h 64"/>
                <a:gd name="T4" fmla="*/ 0 w 95"/>
                <a:gd name="T5" fmla="*/ 24 h 64"/>
                <a:gd name="T6" fmla="*/ 18 w 95"/>
                <a:gd name="T7" fmla="*/ 34 h 64"/>
                <a:gd name="T8" fmla="*/ 11 w 95"/>
                <a:gd name="T9" fmla="*/ 38 h 64"/>
                <a:gd name="T10" fmla="*/ 13 w 95"/>
                <a:gd name="T11" fmla="*/ 41 h 64"/>
                <a:gd name="T12" fmla="*/ 20 w 95"/>
                <a:gd name="T13" fmla="*/ 38 h 64"/>
                <a:gd name="T14" fmla="*/ 24 w 95"/>
                <a:gd name="T15" fmla="*/ 42 h 64"/>
                <a:gd name="T16" fmla="*/ 33 w 95"/>
                <a:gd name="T17" fmla="*/ 40 h 64"/>
                <a:gd name="T18" fmla="*/ 46 w 95"/>
                <a:gd name="T19" fmla="*/ 42 h 64"/>
                <a:gd name="T20" fmla="*/ 22 w 95"/>
                <a:gd name="T21" fmla="*/ 49 h 64"/>
                <a:gd name="T22" fmla="*/ 36 w 95"/>
                <a:gd name="T23" fmla="*/ 56 h 64"/>
                <a:gd name="T24" fmla="*/ 32 w 95"/>
                <a:gd name="T25" fmla="*/ 58 h 64"/>
                <a:gd name="T26" fmla="*/ 44 w 95"/>
                <a:gd name="T27" fmla="*/ 64 h 64"/>
                <a:gd name="T28" fmla="*/ 52 w 95"/>
                <a:gd name="T29" fmla="*/ 57 h 64"/>
                <a:gd name="T30" fmla="*/ 63 w 95"/>
                <a:gd name="T31" fmla="*/ 62 h 64"/>
                <a:gd name="T32" fmla="*/ 63 w 95"/>
                <a:gd name="T33" fmla="*/ 58 h 64"/>
                <a:gd name="T34" fmla="*/ 68 w 95"/>
                <a:gd name="T35" fmla="*/ 58 h 64"/>
                <a:gd name="T36" fmla="*/ 64 w 95"/>
                <a:gd name="T37" fmla="*/ 52 h 64"/>
                <a:gd name="T38" fmla="*/ 68 w 95"/>
                <a:gd name="T39" fmla="*/ 48 h 64"/>
                <a:gd name="T40" fmla="*/ 73 w 95"/>
                <a:gd name="T41" fmla="*/ 54 h 64"/>
                <a:gd name="T42" fmla="*/ 87 w 95"/>
                <a:gd name="T43" fmla="*/ 44 h 64"/>
                <a:gd name="T44" fmla="*/ 94 w 95"/>
                <a:gd name="T45" fmla="*/ 42 h 64"/>
                <a:gd name="T46" fmla="*/ 94 w 95"/>
                <a:gd name="T47" fmla="*/ 38 h 64"/>
                <a:gd name="T48" fmla="*/ 79 w 95"/>
                <a:gd name="T49" fmla="*/ 34 h 64"/>
                <a:gd name="T50" fmla="*/ 74 w 95"/>
                <a:gd name="T51" fmla="*/ 34 h 64"/>
                <a:gd name="T52" fmla="*/ 76 w 95"/>
                <a:gd name="T53" fmla="*/ 29 h 64"/>
                <a:gd name="T54" fmla="*/ 73 w 95"/>
                <a:gd name="T55" fmla="*/ 25 h 64"/>
                <a:gd name="T56" fmla="*/ 69 w 95"/>
                <a:gd name="T57" fmla="*/ 20 h 64"/>
                <a:gd name="T58" fmla="*/ 66 w 95"/>
                <a:gd name="T59" fmla="*/ 20 h 64"/>
                <a:gd name="T60" fmla="*/ 67 w 95"/>
                <a:gd name="T61" fmla="*/ 22 h 64"/>
                <a:gd name="T62" fmla="*/ 67 w 95"/>
                <a:gd name="T63" fmla="*/ 26 h 64"/>
                <a:gd name="T64" fmla="*/ 64 w 95"/>
                <a:gd name="T65" fmla="*/ 26 h 64"/>
                <a:gd name="T66" fmla="*/ 58 w 95"/>
                <a:gd name="T67" fmla="*/ 17 h 64"/>
                <a:gd name="T68" fmla="*/ 46 w 95"/>
                <a:gd name="T69" fmla="*/ 16 h 64"/>
                <a:gd name="T70" fmla="*/ 36 w 95"/>
                <a:gd name="T71" fmla="*/ 3 h 64"/>
                <a:gd name="T72" fmla="*/ 17 w 95"/>
                <a:gd name="T73" fmla="*/ 0 h 64"/>
                <a:gd name="T74" fmla="*/ 26 w 95"/>
                <a:gd name="T75" fmla="*/ 6 h 64"/>
                <a:gd name="T76" fmla="*/ 21 w 95"/>
                <a:gd name="T77" fmla="*/ 6 h 64"/>
                <a:gd name="T78" fmla="*/ 9 w 95"/>
                <a:gd name="T79" fmla="*/ 9 h 64"/>
                <a:gd name="T80" fmla="*/ 13 w 95"/>
                <a:gd name="T81" fmla="*/ 14 h 64"/>
                <a:gd name="T82" fmla="*/ 22 w 95"/>
                <a:gd name="T83" fmla="*/ 14 h 64"/>
                <a:gd name="T84" fmla="*/ 18 w 95"/>
                <a:gd name="T85" fmla="*/ 17 h 64"/>
                <a:gd name="T86" fmla="*/ 10 w 95"/>
                <a:gd name="T87" fmla="*/ 15 h 64"/>
                <a:gd name="T88" fmla="*/ 3 w 95"/>
                <a:gd name="T89" fmla="*/ 18 h 64"/>
                <a:gd name="T90" fmla="*/ 17 w 95"/>
                <a:gd name="T91" fmla="*/ 25 h 64"/>
                <a:gd name="T92" fmla="*/ 14 w 95"/>
                <a:gd name="T93" fmla="*/ 2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95" h="64">
                  <a:moveTo>
                    <a:pt x="14" y="27"/>
                  </a:moveTo>
                  <a:cubicBezTo>
                    <a:pt x="11" y="27"/>
                    <a:pt x="6" y="25"/>
                    <a:pt x="5" y="24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1" y="33"/>
                    <a:pt x="7" y="34"/>
                    <a:pt x="18" y="34"/>
                  </a:cubicBezTo>
                  <a:cubicBezTo>
                    <a:pt x="16" y="36"/>
                    <a:pt x="14" y="37"/>
                    <a:pt x="11" y="38"/>
                  </a:cubicBezTo>
                  <a:cubicBezTo>
                    <a:pt x="11" y="40"/>
                    <a:pt x="11" y="41"/>
                    <a:pt x="13" y="41"/>
                  </a:cubicBezTo>
                  <a:cubicBezTo>
                    <a:pt x="16" y="41"/>
                    <a:pt x="17" y="40"/>
                    <a:pt x="20" y="38"/>
                  </a:cubicBezTo>
                  <a:cubicBezTo>
                    <a:pt x="20" y="40"/>
                    <a:pt x="21" y="42"/>
                    <a:pt x="24" y="42"/>
                  </a:cubicBezTo>
                  <a:cubicBezTo>
                    <a:pt x="28" y="42"/>
                    <a:pt x="28" y="40"/>
                    <a:pt x="33" y="40"/>
                  </a:cubicBezTo>
                  <a:cubicBezTo>
                    <a:pt x="38" y="40"/>
                    <a:pt x="41" y="41"/>
                    <a:pt x="46" y="42"/>
                  </a:cubicBezTo>
                  <a:cubicBezTo>
                    <a:pt x="41" y="43"/>
                    <a:pt x="22" y="43"/>
                    <a:pt x="22" y="49"/>
                  </a:cubicBezTo>
                  <a:cubicBezTo>
                    <a:pt x="22" y="53"/>
                    <a:pt x="31" y="56"/>
                    <a:pt x="36" y="56"/>
                  </a:cubicBezTo>
                  <a:cubicBezTo>
                    <a:pt x="35" y="57"/>
                    <a:pt x="34" y="58"/>
                    <a:pt x="32" y="58"/>
                  </a:cubicBezTo>
                  <a:cubicBezTo>
                    <a:pt x="33" y="63"/>
                    <a:pt x="39" y="64"/>
                    <a:pt x="44" y="64"/>
                  </a:cubicBezTo>
                  <a:cubicBezTo>
                    <a:pt x="49" y="64"/>
                    <a:pt x="52" y="62"/>
                    <a:pt x="52" y="57"/>
                  </a:cubicBezTo>
                  <a:cubicBezTo>
                    <a:pt x="54" y="59"/>
                    <a:pt x="60" y="63"/>
                    <a:pt x="63" y="62"/>
                  </a:cubicBezTo>
                  <a:cubicBezTo>
                    <a:pt x="63" y="58"/>
                    <a:pt x="63" y="58"/>
                    <a:pt x="63" y="58"/>
                  </a:cubicBezTo>
                  <a:cubicBezTo>
                    <a:pt x="68" y="58"/>
                    <a:pt x="68" y="58"/>
                    <a:pt x="68" y="58"/>
                  </a:cubicBezTo>
                  <a:cubicBezTo>
                    <a:pt x="67" y="56"/>
                    <a:pt x="66" y="55"/>
                    <a:pt x="64" y="52"/>
                  </a:cubicBezTo>
                  <a:cubicBezTo>
                    <a:pt x="66" y="51"/>
                    <a:pt x="66" y="49"/>
                    <a:pt x="68" y="48"/>
                  </a:cubicBezTo>
                  <a:cubicBezTo>
                    <a:pt x="69" y="51"/>
                    <a:pt x="69" y="54"/>
                    <a:pt x="73" y="54"/>
                  </a:cubicBezTo>
                  <a:cubicBezTo>
                    <a:pt x="77" y="54"/>
                    <a:pt x="81" y="45"/>
                    <a:pt x="87" y="44"/>
                  </a:cubicBezTo>
                  <a:cubicBezTo>
                    <a:pt x="90" y="44"/>
                    <a:pt x="93" y="44"/>
                    <a:pt x="94" y="42"/>
                  </a:cubicBezTo>
                  <a:cubicBezTo>
                    <a:pt x="95" y="41"/>
                    <a:pt x="94" y="40"/>
                    <a:pt x="94" y="38"/>
                  </a:cubicBezTo>
                  <a:cubicBezTo>
                    <a:pt x="90" y="38"/>
                    <a:pt x="82" y="34"/>
                    <a:pt x="79" y="34"/>
                  </a:cubicBezTo>
                  <a:cubicBezTo>
                    <a:pt x="79" y="34"/>
                    <a:pt x="74" y="37"/>
                    <a:pt x="74" y="34"/>
                  </a:cubicBezTo>
                  <a:cubicBezTo>
                    <a:pt x="74" y="32"/>
                    <a:pt x="76" y="31"/>
                    <a:pt x="76" y="29"/>
                  </a:cubicBezTo>
                  <a:cubicBezTo>
                    <a:pt x="76" y="27"/>
                    <a:pt x="73" y="27"/>
                    <a:pt x="73" y="25"/>
                  </a:cubicBezTo>
                  <a:cubicBezTo>
                    <a:pt x="73" y="21"/>
                    <a:pt x="73" y="20"/>
                    <a:pt x="69" y="20"/>
                  </a:cubicBezTo>
                  <a:cubicBezTo>
                    <a:pt x="66" y="20"/>
                    <a:pt x="66" y="20"/>
                    <a:pt x="66" y="20"/>
                  </a:cubicBezTo>
                  <a:cubicBezTo>
                    <a:pt x="67" y="22"/>
                    <a:pt x="67" y="22"/>
                    <a:pt x="67" y="22"/>
                  </a:cubicBezTo>
                  <a:cubicBezTo>
                    <a:pt x="67" y="26"/>
                    <a:pt x="67" y="26"/>
                    <a:pt x="67" y="26"/>
                  </a:cubicBezTo>
                  <a:cubicBezTo>
                    <a:pt x="64" y="26"/>
                    <a:pt x="64" y="26"/>
                    <a:pt x="64" y="26"/>
                  </a:cubicBezTo>
                  <a:cubicBezTo>
                    <a:pt x="61" y="23"/>
                    <a:pt x="63" y="19"/>
                    <a:pt x="58" y="17"/>
                  </a:cubicBezTo>
                  <a:cubicBezTo>
                    <a:pt x="53" y="15"/>
                    <a:pt x="50" y="18"/>
                    <a:pt x="46" y="16"/>
                  </a:cubicBezTo>
                  <a:cubicBezTo>
                    <a:pt x="41" y="15"/>
                    <a:pt x="42" y="6"/>
                    <a:pt x="36" y="3"/>
                  </a:cubicBezTo>
                  <a:cubicBezTo>
                    <a:pt x="31" y="1"/>
                    <a:pt x="24" y="1"/>
                    <a:pt x="17" y="0"/>
                  </a:cubicBezTo>
                  <a:cubicBezTo>
                    <a:pt x="17" y="4"/>
                    <a:pt x="22" y="5"/>
                    <a:pt x="26" y="6"/>
                  </a:cubicBezTo>
                  <a:cubicBezTo>
                    <a:pt x="21" y="6"/>
                    <a:pt x="21" y="6"/>
                    <a:pt x="21" y="6"/>
                  </a:cubicBezTo>
                  <a:cubicBezTo>
                    <a:pt x="15" y="5"/>
                    <a:pt x="13" y="7"/>
                    <a:pt x="9" y="9"/>
                  </a:cubicBezTo>
                  <a:cubicBezTo>
                    <a:pt x="9" y="9"/>
                    <a:pt x="12" y="14"/>
                    <a:pt x="13" y="14"/>
                  </a:cubicBezTo>
                  <a:cubicBezTo>
                    <a:pt x="15" y="14"/>
                    <a:pt x="19" y="12"/>
                    <a:pt x="22" y="14"/>
                  </a:cubicBezTo>
                  <a:cubicBezTo>
                    <a:pt x="21" y="15"/>
                    <a:pt x="20" y="17"/>
                    <a:pt x="18" y="17"/>
                  </a:cubicBezTo>
                  <a:cubicBezTo>
                    <a:pt x="16" y="17"/>
                    <a:pt x="14" y="15"/>
                    <a:pt x="10" y="15"/>
                  </a:cubicBezTo>
                  <a:cubicBezTo>
                    <a:pt x="7" y="15"/>
                    <a:pt x="3" y="15"/>
                    <a:pt x="3" y="18"/>
                  </a:cubicBezTo>
                  <a:cubicBezTo>
                    <a:pt x="3" y="21"/>
                    <a:pt x="13" y="24"/>
                    <a:pt x="17" y="25"/>
                  </a:cubicBezTo>
                  <a:cubicBezTo>
                    <a:pt x="17" y="25"/>
                    <a:pt x="15" y="27"/>
                    <a:pt x="14" y="2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id-ID" sz="2400"/>
            </a:p>
          </p:txBody>
        </p:sp>
        <p:sp>
          <p:nvSpPr>
            <p:cNvPr id="197" name="Freeform 143"/>
            <p:cNvSpPr>
              <a:spLocks/>
            </p:cNvSpPr>
            <p:nvPr/>
          </p:nvSpPr>
          <p:spPr bwMode="auto">
            <a:xfrm>
              <a:off x="5576021" y="3211855"/>
              <a:ext cx="74949" cy="47027"/>
            </a:xfrm>
            <a:custGeom>
              <a:avLst/>
              <a:gdLst>
                <a:gd name="T0" fmla="*/ 49 w 62"/>
                <a:gd name="T1" fmla="*/ 24 h 39"/>
                <a:gd name="T2" fmla="*/ 47 w 62"/>
                <a:gd name="T3" fmla="*/ 18 h 39"/>
                <a:gd name="T4" fmla="*/ 25 w 62"/>
                <a:gd name="T5" fmla="*/ 6 h 39"/>
                <a:gd name="T6" fmla="*/ 23 w 62"/>
                <a:gd name="T7" fmla="*/ 9 h 39"/>
                <a:gd name="T8" fmla="*/ 18 w 62"/>
                <a:gd name="T9" fmla="*/ 0 h 39"/>
                <a:gd name="T10" fmla="*/ 8 w 62"/>
                <a:gd name="T11" fmla="*/ 18 h 39"/>
                <a:gd name="T12" fmla="*/ 8 w 62"/>
                <a:gd name="T13" fmla="*/ 23 h 39"/>
                <a:gd name="T14" fmla="*/ 5 w 62"/>
                <a:gd name="T15" fmla="*/ 27 h 39"/>
                <a:gd name="T16" fmla="*/ 0 w 62"/>
                <a:gd name="T17" fmla="*/ 33 h 39"/>
                <a:gd name="T18" fmla="*/ 14 w 62"/>
                <a:gd name="T19" fmla="*/ 33 h 39"/>
                <a:gd name="T20" fmla="*/ 16 w 62"/>
                <a:gd name="T21" fmla="*/ 39 h 39"/>
                <a:gd name="T22" fmla="*/ 18 w 62"/>
                <a:gd name="T23" fmla="*/ 37 h 39"/>
                <a:gd name="T24" fmla="*/ 32 w 62"/>
                <a:gd name="T25" fmla="*/ 25 h 39"/>
                <a:gd name="T26" fmla="*/ 44 w 62"/>
                <a:gd name="T27" fmla="*/ 33 h 39"/>
                <a:gd name="T28" fmla="*/ 52 w 62"/>
                <a:gd name="T29" fmla="*/ 33 h 39"/>
                <a:gd name="T30" fmla="*/ 62 w 62"/>
                <a:gd name="T31" fmla="*/ 30 h 39"/>
                <a:gd name="T32" fmla="*/ 49 w 62"/>
                <a:gd name="T33" fmla="*/ 24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2" h="39">
                  <a:moveTo>
                    <a:pt x="49" y="24"/>
                  </a:moveTo>
                  <a:cubicBezTo>
                    <a:pt x="48" y="23"/>
                    <a:pt x="49" y="20"/>
                    <a:pt x="47" y="18"/>
                  </a:cubicBezTo>
                  <a:cubicBezTo>
                    <a:pt x="42" y="11"/>
                    <a:pt x="32" y="14"/>
                    <a:pt x="25" y="6"/>
                  </a:cubicBezTo>
                  <a:cubicBezTo>
                    <a:pt x="24" y="7"/>
                    <a:pt x="24" y="7"/>
                    <a:pt x="23" y="9"/>
                  </a:cubicBezTo>
                  <a:cubicBezTo>
                    <a:pt x="21" y="6"/>
                    <a:pt x="20" y="5"/>
                    <a:pt x="18" y="0"/>
                  </a:cubicBezTo>
                  <a:cubicBezTo>
                    <a:pt x="10" y="1"/>
                    <a:pt x="8" y="13"/>
                    <a:pt x="8" y="18"/>
                  </a:cubicBezTo>
                  <a:cubicBezTo>
                    <a:pt x="8" y="23"/>
                    <a:pt x="8" y="23"/>
                    <a:pt x="8" y="23"/>
                  </a:cubicBezTo>
                  <a:cubicBezTo>
                    <a:pt x="8" y="25"/>
                    <a:pt x="6" y="26"/>
                    <a:pt x="5" y="27"/>
                  </a:cubicBezTo>
                  <a:cubicBezTo>
                    <a:pt x="4" y="28"/>
                    <a:pt x="1" y="28"/>
                    <a:pt x="0" y="33"/>
                  </a:cubicBezTo>
                  <a:cubicBezTo>
                    <a:pt x="3" y="33"/>
                    <a:pt x="9" y="32"/>
                    <a:pt x="14" y="33"/>
                  </a:cubicBezTo>
                  <a:cubicBezTo>
                    <a:pt x="13" y="36"/>
                    <a:pt x="12" y="39"/>
                    <a:pt x="16" y="39"/>
                  </a:cubicBezTo>
                  <a:cubicBezTo>
                    <a:pt x="17" y="39"/>
                    <a:pt x="17" y="38"/>
                    <a:pt x="18" y="37"/>
                  </a:cubicBezTo>
                  <a:cubicBezTo>
                    <a:pt x="22" y="38"/>
                    <a:pt x="32" y="32"/>
                    <a:pt x="32" y="25"/>
                  </a:cubicBezTo>
                  <a:cubicBezTo>
                    <a:pt x="34" y="26"/>
                    <a:pt x="44" y="33"/>
                    <a:pt x="44" y="33"/>
                  </a:cubicBezTo>
                  <a:cubicBezTo>
                    <a:pt x="52" y="33"/>
                    <a:pt x="52" y="33"/>
                    <a:pt x="52" y="33"/>
                  </a:cubicBezTo>
                  <a:cubicBezTo>
                    <a:pt x="56" y="33"/>
                    <a:pt x="59" y="32"/>
                    <a:pt x="62" y="30"/>
                  </a:cubicBezTo>
                  <a:cubicBezTo>
                    <a:pt x="60" y="26"/>
                    <a:pt x="54" y="28"/>
                    <a:pt x="49" y="2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id-ID" sz="2400"/>
            </a:p>
          </p:txBody>
        </p:sp>
        <p:sp>
          <p:nvSpPr>
            <p:cNvPr id="198" name="Freeform 144"/>
            <p:cNvSpPr>
              <a:spLocks/>
            </p:cNvSpPr>
            <p:nvPr/>
          </p:nvSpPr>
          <p:spPr bwMode="auto">
            <a:xfrm>
              <a:off x="5682566" y="3164094"/>
              <a:ext cx="23513" cy="23513"/>
            </a:xfrm>
            <a:custGeom>
              <a:avLst/>
              <a:gdLst>
                <a:gd name="T0" fmla="*/ 19 w 19"/>
                <a:gd name="T1" fmla="*/ 12 h 19"/>
                <a:gd name="T2" fmla="*/ 0 w 19"/>
                <a:gd name="T3" fmla="*/ 12 h 19"/>
                <a:gd name="T4" fmla="*/ 8 w 19"/>
                <a:gd name="T5" fmla="*/ 19 h 19"/>
                <a:gd name="T6" fmla="*/ 19 w 19"/>
                <a:gd name="T7" fmla="*/ 12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19">
                  <a:moveTo>
                    <a:pt x="19" y="12"/>
                  </a:moveTo>
                  <a:cubicBezTo>
                    <a:pt x="19" y="2"/>
                    <a:pt x="0" y="0"/>
                    <a:pt x="0" y="12"/>
                  </a:cubicBezTo>
                  <a:cubicBezTo>
                    <a:pt x="0" y="16"/>
                    <a:pt x="3" y="19"/>
                    <a:pt x="8" y="19"/>
                  </a:cubicBezTo>
                  <a:cubicBezTo>
                    <a:pt x="12" y="19"/>
                    <a:pt x="19" y="16"/>
                    <a:pt x="19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id-ID" sz="2400"/>
            </a:p>
          </p:txBody>
        </p:sp>
        <p:sp>
          <p:nvSpPr>
            <p:cNvPr id="199" name="Freeform 145"/>
            <p:cNvSpPr>
              <a:spLocks/>
            </p:cNvSpPr>
            <p:nvPr/>
          </p:nvSpPr>
          <p:spPr bwMode="auto">
            <a:xfrm>
              <a:off x="5614965" y="3261821"/>
              <a:ext cx="18370" cy="14696"/>
            </a:xfrm>
            <a:custGeom>
              <a:avLst/>
              <a:gdLst>
                <a:gd name="T0" fmla="*/ 7 w 15"/>
                <a:gd name="T1" fmla="*/ 0 h 12"/>
                <a:gd name="T2" fmla="*/ 0 w 15"/>
                <a:gd name="T3" fmla="*/ 8 h 12"/>
                <a:gd name="T4" fmla="*/ 0 w 15"/>
                <a:gd name="T5" fmla="*/ 12 h 12"/>
                <a:gd name="T6" fmla="*/ 15 w 15"/>
                <a:gd name="T7" fmla="*/ 1 h 12"/>
                <a:gd name="T8" fmla="*/ 7 w 15"/>
                <a:gd name="T9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2">
                  <a:moveTo>
                    <a:pt x="7" y="0"/>
                  </a:moveTo>
                  <a:cubicBezTo>
                    <a:pt x="6" y="2"/>
                    <a:pt x="2" y="5"/>
                    <a:pt x="0" y="8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5" y="11"/>
                    <a:pt x="12" y="5"/>
                    <a:pt x="15" y="1"/>
                  </a:cubicBezTo>
                  <a:cubicBezTo>
                    <a:pt x="11" y="0"/>
                    <a:pt x="13" y="0"/>
                    <a:pt x="7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id-ID" sz="2400"/>
            </a:p>
          </p:txBody>
        </p:sp>
        <p:sp>
          <p:nvSpPr>
            <p:cNvPr id="200" name="Freeform 146"/>
            <p:cNvSpPr>
              <a:spLocks/>
            </p:cNvSpPr>
            <p:nvPr/>
          </p:nvSpPr>
          <p:spPr bwMode="auto">
            <a:xfrm>
              <a:off x="5644357" y="3061223"/>
              <a:ext cx="49231" cy="22044"/>
            </a:xfrm>
            <a:custGeom>
              <a:avLst/>
              <a:gdLst>
                <a:gd name="T0" fmla="*/ 16 w 41"/>
                <a:gd name="T1" fmla="*/ 18 h 18"/>
                <a:gd name="T2" fmla="*/ 27 w 41"/>
                <a:gd name="T3" fmla="*/ 15 h 18"/>
                <a:gd name="T4" fmla="*/ 36 w 41"/>
                <a:gd name="T5" fmla="*/ 17 h 18"/>
                <a:gd name="T6" fmla="*/ 41 w 41"/>
                <a:gd name="T7" fmla="*/ 12 h 18"/>
                <a:gd name="T8" fmla="*/ 21 w 41"/>
                <a:gd name="T9" fmla="*/ 3 h 18"/>
                <a:gd name="T10" fmla="*/ 5 w 41"/>
                <a:gd name="T11" fmla="*/ 0 h 18"/>
                <a:gd name="T12" fmla="*/ 0 w 41"/>
                <a:gd name="T13" fmla="*/ 5 h 18"/>
                <a:gd name="T14" fmla="*/ 6 w 41"/>
                <a:gd name="T15" fmla="*/ 11 h 18"/>
                <a:gd name="T16" fmla="*/ 16 w 41"/>
                <a:gd name="T17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1" h="18">
                  <a:moveTo>
                    <a:pt x="16" y="18"/>
                  </a:moveTo>
                  <a:cubicBezTo>
                    <a:pt x="21" y="18"/>
                    <a:pt x="23" y="15"/>
                    <a:pt x="27" y="15"/>
                  </a:cubicBezTo>
                  <a:cubicBezTo>
                    <a:pt x="30" y="15"/>
                    <a:pt x="32" y="17"/>
                    <a:pt x="36" y="17"/>
                  </a:cubicBezTo>
                  <a:cubicBezTo>
                    <a:pt x="39" y="17"/>
                    <a:pt x="41" y="15"/>
                    <a:pt x="41" y="12"/>
                  </a:cubicBezTo>
                  <a:cubicBezTo>
                    <a:pt x="36" y="9"/>
                    <a:pt x="29" y="3"/>
                    <a:pt x="21" y="3"/>
                  </a:cubicBezTo>
                  <a:cubicBezTo>
                    <a:pt x="14" y="3"/>
                    <a:pt x="12" y="0"/>
                    <a:pt x="5" y="0"/>
                  </a:cubicBezTo>
                  <a:cubicBezTo>
                    <a:pt x="3" y="0"/>
                    <a:pt x="0" y="2"/>
                    <a:pt x="0" y="5"/>
                  </a:cubicBezTo>
                  <a:cubicBezTo>
                    <a:pt x="0" y="8"/>
                    <a:pt x="4" y="10"/>
                    <a:pt x="6" y="11"/>
                  </a:cubicBezTo>
                  <a:cubicBezTo>
                    <a:pt x="4" y="17"/>
                    <a:pt x="9" y="18"/>
                    <a:pt x="16" y="1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id-ID" sz="2400"/>
            </a:p>
          </p:txBody>
        </p:sp>
        <p:sp>
          <p:nvSpPr>
            <p:cNvPr id="201" name="Freeform 147"/>
            <p:cNvSpPr>
              <a:spLocks/>
            </p:cNvSpPr>
            <p:nvPr/>
          </p:nvSpPr>
          <p:spPr bwMode="auto">
            <a:xfrm>
              <a:off x="5648766" y="3271373"/>
              <a:ext cx="12492" cy="12492"/>
            </a:xfrm>
            <a:custGeom>
              <a:avLst/>
              <a:gdLst>
                <a:gd name="T0" fmla="*/ 5 w 10"/>
                <a:gd name="T1" fmla="*/ 10 h 10"/>
                <a:gd name="T2" fmla="*/ 10 w 10"/>
                <a:gd name="T3" fmla="*/ 3 h 10"/>
                <a:gd name="T4" fmla="*/ 0 w 10"/>
                <a:gd name="T5" fmla="*/ 5 h 10"/>
                <a:gd name="T6" fmla="*/ 5 w 10"/>
                <a:gd name="T7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10">
                  <a:moveTo>
                    <a:pt x="5" y="10"/>
                  </a:moveTo>
                  <a:cubicBezTo>
                    <a:pt x="8" y="10"/>
                    <a:pt x="8" y="6"/>
                    <a:pt x="10" y="3"/>
                  </a:cubicBezTo>
                  <a:cubicBezTo>
                    <a:pt x="7" y="0"/>
                    <a:pt x="0" y="0"/>
                    <a:pt x="0" y="5"/>
                  </a:cubicBezTo>
                  <a:cubicBezTo>
                    <a:pt x="0" y="5"/>
                    <a:pt x="4" y="10"/>
                    <a:pt x="5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id-ID" sz="2400"/>
            </a:p>
          </p:txBody>
        </p:sp>
        <p:sp>
          <p:nvSpPr>
            <p:cNvPr id="202" name="Freeform 148"/>
            <p:cNvSpPr>
              <a:spLocks/>
            </p:cNvSpPr>
            <p:nvPr/>
          </p:nvSpPr>
          <p:spPr bwMode="auto">
            <a:xfrm>
              <a:off x="5709753" y="3170707"/>
              <a:ext cx="11757" cy="7348"/>
            </a:xfrm>
            <a:custGeom>
              <a:avLst/>
              <a:gdLst>
                <a:gd name="T0" fmla="*/ 10 w 10"/>
                <a:gd name="T1" fmla="*/ 5 h 6"/>
                <a:gd name="T2" fmla="*/ 4 w 10"/>
                <a:gd name="T3" fmla="*/ 0 h 6"/>
                <a:gd name="T4" fmla="*/ 0 w 10"/>
                <a:gd name="T5" fmla="*/ 3 h 6"/>
                <a:gd name="T6" fmla="*/ 4 w 10"/>
                <a:gd name="T7" fmla="*/ 6 h 6"/>
                <a:gd name="T8" fmla="*/ 10 w 10"/>
                <a:gd name="T9" fmla="*/ 5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6">
                  <a:moveTo>
                    <a:pt x="10" y="5"/>
                  </a:moveTo>
                  <a:cubicBezTo>
                    <a:pt x="9" y="4"/>
                    <a:pt x="7" y="0"/>
                    <a:pt x="4" y="0"/>
                  </a:cubicBezTo>
                  <a:cubicBezTo>
                    <a:pt x="4" y="0"/>
                    <a:pt x="0" y="3"/>
                    <a:pt x="0" y="3"/>
                  </a:cubicBezTo>
                  <a:cubicBezTo>
                    <a:pt x="0" y="5"/>
                    <a:pt x="2" y="6"/>
                    <a:pt x="4" y="6"/>
                  </a:cubicBezTo>
                  <a:cubicBezTo>
                    <a:pt x="7" y="6"/>
                    <a:pt x="6" y="6"/>
                    <a:pt x="10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id-ID" sz="2400"/>
            </a:p>
          </p:txBody>
        </p:sp>
        <p:sp>
          <p:nvSpPr>
            <p:cNvPr id="203" name="Freeform 149"/>
            <p:cNvSpPr>
              <a:spLocks/>
            </p:cNvSpPr>
            <p:nvPr/>
          </p:nvSpPr>
          <p:spPr bwMode="auto">
            <a:xfrm>
              <a:off x="5657583" y="3150132"/>
              <a:ext cx="13226" cy="8083"/>
            </a:xfrm>
            <a:custGeom>
              <a:avLst/>
              <a:gdLst>
                <a:gd name="T0" fmla="*/ 11 w 11"/>
                <a:gd name="T1" fmla="*/ 0 h 7"/>
                <a:gd name="T2" fmla="*/ 4 w 11"/>
                <a:gd name="T3" fmla="*/ 7 h 7"/>
                <a:gd name="T4" fmla="*/ 11 w 11"/>
                <a:gd name="T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" h="7">
                  <a:moveTo>
                    <a:pt x="11" y="0"/>
                  </a:moveTo>
                  <a:cubicBezTo>
                    <a:pt x="7" y="0"/>
                    <a:pt x="0" y="7"/>
                    <a:pt x="4" y="7"/>
                  </a:cubicBezTo>
                  <a:cubicBezTo>
                    <a:pt x="7" y="7"/>
                    <a:pt x="10" y="3"/>
                    <a:pt x="1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id-ID" sz="2400"/>
            </a:p>
          </p:txBody>
        </p:sp>
        <p:sp>
          <p:nvSpPr>
            <p:cNvPr id="204" name="Freeform 150"/>
            <p:cNvSpPr>
              <a:spLocks/>
            </p:cNvSpPr>
            <p:nvPr/>
          </p:nvSpPr>
          <p:spPr bwMode="auto">
            <a:xfrm>
              <a:off x="5545895" y="3061223"/>
              <a:ext cx="304204" cy="219703"/>
            </a:xfrm>
            <a:custGeom>
              <a:avLst/>
              <a:gdLst>
                <a:gd name="T0" fmla="*/ 158 w 251"/>
                <a:gd name="T1" fmla="*/ 38 h 181"/>
                <a:gd name="T2" fmla="*/ 132 w 251"/>
                <a:gd name="T3" fmla="*/ 23 h 181"/>
                <a:gd name="T4" fmla="*/ 97 w 251"/>
                <a:gd name="T5" fmla="*/ 26 h 181"/>
                <a:gd name="T6" fmla="*/ 83 w 251"/>
                <a:gd name="T7" fmla="*/ 26 h 181"/>
                <a:gd name="T8" fmla="*/ 71 w 251"/>
                <a:gd name="T9" fmla="*/ 3 h 181"/>
                <a:gd name="T10" fmla="*/ 42 w 251"/>
                <a:gd name="T11" fmla="*/ 26 h 181"/>
                <a:gd name="T12" fmla="*/ 32 w 251"/>
                <a:gd name="T13" fmla="*/ 27 h 181"/>
                <a:gd name="T14" fmla="*/ 30 w 251"/>
                <a:gd name="T15" fmla="*/ 19 h 181"/>
                <a:gd name="T16" fmla="*/ 33 w 251"/>
                <a:gd name="T17" fmla="*/ 0 h 181"/>
                <a:gd name="T18" fmla="*/ 6 w 251"/>
                <a:gd name="T19" fmla="*/ 20 h 181"/>
                <a:gd name="T20" fmla="*/ 5 w 251"/>
                <a:gd name="T21" fmla="*/ 42 h 181"/>
                <a:gd name="T22" fmla="*/ 22 w 251"/>
                <a:gd name="T23" fmla="*/ 49 h 181"/>
                <a:gd name="T24" fmla="*/ 15 w 251"/>
                <a:gd name="T25" fmla="*/ 57 h 181"/>
                <a:gd name="T26" fmla="*/ 39 w 251"/>
                <a:gd name="T27" fmla="*/ 63 h 181"/>
                <a:gd name="T28" fmla="*/ 87 w 251"/>
                <a:gd name="T29" fmla="*/ 70 h 181"/>
                <a:gd name="T30" fmla="*/ 124 w 251"/>
                <a:gd name="T31" fmla="*/ 75 h 181"/>
                <a:gd name="T32" fmla="*/ 119 w 251"/>
                <a:gd name="T33" fmla="*/ 83 h 181"/>
                <a:gd name="T34" fmla="*/ 155 w 251"/>
                <a:gd name="T35" fmla="*/ 102 h 181"/>
                <a:gd name="T36" fmla="*/ 138 w 251"/>
                <a:gd name="T37" fmla="*/ 120 h 181"/>
                <a:gd name="T38" fmla="*/ 130 w 251"/>
                <a:gd name="T39" fmla="*/ 131 h 181"/>
                <a:gd name="T40" fmla="*/ 105 w 251"/>
                <a:gd name="T41" fmla="*/ 139 h 181"/>
                <a:gd name="T42" fmla="*/ 127 w 251"/>
                <a:gd name="T43" fmla="*/ 143 h 181"/>
                <a:gd name="T44" fmla="*/ 138 w 251"/>
                <a:gd name="T45" fmla="*/ 141 h 181"/>
                <a:gd name="T46" fmla="*/ 183 w 251"/>
                <a:gd name="T47" fmla="*/ 170 h 181"/>
                <a:gd name="T48" fmla="*/ 208 w 251"/>
                <a:gd name="T49" fmla="*/ 181 h 181"/>
                <a:gd name="T50" fmla="*/ 189 w 251"/>
                <a:gd name="T51" fmla="*/ 155 h 181"/>
                <a:gd name="T52" fmla="*/ 222 w 251"/>
                <a:gd name="T53" fmla="*/ 168 h 181"/>
                <a:gd name="T54" fmla="*/ 221 w 251"/>
                <a:gd name="T55" fmla="*/ 148 h 181"/>
                <a:gd name="T56" fmla="*/ 216 w 251"/>
                <a:gd name="T57" fmla="*/ 142 h 181"/>
                <a:gd name="T58" fmla="*/ 200 w 251"/>
                <a:gd name="T59" fmla="*/ 127 h 181"/>
                <a:gd name="T60" fmla="*/ 196 w 251"/>
                <a:gd name="T61" fmla="*/ 122 h 181"/>
                <a:gd name="T62" fmla="*/ 201 w 251"/>
                <a:gd name="T63" fmla="*/ 119 h 181"/>
                <a:gd name="T64" fmla="*/ 201 w 251"/>
                <a:gd name="T65" fmla="*/ 115 h 181"/>
                <a:gd name="T66" fmla="*/ 235 w 251"/>
                <a:gd name="T67" fmla="*/ 127 h 181"/>
                <a:gd name="T68" fmla="*/ 242 w 251"/>
                <a:gd name="T69" fmla="*/ 119 h 181"/>
                <a:gd name="T70" fmla="*/ 243 w 251"/>
                <a:gd name="T71" fmla="*/ 107 h 181"/>
                <a:gd name="T72" fmla="*/ 227 w 251"/>
                <a:gd name="T73" fmla="*/ 104 h 181"/>
                <a:gd name="T74" fmla="*/ 205 w 251"/>
                <a:gd name="T75" fmla="*/ 83 h 181"/>
                <a:gd name="T76" fmla="*/ 206 w 251"/>
                <a:gd name="T77" fmla="*/ 73 h 181"/>
                <a:gd name="T78" fmla="*/ 193 w 251"/>
                <a:gd name="T79" fmla="*/ 70 h 181"/>
                <a:gd name="T80" fmla="*/ 195 w 251"/>
                <a:gd name="T81" fmla="*/ 58 h 181"/>
                <a:gd name="T82" fmla="*/ 190 w 251"/>
                <a:gd name="T83" fmla="*/ 53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51" h="181">
                  <a:moveTo>
                    <a:pt x="168" y="45"/>
                  </a:moveTo>
                  <a:cubicBezTo>
                    <a:pt x="169" y="39"/>
                    <a:pt x="162" y="38"/>
                    <a:pt x="158" y="38"/>
                  </a:cubicBezTo>
                  <a:cubicBezTo>
                    <a:pt x="151" y="38"/>
                    <a:pt x="151" y="38"/>
                    <a:pt x="151" y="38"/>
                  </a:cubicBezTo>
                  <a:cubicBezTo>
                    <a:pt x="141" y="38"/>
                    <a:pt x="138" y="28"/>
                    <a:pt x="132" y="23"/>
                  </a:cubicBezTo>
                  <a:cubicBezTo>
                    <a:pt x="128" y="20"/>
                    <a:pt x="115" y="19"/>
                    <a:pt x="109" y="19"/>
                  </a:cubicBezTo>
                  <a:cubicBezTo>
                    <a:pt x="103" y="19"/>
                    <a:pt x="102" y="26"/>
                    <a:pt x="97" y="26"/>
                  </a:cubicBezTo>
                  <a:cubicBezTo>
                    <a:pt x="94" y="26"/>
                    <a:pt x="93" y="23"/>
                    <a:pt x="90" y="23"/>
                  </a:cubicBezTo>
                  <a:cubicBezTo>
                    <a:pt x="86" y="23"/>
                    <a:pt x="85" y="26"/>
                    <a:pt x="83" y="26"/>
                  </a:cubicBezTo>
                  <a:cubicBezTo>
                    <a:pt x="82" y="26"/>
                    <a:pt x="83" y="21"/>
                    <a:pt x="83" y="20"/>
                  </a:cubicBezTo>
                  <a:cubicBezTo>
                    <a:pt x="83" y="13"/>
                    <a:pt x="79" y="3"/>
                    <a:pt x="71" y="3"/>
                  </a:cubicBezTo>
                  <a:cubicBezTo>
                    <a:pt x="59" y="3"/>
                    <a:pt x="39" y="6"/>
                    <a:pt x="39" y="18"/>
                  </a:cubicBezTo>
                  <a:cubicBezTo>
                    <a:pt x="39" y="21"/>
                    <a:pt x="42" y="23"/>
                    <a:pt x="42" y="26"/>
                  </a:cubicBezTo>
                  <a:cubicBezTo>
                    <a:pt x="42" y="29"/>
                    <a:pt x="37" y="32"/>
                    <a:pt x="35" y="32"/>
                  </a:cubicBezTo>
                  <a:cubicBezTo>
                    <a:pt x="32" y="32"/>
                    <a:pt x="32" y="30"/>
                    <a:pt x="32" y="27"/>
                  </a:cubicBezTo>
                  <a:cubicBezTo>
                    <a:pt x="32" y="27"/>
                    <a:pt x="32" y="24"/>
                    <a:pt x="32" y="22"/>
                  </a:cubicBezTo>
                  <a:cubicBezTo>
                    <a:pt x="31" y="22"/>
                    <a:pt x="30" y="20"/>
                    <a:pt x="30" y="19"/>
                  </a:cubicBezTo>
                  <a:cubicBezTo>
                    <a:pt x="30" y="10"/>
                    <a:pt x="40" y="9"/>
                    <a:pt x="43" y="3"/>
                  </a:cubicBezTo>
                  <a:cubicBezTo>
                    <a:pt x="43" y="3"/>
                    <a:pt x="33" y="0"/>
                    <a:pt x="33" y="0"/>
                  </a:cubicBezTo>
                  <a:cubicBezTo>
                    <a:pt x="23" y="0"/>
                    <a:pt x="15" y="5"/>
                    <a:pt x="9" y="11"/>
                  </a:cubicBezTo>
                  <a:cubicBezTo>
                    <a:pt x="7" y="12"/>
                    <a:pt x="9" y="18"/>
                    <a:pt x="6" y="20"/>
                  </a:cubicBezTo>
                  <a:cubicBezTo>
                    <a:pt x="2" y="23"/>
                    <a:pt x="0" y="25"/>
                    <a:pt x="0" y="33"/>
                  </a:cubicBezTo>
                  <a:cubicBezTo>
                    <a:pt x="0" y="36"/>
                    <a:pt x="5" y="42"/>
                    <a:pt x="5" y="42"/>
                  </a:cubicBezTo>
                  <a:cubicBezTo>
                    <a:pt x="5" y="42"/>
                    <a:pt x="19" y="43"/>
                    <a:pt x="22" y="45"/>
                  </a:cubicBezTo>
                  <a:cubicBezTo>
                    <a:pt x="22" y="49"/>
                    <a:pt x="22" y="49"/>
                    <a:pt x="22" y="49"/>
                  </a:cubicBezTo>
                  <a:cubicBezTo>
                    <a:pt x="17" y="48"/>
                    <a:pt x="12" y="46"/>
                    <a:pt x="8" y="48"/>
                  </a:cubicBezTo>
                  <a:cubicBezTo>
                    <a:pt x="9" y="52"/>
                    <a:pt x="13" y="53"/>
                    <a:pt x="15" y="57"/>
                  </a:cubicBezTo>
                  <a:cubicBezTo>
                    <a:pt x="29" y="57"/>
                    <a:pt x="29" y="57"/>
                    <a:pt x="29" y="57"/>
                  </a:cubicBezTo>
                  <a:cubicBezTo>
                    <a:pt x="31" y="59"/>
                    <a:pt x="36" y="63"/>
                    <a:pt x="39" y="63"/>
                  </a:cubicBezTo>
                  <a:cubicBezTo>
                    <a:pt x="52" y="63"/>
                    <a:pt x="75" y="62"/>
                    <a:pt x="85" y="63"/>
                  </a:cubicBezTo>
                  <a:cubicBezTo>
                    <a:pt x="85" y="65"/>
                    <a:pt x="83" y="70"/>
                    <a:pt x="87" y="70"/>
                  </a:cubicBezTo>
                  <a:cubicBezTo>
                    <a:pt x="93" y="70"/>
                    <a:pt x="98" y="58"/>
                    <a:pt x="102" y="58"/>
                  </a:cubicBezTo>
                  <a:cubicBezTo>
                    <a:pt x="105" y="58"/>
                    <a:pt x="122" y="72"/>
                    <a:pt x="124" y="75"/>
                  </a:cubicBezTo>
                  <a:cubicBezTo>
                    <a:pt x="122" y="75"/>
                    <a:pt x="117" y="76"/>
                    <a:pt x="117" y="79"/>
                  </a:cubicBezTo>
                  <a:cubicBezTo>
                    <a:pt x="117" y="80"/>
                    <a:pt x="118" y="83"/>
                    <a:pt x="119" y="83"/>
                  </a:cubicBezTo>
                  <a:cubicBezTo>
                    <a:pt x="123" y="83"/>
                    <a:pt x="125" y="79"/>
                    <a:pt x="129" y="79"/>
                  </a:cubicBezTo>
                  <a:cubicBezTo>
                    <a:pt x="136" y="79"/>
                    <a:pt x="155" y="94"/>
                    <a:pt x="155" y="102"/>
                  </a:cubicBezTo>
                  <a:cubicBezTo>
                    <a:pt x="155" y="106"/>
                    <a:pt x="149" y="113"/>
                    <a:pt x="146" y="116"/>
                  </a:cubicBezTo>
                  <a:cubicBezTo>
                    <a:pt x="144" y="118"/>
                    <a:pt x="138" y="115"/>
                    <a:pt x="138" y="120"/>
                  </a:cubicBezTo>
                  <a:cubicBezTo>
                    <a:pt x="138" y="123"/>
                    <a:pt x="142" y="126"/>
                    <a:pt x="144" y="127"/>
                  </a:cubicBezTo>
                  <a:cubicBezTo>
                    <a:pt x="140" y="129"/>
                    <a:pt x="133" y="131"/>
                    <a:pt x="130" y="131"/>
                  </a:cubicBezTo>
                  <a:cubicBezTo>
                    <a:pt x="117" y="131"/>
                    <a:pt x="117" y="131"/>
                    <a:pt x="117" y="131"/>
                  </a:cubicBezTo>
                  <a:cubicBezTo>
                    <a:pt x="113" y="131"/>
                    <a:pt x="105" y="136"/>
                    <a:pt x="105" y="139"/>
                  </a:cubicBezTo>
                  <a:cubicBezTo>
                    <a:pt x="105" y="144"/>
                    <a:pt x="115" y="148"/>
                    <a:pt x="118" y="148"/>
                  </a:cubicBezTo>
                  <a:cubicBezTo>
                    <a:pt x="122" y="148"/>
                    <a:pt x="123" y="143"/>
                    <a:pt x="127" y="143"/>
                  </a:cubicBezTo>
                  <a:cubicBezTo>
                    <a:pt x="130" y="143"/>
                    <a:pt x="129" y="145"/>
                    <a:pt x="132" y="145"/>
                  </a:cubicBezTo>
                  <a:cubicBezTo>
                    <a:pt x="135" y="145"/>
                    <a:pt x="137" y="143"/>
                    <a:pt x="138" y="141"/>
                  </a:cubicBezTo>
                  <a:cubicBezTo>
                    <a:pt x="147" y="146"/>
                    <a:pt x="152" y="152"/>
                    <a:pt x="162" y="156"/>
                  </a:cubicBezTo>
                  <a:cubicBezTo>
                    <a:pt x="157" y="166"/>
                    <a:pt x="175" y="166"/>
                    <a:pt x="183" y="170"/>
                  </a:cubicBezTo>
                  <a:cubicBezTo>
                    <a:pt x="190" y="174"/>
                    <a:pt x="196" y="173"/>
                    <a:pt x="205" y="177"/>
                  </a:cubicBezTo>
                  <a:cubicBezTo>
                    <a:pt x="206" y="177"/>
                    <a:pt x="206" y="181"/>
                    <a:pt x="208" y="181"/>
                  </a:cubicBezTo>
                  <a:cubicBezTo>
                    <a:pt x="209" y="181"/>
                    <a:pt x="211" y="179"/>
                    <a:pt x="211" y="177"/>
                  </a:cubicBezTo>
                  <a:cubicBezTo>
                    <a:pt x="211" y="168"/>
                    <a:pt x="194" y="162"/>
                    <a:pt x="189" y="155"/>
                  </a:cubicBezTo>
                  <a:cubicBezTo>
                    <a:pt x="193" y="155"/>
                    <a:pt x="193" y="155"/>
                    <a:pt x="193" y="155"/>
                  </a:cubicBezTo>
                  <a:cubicBezTo>
                    <a:pt x="197" y="160"/>
                    <a:pt x="216" y="167"/>
                    <a:pt x="222" y="168"/>
                  </a:cubicBezTo>
                  <a:cubicBezTo>
                    <a:pt x="223" y="164"/>
                    <a:pt x="226" y="159"/>
                    <a:pt x="226" y="155"/>
                  </a:cubicBezTo>
                  <a:cubicBezTo>
                    <a:pt x="226" y="152"/>
                    <a:pt x="221" y="151"/>
                    <a:pt x="221" y="148"/>
                  </a:cubicBezTo>
                  <a:cubicBezTo>
                    <a:pt x="221" y="147"/>
                    <a:pt x="221" y="147"/>
                    <a:pt x="221" y="142"/>
                  </a:cubicBezTo>
                  <a:cubicBezTo>
                    <a:pt x="216" y="142"/>
                    <a:pt x="216" y="142"/>
                    <a:pt x="216" y="142"/>
                  </a:cubicBezTo>
                  <a:cubicBezTo>
                    <a:pt x="215" y="137"/>
                    <a:pt x="213" y="141"/>
                    <a:pt x="207" y="139"/>
                  </a:cubicBezTo>
                  <a:cubicBezTo>
                    <a:pt x="205" y="138"/>
                    <a:pt x="201" y="131"/>
                    <a:pt x="200" y="127"/>
                  </a:cubicBezTo>
                  <a:cubicBezTo>
                    <a:pt x="196" y="127"/>
                    <a:pt x="196" y="127"/>
                    <a:pt x="196" y="127"/>
                  </a:cubicBezTo>
                  <a:cubicBezTo>
                    <a:pt x="196" y="122"/>
                    <a:pt x="196" y="122"/>
                    <a:pt x="196" y="122"/>
                  </a:cubicBezTo>
                  <a:cubicBezTo>
                    <a:pt x="198" y="123"/>
                    <a:pt x="199" y="123"/>
                    <a:pt x="201" y="122"/>
                  </a:cubicBezTo>
                  <a:cubicBezTo>
                    <a:pt x="201" y="119"/>
                    <a:pt x="201" y="119"/>
                    <a:pt x="201" y="119"/>
                  </a:cubicBezTo>
                  <a:cubicBezTo>
                    <a:pt x="198" y="119"/>
                    <a:pt x="198" y="120"/>
                    <a:pt x="195" y="118"/>
                  </a:cubicBezTo>
                  <a:cubicBezTo>
                    <a:pt x="195" y="118"/>
                    <a:pt x="199" y="115"/>
                    <a:pt x="201" y="115"/>
                  </a:cubicBezTo>
                  <a:cubicBezTo>
                    <a:pt x="216" y="115"/>
                    <a:pt x="216" y="136"/>
                    <a:pt x="232" y="136"/>
                  </a:cubicBezTo>
                  <a:cubicBezTo>
                    <a:pt x="235" y="136"/>
                    <a:pt x="235" y="130"/>
                    <a:pt x="235" y="127"/>
                  </a:cubicBezTo>
                  <a:cubicBezTo>
                    <a:pt x="241" y="127"/>
                    <a:pt x="242" y="124"/>
                    <a:pt x="242" y="123"/>
                  </a:cubicBezTo>
                  <a:cubicBezTo>
                    <a:pt x="242" y="122"/>
                    <a:pt x="243" y="123"/>
                    <a:pt x="242" y="119"/>
                  </a:cubicBezTo>
                  <a:cubicBezTo>
                    <a:pt x="246" y="119"/>
                    <a:pt x="251" y="118"/>
                    <a:pt x="251" y="114"/>
                  </a:cubicBezTo>
                  <a:cubicBezTo>
                    <a:pt x="251" y="109"/>
                    <a:pt x="249" y="107"/>
                    <a:pt x="243" y="107"/>
                  </a:cubicBezTo>
                  <a:cubicBezTo>
                    <a:pt x="242" y="107"/>
                    <a:pt x="239" y="107"/>
                    <a:pt x="238" y="106"/>
                  </a:cubicBezTo>
                  <a:cubicBezTo>
                    <a:pt x="235" y="100"/>
                    <a:pt x="234" y="104"/>
                    <a:pt x="227" y="104"/>
                  </a:cubicBezTo>
                  <a:cubicBezTo>
                    <a:pt x="222" y="104"/>
                    <a:pt x="221" y="99"/>
                    <a:pt x="220" y="93"/>
                  </a:cubicBezTo>
                  <a:cubicBezTo>
                    <a:pt x="214" y="93"/>
                    <a:pt x="206" y="90"/>
                    <a:pt x="205" y="83"/>
                  </a:cubicBezTo>
                  <a:cubicBezTo>
                    <a:pt x="201" y="83"/>
                    <a:pt x="199" y="82"/>
                    <a:pt x="196" y="80"/>
                  </a:cubicBezTo>
                  <a:cubicBezTo>
                    <a:pt x="199" y="76"/>
                    <a:pt x="202" y="76"/>
                    <a:pt x="206" y="73"/>
                  </a:cubicBezTo>
                  <a:cubicBezTo>
                    <a:pt x="206" y="71"/>
                    <a:pt x="203" y="71"/>
                    <a:pt x="202" y="71"/>
                  </a:cubicBezTo>
                  <a:cubicBezTo>
                    <a:pt x="199" y="71"/>
                    <a:pt x="198" y="71"/>
                    <a:pt x="193" y="70"/>
                  </a:cubicBezTo>
                  <a:cubicBezTo>
                    <a:pt x="195" y="66"/>
                    <a:pt x="199" y="67"/>
                    <a:pt x="203" y="66"/>
                  </a:cubicBezTo>
                  <a:cubicBezTo>
                    <a:pt x="202" y="61"/>
                    <a:pt x="199" y="58"/>
                    <a:pt x="195" y="58"/>
                  </a:cubicBezTo>
                  <a:cubicBezTo>
                    <a:pt x="190" y="58"/>
                    <a:pt x="190" y="58"/>
                    <a:pt x="190" y="58"/>
                  </a:cubicBezTo>
                  <a:cubicBezTo>
                    <a:pt x="190" y="53"/>
                    <a:pt x="190" y="53"/>
                    <a:pt x="190" y="53"/>
                  </a:cubicBezTo>
                  <a:cubicBezTo>
                    <a:pt x="181" y="52"/>
                    <a:pt x="177" y="47"/>
                    <a:pt x="168" y="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id-ID" sz="2400"/>
            </a:p>
          </p:txBody>
        </p:sp>
        <p:sp>
          <p:nvSpPr>
            <p:cNvPr id="205" name="Freeform 151"/>
            <p:cNvSpPr>
              <a:spLocks/>
            </p:cNvSpPr>
            <p:nvPr/>
          </p:nvSpPr>
          <p:spPr bwMode="auto">
            <a:xfrm>
              <a:off x="5670810" y="3250799"/>
              <a:ext cx="8083" cy="7348"/>
            </a:xfrm>
            <a:custGeom>
              <a:avLst/>
              <a:gdLst>
                <a:gd name="T0" fmla="*/ 0 w 7"/>
                <a:gd name="T1" fmla="*/ 4 h 6"/>
                <a:gd name="T2" fmla="*/ 7 w 7"/>
                <a:gd name="T3" fmla="*/ 4 h 6"/>
                <a:gd name="T4" fmla="*/ 0 w 7"/>
                <a:gd name="T5" fmla="*/ 4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6">
                  <a:moveTo>
                    <a:pt x="0" y="4"/>
                  </a:moveTo>
                  <a:cubicBezTo>
                    <a:pt x="3" y="6"/>
                    <a:pt x="4" y="6"/>
                    <a:pt x="7" y="4"/>
                  </a:cubicBezTo>
                  <a:cubicBezTo>
                    <a:pt x="4" y="2"/>
                    <a:pt x="3" y="0"/>
                    <a:pt x="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id-ID" sz="2400"/>
            </a:p>
          </p:txBody>
        </p:sp>
        <p:sp>
          <p:nvSpPr>
            <p:cNvPr id="206" name="Freeform 152"/>
            <p:cNvSpPr>
              <a:spLocks/>
            </p:cNvSpPr>
            <p:nvPr/>
          </p:nvSpPr>
          <p:spPr bwMode="auto">
            <a:xfrm>
              <a:off x="5609087" y="3208181"/>
              <a:ext cx="7348" cy="7348"/>
            </a:xfrm>
            <a:custGeom>
              <a:avLst/>
              <a:gdLst>
                <a:gd name="T0" fmla="*/ 0 w 6"/>
                <a:gd name="T1" fmla="*/ 1 h 6"/>
                <a:gd name="T2" fmla="*/ 6 w 6"/>
                <a:gd name="T3" fmla="*/ 6 h 6"/>
                <a:gd name="T4" fmla="*/ 0 w 6"/>
                <a:gd name="T5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6">
                  <a:moveTo>
                    <a:pt x="0" y="1"/>
                  </a:moveTo>
                  <a:cubicBezTo>
                    <a:pt x="0" y="4"/>
                    <a:pt x="2" y="6"/>
                    <a:pt x="6" y="6"/>
                  </a:cubicBezTo>
                  <a:cubicBezTo>
                    <a:pt x="4" y="4"/>
                    <a:pt x="4" y="0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id-ID" sz="2400"/>
            </a:p>
          </p:txBody>
        </p:sp>
        <p:sp>
          <p:nvSpPr>
            <p:cNvPr id="207" name="Freeform 153"/>
            <p:cNvSpPr>
              <a:spLocks/>
            </p:cNvSpPr>
            <p:nvPr/>
          </p:nvSpPr>
          <p:spPr bwMode="auto">
            <a:xfrm>
              <a:off x="5527525" y="2840050"/>
              <a:ext cx="325513" cy="169737"/>
            </a:xfrm>
            <a:custGeom>
              <a:avLst/>
              <a:gdLst>
                <a:gd name="T0" fmla="*/ 21 w 268"/>
                <a:gd name="T1" fmla="*/ 34 h 140"/>
                <a:gd name="T2" fmla="*/ 17 w 268"/>
                <a:gd name="T3" fmla="*/ 41 h 140"/>
                <a:gd name="T4" fmla="*/ 36 w 268"/>
                <a:gd name="T5" fmla="*/ 36 h 140"/>
                <a:gd name="T6" fmla="*/ 31 w 268"/>
                <a:gd name="T7" fmla="*/ 46 h 140"/>
                <a:gd name="T8" fmla="*/ 40 w 268"/>
                <a:gd name="T9" fmla="*/ 56 h 140"/>
                <a:gd name="T10" fmla="*/ 50 w 268"/>
                <a:gd name="T11" fmla="*/ 53 h 140"/>
                <a:gd name="T12" fmla="*/ 69 w 268"/>
                <a:gd name="T13" fmla="*/ 56 h 140"/>
                <a:gd name="T14" fmla="*/ 102 w 268"/>
                <a:gd name="T15" fmla="*/ 51 h 140"/>
                <a:gd name="T16" fmla="*/ 92 w 268"/>
                <a:gd name="T17" fmla="*/ 60 h 140"/>
                <a:gd name="T18" fmla="*/ 75 w 268"/>
                <a:gd name="T19" fmla="*/ 63 h 140"/>
                <a:gd name="T20" fmla="*/ 67 w 268"/>
                <a:gd name="T21" fmla="*/ 62 h 140"/>
                <a:gd name="T22" fmla="*/ 46 w 268"/>
                <a:gd name="T23" fmla="*/ 61 h 140"/>
                <a:gd name="T24" fmla="*/ 43 w 268"/>
                <a:gd name="T25" fmla="*/ 67 h 140"/>
                <a:gd name="T26" fmla="*/ 47 w 268"/>
                <a:gd name="T27" fmla="*/ 91 h 140"/>
                <a:gd name="T28" fmla="*/ 38 w 268"/>
                <a:gd name="T29" fmla="*/ 104 h 140"/>
                <a:gd name="T30" fmla="*/ 46 w 268"/>
                <a:gd name="T31" fmla="*/ 102 h 140"/>
                <a:gd name="T32" fmla="*/ 64 w 268"/>
                <a:gd name="T33" fmla="*/ 118 h 140"/>
                <a:gd name="T34" fmla="*/ 40 w 268"/>
                <a:gd name="T35" fmla="*/ 109 h 140"/>
                <a:gd name="T36" fmla="*/ 42 w 268"/>
                <a:gd name="T37" fmla="*/ 121 h 140"/>
                <a:gd name="T38" fmla="*/ 23 w 268"/>
                <a:gd name="T39" fmla="*/ 136 h 140"/>
                <a:gd name="T40" fmla="*/ 56 w 268"/>
                <a:gd name="T41" fmla="*/ 139 h 140"/>
                <a:gd name="T42" fmla="*/ 88 w 268"/>
                <a:gd name="T43" fmla="*/ 136 h 140"/>
                <a:gd name="T44" fmla="*/ 122 w 268"/>
                <a:gd name="T45" fmla="*/ 130 h 140"/>
                <a:gd name="T46" fmla="*/ 110 w 268"/>
                <a:gd name="T47" fmla="*/ 127 h 140"/>
                <a:gd name="T48" fmla="*/ 121 w 268"/>
                <a:gd name="T49" fmla="*/ 108 h 140"/>
                <a:gd name="T50" fmla="*/ 150 w 268"/>
                <a:gd name="T51" fmla="*/ 94 h 140"/>
                <a:gd name="T52" fmla="*/ 150 w 268"/>
                <a:gd name="T53" fmla="*/ 82 h 140"/>
                <a:gd name="T54" fmla="*/ 160 w 268"/>
                <a:gd name="T55" fmla="*/ 75 h 140"/>
                <a:gd name="T56" fmla="*/ 205 w 268"/>
                <a:gd name="T57" fmla="*/ 51 h 140"/>
                <a:gd name="T58" fmla="*/ 217 w 268"/>
                <a:gd name="T59" fmla="*/ 35 h 140"/>
                <a:gd name="T60" fmla="*/ 268 w 268"/>
                <a:gd name="T61" fmla="*/ 19 h 140"/>
                <a:gd name="T62" fmla="*/ 243 w 268"/>
                <a:gd name="T63" fmla="*/ 6 h 140"/>
                <a:gd name="T64" fmla="*/ 213 w 268"/>
                <a:gd name="T65" fmla="*/ 11 h 140"/>
                <a:gd name="T66" fmla="*/ 179 w 268"/>
                <a:gd name="T67" fmla="*/ 2 h 140"/>
                <a:gd name="T68" fmla="*/ 161 w 268"/>
                <a:gd name="T69" fmla="*/ 0 h 140"/>
                <a:gd name="T70" fmla="*/ 140 w 268"/>
                <a:gd name="T71" fmla="*/ 2 h 140"/>
                <a:gd name="T72" fmla="*/ 101 w 268"/>
                <a:gd name="T73" fmla="*/ 4 h 140"/>
                <a:gd name="T74" fmla="*/ 88 w 268"/>
                <a:gd name="T75" fmla="*/ 8 h 140"/>
                <a:gd name="T76" fmla="*/ 52 w 268"/>
                <a:gd name="T77" fmla="*/ 15 h 140"/>
                <a:gd name="T78" fmla="*/ 37 w 268"/>
                <a:gd name="T79" fmla="*/ 24 h 140"/>
                <a:gd name="T80" fmla="*/ 0 w 268"/>
                <a:gd name="T81" fmla="*/ 36 h 140"/>
                <a:gd name="T82" fmla="*/ 11 w 268"/>
                <a:gd name="T83" fmla="*/ 34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68" h="140">
                  <a:moveTo>
                    <a:pt x="11" y="34"/>
                  </a:moveTo>
                  <a:cubicBezTo>
                    <a:pt x="21" y="34"/>
                    <a:pt x="21" y="34"/>
                    <a:pt x="21" y="34"/>
                  </a:cubicBezTo>
                  <a:cubicBezTo>
                    <a:pt x="17" y="35"/>
                    <a:pt x="15" y="36"/>
                    <a:pt x="12" y="39"/>
                  </a:cubicBezTo>
                  <a:cubicBezTo>
                    <a:pt x="13" y="39"/>
                    <a:pt x="16" y="41"/>
                    <a:pt x="17" y="41"/>
                  </a:cubicBezTo>
                  <a:cubicBezTo>
                    <a:pt x="23" y="41"/>
                    <a:pt x="24" y="36"/>
                    <a:pt x="30" y="36"/>
                  </a:cubicBezTo>
                  <a:cubicBezTo>
                    <a:pt x="32" y="36"/>
                    <a:pt x="33" y="36"/>
                    <a:pt x="36" y="36"/>
                  </a:cubicBezTo>
                  <a:cubicBezTo>
                    <a:pt x="28" y="39"/>
                    <a:pt x="20" y="38"/>
                    <a:pt x="17" y="46"/>
                  </a:cubicBezTo>
                  <a:cubicBezTo>
                    <a:pt x="19" y="45"/>
                    <a:pt x="25" y="46"/>
                    <a:pt x="31" y="46"/>
                  </a:cubicBezTo>
                  <a:cubicBezTo>
                    <a:pt x="27" y="46"/>
                    <a:pt x="25" y="48"/>
                    <a:pt x="23" y="49"/>
                  </a:cubicBezTo>
                  <a:cubicBezTo>
                    <a:pt x="25" y="52"/>
                    <a:pt x="34" y="56"/>
                    <a:pt x="40" y="56"/>
                  </a:cubicBezTo>
                  <a:cubicBezTo>
                    <a:pt x="43" y="56"/>
                    <a:pt x="44" y="54"/>
                    <a:pt x="46" y="53"/>
                  </a:cubicBezTo>
                  <a:cubicBezTo>
                    <a:pt x="50" y="53"/>
                    <a:pt x="50" y="53"/>
                    <a:pt x="50" y="53"/>
                  </a:cubicBezTo>
                  <a:cubicBezTo>
                    <a:pt x="49" y="56"/>
                    <a:pt x="57" y="59"/>
                    <a:pt x="63" y="59"/>
                  </a:cubicBezTo>
                  <a:cubicBezTo>
                    <a:pt x="65" y="59"/>
                    <a:pt x="66" y="56"/>
                    <a:pt x="69" y="56"/>
                  </a:cubicBezTo>
                  <a:cubicBezTo>
                    <a:pt x="72" y="56"/>
                    <a:pt x="74" y="58"/>
                    <a:pt x="79" y="58"/>
                  </a:cubicBezTo>
                  <a:cubicBezTo>
                    <a:pt x="89" y="58"/>
                    <a:pt x="96" y="56"/>
                    <a:pt x="102" y="51"/>
                  </a:cubicBezTo>
                  <a:cubicBezTo>
                    <a:pt x="107" y="51"/>
                    <a:pt x="107" y="51"/>
                    <a:pt x="107" y="51"/>
                  </a:cubicBezTo>
                  <a:cubicBezTo>
                    <a:pt x="103" y="56"/>
                    <a:pt x="98" y="57"/>
                    <a:pt x="92" y="60"/>
                  </a:cubicBezTo>
                  <a:cubicBezTo>
                    <a:pt x="77" y="60"/>
                    <a:pt x="77" y="60"/>
                    <a:pt x="77" y="60"/>
                  </a:cubicBezTo>
                  <a:cubicBezTo>
                    <a:pt x="76" y="60"/>
                    <a:pt x="75" y="61"/>
                    <a:pt x="75" y="63"/>
                  </a:cubicBezTo>
                  <a:cubicBezTo>
                    <a:pt x="75" y="64"/>
                    <a:pt x="85" y="71"/>
                    <a:pt x="86" y="72"/>
                  </a:cubicBezTo>
                  <a:cubicBezTo>
                    <a:pt x="78" y="73"/>
                    <a:pt x="75" y="64"/>
                    <a:pt x="67" y="62"/>
                  </a:cubicBezTo>
                  <a:cubicBezTo>
                    <a:pt x="61" y="60"/>
                    <a:pt x="54" y="61"/>
                    <a:pt x="51" y="61"/>
                  </a:cubicBezTo>
                  <a:cubicBezTo>
                    <a:pt x="50" y="61"/>
                    <a:pt x="48" y="60"/>
                    <a:pt x="46" y="61"/>
                  </a:cubicBezTo>
                  <a:cubicBezTo>
                    <a:pt x="47" y="64"/>
                    <a:pt x="48" y="65"/>
                    <a:pt x="51" y="65"/>
                  </a:cubicBezTo>
                  <a:cubicBezTo>
                    <a:pt x="48" y="65"/>
                    <a:pt x="43" y="64"/>
                    <a:pt x="43" y="67"/>
                  </a:cubicBezTo>
                  <a:cubicBezTo>
                    <a:pt x="43" y="73"/>
                    <a:pt x="64" y="73"/>
                    <a:pt x="64" y="82"/>
                  </a:cubicBezTo>
                  <a:cubicBezTo>
                    <a:pt x="64" y="91"/>
                    <a:pt x="55" y="88"/>
                    <a:pt x="47" y="91"/>
                  </a:cubicBezTo>
                  <a:cubicBezTo>
                    <a:pt x="43" y="92"/>
                    <a:pt x="41" y="96"/>
                    <a:pt x="38" y="101"/>
                  </a:cubicBezTo>
                  <a:cubicBezTo>
                    <a:pt x="38" y="104"/>
                    <a:pt x="38" y="104"/>
                    <a:pt x="38" y="104"/>
                  </a:cubicBezTo>
                  <a:cubicBezTo>
                    <a:pt x="43" y="104"/>
                    <a:pt x="43" y="104"/>
                    <a:pt x="43" y="104"/>
                  </a:cubicBezTo>
                  <a:cubicBezTo>
                    <a:pt x="44" y="103"/>
                    <a:pt x="44" y="103"/>
                    <a:pt x="46" y="102"/>
                  </a:cubicBezTo>
                  <a:cubicBezTo>
                    <a:pt x="50" y="102"/>
                    <a:pt x="50" y="102"/>
                    <a:pt x="50" y="102"/>
                  </a:cubicBezTo>
                  <a:cubicBezTo>
                    <a:pt x="50" y="110"/>
                    <a:pt x="60" y="113"/>
                    <a:pt x="64" y="118"/>
                  </a:cubicBezTo>
                  <a:cubicBezTo>
                    <a:pt x="59" y="118"/>
                    <a:pt x="59" y="118"/>
                    <a:pt x="59" y="118"/>
                  </a:cubicBezTo>
                  <a:cubicBezTo>
                    <a:pt x="53" y="114"/>
                    <a:pt x="50" y="109"/>
                    <a:pt x="40" y="109"/>
                  </a:cubicBezTo>
                  <a:cubicBezTo>
                    <a:pt x="37" y="109"/>
                    <a:pt x="32" y="108"/>
                    <a:pt x="32" y="112"/>
                  </a:cubicBezTo>
                  <a:cubicBezTo>
                    <a:pt x="32" y="118"/>
                    <a:pt x="39" y="118"/>
                    <a:pt x="42" y="121"/>
                  </a:cubicBezTo>
                  <a:cubicBezTo>
                    <a:pt x="36" y="126"/>
                    <a:pt x="20" y="121"/>
                    <a:pt x="20" y="133"/>
                  </a:cubicBezTo>
                  <a:cubicBezTo>
                    <a:pt x="20" y="134"/>
                    <a:pt x="21" y="136"/>
                    <a:pt x="23" y="136"/>
                  </a:cubicBezTo>
                  <a:cubicBezTo>
                    <a:pt x="24" y="136"/>
                    <a:pt x="26" y="134"/>
                    <a:pt x="27" y="133"/>
                  </a:cubicBezTo>
                  <a:cubicBezTo>
                    <a:pt x="37" y="136"/>
                    <a:pt x="46" y="139"/>
                    <a:pt x="56" y="139"/>
                  </a:cubicBezTo>
                  <a:cubicBezTo>
                    <a:pt x="60" y="139"/>
                    <a:pt x="62" y="136"/>
                    <a:pt x="65" y="136"/>
                  </a:cubicBezTo>
                  <a:cubicBezTo>
                    <a:pt x="88" y="136"/>
                    <a:pt x="88" y="136"/>
                    <a:pt x="88" y="136"/>
                  </a:cubicBezTo>
                  <a:cubicBezTo>
                    <a:pt x="94" y="136"/>
                    <a:pt x="91" y="140"/>
                    <a:pt x="98" y="140"/>
                  </a:cubicBezTo>
                  <a:cubicBezTo>
                    <a:pt x="105" y="140"/>
                    <a:pt x="122" y="135"/>
                    <a:pt x="122" y="130"/>
                  </a:cubicBezTo>
                  <a:cubicBezTo>
                    <a:pt x="122" y="127"/>
                    <a:pt x="119" y="127"/>
                    <a:pt x="118" y="127"/>
                  </a:cubicBezTo>
                  <a:cubicBezTo>
                    <a:pt x="110" y="127"/>
                    <a:pt x="110" y="127"/>
                    <a:pt x="110" y="127"/>
                  </a:cubicBezTo>
                  <a:cubicBezTo>
                    <a:pt x="110" y="117"/>
                    <a:pt x="123" y="123"/>
                    <a:pt x="123" y="113"/>
                  </a:cubicBezTo>
                  <a:cubicBezTo>
                    <a:pt x="123" y="111"/>
                    <a:pt x="121" y="111"/>
                    <a:pt x="121" y="108"/>
                  </a:cubicBezTo>
                  <a:cubicBezTo>
                    <a:pt x="136" y="108"/>
                    <a:pt x="136" y="108"/>
                    <a:pt x="136" y="108"/>
                  </a:cubicBezTo>
                  <a:cubicBezTo>
                    <a:pt x="141" y="105"/>
                    <a:pt x="143" y="97"/>
                    <a:pt x="150" y="94"/>
                  </a:cubicBezTo>
                  <a:cubicBezTo>
                    <a:pt x="148" y="90"/>
                    <a:pt x="145" y="89"/>
                    <a:pt x="141" y="87"/>
                  </a:cubicBezTo>
                  <a:cubicBezTo>
                    <a:pt x="147" y="88"/>
                    <a:pt x="150" y="88"/>
                    <a:pt x="150" y="82"/>
                  </a:cubicBezTo>
                  <a:cubicBezTo>
                    <a:pt x="141" y="82"/>
                    <a:pt x="141" y="82"/>
                    <a:pt x="141" y="82"/>
                  </a:cubicBezTo>
                  <a:cubicBezTo>
                    <a:pt x="146" y="78"/>
                    <a:pt x="154" y="77"/>
                    <a:pt x="160" y="75"/>
                  </a:cubicBezTo>
                  <a:cubicBezTo>
                    <a:pt x="165" y="73"/>
                    <a:pt x="172" y="77"/>
                    <a:pt x="176" y="74"/>
                  </a:cubicBezTo>
                  <a:cubicBezTo>
                    <a:pt x="185" y="67"/>
                    <a:pt x="192" y="55"/>
                    <a:pt x="205" y="51"/>
                  </a:cubicBezTo>
                  <a:cubicBezTo>
                    <a:pt x="216" y="47"/>
                    <a:pt x="233" y="43"/>
                    <a:pt x="240" y="36"/>
                  </a:cubicBezTo>
                  <a:cubicBezTo>
                    <a:pt x="232" y="36"/>
                    <a:pt x="220" y="38"/>
                    <a:pt x="217" y="35"/>
                  </a:cubicBezTo>
                  <a:cubicBezTo>
                    <a:pt x="233" y="27"/>
                    <a:pt x="248" y="33"/>
                    <a:pt x="260" y="23"/>
                  </a:cubicBezTo>
                  <a:cubicBezTo>
                    <a:pt x="262" y="22"/>
                    <a:pt x="268" y="23"/>
                    <a:pt x="268" y="19"/>
                  </a:cubicBezTo>
                  <a:cubicBezTo>
                    <a:pt x="268" y="13"/>
                    <a:pt x="252" y="15"/>
                    <a:pt x="248" y="11"/>
                  </a:cubicBezTo>
                  <a:cubicBezTo>
                    <a:pt x="246" y="9"/>
                    <a:pt x="246" y="7"/>
                    <a:pt x="243" y="6"/>
                  </a:cubicBezTo>
                  <a:cubicBezTo>
                    <a:pt x="241" y="5"/>
                    <a:pt x="240" y="5"/>
                    <a:pt x="237" y="4"/>
                  </a:cubicBezTo>
                  <a:cubicBezTo>
                    <a:pt x="213" y="11"/>
                    <a:pt x="213" y="11"/>
                    <a:pt x="213" y="11"/>
                  </a:cubicBezTo>
                  <a:cubicBezTo>
                    <a:pt x="215" y="10"/>
                    <a:pt x="216" y="9"/>
                    <a:pt x="218" y="7"/>
                  </a:cubicBezTo>
                  <a:cubicBezTo>
                    <a:pt x="212" y="1"/>
                    <a:pt x="186" y="2"/>
                    <a:pt x="179" y="2"/>
                  </a:cubicBezTo>
                  <a:cubicBezTo>
                    <a:pt x="170" y="2"/>
                    <a:pt x="170" y="2"/>
                    <a:pt x="170" y="2"/>
                  </a:cubicBezTo>
                  <a:cubicBezTo>
                    <a:pt x="167" y="2"/>
                    <a:pt x="166" y="0"/>
                    <a:pt x="161" y="0"/>
                  </a:cubicBezTo>
                  <a:cubicBezTo>
                    <a:pt x="157" y="0"/>
                    <a:pt x="156" y="5"/>
                    <a:pt x="151" y="5"/>
                  </a:cubicBezTo>
                  <a:cubicBezTo>
                    <a:pt x="147" y="5"/>
                    <a:pt x="145" y="2"/>
                    <a:pt x="140" y="2"/>
                  </a:cubicBezTo>
                  <a:cubicBezTo>
                    <a:pt x="138" y="2"/>
                    <a:pt x="137" y="2"/>
                    <a:pt x="136" y="4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8" y="4"/>
                    <a:pt x="95" y="5"/>
                    <a:pt x="94" y="8"/>
                  </a:cubicBezTo>
                  <a:cubicBezTo>
                    <a:pt x="90" y="11"/>
                    <a:pt x="93" y="8"/>
                    <a:pt x="88" y="8"/>
                  </a:cubicBezTo>
                  <a:cubicBezTo>
                    <a:pt x="79" y="8"/>
                    <a:pt x="75" y="15"/>
                    <a:pt x="72" y="22"/>
                  </a:cubicBezTo>
                  <a:cubicBezTo>
                    <a:pt x="70" y="21"/>
                    <a:pt x="58" y="15"/>
                    <a:pt x="52" y="15"/>
                  </a:cubicBezTo>
                  <a:cubicBezTo>
                    <a:pt x="46" y="15"/>
                    <a:pt x="50" y="22"/>
                    <a:pt x="40" y="22"/>
                  </a:cubicBezTo>
                  <a:cubicBezTo>
                    <a:pt x="40" y="23"/>
                    <a:pt x="39" y="24"/>
                    <a:pt x="37" y="24"/>
                  </a:cubicBezTo>
                  <a:cubicBezTo>
                    <a:pt x="31" y="24"/>
                    <a:pt x="31" y="24"/>
                    <a:pt x="31" y="24"/>
                  </a:cubicBezTo>
                  <a:cubicBezTo>
                    <a:pt x="22" y="24"/>
                    <a:pt x="2" y="28"/>
                    <a:pt x="0" y="36"/>
                  </a:cubicBezTo>
                  <a:cubicBezTo>
                    <a:pt x="7" y="36"/>
                    <a:pt x="7" y="36"/>
                    <a:pt x="7" y="36"/>
                  </a:cubicBezTo>
                  <a:cubicBezTo>
                    <a:pt x="8" y="35"/>
                    <a:pt x="10" y="34"/>
                    <a:pt x="11" y="3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id-ID" sz="2400"/>
            </a:p>
          </p:txBody>
        </p:sp>
        <p:sp>
          <p:nvSpPr>
            <p:cNvPr id="208" name="Freeform 154"/>
            <p:cNvSpPr>
              <a:spLocks/>
            </p:cNvSpPr>
            <p:nvPr/>
          </p:nvSpPr>
          <p:spPr bwMode="auto">
            <a:xfrm>
              <a:off x="5731062" y="2823885"/>
              <a:ext cx="636329" cy="484228"/>
            </a:xfrm>
            <a:custGeom>
              <a:avLst/>
              <a:gdLst>
                <a:gd name="T0" fmla="*/ 413 w 524"/>
                <a:gd name="T1" fmla="*/ 240 h 398"/>
                <a:gd name="T2" fmla="*/ 438 w 524"/>
                <a:gd name="T3" fmla="*/ 247 h 398"/>
                <a:gd name="T4" fmla="*/ 416 w 524"/>
                <a:gd name="T5" fmla="*/ 205 h 398"/>
                <a:gd name="T6" fmla="*/ 441 w 524"/>
                <a:gd name="T7" fmla="*/ 211 h 398"/>
                <a:gd name="T8" fmla="*/ 438 w 524"/>
                <a:gd name="T9" fmla="*/ 204 h 398"/>
                <a:gd name="T10" fmla="*/ 466 w 524"/>
                <a:gd name="T11" fmla="*/ 179 h 398"/>
                <a:gd name="T12" fmla="*/ 463 w 524"/>
                <a:gd name="T13" fmla="*/ 163 h 398"/>
                <a:gd name="T14" fmla="*/ 455 w 524"/>
                <a:gd name="T15" fmla="*/ 140 h 398"/>
                <a:gd name="T16" fmla="*/ 469 w 524"/>
                <a:gd name="T17" fmla="*/ 123 h 398"/>
                <a:gd name="T18" fmla="*/ 453 w 524"/>
                <a:gd name="T19" fmla="*/ 104 h 398"/>
                <a:gd name="T20" fmla="*/ 479 w 524"/>
                <a:gd name="T21" fmla="*/ 79 h 398"/>
                <a:gd name="T22" fmla="*/ 486 w 524"/>
                <a:gd name="T23" fmla="*/ 65 h 398"/>
                <a:gd name="T24" fmla="*/ 506 w 524"/>
                <a:gd name="T25" fmla="*/ 35 h 398"/>
                <a:gd name="T26" fmla="*/ 473 w 524"/>
                <a:gd name="T27" fmla="*/ 45 h 398"/>
                <a:gd name="T28" fmla="*/ 418 w 524"/>
                <a:gd name="T29" fmla="*/ 70 h 398"/>
                <a:gd name="T30" fmla="*/ 395 w 524"/>
                <a:gd name="T31" fmla="*/ 52 h 398"/>
                <a:gd name="T32" fmla="*/ 411 w 524"/>
                <a:gd name="T33" fmla="*/ 33 h 398"/>
                <a:gd name="T34" fmla="*/ 370 w 524"/>
                <a:gd name="T35" fmla="*/ 0 h 398"/>
                <a:gd name="T36" fmla="*/ 271 w 524"/>
                <a:gd name="T37" fmla="*/ 8 h 398"/>
                <a:gd name="T38" fmla="*/ 246 w 524"/>
                <a:gd name="T39" fmla="*/ 10 h 398"/>
                <a:gd name="T40" fmla="*/ 214 w 524"/>
                <a:gd name="T41" fmla="*/ 24 h 398"/>
                <a:gd name="T42" fmla="*/ 190 w 524"/>
                <a:gd name="T43" fmla="*/ 26 h 398"/>
                <a:gd name="T44" fmla="*/ 180 w 524"/>
                <a:gd name="T45" fmla="*/ 36 h 398"/>
                <a:gd name="T46" fmla="*/ 164 w 524"/>
                <a:gd name="T47" fmla="*/ 38 h 398"/>
                <a:gd name="T48" fmla="*/ 100 w 524"/>
                <a:gd name="T49" fmla="*/ 40 h 398"/>
                <a:gd name="T50" fmla="*/ 50 w 524"/>
                <a:gd name="T51" fmla="*/ 70 h 398"/>
                <a:gd name="T52" fmla="*/ 58 w 524"/>
                <a:gd name="T53" fmla="*/ 97 h 398"/>
                <a:gd name="T54" fmla="*/ 0 w 524"/>
                <a:gd name="T55" fmla="*/ 114 h 398"/>
                <a:gd name="T56" fmla="*/ 44 w 524"/>
                <a:gd name="T57" fmla="*/ 124 h 398"/>
                <a:gd name="T58" fmla="*/ 35 w 524"/>
                <a:gd name="T59" fmla="*/ 131 h 398"/>
                <a:gd name="T60" fmla="*/ 13 w 524"/>
                <a:gd name="T61" fmla="*/ 140 h 398"/>
                <a:gd name="T62" fmla="*/ 30 w 524"/>
                <a:gd name="T63" fmla="*/ 150 h 398"/>
                <a:gd name="T64" fmla="*/ 50 w 524"/>
                <a:gd name="T65" fmla="*/ 154 h 398"/>
                <a:gd name="T66" fmla="*/ 75 w 524"/>
                <a:gd name="T67" fmla="*/ 151 h 398"/>
                <a:gd name="T68" fmla="*/ 149 w 524"/>
                <a:gd name="T69" fmla="*/ 208 h 398"/>
                <a:gd name="T70" fmla="*/ 158 w 524"/>
                <a:gd name="T71" fmla="*/ 232 h 398"/>
                <a:gd name="T72" fmla="*/ 185 w 524"/>
                <a:gd name="T73" fmla="*/ 249 h 398"/>
                <a:gd name="T74" fmla="*/ 194 w 524"/>
                <a:gd name="T75" fmla="*/ 257 h 398"/>
                <a:gd name="T76" fmla="*/ 176 w 524"/>
                <a:gd name="T77" fmla="*/ 279 h 398"/>
                <a:gd name="T78" fmla="*/ 170 w 524"/>
                <a:gd name="T79" fmla="*/ 303 h 398"/>
                <a:gd name="T80" fmla="*/ 180 w 524"/>
                <a:gd name="T81" fmla="*/ 338 h 398"/>
                <a:gd name="T82" fmla="*/ 205 w 524"/>
                <a:gd name="T83" fmla="*/ 372 h 398"/>
                <a:gd name="T84" fmla="*/ 230 w 524"/>
                <a:gd name="T85" fmla="*/ 383 h 398"/>
                <a:gd name="T86" fmla="*/ 254 w 524"/>
                <a:gd name="T87" fmla="*/ 398 h 398"/>
                <a:gd name="T88" fmla="*/ 280 w 524"/>
                <a:gd name="T89" fmla="*/ 346 h 398"/>
                <a:gd name="T90" fmla="*/ 278 w 524"/>
                <a:gd name="T91" fmla="*/ 332 h 398"/>
                <a:gd name="T92" fmla="*/ 307 w 524"/>
                <a:gd name="T93" fmla="*/ 317 h 398"/>
                <a:gd name="T94" fmla="*/ 345 w 524"/>
                <a:gd name="T95" fmla="*/ 292 h 398"/>
                <a:gd name="T96" fmla="*/ 373 w 524"/>
                <a:gd name="T97" fmla="*/ 282 h 398"/>
                <a:gd name="T98" fmla="*/ 440 w 524"/>
                <a:gd name="T99" fmla="*/ 254 h 3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524" h="398">
                  <a:moveTo>
                    <a:pt x="440" y="254"/>
                  </a:moveTo>
                  <a:cubicBezTo>
                    <a:pt x="433" y="252"/>
                    <a:pt x="406" y="253"/>
                    <a:pt x="406" y="244"/>
                  </a:cubicBezTo>
                  <a:cubicBezTo>
                    <a:pt x="408" y="243"/>
                    <a:pt x="413" y="242"/>
                    <a:pt x="413" y="240"/>
                  </a:cubicBezTo>
                  <a:cubicBezTo>
                    <a:pt x="413" y="237"/>
                    <a:pt x="410" y="236"/>
                    <a:pt x="410" y="232"/>
                  </a:cubicBezTo>
                  <a:cubicBezTo>
                    <a:pt x="411" y="233"/>
                    <a:pt x="413" y="232"/>
                    <a:pt x="415" y="232"/>
                  </a:cubicBezTo>
                  <a:cubicBezTo>
                    <a:pt x="427" y="232"/>
                    <a:pt x="424" y="247"/>
                    <a:pt x="438" y="247"/>
                  </a:cubicBezTo>
                  <a:cubicBezTo>
                    <a:pt x="442" y="247"/>
                    <a:pt x="447" y="247"/>
                    <a:pt x="447" y="244"/>
                  </a:cubicBezTo>
                  <a:cubicBezTo>
                    <a:pt x="447" y="226"/>
                    <a:pt x="427" y="221"/>
                    <a:pt x="416" y="210"/>
                  </a:cubicBezTo>
                  <a:cubicBezTo>
                    <a:pt x="416" y="205"/>
                    <a:pt x="416" y="205"/>
                    <a:pt x="416" y="205"/>
                  </a:cubicBezTo>
                  <a:cubicBezTo>
                    <a:pt x="417" y="205"/>
                    <a:pt x="418" y="206"/>
                    <a:pt x="420" y="205"/>
                  </a:cubicBezTo>
                  <a:cubicBezTo>
                    <a:pt x="422" y="211"/>
                    <a:pt x="431" y="219"/>
                    <a:pt x="437" y="219"/>
                  </a:cubicBezTo>
                  <a:cubicBezTo>
                    <a:pt x="440" y="219"/>
                    <a:pt x="441" y="214"/>
                    <a:pt x="441" y="211"/>
                  </a:cubicBezTo>
                  <a:cubicBezTo>
                    <a:pt x="441" y="202"/>
                    <a:pt x="428" y="205"/>
                    <a:pt x="425" y="197"/>
                  </a:cubicBezTo>
                  <a:cubicBezTo>
                    <a:pt x="429" y="197"/>
                    <a:pt x="429" y="197"/>
                    <a:pt x="429" y="197"/>
                  </a:cubicBezTo>
                  <a:cubicBezTo>
                    <a:pt x="432" y="200"/>
                    <a:pt x="435" y="202"/>
                    <a:pt x="438" y="204"/>
                  </a:cubicBezTo>
                  <a:cubicBezTo>
                    <a:pt x="441" y="197"/>
                    <a:pt x="453" y="201"/>
                    <a:pt x="455" y="192"/>
                  </a:cubicBezTo>
                  <a:cubicBezTo>
                    <a:pt x="454" y="192"/>
                    <a:pt x="452" y="190"/>
                    <a:pt x="452" y="188"/>
                  </a:cubicBezTo>
                  <a:cubicBezTo>
                    <a:pt x="458" y="187"/>
                    <a:pt x="464" y="184"/>
                    <a:pt x="466" y="179"/>
                  </a:cubicBezTo>
                  <a:cubicBezTo>
                    <a:pt x="462" y="178"/>
                    <a:pt x="454" y="179"/>
                    <a:pt x="454" y="173"/>
                  </a:cubicBezTo>
                  <a:cubicBezTo>
                    <a:pt x="454" y="169"/>
                    <a:pt x="458" y="169"/>
                    <a:pt x="463" y="169"/>
                  </a:cubicBezTo>
                  <a:cubicBezTo>
                    <a:pt x="462" y="168"/>
                    <a:pt x="463" y="165"/>
                    <a:pt x="463" y="163"/>
                  </a:cubicBezTo>
                  <a:cubicBezTo>
                    <a:pt x="463" y="158"/>
                    <a:pt x="459" y="156"/>
                    <a:pt x="459" y="150"/>
                  </a:cubicBezTo>
                  <a:cubicBezTo>
                    <a:pt x="455" y="150"/>
                    <a:pt x="449" y="150"/>
                    <a:pt x="449" y="144"/>
                  </a:cubicBezTo>
                  <a:cubicBezTo>
                    <a:pt x="449" y="142"/>
                    <a:pt x="452" y="140"/>
                    <a:pt x="455" y="140"/>
                  </a:cubicBezTo>
                  <a:cubicBezTo>
                    <a:pt x="461" y="140"/>
                    <a:pt x="477" y="142"/>
                    <a:pt x="477" y="135"/>
                  </a:cubicBezTo>
                  <a:cubicBezTo>
                    <a:pt x="477" y="128"/>
                    <a:pt x="465" y="129"/>
                    <a:pt x="463" y="124"/>
                  </a:cubicBezTo>
                  <a:cubicBezTo>
                    <a:pt x="465" y="124"/>
                    <a:pt x="467" y="124"/>
                    <a:pt x="469" y="123"/>
                  </a:cubicBezTo>
                  <a:cubicBezTo>
                    <a:pt x="466" y="120"/>
                    <a:pt x="462" y="117"/>
                    <a:pt x="457" y="117"/>
                  </a:cubicBezTo>
                  <a:cubicBezTo>
                    <a:pt x="453" y="117"/>
                    <a:pt x="451" y="118"/>
                    <a:pt x="448" y="117"/>
                  </a:cubicBezTo>
                  <a:cubicBezTo>
                    <a:pt x="449" y="114"/>
                    <a:pt x="449" y="106"/>
                    <a:pt x="453" y="104"/>
                  </a:cubicBezTo>
                  <a:cubicBezTo>
                    <a:pt x="458" y="99"/>
                    <a:pt x="465" y="97"/>
                    <a:pt x="465" y="91"/>
                  </a:cubicBezTo>
                  <a:cubicBezTo>
                    <a:pt x="465" y="90"/>
                    <a:pt x="465" y="90"/>
                    <a:pt x="465" y="86"/>
                  </a:cubicBezTo>
                  <a:cubicBezTo>
                    <a:pt x="471" y="85"/>
                    <a:pt x="479" y="84"/>
                    <a:pt x="479" y="79"/>
                  </a:cubicBezTo>
                  <a:cubicBezTo>
                    <a:pt x="479" y="76"/>
                    <a:pt x="481" y="79"/>
                    <a:pt x="479" y="75"/>
                  </a:cubicBezTo>
                  <a:cubicBezTo>
                    <a:pt x="484" y="73"/>
                    <a:pt x="492" y="73"/>
                    <a:pt x="492" y="65"/>
                  </a:cubicBezTo>
                  <a:cubicBezTo>
                    <a:pt x="490" y="67"/>
                    <a:pt x="490" y="67"/>
                    <a:pt x="486" y="65"/>
                  </a:cubicBezTo>
                  <a:cubicBezTo>
                    <a:pt x="500" y="65"/>
                    <a:pt x="506" y="56"/>
                    <a:pt x="516" y="53"/>
                  </a:cubicBezTo>
                  <a:cubicBezTo>
                    <a:pt x="518" y="52"/>
                    <a:pt x="524" y="49"/>
                    <a:pt x="524" y="46"/>
                  </a:cubicBezTo>
                  <a:cubicBezTo>
                    <a:pt x="524" y="42"/>
                    <a:pt x="509" y="35"/>
                    <a:pt x="506" y="35"/>
                  </a:cubicBezTo>
                  <a:cubicBezTo>
                    <a:pt x="502" y="35"/>
                    <a:pt x="500" y="35"/>
                    <a:pt x="499" y="39"/>
                  </a:cubicBezTo>
                  <a:cubicBezTo>
                    <a:pt x="485" y="39"/>
                    <a:pt x="485" y="39"/>
                    <a:pt x="485" y="39"/>
                  </a:cubicBezTo>
                  <a:cubicBezTo>
                    <a:pt x="480" y="41"/>
                    <a:pt x="479" y="43"/>
                    <a:pt x="473" y="45"/>
                  </a:cubicBezTo>
                  <a:cubicBezTo>
                    <a:pt x="472" y="45"/>
                    <a:pt x="466" y="44"/>
                    <a:pt x="466" y="44"/>
                  </a:cubicBezTo>
                  <a:cubicBezTo>
                    <a:pt x="446" y="44"/>
                    <a:pt x="446" y="44"/>
                    <a:pt x="446" y="44"/>
                  </a:cubicBezTo>
                  <a:cubicBezTo>
                    <a:pt x="441" y="48"/>
                    <a:pt x="426" y="68"/>
                    <a:pt x="418" y="70"/>
                  </a:cubicBezTo>
                  <a:cubicBezTo>
                    <a:pt x="419" y="67"/>
                    <a:pt x="438" y="46"/>
                    <a:pt x="438" y="44"/>
                  </a:cubicBezTo>
                  <a:cubicBezTo>
                    <a:pt x="438" y="39"/>
                    <a:pt x="436" y="34"/>
                    <a:pt x="431" y="34"/>
                  </a:cubicBezTo>
                  <a:cubicBezTo>
                    <a:pt x="421" y="34"/>
                    <a:pt x="402" y="52"/>
                    <a:pt x="395" y="52"/>
                  </a:cubicBezTo>
                  <a:cubicBezTo>
                    <a:pt x="392" y="52"/>
                    <a:pt x="406" y="39"/>
                    <a:pt x="406" y="36"/>
                  </a:cubicBezTo>
                  <a:cubicBezTo>
                    <a:pt x="401" y="34"/>
                    <a:pt x="350" y="40"/>
                    <a:pt x="344" y="36"/>
                  </a:cubicBezTo>
                  <a:cubicBezTo>
                    <a:pt x="411" y="33"/>
                    <a:pt x="411" y="33"/>
                    <a:pt x="411" y="33"/>
                  </a:cubicBezTo>
                  <a:cubicBezTo>
                    <a:pt x="420" y="30"/>
                    <a:pt x="440" y="31"/>
                    <a:pt x="442" y="21"/>
                  </a:cubicBezTo>
                  <a:cubicBezTo>
                    <a:pt x="434" y="19"/>
                    <a:pt x="424" y="21"/>
                    <a:pt x="415" y="18"/>
                  </a:cubicBezTo>
                  <a:cubicBezTo>
                    <a:pt x="401" y="11"/>
                    <a:pt x="388" y="0"/>
                    <a:pt x="370" y="0"/>
                  </a:cubicBezTo>
                  <a:cubicBezTo>
                    <a:pt x="325" y="0"/>
                    <a:pt x="325" y="0"/>
                    <a:pt x="325" y="0"/>
                  </a:cubicBezTo>
                  <a:cubicBezTo>
                    <a:pt x="310" y="0"/>
                    <a:pt x="298" y="8"/>
                    <a:pt x="283" y="8"/>
                  </a:cubicBezTo>
                  <a:cubicBezTo>
                    <a:pt x="279" y="8"/>
                    <a:pt x="276" y="8"/>
                    <a:pt x="271" y="8"/>
                  </a:cubicBezTo>
                  <a:cubicBezTo>
                    <a:pt x="271" y="12"/>
                    <a:pt x="271" y="12"/>
                    <a:pt x="271" y="12"/>
                  </a:cubicBezTo>
                  <a:cubicBezTo>
                    <a:pt x="265" y="12"/>
                    <a:pt x="265" y="12"/>
                    <a:pt x="265" y="12"/>
                  </a:cubicBezTo>
                  <a:cubicBezTo>
                    <a:pt x="258" y="10"/>
                    <a:pt x="253" y="10"/>
                    <a:pt x="246" y="10"/>
                  </a:cubicBezTo>
                  <a:cubicBezTo>
                    <a:pt x="236" y="10"/>
                    <a:pt x="228" y="12"/>
                    <a:pt x="220" y="16"/>
                  </a:cubicBezTo>
                  <a:cubicBezTo>
                    <a:pt x="221" y="18"/>
                    <a:pt x="224" y="18"/>
                    <a:pt x="226" y="21"/>
                  </a:cubicBezTo>
                  <a:cubicBezTo>
                    <a:pt x="223" y="21"/>
                    <a:pt x="214" y="20"/>
                    <a:pt x="214" y="24"/>
                  </a:cubicBezTo>
                  <a:cubicBezTo>
                    <a:pt x="214" y="30"/>
                    <a:pt x="226" y="34"/>
                    <a:pt x="231" y="36"/>
                  </a:cubicBezTo>
                  <a:cubicBezTo>
                    <a:pt x="218" y="36"/>
                    <a:pt x="218" y="36"/>
                    <a:pt x="218" y="36"/>
                  </a:cubicBezTo>
                  <a:cubicBezTo>
                    <a:pt x="210" y="33"/>
                    <a:pt x="203" y="26"/>
                    <a:pt x="190" y="26"/>
                  </a:cubicBezTo>
                  <a:cubicBezTo>
                    <a:pt x="187" y="26"/>
                    <a:pt x="182" y="26"/>
                    <a:pt x="182" y="30"/>
                  </a:cubicBezTo>
                  <a:cubicBezTo>
                    <a:pt x="182" y="32"/>
                    <a:pt x="184" y="34"/>
                    <a:pt x="185" y="36"/>
                  </a:cubicBezTo>
                  <a:cubicBezTo>
                    <a:pt x="180" y="36"/>
                    <a:pt x="180" y="36"/>
                    <a:pt x="180" y="36"/>
                  </a:cubicBezTo>
                  <a:cubicBezTo>
                    <a:pt x="174" y="34"/>
                    <a:pt x="169" y="35"/>
                    <a:pt x="166" y="29"/>
                  </a:cubicBezTo>
                  <a:cubicBezTo>
                    <a:pt x="163" y="32"/>
                    <a:pt x="163" y="32"/>
                    <a:pt x="163" y="32"/>
                  </a:cubicBezTo>
                  <a:cubicBezTo>
                    <a:pt x="163" y="34"/>
                    <a:pt x="164" y="36"/>
                    <a:pt x="164" y="38"/>
                  </a:cubicBezTo>
                  <a:cubicBezTo>
                    <a:pt x="158" y="38"/>
                    <a:pt x="157" y="29"/>
                    <a:pt x="151" y="29"/>
                  </a:cubicBezTo>
                  <a:cubicBezTo>
                    <a:pt x="143" y="29"/>
                    <a:pt x="137" y="34"/>
                    <a:pt x="128" y="36"/>
                  </a:cubicBezTo>
                  <a:cubicBezTo>
                    <a:pt x="117" y="36"/>
                    <a:pt x="112" y="39"/>
                    <a:pt x="100" y="40"/>
                  </a:cubicBezTo>
                  <a:cubicBezTo>
                    <a:pt x="90" y="42"/>
                    <a:pt x="98" y="56"/>
                    <a:pt x="88" y="56"/>
                  </a:cubicBezTo>
                  <a:cubicBezTo>
                    <a:pt x="85" y="56"/>
                    <a:pt x="82" y="55"/>
                    <a:pt x="80" y="53"/>
                  </a:cubicBezTo>
                  <a:cubicBezTo>
                    <a:pt x="74" y="59"/>
                    <a:pt x="60" y="67"/>
                    <a:pt x="50" y="70"/>
                  </a:cubicBezTo>
                  <a:cubicBezTo>
                    <a:pt x="48" y="70"/>
                    <a:pt x="43" y="72"/>
                    <a:pt x="43" y="75"/>
                  </a:cubicBezTo>
                  <a:cubicBezTo>
                    <a:pt x="43" y="80"/>
                    <a:pt x="61" y="80"/>
                    <a:pt x="66" y="81"/>
                  </a:cubicBezTo>
                  <a:cubicBezTo>
                    <a:pt x="66" y="88"/>
                    <a:pt x="63" y="94"/>
                    <a:pt x="58" y="97"/>
                  </a:cubicBezTo>
                  <a:cubicBezTo>
                    <a:pt x="51" y="101"/>
                    <a:pt x="40" y="96"/>
                    <a:pt x="32" y="99"/>
                  </a:cubicBezTo>
                  <a:cubicBezTo>
                    <a:pt x="26" y="101"/>
                    <a:pt x="23" y="104"/>
                    <a:pt x="17" y="106"/>
                  </a:cubicBezTo>
                  <a:cubicBezTo>
                    <a:pt x="11" y="108"/>
                    <a:pt x="0" y="105"/>
                    <a:pt x="0" y="114"/>
                  </a:cubicBezTo>
                  <a:cubicBezTo>
                    <a:pt x="0" y="119"/>
                    <a:pt x="29" y="128"/>
                    <a:pt x="31" y="128"/>
                  </a:cubicBezTo>
                  <a:cubicBezTo>
                    <a:pt x="41" y="128"/>
                    <a:pt x="41" y="128"/>
                    <a:pt x="41" y="128"/>
                  </a:cubicBezTo>
                  <a:cubicBezTo>
                    <a:pt x="43" y="128"/>
                    <a:pt x="44" y="126"/>
                    <a:pt x="44" y="124"/>
                  </a:cubicBezTo>
                  <a:cubicBezTo>
                    <a:pt x="57" y="124"/>
                    <a:pt x="57" y="124"/>
                    <a:pt x="57" y="124"/>
                  </a:cubicBezTo>
                  <a:cubicBezTo>
                    <a:pt x="56" y="128"/>
                    <a:pt x="56" y="129"/>
                    <a:pt x="53" y="131"/>
                  </a:cubicBezTo>
                  <a:cubicBezTo>
                    <a:pt x="35" y="131"/>
                    <a:pt x="35" y="131"/>
                    <a:pt x="35" y="131"/>
                  </a:cubicBezTo>
                  <a:cubicBezTo>
                    <a:pt x="34" y="133"/>
                    <a:pt x="33" y="134"/>
                    <a:pt x="30" y="134"/>
                  </a:cubicBezTo>
                  <a:cubicBezTo>
                    <a:pt x="22" y="134"/>
                    <a:pt x="22" y="134"/>
                    <a:pt x="22" y="134"/>
                  </a:cubicBezTo>
                  <a:cubicBezTo>
                    <a:pt x="20" y="134"/>
                    <a:pt x="13" y="135"/>
                    <a:pt x="13" y="140"/>
                  </a:cubicBezTo>
                  <a:cubicBezTo>
                    <a:pt x="19" y="142"/>
                    <a:pt x="17" y="140"/>
                    <a:pt x="24" y="140"/>
                  </a:cubicBezTo>
                  <a:cubicBezTo>
                    <a:pt x="27" y="140"/>
                    <a:pt x="31" y="143"/>
                    <a:pt x="36" y="145"/>
                  </a:cubicBezTo>
                  <a:cubicBezTo>
                    <a:pt x="35" y="148"/>
                    <a:pt x="32" y="148"/>
                    <a:pt x="30" y="150"/>
                  </a:cubicBezTo>
                  <a:cubicBezTo>
                    <a:pt x="33" y="154"/>
                    <a:pt x="43" y="157"/>
                    <a:pt x="50" y="157"/>
                  </a:cubicBezTo>
                  <a:cubicBezTo>
                    <a:pt x="52" y="157"/>
                    <a:pt x="52" y="158"/>
                    <a:pt x="54" y="156"/>
                  </a:cubicBezTo>
                  <a:cubicBezTo>
                    <a:pt x="53" y="156"/>
                    <a:pt x="51" y="155"/>
                    <a:pt x="50" y="154"/>
                  </a:cubicBezTo>
                  <a:cubicBezTo>
                    <a:pt x="52" y="153"/>
                    <a:pt x="53" y="153"/>
                    <a:pt x="57" y="153"/>
                  </a:cubicBezTo>
                  <a:cubicBezTo>
                    <a:pt x="60" y="153"/>
                    <a:pt x="63" y="155"/>
                    <a:pt x="66" y="155"/>
                  </a:cubicBezTo>
                  <a:cubicBezTo>
                    <a:pt x="70" y="155"/>
                    <a:pt x="72" y="151"/>
                    <a:pt x="75" y="151"/>
                  </a:cubicBezTo>
                  <a:cubicBezTo>
                    <a:pt x="85" y="151"/>
                    <a:pt x="85" y="151"/>
                    <a:pt x="85" y="151"/>
                  </a:cubicBezTo>
                  <a:cubicBezTo>
                    <a:pt x="119" y="151"/>
                    <a:pt x="140" y="178"/>
                    <a:pt x="149" y="204"/>
                  </a:cubicBezTo>
                  <a:cubicBezTo>
                    <a:pt x="149" y="208"/>
                    <a:pt x="149" y="208"/>
                    <a:pt x="149" y="208"/>
                  </a:cubicBezTo>
                  <a:cubicBezTo>
                    <a:pt x="152" y="209"/>
                    <a:pt x="156" y="209"/>
                    <a:pt x="156" y="214"/>
                  </a:cubicBezTo>
                  <a:cubicBezTo>
                    <a:pt x="156" y="221"/>
                    <a:pt x="150" y="220"/>
                    <a:pt x="150" y="227"/>
                  </a:cubicBezTo>
                  <a:cubicBezTo>
                    <a:pt x="150" y="231"/>
                    <a:pt x="152" y="232"/>
                    <a:pt x="158" y="232"/>
                  </a:cubicBezTo>
                  <a:cubicBezTo>
                    <a:pt x="162" y="232"/>
                    <a:pt x="163" y="227"/>
                    <a:pt x="166" y="227"/>
                  </a:cubicBezTo>
                  <a:cubicBezTo>
                    <a:pt x="176" y="227"/>
                    <a:pt x="178" y="241"/>
                    <a:pt x="188" y="244"/>
                  </a:cubicBezTo>
                  <a:cubicBezTo>
                    <a:pt x="188" y="246"/>
                    <a:pt x="188" y="249"/>
                    <a:pt x="185" y="249"/>
                  </a:cubicBezTo>
                  <a:cubicBezTo>
                    <a:pt x="177" y="249"/>
                    <a:pt x="173" y="244"/>
                    <a:pt x="167" y="244"/>
                  </a:cubicBezTo>
                  <a:cubicBezTo>
                    <a:pt x="164" y="244"/>
                    <a:pt x="164" y="243"/>
                    <a:pt x="161" y="244"/>
                  </a:cubicBezTo>
                  <a:cubicBezTo>
                    <a:pt x="162" y="253"/>
                    <a:pt x="185" y="254"/>
                    <a:pt x="194" y="257"/>
                  </a:cubicBezTo>
                  <a:cubicBezTo>
                    <a:pt x="191" y="266"/>
                    <a:pt x="187" y="269"/>
                    <a:pt x="185" y="278"/>
                  </a:cubicBezTo>
                  <a:cubicBezTo>
                    <a:pt x="181" y="276"/>
                    <a:pt x="181" y="277"/>
                    <a:pt x="176" y="279"/>
                  </a:cubicBezTo>
                  <a:cubicBezTo>
                    <a:pt x="176" y="279"/>
                    <a:pt x="176" y="279"/>
                    <a:pt x="176" y="279"/>
                  </a:cubicBezTo>
                  <a:cubicBezTo>
                    <a:pt x="170" y="284"/>
                    <a:pt x="168" y="290"/>
                    <a:pt x="164" y="296"/>
                  </a:cubicBezTo>
                  <a:cubicBezTo>
                    <a:pt x="164" y="303"/>
                    <a:pt x="164" y="303"/>
                    <a:pt x="164" y="303"/>
                  </a:cubicBezTo>
                  <a:cubicBezTo>
                    <a:pt x="166" y="302"/>
                    <a:pt x="168" y="302"/>
                    <a:pt x="170" y="303"/>
                  </a:cubicBezTo>
                  <a:cubicBezTo>
                    <a:pt x="169" y="306"/>
                    <a:pt x="167" y="308"/>
                    <a:pt x="167" y="311"/>
                  </a:cubicBezTo>
                  <a:cubicBezTo>
                    <a:pt x="167" y="319"/>
                    <a:pt x="175" y="322"/>
                    <a:pt x="177" y="328"/>
                  </a:cubicBezTo>
                  <a:cubicBezTo>
                    <a:pt x="178" y="331"/>
                    <a:pt x="179" y="337"/>
                    <a:pt x="180" y="338"/>
                  </a:cubicBezTo>
                  <a:cubicBezTo>
                    <a:pt x="185" y="341"/>
                    <a:pt x="187" y="333"/>
                    <a:pt x="192" y="339"/>
                  </a:cubicBezTo>
                  <a:cubicBezTo>
                    <a:pt x="189" y="341"/>
                    <a:pt x="187" y="341"/>
                    <a:pt x="187" y="345"/>
                  </a:cubicBezTo>
                  <a:cubicBezTo>
                    <a:pt x="187" y="354"/>
                    <a:pt x="199" y="368"/>
                    <a:pt x="205" y="372"/>
                  </a:cubicBezTo>
                  <a:cubicBezTo>
                    <a:pt x="206" y="373"/>
                    <a:pt x="205" y="377"/>
                    <a:pt x="207" y="379"/>
                  </a:cubicBezTo>
                  <a:cubicBezTo>
                    <a:pt x="212" y="382"/>
                    <a:pt x="215" y="380"/>
                    <a:pt x="217" y="387"/>
                  </a:cubicBezTo>
                  <a:cubicBezTo>
                    <a:pt x="221" y="387"/>
                    <a:pt x="225" y="383"/>
                    <a:pt x="230" y="383"/>
                  </a:cubicBezTo>
                  <a:cubicBezTo>
                    <a:pt x="237" y="383"/>
                    <a:pt x="237" y="397"/>
                    <a:pt x="244" y="397"/>
                  </a:cubicBezTo>
                  <a:cubicBezTo>
                    <a:pt x="246" y="397"/>
                    <a:pt x="247" y="395"/>
                    <a:pt x="250" y="395"/>
                  </a:cubicBezTo>
                  <a:cubicBezTo>
                    <a:pt x="251" y="397"/>
                    <a:pt x="252" y="398"/>
                    <a:pt x="254" y="398"/>
                  </a:cubicBezTo>
                  <a:cubicBezTo>
                    <a:pt x="262" y="398"/>
                    <a:pt x="259" y="382"/>
                    <a:pt x="266" y="379"/>
                  </a:cubicBezTo>
                  <a:cubicBezTo>
                    <a:pt x="265" y="375"/>
                    <a:pt x="266" y="367"/>
                    <a:pt x="266" y="362"/>
                  </a:cubicBezTo>
                  <a:cubicBezTo>
                    <a:pt x="266" y="353"/>
                    <a:pt x="280" y="356"/>
                    <a:pt x="280" y="346"/>
                  </a:cubicBezTo>
                  <a:cubicBezTo>
                    <a:pt x="280" y="343"/>
                    <a:pt x="276" y="341"/>
                    <a:pt x="276" y="339"/>
                  </a:cubicBezTo>
                  <a:cubicBezTo>
                    <a:pt x="276" y="337"/>
                    <a:pt x="278" y="336"/>
                    <a:pt x="279" y="335"/>
                  </a:cubicBezTo>
                  <a:cubicBezTo>
                    <a:pt x="279" y="334"/>
                    <a:pt x="278" y="333"/>
                    <a:pt x="278" y="332"/>
                  </a:cubicBezTo>
                  <a:cubicBezTo>
                    <a:pt x="278" y="322"/>
                    <a:pt x="294" y="325"/>
                    <a:pt x="301" y="318"/>
                  </a:cubicBezTo>
                  <a:cubicBezTo>
                    <a:pt x="304" y="316"/>
                    <a:pt x="302" y="313"/>
                    <a:pt x="307" y="311"/>
                  </a:cubicBezTo>
                  <a:cubicBezTo>
                    <a:pt x="307" y="317"/>
                    <a:pt x="307" y="317"/>
                    <a:pt x="307" y="317"/>
                  </a:cubicBezTo>
                  <a:cubicBezTo>
                    <a:pt x="312" y="317"/>
                    <a:pt x="312" y="317"/>
                    <a:pt x="312" y="317"/>
                  </a:cubicBezTo>
                  <a:cubicBezTo>
                    <a:pt x="318" y="312"/>
                    <a:pt x="328" y="314"/>
                    <a:pt x="334" y="308"/>
                  </a:cubicBezTo>
                  <a:cubicBezTo>
                    <a:pt x="339" y="303"/>
                    <a:pt x="339" y="297"/>
                    <a:pt x="345" y="292"/>
                  </a:cubicBezTo>
                  <a:cubicBezTo>
                    <a:pt x="353" y="287"/>
                    <a:pt x="353" y="287"/>
                    <a:pt x="353" y="287"/>
                  </a:cubicBezTo>
                  <a:cubicBezTo>
                    <a:pt x="353" y="284"/>
                    <a:pt x="356" y="284"/>
                    <a:pt x="359" y="282"/>
                  </a:cubicBezTo>
                  <a:cubicBezTo>
                    <a:pt x="373" y="282"/>
                    <a:pt x="373" y="282"/>
                    <a:pt x="373" y="282"/>
                  </a:cubicBezTo>
                  <a:cubicBezTo>
                    <a:pt x="385" y="277"/>
                    <a:pt x="394" y="278"/>
                    <a:pt x="405" y="274"/>
                  </a:cubicBezTo>
                  <a:cubicBezTo>
                    <a:pt x="414" y="271"/>
                    <a:pt x="417" y="263"/>
                    <a:pt x="427" y="259"/>
                  </a:cubicBezTo>
                  <a:cubicBezTo>
                    <a:pt x="432" y="258"/>
                    <a:pt x="435" y="257"/>
                    <a:pt x="440" y="25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id-ID" sz="2400"/>
            </a:p>
          </p:txBody>
        </p:sp>
        <p:sp>
          <p:nvSpPr>
            <p:cNvPr id="209" name="Freeform 155"/>
            <p:cNvSpPr>
              <a:spLocks/>
            </p:cNvSpPr>
            <p:nvPr/>
          </p:nvSpPr>
          <p:spPr bwMode="auto">
            <a:xfrm>
              <a:off x="5920639" y="3128089"/>
              <a:ext cx="30127" cy="20574"/>
            </a:xfrm>
            <a:custGeom>
              <a:avLst/>
              <a:gdLst>
                <a:gd name="T0" fmla="*/ 6 w 25"/>
                <a:gd name="T1" fmla="*/ 17 h 17"/>
                <a:gd name="T2" fmla="*/ 13 w 25"/>
                <a:gd name="T3" fmla="*/ 17 h 17"/>
                <a:gd name="T4" fmla="*/ 25 w 25"/>
                <a:gd name="T5" fmla="*/ 11 h 17"/>
                <a:gd name="T6" fmla="*/ 7 w 25"/>
                <a:gd name="T7" fmla="*/ 0 h 17"/>
                <a:gd name="T8" fmla="*/ 0 w 25"/>
                <a:gd name="T9" fmla="*/ 6 h 17"/>
                <a:gd name="T10" fmla="*/ 6 w 25"/>
                <a:gd name="T11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" h="17">
                  <a:moveTo>
                    <a:pt x="6" y="17"/>
                  </a:moveTo>
                  <a:cubicBezTo>
                    <a:pt x="13" y="17"/>
                    <a:pt x="13" y="17"/>
                    <a:pt x="13" y="17"/>
                  </a:cubicBezTo>
                  <a:cubicBezTo>
                    <a:pt x="18" y="17"/>
                    <a:pt x="24" y="16"/>
                    <a:pt x="25" y="11"/>
                  </a:cubicBezTo>
                  <a:cubicBezTo>
                    <a:pt x="17" y="9"/>
                    <a:pt x="14" y="0"/>
                    <a:pt x="7" y="0"/>
                  </a:cubicBezTo>
                  <a:cubicBezTo>
                    <a:pt x="4" y="0"/>
                    <a:pt x="0" y="2"/>
                    <a:pt x="0" y="6"/>
                  </a:cubicBezTo>
                  <a:cubicBezTo>
                    <a:pt x="0" y="10"/>
                    <a:pt x="3" y="17"/>
                    <a:pt x="6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id-ID" sz="2400"/>
            </a:p>
          </p:txBody>
        </p:sp>
        <p:sp>
          <p:nvSpPr>
            <p:cNvPr id="210" name="Freeform 156"/>
            <p:cNvSpPr>
              <a:spLocks/>
            </p:cNvSpPr>
            <p:nvPr/>
          </p:nvSpPr>
          <p:spPr bwMode="auto">
            <a:xfrm>
              <a:off x="6299791" y="3024483"/>
              <a:ext cx="16900" cy="10287"/>
            </a:xfrm>
            <a:custGeom>
              <a:avLst/>
              <a:gdLst>
                <a:gd name="T0" fmla="*/ 3 w 14"/>
                <a:gd name="T1" fmla="*/ 0 h 8"/>
                <a:gd name="T2" fmla="*/ 0 w 14"/>
                <a:gd name="T3" fmla="*/ 4 h 8"/>
                <a:gd name="T4" fmla="*/ 4 w 14"/>
                <a:gd name="T5" fmla="*/ 8 h 8"/>
                <a:gd name="T6" fmla="*/ 14 w 14"/>
                <a:gd name="T7" fmla="*/ 4 h 8"/>
                <a:gd name="T8" fmla="*/ 9 w 14"/>
                <a:gd name="T9" fmla="*/ 4 h 8"/>
                <a:gd name="T10" fmla="*/ 9 w 14"/>
                <a:gd name="T11" fmla="*/ 0 h 8"/>
                <a:gd name="T12" fmla="*/ 3 w 14"/>
                <a:gd name="T13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" h="8">
                  <a:moveTo>
                    <a:pt x="3" y="0"/>
                  </a:moveTo>
                  <a:cubicBezTo>
                    <a:pt x="2" y="1"/>
                    <a:pt x="0" y="2"/>
                    <a:pt x="0" y="4"/>
                  </a:cubicBezTo>
                  <a:cubicBezTo>
                    <a:pt x="0" y="5"/>
                    <a:pt x="2" y="8"/>
                    <a:pt x="4" y="8"/>
                  </a:cubicBezTo>
                  <a:cubicBezTo>
                    <a:pt x="7" y="8"/>
                    <a:pt x="12" y="5"/>
                    <a:pt x="14" y="4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9" y="0"/>
                    <a:pt x="9" y="0"/>
                    <a:pt x="9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id-ID" sz="2400"/>
            </a:p>
          </p:txBody>
        </p:sp>
        <p:sp>
          <p:nvSpPr>
            <p:cNvPr id="211" name="Freeform 157"/>
            <p:cNvSpPr>
              <a:spLocks/>
            </p:cNvSpPr>
            <p:nvPr/>
          </p:nvSpPr>
          <p:spPr bwMode="auto">
            <a:xfrm>
              <a:off x="5874347" y="3435231"/>
              <a:ext cx="69805" cy="66866"/>
            </a:xfrm>
            <a:custGeom>
              <a:avLst/>
              <a:gdLst>
                <a:gd name="T0" fmla="*/ 31 w 57"/>
                <a:gd name="T1" fmla="*/ 3 h 55"/>
                <a:gd name="T2" fmla="*/ 29 w 57"/>
                <a:gd name="T3" fmla="*/ 0 h 55"/>
                <a:gd name="T4" fmla="*/ 20 w 57"/>
                <a:gd name="T5" fmla="*/ 9 h 55"/>
                <a:gd name="T6" fmla="*/ 3 w 57"/>
                <a:gd name="T7" fmla="*/ 34 h 55"/>
                <a:gd name="T8" fmla="*/ 6 w 57"/>
                <a:gd name="T9" fmla="*/ 36 h 55"/>
                <a:gd name="T10" fmla="*/ 6 w 57"/>
                <a:gd name="T11" fmla="*/ 37 h 55"/>
                <a:gd name="T12" fmla="*/ 0 w 57"/>
                <a:gd name="T13" fmla="*/ 43 h 55"/>
                <a:gd name="T14" fmla="*/ 3 w 57"/>
                <a:gd name="T15" fmla="*/ 46 h 55"/>
                <a:gd name="T16" fmla="*/ 13 w 57"/>
                <a:gd name="T17" fmla="*/ 44 h 55"/>
                <a:gd name="T18" fmla="*/ 22 w 57"/>
                <a:gd name="T19" fmla="*/ 47 h 55"/>
                <a:gd name="T20" fmla="*/ 28 w 57"/>
                <a:gd name="T21" fmla="*/ 45 h 55"/>
                <a:gd name="T22" fmla="*/ 37 w 57"/>
                <a:gd name="T23" fmla="*/ 46 h 55"/>
                <a:gd name="T24" fmla="*/ 33 w 57"/>
                <a:gd name="T25" fmla="*/ 51 h 55"/>
                <a:gd name="T26" fmla="*/ 35 w 57"/>
                <a:gd name="T27" fmla="*/ 51 h 55"/>
                <a:gd name="T28" fmla="*/ 44 w 57"/>
                <a:gd name="T29" fmla="*/ 43 h 55"/>
                <a:gd name="T30" fmla="*/ 47 w 57"/>
                <a:gd name="T31" fmla="*/ 51 h 55"/>
                <a:gd name="T32" fmla="*/ 49 w 57"/>
                <a:gd name="T33" fmla="*/ 52 h 55"/>
                <a:gd name="T34" fmla="*/ 52 w 57"/>
                <a:gd name="T35" fmla="*/ 55 h 55"/>
                <a:gd name="T36" fmla="*/ 57 w 57"/>
                <a:gd name="T37" fmla="*/ 48 h 55"/>
                <a:gd name="T38" fmla="*/ 55 w 57"/>
                <a:gd name="T39" fmla="*/ 42 h 55"/>
                <a:gd name="T40" fmla="*/ 51 w 57"/>
                <a:gd name="T41" fmla="*/ 44 h 55"/>
                <a:gd name="T42" fmla="*/ 49 w 57"/>
                <a:gd name="T43" fmla="*/ 39 h 55"/>
                <a:gd name="T44" fmla="*/ 52 w 57"/>
                <a:gd name="T45" fmla="*/ 34 h 55"/>
                <a:gd name="T46" fmla="*/ 49 w 57"/>
                <a:gd name="T47" fmla="*/ 35 h 55"/>
                <a:gd name="T48" fmla="*/ 49 w 57"/>
                <a:gd name="T49" fmla="*/ 25 h 55"/>
                <a:gd name="T50" fmla="*/ 40 w 57"/>
                <a:gd name="T51" fmla="*/ 25 h 55"/>
                <a:gd name="T52" fmla="*/ 36 w 57"/>
                <a:gd name="T53" fmla="*/ 26 h 55"/>
                <a:gd name="T54" fmla="*/ 36 w 57"/>
                <a:gd name="T55" fmla="*/ 25 h 55"/>
                <a:gd name="T56" fmla="*/ 31 w 57"/>
                <a:gd name="T57" fmla="*/ 25 h 55"/>
                <a:gd name="T58" fmla="*/ 31 w 57"/>
                <a:gd name="T59" fmla="*/ 22 h 55"/>
                <a:gd name="T60" fmla="*/ 32 w 57"/>
                <a:gd name="T61" fmla="*/ 20 h 55"/>
                <a:gd name="T62" fmla="*/ 27 w 57"/>
                <a:gd name="T63" fmla="*/ 19 h 55"/>
                <a:gd name="T64" fmla="*/ 23 w 57"/>
                <a:gd name="T65" fmla="*/ 21 h 55"/>
                <a:gd name="T66" fmla="*/ 23 w 57"/>
                <a:gd name="T67" fmla="*/ 19 h 55"/>
                <a:gd name="T68" fmla="*/ 31 w 57"/>
                <a:gd name="T69" fmla="*/ 3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57" h="55">
                  <a:moveTo>
                    <a:pt x="31" y="3"/>
                  </a:moveTo>
                  <a:cubicBezTo>
                    <a:pt x="31" y="2"/>
                    <a:pt x="30" y="0"/>
                    <a:pt x="29" y="0"/>
                  </a:cubicBezTo>
                  <a:cubicBezTo>
                    <a:pt x="24" y="0"/>
                    <a:pt x="22" y="5"/>
                    <a:pt x="20" y="9"/>
                  </a:cubicBezTo>
                  <a:cubicBezTo>
                    <a:pt x="15" y="16"/>
                    <a:pt x="12" y="30"/>
                    <a:pt x="3" y="34"/>
                  </a:cubicBezTo>
                  <a:cubicBezTo>
                    <a:pt x="4" y="35"/>
                    <a:pt x="5" y="36"/>
                    <a:pt x="6" y="36"/>
                  </a:cubicBezTo>
                  <a:cubicBezTo>
                    <a:pt x="6" y="37"/>
                    <a:pt x="6" y="37"/>
                    <a:pt x="6" y="37"/>
                  </a:cubicBezTo>
                  <a:cubicBezTo>
                    <a:pt x="6" y="38"/>
                    <a:pt x="0" y="42"/>
                    <a:pt x="0" y="43"/>
                  </a:cubicBezTo>
                  <a:cubicBezTo>
                    <a:pt x="0" y="44"/>
                    <a:pt x="2" y="46"/>
                    <a:pt x="3" y="46"/>
                  </a:cubicBezTo>
                  <a:cubicBezTo>
                    <a:pt x="7" y="46"/>
                    <a:pt x="8" y="44"/>
                    <a:pt x="13" y="44"/>
                  </a:cubicBezTo>
                  <a:cubicBezTo>
                    <a:pt x="16" y="44"/>
                    <a:pt x="18" y="47"/>
                    <a:pt x="22" y="47"/>
                  </a:cubicBezTo>
                  <a:cubicBezTo>
                    <a:pt x="24" y="47"/>
                    <a:pt x="26" y="46"/>
                    <a:pt x="28" y="45"/>
                  </a:cubicBezTo>
                  <a:cubicBezTo>
                    <a:pt x="30" y="48"/>
                    <a:pt x="34" y="46"/>
                    <a:pt x="37" y="46"/>
                  </a:cubicBezTo>
                  <a:cubicBezTo>
                    <a:pt x="36" y="48"/>
                    <a:pt x="33" y="48"/>
                    <a:pt x="33" y="51"/>
                  </a:cubicBezTo>
                  <a:cubicBezTo>
                    <a:pt x="33" y="52"/>
                    <a:pt x="34" y="51"/>
                    <a:pt x="35" y="51"/>
                  </a:cubicBezTo>
                  <a:cubicBezTo>
                    <a:pt x="39" y="51"/>
                    <a:pt x="41" y="47"/>
                    <a:pt x="44" y="43"/>
                  </a:cubicBezTo>
                  <a:cubicBezTo>
                    <a:pt x="46" y="45"/>
                    <a:pt x="45" y="51"/>
                    <a:pt x="47" y="51"/>
                  </a:cubicBezTo>
                  <a:cubicBezTo>
                    <a:pt x="48" y="51"/>
                    <a:pt x="49" y="52"/>
                    <a:pt x="49" y="52"/>
                  </a:cubicBezTo>
                  <a:cubicBezTo>
                    <a:pt x="49" y="53"/>
                    <a:pt x="50" y="55"/>
                    <a:pt x="52" y="55"/>
                  </a:cubicBezTo>
                  <a:cubicBezTo>
                    <a:pt x="55" y="55"/>
                    <a:pt x="57" y="52"/>
                    <a:pt x="57" y="48"/>
                  </a:cubicBezTo>
                  <a:cubicBezTo>
                    <a:pt x="57" y="45"/>
                    <a:pt x="55" y="45"/>
                    <a:pt x="55" y="42"/>
                  </a:cubicBezTo>
                  <a:cubicBezTo>
                    <a:pt x="53" y="43"/>
                    <a:pt x="54" y="44"/>
                    <a:pt x="51" y="44"/>
                  </a:cubicBezTo>
                  <a:cubicBezTo>
                    <a:pt x="51" y="41"/>
                    <a:pt x="49" y="40"/>
                    <a:pt x="49" y="39"/>
                  </a:cubicBezTo>
                  <a:cubicBezTo>
                    <a:pt x="49" y="37"/>
                    <a:pt x="52" y="37"/>
                    <a:pt x="52" y="34"/>
                  </a:cubicBezTo>
                  <a:cubicBezTo>
                    <a:pt x="51" y="34"/>
                    <a:pt x="49" y="34"/>
                    <a:pt x="49" y="35"/>
                  </a:cubicBezTo>
                  <a:cubicBezTo>
                    <a:pt x="49" y="30"/>
                    <a:pt x="49" y="28"/>
                    <a:pt x="49" y="25"/>
                  </a:cubicBezTo>
                  <a:cubicBezTo>
                    <a:pt x="47" y="26"/>
                    <a:pt x="43" y="26"/>
                    <a:pt x="40" y="25"/>
                  </a:cubicBezTo>
                  <a:cubicBezTo>
                    <a:pt x="36" y="26"/>
                    <a:pt x="36" y="26"/>
                    <a:pt x="36" y="26"/>
                  </a:cubicBezTo>
                  <a:cubicBezTo>
                    <a:pt x="36" y="25"/>
                    <a:pt x="36" y="25"/>
                    <a:pt x="36" y="25"/>
                  </a:cubicBezTo>
                  <a:cubicBezTo>
                    <a:pt x="31" y="25"/>
                    <a:pt x="31" y="25"/>
                    <a:pt x="31" y="25"/>
                  </a:cubicBezTo>
                  <a:cubicBezTo>
                    <a:pt x="31" y="22"/>
                    <a:pt x="31" y="22"/>
                    <a:pt x="31" y="22"/>
                  </a:cubicBezTo>
                  <a:cubicBezTo>
                    <a:pt x="32" y="20"/>
                    <a:pt x="32" y="20"/>
                    <a:pt x="32" y="20"/>
                  </a:cubicBezTo>
                  <a:cubicBezTo>
                    <a:pt x="31" y="19"/>
                    <a:pt x="29" y="19"/>
                    <a:pt x="27" y="19"/>
                  </a:cubicBezTo>
                  <a:cubicBezTo>
                    <a:pt x="25" y="19"/>
                    <a:pt x="25" y="21"/>
                    <a:pt x="23" y="21"/>
                  </a:cubicBezTo>
                  <a:cubicBezTo>
                    <a:pt x="23" y="19"/>
                    <a:pt x="23" y="19"/>
                    <a:pt x="23" y="19"/>
                  </a:cubicBezTo>
                  <a:cubicBezTo>
                    <a:pt x="25" y="13"/>
                    <a:pt x="31" y="10"/>
                    <a:pt x="31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id-ID" sz="2400"/>
            </a:p>
          </p:txBody>
        </p:sp>
        <p:sp>
          <p:nvSpPr>
            <p:cNvPr id="212" name="Freeform 158"/>
            <p:cNvSpPr>
              <a:spLocks/>
            </p:cNvSpPr>
            <p:nvPr/>
          </p:nvSpPr>
          <p:spPr bwMode="auto">
            <a:xfrm>
              <a:off x="7944254" y="3003174"/>
              <a:ext cx="82297" cy="31596"/>
            </a:xfrm>
            <a:custGeom>
              <a:avLst/>
              <a:gdLst>
                <a:gd name="T0" fmla="*/ 16 w 68"/>
                <a:gd name="T1" fmla="*/ 26 h 26"/>
                <a:gd name="T2" fmla="*/ 22 w 68"/>
                <a:gd name="T3" fmla="*/ 22 h 26"/>
                <a:gd name="T4" fmla="*/ 28 w 68"/>
                <a:gd name="T5" fmla="*/ 25 h 26"/>
                <a:gd name="T6" fmla="*/ 35 w 68"/>
                <a:gd name="T7" fmla="*/ 22 h 26"/>
                <a:gd name="T8" fmla="*/ 41 w 68"/>
                <a:gd name="T9" fmla="*/ 20 h 26"/>
                <a:gd name="T10" fmla="*/ 46 w 68"/>
                <a:gd name="T11" fmla="*/ 23 h 26"/>
                <a:gd name="T12" fmla="*/ 54 w 68"/>
                <a:gd name="T13" fmla="*/ 20 h 26"/>
                <a:gd name="T14" fmla="*/ 62 w 68"/>
                <a:gd name="T15" fmla="*/ 20 h 26"/>
                <a:gd name="T16" fmla="*/ 68 w 68"/>
                <a:gd name="T17" fmla="*/ 10 h 26"/>
                <a:gd name="T18" fmla="*/ 38 w 68"/>
                <a:gd name="T19" fmla="*/ 2 h 26"/>
                <a:gd name="T20" fmla="*/ 33 w 68"/>
                <a:gd name="T21" fmla="*/ 10 h 26"/>
                <a:gd name="T22" fmla="*/ 14 w 68"/>
                <a:gd name="T23" fmla="*/ 0 h 26"/>
                <a:gd name="T24" fmla="*/ 0 w 68"/>
                <a:gd name="T25" fmla="*/ 13 h 26"/>
                <a:gd name="T26" fmla="*/ 16 w 68"/>
                <a:gd name="T27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8" h="26">
                  <a:moveTo>
                    <a:pt x="16" y="26"/>
                  </a:moveTo>
                  <a:cubicBezTo>
                    <a:pt x="19" y="26"/>
                    <a:pt x="20" y="24"/>
                    <a:pt x="22" y="22"/>
                  </a:cubicBezTo>
                  <a:cubicBezTo>
                    <a:pt x="24" y="24"/>
                    <a:pt x="25" y="25"/>
                    <a:pt x="28" y="25"/>
                  </a:cubicBezTo>
                  <a:cubicBezTo>
                    <a:pt x="31" y="25"/>
                    <a:pt x="33" y="22"/>
                    <a:pt x="35" y="22"/>
                  </a:cubicBezTo>
                  <a:cubicBezTo>
                    <a:pt x="37" y="22"/>
                    <a:pt x="38" y="20"/>
                    <a:pt x="41" y="20"/>
                  </a:cubicBezTo>
                  <a:cubicBezTo>
                    <a:pt x="43" y="20"/>
                    <a:pt x="44" y="23"/>
                    <a:pt x="46" y="23"/>
                  </a:cubicBezTo>
                  <a:cubicBezTo>
                    <a:pt x="50" y="23"/>
                    <a:pt x="51" y="20"/>
                    <a:pt x="54" y="20"/>
                  </a:cubicBezTo>
                  <a:cubicBezTo>
                    <a:pt x="62" y="20"/>
                    <a:pt x="62" y="20"/>
                    <a:pt x="62" y="20"/>
                  </a:cubicBezTo>
                  <a:cubicBezTo>
                    <a:pt x="62" y="18"/>
                    <a:pt x="66" y="14"/>
                    <a:pt x="68" y="10"/>
                  </a:cubicBezTo>
                  <a:cubicBezTo>
                    <a:pt x="61" y="8"/>
                    <a:pt x="43" y="2"/>
                    <a:pt x="38" y="2"/>
                  </a:cubicBezTo>
                  <a:cubicBezTo>
                    <a:pt x="34" y="2"/>
                    <a:pt x="33" y="6"/>
                    <a:pt x="33" y="10"/>
                  </a:cubicBezTo>
                  <a:cubicBezTo>
                    <a:pt x="24" y="10"/>
                    <a:pt x="24" y="0"/>
                    <a:pt x="14" y="0"/>
                  </a:cubicBezTo>
                  <a:cubicBezTo>
                    <a:pt x="8" y="0"/>
                    <a:pt x="0" y="6"/>
                    <a:pt x="0" y="13"/>
                  </a:cubicBezTo>
                  <a:cubicBezTo>
                    <a:pt x="0" y="20"/>
                    <a:pt x="8" y="26"/>
                    <a:pt x="16" y="2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id-ID" sz="2400"/>
            </a:p>
          </p:txBody>
        </p:sp>
        <p:sp>
          <p:nvSpPr>
            <p:cNvPr id="213" name="Freeform 159"/>
            <p:cNvSpPr>
              <a:spLocks/>
            </p:cNvSpPr>
            <p:nvPr/>
          </p:nvSpPr>
          <p:spPr bwMode="auto">
            <a:xfrm>
              <a:off x="5634070" y="3413188"/>
              <a:ext cx="12492" cy="7348"/>
            </a:xfrm>
            <a:custGeom>
              <a:avLst/>
              <a:gdLst>
                <a:gd name="T0" fmla="*/ 9 w 10"/>
                <a:gd name="T1" fmla="*/ 6 h 6"/>
                <a:gd name="T2" fmla="*/ 10 w 10"/>
                <a:gd name="T3" fmla="*/ 6 h 6"/>
                <a:gd name="T4" fmla="*/ 0 w 10"/>
                <a:gd name="T5" fmla="*/ 0 h 6"/>
                <a:gd name="T6" fmla="*/ 0 w 10"/>
                <a:gd name="T7" fmla="*/ 3 h 6"/>
                <a:gd name="T8" fmla="*/ 9 w 10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6">
                  <a:moveTo>
                    <a:pt x="9" y="6"/>
                  </a:moveTo>
                  <a:cubicBezTo>
                    <a:pt x="9" y="6"/>
                    <a:pt x="10" y="6"/>
                    <a:pt x="10" y="6"/>
                  </a:cubicBezTo>
                  <a:cubicBezTo>
                    <a:pt x="10" y="1"/>
                    <a:pt x="5" y="0"/>
                    <a:pt x="0" y="0"/>
                  </a:cubicBezTo>
                  <a:cubicBezTo>
                    <a:pt x="0" y="1"/>
                    <a:pt x="0" y="2"/>
                    <a:pt x="0" y="3"/>
                  </a:cubicBezTo>
                  <a:cubicBezTo>
                    <a:pt x="2" y="4"/>
                    <a:pt x="6" y="6"/>
                    <a:pt x="9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id-ID" sz="2400"/>
            </a:p>
          </p:txBody>
        </p:sp>
        <p:sp>
          <p:nvSpPr>
            <p:cNvPr id="214" name="Freeform 160"/>
            <p:cNvSpPr>
              <a:spLocks/>
            </p:cNvSpPr>
            <p:nvPr/>
          </p:nvSpPr>
          <p:spPr bwMode="auto">
            <a:xfrm>
              <a:off x="5145433" y="3448458"/>
              <a:ext cx="48496" cy="33066"/>
            </a:xfrm>
            <a:custGeom>
              <a:avLst/>
              <a:gdLst>
                <a:gd name="T0" fmla="*/ 15 w 40"/>
                <a:gd name="T1" fmla="*/ 16 h 27"/>
                <a:gd name="T2" fmla="*/ 38 w 40"/>
                <a:gd name="T3" fmla="*/ 27 h 27"/>
                <a:gd name="T4" fmla="*/ 40 w 40"/>
                <a:gd name="T5" fmla="*/ 27 h 27"/>
                <a:gd name="T6" fmla="*/ 40 w 40"/>
                <a:gd name="T7" fmla="*/ 24 h 27"/>
                <a:gd name="T8" fmla="*/ 12 w 40"/>
                <a:gd name="T9" fmla="*/ 5 h 27"/>
                <a:gd name="T10" fmla="*/ 4 w 40"/>
                <a:gd name="T11" fmla="*/ 0 h 27"/>
                <a:gd name="T12" fmla="*/ 0 w 40"/>
                <a:gd name="T13" fmla="*/ 2 h 27"/>
                <a:gd name="T14" fmla="*/ 1 w 40"/>
                <a:gd name="T15" fmla="*/ 2 h 27"/>
                <a:gd name="T16" fmla="*/ 5 w 40"/>
                <a:gd name="T17" fmla="*/ 3 h 27"/>
                <a:gd name="T18" fmla="*/ 2 w 40"/>
                <a:gd name="T19" fmla="*/ 6 h 27"/>
                <a:gd name="T20" fmla="*/ 18 w 40"/>
                <a:gd name="T21" fmla="*/ 13 h 27"/>
                <a:gd name="T22" fmla="*/ 15 w 40"/>
                <a:gd name="T23" fmla="*/ 16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0" h="27">
                  <a:moveTo>
                    <a:pt x="15" y="16"/>
                  </a:moveTo>
                  <a:cubicBezTo>
                    <a:pt x="20" y="19"/>
                    <a:pt x="31" y="27"/>
                    <a:pt x="38" y="27"/>
                  </a:cubicBezTo>
                  <a:cubicBezTo>
                    <a:pt x="40" y="27"/>
                    <a:pt x="40" y="27"/>
                    <a:pt x="40" y="27"/>
                  </a:cubicBezTo>
                  <a:cubicBezTo>
                    <a:pt x="40" y="24"/>
                    <a:pt x="40" y="24"/>
                    <a:pt x="40" y="24"/>
                  </a:cubicBezTo>
                  <a:cubicBezTo>
                    <a:pt x="33" y="16"/>
                    <a:pt x="25" y="9"/>
                    <a:pt x="12" y="5"/>
                  </a:cubicBezTo>
                  <a:cubicBezTo>
                    <a:pt x="10" y="4"/>
                    <a:pt x="7" y="0"/>
                    <a:pt x="4" y="0"/>
                  </a:cubicBezTo>
                  <a:cubicBezTo>
                    <a:pt x="2" y="0"/>
                    <a:pt x="1" y="1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4" y="3"/>
                    <a:pt x="5" y="3"/>
                  </a:cubicBezTo>
                  <a:cubicBezTo>
                    <a:pt x="5" y="4"/>
                    <a:pt x="4" y="5"/>
                    <a:pt x="2" y="6"/>
                  </a:cubicBezTo>
                  <a:cubicBezTo>
                    <a:pt x="4" y="10"/>
                    <a:pt x="12" y="13"/>
                    <a:pt x="18" y="13"/>
                  </a:cubicBezTo>
                  <a:cubicBezTo>
                    <a:pt x="17" y="14"/>
                    <a:pt x="16" y="14"/>
                    <a:pt x="15" y="1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id-ID" sz="2400"/>
            </a:p>
          </p:txBody>
        </p:sp>
        <p:sp>
          <p:nvSpPr>
            <p:cNvPr id="215" name="Freeform 161"/>
            <p:cNvSpPr>
              <a:spLocks/>
            </p:cNvSpPr>
            <p:nvPr/>
          </p:nvSpPr>
          <p:spPr bwMode="auto">
            <a:xfrm>
              <a:off x="5095468" y="3402901"/>
              <a:ext cx="16900" cy="24983"/>
            </a:xfrm>
            <a:custGeom>
              <a:avLst/>
              <a:gdLst>
                <a:gd name="T0" fmla="*/ 10 w 14"/>
                <a:gd name="T1" fmla="*/ 12 h 21"/>
                <a:gd name="T2" fmla="*/ 9 w 14"/>
                <a:gd name="T3" fmla="*/ 9 h 21"/>
                <a:gd name="T4" fmla="*/ 9 w 14"/>
                <a:gd name="T5" fmla="*/ 2 h 21"/>
                <a:gd name="T6" fmla="*/ 5 w 14"/>
                <a:gd name="T7" fmla="*/ 6 h 21"/>
                <a:gd name="T8" fmla="*/ 7 w 14"/>
                <a:gd name="T9" fmla="*/ 2 h 21"/>
                <a:gd name="T10" fmla="*/ 0 w 14"/>
                <a:gd name="T11" fmla="*/ 0 h 21"/>
                <a:gd name="T12" fmla="*/ 0 w 14"/>
                <a:gd name="T13" fmla="*/ 2 h 21"/>
                <a:gd name="T14" fmla="*/ 3 w 14"/>
                <a:gd name="T15" fmla="*/ 8 h 21"/>
                <a:gd name="T16" fmla="*/ 8 w 14"/>
                <a:gd name="T17" fmla="*/ 12 h 21"/>
                <a:gd name="T18" fmla="*/ 7 w 14"/>
                <a:gd name="T19" fmla="*/ 15 h 21"/>
                <a:gd name="T20" fmla="*/ 11 w 14"/>
                <a:gd name="T21" fmla="*/ 21 h 21"/>
                <a:gd name="T22" fmla="*/ 9 w 14"/>
                <a:gd name="T23" fmla="*/ 15 h 21"/>
                <a:gd name="T24" fmla="*/ 10 w 14"/>
                <a:gd name="T25" fmla="*/ 12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" h="21">
                  <a:moveTo>
                    <a:pt x="10" y="12"/>
                  </a:moveTo>
                  <a:cubicBezTo>
                    <a:pt x="10" y="11"/>
                    <a:pt x="9" y="10"/>
                    <a:pt x="9" y="9"/>
                  </a:cubicBezTo>
                  <a:cubicBezTo>
                    <a:pt x="9" y="6"/>
                    <a:pt x="9" y="4"/>
                    <a:pt x="9" y="2"/>
                  </a:cubicBezTo>
                  <a:cubicBezTo>
                    <a:pt x="8" y="3"/>
                    <a:pt x="7" y="6"/>
                    <a:pt x="5" y="6"/>
                  </a:cubicBezTo>
                  <a:cubicBezTo>
                    <a:pt x="3" y="6"/>
                    <a:pt x="7" y="2"/>
                    <a:pt x="7" y="2"/>
                  </a:cubicBezTo>
                  <a:cubicBezTo>
                    <a:pt x="4" y="2"/>
                    <a:pt x="2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1" y="4"/>
                    <a:pt x="2" y="8"/>
                    <a:pt x="3" y="8"/>
                  </a:cubicBezTo>
                  <a:cubicBezTo>
                    <a:pt x="5" y="8"/>
                    <a:pt x="6" y="11"/>
                    <a:pt x="8" y="12"/>
                  </a:cubicBezTo>
                  <a:cubicBezTo>
                    <a:pt x="8" y="13"/>
                    <a:pt x="7" y="13"/>
                    <a:pt x="7" y="15"/>
                  </a:cubicBezTo>
                  <a:cubicBezTo>
                    <a:pt x="7" y="18"/>
                    <a:pt x="9" y="21"/>
                    <a:pt x="11" y="21"/>
                  </a:cubicBezTo>
                  <a:cubicBezTo>
                    <a:pt x="14" y="21"/>
                    <a:pt x="9" y="16"/>
                    <a:pt x="9" y="15"/>
                  </a:cubicBezTo>
                  <a:cubicBezTo>
                    <a:pt x="9" y="14"/>
                    <a:pt x="10" y="13"/>
                    <a:pt x="10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id-ID" sz="2400"/>
            </a:p>
          </p:txBody>
        </p:sp>
        <p:sp>
          <p:nvSpPr>
            <p:cNvPr id="216" name="Freeform 162"/>
            <p:cNvSpPr>
              <a:spLocks/>
            </p:cNvSpPr>
            <p:nvPr/>
          </p:nvSpPr>
          <p:spPr bwMode="auto">
            <a:xfrm>
              <a:off x="4868417" y="3347057"/>
              <a:ext cx="22044" cy="13961"/>
            </a:xfrm>
            <a:custGeom>
              <a:avLst/>
              <a:gdLst>
                <a:gd name="T0" fmla="*/ 0 w 18"/>
                <a:gd name="T1" fmla="*/ 4 h 12"/>
                <a:gd name="T2" fmla="*/ 0 w 18"/>
                <a:gd name="T3" fmla="*/ 8 h 12"/>
                <a:gd name="T4" fmla="*/ 6 w 18"/>
                <a:gd name="T5" fmla="*/ 12 h 12"/>
                <a:gd name="T6" fmla="*/ 18 w 18"/>
                <a:gd name="T7" fmla="*/ 4 h 12"/>
                <a:gd name="T8" fmla="*/ 18 w 18"/>
                <a:gd name="T9" fmla="*/ 0 h 12"/>
                <a:gd name="T10" fmla="*/ 15 w 18"/>
                <a:gd name="T11" fmla="*/ 0 h 12"/>
                <a:gd name="T12" fmla="*/ 0 w 18"/>
                <a:gd name="T13" fmla="*/ 4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" h="12">
                  <a:moveTo>
                    <a:pt x="0" y="4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2" y="10"/>
                    <a:pt x="4" y="10"/>
                    <a:pt x="6" y="12"/>
                  </a:cubicBezTo>
                  <a:cubicBezTo>
                    <a:pt x="11" y="8"/>
                    <a:pt x="13" y="6"/>
                    <a:pt x="18" y="4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9" y="0"/>
                    <a:pt x="5" y="3"/>
                    <a:pt x="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id-ID" sz="2400"/>
            </a:p>
          </p:txBody>
        </p:sp>
        <p:sp>
          <p:nvSpPr>
            <p:cNvPr id="217" name="Freeform 163"/>
            <p:cNvSpPr>
              <a:spLocks/>
            </p:cNvSpPr>
            <p:nvPr/>
          </p:nvSpPr>
          <p:spPr bwMode="auto">
            <a:xfrm>
              <a:off x="6629712" y="3609377"/>
              <a:ext cx="28657" cy="19105"/>
            </a:xfrm>
            <a:custGeom>
              <a:avLst/>
              <a:gdLst>
                <a:gd name="T0" fmla="*/ 24 w 24"/>
                <a:gd name="T1" fmla="*/ 2 h 16"/>
                <a:gd name="T2" fmla="*/ 13 w 24"/>
                <a:gd name="T3" fmla="*/ 4 h 16"/>
                <a:gd name="T4" fmla="*/ 0 w 24"/>
                <a:gd name="T5" fmla="*/ 3 h 16"/>
                <a:gd name="T6" fmla="*/ 0 w 24"/>
                <a:gd name="T7" fmla="*/ 5 h 16"/>
                <a:gd name="T8" fmla="*/ 4 w 24"/>
                <a:gd name="T9" fmla="*/ 7 h 16"/>
                <a:gd name="T10" fmla="*/ 18 w 24"/>
                <a:gd name="T11" fmla="*/ 14 h 16"/>
                <a:gd name="T12" fmla="*/ 21 w 24"/>
                <a:gd name="T13" fmla="*/ 16 h 16"/>
                <a:gd name="T14" fmla="*/ 22 w 24"/>
                <a:gd name="T15" fmla="*/ 14 h 16"/>
                <a:gd name="T16" fmla="*/ 21 w 24"/>
                <a:gd name="T17" fmla="*/ 9 h 16"/>
                <a:gd name="T18" fmla="*/ 22 w 24"/>
                <a:gd name="T19" fmla="*/ 5 h 16"/>
                <a:gd name="T20" fmla="*/ 24 w 24"/>
                <a:gd name="T21" fmla="*/ 2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4" h="16">
                  <a:moveTo>
                    <a:pt x="24" y="2"/>
                  </a:moveTo>
                  <a:cubicBezTo>
                    <a:pt x="19" y="1"/>
                    <a:pt x="17" y="4"/>
                    <a:pt x="13" y="4"/>
                  </a:cubicBezTo>
                  <a:cubicBezTo>
                    <a:pt x="9" y="4"/>
                    <a:pt x="6" y="0"/>
                    <a:pt x="0" y="3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1" y="7"/>
                    <a:pt x="3" y="6"/>
                    <a:pt x="4" y="7"/>
                  </a:cubicBezTo>
                  <a:cubicBezTo>
                    <a:pt x="9" y="8"/>
                    <a:pt x="13" y="13"/>
                    <a:pt x="18" y="14"/>
                  </a:cubicBezTo>
                  <a:cubicBezTo>
                    <a:pt x="18" y="15"/>
                    <a:pt x="20" y="16"/>
                    <a:pt x="21" y="16"/>
                  </a:cubicBezTo>
                  <a:cubicBezTo>
                    <a:pt x="21" y="16"/>
                    <a:pt x="22" y="14"/>
                    <a:pt x="22" y="14"/>
                  </a:cubicBezTo>
                  <a:cubicBezTo>
                    <a:pt x="22" y="11"/>
                    <a:pt x="21" y="11"/>
                    <a:pt x="21" y="9"/>
                  </a:cubicBezTo>
                  <a:cubicBezTo>
                    <a:pt x="21" y="7"/>
                    <a:pt x="22" y="5"/>
                    <a:pt x="22" y="5"/>
                  </a:cubicBezTo>
                  <a:lnTo>
                    <a:pt x="24" y="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id-ID" sz="2400"/>
            </a:p>
          </p:txBody>
        </p:sp>
        <p:sp>
          <p:nvSpPr>
            <p:cNvPr id="218" name="Freeform 164"/>
            <p:cNvSpPr>
              <a:spLocks/>
            </p:cNvSpPr>
            <p:nvPr/>
          </p:nvSpPr>
          <p:spPr bwMode="auto">
            <a:xfrm>
              <a:off x="6588564" y="3550594"/>
              <a:ext cx="11022" cy="19840"/>
            </a:xfrm>
            <a:custGeom>
              <a:avLst/>
              <a:gdLst>
                <a:gd name="T0" fmla="*/ 6 w 9"/>
                <a:gd name="T1" fmla="*/ 16 h 16"/>
                <a:gd name="T2" fmla="*/ 9 w 9"/>
                <a:gd name="T3" fmla="*/ 4 h 16"/>
                <a:gd name="T4" fmla="*/ 8 w 9"/>
                <a:gd name="T5" fmla="*/ 0 h 16"/>
                <a:gd name="T6" fmla="*/ 3 w 9"/>
                <a:gd name="T7" fmla="*/ 3 h 16"/>
                <a:gd name="T8" fmla="*/ 0 w 9"/>
                <a:gd name="T9" fmla="*/ 4 h 16"/>
                <a:gd name="T10" fmla="*/ 6 w 9"/>
                <a:gd name="T11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16">
                  <a:moveTo>
                    <a:pt x="6" y="16"/>
                  </a:moveTo>
                  <a:cubicBezTo>
                    <a:pt x="7" y="14"/>
                    <a:pt x="8" y="7"/>
                    <a:pt x="9" y="4"/>
                  </a:cubicBezTo>
                  <a:cubicBezTo>
                    <a:pt x="8" y="3"/>
                    <a:pt x="8" y="2"/>
                    <a:pt x="8" y="0"/>
                  </a:cubicBezTo>
                  <a:cubicBezTo>
                    <a:pt x="6" y="0"/>
                    <a:pt x="5" y="3"/>
                    <a:pt x="3" y="3"/>
                  </a:cubicBezTo>
                  <a:cubicBezTo>
                    <a:pt x="2" y="3"/>
                    <a:pt x="1" y="4"/>
                    <a:pt x="0" y="4"/>
                  </a:cubicBezTo>
                  <a:cubicBezTo>
                    <a:pt x="2" y="6"/>
                    <a:pt x="3" y="15"/>
                    <a:pt x="6" y="1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id-ID" sz="2400"/>
            </a:p>
          </p:txBody>
        </p:sp>
        <p:sp>
          <p:nvSpPr>
            <p:cNvPr id="219" name="Freeform 165"/>
            <p:cNvSpPr>
              <a:spLocks/>
            </p:cNvSpPr>
            <p:nvPr/>
          </p:nvSpPr>
          <p:spPr bwMode="auto">
            <a:xfrm>
              <a:off x="6585625" y="3572638"/>
              <a:ext cx="16165" cy="27922"/>
            </a:xfrm>
            <a:custGeom>
              <a:avLst/>
              <a:gdLst>
                <a:gd name="T0" fmla="*/ 3 w 13"/>
                <a:gd name="T1" fmla="*/ 10 h 23"/>
                <a:gd name="T2" fmla="*/ 2 w 13"/>
                <a:gd name="T3" fmla="*/ 16 h 23"/>
                <a:gd name="T4" fmla="*/ 5 w 13"/>
                <a:gd name="T5" fmla="*/ 23 h 23"/>
                <a:gd name="T6" fmla="*/ 13 w 13"/>
                <a:gd name="T7" fmla="*/ 14 h 23"/>
                <a:gd name="T8" fmla="*/ 11 w 13"/>
                <a:gd name="T9" fmla="*/ 2 h 23"/>
                <a:gd name="T10" fmla="*/ 7 w 13"/>
                <a:gd name="T11" fmla="*/ 0 h 23"/>
                <a:gd name="T12" fmla="*/ 0 w 13"/>
                <a:gd name="T13" fmla="*/ 4 h 23"/>
                <a:gd name="T14" fmla="*/ 3 w 13"/>
                <a:gd name="T15" fmla="*/ 1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" h="23">
                  <a:moveTo>
                    <a:pt x="3" y="10"/>
                  </a:moveTo>
                  <a:cubicBezTo>
                    <a:pt x="3" y="12"/>
                    <a:pt x="2" y="14"/>
                    <a:pt x="2" y="16"/>
                  </a:cubicBezTo>
                  <a:cubicBezTo>
                    <a:pt x="2" y="19"/>
                    <a:pt x="2" y="23"/>
                    <a:pt x="5" y="23"/>
                  </a:cubicBezTo>
                  <a:cubicBezTo>
                    <a:pt x="7" y="23"/>
                    <a:pt x="13" y="18"/>
                    <a:pt x="13" y="14"/>
                  </a:cubicBezTo>
                  <a:cubicBezTo>
                    <a:pt x="13" y="9"/>
                    <a:pt x="13" y="7"/>
                    <a:pt x="11" y="2"/>
                  </a:cubicBezTo>
                  <a:cubicBezTo>
                    <a:pt x="10" y="2"/>
                    <a:pt x="9" y="0"/>
                    <a:pt x="7" y="0"/>
                  </a:cubicBezTo>
                  <a:cubicBezTo>
                    <a:pt x="4" y="0"/>
                    <a:pt x="4" y="3"/>
                    <a:pt x="0" y="4"/>
                  </a:cubicBezTo>
                  <a:cubicBezTo>
                    <a:pt x="1" y="6"/>
                    <a:pt x="3" y="8"/>
                    <a:pt x="3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id-ID" sz="2400"/>
            </a:p>
          </p:txBody>
        </p:sp>
        <p:sp>
          <p:nvSpPr>
            <p:cNvPr id="220" name="Freeform 166"/>
            <p:cNvSpPr>
              <a:spLocks/>
            </p:cNvSpPr>
            <p:nvPr/>
          </p:nvSpPr>
          <p:spPr bwMode="auto">
            <a:xfrm>
              <a:off x="6526107" y="3589538"/>
              <a:ext cx="8817" cy="6613"/>
            </a:xfrm>
            <a:custGeom>
              <a:avLst/>
              <a:gdLst>
                <a:gd name="T0" fmla="*/ 7 w 7"/>
                <a:gd name="T1" fmla="*/ 3 h 5"/>
                <a:gd name="T2" fmla="*/ 5 w 7"/>
                <a:gd name="T3" fmla="*/ 0 h 5"/>
                <a:gd name="T4" fmla="*/ 0 w 7"/>
                <a:gd name="T5" fmla="*/ 2 h 5"/>
                <a:gd name="T6" fmla="*/ 4 w 7"/>
                <a:gd name="T7" fmla="*/ 5 h 5"/>
                <a:gd name="T8" fmla="*/ 7 w 7"/>
                <a:gd name="T9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5">
                  <a:moveTo>
                    <a:pt x="7" y="3"/>
                  </a:moveTo>
                  <a:cubicBezTo>
                    <a:pt x="7" y="2"/>
                    <a:pt x="5" y="0"/>
                    <a:pt x="5" y="0"/>
                  </a:cubicBezTo>
                  <a:cubicBezTo>
                    <a:pt x="3" y="0"/>
                    <a:pt x="2" y="1"/>
                    <a:pt x="0" y="2"/>
                  </a:cubicBezTo>
                  <a:cubicBezTo>
                    <a:pt x="0" y="2"/>
                    <a:pt x="3" y="5"/>
                    <a:pt x="4" y="5"/>
                  </a:cubicBezTo>
                  <a:cubicBezTo>
                    <a:pt x="5" y="5"/>
                    <a:pt x="7" y="4"/>
                    <a:pt x="7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id-ID" sz="2400"/>
            </a:p>
          </p:txBody>
        </p:sp>
        <p:sp>
          <p:nvSpPr>
            <p:cNvPr id="221" name="Freeform 167"/>
            <p:cNvSpPr>
              <a:spLocks/>
            </p:cNvSpPr>
            <p:nvPr/>
          </p:nvSpPr>
          <p:spPr bwMode="auto">
            <a:xfrm>
              <a:off x="6603260" y="3375714"/>
              <a:ext cx="9553" cy="11022"/>
            </a:xfrm>
            <a:custGeom>
              <a:avLst/>
              <a:gdLst>
                <a:gd name="T0" fmla="*/ 8 w 8"/>
                <a:gd name="T1" fmla="*/ 6 h 9"/>
                <a:gd name="T2" fmla="*/ 6 w 8"/>
                <a:gd name="T3" fmla="*/ 0 h 9"/>
                <a:gd name="T4" fmla="*/ 0 w 8"/>
                <a:gd name="T5" fmla="*/ 0 h 9"/>
                <a:gd name="T6" fmla="*/ 0 w 8"/>
                <a:gd name="T7" fmla="*/ 3 h 9"/>
                <a:gd name="T8" fmla="*/ 7 w 8"/>
                <a:gd name="T9" fmla="*/ 7 h 9"/>
                <a:gd name="T10" fmla="*/ 7 w 8"/>
                <a:gd name="T11" fmla="*/ 9 h 9"/>
                <a:gd name="T12" fmla="*/ 8 w 8"/>
                <a:gd name="T13" fmla="*/ 6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9">
                  <a:moveTo>
                    <a:pt x="8" y="6"/>
                  </a:moveTo>
                  <a:cubicBezTo>
                    <a:pt x="8" y="3"/>
                    <a:pt x="6" y="4"/>
                    <a:pt x="6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6"/>
                    <a:pt x="4" y="7"/>
                    <a:pt x="7" y="7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8" y="8"/>
                    <a:pt x="8" y="9"/>
                    <a:pt x="8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id-ID" sz="2400"/>
            </a:p>
          </p:txBody>
        </p:sp>
        <p:sp>
          <p:nvSpPr>
            <p:cNvPr id="222" name="Freeform 168"/>
            <p:cNvSpPr>
              <a:spLocks/>
            </p:cNvSpPr>
            <p:nvPr/>
          </p:nvSpPr>
          <p:spPr bwMode="auto">
            <a:xfrm>
              <a:off x="6615016" y="3364692"/>
              <a:ext cx="16900" cy="24248"/>
            </a:xfrm>
            <a:custGeom>
              <a:avLst/>
              <a:gdLst>
                <a:gd name="T0" fmla="*/ 2 w 14"/>
                <a:gd name="T1" fmla="*/ 18 h 20"/>
                <a:gd name="T2" fmla="*/ 1 w 14"/>
                <a:gd name="T3" fmla="*/ 17 h 20"/>
                <a:gd name="T4" fmla="*/ 0 w 14"/>
                <a:gd name="T5" fmla="*/ 18 h 20"/>
                <a:gd name="T6" fmla="*/ 4 w 14"/>
                <a:gd name="T7" fmla="*/ 20 h 20"/>
                <a:gd name="T8" fmla="*/ 14 w 14"/>
                <a:gd name="T9" fmla="*/ 8 h 20"/>
                <a:gd name="T10" fmla="*/ 6 w 14"/>
                <a:gd name="T11" fmla="*/ 0 h 20"/>
                <a:gd name="T12" fmla="*/ 0 w 14"/>
                <a:gd name="T13" fmla="*/ 9 h 20"/>
                <a:gd name="T14" fmla="*/ 6 w 14"/>
                <a:gd name="T15" fmla="*/ 14 h 20"/>
                <a:gd name="T16" fmla="*/ 2 w 14"/>
                <a:gd name="T17" fmla="*/ 18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20">
                  <a:moveTo>
                    <a:pt x="2" y="18"/>
                  </a:moveTo>
                  <a:cubicBezTo>
                    <a:pt x="1" y="17"/>
                    <a:pt x="1" y="17"/>
                    <a:pt x="1" y="17"/>
                  </a:cubicBezTo>
                  <a:cubicBezTo>
                    <a:pt x="1" y="17"/>
                    <a:pt x="0" y="18"/>
                    <a:pt x="0" y="18"/>
                  </a:cubicBezTo>
                  <a:cubicBezTo>
                    <a:pt x="0" y="19"/>
                    <a:pt x="2" y="20"/>
                    <a:pt x="4" y="20"/>
                  </a:cubicBezTo>
                  <a:cubicBezTo>
                    <a:pt x="11" y="20"/>
                    <a:pt x="8" y="10"/>
                    <a:pt x="14" y="8"/>
                  </a:cubicBezTo>
                  <a:cubicBezTo>
                    <a:pt x="12" y="3"/>
                    <a:pt x="12" y="0"/>
                    <a:pt x="6" y="0"/>
                  </a:cubicBezTo>
                  <a:cubicBezTo>
                    <a:pt x="4" y="0"/>
                    <a:pt x="0" y="8"/>
                    <a:pt x="0" y="9"/>
                  </a:cubicBezTo>
                  <a:cubicBezTo>
                    <a:pt x="0" y="11"/>
                    <a:pt x="3" y="14"/>
                    <a:pt x="6" y="14"/>
                  </a:cubicBezTo>
                  <a:cubicBezTo>
                    <a:pt x="6" y="16"/>
                    <a:pt x="4" y="18"/>
                    <a:pt x="2" y="1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id-ID" sz="2400"/>
            </a:p>
          </p:txBody>
        </p:sp>
        <p:sp>
          <p:nvSpPr>
            <p:cNvPr id="223" name="Freeform 169"/>
            <p:cNvSpPr>
              <a:spLocks/>
            </p:cNvSpPr>
            <p:nvPr/>
          </p:nvSpPr>
          <p:spPr bwMode="auto">
            <a:xfrm>
              <a:off x="6687761" y="3338239"/>
              <a:ext cx="9553" cy="13226"/>
            </a:xfrm>
            <a:custGeom>
              <a:avLst/>
              <a:gdLst>
                <a:gd name="T0" fmla="*/ 8 w 8"/>
                <a:gd name="T1" fmla="*/ 0 h 11"/>
                <a:gd name="T2" fmla="*/ 1 w 8"/>
                <a:gd name="T3" fmla="*/ 7 h 11"/>
                <a:gd name="T4" fmla="*/ 1 w 8"/>
                <a:gd name="T5" fmla="*/ 11 h 11"/>
                <a:gd name="T6" fmla="*/ 5 w 8"/>
                <a:gd name="T7" fmla="*/ 4 h 11"/>
                <a:gd name="T8" fmla="*/ 8 w 8"/>
                <a:gd name="T9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11">
                  <a:moveTo>
                    <a:pt x="8" y="0"/>
                  </a:moveTo>
                  <a:cubicBezTo>
                    <a:pt x="2" y="0"/>
                    <a:pt x="1" y="6"/>
                    <a:pt x="1" y="7"/>
                  </a:cubicBezTo>
                  <a:cubicBezTo>
                    <a:pt x="1" y="9"/>
                    <a:pt x="0" y="10"/>
                    <a:pt x="1" y="11"/>
                  </a:cubicBezTo>
                  <a:cubicBezTo>
                    <a:pt x="3" y="9"/>
                    <a:pt x="5" y="7"/>
                    <a:pt x="5" y="4"/>
                  </a:cubicBezTo>
                  <a:cubicBezTo>
                    <a:pt x="5" y="2"/>
                    <a:pt x="7" y="1"/>
                    <a:pt x="8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id-ID" sz="2400"/>
            </a:p>
          </p:txBody>
        </p:sp>
        <p:sp>
          <p:nvSpPr>
            <p:cNvPr id="224" name="Freeform 170"/>
            <p:cNvSpPr>
              <a:spLocks/>
            </p:cNvSpPr>
            <p:nvPr/>
          </p:nvSpPr>
          <p:spPr bwMode="auto">
            <a:xfrm>
              <a:off x="6726705" y="3319869"/>
              <a:ext cx="13226" cy="16165"/>
            </a:xfrm>
            <a:custGeom>
              <a:avLst/>
              <a:gdLst>
                <a:gd name="T0" fmla="*/ 3 w 11"/>
                <a:gd name="T1" fmla="*/ 13 h 13"/>
                <a:gd name="T2" fmla="*/ 8 w 11"/>
                <a:gd name="T3" fmla="*/ 10 h 13"/>
                <a:gd name="T4" fmla="*/ 8 w 11"/>
                <a:gd name="T5" fmla="*/ 7 h 13"/>
                <a:gd name="T6" fmla="*/ 11 w 11"/>
                <a:gd name="T7" fmla="*/ 3 h 13"/>
                <a:gd name="T8" fmla="*/ 7 w 11"/>
                <a:gd name="T9" fmla="*/ 0 h 13"/>
                <a:gd name="T10" fmla="*/ 5 w 11"/>
                <a:gd name="T11" fmla="*/ 3 h 13"/>
                <a:gd name="T12" fmla="*/ 7 w 11"/>
                <a:gd name="T13" fmla="*/ 6 h 13"/>
                <a:gd name="T14" fmla="*/ 0 w 11"/>
                <a:gd name="T15" fmla="*/ 9 h 13"/>
                <a:gd name="T16" fmla="*/ 3 w 11"/>
                <a:gd name="T17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13">
                  <a:moveTo>
                    <a:pt x="3" y="13"/>
                  </a:moveTo>
                  <a:cubicBezTo>
                    <a:pt x="4" y="13"/>
                    <a:pt x="8" y="11"/>
                    <a:pt x="8" y="10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9" y="6"/>
                    <a:pt x="11" y="4"/>
                    <a:pt x="11" y="3"/>
                  </a:cubicBezTo>
                  <a:cubicBezTo>
                    <a:pt x="10" y="2"/>
                    <a:pt x="9" y="1"/>
                    <a:pt x="7" y="0"/>
                  </a:cubicBezTo>
                  <a:cubicBezTo>
                    <a:pt x="7" y="0"/>
                    <a:pt x="5" y="1"/>
                    <a:pt x="5" y="3"/>
                  </a:cubicBezTo>
                  <a:cubicBezTo>
                    <a:pt x="5" y="4"/>
                    <a:pt x="6" y="5"/>
                    <a:pt x="7" y="6"/>
                  </a:cubicBezTo>
                  <a:cubicBezTo>
                    <a:pt x="4" y="7"/>
                    <a:pt x="3" y="8"/>
                    <a:pt x="0" y="9"/>
                  </a:cubicBezTo>
                  <a:cubicBezTo>
                    <a:pt x="0" y="11"/>
                    <a:pt x="0" y="13"/>
                    <a:pt x="3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id-ID" sz="2400"/>
            </a:p>
          </p:txBody>
        </p:sp>
        <p:sp>
          <p:nvSpPr>
            <p:cNvPr id="225" name="Freeform 171"/>
            <p:cNvSpPr>
              <a:spLocks/>
            </p:cNvSpPr>
            <p:nvPr/>
          </p:nvSpPr>
          <p:spPr bwMode="auto">
            <a:xfrm>
              <a:off x="6749483" y="3643178"/>
              <a:ext cx="23513" cy="5878"/>
            </a:xfrm>
            <a:custGeom>
              <a:avLst/>
              <a:gdLst>
                <a:gd name="T0" fmla="*/ 19 w 19"/>
                <a:gd name="T1" fmla="*/ 3 h 5"/>
                <a:gd name="T2" fmla="*/ 0 w 19"/>
                <a:gd name="T3" fmla="*/ 1 h 5"/>
                <a:gd name="T4" fmla="*/ 12 w 19"/>
                <a:gd name="T5" fmla="*/ 4 h 5"/>
                <a:gd name="T6" fmla="*/ 19 w 19"/>
                <a:gd name="T7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5">
                  <a:moveTo>
                    <a:pt x="19" y="3"/>
                  </a:moveTo>
                  <a:cubicBezTo>
                    <a:pt x="14" y="2"/>
                    <a:pt x="7" y="0"/>
                    <a:pt x="0" y="1"/>
                  </a:cubicBezTo>
                  <a:cubicBezTo>
                    <a:pt x="3" y="3"/>
                    <a:pt x="9" y="4"/>
                    <a:pt x="12" y="4"/>
                  </a:cubicBezTo>
                  <a:cubicBezTo>
                    <a:pt x="14" y="4"/>
                    <a:pt x="15" y="5"/>
                    <a:pt x="19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id-ID" sz="2400"/>
            </a:p>
          </p:txBody>
        </p:sp>
        <p:sp>
          <p:nvSpPr>
            <p:cNvPr id="226" name="Freeform 172"/>
            <p:cNvSpPr>
              <a:spLocks/>
            </p:cNvSpPr>
            <p:nvPr/>
          </p:nvSpPr>
          <p:spPr bwMode="auto">
            <a:xfrm>
              <a:off x="6839863" y="3640973"/>
              <a:ext cx="20574" cy="11022"/>
            </a:xfrm>
            <a:custGeom>
              <a:avLst/>
              <a:gdLst>
                <a:gd name="T0" fmla="*/ 17 w 17"/>
                <a:gd name="T1" fmla="*/ 0 h 9"/>
                <a:gd name="T2" fmla="*/ 0 w 17"/>
                <a:gd name="T3" fmla="*/ 6 h 9"/>
                <a:gd name="T4" fmla="*/ 1 w 17"/>
                <a:gd name="T5" fmla="*/ 7 h 9"/>
                <a:gd name="T6" fmla="*/ 3 w 17"/>
                <a:gd name="T7" fmla="*/ 9 h 9"/>
                <a:gd name="T8" fmla="*/ 13 w 17"/>
                <a:gd name="T9" fmla="*/ 6 h 9"/>
                <a:gd name="T10" fmla="*/ 13 w 17"/>
                <a:gd name="T11" fmla="*/ 3 h 9"/>
                <a:gd name="T12" fmla="*/ 17 w 17"/>
                <a:gd name="T13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9">
                  <a:moveTo>
                    <a:pt x="17" y="0"/>
                  </a:moveTo>
                  <a:cubicBezTo>
                    <a:pt x="12" y="1"/>
                    <a:pt x="4" y="4"/>
                    <a:pt x="0" y="6"/>
                  </a:cubicBezTo>
                  <a:cubicBezTo>
                    <a:pt x="0" y="7"/>
                    <a:pt x="1" y="7"/>
                    <a:pt x="1" y="7"/>
                  </a:cubicBezTo>
                  <a:cubicBezTo>
                    <a:pt x="1" y="8"/>
                    <a:pt x="2" y="9"/>
                    <a:pt x="3" y="9"/>
                  </a:cubicBezTo>
                  <a:cubicBezTo>
                    <a:pt x="6" y="9"/>
                    <a:pt x="12" y="7"/>
                    <a:pt x="13" y="6"/>
                  </a:cubicBezTo>
                  <a:cubicBezTo>
                    <a:pt x="13" y="5"/>
                    <a:pt x="12" y="3"/>
                    <a:pt x="13" y="3"/>
                  </a:cubicBezTo>
                  <a:cubicBezTo>
                    <a:pt x="15" y="2"/>
                    <a:pt x="17" y="3"/>
                    <a:pt x="17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id-ID" sz="2400"/>
            </a:p>
          </p:txBody>
        </p:sp>
        <p:sp>
          <p:nvSpPr>
            <p:cNvPr id="227" name="Freeform 173"/>
            <p:cNvSpPr>
              <a:spLocks/>
            </p:cNvSpPr>
            <p:nvPr/>
          </p:nvSpPr>
          <p:spPr bwMode="auto">
            <a:xfrm>
              <a:off x="7059565" y="3901824"/>
              <a:ext cx="10287" cy="5144"/>
            </a:xfrm>
            <a:custGeom>
              <a:avLst/>
              <a:gdLst>
                <a:gd name="T0" fmla="*/ 3 w 9"/>
                <a:gd name="T1" fmla="*/ 4 h 4"/>
                <a:gd name="T2" fmla="*/ 9 w 9"/>
                <a:gd name="T3" fmla="*/ 0 h 4"/>
                <a:gd name="T4" fmla="*/ 0 w 9"/>
                <a:gd name="T5" fmla="*/ 2 h 4"/>
                <a:gd name="T6" fmla="*/ 3 w 9"/>
                <a:gd name="T7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4">
                  <a:moveTo>
                    <a:pt x="3" y="4"/>
                  </a:moveTo>
                  <a:cubicBezTo>
                    <a:pt x="6" y="4"/>
                    <a:pt x="8" y="1"/>
                    <a:pt x="9" y="0"/>
                  </a:cubicBezTo>
                  <a:cubicBezTo>
                    <a:pt x="5" y="0"/>
                    <a:pt x="3" y="1"/>
                    <a:pt x="0" y="2"/>
                  </a:cubicBezTo>
                  <a:cubicBezTo>
                    <a:pt x="0" y="3"/>
                    <a:pt x="2" y="4"/>
                    <a:pt x="3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id-ID" sz="2400"/>
            </a:p>
          </p:txBody>
        </p:sp>
        <p:sp>
          <p:nvSpPr>
            <p:cNvPr id="228" name="Freeform 174"/>
            <p:cNvSpPr>
              <a:spLocks/>
            </p:cNvSpPr>
            <p:nvPr/>
          </p:nvSpPr>
          <p:spPr bwMode="auto">
            <a:xfrm>
              <a:off x="7002252" y="3141315"/>
              <a:ext cx="22044" cy="16900"/>
            </a:xfrm>
            <a:custGeom>
              <a:avLst/>
              <a:gdLst>
                <a:gd name="T0" fmla="*/ 4 w 18"/>
                <a:gd name="T1" fmla="*/ 3 h 14"/>
                <a:gd name="T2" fmla="*/ 0 w 18"/>
                <a:gd name="T3" fmla="*/ 10 h 14"/>
                <a:gd name="T4" fmla="*/ 5 w 18"/>
                <a:gd name="T5" fmla="*/ 14 h 14"/>
                <a:gd name="T6" fmla="*/ 18 w 18"/>
                <a:gd name="T7" fmla="*/ 9 h 14"/>
                <a:gd name="T8" fmla="*/ 18 w 18"/>
                <a:gd name="T9" fmla="*/ 5 h 14"/>
                <a:gd name="T10" fmla="*/ 7 w 18"/>
                <a:gd name="T11" fmla="*/ 0 h 14"/>
                <a:gd name="T12" fmla="*/ 4 w 18"/>
                <a:gd name="T13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" h="14">
                  <a:moveTo>
                    <a:pt x="4" y="3"/>
                  </a:moveTo>
                  <a:cubicBezTo>
                    <a:pt x="3" y="3"/>
                    <a:pt x="0" y="9"/>
                    <a:pt x="0" y="10"/>
                  </a:cubicBezTo>
                  <a:cubicBezTo>
                    <a:pt x="0" y="13"/>
                    <a:pt x="2" y="14"/>
                    <a:pt x="5" y="14"/>
                  </a:cubicBezTo>
                  <a:cubicBezTo>
                    <a:pt x="10" y="14"/>
                    <a:pt x="14" y="11"/>
                    <a:pt x="18" y="9"/>
                  </a:cubicBezTo>
                  <a:cubicBezTo>
                    <a:pt x="18" y="5"/>
                    <a:pt x="18" y="5"/>
                    <a:pt x="18" y="5"/>
                  </a:cubicBezTo>
                  <a:cubicBezTo>
                    <a:pt x="14" y="4"/>
                    <a:pt x="12" y="0"/>
                    <a:pt x="7" y="0"/>
                  </a:cubicBezTo>
                  <a:cubicBezTo>
                    <a:pt x="6" y="0"/>
                    <a:pt x="5" y="3"/>
                    <a:pt x="4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id-ID" sz="2400"/>
            </a:p>
          </p:txBody>
        </p:sp>
        <p:sp>
          <p:nvSpPr>
            <p:cNvPr id="229" name="Freeform 175"/>
            <p:cNvSpPr>
              <a:spLocks/>
            </p:cNvSpPr>
            <p:nvPr/>
          </p:nvSpPr>
          <p:spPr bwMode="auto">
            <a:xfrm>
              <a:off x="7112470" y="3122210"/>
              <a:ext cx="18370" cy="16900"/>
            </a:xfrm>
            <a:custGeom>
              <a:avLst/>
              <a:gdLst>
                <a:gd name="T0" fmla="*/ 0 w 15"/>
                <a:gd name="T1" fmla="*/ 6 h 14"/>
                <a:gd name="T2" fmla="*/ 11 w 15"/>
                <a:gd name="T3" fmla="*/ 14 h 14"/>
                <a:gd name="T4" fmla="*/ 15 w 15"/>
                <a:gd name="T5" fmla="*/ 12 h 14"/>
                <a:gd name="T6" fmla="*/ 0 w 15"/>
                <a:gd name="T7" fmla="*/ 6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" h="14">
                  <a:moveTo>
                    <a:pt x="0" y="6"/>
                  </a:moveTo>
                  <a:cubicBezTo>
                    <a:pt x="0" y="10"/>
                    <a:pt x="7" y="14"/>
                    <a:pt x="11" y="14"/>
                  </a:cubicBezTo>
                  <a:cubicBezTo>
                    <a:pt x="11" y="14"/>
                    <a:pt x="15" y="14"/>
                    <a:pt x="15" y="12"/>
                  </a:cubicBezTo>
                  <a:cubicBezTo>
                    <a:pt x="15" y="6"/>
                    <a:pt x="0" y="0"/>
                    <a:pt x="0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id-ID" sz="2400"/>
            </a:p>
          </p:txBody>
        </p:sp>
        <p:sp>
          <p:nvSpPr>
            <p:cNvPr id="230" name="Freeform 176"/>
            <p:cNvSpPr>
              <a:spLocks/>
            </p:cNvSpPr>
            <p:nvPr/>
          </p:nvSpPr>
          <p:spPr bwMode="auto">
            <a:xfrm>
              <a:off x="7233711" y="3062692"/>
              <a:ext cx="16165" cy="10287"/>
            </a:xfrm>
            <a:custGeom>
              <a:avLst/>
              <a:gdLst>
                <a:gd name="T0" fmla="*/ 13 w 13"/>
                <a:gd name="T1" fmla="*/ 6 h 9"/>
                <a:gd name="T2" fmla="*/ 5 w 13"/>
                <a:gd name="T3" fmla="*/ 0 h 9"/>
                <a:gd name="T4" fmla="*/ 1 w 13"/>
                <a:gd name="T5" fmla="*/ 6 h 9"/>
                <a:gd name="T6" fmla="*/ 1 w 13"/>
                <a:gd name="T7" fmla="*/ 9 h 9"/>
                <a:gd name="T8" fmla="*/ 13 w 13"/>
                <a:gd name="T9" fmla="*/ 6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9">
                  <a:moveTo>
                    <a:pt x="13" y="6"/>
                  </a:moveTo>
                  <a:cubicBezTo>
                    <a:pt x="10" y="4"/>
                    <a:pt x="9" y="0"/>
                    <a:pt x="5" y="0"/>
                  </a:cubicBezTo>
                  <a:cubicBezTo>
                    <a:pt x="2" y="0"/>
                    <a:pt x="1" y="4"/>
                    <a:pt x="1" y="6"/>
                  </a:cubicBezTo>
                  <a:cubicBezTo>
                    <a:pt x="1" y="7"/>
                    <a:pt x="0" y="9"/>
                    <a:pt x="1" y="9"/>
                  </a:cubicBezTo>
                  <a:cubicBezTo>
                    <a:pt x="4" y="9"/>
                    <a:pt x="11" y="7"/>
                    <a:pt x="13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id-ID" sz="2400"/>
            </a:p>
          </p:txBody>
        </p:sp>
        <p:sp>
          <p:nvSpPr>
            <p:cNvPr id="231" name="Freeform 177"/>
            <p:cNvSpPr>
              <a:spLocks/>
            </p:cNvSpPr>
            <p:nvPr/>
          </p:nvSpPr>
          <p:spPr bwMode="auto">
            <a:xfrm>
              <a:off x="7976585" y="3051670"/>
              <a:ext cx="35270" cy="13961"/>
            </a:xfrm>
            <a:custGeom>
              <a:avLst/>
              <a:gdLst>
                <a:gd name="T0" fmla="*/ 20 w 29"/>
                <a:gd name="T1" fmla="*/ 12 h 12"/>
                <a:gd name="T2" fmla="*/ 29 w 29"/>
                <a:gd name="T3" fmla="*/ 12 h 12"/>
                <a:gd name="T4" fmla="*/ 15 w 29"/>
                <a:gd name="T5" fmla="*/ 0 h 12"/>
                <a:gd name="T6" fmla="*/ 0 w 29"/>
                <a:gd name="T7" fmla="*/ 9 h 12"/>
                <a:gd name="T8" fmla="*/ 2 w 29"/>
                <a:gd name="T9" fmla="*/ 8 h 12"/>
                <a:gd name="T10" fmla="*/ 20 w 29"/>
                <a:gd name="T11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" h="12">
                  <a:moveTo>
                    <a:pt x="20" y="12"/>
                  </a:moveTo>
                  <a:cubicBezTo>
                    <a:pt x="29" y="12"/>
                    <a:pt x="29" y="12"/>
                    <a:pt x="29" y="12"/>
                  </a:cubicBezTo>
                  <a:cubicBezTo>
                    <a:pt x="29" y="5"/>
                    <a:pt x="23" y="0"/>
                    <a:pt x="15" y="0"/>
                  </a:cubicBezTo>
                  <a:cubicBezTo>
                    <a:pt x="8" y="0"/>
                    <a:pt x="4" y="4"/>
                    <a:pt x="0" y="9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7" y="10"/>
                    <a:pt x="14" y="9"/>
                    <a:pt x="20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id-ID" sz="2400"/>
            </a:p>
          </p:txBody>
        </p:sp>
        <p:sp>
          <p:nvSpPr>
            <p:cNvPr id="232" name="Freeform 178"/>
            <p:cNvSpPr>
              <a:spLocks/>
            </p:cNvSpPr>
            <p:nvPr/>
          </p:nvSpPr>
          <p:spPr bwMode="auto">
            <a:xfrm>
              <a:off x="8043451" y="3017135"/>
              <a:ext cx="47762" cy="16165"/>
            </a:xfrm>
            <a:custGeom>
              <a:avLst/>
              <a:gdLst>
                <a:gd name="T0" fmla="*/ 25 w 39"/>
                <a:gd name="T1" fmla="*/ 13 h 13"/>
                <a:gd name="T2" fmla="*/ 39 w 39"/>
                <a:gd name="T3" fmla="*/ 9 h 13"/>
                <a:gd name="T4" fmla="*/ 36 w 39"/>
                <a:gd name="T5" fmla="*/ 6 h 13"/>
                <a:gd name="T6" fmla="*/ 0 w 39"/>
                <a:gd name="T7" fmla="*/ 0 h 13"/>
                <a:gd name="T8" fmla="*/ 3 w 39"/>
                <a:gd name="T9" fmla="*/ 2 h 13"/>
                <a:gd name="T10" fmla="*/ 25 w 39"/>
                <a:gd name="T11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9" h="13">
                  <a:moveTo>
                    <a:pt x="25" y="13"/>
                  </a:moveTo>
                  <a:cubicBezTo>
                    <a:pt x="30" y="13"/>
                    <a:pt x="39" y="12"/>
                    <a:pt x="39" y="9"/>
                  </a:cubicBezTo>
                  <a:cubicBezTo>
                    <a:pt x="39" y="7"/>
                    <a:pt x="38" y="6"/>
                    <a:pt x="36" y="6"/>
                  </a:cubicBezTo>
                  <a:cubicBezTo>
                    <a:pt x="35" y="6"/>
                    <a:pt x="3" y="2"/>
                    <a:pt x="0" y="0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10"/>
                    <a:pt x="17" y="13"/>
                    <a:pt x="25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id-ID" sz="2400"/>
            </a:p>
          </p:txBody>
        </p:sp>
        <p:sp>
          <p:nvSpPr>
            <p:cNvPr id="233" name="Freeform 179"/>
            <p:cNvSpPr>
              <a:spLocks/>
            </p:cNvSpPr>
            <p:nvPr/>
          </p:nvSpPr>
          <p:spPr bwMode="auto">
            <a:xfrm>
              <a:off x="7975850" y="3040649"/>
              <a:ext cx="11022" cy="11022"/>
            </a:xfrm>
            <a:custGeom>
              <a:avLst/>
              <a:gdLst>
                <a:gd name="T0" fmla="*/ 9 w 9"/>
                <a:gd name="T1" fmla="*/ 5 h 9"/>
                <a:gd name="T2" fmla="*/ 0 w 9"/>
                <a:gd name="T3" fmla="*/ 5 h 9"/>
                <a:gd name="T4" fmla="*/ 4 w 9"/>
                <a:gd name="T5" fmla="*/ 9 h 9"/>
                <a:gd name="T6" fmla="*/ 9 w 9"/>
                <a:gd name="T7" fmla="*/ 5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9">
                  <a:moveTo>
                    <a:pt x="9" y="5"/>
                  </a:moveTo>
                  <a:cubicBezTo>
                    <a:pt x="9" y="1"/>
                    <a:pt x="0" y="0"/>
                    <a:pt x="0" y="5"/>
                  </a:cubicBezTo>
                  <a:cubicBezTo>
                    <a:pt x="0" y="8"/>
                    <a:pt x="1" y="9"/>
                    <a:pt x="4" y="9"/>
                  </a:cubicBezTo>
                  <a:cubicBezTo>
                    <a:pt x="6" y="9"/>
                    <a:pt x="9" y="8"/>
                    <a:pt x="9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id-ID" sz="2400"/>
            </a:p>
          </p:txBody>
        </p:sp>
        <p:sp>
          <p:nvSpPr>
            <p:cNvPr id="234" name="Freeform 180"/>
            <p:cNvSpPr>
              <a:spLocks/>
            </p:cNvSpPr>
            <p:nvPr/>
          </p:nvSpPr>
          <p:spPr bwMode="auto">
            <a:xfrm>
              <a:off x="5821442" y="3457275"/>
              <a:ext cx="24983" cy="13226"/>
            </a:xfrm>
            <a:custGeom>
              <a:avLst/>
              <a:gdLst>
                <a:gd name="T0" fmla="*/ 21 w 21"/>
                <a:gd name="T1" fmla="*/ 10 h 11"/>
                <a:gd name="T2" fmla="*/ 0 w 21"/>
                <a:gd name="T3" fmla="*/ 2 h 11"/>
                <a:gd name="T4" fmla="*/ 17 w 21"/>
                <a:gd name="T5" fmla="*/ 11 h 11"/>
                <a:gd name="T6" fmla="*/ 21 w 21"/>
                <a:gd name="T7" fmla="*/ 1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1">
                  <a:moveTo>
                    <a:pt x="21" y="10"/>
                  </a:moveTo>
                  <a:cubicBezTo>
                    <a:pt x="15" y="6"/>
                    <a:pt x="9" y="0"/>
                    <a:pt x="0" y="2"/>
                  </a:cubicBezTo>
                  <a:cubicBezTo>
                    <a:pt x="3" y="5"/>
                    <a:pt x="12" y="11"/>
                    <a:pt x="17" y="11"/>
                  </a:cubicBezTo>
                  <a:cubicBezTo>
                    <a:pt x="19" y="11"/>
                    <a:pt x="20" y="11"/>
                    <a:pt x="21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id-ID" sz="2400"/>
            </a:p>
          </p:txBody>
        </p:sp>
        <p:sp>
          <p:nvSpPr>
            <p:cNvPr id="235" name="Freeform 181"/>
            <p:cNvSpPr>
              <a:spLocks/>
            </p:cNvSpPr>
            <p:nvPr/>
          </p:nvSpPr>
          <p:spPr bwMode="auto">
            <a:xfrm>
              <a:off x="5822177" y="3499893"/>
              <a:ext cx="20574" cy="11757"/>
            </a:xfrm>
            <a:custGeom>
              <a:avLst/>
              <a:gdLst>
                <a:gd name="T0" fmla="*/ 1 w 17"/>
                <a:gd name="T1" fmla="*/ 0 h 10"/>
                <a:gd name="T2" fmla="*/ 0 w 17"/>
                <a:gd name="T3" fmla="*/ 2 h 10"/>
                <a:gd name="T4" fmla="*/ 14 w 17"/>
                <a:gd name="T5" fmla="*/ 10 h 10"/>
                <a:gd name="T6" fmla="*/ 17 w 17"/>
                <a:gd name="T7" fmla="*/ 7 h 10"/>
                <a:gd name="T8" fmla="*/ 17 w 17"/>
                <a:gd name="T9" fmla="*/ 5 h 10"/>
                <a:gd name="T10" fmla="*/ 8 w 17"/>
                <a:gd name="T11" fmla="*/ 5 h 10"/>
                <a:gd name="T12" fmla="*/ 1 w 17"/>
                <a:gd name="T13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0">
                  <a:moveTo>
                    <a:pt x="1" y="0"/>
                  </a:moveTo>
                  <a:cubicBezTo>
                    <a:pt x="1" y="1"/>
                    <a:pt x="0" y="2"/>
                    <a:pt x="0" y="2"/>
                  </a:cubicBezTo>
                  <a:cubicBezTo>
                    <a:pt x="0" y="5"/>
                    <a:pt x="11" y="10"/>
                    <a:pt x="14" y="10"/>
                  </a:cubicBezTo>
                  <a:cubicBezTo>
                    <a:pt x="14" y="10"/>
                    <a:pt x="17" y="9"/>
                    <a:pt x="17" y="7"/>
                  </a:cubicBezTo>
                  <a:cubicBezTo>
                    <a:pt x="17" y="5"/>
                    <a:pt x="17" y="5"/>
                    <a:pt x="17" y="5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5" y="5"/>
                    <a:pt x="3" y="3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id-ID" sz="2400"/>
            </a:p>
          </p:txBody>
        </p:sp>
        <p:sp>
          <p:nvSpPr>
            <p:cNvPr id="236" name="Freeform 182"/>
            <p:cNvSpPr>
              <a:spLocks/>
            </p:cNvSpPr>
            <p:nvPr/>
          </p:nvSpPr>
          <p:spPr bwMode="auto">
            <a:xfrm>
              <a:off x="5853038" y="3501363"/>
              <a:ext cx="13961" cy="15431"/>
            </a:xfrm>
            <a:custGeom>
              <a:avLst/>
              <a:gdLst>
                <a:gd name="T0" fmla="*/ 12 w 12"/>
                <a:gd name="T1" fmla="*/ 9 h 13"/>
                <a:gd name="T2" fmla="*/ 12 w 12"/>
                <a:gd name="T3" fmla="*/ 7 h 13"/>
                <a:gd name="T4" fmla="*/ 9 w 12"/>
                <a:gd name="T5" fmla="*/ 3 h 13"/>
                <a:gd name="T6" fmla="*/ 7 w 12"/>
                <a:gd name="T7" fmla="*/ 0 h 13"/>
                <a:gd name="T8" fmla="*/ 0 w 12"/>
                <a:gd name="T9" fmla="*/ 10 h 13"/>
                <a:gd name="T10" fmla="*/ 5 w 12"/>
                <a:gd name="T11" fmla="*/ 13 h 13"/>
                <a:gd name="T12" fmla="*/ 12 w 12"/>
                <a:gd name="T13" fmla="*/ 9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13">
                  <a:moveTo>
                    <a:pt x="12" y="9"/>
                  </a:moveTo>
                  <a:cubicBezTo>
                    <a:pt x="12" y="7"/>
                    <a:pt x="12" y="7"/>
                    <a:pt x="12" y="7"/>
                  </a:cubicBezTo>
                  <a:cubicBezTo>
                    <a:pt x="4" y="7"/>
                    <a:pt x="9" y="5"/>
                    <a:pt x="9" y="3"/>
                  </a:cubicBezTo>
                  <a:cubicBezTo>
                    <a:pt x="9" y="1"/>
                    <a:pt x="8" y="1"/>
                    <a:pt x="7" y="0"/>
                  </a:cubicBezTo>
                  <a:cubicBezTo>
                    <a:pt x="4" y="1"/>
                    <a:pt x="0" y="8"/>
                    <a:pt x="0" y="10"/>
                  </a:cubicBezTo>
                  <a:cubicBezTo>
                    <a:pt x="0" y="12"/>
                    <a:pt x="2" y="13"/>
                    <a:pt x="5" y="13"/>
                  </a:cubicBezTo>
                  <a:cubicBezTo>
                    <a:pt x="8" y="13"/>
                    <a:pt x="12" y="12"/>
                    <a:pt x="12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id-ID" sz="2400"/>
            </a:p>
          </p:txBody>
        </p:sp>
        <p:sp>
          <p:nvSpPr>
            <p:cNvPr id="237" name="Freeform 183"/>
            <p:cNvSpPr>
              <a:spLocks/>
            </p:cNvSpPr>
            <p:nvPr/>
          </p:nvSpPr>
          <p:spPr bwMode="auto">
            <a:xfrm>
              <a:off x="4736155" y="3306643"/>
              <a:ext cx="16900" cy="7348"/>
            </a:xfrm>
            <a:custGeom>
              <a:avLst/>
              <a:gdLst>
                <a:gd name="T0" fmla="*/ 9 w 14"/>
                <a:gd name="T1" fmla="*/ 1 h 6"/>
                <a:gd name="T2" fmla="*/ 5 w 14"/>
                <a:gd name="T3" fmla="*/ 3 h 6"/>
                <a:gd name="T4" fmla="*/ 0 w 14"/>
                <a:gd name="T5" fmla="*/ 3 h 6"/>
                <a:gd name="T6" fmla="*/ 4 w 14"/>
                <a:gd name="T7" fmla="*/ 6 h 6"/>
                <a:gd name="T8" fmla="*/ 14 w 14"/>
                <a:gd name="T9" fmla="*/ 6 h 6"/>
                <a:gd name="T10" fmla="*/ 9 w 14"/>
                <a:gd name="T11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" h="6">
                  <a:moveTo>
                    <a:pt x="9" y="1"/>
                  </a:moveTo>
                  <a:cubicBezTo>
                    <a:pt x="7" y="1"/>
                    <a:pt x="6" y="0"/>
                    <a:pt x="5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1" y="4"/>
                    <a:pt x="2" y="5"/>
                    <a:pt x="4" y="6"/>
                  </a:cubicBezTo>
                  <a:cubicBezTo>
                    <a:pt x="14" y="6"/>
                    <a:pt x="14" y="6"/>
                    <a:pt x="14" y="6"/>
                  </a:cubicBezTo>
                  <a:cubicBezTo>
                    <a:pt x="13" y="3"/>
                    <a:pt x="13" y="1"/>
                    <a:pt x="9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id-ID" sz="2400"/>
            </a:p>
          </p:txBody>
        </p:sp>
        <p:sp>
          <p:nvSpPr>
            <p:cNvPr id="238" name="Freeform 184"/>
            <p:cNvSpPr>
              <a:spLocks/>
            </p:cNvSpPr>
            <p:nvPr/>
          </p:nvSpPr>
          <p:spPr bwMode="auto">
            <a:xfrm>
              <a:off x="4858865" y="3832754"/>
              <a:ext cx="8083" cy="7348"/>
            </a:xfrm>
            <a:custGeom>
              <a:avLst/>
              <a:gdLst>
                <a:gd name="T0" fmla="*/ 0 w 7"/>
                <a:gd name="T1" fmla="*/ 4 h 6"/>
                <a:gd name="T2" fmla="*/ 2 w 7"/>
                <a:gd name="T3" fmla="*/ 6 h 6"/>
                <a:gd name="T4" fmla="*/ 7 w 7"/>
                <a:gd name="T5" fmla="*/ 5 h 6"/>
                <a:gd name="T6" fmla="*/ 7 w 7"/>
                <a:gd name="T7" fmla="*/ 3 h 6"/>
                <a:gd name="T8" fmla="*/ 0 w 7"/>
                <a:gd name="T9" fmla="*/ 0 h 6"/>
                <a:gd name="T10" fmla="*/ 0 w 7"/>
                <a:gd name="T11" fmla="*/ 4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" h="6">
                  <a:moveTo>
                    <a:pt x="0" y="4"/>
                  </a:moveTo>
                  <a:cubicBezTo>
                    <a:pt x="0" y="5"/>
                    <a:pt x="1" y="6"/>
                    <a:pt x="2" y="6"/>
                  </a:cubicBezTo>
                  <a:cubicBezTo>
                    <a:pt x="4" y="6"/>
                    <a:pt x="5" y="5"/>
                    <a:pt x="7" y="5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6" y="1"/>
                    <a:pt x="3" y="0"/>
                    <a:pt x="0" y="0"/>
                  </a:cubicBezTo>
                  <a:cubicBezTo>
                    <a:pt x="0" y="2"/>
                    <a:pt x="0" y="2"/>
                    <a:pt x="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id-ID" sz="2400"/>
            </a:p>
          </p:txBody>
        </p:sp>
        <p:sp>
          <p:nvSpPr>
            <p:cNvPr id="239" name="Freeform 185"/>
            <p:cNvSpPr>
              <a:spLocks/>
            </p:cNvSpPr>
            <p:nvPr/>
          </p:nvSpPr>
          <p:spPr bwMode="auto">
            <a:xfrm>
              <a:off x="4851517" y="3820262"/>
              <a:ext cx="4409" cy="3674"/>
            </a:xfrm>
            <a:custGeom>
              <a:avLst/>
              <a:gdLst>
                <a:gd name="T0" fmla="*/ 0 w 4"/>
                <a:gd name="T1" fmla="*/ 0 h 3"/>
                <a:gd name="T2" fmla="*/ 3 w 4"/>
                <a:gd name="T3" fmla="*/ 3 h 3"/>
                <a:gd name="T4" fmla="*/ 4 w 4"/>
                <a:gd name="T5" fmla="*/ 2 h 3"/>
                <a:gd name="T6" fmla="*/ 0 w 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3">
                  <a:moveTo>
                    <a:pt x="0" y="0"/>
                  </a:moveTo>
                  <a:cubicBezTo>
                    <a:pt x="1" y="1"/>
                    <a:pt x="1" y="3"/>
                    <a:pt x="3" y="3"/>
                  </a:cubicBezTo>
                  <a:cubicBezTo>
                    <a:pt x="3" y="3"/>
                    <a:pt x="4" y="2"/>
                    <a:pt x="4" y="2"/>
                  </a:cubicBezTo>
                  <a:cubicBezTo>
                    <a:pt x="3" y="1"/>
                    <a:pt x="2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id-ID" sz="2400"/>
            </a:p>
          </p:txBody>
        </p:sp>
        <p:sp>
          <p:nvSpPr>
            <p:cNvPr id="240" name="Freeform 186"/>
            <p:cNvSpPr>
              <a:spLocks/>
            </p:cNvSpPr>
            <p:nvPr/>
          </p:nvSpPr>
          <p:spPr bwMode="auto">
            <a:xfrm>
              <a:off x="4842699" y="3816588"/>
              <a:ext cx="6613" cy="2939"/>
            </a:xfrm>
            <a:custGeom>
              <a:avLst/>
              <a:gdLst>
                <a:gd name="T0" fmla="*/ 1 w 5"/>
                <a:gd name="T1" fmla="*/ 2 h 2"/>
                <a:gd name="T2" fmla="*/ 5 w 5"/>
                <a:gd name="T3" fmla="*/ 0 h 2"/>
                <a:gd name="T4" fmla="*/ 0 w 5"/>
                <a:gd name="T5" fmla="*/ 0 h 2"/>
                <a:gd name="T6" fmla="*/ 1 w 5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2">
                  <a:moveTo>
                    <a:pt x="1" y="2"/>
                  </a:moveTo>
                  <a:cubicBezTo>
                    <a:pt x="3" y="2"/>
                    <a:pt x="4" y="1"/>
                    <a:pt x="5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2"/>
                    <a:pt x="1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id-ID" sz="2400"/>
            </a:p>
          </p:txBody>
        </p:sp>
        <p:sp>
          <p:nvSpPr>
            <p:cNvPr id="241" name="Freeform 187"/>
            <p:cNvSpPr>
              <a:spLocks/>
            </p:cNvSpPr>
            <p:nvPr/>
          </p:nvSpPr>
          <p:spPr bwMode="auto">
            <a:xfrm>
              <a:off x="4833147" y="3812180"/>
              <a:ext cx="5878" cy="3674"/>
            </a:xfrm>
            <a:custGeom>
              <a:avLst/>
              <a:gdLst>
                <a:gd name="T0" fmla="*/ 2 w 5"/>
                <a:gd name="T1" fmla="*/ 1 h 3"/>
                <a:gd name="T2" fmla="*/ 0 w 5"/>
                <a:gd name="T3" fmla="*/ 1 h 3"/>
                <a:gd name="T4" fmla="*/ 3 w 5"/>
                <a:gd name="T5" fmla="*/ 3 h 3"/>
                <a:gd name="T6" fmla="*/ 5 w 5"/>
                <a:gd name="T7" fmla="*/ 2 h 3"/>
                <a:gd name="T8" fmla="*/ 5 w 5"/>
                <a:gd name="T9" fmla="*/ 0 h 3"/>
                <a:gd name="T10" fmla="*/ 2 w 5"/>
                <a:gd name="T11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3">
                  <a:moveTo>
                    <a:pt x="2" y="1"/>
                  </a:moveTo>
                  <a:cubicBezTo>
                    <a:pt x="2" y="1"/>
                    <a:pt x="1" y="1"/>
                    <a:pt x="0" y="1"/>
                  </a:cubicBezTo>
                  <a:cubicBezTo>
                    <a:pt x="0" y="1"/>
                    <a:pt x="2" y="3"/>
                    <a:pt x="3" y="3"/>
                  </a:cubicBezTo>
                  <a:cubicBezTo>
                    <a:pt x="4" y="3"/>
                    <a:pt x="5" y="2"/>
                    <a:pt x="5" y="2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4" y="0"/>
                    <a:pt x="3" y="0"/>
                    <a:pt x="2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id-ID" sz="2400"/>
            </a:p>
          </p:txBody>
        </p:sp>
        <p:sp>
          <p:nvSpPr>
            <p:cNvPr id="242" name="Freeform 188"/>
            <p:cNvSpPr>
              <a:spLocks/>
            </p:cNvSpPr>
            <p:nvPr/>
          </p:nvSpPr>
          <p:spPr bwMode="auto">
            <a:xfrm>
              <a:off x="4818451" y="3803362"/>
              <a:ext cx="5144" cy="5144"/>
            </a:xfrm>
            <a:custGeom>
              <a:avLst/>
              <a:gdLst>
                <a:gd name="T0" fmla="*/ 2 w 4"/>
                <a:gd name="T1" fmla="*/ 0 h 4"/>
                <a:gd name="T2" fmla="*/ 0 w 4"/>
                <a:gd name="T3" fmla="*/ 2 h 4"/>
                <a:gd name="T4" fmla="*/ 2 w 4"/>
                <a:gd name="T5" fmla="*/ 4 h 4"/>
                <a:gd name="T6" fmla="*/ 4 w 4"/>
                <a:gd name="T7" fmla="*/ 4 h 4"/>
                <a:gd name="T8" fmla="*/ 4 w 4"/>
                <a:gd name="T9" fmla="*/ 1 h 4"/>
                <a:gd name="T10" fmla="*/ 2 w 4"/>
                <a:gd name="T11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" h="4">
                  <a:moveTo>
                    <a:pt x="2" y="0"/>
                  </a:moveTo>
                  <a:cubicBezTo>
                    <a:pt x="1" y="1"/>
                    <a:pt x="0" y="1"/>
                    <a:pt x="0" y="2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3"/>
                    <a:pt x="4" y="2"/>
                    <a:pt x="4" y="1"/>
                  </a:cubicBezTo>
                  <a:cubicBezTo>
                    <a:pt x="3" y="1"/>
                    <a:pt x="2" y="1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id-ID" sz="2400"/>
            </a:p>
          </p:txBody>
        </p:sp>
      </p:grpSp>
      <p:sp>
        <p:nvSpPr>
          <p:cNvPr id="49" name="Oval 48"/>
          <p:cNvSpPr/>
          <p:nvPr/>
        </p:nvSpPr>
        <p:spPr>
          <a:xfrm rot="854437">
            <a:off x="5930223" y="5447106"/>
            <a:ext cx="1192589" cy="342900"/>
          </a:xfrm>
          <a:prstGeom prst="ellipse">
            <a:avLst/>
          </a:prstGeom>
          <a:solidFill>
            <a:srgbClr val="313132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50" name="Oval 49"/>
          <p:cNvSpPr/>
          <p:nvPr/>
        </p:nvSpPr>
        <p:spPr>
          <a:xfrm rot="21083720">
            <a:off x="5004702" y="5280198"/>
            <a:ext cx="1094034" cy="342900"/>
          </a:xfrm>
          <a:prstGeom prst="ellipse">
            <a:avLst/>
          </a:prstGeom>
          <a:solidFill>
            <a:srgbClr val="313132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6630" y="56484"/>
            <a:ext cx="10515600" cy="911682"/>
          </a:xfrm>
        </p:spPr>
        <p:txBody>
          <a:bodyPr>
            <a:normAutofit/>
          </a:bodyPr>
          <a:lstStyle/>
          <a:p>
            <a:r>
              <a:rPr lang="ru-RU" sz="3600" dirty="0" smtClean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Сферы деятельности </a:t>
            </a:r>
            <a:endParaRPr lang="id-ID" sz="3600" dirty="0">
              <a:solidFill>
                <a:schemeClr val="accent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0E94B5-8C35-4E38-8FC1-B73EBEBA3C09}" type="slidenum">
              <a:rPr lang="id-ID" smtClean="0"/>
              <a:pPr/>
              <a:t>5</a:t>
            </a:fld>
            <a:endParaRPr lang="id-ID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804561" y="826014"/>
            <a:ext cx="10515600" cy="366712"/>
          </a:xfrm>
        </p:spPr>
        <p:txBody>
          <a:bodyPr/>
          <a:lstStyle/>
          <a:p>
            <a:r>
              <a:rPr lang="ru-RU" dirty="0" smtClean="0"/>
              <a:t>Группы компаний КИНГ</a:t>
            </a:r>
            <a:endParaRPr lang="id-ID" dirty="0"/>
          </a:p>
        </p:txBody>
      </p:sp>
      <p:grpSp>
        <p:nvGrpSpPr>
          <p:cNvPr id="48" name="Group 47"/>
          <p:cNvGrpSpPr/>
          <p:nvPr/>
        </p:nvGrpSpPr>
        <p:grpSpPr>
          <a:xfrm>
            <a:off x="5102984" y="2347328"/>
            <a:ext cx="1924276" cy="3390944"/>
            <a:chOff x="4860926" y="2087563"/>
            <a:chExt cx="2376487" cy="4187826"/>
          </a:xfrm>
          <a:effectLst/>
        </p:grpSpPr>
        <p:sp>
          <p:nvSpPr>
            <p:cNvPr id="26" name="Freeform 5"/>
            <p:cNvSpPr>
              <a:spLocks/>
            </p:cNvSpPr>
            <p:nvPr/>
          </p:nvSpPr>
          <p:spPr bwMode="auto">
            <a:xfrm>
              <a:off x="4860926" y="2584451"/>
              <a:ext cx="2376487" cy="3690938"/>
            </a:xfrm>
            <a:custGeom>
              <a:avLst/>
              <a:gdLst>
                <a:gd name="T0" fmla="*/ 2019 w 2056"/>
                <a:gd name="T1" fmla="*/ 309 h 3193"/>
                <a:gd name="T2" fmla="*/ 1689 w 2056"/>
                <a:gd name="T3" fmla="*/ 16 h 3193"/>
                <a:gd name="T4" fmla="*/ 1435 w 2056"/>
                <a:gd name="T5" fmla="*/ 129 h 3193"/>
                <a:gd name="T6" fmla="*/ 1289 w 2056"/>
                <a:gd name="T7" fmla="*/ 281 h 3193"/>
                <a:gd name="T8" fmla="*/ 1205 w 2056"/>
                <a:gd name="T9" fmla="*/ 300 h 3193"/>
                <a:gd name="T10" fmla="*/ 1046 w 2056"/>
                <a:gd name="T11" fmla="*/ 394 h 3193"/>
                <a:gd name="T12" fmla="*/ 949 w 2056"/>
                <a:gd name="T13" fmla="*/ 396 h 3193"/>
                <a:gd name="T14" fmla="*/ 844 w 2056"/>
                <a:gd name="T15" fmla="*/ 314 h 3193"/>
                <a:gd name="T16" fmla="*/ 798 w 2056"/>
                <a:gd name="T17" fmla="*/ 268 h 3193"/>
                <a:gd name="T18" fmla="*/ 684 w 2056"/>
                <a:gd name="T19" fmla="*/ 121 h 3193"/>
                <a:gd name="T20" fmla="*/ 525 w 2056"/>
                <a:gd name="T21" fmla="*/ 67 h 3193"/>
                <a:gd name="T22" fmla="*/ 297 w 2056"/>
                <a:gd name="T23" fmla="*/ 7 h 3193"/>
                <a:gd name="T24" fmla="*/ 215 w 2056"/>
                <a:gd name="T25" fmla="*/ 78 h 3193"/>
                <a:gd name="T26" fmla="*/ 14 w 2056"/>
                <a:gd name="T27" fmla="*/ 178 h 3193"/>
                <a:gd name="T28" fmla="*/ 12 w 2056"/>
                <a:gd name="T29" fmla="*/ 433 h 3193"/>
                <a:gd name="T30" fmla="*/ 33 w 2056"/>
                <a:gd name="T31" fmla="*/ 619 h 3193"/>
                <a:gd name="T32" fmla="*/ 71 w 2056"/>
                <a:gd name="T33" fmla="*/ 794 h 3193"/>
                <a:gd name="T34" fmla="*/ 165 w 2056"/>
                <a:gd name="T35" fmla="*/ 945 h 3193"/>
                <a:gd name="T36" fmla="*/ 134 w 2056"/>
                <a:gd name="T37" fmla="*/ 1226 h 3193"/>
                <a:gd name="T38" fmla="*/ 147 w 2056"/>
                <a:gd name="T39" fmla="*/ 1377 h 3193"/>
                <a:gd name="T40" fmla="*/ 183 w 2056"/>
                <a:gd name="T41" fmla="*/ 2012 h 3193"/>
                <a:gd name="T42" fmla="*/ 205 w 2056"/>
                <a:gd name="T43" fmla="*/ 2640 h 3193"/>
                <a:gd name="T44" fmla="*/ 118 w 2056"/>
                <a:gd name="T45" fmla="*/ 2969 h 3193"/>
                <a:gd name="T46" fmla="*/ 321 w 2056"/>
                <a:gd name="T47" fmla="*/ 2883 h 3193"/>
                <a:gd name="T48" fmla="*/ 380 w 2056"/>
                <a:gd name="T49" fmla="*/ 2782 h 3193"/>
                <a:gd name="T50" fmla="*/ 372 w 2056"/>
                <a:gd name="T51" fmla="*/ 2449 h 3193"/>
                <a:gd name="T52" fmla="*/ 411 w 2056"/>
                <a:gd name="T53" fmla="*/ 1977 h 3193"/>
                <a:gd name="T54" fmla="*/ 498 w 2056"/>
                <a:gd name="T55" fmla="*/ 1732 h 3193"/>
                <a:gd name="T56" fmla="*/ 544 w 2056"/>
                <a:gd name="T57" fmla="*/ 2079 h 3193"/>
                <a:gd name="T58" fmla="*/ 619 w 2056"/>
                <a:gd name="T59" fmla="*/ 2673 h 3193"/>
                <a:gd name="T60" fmla="*/ 729 w 2056"/>
                <a:gd name="T61" fmla="*/ 2803 h 3193"/>
                <a:gd name="T62" fmla="*/ 1061 w 2056"/>
                <a:gd name="T63" fmla="*/ 2834 h 3193"/>
                <a:gd name="T64" fmla="*/ 867 w 2056"/>
                <a:gd name="T65" fmla="*/ 2661 h 3193"/>
                <a:gd name="T66" fmla="*/ 806 w 2056"/>
                <a:gd name="T67" fmla="*/ 2523 h 3193"/>
                <a:gd name="T68" fmla="*/ 764 w 2056"/>
                <a:gd name="T69" fmla="*/ 2058 h 3193"/>
                <a:gd name="T70" fmla="*/ 797 w 2056"/>
                <a:gd name="T71" fmla="*/ 1313 h 3193"/>
                <a:gd name="T72" fmla="*/ 834 w 2056"/>
                <a:gd name="T73" fmla="*/ 1114 h 3193"/>
                <a:gd name="T74" fmla="*/ 869 w 2056"/>
                <a:gd name="T75" fmla="*/ 591 h 3193"/>
                <a:gd name="T76" fmla="*/ 1153 w 2056"/>
                <a:gd name="T77" fmla="*/ 556 h 3193"/>
                <a:gd name="T78" fmla="*/ 1233 w 2056"/>
                <a:gd name="T79" fmla="*/ 736 h 3193"/>
                <a:gd name="T80" fmla="*/ 1060 w 2056"/>
                <a:gd name="T81" fmla="*/ 813 h 3193"/>
                <a:gd name="T82" fmla="*/ 1060 w 2056"/>
                <a:gd name="T83" fmla="*/ 1032 h 3193"/>
                <a:gd name="T84" fmla="*/ 1234 w 2056"/>
                <a:gd name="T85" fmla="*/ 1398 h 3193"/>
                <a:gd name="T86" fmla="*/ 1261 w 2056"/>
                <a:gd name="T87" fmla="*/ 1580 h 3193"/>
                <a:gd name="T88" fmla="*/ 1357 w 2056"/>
                <a:gd name="T89" fmla="*/ 2262 h 3193"/>
                <a:gd name="T90" fmla="*/ 1313 w 2056"/>
                <a:gd name="T91" fmla="*/ 2560 h 3193"/>
                <a:gd name="T92" fmla="*/ 1223 w 2056"/>
                <a:gd name="T93" fmla="*/ 2785 h 3193"/>
                <a:gd name="T94" fmla="*/ 936 w 2056"/>
                <a:gd name="T95" fmla="*/ 2919 h 3193"/>
                <a:gd name="T96" fmla="*/ 1340 w 2056"/>
                <a:gd name="T97" fmla="*/ 2951 h 3193"/>
                <a:gd name="T98" fmla="*/ 1505 w 2056"/>
                <a:gd name="T99" fmla="*/ 2798 h 3193"/>
                <a:gd name="T100" fmla="*/ 1565 w 2056"/>
                <a:gd name="T101" fmla="*/ 2466 h 3193"/>
                <a:gd name="T102" fmla="*/ 1609 w 2056"/>
                <a:gd name="T103" fmla="*/ 1912 h 3193"/>
                <a:gd name="T104" fmla="*/ 1697 w 2056"/>
                <a:gd name="T105" fmla="*/ 2264 h 3193"/>
                <a:gd name="T106" fmla="*/ 1665 w 2056"/>
                <a:gd name="T107" fmla="*/ 2761 h 3193"/>
                <a:gd name="T108" fmla="*/ 1616 w 2056"/>
                <a:gd name="T109" fmla="*/ 3057 h 3193"/>
                <a:gd name="T110" fmla="*/ 1856 w 2056"/>
                <a:gd name="T111" fmla="*/ 3047 h 3193"/>
                <a:gd name="T112" fmla="*/ 1894 w 2056"/>
                <a:gd name="T113" fmla="*/ 2783 h 3193"/>
                <a:gd name="T114" fmla="*/ 1899 w 2056"/>
                <a:gd name="T115" fmla="*/ 2073 h 3193"/>
                <a:gd name="T116" fmla="*/ 1866 w 2056"/>
                <a:gd name="T117" fmla="*/ 1501 h 3193"/>
                <a:gd name="T118" fmla="*/ 1971 w 2056"/>
                <a:gd name="T119" fmla="*/ 1428 h 3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056" h="3193">
                  <a:moveTo>
                    <a:pt x="2045" y="895"/>
                  </a:moveTo>
                  <a:cubicBezTo>
                    <a:pt x="2054" y="861"/>
                    <a:pt x="2056" y="827"/>
                    <a:pt x="2056" y="792"/>
                  </a:cubicBezTo>
                  <a:cubicBezTo>
                    <a:pt x="2056" y="730"/>
                    <a:pt x="2049" y="668"/>
                    <a:pt x="2045" y="606"/>
                  </a:cubicBezTo>
                  <a:cubicBezTo>
                    <a:pt x="2044" y="587"/>
                    <a:pt x="2046" y="568"/>
                    <a:pt x="2045" y="549"/>
                  </a:cubicBezTo>
                  <a:cubicBezTo>
                    <a:pt x="2044" y="515"/>
                    <a:pt x="2032" y="483"/>
                    <a:pt x="2030" y="450"/>
                  </a:cubicBezTo>
                  <a:cubicBezTo>
                    <a:pt x="2028" y="427"/>
                    <a:pt x="2028" y="403"/>
                    <a:pt x="2026" y="380"/>
                  </a:cubicBezTo>
                  <a:cubicBezTo>
                    <a:pt x="2024" y="356"/>
                    <a:pt x="2021" y="333"/>
                    <a:pt x="2019" y="309"/>
                  </a:cubicBezTo>
                  <a:cubicBezTo>
                    <a:pt x="2015" y="270"/>
                    <a:pt x="2006" y="232"/>
                    <a:pt x="1986" y="198"/>
                  </a:cubicBezTo>
                  <a:cubicBezTo>
                    <a:pt x="1974" y="179"/>
                    <a:pt x="1956" y="156"/>
                    <a:pt x="1936" y="146"/>
                  </a:cubicBezTo>
                  <a:cubicBezTo>
                    <a:pt x="1913" y="136"/>
                    <a:pt x="1891" y="129"/>
                    <a:pt x="1870" y="117"/>
                  </a:cubicBezTo>
                  <a:cubicBezTo>
                    <a:pt x="1834" y="97"/>
                    <a:pt x="1795" y="82"/>
                    <a:pt x="1757" y="67"/>
                  </a:cubicBezTo>
                  <a:cubicBezTo>
                    <a:pt x="1733" y="58"/>
                    <a:pt x="1722" y="27"/>
                    <a:pt x="1700" y="14"/>
                  </a:cubicBezTo>
                  <a:cubicBezTo>
                    <a:pt x="1695" y="11"/>
                    <a:pt x="1690" y="9"/>
                    <a:pt x="1685" y="8"/>
                  </a:cubicBezTo>
                  <a:cubicBezTo>
                    <a:pt x="1689" y="16"/>
                    <a:pt x="1689" y="16"/>
                    <a:pt x="1689" y="16"/>
                  </a:cubicBezTo>
                  <a:cubicBezTo>
                    <a:pt x="1689" y="16"/>
                    <a:pt x="1610" y="120"/>
                    <a:pt x="1583" y="162"/>
                  </a:cubicBezTo>
                  <a:cubicBezTo>
                    <a:pt x="1556" y="205"/>
                    <a:pt x="1500" y="292"/>
                    <a:pt x="1464" y="366"/>
                  </a:cubicBezTo>
                  <a:cubicBezTo>
                    <a:pt x="1427" y="440"/>
                    <a:pt x="1347" y="648"/>
                    <a:pt x="1347" y="648"/>
                  </a:cubicBezTo>
                  <a:cubicBezTo>
                    <a:pt x="1347" y="648"/>
                    <a:pt x="1347" y="585"/>
                    <a:pt x="1344" y="509"/>
                  </a:cubicBezTo>
                  <a:cubicBezTo>
                    <a:pt x="1340" y="434"/>
                    <a:pt x="1349" y="362"/>
                    <a:pt x="1368" y="296"/>
                  </a:cubicBezTo>
                  <a:cubicBezTo>
                    <a:pt x="1387" y="230"/>
                    <a:pt x="1433" y="150"/>
                    <a:pt x="1433" y="150"/>
                  </a:cubicBezTo>
                  <a:cubicBezTo>
                    <a:pt x="1433" y="150"/>
                    <a:pt x="1435" y="146"/>
                    <a:pt x="1435" y="129"/>
                  </a:cubicBezTo>
                  <a:cubicBezTo>
                    <a:pt x="1435" y="126"/>
                    <a:pt x="1435" y="122"/>
                    <a:pt x="1435" y="118"/>
                  </a:cubicBezTo>
                  <a:cubicBezTo>
                    <a:pt x="1433" y="121"/>
                    <a:pt x="1431" y="124"/>
                    <a:pt x="1429" y="127"/>
                  </a:cubicBezTo>
                  <a:cubicBezTo>
                    <a:pt x="1422" y="140"/>
                    <a:pt x="1412" y="153"/>
                    <a:pt x="1403" y="165"/>
                  </a:cubicBezTo>
                  <a:cubicBezTo>
                    <a:pt x="1392" y="179"/>
                    <a:pt x="1382" y="191"/>
                    <a:pt x="1368" y="202"/>
                  </a:cubicBezTo>
                  <a:cubicBezTo>
                    <a:pt x="1360" y="208"/>
                    <a:pt x="1352" y="214"/>
                    <a:pt x="1344" y="219"/>
                  </a:cubicBezTo>
                  <a:cubicBezTo>
                    <a:pt x="1325" y="231"/>
                    <a:pt x="1306" y="243"/>
                    <a:pt x="1294" y="264"/>
                  </a:cubicBezTo>
                  <a:cubicBezTo>
                    <a:pt x="1291" y="269"/>
                    <a:pt x="1290" y="276"/>
                    <a:pt x="1289" y="281"/>
                  </a:cubicBezTo>
                  <a:cubicBezTo>
                    <a:pt x="1288" y="294"/>
                    <a:pt x="1287" y="307"/>
                    <a:pt x="1284" y="319"/>
                  </a:cubicBezTo>
                  <a:cubicBezTo>
                    <a:pt x="1283" y="327"/>
                    <a:pt x="1281" y="336"/>
                    <a:pt x="1279" y="344"/>
                  </a:cubicBezTo>
                  <a:cubicBezTo>
                    <a:pt x="1276" y="339"/>
                    <a:pt x="1273" y="334"/>
                    <a:pt x="1270" y="328"/>
                  </a:cubicBezTo>
                  <a:cubicBezTo>
                    <a:pt x="1260" y="311"/>
                    <a:pt x="1256" y="291"/>
                    <a:pt x="1256" y="271"/>
                  </a:cubicBezTo>
                  <a:cubicBezTo>
                    <a:pt x="1256" y="269"/>
                    <a:pt x="1254" y="268"/>
                    <a:pt x="1253" y="269"/>
                  </a:cubicBezTo>
                  <a:cubicBezTo>
                    <a:pt x="1245" y="274"/>
                    <a:pt x="1238" y="279"/>
                    <a:pt x="1231" y="284"/>
                  </a:cubicBezTo>
                  <a:cubicBezTo>
                    <a:pt x="1223" y="290"/>
                    <a:pt x="1214" y="295"/>
                    <a:pt x="1205" y="300"/>
                  </a:cubicBezTo>
                  <a:cubicBezTo>
                    <a:pt x="1192" y="308"/>
                    <a:pt x="1176" y="312"/>
                    <a:pt x="1164" y="322"/>
                  </a:cubicBezTo>
                  <a:cubicBezTo>
                    <a:pt x="1157" y="327"/>
                    <a:pt x="1152" y="335"/>
                    <a:pt x="1145" y="341"/>
                  </a:cubicBezTo>
                  <a:cubicBezTo>
                    <a:pt x="1138" y="348"/>
                    <a:pt x="1131" y="355"/>
                    <a:pt x="1123" y="361"/>
                  </a:cubicBezTo>
                  <a:cubicBezTo>
                    <a:pt x="1122" y="362"/>
                    <a:pt x="1121" y="363"/>
                    <a:pt x="1120" y="364"/>
                  </a:cubicBezTo>
                  <a:cubicBezTo>
                    <a:pt x="1106" y="368"/>
                    <a:pt x="1093" y="371"/>
                    <a:pt x="1080" y="377"/>
                  </a:cubicBezTo>
                  <a:cubicBezTo>
                    <a:pt x="1071" y="382"/>
                    <a:pt x="1063" y="389"/>
                    <a:pt x="1055" y="395"/>
                  </a:cubicBezTo>
                  <a:cubicBezTo>
                    <a:pt x="1052" y="394"/>
                    <a:pt x="1050" y="393"/>
                    <a:pt x="1046" y="394"/>
                  </a:cubicBezTo>
                  <a:cubicBezTo>
                    <a:pt x="1036" y="397"/>
                    <a:pt x="1026" y="400"/>
                    <a:pt x="1016" y="401"/>
                  </a:cubicBezTo>
                  <a:cubicBezTo>
                    <a:pt x="1010" y="402"/>
                    <a:pt x="1005" y="401"/>
                    <a:pt x="1000" y="399"/>
                  </a:cubicBezTo>
                  <a:cubicBezTo>
                    <a:pt x="997" y="398"/>
                    <a:pt x="994" y="398"/>
                    <a:pt x="991" y="400"/>
                  </a:cubicBezTo>
                  <a:cubicBezTo>
                    <a:pt x="989" y="401"/>
                    <a:pt x="987" y="404"/>
                    <a:pt x="985" y="406"/>
                  </a:cubicBezTo>
                  <a:cubicBezTo>
                    <a:pt x="983" y="409"/>
                    <a:pt x="981" y="411"/>
                    <a:pt x="978" y="411"/>
                  </a:cubicBezTo>
                  <a:cubicBezTo>
                    <a:pt x="975" y="407"/>
                    <a:pt x="971" y="403"/>
                    <a:pt x="967" y="401"/>
                  </a:cubicBezTo>
                  <a:cubicBezTo>
                    <a:pt x="962" y="398"/>
                    <a:pt x="955" y="399"/>
                    <a:pt x="949" y="396"/>
                  </a:cubicBezTo>
                  <a:cubicBezTo>
                    <a:pt x="943" y="394"/>
                    <a:pt x="939" y="391"/>
                    <a:pt x="934" y="389"/>
                  </a:cubicBezTo>
                  <a:cubicBezTo>
                    <a:pt x="931" y="385"/>
                    <a:pt x="928" y="380"/>
                    <a:pt x="926" y="376"/>
                  </a:cubicBezTo>
                  <a:cubicBezTo>
                    <a:pt x="922" y="370"/>
                    <a:pt x="919" y="364"/>
                    <a:pt x="913" y="360"/>
                  </a:cubicBezTo>
                  <a:cubicBezTo>
                    <a:pt x="906" y="355"/>
                    <a:pt x="898" y="354"/>
                    <a:pt x="891" y="350"/>
                  </a:cubicBezTo>
                  <a:cubicBezTo>
                    <a:pt x="878" y="344"/>
                    <a:pt x="874" y="328"/>
                    <a:pt x="862" y="320"/>
                  </a:cubicBezTo>
                  <a:cubicBezTo>
                    <a:pt x="859" y="318"/>
                    <a:pt x="854" y="317"/>
                    <a:pt x="851" y="316"/>
                  </a:cubicBezTo>
                  <a:cubicBezTo>
                    <a:pt x="849" y="315"/>
                    <a:pt x="846" y="314"/>
                    <a:pt x="844" y="314"/>
                  </a:cubicBezTo>
                  <a:cubicBezTo>
                    <a:pt x="844" y="313"/>
                    <a:pt x="843" y="313"/>
                    <a:pt x="843" y="313"/>
                  </a:cubicBezTo>
                  <a:cubicBezTo>
                    <a:pt x="843" y="313"/>
                    <a:pt x="843" y="312"/>
                    <a:pt x="842" y="312"/>
                  </a:cubicBezTo>
                  <a:cubicBezTo>
                    <a:pt x="838" y="308"/>
                    <a:pt x="835" y="304"/>
                    <a:pt x="832" y="299"/>
                  </a:cubicBezTo>
                  <a:cubicBezTo>
                    <a:pt x="829" y="295"/>
                    <a:pt x="826" y="290"/>
                    <a:pt x="822" y="288"/>
                  </a:cubicBezTo>
                  <a:cubicBezTo>
                    <a:pt x="818" y="285"/>
                    <a:pt x="813" y="284"/>
                    <a:pt x="809" y="282"/>
                  </a:cubicBezTo>
                  <a:cubicBezTo>
                    <a:pt x="806" y="280"/>
                    <a:pt x="805" y="277"/>
                    <a:pt x="803" y="274"/>
                  </a:cubicBezTo>
                  <a:cubicBezTo>
                    <a:pt x="802" y="272"/>
                    <a:pt x="800" y="270"/>
                    <a:pt x="798" y="268"/>
                  </a:cubicBezTo>
                  <a:cubicBezTo>
                    <a:pt x="793" y="264"/>
                    <a:pt x="789" y="260"/>
                    <a:pt x="785" y="254"/>
                  </a:cubicBezTo>
                  <a:cubicBezTo>
                    <a:pt x="782" y="248"/>
                    <a:pt x="779" y="244"/>
                    <a:pt x="775" y="239"/>
                  </a:cubicBezTo>
                  <a:cubicBezTo>
                    <a:pt x="766" y="230"/>
                    <a:pt x="757" y="221"/>
                    <a:pt x="749" y="211"/>
                  </a:cubicBezTo>
                  <a:cubicBezTo>
                    <a:pt x="742" y="201"/>
                    <a:pt x="736" y="190"/>
                    <a:pt x="731" y="178"/>
                  </a:cubicBezTo>
                  <a:cubicBezTo>
                    <a:pt x="726" y="167"/>
                    <a:pt x="718" y="158"/>
                    <a:pt x="710" y="149"/>
                  </a:cubicBezTo>
                  <a:cubicBezTo>
                    <a:pt x="705" y="143"/>
                    <a:pt x="700" y="138"/>
                    <a:pt x="695" y="133"/>
                  </a:cubicBezTo>
                  <a:cubicBezTo>
                    <a:pt x="692" y="128"/>
                    <a:pt x="688" y="124"/>
                    <a:pt x="684" y="121"/>
                  </a:cubicBezTo>
                  <a:cubicBezTo>
                    <a:pt x="677" y="115"/>
                    <a:pt x="670" y="108"/>
                    <a:pt x="661" y="107"/>
                  </a:cubicBezTo>
                  <a:cubicBezTo>
                    <a:pt x="649" y="106"/>
                    <a:pt x="637" y="106"/>
                    <a:pt x="625" y="104"/>
                  </a:cubicBezTo>
                  <a:cubicBezTo>
                    <a:pt x="613" y="102"/>
                    <a:pt x="601" y="98"/>
                    <a:pt x="588" y="96"/>
                  </a:cubicBezTo>
                  <a:cubicBezTo>
                    <a:pt x="577" y="93"/>
                    <a:pt x="566" y="91"/>
                    <a:pt x="555" y="87"/>
                  </a:cubicBezTo>
                  <a:cubicBezTo>
                    <a:pt x="551" y="86"/>
                    <a:pt x="547" y="84"/>
                    <a:pt x="543" y="82"/>
                  </a:cubicBezTo>
                  <a:cubicBezTo>
                    <a:pt x="542" y="81"/>
                    <a:pt x="541" y="80"/>
                    <a:pt x="540" y="79"/>
                  </a:cubicBezTo>
                  <a:cubicBezTo>
                    <a:pt x="535" y="75"/>
                    <a:pt x="530" y="71"/>
                    <a:pt x="525" y="67"/>
                  </a:cubicBezTo>
                  <a:cubicBezTo>
                    <a:pt x="525" y="71"/>
                    <a:pt x="524" y="76"/>
                    <a:pt x="522" y="81"/>
                  </a:cubicBezTo>
                  <a:cubicBezTo>
                    <a:pt x="515" y="99"/>
                    <a:pt x="500" y="113"/>
                    <a:pt x="485" y="125"/>
                  </a:cubicBezTo>
                  <a:cubicBezTo>
                    <a:pt x="484" y="125"/>
                    <a:pt x="483" y="125"/>
                    <a:pt x="483" y="125"/>
                  </a:cubicBezTo>
                  <a:cubicBezTo>
                    <a:pt x="476" y="122"/>
                    <a:pt x="469" y="119"/>
                    <a:pt x="462" y="115"/>
                  </a:cubicBezTo>
                  <a:cubicBezTo>
                    <a:pt x="442" y="106"/>
                    <a:pt x="421" y="97"/>
                    <a:pt x="402" y="87"/>
                  </a:cubicBezTo>
                  <a:cubicBezTo>
                    <a:pt x="377" y="74"/>
                    <a:pt x="355" y="58"/>
                    <a:pt x="334" y="41"/>
                  </a:cubicBezTo>
                  <a:cubicBezTo>
                    <a:pt x="321" y="31"/>
                    <a:pt x="308" y="20"/>
                    <a:pt x="297" y="7"/>
                  </a:cubicBezTo>
                  <a:cubicBezTo>
                    <a:pt x="296" y="6"/>
                    <a:pt x="296" y="3"/>
                    <a:pt x="297" y="0"/>
                  </a:cubicBezTo>
                  <a:cubicBezTo>
                    <a:pt x="290" y="1"/>
                    <a:pt x="283" y="2"/>
                    <a:pt x="276" y="4"/>
                  </a:cubicBezTo>
                  <a:cubicBezTo>
                    <a:pt x="270" y="6"/>
                    <a:pt x="266" y="8"/>
                    <a:pt x="263" y="13"/>
                  </a:cubicBezTo>
                  <a:cubicBezTo>
                    <a:pt x="259" y="18"/>
                    <a:pt x="257" y="25"/>
                    <a:pt x="255" y="31"/>
                  </a:cubicBezTo>
                  <a:cubicBezTo>
                    <a:pt x="251" y="41"/>
                    <a:pt x="246" y="52"/>
                    <a:pt x="241" y="61"/>
                  </a:cubicBezTo>
                  <a:cubicBezTo>
                    <a:pt x="240" y="63"/>
                    <a:pt x="238" y="65"/>
                    <a:pt x="237" y="67"/>
                  </a:cubicBezTo>
                  <a:cubicBezTo>
                    <a:pt x="230" y="72"/>
                    <a:pt x="222" y="75"/>
                    <a:pt x="215" y="78"/>
                  </a:cubicBezTo>
                  <a:cubicBezTo>
                    <a:pt x="196" y="88"/>
                    <a:pt x="176" y="96"/>
                    <a:pt x="157" y="104"/>
                  </a:cubicBezTo>
                  <a:cubicBezTo>
                    <a:pt x="148" y="107"/>
                    <a:pt x="138" y="111"/>
                    <a:pt x="129" y="114"/>
                  </a:cubicBezTo>
                  <a:cubicBezTo>
                    <a:pt x="121" y="117"/>
                    <a:pt x="114" y="120"/>
                    <a:pt x="108" y="126"/>
                  </a:cubicBezTo>
                  <a:cubicBezTo>
                    <a:pt x="105" y="127"/>
                    <a:pt x="103" y="130"/>
                    <a:pt x="101" y="132"/>
                  </a:cubicBezTo>
                  <a:cubicBezTo>
                    <a:pt x="91" y="137"/>
                    <a:pt x="80" y="141"/>
                    <a:pt x="69" y="145"/>
                  </a:cubicBezTo>
                  <a:cubicBezTo>
                    <a:pt x="59" y="149"/>
                    <a:pt x="49" y="153"/>
                    <a:pt x="40" y="158"/>
                  </a:cubicBezTo>
                  <a:cubicBezTo>
                    <a:pt x="31" y="163"/>
                    <a:pt x="20" y="170"/>
                    <a:pt x="14" y="178"/>
                  </a:cubicBezTo>
                  <a:cubicBezTo>
                    <a:pt x="3" y="193"/>
                    <a:pt x="3" y="213"/>
                    <a:pt x="3" y="232"/>
                  </a:cubicBezTo>
                  <a:cubicBezTo>
                    <a:pt x="3" y="236"/>
                    <a:pt x="4" y="241"/>
                    <a:pt x="4" y="246"/>
                  </a:cubicBezTo>
                  <a:cubicBezTo>
                    <a:pt x="4" y="265"/>
                    <a:pt x="5" y="283"/>
                    <a:pt x="2" y="302"/>
                  </a:cubicBezTo>
                  <a:cubicBezTo>
                    <a:pt x="0" y="323"/>
                    <a:pt x="2" y="343"/>
                    <a:pt x="7" y="364"/>
                  </a:cubicBezTo>
                  <a:cubicBezTo>
                    <a:pt x="9" y="374"/>
                    <a:pt x="11" y="385"/>
                    <a:pt x="11" y="395"/>
                  </a:cubicBezTo>
                  <a:cubicBezTo>
                    <a:pt x="12" y="405"/>
                    <a:pt x="10" y="415"/>
                    <a:pt x="10" y="426"/>
                  </a:cubicBezTo>
                  <a:cubicBezTo>
                    <a:pt x="10" y="428"/>
                    <a:pt x="11" y="431"/>
                    <a:pt x="12" y="433"/>
                  </a:cubicBezTo>
                  <a:cubicBezTo>
                    <a:pt x="11" y="433"/>
                    <a:pt x="11" y="433"/>
                    <a:pt x="11" y="434"/>
                  </a:cubicBezTo>
                  <a:cubicBezTo>
                    <a:pt x="7" y="439"/>
                    <a:pt x="10" y="449"/>
                    <a:pt x="11" y="455"/>
                  </a:cubicBezTo>
                  <a:cubicBezTo>
                    <a:pt x="13" y="467"/>
                    <a:pt x="12" y="480"/>
                    <a:pt x="14" y="493"/>
                  </a:cubicBezTo>
                  <a:cubicBezTo>
                    <a:pt x="16" y="506"/>
                    <a:pt x="17" y="520"/>
                    <a:pt x="21" y="533"/>
                  </a:cubicBezTo>
                  <a:cubicBezTo>
                    <a:pt x="24" y="540"/>
                    <a:pt x="26" y="546"/>
                    <a:pt x="28" y="554"/>
                  </a:cubicBezTo>
                  <a:cubicBezTo>
                    <a:pt x="29" y="561"/>
                    <a:pt x="29" y="570"/>
                    <a:pt x="29" y="578"/>
                  </a:cubicBezTo>
                  <a:cubicBezTo>
                    <a:pt x="30" y="592"/>
                    <a:pt x="30" y="605"/>
                    <a:pt x="33" y="619"/>
                  </a:cubicBezTo>
                  <a:cubicBezTo>
                    <a:pt x="35" y="634"/>
                    <a:pt x="39" y="648"/>
                    <a:pt x="42" y="662"/>
                  </a:cubicBezTo>
                  <a:cubicBezTo>
                    <a:pt x="43" y="667"/>
                    <a:pt x="44" y="671"/>
                    <a:pt x="45" y="675"/>
                  </a:cubicBezTo>
                  <a:cubicBezTo>
                    <a:pt x="45" y="682"/>
                    <a:pt x="48" y="689"/>
                    <a:pt x="50" y="695"/>
                  </a:cubicBezTo>
                  <a:cubicBezTo>
                    <a:pt x="54" y="709"/>
                    <a:pt x="57" y="724"/>
                    <a:pt x="58" y="738"/>
                  </a:cubicBezTo>
                  <a:cubicBezTo>
                    <a:pt x="59" y="744"/>
                    <a:pt x="60" y="750"/>
                    <a:pt x="61" y="756"/>
                  </a:cubicBezTo>
                  <a:cubicBezTo>
                    <a:pt x="63" y="763"/>
                    <a:pt x="66" y="769"/>
                    <a:pt x="68" y="775"/>
                  </a:cubicBezTo>
                  <a:cubicBezTo>
                    <a:pt x="69" y="781"/>
                    <a:pt x="70" y="788"/>
                    <a:pt x="71" y="794"/>
                  </a:cubicBezTo>
                  <a:cubicBezTo>
                    <a:pt x="72" y="801"/>
                    <a:pt x="75" y="808"/>
                    <a:pt x="78" y="815"/>
                  </a:cubicBezTo>
                  <a:cubicBezTo>
                    <a:pt x="83" y="827"/>
                    <a:pt x="88" y="839"/>
                    <a:pt x="92" y="852"/>
                  </a:cubicBezTo>
                  <a:cubicBezTo>
                    <a:pt x="95" y="861"/>
                    <a:pt x="101" y="869"/>
                    <a:pt x="109" y="875"/>
                  </a:cubicBezTo>
                  <a:cubicBezTo>
                    <a:pt x="117" y="881"/>
                    <a:pt x="126" y="885"/>
                    <a:pt x="135" y="888"/>
                  </a:cubicBezTo>
                  <a:cubicBezTo>
                    <a:pt x="141" y="891"/>
                    <a:pt x="148" y="894"/>
                    <a:pt x="154" y="897"/>
                  </a:cubicBezTo>
                  <a:cubicBezTo>
                    <a:pt x="157" y="898"/>
                    <a:pt x="160" y="900"/>
                    <a:pt x="162" y="902"/>
                  </a:cubicBezTo>
                  <a:cubicBezTo>
                    <a:pt x="163" y="916"/>
                    <a:pt x="165" y="931"/>
                    <a:pt x="165" y="945"/>
                  </a:cubicBezTo>
                  <a:cubicBezTo>
                    <a:pt x="165" y="962"/>
                    <a:pt x="163" y="980"/>
                    <a:pt x="162" y="997"/>
                  </a:cubicBezTo>
                  <a:cubicBezTo>
                    <a:pt x="161" y="1005"/>
                    <a:pt x="160" y="1013"/>
                    <a:pt x="160" y="1021"/>
                  </a:cubicBezTo>
                  <a:cubicBezTo>
                    <a:pt x="160" y="1024"/>
                    <a:pt x="160" y="1026"/>
                    <a:pt x="161" y="1029"/>
                  </a:cubicBezTo>
                  <a:cubicBezTo>
                    <a:pt x="158" y="1042"/>
                    <a:pt x="159" y="1056"/>
                    <a:pt x="157" y="1069"/>
                  </a:cubicBezTo>
                  <a:cubicBezTo>
                    <a:pt x="154" y="1090"/>
                    <a:pt x="152" y="1111"/>
                    <a:pt x="149" y="1131"/>
                  </a:cubicBezTo>
                  <a:cubicBezTo>
                    <a:pt x="146" y="1150"/>
                    <a:pt x="146" y="1168"/>
                    <a:pt x="141" y="1186"/>
                  </a:cubicBezTo>
                  <a:cubicBezTo>
                    <a:pt x="137" y="1200"/>
                    <a:pt x="134" y="1212"/>
                    <a:pt x="134" y="1226"/>
                  </a:cubicBezTo>
                  <a:cubicBezTo>
                    <a:pt x="135" y="1250"/>
                    <a:pt x="136" y="1274"/>
                    <a:pt x="137" y="1297"/>
                  </a:cubicBezTo>
                  <a:cubicBezTo>
                    <a:pt x="137" y="1308"/>
                    <a:pt x="138" y="1319"/>
                    <a:pt x="138" y="1329"/>
                  </a:cubicBezTo>
                  <a:cubicBezTo>
                    <a:pt x="138" y="1335"/>
                    <a:pt x="138" y="1342"/>
                    <a:pt x="139" y="1347"/>
                  </a:cubicBezTo>
                  <a:cubicBezTo>
                    <a:pt x="140" y="1349"/>
                    <a:pt x="143" y="1350"/>
                    <a:pt x="144" y="1350"/>
                  </a:cubicBezTo>
                  <a:cubicBezTo>
                    <a:pt x="146" y="1351"/>
                    <a:pt x="147" y="1351"/>
                    <a:pt x="147" y="1351"/>
                  </a:cubicBezTo>
                  <a:cubicBezTo>
                    <a:pt x="147" y="1351"/>
                    <a:pt x="147" y="1352"/>
                    <a:pt x="147" y="1352"/>
                  </a:cubicBezTo>
                  <a:cubicBezTo>
                    <a:pt x="147" y="1360"/>
                    <a:pt x="147" y="1369"/>
                    <a:pt x="147" y="1377"/>
                  </a:cubicBezTo>
                  <a:cubicBezTo>
                    <a:pt x="147" y="1403"/>
                    <a:pt x="148" y="1429"/>
                    <a:pt x="152" y="1455"/>
                  </a:cubicBezTo>
                  <a:cubicBezTo>
                    <a:pt x="157" y="1486"/>
                    <a:pt x="163" y="1516"/>
                    <a:pt x="167" y="1547"/>
                  </a:cubicBezTo>
                  <a:cubicBezTo>
                    <a:pt x="171" y="1575"/>
                    <a:pt x="172" y="1602"/>
                    <a:pt x="173" y="1629"/>
                  </a:cubicBezTo>
                  <a:cubicBezTo>
                    <a:pt x="173" y="1680"/>
                    <a:pt x="174" y="1731"/>
                    <a:pt x="177" y="1783"/>
                  </a:cubicBezTo>
                  <a:cubicBezTo>
                    <a:pt x="178" y="1807"/>
                    <a:pt x="182" y="1831"/>
                    <a:pt x="187" y="1854"/>
                  </a:cubicBezTo>
                  <a:cubicBezTo>
                    <a:pt x="190" y="1867"/>
                    <a:pt x="195" y="1879"/>
                    <a:pt x="194" y="1891"/>
                  </a:cubicBezTo>
                  <a:cubicBezTo>
                    <a:pt x="189" y="1931"/>
                    <a:pt x="183" y="1972"/>
                    <a:pt x="183" y="2012"/>
                  </a:cubicBezTo>
                  <a:cubicBezTo>
                    <a:pt x="182" y="2040"/>
                    <a:pt x="184" y="2068"/>
                    <a:pt x="181" y="2095"/>
                  </a:cubicBezTo>
                  <a:cubicBezTo>
                    <a:pt x="179" y="2112"/>
                    <a:pt x="177" y="2129"/>
                    <a:pt x="176" y="2146"/>
                  </a:cubicBezTo>
                  <a:cubicBezTo>
                    <a:pt x="168" y="2254"/>
                    <a:pt x="160" y="2361"/>
                    <a:pt x="165" y="2469"/>
                  </a:cubicBezTo>
                  <a:cubicBezTo>
                    <a:pt x="165" y="2485"/>
                    <a:pt x="164" y="2505"/>
                    <a:pt x="171" y="2520"/>
                  </a:cubicBezTo>
                  <a:cubicBezTo>
                    <a:pt x="175" y="2531"/>
                    <a:pt x="183" y="2540"/>
                    <a:pt x="189" y="2550"/>
                  </a:cubicBezTo>
                  <a:cubicBezTo>
                    <a:pt x="197" y="2563"/>
                    <a:pt x="205" y="2577"/>
                    <a:pt x="209" y="2592"/>
                  </a:cubicBezTo>
                  <a:cubicBezTo>
                    <a:pt x="213" y="2608"/>
                    <a:pt x="204" y="2624"/>
                    <a:pt x="205" y="2640"/>
                  </a:cubicBezTo>
                  <a:cubicBezTo>
                    <a:pt x="206" y="2652"/>
                    <a:pt x="209" y="2664"/>
                    <a:pt x="210" y="2676"/>
                  </a:cubicBezTo>
                  <a:cubicBezTo>
                    <a:pt x="212" y="2690"/>
                    <a:pt x="211" y="2703"/>
                    <a:pt x="211" y="2717"/>
                  </a:cubicBezTo>
                  <a:cubicBezTo>
                    <a:pt x="210" y="2727"/>
                    <a:pt x="213" y="2738"/>
                    <a:pt x="209" y="2747"/>
                  </a:cubicBezTo>
                  <a:cubicBezTo>
                    <a:pt x="204" y="2762"/>
                    <a:pt x="198" y="2777"/>
                    <a:pt x="191" y="2791"/>
                  </a:cubicBezTo>
                  <a:cubicBezTo>
                    <a:pt x="184" y="2806"/>
                    <a:pt x="174" y="2820"/>
                    <a:pt x="165" y="2834"/>
                  </a:cubicBezTo>
                  <a:cubicBezTo>
                    <a:pt x="148" y="2858"/>
                    <a:pt x="131" y="2882"/>
                    <a:pt x="120" y="2909"/>
                  </a:cubicBezTo>
                  <a:cubicBezTo>
                    <a:pt x="113" y="2927"/>
                    <a:pt x="116" y="2950"/>
                    <a:pt x="118" y="2969"/>
                  </a:cubicBezTo>
                  <a:cubicBezTo>
                    <a:pt x="118" y="2974"/>
                    <a:pt x="118" y="2982"/>
                    <a:pt x="121" y="2986"/>
                  </a:cubicBezTo>
                  <a:cubicBezTo>
                    <a:pt x="125" y="2992"/>
                    <a:pt x="135" y="2995"/>
                    <a:pt x="142" y="2997"/>
                  </a:cubicBezTo>
                  <a:cubicBezTo>
                    <a:pt x="189" y="3015"/>
                    <a:pt x="240" y="3000"/>
                    <a:pt x="278" y="2970"/>
                  </a:cubicBezTo>
                  <a:cubicBezTo>
                    <a:pt x="289" y="2962"/>
                    <a:pt x="301" y="2953"/>
                    <a:pt x="309" y="2942"/>
                  </a:cubicBezTo>
                  <a:cubicBezTo>
                    <a:pt x="313" y="2936"/>
                    <a:pt x="313" y="2925"/>
                    <a:pt x="315" y="2918"/>
                  </a:cubicBezTo>
                  <a:cubicBezTo>
                    <a:pt x="316" y="2908"/>
                    <a:pt x="318" y="2898"/>
                    <a:pt x="320" y="2888"/>
                  </a:cubicBezTo>
                  <a:cubicBezTo>
                    <a:pt x="321" y="2886"/>
                    <a:pt x="321" y="2884"/>
                    <a:pt x="321" y="2883"/>
                  </a:cubicBezTo>
                  <a:cubicBezTo>
                    <a:pt x="322" y="2883"/>
                    <a:pt x="322" y="2882"/>
                    <a:pt x="323" y="2882"/>
                  </a:cubicBezTo>
                  <a:cubicBezTo>
                    <a:pt x="326" y="2882"/>
                    <a:pt x="329" y="2882"/>
                    <a:pt x="332" y="2881"/>
                  </a:cubicBezTo>
                  <a:cubicBezTo>
                    <a:pt x="336" y="2881"/>
                    <a:pt x="338" y="2878"/>
                    <a:pt x="342" y="2876"/>
                  </a:cubicBezTo>
                  <a:cubicBezTo>
                    <a:pt x="350" y="2871"/>
                    <a:pt x="358" y="2865"/>
                    <a:pt x="367" y="2859"/>
                  </a:cubicBezTo>
                  <a:cubicBezTo>
                    <a:pt x="370" y="2857"/>
                    <a:pt x="376" y="2855"/>
                    <a:pt x="378" y="2851"/>
                  </a:cubicBezTo>
                  <a:cubicBezTo>
                    <a:pt x="380" y="2847"/>
                    <a:pt x="379" y="2838"/>
                    <a:pt x="379" y="2834"/>
                  </a:cubicBezTo>
                  <a:cubicBezTo>
                    <a:pt x="380" y="2816"/>
                    <a:pt x="381" y="2799"/>
                    <a:pt x="380" y="2782"/>
                  </a:cubicBezTo>
                  <a:cubicBezTo>
                    <a:pt x="379" y="2770"/>
                    <a:pt x="378" y="2760"/>
                    <a:pt x="380" y="2748"/>
                  </a:cubicBezTo>
                  <a:cubicBezTo>
                    <a:pt x="381" y="2741"/>
                    <a:pt x="383" y="2735"/>
                    <a:pt x="384" y="2728"/>
                  </a:cubicBezTo>
                  <a:cubicBezTo>
                    <a:pt x="390" y="2708"/>
                    <a:pt x="397" y="2687"/>
                    <a:pt x="399" y="2665"/>
                  </a:cubicBezTo>
                  <a:cubicBezTo>
                    <a:pt x="401" y="2642"/>
                    <a:pt x="402" y="2617"/>
                    <a:pt x="400" y="2594"/>
                  </a:cubicBezTo>
                  <a:cubicBezTo>
                    <a:pt x="398" y="2573"/>
                    <a:pt x="393" y="2552"/>
                    <a:pt x="390" y="2532"/>
                  </a:cubicBezTo>
                  <a:cubicBezTo>
                    <a:pt x="388" y="2512"/>
                    <a:pt x="386" y="2492"/>
                    <a:pt x="381" y="2473"/>
                  </a:cubicBezTo>
                  <a:cubicBezTo>
                    <a:pt x="379" y="2467"/>
                    <a:pt x="371" y="2453"/>
                    <a:pt x="372" y="2449"/>
                  </a:cubicBezTo>
                  <a:cubicBezTo>
                    <a:pt x="374" y="2439"/>
                    <a:pt x="376" y="2429"/>
                    <a:pt x="378" y="2419"/>
                  </a:cubicBezTo>
                  <a:cubicBezTo>
                    <a:pt x="383" y="2384"/>
                    <a:pt x="385" y="2350"/>
                    <a:pt x="386" y="2315"/>
                  </a:cubicBezTo>
                  <a:cubicBezTo>
                    <a:pt x="389" y="2265"/>
                    <a:pt x="396" y="2216"/>
                    <a:pt x="396" y="2167"/>
                  </a:cubicBezTo>
                  <a:cubicBezTo>
                    <a:pt x="395" y="2147"/>
                    <a:pt x="393" y="2129"/>
                    <a:pt x="391" y="2110"/>
                  </a:cubicBezTo>
                  <a:cubicBezTo>
                    <a:pt x="390" y="2101"/>
                    <a:pt x="390" y="2092"/>
                    <a:pt x="390" y="2083"/>
                  </a:cubicBezTo>
                  <a:cubicBezTo>
                    <a:pt x="390" y="2077"/>
                    <a:pt x="395" y="2066"/>
                    <a:pt x="396" y="2059"/>
                  </a:cubicBezTo>
                  <a:cubicBezTo>
                    <a:pt x="403" y="2032"/>
                    <a:pt x="407" y="2005"/>
                    <a:pt x="411" y="1977"/>
                  </a:cubicBezTo>
                  <a:cubicBezTo>
                    <a:pt x="412" y="1965"/>
                    <a:pt x="414" y="1953"/>
                    <a:pt x="416" y="1941"/>
                  </a:cubicBezTo>
                  <a:cubicBezTo>
                    <a:pt x="417" y="1934"/>
                    <a:pt x="417" y="1925"/>
                    <a:pt x="421" y="1918"/>
                  </a:cubicBezTo>
                  <a:cubicBezTo>
                    <a:pt x="428" y="1903"/>
                    <a:pt x="430" y="1883"/>
                    <a:pt x="434" y="1867"/>
                  </a:cubicBezTo>
                  <a:cubicBezTo>
                    <a:pt x="440" y="1841"/>
                    <a:pt x="446" y="1816"/>
                    <a:pt x="453" y="1790"/>
                  </a:cubicBezTo>
                  <a:cubicBezTo>
                    <a:pt x="458" y="1766"/>
                    <a:pt x="469" y="1745"/>
                    <a:pt x="475" y="1721"/>
                  </a:cubicBezTo>
                  <a:cubicBezTo>
                    <a:pt x="481" y="1695"/>
                    <a:pt x="483" y="1668"/>
                    <a:pt x="494" y="1644"/>
                  </a:cubicBezTo>
                  <a:cubicBezTo>
                    <a:pt x="495" y="1673"/>
                    <a:pt x="497" y="1703"/>
                    <a:pt x="498" y="1732"/>
                  </a:cubicBezTo>
                  <a:cubicBezTo>
                    <a:pt x="499" y="1751"/>
                    <a:pt x="500" y="1769"/>
                    <a:pt x="501" y="1788"/>
                  </a:cubicBezTo>
                  <a:cubicBezTo>
                    <a:pt x="502" y="1810"/>
                    <a:pt x="510" y="1830"/>
                    <a:pt x="518" y="1850"/>
                  </a:cubicBezTo>
                  <a:cubicBezTo>
                    <a:pt x="522" y="1858"/>
                    <a:pt x="526" y="1866"/>
                    <a:pt x="529" y="1874"/>
                  </a:cubicBezTo>
                  <a:cubicBezTo>
                    <a:pt x="532" y="1879"/>
                    <a:pt x="532" y="1878"/>
                    <a:pt x="532" y="1882"/>
                  </a:cubicBezTo>
                  <a:cubicBezTo>
                    <a:pt x="531" y="1901"/>
                    <a:pt x="531" y="1920"/>
                    <a:pt x="530" y="1940"/>
                  </a:cubicBezTo>
                  <a:cubicBezTo>
                    <a:pt x="530" y="1961"/>
                    <a:pt x="530" y="1984"/>
                    <a:pt x="534" y="2005"/>
                  </a:cubicBezTo>
                  <a:cubicBezTo>
                    <a:pt x="538" y="2030"/>
                    <a:pt x="544" y="2054"/>
                    <a:pt x="544" y="2079"/>
                  </a:cubicBezTo>
                  <a:cubicBezTo>
                    <a:pt x="546" y="2141"/>
                    <a:pt x="548" y="2203"/>
                    <a:pt x="549" y="2266"/>
                  </a:cubicBezTo>
                  <a:cubicBezTo>
                    <a:pt x="550" y="2291"/>
                    <a:pt x="551" y="2316"/>
                    <a:pt x="557" y="2342"/>
                  </a:cubicBezTo>
                  <a:cubicBezTo>
                    <a:pt x="564" y="2377"/>
                    <a:pt x="577" y="2411"/>
                    <a:pt x="588" y="2445"/>
                  </a:cubicBezTo>
                  <a:cubicBezTo>
                    <a:pt x="597" y="2472"/>
                    <a:pt x="606" y="2498"/>
                    <a:pt x="616" y="2524"/>
                  </a:cubicBezTo>
                  <a:cubicBezTo>
                    <a:pt x="621" y="2538"/>
                    <a:pt x="617" y="2557"/>
                    <a:pt x="617" y="2573"/>
                  </a:cubicBezTo>
                  <a:cubicBezTo>
                    <a:pt x="618" y="2602"/>
                    <a:pt x="622" y="2632"/>
                    <a:pt x="615" y="2661"/>
                  </a:cubicBezTo>
                  <a:cubicBezTo>
                    <a:pt x="614" y="2666"/>
                    <a:pt x="616" y="2668"/>
                    <a:pt x="619" y="2673"/>
                  </a:cubicBezTo>
                  <a:cubicBezTo>
                    <a:pt x="621" y="2677"/>
                    <a:pt x="621" y="2675"/>
                    <a:pt x="620" y="2678"/>
                  </a:cubicBezTo>
                  <a:cubicBezTo>
                    <a:pt x="618" y="2685"/>
                    <a:pt x="616" y="2692"/>
                    <a:pt x="614" y="2699"/>
                  </a:cubicBezTo>
                  <a:cubicBezTo>
                    <a:pt x="609" y="2724"/>
                    <a:pt x="611" y="2752"/>
                    <a:pt x="610" y="2778"/>
                  </a:cubicBezTo>
                  <a:cubicBezTo>
                    <a:pt x="610" y="2782"/>
                    <a:pt x="609" y="2786"/>
                    <a:pt x="612" y="2788"/>
                  </a:cubicBezTo>
                  <a:cubicBezTo>
                    <a:pt x="616" y="2791"/>
                    <a:pt x="624" y="2792"/>
                    <a:pt x="629" y="2793"/>
                  </a:cubicBezTo>
                  <a:cubicBezTo>
                    <a:pt x="649" y="2798"/>
                    <a:pt x="669" y="2802"/>
                    <a:pt x="690" y="2806"/>
                  </a:cubicBezTo>
                  <a:cubicBezTo>
                    <a:pt x="705" y="2808"/>
                    <a:pt x="714" y="2810"/>
                    <a:pt x="729" y="2803"/>
                  </a:cubicBezTo>
                  <a:cubicBezTo>
                    <a:pt x="736" y="2799"/>
                    <a:pt x="743" y="2795"/>
                    <a:pt x="750" y="2790"/>
                  </a:cubicBezTo>
                  <a:cubicBezTo>
                    <a:pt x="748" y="2792"/>
                    <a:pt x="752" y="2792"/>
                    <a:pt x="755" y="2793"/>
                  </a:cubicBezTo>
                  <a:cubicBezTo>
                    <a:pt x="760" y="2796"/>
                    <a:pt x="766" y="2798"/>
                    <a:pt x="771" y="2800"/>
                  </a:cubicBezTo>
                  <a:cubicBezTo>
                    <a:pt x="790" y="2809"/>
                    <a:pt x="804" y="2824"/>
                    <a:pt x="823" y="2834"/>
                  </a:cubicBezTo>
                  <a:cubicBezTo>
                    <a:pt x="847" y="2847"/>
                    <a:pt x="872" y="2850"/>
                    <a:pt x="899" y="2853"/>
                  </a:cubicBezTo>
                  <a:cubicBezTo>
                    <a:pt x="927" y="2855"/>
                    <a:pt x="956" y="2857"/>
                    <a:pt x="985" y="2855"/>
                  </a:cubicBezTo>
                  <a:cubicBezTo>
                    <a:pt x="1011" y="2852"/>
                    <a:pt x="1037" y="2843"/>
                    <a:pt x="1061" y="2834"/>
                  </a:cubicBezTo>
                  <a:cubicBezTo>
                    <a:pt x="1065" y="2833"/>
                    <a:pt x="1070" y="2831"/>
                    <a:pt x="1073" y="2827"/>
                  </a:cubicBezTo>
                  <a:cubicBezTo>
                    <a:pt x="1077" y="2821"/>
                    <a:pt x="1073" y="2808"/>
                    <a:pt x="1071" y="2802"/>
                  </a:cubicBezTo>
                  <a:cubicBezTo>
                    <a:pt x="1070" y="2798"/>
                    <a:pt x="1069" y="2792"/>
                    <a:pt x="1064" y="2789"/>
                  </a:cubicBezTo>
                  <a:cubicBezTo>
                    <a:pt x="1057" y="2786"/>
                    <a:pt x="1049" y="2784"/>
                    <a:pt x="1041" y="2782"/>
                  </a:cubicBezTo>
                  <a:cubicBezTo>
                    <a:pt x="1017" y="2776"/>
                    <a:pt x="992" y="2770"/>
                    <a:pt x="969" y="2762"/>
                  </a:cubicBezTo>
                  <a:cubicBezTo>
                    <a:pt x="942" y="2752"/>
                    <a:pt x="920" y="2733"/>
                    <a:pt x="900" y="2713"/>
                  </a:cubicBezTo>
                  <a:cubicBezTo>
                    <a:pt x="886" y="2699"/>
                    <a:pt x="879" y="2677"/>
                    <a:pt x="867" y="2661"/>
                  </a:cubicBezTo>
                  <a:cubicBezTo>
                    <a:pt x="864" y="2656"/>
                    <a:pt x="860" y="2652"/>
                    <a:pt x="856" y="2648"/>
                  </a:cubicBezTo>
                  <a:cubicBezTo>
                    <a:pt x="855" y="2647"/>
                    <a:pt x="854" y="2646"/>
                    <a:pt x="853" y="2645"/>
                  </a:cubicBezTo>
                  <a:cubicBezTo>
                    <a:pt x="853" y="2645"/>
                    <a:pt x="853" y="2645"/>
                    <a:pt x="853" y="2644"/>
                  </a:cubicBezTo>
                  <a:cubicBezTo>
                    <a:pt x="856" y="2636"/>
                    <a:pt x="846" y="2627"/>
                    <a:pt x="842" y="2621"/>
                  </a:cubicBezTo>
                  <a:cubicBezTo>
                    <a:pt x="836" y="2613"/>
                    <a:pt x="830" y="2605"/>
                    <a:pt x="825" y="2597"/>
                  </a:cubicBezTo>
                  <a:cubicBezTo>
                    <a:pt x="819" y="2589"/>
                    <a:pt x="818" y="2575"/>
                    <a:pt x="815" y="2566"/>
                  </a:cubicBezTo>
                  <a:cubicBezTo>
                    <a:pt x="811" y="2552"/>
                    <a:pt x="807" y="2538"/>
                    <a:pt x="806" y="2523"/>
                  </a:cubicBezTo>
                  <a:cubicBezTo>
                    <a:pt x="806" y="2523"/>
                    <a:pt x="806" y="2523"/>
                    <a:pt x="806" y="2523"/>
                  </a:cubicBezTo>
                  <a:cubicBezTo>
                    <a:pt x="808" y="2520"/>
                    <a:pt x="809" y="2517"/>
                    <a:pt x="809" y="2514"/>
                  </a:cubicBezTo>
                  <a:cubicBezTo>
                    <a:pt x="810" y="2493"/>
                    <a:pt x="807" y="2472"/>
                    <a:pt x="805" y="2452"/>
                  </a:cubicBezTo>
                  <a:cubicBezTo>
                    <a:pt x="802" y="2428"/>
                    <a:pt x="799" y="2405"/>
                    <a:pt x="795" y="2382"/>
                  </a:cubicBezTo>
                  <a:cubicBezTo>
                    <a:pt x="789" y="2348"/>
                    <a:pt x="787" y="2313"/>
                    <a:pt x="782" y="2279"/>
                  </a:cubicBezTo>
                  <a:cubicBezTo>
                    <a:pt x="776" y="2233"/>
                    <a:pt x="778" y="2185"/>
                    <a:pt x="771" y="2138"/>
                  </a:cubicBezTo>
                  <a:cubicBezTo>
                    <a:pt x="767" y="2111"/>
                    <a:pt x="765" y="2085"/>
                    <a:pt x="764" y="2058"/>
                  </a:cubicBezTo>
                  <a:cubicBezTo>
                    <a:pt x="764" y="2028"/>
                    <a:pt x="765" y="1997"/>
                    <a:pt x="765" y="1966"/>
                  </a:cubicBezTo>
                  <a:cubicBezTo>
                    <a:pt x="766" y="1916"/>
                    <a:pt x="773" y="1866"/>
                    <a:pt x="778" y="1816"/>
                  </a:cubicBezTo>
                  <a:cubicBezTo>
                    <a:pt x="783" y="1762"/>
                    <a:pt x="788" y="1707"/>
                    <a:pt x="792" y="1653"/>
                  </a:cubicBezTo>
                  <a:cubicBezTo>
                    <a:pt x="796" y="1596"/>
                    <a:pt x="799" y="1540"/>
                    <a:pt x="801" y="1483"/>
                  </a:cubicBezTo>
                  <a:cubicBezTo>
                    <a:pt x="802" y="1458"/>
                    <a:pt x="803" y="1433"/>
                    <a:pt x="803" y="1408"/>
                  </a:cubicBezTo>
                  <a:cubicBezTo>
                    <a:pt x="803" y="1386"/>
                    <a:pt x="801" y="1365"/>
                    <a:pt x="800" y="1344"/>
                  </a:cubicBezTo>
                  <a:cubicBezTo>
                    <a:pt x="799" y="1334"/>
                    <a:pt x="798" y="1323"/>
                    <a:pt x="797" y="1313"/>
                  </a:cubicBezTo>
                  <a:cubicBezTo>
                    <a:pt x="795" y="1306"/>
                    <a:pt x="795" y="1298"/>
                    <a:pt x="794" y="1291"/>
                  </a:cubicBezTo>
                  <a:cubicBezTo>
                    <a:pt x="794" y="1289"/>
                    <a:pt x="794" y="1287"/>
                    <a:pt x="793" y="1285"/>
                  </a:cubicBezTo>
                  <a:cubicBezTo>
                    <a:pt x="793" y="1285"/>
                    <a:pt x="793" y="1285"/>
                    <a:pt x="793" y="1285"/>
                  </a:cubicBezTo>
                  <a:cubicBezTo>
                    <a:pt x="794" y="1285"/>
                    <a:pt x="794" y="1285"/>
                    <a:pt x="794" y="1285"/>
                  </a:cubicBezTo>
                  <a:cubicBezTo>
                    <a:pt x="814" y="1273"/>
                    <a:pt x="841" y="1257"/>
                    <a:pt x="849" y="1234"/>
                  </a:cubicBezTo>
                  <a:cubicBezTo>
                    <a:pt x="854" y="1218"/>
                    <a:pt x="850" y="1201"/>
                    <a:pt x="848" y="1184"/>
                  </a:cubicBezTo>
                  <a:cubicBezTo>
                    <a:pt x="843" y="1161"/>
                    <a:pt x="839" y="1137"/>
                    <a:pt x="834" y="1114"/>
                  </a:cubicBezTo>
                  <a:cubicBezTo>
                    <a:pt x="821" y="1048"/>
                    <a:pt x="811" y="982"/>
                    <a:pt x="801" y="916"/>
                  </a:cubicBezTo>
                  <a:cubicBezTo>
                    <a:pt x="792" y="860"/>
                    <a:pt x="782" y="805"/>
                    <a:pt x="777" y="749"/>
                  </a:cubicBezTo>
                  <a:cubicBezTo>
                    <a:pt x="769" y="674"/>
                    <a:pt x="770" y="598"/>
                    <a:pt x="767" y="523"/>
                  </a:cubicBezTo>
                  <a:cubicBezTo>
                    <a:pt x="782" y="533"/>
                    <a:pt x="795" y="546"/>
                    <a:pt x="809" y="558"/>
                  </a:cubicBezTo>
                  <a:cubicBezTo>
                    <a:pt x="811" y="560"/>
                    <a:pt x="814" y="562"/>
                    <a:pt x="818" y="563"/>
                  </a:cubicBezTo>
                  <a:cubicBezTo>
                    <a:pt x="826" y="566"/>
                    <a:pt x="832" y="570"/>
                    <a:pt x="838" y="576"/>
                  </a:cubicBezTo>
                  <a:cubicBezTo>
                    <a:pt x="847" y="584"/>
                    <a:pt x="858" y="588"/>
                    <a:pt x="869" y="591"/>
                  </a:cubicBezTo>
                  <a:cubicBezTo>
                    <a:pt x="883" y="595"/>
                    <a:pt x="898" y="595"/>
                    <a:pt x="912" y="597"/>
                  </a:cubicBezTo>
                  <a:cubicBezTo>
                    <a:pt x="920" y="599"/>
                    <a:pt x="928" y="599"/>
                    <a:pt x="937" y="600"/>
                  </a:cubicBezTo>
                  <a:cubicBezTo>
                    <a:pt x="949" y="601"/>
                    <a:pt x="961" y="602"/>
                    <a:pt x="972" y="603"/>
                  </a:cubicBezTo>
                  <a:cubicBezTo>
                    <a:pt x="983" y="605"/>
                    <a:pt x="993" y="609"/>
                    <a:pt x="1004" y="607"/>
                  </a:cubicBezTo>
                  <a:cubicBezTo>
                    <a:pt x="1019" y="604"/>
                    <a:pt x="1034" y="599"/>
                    <a:pt x="1048" y="596"/>
                  </a:cubicBezTo>
                  <a:cubicBezTo>
                    <a:pt x="1060" y="593"/>
                    <a:pt x="1072" y="590"/>
                    <a:pt x="1083" y="584"/>
                  </a:cubicBezTo>
                  <a:cubicBezTo>
                    <a:pt x="1105" y="571"/>
                    <a:pt x="1127" y="559"/>
                    <a:pt x="1153" y="556"/>
                  </a:cubicBezTo>
                  <a:cubicBezTo>
                    <a:pt x="1177" y="552"/>
                    <a:pt x="1199" y="535"/>
                    <a:pt x="1222" y="528"/>
                  </a:cubicBezTo>
                  <a:cubicBezTo>
                    <a:pt x="1236" y="523"/>
                    <a:pt x="1249" y="518"/>
                    <a:pt x="1262" y="511"/>
                  </a:cubicBezTo>
                  <a:cubicBezTo>
                    <a:pt x="1263" y="520"/>
                    <a:pt x="1264" y="529"/>
                    <a:pt x="1266" y="538"/>
                  </a:cubicBezTo>
                  <a:cubicBezTo>
                    <a:pt x="1257" y="553"/>
                    <a:pt x="1255" y="573"/>
                    <a:pt x="1249" y="590"/>
                  </a:cubicBezTo>
                  <a:cubicBezTo>
                    <a:pt x="1242" y="610"/>
                    <a:pt x="1238" y="632"/>
                    <a:pt x="1234" y="653"/>
                  </a:cubicBezTo>
                  <a:cubicBezTo>
                    <a:pt x="1230" y="673"/>
                    <a:pt x="1228" y="692"/>
                    <a:pt x="1230" y="712"/>
                  </a:cubicBezTo>
                  <a:cubicBezTo>
                    <a:pt x="1231" y="720"/>
                    <a:pt x="1232" y="728"/>
                    <a:pt x="1233" y="736"/>
                  </a:cubicBezTo>
                  <a:cubicBezTo>
                    <a:pt x="1230" y="738"/>
                    <a:pt x="1228" y="739"/>
                    <a:pt x="1225" y="740"/>
                  </a:cubicBezTo>
                  <a:cubicBezTo>
                    <a:pt x="1218" y="744"/>
                    <a:pt x="1210" y="747"/>
                    <a:pt x="1205" y="753"/>
                  </a:cubicBezTo>
                  <a:cubicBezTo>
                    <a:pt x="1201" y="758"/>
                    <a:pt x="1198" y="764"/>
                    <a:pt x="1197" y="770"/>
                  </a:cubicBezTo>
                  <a:cubicBezTo>
                    <a:pt x="1192" y="771"/>
                    <a:pt x="1185" y="770"/>
                    <a:pt x="1180" y="769"/>
                  </a:cubicBezTo>
                  <a:cubicBezTo>
                    <a:pt x="1168" y="769"/>
                    <a:pt x="1157" y="769"/>
                    <a:pt x="1146" y="776"/>
                  </a:cubicBezTo>
                  <a:cubicBezTo>
                    <a:pt x="1136" y="784"/>
                    <a:pt x="1126" y="793"/>
                    <a:pt x="1118" y="804"/>
                  </a:cubicBezTo>
                  <a:cubicBezTo>
                    <a:pt x="1099" y="807"/>
                    <a:pt x="1079" y="809"/>
                    <a:pt x="1060" y="813"/>
                  </a:cubicBezTo>
                  <a:cubicBezTo>
                    <a:pt x="1032" y="819"/>
                    <a:pt x="1002" y="819"/>
                    <a:pt x="974" y="827"/>
                  </a:cubicBezTo>
                  <a:cubicBezTo>
                    <a:pt x="947" y="835"/>
                    <a:pt x="920" y="843"/>
                    <a:pt x="893" y="847"/>
                  </a:cubicBezTo>
                  <a:cubicBezTo>
                    <a:pt x="884" y="849"/>
                    <a:pt x="873" y="853"/>
                    <a:pt x="874" y="864"/>
                  </a:cubicBezTo>
                  <a:cubicBezTo>
                    <a:pt x="877" y="898"/>
                    <a:pt x="881" y="932"/>
                    <a:pt x="888" y="966"/>
                  </a:cubicBezTo>
                  <a:cubicBezTo>
                    <a:pt x="896" y="1004"/>
                    <a:pt x="913" y="1041"/>
                    <a:pt x="933" y="1074"/>
                  </a:cubicBezTo>
                  <a:cubicBezTo>
                    <a:pt x="934" y="1075"/>
                    <a:pt x="935" y="1076"/>
                    <a:pt x="936" y="1076"/>
                  </a:cubicBezTo>
                  <a:cubicBezTo>
                    <a:pt x="977" y="1061"/>
                    <a:pt x="1019" y="1046"/>
                    <a:pt x="1060" y="1032"/>
                  </a:cubicBezTo>
                  <a:cubicBezTo>
                    <a:pt x="1098" y="1019"/>
                    <a:pt x="1137" y="1010"/>
                    <a:pt x="1174" y="997"/>
                  </a:cubicBezTo>
                  <a:cubicBezTo>
                    <a:pt x="1206" y="986"/>
                    <a:pt x="1236" y="974"/>
                    <a:pt x="1267" y="962"/>
                  </a:cubicBezTo>
                  <a:cubicBezTo>
                    <a:pt x="1266" y="969"/>
                    <a:pt x="1266" y="976"/>
                    <a:pt x="1266" y="983"/>
                  </a:cubicBezTo>
                  <a:cubicBezTo>
                    <a:pt x="1265" y="1000"/>
                    <a:pt x="1263" y="1016"/>
                    <a:pt x="1261" y="1033"/>
                  </a:cubicBezTo>
                  <a:cubicBezTo>
                    <a:pt x="1257" y="1068"/>
                    <a:pt x="1252" y="1103"/>
                    <a:pt x="1248" y="1138"/>
                  </a:cubicBezTo>
                  <a:cubicBezTo>
                    <a:pt x="1241" y="1197"/>
                    <a:pt x="1239" y="1255"/>
                    <a:pt x="1237" y="1315"/>
                  </a:cubicBezTo>
                  <a:cubicBezTo>
                    <a:pt x="1236" y="1343"/>
                    <a:pt x="1235" y="1371"/>
                    <a:pt x="1234" y="1398"/>
                  </a:cubicBezTo>
                  <a:cubicBezTo>
                    <a:pt x="1233" y="1409"/>
                    <a:pt x="1232" y="1419"/>
                    <a:pt x="1231" y="1429"/>
                  </a:cubicBezTo>
                  <a:cubicBezTo>
                    <a:pt x="1230" y="1441"/>
                    <a:pt x="1225" y="1463"/>
                    <a:pt x="1232" y="1474"/>
                  </a:cubicBezTo>
                  <a:cubicBezTo>
                    <a:pt x="1236" y="1480"/>
                    <a:pt x="1248" y="1482"/>
                    <a:pt x="1254" y="1482"/>
                  </a:cubicBezTo>
                  <a:cubicBezTo>
                    <a:pt x="1255" y="1482"/>
                    <a:pt x="1257" y="1481"/>
                    <a:pt x="1259" y="1481"/>
                  </a:cubicBezTo>
                  <a:cubicBezTo>
                    <a:pt x="1259" y="1481"/>
                    <a:pt x="1259" y="1481"/>
                    <a:pt x="1259" y="1481"/>
                  </a:cubicBezTo>
                  <a:cubicBezTo>
                    <a:pt x="1259" y="1486"/>
                    <a:pt x="1259" y="1492"/>
                    <a:pt x="1259" y="1498"/>
                  </a:cubicBezTo>
                  <a:cubicBezTo>
                    <a:pt x="1259" y="1525"/>
                    <a:pt x="1258" y="1552"/>
                    <a:pt x="1261" y="1580"/>
                  </a:cubicBezTo>
                  <a:cubicBezTo>
                    <a:pt x="1267" y="1636"/>
                    <a:pt x="1275" y="1693"/>
                    <a:pt x="1284" y="1750"/>
                  </a:cubicBezTo>
                  <a:cubicBezTo>
                    <a:pt x="1294" y="1816"/>
                    <a:pt x="1298" y="1883"/>
                    <a:pt x="1313" y="1948"/>
                  </a:cubicBezTo>
                  <a:cubicBezTo>
                    <a:pt x="1319" y="1971"/>
                    <a:pt x="1328" y="1996"/>
                    <a:pt x="1329" y="2020"/>
                  </a:cubicBezTo>
                  <a:cubicBezTo>
                    <a:pt x="1329" y="2042"/>
                    <a:pt x="1330" y="2065"/>
                    <a:pt x="1330" y="2088"/>
                  </a:cubicBezTo>
                  <a:cubicBezTo>
                    <a:pt x="1331" y="2115"/>
                    <a:pt x="1331" y="2142"/>
                    <a:pt x="1334" y="2169"/>
                  </a:cubicBezTo>
                  <a:cubicBezTo>
                    <a:pt x="1336" y="2194"/>
                    <a:pt x="1345" y="2217"/>
                    <a:pt x="1354" y="2240"/>
                  </a:cubicBezTo>
                  <a:cubicBezTo>
                    <a:pt x="1357" y="2248"/>
                    <a:pt x="1357" y="2253"/>
                    <a:pt x="1357" y="2262"/>
                  </a:cubicBezTo>
                  <a:cubicBezTo>
                    <a:pt x="1355" y="2283"/>
                    <a:pt x="1353" y="2305"/>
                    <a:pt x="1349" y="2326"/>
                  </a:cubicBezTo>
                  <a:cubicBezTo>
                    <a:pt x="1344" y="2354"/>
                    <a:pt x="1336" y="2382"/>
                    <a:pt x="1333" y="2411"/>
                  </a:cubicBezTo>
                  <a:cubicBezTo>
                    <a:pt x="1332" y="2424"/>
                    <a:pt x="1337" y="2438"/>
                    <a:pt x="1339" y="2451"/>
                  </a:cubicBezTo>
                  <a:cubicBezTo>
                    <a:pt x="1344" y="2473"/>
                    <a:pt x="1349" y="2494"/>
                    <a:pt x="1350" y="2517"/>
                  </a:cubicBezTo>
                  <a:cubicBezTo>
                    <a:pt x="1350" y="2524"/>
                    <a:pt x="1350" y="2531"/>
                    <a:pt x="1350" y="2538"/>
                  </a:cubicBezTo>
                  <a:cubicBezTo>
                    <a:pt x="1350" y="2540"/>
                    <a:pt x="1350" y="2542"/>
                    <a:pt x="1350" y="2544"/>
                  </a:cubicBezTo>
                  <a:cubicBezTo>
                    <a:pt x="1338" y="2549"/>
                    <a:pt x="1325" y="2554"/>
                    <a:pt x="1313" y="2560"/>
                  </a:cubicBezTo>
                  <a:cubicBezTo>
                    <a:pt x="1292" y="2570"/>
                    <a:pt x="1280" y="2583"/>
                    <a:pt x="1273" y="2606"/>
                  </a:cubicBezTo>
                  <a:cubicBezTo>
                    <a:pt x="1263" y="2641"/>
                    <a:pt x="1269" y="2678"/>
                    <a:pt x="1279" y="2712"/>
                  </a:cubicBezTo>
                  <a:cubicBezTo>
                    <a:pt x="1280" y="2714"/>
                    <a:pt x="1281" y="2717"/>
                    <a:pt x="1282" y="2720"/>
                  </a:cubicBezTo>
                  <a:cubicBezTo>
                    <a:pt x="1282" y="2720"/>
                    <a:pt x="1282" y="2720"/>
                    <a:pt x="1280" y="2722"/>
                  </a:cubicBezTo>
                  <a:cubicBezTo>
                    <a:pt x="1277" y="2725"/>
                    <a:pt x="1274" y="2727"/>
                    <a:pt x="1272" y="2730"/>
                  </a:cubicBezTo>
                  <a:cubicBezTo>
                    <a:pt x="1259" y="2743"/>
                    <a:pt x="1249" y="2758"/>
                    <a:pt x="1239" y="2774"/>
                  </a:cubicBezTo>
                  <a:cubicBezTo>
                    <a:pt x="1236" y="2778"/>
                    <a:pt x="1228" y="2781"/>
                    <a:pt x="1223" y="2785"/>
                  </a:cubicBezTo>
                  <a:cubicBezTo>
                    <a:pt x="1211" y="2792"/>
                    <a:pt x="1198" y="2800"/>
                    <a:pt x="1186" y="2808"/>
                  </a:cubicBezTo>
                  <a:cubicBezTo>
                    <a:pt x="1177" y="2814"/>
                    <a:pt x="1169" y="2820"/>
                    <a:pt x="1161" y="2825"/>
                  </a:cubicBezTo>
                  <a:cubicBezTo>
                    <a:pt x="1146" y="2836"/>
                    <a:pt x="1128" y="2842"/>
                    <a:pt x="1111" y="2848"/>
                  </a:cubicBezTo>
                  <a:cubicBezTo>
                    <a:pt x="1078" y="2860"/>
                    <a:pt x="1046" y="2865"/>
                    <a:pt x="1011" y="2864"/>
                  </a:cubicBezTo>
                  <a:cubicBezTo>
                    <a:pt x="997" y="2864"/>
                    <a:pt x="983" y="2863"/>
                    <a:pt x="969" y="2862"/>
                  </a:cubicBezTo>
                  <a:cubicBezTo>
                    <a:pt x="962" y="2862"/>
                    <a:pt x="953" y="2861"/>
                    <a:pt x="947" y="2867"/>
                  </a:cubicBezTo>
                  <a:cubicBezTo>
                    <a:pt x="938" y="2876"/>
                    <a:pt x="923" y="2908"/>
                    <a:pt x="936" y="2919"/>
                  </a:cubicBezTo>
                  <a:cubicBezTo>
                    <a:pt x="988" y="2959"/>
                    <a:pt x="1061" y="2969"/>
                    <a:pt x="1124" y="2971"/>
                  </a:cubicBezTo>
                  <a:cubicBezTo>
                    <a:pt x="1157" y="2972"/>
                    <a:pt x="1190" y="2970"/>
                    <a:pt x="1223" y="2963"/>
                  </a:cubicBezTo>
                  <a:cubicBezTo>
                    <a:pt x="1247" y="2959"/>
                    <a:pt x="1271" y="2952"/>
                    <a:pt x="1295" y="2947"/>
                  </a:cubicBezTo>
                  <a:cubicBezTo>
                    <a:pt x="1308" y="2944"/>
                    <a:pt x="1321" y="2942"/>
                    <a:pt x="1334" y="2940"/>
                  </a:cubicBezTo>
                  <a:cubicBezTo>
                    <a:pt x="1336" y="2939"/>
                    <a:pt x="1337" y="2939"/>
                    <a:pt x="1339" y="2939"/>
                  </a:cubicBezTo>
                  <a:cubicBezTo>
                    <a:pt x="1339" y="2939"/>
                    <a:pt x="1339" y="2939"/>
                    <a:pt x="1339" y="2939"/>
                  </a:cubicBezTo>
                  <a:cubicBezTo>
                    <a:pt x="1340" y="2943"/>
                    <a:pt x="1340" y="2947"/>
                    <a:pt x="1340" y="2951"/>
                  </a:cubicBezTo>
                  <a:cubicBezTo>
                    <a:pt x="1341" y="2955"/>
                    <a:pt x="1341" y="2966"/>
                    <a:pt x="1346" y="2968"/>
                  </a:cubicBezTo>
                  <a:cubicBezTo>
                    <a:pt x="1353" y="2970"/>
                    <a:pt x="1362" y="2970"/>
                    <a:pt x="1369" y="2971"/>
                  </a:cubicBezTo>
                  <a:cubicBezTo>
                    <a:pt x="1395" y="2974"/>
                    <a:pt x="1424" y="2980"/>
                    <a:pt x="1450" y="2976"/>
                  </a:cubicBezTo>
                  <a:cubicBezTo>
                    <a:pt x="1465" y="2973"/>
                    <a:pt x="1479" y="2967"/>
                    <a:pt x="1493" y="2960"/>
                  </a:cubicBezTo>
                  <a:cubicBezTo>
                    <a:pt x="1498" y="2957"/>
                    <a:pt x="1503" y="2956"/>
                    <a:pt x="1503" y="2950"/>
                  </a:cubicBezTo>
                  <a:cubicBezTo>
                    <a:pt x="1503" y="2927"/>
                    <a:pt x="1504" y="2904"/>
                    <a:pt x="1507" y="2881"/>
                  </a:cubicBezTo>
                  <a:cubicBezTo>
                    <a:pt x="1509" y="2854"/>
                    <a:pt x="1507" y="2825"/>
                    <a:pt x="1505" y="2798"/>
                  </a:cubicBezTo>
                  <a:cubicBezTo>
                    <a:pt x="1504" y="2786"/>
                    <a:pt x="1505" y="2776"/>
                    <a:pt x="1506" y="2765"/>
                  </a:cubicBezTo>
                  <a:cubicBezTo>
                    <a:pt x="1507" y="2761"/>
                    <a:pt x="1506" y="2752"/>
                    <a:pt x="1507" y="2750"/>
                  </a:cubicBezTo>
                  <a:cubicBezTo>
                    <a:pt x="1510" y="2746"/>
                    <a:pt x="1513" y="2741"/>
                    <a:pt x="1515" y="2736"/>
                  </a:cubicBezTo>
                  <a:cubicBezTo>
                    <a:pt x="1521" y="2727"/>
                    <a:pt x="1528" y="2717"/>
                    <a:pt x="1532" y="2706"/>
                  </a:cubicBezTo>
                  <a:cubicBezTo>
                    <a:pt x="1538" y="2690"/>
                    <a:pt x="1538" y="2669"/>
                    <a:pt x="1540" y="2652"/>
                  </a:cubicBezTo>
                  <a:cubicBezTo>
                    <a:pt x="1545" y="2618"/>
                    <a:pt x="1551" y="2584"/>
                    <a:pt x="1555" y="2550"/>
                  </a:cubicBezTo>
                  <a:cubicBezTo>
                    <a:pt x="1558" y="2522"/>
                    <a:pt x="1561" y="2494"/>
                    <a:pt x="1565" y="2466"/>
                  </a:cubicBezTo>
                  <a:cubicBezTo>
                    <a:pt x="1573" y="2409"/>
                    <a:pt x="1584" y="2352"/>
                    <a:pt x="1591" y="2295"/>
                  </a:cubicBezTo>
                  <a:cubicBezTo>
                    <a:pt x="1595" y="2257"/>
                    <a:pt x="1599" y="2217"/>
                    <a:pt x="1595" y="2179"/>
                  </a:cubicBezTo>
                  <a:cubicBezTo>
                    <a:pt x="1591" y="2139"/>
                    <a:pt x="1582" y="2100"/>
                    <a:pt x="1588" y="2061"/>
                  </a:cubicBezTo>
                  <a:cubicBezTo>
                    <a:pt x="1593" y="2027"/>
                    <a:pt x="1595" y="1992"/>
                    <a:pt x="1591" y="1958"/>
                  </a:cubicBezTo>
                  <a:cubicBezTo>
                    <a:pt x="1588" y="1938"/>
                    <a:pt x="1582" y="1917"/>
                    <a:pt x="1582" y="1897"/>
                  </a:cubicBezTo>
                  <a:cubicBezTo>
                    <a:pt x="1583" y="1885"/>
                    <a:pt x="1585" y="1873"/>
                    <a:pt x="1587" y="1861"/>
                  </a:cubicBezTo>
                  <a:cubicBezTo>
                    <a:pt x="1595" y="1878"/>
                    <a:pt x="1602" y="1895"/>
                    <a:pt x="1609" y="1912"/>
                  </a:cubicBezTo>
                  <a:cubicBezTo>
                    <a:pt x="1612" y="1920"/>
                    <a:pt x="1612" y="1929"/>
                    <a:pt x="1613" y="1938"/>
                  </a:cubicBezTo>
                  <a:cubicBezTo>
                    <a:pt x="1615" y="1953"/>
                    <a:pt x="1616" y="1969"/>
                    <a:pt x="1619" y="1984"/>
                  </a:cubicBezTo>
                  <a:cubicBezTo>
                    <a:pt x="1622" y="1999"/>
                    <a:pt x="1629" y="2013"/>
                    <a:pt x="1634" y="2028"/>
                  </a:cubicBezTo>
                  <a:cubicBezTo>
                    <a:pt x="1642" y="2051"/>
                    <a:pt x="1641" y="2073"/>
                    <a:pt x="1642" y="2096"/>
                  </a:cubicBezTo>
                  <a:cubicBezTo>
                    <a:pt x="1644" y="2128"/>
                    <a:pt x="1653" y="2162"/>
                    <a:pt x="1666" y="2190"/>
                  </a:cubicBezTo>
                  <a:cubicBezTo>
                    <a:pt x="1672" y="2205"/>
                    <a:pt x="1684" y="2217"/>
                    <a:pt x="1691" y="2231"/>
                  </a:cubicBezTo>
                  <a:cubicBezTo>
                    <a:pt x="1696" y="2239"/>
                    <a:pt x="1701" y="2256"/>
                    <a:pt x="1697" y="2264"/>
                  </a:cubicBezTo>
                  <a:cubicBezTo>
                    <a:pt x="1694" y="2270"/>
                    <a:pt x="1692" y="2277"/>
                    <a:pt x="1691" y="2284"/>
                  </a:cubicBezTo>
                  <a:cubicBezTo>
                    <a:pt x="1685" y="2319"/>
                    <a:pt x="1706" y="2349"/>
                    <a:pt x="1709" y="2383"/>
                  </a:cubicBezTo>
                  <a:cubicBezTo>
                    <a:pt x="1715" y="2448"/>
                    <a:pt x="1712" y="2511"/>
                    <a:pt x="1708" y="2576"/>
                  </a:cubicBezTo>
                  <a:cubicBezTo>
                    <a:pt x="1707" y="2604"/>
                    <a:pt x="1706" y="2631"/>
                    <a:pt x="1704" y="2659"/>
                  </a:cubicBezTo>
                  <a:cubicBezTo>
                    <a:pt x="1704" y="2666"/>
                    <a:pt x="1703" y="2665"/>
                    <a:pt x="1699" y="2672"/>
                  </a:cubicBezTo>
                  <a:cubicBezTo>
                    <a:pt x="1690" y="2686"/>
                    <a:pt x="1681" y="2701"/>
                    <a:pt x="1673" y="2716"/>
                  </a:cubicBezTo>
                  <a:cubicBezTo>
                    <a:pt x="1667" y="2729"/>
                    <a:pt x="1662" y="2746"/>
                    <a:pt x="1665" y="2761"/>
                  </a:cubicBezTo>
                  <a:cubicBezTo>
                    <a:pt x="1667" y="2770"/>
                    <a:pt x="1670" y="2777"/>
                    <a:pt x="1675" y="2784"/>
                  </a:cubicBezTo>
                  <a:cubicBezTo>
                    <a:pt x="1678" y="2790"/>
                    <a:pt x="1681" y="2796"/>
                    <a:pt x="1683" y="2802"/>
                  </a:cubicBezTo>
                  <a:cubicBezTo>
                    <a:pt x="1684" y="2804"/>
                    <a:pt x="1685" y="2806"/>
                    <a:pt x="1685" y="2808"/>
                  </a:cubicBezTo>
                  <a:cubicBezTo>
                    <a:pt x="1679" y="2810"/>
                    <a:pt x="1677" y="2816"/>
                    <a:pt x="1677" y="2823"/>
                  </a:cubicBezTo>
                  <a:cubicBezTo>
                    <a:pt x="1679" y="2844"/>
                    <a:pt x="1682" y="2865"/>
                    <a:pt x="1684" y="2885"/>
                  </a:cubicBezTo>
                  <a:cubicBezTo>
                    <a:pt x="1686" y="2907"/>
                    <a:pt x="1676" y="2929"/>
                    <a:pt x="1669" y="2950"/>
                  </a:cubicBezTo>
                  <a:cubicBezTo>
                    <a:pt x="1656" y="2987"/>
                    <a:pt x="1633" y="3022"/>
                    <a:pt x="1616" y="3057"/>
                  </a:cubicBezTo>
                  <a:cubicBezTo>
                    <a:pt x="1598" y="3091"/>
                    <a:pt x="1583" y="3128"/>
                    <a:pt x="1591" y="3166"/>
                  </a:cubicBezTo>
                  <a:cubicBezTo>
                    <a:pt x="1595" y="3187"/>
                    <a:pt x="1626" y="3187"/>
                    <a:pt x="1642" y="3189"/>
                  </a:cubicBezTo>
                  <a:cubicBezTo>
                    <a:pt x="1674" y="3193"/>
                    <a:pt x="1701" y="3190"/>
                    <a:pt x="1731" y="3179"/>
                  </a:cubicBezTo>
                  <a:cubicBezTo>
                    <a:pt x="1759" y="3168"/>
                    <a:pt x="1787" y="3155"/>
                    <a:pt x="1813" y="3141"/>
                  </a:cubicBezTo>
                  <a:cubicBezTo>
                    <a:pt x="1820" y="3137"/>
                    <a:pt x="1828" y="3132"/>
                    <a:pt x="1834" y="3127"/>
                  </a:cubicBezTo>
                  <a:cubicBezTo>
                    <a:pt x="1843" y="3119"/>
                    <a:pt x="1844" y="3103"/>
                    <a:pt x="1846" y="3092"/>
                  </a:cubicBezTo>
                  <a:cubicBezTo>
                    <a:pt x="1848" y="3076"/>
                    <a:pt x="1850" y="3062"/>
                    <a:pt x="1856" y="3047"/>
                  </a:cubicBezTo>
                  <a:cubicBezTo>
                    <a:pt x="1862" y="3032"/>
                    <a:pt x="1867" y="3019"/>
                    <a:pt x="1868" y="3003"/>
                  </a:cubicBezTo>
                  <a:cubicBezTo>
                    <a:pt x="1871" y="2980"/>
                    <a:pt x="1873" y="2957"/>
                    <a:pt x="1870" y="2933"/>
                  </a:cubicBezTo>
                  <a:cubicBezTo>
                    <a:pt x="1869" y="2923"/>
                    <a:pt x="1877" y="2907"/>
                    <a:pt x="1879" y="2896"/>
                  </a:cubicBezTo>
                  <a:cubicBezTo>
                    <a:pt x="1883" y="2881"/>
                    <a:pt x="1885" y="2864"/>
                    <a:pt x="1883" y="2849"/>
                  </a:cubicBezTo>
                  <a:cubicBezTo>
                    <a:pt x="1881" y="2837"/>
                    <a:pt x="1875" y="2826"/>
                    <a:pt x="1872" y="2815"/>
                  </a:cubicBezTo>
                  <a:cubicBezTo>
                    <a:pt x="1870" y="2808"/>
                    <a:pt x="1869" y="2805"/>
                    <a:pt x="1875" y="2800"/>
                  </a:cubicBezTo>
                  <a:cubicBezTo>
                    <a:pt x="1881" y="2795"/>
                    <a:pt x="1888" y="2789"/>
                    <a:pt x="1894" y="2783"/>
                  </a:cubicBezTo>
                  <a:cubicBezTo>
                    <a:pt x="1909" y="2768"/>
                    <a:pt x="1907" y="2745"/>
                    <a:pt x="1908" y="2725"/>
                  </a:cubicBezTo>
                  <a:cubicBezTo>
                    <a:pt x="1911" y="2681"/>
                    <a:pt x="1911" y="2637"/>
                    <a:pt x="1917" y="2594"/>
                  </a:cubicBezTo>
                  <a:cubicBezTo>
                    <a:pt x="1921" y="2566"/>
                    <a:pt x="1924" y="2538"/>
                    <a:pt x="1928" y="2510"/>
                  </a:cubicBezTo>
                  <a:cubicBezTo>
                    <a:pt x="1931" y="2490"/>
                    <a:pt x="1934" y="2470"/>
                    <a:pt x="1934" y="2449"/>
                  </a:cubicBezTo>
                  <a:cubicBezTo>
                    <a:pt x="1934" y="2404"/>
                    <a:pt x="1934" y="2358"/>
                    <a:pt x="1933" y="2312"/>
                  </a:cubicBezTo>
                  <a:cubicBezTo>
                    <a:pt x="1931" y="2262"/>
                    <a:pt x="1933" y="2205"/>
                    <a:pt x="1917" y="2156"/>
                  </a:cubicBezTo>
                  <a:cubicBezTo>
                    <a:pt x="1908" y="2130"/>
                    <a:pt x="1899" y="2102"/>
                    <a:pt x="1899" y="2073"/>
                  </a:cubicBezTo>
                  <a:cubicBezTo>
                    <a:pt x="1900" y="2060"/>
                    <a:pt x="1897" y="2047"/>
                    <a:pt x="1895" y="2034"/>
                  </a:cubicBezTo>
                  <a:cubicBezTo>
                    <a:pt x="1891" y="2004"/>
                    <a:pt x="1887" y="1975"/>
                    <a:pt x="1882" y="1946"/>
                  </a:cubicBezTo>
                  <a:cubicBezTo>
                    <a:pt x="1876" y="1916"/>
                    <a:pt x="1867" y="1888"/>
                    <a:pt x="1859" y="1858"/>
                  </a:cubicBezTo>
                  <a:cubicBezTo>
                    <a:pt x="1847" y="1817"/>
                    <a:pt x="1853" y="1771"/>
                    <a:pt x="1853" y="1728"/>
                  </a:cubicBezTo>
                  <a:cubicBezTo>
                    <a:pt x="1854" y="1682"/>
                    <a:pt x="1854" y="1636"/>
                    <a:pt x="1858" y="1591"/>
                  </a:cubicBezTo>
                  <a:cubicBezTo>
                    <a:pt x="1859" y="1578"/>
                    <a:pt x="1861" y="1566"/>
                    <a:pt x="1862" y="1552"/>
                  </a:cubicBezTo>
                  <a:cubicBezTo>
                    <a:pt x="1862" y="1535"/>
                    <a:pt x="1860" y="1518"/>
                    <a:pt x="1866" y="1501"/>
                  </a:cubicBezTo>
                  <a:cubicBezTo>
                    <a:pt x="1869" y="1491"/>
                    <a:pt x="1870" y="1485"/>
                    <a:pt x="1882" y="1489"/>
                  </a:cubicBezTo>
                  <a:cubicBezTo>
                    <a:pt x="1891" y="1492"/>
                    <a:pt x="1899" y="1495"/>
                    <a:pt x="1907" y="1497"/>
                  </a:cubicBezTo>
                  <a:cubicBezTo>
                    <a:pt x="1913" y="1499"/>
                    <a:pt x="1932" y="1506"/>
                    <a:pt x="1937" y="1501"/>
                  </a:cubicBezTo>
                  <a:cubicBezTo>
                    <a:pt x="1940" y="1498"/>
                    <a:pt x="1938" y="1493"/>
                    <a:pt x="1937" y="1490"/>
                  </a:cubicBezTo>
                  <a:cubicBezTo>
                    <a:pt x="1935" y="1478"/>
                    <a:pt x="1932" y="1466"/>
                    <a:pt x="1929" y="1454"/>
                  </a:cubicBezTo>
                  <a:cubicBezTo>
                    <a:pt x="1927" y="1442"/>
                    <a:pt x="1924" y="1430"/>
                    <a:pt x="1922" y="1418"/>
                  </a:cubicBezTo>
                  <a:cubicBezTo>
                    <a:pt x="1971" y="1428"/>
                    <a:pt x="1971" y="1428"/>
                    <a:pt x="1971" y="1428"/>
                  </a:cubicBezTo>
                  <a:cubicBezTo>
                    <a:pt x="1971" y="1428"/>
                    <a:pt x="1983" y="1404"/>
                    <a:pt x="1988" y="1342"/>
                  </a:cubicBezTo>
                  <a:cubicBezTo>
                    <a:pt x="1992" y="1280"/>
                    <a:pt x="2007" y="1254"/>
                    <a:pt x="2007" y="1216"/>
                  </a:cubicBezTo>
                  <a:cubicBezTo>
                    <a:pt x="2007" y="1178"/>
                    <a:pt x="2016" y="1140"/>
                    <a:pt x="2021" y="1116"/>
                  </a:cubicBezTo>
                  <a:cubicBezTo>
                    <a:pt x="2026" y="1092"/>
                    <a:pt x="2045" y="1021"/>
                    <a:pt x="2040" y="985"/>
                  </a:cubicBezTo>
                  <a:cubicBezTo>
                    <a:pt x="2037" y="964"/>
                    <a:pt x="2040" y="929"/>
                    <a:pt x="2043" y="903"/>
                  </a:cubicBezTo>
                  <a:cubicBezTo>
                    <a:pt x="2044" y="900"/>
                    <a:pt x="2044" y="898"/>
                    <a:pt x="2045" y="895"/>
                  </a:cubicBezTo>
                  <a:close/>
                </a:path>
              </a:pathLst>
            </a:custGeom>
            <a:solidFill>
              <a:srgbClr val="4040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7" name="Freeform 6"/>
            <p:cNvSpPr>
              <a:spLocks noEditPoints="1"/>
            </p:cNvSpPr>
            <p:nvPr/>
          </p:nvSpPr>
          <p:spPr bwMode="auto">
            <a:xfrm>
              <a:off x="4868863" y="2593976"/>
              <a:ext cx="2368550" cy="3681413"/>
            </a:xfrm>
            <a:custGeom>
              <a:avLst/>
              <a:gdLst>
                <a:gd name="T0" fmla="*/ 360 w 2049"/>
                <a:gd name="T1" fmla="*/ 753 h 3185"/>
                <a:gd name="T2" fmla="*/ 220 w 2049"/>
                <a:gd name="T3" fmla="*/ 551 h 3185"/>
                <a:gd name="T4" fmla="*/ 189 w 2049"/>
                <a:gd name="T5" fmla="*/ 2541 h 3185"/>
                <a:gd name="T6" fmla="*/ 197 w 2049"/>
                <a:gd name="T7" fmla="*/ 2789 h 3185"/>
                <a:gd name="T8" fmla="*/ 206 w 2049"/>
                <a:gd name="T9" fmla="*/ 2950 h 3185"/>
                <a:gd name="T10" fmla="*/ 1220 w 2049"/>
                <a:gd name="T11" fmla="*/ 852 h 3185"/>
                <a:gd name="T12" fmla="*/ 1242 w 2049"/>
                <a:gd name="T13" fmla="*/ 599 h 3185"/>
                <a:gd name="T14" fmla="*/ 1168 w 2049"/>
                <a:gd name="T15" fmla="*/ 808 h 3185"/>
                <a:gd name="T16" fmla="*/ 1297 w 2049"/>
                <a:gd name="T17" fmla="*/ 278 h 3185"/>
                <a:gd name="T18" fmla="*/ 1295 w 2049"/>
                <a:gd name="T19" fmla="*/ 839 h 3185"/>
                <a:gd name="T20" fmla="*/ 1741 w 2049"/>
                <a:gd name="T21" fmla="*/ 54 h 3185"/>
                <a:gd name="T22" fmla="*/ 1384 w 2049"/>
                <a:gd name="T23" fmla="*/ 528 h 3185"/>
                <a:gd name="T24" fmla="*/ 1350 w 2049"/>
                <a:gd name="T25" fmla="*/ 614 h 3185"/>
                <a:gd name="T26" fmla="*/ 1422 w 2049"/>
                <a:gd name="T27" fmla="*/ 119 h 3185"/>
                <a:gd name="T28" fmla="*/ 1932 w 2049"/>
                <a:gd name="T29" fmla="*/ 140 h 3185"/>
                <a:gd name="T30" fmla="*/ 718 w 2049"/>
                <a:gd name="T31" fmla="*/ 1339 h 3185"/>
                <a:gd name="T32" fmla="*/ 154 w 2049"/>
                <a:gd name="T33" fmla="*/ 893 h 3185"/>
                <a:gd name="T34" fmla="*/ 140 w 2049"/>
                <a:gd name="T35" fmla="*/ 1343 h 3185"/>
                <a:gd name="T36" fmla="*/ 386 w 2049"/>
                <a:gd name="T37" fmla="*/ 2626 h 3185"/>
                <a:gd name="T38" fmla="*/ 368 w 2049"/>
                <a:gd name="T39" fmla="*/ 1854 h 3185"/>
                <a:gd name="T40" fmla="*/ 525 w 2049"/>
                <a:gd name="T41" fmla="*/ 1595 h 3185"/>
                <a:gd name="T42" fmla="*/ 777 w 2049"/>
                <a:gd name="T43" fmla="*/ 528 h 3185"/>
                <a:gd name="T44" fmla="*/ 786 w 2049"/>
                <a:gd name="T45" fmla="*/ 387 h 3185"/>
                <a:gd name="T46" fmla="*/ 671 w 2049"/>
                <a:gd name="T47" fmla="*/ 107 h 3185"/>
                <a:gd name="T48" fmla="*/ 943 w 2049"/>
                <a:gd name="T49" fmla="*/ 541 h 3185"/>
                <a:gd name="T50" fmla="*/ 1260 w 2049"/>
                <a:gd name="T51" fmla="*/ 475 h 3185"/>
                <a:gd name="T52" fmla="*/ 1012 w 2049"/>
                <a:gd name="T53" fmla="*/ 400 h 3185"/>
                <a:gd name="T54" fmla="*/ 533 w 2049"/>
                <a:gd name="T55" fmla="*/ 595 h 3185"/>
                <a:gd name="T56" fmla="*/ 325 w 2049"/>
                <a:gd name="T57" fmla="*/ 130 h 3185"/>
                <a:gd name="T58" fmla="*/ 704 w 2049"/>
                <a:gd name="T59" fmla="*/ 547 h 3185"/>
                <a:gd name="T60" fmla="*/ 272 w 2049"/>
                <a:gd name="T61" fmla="*/ 146 h 3185"/>
                <a:gd name="T62" fmla="*/ 1678 w 2049"/>
                <a:gd name="T63" fmla="*/ 2213 h 3185"/>
                <a:gd name="T64" fmla="*/ 1819 w 2049"/>
                <a:gd name="T65" fmla="*/ 3033 h 3185"/>
                <a:gd name="T66" fmla="*/ 1852 w 2049"/>
                <a:gd name="T67" fmla="*/ 2855 h 3185"/>
                <a:gd name="T68" fmla="*/ 1981 w 2049"/>
                <a:gd name="T69" fmla="*/ 1326 h 3185"/>
                <a:gd name="T70" fmla="*/ 2004 w 2049"/>
                <a:gd name="T71" fmla="*/ 1160 h 3185"/>
                <a:gd name="T72" fmla="*/ 1821 w 2049"/>
                <a:gd name="T73" fmla="*/ 309 h 3185"/>
                <a:gd name="T74" fmla="*/ 2027 w 2049"/>
                <a:gd name="T75" fmla="*/ 1045 h 3185"/>
                <a:gd name="T76" fmla="*/ 2038 w 2049"/>
                <a:gd name="T77" fmla="*/ 887 h 3185"/>
                <a:gd name="T78" fmla="*/ 1892 w 2049"/>
                <a:gd name="T79" fmla="*/ 2240 h 3185"/>
                <a:gd name="T80" fmla="*/ 1869 w 2049"/>
                <a:gd name="T81" fmla="*/ 2901 h 3185"/>
                <a:gd name="T82" fmla="*/ 760 w 2049"/>
                <a:gd name="T83" fmla="*/ 2394 h 3185"/>
                <a:gd name="T84" fmla="*/ 186 w 2049"/>
                <a:gd name="T85" fmla="*/ 1673 h 3185"/>
                <a:gd name="T86" fmla="*/ 650 w 2049"/>
                <a:gd name="T87" fmla="*/ 2625 h 3185"/>
                <a:gd name="T88" fmla="*/ 1551 w 2049"/>
                <a:gd name="T89" fmla="*/ 1879 h 3185"/>
                <a:gd name="T90" fmla="*/ 1528 w 2049"/>
                <a:gd name="T91" fmla="*/ 2685 h 3185"/>
                <a:gd name="T92" fmla="*/ 1216 w 2049"/>
                <a:gd name="T93" fmla="*/ 2955 h 3185"/>
                <a:gd name="T94" fmla="*/ 1318 w 2049"/>
                <a:gd name="T95" fmla="*/ 2720 h 3185"/>
                <a:gd name="T96" fmla="*/ 1448 w 2049"/>
                <a:gd name="T97" fmla="*/ 1887 h 3185"/>
                <a:gd name="T98" fmla="*/ 1288 w 2049"/>
                <a:gd name="T99" fmla="*/ 1590 h 3185"/>
                <a:gd name="T100" fmla="*/ 1246 w 2049"/>
                <a:gd name="T101" fmla="*/ 1327 h 3185"/>
                <a:gd name="T102" fmla="*/ 1436 w 2049"/>
                <a:gd name="T103" fmla="*/ 1150 h 3185"/>
                <a:gd name="T104" fmla="*/ 1546 w 2049"/>
                <a:gd name="T105" fmla="*/ 562 h 3185"/>
                <a:gd name="T106" fmla="*/ 1798 w 2049"/>
                <a:gd name="T107" fmla="*/ 962 h 3185"/>
                <a:gd name="T108" fmla="*/ 1829 w 2049"/>
                <a:gd name="T109" fmla="*/ 1723 h 3185"/>
                <a:gd name="T110" fmla="*/ 1665 w 2049"/>
                <a:gd name="T111" fmla="*/ 1834 h 3185"/>
                <a:gd name="T112" fmla="*/ 965 w 2049"/>
                <a:gd name="T113" fmla="*/ 2899 h 3185"/>
                <a:gd name="T114" fmla="*/ 683 w 2049"/>
                <a:gd name="T115" fmla="*/ 2798 h 3185"/>
                <a:gd name="T116" fmla="*/ 757 w 2049"/>
                <a:gd name="T117" fmla="*/ 2571 h 3185"/>
                <a:gd name="T118" fmla="*/ 860 w 2049"/>
                <a:gd name="T119" fmla="*/ 2653 h 3185"/>
                <a:gd name="T120" fmla="*/ 1066 w 2049"/>
                <a:gd name="T121" fmla="*/ 2803 h 3185"/>
                <a:gd name="T122" fmla="*/ 940 w 2049"/>
                <a:gd name="T123" fmla="*/ 2819 h 3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049" h="3185">
                  <a:moveTo>
                    <a:pt x="556" y="2098"/>
                  </a:moveTo>
                  <a:cubicBezTo>
                    <a:pt x="556" y="2104"/>
                    <a:pt x="556" y="2107"/>
                    <a:pt x="556" y="2107"/>
                  </a:cubicBezTo>
                  <a:cubicBezTo>
                    <a:pt x="555" y="2105"/>
                    <a:pt x="555" y="2102"/>
                    <a:pt x="556" y="2098"/>
                  </a:cubicBezTo>
                  <a:close/>
                  <a:moveTo>
                    <a:pt x="517" y="69"/>
                  </a:moveTo>
                  <a:cubicBezTo>
                    <a:pt x="516" y="70"/>
                    <a:pt x="516" y="71"/>
                    <a:pt x="515" y="73"/>
                  </a:cubicBezTo>
                  <a:cubicBezTo>
                    <a:pt x="516" y="72"/>
                    <a:pt x="516" y="71"/>
                    <a:pt x="516" y="70"/>
                  </a:cubicBezTo>
                  <a:cubicBezTo>
                    <a:pt x="516" y="69"/>
                    <a:pt x="516" y="69"/>
                    <a:pt x="517" y="69"/>
                  </a:cubicBezTo>
                  <a:close/>
                  <a:moveTo>
                    <a:pt x="202" y="675"/>
                  </a:moveTo>
                  <a:cubicBezTo>
                    <a:pt x="165" y="694"/>
                    <a:pt x="114" y="770"/>
                    <a:pt x="114" y="770"/>
                  </a:cubicBezTo>
                  <a:cubicBezTo>
                    <a:pt x="114" y="770"/>
                    <a:pt x="146" y="741"/>
                    <a:pt x="164" y="721"/>
                  </a:cubicBezTo>
                  <a:cubicBezTo>
                    <a:pt x="181" y="701"/>
                    <a:pt x="230" y="685"/>
                    <a:pt x="249" y="683"/>
                  </a:cubicBezTo>
                  <a:cubicBezTo>
                    <a:pt x="268" y="682"/>
                    <a:pt x="224" y="694"/>
                    <a:pt x="190" y="719"/>
                  </a:cubicBezTo>
                  <a:cubicBezTo>
                    <a:pt x="157" y="745"/>
                    <a:pt x="124" y="805"/>
                    <a:pt x="134" y="801"/>
                  </a:cubicBezTo>
                  <a:cubicBezTo>
                    <a:pt x="145" y="797"/>
                    <a:pt x="182" y="749"/>
                    <a:pt x="193" y="741"/>
                  </a:cubicBezTo>
                  <a:cubicBezTo>
                    <a:pt x="204" y="733"/>
                    <a:pt x="186" y="797"/>
                    <a:pt x="186" y="811"/>
                  </a:cubicBezTo>
                  <a:cubicBezTo>
                    <a:pt x="186" y="826"/>
                    <a:pt x="201" y="787"/>
                    <a:pt x="213" y="758"/>
                  </a:cubicBezTo>
                  <a:cubicBezTo>
                    <a:pt x="225" y="729"/>
                    <a:pt x="248" y="707"/>
                    <a:pt x="261" y="697"/>
                  </a:cubicBezTo>
                  <a:cubicBezTo>
                    <a:pt x="274" y="686"/>
                    <a:pt x="270" y="742"/>
                    <a:pt x="272" y="753"/>
                  </a:cubicBezTo>
                  <a:cubicBezTo>
                    <a:pt x="273" y="763"/>
                    <a:pt x="280" y="733"/>
                    <a:pt x="282" y="719"/>
                  </a:cubicBezTo>
                  <a:cubicBezTo>
                    <a:pt x="285" y="706"/>
                    <a:pt x="285" y="703"/>
                    <a:pt x="304" y="715"/>
                  </a:cubicBezTo>
                  <a:cubicBezTo>
                    <a:pt x="322" y="727"/>
                    <a:pt x="336" y="774"/>
                    <a:pt x="340" y="783"/>
                  </a:cubicBezTo>
                  <a:cubicBezTo>
                    <a:pt x="344" y="793"/>
                    <a:pt x="353" y="803"/>
                    <a:pt x="364" y="797"/>
                  </a:cubicBezTo>
                  <a:cubicBezTo>
                    <a:pt x="374" y="790"/>
                    <a:pt x="397" y="762"/>
                    <a:pt x="397" y="762"/>
                  </a:cubicBezTo>
                  <a:cubicBezTo>
                    <a:pt x="397" y="762"/>
                    <a:pt x="368" y="770"/>
                    <a:pt x="360" y="753"/>
                  </a:cubicBezTo>
                  <a:cubicBezTo>
                    <a:pt x="352" y="735"/>
                    <a:pt x="314" y="707"/>
                    <a:pt x="306" y="699"/>
                  </a:cubicBezTo>
                  <a:cubicBezTo>
                    <a:pt x="298" y="691"/>
                    <a:pt x="305" y="681"/>
                    <a:pt x="313" y="678"/>
                  </a:cubicBezTo>
                  <a:cubicBezTo>
                    <a:pt x="321" y="675"/>
                    <a:pt x="408" y="670"/>
                    <a:pt x="408" y="670"/>
                  </a:cubicBezTo>
                  <a:cubicBezTo>
                    <a:pt x="408" y="670"/>
                    <a:pt x="332" y="661"/>
                    <a:pt x="314" y="647"/>
                  </a:cubicBezTo>
                  <a:cubicBezTo>
                    <a:pt x="297" y="634"/>
                    <a:pt x="294" y="610"/>
                    <a:pt x="289" y="591"/>
                  </a:cubicBezTo>
                  <a:cubicBezTo>
                    <a:pt x="284" y="573"/>
                    <a:pt x="273" y="511"/>
                    <a:pt x="284" y="517"/>
                  </a:cubicBezTo>
                  <a:cubicBezTo>
                    <a:pt x="294" y="522"/>
                    <a:pt x="317" y="557"/>
                    <a:pt x="304" y="522"/>
                  </a:cubicBezTo>
                  <a:cubicBezTo>
                    <a:pt x="290" y="487"/>
                    <a:pt x="265" y="441"/>
                    <a:pt x="260" y="430"/>
                  </a:cubicBezTo>
                  <a:cubicBezTo>
                    <a:pt x="254" y="419"/>
                    <a:pt x="277" y="431"/>
                    <a:pt x="290" y="434"/>
                  </a:cubicBezTo>
                  <a:cubicBezTo>
                    <a:pt x="304" y="437"/>
                    <a:pt x="234" y="345"/>
                    <a:pt x="208" y="307"/>
                  </a:cubicBezTo>
                  <a:cubicBezTo>
                    <a:pt x="181" y="270"/>
                    <a:pt x="133" y="207"/>
                    <a:pt x="133" y="207"/>
                  </a:cubicBezTo>
                  <a:cubicBezTo>
                    <a:pt x="133" y="207"/>
                    <a:pt x="168" y="261"/>
                    <a:pt x="181" y="291"/>
                  </a:cubicBezTo>
                  <a:cubicBezTo>
                    <a:pt x="194" y="322"/>
                    <a:pt x="201" y="359"/>
                    <a:pt x="204" y="370"/>
                  </a:cubicBezTo>
                  <a:cubicBezTo>
                    <a:pt x="206" y="381"/>
                    <a:pt x="176" y="371"/>
                    <a:pt x="152" y="367"/>
                  </a:cubicBezTo>
                  <a:cubicBezTo>
                    <a:pt x="128" y="363"/>
                    <a:pt x="126" y="381"/>
                    <a:pt x="144" y="399"/>
                  </a:cubicBezTo>
                  <a:cubicBezTo>
                    <a:pt x="161" y="418"/>
                    <a:pt x="202" y="426"/>
                    <a:pt x="216" y="429"/>
                  </a:cubicBezTo>
                  <a:cubicBezTo>
                    <a:pt x="229" y="431"/>
                    <a:pt x="226" y="446"/>
                    <a:pt x="181" y="450"/>
                  </a:cubicBezTo>
                  <a:cubicBezTo>
                    <a:pt x="136" y="454"/>
                    <a:pt x="32" y="429"/>
                    <a:pt x="16" y="417"/>
                  </a:cubicBezTo>
                  <a:cubicBezTo>
                    <a:pt x="0" y="405"/>
                    <a:pt x="32" y="439"/>
                    <a:pt x="70" y="458"/>
                  </a:cubicBezTo>
                  <a:cubicBezTo>
                    <a:pt x="109" y="477"/>
                    <a:pt x="204" y="478"/>
                    <a:pt x="216" y="479"/>
                  </a:cubicBezTo>
                  <a:cubicBezTo>
                    <a:pt x="228" y="481"/>
                    <a:pt x="206" y="494"/>
                    <a:pt x="182" y="499"/>
                  </a:cubicBezTo>
                  <a:cubicBezTo>
                    <a:pt x="158" y="505"/>
                    <a:pt x="137" y="497"/>
                    <a:pt x="166" y="506"/>
                  </a:cubicBezTo>
                  <a:cubicBezTo>
                    <a:pt x="196" y="515"/>
                    <a:pt x="229" y="514"/>
                    <a:pt x="240" y="521"/>
                  </a:cubicBezTo>
                  <a:cubicBezTo>
                    <a:pt x="250" y="527"/>
                    <a:pt x="213" y="545"/>
                    <a:pt x="220" y="551"/>
                  </a:cubicBezTo>
                  <a:cubicBezTo>
                    <a:pt x="226" y="558"/>
                    <a:pt x="246" y="586"/>
                    <a:pt x="242" y="591"/>
                  </a:cubicBezTo>
                  <a:cubicBezTo>
                    <a:pt x="238" y="597"/>
                    <a:pt x="241" y="609"/>
                    <a:pt x="254" y="614"/>
                  </a:cubicBezTo>
                  <a:cubicBezTo>
                    <a:pt x="268" y="619"/>
                    <a:pt x="264" y="637"/>
                    <a:pt x="258" y="646"/>
                  </a:cubicBezTo>
                  <a:cubicBezTo>
                    <a:pt x="253" y="655"/>
                    <a:pt x="240" y="657"/>
                    <a:pt x="202" y="675"/>
                  </a:cubicBezTo>
                  <a:close/>
                  <a:moveTo>
                    <a:pt x="313" y="2873"/>
                  </a:moveTo>
                  <a:cubicBezTo>
                    <a:pt x="311" y="2881"/>
                    <a:pt x="310" y="2894"/>
                    <a:pt x="308" y="2907"/>
                  </a:cubicBezTo>
                  <a:cubicBezTo>
                    <a:pt x="310" y="2898"/>
                    <a:pt x="311" y="2889"/>
                    <a:pt x="313" y="2880"/>
                  </a:cubicBezTo>
                  <a:cubicBezTo>
                    <a:pt x="314" y="2878"/>
                    <a:pt x="314" y="2876"/>
                    <a:pt x="314" y="2875"/>
                  </a:cubicBezTo>
                  <a:cubicBezTo>
                    <a:pt x="315" y="2875"/>
                    <a:pt x="315" y="2874"/>
                    <a:pt x="316" y="2874"/>
                  </a:cubicBezTo>
                  <a:cubicBezTo>
                    <a:pt x="319" y="2874"/>
                    <a:pt x="322" y="2874"/>
                    <a:pt x="325" y="2873"/>
                  </a:cubicBezTo>
                  <a:cubicBezTo>
                    <a:pt x="326" y="2873"/>
                    <a:pt x="327" y="2873"/>
                    <a:pt x="327" y="2873"/>
                  </a:cubicBezTo>
                  <a:cubicBezTo>
                    <a:pt x="328" y="2873"/>
                    <a:pt x="328" y="2873"/>
                    <a:pt x="328" y="2872"/>
                  </a:cubicBezTo>
                  <a:cubicBezTo>
                    <a:pt x="329" y="2872"/>
                    <a:pt x="329" y="2872"/>
                    <a:pt x="330" y="2872"/>
                  </a:cubicBezTo>
                  <a:cubicBezTo>
                    <a:pt x="330" y="2872"/>
                    <a:pt x="330" y="2871"/>
                    <a:pt x="330" y="2871"/>
                  </a:cubicBezTo>
                  <a:cubicBezTo>
                    <a:pt x="331" y="2871"/>
                    <a:pt x="332" y="2870"/>
                    <a:pt x="332" y="2870"/>
                  </a:cubicBezTo>
                  <a:cubicBezTo>
                    <a:pt x="332" y="2868"/>
                    <a:pt x="332" y="2867"/>
                    <a:pt x="332" y="2865"/>
                  </a:cubicBezTo>
                  <a:cubicBezTo>
                    <a:pt x="332" y="2849"/>
                    <a:pt x="341" y="2819"/>
                    <a:pt x="341" y="2819"/>
                  </a:cubicBezTo>
                  <a:cubicBezTo>
                    <a:pt x="341" y="2819"/>
                    <a:pt x="318" y="2850"/>
                    <a:pt x="313" y="2873"/>
                  </a:cubicBezTo>
                  <a:close/>
                  <a:moveTo>
                    <a:pt x="174" y="2374"/>
                  </a:moveTo>
                  <a:cubicBezTo>
                    <a:pt x="157" y="2350"/>
                    <a:pt x="181" y="2425"/>
                    <a:pt x="205" y="2451"/>
                  </a:cubicBezTo>
                  <a:cubicBezTo>
                    <a:pt x="229" y="2478"/>
                    <a:pt x="250" y="2505"/>
                    <a:pt x="236" y="2505"/>
                  </a:cubicBezTo>
                  <a:cubicBezTo>
                    <a:pt x="221" y="2505"/>
                    <a:pt x="174" y="2485"/>
                    <a:pt x="189" y="2499"/>
                  </a:cubicBezTo>
                  <a:cubicBezTo>
                    <a:pt x="204" y="2514"/>
                    <a:pt x="234" y="2531"/>
                    <a:pt x="238" y="2541"/>
                  </a:cubicBezTo>
                  <a:cubicBezTo>
                    <a:pt x="242" y="2550"/>
                    <a:pt x="201" y="2542"/>
                    <a:pt x="189" y="2541"/>
                  </a:cubicBezTo>
                  <a:cubicBezTo>
                    <a:pt x="177" y="2539"/>
                    <a:pt x="217" y="2574"/>
                    <a:pt x="229" y="2575"/>
                  </a:cubicBezTo>
                  <a:cubicBezTo>
                    <a:pt x="241" y="2577"/>
                    <a:pt x="277" y="2555"/>
                    <a:pt x="285" y="2547"/>
                  </a:cubicBezTo>
                  <a:cubicBezTo>
                    <a:pt x="293" y="2539"/>
                    <a:pt x="280" y="2511"/>
                    <a:pt x="280" y="2495"/>
                  </a:cubicBezTo>
                  <a:cubicBezTo>
                    <a:pt x="280" y="2479"/>
                    <a:pt x="264" y="2463"/>
                    <a:pt x="249" y="2447"/>
                  </a:cubicBezTo>
                  <a:cubicBezTo>
                    <a:pt x="234" y="2431"/>
                    <a:pt x="256" y="2433"/>
                    <a:pt x="270" y="2426"/>
                  </a:cubicBezTo>
                  <a:cubicBezTo>
                    <a:pt x="285" y="2419"/>
                    <a:pt x="270" y="2407"/>
                    <a:pt x="254" y="2407"/>
                  </a:cubicBezTo>
                  <a:cubicBezTo>
                    <a:pt x="238" y="2407"/>
                    <a:pt x="264" y="2393"/>
                    <a:pt x="274" y="2383"/>
                  </a:cubicBezTo>
                  <a:cubicBezTo>
                    <a:pt x="285" y="2374"/>
                    <a:pt x="262" y="2350"/>
                    <a:pt x="260" y="2329"/>
                  </a:cubicBezTo>
                  <a:cubicBezTo>
                    <a:pt x="257" y="2307"/>
                    <a:pt x="277" y="2257"/>
                    <a:pt x="284" y="2235"/>
                  </a:cubicBezTo>
                  <a:cubicBezTo>
                    <a:pt x="290" y="2214"/>
                    <a:pt x="221" y="2167"/>
                    <a:pt x="205" y="2141"/>
                  </a:cubicBezTo>
                  <a:cubicBezTo>
                    <a:pt x="189" y="2114"/>
                    <a:pt x="222" y="2239"/>
                    <a:pt x="232" y="2262"/>
                  </a:cubicBezTo>
                  <a:cubicBezTo>
                    <a:pt x="232" y="2262"/>
                    <a:pt x="234" y="2302"/>
                    <a:pt x="224" y="2286"/>
                  </a:cubicBezTo>
                  <a:cubicBezTo>
                    <a:pt x="213" y="2270"/>
                    <a:pt x="181" y="2203"/>
                    <a:pt x="173" y="2182"/>
                  </a:cubicBezTo>
                  <a:cubicBezTo>
                    <a:pt x="165" y="2161"/>
                    <a:pt x="172" y="2273"/>
                    <a:pt x="181" y="2305"/>
                  </a:cubicBezTo>
                  <a:cubicBezTo>
                    <a:pt x="190" y="2337"/>
                    <a:pt x="229" y="2411"/>
                    <a:pt x="233" y="2422"/>
                  </a:cubicBezTo>
                  <a:cubicBezTo>
                    <a:pt x="237" y="2433"/>
                    <a:pt x="192" y="2398"/>
                    <a:pt x="174" y="2374"/>
                  </a:cubicBezTo>
                  <a:close/>
                  <a:moveTo>
                    <a:pt x="348" y="2689"/>
                  </a:moveTo>
                  <a:cubicBezTo>
                    <a:pt x="340" y="2695"/>
                    <a:pt x="314" y="2683"/>
                    <a:pt x="290" y="2674"/>
                  </a:cubicBezTo>
                  <a:cubicBezTo>
                    <a:pt x="266" y="2665"/>
                    <a:pt x="240" y="2623"/>
                    <a:pt x="240" y="2623"/>
                  </a:cubicBezTo>
                  <a:cubicBezTo>
                    <a:pt x="240" y="2623"/>
                    <a:pt x="229" y="2631"/>
                    <a:pt x="221" y="2645"/>
                  </a:cubicBezTo>
                  <a:cubicBezTo>
                    <a:pt x="213" y="2658"/>
                    <a:pt x="238" y="2681"/>
                    <a:pt x="253" y="2701"/>
                  </a:cubicBezTo>
                  <a:cubicBezTo>
                    <a:pt x="268" y="2721"/>
                    <a:pt x="248" y="2741"/>
                    <a:pt x="248" y="2741"/>
                  </a:cubicBezTo>
                  <a:cubicBezTo>
                    <a:pt x="248" y="2741"/>
                    <a:pt x="221" y="2733"/>
                    <a:pt x="213" y="2729"/>
                  </a:cubicBezTo>
                  <a:cubicBezTo>
                    <a:pt x="211" y="2744"/>
                    <a:pt x="204" y="2773"/>
                    <a:pt x="197" y="2789"/>
                  </a:cubicBezTo>
                  <a:cubicBezTo>
                    <a:pt x="188" y="2809"/>
                    <a:pt x="166" y="2838"/>
                    <a:pt x="158" y="2847"/>
                  </a:cubicBezTo>
                  <a:cubicBezTo>
                    <a:pt x="150" y="2857"/>
                    <a:pt x="170" y="2867"/>
                    <a:pt x="190" y="2869"/>
                  </a:cubicBezTo>
                  <a:cubicBezTo>
                    <a:pt x="210" y="2870"/>
                    <a:pt x="233" y="2869"/>
                    <a:pt x="233" y="2869"/>
                  </a:cubicBezTo>
                  <a:cubicBezTo>
                    <a:pt x="233" y="2869"/>
                    <a:pt x="202" y="2925"/>
                    <a:pt x="188" y="2939"/>
                  </a:cubicBezTo>
                  <a:cubicBezTo>
                    <a:pt x="173" y="2954"/>
                    <a:pt x="124" y="2942"/>
                    <a:pt x="121" y="2957"/>
                  </a:cubicBezTo>
                  <a:cubicBezTo>
                    <a:pt x="120" y="2964"/>
                    <a:pt x="119" y="2974"/>
                    <a:pt x="119" y="2983"/>
                  </a:cubicBezTo>
                  <a:cubicBezTo>
                    <a:pt x="123" y="2985"/>
                    <a:pt x="127" y="2987"/>
                    <a:pt x="131" y="2988"/>
                  </a:cubicBezTo>
                  <a:cubicBezTo>
                    <a:pt x="133" y="2989"/>
                    <a:pt x="134" y="2989"/>
                    <a:pt x="135" y="2989"/>
                  </a:cubicBezTo>
                  <a:cubicBezTo>
                    <a:pt x="137" y="2990"/>
                    <a:pt x="140" y="2991"/>
                    <a:pt x="143" y="2992"/>
                  </a:cubicBezTo>
                  <a:cubicBezTo>
                    <a:pt x="144" y="2993"/>
                    <a:pt x="145" y="2993"/>
                    <a:pt x="147" y="2993"/>
                  </a:cubicBezTo>
                  <a:cubicBezTo>
                    <a:pt x="148" y="2993"/>
                    <a:pt x="150" y="2994"/>
                    <a:pt x="152" y="2994"/>
                  </a:cubicBezTo>
                  <a:cubicBezTo>
                    <a:pt x="153" y="2995"/>
                    <a:pt x="155" y="2995"/>
                    <a:pt x="156" y="2995"/>
                  </a:cubicBezTo>
                  <a:cubicBezTo>
                    <a:pt x="157" y="2995"/>
                    <a:pt x="159" y="2996"/>
                    <a:pt x="160" y="2996"/>
                  </a:cubicBezTo>
                  <a:cubicBezTo>
                    <a:pt x="162" y="2996"/>
                    <a:pt x="164" y="2996"/>
                    <a:pt x="165" y="2996"/>
                  </a:cubicBezTo>
                  <a:cubicBezTo>
                    <a:pt x="166" y="2996"/>
                    <a:pt x="167" y="2997"/>
                    <a:pt x="168" y="2997"/>
                  </a:cubicBezTo>
                  <a:cubicBezTo>
                    <a:pt x="170" y="2997"/>
                    <a:pt x="172" y="2997"/>
                    <a:pt x="175" y="2997"/>
                  </a:cubicBezTo>
                  <a:cubicBezTo>
                    <a:pt x="175" y="2997"/>
                    <a:pt x="176" y="2997"/>
                    <a:pt x="177" y="2997"/>
                  </a:cubicBezTo>
                  <a:cubicBezTo>
                    <a:pt x="179" y="2997"/>
                    <a:pt x="181" y="2997"/>
                    <a:pt x="183" y="2997"/>
                  </a:cubicBezTo>
                  <a:cubicBezTo>
                    <a:pt x="184" y="2997"/>
                    <a:pt x="184" y="2997"/>
                    <a:pt x="185" y="2997"/>
                  </a:cubicBezTo>
                  <a:cubicBezTo>
                    <a:pt x="187" y="2997"/>
                    <a:pt x="190" y="2996"/>
                    <a:pt x="192" y="2996"/>
                  </a:cubicBezTo>
                  <a:cubicBezTo>
                    <a:pt x="192" y="2996"/>
                    <a:pt x="193" y="2996"/>
                    <a:pt x="193" y="2996"/>
                  </a:cubicBezTo>
                  <a:cubicBezTo>
                    <a:pt x="195" y="2996"/>
                    <a:pt x="198" y="2995"/>
                    <a:pt x="201" y="2995"/>
                  </a:cubicBezTo>
                  <a:cubicBezTo>
                    <a:pt x="196" y="2989"/>
                    <a:pt x="193" y="2981"/>
                    <a:pt x="196" y="2973"/>
                  </a:cubicBezTo>
                  <a:cubicBezTo>
                    <a:pt x="200" y="2958"/>
                    <a:pt x="206" y="2950"/>
                    <a:pt x="206" y="2950"/>
                  </a:cubicBezTo>
                  <a:cubicBezTo>
                    <a:pt x="206" y="2950"/>
                    <a:pt x="258" y="2933"/>
                    <a:pt x="282" y="2893"/>
                  </a:cubicBezTo>
                  <a:cubicBezTo>
                    <a:pt x="306" y="2853"/>
                    <a:pt x="324" y="2827"/>
                    <a:pt x="332" y="2801"/>
                  </a:cubicBezTo>
                  <a:cubicBezTo>
                    <a:pt x="337" y="2784"/>
                    <a:pt x="340" y="2764"/>
                    <a:pt x="342" y="2753"/>
                  </a:cubicBezTo>
                  <a:cubicBezTo>
                    <a:pt x="332" y="2756"/>
                    <a:pt x="320" y="2759"/>
                    <a:pt x="313" y="2758"/>
                  </a:cubicBezTo>
                  <a:cubicBezTo>
                    <a:pt x="300" y="2757"/>
                    <a:pt x="269" y="2741"/>
                    <a:pt x="272" y="2730"/>
                  </a:cubicBezTo>
                  <a:cubicBezTo>
                    <a:pt x="274" y="2719"/>
                    <a:pt x="301" y="2711"/>
                    <a:pt x="318" y="2715"/>
                  </a:cubicBezTo>
                  <a:cubicBezTo>
                    <a:pt x="333" y="2719"/>
                    <a:pt x="349" y="2734"/>
                    <a:pt x="353" y="2739"/>
                  </a:cubicBezTo>
                  <a:cubicBezTo>
                    <a:pt x="355" y="2739"/>
                    <a:pt x="355" y="2739"/>
                    <a:pt x="355" y="2739"/>
                  </a:cubicBezTo>
                  <a:cubicBezTo>
                    <a:pt x="356" y="2731"/>
                    <a:pt x="360" y="2701"/>
                    <a:pt x="362" y="2685"/>
                  </a:cubicBezTo>
                  <a:cubicBezTo>
                    <a:pt x="365" y="2666"/>
                    <a:pt x="356" y="2682"/>
                    <a:pt x="348" y="2689"/>
                  </a:cubicBezTo>
                  <a:close/>
                  <a:moveTo>
                    <a:pt x="598" y="133"/>
                  </a:moveTo>
                  <a:cubicBezTo>
                    <a:pt x="599" y="135"/>
                    <a:pt x="604" y="146"/>
                    <a:pt x="610" y="160"/>
                  </a:cubicBezTo>
                  <a:cubicBezTo>
                    <a:pt x="604" y="143"/>
                    <a:pt x="598" y="129"/>
                    <a:pt x="598" y="133"/>
                  </a:cubicBezTo>
                  <a:close/>
                  <a:moveTo>
                    <a:pt x="805" y="439"/>
                  </a:moveTo>
                  <a:cubicBezTo>
                    <a:pt x="808" y="439"/>
                    <a:pt x="890" y="406"/>
                    <a:pt x="894" y="399"/>
                  </a:cubicBezTo>
                  <a:cubicBezTo>
                    <a:pt x="899" y="393"/>
                    <a:pt x="890" y="361"/>
                    <a:pt x="890" y="361"/>
                  </a:cubicBezTo>
                  <a:cubicBezTo>
                    <a:pt x="890" y="361"/>
                    <a:pt x="896" y="387"/>
                    <a:pt x="891" y="392"/>
                  </a:cubicBezTo>
                  <a:cubicBezTo>
                    <a:pt x="886" y="397"/>
                    <a:pt x="860" y="408"/>
                    <a:pt x="860" y="408"/>
                  </a:cubicBezTo>
                  <a:cubicBezTo>
                    <a:pt x="860" y="408"/>
                    <a:pt x="874" y="398"/>
                    <a:pt x="875" y="387"/>
                  </a:cubicBezTo>
                  <a:cubicBezTo>
                    <a:pt x="876" y="377"/>
                    <a:pt x="873" y="353"/>
                    <a:pt x="873" y="355"/>
                  </a:cubicBezTo>
                  <a:cubicBezTo>
                    <a:pt x="873" y="357"/>
                    <a:pt x="870" y="389"/>
                    <a:pt x="860" y="401"/>
                  </a:cubicBezTo>
                  <a:cubicBezTo>
                    <a:pt x="850" y="412"/>
                    <a:pt x="805" y="439"/>
                    <a:pt x="805" y="439"/>
                  </a:cubicBezTo>
                  <a:close/>
                  <a:moveTo>
                    <a:pt x="1218" y="850"/>
                  </a:moveTo>
                  <a:cubicBezTo>
                    <a:pt x="1216" y="849"/>
                    <a:pt x="1218" y="850"/>
                    <a:pt x="1220" y="852"/>
                  </a:cubicBezTo>
                  <a:cubicBezTo>
                    <a:pt x="1220" y="851"/>
                    <a:pt x="1219" y="850"/>
                    <a:pt x="1218" y="850"/>
                  </a:cubicBezTo>
                  <a:close/>
                  <a:moveTo>
                    <a:pt x="934" y="522"/>
                  </a:moveTo>
                  <a:cubicBezTo>
                    <a:pt x="942" y="497"/>
                    <a:pt x="948" y="455"/>
                    <a:pt x="948" y="455"/>
                  </a:cubicBezTo>
                  <a:cubicBezTo>
                    <a:pt x="948" y="455"/>
                    <a:pt x="882" y="539"/>
                    <a:pt x="869" y="545"/>
                  </a:cubicBezTo>
                  <a:cubicBezTo>
                    <a:pt x="856" y="550"/>
                    <a:pt x="832" y="549"/>
                    <a:pt x="817" y="547"/>
                  </a:cubicBezTo>
                  <a:cubicBezTo>
                    <a:pt x="806" y="546"/>
                    <a:pt x="790" y="538"/>
                    <a:pt x="784" y="534"/>
                  </a:cubicBezTo>
                  <a:cubicBezTo>
                    <a:pt x="784" y="534"/>
                    <a:pt x="784" y="534"/>
                    <a:pt x="784" y="534"/>
                  </a:cubicBezTo>
                  <a:cubicBezTo>
                    <a:pt x="787" y="537"/>
                    <a:pt x="790" y="540"/>
                    <a:pt x="794" y="543"/>
                  </a:cubicBezTo>
                  <a:cubicBezTo>
                    <a:pt x="796" y="545"/>
                    <a:pt x="799" y="548"/>
                    <a:pt x="802" y="550"/>
                  </a:cubicBezTo>
                  <a:cubicBezTo>
                    <a:pt x="804" y="552"/>
                    <a:pt x="807" y="554"/>
                    <a:pt x="811" y="555"/>
                  </a:cubicBezTo>
                  <a:cubicBezTo>
                    <a:pt x="819" y="558"/>
                    <a:pt x="825" y="562"/>
                    <a:pt x="831" y="568"/>
                  </a:cubicBezTo>
                  <a:cubicBezTo>
                    <a:pt x="840" y="576"/>
                    <a:pt x="851" y="580"/>
                    <a:pt x="862" y="583"/>
                  </a:cubicBezTo>
                  <a:cubicBezTo>
                    <a:pt x="864" y="583"/>
                    <a:pt x="865" y="584"/>
                    <a:pt x="867" y="584"/>
                  </a:cubicBezTo>
                  <a:cubicBezTo>
                    <a:pt x="867" y="584"/>
                    <a:pt x="868" y="584"/>
                    <a:pt x="868" y="584"/>
                  </a:cubicBezTo>
                  <a:cubicBezTo>
                    <a:pt x="870" y="585"/>
                    <a:pt x="871" y="585"/>
                    <a:pt x="872" y="585"/>
                  </a:cubicBezTo>
                  <a:cubicBezTo>
                    <a:pt x="873" y="585"/>
                    <a:pt x="873" y="585"/>
                    <a:pt x="874" y="585"/>
                  </a:cubicBezTo>
                  <a:cubicBezTo>
                    <a:pt x="875" y="586"/>
                    <a:pt x="876" y="586"/>
                    <a:pt x="877" y="586"/>
                  </a:cubicBezTo>
                  <a:cubicBezTo>
                    <a:pt x="878" y="586"/>
                    <a:pt x="878" y="586"/>
                    <a:pt x="879" y="586"/>
                  </a:cubicBezTo>
                  <a:cubicBezTo>
                    <a:pt x="885" y="587"/>
                    <a:pt x="892" y="587"/>
                    <a:pt x="899" y="588"/>
                  </a:cubicBezTo>
                  <a:cubicBezTo>
                    <a:pt x="905" y="582"/>
                    <a:pt x="912" y="576"/>
                    <a:pt x="917" y="573"/>
                  </a:cubicBezTo>
                  <a:cubicBezTo>
                    <a:pt x="930" y="562"/>
                    <a:pt x="926" y="547"/>
                    <a:pt x="934" y="522"/>
                  </a:cubicBezTo>
                  <a:close/>
                  <a:moveTo>
                    <a:pt x="1264" y="492"/>
                  </a:moveTo>
                  <a:cubicBezTo>
                    <a:pt x="1264" y="513"/>
                    <a:pt x="1259" y="530"/>
                    <a:pt x="1259" y="530"/>
                  </a:cubicBezTo>
                  <a:cubicBezTo>
                    <a:pt x="1259" y="530"/>
                    <a:pt x="1246" y="589"/>
                    <a:pt x="1242" y="599"/>
                  </a:cubicBezTo>
                  <a:cubicBezTo>
                    <a:pt x="1240" y="608"/>
                    <a:pt x="1252" y="593"/>
                    <a:pt x="1257" y="584"/>
                  </a:cubicBezTo>
                  <a:cubicBezTo>
                    <a:pt x="1255" y="589"/>
                    <a:pt x="1253" y="596"/>
                    <a:pt x="1250" y="607"/>
                  </a:cubicBezTo>
                  <a:cubicBezTo>
                    <a:pt x="1242" y="632"/>
                    <a:pt x="1232" y="661"/>
                    <a:pt x="1234" y="676"/>
                  </a:cubicBezTo>
                  <a:cubicBezTo>
                    <a:pt x="1235" y="691"/>
                    <a:pt x="1262" y="639"/>
                    <a:pt x="1264" y="640"/>
                  </a:cubicBezTo>
                  <a:cubicBezTo>
                    <a:pt x="1265" y="642"/>
                    <a:pt x="1254" y="670"/>
                    <a:pt x="1248" y="686"/>
                  </a:cubicBezTo>
                  <a:cubicBezTo>
                    <a:pt x="1241" y="702"/>
                    <a:pt x="1248" y="705"/>
                    <a:pt x="1259" y="717"/>
                  </a:cubicBezTo>
                  <a:cubicBezTo>
                    <a:pt x="1270" y="729"/>
                    <a:pt x="1272" y="751"/>
                    <a:pt x="1272" y="751"/>
                  </a:cubicBezTo>
                  <a:cubicBezTo>
                    <a:pt x="1272" y="751"/>
                    <a:pt x="1264" y="737"/>
                    <a:pt x="1256" y="729"/>
                  </a:cubicBezTo>
                  <a:cubicBezTo>
                    <a:pt x="1249" y="722"/>
                    <a:pt x="1242" y="720"/>
                    <a:pt x="1234" y="723"/>
                  </a:cubicBezTo>
                  <a:cubicBezTo>
                    <a:pt x="1227" y="727"/>
                    <a:pt x="1259" y="740"/>
                    <a:pt x="1266" y="747"/>
                  </a:cubicBezTo>
                  <a:cubicBezTo>
                    <a:pt x="1274" y="753"/>
                    <a:pt x="1242" y="747"/>
                    <a:pt x="1242" y="747"/>
                  </a:cubicBezTo>
                  <a:cubicBezTo>
                    <a:pt x="1242" y="747"/>
                    <a:pt x="1272" y="759"/>
                    <a:pt x="1276" y="763"/>
                  </a:cubicBezTo>
                  <a:cubicBezTo>
                    <a:pt x="1281" y="767"/>
                    <a:pt x="1279" y="778"/>
                    <a:pt x="1268" y="769"/>
                  </a:cubicBezTo>
                  <a:cubicBezTo>
                    <a:pt x="1258" y="761"/>
                    <a:pt x="1238" y="753"/>
                    <a:pt x="1228" y="752"/>
                  </a:cubicBezTo>
                  <a:cubicBezTo>
                    <a:pt x="1218" y="751"/>
                    <a:pt x="1206" y="770"/>
                    <a:pt x="1206" y="770"/>
                  </a:cubicBezTo>
                  <a:cubicBezTo>
                    <a:pt x="1206" y="770"/>
                    <a:pt x="1222" y="774"/>
                    <a:pt x="1228" y="776"/>
                  </a:cubicBezTo>
                  <a:cubicBezTo>
                    <a:pt x="1234" y="778"/>
                    <a:pt x="1255" y="797"/>
                    <a:pt x="1262" y="805"/>
                  </a:cubicBezTo>
                  <a:cubicBezTo>
                    <a:pt x="1270" y="814"/>
                    <a:pt x="1260" y="841"/>
                    <a:pt x="1256" y="846"/>
                  </a:cubicBezTo>
                  <a:cubicBezTo>
                    <a:pt x="1251" y="851"/>
                    <a:pt x="1217" y="815"/>
                    <a:pt x="1206" y="804"/>
                  </a:cubicBezTo>
                  <a:cubicBezTo>
                    <a:pt x="1194" y="793"/>
                    <a:pt x="1152" y="773"/>
                    <a:pt x="1152" y="773"/>
                  </a:cubicBezTo>
                  <a:cubicBezTo>
                    <a:pt x="1152" y="773"/>
                    <a:pt x="1170" y="788"/>
                    <a:pt x="1175" y="793"/>
                  </a:cubicBezTo>
                  <a:cubicBezTo>
                    <a:pt x="1180" y="797"/>
                    <a:pt x="1172" y="797"/>
                    <a:pt x="1155" y="801"/>
                  </a:cubicBezTo>
                  <a:cubicBezTo>
                    <a:pt x="1138" y="805"/>
                    <a:pt x="1101" y="816"/>
                    <a:pt x="1101" y="816"/>
                  </a:cubicBezTo>
                  <a:cubicBezTo>
                    <a:pt x="1101" y="816"/>
                    <a:pt x="1154" y="809"/>
                    <a:pt x="1168" y="808"/>
                  </a:cubicBezTo>
                  <a:cubicBezTo>
                    <a:pt x="1181" y="807"/>
                    <a:pt x="1194" y="814"/>
                    <a:pt x="1205" y="821"/>
                  </a:cubicBezTo>
                  <a:cubicBezTo>
                    <a:pt x="1216" y="829"/>
                    <a:pt x="1246" y="860"/>
                    <a:pt x="1243" y="863"/>
                  </a:cubicBezTo>
                  <a:cubicBezTo>
                    <a:pt x="1241" y="866"/>
                    <a:pt x="1227" y="857"/>
                    <a:pt x="1220" y="852"/>
                  </a:cubicBezTo>
                  <a:cubicBezTo>
                    <a:pt x="1224" y="859"/>
                    <a:pt x="1220" y="878"/>
                    <a:pt x="1210" y="885"/>
                  </a:cubicBezTo>
                  <a:cubicBezTo>
                    <a:pt x="1200" y="893"/>
                    <a:pt x="1194" y="899"/>
                    <a:pt x="1181" y="907"/>
                  </a:cubicBezTo>
                  <a:cubicBezTo>
                    <a:pt x="1168" y="915"/>
                    <a:pt x="1121" y="918"/>
                    <a:pt x="1101" y="917"/>
                  </a:cubicBezTo>
                  <a:cubicBezTo>
                    <a:pt x="1080" y="915"/>
                    <a:pt x="1145" y="958"/>
                    <a:pt x="1132" y="958"/>
                  </a:cubicBezTo>
                  <a:cubicBezTo>
                    <a:pt x="1118" y="958"/>
                    <a:pt x="1065" y="951"/>
                    <a:pt x="1038" y="943"/>
                  </a:cubicBezTo>
                  <a:cubicBezTo>
                    <a:pt x="1012" y="935"/>
                    <a:pt x="1088" y="975"/>
                    <a:pt x="1101" y="980"/>
                  </a:cubicBezTo>
                  <a:cubicBezTo>
                    <a:pt x="1114" y="985"/>
                    <a:pt x="1090" y="998"/>
                    <a:pt x="1066" y="995"/>
                  </a:cubicBezTo>
                  <a:cubicBezTo>
                    <a:pt x="1042" y="993"/>
                    <a:pt x="1010" y="985"/>
                    <a:pt x="993" y="981"/>
                  </a:cubicBezTo>
                  <a:cubicBezTo>
                    <a:pt x="976" y="977"/>
                    <a:pt x="998" y="1010"/>
                    <a:pt x="993" y="1015"/>
                  </a:cubicBezTo>
                  <a:cubicBezTo>
                    <a:pt x="988" y="1019"/>
                    <a:pt x="938" y="998"/>
                    <a:pt x="938" y="998"/>
                  </a:cubicBezTo>
                  <a:cubicBezTo>
                    <a:pt x="914" y="1031"/>
                    <a:pt x="914" y="1031"/>
                    <a:pt x="914" y="1031"/>
                  </a:cubicBezTo>
                  <a:cubicBezTo>
                    <a:pt x="914" y="1044"/>
                    <a:pt x="914" y="1044"/>
                    <a:pt x="914" y="1044"/>
                  </a:cubicBezTo>
                  <a:cubicBezTo>
                    <a:pt x="918" y="1052"/>
                    <a:pt x="922" y="1059"/>
                    <a:pt x="926" y="1066"/>
                  </a:cubicBezTo>
                  <a:cubicBezTo>
                    <a:pt x="927" y="1067"/>
                    <a:pt x="928" y="1068"/>
                    <a:pt x="929" y="1068"/>
                  </a:cubicBezTo>
                  <a:cubicBezTo>
                    <a:pt x="970" y="1053"/>
                    <a:pt x="1012" y="1038"/>
                    <a:pt x="1053" y="1024"/>
                  </a:cubicBezTo>
                  <a:cubicBezTo>
                    <a:pt x="1091" y="1011"/>
                    <a:pt x="1130" y="1002"/>
                    <a:pt x="1167" y="989"/>
                  </a:cubicBezTo>
                  <a:cubicBezTo>
                    <a:pt x="1199" y="978"/>
                    <a:pt x="1229" y="966"/>
                    <a:pt x="1260" y="954"/>
                  </a:cubicBezTo>
                  <a:cubicBezTo>
                    <a:pt x="1260" y="954"/>
                    <a:pt x="1281" y="831"/>
                    <a:pt x="1284" y="779"/>
                  </a:cubicBezTo>
                  <a:cubicBezTo>
                    <a:pt x="1288" y="726"/>
                    <a:pt x="1276" y="685"/>
                    <a:pt x="1272" y="661"/>
                  </a:cubicBezTo>
                  <a:cubicBezTo>
                    <a:pt x="1268" y="638"/>
                    <a:pt x="1271" y="482"/>
                    <a:pt x="1272" y="454"/>
                  </a:cubicBezTo>
                  <a:cubicBezTo>
                    <a:pt x="1272" y="427"/>
                    <a:pt x="1289" y="317"/>
                    <a:pt x="1297" y="278"/>
                  </a:cubicBezTo>
                  <a:cubicBezTo>
                    <a:pt x="1303" y="251"/>
                    <a:pt x="1311" y="234"/>
                    <a:pt x="1315" y="226"/>
                  </a:cubicBezTo>
                  <a:cubicBezTo>
                    <a:pt x="1304" y="234"/>
                    <a:pt x="1294" y="243"/>
                    <a:pt x="1287" y="256"/>
                  </a:cubicBezTo>
                  <a:cubicBezTo>
                    <a:pt x="1284" y="261"/>
                    <a:pt x="1283" y="268"/>
                    <a:pt x="1282" y="273"/>
                  </a:cubicBezTo>
                  <a:cubicBezTo>
                    <a:pt x="1281" y="286"/>
                    <a:pt x="1280" y="299"/>
                    <a:pt x="1277" y="311"/>
                  </a:cubicBezTo>
                  <a:cubicBezTo>
                    <a:pt x="1276" y="319"/>
                    <a:pt x="1274" y="328"/>
                    <a:pt x="1272" y="336"/>
                  </a:cubicBezTo>
                  <a:cubicBezTo>
                    <a:pt x="1272" y="336"/>
                    <a:pt x="1272" y="335"/>
                    <a:pt x="1272" y="335"/>
                  </a:cubicBezTo>
                  <a:cubicBezTo>
                    <a:pt x="1272" y="344"/>
                    <a:pt x="1272" y="353"/>
                    <a:pt x="1272" y="360"/>
                  </a:cubicBezTo>
                  <a:cubicBezTo>
                    <a:pt x="1271" y="384"/>
                    <a:pt x="1265" y="471"/>
                    <a:pt x="1264" y="492"/>
                  </a:cubicBezTo>
                  <a:close/>
                  <a:moveTo>
                    <a:pt x="1293" y="348"/>
                  </a:moveTo>
                  <a:cubicBezTo>
                    <a:pt x="1293" y="359"/>
                    <a:pt x="1312" y="312"/>
                    <a:pt x="1320" y="289"/>
                  </a:cubicBezTo>
                  <a:cubicBezTo>
                    <a:pt x="1328" y="265"/>
                    <a:pt x="1368" y="207"/>
                    <a:pt x="1371" y="201"/>
                  </a:cubicBezTo>
                  <a:cubicBezTo>
                    <a:pt x="1374" y="196"/>
                    <a:pt x="1368" y="216"/>
                    <a:pt x="1352" y="258"/>
                  </a:cubicBezTo>
                  <a:cubicBezTo>
                    <a:pt x="1336" y="300"/>
                    <a:pt x="1320" y="353"/>
                    <a:pt x="1306" y="448"/>
                  </a:cubicBezTo>
                  <a:cubicBezTo>
                    <a:pt x="1291" y="543"/>
                    <a:pt x="1314" y="665"/>
                    <a:pt x="1314" y="665"/>
                  </a:cubicBezTo>
                  <a:cubicBezTo>
                    <a:pt x="1314" y="665"/>
                    <a:pt x="1307" y="630"/>
                    <a:pt x="1300" y="597"/>
                  </a:cubicBezTo>
                  <a:cubicBezTo>
                    <a:pt x="1292" y="563"/>
                    <a:pt x="1288" y="486"/>
                    <a:pt x="1289" y="471"/>
                  </a:cubicBezTo>
                  <a:cubicBezTo>
                    <a:pt x="1290" y="455"/>
                    <a:pt x="1285" y="469"/>
                    <a:pt x="1276" y="507"/>
                  </a:cubicBezTo>
                  <a:cubicBezTo>
                    <a:pt x="1266" y="545"/>
                    <a:pt x="1276" y="575"/>
                    <a:pt x="1278" y="589"/>
                  </a:cubicBezTo>
                  <a:cubicBezTo>
                    <a:pt x="1280" y="603"/>
                    <a:pt x="1302" y="687"/>
                    <a:pt x="1305" y="699"/>
                  </a:cubicBezTo>
                  <a:cubicBezTo>
                    <a:pt x="1308" y="712"/>
                    <a:pt x="1284" y="660"/>
                    <a:pt x="1276" y="643"/>
                  </a:cubicBezTo>
                  <a:cubicBezTo>
                    <a:pt x="1268" y="625"/>
                    <a:pt x="1282" y="672"/>
                    <a:pt x="1289" y="698"/>
                  </a:cubicBezTo>
                  <a:cubicBezTo>
                    <a:pt x="1296" y="724"/>
                    <a:pt x="1303" y="731"/>
                    <a:pt x="1302" y="751"/>
                  </a:cubicBezTo>
                  <a:cubicBezTo>
                    <a:pt x="1300" y="772"/>
                    <a:pt x="1280" y="933"/>
                    <a:pt x="1280" y="933"/>
                  </a:cubicBezTo>
                  <a:cubicBezTo>
                    <a:pt x="1280" y="933"/>
                    <a:pt x="1292" y="867"/>
                    <a:pt x="1295" y="839"/>
                  </a:cubicBezTo>
                  <a:cubicBezTo>
                    <a:pt x="1298" y="810"/>
                    <a:pt x="1304" y="771"/>
                    <a:pt x="1312" y="761"/>
                  </a:cubicBezTo>
                  <a:cubicBezTo>
                    <a:pt x="1320" y="751"/>
                    <a:pt x="1327" y="715"/>
                    <a:pt x="1334" y="699"/>
                  </a:cubicBezTo>
                  <a:cubicBezTo>
                    <a:pt x="1340" y="682"/>
                    <a:pt x="1366" y="655"/>
                    <a:pt x="1377" y="640"/>
                  </a:cubicBezTo>
                  <a:cubicBezTo>
                    <a:pt x="1388" y="625"/>
                    <a:pt x="1428" y="535"/>
                    <a:pt x="1449" y="497"/>
                  </a:cubicBezTo>
                  <a:cubicBezTo>
                    <a:pt x="1470" y="459"/>
                    <a:pt x="1574" y="383"/>
                    <a:pt x="1586" y="370"/>
                  </a:cubicBezTo>
                  <a:cubicBezTo>
                    <a:pt x="1598" y="357"/>
                    <a:pt x="1630" y="267"/>
                    <a:pt x="1646" y="237"/>
                  </a:cubicBezTo>
                  <a:cubicBezTo>
                    <a:pt x="1663" y="206"/>
                    <a:pt x="1736" y="101"/>
                    <a:pt x="1746" y="91"/>
                  </a:cubicBezTo>
                  <a:cubicBezTo>
                    <a:pt x="1751" y="86"/>
                    <a:pt x="1798" y="90"/>
                    <a:pt x="1837" y="95"/>
                  </a:cubicBezTo>
                  <a:cubicBezTo>
                    <a:pt x="1835" y="94"/>
                    <a:pt x="1833" y="93"/>
                    <a:pt x="1831" y="92"/>
                  </a:cubicBezTo>
                  <a:cubicBezTo>
                    <a:pt x="1829" y="91"/>
                    <a:pt x="1826" y="90"/>
                    <a:pt x="1824" y="89"/>
                  </a:cubicBezTo>
                  <a:cubicBezTo>
                    <a:pt x="1822" y="88"/>
                    <a:pt x="1820" y="87"/>
                    <a:pt x="1818" y="86"/>
                  </a:cubicBezTo>
                  <a:cubicBezTo>
                    <a:pt x="1816" y="85"/>
                    <a:pt x="1813" y="85"/>
                    <a:pt x="1811" y="84"/>
                  </a:cubicBezTo>
                  <a:cubicBezTo>
                    <a:pt x="1809" y="83"/>
                    <a:pt x="1807" y="82"/>
                    <a:pt x="1805" y="81"/>
                  </a:cubicBezTo>
                  <a:cubicBezTo>
                    <a:pt x="1802" y="80"/>
                    <a:pt x="1799" y="78"/>
                    <a:pt x="1796" y="77"/>
                  </a:cubicBezTo>
                  <a:cubicBezTo>
                    <a:pt x="1793" y="76"/>
                    <a:pt x="1791" y="75"/>
                    <a:pt x="1789" y="74"/>
                  </a:cubicBezTo>
                  <a:cubicBezTo>
                    <a:pt x="1786" y="73"/>
                    <a:pt x="1783" y="72"/>
                    <a:pt x="1781" y="71"/>
                  </a:cubicBezTo>
                  <a:cubicBezTo>
                    <a:pt x="1779" y="70"/>
                    <a:pt x="1777" y="69"/>
                    <a:pt x="1775" y="69"/>
                  </a:cubicBezTo>
                  <a:cubicBezTo>
                    <a:pt x="1772" y="68"/>
                    <a:pt x="1770" y="67"/>
                    <a:pt x="1767" y="65"/>
                  </a:cubicBezTo>
                  <a:cubicBezTo>
                    <a:pt x="1765" y="65"/>
                    <a:pt x="1764" y="64"/>
                    <a:pt x="1762" y="64"/>
                  </a:cubicBezTo>
                  <a:cubicBezTo>
                    <a:pt x="1758" y="62"/>
                    <a:pt x="1754" y="61"/>
                    <a:pt x="1750" y="59"/>
                  </a:cubicBezTo>
                  <a:cubicBezTo>
                    <a:pt x="1748" y="58"/>
                    <a:pt x="1747" y="58"/>
                    <a:pt x="1746" y="57"/>
                  </a:cubicBezTo>
                  <a:cubicBezTo>
                    <a:pt x="1745" y="57"/>
                    <a:pt x="1745" y="57"/>
                    <a:pt x="1745" y="57"/>
                  </a:cubicBezTo>
                  <a:cubicBezTo>
                    <a:pt x="1744" y="56"/>
                    <a:pt x="1743" y="56"/>
                    <a:pt x="1742" y="55"/>
                  </a:cubicBezTo>
                  <a:cubicBezTo>
                    <a:pt x="1742" y="55"/>
                    <a:pt x="1741" y="55"/>
                    <a:pt x="1741" y="54"/>
                  </a:cubicBezTo>
                  <a:cubicBezTo>
                    <a:pt x="1740" y="54"/>
                    <a:pt x="1739" y="53"/>
                    <a:pt x="1738" y="52"/>
                  </a:cubicBezTo>
                  <a:cubicBezTo>
                    <a:pt x="1737" y="52"/>
                    <a:pt x="1737" y="51"/>
                    <a:pt x="1736" y="51"/>
                  </a:cubicBezTo>
                  <a:cubicBezTo>
                    <a:pt x="1736" y="51"/>
                    <a:pt x="1735" y="50"/>
                    <a:pt x="1735" y="49"/>
                  </a:cubicBezTo>
                  <a:cubicBezTo>
                    <a:pt x="1734" y="49"/>
                    <a:pt x="1734" y="49"/>
                    <a:pt x="1733" y="48"/>
                  </a:cubicBezTo>
                  <a:cubicBezTo>
                    <a:pt x="1733" y="48"/>
                    <a:pt x="1732" y="47"/>
                    <a:pt x="1732" y="47"/>
                  </a:cubicBezTo>
                  <a:cubicBezTo>
                    <a:pt x="1730" y="45"/>
                    <a:pt x="1729" y="44"/>
                    <a:pt x="1728" y="43"/>
                  </a:cubicBezTo>
                  <a:cubicBezTo>
                    <a:pt x="1728" y="43"/>
                    <a:pt x="1728" y="43"/>
                    <a:pt x="1728" y="43"/>
                  </a:cubicBezTo>
                  <a:cubicBezTo>
                    <a:pt x="1728" y="50"/>
                    <a:pt x="1729" y="64"/>
                    <a:pt x="1728" y="72"/>
                  </a:cubicBezTo>
                  <a:cubicBezTo>
                    <a:pt x="1726" y="84"/>
                    <a:pt x="1714" y="96"/>
                    <a:pt x="1698" y="105"/>
                  </a:cubicBezTo>
                  <a:cubicBezTo>
                    <a:pt x="1681" y="115"/>
                    <a:pt x="1662" y="133"/>
                    <a:pt x="1662" y="133"/>
                  </a:cubicBezTo>
                  <a:cubicBezTo>
                    <a:pt x="1662" y="133"/>
                    <a:pt x="1686" y="153"/>
                    <a:pt x="1684" y="157"/>
                  </a:cubicBezTo>
                  <a:cubicBezTo>
                    <a:pt x="1683" y="162"/>
                    <a:pt x="1637" y="221"/>
                    <a:pt x="1598" y="270"/>
                  </a:cubicBezTo>
                  <a:cubicBezTo>
                    <a:pt x="1560" y="319"/>
                    <a:pt x="1412" y="528"/>
                    <a:pt x="1402" y="539"/>
                  </a:cubicBezTo>
                  <a:cubicBezTo>
                    <a:pt x="1391" y="551"/>
                    <a:pt x="1404" y="509"/>
                    <a:pt x="1423" y="440"/>
                  </a:cubicBezTo>
                  <a:cubicBezTo>
                    <a:pt x="1426" y="428"/>
                    <a:pt x="1431" y="414"/>
                    <a:pt x="1437" y="400"/>
                  </a:cubicBezTo>
                  <a:cubicBezTo>
                    <a:pt x="1425" y="427"/>
                    <a:pt x="1411" y="460"/>
                    <a:pt x="1398" y="493"/>
                  </a:cubicBezTo>
                  <a:cubicBezTo>
                    <a:pt x="1398" y="493"/>
                    <a:pt x="1398" y="493"/>
                    <a:pt x="1398" y="493"/>
                  </a:cubicBezTo>
                  <a:cubicBezTo>
                    <a:pt x="1397" y="496"/>
                    <a:pt x="1396" y="499"/>
                    <a:pt x="1395" y="502"/>
                  </a:cubicBezTo>
                  <a:cubicBezTo>
                    <a:pt x="1394" y="502"/>
                    <a:pt x="1394" y="502"/>
                    <a:pt x="1394" y="502"/>
                  </a:cubicBezTo>
                  <a:cubicBezTo>
                    <a:pt x="1393" y="505"/>
                    <a:pt x="1392" y="508"/>
                    <a:pt x="1391" y="511"/>
                  </a:cubicBezTo>
                  <a:cubicBezTo>
                    <a:pt x="1391" y="511"/>
                    <a:pt x="1391" y="511"/>
                    <a:pt x="1391" y="511"/>
                  </a:cubicBezTo>
                  <a:cubicBezTo>
                    <a:pt x="1390" y="514"/>
                    <a:pt x="1389" y="517"/>
                    <a:pt x="1387" y="519"/>
                  </a:cubicBezTo>
                  <a:cubicBezTo>
                    <a:pt x="1387" y="520"/>
                    <a:pt x="1387" y="520"/>
                    <a:pt x="1387" y="520"/>
                  </a:cubicBezTo>
                  <a:cubicBezTo>
                    <a:pt x="1386" y="523"/>
                    <a:pt x="1385" y="525"/>
                    <a:pt x="1384" y="528"/>
                  </a:cubicBezTo>
                  <a:cubicBezTo>
                    <a:pt x="1384" y="528"/>
                    <a:pt x="1384" y="528"/>
                    <a:pt x="1384" y="528"/>
                  </a:cubicBezTo>
                  <a:cubicBezTo>
                    <a:pt x="1383" y="531"/>
                    <a:pt x="1382" y="534"/>
                    <a:pt x="1381" y="537"/>
                  </a:cubicBezTo>
                  <a:cubicBezTo>
                    <a:pt x="1380" y="537"/>
                    <a:pt x="1380" y="537"/>
                    <a:pt x="1380" y="537"/>
                  </a:cubicBezTo>
                  <a:cubicBezTo>
                    <a:pt x="1379" y="540"/>
                    <a:pt x="1378" y="543"/>
                    <a:pt x="1377" y="545"/>
                  </a:cubicBezTo>
                  <a:cubicBezTo>
                    <a:pt x="1377" y="545"/>
                    <a:pt x="1377" y="545"/>
                    <a:pt x="1377" y="545"/>
                  </a:cubicBezTo>
                  <a:cubicBezTo>
                    <a:pt x="1376" y="548"/>
                    <a:pt x="1375" y="551"/>
                    <a:pt x="1374" y="554"/>
                  </a:cubicBezTo>
                  <a:cubicBezTo>
                    <a:pt x="1374" y="554"/>
                    <a:pt x="1374" y="554"/>
                    <a:pt x="1374" y="554"/>
                  </a:cubicBezTo>
                  <a:cubicBezTo>
                    <a:pt x="1373" y="556"/>
                    <a:pt x="1372" y="559"/>
                    <a:pt x="1371" y="561"/>
                  </a:cubicBezTo>
                  <a:cubicBezTo>
                    <a:pt x="1371" y="562"/>
                    <a:pt x="1370" y="562"/>
                    <a:pt x="1370" y="562"/>
                  </a:cubicBezTo>
                  <a:cubicBezTo>
                    <a:pt x="1370" y="564"/>
                    <a:pt x="1369" y="566"/>
                    <a:pt x="1368" y="569"/>
                  </a:cubicBezTo>
                  <a:cubicBezTo>
                    <a:pt x="1368" y="569"/>
                    <a:pt x="1368" y="569"/>
                    <a:pt x="1367" y="570"/>
                  </a:cubicBezTo>
                  <a:cubicBezTo>
                    <a:pt x="1366" y="572"/>
                    <a:pt x="1366" y="574"/>
                    <a:pt x="1365" y="577"/>
                  </a:cubicBezTo>
                  <a:cubicBezTo>
                    <a:pt x="1365" y="577"/>
                    <a:pt x="1364" y="577"/>
                    <a:pt x="1364" y="577"/>
                  </a:cubicBezTo>
                  <a:cubicBezTo>
                    <a:pt x="1363" y="580"/>
                    <a:pt x="1363" y="582"/>
                    <a:pt x="1362" y="584"/>
                  </a:cubicBezTo>
                  <a:cubicBezTo>
                    <a:pt x="1362" y="584"/>
                    <a:pt x="1362" y="584"/>
                    <a:pt x="1362" y="584"/>
                  </a:cubicBezTo>
                  <a:cubicBezTo>
                    <a:pt x="1361" y="586"/>
                    <a:pt x="1360" y="588"/>
                    <a:pt x="1359" y="591"/>
                  </a:cubicBezTo>
                  <a:cubicBezTo>
                    <a:pt x="1359" y="591"/>
                    <a:pt x="1359" y="592"/>
                    <a:pt x="1359" y="592"/>
                  </a:cubicBezTo>
                  <a:cubicBezTo>
                    <a:pt x="1358" y="594"/>
                    <a:pt x="1357" y="595"/>
                    <a:pt x="1357" y="596"/>
                  </a:cubicBezTo>
                  <a:cubicBezTo>
                    <a:pt x="1357" y="597"/>
                    <a:pt x="1356" y="598"/>
                    <a:pt x="1356" y="598"/>
                  </a:cubicBezTo>
                  <a:cubicBezTo>
                    <a:pt x="1356" y="600"/>
                    <a:pt x="1355" y="602"/>
                    <a:pt x="1354" y="603"/>
                  </a:cubicBezTo>
                  <a:cubicBezTo>
                    <a:pt x="1354" y="604"/>
                    <a:pt x="1354" y="604"/>
                    <a:pt x="1354" y="605"/>
                  </a:cubicBezTo>
                  <a:cubicBezTo>
                    <a:pt x="1353" y="606"/>
                    <a:pt x="1353" y="607"/>
                    <a:pt x="1352" y="609"/>
                  </a:cubicBezTo>
                  <a:cubicBezTo>
                    <a:pt x="1352" y="609"/>
                    <a:pt x="1352" y="610"/>
                    <a:pt x="1352" y="610"/>
                  </a:cubicBezTo>
                  <a:cubicBezTo>
                    <a:pt x="1351" y="612"/>
                    <a:pt x="1350" y="613"/>
                    <a:pt x="1350" y="614"/>
                  </a:cubicBezTo>
                  <a:cubicBezTo>
                    <a:pt x="1350" y="615"/>
                    <a:pt x="1349" y="616"/>
                    <a:pt x="1349" y="616"/>
                  </a:cubicBezTo>
                  <a:cubicBezTo>
                    <a:pt x="1348" y="619"/>
                    <a:pt x="1347" y="622"/>
                    <a:pt x="1346" y="624"/>
                  </a:cubicBezTo>
                  <a:cubicBezTo>
                    <a:pt x="1346" y="624"/>
                    <a:pt x="1346" y="625"/>
                    <a:pt x="1346" y="625"/>
                  </a:cubicBezTo>
                  <a:cubicBezTo>
                    <a:pt x="1345" y="628"/>
                    <a:pt x="1344" y="630"/>
                    <a:pt x="1343" y="631"/>
                  </a:cubicBezTo>
                  <a:cubicBezTo>
                    <a:pt x="1343" y="632"/>
                    <a:pt x="1343" y="632"/>
                    <a:pt x="1343" y="633"/>
                  </a:cubicBezTo>
                  <a:cubicBezTo>
                    <a:pt x="1342" y="633"/>
                    <a:pt x="1342" y="634"/>
                    <a:pt x="1342" y="635"/>
                  </a:cubicBezTo>
                  <a:cubicBezTo>
                    <a:pt x="1338" y="645"/>
                    <a:pt x="1336" y="651"/>
                    <a:pt x="1334" y="653"/>
                  </a:cubicBezTo>
                  <a:cubicBezTo>
                    <a:pt x="1328" y="664"/>
                    <a:pt x="1322" y="657"/>
                    <a:pt x="1321" y="631"/>
                  </a:cubicBezTo>
                  <a:cubicBezTo>
                    <a:pt x="1320" y="605"/>
                    <a:pt x="1314" y="473"/>
                    <a:pt x="1320" y="453"/>
                  </a:cubicBezTo>
                  <a:cubicBezTo>
                    <a:pt x="1326" y="433"/>
                    <a:pt x="1336" y="509"/>
                    <a:pt x="1337" y="528"/>
                  </a:cubicBezTo>
                  <a:cubicBezTo>
                    <a:pt x="1337" y="532"/>
                    <a:pt x="1338" y="538"/>
                    <a:pt x="1338" y="545"/>
                  </a:cubicBezTo>
                  <a:cubicBezTo>
                    <a:pt x="1338" y="545"/>
                    <a:pt x="1338" y="545"/>
                    <a:pt x="1338" y="545"/>
                  </a:cubicBezTo>
                  <a:cubicBezTo>
                    <a:pt x="1338" y="541"/>
                    <a:pt x="1338" y="538"/>
                    <a:pt x="1338" y="534"/>
                  </a:cubicBezTo>
                  <a:cubicBezTo>
                    <a:pt x="1338" y="534"/>
                    <a:pt x="1338" y="534"/>
                    <a:pt x="1338" y="534"/>
                  </a:cubicBezTo>
                  <a:cubicBezTo>
                    <a:pt x="1338" y="531"/>
                    <a:pt x="1338" y="528"/>
                    <a:pt x="1338" y="524"/>
                  </a:cubicBezTo>
                  <a:cubicBezTo>
                    <a:pt x="1337" y="524"/>
                    <a:pt x="1337" y="524"/>
                    <a:pt x="1337" y="523"/>
                  </a:cubicBezTo>
                  <a:cubicBezTo>
                    <a:pt x="1337" y="520"/>
                    <a:pt x="1337" y="517"/>
                    <a:pt x="1337" y="513"/>
                  </a:cubicBezTo>
                  <a:cubicBezTo>
                    <a:pt x="1337" y="513"/>
                    <a:pt x="1337" y="512"/>
                    <a:pt x="1337" y="512"/>
                  </a:cubicBezTo>
                  <a:cubicBezTo>
                    <a:pt x="1337" y="508"/>
                    <a:pt x="1337" y="505"/>
                    <a:pt x="1337" y="501"/>
                  </a:cubicBezTo>
                  <a:cubicBezTo>
                    <a:pt x="1333" y="426"/>
                    <a:pt x="1342" y="354"/>
                    <a:pt x="1361" y="288"/>
                  </a:cubicBezTo>
                  <a:cubicBezTo>
                    <a:pt x="1380" y="222"/>
                    <a:pt x="1426" y="142"/>
                    <a:pt x="1426" y="142"/>
                  </a:cubicBezTo>
                  <a:cubicBezTo>
                    <a:pt x="1426" y="142"/>
                    <a:pt x="1428" y="138"/>
                    <a:pt x="1428" y="121"/>
                  </a:cubicBezTo>
                  <a:cubicBezTo>
                    <a:pt x="1428" y="118"/>
                    <a:pt x="1428" y="114"/>
                    <a:pt x="1428" y="110"/>
                  </a:cubicBezTo>
                  <a:cubicBezTo>
                    <a:pt x="1426" y="113"/>
                    <a:pt x="1424" y="116"/>
                    <a:pt x="1422" y="119"/>
                  </a:cubicBezTo>
                  <a:cubicBezTo>
                    <a:pt x="1415" y="132"/>
                    <a:pt x="1405" y="145"/>
                    <a:pt x="1396" y="157"/>
                  </a:cubicBezTo>
                  <a:cubicBezTo>
                    <a:pt x="1385" y="171"/>
                    <a:pt x="1375" y="183"/>
                    <a:pt x="1361" y="194"/>
                  </a:cubicBezTo>
                  <a:cubicBezTo>
                    <a:pt x="1360" y="195"/>
                    <a:pt x="1358" y="196"/>
                    <a:pt x="1357" y="197"/>
                  </a:cubicBezTo>
                  <a:cubicBezTo>
                    <a:pt x="1344" y="218"/>
                    <a:pt x="1319" y="256"/>
                    <a:pt x="1310" y="272"/>
                  </a:cubicBezTo>
                  <a:cubicBezTo>
                    <a:pt x="1298" y="294"/>
                    <a:pt x="1293" y="337"/>
                    <a:pt x="1293" y="348"/>
                  </a:cubicBezTo>
                  <a:close/>
                  <a:moveTo>
                    <a:pt x="760" y="521"/>
                  </a:moveTo>
                  <a:cubicBezTo>
                    <a:pt x="760" y="521"/>
                    <a:pt x="760" y="521"/>
                    <a:pt x="760" y="521"/>
                  </a:cubicBezTo>
                  <a:cubicBezTo>
                    <a:pt x="760" y="521"/>
                    <a:pt x="760" y="521"/>
                    <a:pt x="760" y="520"/>
                  </a:cubicBezTo>
                  <a:cubicBezTo>
                    <a:pt x="760" y="520"/>
                    <a:pt x="760" y="520"/>
                    <a:pt x="760" y="520"/>
                  </a:cubicBezTo>
                  <a:cubicBezTo>
                    <a:pt x="760" y="521"/>
                    <a:pt x="760" y="521"/>
                    <a:pt x="760" y="521"/>
                  </a:cubicBezTo>
                  <a:close/>
                  <a:moveTo>
                    <a:pt x="1837" y="188"/>
                  </a:moveTo>
                  <a:cubicBezTo>
                    <a:pt x="1828" y="207"/>
                    <a:pt x="1848" y="194"/>
                    <a:pt x="1857" y="207"/>
                  </a:cubicBezTo>
                  <a:cubicBezTo>
                    <a:pt x="1866" y="221"/>
                    <a:pt x="1842" y="234"/>
                    <a:pt x="1825" y="245"/>
                  </a:cubicBezTo>
                  <a:cubicBezTo>
                    <a:pt x="1808" y="255"/>
                    <a:pt x="1855" y="249"/>
                    <a:pt x="1892" y="271"/>
                  </a:cubicBezTo>
                  <a:cubicBezTo>
                    <a:pt x="1920" y="287"/>
                    <a:pt x="1965" y="331"/>
                    <a:pt x="1978" y="342"/>
                  </a:cubicBezTo>
                  <a:cubicBezTo>
                    <a:pt x="1987" y="350"/>
                    <a:pt x="2008" y="388"/>
                    <a:pt x="2021" y="414"/>
                  </a:cubicBezTo>
                  <a:cubicBezTo>
                    <a:pt x="2021" y="401"/>
                    <a:pt x="2021" y="389"/>
                    <a:pt x="2020" y="376"/>
                  </a:cubicBezTo>
                  <a:cubicBezTo>
                    <a:pt x="2001" y="347"/>
                    <a:pt x="1954" y="293"/>
                    <a:pt x="1944" y="273"/>
                  </a:cubicBezTo>
                  <a:cubicBezTo>
                    <a:pt x="1932" y="249"/>
                    <a:pt x="1970" y="275"/>
                    <a:pt x="1985" y="283"/>
                  </a:cubicBezTo>
                  <a:cubicBezTo>
                    <a:pt x="2000" y="291"/>
                    <a:pt x="1942" y="238"/>
                    <a:pt x="1929" y="221"/>
                  </a:cubicBezTo>
                  <a:cubicBezTo>
                    <a:pt x="1916" y="203"/>
                    <a:pt x="1926" y="169"/>
                    <a:pt x="1948" y="173"/>
                  </a:cubicBezTo>
                  <a:cubicBezTo>
                    <a:pt x="1959" y="176"/>
                    <a:pt x="1976" y="195"/>
                    <a:pt x="1990" y="212"/>
                  </a:cubicBezTo>
                  <a:cubicBezTo>
                    <a:pt x="1987" y="205"/>
                    <a:pt x="1983" y="197"/>
                    <a:pt x="1979" y="190"/>
                  </a:cubicBezTo>
                  <a:cubicBezTo>
                    <a:pt x="1968" y="173"/>
                    <a:pt x="1951" y="150"/>
                    <a:pt x="1932" y="140"/>
                  </a:cubicBezTo>
                  <a:cubicBezTo>
                    <a:pt x="1918" y="139"/>
                    <a:pt x="1904" y="138"/>
                    <a:pt x="1892" y="138"/>
                  </a:cubicBezTo>
                  <a:cubicBezTo>
                    <a:pt x="1856" y="138"/>
                    <a:pt x="1845" y="169"/>
                    <a:pt x="1837" y="188"/>
                  </a:cubicBezTo>
                  <a:close/>
                  <a:moveTo>
                    <a:pt x="1690" y="33"/>
                  </a:moveTo>
                  <a:cubicBezTo>
                    <a:pt x="1694" y="24"/>
                    <a:pt x="1692" y="11"/>
                    <a:pt x="1697" y="13"/>
                  </a:cubicBezTo>
                  <a:cubicBezTo>
                    <a:pt x="1699" y="14"/>
                    <a:pt x="1702" y="15"/>
                    <a:pt x="1704" y="15"/>
                  </a:cubicBezTo>
                  <a:cubicBezTo>
                    <a:pt x="1704" y="15"/>
                    <a:pt x="1703" y="14"/>
                    <a:pt x="1703" y="14"/>
                  </a:cubicBezTo>
                  <a:cubicBezTo>
                    <a:pt x="1702" y="13"/>
                    <a:pt x="1702" y="13"/>
                    <a:pt x="1701" y="12"/>
                  </a:cubicBezTo>
                  <a:cubicBezTo>
                    <a:pt x="1701" y="12"/>
                    <a:pt x="1700" y="11"/>
                    <a:pt x="1700" y="11"/>
                  </a:cubicBezTo>
                  <a:cubicBezTo>
                    <a:pt x="1699" y="10"/>
                    <a:pt x="1698" y="10"/>
                    <a:pt x="1698" y="9"/>
                  </a:cubicBezTo>
                  <a:cubicBezTo>
                    <a:pt x="1697" y="9"/>
                    <a:pt x="1697" y="8"/>
                    <a:pt x="1696" y="8"/>
                  </a:cubicBezTo>
                  <a:cubicBezTo>
                    <a:pt x="1695" y="7"/>
                    <a:pt x="1694" y="6"/>
                    <a:pt x="1693" y="6"/>
                  </a:cubicBezTo>
                  <a:cubicBezTo>
                    <a:pt x="1688" y="3"/>
                    <a:pt x="1683" y="1"/>
                    <a:pt x="1678" y="0"/>
                  </a:cubicBezTo>
                  <a:cubicBezTo>
                    <a:pt x="1682" y="8"/>
                    <a:pt x="1682" y="8"/>
                    <a:pt x="1682" y="8"/>
                  </a:cubicBezTo>
                  <a:cubicBezTo>
                    <a:pt x="1682" y="8"/>
                    <a:pt x="1603" y="112"/>
                    <a:pt x="1576" y="154"/>
                  </a:cubicBezTo>
                  <a:cubicBezTo>
                    <a:pt x="1574" y="157"/>
                    <a:pt x="1572" y="160"/>
                    <a:pt x="1570" y="163"/>
                  </a:cubicBezTo>
                  <a:cubicBezTo>
                    <a:pt x="1570" y="163"/>
                    <a:pt x="1570" y="164"/>
                    <a:pt x="1570" y="164"/>
                  </a:cubicBezTo>
                  <a:cubicBezTo>
                    <a:pt x="1568" y="167"/>
                    <a:pt x="1566" y="170"/>
                    <a:pt x="1564" y="173"/>
                  </a:cubicBezTo>
                  <a:cubicBezTo>
                    <a:pt x="1586" y="145"/>
                    <a:pt x="1613" y="111"/>
                    <a:pt x="1624" y="97"/>
                  </a:cubicBezTo>
                  <a:cubicBezTo>
                    <a:pt x="1646" y="71"/>
                    <a:pt x="1687" y="41"/>
                    <a:pt x="1690" y="33"/>
                  </a:cubicBezTo>
                  <a:close/>
                  <a:moveTo>
                    <a:pt x="725" y="1651"/>
                  </a:moveTo>
                  <a:cubicBezTo>
                    <a:pt x="734" y="1609"/>
                    <a:pt x="729" y="1595"/>
                    <a:pt x="704" y="1646"/>
                  </a:cubicBezTo>
                  <a:cubicBezTo>
                    <a:pt x="678" y="1697"/>
                    <a:pt x="644" y="1739"/>
                    <a:pt x="680" y="1649"/>
                  </a:cubicBezTo>
                  <a:cubicBezTo>
                    <a:pt x="716" y="1558"/>
                    <a:pt x="736" y="1483"/>
                    <a:pt x="734" y="1465"/>
                  </a:cubicBezTo>
                  <a:cubicBezTo>
                    <a:pt x="733" y="1446"/>
                    <a:pt x="720" y="1371"/>
                    <a:pt x="718" y="1339"/>
                  </a:cubicBezTo>
                  <a:cubicBezTo>
                    <a:pt x="717" y="1307"/>
                    <a:pt x="702" y="1275"/>
                    <a:pt x="702" y="1275"/>
                  </a:cubicBezTo>
                  <a:cubicBezTo>
                    <a:pt x="702" y="1275"/>
                    <a:pt x="700" y="1355"/>
                    <a:pt x="692" y="1358"/>
                  </a:cubicBezTo>
                  <a:cubicBezTo>
                    <a:pt x="684" y="1361"/>
                    <a:pt x="664" y="1369"/>
                    <a:pt x="652" y="1365"/>
                  </a:cubicBezTo>
                  <a:cubicBezTo>
                    <a:pt x="640" y="1361"/>
                    <a:pt x="620" y="1361"/>
                    <a:pt x="618" y="1350"/>
                  </a:cubicBezTo>
                  <a:cubicBezTo>
                    <a:pt x="618" y="1345"/>
                    <a:pt x="616" y="1339"/>
                    <a:pt x="614" y="1334"/>
                  </a:cubicBezTo>
                  <a:cubicBezTo>
                    <a:pt x="616" y="1332"/>
                    <a:pt x="618" y="1330"/>
                    <a:pt x="620" y="1329"/>
                  </a:cubicBezTo>
                  <a:cubicBezTo>
                    <a:pt x="630" y="1315"/>
                    <a:pt x="668" y="1265"/>
                    <a:pt x="678" y="1255"/>
                  </a:cubicBezTo>
                  <a:cubicBezTo>
                    <a:pt x="682" y="1252"/>
                    <a:pt x="686" y="1251"/>
                    <a:pt x="691" y="1250"/>
                  </a:cubicBezTo>
                  <a:cubicBezTo>
                    <a:pt x="708" y="1262"/>
                    <a:pt x="728" y="1290"/>
                    <a:pt x="735" y="1358"/>
                  </a:cubicBezTo>
                  <a:cubicBezTo>
                    <a:pt x="747" y="1476"/>
                    <a:pt x="755" y="1556"/>
                    <a:pt x="755" y="1634"/>
                  </a:cubicBezTo>
                  <a:cubicBezTo>
                    <a:pt x="755" y="1712"/>
                    <a:pt x="749" y="1880"/>
                    <a:pt x="749" y="1880"/>
                  </a:cubicBezTo>
                  <a:cubicBezTo>
                    <a:pt x="749" y="1880"/>
                    <a:pt x="763" y="1672"/>
                    <a:pt x="767" y="1612"/>
                  </a:cubicBezTo>
                  <a:cubicBezTo>
                    <a:pt x="771" y="1552"/>
                    <a:pt x="771" y="1452"/>
                    <a:pt x="775" y="1390"/>
                  </a:cubicBezTo>
                  <a:cubicBezTo>
                    <a:pt x="778" y="1343"/>
                    <a:pt x="763" y="1294"/>
                    <a:pt x="755" y="1273"/>
                  </a:cubicBezTo>
                  <a:cubicBezTo>
                    <a:pt x="768" y="1276"/>
                    <a:pt x="780" y="1277"/>
                    <a:pt x="780" y="1277"/>
                  </a:cubicBezTo>
                  <a:cubicBezTo>
                    <a:pt x="780" y="1277"/>
                    <a:pt x="762" y="1271"/>
                    <a:pt x="749" y="1255"/>
                  </a:cubicBezTo>
                  <a:cubicBezTo>
                    <a:pt x="736" y="1239"/>
                    <a:pt x="698" y="1145"/>
                    <a:pt x="689" y="1107"/>
                  </a:cubicBezTo>
                  <a:cubicBezTo>
                    <a:pt x="680" y="1070"/>
                    <a:pt x="670" y="1003"/>
                    <a:pt x="670" y="1003"/>
                  </a:cubicBezTo>
                  <a:cubicBezTo>
                    <a:pt x="636" y="943"/>
                    <a:pt x="636" y="943"/>
                    <a:pt x="636" y="943"/>
                  </a:cubicBezTo>
                  <a:cubicBezTo>
                    <a:pt x="636" y="943"/>
                    <a:pt x="573" y="1075"/>
                    <a:pt x="569" y="1079"/>
                  </a:cubicBezTo>
                  <a:cubicBezTo>
                    <a:pt x="565" y="1083"/>
                    <a:pt x="526" y="1071"/>
                    <a:pt x="497" y="1057"/>
                  </a:cubicBezTo>
                  <a:cubicBezTo>
                    <a:pt x="468" y="1042"/>
                    <a:pt x="353" y="995"/>
                    <a:pt x="324" y="977"/>
                  </a:cubicBezTo>
                  <a:cubicBezTo>
                    <a:pt x="294" y="958"/>
                    <a:pt x="157" y="891"/>
                    <a:pt x="157" y="891"/>
                  </a:cubicBezTo>
                  <a:cubicBezTo>
                    <a:pt x="154" y="893"/>
                    <a:pt x="154" y="893"/>
                    <a:pt x="154" y="893"/>
                  </a:cubicBezTo>
                  <a:cubicBezTo>
                    <a:pt x="154" y="893"/>
                    <a:pt x="155" y="893"/>
                    <a:pt x="155" y="894"/>
                  </a:cubicBezTo>
                  <a:cubicBezTo>
                    <a:pt x="156" y="908"/>
                    <a:pt x="158" y="923"/>
                    <a:pt x="158" y="937"/>
                  </a:cubicBezTo>
                  <a:cubicBezTo>
                    <a:pt x="158" y="939"/>
                    <a:pt x="158" y="941"/>
                    <a:pt x="158" y="944"/>
                  </a:cubicBezTo>
                  <a:cubicBezTo>
                    <a:pt x="165" y="956"/>
                    <a:pt x="175" y="973"/>
                    <a:pt x="181" y="986"/>
                  </a:cubicBezTo>
                  <a:cubicBezTo>
                    <a:pt x="192" y="1010"/>
                    <a:pt x="230" y="1071"/>
                    <a:pt x="241" y="1078"/>
                  </a:cubicBezTo>
                  <a:cubicBezTo>
                    <a:pt x="252" y="1085"/>
                    <a:pt x="201" y="994"/>
                    <a:pt x="205" y="983"/>
                  </a:cubicBezTo>
                  <a:cubicBezTo>
                    <a:pt x="209" y="973"/>
                    <a:pt x="297" y="1001"/>
                    <a:pt x="310" y="1007"/>
                  </a:cubicBezTo>
                  <a:cubicBezTo>
                    <a:pt x="324" y="1014"/>
                    <a:pt x="396" y="1046"/>
                    <a:pt x="388" y="1065"/>
                  </a:cubicBezTo>
                  <a:cubicBezTo>
                    <a:pt x="380" y="1083"/>
                    <a:pt x="320" y="1111"/>
                    <a:pt x="305" y="1122"/>
                  </a:cubicBezTo>
                  <a:cubicBezTo>
                    <a:pt x="290" y="1133"/>
                    <a:pt x="344" y="1138"/>
                    <a:pt x="353" y="1139"/>
                  </a:cubicBezTo>
                  <a:cubicBezTo>
                    <a:pt x="362" y="1141"/>
                    <a:pt x="326" y="1197"/>
                    <a:pt x="317" y="1219"/>
                  </a:cubicBezTo>
                  <a:cubicBezTo>
                    <a:pt x="308" y="1242"/>
                    <a:pt x="408" y="1134"/>
                    <a:pt x="428" y="1117"/>
                  </a:cubicBezTo>
                  <a:cubicBezTo>
                    <a:pt x="448" y="1099"/>
                    <a:pt x="510" y="1117"/>
                    <a:pt x="517" y="1122"/>
                  </a:cubicBezTo>
                  <a:cubicBezTo>
                    <a:pt x="524" y="1127"/>
                    <a:pt x="473" y="1181"/>
                    <a:pt x="446" y="1237"/>
                  </a:cubicBezTo>
                  <a:cubicBezTo>
                    <a:pt x="420" y="1293"/>
                    <a:pt x="426" y="1314"/>
                    <a:pt x="433" y="1323"/>
                  </a:cubicBezTo>
                  <a:cubicBezTo>
                    <a:pt x="440" y="1333"/>
                    <a:pt x="505" y="1267"/>
                    <a:pt x="530" y="1225"/>
                  </a:cubicBezTo>
                  <a:cubicBezTo>
                    <a:pt x="556" y="1182"/>
                    <a:pt x="642" y="1139"/>
                    <a:pt x="653" y="1125"/>
                  </a:cubicBezTo>
                  <a:cubicBezTo>
                    <a:pt x="664" y="1110"/>
                    <a:pt x="650" y="1190"/>
                    <a:pt x="637" y="1238"/>
                  </a:cubicBezTo>
                  <a:cubicBezTo>
                    <a:pt x="624" y="1286"/>
                    <a:pt x="597" y="1321"/>
                    <a:pt x="541" y="1335"/>
                  </a:cubicBezTo>
                  <a:cubicBezTo>
                    <a:pt x="485" y="1350"/>
                    <a:pt x="350" y="1349"/>
                    <a:pt x="294" y="1350"/>
                  </a:cubicBezTo>
                  <a:cubicBezTo>
                    <a:pt x="249" y="1351"/>
                    <a:pt x="167" y="1345"/>
                    <a:pt x="138" y="1343"/>
                  </a:cubicBezTo>
                  <a:cubicBezTo>
                    <a:pt x="138" y="1343"/>
                    <a:pt x="138" y="1343"/>
                    <a:pt x="138" y="1343"/>
                  </a:cubicBezTo>
                  <a:cubicBezTo>
                    <a:pt x="139" y="1343"/>
                    <a:pt x="140" y="1343"/>
                    <a:pt x="140" y="1343"/>
                  </a:cubicBezTo>
                  <a:cubicBezTo>
                    <a:pt x="140" y="1343"/>
                    <a:pt x="140" y="1343"/>
                    <a:pt x="140" y="1343"/>
                  </a:cubicBezTo>
                  <a:cubicBezTo>
                    <a:pt x="140" y="1343"/>
                    <a:pt x="140" y="1344"/>
                    <a:pt x="140" y="1344"/>
                  </a:cubicBezTo>
                  <a:cubicBezTo>
                    <a:pt x="140" y="1344"/>
                    <a:pt x="140" y="1345"/>
                    <a:pt x="140" y="1345"/>
                  </a:cubicBezTo>
                  <a:cubicBezTo>
                    <a:pt x="156" y="1349"/>
                    <a:pt x="184" y="1356"/>
                    <a:pt x="204" y="1358"/>
                  </a:cubicBezTo>
                  <a:cubicBezTo>
                    <a:pt x="233" y="1361"/>
                    <a:pt x="322" y="1363"/>
                    <a:pt x="330" y="1363"/>
                  </a:cubicBezTo>
                  <a:cubicBezTo>
                    <a:pt x="338" y="1363"/>
                    <a:pt x="338" y="1389"/>
                    <a:pt x="309" y="1465"/>
                  </a:cubicBezTo>
                  <a:cubicBezTo>
                    <a:pt x="280" y="1541"/>
                    <a:pt x="245" y="1586"/>
                    <a:pt x="249" y="1614"/>
                  </a:cubicBezTo>
                  <a:cubicBezTo>
                    <a:pt x="253" y="1642"/>
                    <a:pt x="324" y="1483"/>
                    <a:pt x="310" y="1533"/>
                  </a:cubicBezTo>
                  <a:cubicBezTo>
                    <a:pt x="297" y="1582"/>
                    <a:pt x="237" y="1711"/>
                    <a:pt x="217" y="1801"/>
                  </a:cubicBezTo>
                  <a:cubicBezTo>
                    <a:pt x="197" y="1890"/>
                    <a:pt x="180" y="2046"/>
                    <a:pt x="180" y="2046"/>
                  </a:cubicBezTo>
                  <a:cubicBezTo>
                    <a:pt x="180" y="2046"/>
                    <a:pt x="237" y="1877"/>
                    <a:pt x="256" y="1810"/>
                  </a:cubicBezTo>
                  <a:cubicBezTo>
                    <a:pt x="274" y="1743"/>
                    <a:pt x="309" y="1679"/>
                    <a:pt x="300" y="1755"/>
                  </a:cubicBezTo>
                  <a:cubicBezTo>
                    <a:pt x="290" y="1831"/>
                    <a:pt x="197" y="2071"/>
                    <a:pt x="192" y="2090"/>
                  </a:cubicBezTo>
                  <a:cubicBezTo>
                    <a:pt x="186" y="2109"/>
                    <a:pt x="250" y="1999"/>
                    <a:pt x="280" y="1915"/>
                  </a:cubicBezTo>
                  <a:cubicBezTo>
                    <a:pt x="309" y="1831"/>
                    <a:pt x="361" y="1615"/>
                    <a:pt x="364" y="1627"/>
                  </a:cubicBezTo>
                  <a:cubicBezTo>
                    <a:pt x="366" y="1639"/>
                    <a:pt x="357" y="1723"/>
                    <a:pt x="350" y="1794"/>
                  </a:cubicBezTo>
                  <a:cubicBezTo>
                    <a:pt x="344" y="1865"/>
                    <a:pt x="321" y="1997"/>
                    <a:pt x="312" y="2073"/>
                  </a:cubicBezTo>
                  <a:cubicBezTo>
                    <a:pt x="302" y="2149"/>
                    <a:pt x="308" y="2226"/>
                    <a:pt x="302" y="2277"/>
                  </a:cubicBezTo>
                  <a:cubicBezTo>
                    <a:pt x="297" y="2327"/>
                    <a:pt x="297" y="2337"/>
                    <a:pt x="297" y="2357"/>
                  </a:cubicBezTo>
                  <a:cubicBezTo>
                    <a:pt x="297" y="2377"/>
                    <a:pt x="294" y="2498"/>
                    <a:pt x="293" y="2522"/>
                  </a:cubicBezTo>
                  <a:cubicBezTo>
                    <a:pt x="292" y="2546"/>
                    <a:pt x="312" y="2557"/>
                    <a:pt x="298" y="2563"/>
                  </a:cubicBezTo>
                  <a:cubicBezTo>
                    <a:pt x="285" y="2570"/>
                    <a:pt x="241" y="2581"/>
                    <a:pt x="232" y="2590"/>
                  </a:cubicBezTo>
                  <a:cubicBezTo>
                    <a:pt x="222" y="2599"/>
                    <a:pt x="256" y="2605"/>
                    <a:pt x="289" y="2623"/>
                  </a:cubicBezTo>
                  <a:cubicBezTo>
                    <a:pt x="322" y="2642"/>
                    <a:pt x="377" y="2655"/>
                    <a:pt x="382" y="2655"/>
                  </a:cubicBezTo>
                  <a:cubicBezTo>
                    <a:pt x="388" y="2655"/>
                    <a:pt x="388" y="2655"/>
                    <a:pt x="386" y="2626"/>
                  </a:cubicBezTo>
                  <a:cubicBezTo>
                    <a:pt x="385" y="2597"/>
                    <a:pt x="372" y="2581"/>
                    <a:pt x="362" y="2565"/>
                  </a:cubicBezTo>
                  <a:cubicBezTo>
                    <a:pt x="353" y="2549"/>
                    <a:pt x="334" y="2545"/>
                    <a:pt x="324" y="2530"/>
                  </a:cubicBezTo>
                  <a:cubicBezTo>
                    <a:pt x="313" y="2515"/>
                    <a:pt x="324" y="2518"/>
                    <a:pt x="332" y="2525"/>
                  </a:cubicBezTo>
                  <a:cubicBezTo>
                    <a:pt x="340" y="2531"/>
                    <a:pt x="358" y="2539"/>
                    <a:pt x="365" y="2539"/>
                  </a:cubicBezTo>
                  <a:cubicBezTo>
                    <a:pt x="372" y="2539"/>
                    <a:pt x="381" y="2571"/>
                    <a:pt x="381" y="2571"/>
                  </a:cubicBezTo>
                  <a:cubicBezTo>
                    <a:pt x="381" y="2571"/>
                    <a:pt x="377" y="2549"/>
                    <a:pt x="373" y="2515"/>
                  </a:cubicBezTo>
                  <a:cubicBezTo>
                    <a:pt x="369" y="2482"/>
                    <a:pt x="368" y="2458"/>
                    <a:pt x="360" y="2475"/>
                  </a:cubicBezTo>
                  <a:cubicBezTo>
                    <a:pt x="352" y="2493"/>
                    <a:pt x="350" y="2529"/>
                    <a:pt x="350" y="2529"/>
                  </a:cubicBezTo>
                  <a:cubicBezTo>
                    <a:pt x="350" y="2529"/>
                    <a:pt x="346" y="2521"/>
                    <a:pt x="345" y="2511"/>
                  </a:cubicBezTo>
                  <a:cubicBezTo>
                    <a:pt x="344" y="2502"/>
                    <a:pt x="353" y="2458"/>
                    <a:pt x="348" y="2454"/>
                  </a:cubicBezTo>
                  <a:cubicBezTo>
                    <a:pt x="342" y="2450"/>
                    <a:pt x="325" y="2506"/>
                    <a:pt x="325" y="2506"/>
                  </a:cubicBezTo>
                  <a:cubicBezTo>
                    <a:pt x="325" y="2506"/>
                    <a:pt x="318" y="2497"/>
                    <a:pt x="325" y="2478"/>
                  </a:cubicBezTo>
                  <a:cubicBezTo>
                    <a:pt x="332" y="2459"/>
                    <a:pt x="360" y="2395"/>
                    <a:pt x="366" y="2362"/>
                  </a:cubicBezTo>
                  <a:cubicBezTo>
                    <a:pt x="373" y="2329"/>
                    <a:pt x="378" y="2249"/>
                    <a:pt x="378" y="2249"/>
                  </a:cubicBezTo>
                  <a:cubicBezTo>
                    <a:pt x="378" y="2249"/>
                    <a:pt x="369" y="2261"/>
                    <a:pt x="362" y="2271"/>
                  </a:cubicBezTo>
                  <a:cubicBezTo>
                    <a:pt x="356" y="2282"/>
                    <a:pt x="354" y="2302"/>
                    <a:pt x="342" y="2314"/>
                  </a:cubicBezTo>
                  <a:cubicBezTo>
                    <a:pt x="330" y="2326"/>
                    <a:pt x="302" y="2335"/>
                    <a:pt x="318" y="2318"/>
                  </a:cubicBezTo>
                  <a:cubicBezTo>
                    <a:pt x="334" y="2301"/>
                    <a:pt x="350" y="2285"/>
                    <a:pt x="356" y="2262"/>
                  </a:cubicBezTo>
                  <a:cubicBezTo>
                    <a:pt x="361" y="2239"/>
                    <a:pt x="345" y="2199"/>
                    <a:pt x="336" y="2170"/>
                  </a:cubicBezTo>
                  <a:cubicBezTo>
                    <a:pt x="326" y="2141"/>
                    <a:pt x="336" y="2125"/>
                    <a:pt x="350" y="2151"/>
                  </a:cubicBezTo>
                  <a:cubicBezTo>
                    <a:pt x="365" y="2178"/>
                    <a:pt x="365" y="2221"/>
                    <a:pt x="366" y="2233"/>
                  </a:cubicBezTo>
                  <a:cubicBezTo>
                    <a:pt x="368" y="2245"/>
                    <a:pt x="380" y="2201"/>
                    <a:pt x="380" y="2170"/>
                  </a:cubicBezTo>
                  <a:cubicBezTo>
                    <a:pt x="380" y="2139"/>
                    <a:pt x="368" y="2082"/>
                    <a:pt x="362" y="2041"/>
                  </a:cubicBezTo>
                  <a:cubicBezTo>
                    <a:pt x="357" y="1999"/>
                    <a:pt x="368" y="1854"/>
                    <a:pt x="368" y="1854"/>
                  </a:cubicBezTo>
                  <a:cubicBezTo>
                    <a:pt x="368" y="1854"/>
                    <a:pt x="368" y="1901"/>
                    <a:pt x="368" y="1929"/>
                  </a:cubicBezTo>
                  <a:cubicBezTo>
                    <a:pt x="368" y="1957"/>
                    <a:pt x="372" y="2045"/>
                    <a:pt x="376" y="2057"/>
                  </a:cubicBezTo>
                  <a:cubicBezTo>
                    <a:pt x="380" y="2069"/>
                    <a:pt x="390" y="2018"/>
                    <a:pt x="394" y="1981"/>
                  </a:cubicBezTo>
                  <a:cubicBezTo>
                    <a:pt x="398" y="1943"/>
                    <a:pt x="394" y="1866"/>
                    <a:pt x="392" y="1811"/>
                  </a:cubicBezTo>
                  <a:cubicBezTo>
                    <a:pt x="389" y="1757"/>
                    <a:pt x="404" y="1515"/>
                    <a:pt x="414" y="1457"/>
                  </a:cubicBezTo>
                  <a:cubicBezTo>
                    <a:pt x="425" y="1398"/>
                    <a:pt x="449" y="1378"/>
                    <a:pt x="477" y="1381"/>
                  </a:cubicBezTo>
                  <a:cubicBezTo>
                    <a:pt x="505" y="1383"/>
                    <a:pt x="568" y="1359"/>
                    <a:pt x="556" y="1381"/>
                  </a:cubicBezTo>
                  <a:cubicBezTo>
                    <a:pt x="544" y="1402"/>
                    <a:pt x="534" y="1427"/>
                    <a:pt x="545" y="1426"/>
                  </a:cubicBezTo>
                  <a:cubicBezTo>
                    <a:pt x="556" y="1425"/>
                    <a:pt x="556" y="1418"/>
                    <a:pt x="550" y="1441"/>
                  </a:cubicBezTo>
                  <a:cubicBezTo>
                    <a:pt x="545" y="1463"/>
                    <a:pt x="528" y="1503"/>
                    <a:pt x="516" y="1541"/>
                  </a:cubicBezTo>
                  <a:cubicBezTo>
                    <a:pt x="504" y="1578"/>
                    <a:pt x="485" y="1625"/>
                    <a:pt x="474" y="1643"/>
                  </a:cubicBezTo>
                  <a:cubicBezTo>
                    <a:pt x="464" y="1662"/>
                    <a:pt x="458" y="1645"/>
                    <a:pt x="453" y="1611"/>
                  </a:cubicBezTo>
                  <a:cubicBezTo>
                    <a:pt x="448" y="1578"/>
                    <a:pt x="448" y="1698"/>
                    <a:pt x="448" y="1739"/>
                  </a:cubicBezTo>
                  <a:cubicBezTo>
                    <a:pt x="448" y="1756"/>
                    <a:pt x="447" y="1770"/>
                    <a:pt x="446" y="1781"/>
                  </a:cubicBezTo>
                  <a:cubicBezTo>
                    <a:pt x="451" y="1761"/>
                    <a:pt x="459" y="1743"/>
                    <a:pt x="465" y="1723"/>
                  </a:cubicBezTo>
                  <a:cubicBezTo>
                    <a:pt x="465" y="1723"/>
                    <a:pt x="466" y="1722"/>
                    <a:pt x="466" y="1722"/>
                  </a:cubicBezTo>
                  <a:cubicBezTo>
                    <a:pt x="467" y="1719"/>
                    <a:pt x="467" y="1716"/>
                    <a:pt x="468" y="1713"/>
                  </a:cubicBezTo>
                  <a:cubicBezTo>
                    <a:pt x="474" y="1687"/>
                    <a:pt x="476" y="1660"/>
                    <a:pt x="487" y="1636"/>
                  </a:cubicBezTo>
                  <a:cubicBezTo>
                    <a:pt x="488" y="1665"/>
                    <a:pt x="490" y="1695"/>
                    <a:pt x="491" y="1724"/>
                  </a:cubicBezTo>
                  <a:cubicBezTo>
                    <a:pt x="492" y="1743"/>
                    <a:pt x="493" y="1761"/>
                    <a:pt x="494" y="1780"/>
                  </a:cubicBezTo>
                  <a:cubicBezTo>
                    <a:pt x="495" y="1802"/>
                    <a:pt x="503" y="1822"/>
                    <a:pt x="511" y="1842"/>
                  </a:cubicBezTo>
                  <a:cubicBezTo>
                    <a:pt x="513" y="1847"/>
                    <a:pt x="516" y="1851"/>
                    <a:pt x="518" y="1856"/>
                  </a:cubicBezTo>
                  <a:cubicBezTo>
                    <a:pt x="518" y="1835"/>
                    <a:pt x="519" y="1803"/>
                    <a:pt x="520" y="1778"/>
                  </a:cubicBezTo>
                  <a:cubicBezTo>
                    <a:pt x="521" y="1737"/>
                    <a:pt x="518" y="1622"/>
                    <a:pt x="525" y="1595"/>
                  </a:cubicBezTo>
                  <a:cubicBezTo>
                    <a:pt x="530" y="1574"/>
                    <a:pt x="538" y="1623"/>
                    <a:pt x="542" y="1637"/>
                  </a:cubicBezTo>
                  <a:cubicBezTo>
                    <a:pt x="542" y="1650"/>
                    <a:pt x="541" y="1670"/>
                    <a:pt x="541" y="1723"/>
                  </a:cubicBezTo>
                  <a:cubicBezTo>
                    <a:pt x="541" y="1801"/>
                    <a:pt x="538" y="1855"/>
                    <a:pt x="538" y="1855"/>
                  </a:cubicBezTo>
                  <a:cubicBezTo>
                    <a:pt x="533" y="1906"/>
                    <a:pt x="540" y="2039"/>
                    <a:pt x="542" y="2046"/>
                  </a:cubicBezTo>
                  <a:cubicBezTo>
                    <a:pt x="542" y="2046"/>
                    <a:pt x="556" y="2008"/>
                    <a:pt x="566" y="1955"/>
                  </a:cubicBezTo>
                  <a:cubicBezTo>
                    <a:pt x="578" y="1921"/>
                    <a:pt x="594" y="1877"/>
                    <a:pt x="614" y="1833"/>
                  </a:cubicBezTo>
                  <a:cubicBezTo>
                    <a:pt x="660" y="1735"/>
                    <a:pt x="685" y="1697"/>
                    <a:pt x="660" y="1761"/>
                  </a:cubicBezTo>
                  <a:cubicBezTo>
                    <a:pt x="634" y="1825"/>
                    <a:pt x="577" y="1997"/>
                    <a:pt x="566" y="2025"/>
                  </a:cubicBezTo>
                  <a:cubicBezTo>
                    <a:pt x="558" y="2046"/>
                    <a:pt x="556" y="2082"/>
                    <a:pt x="556" y="2098"/>
                  </a:cubicBezTo>
                  <a:cubicBezTo>
                    <a:pt x="559" y="2076"/>
                    <a:pt x="576" y="2025"/>
                    <a:pt x="610" y="1949"/>
                  </a:cubicBezTo>
                  <a:cubicBezTo>
                    <a:pt x="650" y="1859"/>
                    <a:pt x="716" y="1694"/>
                    <a:pt x="725" y="1651"/>
                  </a:cubicBezTo>
                  <a:close/>
                  <a:moveTo>
                    <a:pt x="793" y="272"/>
                  </a:moveTo>
                  <a:cubicBezTo>
                    <a:pt x="793" y="271"/>
                    <a:pt x="793" y="271"/>
                    <a:pt x="792" y="272"/>
                  </a:cubicBezTo>
                  <a:cubicBezTo>
                    <a:pt x="792" y="272"/>
                    <a:pt x="793" y="272"/>
                    <a:pt x="793" y="272"/>
                  </a:cubicBezTo>
                  <a:close/>
                  <a:moveTo>
                    <a:pt x="745" y="327"/>
                  </a:moveTo>
                  <a:cubicBezTo>
                    <a:pt x="748" y="343"/>
                    <a:pt x="740" y="445"/>
                    <a:pt x="730" y="473"/>
                  </a:cubicBezTo>
                  <a:cubicBezTo>
                    <a:pt x="721" y="501"/>
                    <a:pt x="713" y="529"/>
                    <a:pt x="732" y="505"/>
                  </a:cubicBezTo>
                  <a:cubicBezTo>
                    <a:pt x="750" y="481"/>
                    <a:pt x="760" y="443"/>
                    <a:pt x="760" y="459"/>
                  </a:cubicBezTo>
                  <a:cubicBezTo>
                    <a:pt x="760" y="472"/>
                    <a:pt x="760" y="502"/>
                    <a:pt x="760" y="515"/>
                  </a:cubicBezTo>
                  <a:cubicBezTo>
                    <a:pt x="762" y="516"/>
                    <a:pt x="764" y="518"/>
                    <a:pt x="766" y="519"/>
                  </a:cubicBezTo>
                  <a:cubicBezTo>
                    <a:pt x="766" y="519"/>
                    <a:pt x="766" y="519"/>
                    <a:pt x="766" y="520"/>
                  </a:cubicBezTo>
                  <a:cubicBezTo>
                    <a:pt x="768" y="521"/>
                    <a:pt x="770" y="522"/>
                    <a:pt x="771" y="523"/>
                  </a:cubicBezTo>
                  <a:cubicBezTo>
                    <a:pt x="771" y="524"/>
                    <a:pt x="772" y="524"/>
                    <a:pt x="772" y="524"/>
                  </a:cubicBezTo>
                  <a:cubicBezTo>
                    <a:pt x="774" y="525"/>
                    <a:pt x="775" y="527"/>
                    <a:pt x="777" y="528"/>
                  </a:cubicBezTo>
                  <a:cubicBezTo>
                    <a:pt x="777" y="528"/>
                    <a:pt x="777" y="528"/>
                    <a:pt x="777" y="528"/>
                  </a:cubicBezTo>
                  <a:cubicBezTo>
                    <a:pt x="779" y="530"/>
                    <a:pt x="780" y="531"/>
                    <a:pt x="782" y="533"/>
                  </a:cubicBezTo>
                  <a:cubicBezTo>
                    <a:pt x="782" y="533"/>
                    <a:pt x="782" y="533"/>
                    <a:pt x="782" y="533"/>
                  </a:cubicBezTo>
                  <a:cubicBezTo>
                    <a:pt x="790" y="533"/>
                    <a:pt x="850" y="533"/>
                    <a:pt x="860" y="526"/>
                  </a:cubicBezTo>
                  <a:cubicBezTo>
                    <a:pt x="870" y="518"/>
                    <a:pt x="834" y="514"/>
                    <a:pt x="816" y="513"/>
                  </a:cubicBezTo>
                  <a:cubicBezTo>
                    <a:pt x="797" y="511"/>
                    <a:pt x="764" y="503"/>
                    <a:pt x="764" y="503"/>
                  </a:cubicBezTo>
                  <a:cubicBezTo>
                    <a:pt x="764" y="503"/>
                    <a:pt x="794" y="502"/>
                    <a:pt x="829" y="497"/>
                  </a:cubicBezTo>
                  <a:cubicBezTo>
                    <a:pt x="864" y="491"/>
                    <a:pt x="878" y="478"/>
                    <a:pt x="901" y="463"/>
                  </a:cubicBezTo>
                  <a:cubicBezTo>
                    <a:pt x="924" y="449"/>
                    <a:pt x="938" y="426"/>
                    <a:pt x="938" y="426"/>
                  </a:cubicBezTo>
                  <a:cubicBezTo>
                    <a:pt x="938" y="426"/>
                    <a:pt x="873" y="467"/>
                    <a:pt x="845" y="470"/>
                  </a:cubicBezTo>
                  <a:cubicBezTo>
                    <a:pt x="817" y="473"/>
                    <a:pt x="778" y="469"/>
                    <a:pt x="789" y="466"/>
                  </a:cubicBezTo>
                  <a:cubicBezTo>
                    <a:pt x="800" y="463"/>
                    <a:pt x="848" y="450"/>
                    <a:pt x="866" y="437"/>
                  </a:cubicBezTo>
                  <a:cubicBezTo>
                    <a:pt x="885" y="423"/>
                    <a:pt x="892" y="411"/>
                    <a:pt x="892" y="411"/>
                  </a:cubicBezTo>
                  <a:cubicBezTo>
                    <a:pt x="892" y="411"/>
                    <a:pt x="808" y="451"/>
                    <a:pt x="788" y="451"/>
                  </a:cubicBezTo>
                  <a:cubicBezTo>
                    <a:pt x="768" y="451"/>
                    <a:pt x="764" y="442"/>
                    <a:pt x="772" y="437"/>
                  </a:cubicBezTo>
                  <a:cubicBezTo>
                    <a:pt x="780" y="431"/>
                    <a:pt x="800" y="427"/>
                    <a:pt x="814" y="418"/>
                  </a:cubicBezTo>
                  <a:cubicBezTo>
                    <a:pt x="829" y="409"/>
                    <a:pt x="836" y="405"/>
                    <a:pt x="836" y="405"/>
                  </a:cubicBezTo>
                  <a:cubicBezTo>
                    <a:pt x="836" y="405"/>
                    <a:pt x="814" y="414"/>
                    <a:pt x="800" y="412"/>
                  </a:cubicBezTo>
                  <a:cubicBezTo>
                    <a:pt x="786" y="410"/>
                    <a:pt x="770" y="410"/>
                    <a:pt x="781" y="403"/>
                  </a:cubicBezTo>
                  <a:cubicBezTo>
                    <a:pt x="792" y="397"/>
                    <a:pt x="838" y="369"/>
                    <a:pt x="837" y="374"/>
                  </a:cubicBezTo>
                  <a:cubicBezTo>
                    <a:pt x="836" y="379"/>
                    <a:pt x="834" y="389"/>
                    <a:pt x="834" y="389"/>
                  </a:cubicBezTo>
                  <a:cubicBezTo>
                    <a:pt x="834" y="389"/>
                    <a:pt x="848" y="380"/>
                    <a:pt x="857" y="364"/>
                  </a:cubicBezTo>
                  <a:cubicBezTo>
                    <a:pt x="866" y="348"/>
                    <a:pt x="860" y="337"/>
                    <a:pt x="855" y="343"/>
                  </a:cubicBezTo>
                  <a:cubicBezTo>
                    <a:pt x="850" y="349"/>
                    <a:pt x="798" y="380"/>
                    <a:pt x="786" y="387"/>
                  </a:cubicBezTo>
                  <a:cubicBezTo>
                    <a:pt x="774" y="395"/>
                    <a:pt x="767" y="400"/>
                    <a:pt x="769" y="396"/>
                  </a:cubicBezTo>
                  <a:cubicBezTo>
                    <a:pt x="771" y="392"/>
                    <a:pt x="784" y="387"/>
                    <a:pt x="790" y="375"/>
                  </a:cubicBezTo>
                  <a:cubicBezTo>
                    <a:pt x="797" y="363"/>
                    <a:pt x="801" y="334"/>
                    <a:pt x="798" y="343"/>
                  </a:cubicBezTo>
                  <a:cubicBezTo>
                    <a:pt x="794" y="351"/>
                    <a:pt x="774" y="385"/>
                    <a:pt x="769" y="387"/>
                  </a:cubicBezTo>
                  <a:cubicBezTo>
                    <a:pt x="764" y="389"/>
                    <a:pt x="758" y="391"/>
                    <a:pt x="774" y="363"/>
                  </a:cubicBezTo>
                  <a:cubicBezTo>
                    <a:pt x="790" y="334"/>
                    <a:pt x="808" y="311"/>
                    <a:pt x="803" y="317"/>
                  </a:cubicBezTo>
                  <a:cubicBezTo>
                    <a:pt x="798" y="323"/>
                    <a:pt x="778" y="341"/>
                    <a:pt x="772" y="351"/>
                  </a:cubicBezTo>
                  <a:cubicBezTo>
                    <a:pt x="766" y="362"/>
                    <a:pt x="764" y="359"/>
                    <a:pt x="764" y="354"/>
                  </a:cubicBezTo>
                  <a:cubicBezTo>
                    <a:pt x="764" y="349"/>
                    <a:pt x="760" y="327"/>
                    <a:pt x="771" y="301"/>
                  </a:cubicBezTo>
                  <a:cubicBezTo>
                    <a:pt x="779" y="282"/>
                    <a:pt x="788" y="274"/>
                    <a:pt x="792" y="272"/>
                  </a:cubicBezTo>
                  <a:cubicBezTo>
                    <a:pt x="788" y="272"/>
                    <a:pt x="781" y="267"/>
                    <a:pt x="776" y="275"/>
                  </a:cubicBezTo>
                  <a:cubicBezTo>
                    <a:pt x="771" y="283"/>
                    <a:pt x="762" y="311"/>
                    <a:pt x="758" y="322"/>
                  </a:cubicBezTo>
                  <a:cubicBezTo>
                    <a:pt x="754" y="333"/>
                    <a:pt x="754" y="321"/>
                    <a:pt x="757" y="301"/>
                  </a:cubicBezTo>
                  <a:cubicBezTo>
                    <a:pt x="760" y="281"/>
                    <a:pt x="772" y="274"/>
                    <a:pt x="767" y="264"/>
                  </a:cubicBezTo>
                  <a:cubicBezTo>
                    <a:pt x="762" y="254"/>
                    <a:pt x="756" y="245"/>
                    <a:pt x="756" y="245"/>
                  </a:cubicBezTo>
                  <a:cubicBezTo>
                    <a:pt x="756" y="245"/>
                    <a:pt x="756" y="279"/>
                    <a:pt x="752" y="282"/>
                  </a:cubicBezTo>
                  <a:cubicBezTo>
                    <a:pt x="749" y="285"/>
                    <a:pt x="744" y="249"/>
                    <a:pt x="732" y="215"/>
                  </a:cubicBezTo>
                  <a:cubicBezTo>
                    <a:pt x="721" y="182"/>
                    <a:pt x="702" y="147"/>
                    <a:pt x="690" y="127"/>
                  </a:cubicBezTo>
                  <a:cubicBezTo>
                    <a:pt x="689" y="126"/>
                    <a:pt x="688" y="125"/>
                    <a:pt x="688" y="124"/>
                  </a:cubicBezTo>
                  <a:cubicBezTo>
                    <a:pt x="684" y="120"/>
                    <a:pt x="681" y="116"/>
                    <a:pt x="677" y="113"/>
                  </a:cubicBezTo>
                  <a:cubicBezTo>
                    <a:pt x="676" y="112"/>
                    <a:pt x="675" y="111"/>
                    <a:pt x="675" y="111"/>
                  </a:cubicBezTo>
                  <a:cubicBezTo>
                    <a:pt x="674" y="110"/>
                    <a:pt x="674" y="110"/>
                    <a:pt x="674" y="110"/>
                  </a:cubicBezTo>
                  <a:cubicBezTo>
                    <a:pt x="673" y="109"/>
                    <a:pt x="673" y="109"/>
                    <a:pt x="672" y="109"/>
                  </a:cubicBezTo>
                  <a:cubicBezTo>
                    <a:pt x="672" y="108"/>
                    <a:pt x="672" y="108"/>
                    <a:pt x="671" y="107"/>
                  </a:cubicBezTo>
                  <a:cubicBezTo>
                    <a:pt x="671" y="107"/>
                    <a:pt x="670" y="107"/>
                    <a:pt x="670" y="106"/>
                  </a:cubicBezTo>
                  <a:cubicBezTo>
                    <a:pt x="669" y="106"/>
                    <a:pt x="669" y="106"/>
                    <a:pt x="668" y="105"/>
                  </a:cubicBezTo>
                  <a:cubicBezTo>
                    <a:pt x="668" y="105"/>
                    <a:pt x="668" y="105"/>
                    <a:pt x="667" y="105"/>
                  </a:cubicBezTo>
                  <a:cubicBezTo>
                    <a:pt x="667" y="104"/>
                    <a:pt x="666" y="104"/>
                    <a:pt x="666" y="103"/>
                  </a:cubicBezTo>
                  <a:cubicBezTo>
                    <a:pt x="665" y="103"/>
                    <a:pt x="665" y="103"/>
                    <a:pt x="665" y="103"/>
                  </a:cubicBezTo>
                  <a:cubicBezTo>
                    <a:pt x="664" y="102"/>
                    <a:pt x="664" y="102"/>
                    <a:pt x="663" y="102"/>
                  </a:cubicBezTo>
                  <a:cubicBezTo>
                    <a:pt x="663" y="102"/>
                    <a:pt x="662" y="101"/>
                    <a:pt x="662" y="101"/>
                  </a:cubicBezTo>
                  <a:cubicBezTo>
                    <a:pt x="660" y="101"/>
                    <a:pt x="659" y="100"/>
                    <a:pt x="658" y="100"/>
                  </a:cubicBezTo>
                  <a:cubicBezTo>
                    <a:pt x="657" y="100"/>
                    <a:pt x="657" y="100"/>
                    <a:pt x="657" y="100"/>
                  </a:cubicBezTo>
                  <a:cubicBezTo>
                    <a:pt x="669" y="120"/>
                    <a:pt x="700" y="176"/>
                    <a:pt x="708" y="191"/>
                  </a:cubicBezTo>
                  <a:cubicBezTo>
                    <a:pt x="717" y="210"/>
                    <a:pt x="742" y="311"/>
                    <a:pt x="745" y="327"/>
                  </a:cubicBezTo>
                  <a:close/>
                  <a:moveTo>
                    <a:pt x="864" y="495"/>
                  </a:moveTo>
                  <a:cubicBezTo>
                    <a:pt x="864" y="495"/>
                    <a:pt x="904" y="487"/>
                    <a:pt x="916" y="478"/>
                  </a:cubicBezTo>
                  <a:cubicBezTo>
                    <a:pt x="929" y="469"/>
                    <a:pt x="954" y="439"/>
                    <a:pt x="957" y="432"/>
                  </a:cubicBezTo>
                  <a:cubicBezTo>
                    <a:pt x="960" y="425"/>
                    <a:pt x="966" y="412"/>
                    <a:pt x="961" y="414"/>
                  </a:cubicBezTo>
                  <a:cubicBezTo>
                    <a:pt x="956" y="416"/>
                    <a:pt x="940" y="437"/>
                    <a:pt x="920" y="457"/>
                  </a:cubicBezTo>
                  <a:cubicBezTo>
                    <a:pt x="900" y="477"/>
                    <a:pt x="864" y="495"/>
                    <a:pt x="864" y="495"/>
                  </a:cubicBezTo>
                  <a:close/>
                  <a:moveTo>
                    <a:pt x="882" y="449"/>
                  </a:moveTo>
                  <a:cubicBezTo>
                    <a:pt x="890" y="447"/>
                    <a:pt x="916" y="430"/>
                    <a:pt x="926" y="421"/>
                  </a:cubicBezTo>
                  <a:cubicBezTo>
                    <a:pt x="936" y="413"/>
                    <a:pt x="954" y="406"/>
                    <a:pt x="954" y="406"/>
                  </a:cubicBezTo>
                  <a:cubicBezTo>
                    <a:pt x="954" y="406"/>
                    <a:pt x="941" y="403"/>
                    <a:pt x="931" y="403"/>
                  </a:cubicBezTo>
                  <a:cubicBezTo>
                    <a:pt x="921" y="403"/>
                    <a:pt x="910" y="405"/>
                    <a:pt x="896" y="421"/>
                  </a:cubicBezTo>
                  <a:cubicBezTo>
                    <a:pt x="881" y="437"/>
                    <a:pt x="874" y="450"/>
                    <a:pt x="882" y="449"/>
                  </a:cubicBezTo>
                  <a:close/>
                  <a:moveTo>
                    <a:pt x="943" y="541"/>
                  </a:moveTo>
                  <a:cubicBezTo>
                    <a:pt x="943" y="556"/>
                    <a:pt x="934" y="567"/>
                    <a:pt x="930" y="575"/>
                  </a:cubicBezTo>
                  <a:cubicBezTo>
                    <a:pt x="927" y="583"/>
                    <a:pt x="949" y="569"/>
                    <a:pt x="958" y="575"/>
                  </a:cubicBezTo>
                  <a:cubicBezTo>
                    <a:pt x="963" y="578"/>
                    <a:pt x="963" y="588"/>
                    <a:pt x="962" y="595"/>
                  </a:cubicBezTo>
                  <a:cubicBezTo>
                    <a:pt x="963" y="595"/>
                    <a:pt x="964" y="595"/>
                    <a:pt x="965" y="595"/>
                  </a:cubicBezTo>
                  <a:cubicBezTo>
                    <a:pt x="967" y="595"/>
                    <a:pt x="968" y="596"/>
                    <a:pt x="970" y="596"/>
                  </a:cubicBezTo>
                  <a:cubicBezTo>
                    <a:pt x="971" y="596"/>
                    <a:pt x="972" y="596"/>
                    <a:pt x="973" y="597"/>
                  </a:cubicBezTo>
                  <a:cubicBezTo>
                    <a:pt x="973" y="597"/>
                    <a:pt x="973" y="597"/>
                    <a:pt x="974" y="597"/>
                  </a:cubicBezTo>
                  <a:cubicBezTo>
                    <a:pt x="977" y="598"/>
                    <a:pt x="980" y="598"/>
                    <a:pt x="984" y="599"/>
                  </a:cubicBezTo>
                  <a:cubicBezTo>
                    <a:pt x="983" y="594"/>
                    <a:pt x="982" y="586"/>
                    <a:pt x="978" y="581"/>
                  </a:cubicBezTo>
                  <a:cubicBezTo>
                    <a:pt x="971" y="572"/>
                    <a:pt x="954" y="529"/>
                    <a:pt x="950" y="513"/>
                  </a:cubicBezTo>
                  <a:cubicBezTo>
                    <a:pt x="947" y="497"/>
                    <a:pt x="957" y="517"/>
                    <a:pt x="972" y="535"/>
                  </a:cubicBezTo>
                  <a:cubicBezTo>
                    <a:pt x="986" y="553"/>
                    <a:pt x="996" y="563"/>
                    <a:pt x="1003" y="563"/>
                  </a:cubicBezTo>
                  <a:cubicBezTo>
                    <a:pt x="1010" y="564"/>
                    <a:pt x="1026" y="537"/>
                    <a:pt x="1034" y="528"/>
                  </a:cubicBezTo>
                  <a:cubicBezTo>
                    <a:pt x="1041" y="519"/>
                    <a:pt x="1059" y="526"/>
                    <a:pt x="1067" y="526"/>
                  </a:cubicBezTo>
                  <a:cubicBezTo>
                    <a:pt x="1075" y="526"/>
                    <a:pt x="1051" y="551"/>
                    <a:pt x="1042" y="559"/>
                  </a:cubicBezTo>
                  <a:cubicBezTo>
                    <a:pt x="1032" y="568"/>
                    <a:pt x="1050" y="566"/>
                    <a:pt x="1064" y="561"/>
                  </a:cubicBezTo>
                  <a:cubicBezTo>
                    <a:pt x="1077" y="557"/>
                    <a:pt x="1140" y="482"/>
                    <a:pt x="1147" y="473"/>
                  </a:cubicBezTo>
                  <a:cubicBezTo>
                    <a:pt x="1154" y="465"/>
                    <a:pt x="1174" y="467"/>
                    <a:pt x="1172" y="475"/>
                  </a:cubicBezTo>
                  <a:cubicBezTo>
                    <a:pt x="1169" y="484"/>
                    <a:pt x="1186" y="483"/>
                    <a:pt x="1194" y="480"/>
                  </a:cubicBezTo>
                  <a:cubicBezTo>
                    <a:pt x="1203" y="477"/>
                    <a:pt x="1174" y="505"/>
                    <a:pt x="1168" y="514"/>
                  </a:cubicBezTo>
                  <a:cubicBezTo>
                    <a:pt x="1161" y="523"/>
                    <a:pt x="1228" y="468"/>
                    <a:pt x="1236" y="461"/>
                  </a:cubicBezTo>
                  <a:cubicBezTo>
                    <a:pt x="1244" y="453"/>
                    <a:pt x="1212" y="495"/>
                    <a:pt x="1201" y="509"/>
                  </a:cubicBezTo>
                  <a:cubicBezTo>
                    <a:pt x="1190" y="523"/>
                    <a:pt x="1203" y="521"/>
                    <a:pt x="1213" y="512"/>
                  </a:cubicBezTo>
                  <a:cubicBezTo>
                    <a:pt x="1223" y="503"/>
                    <a:pt x="1260" y="485"/>
                    <a:pt x="1260" y="475"/>
                  </a:cubicBezTo>
                  <a:cubicBezTo>
                    <a:pt x="1260" y="464"/>
                    <a:pt x="1263" y="400"/>
                    <a:pt x="1266" y="373"/>
                  </a:cubicBezTo>
                  <a:cubicBezTo>
                    <a:pt x="1268" y="356"/>
                    <a:pt x="1270" y="342"/>
                    <a:pt x="1271" y="334"/>
                  </a:cubicBezTo>
                  <a:cubicBezTo>
                    <a:pt x="1271" y="334"/>
                    <a:pt x="1271" y="334"/>
                    <a:pt x="1271" y="334"/>
                  </a:cubicBezTo>
                  <a:cubicBezTo>
                    <a:pt x="1270" y="332"/>
                    <a:pt x="1268" y="330"/>
                    <a:pt x="1267" y="328"/>
                  </a:cubicBezTo>
                  <a:cubicBezTo>
                    <a:pt x="1266" y="325"/>
                    <a:pt x="1264" y="323"/>
                    <a:pt x="1263" y="320"/>
                  </a:cubicBezTo>
                  <a:cubicBezTo>
                    <a:pt x="1253" y="303"/>
                    <a:pt x="1249" y="283"/>
                    <a:pt x="1249" y="263"/>
                  </a:cubicBezTo>
                  <a:cubicBezTo>
                    <a:pt x="1249" y="261"/>
                    <a:pt x="1247" y="260"/>
                    <a:pt x="1246" y="261"/>
                  </a:cubicBezTo>
                  <a:cubicBezTo>
                    <a:pt x="1244" y="262"/>
                    <a:pt x="1242" y="264"/>
                    <a:pt x="1240" y="265"/>
                  </a:cubicBezTo>
                  <a:cubicBezTo>
                    <a:pt x="1237" y="271"/>
                    <a:pt x="1235" y="276"/>
                    <a:pt x="1234" y="282"/>
                  </a:cubicBezTo>
                  <a:cubicBezTo>
                    <a:pt x="1232" y="301"/>
                    <a:pt x="1242" y="314"/>
                    <a:pt x="1242" y="323"/>
                  </a:cubicBezTo>
                  <a:cubicBezTo>
                    <a:pt x="1243" y="333"/>
                    <a:pt x="1239" y="346"/>
                    <a:pt x="1222" y="360"/>
                  </a:cubicBezTo>
                  <a:cubicBezTo>
                    <a:pt x="1206" y="374"/>
                    <a:pt x="1132" y="434"/>
                    <a:pt x="1119" y="443"/>
                  </a:cubicBezTo>
                  <a:cubicBezTo>
                    <a:pt x="1106" y="451"/>
                    <a:pt x="1142" y="389"/>
                    <a:pt x="1152" y="371"/>
                  </a:cubicBezTo>
                  <a:cubicBezTo>
                    <a:pt x="1163" y="353"/>
                    <a:pt x="1132" y="389"/>
                    <a:pt x="1115" y="409"/>
                  </a:cubicBezTo>
                  <a:cubicBezTo>
                    <a:pt x="1098" y="429"/>
                    <a:pt x="1067" y="442"/>
                    <a:pt x="1067" y="435"/>
                  </a:cubicBezTo>
                  <a:cubicBezTo>
                    <a:pt x="1067" y="427"/>
                    <a:pt x="1110" y="368"/>
                    <a:pt x="1088" y="389"/>
                  </a:cubicBezTo>
                  <a:cubicBezTo>
                    <a:pt x="1067" y="409"/>
                    <a:pt x="1030" y="465"/>
                    <a:pt x="1042" y="443"/>
                  </a:cubicBezTo>
                  <a:cubicBezTo>
                    <a:pt x="1054" y="421"/>
                    <a:pt x="1084" y="371"/>
                    <a:pt x="1084" y="371"/>
                  </a:cubicBezTo>
                  <a:cubicBezTo>
                    <a:pt x="1084" y="371"/>
                    <a:pt x="1060" y="387"/>
                    <a:pt x="1039" y="406"/>
                  </a:cubicBezTo>
                  <a:cubicBezTo>
                    <a:pt x="1018" y="425"/>
                    <a:pt x="1009" y="441"/>
                    <a:pt x="1006" y="457"/>
                  </a:cubicBezTo>
                  <a:cubicBezTo>
                    <a:pt x="1004" y="474"/>
                    <a:pt x="1004" y="517"/>
                    <a:pt x="1004" y="525"/>
                  </a:cubicBezTo>
                  <a:cubicBezTo>
                    <a:pt x="1004" y="533"/>
                    <a:pt x="993" y="553"/>
                    <a:pt x="990" y="547"/>
                  </a:cubicBezTo>
                  <a:cubicBezTo>
                    <a:pt x="988" y="540"/>
                    <a:pt x="988" y="471"/>
                    <a:pt x="991" y="462"/>
                  </a:cubicBezTo>
                  <a:cubicBezTo>
                    <a:pt x="994" y="453"/>
                    <a:pt x="1006" y="407"/>
                    <a:pt x="1012" y="400"/>
                  </a:cubicBezTo>
                  <a:cubicBezTo>
                    <a:pt x="1012" y="400"/>
                    <a:pt x="989" y="410"/>
                    <a:pt x="975" y="425"/>
                  </a:cubicBezTo>
                  <a:cubicBezTo>
                    <a:pt x="961" y="441"/>
                    <a:pt x="964" y="462"/>
                    <a:pt x="955" y="483"/>
                  </a:cubicBezTo>
                  <a:cubicBezTo>
                    <a:pt x="946" y="505"/>
                    <a:pt x="943" y="525"/>
                    <a:pt x="943" y="541"/>
                  </a:cubicBezTo>
                  <a:close/>
                  <a:moveTo>
                    <a:pt x="661" y="877"/>
                  </a:moveTo>
                  <a:cubicBezTo>
                    <a:pt x="636" y="943"/>
                    <a:pt x="636" y="943"/>
                    <a:pt x="636" y="943"/>
                  </a:cubicBezTo>
                  <a:cubicBezTo>
                    <a:pt x="636" y="943"/>
                    <a:pt x="649" y="870"/>
                    <a:pt x="640" y="877"/>
                  </a:cubicBezTo>
                  <a:cubicBezTo>
                    <a:pt x="630" y="883"/>
                    <a:pt x="546" y="919"/>
                    <a:pt x="510" y="931"/>
                  </a:cubicBezTo>
                  <a:cubicBezTo>
                    <a:pt x="474" y="943"/>
                    <a:pt x="388" y="958"/>
                    <a:pt x="406" y="950"/>
                  </a:cubicBezTo>
                  <a:cubicBezTo>
                    <a:pt x="425" y="942"/>
                    <a:pt x="562" y="885"/>
                    <a:pt x="574" y="866"/>
                  </a:cubicBezTo>
                  <a:cubicBezTo>
                    <a:pt x="586" y="847"/>
                    <a:pt x="558" y="841"/>
                    <a:pt x="530" y="855"/>
                  </a:cubicBezTo>
                  <a:cubicBezTo>
                    <a:pt x="502" y="870"/>
                    <a:pt x="405" y="937"/>
                    <a:pt x="416" y="915"/>
                  </a:cubicBezTo>
                  <a:cubicBezTo>
                    <a:pt x="426" y="894"/>
                    <a:pt x="533" y="831"/>
                    <a:pt x="520" y="830"/>
                  </a:cubicBezTo>
                  <a:cubicBezTo>
                    <a:pt x="506" y="829"/>
                    <a:pt x="445" y="841"/>
                    <a:pt x="432" y="838"/>
                  </a:cubicBezTo>
                  <a:cubicBezTo>
                    <a:pt x="418" y="835"/>
                    <a:pt x="413" y="842"/>
                    <a:pt x="405" y="842"/>
                  </a:cubicBezTo>
                  <a:cubicBezTo>
                    <a:pt x="397" y="842"/>
                    <a:pt x="341" y="869"/>
                    <a:pt x="302" y="874"/>
                  </a:cubicBezTo>
                  <a:cubicBezTo>
                    <a:pt x="264" y="879"/>
                    <a:pt x="204" y="885"/>
                    <a:pt x="190" y="879"/>
                  </a:cubicBezTo>
                  <a:cubicBezTo>
                    <a:pt x="177" y="874"/>
                    <a:pt x="302" y="853"/>
                    <a:pt x="344" y="835"/>
                  </a:cubicBezTo>
                  <a:cubicBezTo>
                    <a:pt x="385" y="818"/>
                    <a:pt x="398" y="810"/>
                    <a:pt x="404" y="798"/>
                  </a:cubicBezTo>
                  <a:cubicBezTo>
                    <a:pt x="407" y="792"/>
                    <a:pt x="407" y="783"/>
                    <a:pt x="407" y="776"/>
                  </a:cubicBezTo>
                  <a:cubicBezTo>
                    <a:pt x="403" y="772"/>
                    <a:pt x="400" y="769"/>
                    <a:pt x="400" y="769"/>
                  </a:cubicBezTo>
                  <a:cubicBezTo>
                    <a:pt x="400" y="769"/>
                    <a:pt x="446" y="702"/>
                    <a:pt x="458" y="693"/>
                  </a:cubicBezTo>
                  <a:cubicBezTo>
                    <a:pt x="470" y="683"/>
                    <a:pt x="476" y="669"/>
                    <a:pt x="540" y="665"/>
                  </a:cubicBezTo>
                  <a:cubicBezTo>
                    <a:pt x="604" y="661"/>
                    <a:pt x="606" y="642"/>
                    <a:pt x="597" y="641"/>
                  </a:cubicBezTo>
                  <a:cubicBezTo>
                    <a:pt x="588" y="639"/>
                    <a:pt x="528" y="605"/>
                    <a:pt x="533" y="595"/>
                  </a:cubicBezTo>
                  <a:cubicBezTo>
                    <a:pt x="538" y="586"/>
                    <a:pt x="565" y="545"/>
                    <a:pt x="566" y="534"/>
                  </a:cubicBezTo>
                  <a:cubicBezTo>
                    <a:pt x="568" y="523"/>
                    <a:pt x="485" y="430"/>
                    <a:pt x="450" y="385"/>
                  </a:cubicBezTo>
                  <a:cubicBezTo>
                    <a:pt x="448" y="381"/>
                    <a:pt x="444" y="376"/>
                    <a:pt x="440" y="371"/>
                  </a:cubicBezTo>
                  <a:cubicBezTo>
                    <a:pt x="422" y="356"/>
                    <a:pt x="402" y="338"/>
                    <a:pt x="382" y="319"/>
                  </a:cubicBezTo>
                  <a:cubicBezTo>
                    <a:pt x="336" y="273"/>
                    <a:pt x="273" y="233"/>
                    <a:pt x="291" y="287"/>
                  </a:cubicBezTo>
                  <a:cubicBezTo>
                    <a:pt x="309" y="342"/>
                    <a:pt x="338" y="430"/>
                    <a:pt x="344" y="457"/>
                  </a:cubicBezTo>
                  <a:cubicBezTo>
                    <a:pt x="349" y="483"/>
                    <a:pt x="232" y="285"/>
                    <a:pt x="205" y="245"/>
                  </a:cubicBezTo>
                  <a:cubicBezTo>
                    <a:pt x="178" y="205"/>
                    <a:pt x="98" y="149"/>
                    <a:pt x="85" y="138"/>
                  </a:cubicBezTo>
                  <a:cubicBezTo>
                    <a:pt x="72" y="128"/>
                    <a:pt x="102" y="137"/>
                    <a:pt x="110" y="138"/>
                  </a:cubicBezTo>
                  <a:cubicBezTo>
                    <a:pt x="118" y="140"/>
                    <a:pt x="128" y="123"/>
                    <a:pt x="140" y="117"/>
                  </a:cubicBezTo>
                  <a:cubicBezTo>
                    <a:pt x="152" y="111"/>
                    <a:pt x="214" y="109"/>
                    <a:pt x="222" y="106"/>
                  </a:cubicBezTo>
                  <a:cubicBezTo>
                    <a:pt x="226" y="104"/>
                    <a:pt x="231" y="93"/>
                    <a:pt x="234" y="87"/>
                  </a:cubicBezTo>
                  <a:cubicBezTo>
                    <a:pt x="231" y="83"/>
                    <a:pt x="228" y="80"/>
                    <a:pt x="226" y="79"/>
                  </a:cubicBezTo>
                  <a:cubicBezTo>
                    <a:pt x="223" y="77"/>
                    <a:pt x="215" y="74"/>
                    <a:pt x="206" y="71"/>
                  </a:cubicBezTo>
                  <a:cubicBezTo>
                    <a:pt x="207" y="71"/>
                    <a:pt x="207" y="71"/>
                    <a:pt x="208" y="70"/>
                  </a:cubicBezTo>
                  <a:cubicBezTo>
                    <a:pt x="215" y="67"/>
                    <a:pt x="223" y="64"/>
                    <a:pt x="230" y="59"/>
                  </a:cubicBezTo>
                  <a:cubicBezTo>
                    <a:pt x="231" y="57"/>
                    <a:pt x="233" y="55"/>
                    <a:pt x="234" y="53"/>
                  </a:cubicBezTo>
                  <a:cubicBezTo>
                    <a:pt x="236" y="50"/>
                    <a:pt x="238" y="46"/>
                    <a:pt x="239" y="42"/>
                  </a:cubicBezTo>
                  <a:cubicBezTo>
                    <a:pt x="240" y="42"/>
                    <a:pt x="240" y="41"/>
                    <a:pt x="240" y="41"/>
                  </a:cubicBezTo>
                  <a:cubicBezTo>
                    <a:pt x="242" y="37"/>
                    <a:pt x="244" y="33"/>
                    <a:pt x="245" y="30"/>
                  </a:cubicBezTo>
                  <a:cubicBezTo>
                    <a:pt x="245" y="30"/>
                    <a:pt x="245" y="30"/>
                    <a:pt x="245" y="30"/>
                  </a:cubicBezTo>
                  <a:cubicBezTo>
                    <a:pt x="247" y="48"/>
                    <a:pt x="252" y="81"/>
                    <a:pt x="257" y="94"/>
                  </a:cubicBezTo>
                  <a:cubicBezTo>
                    <a:pt x="265" y="113"/>
                    <a:pt x="292" y="114"/>
                    <a:pt x="298" y="117"/>
                  </a:cubicBezTo>
                  <a:cubicBezTo>
                    <a:pt x="305" y="119"/>
                    <a:pt x="325" y="130"/>
                    <a:pt x="325" y="130"/>
                  </a:cubicBezTo>
                  <a:cubicBezTo>
                    <a:pt x="285" y="153"/>
                    <a:pt x="285" y="153"/>
                    <a:pt x="285" y="153"/>
                  </a:cubicBezTo>
                  <a:cubicBezTo>
                    <a:pt x="285" y="153"/>
                    <a:pt x="372" y="229"/>
                    <a:pt x="394" y="270"/>
                  </a:cubicBezTo>
                  <a:cubicBezTo>
                    <a:pt x="417" y="311"/>
                    <a:pt x="510" y="431"/>
                    <a:pt x="512" y="418"/>
                  </a:cubicBezTo>
                  <a:cubicBezTo>
                    <a:pt x="513" y="405"/>
                    <a:pt x="480" y="321"/>
                    <a:pt x="472" y="305"/>
                  </a:cubicBezTo>
                  <a:cubicBezTo>
                    <a:pt x="465" y="291"/>
                    <a:pt x="432" y="215"/>
                    <a:pt x="416" y="183"/>
                  </a:cubicBezTo>
                  <a:cubicBezTo>
                    <a:pt x="437" y="215"/>
                    <a:pt x="461" y="258"/>
                    <a:pt x="476" y="286"/>
                  </a:cubicBezTo>
                  <a:cubicBezTo>
                    <a:pt x="497" y="326"/>
                    <a:pt x="552" y="426"/>
                    <a:pt x="566" y="447"/>
                  </a:cubicBezTo>
                  <a:cubicBezTo>
                    <a:pt x="579" y="469"/>
                    <a:pt x="607" y="527"/>
                    <a:pt x="607" y="527"/>
                  </a:cubicBezTo>
                  <a:cubicBezTo>
                    <a:pt x="607" y="527"/>
                    <a:pt x="596" y="425"/>
                    <a:pt x="597" y="402"/>
                  </a:cubicBezTo>
                  <a:cubicBezTo>
                    <a:pt x="597" y="379"/>
                    <a:pt x="583" y="226"/>
                    <a:pt x="574" y="204"/>
                  </a:cubicBezTo>
                  <a:cubicBezTo>
                    <a:pt x="564" y="181"/>
                    <a:pt x="560" y="172"/>
                    <a:pt x="551" y="151"/>
                  </a:cubicBezTo>
                  <a:cubicBezTo>
                    <a:pt x="541" y="129"/>
                    <a:pt x="518" y="90"/>
                    <a:pt x="518" y="90"/>
                  </a:cubicBezTo>
                  <a:cubicBezTo>
                    <a:pt x="517" y="68"/>
                    <a:pt x="517" y="68"/>
                    <a:pt x="517" y="68"/>
                  </a:cubicBezTo>
                  <a:cubicBezTo>
                    <a:pt x="526" y="83"/>
                    <a:pt x="541" y="107"/>
                    <a:pt x="555" y="134"/>
                  </a:cubicBezTo>
                  <a:cubicBezTo>
                    <a:pt x="574" y="157"/>
                    <a:pt x="611" y="201"/>
                    <a:pt x="618" y="210"/>
                  </a:cubicBezTo>
                  <a:cubicBezTo>
                    <a:pt x="629" y="222"/>
                    <a:pt x="628" y="210"/>
                    <a:pt x="621" y="190"/>
                  </a:cubicBezTo>
                  <a:cubicBezTo>
                    <a:pt x="618" y="182"/>
                    <a:pt x="614" y="171"/>
                    <a:pt x="610" y="160"/>
                  </a:cubicBezTo>
                  <a:cubicBezTo>
                    <a:pt x="622" y="185"/>
                    <a:pt x="638" y="223"/>
                    <a:pt x="641" y="243"/>
                  </a:cubicBezTo>
                  <a:cubicBezTo>
                    <a:pt x="646" y="275"/>
                    <a:pt x="660" y="265"/>
                    <a:pt x="664" y="237"/>
                  </a:cubicBezTo>
                  <a:cubicBezTo>
                    <a:pt x="668" y="209"/>
                    <a:pt x="676" y="199"/>
                    <a:pt x="684" y="219"/>
                  </a:cubicBezTo>
                  <a:cubicBezTo>
                    <a:pt x="692" y="239"/>
                    <a:pt x="698" y="286"/>
                    <a:pt x="688" y="350"/>
                  </a:cubicBezTo>
                  <a:cubicBezTo>
                    <a:pt x="677" y="414"/>
                    <a:pt x="669" y="470"/>
                    <a:pt x="674" y="491"/>
                  </a:cubicBezTo>
                  <a:cubicBezTo>
                    <a:pt x="680" y="513"/>
                    <a:pt x="668" y="569"/>
                    <a:pt x="661" y="591"/>
                  </a:cubicBezTo>
                  <a:cubicBezTo>
                    <a:pt x="654" y="614"/>
                    <a:pt x="696" y="559"/>
                    <a:pt x="704" y="547"/>
                  </a:cubicBezTo>
                  <a:cubicBezTo>
                    <a:pt x="712" y="535"/>
                    <a:pt x="677" y="605"/>
                    <a:pt x="662" y="647"/>
                  </a:cubicBezTo>
                  <a:cubicBezTo>
                    <a:pt x="648" y="690"/>
                    <a:pt x="662" y="683"/>
                    <a:pt x="678" y="661"/>
                  </a:cubicBezTo>
                  <a:cubicBezTo>
                    <a:pt x="694" y="638"/>
                    <a:pt x="716" y="601"/>
                    <a:pt x="702" y="635"/>
                  </a:cubicBezTo>
                  <a:cubicBezTo>
                    <a:pt x="689" y="670"/>
                    <a:pt x="672" y="709"/>
                    <a:pt x="664" y="750"/>
                  </a:cubicBezTo>
                  <a:cubicBezTo>
                    <a:pt x="656" y="791"/>
                    <a:pt x="653" y="838"/>
                    <a:pt x="653" y="838"/>
                  </a:cubicBezTo>
                  <a:cubicBezTo>
                    <a:pt x="653" y="838"/>
                    <a:pt x="658" y="846"/>
                    <a:pt x="664" y="815"/>
                  </a:cubicBezTo>
                  <a:cubicBezTo>
                    <a:pt x="669" y="785"/>
                    <a:pt x="712" y="655"/>
                    <a:pt x="728" y="645"/>
                  </a:cubicBezTo>
                  <a:cubicBezTo>
                    <a:pt x="744" y="634"/>
                    <a:pt x="717" y="683"/>
                    <a:pt x="712" y="729"/>
                  </a:cubicBezTo>
                  <a:cubicBezTo>
                    <a:pt x="706" y="774"/>
                    <a:pt x="694" y="835"/>
                    <a:pt x="694" y="835"/>
                  </a:cubicBezTo>
                  <a:cubicBezTo>
                    <a:pt x="694" y="835"/>
                    <a:pt x="714" y="814"/>
                    <a:pt x="716" y="799"/>
                  </a:cubicBezTo>
                  <a:cubicBezTo>
                    <a:pt x="717" y="785"/>
                    <a:pt x="738" y="673"/>
                    <a:pt x="740" y="701"/>
                  </a:cubicBezTo>
                  <a:cubicBezTo>
                    <a:pt x="741" y="729"/>
                    <a:pt x="742" y="819"/>
                    <a:pt x="742" y="819"/>
                  </a:cubicBezTo>
                  <a:cubicBezTo>
                    <a:pt x="798" y="1029"/>
                    <a:pt x="798" y="1029"/>
                    <a:pt x="798" y="1029"/>
                  </a:cubicBezTo>
                  <a:cubicBezTo>
                    <a:pt x="798" y="1029"/>
                    <a:pt x="822" y="1131"/>
                    <a:pt x="816" y="1125"/>
                  </a:cubicBezTo>
                  <a:cubicBezTo>
                    <a:pt x="809" y="1118"/>
                    <a:pt x="794" y="1083"/>
                    <a:pt x="778" y="1066"/>
                  </a:cubicBezTo>
                  <a:cubicBezTo>
                    <a:pt x="762" y="1049"/>
                    <a:pt x="750" y="1055"/>
                    <a:pt x="753" y="1098"/>
                  </a:cubicBezTo>
                  <a:cubicBezTo>
                    <a:pt x="756" y="1141"/>
                    <a:pt x="749" y="1235"/>
                    <a:pt x="744" y="1214"/>
                  </a:cubicBezTo>
                  <a:cubicBezTo>
                    <a:pt x="738" y="1193"/>
                    <a:pt x="724" y="1061"/>
                    <a:pt x="724" y="1061"/>
                  </a:cubicBezTo>
                  <a:cubicBezTo>
                    <a:pt x="718" y="1179"/>
                    <a:pt x="718" y="1179"/>
                    <a:pt x="718" y="1179"/>
                  </a:cubicBezTo>
                  <a:cubicBezTo>
                    <a:pt x="718" y="1179"/>
                    <a:pt x="713" y="1078"/>
                    <a:pt x="704" y="1057"/>
                  </a:cubicBezTo>
                  <a:cubicBezTo>
                    <a:pt x="694" y="1035"/>
                    <a:pt x="680" y="995"/>
                    <a:pt x="680" y="995"/>
                  </a:cubicBezTo>
                  <a:lnTo>
                    <a:pt x="661" y="877"/>
                  </a:lnTo>
                  <a:close/>
                  <a:moveTo>
                    <a:pt x="303" y="189"/>
                  </a:moveTo>
                  <a:cubicBezTo>
                    <a:pt x="286" y="166"/>
                    <a:pt x="274" y="149"/>
                    <a:pt x="272" y="146"/>
                  </a:cubicBezTo>
                  <a:cubicBezTo>
                    <a:pt x="269" y="141"/>
                    <a:pt x="262" y="129"/>
                    <a:pt x="255" y="117"/>
                  </a:cubicBezTo>
                  <a:cubicBezTo>
                    <a:pt x="255" y="117"/>
                    <a:pt x="255" y="117"/>
                    <a:pt x="255" y="117"/>
                  </a:cubicBezTo>
                  <a:cubicBezTo>
                    <a:pt x="255" y="117"/>
                    <a:pt x="241" y="115"/>
                    <a:pt x="233" y="128"/>
                  </a:cubicBezTo>
                  <a:cubicBezTo>
                    <a:pt x="225" y="140"/>
                    <a:pt x="222" y="159"/>
                    <a:pt x="232" y="175"/>
                  </a:cubicBezTo>
                  <a:cubicBezTo>
                    <a:pt x="241" y="191"/>
                    <a:pt x="301" y="229"/>
                    <a:pt x="312" y="235"/>
                  </a:cubicBezTo>
                  <a:cubicBezTo>
                    <a:pt x="319" y="240"/>
                    <a:pt x="309" y="207"/>
                    <a:pt x="303" y="189"/>
                  </a:cubicBezTo>
                  <a:close/>
                  <a:moveTo>
                    <a:pt x="613" y="687"/>
                  </a:moveTo>
                  <a:cubicBezTo>
                    <a:pt x="612" y="677"/>
                    <a:pt x="592" y="706"/>
                    <a:pt x="573" y="721"/>
                  </a:cubicBezTo>
                  <a:cubicBezTo>
                    <a:pt x="554" y="735"/>
                    <a:pt x="522" y="742"/>
                    <a:pt x="504" y="743"/>
                  </a:cubicBezTo>
                  <a:cubicBezTo>
                    <a:pt x="485" y="745"/>
                    <a:pt x="437" y="759"/>
                    <a:pt x="445" y="767"/>
                  </a:cubicBezTo>
                  <a:cubicBezTo>
                    <a:pt x="453" y="775"/>
                    <a:pt x="478" y="786"/>
                    <a:pt x="502" y="786"/>
                  </a:cubicBezTo>
                  <a:cubicBezTo>
                    <a:pt x="526" y="786"/>
                    <a:pt x="556" y="799"/>
                    <a:pt x="565" y="802"/>
                  </a:cubicBezTo>
                  <a:cubicBezTo>
                    <a:pt x="574" y="805"/>
                    <a:pt x="597" y="794"/>
                    <a:pt x="604" y="773"/>
                  </a:cubicBezTo>
                  <a:cubicBezTo>
                    <a:pt x="610" y="751"/>
                    <a:pt x="614" y="698"/>
                    <a:pt x="613" y="687"/>
                  </a:cubicBezTo>
                  <a:close/>
                  <a:moveTo>
                    <a:pt x="1688" y="2261"/>
                  </a:moveTo>
                  <a:cubicBezTo>
                    <a:pt x="1687" y="2263"/>
                    <a:pt x="1687" y="2264"/>
                    <a:pt x="1686" y="2266"/>
                  </a:cubicBezTo>
                  <a:cubicBezTo>
                    <a:pt x="1693" y="2255"/>
                    <a:pt x="1701" y="2242"/>
                    <a:pt x="1712" y="2229"/>
                  </a:cubicBezTo>
                  <a:cubicBezTo>
                    <a:pt x="1730" y="2205"/>
                    <a:pt x="1792" y="2130"/>
                    <a:pt x="1801" y="2113"/>
                  </a:cubicBezTo>
                  <a:cubicBezTo>
                    <a:pt x="1810" y="2095"/>
                    <a:pt x="1785" y="2082"/>
                    <a:pt x="1782" y="2058"/>
                  </a:cubicBezTo>
                  <a:cubicBezTo>
                    <a:pt x="1780" y="2034"/>
                    <a:pt x="1760" y="2035"/>
                    <a:pt x="1746" y="2086"/>
                  </a:cubicBezTo>
                  <a:cubicBezTo>
                    <a:pt x="1733" y="2137"/>
                    <a:pt x="1713" y="2183"/>
                    <a:pt x="1704" y="2202"/>
                  </a:cubicBezTo>
                  <a:cubicBezTo>
                    <a:pt x="1698" y="2213"/>
                    <a:pt x="1682" y="2208"/>
                    <a:pt x="1670" y="2202"/>
                  </a:cubicBezTo>
                  <a:cubicBezTo>
                    <a:pt x="1670" y="2202"/>
                    <a:pt x="1670" y="2202"/>
                    <a:pt x="1670" y="2202"/>
                  </a:cubicBezTo>
                  <a:cubicBezTo>
                    <a:pt x="1673" y="2205"/>
                    <a:pt x="1675" y="2209"/>
                    <a:pt x="1678" y="2213"/>
                  </a:cubicBezTo>
                  <a:cubicBezTo>
                    <a:pt x="1678" y="2213"/>
                    <a:pt x="1679" y="2214"/>
                    <a:pt x="1679" y="2215"/>
                  </a:cubicBezTo>
                  <a:cubicBezTo>
                    <a:pt x="1680" y="2216"/>
                    <a:pt x="1681" y="2217"/>
                    <a:pt x="1681" y="2218"/>
                  </a:cubicBezTo>
                  <a:cubicBezTo>
                    <a:pt x="1682" y="2219"/>
                    <a:pt x="1683" y="2221"/>
                    <a:pt x="1684" y="2223"/>
                  </a:cubicBezTo>
                  <a:cubicBezTo>
                    <a:pt x="1689" y="2231"/>
                    <a:pt x="1694" y="2248"/>
                    <a:pt x="1690" y="2256"/>
                  </a:cubicBezTo>
                  <a:cubicBezTo>
                    <a:pt x="1689" y="2258"/>
                    <a:pt x="1688" y="2260"/>
                    <a:pt x="1688" y="2261"/>
                  </a:cubicBezTo>
                  <a:close/>
                  <a:moveTo>
                    <a:pt x="1864" y="2916"/>
                  </a:moveTo>
                  <a:cubicBezTo>
                    <a:pt x="1848" y="2930"/>
                    <a:pt x="1848" y="2930"/>
                    <a:pt x="1848" y="2930"/>
                  </a:cubicBezTo>
                  <a:cubicBezTo>
                    <a:pt x="1842" y="2930"/>
                    <a:pt x="1831" y="2931"/>
                    <a:pt x="1825" y="2929"/>
                  </a:cubicBezTo>
                  <a:cubicBezTo>
                    <a:pt x="1816" y="2926"/>
                    <a:pt x="1772" y="2902"/>
                    <a:pt x="1742" y="2888"/>
                  </a:cubicBezTo>
                  <a:cubicBezTo>
                    <a:pt x="1712" y="2874"/>
                    <a:pt x="1693" y="2893"/>
                    <a:pt x="1688" y="2895"/>
                  </a:cubicBezTo>
                  <a:cubicBezTo>
                    <a:pt x="1688" y="2895"/>
                    <a:pt x="1677" y="2946"/>
                    <a:pt x="1653" y="2984"/>
                  </a:cubicBezTo>
                  <a:cubicBezTo>
                    <a:pt x="1629" y="3022"/>
                    <a:pt x="1605" y="3057"/>
                    <a:pt x="1591" y="3089"/>
                  </a:cubicBezTo>
                  <a:cubicBezTo>
                    <a:pt x="1589" y="3096"/>
                    <a:pt x="1587" y="3102"/>
                    <a:pt x="1585" y="3109"/>
                  </a:cubicBezTo>
                  <a:cubicBezTo>
                    <a:pt x="1584" y="3122"/>
                    <a:pt x="1593" y="3125"/>
                    <a:pt x="1602" y="3124"/>
                  </a:cubicBezTo>
                  <a:cubicBezTo>
                    <a:pt x="1615" y="3123"/>
                    <a:pt x="1663" y="3133"/>
                    <a:pt x="1688" y="3124"/>
                  </a:cubicBezTo>
                  <a:cubicBezTo>
                    <a:pt x="1713" y="3115"/>
                    <a:pt x="1753" y="3069"/>
                    <a:pt x="1728" y="3055"/>
                  </a:cubicBezTo>
                  <a:cubicBezTo>
                    <a:pt x="1703" y="3041"/>
                    <a:pt x="1640" y="3045"/>
                    <a:pt x="1640" y="3045"/>
                  </a:cubicBezTo>
                  <a:cubicBezTo>
                    <a:pt x="1640" y="3045"/>
                    <a:pt x="1670" y="3025"/>
                    <a:pt x="1709" y="3024"/>
                  </a:cubicBezTo>
                  <a:cubicBezTo>
                    <a:pt x="1748" y="3023"/>
                    <a:pt x="1785" y="3035"/>
                    <a:pt x="1789" y="3035"/>
                  </a:cubicBezTo>
                  <a:cubicBezTo>
                    <a:pt x="1793" y="3035"/>
                    <a:pt x="1803" y="3012"/>
                    <a:pt x="1814" y="2988"/>
                  </a:cubicBezTo>
                  <a:cubicBezTo>
                    <a:pt x="1825" y="2964"/>
                    <a:pt x="1819" y="2944"/>
                    <a:pt x="1825" y="2943"/>
                  </a:cubicBezTo>
                  <a:cubicBezTo>
                    <a:pt x="1829" y="2942"/>
                    <a:pt x="1841" y="2936"/>
                    <a:pt x="1848" y="2932"/>
                  </a:cubicBezTo>
                  <a:cubicBezTo>
                    <a:pt x="1847" y="2939"/>
                    <a:pt x="1845" y="2958"/>
                    <a:pt x="1843" y="2969"/>
                  </a:cubicBezTo>
                  <a:cubicBezTo>
                    <a:pt x="1841" y="2983"/>
                    <a:pt x="1826" y="3006"/>
                    <a:pt x="1819" y="3033"/>
                  </a:cubicBezTo>
                  <a:cubicBezTo>
                    <a:pt x="1812" y="3060"/>
                    <a:pt x="1792" y="3077"/>
                    <a:pt x="1748" y="3109"/>
                  </a:cubicBezTo>
                  <a:cubicBezTo>
                    <a:pt x="1704" y="3141"/>
                    <a:pt x="1661" y="3140"/>
                    <a:pt x="1661" y="3140"/>
                  </a:cubicBezTo>
                  <a:cubicBezTo>
                    <a:pt x="1661" y="3140"/>
                    <a:pt x="1688" y="3145"/>
                    <a:pt x="1693" y="3148"/>
                  </a:cubicBezTo>
                  <a:cubicBezTo>
                    <a:pt x="1698" y="3151"/>
                    <a:pt x="1695" y="3161"/>
                    <a:pt x="1677" y="3171"/>
                  </a:cubicBezTo>
                  <a:cubicBezTo>
                    <a:pt x="1663" y="3179"/>
                    <a:pt x="1606" y="3155"/>
                    <a:pt x="1582" y="3145"/>
                  </a:cubicBezTo>
                  <a:cubicBezTo>
                    <a:pt x="1583" y="3149"/>
                    <a:pt x="1583" y="3154"/>
                    <a:pt x="1584" y="3158"/>
                  </a:cubicBezTo>
                  <a:cubicBezTo>
                    <a:pt x="1588" y="3179"/>
                    <a:pt x="1619" y="3179"/>
                    <a:pt x="1635" y="3181"/>
                  </a:cubicBezTo>
                  <a:cubicBezTo>
                    <a:pt x="1667" y="3185"/>
                    <a:pt x="1694" y="3182"/>
                    <a:pt x="1724" y="3171"/>
                  </a:cubicBezTo>
                  <a:cubicBezTo>
                    <a:pt x="1752" y="3160"/>
                    <a:pt x="1780" y="3147"/>
                    <a:pt x="1806" y="3133"/>
                  </a:cubicBezTo>
                  <a:cubicBezTo>
                    <a:pt x="1813" y="3129"/>
                    <a:pt x="1821" y="3124"/>
                    <a:pt x="1827" y="3119"/>
                  </a:cubicBezTo>
                  <a:cubicBezTo>
                    <a:pt x="1836" y="3111"/>
                    <a:pt x="1837" y="3095"/>
                    <a:pt x="1839" y="3084"/>
                  </a:cubicBezTo>
                  <a:cubicBezTo>
                    <a:pt x="1841" y="3068"/>
                    <a:pt x="1843" y="3054"/>
                    <a:pt x="1849" y="3039"/>
                  </a:cubicBezTo>
                  <a:cubicBezTo>
                    <a:pt x="1855" y="3024"/>
                    <a:pt x="1860" y="3011"/>
                    <a:pt x="1861" y="2995"/>
                  </a:cubicBezTo>
                  <a:cubicBezTo>
                    <a:pt x="1864" y="2972"/>
                    <a:pt x="1866" y="2949"/>
                    <a:pt x="1863" y="2925"/>
                  </a:cubicBezTo>
                  <a:cubicBezTo>
                    <a:pt x="1863" y="2922"/>
                    <a:pt x="1863" y="2919"/>
                    <a:pt x="1864" y="2916"/>
                  </a:cubicBezTo>
                  <a:close/>
                  <a:moveTo>
                    <a:pt x="1683" y="2678"/>
                  </a:moveTo>
                  <a:cubicBezTo>
                    <a:pt x="1677" y="2688"/>
                    <a:pt x="1671" y="2698"/>
                    <a:pt x="1666" y="2708"/>
                  </a:cubicBezTo>
                  <a:cubicBezTo>
                    <a:pt x="1660" y="2721"/>
                    <a:pt x="1655" y="2738"/>
                    <a:pt x="1658" y="2753"/>
                  </a:cubicBezTo>
                  <a:cubicBezTo>
                    <a:pt x="1658" y="2753"/>
                    <a:pt x="1658" y="2754"/>
                    <a:pt x="1658" y="2754"/>
                  </a:cubicBezTo>
                  <a:cubicBezTo>
                    <a:pt x="1668" y="2746"/>
                    <a:pt x="1681" y="2724"/>
                    <a:pt x="1688" y="2718"/>
                  </a:cubicBezTo>
                  <a:cubicBezTo>
                    <a:pt x="1700" y="2709"/>
                    <a:pt x="1688" y="2702"/>
                    <a:pt x="1684" y="2689"/>
                  </a:cubicBezTo>
                  <a:cubicBezTo>
                    <a:pt x="1683" y="2685"/>
                    <a:pt x="1683" y="2682"/>
                    <a:pt x="1683" y="2678"/>
                  </a:cubicBezTo>
                  <a:close/>
                  <a:moveTo>
                    <a:pt x="1852" y="2913"/>
                  </a:moveTo>
                  <a:cubicBezTo>
                    <a:pt x="1859" y="2901"/>
                    <a:pt x="1864" y="2881"/>
                    <a:pt x="1852" y="2855"/>
                  </a:cubicBezTo>
                  <a:cubicBezTo>
                    <a:pt x="1840" y="2830"/>
                    <a:pt x="1784" y="2775"/>
                    <a:pt x="1745" y="2757"/>
                  </a:cubicBezTo>
                  <a:cubicBezTo>
                    <a:pt x="1706" y="2739"/>
                    <a:pt x="1683" y="2749"/>
                    <a:pt x="1677" y="2753"/>
                  </a:cubicBezTo>
                  <a:cubicBezTo>
                    <a:pt x="1677" y="2753"/>
                    <a:pt x="1710" y="2810"/>
                    <a:pt x="1758" y="2861"/>
                  </a:cubicBezTo>
                  <a:cubicBezTo>
                    <a:pt x="1806" y="2912"/>
                    <a:pt x="1845" y="2926"/>
                    <a:pt x="1852" y="2913"/>
                  </a:cubicBezTo>
                  <a:close/>
                  <a:moveTo>
                    <a:pt x="1693" y="2826"/>
                  </a:moveTo>
                  <a:cubicBezTo>
                    <a:pt x="1685" y="2821"/>
                    <a:pt x="1688" y="2874"/>
                    <a:pt x="1688" y="2874"/>
                  </a:cubicBezTo>
                  <a:cubicBezTo>
                    <a:pt x="1688" y="2874"/>
                    <a:pt x="1745" y="2873"/>
                    <a:pt x="1742" y="2867"/>
                  </a:cubicBezTo>
                  <a:cubicBezTo>
                    <a:pt x="1739" y="2861"/>
                    <a:pt x="1701" y="2831"/>
                    <a:pt x="1693" y="2826"/>
                  </a:cubicBezTo>
                  <a:close/>
                  <a:moveTo>
                    <a:pt x="1851" y="1095"/>
                  </a:moveTo>
                  <a:cubicBezTo>
                    <a:pt x="1800" y="1126"/>
                    <a:pt x="1789" y="1174"/>
                    <a:pt x="1792" y="1185"/>
                  </a:cubicBezTo>
                  <a:cubicBezTo>
                    <a:pt x="1792" y="1185"/>
                    <a:pt x="1824" y="1191"/>
                    <a:pt x="1858" y="1157"/>
                  </a:cubicBezTo>
                  <a:cubicBezTo>
                    <a:pt x="1893" y="1122"/>
                    <a:pt x="1973" y="1062"/>
                    <a:pt x="1978" y="1054"/>
                  </a:cubicBezTo>
                  <a:cubicBezTo>
                    <a:pt x="1984" y="1046"/>
                    <a:pt x="1902" y="1065"/>
                    <a:pt x="1851" y="1095"/>
                  </a:cubicBezTo>
                  <a:close/>
                  <a:moveTo>
                    <a:pt x="1927" y="1293"/>
                  </a:moveTo>
                  <a:cubicBezTo>
                    <a:pt x="1896" y="1322"/>
                    <a:pt x="1857" y="1335"/>
                    <a:pt x="1837" y="1321"/>
                  </a:cubicBezTo>
                  <a:cubicBezTo>
                    <a:pt x="1816" y="1307"/>
                    <a:pt x="1767" y="1285"/>
                    <a:pt x="1778" y="1297"/>
                  </a:cubicBezTo>
                  <a:cubicBezTo>
                    <a:pt x="1789" y="1309"/>
                    <a:pt x="1785" y="1352"/>
                    <a:pt x="1776" y="1364"/>
                  </a:cubicBezTo>
                  <a:cubicBezTo>
                    <a:pt x="1768" y="1375"/>
                    <a:pt x="1757" y="1392"/>
                    <a:pt x="1757" y="1392"/>
                  </a:cubicBezTo>
                  <a:cubicBezTo>
                    <a:pt x="1922" y="1442"/>
                    <a:pt x="1922" y="1442"/>
                    <a:pt x="1922" y="1442"/>
                  </a:cubicBezTo>
                  <a:cubicBezTo>
                    <a:pt x="1919" y="1431"/>
                    <a:pt x="1917" y="1420"/>
                    <a:pt x="1915" y="1410"/>
                  </a:cubicBezTo>
                  <a:cubicBezTo>
                    <a:pt x="1964" y="1420"/>
                    <a:pt x="1964" y="1420"/>
                    <a:pt x="1964" y="1420"/>
                  </a:cubicBezTo>
                  <a:cubicBezTo>
                    <a:pt x="1964" y="1420"/>
                    <a:pt x="1976" y="1396"/>
                    <a:pt x="1981" y="1334"/>
                  </a:cubicBezTo>
                  <a:cubicBezTo>
                    <a:pt x="1981" y="1331"/>
                    <a:pt x="1981" y="1328"/>
                    <a:pt x="1981" y="1326"/>
                  </a:cubicBezTo>
                  <a:cubicBezTo>
                    <a:pt x="1981" y="1326"/>
                    <a:pt x="1981" y="1326"/>
                    <a:pt x="1981" y="1326"/>
                  </a:cubicBezTo>
                  <a:cubicBezTo>
                    <a:pt x="1971" y="1339"/>
                    <a:pt x="1960" y="1353"/>
                    <a:pt x="1953" y="1357"/>
                  </a:cubicBezTo>
                  <a:cubicBezTo>
                    <a:pt x="1939" y="1363"/>
                    <a:pt x="1981" y="1309"/>
                    <a:pt x="1990" y="1269"/>
                  </a:cubicBezTo>
                  <a:cubicBezTo>
                    <a:pt x="1991" y="1267"/>
                    <a:pt x="1991" y="1266"/>
                    <a:pt x="1991" y="1264"/>
                  </a:cubicBezTo>
                  <a:cubicBezTo>
                    <a:pt x="1991" y="1264"/>
                    <a:pt x="1991" y="1264"/>
                    <a:pt x="1991" y="1264"/>
                  </a:cubicBezTo>
                  <a:cubicBezTo>
                    <a:pt x="1992" y="1261"/>
                    <a:pt x="1993" y="1258"/>
                    <a:pt x="1994" y="1255"/>
                  </a:cubicBezTo>
                  <a:cubicBezTo>
                    <a:pt x="1994" y="1252"/>
                    <a:pt x="1995" y="1249"/>
                    <a:pt x="1995" y="1246"/>
                  </a:cubicBezTo>
                  <a:cubicBezTo>
                    <a:pt x="1996" y="1245"/>
                    <a:pt x="1996" y="1244"/>
                    <a:pt x="1996" y="1243"/>
                  </a:cubicBezTo>
                  <a:cubicBezTo>
                    <a:pt x="1996" y="1242"/>
                    <a:pt x="1996" y="1241"/>
                    <a:pt x="1997" y="1240"/>
                  </a:cubicBezTo>
                  <a:cubicBezTo>
                    <a:pt x="1997" y="1239"/>
                    <a:pt x="1997" y="1238"/>
                    <a:pt x="1997" y="1236"/>
                  </a:cubicBezTo>
                  <a:cubicBezTo>
                    <a:pt x="1997" y="1235"/>
                    <a:pt x="1997" y="1235"/>
                    <a:pt x="1998" y="1234"/>
                  </a:cubicBezTo>
                  <a:cubicBezTo>
                    <a:pt x="1998" y="1232"/>
                    <a:pt x="1998" y="1231"/>
                    <a:pt x="1998" y="1230"/>
                  </a:cubicBezTo>
                  <a:cubicBezTo>
                    <a:pt x="1998" y="1229"/>
                    <a:pt x="1998" y="1228"/>
                    <a:pt x="1998" y="1227"/>
                  </a:cubicBezTo>
                  <a:cubicBezTo>
                    <a:pt x="1999" y="1226"/>
                    <a:pt x="1999" y="1225"/>
                    <a:pt x="1999" y="1224"/>
                  </a:cubicBezTo>
                  <a:cubicBezTo>
                    <a:pt x="1999" y="1223"/>
                    <a:pt x="1999" y="1222"/>
                    <a:pt x="1999" y="1221"/>
                  </a:cubicBezTo>
                  <a:cubicBezTo>
                    <a:pt x="1999" y="1220"/>
                    <a:pt x="1999" y="1218"/>
                    <a:pt x="1999" y="1217"/>
                  </a:cubicBezTo>
                  <a:cubicBezTo>
                    <a:pt x="1999" y="1216"/>
                    <a:pt x="1999" y="1215"/>
                    <a:pt x="1999" y="1215"/>
                  </a:cubicBezTo>
                  <a:cubicBezTo>
                    <a:pt x="2000" y="1213"/>
                    <a:pt x="2000" y="1210"/>
                    <a:pt x="2000" y="1208"/>
                  </a:cubicBezTo>
                  <a:cubicBezTo>
                    <a:pt x="2000" y="1204"/>
                    <a:pt x="2000" y="1201"/>
                    <a:pt x="2000" y="1197"/>
                  </a:cubicBezTo>
                  <a:cubicBezTo>
                    <a:pt x="2000" y="1196"/>
                    <a:pt x="2000" y="1196"/>
                    <a:pt x="2000" y="1195"/>
                  </a:cubicBezTo>
                  <a:cubicBezTo>
                    <a:pt x="2000" y="1192"/>
                    <a:pt x="2000" y="1188"/>
                    <a:pt x="2001" y="1185"/>
                  </a:cubicBezTo>
                  <a:cubicBezTo>
                    <a:pt x="2001" y="1184"/>
                    <a:pt x="2001" y="1183"/>
                    <a:pt x="2001" y="1183"/>
                  </a:cubicBezTo>
                  <a:cubicBezTo>
                    <a:pt x="2001" y="1179"/>
                    <a:pt x="2002" y="1176"/>
                    <a:pt x="2002" y="1172"/>
                  </a:cubicBezTo>
                  <a:cubicBezTo>
                    <a:pt x="2002" y="1172"/>
                    <a:pt x="2002" y="1172"/>
                    <a:pt x="2002" y="1172"/>
                  </a:cubicBezTo>
                  <a:cubicBezTo>
                    <a:pt x="2003" y="1168"/>
                    <a:pt x="2003" y="1164"/>
                    <a:pt x="2004" y="1160"/>
                  </a:cubicBezTo>
                  <a:cubicBezTo>
                    <a:pt x="2004" y="1160"/>
                    <a:pt x="2004" y="1160"/>
                    <a:pt x="2004" y="1160"/>
                  </a:cubicBezTo>
                  <a:cubicBezTo>
                    <a:pt x="1984" y="1202"/>
                    <a:pt x="1949" y="1272"/>
                    <a:pt x="1927" y="1293"/>
                  </a:cubicBezTo>
                  <a:close/>
                  <a:moveTo>
                    <a:pt x="1865" y="2913"/>
                  </a:moveTo>
                  <a:cubicBezTo>
                    <a:pt x="1865" y="2913"/>
                    <a:pt x="1865" y="2913"/>
                    <a:pt x="1865" y="2913"/>
                  </a:cubicBezTo>
                  <a:cubicBezTo>
                    <a:pt x="1865" y="2913"/>
                    <a:pt x="1865" y="2913"/>
                    <a:pt x="1865" y="2913"/>
                  </a:cubicBezTo>
                  <a:cubicBezTo>
                    <a:pt x="1865" y="2913"/>
                    <a:pt x="1865" y="2913"/>
                    <a:pt x="1865" y="2913"/>
                  </a:cubicBezTo>
                  <a:close/>
                  <a:moveTo>
                    <a:pt x="2028" y="846"/>
                  </a:moveTo>
                  <a:cubicBezTo>
                    <a:pt x="2026" y="848"/>
                    <a:pt x="2020" y="845"/>
                    <a:pt x="2013" y="839"/>
                  </a:cubicBezTo>
                  <a:cubicBezTo>
                    <a:pt x="2012" y="835"/>
                    <a:pt x="2010" y="831"/>
                    <a:pt x="2008" y="826"/>
                  </a:cubicBezTo>
                  <a:cubicBezTo>
                    <a:pt x="1992" y="789"/>
                    <a:pt x="1935" y="717"/>
                    <a:pt x="1927" y="693"/>
                  </a:cubicBezTo>
                  <a:cubicBezTo>
                    <a:pt x="1920" y="669"/>
                    <a:pt x="1958" y="683"/>
                    <a:pt x="1981" y="725"/>
                  </a:cubicBezTo>
                  <a:cubicBezTo>
                    <a:pt x="2004" y="766"/>
                    <a:pt x="2020" y="781"/>
                    <a:pt x="2013" y="766"/>
                  </a:cubicBezTo>
                  <a:cubicBezTo>
                    <a:pt x="2006" y="751"/>
                    <a:pt x="1944" y="632"/>
                    <a:pt x="1921" y="599"/>
                  </a:cubicBezTo>
                  <a:cubicBezTo>
                    <a:pt x="1898" y="566"/>
                    <a:pt x="1901" y="509"/>
                    <a:pt x="1917" y="531"/>
                  </a:cubicBezTo>
                  <a:cubicBezTo>
                    <a:pt x="1933" y="554"/>
                    <a:pt x="2004" y="645"/>
                    <a:pt x="2001" y="631"/>
                  </a:cubicBezTo>
                  <a:cubicBezTo>
                    <a:pt x="1998" y="618"/>
                    <a:pt x="1942" y="498"/>
                    <a:pt x="1910" y="453"/>
                  </a:cubicBezTo>
                  <a:cubicBezTo>
                    <a:pt x="1878" y="407"/>
                    <a:pt x="1857" y="359"/>
                    <a:pt x="1878" y="371"/>
                  </a:cubicBezTo>
                  <a:cubicBezTo>
                    <a:pt x="1900" y="383"/>
                    <a:pt x="2002" y="490"/>
                    <a:pt x="2020" y="531"/>
                  </a:cubicBezTo>
                  <a:cubicBezTo>
                    <a:pt x="2027" y="548"/>
                    <a:pt x="2033" y="560"/>
                    <a:pt x="2038" y="568"/>
                  </a:cubicBezTo>
                  <a:cubicBezTo>
                    <a:pt x="2038" y="559"/>
                    <a:pt x="2039" y="550"/>
                    <a:pt x="2038" y="541"/>
                  </a:cubicBezTo>
                  <a:cubicBezTo>
                    <a:pt x="2037" y="513"/>
                    <a:pt x="2029" y="487"/>
                    <a:pt x="2025" y="460"/>
                  </a:cubicBezTo>
                  <a:cubicBezTo>
                    <a:pt x="2006" y="432"/>
                    <a:pt x="1960" y="364"/>
                    <a:pt x="1942" y="342"/>
                  </a:cubicBezTo>
                  <a:cubicBezTo>
                    <a:pt x="1920" y="315"/>
                    <a:pt x="1873" y="279"/>
                    <a:pt x="1860" y="278"/>
                  </a:cubicBezTo>
                  <a:cubicBezTo>
                    <a:pt x="1846" y="277"/>
                    <a:pt x="1815" y="289"/>
                    <a:pt x="1821" y="309"/>
                  </a:cubicBezTo>
                  <a:cubicBezTo>
                    <a:pt x="1828" y="329"/>
                    <a:pt x="1857" y="516"/>
                    <a:pt x="1870" y="566"/>
                  </a:cubicBezTo>
                  <a:cubicBezTo>
                    <a:pt x="1884" y="617"/>
                    <a:pt x="1914" y="723"/>
                    <a:pt x="1927" y="754"/>
                  </a:cubicBezTo>
                  <a:cubicBezTo>
                    <a:pt x="1937" y="778"/>
                    <a:pt x="1984" y="827"/>
                    <a:pt x="2007" y="855"/>
                  </a:cubicBezTo>
                  <a:cubicBezTo>
                    <a:pt x="2014" y="870"/>
                    <a:pt x="2019" y="884"/>
                    <a:pt x="2020" y="891"/>
                  </a:cubicBezTo>
                  <a:cubicBezTo>
                    <a:pt x="2021" y="910"/>
                    <a:pt x="2020" y="933"/>
                    <a:pt x="2005" y="962"/>
                  </a:cubicBezTo>
                  <a:cubicBezTo>
                    <a:pt x="1990" y="991"/>
                    <a:pt x="1972" y="1006"/>
                    <a:pt x="1990" y="1001"/>
                  </a:cubicBezTo>
                  <a:cubicBezTo>
                    <a:pt x="2009" y="995"/>
                    <a:pt x="2025" y="965"/>
                    <a:pt x="2032" y="977"/>
                  </a:cubicBezTo>
                  <a:cubicBezTo>
                    <a:pt x="2032" y="977"/>
                    <a:pt x="2032" y="977"/>
                    <a:pt x="2032" y="977"/>
                  </a:cubicBezTo>
                  <a:cubicBezTo>
                    <a:pt x="2031" y="990"/>
                    <a:pt x="2025" y="1022"/>
                    <a:pt x="2014" y="1053"/>
                  </a:cubicBezTo>
                  <a:cubicBezTo>
                    <a:pt x="2012" y="1059"/>
                    <a:pt x="2010" y="1064"/>
                    <a:pt x="2010" y="1064"/>
                  </a:cubicBezTo>
                  <a:cubicBezTo>
                    <a:pt x="2006" y="1073"/>
                    <a:pt x="2002" y="1082"/>
                    <a:pt x="1997" y="1090"/>
                  </a:cubicBezTo>
                  <a:cubicBezTo>
                    <a:pt x="1969" y="1135"/>
                    <a:pt x="1853" y="1245"/>
                    <a:pt x="1837" y="1257"/>
                  </a:cubicBezTo>
                  <a:cubicBezTo>
                    <a:pt x="1820" y="1269"/>
                    <a:pt x="1858" y="1274"/>
                    <a:pt x="1885" y="1265"/>
                  </a:cubicBezTo>
                  <a:cubicBezTo>
                    <a:pt x="1912" y="1255"/>
                    <a:pt x="1921" y="1249"/>
                    <a:pt x="1953" y="1203"/>
                  </a:cubicBezTo>
                  <a:cubicBezTo>
                    <a:pt x="1984" y="1158"/>
                    <a:pt x="2021" y="1076"/>
                    <a:pt x="2021" y="1076"/>
                  </a:cubicBezTo>
                  <a:cubicBezTo>
                    <a:pt x="2021" y="1076"/>
                    <a:pt x="2021" y="1076"/>
                    <a:pt x="2021" y="1076"/>
                  </a:cubicBezTo>
                  <a:cubicBezTo>
                    <a:pt x="2021" y="1076"/>
                    <a:pt x="2021" y="1076"/>
                    <a:pt x="2021" y="1076"/>
                  </a:cubicBezTo>
                  <a:cubicBezTo>
                    <a:pt x="2022" y="1072"/>
                    <a:pt x="2023" y="1068"/>
                    <a:pt x="2024" y="1064"/>
                  </a:cubicBezTo>
                  <a:cubicBezTo>
                    <a:pt x="2024" y="1064"/>
                    <a:pt x="2024" y="1063"/>
                    <a:pt x="2024" y="1063"/>
                  </a:cubicBezTo>
                  <a:cubicBezTo>
                    <a:pt x="2024" y="1061"/>
                    <a:pt x="2025" y="1059"/>
                    <a:pt x="2025" y="1057"/>
                  </a:cubicBezTo>
                  <a:cubicBezTo>
                    <a:pt x="2025" y="1057"/>
                    <a:pt x="2025" y="1057"/>
                    <a:pt x="2025" y="1057"/>
                  </a:cubicBezTo>
                  <a:cubicBezTo>
                    <a:pt x="2025" y="1055"/>
                    <a:pt x="2026" y="1053"/>
                    <a:pt x="2026" y="1051"/>
                  </a:cubicBezTo>
                  <a:cubicBezTo>
                    <a:pt x="2026" y="1051"/>
                    <a:pt x="2026" y="1050"/>
                    <a:pt x="2026" y="1050"/>
                  </a:cubicBezTo>
                  <a:cubicBezTo>
                    <a:pt x="2027" y="1048"/>
                    <a:pt x="2027" y="1046"/>
                    <a:pt x="2027" y="1045"/>
                  </a:cubicBezTo>
                  <a:cubicBezTo>
                    <a:pt x="2028" y="1044"/>
                    <a:pt x="2028" y="1044"/>
                    <a:pt x="2028" y="1043"/>
                  </a:cubicBezTo>
                  <a:cubicBezTo>
                    <a:pt x="2028" y="1041"/>
                    <a:pt x="2028" y="1039"/>
                    <a:pt x="2029" y="1037"/>
                  </a:cubicBezTo>
                  <a:cubicBezTo>
                    <a:pt x="2029" y="1037"/>
                    <a:pt x="2029" y="1037"/>
                    <a:pt x="2029" y="1037"/>
                  </a:cubicBezTo>
                  <a:cubicBezTo>
                    <a:pt x="2029" y="1035"/>
                    <a:pt x="2029" y="1033"/>
                    <a:pt x="2030" y="1031"/>
                  </a:cubicBezTo>
                  <a:cubicBezTo>
                    <a:pt x="2030" y="1031"/>
                    <a:pt x="2030" y="1030"/>
                    <a:pt x="2030" y="1030"/>
                  </a:cubicBezTo>
                  <a:cubicBezTo>
                    <a:pt x="2030" y="1028"/>
                    <a:pt x="2031" y="1026"/>
                    <a:pt x="2031" y="1025"/>
                  </a:cubicBezTo>
                  <a:cubicBezTo>
                    <a:pt x="2031" y="1024"/>
                    <a:pt x="2031" y="1024"/>
                    <a:pt x="2031" y="1024"/>
                  </a:cubicBezTo>
                  <a:cubicBezTo>
                    <a:pt x="2031" y="1022"/>
                    <a:pt x="2031" y="1020"/>
                    <a:pt x="2032" y="1018"/>
                  </a:cubicBezTo>
                  <a:cubicBezTo>
                    <a:pt x="2032" y="1017"/>
                    <a:pt x="2032" y="1017"/>
                    <a:pt x="2032" y="1016"/>
                  </a:cubicBezTo>
                  <a:cubicBezTo>
                    <a:pt x="2032" y="1015"/>
                    <a:pt x="2032" y="1013"/>
                    <a:pt x="2032" y="1012"/>
                  </a:cubicBezTo>
                  <a:cubicBezTo>
                    <a:pt x="2032" y="1011"/>
                    <a:pt x="2033" y="1011"/>
                    <a:pt x="2033" y="1010"/>
                  </a:cubicBezTo>
                  <a:cubicBezTo>
                    <a:pt x="2033" y="1008"/>
                    <a:pt x="2033" y="1007"/>
                    <a:pt x="2033" y="1005"/>
                  </a:cubicBezTo>
                  <a:cubicBezTo>
                    <a:pt x="2033" y="1005"/>
                    <a:pt x="2033" y="1004"/>
                    <a:pt x="2033" y="1004"/>
                  </a:cubicBezTo>
                  <a:cubicBezTo>
                    <a:pt x="2033" y="1003"/>
                    <a:pt x="2033" y="1001"/>
                    <a:pt x="2033" y="999"/>
                  </a:cubicBezTo>
                  <a:cubicBezTo>
                    <a:pt x="2033" y="999"/>
                    <a:pt x="2034" y="998"/>
                    <a:pt x="2034" y="998"/>
                  </a:cubicBezTo>
                  <a:cubicBezTo>
                    <a:pt x="2034" y="996"/>
                    <a:pt x="2034" y="995"/>
                    <a:pt x="2034" y="994"/>
                  </a:cubicBezTo>
                  <a:cubicBezTo>
                    <a:pt x="2034" y="993"/>
                    <a:pt x="2034" y="993"/>
                    <a:pt x="2034" y="992"/>
                  </a:cubicBezTo>
                  <a:cubicBezTo>
                    <a:pt x="2034" y="991"/>
                    <a:pt x="2034" y="989"/>
                    <a:pt x="2034" y="988"/>
                  </a:cubicBezTo>
                  <a:cubicBezTo>
                    <a:pt x="2034" y="987"/>
                    <a:pt x="2034" y="987"/>
                    <a:pt x="2034" y="986"/>
                  </a:cubicBezTo>
                  <a:cubicBezTo>
                    <a:pt x="2034" y="985"/>
                    <a:pt x="2034" y="984"/>
                    <a:pt x="2034" y="983"/>
                  </a:cubicBezTo>
                  <a:cubicBezTo>
                    <a:pt x="2033" y="982"/>
                    <a:pt x="2033" y="982"/>
                    <a:pt x="2033" y="981"/>
                  </a:cubicBezTo>
                  <a:cubicBezTo>
                    <a:pt x="2033" y="980"/>
                    <a:pt x="2033" y="978"/>
                    <a:pt x="2033" y="977"/>
                  </a:cubicBezTo>
                  <a:cubicBezTo>
                    <a:pt x="2030" y="956"/>
                    <a:pt x="2033" y="921"/>
                    <a:pt x="2036" y="895"/>
                  </a:cubicBezTo>
                  <a:cubicBezTo>
                    <a:pt x="2037" y="892"/>
                    <a:pt x="2037" y="890"/>
                    <a:pt x="2038" y="887"/>
                  </a:cubicBezTo>
                  <a:cubicBezTo>
                    <a:pt x="2039" y="883"/>
                    <a:pt x="2040" y="879"/>
                    <a:pt x="2041" y="876"/>
                  </a:cubicBezTo>
                  <a:cubicBezTo>
                    <a:pt x="2041" y="874"/>
                    <a:pt x="2041" y="873"/>
                    <a:pt x="2041" y="872"/>
                  </a:cubicBezTo>
                  <a:cubicBezTo>
                    <a:pt x="2042" y="869"/>
                    <a:pt x="2043" y="867"/>
                    <a:pt x="2043" y="864"/>
                  </a:cubicBezTo>
                  <a:cubicBezTo>
                    <a:pt x="2043" y="862"/>
                    <a:pt x="2043" y="861"/>
                    <a:pt x="2044" y="860"/>
                  </a:cubicBezTo>
                  <a:cubicBezTo>
                    <a:pt x="2044" y="857"/>
                    <a:pt x="2045" y="854"/>
                    <a:pt x="2045" y="852"/>
                  </a:cubicBezTo>
                  <a:cubicBezTo>
                    <a:pt x="2045" y="850"/>
                    <a:pt x="2045" y="849"/>
                    <a:pt x="2045" y="848"/>
                  </a:cubicBezTo>
                  <a:cubicBezTo>
                    <a:pt x="2046" y="844"/>
                    <a:pt x="2046" y="841"/>
                    <a:pt x="2047" y="837"/>
                  </a:cubicBezTo>
                  <a:cubicBezTo>
                    <a:pt x="2047" y="836"/>
                    <a:pt x="2047" y="834"/>
                    <a:pt x="2047" y="832"/>
                  </a:cubicBezTo>
                  <a:cubicBezTo>
                    <a:pt x="2047" y="830"/>
                    <a:pt x="2047" y="828"/>
                    <a:pt x="2048" y="826"/>
                  </a:cubicBezTo>
                  <a:cubicBezTo>
                    <a:pt x="2048" y="824"/>
                    <a:pt x="2048" y="822"/>
                    <a:pt x="2048" y="820"/>
                  </a:cubicBezTo>
                  <a:cubicBezTo>
                    <a:pt x="2048" y="818"/>
                    <a:pt x="2048" y="817"/>
                    <a:pt x="2048" y="815"/>
                  </a:cubicBezTo>
                  <a:cubicBezTo>
                    <a:pt x="2048" y="813"/>
                    <a:pt x="2049" y="811"/>
                    <a:pt x="2049" y="808"/>
                  </a:cubicBezTo>
                  <a:cubicBezTo>
                    <a:pt x="2049" y="808"/>
                    <a:pt x="2049" y="808"/>
                    <a:pt x="2049" y="808"/>
                  </a:cubicBezTo>
                  <a:cubicBezTo>
                    <a:pt x="2048" y="824"/>
                    <a:pt x="2034" y="838"/>
                    <a:pt x="2028" y="846"/>
                  </a:cubicBezTo>
                  <a:close/>
                  <a:moveTo>
                    <a:pt x="1835" y="2020"/>
                  </a:moveTo>
                  <a:cubicBezTo>
                    <a:pt x="1802" y="1971"/>
                    <a:pt x="1768" y="1923"/>
                    <a:pt x="1765" y="1939"/>
                  </a:cubicBezTo>
                  <a:cubicBezTo>
                    <a:pt x="1762" y="1955"/>
                    <a:pt x="1774" y="1986"/>
                    <a:pt x="1785" y="2005"/>
                  </a:cubicBezTo>
                  <a:cubicBezTo>
                    <a:pt x="1796" y="2024"/>
                    <a:pt x="1861" y="2078"/>
                    <a:pt x="1873" y="2093"/>
                  </a:cubicBezTo>
                  <a:cubicBezTo>
                    <a:pt x="1880" y="2101"/>
                    <a:pt x="1895" y="2124"/>
                    <a:pt x="1908" y="2142"/>
                  </a:cubicBezTo>
                  <a:cubicBezTo>
                    <a:pt x="1903" y="2128"/>
                    <a:pt x="1899" y="2113"/>
                    <a:pt x="1896" y="2099"/>
                  </a:cubicBezTo>
                  <a:cubicBezTo>
                    <a:pt x="1879" y="2079"/>
                    <a:pt x="1855" y="2049"/>
                    <a:pt x="1835" y="2020"/>
                  </a:cubicBezTo>
                  <a:close/>
                  <a:moveTo>
                    <a:pt x="1835" y="2555"/>
                  </a:moveTo>
                  <a:cubicBezTo>
                    <a:pt x="1825" y="2562"/>
                    <a:pt x="1884" y="2472"/>
                    <a:pt x="1892" y="2417"/>
                  </a:cubicBezTo>
                  <a:cubicBezTo>
                    <a:pt x="1901" y="2362"/>
                    <a:pt x="1903" y="2272"/>
                    <a:pt x="1892" y="2240"/>
                  </a:cubicBezTo>
                  <a:cubicBezTo>
                    <a:pt x="1882" y="2208"/>
                    <a:pt x="1830" y="2130"/>
                    <a:pt x="1827" y="2140"/>
                  </a:cubicBezTo>
                  <a:cubicBezTo>
                    <a:pt x="1824" y="2150"/>
                    <a:pt x="1826" y="2191"/>
                    <a:pt x="1815" y="2206"/>
                  </a:cubicBezTo>
                  <a:cubicBezTo>
                    <a:pt x="1804" y="2221"/>
                    <a:pt x="1751" y="2238"/>
                    <a:pt x="1721" y="2252"/>
                  </a:cubicBezTo>
                  <a:cubicBezTo>
                    <a:pt x="1691" y="2266"/>
                    <a:pt x="1684" y="2304"/>
                    <a:pt x="1691" y="2312"/>
                  </a:cubicBezTo>
                  <a:cubicBezTo>
                    <a:pt x="1697" y="2320"/>
                    <a:pt x="1700" y="2302"/>
                    <a:pt x="1710" y="2288"/>
                  </a:cubicBezTo>
                  <a:cubicBezTo>
                    <a:pt x="1720" y="2274"/>
                    <a:pt x="1753" y="2261"/>
                    <a:pt x="1765" y="2254"/>
                  </a:cubicBezTo>
                  <a:cubicBezTo>
                    <a:pt x="1776" y="2247"/>
                    <a:pt x="1834" y="2262"/>
                    <a:pt x="1845" y="2266"/>
                  </a:cubicBezTo>
                  <a:cubicBezTo>
                    <a:pt x="1856" y="2270"/>
                    <a:pt x="1790" y="2273"/>
                    <a:pt x="1777" y="2281"/>
                  </a:cubicBezTo>
                  <a:cubicBezTo>
                    <a:pt x="1764" y="2289"/>
                    <a:pt x="1732" y="2331"/>
                    <a:pt x="1728" y="2340"/>
                  </a:cubicBezTo>
                  <a:cubicBezTo>
                    <a:pt x="1728" y="2340"/>
                    <a:pt x="1788" y="2311"/>
                    <a:pt x="1811" y="2298"/>
                  </a:cubicBezTo>
                  <a:cubicBezTo>
                    <a:pt x="1834" y="2285"/>
                    <a:pt x="1832" y="2303"/>
                    <a:pt x="1820" y="2324"/>
                  </a:cubicBezTo>
                  <a:cubicBezTo>
                    <a:pt x="1808" y="2345"/>
                    <a:pt x="1809" y="2366"/>
                    <a:pt x="1803" y="2391"/>
                  </a:cubicBezTo>
                  <a:cubicBezTo>
                    <a:pt x="1797" y="2416"/>
                    <a:pt x="1856" y="2367"/>
                    <a:pt x="1849" y="2392"/>
                  </a:cubicBezTo>
                  <a:cubicBezTo>
                    <a:pt x="1842" y="2417"/>
                    <a:pt x="1794" y="2488"/>
                    <a:pt x="1765" y="2544"/>
                  </a:cubicBezTo>
                  <a:cubicBezTo>
                    <a:pt x="1735" y="2600"/>
                    <a:pt x="1792" y="2612"/>
                    <a:pt x="1792" y="2612"/>
                  </a:cubicBezTo>
                  <a:cubicBezTo>
                    <a:pt x="1792" y="2612"/>
                    <a:pt x="1771" y="2611"/>
                    <a:pt x="1754" y="2608"/>
                  </a:cubicBezTo>
                  <a:cubicBezTo>
                    <a:pt x="1737" y="2605"/>
                    <a:pt x="1727" y="2620"/>
                    <a:pt x="1713" y="2638"/>
                  </a:cubicBezTo>
                  <a:cubicBezTo>
                    <a:pt x="1699" y="2656"/>
                    <a:pt x="1724" y="2656"/>
                    <a:pt x="1743" y="2666"/>
                  </a:cubicBezTo>
                  <a:cubicBezTo>
                    <a:pt x="1762" y="2676"/>
                    <a:pt x="1825" y="2716"/>
                    <a:pt x="1825" y="2716"/>
                  </a:cubicBezTo>
                  <a:cubicBezTo>
                    <a:pt x="1825" y="2716"/>
                    <a:pt x="1780" y="2702"/>
                    <a:pt x="1750" y="2685"/>
                  </a:cubicBezTo>
                  <a:cubicBezTo>
                    <a:pt x="1720" y="2668"/>
                    <a:pt x="1717" y="2686"/>
                    <a:pt x="1715" y="2699"/>
                  </a:cubicBezTo>
                  <a:cubicBezTo>
                    <a:pt x="1713" y="2712"/>
                    <a:pt x="1738" y="2726"/>
                    <a:pt x="1767" y="2751"/>
                  </a:cubicBezTo>
                  <a:cubicBezTo>
                    <a:pt x="1796" y="2776"/>
                    <a:pt x="1839" y="2808"/>
                    <a:pt x="1860" y="2843"/>
                  </a:cubicBezTo>
                  <a:cubicBezTo>
                    <a:pt x="1873" y="2865"/>
                    <a:pt x="1872" y="2887"/>
                    <a:pt x="1869" y="2901"/>
                  </a:cubicBezTo>
                  <a:cubicBezTo>
                    <a:pt x="1870" y="2896"/>
                    <a:pt x="1872" y="2892"/>
                    <a:pt x="1872" y="2888"/>
                  </a:cubicBezTo>
                  <a:cubicBezTo>
                    <a:pt x="1876" y="2873"/>
                    <a:pt x="1878" y="2856"/>
                    <a:pt x="1876" y="2841"/>
                  </a:cubicBezTo>
                  <a:cubicBezTo>
                    <a:pt x="1874" y="2829"/>
                    <a:pt x="1868" y="2818"/>
                    <a:pt x="1865" y="2807"/>
                  </a:cubicBezTo>
                  <a:cubicBezTo>
                    <a:pt x="1863" y="2800"/>
                    <a:pt x="1862" y="2797"/>
                    <a:pt x="1868" y="2792"/>
                  </a:cubicBezTo>
                  <a:cubicBezTo>
                    <a:pt x="1869" y="2791"/>
                    <a:pt x="1870" y="2790"/>
                    <a:pt x="1871" y="2789"/>
                  </a:cubicBezTo>
                  <a:cubicBezTo>
                    <a:pt x="1862" y="2790"/>
                    <a:pt x="1853" y="2791"/>
                    <a:pt x="1845" y="2790"/>
                  </a:cubicBezTo>
                  <a:cubicBezTo>
                    <a:pt x="1822" y="2788"/>
                    <a:pt x="1772" y="2727"/>
                    <a:pt x="1772" y="2727"/>
                  </a:cubicBezTo>
                  <a:cubicBezTo>
                    <a:pt x="1772" y="2727"/>
                    <a:pt x="1837" y="2768"/>
                    <a:pt x="1854" y="2773"/>
                  </a:cubicBezTo>
                  <a:cubicBezTo>
                    <a:pt x="1871" y="2778"/>
                    <a:pt x="1877" y="2755"/>
                    <a:pt x="1876" y="2743"/>
                  </a:cubicBezTo>
                  <a:cubicBezTo>
                    <a:pt x="1875" y="2731"/>
                    <a:pt x="1880" y="2682"/>
                    <a:pt x="1882" y="2668"/>
                  </a:cubicBezTo>
                  <a:cubicBezTo>
                    <a:pt x="1884" y="2654"/>
                    <a:pt x="1867" y="2666"/>
                    <a:pt x="1845" y="2671"/>
                  </a:cubicBezTo>
                  <a:cubicBezTo>
                    <a:pt x="1823" y="2676"/>
                    <a:pt x="1781" y="2664"/>
                    <a:pt x="1765" y="2655"/>
                  </a:cubicBezTo>
                  <a:cubicBezTo>
                    <a:pt x="1748" y="2646"/>
                    <a:pt x="1803" y="2650"/>
                    <a:pt x="1845" y="2621"/>
                  </a:cubicBezTo>
                  <a:cubicBezTo>
                    <a:pt x="1887" y="2592"/>
                    <a:pt x="1897" y="2518"/>
                    <a:pt x="1900" y="2498"/>
                  </a:cubicBezTo>
                  <a:cubicBezTo>
                    <a:pt x="1902" y="2478"/>
                    <a:pt x="1845" y="2548"/>
                    <a:pt x="1835" y="2555"/>
                  </a:cubicBezTo>
                  <a:close/>
                  <a:moveTo>
                    <a:pt x="757" y="2421"/>
                  </a:moveTo>
                  <a:cubicBezTo>
                    <a:pt x="742" y="2431"/>
                    <a:pt x="716" y="2439"/>
                    <a:pt x="706" y="2451"/>
                  </a:cubicBezTo>
                  <a:cubicBezTo>
                    <a:pt x="697" y="2463"/>
                    <a:pt x="702" y="2511"/>
                    <a:pt x="702" y="2511"/>
                  </a:cubicBezTo>
                  <a:cubicBezTo>
                    <a:pt x="710" y="2497"/>
                    <a:pt x="725" y="2471"/>
                    <a:pt x="737" y="2458"/>
                  </a:cubicBezTo>
                  <a:cubicBezTo>
                    <a:pt x="746" y="2448"/>
                    <a:pt x="761" y="2426"/>
                    <a:pt x="762" y="2420"/>
                  </a:cubicBezTo>
                  <a:cubicBezTo>
                    <a:pt x="767" y="2461"/>
                    <a:pt x="778" y="2522"/>
                    <a:pt x="778" y="2522"/>
                  </a:cubicBezTo>
                  <a:cubicBezTo>
                    <a:pt x="778" y="2522"/>
                    <a:pt x="789" y="2503"/>
                    <a:pt x="790" y="2477"/>
                  </a:cubicBezTo>
                  <a:cubicBezTo>
                    <a:pt x="792" y="2450"/>
                    <a:pt x="774" y="2350"/>
                    <a:pt x="768" y="2322"/>
                  </a:cubicBezTo>
                  <a:cubicBezTo>
                    <a:pt x="761" y="2294"/>
                    <a:pt x="760" y="2362"/>
                    <a:pt x="760" y="2394"/>
                  </a:cubicBezTo>
                  <a:cubicBezTo>
                    <a:pt x="760" y="2400"/>
                    <a:pt x="760" y="2409"/>
                    <a:pt x="762" y="2419"/>
                  </a:cubicBezTo>
                  <a:cubicBezTo>
                    <a:pt x="761" y="2418"/>
                    <a:pt x="760" y="2419"/>
                    <a:pt x="757" y="2421"/>
                  </a:cubicBezTo>
                  <a:close/>
                  <a:moveTo>
                    <a:pt x="616" y="2410"/>
                  </a:moveTo>
                  <a:cubicBezTo>
                    <a:pt x="616" y="2397"/>
                    <a:pt x="646" y="2414"/>
                    <a:pt x="658" y="2419"/>
                  </a:cubicBezTo>
                  <a:cubicBezTo>
                    <a:pt x="670" y="2425"/>
                    <a:pt x="685" y="2430"/>
                    <a:pt x="696" y="2431"/>
                  </a:cubicBezTo>
                  <a:cubicBezTo>
                    <a:pt x="706" y="2433"/>
                    <a:pt x="737" y="2410"/>
                    <a:pt x="744" y="2399"/>
                  </a:cubicBezTo>
                  <a:cubicBezTo>
                    <a:pt x="744" y="2399"/>
                    <a:pt x="750" y="2382"/>
                    <a:pt x="748" y="2374"/>
                  </a:cubicBezTo>
                  <a:cubicBezTo>
                    <a:pt x="745" y="2366"/>
                    <a:pt x="717" y="2410"/>
                    <a:pt x="693" y="2407"/>
                  </a:cubicBezTo>
                  <a:cubicBezTo>
                    <a:pt x="669" y="2405"/>
                    <a:pt x="618" y="2386"/>
                    <a:pt x="614" y="2371"/>
                  </a:cubicBezTo>
                  <a:cubicBezTo>
                    <a:pt x="611" y="2358"/>
                    <a:pt x="588" y="2200"/>
                    <a:pt x="583" y="2164"/>
                  </a:cubicBezTo>
                  <a:cubicBezTo>
                    <a:pt x="585" y="2183"/>
                    <a:pt x="590" y="2235"/>
                    <a:pt x="594" y="2271"/>
                  </a:cubicBezTo>
                  <a:cubicBezTo>
                    <a:pt x="600" y="2318"/>
                    <a:pt x="602" y="2341"/>
                    <a:pt x="604" y="2362"/>
                  </a:cubicBezTo>
                  <a:cubicBezTo>
                    <a:pt x="605" y="2383"/>
                    <a:pt x="576" y="2373"/>
                    <a:pt x="576" y="2373"/>
                  </a:cubicBezTo>
                  <a:cubicBezTo>
                    <a:pt x="576" y="2373"/>
                    <a:pt x="606" y="2383"/>
                    <a:pt x="608" y="2394"/>
                  </a:cubicBezTo>
                  <a:cubicBezTo>
                    <a:pt x="609" y="2405"/>
                    <a:pt x="620" y="2486"/>
                    <a:pt x="620" y="2486"/>
                  </a:cubicBezTo>
                  <a:cubicBezTo>
                    <a:pt x="620" y="2486"/>
                    <a:pt x="616" y="2423"/>
                    <a:pt x="616" y="2410"/>
                  </a:cubicBezTo>
                  <a:close/>
                  <a:moveTo>
                    <a:pt x="582" y="2157"/>
                  </a:moveTo>
                  <a:cubicBezTo>
                    <a:pt x="582" y="2157"/>
                    <a:pt x="583" y="2160"/>
                    <a:pt x="583" y="2164"/>
                  </a:cubicBezTo>
                  <a:cubicBezTo>
                    <a:pt x="583" y="2158"/>
                    <a:pt x="582" y="2156"/>
                    <a:pt x="582" y="2157"/>
                  </a:cubicBezTo>
                  <a:close/>
                  <a:moveTo>
                    <a:pt x="185" y="1898"/>
                  </a:moveTo>
                  <a:cubicBezTo>
                    <a:pt x="185" y="1898"/>
                    <a:pt x="185" y="1898"/>
                    <a:pt x="185" y="1898"/>
                  </a:cubicBezTo>
                  <a:cubicBezTo>
                    <a:pt x="188" y="1886"/>
                    <a:pt x="192" y="1872"/>
                    <a:pt x="193" y="1865"/>
                  </a:cubicBezTo>
                  <a:cubicBezTo>
                    <a:pt x="196" y="1850"/>
                    <a:pt x="210" y="1777"/>
                    <a:pt x="208" y="1745"/>
                  </a:cubicBezTo>
                  <a:cubicBezTo>
                    <a:pt x="205" y="1713"/>
                    <a:pt x="189" y="1654"/>
                    <a:pt x="186" y="1673"/>
                  </a:cubicBezTo>
                  <a:cubicBezTo>
                    <a:pt x="184" y="1691"/>
                    <a:pt x="177" y="1722"/>
                    <a:pt x="181" y="1762"/>
                  </a:cubicBezTo>
                  <a:cubicBezTo>
                    <a:pt x="185" y="1802"/>
                    <a:pt x="184" y="1827"/>
                    <a:pt x="185" y="1841"/>
                  </a:cubicBezTo>
                  <a:cubicBezTo>
                    <a:pt x="185" y="1844"/>
                    <a:pt x="185" y="1852"/>
                    <a:pt x="184" y="1862"/>
                  </a:cubicBezTo>
                  <a:cubicBezTo>
                    <a:pt x="184" y="1862"/>
                    <a:pt x="184" y="1862"/>
                    <a:pt x="184" y="1862"/>
                  </a:cubicBezTo>
                  <a:cubicBezTo>
                    <a:pt x="185" y="1863"/>
                    <a:pt x="185" y="1865"/>
                    <a:pt x="186" y="1867"/>
                  </a:cubicBezTo>
                  <a:cubicBezTo>
                    <a:pt x="186" y="1867"/>
                    <a:pt x="186" y="1867"/>
                    <a:pt x="186" y="1868"/>
                  </a:cubicBezTo>
                  <a:cubicBezTo>
                    <a:pt x="186" y="1869"/>
                    <a:pt x="186" y="1870"/>
                    <a:pt x="186" y="1871"/>
                  </a:cubicBezTo>
                  <a:cubicBezTo>
                    <a:pt x="187" y="1872"/>
                    <a:pt x="187" y="1872"/>
                    <a:pt x="187" y="1873"/>
                  </a:cubicBezTo>
                  <a:cubicBezTo>
                    <a:pt x="187" y="1874"/>
                    <a:pt x="187" y="1875"/>
                    <a:pt x="187" y="1876"/>
                  </a:cubicBezTo>
                  <a:cubicBezTo>
                    <a:pt x="187" y="1877"/>
                    <a:pt x="187" y="1877"/>
                    <a:pt x="187" y="1878"/>
                  </a:cubicBezTo>
                  <a:cubicBezTo>
                    <a:pt x="187" y="1879"/>
                    <a:pt x="187" y="1881"/>
                    <a:pt x="187" y="1883"/>
                  </a:cubicBezTo>
                  <a:cubicBezTo>
                    <a:pt x="186" y="1888"/>
                    <a:pt x="186" y="1893"/>
                    <a:pt x="185" y="1898"/>
                  </a:cubicBezTo>
                  <a:close/>
                  <a:moveTo>
                    <a:pt x="650" y="2625"/>
                  </a:moveTo>
                  <a:cubicBezTo>
                    <a:pt x="661" y="2623"/>
                    <a:pt x="634" y="2579"/>
                    <a:pt x="621" y="2547"/>
                  </a:cubicBezTo>
                  <a:cubicBezTo>
                    <a:pt x="618" y="2540"/>
                    <a:pt x="614" y="2532"/>
                    <a:pt x="611" y="2525"/>
                  </a:cubicBezTo>
                  <a:cubicBezTo>
                    <a:pt x="612" y="2536"/>
                    <a:pt x="611" y="2547"/>
                    <a:pt x="611" y="2558"/>
                  </a:cubicBezTo>
                  <a:cubicBezTo>
                    <a:pt x="611" y="2558"/>
                    <a:pt x="611" y="2558"/>
                    <a:pt x="611" y="2559"/>
                  </a:cubicBezTo>
                  <a:cubicBezTo>
                    <a:pt x="610" y="2561"/>
                    <a:pt x="610" y="2563"/>
                    <a:pt x="610" y="2565"/>
                  </a:cubicBezTo>
                  <a:cubicBezTo>
                    <a:pt x="610" y="2569"/>
                    <a:pt x="611" y="2573"/>
                    <a:pt x="611" y="2577"/>
                  </a:cubicBezTo>
                  <a:cubicBezTo>
                    <a:pt x="611" y="2578"/>
                    <a:pt x="611" y="2579"/>
                    <a:pt x="611" y="2579"/>
                  </a:cubicBezTo>
                  <a:cubicBezTo>
                    <a:pt x="611" y="2582"/>
                    <a:pt x="611" y="2585"/>
                    <a:pt x="611" y="2588"/>
                  </a:cubicBezTo>
                  <a:cubicBezTo>
                    <a:pt x="612" y="2598"/>
                    <a:pt x="612" y="2608"/>
                    <a:pt x="612" y="2618"/>
                  </a:cubicBezTo>
                  <a:cubicBezTo>
                    <a:pt x="612" y="2618"/>
                    <a:pt x="612" y="2618"/>
                    <a:pt x="612" y="2618"/>
                  </a:cubicBezTo>
                  <a:cubicBezTo>
                    <a:pt x="623" y="2625"/>
                    <a:pt x="643" y="2626"/>
                    <a:pt x="650" y="2625"/>
                  </a:cubicBezTo>
                  <a:close/>
                  <a:moveTo>
                    <a:pt x="684" y="1846"/>
                  </a:moveTo>
                  <a:cubicBezTo>
                    <a:pt x="650" y="1902"/>
                    <a:pt x="586" y="2047"/>
                    <a:pt x="584" y="2074"/>
                  </a:cubicBezTo>
                  <a:cubicBezTo>
                    <a:pt x="581" y="2101"/>
                    <a:pt x="708" y="1967"/>
                    <a:pt x="717" y="1957"/>
                  </a:cubicBezTo>
                  <a:cubicBezTo>
                    <a:pt x="726" y="1946"/>
                    <a:pt x="712" y="1983"/>
                    <a:pt x="698" y="2027"/>
                  </a:cubicBezTo>
                  <a:cubicBezTo>
                    <a:pt x="685" y="2071"/>
                    <a:pt x="613" y="2215"/>
                    <a:pt x="605" y="2233"/>
                  </a:cubicBezTo>
                  <a:cubicBezTo>
                    <a:pt x="597" y="2250"/>
                    <a:pt x="678" y="2179"/>
                    <a:pt x="694" y="2146"/>
                  </a:cubicBezTo>
                  <a:cubicBezTo>
                    <a:pt x="710" y="2113"/>
                    <a:pt x="738" y="2034"/>
                    <a:pt x="737" y="2007"/>
                  </a:cubicBezTo>
                  <a:cubicBezTo>
                    <a:pt x="736" y="1981"/>
                    <a:pt x="740" y="1773"/>
                    <a:pt x="740" y="1773"/>
                  </a:cubicBezTo>
                  <a:cubicBezTo>
                    <a:pt x="740" y="1773"/>
                    <a:pt x="717" y="1790"/>
                    <a:pt x="684" y="1846"/>
                  </a:cubicBezTo>
                  <a:close/>
                  <a:moveTo>
                    <a:pt x="662" y="2627"/>
                  </a:moveTo>
                  <a:cubicBezTo>
                    <a:pt x="662" y="2628"/>
                    <a:pt x="663" y="2629"/>
                    <a:pt x="665" y="2631"/>
                  </a:cubicBezTo>
                  <a:cubicBezTo>
                    <a:pt x="663" y="2628"/>
                    <a:pt x="662" y="2626"/>
                    <a:pt x="662" y="2627"/>
                  </a:cubicBezTo>
                  <a:close/>
                  <a:moveTo>
                    <a:pt x="1821" y="738"/>
                  </a:moveTo>
                  <a:cubicBezTo>
                    <a:pt x="1854" y="767"/>
                    <a:pt x="1953" y="835"/>
                    <a:pt x="1953" y="835"/>
                  </a:cubicBezTo>
                  <a:cubicBezTo>
                    <a:pt x="1948" y="830"/>
                    <a:pt x="1881" y="750"/>
                    <a:pt x="1866" y="733"/>
                  </a:cubicBezTo>
                  <a:cubicBezTo>
                    <a:pt x="1852" y="715"/>
                    <a:pt x="1831" y="672"/>
                    <a:pt x="1794" y="686"/>
                  </a:cubicBezTo>
                  <a:cubicBezTo>
                    <a:pt x="1758" y="700"/>
                    <a:pt x="1788" y="709"/>
                    <a:pt x="1821" y="738"/>
                  </a:cubicBezTo>
                  <a:close/>
                  <a:moveTo>
                    <a:pt x="1568" y="1798"/>
                  </a:moveTo>
                  <a:cubicBezTo>
                    <a:pt x="1571" y="1813"/>
                    <a:pt x="1580" y="1847"/>
                    <a:pt x="1582" y="1858"/>
                  </a:cubicBezTo>
                  <a:cubicBezTo>
                    <a:pt x="1581" y="1857"/>
                    <a:pt x="1581" y="1855"/>
                    <a:pt x="1580" y="1853"/>
                  </a:cubicBezTo>
                  <a:cubicBezTo>
                    <a:pt x="1579" y="1861"/>
                    <a:pt x="1577" y="1869"/>
                    <a:pt x="1576" y="1876"/>
                  </a:cubicBezTo>
                  <a:cubicBezTo>
                    <a:pt x="1576" y="1876"/>
                    <a:pt x="1576" y="1876"/>
                    <a:pt x="1576" y="1876"/>
                  </a:cubicBezTo>
                  <a:cubicBezTo>
                    <a:pt x="1573" y="1872"/>
                    <a:pt x="1566" y="1859"/>
                    <a:pt x="1551" y="1831"/>
                  </a:cubicBezTo>
                  <a:cubicBezTo>
                    <a:pt x="1531" y="1792"/>
                    <a:pt x="1529" y="1804"/>
                    <a:pt x="1551" y="1879"/>
                  </a:cubicBezTo>
                  <a:cubicBezTo>
                    <a:pt x="1573" y="1954"/>
                    <a:pt x="1579" y="1982"/>
                    <a:pt x="1573" y="2002"/>
                  </a:cubicBezTo>
                  <a:cubicBezTo>
                    <a:pt x="1567" y="2022"/>
                    <a:pt x="1562" y="2013"/>
                    <a:pt x="1557" y="2002"/>
                  </a:cubicBezTo>
                  <a:cubicBezTo>
                    <a:pt x="1551" y="1991"/>
                    <a:pt x="1541" y="1948"/>
                    <a:pt x="1541" y="1975"/>
                  </a:cubicBezTo>
                  <a:cubicBezTo>
                    <a:pt x="1541" y="2002"/>
                    <a:pt x="1543" y="2058"/>
                    <a:pt x="1552" y="2080"/>
                  </a:cubicBezTo>
                  <a:cubicBezTo>
                    <a:pt x="1561" y="2102"/>
                    <a:pt x="1565" y="2091"/>
                    <a:pt x="1565" y="2080"/>
                  </a:cubicBezTo>
                  <a:cubicBezTo>
                    <a:pt x="1565" y="2069"/>
                    <a:pt x="1578" y="2128"/>
                    <a:pt x="1578" y="2188"/>
                  </a:cubicBezTo>
                  <a:cubicBezTo>
                    <a:pt x="1578" y="2248"/>
                    <a:pt x="1569" y="2216"/>
                    <a:pt x="1557" y="2188"/>
                  </a:cubicBezTo>
                  <a:cubicBezTo>
                    <a:pt x="1544" y="2160"/>
                    <a:pt x="1508" y="2073"/>
                    <a:pt x="1512" y="2098"/>
                  </a:cubicBezTo>
                  <a:cubicBezTo>
                    <a:pt x="1516" y="2123"/>
                    <a:pt x="1560" y="2237"/>
                    <a:pt x="1560" y="2263"/>
                  </a:cubicBezTo>
                  <a:cubicBezTo>
                    <a:pt x="1561" y="2289"/>
                    <a:pt x="1527" y="2371"/>
                    <a:pt x="1530" y="2367"/>
                  </a:cubicBezTo>
                  <a:cubicBezTo>
                    <a:pt x="1533" y="2363"/>
                    <a:pt x="1572" y="2277"/>
                    <a:pt x="1572" y="2298"/>
                  </a:cubicBezTo>
                  <a:cubicBezTo>
                    <a:pt x="1572" y="2319"/>
                    <a:pt x="1553" y="2403"/>
                    <a:pt x="1528" y="2468"/>
                  </a:cubicBezTo>
                  <a:cubicBezTo>
                    <a:pt x="1508" y="2521"/>
                    <a:pt x="1487" y="2556"/>
                    <a:pt x="1480" y="2566"/>
                  </a:cubicBezTo>
                  <a:cubicBezTo>
                    <a:pt x="1479" y="2569"/>
                    <a:pt x="1478" y="2570"/>
                    <a:pt x="1478" y="2570"/>
                  </a:cubicBezTo>
                  <a:cubicBezTo>
                    <a:pt x="1478" y="2570"/>
                    <a:pt x="1479" y="2569"/>
                    <a:pt x="1480" y="2566"/>
                  </a:cubicBezTo>
                  <a:cubicBezTo>
                    <a:pt x="1491" y="2550"/>
                    <a:pt x="1533" y="2484"/>
                    <a:pt x="1548" y="2455"/>
                  </a:cubicBezTo>
                  <a:cubicBezTo>
                    <a:pt x="1552" y="2446"/>
                    <a:pt x="1557" y="2439"/>
                    <a:pt x="1561" y="2433"/>
                  </a:cubicBezTo>
                  <a:cubicBezTo>
                    <a:pt x="1560" y="2441"/>
                    <a:pt x="1559" y="2450"/>
                    <a:pt x="1558" y="2458"/>
                  </a:cubicBezTo>
                  <a:cubicBezTo>
                    <a:pt x="1554" y="2486"/>
                    <a:pt x="1551" y="2514"/>
                    <a:pt x="1548" y="2542"/>
                  </a:cubicBezTo>
                  <a:cubicBezTo>
                    <a:pt x="1548" y="2546"/>
                    <a:pt x="1547" y="2549"/>
                    <a:pt x="1547" y="2552"/>
                  </a:cubicBezTo>
                  <a:cubicBezTo>
                    <a:pt x="1540" y="2566"/>
                    <a:pt x="1528" y="2585"/>
                    <a:pt x="1517" y="2601"/>
                  </a:cubicBezTo>
                  <a:cubicBezTo>
                    <a:pt x="1498" y="2627"/>
                    <a:pt x="1478" y="2645"/>
                    <a:pt x="1493" y="2658"/>
                  </a:cubicBezTo>
                  <a:cubicBezTo>
                    <a:pt x="1504" y="2667"/>
                    <a:pt x="1521" y="2676"/>
                    <a:pt x="1528" y="2685"/>
                  </a:cubicBezTo>
                  <a:cubicBezTo>
                    <a:pt x="1528" y="2685"/>
                    <a:pt x="1528" y="2685"/>
                    <a:pt x="1528" y="2685"/>
                  </a:cubicBezTo>
                  <a:cubicBezTo>
                    <a:pt x="1528" y="2686"/>
                    <a:pt x="1528" y="2688"/>
                    <a:pt x="1527" y="2690"/>
                  </a:cubicBezTo>
                  <a:cubicBezTo>
                    <a:pt x="1527" y="2690"/>
                    <a:pt x="1527" y="2690"/>
                    <a:pt x="1527" y="2690"/>
                  </a:cubicBezTo>
                  <a:cubicBezTo>
                    <a:pt x="1527" y="2692"/>
                    <a:pt x="1526" y="2693"/>
                    <a:pt x="1526" y="2695"/>
                  </a:cubicBezTo>
                  <a:cubicBezTo>
                    <a:pt x="1519" y="2703"/>
                    <a:pt x="1505" y="2717"/>
                    <a:pt x="1492" y="2720"/>
                  </a:cubicBezTo>
                  <a:cubicBezTo>
                    <a:pt x="1473" y="2724"/>
                    <a:pt x="1434" y="2733"/>
                    <a:pt x="1420" y="2728"/>
                  </a:cubicBezTo>
                  <a:cubicBezTo>
                    <a:pt x="1406" y="2723"/>
                    <a:pt x="1441" y="2744"/>
                    <a:pt x="1462" y="2747"/>
                  </a:cubicBezTo>
                  <a:cubicBezTo>
                    <a:pt x="1483" y="2749"/>
                    <a:pt x="1472" y="2772"/>
                    <a:pt x="1455" y="2779"/>
                  </a:cubicBezTo>
                  <a:cubicBezTo>
                    <a:pt x="1438" y="2786"/>
                    <a:pt x="1431" y="2792"/>
                    <a:pt x="1393" y="2787"/>
                  </a:cubicBezTo>
                  <a:cubicBezTo>
                    <a:pt x="1355" y="2782"/>
                    <a:pt x="1340" y="2779"/>
                    <a:pt x="1340" y="2779"/>
                  </a:cubicBezTo>
                  <a:cubicBezTo>
                    <a:pt x="1340" y="2779"/>
                    <a:pt x="1430" y="2807"/>
                    <a:pt x="1457" y="2797"/>
                  </a:cubicBezTo>
                  <a:cubicBezTo>
                    <a:pt x="1484" y="2787"/>
                    <a:pt x="1470" y="2795"/>
                    <a:pt x="1478" y="2806"/>
                  </a:cubicBezTo>
                  <a:cubicBezTo>
                    <a:pt x="1482" y="2811"/>
                    <a:pt x="1491" y="2822"/>
                    <a:pt x="1498" y="2831"/>
                  </a:cubicBezTo>
                  <a:cubicBezTo>
                    <a:pt x="1493" y="2837"/>
                    <a:pt x="1487" y="2844"/>
                    <a:pt x="1486" y="2848"/>
                  </a:cubicBezTo>
                  <a:cubicBezTo>
                    <a:pt x="1484" y="2855"/>
                    <a:pt x="1488" y="2877"/>
                    <a:pt x="1484" y="2893"/>
                  </a:cubicBezTo>
                  <a:cubicBezTo>
                    <a:pt x="1480" y="2909"/>
                    <a:pt x="1470" y="2912"/>
                    <a:pt x="1470" y="2923"/>
                  </a:cubicBezTo>
                  <a:cubicBezTo>
                    <a:pt x="1470" y="2931"/>
                    <a:pt x="1471" y="2949"/>
                    <a:pt x="1471" y="2959"/>
                  </a:cubicBezTo>
                  <a:cubicBezTo>
                    <a:pt x="1462" y="2963"/>
                    <a:pt x="1453" y="2966"/>
                    <a:pt x="1443" y="2968"/>
                  </a:cubicBezTo>
                  <a:cubicBezTo>
                    <a:pt x="1439" y="2969"/>
                    <a:pt x="1436" y="2969"/>
                    <a:pt x="1432" y="2969"/>
                  </a:cubicBezTo>
                  <a:cubicBezTo>
                    <a:pt x="1434" y="2967"/>
                    <a:pt x="1435" y="2965"/>
                    <a:pt x="1435" y="2962"/>
                  </a:cubicBezTo>
                  <a:cubicBezTo>
                    <a:pt x="1436" y="2947"/>
                    <a:pt x="1423" y="2928"/>
                    <a:pt x="1407" y="2924"/>
                  </a:cubicBezTo>
                  <a:cubicBezTo>
                    <a:pt x="1391" y="2920"/>
                    <a:pt x="1342" y="2920"/>
                    <a:pt x="1333" y="2923"/>
                  </a:cubicBezTo>
                  <a:cubicBezTo>
                    <a:pt x="1330" y="2924"/>
                    <a:pt x="1327" y="2928"/>
                    <a:pt x="1323" y="2932"/>
                  </a:cubicBezTo>
                  <a:cubicBezTo>
                    <a:pt x="1311" y="2935"/>
                    <a:pt x="1300" y="2937"/>
                    <a:pt x="1288" y="2939"/>
                  </a:cubicBezTo>
                  <a:cubicBezTo>
                    <a:pt x="1264" y="2944"/>
                    <a:pt x="1240" y="2951"/>
                    <a:pt x="1216" y="2955"/>
                  </a:cubicBezTo>
                  <a:cubicBezTo>
                    <a:pt x="1213" y="2956"/>
                    <a:pt x="1210" y="2956"/>
                    <a:pt x="1207" y="2957"/>
                  </a:cubicBezTo>
                  <a:cubicBezTo>
                    <a:pt x="1218" y="2953"/>
                    <a:pt x="1231" y="2948"/>
                    <a:pt x="1242" y="2943"/>
                  </a:cubicBezTo>
                  <a:cubicBezTo>
                    <a:pt x="1280" y="2926"/>
                    <a:pt x="1230" y="2937"/>
                    <a:pt x="1191" y="2938"/>
                  </a:cubicBezTo>
                  <a:cubicBezTo>
                    <a:pt x="1152" y="2939"/>
                    <a:pt x="1072" y="2940"/>
                    <a:pt x="1050" y="2930"/>
                  </a:cubicBezTo>
                  <a:cubicBezTo>
                    <a:pt x="1028" y="2920"/>
                    <a:pt x="1027" y="2942"/>
                    <a:pt x="1054" y="2958"/>
                  </a:cubicBezTo>
                  <a:cubicBezTo>
                    <a:pt x="1009" y="2951"/>
                    <a:pt x="964" y="2938"/>
                    <a:pt x="929" y="2911"/>
                  </a:cubicBezTo>
                  <a:cubicBezTo>
                    <a:pt x="919" y="2902"/>
                    <a:pt x="926" y="2880"/>
                    <a:pt x="934" y="2867"/>
                  </a:cubicBezTo>
                  <a:cubicBezTo>
                    <a:pt x="935" y="2871"/>
                    <a:pt x="938" y="2875"/>
                    <a:pt x="942" y="2877"/>
                  </a:cubicBezTo>
                  <a:cubicBezTo>
                    <a:pt x="954" y="2883"/>
                    <a:pt x="1018" y="2899"/>
                    <a:pt x="1055" y="2889"/>
                  </a:cubicBezTo>
                  <a:cubicBezTo>
                    <a:pt x="1092" y="2879"/>
                    <a:pt x="1130" y="2853"/>
                    <a:pt x="1158" y="2837"/>
                  </a:cubicBezTo>
                  <a:cubicBezTo>
                    <a:pt x="1186" y="2821"/>
                    <a:pt x="1204" y="2804"/>
                    <a:pt x="1214" y="2799"/>
                  </a:cubicBezTo>
                  <a:cubicBezTo>
                    <a:pt x="1224" y="2794"/>
                    <a:pt x="1234" y="2791"/>
                    <a:pt x="1234" y="2791"/>
                  </a:cubicBezTo>
                  <a:cubicBezTo>
                    <a:pt x="1234" y="2791"/>
                    <a:pt x="1234" y="2791"/>
                    <a:pt x="1234" y="2791"/>
                  </a:cubicBezTo>
                  <a:cubicBezTo>
                    <a:pt x="1232" y="2789"/>
                    <a:pt x="1230" y="2787"/>
                    <a:pt x="1230" y="2785"/>
                  </a:cubicBezTo>
                  <a:cubicBezTo>
                    <a:pt x="1229" y="2781"/>
                    <a:pt x="1229" y="2775"/>
                    <a:pt x="1228" y="2769"/>
                  </a:cubicBezTo>
                  <a:cubicBezTo>
                    <a:pt x="1228" y="2769"/>
                    <a:pt x="1228" y="2769"/>
                    <a:pt x="1228" y="2769"/>
                  </a:cubicBezTo>
                  <a:cubicBezTo>
                    <a:pt x="1229" y="2769"/>
                    <a:pt x="1230" y="2768"/>
                    <a:pt x="1230" y="2768"/>
                  </a:cubicBezTo>
                  <a:cubicBezTo>
                    <a:pt x="1230" y="2768"/>
                    <a:pt x="1230" y="2768"/>
                    <a:pt x="1230" y="2768"/>
                  </a:cubicBezTo>
                  <a:cubicBezTo>
                    <a:pt x="1231" y="2767"/>
                    <a:pt x="1232" y="2766"/>
                    <a:pt x="1232" y="2766"/>
                  </a:cubicBezTo>
                  <a:cubicBezTo>
                    <a:pt x="1232" y="2765"/>
                    <a:pt x="1233" y="2765"/>
                    <a:pt x="1233" y="2764"/>
                  </a:cubicBezTo>
                  <a:cubicBezTo>
                    <a:pt x="1238" y="2769"/>
                    <a:pt x="1246" y="2776"/>
                    <a:pt x="1253" y="2781"/>
                  </a:cubicBezTo>
                  <a:cubicBezTo>
                    <a:pt x="1264" y="2789"/>
                    <a:pt x="1306" y="2798"/>
                    <a:pt x="1307" y="2790"/>
                  </a:cubicBezTo>
                  <a:cubicBezTo>
                    <a:pt x="1308" y="2782"/>
                    <a:pt x="1298" y="2733"/>
                    <a:pt x="1296" y="2718"/>
                  </a:cubicBezTo>
                  <a:cubicBezTo>
                    <a:pt x="1294" y="2703"/>
                    <a:pt x="1312" y="2720"/>
                    <a:pt x="1318" y="2720"/>
                  </a:cubicBezTo>
                  <a:cubicBezTo>
                    <a:pt x="1324" y="2720"/>
                    <a:pt x="1323" y="2676"/>
                    <a:pt x="1338" y="2677"/>
                  </a:cubicBezTo>
                  <a:cubicBezTo>
                    <a:pt x="1353" y="2678"/>
                    <a:pt x="1403" y="2688"/>
                    <a:pt x="1417" y="2668"/>
                  </a:cubicBezTo>
                  <a:cubicBezTo>
                    <a:pt x="1431" y="2648"/>
                    <a:pt x="1422" y="2627"/>
                    <a:pt x="1441" y="2609"/>
                  </a:cubicBezTo>
                  <a:cubicBezTo>
                    <a:pt x="1460" y="2591"/>
                    <a:pt x="1471" y="2569"/>
                    <a:pt x="1473" y="2543"/>
                  </a:cubicBezTo>
                  <a:cubicBezTo>
                    <a:pt x="1475" y="2517"/>
                    <a:pt x="1473" y="2503"/>
                    <a:pt x="1466" y="2509"/>
                  </a:cubicBezTo>
                  <a:cubicBezTo>
                    <a:pt x="1459" y="2515"/>
                    <a:pt x="1359" y="2556"/>
                    <a:pt x="1337" y="2568"/>
                  </a:cubicBezTo>
                  <a:cubicBezTo>
                    <a:pt x="1315" y="2580"/>
                    <a:pt x="1380" y="2537"/>
                    <a:pt x="1415" y="2513"/>
                  </a:cubicBezTo>
                  <a:cubicBezTo>
                    <a:pt x="1450" y="2489"/>
                    <a:pt x="1475" y="2446"/>
                    <a:pt x="1479" y="2430"/>
                  </a:cubicBezTo>
                  <a:cubicBezTo>
                    <a:pt x="1483" y="2414"/>
                    <a:pt x="1472" y="2430"/>
                    <a:pt x="1457" y="2436"/>
                  </a:cubicBezTo>
                  <a:cubicBezTo>
                    <a:pt x="1442" y="2442"/>
                    <a:pt x="1344" y="2501"/>
                    <a:pt x="1361" y="2483"/>
                  </a:cubicBezTo>
                  <a:cubicBezTo>
                    <a:pt x="1378" y="2465"/>
                    <a:pt x="1474" y="2385"/>
                    <a:pt x="1485" y="2355"/>
                  </a:cubicBezTo>
                  <a:cubicBezTo>
                    <a:pt x="1496" y="2325"/>
                    <a:pt x="1500" y="2303"/>
                    <a:pt x="1494" y="2303"/>
                  </a:cubicBezTo>
                  <a:cubicBezTo>
                    <a:pt x="1488" y="2303"/>
                    <a:pt x="1450" y="2305"/>
                    <a:pt x="1412" y="2344"/>
                  </a:cubicBezTo>
                  <a:cubicBezTo>
                    <a:pt x="1374" y="2383"/>
                    <a:pt x="1335" y="2427"/>
                    <a:pt x="1345" y="2404"/>
                  </a:cubicBezTo>
                  <a:cubicBezTo>
                    <a:pt x="1355" y="2381"/>
                    <a:pt x="1421" y="2315"/>
                    <a:pt x="1436" y="2297"/>
                  </a:cubicBezTo>
                  <a:cubicBezTo>
                    <a:pt x="1451" y="2279"/>
                    <a:pt x="1443" y="2258"/>
                    <a:pt x="1439" y="2244"/>
                  </a:cubicBezTo>
                  <a:cubicBezTo>
                    <a:pt x="1435" y="2230"/>
                    <a:pt x="1377" y="2176"/>
                    <a:pt x="1401" y="2183"/>
                  </a:cubicBezTo>
                  <a:cubicBezTo>
                    <a:pt x="1425" y="2190"/>
                    <a:pt x="1466" y="2206"/>
                    <a:pt x="1474" y="2226"/>
                  </a:cubicBezTo>
                  <a:cubicBezTo>
                    <a:pt x="1482" y="2246"/>
                    <a:pt x="1489" y="2226"/>
                    <a:pt x="1489" y="2200"/>
                  </a:cubicBezTo>
                  <a:cubicBezTo>
                    <a:pt x="1489" y="2174"/>
                    <a:pt x="1457" y="2100"/>
                    <a:pt x="1446" y="2066"/>
                  </a:cubicBezTo>
                  <a:cubicBezTo>
                    <a:pt x="1435" y="2032"/>
                    <a:pt x="1341" y="1908"/>
                    <a:pt x="1353" y="1912"/>
                  </a:cubicBezTo>
                  <a:cubicBezTo>
                    <a:pt x="1365" y="1916"/>
                    <a:pt x="1458" y="2017"/>
                    <a:pt x="1474" y="2045"/>
                  </a:cubicBezTo>
                  <a:cubicBezTo>
                    <a:pt x="1490" y="2073"/>
                    <a:pt x="1494" y="2044"/>
                    <a:pt x="1494" y="2027"/>
                  </a:cubicBezTo>
                  <a:cubicBezTo>
                    <a:pt x="1494" y="2010"/>
                    <a:pt x="1467" y="1927"/>
                    <a:pt x="1448" y="1887"/>
                  </a:cubicBezTo>
                  <a:cubicBezTo>
                    <a:pt x="1429" y="1847"/>
                    <a:pt x="1414" y="1785"/>
                    <a:pt x="1419" y="1801"/>
                  </a:cubicBezTo>
                  <a:cubicBezTo>
                    <a:pt x="1424" y="1817"/>
                    <a:pt x="1498" y="1984"/>
                    <a:pt x="1495" y="1967"/>
                  </a:cubicBezTo>
                  <a:cubicBezTo>
                    <a:pt x="1492" y="1950"/>
                    <a:pt x="1471" y="1839"/>
                    <a:pt x="1477" y="1823"/>
                  </a:cubicBezTo>
                  <a:cubicBezTo>
                    <a:pt x="1483" y="1807"/>
                    <a:pt x="1535" y="1914"/>
                    <a:pt x="1544" y="1923"/>
                  </a:cubicBezTo>
                  <a:cubicBezTo>
                    <a:pt x="1553" y="1932"/>
                    <a:pt x="1513" y="1829"/>
                    <a:pt x="1506" y="1812"/>
                  </a:cubicBezTo>
                  <a:cubicBezTo>
                    <a:pt x="1499" y="1795"/>
                    <a:pt x="1486" y="1724"/>
                    <a:pt x="1483" y="1736"/>
                  </a:cubicBezTo>
                  <a:cubicBezTo>
                    <a:pt x="1480" y="1748"/>
                    <a:pt x="1471" y="1736"/>
                    <a:pt x="1471" y="1711"/>
                  </a:cubicBezTo>
                  <a:cubicBezTo>
                    <a:pt x="1471" y="1686"/>
                    <a:pt x="1484" y="1656"/>
                    <a:pt x="1478" y="1659"/>
                  </a:cubicBezTo>
                  <a:cubicBezTo>
                    <a:pt x="1472" y="1662"/>
                    <a:pt x="1418" y="1784"/>
                    <a:pt x="1372" y="1784"/>
                  </a:cubicBezTo>
                  <a:cubicBezTo>
                    <a:pt x="1357" y="1784"/>
                    <a:pt x="1390" y="1744"/>
                    <a:pt x="1414" y="1686"/>
                  </a:cubicBezTo>
                  <a:cubicBezTo>
                    <a:pt x="1441" y="1625"/>
                    <a:pt x="1460" y="1540"/>
                    <a:pt x="1456" y="1543"/>
                  </a:cubicBezTo>
                  <a:cubicBezTo>
                    <a:pt x="1448" y="1549"/>
                    <a:pt x="1421" y="1561"/>
                    <a:pt x="1428" y="1551"/>
                  </a:cubicBezTo>
                  <a:cubicBezTo>
                    <a:pt x="1435" y="1541"/>
                    <a:pt x="1443" y="1514"/>
                    <a:pt x="1436" y="1516"/>
                  </a:cubicBezTo>
                  <a:cubicBezTo>
                    <a:pt x="1429" y="1518"/>
                    <a:pt x="1414" y="1525"/>
                    <a:pt x="1390" y="1533"/>
                  </a:cubicBezTo>
                  <a:cubicBezTo>
                    <a:pt x="1366" y="1541"/>
                    <a:pt x="1325" y="1539"/>
                    <a:pt x="1338" y="1535"/>
                  </a:cubicBezTo>
                  <a:cubicBezTo>
                    <a:pt x="1351" y="1531"/>
                    <a:pt x="1407" y="1513"/>
                    <a:pt x="1405" y="1507"/>
                  </a:cubicBezTo>
                  <a:cubicBezTo>
                    <a:pt x="1403" y="1501"/>
                    <a:pt x="1381" y="1487"/>
                    <a:pt x="1361" y="1482"/>
                  </a:cubicBezTo>
                  <a:cubicBezTo>
                    <a:pt x="1341" y="1477"/>
                    <a:pt x="1287" y="1485"/>
                    <a:pt x="1287" y="1485"/>
                  </a:cubicBezTo>
                  <a:cubicBezTo>
                    <a:pt x="1287" y="1485"/>
                    <a:pt x="1338" y="1472"/>
                    <a:pt x="1357" y="1472"/>
                  </a:cubicBezTo>
                  <a:cubicBezTo>
                    <a:pt x="1376" y="1472"/>
                    <a:pt x="1349" y="1460"/>
                    <a:pt x="1336" y="1458"/>
                  </a:cubicBezTo>
                  <a:cubicBezTo>
                    <a:pt x="1323" y="1456"/>
                    <a:pt x="1295" y="1459"/>
                    <a:pt x="1281" y="1471"/>
                  </a:cubicBezTo>
                  <a:cubicBezTo>
                    <a:pt x="1267" y="1483"/>
                    <a:pt x="1254" y="1490"/>
                    <a:pt x="1257" y="1497"/>
                  </a:cubicBezTo>
                  <a:cubicBezTo>
                    <a:pt x="1260" y="1504"/>
                    <a:pt x="1273" y="1535"/>
                    <a:pt x="1279" y="1550"/>
                  </a:cubicBezTo>
                  <a:cubicBezTo>
                    <a:pt x="1285" y="1565"/>
                    <a:pt x="1294" y="1597"/>
                    <a:pt x="1288" y="1590"/>
                  </a:cubicBezTo>
                  <a:cubicBezTo>
                    <a:pt x="1282" y="1583"/>
                    <a:pt x="1268" y="1563"/>
                    <a:pt x="1262" y="1545"/>
                  </a:cubicBezTo>
                  <a:cubicBezTo>
                    <a:pt x="1256" y="1527"/>
                    <a:pt x="1256" y="1556"/>
                    <a:pt x="1260" y="1575"/>
                  </a:cubicBezTo>
                  <a:cubicBezTo>
                    <a:pt x="1263" y="1588"/>
                    <a:pt x="1267" y="1650"/>
                    <a:pt x="1269" y="1687"/>
                  </a:cubicBezTo>
                  <a:cubicBezTo>
                    <a:pt x="1266" y="1668"/>
                    <a:pt x="1263" y="1650"/>
                    <a:pt x="1261" y="1631"/>
                  </a:cubicBezTo>
                  <a:cubicBezTo>
                    <a:pt x="1261" y="1629"/>
                    <a:pt x="1260" y="1627"/>
                    <a:pt x="1260" y="1626"/>
                  </a:cubicBezTo>
                  <a:cubicBezTo>
                    <a:pt x="1259" y="1619"/>
                    <a:pt x="1259" y="1612"/>
                    <a:pt x="1258" y="1605"/>
                  </a:cubicBezTo>
                  <a:cubicBezTo>
                    <a:pt x="1257" y="1603"/>
                    <a:pt x="1257" y="1600"/>
                    <a:pt x="1257" y="1598"/>
                  </a:cubicBezTo>
                  <a:cubicBezTo>
                    <a:pt x="1256" y="1589"/>
                    <a:pt x="1255" y="1580"/>
                    <a:pt x="1254" y="1572"/>
                  </a:cubicBezTo>
                  <a:cubicBezTo>
                    <a:pt x="1251" y="1544"/>
                    <a:pt x="1252" y="1517"/>
                    <a:pt x="1252" y="1490"/>
                  </a:cubicBezTo>
                  <a:cubicBezTo>
                    <a:pt x="1252" y="1484"/>
                    <a:pt x="1252" y="1478"/>
                    <a:pt x="1252" y="1473"/>
                  </a:cubicBezTo>
                  <a:cubicBezTo>
                    <a:pt x="1252" y="1473"/>
                    <a:pt x="1252" y="1473"/>
                    <a:pt x="1252" y="1473"/>
                  </a:cubicBezTo>
                  <a:cubicBezTo>
                    <a:pt x="1250" y="1473"/>
                    <a:pt x="1248" y="1474"/>
                    <a:pt x="1247" y="1474"/>
                  </a:cubicBezTo>
                  <a:cubicBezTo>
                    <a:pt x="1246" y="1474"/>
                    <a:pt x="1245" y="1474"/>
                    <a:pt x="1244" y="1474"/>
                  </a:cubicBezTo>
                  <a:cubicBezTo>
                    <a:pt x="1244" y="1474"/>
                    <a:pt x="1243" y="1474"/>
                    <a:pt x="1243" y="1474"/>
                  </a:cubicBezTo>
                  <a:cubicBezTo>
                    <a:pt x="1242" y="1474"/>
                    <a:pt x="1241" y="1474"/>
                    <a:pt x="1240" y="1473"/>
                  </a:cubicBezTo>
                  <a:cubicBezTo>
                    <a:pt x="1240" y="1473"/>
                    <a:pt x="1240" y="1473"/>
                    <a:pt x="1239" y="1473"/>
                  </a:cubicBezTo>
                  <a:cubicBezTo>
                    <a:pt x="1238" y="1473"/>
                    <a:pt x="1237" y="1473"/>
                    <a:pt x="1236" y="1473"/>
                  </a:cubicBezTo>
                  <a:cubicBezTo>
                    <a:pt x="1236" y="1472"/>
                    <a:pt x="1236" y="1472"/>
                    <a:pt x="1236" y="1472"/>
                  </a:cubicBezTo>
                  <a:cubicBezTo>
                    <a:pt x="1234" y="1472"/>
                    <a:pt x="1233" y="1472"/>
                    <a:pt x="1232" y="1471"/>
                  </a:cubicBezTo>
                  <a:cubicBezTo>
                    <a:pt x="1237" y="1471"/>
                    <a:pt x="1242" y="1470"/>
                    <a:pt x="1243" y="1467"/>
                  </a:cubicBezTo>
                  <a:cubicBezTo>
                    <a:pt x="1247" y="1457"/>
                    <a:pt x="1251" y="1446"/>
                    <a:pt x="1252" y="1415"/>
                  </a:cubicBezTo>
                  <a:cubicBezTo>
                    <a:pt x="1253" y="1392"/>
                    <a:pt x="1268" y="1309"/>
                    <a:pt x="1276" y="1267"/>
                  </a:cubicBezTo>
                  <a:cubicBezTo>
                    <a:pt x="1276" y="1256"/>
                    <a:pt x="1276" y="1248"/>
                    <a:pt x="1275" y="1246"/>
                  </a:cubicBezTo>
                  <a:cubicBezTo>
                    <a:pt x="1272" y="1240"/>
                    <a:pt x="1247" y="1337"/>
                    <a:pt x="1246" y="1327"/>
                  </a:cubicBezTo>
                  <a:cubicBezTo>
                    <a:pt x="1244" y="1316"/>
                    <a:pt x="1258" y="1208"/>
                    <a:pt x="1258" y="1189"/>
                  </a:cubicBezTo>
                  <a:cubicBezTo>
                    <a:pt x="1258" y="1169"/>
                    <a:pt x="1256" y="1136"/>
                    <a:pt x="1258" y="1109"/>
                  </a:cubicBezTo>
                  <a:cubicBezTo>
                    <a:pt x="1259" y="1081"/>
                    <a:pt x="1266" y="1034"/>
                    <a:pt x="1266" y="1034"/>
                  </a:cubicBezTo>
                  <a:cubicBezTo>
                    <a:pt x="1266" y="1034"/>
                    <a:pt x="1260" y="1127"/>
                    <a:pt x="1272" y="1173"/>
                  </a:cubicBezTo>
                  <a:cubicBezTo>
                    <a:pt x="1283" y="1220"/>
                    <a:pt x="1286" y="1256"/>
                    <a:pt x="1286" y="1256"/>
                  </a:cubicBezTo>
                  <a:cubicBezTo>
                    <a:pt x="1294" y="1283"/>
                    <a:pt x="1316" y="1341"/>
                    <a:pt x="1353" y="1386"/>
                  </a:cubicBezTo>
                  <a:cubicBezTo>
                    <a:pt x="1403" y="1446"/>
                    <a:pt x="1454" y="1461"/>
                    <a:pt x="1519" y="1464"/>
                  </a:cubicBezTo>
                  <a:cubicBezTo>
                    <a:pt x="1574" y="1466"/>
                    <a:pt x="1647" y="1440"/>
                    <a:pt x="1675" y="1422"/>
                  </a:cubicBezTo>
                  <a:cubicBezTo>
                    <a:pt x="1675" y="1422"/>
                    <a:pt x="1675" y="1422"/>
                    <a:pt x="1675" y="1422"/>
                  </a:cubicBezTo>
                  <a:cubicBezTo>
                    <a:pt x="1683" y="1408"/>
                    <a:pt x="1688" y="1387"/>
                    <a:pt x="1682" y="1379"/>
                  </a:cubicBezTo>
                  <a:cubicBezTo>
                    <a:pt x="1677" y="1371"/>
                    <a:pt x="1660" y="1379"/>
                    <a:pt x="1676" y="1354"/>
                  </a:cubicBezTo>
                  <a:cubicBezTo>
                    <a:pt x="1691" y="1329"/>
                    <a:pt x="1718" y="1260"/>
                    <a:pt x="1678" y="1285"/>
                  </a:cubicBezTo>
                  <a:cubicBezTo>
                    <a:pt x="1639" y="1310"/>
                    <a:pt x="1582" y="1324"/>
                    <a:pt x="1568" y="1331"/>
                  </a:cubicBezTo>
                  <a:cubicBezTo>
                    <a:pt x="1554" y="1337"/>
                    <a:pt x="1659" y="1266"/>
                    <a:pt x="1681" y="1237"/>
                  </a:cubicBezTo>
                  <a:cubicBezTo>
                    <a:pt x="1703" y="1209"/>
                    <a:pt x="1700" y="1180"/>
                    <a:pt x="1690" y="1185"/>
                  </a:cubicBezTo>
                  <a:cubicBezTo>
                    <a:pt x="1680" y="1191"/>
                    <a:pt x="1600" y="1225"/>
                    <a:pt x="1560" y="1232"/>
                  </a:cubicBezTo>
                  <a:cubicBezTo>
                    <a:pt x="1520" y="1239"/>
                    <a:pt x="1438" y="1259"/>
                    <a:pt x="1411" y="1246"/>
                  </a:cubicBezTo>
                  <a:cubicBezTo>
                    <a:pt x="1384" y="1233"/>
                    <a:pt x="1288" y="1146"/>
                    <a:pt x="1286" y="1137"/>
                  </a:cubicBezTo>
                  <a:cubicBezTo>
                    <a:pt x="1286" y="1137"/>
                    <a:pt x="1337" y="1173"/>
                    <a:pt x="1376" y="1204"/>
                  </a:cubicBezTo>
                  <a:cubicBezTo>
                    <a:pt x="1414" y="1235"/>
                    <a:pt x="1467" y="1221"/>
                    <a:pt x="1518" y="1213"/>
                  </a:cubicBezTo>
                  <a:cubicBezTo>
                    <a:pt x="1570" y="1206"/>
                    <a:pt x="1682" y="1165"/>
                    <a:pt x="1698" y="1135"/>
                  </a:cubicBezTo>
                  <a:cubicBezTo>
                    <a:pt x="1714" y="1104"/>
                    <a:pt x="1680" y="1087"/>
                    <a:pt x="1668" y="1085"/>
                  </a:cubicBezTo>
                  <a:cubicBezTo>
                    <a:pt x="1656" y="1083"/>
                    <a:pt x="1614" y="1095"/>
                    <a:pt x="1567" y="1110"/>
                  </a:cubicBezTo>
                  <a:cubicBezTo>
                    <a:pt x="1520" y="1125"/>
                    <a:pt x="1448" y="1153"/>
                    <a:pt x="1436" y="1150"/>
                  </a:cubicBezTo>
                  <a:cubicBezTo>
                    <a:pt x="1424" y="1147"/>
                    <a:pt x="1358" y="1118"/>
                    <a:pt x="1342" y="1097"/>
                  </a:cubicBezTo>
                  <a:cubicBezTo>
                    <a:pt x="1326" y="1077"/>
                    <a:pt x="1405" y="1111"/>
                    <a:pt x="1432" y="1117"/>
                  </a:cubicBezTo>
                  <a:cubicBezTo>
                    <a:pt x="1460" y="1123"/>
                    <a:pt x="1508" y="1116"/>
                    <a:pt x="1570" y="1098"/>
                  </a:cubicBezTo>
                  <a:cubicBezTo>
                    <a:pt x="1632" y="1080"/>
                    <a:pt x="1606" y="1077"/>
                    <a:pt x="1606" y="1077"/>
                  </a:cubicBezTo>
                  <a:cubicBezTo>
                    <a:pt x="1606" y="1077"/>
                    <a:pt x="1606" y="1077"/>
                    <a:pt x="1606" y="1077"/>
                  </a:cubicBezTo>
                  <a:cubicBezTo>
                    <a:pt x="1554" y="1073"/>
                    <a:pt x="1496" y="1070"/>
                    <a:pt x="1496" y="1070"/>
                  </a:cubicBezTo>
                  <a:cubicBezTo>
                    <a:pt x="1496" y="1070"/>
                    <a:pt x="1680" y="1071"/>
                    <a:pt x="1690" y="1070"/>
                  </a:cubicBezTo>
                  <a:cubicBezTo>
                    <a:pt x="1701" y="1069"/>
                    <a:pt x="1708" y="1041"/>
                    <a:pt x="1708" y="1014"/>
                  </a:cubicBezTo>
                  <a:cubicBezTo>
                    <a:pt x="1708" y="987"/>
                    <a:pt x="1692" y="986"/>
                    <a:pt x="1680" y="983"/>
                  </a:cubicBezTo>
                  <a:cubicBezTo>
                    <a:pt x="1668" y="981"/>
                    <a:pt x="1521" y="975"/>
                    <a:pt x="1521" y="975"/>
                  </a:cubicBezTo>
                  <a:cubicBezTo>
                    <a:pt x="1521" y="975"/>
                    <a:pt x="1654" y="973"/>
                    <a:pt x="1665" y="971"/>
                  </a:cubicBezTo>
                  <a:cubicBezTo>
                    <a:pt x="1676" y="970"/>
                    <a:pt x="1705" y="951"/>
                    <a:pt x="1704" y="933"/>
                  </a:cubicBezTo>
                  <a:cubicBezTo>
                    <a:pt x="1702" y="914"/>
                    <a:pt x="1706" y="870"/>
                    <a:pt x="1709" y="835"/>
                  </a:cubicBezTo>
                  <a:cubicBezTo>
                    <a:pt x="1710" y="818"/>
                    <a:pt x="1706" y="803"/>
                    <a:pt x="1702" y="792"/>
                  </a:cubicBezTo>
                  <a:cubicBezTo>
                    <a:pt x="1681" y="794"/>
                    <a:pt x="1650" y="800"/>
                    <a:pt x="1632" y="809"/>
                  </a:cubicBezTo>
                  <a:cubicBezTo>
                    <a:pt x="1604" y="822"/>
                    <a:pt x="1469" y="887"/>
                    <a:pt x="1460" y="886"/>
                  </a:cubicBezTo>
                  <a:cubicBezTo>
                    <a:pt x="1450" y="885"/>
                    <a:pt x="1469" y="847"/>
                    <a:pt x="1533" y="810"/>
                  </a:cubicBezTo>
                  <a:cubicBezTo>
                    <a:pt x="1597" y="773"/>
                    <a:pt x="1636" y="745"/>
                    <a:pt x="1645" y="705"/>
                  </a:cubicBezTo>
                  <a:cubicBezTo>
                    <a:pt x="1654" y="665"/>
                    <a:pt x="1648" y="645"/>
                    <a:pt x="1633" y="653"/>
                  </a:cubicBezTo>
                  <a:cubicBezTo>
                    <a:pt x="1618" y="661"/>
                    <a:pt x="1506" y="729"/>
                    <a:pt x="1473" y="743"/>
                  </a:cubicBezTo>
                  <a:cubicBezTo>
                    <a:pt x="1440" y="758"/>
                    <a:pt x="1385" y="767"/>
                    <a:pt x="1374" y="765"/>
                  </a:cubicBezTo>
                  <a:cubicBezTo>
                    <a:pt x="1364" y="762"/>
                    <a:pt x="1478" y="718"/>
                    <a:pt x="1530" y="673"/>
                  </a:cubicBezTo>
                  <a:cubicBezTo>
                    <a:pt x="1582" y="627"/>
                    <a:pt x="1624" y="570"/>
                    <a:pt x="1616" y="565"/>
                  </a:cubicBezTo>
                  <a:cubicBezTo>
                    <a:pt x="1608" y="559"/>
                    <a:pt x="1536" y="575"/>
                    <a:pt x="1546" y="562"/>
                  </a:cubicBezTo>
                  <a:cubicBezTo>
                    <a:pt x="1557" y="549"/>
                    <a:pt x="1628" y="519"/>
                    <a:pt x="1641" y="503"/>
                  </a:cubicBezTo>
                  <a:cubicBezTo>
                    <a:pt x="1654" y="487"/>
                    <a:pt x="1669" y="437"/>
                    <a:pt x="1661" y="425"/>
                  </a:cubicBezTo>
                  <a:cubicBezTo>
                    <a:pt x="1653" y="413"/>
                    <a:pt x="1660" y="409"/>
                    <a:pt x="1672" y="394"/>
                  </a:cubicBezTo>
                  <a:cubicBezTo>
                    <a:pt x="1684" y="379"/>
                    <a:pt x="1722" y="345"/>
                    <a:pt x="1736" y="294"/>
                  </a:cubicBezTo>
                  <a:cubicBezTo>
                    <a:pt x="1749" y="243"/>
                    <a:pt x="1762" y="229"/>
                    <a:pt x="1777" y="206"/>
                  </a:cubicBezTo>
                  <a:cubicBezTo>
                    <a:pt x="1792" y="183"/>
                    <a:pt x="1858" y="129"/>
                    <a:pt x="1858" y="129"/>
                  </a:cubicBezTo>
                  <a:cubicBezTo>
                    <a:pt x="1858" y="129"/>
                    <a:pt x="1768" y="206"/>
                    <a:pt x="1752" y="292"/>
                  </a:cubicBezTo>
                  <a:cubicBezTo>
                    <a:pt x="1751" y="299"/>
                    <a:pt x="1750" y="306"/>
                    <a:pt x="1748" y="314"/>
                  </a:cubicBezTo>
                  <a:cubicBezTo>
                    <a:pt x="1744" y="337"/>
                    <a:pt x="1739" y="374"/>
                    <a:pt x="1742" y="403"/>
                  </a:cubicBezTo>
                  <a:cubicBezTo>
                    <a:pt x="1748" y="450"/>
                    <a:pt x="1778" y="555"/>
                    <a:pt x="1777" y="588"/>
                  </a:cubicBezTo>
                  <a:cubicBezTo>
                    <a:pt x="1776" y="622"/>
                    <a:pt x="1772" y="594"/>
                    <a:pt x="1759" y="558"/>
                  </a:cubicBezTo>
                  <a:cubicBezTo>
                    <a:pt x="1753" y="540"/>
                    <a:pt x="1744" y="524"/>
                    <a:pt x="1737" y="516"/>
                  </a:cubicBezTo>
                  <a:cubicBezTo>
                    <a:pt x="1741" y="552"/>
                    <a:pt x="1748" y="631"/>
                    <a:pt x="1750" y="653"/>
                  </a:cubicBezTo>
                  <a:cubicBezTo>
                    <a:pt x="1752" y="681"/>
                    <a:pt x="1768" y="749"/>
                    <a:pt x="1778" y="765"/>
                  </a:cubicBezTo>
                  <a:cubicBezTo>
                    <a:pt x="1783" y="771"/>
                    <a:pt x="1819" y="814"/>
                    <a:pt x="1857" y="835"/>
                  </a:cubicBezTo>
                  <a:cubicBezTo>
                    <a:pt x="1908" y="863"/>
                    <a:pt x="1964" y="871"/>
                    <a:pt x="1962" y="877"/>
                  </a:cubicBezTo>
                  <a:cubicBezTo>
                    <a:pt x="1960" y="888"/>
                    <a:pt x="1865" y="911"/>
                    <a:pt x="1815" y="837"/>
                  </a:cubicBezTo>
                  <a:cubicBezTo>
                    <a:pt x="1802" y="817"/>
                    <a:pt x="1775" y="787"/>
                    <a:pt x="1774" y="798"/>
                  </a:cubicBezTo>
                  <a:cubicBezTo>
                    <a:pt x="1774" y="809"/>
                    <a:pt x="1840" y="898"/>
                    <a:pt x="1885" y="915"/>
                  </a:cubicBezTo>
                  <a:cubicBezTo>
                    <a:pt x="1911" y="925"/>
                    <a:pt x="1814" y="945"/>
                    <a:pt x="1791" y="905"/>
                  </a:cubicBezTo>
                  <a:cubicBezTo>
                    <a:pt x="1784" y="892"/>
                    <a:pt x="1772" y="819"/>
                    <a:pt x="1772" y="819"/>
                  </a:cubicBezTo>
                  <a:cubicBezTo>
                    <a:pt x="1772" y="819"/>
                    <a:pt x="1767" y="870"/>
                    <a:pt x="1771" y="887"/>
                  </a:cubicBezTo>
                  <a:cubicBezTo>
                    <a:pt x="1773" y="897"/>
                    <a:pt x="1774" y="906"/>
                    <a:pt x="1775" y="912"/>
                  </a:cubicBezTo>
                  <a:cubicBezTo>
                    <a:pt x="1787" y="934"/>
                    <a:pt x="1803" y="958"/>
                    <a:pt x="1798" y="962"/>
                  </a:cubicBezTo>
                  <a:cubicBezTo>
                    <a:pt x="1793" y="966"/>
                    <a:pt x="1780" y="986"/>
                    <a:pt x="1777" y="1010"/>
                  </a:cubicBezTo>
                  <a:cubicBezTo>
                    <a:pt x="1774" y="1034"/>
                    <a:pt x="1789" y="1031"/>
                    <a:pt x="1821" y="1026"/>
                  </a:cubicBezTo>
                  <a:cubicBezTo>
                    <a:pt x="1852" y="1021"/>
                    <a:pt x="1951" y="961"/>
                    <a:pt x="1939" y="979"/>
                  </a:cubicBezTo>
                  <a:cubicBezTo>
                    <a:pt x="1928" y="998"/>
                    <a:pt x="1841" y="1070"/>
                    <a:pt x="1821" y="1070"/>
                  </a:cubicBezTo>
                  <a:cubicBezTo>
                    <a:pt x="1800" y="1070"/>
                    <a:pt x="1772" y="1049"/>
                    <a:pt x="1763" y="1037"/>
                  </a:cubicBezTo>
                  <a:cubicBezTo>
                    <a:pt x="1763" y="1049"/>
                    <a:pt x="1763" y="1062"/>
                    <a:pt x="1762" y="1076"/>
                  </a:cubicBezTo>
                  <a:cubicBezTo>
                    <a:pt x="1766" y="1084"/>
                    <a:pt x="1772" y="1096"/>
                    <a:pt x="1778" y="1105"/>
                  </a:cubicBezTo>
                  <a:cubicBezTo>
                    <a:pt x="1789" y="1121"/>
                    <a:pt x="1791" y="1130"/>
                    <a:pt x="1777" y="1149"/>
                  </a:cubicBezTo>
                  <a:cubicBezTo>
                    <a:pt x="1769" y="1160"/>
                    <a:pt x="1756" y="1175"/>
                    <a:pt x="1747" y="1185"/>
                  </a:cubicBezTo>
                  <a:cubicBezTo>
                    <a:pt x="1744" y="1206"/>
                    <a:pt x="1741" y="1227"/>
                    <a:pt x="1740" y="1243"/>
                  </a:cubicBezTo>
                  <a:cubicBezTo>
                    <a:pt x="1738" y="1275"/>
                    <a:pt x="1732" y="1391"/>
                    <a:pt x="1732" y="1391"/>
                  </a:cubicBezTo>
                  <a:cubicBezTo>
                    <a:pt x="1750" y="1398"/>
                    <a:pt x="1750" y="1398"/>
                    <a:pt x="1750" y="1398"/>
                  </a:cubicBezTo>
                  <a:cubicBezTo>
                    <a:pt x="1750" y="1398"/>
                    <a:pt x="1731" y="1461"/>
                    <a:pt x="1727" y="1476"/>
                  </a:cubicBezTo>
                  <a:cubicBezTo>
                    <a:pt x="1723" y="1491"/>
                    <a:pt x="1724" y="1528"/>
                    <a:pt x="1724" y="1528"/>
                  </a:cubicBezTo>
                  <a:cubicBezTo>
                    <a:pt x="1724" y="1528"/>
                    <a:pt x="1729" y="1610"/>
                    <a:pt x="1744" y="1615"/>
                  </a:cubicBezTo>
                  <a:cubicBezTo>
                    <a:pt x="1755" y="1618"/>
                    <a:pt x="1816" y="1597"/>
                    <a:pt x="1851" y="1584"/>
                  </a:cubicBezTo>
                  <a:cubicBezTo>
                    <a:pt x="1851" y="1584"/>
                    <a:pt x="1851" y="1584"/>
                    <a:pt x="1851" y="1584"/>
                  </a:cubicBezTo>
                  <a:cubicBezTo>
                    <a:pt x="1847" y="1629"/>
                    <a:pt x="1847" y="1675"/>
                    <a:pt x="1846" y="1720"/>
                  </a:cubicBezTo>
                  <a:cubicBezTo>
                    <a:pt x="1846" y="1724"/>
                    <a:pt x="1846" y="1729"/>
                    <a:pt x="1846" y="1734"/>
                  </a:cubicBezTo>
                  <a:cubicBezTo>
                    <a:pt x="1846" y="1735"/>
                    <a:pt x="1846" y="1735"/>
                    <a:pt x="1846" y="1736"/>
                  </a:cubicBezTo>
                  <a:cubicBezTo>
                    <a:pt x="1846" y="1739"/>
                    <a:pt x="1846" y="1743"/>
                    <a:pt x="1846" y="1747"/>
                  </a:cubicBezTo>
                  <a:cubicBezTo>
                    <a:pt x="1845" y="1758"/>
                    <a:pt x="1845" y="1770"/>
                    <a:pt x="1845" y="1782"/>
                  </a:cubicBezTo>
                  <a:cubicBezTo>
                    <a:pt x="1845" y="1782"/>
                    <a:pt x="1845" y="1782"/>
                    <a:pt x="1845" y="1782"/>
                  </a:cubicBezTo>
                  <a:cubicBezTo>
                    <a:pt x="1838" y="1762"/>
                    <a:pt x="1831" y="1736"/>
                    <a:pt x="1829" y="1723"/>
                  </a:cubicBezTo>
                  <a:cubicBezTo>
                    <a:pt x="1826" y="1700"/>
                    <a:pt x="1783" y="1646"/>
                    <a:pt x="1785" y="1672"/>
                  </a:cubicBezTo>
                  <a:cubicBezTo>
                    <a:pt x="1787" y="1698"/>
                    <a:pt x="1810" y="1770"/>
                    <a:pt x="1818" y="1792"/>
                  </a:cubicBezTo>
                  <a:cubicBezTo>
                    <a:pt x="1824" y="1809"/>
                    <a:pt x="1843" y="1835"/>
                    <a:pt x="1851" y="1845"/>
                  </a:cubicBezTo>
                  <a:cubicBezTo>
                    <a:pt x="1851" y="1847"/>
                    <a:pt x="1852" y="1849"/>
                    <a:pt x="1852" y="1850"/>
                  </a:cubicBezTo>
                  <a:cubicBezTo>
                    <a:pt x="1860" y="1880"/>
                    <a:pt x="1869" y="1908"/>
                    <a:pt x="1875" y="1938"/>
                  </a:cubicBezTo>
                  <a:cubicBezTo>
                    <a:pt x="1880" y="1967"/>
                    <a:pt x="1884" y="1996"/>
                    <a:pt x="1888" y="2026"/>
                  </a:cubicBezTo>
                  <a:cubicBezTo>
                    <a:pt x="1890" y="2039"/>
                    <a:pt x="1893" y="2052"/>
                    <a:pt x="1892" y="2065"/>
                  </a:cubicBezTo>
                  <a:cubicBezTo>
                    <a:pt x="1892" y="2067"/>
                    <a:pt x="1892" y="2069"/>
                    <a:pt x="1892" y="2070"/>
                  </a:cubicBezTo>
                  <a:cubicBezTo>
                    <a:pt x="1879" y="2046"/>
                    <a:pt x="1843" y="1975"/>
                    <a:pt x="1836" y="1953"/>
                  </a:cubicBezTo>
                  <a:cubicBezTo>
                    <a:pt x="1828" y="1926"/>
                    <a:pt x="1799" y="1805"/>
                    <a:pt x="1795" y="1818"/>
                  </a:cubicBezTo>
                  <a:cubicBezTo>
                    <a:pt x="1791" y="1831"/>
                    <a:pt x="1794" y="1899"/>
                    <a:pt x="1790" y="1924"/>
                  </a:cubicBezTo>
                  <a:cubicBezTo>
                    <a:pt x="1786" y="1949"/>
                    <a:pt x="1763" y="1870"/>
                    <a:pt x="1749" y="1806"/>
                  </a:cubicBezTo>
                  <a:cubicBezTo>
                    <a:pt x="1743" y="1778"/>
                    <a:pt x="1735" y="1754"/>
                    <a:pt x="1726" y="1733"/>
                  </a:cubicBezTo>
                  <a:cubicBezTo>
                    <a:pt x="1741" y="1800"/>
                    <a:pt x="1757" y="1877"/>
                    <a:pt x="1757" y="1903"/>
                  </a:cubicBezTo>
                  <a:cubicBezTo>
                    <a:pt x="1758" y="1949"/>
                    <a:pt x="1752" y="2029"/>
                    <a:pt x="1750" y="2019"/>
                  </a:cubicBezTo>
                  <a:cubicBezTo>
                    <a:pt x="1748" y="2009"/>
                    <a:pt x="1730" y="1990"/>
                    <a:pt x="1719" y="2001"/>
                  </a:cubicBezTo>
                  <a:cubicBezTo>
                    <a:pt x="1708" y="2012"/>
                    <a:pt x="1686" y="2063"/>
                    <a:pt x="1682" y="2111"/>
                  </a:cubicBezTo>
                  <a:cubicBezTo>
                    <a:pt x="1678" y="2159"/>
                    <a:pt x="1698" y="2131"/>
                    <a:pt x="1705" y="2122"/>
                  </a:cubicBezTo>
                  <a:cubicBezTo>
                    <a:pt x="1712" y="2113"/>
                    <a:pt x="1719" y="2085"/>
                    <a:pt x="1719" y="2085"/>
                  </a:cubicBezTo>
                  <a:cubicBezTo>
                    <a:pt x="1719" y="2085"/>
                    <a:pt x="1705" y="2158"/>
                    <a:pt x="1685" y="2176"/>
                  </a:cubicBezTo>
                  <a:cubicBezTo>
                    <a:pt x="1665" y="2194"/>
                    <a:pt x="1663" y="2171"/>
                    <a:pt x="1659" y="2160"/>
                  </a:cubicBezTo>
                  <a:cubicBezTo>
                    <a:pt x="1655" y="2149"/>
                    <a:pt x="1649" y="2106"/>
                    <a:pt x="1649" y="2106"/>
                  </a:cubicBezTo>
                  <a:cubicBezTo>
                    <a:pt x="1653" y="2087"/>
                    <a:pt x="1682" y="1969"/>
                    <a:pt x="1681" y="1897"/>
                  </a:cubicBezTo>
                  <a:cubicBezTo>
                    <a:pt x="1680" y="1825"/>
                    <a:pt x="1671" y="1806"/>
                    <a:pt x="1665" y="1834"/>
                  </a:cubicBezTo>
                  <a:cubicBezTo>
                    <a:pt x="1659" y="1862"/>
                    <a:pt x="1635" y="2026"/>
                    <a:pt x="1632" y="2014"/>
                  </a:cubicBezTo>
                  <a:cubicBezTo>
                    <a:pt x="1629" y="2002"/>
                    <a:pt x="1622" y="1946"/>
                    <a:pt x="1625" y="1896"/>
                  </a:cubicBezTo>
                  <a:cubicBezTo>
                    <a:pt x="1628" y="1846"/>
                    <a:pt x="1643" y="1775"/>
                    <a:pt x="1653" y="1699"/>
                  </a:cubicBezTo>
                  <a:cubicBezTo>
                    <a:pt x="1662" y="1623"/>
                    <a:pt x="1652" y="1592"/>
                    <a:pt x="1653" y="1587"/>
                  </a:cubicBezTo>
                  <a:cubicBezTo>
                    <a:pt x="1653" y="1586"/>
                    <a:pt x="1653" y="1584"/>
                    <a:pt x="1652" y="1582"/>
                  </a:cubicBezTo>
                  <a:cubicBezTo>
                    <a:pt x="1643" y="1581"/>
                    <a:pt x="1636" y="1587"/>
                    <a:pt x="1630" y="1607"/>
                  </a:cubicBezTo>
                  <a:cubicBezTo>
                    <a:pt x="1613" y="1669"/>
                    <a:pt x="1605" y="1769"/>
                    <a:pt x="1603" y="1802"/>
                  </a:cubicBezTo>
                  <a:cubicBezTo>
                    <a:pt x="1601" y="1835"/>
                    <a:pt x="1595" y="1812"/>
                    <a:pt x="1590" y="1793"/>
                  </a:cubicBezTo>
                  <a:cubicBezTo>
                    <a:pt x="1585" y="1774"/>
                    <a:pt x="1601" y="1583"/>
                    <a:pt x="1603" y="1562"/>
                  </a:cubicBezTo>
                  <a:cubicBezTo>
                    <a:pt x="1605" y="1541"/>
                    <a:pt x="1611" y="1481"/>
                    <a:pt x="1605" y="1487"/>
                  </a:cubicBezTo>
                  <a:cubicBezTo>
                    <a:pt x="1599" y="1493"/>
                    <a:pt x="1567" y="1531"/>
                    <a:pt x="1560" y="1573"/>
                  </a:cubicBezTo>
                  <a:cubicBezTo>
                    <a:pt x="1553" y="1615"/>
                    <a:pt x="1547" y="1677"/>
                    <a:pt x="1546" y="1669"/>
                  </a:cubicBezTo>
                  <a:cubicBezTo>
                    <a:pt x="1545" y="1661"/>
                    <a:pt x="1547" y="1581"/>
                    <a:pt x="1548" y="1551"/>
                  </a:cubicBezTo>
                  <a:cubicBezTo>
                    <a:pt x="1549" y="1521"/>
                    <a:pt x="1544" y="1506"/>
                    <a:pt x="1536" y="1517"/>
                  </a:cubicBezTo>
                  <a:cubicBezTo>
                    <a:pt x="1528" y="1528"/>
                    <a:pt x="1506" y="1561"/>
                    <a:pt x="1508" y="1537"/>
                  </a:cubicBezTo>
                  <a:cubicBezTo>
                    <a:pt x="1510" y="1513"/>
                    <a:pt x="1504" y="1494"/>
                    <a:pt x="1499" y="1511"/>
                  </a:cubicBezTo>
                  <a:cubicBezTo>
                    <a:pt x="1494" y="1528"/>
                    <a:pt x="1492" y="1568"/>
                    <a:pt x="1494" y="1576"/>
                  </a:cubicBezTo>
                  <a:cubicBezTo>
                    <a:pt x="1496" y="1584"/>
                    <a:pt x="1523" y="1637"/>
                    <a:pt x="1525" y="1648"/>
                  </a:cubicBezTo>
                  <a:cubicBezTo>
                    <a:pt x="1527" y="1659"/>
                    <a:pt x="1537" y="1697"/>
                    <a:pt x="1545" y="1716"/>
                  </a:cubicBezTo>
                  <a:cubicBezTo>
                    <a:pt x="1553" y="1735"/>
                    <a:pt x="1564" y="1780"/>
                    <a:pt x="1568" y="1798"/>
                  </a:cubicBezTo>
                  <a:close/>
                  <a:moveTo>
                    <a:pt x="1283" y="2854"/>
                  </a:moveTo>
                  <a:cubicBezTo>
                    <a:pt x="1260" y="2848"/>
                    <a:pt x="1231" y="2829"/>
                    <a:pt x="1224" y="2826"/>
                  </a:cubicBezTo>
                  <a:cubicBezTo>
                    <a:pt x="1217" y="2822"/>
                    <a:pt x="1165" y="2866"/>
                    <a:pt x="1109" y="2890"/>
                  </a:cubicBezTo>
                  <a:cubicBezTo>
                    <a:pt x="1053" y="2915"/>
                    <a:pt x="965" y="2899"/>
                    <a:pt x="965" y="2899"/>
                  </a:cubicBezTo>
                  <a:cubicBezTo>
                    <a:pt x="965" y="2899"/>
                    <a:pt x="1027" y="2921"/>
                    <a:pt x="1080" y="2918"/>
                  </a:cubicBezTo>
                  <a:cubicBezTo>
                    <a:pt x="1133" y="2914"/>
                    <a:pt x="1182" y="2883"/>
                    <a:pt x="1207" y="2874"/>
                  </a:cubicBezTo>
                  <a:cubicBezTo>
                    <a:pt x="1232" y="2865"/>
                    <a:pt x="1348" y="2874"/>
                    <a:pt x="1348" y="2874"/>
                  </a:cubicBezTo>
                  <a:cubicBezTo>
                    <a:pt x="1348" y="2874"/>
                    <a:pt x="1306" y="2860"/>
                    <a:pt x="1283" y="2854"/>
                  </a:cubicBezTo>
                  <a:close/>
                  <a:moveTo>
                    <a:pt x="954" y="2854"/>
                  </a:moveTo>
                  <a:cubicBezTo>
                    <a:pt x="954" y="2854"/>
                    <a:pt x="953" y="2854"/>
                    <a:pt x="953" y="2854"/>
                  </a:cubicBezTo>
                  <a:cubicBezTo>
                    <a:pt x="952" y="2854"/>
                    <a:pt x="952" y="2854"/>
                    <a:pt x="951" y="2854"/>
                  </a:cubicBezTo>
                  <a:cubicBezTo>
                    <a:pt x="951" y="2854"/>
                    <a:pt x="951" y="2854"/>
                    <a:pt x="950" y="2854"/>
                  </a:cubicBezTo>
                  <a:cubicBezTo>
                    <a:pt x="950" y="2854"/>
                    <a:pt x="949" y="2855"/>
                    <a:pt x="948" y="2855"/>
                  </a:cubicBezTo>
                  <a:cubicBezTo>
                    <a:pt x="948" y="2855"/>
                    <a:pt x="947" y="2855"/>
                    <a:pt x="947" y="2855"/>
                  </a:cubicBezTo>
                  <a:cubicBezTo>
                    <a:pt x="947" y="2855"/>
                    <a:pt x="946" y="2855"/>
                    <a:pt x="945" y="2855"/>
                  </a:cubicBezTo>
                  <a:cubicBezTo>
                    <a:pt x="945" y="2856"/>
                    <a:pt x="945" y="2856"/>
                    <a:pt x="945" y="2856"/>
                  </a:cubicBezTo>
                  <a:cubicBezTo>
                    <a:pt x="944" y="2856"/>
                    <a:pt x="943" y="2856"/>
                    <a:pt x="942" y="2857"/>
                  </a:cubicBezTo>
                  <a:cubicBezTo>
                    <a:pt x="948" y="2856"/>
                    <a:pt x="953" y="2855"/>
                    <a:pt x="958" y="2854"/>
                  </a:cubicBezTo>
                  <a:cubicBezTo>
                    <a:pt x="958" y="2854"/>
                    <a:pt x="958" y="2854"/>
                    <a:pt x="958" y="2854"/>
                  </a:cubicBezTo>
                  <a:cubicBezTo>
                    <a:pt x="958" y="2854"/>
                    <a:pt x="957" y="2854"/>
                    <a:pt x="956" y="2854"/>
                  </a:cubicBezTo>
                  <a:cubicBezTo>
                    <a:pt x="955" y="2854"/>
                    <a:pt x="955" y="2854"/>
                    <a:pt x="954" y="2854"/>
                  </a:cubicBezTo>
                  <a:close/>
                  <a:moveTo>
                    <a:pt x="892" y="2845"/>
                  </a:moveTo>
                  <a:cubicBezTo>
                    <a:pt x="865" y="2842"/>
                    <a:pt x="840" y="2839"/>
                    <a:pt x="816" y="2826"/>
                  </a:cubicBezTo>
                  <a:cubicBezTo>
                    <a:pt x="797" y="2816"/>
                    <a:pt x="783" y="2801"/>
                    <a:pt x="764" y="2792"/>
                  </a:cubicBezTo>
                  <a:cubicBezTo>
                    <a:pt x="759" y="2790"/>
                    <a:pt x="753" y="2788"/>
                    <a:pt x="748" y="2785"/>
                  </a:cubicBezTo>
                  <a:cubicBezTo>
                    <a:pt x="745" y="2784"/>
                    <a:pt x="741" y="2784"/>
                    <a:pt x="743" y="2782"/>
                  </a:cubicBezTo>
                  <a:cubicBezTo>
                    <a:pt x="736" y="2787"/>
                    <a:pt x="729" y="2791"/>
                    <a:pt x="722" y="2795"/>
                  </a:cubicBezTo>
                  <a:cubicBezTo>
                    <a:pt x="707" y="2802"/>
                    <a:pt x="698" y="2800"/>
                    <a:pt x="683" y="2798"/>
                  </a:cubicBezTo>
                  <a:cubicBezTo>
                    <a:pt x="678" y="2797"/>
                    <a:pt x="673" y="2796"/>
                    <a:pt x="668" y="2795"/>
                  </a:cubicBezTo>
                  <a:cubicBezTo>
                    <a:pt x="654" y="2790"/>
                    <a:pt x="633" y="2781"/>
                    <a:pt x="626" y="2773"/>
                  </a:cubicBezTo>
                  <a:cubicBezTo>
                    <a:pt x="617" y="2761"/>
                    <a:pt x="610" y="2745"/>
                    <a:pt x="618" y="2745"/>
                  </a:cubicBezTo>
                  <a:cubicBezTo>
                    <a:pt x="626" y="2745"/>
                    <a:pt x="673" y="2749"/>
                    <a:pt x="673" y="2749"/>
                  </a:cubicBezTo>
                  <a:cubicBezTo>
                    <a:pt x="673" y="2749"/>
                    <a:pt x="617" y="2731"/>
                    <a:pt x="617" y="2721"/>
                  </a:cubicBezTo>
                  <a:cubicBezTo>
                    <a:pt x="617" y="2710"/>
                    <a:pt x="621" y="2695"/>
                    <a:pt x="622" y="2685"/>
                  </a:cubicBezTo>
                  <a:cubicBezTo>
                    <a:pt x="623" y="2679"/>
                    <a:pt x="615" y="2665"/>
                    <a:pt x="608" y="2654"/>
                  </a:cubicBezTo>
                  <a:cubicBezTo>
                    <a:pt x="608" y="2654"/>
                    <a:pt x="608" y="2653"/>
                    <a:pt x="608" y="2653"/>
                  </a:cubicBezTo>
                  <a:cubicBezTo>
                    <a:pt x="609" y="2651"/>
                    <a:pt x="609" y="2649"/>
                    <a:pt x="610" y="2647"/>
                  </a:cubicBezTo>
                  <a:cubicBezTo>
                    <a:pt x="610" y="2647"/>
                    <a:pt x="610" y="2647"/>
                    <a:pt x="610" y="2647"/>
                  </a:cubicBezTo>
                  <a:cubicBezTo>
                    <a:pt x="623" y="2659"/>
                    <a:pt x="646" y="2676"/>
                    <a:pt x="662" y="2681"/>
                  </a:cubicBezTo>
                  <a:cubicBezTo>
                    <a:pt x="688" y="2687"/>
                    <a:pt x="697" y="2693"/>
                    <a:pt x="688" y="2677"/>
                  </a:cubicBezTo>
                  <a:cubicBezTo>
                    <a:pt x="681" y="2664"/>
                    <a:pt x="670" y="2640"/>
                    <a:pt x="665" y="2631"/>
                  </a:cubicBezTo>
                  <a:cubicBezTo>
                    <a:pt x="676" y="2643"/>
                    <a:pt x="717" y="2679"/>
                    <a:pt x="728" y="2686"/>
                  </a:cubicBezTo>
                  <a:cubicBezTo>
                    <a:pt x="738" y="2693"/>
                    <a:pt x="736" y="2683"/>
                    <a:pt x="747" y="2674"/>
                  </a:cubicBezTo>
                  <a:cubicBezTo>
                    <a:pt x="745" y="2674"/>
                    <a:pt x="744" y="2674"/>
                    <a:pt x="744" y="2674"/>
                  </a:cubicBezTo>
                  <a:cubicBezTo>
                    <a:pt x="738" y="2671"/>
                    <a:pt x="742" y="2653"/>
                    <a:pt x="729" y="2646"/>
                  </a:cubicBezTo>
                  <a:cubicBezTo>
                    <a:pt x="716" y="2639"/>
                    <a:pt x="721" y="2667"/>
                    <a:pt x="709" y="2657"/>
                  </a:cubicBezTo>
                  <a:cubicBezTo>
                    <a:pt x="697" y="2646"/>
                    <a:pt x="677" y="2609"/>
                    <a:pt x="677" y="2609"/>
                  </a:cubicBezTo>
                  <a:cubicBezTo>
                    <a:pt x="670" y="2601"/>
                    <a:pt x="658" y="2586"/>
                    <a:pt x="685" y="2563"/>
                  </a:cubicBezTo>
                  <a:cubicBezTo>
                    <a:pt x="712" y="2541"/>
                    <a:pt x="754" y="2542"/>
                    <a:pt x="762" y="2530"/>
                  </a:cubicBezTo>
                  <a:cubicBezTo>
                    <a:pt x="770" y="2518"/>
                    <a:pt x="765" y="2497"/>
                    <a:pt x="765" y="2497"/>
                  </a:cubicBezTo>
                  <a:cubicBezTo>
                    <a:pt x="765" y="2497"/>
                    <a:pt x="778" y="2519"/>
                    <a:pt x="774" y="2537"/>
                  </a:cubicBezTo>
                  <a:cubicBezTo>
                    <a:pt x="770" y="2554"/>
                    <a:pt x="750" y="2567"/>
                    <a:pt x="757" y="2571"/>
                  </a:cubicBezTo>
                  <a:cubicBezTo>
                    <a:pt x="764" y="2575"/>
                    <a:pt x="781" y="2579"/>
                    <a:pt x="788" y="2590"/>
                  </a:cubicBezTo>
                  <a:cubicBezTo>
                    <a:pt x="794" y="2601"/>
                    <a:pt x="809" y="2615"/>
                    <a:pt x="818" y="2625"/>
                  </a:cubicBezTo>
                  <a:cubicBezTo>
                    <a:pt x="828" y="2634"/>
                    <a:pt x="841" y="2638"/>
                    <a:pt x="834" y="2643"/>
                  </a:cubicBezTo>
                  <a:cubicBezTo>
                    <a:pt x="833" y="2644"/>
                    <a:pt x="831" y="2645"/>
                    <a:pt x="826" y="2647"/>
                  </a:cubicBezTo>
                  <a:cubicBezTo>
                    <a:pt x="839" y="2643"/>
                    <a:pt x="844" y="2638"/>
                    <a:pt x="844" y="2627"/>
                  </a:cubicBezTo>
                  <a:cubicBezTo>
                    <a:pt x="844" y="2626"/>
                    <a:pt x="844" y="2626"/>
                    <a:pt x="844" y="2625"/>
                  </a:cubicBezTo>
                  <a:cubicBezTo>
                    <a:pt x="844" y="2625"/>
                    <a:pt x="844" y="2625"/>
                    <a:pt x="844" y="2625"/>
                  </a:cubicBezTo>
                  <a:cubicBezTo>
                    <a:pt x="844" y="2625"/>
                    <a:pt x="844" y="2626"/>
                    <a:pt x="844" y="2626"/>
                  </a:cubicBezTo>
                  <a:cubicBezTo>
                    <a:pt x="844" y="2626"/>
                    <a:pt x="845" y="2626"/>
                    <a:pt x="845" y="2626"/>
                  </a:cubicBezTo>
                  <a:cubicBezTo>
                    <a:pt x="845" y="2627"/>
                    <a:pt x="845" y="2627"/>
                    <a:pt x="845" y="2628"/>
                  </a:cubicBezTo>
                  <a:cubicBezTo>
                    <a:pt x="845" y="2628"/>
                    <a:pt x="845" y="2628"/>
                    <a:pt x="845" y="2628"/>
                  </a:cubicBezTo>
                  <a:cubicBezTo>
                    <a:pt x="845" y="2628"/>
                    <a:pt x="846" y="2629"/>
                    <a:pt x="846" y="2629"/>
                  </a:cubicBezTo>
                  <a:cubicBezTo>
                    <a:pt x="846" y="2629"/>
                    <a:pt x="846" y="2629"/>
                    <a:pt x="846" y="2629"/>
                  </a:cubicBezTo>
                  <a:cubicBezTo>
                    <a:pt x="846" y="2630"/>
                    <a:pt x="846" y="2630"/>
                    <a:pt x="846" y="2630"/>
                  </a:cubicBezTo>
                  <a:cubicBezTo>
                    <a:pt x="846" y="2631"/>
                    <a:pt x="846" y="2631"/>
                    <a:pt x="846" y="2631"/>
                  </a:cubicBezTo>
                  <a:cubicBezTo>
                    <a:pt x="846" y="2631"/>
                    <a:pt x="846" y="2632"/>
                    <a:pt x="846" y="2632"/>
                  </a:cubicBezTo>
                  <a:cubicBezTo>
                    <a:pt x="846" y="2632"/>
                    <a:pt x="846" y="2632"/>
                    <a:pt x="846" y="2633"/>
                  </a:cubicBezTo>
                  <a:cubicBezTo>
                    <a:pt x="846" y="2633"/>
                    <a:pt x="847" y="2633"/>
                    <a:pt x="846" y="2633"/>
                  </a:cubicBezTo>
                  <a:cubicBezTo>
                    <a:pt x="846" y="2634"/>
                    <a:pt x="846" y="2634"/>
                    <a:pt x="846" y="2634"/>
                  </a:cubicBezTo>
                  <a:cubicBezTo>
                    <a:pt x="846" y="2634"/>
                    <a:pt x="846" y="2635"/>
                    <a:pt x="846" y="2635"/>
                  </a:cubicBezTo>
                  <a:cubicBezTo>
                    <a:pt x="846" y="2635"/>
                    <a:pt x="846" y="2636"/>
                    <a:pt x="846" y="2636"/>
                  </a:cubicBezTo>
                  <a:cubicBezTo>
                    <a:pt x="846" y="2637"/>
                    <a:pt x="846" y="2637"/>
                    <a:pt x="846" y="2637"/>
                  </a:cubicBezTo>
                  <a:cubicBezTo>
                    <a:pt x="847" y="2638"/>
                    <a:pt x="848" y="2639"/>
                    <a:pt x="849" y="2640"/>
                  </a:cubicBezTo>
                  <a:cubicBezTo>
                    <a:pt x="853" y="2644"/>
                    <a:pt x="857" y="2648"/>
                    <a:pt x="860" y="2653"/>
                  </a:cubicBezTo>
                  <a:cubicBezTo>
                    <a:pt x="862" y="2655"/>
                    <a:pt x="863" y="2657"/>
                    <a:pt x="865" y="2659"/>
                  </a:cubicBezTo>
                  <a:cubicBezTo>
                    <a:pt x="866" y="2661"/>
                    <a:pt x="866" y="2662"/>
                    <a:pt x="867" y="2663"/>
                  </a:cubicBezTo>
                  <a:cubicBezTo>
                    <a:pt x="868" y="2664"/>
                    <a:pt x="868" y="2665"/>
                    <a:pt x="869" y="2666"/>
                  </a:cubicBezTo>
                  <a:cubicBezTo>
                    <a:pt x="871" y="2671"/>
                    <a:pt x="874" y="2676"/>
                    <a:pt x="877" y="2681"/>
                  </a:cubicBezTo>
                  <a:cubicBezTo>
                    <a:pt x="870" y="2677"/>
                    <a:pt x="864" y="2673"/>
                    <a:pt x="861" y="2673"/>
                  </a:cubicBezTo>
                  <a:cubicBezTo>
                    <a:pt x="850" y="2670"/>
                    <a:pt x="828" y="2679"/>
                    <a:pt x="826" y="2686"/>
                  </a:cubicBezTo>
                  <a:cubicBezTo>
                    <a:pt x="825" y="2693"/>
                    <a:pt x="888" y="2762"/>
                    <a:pt x="908" y="2774"/>
                  </a:cubicBezTo>
                  <a:cubicBezTo>
                    <a:pt x="928" y="2786"/>
                    <a:pt x="977" y="2803"/>
                    <a:pt x="1001" y="2802"/>
                  </a:cubicBezTo>
                  <a:cubicBezTo>
                    <a:pt x="1018" y="2801"/>
                    <a:pt x="1045" y="2789"/>
                    <a:pt x="1059" y="2783"/>
                  </a:cubicBezTo>
                  <a:cubicBezTo>
                    <a:pt x="1060" y="2783"/>
                    <a:pt x="1061" y="2784"/>
                    <a:pt x="1061" y="2785"/>
                  </a:cubicBezTo>
                  <a:cubicBezTo>
                    <a:pt x="1061" y="2785"/>
                    <a:pt x="1061" y="2785"/>
                    <a:pt x="1061" y="2785"/>
                  </a:cubicBezTo>
                  <a:cubicBezTo>
                    <a:pt x="1062" y="2785"/>
                    <a:pt x="1062" y="2786"/>
                    <a:pt x="1062" y="2786"/>
                  </a:cubicBezTo>
                  <a:cubicBezTo>
                    <a:pt x="1062" y="2786"/>
                    <a:pt x="1062" y="2786"/>
                    <a:pt x="1062" y="2787"/>
                  </a:cubicBezTo>
                  <a:cubicBezTo>
                    <a:pt x="1062" y="2787"/>
                    <a:pt x="1063" y="2787"/>
                    <a:pt x="1063" y="2788"/>
                  </a:cubicBezTo>
                  <a:cubicBezTo>
                    <a:pt x="1063" y="2788"/>
                    <a:pt x="1063" y="2788"/>
                    <a:pt x="1063" y="2788"/>
                  </a:cubicBezTo>
                  <a:cubicBezTo>
                    <a:pt x="1063" y="2789"/>
                    <a:pt x="1063" y="2789"/>
                    <a:pt x="1063" y="2789"/>
                  </a:cubicBezTo>
                  <a:cubicBezTo>
                    <a:pt x="1063" y="2790"/>
                    <a:pt x="1063" y="2790"/>
                    <a:pt x="1063" y="2790"/>
                  </a:cubicBezTo>
                  <a:cubicBezTo>
                    <a:pt x="1063" y="2790"/>
                    <a:pt x="1064" y="2791"/>
                    <a:pt x="1064" y="2791"/>
                  </a:cubicBezTo>
                  <a:cubicBezTo>
                    <a:pt x="1064" y="2791"/>
                    <a:pt x="1064" y="2792"/>
                    <a:pt x="1064" y="2792"/>
                  </a:cubicBezTo>
                  <a:cubicBezTo>
                    <a:pt x="1064" y="2793"/>
                    <a:pt x="1064" y="2794"/>
                    <a:pt x="1064" y="2794"/>
                  </a:cubicBezTo>
                  <a:cubicBezTo>
                    <a:pt x="1065" y="2795"/>
                    <a:pt x="1065" y="2796"/>
                    <a:pt x="1065" y="2797"/>
                  </a:cubicBezTo>
                  <a:cubicBezTo>
                    <a:pt x="1065" y="2798"/>
                    <a:pt x="1065" y="2799"/>
                    <a:pt x="1066" y="2800"/>
                  </a:cubicBezTo>
                  <a:cubicBezTo>
                    <a:pt x="1066" y="2800"/>
                    <a:pt x="1066" y="2800"/>
                    <a:pt x="1066" y="2800"/>
                  </a:cubicBezTo>
                  <a:cubicBezTo>
                    <a:pt x="1066" y="2801"/>
                    <a:pt x="1066" y="2802"/>
                    <a:pt x="1066" y="2803"/>
                  </a:cubicBezTo>
                  <a:cubicBezTo>
                    <a:pt x="1066" y="2803"/>
                    <a:pt x="1066" y="2803"/>
                    <a:pt x="1067" y="2803"/>
                  </a:cubicBezTo>
                  <a:cubicBezTo>
                    <a:pt x="1067" y="2804"/>
                    <a:pt x="1067" y="2805"/>
                    <a:pt x="1067" y="2806"/>
                  </a:cubicBezTo>
                  <a:cubicBezTo>
                    <a:pt x="1067" y="2807"/>
                    <a:pt x="1067" y="2807"/>
                    <a:pt x="1067" y="2807"/>
                  </a:cubicBezTo>
                  <a:cubicBezTo>
                    <a:pt x="1067" y="2808"/>
                    <a:pt x="1067" y="2809"/>
                    <a:pt x="1067" y="2810"/>
                  </a:cubicBezTo>
                  <a:cubicBezTo>
                    <a:pt x="1067" y="2810"/>
                    <a:pt x="1068" y="2810"/>
                    <a:pt x="1068" y="2810"/>
                  </a:cubicBezTo>
                  <a:cubicBezTo>
                    <a:pt x="1067" y="2815"/>
                    <a:pt x="1067" y="2815"/>
                    <a:pt x="1067" y="2815"/>
                  </a:cubicBezTo>
                  <a:cubicBezTo>
                    <a:pt x="1067" y="2815"/>
                    <a:pt x="1067" y="2815"/>
                    <a:pt x="1067" y="2815"/>
                  </a:cubicBezTo>
                  <a:cubicBezTo>
                    <a:pt x="1067" y="2816"/>
                    <a:pt x="1067" y="2816"/>
                    <a:pt x="1067" y="2817"/>
                  </a:cubicBezTo>
                  <a:cubicBezTo>
                    <a:pt x="1067" y="2818"/>
                    <a:pt x="1066" y="2818"/>
                    <a:pt x="1066" y="2819"/>
                  </a:cubicBezTo>
                  <a:cubicBezTo>
                    <a:pt x="1063" y="2823"/>
                    <a:pt x="1058" y="2825"/>
                    <a:pt x="1054" y="2826"/>
                  </a:cubicBezTo>
                  <a:cubicBezTo>
                    <a:pt x="1030" y="2835"/>
                    <a:pt x="1004" y="2844"/>
                    <a:pt x="978" y="2847"/>
                  </a:cubicBezTo>
                  <a:cubicBezTo>
                    <a:pt x="949" y="2849"/>
                    <a:pt x="920" y="2847"/>
                    <a:pt x="892" y="2845"/>
                  </a:cubicBezTo>
                  <a:close/>
                  <a:moveTo>
                    <a:pt x="748" y="2626"/>
                  </a:moveTo>
                  <a:cubicBezTo>
                    <a:pt x="758" y="2630"/>
                    <a:pt x="801" y="2623"/>
                    <a:pt x="801" y="2623"/>
                  </a:cubicBezTo>
                  <a:cubicBezTo>
                    <a:pt x="801" y="2623"/>
                    <a:pt x="772" y="2605"/>
                    <a:pt x="753" y="2607"/>
                  </a:cubicBezTo>
                  <a:cubicBezTo>
                    <a:pt x="734" y="2610"/>
                    <a:pt x="714" y="2599"/>
                    <a:pt x="700" y="2602"/>
                  </a:cubicBezTo>
                  <a:cubicBezTo>
                    <a:pt x="685" y="2605"/>
                    <a:pt x="737" y="2622"/>
                    <a:pt x="748" y="2626"/>
                  </a:cubicBezTo>
                  <a:close/>
                  <a:moveTo>
                    <a:pt x="940" y="2819"/>
                  </a:moveTo>
                  <a:cubicBezTo>
                    <a:pt x="986" y="2822"/>
                    <a:pt x="1022" y="2817"/>
                    <a:pt x="1022" y="2817"/>
                  </a:cubicBezTo>
                  <a:cubicBezTo>
                    <a:pt x="1022" y="2817"/>
                    <a:pt x="926" y="2817"/>
                    <a:pt x="881" y="2793"/>
                  </a:cubicBezTo>
                  <a:cubicBezTo>
                    <a:pt x="836" y="2769"/>
                    <a:pt x="796" y="2738"/>
                    <a:pt x="768" y="2735"/>
                  </a:cubicBezTo>
                  <a:cubicBezTo>
                    <a:pt x="740" y="2733"/>
                    <a:pt x="677" y="2731"/>
                    <a:pt x="677" y="2731"/>
                  </a:cubicBezTo>
                  <a:cubicBezTo>
                    <a:pt x="677" y="2731"/>
                    <a:pt x="777" y="2753"/>
                    <a:pt x="812" y="2774"/>
                  </a:cubicBezTo>
                  <a:cubicBezTo>
                    <a:pt x="846" y="2795"/>
                    <a:pt x="893" y="2817"/>
                    <a:pt x="940" y="2819"/>
                  </a:cubicBezTo>
                  <a:close/>
                  <a:moveTo>
                    <a:pt x="2002" y="936"/>
                  </a:moveTo>
                  <a:cubicBezTo>
                    <a:pt x="2005" y="925"/>
                    <a:pt x="2006" y="890"/>
                    <a:pt x="2002" y="877"/>
                  </a:cubicBezTo>
                  <a:cubicBezTo>
                    <a:pt x="1998" y="865"/>
                    <a:pt x="1988" y="902"/>
                    <a:pt x="1962" y="915"/>
                  </a:cubicBezTo>
                  <a:cubicBezTo>
                    <a:pt x="1937" y="929"/>
                    <a:pt x="1845" y="973"/>
                    <a:pt x="1839" y="971"/>
                  </a:cubicBezTo>
                  <a:cubicBezTo>
                    <a:pt x="1839" y="971"/>
                    <a:pt x="1878" y="973"/>
                    <a:pt x="1897" y="971"/>
                  </a:cubicBezTo>
                  <a:cubicBezTo>
                    <a:pt x="1916" y="970"/>
                    <a:pt x="2000" y="947"/>
                    <a:pt x="2002" y="93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8" name="Freeform 7"/>
            <p:cNvSpPr>
              <a:spLocks noEditPoints="1"/>
            </p:cNvSpPr>
            <p:nvPr/>
          </p:nvSpPr>
          <p:spPr bwMode="auto">
            <a:xfrm>
              <a:off x="5116513" y="2087563"/>
              <a:ext cx="461962" cy="641350"/>
            </a:xfrm>
            <a:custGeom>
              <a:avLst/>
              <a:gdLst>
                <a:gd name="T0" fmla="*/ 397 w 399"/>
                <a:gd name="T1" fmla="*/ 166 h 555"/>
                <a:gd name="T2" fmla="*/ 376 w 399"/>
                <a:gd name="T3" fmla="*/ 64 h 555"/>
                <a:gd name="T4" fmla="*/ 234 w 399"/>
                <a:gd name="T5" fmla="*/ 1 h 555"/>
                <a:gd name="T6" fmla="*/ 34 w 399"/>
                <a:gd name="T7" fmla="*/ 88 h 555"/>
                <a:gd name="T8" fmla="*/ 34 w 399"/>
                <a:gd name="T9" fmla="*/ 282 h 555"/>
                <a:gd name="T10" fmla="*/ 78 w 399"/>
                <a:gd name="T11" fmla="*/ 370 h 555"/>
                <a:gd name="T12" fmla="*/ 79 w 399"/>
                <a:gd name="T13" fmla="*/ 379 h 555"/>
                <a:gd name="T14" fmla="*/ 75 w 399"/>
                <a:gd name="T15" fmla="*/ 425 h 555"/>
                <a:gd name="T16" fmla="*/ 112 w 399"/>
                <a:gd name="T17" fmla="*/ 471 h 555"/>
                <a:gd name="T18" fmla="*/ 240 w 399"/>
                <a:gd name="T19" fmla="*/ 545 h 555"/>
                <a:gd name="T20" fmla="*/ 263 w 399"/>
                <a:gd name="T21" fmla="*/ 555 h 555"/>
                <a:gd name="T22" fmla="*/ 304 w 399"/>
                <a:gd name="T23" fmla="*/ 494 h 555"/>
                <a:gd name="T24" fmla="*/ 333 w 399"/>
                <a:gd name="T25" fmla="*/ 458 h 555"/>
                <a:gd name="T26" fmla="*/ 363 w 399"/>
                <a:gd name="T27" fmla="*/ 418 h 555"/>
                <a:gd name="T28" fmla="*/ 394 w 399"/>
                <a:gd name="T29" fmla="*/ 317 h 555"/>
                <a:gd name="T30" fmla="*/ 395 w 399"/>
                <a:gd name="T31" fmla="*/ 207 h 555"/>
                <a:gd name="T32" fmla="*/ 79 w 399"/>
                <a:gd name="T33" fmla="*/ 434 h 555"/>
                <a:gd name="T34" fmla="*/ 365 w 399"/>
                <a:gd name="T35" fmla="*/ 395 h 555"/>
                <a:gd name="T36" fmla="*/ 341 w 399"/>
                <a:gd name="T37" fmla="*/ 450 h 555"/>
                <a:gd name="T38" fmla="*/ 314 w 399"/>
                <a:gd name="T39" fmla="*/ 457 h 555"/>
                <a:gd name="T40" fmla="*/ 308 w 399"/>
                <a:gd name="T41" fmla="*/ 459 h 555"/>
                <a:gd name="T42" fmla="*/ 196 w 399"/>
                <a:gd name="T43" fmla="*/ 418 h 555"/>
                <a:gd name="T44" fmla="*/ 259 w 399"/>
                <a:gd name="T45" fmla="*/ 458 h 555"/>
                <a:gd name="T46" fmla="*/ 300 w 399"/>
                <a:gd name="T47" fmla="*/ 488 h 555"/>
                <a:gd name="T48" fmla="*/ 261 w 399"/>
                <a:gd name="T49" fmla="*/ 550 h 555"/>
                <a:gd name="T50" fmla="*/ 96 w 399"/>
                <a:gd name="T51" fmla="*/ 451 h 555"/>
                <a:gd name="T52" fmla="*/ 79 w 399"/>
                <a:gd name="T53" fmla="*/ 434 h 555"/>
                <a:gd name="T54" fmla="*/ 83 w 399"/>
                <a:gd name="T55" fmla="*/ 401 h 555"/>
                <a:gd name="T56" fmla="*/ 104 w 399"/>
                <a:gd name="T57" fmla="*/ 355 h 555"/>
                <a:gd name="T58" fmla="*/ 120 w 399"/>
                <a:gd name="T59" fmla="*/ 330 h 555"/>
                <a:gd name="T60" fmla="*/ 140 w 399"/>
                <a:gd name="T61" fmla="*/ 325 h 555"/>
                <a:gd name="T62" fmla="*/ 112 w 399"/>
                <a:gd name="T63" fmla="*/ 319 h 555"/>
                <a:gd name="T64" fmla="*/ 79 w 399"/>
                <a:gd name="T65" fmla="*/ 238 h 555"/>
                <a:gd name="T66" fmla="*/ 118 w 399"/>
                <a:gd name="T67" fmla="*/ 238 h 555"/>
                <a:gd name="T68" fmla="*/ 135 w 399"/>
                <a:gd name="T69" fmla="*/ 279 h 555"/>
                <a:gd name="T70" fmla="*/ 149 w 399"/>
                <a:gd name="T71" fmla="*/ 249 h 555"/>
                <a:gd name="T72" fmla="*/ 153 w 399"/>
                <a:gd name="T73" fmla="*/ 198 h 555"/>
                <a:gd name="T74" fmla="*/ 169 w 399"/>
                <a:gd name="T75" fmla="*/ 130 h 555"/>
                <a:gd name="T76" fmla="*/ 299 w 399"/>
                <a:gd name="T77" fmla="*/ 127 h 555"/>
                <a:gd name="T78" fmla="*/ 372 w 399"/>
                <a:gd name="T79" fmla="*/ 101 h 555"/>
                <a:gd name="T80" fmla="*/ 387 w 399"/>
                <a:gd name="T81" fmla="*/ 233 h 555"/>
                <a:gd name="T82" fmla="*/ 385 w 399"/>
                <a:gd name="T83" fmla="*/ 333 h 5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399" h="555">
                  <a:moveTo>
                    <a:pt x="395" y="207"/>
                  </a:moveTo>
                  <a:cubicBezTo>
                    <a:pt x="399" y="194"/>
                    <a:pt x="399" y="179"/>
                    <a:pt x="397" y="166"/>
                  </a:cubicBezTo>
                  <a:cubicBezTo>
                    <a:pt x="394" y="142"/>
                    <a:pt x="384" y="120"/>
                    <a:pt x="376" y="98"/>
                  </a:cubicBezTo>
                  <a:cubicBezTo>
                    <a:pt x="386" y="91"/>
                    <a:pt x="380" y="72"/>
                    <a:pt x="376" y="64"/>
                  </a:cubicBezTo>
                  <a:cubicBezTo>
                    <a:pt x="364" y="38"/>
                    <a:pt x="336" y="22"/>
                    <a:pt x="309" y="14"/>
                  </a:cubicBezTo>
                  <a:cubicBezTo>
                    <a:pt x="285" y="6"/>
                    <a:pt x="259" y="3"/>
                    <a:pt x="234" y="1"/>
                  </a:cubicBezTo>
                  <a:cubicBezTo>
                    <a:pt x="206" y="0"/>
                    <a:pt x="179" y="1"/>
                    <a:pt x="152" y="8"/>
                  </a:cubicBezTo>
                  <a:cubicBezTo>
                    <a:pt x="105" y="20"/>
                    <a:pt x="62" y="48"/>
                    <a:pt x="34" y="88"/>
                  </a:cubicBezTo>
                  <a:cubicBezTo>
                    <a:pt x="4" y="132"/>
                    <a:pt x="0" y="187"/>
                    <a:pt x="15" y="237"/>
                  </a:cubicBezTo>
                  <a:cubicBezTo>
                    <a:pt x="20" y="252"/>
                    <a:pt x="27" y="267"/>
                    <a:pt x="34" y="282"/>
                  </a:cubicBezTo>
                  <a:cubicBezTo>
                    <a:pt x="42" y="298"/>
                    <a:pt x="50" y="314"/>
                    <a:pt x="59" y="330"/>
                  </a:cubicBezTo>
                  <a:cubicBezTo>
                    <a:pt x="67" y="343"/>
                    <a:pt x="76" y="355"/>
                    <a:pt x="78" y="370"/>
                  </a:cubicBezTo>
                  <a:cubicBezTo>
                    <a:pt x="79" y="373"/>
                    <a:pt x="79" y="375"/>
                    <a:pt x="79" y="377"/>
                  </a:cubicBezTo>
                  <a:cubicBezTo>
                    <a:pt x="79" y="378"/>
                    <a:pt x="79" y="379"/>
                    <a:pt x="79" y="379"/>
                  </a:cubicBezTo>
                  <a:cubicBezTo>
                    <a:pt x="80" y="385"/>
                    <a:pt x="79" y="390"/>
                    <a:pt x="79" y="396"/>
                  </a:cubicBezTo>
                  <a:cubicBezTo>
                    <a:pt x="78" y="406"/>
                    <a:pt x="77" y="416"/>
                    <a:pt x="75" y="425"/>
                  </a:cubicBezTo>
                  <a:cubicBezTo>
                    <a:pt x="75" y="428"/>
                    <a:pt x="73" y="435"/>
                    <a:pt x="75" y="437"/>
                  </a:cubicBezTo>
                  <a:cubicBezTo>
                    <a:pt x="86" y="450"/>
                    <a:pt x="99" y="461"/>
                    <a:pt x="112" y="471"/>
                  </a:cubicBezTo>
                  <a:cubicBezTo>
                    <a:pt x="133" y="488"/>
                    <a:pt x="155" y="504"/>
                    <a:pt x="180" y="517"/>
                  </a:cubicBezTo>
                  <a:cubicBezTo>
                    <a:pt x="199" y="527"/>
                    <a:pt x="220" y="536"/>
                    <a:pt x="240" y="545"/>
                  </a:cubicBezTo>
                  <a:cubicBezTo>
                    <a:pt x="247" y="549"/>
                    <a:pt x="254" y="552"/>
                    <a:pt x="261" y="555"/>
                  </a:cubicBezTo>
                  <a:cubicBezTo>
                    <a:pt x="261" y="555"/>
                    <a:pt x="262" y="555"/>
                    <a:pt x="263" y="555"/>
                  </a:cubicBezTo>
                  <a:cubicBezTo>
                    <a:pt x="278" y="543"/>
                    <a:pt x="293" y="529"/>
                    <a:pt x="300" y="511"/>
                  </a:cubicBezTo>
                  <a:cubicBezTo>
                    <a:pt x="303" y="505"/>
                    <a:pt x="303" y="500"/>
                    <a:pt x="304" y="494"/>
                  </a:cubicBezTo>
                  <a:cubicBezTo>
                    <a:pt x="305" y="482"/>
                    <a:pt x="309" y="472"/>
                    <a:pt x="316" y="462"/>
                  </a:cubicBezTo>
                  <a:cubicBezTo>
                    <a:pt x="322" y="461"/>
                    <a:pt x="328" y="460"/>
                    <a:pt x="333" y="458"/>
                  </a:cubicBezTo>
                  <a:cubicBezTo>
                    <a:pt x="345" y="455"/>
                    <a:pt x="353" y="449"/>
                    <a:pt x="357" y="438"/>
                  </a:cubicBezTo>
                  <a:cubicBezTo>
                    <a:pt x="359" y="431"/>
                    <a:pt x="360" y="425"/>
                    <a:pt x="363" y="418"/>
                  </a:cubicBezTo>
                  <a:cubicBezTo>
                    <a:pt x="369" y="398"/>
                    <a:pt x="376" y="378"/>
                    <a:pt x="382" y="358"/>
                  </a:cubicBezTo>
                  <a:cubicBezTo>
                    <a:pt x="387" y="345"/>
                    <a:pt x="391" y="331"/>
                    <a:pt x="394" y="317"/>
                  </a:cubicBezTo>
                  <a:cubicBezTo>
                    <a:pt x="398" y="296"/>
                    <a:pt x="395" y="275"/>
                    <a:pt x="393" y="254"/>
                  </a:cubicBezTo>
                  <a:cubicBezTo>
                    <a:pt x="391" y="239"/>
                    <a:pt x="390" y="223"/>
                    <a:pt x="395" y="207"/>
                  </a:cubicBezTo>
                  <a:close/>
                  <a:moveTo>
                    <a:pt x="79" y="434"/>
                  </a:moveTo>
                  <a:cubicBezTo>
                    <a:pt x="78" y="434"/>
                    <a:pt x="79" y="434"/>
                    <a:pt x="79" y="434"/>
                  </a:cubicBezTo>
                  <a:close/>
                  <a:moveTo>
                    <a:pt x="385" y="333"/>
                  </a:moveTo>
                  <a:cubicBezTo>
                    <a:pt x="379" y="354"/>
                    <a:pt x="372" y="375"/>
                    <a:pt x="365" y="395"/>
                  </a:cubicBezTo>
                  <a:cubicBezTo>
                    <a:pt x="361" y="407"/>
                    <a:pt x="358" y="419"/>
                    <a:pt x="354" y="430"/>
                  </a:cubicBezTo>
                  <a:cubicBezTo>
                    <a:pt x="351" y="439"/>
                    <a:pt x="350" y="445"/>
                    <a:pt x="341" y="450"/>
                  </a:cubicBezTo>
                  <a:cubicBezTo>
                    <a:pt x="335" y="454"/>
                    <a:pt x="326" y="456"/>
                    <a:pt x="318" y="457"/>
                  </a:cubicBezTo>
                  <a:cubicBezTo>
                    <a:pt x="317" y="456"/>
                    <a:pt x="315" y="455"/>
                    <a:pt x="314" y="457"/>
                  </a:cubicBezTo>
                  <a:cubicBezTo>
                    <a:pt x="313" y="457"/>
                    <a:pt x="313" y="458"/>
                    <a:pt x="313" y="458"/>
                  </a:cubicBezTo>
                  <a:cubicBezTo>
                    <a:pt x="311" y="458"/>
                    <a:pt x="309" y="459"/>
                    <a:pt x="308" y="459"/>
                  </a:cubicBezTo>
                  <a:cubicBezTo>
                    <a:pt x="288" y="460"/>
                    <a:pt x="268" y="456"/>
                    <a:pt x="250" y="450"/>
                  </a:cubicBezTo>
                  <a:cubicBezTo>
                    <a:pt x="230" y="443"/>
                    <a:pt x="210" y="433"/>
                    <a:pt x="196" y="418"/>
                  </a:cubicBezTo>
                  <a:cubicBezTo>
                    <a:pt x="194" y="415"/>
                    <a:pt x="191" y="419"/>
                    <a:pt x="193" y="421"/>
                  </a:cubicBezTo>
                  <a:cubicBezTo>
                    <a:pt x="210" y="440"/>
                    <a:pt x="235" y="451"/>
                    <a:pt x="259" y="458"/>
                  </a:cubicBezTo>
                  <a:cubicBezTo>
                    <a:pt x="276" y="462"/>
                    <a:pt x="293" y="464"/>
                    <a:pt x="310" y="463"/>
                  </a:cubicBezTo>
                  <a:cubicBezTo>
                    <a:pt x="305" y="471"/>
                    <a:pt x="302" y="479"/>
                    <a:pt x="300" y="488"/>
                  </a:cubicBezTo>
                  <a:cubicBezTo>
                    <a:pt x="299" y="494"/>
                    <a:pt x="299" y="500"/>
                    <a:pt x="297" y="505"/>
                  </a:cubicBezTo>
                  <a:cubicBezTo>
                    <a:pt x="291" y="523"/>
                    <a:pt x="276" y="539"/>
                    <a:pt x="261" y="550"/>
                  </a:cubicBezTo>
                  <a:cubicBezTo>
                    <a:pt x="230" y="536"/>
                    <a:pt x="198" y="522"/>
                    <a:pt x="169" y="505"/>
                  </a:cubicBezTo>
                  <a:cubicBezTo>
                    <a:pt x="143" y="490"/>
                    <a:pt x="118" y="472"/>
                    <a:pt x="96" y="451"/>
                  </a:cubicBezTo>
                  <a:cubicBezTo>
                    <a:pt x="90" y="446"/>
                    <a:pt x="85" y="441"/>
                    <a:pt x="80" y="436"/>
                  </a:cubicBezTo>
                  <a:cubicBezTo>
                    <a:pt x="80" y="435"/>
                    <a:pt x="80" y="435"/>
                    <a:pt x="79" y="434"/>
                  </a:cubicBezTo>
                  <a:cubicBezTo>
                    <a:pt x="79" y="433"/>
                    <a:pt x="80" y="431"/>
                    <a:pt x="80" y="429"/>
                  </a:cubicBezTo>
                  <a:cubicBezTo>
                    <a:pt x="81" y="419"/>
                    <a:pt x="82" y="410"/>
                    <a:pt x="83" y="401"/>
                  </a:cubicBezTo>
                  <a:cubicBezTo>
                    <a:pt x="84" y="393"/>
                    <a:pt x="85" y="386"/>
                    <a:pt x="84" y="379"/>
                  </a:cubicBezTo>
                  <a:cubicBezTo>
                    <a:pt x="90" y="370"/>
                    <a:pt x="97" y="363"/>
                    <a:pt x="104" y="355"/>
                  </a:cubicBezTo>
                  <a:cubicBezTo>
                    <a:pt x="106" y="351"/>
                    <a:pt x="109" y="348"/>
                    <a:pt x="111" y="345"/>
                  </a:cubicBezTo>
                  <a:cubicBezTo>
                    <a:pt x="115" y="340"/>
                    <a:pt x="117" y="334"/>
                    <a:pt x="120" y="330"/>
                  </a:cubicBezTo>
                  <a:cubicBezTo>
                    <a:pt x="121" y="330"/>
                    <a:pt x="121" y="329"/>
                    <a:pt x="121" y="329"/>
                  </a:cubicBezTo>
                  <a:cubicBezTo>
                    <a:pt x="128" y="332"/>
                    <a:pt x="135" y="331"/>
                    <a:pt x="140" y="325"/>
                  </a:cubicBezTo>
                  <a:cubicBezTo>
                    <a:pt x="142" y="322"/>
                    <a:pt x="139" y="319"/>
                    <a:pt x="137" y="321"/>
                  </a:cubicBezTo>
                  <a:cubicBezTo>
                    <a:pt x="130" y="330"/>
                    <a:pt x="120" y="324"/>
                    <a:pt x="112" y="319"/>
                  </a:cubicBezTo>
                  <a:cubicBezTo>
                    <a:pt x="103" y="314"/>
                    <a:pt x="95" y="305"/>
                    <a:pt x="88" y="296"/>
                  </a:cubicBezTo>
                  <a:cubicBezTo>
                    <a:pt x="76" y="281"/>
                    <a:pt x="73" y="256"/>
                    <a:pt x="79" y="238"/>
                  </a:cubicBezTo>
                  <a:cubicBezTo>
                    <a:pt x="82" y="228"/>
                    <a:pt x="91" y="220"/>
                    <a:pt x="102" y="221"/>
                  </a:cubicBezTo>
                  <a:cubicBezTo>
                    <a:pt x="110" y="223"/>
                    <a:pt x="115" y="231"/>
                    <a:pt x="118" y="238"/>
                  </a:cubicBezTo>
                  <a:cubicBezTo>
                    <a:pt x="122" y="246"/>
                    <a:pt x="124" y="255"/>
                    <a:pt x="126" y="263"/>
                  </a:cubicBezTo>
                  <a:cubicBezTo>
                    <a:pt x="127" y="268"/>
                    <a:pt x="129" y="277"/>
                    <a:pt x="135" y="279"/>
                  </a:cubicBezTo>
                  <a:cubicBezTo>
                    <a:pt x="144" y="280"/>
                    <a:pt x="147" y="269"/>
                    <a:pt x="149" y="263"/>
                  </a:cubicBezTo>
                  <a:cubicBezTo>
                    <a:pt x="150" y="258"/>
                    <a:pt x="149" y="254"/>
                    <a:pt x="149" y="249"/>
                  </a:cubicBezTo>
                  <a:cubicBezTo>
                    <a:pt x="147" y="240"/>
                    <a:pt x="146" y="230"/>
                    <a:pt x="147" y="220"/>
                  </a:cubicBezTo>
                  <a:cubicBezTo>
                    <a:pt x="148" y="213"/>
                    <a:pt x="151" y="205"/>
                    <a:pt x="153" y="198"/>
                  </a:cubicBezTo>
                  <a:cubicBezTo>
                    <a:pt x="154" y="190"/>
                    <a:pt x="155" y="182"/>
                    <a:pt x="156" y="174"/>
                  </a:cubicBezTo>
                  <a:cubicBezTo>
                    <a:pt x="157" y="158"/>
                    <a:pt x="159" y="143"/>
                    <a:pt x="169" y="130"/>
                  </a:cubicBezTo>
                  <a:cubicBezTo>
                    <a:pt x="189" y="104"/>
                    <a:pt x="222" y="125"/>
                    <a:pt x="247" y="130"/>
                  </a:cubicBezTo>
                  <a:cubicBezTo>
                    <a:pt x="264" y="133"/>
                    <a:pt x="282" y="131"/>
                    <a:pt x="299" y="127"/>
                  </a:cubicBezTo>
                  <a:cubicBezTo>
                    <a:pt x="314" y="124"/>
                    <a:pt x="330" y="120"/>
                    <a:pt x="345" y="115"/>
                  </a:cubicBezTo>
                  <a:cubicBezTo>
                    <a:pt x="355" y="112"/>
                    <a:pt x="365" y="108"/>
                    <a:pt x="372" y="101"/>
                  </a:cubicBezTo>
                  <a:cubicBezTo>
                    <a:pt x="382" y="127"/>
                    <a:pt x="393" y="153"/>
                    <a:pt x="393" y="182"/>
                  </a:cubicBezTo>
                  <a:cubicBezTo>
                    <a:pt x="394" y="199"/>
                    <a:pt x="387" y="216"/>
                    <a:pt x="387" y="233"/>
                  </a:cubicBezTo>
                  <a:cubicBezTo>
                    <a:pt x="387" y="247"/>
                    <a:pt x="389" y="261"/>
                    <a:pt x="390" y="274"/>
                  </a:cubicBezTo>
                  <a:cubicBezTo>
                    <a:pt x="392" y="295"/>
                    <a:pt x="390" y="314"/>
                    <a:pt x="385" y="33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9" name="Freeform 8"/>
            <p:cNvSpPr>
              <a:spLocks/>
            </p:cNvSpPr>
            <p:nvPr/>
          </p:nvSpPr>
          <p:spPr bwMode="auto">
            <a:xfrm>
              <a:off x="5200650" y="2205038"/>
              <a:ext cx="371475" cy="517525"/>
            </a:xfrm>
            <a:custGeom>
              <a:avLst/>
              <a:gdLst>
                <a:gd name="T0" fmla="*/ 312 w 321"/>
                <a:gd name="T1" fmla="*/ 232 h 449"/>
                <a:gd name="T2" fmla="*/ 292 w 321"/>
                <a:gd name="T3" fmla="*/ 294 h 449"/>
                <a:gd name="T4" fmla="*/ 281 w 321"/>
                <a:gd name="T5" fmla="*/ 329 h 449"/>
                <a:gd name="T6" fmla="*/ 268 w 321"/>
                <a:gd name="T7" fmla="*/ 349 h 449"/>
                <a:gd name="T8" fmla="*/ 245 w 321"/>
                <a:gd name="T9" fmla="*/ 356 h 449"/>
                <a:gd name="T10" fmla="*/ 241 w 321"/>
                <a:gd name="T11" fmla="*/ 356 h 449"/>
                <a:gd name="T12" fmla="*/ 240 w 321"/>
                <a:gd name="T13" fmla="*/ 357 h 449"/>
                <a:gd name="T14" fmla="*/ 235 w 321"/>
                <a:gd name="T15" fmla="*/ 358 h 449"/>
                <a:gd name="T16" fmla="*/ 177 w 321"/>
                <a:gd name="T17" fmla="*/ 349 h 449"/>
                <a:gd name="T18" fmla="*/ 123 w 321"/>
                <a:gd name="T19" fmla="*/ 317 h 449"/>
                <a:gd name="T20" fmla="*/ 120 w 321"/>
                <a:gd name="T21" fmla="*/ 320 h 449"/>
                <a:gd name="T22" fmla="*/ 186 w 321"/>
                <a:gd name="T23" fmla="*/ 357 h 449"/>
                <a:gd name="T24" fmla="*/ 237 w 321"/>
                <a:gd name="T25" fmla="*/ 362 h 449"/>
                <a:gd name="T26" fmla="*/ 227 w 321"/>
                <a:gd name="T27" fmla="*/ 387 h 449"/>
                <a:gd name="T28" fmla="*/ 224 w 321"/>
                <a:gd name="T29" fmla="*/ 404 h 449"/>
                <a:gd name="T30" fmla="*/ 188 w 321"/>
                <a:gd name="T31" fmla="*/ 449 h 449"/>
                <a:gd name="T32" fmla="*/ 96 w 321"/>
                <a:gd name="T33" fmla="*/ 404 h 449"/>
                <a:gd name="T34" fmla="*/ 23 w 321"/>
                <a:gd name="T35" fmla="*/ 350 h 449"/>
                <a:gd name="T36" fmla="*/ 7 w 321"/>
                <a:gd name="T37" fmla="*/ 335 h 449"/>
                <a:gd name="T38" fmla="*/ 6 w 321"/>
                <a:gd name="T39" fmla="*/ 333 h 449"/>
                <a:gd name="T40" fmla="*/ 7 w 321"/>
                <a:gd name="T41" fmla="*/ 328 h 449"/>
                <a:gd name="T42" fmla="*/ 10 w 321"/>
                <a:gd name="T43" fmla="*/ 300 h 449"/>
                <a:gd name="T44" fmla="*/ 11 w 321"/>
                <a:gd name="T45" fmla="*/ 278 h 449"/>
                <a:gd name="T46" fmla="*/ 31 w 321"/>
                <a:gd name="T47" fmla="*/ 254 h 449"/>
                <a:gd name="T48" fmla="*/ 38 w 321"/>
                <a:gd name="T49" fmla="*/ 244 h 449"/>
                <a:gd name="T50" fmla="*/ 47 w 321"/>
                <a:gd name="T51" fmla="*/ 229 h 449"/>
                <a:gd name="T52" fmla="*/ 48 w 321"/>
                <a:gd name="T53" fmla="*/ 228 h 449"/>
                <a:gd name="T54" fmla="*/ 67 w 321"/>
                <a:gd name="T55" fmla="*/ 224 h 449"/>
                <a:gd name="T56" fmla="*/ 64 w 321"/>
                <a:gd name="T57" fmla="*/ 220 h 449"/>
                <a:gd name="T58" fmla="*/ 39 w 321"/>
                <a:gd name="T59" fmla="*/ 218 h 449"/>
                <a:gd name="T60" fmla="*/ 15 w 321"/>
                <a:gd name="T61" fmla="*/ 195 h 449"/>
                <a:gd name="T62" fmla="*/ 6 w 321"/>
                <a:gd name="T63" fmla="*/ 137 h 449"/>
                <a:gd name="T64" fmla="*/ 29 w 321"/>
                <a:gd name="T65" fmla="*/ 120 h 449"/>
                <a:gd name="T66" fmla="*/ 45 w 321"/>
                <a:gd name="T67" fmla="*/ 137 h 449"/>
                <a:gd name="T68" fmla="*/ 53 w 321"/>
                <a:gd name="T69" fmla="*/ 162 h 449"/>
                <a:gd name="T70" fmla="*/ 62 w 321"/>
                <a:gd name="T71" fmla="*/ 178 h 449"/>
                <a:gd name="T72" fmla="*/ 76 w 321"/>
                <a:gd name="T73" fmla="*/ 162 h 449"/>
                <a:gd name="T74" fmla="*/ 76 w 321"/>
                <a:gd name="T75" fmla="*/ 148 h 449"/>
                <a:gd name="T76" fmla="*/ 74 w 321"/>
                <a:gd name="T77" fmla="*/ 119 h 449"/>
                <a:gd name="T78" fmla="*/ 80 w 321"/>
                <a:gd name="T79" fmla="*/ 97 h 449"/>
                <a:gd name="T80" fmla="*/ 83 w 321"/>
                <a:gd name="T81" fmla="*/ 73 h 449"/>
                <a:gd name="T82" fmla="*/ 96 w 321"/>
                <a:gd name="T83" fmla="*/ 29 h 449"/>
                <a:gd name="T84" fmla="*/ 174 w 321"/>
                <a:gd name="T85" fmla="*/ 29 h 449"/>
                <a:gd name="T86" fmla="*/ 226 w 321"/>
                <a:gd name="T87" fmla="*/ 26 h 449"/>
                <a:gd name="T88" fmla="*/ 272 w 321"/>
                <a:gd name="T89" fmla="*/ 14 h 449"/>
                <a:gd name="T90" fmla="*/ 299 w 321"/>
                <a:gd name="T91" fmla="*/ 0 h 449"/>
                <a:gd name="T92" fmla="*/ 320 w 321"/>
                <a:gd name="T93" fmla="*/ 81 h 449"/>
                <a:gd name="T94" fmla="*/ 314 w 321"/>
                <a:gd name="T95" fmla="*/ 132 h 449"/>
                <a:gd name="T96" fmla="*/ 317 w 321"/>
                <a:gd name="T97" fmla="*/ 173 h 449"/>
                <a:gd name="T98" fmla="*/ 312 w 321"/>
                <a:gd name="T99" fmla="*/ 232 h 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321" h="449">
                  <a:moveTo>
                    <a:pt x="312" y="232"/>
                  </a:moveTo>
                  <a:cubicBezTo>
                    <a:pt x="306" y="253"/>
                    <a:pt x="299" y="274"/>
                    <a:pt x="292" y="294"/>
                  </a:cubicBezTo>
                  <a:cubicBezTo>
                    <a:pt x="288" y="306"/>
                    <a:pt x="285" y="318"/>
                    <a:pt x="281" y="329"/>
                  </a:cubicBezTo>
                  <a:cubicBezTo>
                    <a:pt x="278" y="338"/>
                    <a:pt x="277" y="344"/>
                    <a:pt x="268" y="349"/>
                  </a:cubicBezTo>
                  <a:cubicBezTo>
                    <a:pt x="262" y="353"/>
                    <a:pt x="253" y="355"/>
                    <a:pt x="245" y="356"/>
                  </a:cubicBezTo>
                  <a:cubicBezTo>
                    <a:pt x="244" y="355"/>
                    <a:pt x="242" y="354"/>
                    <a:pt x="241" y="356"/>
                  </a:cubicBezTo>
                  <a:cubicBezTo>
                    <a:pt x="240" y="356"/>
                    <a:pt x="240" y="357"/>
                    <a:pt x="240" y="357"/>
                  </a:cubicBezTo>
                  <a:cubicBezTo>
                    <a:pt x="238" y="357"/>
                    <a:pt x="236" y="358"/>
                    <a:pt x="235" y="358"/>
                  </a:cubicBezTo>
                  <a:cubicBezTo>
                    <a:pt x="215" y="359"/>
                    <a:pt x="195" y="355"/>
                    <a:pt x="177" y="349"/>
                  </a:cubicBezTo>
                  <a:cubicBezTo>
                    <a:pt x="157" y="342"/>
                    <a:pt x="137" y="332"/>
                    <a:pt x="123" y="317"/>
                  </a:cubicBezTo>
                  <a:cubicBezTo>
                    <a:pt x="121" y="314"/>
                    <a:pt x="118" y="318"/>
                    <a:pt x="120" y="320"/>
                  </a:cubicBezTo>
                  <a:cubicBezTo>
                    <a:pt x="137" y="339"/>
                    <a:pt x="162" y="350"/>
                    <a:pt x="186" y="357"/>
                  </a:cubicBezTo>
                  <a:cubicBezTo>
                    <a:pt x="203" y="361"/>
                    <a:pt x="220" y="363"/>
                    <a:pt x="237" y="362"/>
                  </a:cubicBezTo>
                  <a:cubicBezTo>
                    <a:pt x="232" y="370"/>
                    <a:pt x="229" y="378"/>
                    <a:pt x="227" y="387"/>
                  </a:cubicBezTo>
                  <a:cubicBezTo>
                    <a:pt x="226" y="393"/>
                    <a:pt x="226" y="399"/>
                    <a:pt x="224" y="404"/>
                  </a:cubicBezTo>
                  <a:cubicBezTo>
                    <a:pt x="218" y="422"/>
                    <a:pt x="203" y="438"/>
                    <a:pt x="188" y="449"/>
                  </a:cubicBezTo>
                  <a:cubicBezTo>
                    <a:pt x="157" y="435"/>
                    <a:pt x="125" y="421"/>
                    <a:pt x="96" y="404"/>
                  </a:cubicBezTo>
                  <a:cubicBezTo>
                    <a:pt x="70" y="389"/>
                    <a:pt x="45" y="371"/>
                    <a:pt x="23" y="350"/>
                  </a:cubicBezTo>
                  <a:cubicBezTo>
                    <a:pt x="17" y="345"/>
                    <a:pt x="12" y="340"/>
                    <a:pt x="7" y="335"/>
                  </a:cubicBezTo>
                  <a:cubicBezTo>
                    <a:pt x="7" y="334"/>
                    <a:pt x="7" y="334"/>
                    <a:pt x="6" y="333"/>
                  </a:cubicBezTo>
                  <a:cubicBezTo>
                    <a:pt x="6" y="332"/>
                    <a:pt x="7" y="330"/>
                    <a:pt x="7" y="328"/>
                  </a:cubicBezTo>
                  <a:cubicBezTo>
                    <a:pt x="8" y="318"/>
                    <a:pt x="9" y="309"/>
                    <a:pt x="10" y="300"/>
                  </a:cubicBezTo>
                  <a:cubicBezTo>
                    <a:pt x="11" y="292"/>
                    <a:pt x="12" y="285"/>
                    <a:pt x="11" y="278"/>
                  </a:cubicBezTo>
                  <a:cubicBezTo>
                    <a:pt x="17" y="269"/>
                    <a:pt x="24" y="262"/>
                    <a:pt x="31" y="254"/>
                  </a:cubicBezTo>
                  <a:cubicBezTo>
                    <a:pt x="33" y="250"/>
                    <a:pt x="36" y="247"/>
                    <a:pt x="38" y="244"/>
                  </a:cubicBezTo>
                  <a:cubicBezTo>
                    <a:pt x="42" y="239"/>
                    <a:pt x="44" y="233"/>
                    <a:pt x="47" y="229"/>
                  </a:cubicBezTo>
                  <a:cubicBezTo>
                    <a:pt x="48" y="229"/>
                    <a:pt x="48" y="228"/>
                    <a:pt x="48" y="228"/>
                  </a:cubicBezTo>
                  <a:cubicBezTo>
                    <a:pt x="55" y="231"/>
                    <a:pt x="62" y="230"/>
                    <a:pt x="67" y="224"/>
                  </a:cubicBezTo>
                  <a:cubicBezTo>
                    <a:pt x="69" y="221"/>
                    <a:pt x="66" y="218"/>
                    <a:pt x="64" y="220"/>
                  </a:cubicBezTo>
                  <a:cubicBezTo>
                    <a:pt x="57" y="229"/>
                    <a:pt x="47" y="223"/>
                    <a:pt x="39" y="218"/>
                  </a:cubicBezTo>
                  <a:cubicBezTo>
                    <a:pt x="30" y="213"/>
                    <a:pt x="22" y="204"/>
                    <a:pt x="15" y="195"/>
                  </a:cubicBezTo>
                  <a:cubicBezTo>
                    <a:pt x="3" y="180"/>
                    <a:pt x="0" y="155"/>
                    <a:pt x="6" y="137"/>
                  </a:cubicBezTo>
                  <a:cubicBezTo>
                    <a:pt x="9" y="127"/>
                    <a:pt x="18" y="119"/>
                    <a:pt x="29" y="120"/>
                  </a:cubicBezTo>
                  <a:cubicBezTo>
                    <a:pt x="37" y="122"/>
                    <a:pt x="42" y="130"/>
                    <a:pt x="45" y="137"/>
                  </a:cubicBezTo>
                  <a:cubicBezTo>
                    <a:pt x="49" y="145"/>
                    <a:pt x="51" y="154"/>
                    <a:pt x="53" y="162"/>
                  </a:cubicBezTo>
                  <a:cubicBezTo>
                    <a:pt x="54" y="167"/>
                    <a:pt x="56" y="176"/>
                    <a:pt x="62" y="178"/>
                  </a:cubicBezTo>
                  <a:cubicBezTo>
                    <a:pt x="71" y="179"/>
                    <a:pt x="74" y="168"/>
                    <a:pt x="76" y="162"/>
                  </a:cubicBezTo>
                  <a:cubicBezTo>
                    <a:pt x="77" y="157"/>
                    <a:pt x="76" y="153"/>
                    <a:pt x="76" y="148"/>
                  </a:cubicBezTo>
                  <a:cubicBezTo>
                    <a:pt x="74" y="139"/>
                    <a:pt x="73" y="129"/>
                    <a:pt x="74" y="119"/>
                  </a:cubicBezTo>
                  <a:cubicBezTo>
                    <a:pt x="75" y="112"/>
                    <a:pt x="78" y="104"/>
                    <a:pt x="80" y="97"/>
                  </a:cubicBezTo>
                  <a:cubicBezTo>
                    <a:pt x="81" y="89"/>
                    <a:pt x="82" y="81"/>
                    <a:pt x="83" y="73"/>
                  </a:cubicBezTo>
                  <a:cubicBezTo>
                    <a:pt x="84" y="57"/>
                    <a:pt x="86" y="42"/>
                    <a:pt x="96" y="29"/>
                  </a:cubicBezTo>
                  <a:cubicBezTo>
                    <a:pt x="116" y="3"/>
                    <a:pt x="149" y="24"/>
                    <a:pt x="174" y="29"/>
                  </a:cubicBezTo>
                  <a:cubicBezTo>
                    <a:pt x="191" y="32"/>
                    <a:pt x="209" y="30"/>
                    <a:pt x="226" y="26"/>
                  </a:cubicBezTo>
                  <a:cubicBezTo>
                    <a:pt x="241" y="23"/>
                    <a:pt x="257" y="19"/>
                    <a:pt x="272" y="14"/>
                  </a:cubicBezTo>
                  <a:cubicBezTo>
                    <a:pt x="282" y="11"/>
                    <a:pt x="292" y="7"/>
                    <a:pt x="299" y="0"/>
                  </a:cubicBezTo>
                  <a:cubicBezTo>
                    <a:pt x="309" y="26"/>
                    <a:pt x="320" y="52"/>
                    <a:pt x="320" y="81"/>
                  </a:cubicBezTo>
                  <a:cubicBezTo>
                    <a:pt x="321" y="98"/>
                    <a:pt x="314" y="115"/>
                    <a:pt x="314" y="132"/>
                  </a:cubicBezTo>
                  <a:cubicBezTo>
                    <a:pt x="314" y="146"/>
                    <a:pt x="316" y="160"/>
                    <a:pt x="317" y="173"/>
                  </a:cubicBezTo>
                  <a:cubicBezTo>
                    <a:pt x="319" y="194"/>
                    <a:pt x="317" y="213"/>
                    <a:pt x="312" y="23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0" name="Freeform 9"/>
            <p:cNvSpPr>
              <a:spLocks/>
            </p:cNvSpPr>
            <p:nvPr/>
          </p:nvSpPr>
          <p:spPr bwMode="auto">
            <a:xfrm>
              <a:off x="6410325" y="2540001"/>
              <a:ext cx="403225" cy="793750"/>
            </a:xfrm>
            <a:custGeom>
              <a:avLst/>
              <a:gdLst>
                <a:gd name="T0" fmla="*/ 349 w 349"/>
                <a:gd name="T1" fmla="*/ 54 h 686"/>
                <a:gd name="T2" fmla="*/ 322 w 349"/>
                <a:gd name="T3" fmla="*/ 3 h 686"/>
                <a:gd name="T4" fmla="*/ 296 w 349"/>
                <a:gd name="T5" fmla="*/ 17 h 686"/>
                <a:gd name="T6" fmla="*/ 158 w 349"/>
                <a:gd name="T7" fmla="*/ 147 h 686"/>
                <a:gd name="T8" fmla="*/ 135 w 349"/>
                <a:gd name="T9" fmla="*/ 178 h 686"/>
                <a:gd name="T10" fmla="*/ 108 w 349"/>
                <a:gd name="T11" fmla="*/ 145 h 686"/>
                <a:gd name="T12" fmla="*/ 97 w 349"/>
                <a:gd name="T13" fmla="*/ 123 h 686"/>
                <a:gd name="T14" fmla="*/ 95 w 349"/>
                <a:gd name="T15" fmla="*/ 167 h 686"/>
                <a:gd name="T16" fmla="*/ 93 w 349"/>
                <a:gd name="T17" fmla="*/ 188 h 686"/>
                <a:gd name="T18" fmla="*/ 28 w 349"/>
                <a:gd name="T19" fmla="*/ 334 h 686"/>
                <a:gd name="T20" fmla="*/ 4 w 349"/>
                <a:gd name="T21" fmla="*/ 547 h 686"/>
                <a:gd name="T22" fmla="*/ 7 w 349"/>
                <a:gd name="T23" fmla="*/ 686 h 686"/>
                <a:gd name="T24" fmla="*/ 124 w 349"/>
                <a:gd name="T25" fmla="*/ 404 h 686"/>
                <a:gd name="T26" fmla="*/ 243 w 349"/>
                <a:gd name="T27" fmla="*/ 200 h 686"/>
                <a:gd name="T28" fmla="*/ 349 w 349"/>
                <a:gd name="T29" fmla="*/ 54 h 6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49" h="686">
                  <a:moveTo>
                    <a:pt x="349" y="54"/>
                  </a:moveTo>
                  <a:cubicBezTo>
                    <a:pt x="322" y="3"/>
                    <a:pt x="322" y="3"/>
                    <a:pt x="322" y="3"/>
                  </a:cubicBezTo>
                  <a:cubicBezTo>
                    <a:pt x="322" y="3"/>
                    <a:pt x="313" y="0"/>
                    <a:pt x="296" y="17"/>
                  </a:cubicBezTo>
                  <a:cubicBezTo>
                    <a:pt x="278" y="34"/>
                    <a:pt x="171" y="130"/>
                    <a:pt x="158" y="147"/>
                  </a:cubicBezTo>
                  <a:cubicBezTo>
                    <a:pt x="146" y="165"/>
                    <a:pt x="135" y="178"/>
                    <a:pt x="135" y="178"/>
                  </a:cubicBezTo>
                  <a:cubicBezTo>
                    <a:pt x="135" y="178"/>
                    <a:pt x="114" y="159"/>
                    <a:pt x="108" y="145"/>
                  </a:cubicBezTo>
                  <a:cubicBezTo>
                    <a:pt x="103" y="131"/>
                    <a:pt x="97" y="123"/>
                    <a:pt x="97" y="123"/>
                  </a:cubicBezTo>
                  <a:cubicBezTo>
                    <a:pt x="97" y="123"/>
                    <a:pt x="95" y="150"/>
                    <a:pt x="95" y="167"/>
                  </a:cubicBezTo>
                  <a:cubicBezTo>
                    <a:pt x="95" y="184"/>
                    <a:pt x="93" y="188"/>
                    <a:pt x="93" y="188"/>
                  </a:cubicBezTo>
                  <a:cubicBezTo>
                    <a:pt x="93" y="188"/>
                    <a:pt x="47" y="268"/>
                    <a:pt x="28" y="334"/>
                  </a:cubicBezTo>
                  <a:cubicBezTo>
                    <a:pt x="9" y="400"/>
                    <a:pt x="0" y="472"/>
                    <a:pt x="4" y="547"/>
                  </a:cubicBezTo>
                  <a:cubicBezTo>
                    <a:pt x="7" y="623"/>
                    <a:pt x="7" y="686"/>
                    <a:pt x="7" y="686"/>
                  </a:cubicBezTo>
                  <a:cubicBezTo>
                    <a:pt x="7" y="686"/>
                    <a:pt x="87" y="478"/>
                    <a:pt x="124" y="404"/>
                  </a:cubicBezTo>
                  <a:cubicBezTo>
                    <a:pt x="160" y="330"/>
                    <a:pt x="216" y="243"/>
                    <a:pt x="243" y="200"/>
                  </a:cubicBezTo>
                  <a:cubicBezTo>
                    <a:pt x="270" y="158"/>
                    <a:pt x="349" y="54"/>
                    <a:pt x="349" y="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1" name="Freeform 10"/>
            <p:cNvSpPr>
              <a:spLocks noEditPoints="1"/>
            </p:cNvSpPr>
            <p:nvPr/>
          </p:nvSpPr>
          <p:spPr bwMode="auto">
            <a:xfrm>
              <a:off x="6410325" y="2540001"/>
              <a:ext cx="403225" cy="793750"/>
            </a:xfrm>
            <a:custGeom>
              <a:avLst/>
              <a:gdLst>
                <a:gd name="T0" fmla="*/ 155 w 349"/>
                <a:gd name="T1" fmla="*/ 344 h 686"/>
                <a:gd name="T2" fmla="*/ 243 w 349"/>
                <a:gd name="T3" fmla="*/ 200 h 686"/>
                <a:gd name="T4" fmla="*/ 349 w 349"/>
                <a:gd name="T5" fmla="*/ 54 h 686"/>
                <a:gd name="T6" fmla="*/ 322 w 349"/>
                <a:gd name="T7" fmla="*/ 3 h 686"/>
                <a:gd name="T8" fmla="*/ 296 w 349"/>
                <a:gd name="T9" fmla="*/ 17 h 686"/>
                <a:gd name="T10" fmla="*/ 238 w 349"/>
                <a:gd name="T11" fmla="*/ 70 h 686"/>
                <a:gd name="T12" fmla="*/ 283 w 349"/>
                <a:gd name="T13" fmla="*/ 72 h 686"/>
                <a:gd name="T14" fmla="*/ 233 w 349"/>
                <a:gd name="T15" fmla="*/ 181 h 686"/>
                <a:gd name="T16" fmla="*/ 176 w 349"/>
                <a:gd name="T17" fmla="*/ 219 h 686"/>
                <a:gd name="T18" fmla="*/ 149 w 349"/>
                <a:gd name="T19" fmla="*/ 192 h 686"/>
                <a:gd name="T20" fmla="*/ 158 w 349"/>
                <a:gd name="T21" fmla="*/ 148 h 686"/>
                <a:gd name="T22" fmla="*/ 135 w 349"/>
                <a:gd name="T23" fmla="*/ 178 h 686"/>
                <a:gd name="T24" fmla="*/ 108 w 349"/>
                <a:gd name="T25" fmla="*/ 145 h 686"/>
                <a:gd name="T26" fmla="*/ 98 w 349"/>
                <a:gd name="T27" fmla="*/ 124 h 686"/>
                <a:gd name="T28" fmla="*/ 97 w 349"/>
                <a:gd name="T29" fmla="*/ 123 h 686"/>
                <a:gd name="T30" fmla="*/ 95 w 349"/>
                <a:gd name="T31" fmla="*/ 167 h 686"/>
                <a:gd name="T32" fmla="*/ 93 w 349"/>
                <a:gd name="T33" fmla="*/ 188 h 686"/>
                <a:gd name="T34" fmla="*/ 28 w 349"/>
                <a:gd name="T35" fmla="*/ 334 h 686"/>
                <a:gd name="T36" fmla="*/ 4 w 349"/>
                <a:gd name="T37" fmla="*/ 547 h 686"/>
                <a:gd name="T38" fmla="*/ 7 w 349"/>
                <a:gd name="T39" fmla="*/ 686 h 686"/>
                <a:gd name="T40" fmla="*/ 107 w 349"/>
                <a:gd name="T41" fmla="*/ 440 h 686"/>
                <a:gd name="T42" fmla="*/ 145 w 349"/>
                <a:gd name="T43" fmla="*/ 289 h 686"/>
                <a:gd name="T44" fmla="*/ 176 w 349"/>
                <a:gd name="T45" fmla="*/ 247 h 686"/>
                <a:gd name="T46" fmla="*/ 155 w 349"/>
                <a:gd name="T47" fmla="*/ 344 h 686"/>
                <a:gd name="T48" fmla="*/ 52 w 349"/>
                <a:gd name="T49" fmla="*/ 395 h 686"/>
                <a:gd name="T50" fmla="*/ 11 w 349"/>
                <a:gd name="T51" fmla="*/ 495 h 686"/>
                <a:gd name="T52" fmla="*/ 32 w 349"/>
                <a:gd name="T53" fmla="*/ 384 h 686"/>
                <a:gd name="T54" fmla="*/ 69 w 349"/>
                <a:gd name="T55" fmla="*/ 272 h 686"/>
                <a:gd name="T56" fmla="*/ 52 w 349"/>
                <a:gd name="T57" fmla="*/ 395 h 6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349" h="686">
                  <a:moveTo>
                    <a:pt x="155" y="344"/>
                  </a:moveTo>
                  <a:cubicBezTo>
                    <a:pt x="187" y="287"/>
                    <a:pt x="223" y="232"/>
                    <a:pt x="243" y="200"/>
                  </a:cubicBezTo>
                  <a:cubicBezTo>
                    <a:pt x="270" y="158"/>
                    <a:pt x="349" y="54"/>
                    <a:pt x="349" y="54"/>
                  </a:cubicBezTo>
                  <a:cubicBezTo>
                    <a:pt x="322" y="3"/>
                    <a:pt x="322" y="3"/>
                    <a:pt x="322" y="3"/>
                  </a:cubicBezTo>
                  <a:cubicBezTo>
                    <a:pt x="322" y="3"/>
                    <a:pt x="313" y="0"/>
                    <a:pt x="296" y="17"/>
                  </a:cubicBezTo>
                  <a:cubicBezTo>
                    <a:pt x="288" y="24"/>
                    <a:pt x="264" y="46"/>
                    <a:pt x="238" y="70"/>
                  </a:cubicBezTo>
                  <a:cubicBezTo>
                    <a:pt x="250" y="67"/>
                    <a:pt x="276" y="60"/>
                    <a:pt x="283" y="72"/>
                  </a:cubicBezTo>
                  <a:cubicBezTo>
                    <a:pt x="292" y="87"/>
                    <a:pt x="260" y="141"/>
                    <a:pt x="233" y="181"/>
                  </a:cubicBezTo>
                  <a:cubicBezTo>
                    <a:pt x="205" y="220"/>
                    <a:pt x="192" y="224"/>
                    <a:pt x="176" y="219"/>
                  </a:cubicBezTo>
                  <a:cubicBezTo>
                    <a:pt x="160" y="215"/>
                    <a:pt x="148" y="204"/>
                    <a:pt x="149" y="192"/>
                  </a:cubicBezTo>
                  <a:cubicBezTo>
                    <a:pt x="150" y="183"/>
                    <a:pt x="155" y="159"/>
                    <a:pt x="158" y="148"/>
                  </a:cubicBezTo>
                  <a:cubicBezTo>
                    <a:pt x="145" y="165"/>
                    <a:pt x="135" y="178"/>
                    <a:pt x="135" y="178"/>
                  </a:cubicBezTo>
                  <a:cubicBezTo>
                    <a:pt x="135" y="178"/>
                    <a:pt x="114" y="159"/>
                    <a:pt x="108" y="145"/>
                  </a:cubicBezTo>
                  <a:cubicBezTo>
                    <a:pt x="104" y="133"/>
                    <a:pt x="99" y="126"/>
                    <a:pt x="98" y="124"/>
                  </a:cubicBezTo>
                  <a:cubicBezTo>
                    <a:pt x="97" y="123"/>
                    <a:pt x="97" y="123"/>
                    <a:pt x="97" y="123"/>
                  </a:cubicBezTo>
                  <a:cubicBezTo>
                    <a:pt x="97" y="128"/>
                    <a:pt x="95" y="152"/>
                    <a:pt x="95" y="167"/>
                  </a:cubicBezTo>
                  <a:cubicBezTo>
                    <a:pt x="95" y="184"/>
                    <a:pt x="93" y="188"/>
                    <a:pt x="93" y="188"/>
                  </a:cubicBezTo>
                  <a:cubicBezTo>
                    <a:pt x="93" y="188"/>
                    <a:pt x="47" y="268"/>
                    <a:pt x="28" y="334"/>
                  </a:cubicBezTo>
                  <a:cubicBezTo>
                    <a:pt x="9" y="400"/>
                    <a:pt x="0" y="472"/>
                    <a:pt x="4" y="547"/>
                  </a:cubicBezTo>
                  <a:cubicBezTo>
                    <a:pt x="7" y="623"/>
                    <a:pt x="7" y="686"/>
                    <a:pt x="7" y="686"/>
                  </a:cubicBezTo>
                  <a:cubicBezTo>
                    <a:pt x="7" y="686"/>
                    <a:pt x="67" y="530"/>
                    <a:pt x="107" y="440"/>
                  </a:cubicBezTo>
                  <a:cubicBezTo>
                    <a:pt x="118" y="382"/>
                    <a:pt x="132" y="321"/>
                    <a:pt x="145" y="289"/>
                  </a:cubicBezTo>
                  <a:cubicBezTo>
                    <a:pt x="176" y="219"/>
                    <a:pt x="180" y="216"/>
                    <a:pt x="176" y="247"/>
                  </a:cubicBezTo>
                  <a:cubicBezTo>
                    <a:pt x="174" y="261"/>
                    <a:pt x="165" y="303"/>
                    <a:pt x="155" y="344"/>
                  </a:cubicBezTo>
                  <a:close/>
                  <a:moveTo>
                    <a:pt x="52" y="395"/>
                  </a:moveTo>
                  <a:cubicBezTo>
                    <a:pt x="42" y="440"/>
                    <a:pt x="9" y="508"/>
                    <a:pt x="11" y="495"/>
                  </a:cubicBezTo>
                  <a:cubicBezTo>
                    <a:pt x="12" y="481"/>
                    <a:pt x="25" y="424"/>
                    <a:pt x="32" y="384"/>
                  </a:cubicBezTo>
                  <a:cubicBezTo>
                    <a:pt x="39" y="344"/>
                    <a:pt x="69" y="272"/>
                    <a:pt x="69" y="272"/>
                  </a:cubicBezTo>
                  <a:cubicBezTo>
                    <a:pt x="69" y="272"/>
                    <a:pt x="61" y="351"/>
                    <a:pt x="52" y="395"/>
                  </a:cubicBezTo>
                  <a:close/>
                </a:path>
              </a:pathLst>
            </a:custGeom>
            <a:solidFill>
              <a:srgbClr val="BBBD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2" name="Freeform 11"/>
            <p:cNvSpPr>
              <a:spLocks/>
            </p:cNvSpPr>
            <p:nvPr/>
          </p:nvSpPr>
          <p:spPr bwMode="auto">
            <a:xfrm>
              <a:off x="6415088" y="2749551"/>
              <a:ext cx="182562" cy="584200"/>
            </a:xfrm>
            <a:custGeom>
              <a:avLst/>
              <a:gdLst>
                <a:gd name="T0" fmla="*/ 137 w 159"/>
                <a:gd name="T1" fmla="*/ 90 h 505"/>
                <a:gd name="T2" fmla="*/ 159 w 159"/>
                <a:gd name="T3" fmla="*/ 49 h 505"/>
                <a:gd name="T4" fmla="*/ 131 w 159"/>
                <a:gd name="T5" fmla="*/ 11 h 505"/>
                <a:gd name="T6" fmla="*/ 112 w 159"/>
                <a:gd name="T7" fmla="*/ 4 h 505"/>
                <a:gd name="T8" fmla="*/ 86 w 159"/>
                <a:gd name="T9" fmla="*/ 36 h 505"/>
                <a:gd name="T10" fmla="*/ 80 w 159"/>
                <a:gd name="T11" fmla="*/ 62 h 505"/>
                <a:gd name="T12" fmla="*/ 77 w 159"/>
                <a:gd name="T13" fmla="*/ 87 h 505"/>
                <a:gd name="T14" fmla="*/ 69 w 159"/>
                <a:gd name="T15" fmla="*/ 136 h 505"/>
                <a:gd name="T16" fmla="*/ 46 w 159"/>
                <a:gd name="T17" fmla="*/ 239 h 505"/>
                <a:gd name="T18" fmla="*/ 0 w 159"/>
                <a:gd name="T19" fmla="*/ 368 h 505"/>
                <a:gd name="T20" fmla="*/ 3 w 159"/>
                <a:gd name="T21" fmla="*/ 505 h 505"/>
                <a:gd name="T22" fmla="*/ 90 w 159"/>
                <a:gd name="T23" fmla="*/ 289 h 505"/>
                <a:gd name="T24" fmla="*/ 91 w 159"/>
                <a:gd name="T25" fmla="*/ 262 h 505"/>
                <a:gd name="T26" fmla="*/ 112 w 159"/>
                <a:gd name="T27" fmla="*/ 170 h 505"/>
                <a:gd name="T28" fmla="*/ 128 w 159"/>
                <a:gd name="T29" fmla="*/ 102 h 505"/>
                <a:gd name="T30" fmla="*/ 137 w 159"/>
                <a:gd name="T31" fmla="*/ 90 h 5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9" h="505">
                  <a:moveTo>
                    <a:pt x="137" y="90"/>
                  </a:moveTo>
                  <a:cubicBezTo>
                    <a:pt x="143" y="81"/>
                    <a:pt x="159" y="49"/>
                    <a:pt x="159" y="49"/>
                  </a:cubicBezTo>
                  <a:cubicBezTo>
                    <a:pt x="159" y="49"/>
                    <a:pt x="135" y="21"/>
                    <a:pt x="131" y="11"/>
                  </a:cubicBezTo>
                  <a:cubicBezTo>
                    <a:pt x="127" y="0"/>
                    <a:pt x="119" y="4"/>
                    <a:pt x="112" y="4"/>
                  </a:cubicBezTo>
                  <a:cubicBezTo>
                    <a:pt x="106" y="5"/>
                    <a:pt x="86" y="36"/>
                    <a:pt x="86" y="36"/>
                  </a:cubicBezTo>
                  <a:cubicBezTo>
                    <a:pt x="86" y="36"/>
                    <a:pt x="82" y="54"/>
                    <a:pt x="80" y="62"/>
                  </a:cubicBezTo>
                  <a:cubicBezTo>
                    <a:pt x="77" y="69"/>
                    <a:pt x="77" y="87"/>
                    <a:pt x="77" y="87"/>
                  </a:cubicBezTo>
                  <a:cubicBezTo>
                    <a:pt x="77" y="87"/>
                    <a:pt x="72" y="116"/>
                    <a:pt x="69" y="136"/>
                  </a:cubicBezTo>
                  <a:cubicBezTo>
                    <a:pt x="67" y="157"/>
                    <a:pt x="60" y="211"/>
                    <a:pt x="46" y="239"/>
                  </a:cubicBezTo>
                  <a:cubicBezTo>
                    <a:pt x="36" y="262"/>
                    <a:pt x="10" y="331"/>
                    <a:pt x="0" y="368"/>
                  </a:cubicBezTo>
                  <a:cubicBezTo>
                    <a:pt x="3" y="443"/>
                    <a:pt x="3" y="505"/>
                    <a:pt x="3" y="505"/>
                  </a:cubicBezTo>
                  <a:cubicBezTo>
                    <a:pt x="3" y="505"/>
                    <a:pt x="51" y="380"/>
                    <a:pt x="90" y="289"/>
                  </a:cubicBezTo>
                  <a:cubicBezTo>
                    <a:pt x="90" y="277"/>
                    <a:pt x="91" y="267"/>
                    <a:pt x="91" y="262"/>
                  </a:cubicBezTo>
                  <a:cubicBezTo>
                    <a:pt x="92" y="251"/>
                    <a:pt x="100" y="200"/>
                    <a:pt x="112" y="170"/>
                  </a:cubicBezTo>
                  <a:cubicBezTo>
                    <a:pt x="124" y="139"/>
                    <a:pt x="128" y="102"/>
                    <a:pt x="128" y="102"/>
                  </a:cubicBezTo>
                  <a:cubicBezTo>
                    <a:pt x="128" y="102"/>
                    <a:pt x="131" y="100"/>
                    <a:pt x="137" y="9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3" name="Freeform 12"/>
            <p:cNvSpPr>
              <a:spLocks/>
            </p:cNvSpPr>
            <p:nvPr/>
          </p:nvSpPr>
          <p:spPr bwMode="auto">
            <a:xfrm>
              <a:off x="5192713" y="2592388"/>
              <a:ext cx="377825" cy="611188"/>
            </a:xfrm>
            <a:custGeom>
              <a:avLst/>
              <a:gdLst>
                <a:gd name="T0" fmla="*/ 317 w 327"/>
                <a:gd name="T1" fmla="*/ 403 h 528"/>
                <a:gd name="T2" fmla="*/ 294 w 327"/>
                <a:gd name="T3" fmla="*/ 205 h 528"/>
                <a:gd name="T4" fmla="*/ 271 w 327"/>
                <a:gd name="T5" fmla="*/ 152 h 528"/>
                <a:gd name="T6" fmla="*/ 238 w 327"/>
                <a:gd name="T7" fmla="*/ 91 h 528"/>
                <a:gd name="T8" fmla="*/ 237 w 327"/>
                <a:gd name="T9" fmla="*/ 68 h 528"/>
                <a:gd name="T10" fmla="*/ 235 w 327"/>
                <a:gd name="T11" fmla="*/ 74 h 528"/>
                <a:gd name="T12" fmla="*/ 198 w 327"/>
                <a:gd name="T13" fmla="*/ 118 h 528"/>
                <a:gd name="T14" fmla="*/ 196 w 327"/>
                <a:gd name="T15" fmla="*/ 118 h 528"/>
                <a:gd name="T16" fmla="*/ 175 w 327"/>
                <a:gd name="T17" fmla="*/ 108 h 528"/>
                <a:gd name="T18" fmla="*/ 115 w 327"/>
                <a:gd name="T19" fmla="*/ 80 h 528"/>
                <a:gd name="T20" fmla="*/ 47 w 327"/>
                <a:gd name="T21" fmla="*/ 34 h 528"/>
                <a:gd name="T22" fmla="*/ 10 w 327"/>
                <a:gd name="T23" fmla="*/ 0 h 528"/>
                <a:gd name="T24" fmla="*/ 1 w 327"/>
                <a:gd name="T25" fmla="*/ 24 h 528"/>
                <a:gd name="T26" fmla="*/ 114 w 327"/>
                <a:gd name="T27" fmla="*/ 154 h 528"/>
                <a:gd name="T28" fmla="*/ 196 w 327"/>
                <a:gd name="T29" fmla="*/ 287 h 528"/>
                <a:gd name="T30" fmla="*/ 286 w 327"/>
                <a:gd name="T31" fmla="*/ 448 h 528"/>
                <a:gd name="T32" fmla="*/ 327 w 327"/>
                <a:gd name="T33" fmla="*/ 528 h 528"/>
                <a:gd name="T34" fmla="*/ 317 w 327"/>
                <a:gd name="T35" fmla="*/ 403 h 5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27" h="528">
                  <a:moveTo>
                    <a:pt x="317" y="403"/>
                  </a:moveTo>
                  <a:cubicBezTo>
                    <a:pt x="317" y="380"/>
                    <a:pt x="303" y="227"/>
                    <a:pt x="294" y="205"/>
                  </a:cubicBezTo>
                  <a:cubicBezTo>
                    <a:pt x="284" y="182"/>
                    <a:pt x="280" y="173"/>
                    <a:pt x="271" y="152"/>
                  </a:cubicBezTo>
                  <a:cubicBezTo>
                    <a:pt x="261" y="130"/>
                    <a:pt x="238" y="91"/>
                    <a:pt x="238" y="91"/>
                  </a:cubicBezTo>
                  <a:cubicBezTo>
                    <a:pt x="237" y="68"/>
                    <a:pt x="237" y="68"/>
                    <a:pt x="237" y="68"/>
                  </a:cubicBezTo>
                  <a:cubicBezTo>
                    <a:pt x="237" y="70"/>
                    <a:pt x="236" y="72"/>
                    <a:pt x="235" y="74"/>
                  </a:cubicBezTo>
                  <a:cubicBezTo>
                    <a:pt x="228" y="92"/>
                    <a:pt x="213" y="106"/>
                    <a:pt x="198" y="118"/>
                  </a:cubicBezTo>
                  <a:cubicBezTo>
                    <a:pt x="197" y="118"/>
                    <a:pt x="196" y="118"/>
                    <a:pt x="196" y="118"/>
                  </a:cubicBezTo>
                  <a:cubicBezTo>
                    <a:pt x="189" y="115"/>
                    <a:pt x="182" y="112"/>
                    <a:pt x="175" y="108"/>
                  </a:cubicBezTo>
                  <a:cubicBezTo>
                    <a:pt x="155" y="99"/>
                    <a:pt x="134" y="90"/>
                    <a:pt x="115" y="80"/>
                  </a:cubicBezTo>
                  <a:cubicBezTo>
                    <a:pt x="90" y="67"/>
                    <a:pt x="68" y="51"/>
                    <a:pt x="47" y="34"/>
                  </a:cubicBezTo>
                  <a:cubicBezTo>
                    <a:pt x="34" y="24"/>
                    <a:pt x="21" y="13"/>
                    <a:pt x="10" y="0"/>
                  </a:cubicBezTo>
                  <a:cubicBezTo>
                    <a:pt x="6" y="11"/>
                    <a:pt x="0" y="23"/>
                    <a:pt x="1" y="24"/>
                  </a:cubicBezTo>
                  <a:cubicBezTo>
                    <a:pt x="3" y="28"/>
                    <a:pt x="91" y="126"/>
                    <a:pt x="114" y="154"/>
                  </a:cubicBezTo>
                  <a:cubicBezTo>
                    <a:pt x="137" y="182"/>
                    <a:pt x="175" y="248"/>
                    <a:pt x="196" y="287"/>
                  </a:cubicBezTo>
                  <a:cubicBezTo>
                    <a:pt x="217" y="327"/>
                    <a:pt x="272" y="427"/>
                    <a:pt x="286" y="448"/>
                  </a:cubicBezTo>
                  <a:cubicBezTo>
                    <a:pt x="299" y="470"/>
                    <a:pt x="327" y="528"/>
                    <a:pt x="327" y="528"/>
                  </a:cubicBezTo>
                  <a:cubicBezTo>
                    <a:pt x="327" y="528"/>
                    <a:pt x="316" y="426"/>
                    <a:pt x="317" y="40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4" name="Freeform 13"/>
            <p:cNvSpPr>
              <a:spLocks noEditPoints="1"/>
            </p:cNvSpPr>
            <p:nvPr/>
          </p:nvSpPr>
          <p:spPr bwMode="auto">
            <a:xfrm>
              <a:off x="5192713" y="2592388"/>
              <a:ext cx="368300" cy="517525"/>
            </a:xfrm>
            <a:custGeom>
              <a:avLst/>
              <a:gdLst>
                <a:gd name="T0" fmla="*/ 301 w 319"/>
                <a:gd name="T1" fmla="*/ 337 h 448"/>
                <a:gd name="T2" fmla="*/ 272 w 319"/>
                <a:gd name="T3" fmla="*/ 176 h 448"/>
                <a:gd name="T4" fmla="*/ 244 w 319"/>
                <a:gd name="T5" fmla="*/ 208 h 448"/>
                <a:gd name="T6" fmla="*/ 287 w 319"/>
                <a:gd name="T7" fmla="*/ 374 h 448"/>
                <a:gd name="T8" fmla="*/ 227 w 319"/>
                <a:gd name="T9" fmla="*/ 345 h 448"/>
                <a:gd name="T10" fmla="*/ 196 w 319"/>
                <a:gd name="T11" fmla="*/ 287 h 448"/>
                <a:gd name="T12" fmla="*/ 114 w 319"/>
                <a:gd name="T13" fmla="*/ 154 h 448"/>
                <a:gd name="T14" fmla="*/ 27 w 319"/>
                <a:gd name="T15" fmla="*/ 54 h 448"/>
                <a:gd name="T16" fmla="*/ 128 w 319"/>
                <a:gd name="T17" fmla="*/ 133 h 448"/>
                <a:gd name="T18" fmla="*/ 178 w 319"/>
                <a:gd name="T19" fmla="*/ 136 h 448"/>
                <a:gd name="T20" fmla="*/ 174 w 319"/>
                <a:gd name="T21" fmla="*/ 118 h 448"/>
                <a:gd name="T22" fmla="*/ 135 w 319"/>
                <a:gd name="T23" fmla="*/ 90 h 448"/>
                <a:gd name="T24" fmla="*/ 175 w 319"/>
                <a:gd name="T25" fmla="*/ 108 h 448"/>
                <a:gd name="T26" fmla="*/ 196 w 319"/>
                <a:gd name="T27" fmla="*/ 118 h 448"/>
                <a:gd name="T28" fmla="*/ 198 w 319"/>
                <a:gd name="T29" fmla="*/ 118 h 448"/>
                <a:gd name="T30" fmla="*/ 233 w 319"/>
                <a:gd name="T31" fmla="*/ 79 h 448"/>
                <a:gd name="T32" fmla="*/ 223 w 319"/>
                <a:gd name="T33" fmla="*/ 106 h 448"/>
                <a:gd name="T34" fmla="*/ 218 w 319"/>
                <a:gd name="T35" fmla="*/ 136 h 448"/>
                <a:gd name="T36" fmla="*/ 223 w 319"/>
                <a:gd name="T37" fmla="*/ 154 h 448"/>
                <a:gd name="T38" fmla="*/ 233 w 319"/>
                <a:gd name="T39" fmla="*/ 130 h 448"/>
                <a:gd name="T40" fmla="*/ 242 w 319"/>
                <a:gd name="T41" fmla="*/ 98 h 448"/>
                <a:gd name="T42" fmla="*/ 271 w 319"/>
                <a:gd name="T43" fmla="*/ 152 h 448"/>
                <a:gd name="T44" fmla="*/ 294 w 319"/>
                <a:gd name="T45" fmla="*/ 205 h 448"/>
                <a:gd name="T46" fmla="*/ 317 w 319"/>
                <a:gd name="T47" fmla="*/ 403 h 448"/>
                <a:gd name="T48" fmla="*/ 319 w 319"/>
                <a:gd name="T49" fmla="*/ 448 h 448"/>
                <a:gd name="T50" fmla="*/ 296 w 319"/>
                <a:gd name="T51" fmla="*/ 390 h 448"/>
                <a:gd name="T52" fmla="*/ 301 w 319"/>
                <a:gd name="T53" fmla="*/ 337 h 448"/>
                <a:gd name="T54" fmla="*/ 21 w 319"/>
                <a:gd name="T55" fmla="*/ 11 h 448"/>
                <a:gd name="T56" fmla="*/ 10 w 319"/>
                <a:gd name="T57" fmla="*/ 0 h 448"/>
                <a:gd name="T58" fmla="*/ 1 w 319"/>
                <a:gd name="T59" fmla="*/ 24 h 448"/>
                <a:gd name="T60" fmla="*/ 27 w 319"/>
                <a:gd name="T61" fmla="*/ 54 h 448"/>
                <a:gd name="T62" fmla="*/ 21 w 319"/>
                <a:gd name="T63" fmla="*/ 11 h 4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319" h="448">
                  <a:moveTo>
                    <a:pt x="301" y="337"/>
                  </a:moveTo>
                  <a:cubicBezTo>
                    <a:pt x="302" y="303"/>
                    <a:pt x="277" y="179"/>
                    <a:pt x="272" y="176"/>
                  </a:cubicBezTo>
                  <a:cubicBezTo>
                    <a:pt x="267" y="173"/>
                    <a:pt x="236" y="177"/>
                    <a:pt x="244" y="208"/>
                  </a:cubicBezTo>
                  <a:cubicBezTo>
                    <a:pt x="253" y="240"/>
                    <a:pt x="287" y="374"/>
                    <a:pt x="287" y="374"/>
                  </a:cubicBezTo>
                  <a:cubicBezTo>
                    <a:pt x="227" y="345"/>
                    <a:pt x="227" y="345"/>
                    <a:pt x="227" y="345"/>
                  </a:cubicBezTo>
                  <a:cubicBezTo>
                    <a:pt x="214" y="322"/>
                    <a:pt x="203" y="301"/>
                    <a:pt x="196" y="287"/>
                  </a:cubicBezTo>
                  <a:cubicBezTo>
                    <a:pt x="175" y="248"/>
                    <a:pt x="137" y="182"/>
                    <a:pt x="114" y="154"/>
                  </a:cubicBezTo>
                  <a:cubicBezTo>
                    <a:pt x="99" y="135"/>
                    <a:pt x="55" y="86"/>
                    <a:pt x="27" y="54"/>
                  </a:cubicBezTo>
                  <a:cubicBezTo>
                    <a:pt x="45" y="74"/>
                    <a:pt x="113" y="123"/>
                    <a:pt x="128" y="133"/>
                  </a:cubicBezTo>
                  <a:cubicBezTo>
                    <a:pt x="142" y="143"/>
                    <a:pt x="175" y="140"/>
                    <a:pt x="178" y="136"/>
                  </a:cubicBezTo>
                  <a:cubicBezTo>
                    <a:pt x="181" y="131"/>
                    <a:pt x="183" y="124"/>
                    <a:pt x="174" y="118"/>
                  </a:cubicBezTo>
                  <a:cubicBezTo>
                    <a:pt x="169" y="115"/>
                    <a:pt x="150" y="101"/>
                    <a:pt x="135" y="90"/>
                  </a:cubicBezTo>
                  <a:cubicBezTo>
                    <a:pt x="148" y="96"/>
                    <a:pt x="161" y="102"/>
                    <a:pt x="175" y="108"/>
                  </a:cubicBezTo>
                  <a:cubicBezTo>
                    <a:pt x="182" y="112"/>
                    <a:pt x="189" y="115"/>
                    <a:pt x="196" y="118"/>
                  </a:cubicBezTo>
                  <a:cubicBezTo>
                    <a:pt x="196" y="118"/>
                    <a:pt x="197" y="118"/>
                    <a:pt x="198" y="118"/>
                  </a:cubicBezTo>
                  <a:cubicBezTo>
                    <a:pt x="212" y="107"/>
                    <a:pt x="225" y="95"/>
                    <a:pt x="233" y="79"/>
                  </a:cubicBezTo>
                  <a:cubicBezTo>
                    <a:pt x="230" y="91"/>
                    <a:pt x="226" y="101"/>
                    <a:pt x="223" y="106"/>
                  </a:cubicBezTo>
                  <a:cubicBezTo>
                    <a:pt x="216" y="117"/>
                    <a:pt x="216" y="125"/>
                    <a:pt x="218" y="136"/>
                  </a:cubicBezTo>
                  <a:cubicBezTo>
                    <a:pt x="220" y="147"/>
                    <a:pt x="223" y="154"/>
                    <a:pt x="223" y="154"/>
                  </a:cubicBezTo>
                  <a:cubicBezTo>
                    <a:pt x="223" y="154"/>
                    <a:pt x="223" y="160"/>
                    <a:pt x="233" y="130"/>
                  </a:cubicBezTo>
                  <a:cubicBezTo>
                    <a:pt x="237" y="117"/>
                    <a:pt x="240" y="106"/>
                    <a:pt x="242" y="98"/>
                  </a:cubicBezTo>
                  <a:cubicBezTo>
                    <a:pt x="249" y="110"/>
                    <a:pt x="263" y="135"/>
                    <a:pt x="271" y="152"/>
                  </a:cubicBezTo>
                  <a:cubicBezTo>
                    <a:pt x="280" y="173"/>
                    <a:pt x="284" y="182"/>
                    <a:pt x="294" y="205"/>
                  </a:cubicBezTo>
                  <a:cubicBezTo>
                    <a:pt x="303" y="227"/>
                    <a:pt x="317" y="380"/>
                    <a:pt x="317" y="403"/>
                  </a:cubicBezTo>
                  <a:cubicBezTo>
                    <a:pt x="316" y="411"/>
                    <a:pt x="317" y="429"/>
                    <a:pt x="319" y="448"/>
                  </a:cubicBezTo>
                  <a:cubicBezTo>
                    <a:pt x="296" y="390"/>
                    <a:pt x="296" y="390"/>
                    <a:pt x="296" y="390"/>
                  </a:cubicBezTo>
                  <a:cubicBezTo>
                    <a:pt x="296" y="390"/>
                    <a:pt x="300" y="371"/>
                    <a:pt x="301" y="337"/>
                  </a:cubicBezTo>
                  <a:close/>
                  <a:moveTo>
                    <a:pt x="21" y="11"/>
                  </a:moveTo>
                  <a:cubicBezTo>
                    <a:pt x="17" y="8"/>
                    <a:pt x="14" y="4"/>
                    <a:pt x="10" y="0"/>
                  </a:cubicBezTo>
                  <a:cubicBezTo>
                    <a:pt x="6" y="11"/>
                    <a:pt x="0" y="23"/>
                    <a:pt x="1" y="24"/>
                  </a:cubicBezTo>
                  <a:cubicBezTo>
                    <a:pt x="2" y="26"/>
                    <a:pt x="12" y="37"/>
                    <a:pt x="27" y="54"/>
                  </a:cubicBezTo>
                  <a:cubicBezTo>
                    <a:pt x="13" y="39"/>
                    <a:pt x="18" y="20"/>
                    <a:pt x="21" y="11"/>
                  </a:cubicBezTo>
                  <a:close/>
                </a:path>
              </a:pathLst>
            </a:custGeom>
            <a:solidFill>
              <a:srgbClr val="BBBD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5" name="Freeform 14"/>
            <p:cNvSpPr>
              <a:spLocks/>
            </p:cNvSpPr>
            <p:nvPr/>
          </p:nvSpPr>
          <p:spPr bwMode="auto">
            <a:xfrm>
              <a:off x="5380038" y="2740026"/>
              <a:ext cx="190500" cy="463550"/>
            </a:xfrm>
            <a:custGeom>
              <a:avLst/>
              <a:gdLst>
                <a:gd name="T0" fmla="*/ 165 w 165"/>
                <a:gd name="T1" fmla="*/ 400 h 400"/>
                <a:gd name="T2" fmla="*/ 155 w 165"/>
                <a:gd name="T3" fmla="*/ 289 h 400"/>
                <a:gd name="T4" fmla="*/ 99 w 165"/>
                <a:gd name="T5" fmla="*/ 151 h 400"/>
                <a:gd name="T6" fmla="*/ 68 w 165"/>
                <a:gd name="T7" fmla="*/ 72 h 400"/>
                <a:gd name="T8" fmla="*/ 68 w 165"/>
                <a:gd name="T9" fmla="*/ 37 h 400"/>
                <a:gd name="T10" fmla="*/ 58 w 165"/>
                <a:gd name="T11" fmla="*/ 19 h 400"/>
                <a:gd name="T12" fmla="*/ 33 w 165"/>
                <a:gd name="T13" fmla="*/ 1 h 400"/>
                <a:gd name="T14" fmla="*/ 0 w 165"/>
                <a:gd name="T15" fmla="*/ 50 h 400"/>
                <a:gd name="T16" fmla="*/ 40 w 165"/>
                <a:gd name="T17" fmla="*/ 85 h 400"/>
                <a:gd name="T18" fmla="*/ 43 w 165"/>
                <a:gd name="T19" fmla="*/ 177 h 400"/>
                <a:gd name="T20" fmla="*/ 124 w 165"/>
                <a:gd name="T21" fmla="*/ 320 h 400"/>
                <a:gd name="T22" fmla="*/ 165 w 165"/>
                <a:gd name="T23" fmla="*/ 400 h 4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65" h="400">
                  <a:moveTo>
                    <a:pt x="165" y="400"/>
                  </a:moveTo>
                  <a:cubicBezTo>
                    <a:pt x="165" y="400"/>
                    <a:pt x="157" y="324"/>
                    <a:pt x="155" y="289"/>
                  </a:cubicBezTo>
                  <a:cubicBezTo>
                    <a:pt x="138" y="248"/>
                    <a:pt x="109" y="180"/>
                    <a:pt x="99" y="151"/>
                  </a:cubicBezTo>
                  <a:cubicBezTo>
                    <a:pt x="83" y="109"/>
                    <a:pt x="68" y="72"/>
                    <a:pt x="68" y="72"/>
                  </a:cubicBezTo>
                  <a:cubicBezTo>
                    <a:pt x="68" y="37"/>
                    <a:pt x="68" y="37"/>
                    <a:pt x="68" y="37"/>
                  </a:cubicBezTo>
                  <a:cubicBezTo>
                    <a:pt x="68" y="37"/>
                    <a:pt x="61" y="26"/>
                    <a:pt x="58" y="19"/>
                  </a:cubicBezTo>
                  <a:cubicBezTo>
                    <a:pt x="56" y="12"/>
                    <a:pt x="38" y="0"/>
                    <a:pt x="33" y="1"/>
                  </a:cubicBezTo>
                  <a:cubicBezTo>
                    <a:pt x="28" y="2"/>
                    <a:pt x="0" y="50"/>
                    <a:pt x="0" y="50"/>
                  </a:cubicBezTo>
                  <a:cubicBezTo>
                    <a:pt x="0" y="50"/>
                    <a:pt x="40" y="77"/>
                    <a:pt x="40" y="85"/>
                  </a:cubicBezTo>
                  <a:cubicBezTo>
                    <a:pt x="40" y="90"/>
                    <a:pt x="42" y="134"/>
                    <a:pt x="43" y="177"/>
                  </a:cubicBezTo>
                  <a:cubicBezTo>
                    <a:pt x="68" y="223"/>
                    <a:pt x="112" y="302"/>
                    <a:pt x="124" y="320"/>
                  </a:cubicBezTo>
                  <a:cubicBezTo>
                    <a:pt x="137" y="342"/>
                    <a:pt x="165" y="400"/>
                    <a:pt x="165" y="40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6" name="Freeform 15"/>
            <p:cNvSpPr>
              <a:spLocks noEditPoints="1"/>
            </p:cNvSpPr>
            <p:nvPr/>
          </p:nvSpPr>
          <p:spPr bwMode="auto">
            <a:xfrm>
              <a:off x="6848475" y="4200526"/>
              <a:ext cx="263525" cy="293688"/>
            </a:xfrm>
            <a:custGeom>
              <a:avLst/>
              <a:gdLst>
                <a:gd name="T0" fmla="*/ 176 w 227"/>
                <a:gd name="T1" fmla="*/ 24 h 255"/>
                <a:gd name="T2" fmla="*/ 42 w 227"/>
                <a:gd name="T3" fmla="*/ 6 h 255"/>
                <a:gd name="T4" fmla="*/ 18 w 227"/>
                <a:gd name="T5" fmla="*/ 49 h 255"/>
                <a:gd name="T6" fmla="*/ 3 w 227"/>
                <a:gd name="T7" fmla="*/ 93 h 255"/>
                <a:gd name="T8" fmla="*/ 0 w 227"/>
                <a:gd name="T9" fmla="*/ 209 h 255"/>
                <a:gd name="T10" fmla="*/ 30 w 227"/>
                <a:gd name="T11" fmla="*/ 250 h 255"/>
                <a:gd name="T12" fmla="*/ 69 w 227"/>
                <a:gd name="T13" fmla="*/ 244 h 255"/>
                <a:gd name="T14" fmla="*/ 93 w 227"/>
                <a:gd name="T15" fmla="*/ 251 h 255"/>
                <a:gd name="T16" fmla="*/ 130 w 227"/>
                <a:gd name="T17" fmla="*/ 235 h 255"/>
                <a:gd name="T18" fmla="*/ 154 w 227"/>
                <a:gd name="T19" fmla="*/ 214 h 255"/>
                <a:gd name="T20" fmla="*/ 199 w 227"/>
                <a:gd name="T21" fmla="*/ 202 h 255"/>
                <a:gd name="T22" fmla="*/ 206 w 227"/>
                <a:gd name="T23" fmla="*/ 125 h 255"/>
                <a:gd name="T24" fmla="*/ 226 w 227"/>
                <a:gd name="T25" fmla="*/ 47 h 255"/>
                <a:gd name="T26" fmla="*/ 214 w 227"/>
                <a:gd name="T27" fmla="*/ 80 h 255"/>
                <a:gd name="T28" fmla="*/ 204 w 227"/>
                <a:gd name="T29" fmla="*/ 114 h 255"/>
                <a:gd name="T30" fmla="*/ 188 w 227"/>
                <a:gd name="T31" fmla="*/ 208 h 255"/>
                <a:gd name="T32" fmla="*/ 149 w 227"/>
                <a:gd name="T33" fmla="*/ 182 h 255"/>
                <a:gd name="T34" fmla="*/ 141 w 227"/>
                <a:gd name="T35" fmla="*/ 159 h 255"/>
                <a:gd name="T36" fmla="*/ 149 w 227"/>
                <a:gd name="T37" fmla="*/ 212 h 255"/>
                <a:gd name="T38" fmla="*/ 110 w 227"/>
                <a:gd name="T39" fmla="*/ 225 h 255"/>
                <a:gd name="T40" fmla="*/ 102 w 227"/>
                <a:gd name="T41" fmla="*/ 160 h 255"/>
                <a:gd name="T42" fmla="*/ 97 w 227"/>
                <a:gd name="T43" fmla="*/ 192 h 255"/>
                <a:gd name="T44" fmla="*/ 110 w 227"/>
                <a:gd name="T45" fmla="*/ 232 h 255"/>
                <a:gd name="T46" fmla="*/ 99 w 227"/>
                <a:gd name="T47" fmla="*/ 244 h 255"/>
                <a:gd name="T48" fmla="*/ 57 w 227"/>
                <a:gd name="T49" fmla="*/ 228 h 255"/>
                <a:gd name="T50" fmla="*/ 53 w 227"/>
                <a:gd name="T51" fmla="*/ 183 h 255"/>
                <a:gd name="T52" fmla="*/ 47 w 227"/>
                <a:gd name="T53" fmla="*/ 159 h 255"/>
                <a:gd name="T54" fmla="*/ 51 w 227"/>
                <a:gd name="T55" fmla="*/ 229 h 255"/>
                <a:gd name="T56" fmla="*/ 63 w 227"/>
                <a:gd name="T57" fmla="*/ 242 h 255"/>
                <a:gd name="T58" fmla="*/ 22 w 227"/>
                <a:gd name="T59" fmla="*/ 235 h 255"/>
                <a:gd name="T60" fmla="*/ 7 w 227"/>
                <a:gd name="T61" fmla="*/ 192 h 255"/>
                <a:gd name="T62" fmla="*/ 9 w 227"/>
                <a:gd name="T63" fmla="*/ 100 h 255"/>
                <a:gd name="T64" fmla="*/ 38 w 227"/>
                <a:gd name="T65" fmla="*/ 24 h 255"/>
                <a:gd name="T66" fmla="*/ 47 w 227"/>
                <a:gd name="T67" fmla="*/ 12 h 255"/>
                <a:gd name="T68" fmla="*/ 111 w 227"/>
                <a:gd name="T69" fmla="*/ 9 h 255"/>
                <a:gd name="T70" fmla="*/ 220 w 227"/>
                <a:gd name="T71" fmla="*/ 48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27" h="255">
                  <a:moveTo>
                    <a:pt x="225" y="44"/>
                  </a:moveTo>
                  <a:cubicBezTo>
                    <a:pt x="208" y="38"/>
                    <a:pt x="192" y="31"/>
                    <a:pt x="176" y="24"/>
                  </a:cubicBezTo>
                  <a:cubicBezTo>
                    <a:pt x="159" y="17"/>
                    <a:pt x="142" y="9"/>
                    <a:pt x="123" y="5"/>
                  </a:cubicBezTo>
                  <a:cubicBezTo>
                    <a:pt x="97" y="0"/>
                    <a:pt x="69" y="2"/>
                    <a:pt x="42" y="6"/>
                  </a:cubicBezTo>
                  <a:cubicBezTo>
                    <a:pt x="37" y="7"/>
                    <a:pt x="36" y="15"/>
                    <a:pt x="34" y="19"/>
                  </a:cubicBezTo>
                  <a:cubicBezTo>
                    <a:pt x="29" y="29"/>
                    <a:pt x="23" y="39"/>
                    <a:pt x="18" y="49"/>
                  </a:cubicBezTo>
                  <a:cubicBezTo>
                    <a:pt x="14" y="56"/>
                    <a:pt x="11" y="64"/>
                    <a:pt x="7" y="72"/>
                  </a:cubicBezTo>
                  <a:cubicBezTo>
                    <a:pt x="4" y="78"/>
                    <a:pt x="3" y="86"/>
                    <a:pt x="3" y="93"/>
                  </a:cubicBezTo>
                  <a:cubicBezTo>
                    <a:pt x="2" y="113"/>
                    <a:pt x="3" y="133"/>
                    <a:pt x="3" y="153"/>
                  </a:cubicBezTo>
                  <a:cubicBezTo>
                    <a:pt x="3" y="171"/>
                    <a:pt x="1" y="190"/>
                    <a:pt x="0" y="209"/>
                  </a:cubicBezTo>
                  <a:cubicBezTo>
                    <a:pt x="0" y="216"/>
                    <a:pt x="3" y="222"/>
                    <a:pt x="7" y="228"/>
                  </a:cubicBezTo>
                  <a:cubicBezTo>
                    <a:pt x="13" y="236"/>
                    <a:pt x="21" y="245"/>
                    <a:pt x="30" y="250"/>
                  </a:cubicBezTo>
                  <a:cubicBezTo>
                    <a:pt x="36" y="255"/>
                    <a:pt x="44" y="255"/>
                    <a:pt x="52" y="254"/>
                  </a:cubicBezTo>
                  <a:cubicBezTo>
                    <a:pt x="59" y="254"/>
                    <a:pt x="67" y="252"/>
                    <a:pt x="69" y="244"/>
                  </a:cubicBezTo>
                  <a:cubicBezTo>
                    <a:pt x="69" y="244"/>
                    <a:pt x="69" y="243"/>
                    <a:pt x="68" y="243"/>
                  </a:cubicBezTo>
                  <a:cubicBezTo>
                    <a:pt x="76" y="247"/>
                    <a:pt x="85" y="250"/>
                    <a:pt x="93" y="251"/>
                  </a:cubicBezTo>
                  <a:cubicBezTo>
                    <a:pt x="103" y="251"/>
                    <a:pt x="118" y="245"/>
                    <a:pt x="116" y="234"/>
                  </a:cubicBezTo>
                  <a:cubicBezTo>
                    <a:pt x="121" y="235"/>
                    <a:pt x="126" y="235"/>
                    <a:pt x="130" y="235"/>
                  </a:cubicBezTo>
                  <a:cubicBezTo>
                    <a:pt x="141" y="233"/>
                    <a:pt x="150" y="225"/>
                    <a:pt x="154" y="214"/>
                  </a:cubicBezTo>
                  <a:cubicBezTo>
                    <a:pt x="154" y="214"/>
                    <a:pt x="154" y="214"/>
                    <a:pt x="154" y="214"/>
                  </a:cubicBezTo>
                  <a:cubicBezTo>
                    <a:pt x="160" y="218"/>
                    <a:pt x="170" y="218"/>
                    <a:pt x="177" y="217"/>
                  </a:cubicBezTo>
                  <a:cubicBezTo>
                    <a:pt x="186" y="216"/>
                    <a:pt x="198" y="212"/>
                    <a:pt x="199" y="202"/>
                  </a:cubicBezTo>
                  <a:cubicBezTo>
                    <a:pt x="201" y="191"/>
                    <a:pt x="196" y="180"/>
                    <a:pt x="196" y="169"/>
                  </a:cubicBezTo>
                  <a:cubicBezTo>
                    <a:pt x="195" y="154"/>
                    <a:pt x="200" y="139"/>
                    <a:pt x="206" y="125"/>
                  </a:cubicBezTo>
                  <a:cubicBezTo>
                    <a:pt x="211" y="113"/>
                    <a:pt x="216" y="103"/>
                    <a:pt x="218" y="91"/>
                  </a:cubicBezTo>
                  <a:cubicBezTo>
                    <a:pt x="221" y="76"/>
                    <a:pt x="224" y="62"/>
                    <a:pt x="226" y="47"/>
                  </a:cubicBezTo>
                  <a:cubicBezTo>
                    <a:pt x="227" y="46"/>
                    <a:pt x="226" y="44"/>
                    <a:pt x="225" y="44"/>
                  </a:cubicBezTo>
                  <a:close/>
                  <a:moveTo>
                    <a:pt x="214" y="80"/>
                  </a:moveTo>
                  <a:cubicBezTo>
                    <a:pt x="213" y="86"/>
                    <a:pt x="212" y="92"/>
                    <a:pt x="211" y="98"/>
                  </a:cubicBezTo>
                  <a:cubicBezTo>
                    <a:pt x="209" y="104"/>
                    <a:pt x="207" y="109"/>
                    <a:pt x="204" y="114"/>
                  </a:cubicBezTo>
                  <a:cubicBezTo>
                    <a:pt x="194" y="135"/>
                    <a:pt x="187" y="158"/>
                    <a:pt x="191" y="181"/>
                  </a:cubicBezTo>
                  <a:cubicBezTo>
                    <a:pt x="192" y="190"/>
                    <a:pt x="198" y="202"/>
                    <a:pt x="188" y="208"/>
                  </a:cubicBezTo>
                  <a:cubicBezTo>
                    <a:pt x="180" y="213"/>
                    <a:pt x="162" y="215"/>
                    <a:pt x="155" y="207"/>
                  </a:cubicBezTo>
                  <a:cubicBezTo>
                    <a:pt x="150" y="201"/>
                    <a:pt x="150" y="190"/>
                    <a:pt x="149" y="182"/>
                  </a:cubicBezTo>
                  <a:cubicBezTo>
                    <a:pt x="148" y="174"/>
                    <a:pt x="148" y="166"/>
                    <a:pt x="147" y="159"/>
                  </a:cubicBezTo>
                  <a:cubicBezTo>
                    <a:pt x="147" y="155"/>
                    <a:pt x="141" y="156"/>
                    <a:pt x="141" y="159"/>
                  </a:cubicBezTo>
                  <a:cubicBezTo>
                    <a:pt x="144" y="176"/>
                    <a:pt x="140" y="197"/>
                    <a:pt x="151" y="211"/>
                  </a:cubicBezTo>
                  <a:cubicBezTo>
                    <a:pt x="150" y="211"/>
                    <a:pt x="149" y="211"/>
                    <a:pt x="149" y="212"/>
                  </a:cubicBezTo>
                  <a:cubicBezTo>
                    <a:pt x="145" y="222"/>
                    <a:pt x="136" y="228"/>
                    <a:pt x="126" y="230"/>
                  </a:cubicBezTo>
                  <a:cubicBezTo>
                    <a:pt x="120" y="230"/>
                    <a:pt x="114" y="228"/>
                    <a:pt x="110" y="225"/>
                  </a:cubicBezTo>
                  <a:cubicBezTo>
                    <a:pt x="105" y="222"/>
                    <a:pt x="105" y="215"/>
                    <a:pt x="104" y="210"/>
                  </a:cubicBezTo>
                  <a:cubicBezTo>
                    <a:pt x="102" y="194"/>
                    <a:pt x="102" y="177"/>
                    <a:pt x="102" y="160"/>
                  </a:cubicBezTo>
                  <a:cubicBezTo>
                    <a:pt x="101" y="156"/>
                    <a:pt x="96" y="156"/>
                    <a:pt x="96" y="160"/>
                  </a:cubicBezTo>
                  <a:cubicBezTo>
                    <a:pt x="96" y="170"/>
                    <a:pt x="96" y="181"/>
                    <a:pt x="97" y="192"/>
                  </a:cubicBezTo>
                  <a:cubicBezTo>
                    <a:pt x="97" y="203"/>
                    <a:pt x="97" y="216"/>
                    <a:pt x="102" y="225"/>
                  </a:cubicBezTo>
                  <a:cubicBezTo>
                    <a:pt x="104" y="229"/>
                    <a:pt x="107" y="231"/>
                    <a:pt x="110" y="232"/>
                  </a:cubicBezTo>
                  <a:cubicBezTo>
                    <a:pt x="110" y="233"/>
                    <a:pt x="110" y="233"/>
                    <a:pt x="110" y="234"/>
                  </a:cubicBezTo>
                  <a:cubicBezTo>
                    <a:pt x="112" y="240"/>
                    <a:pt x="104" y="243"/>
                    <a:pt x="99" y="244"/>
                  </a:cubicBezTo>
                  <a:cubicBezTo>
                    <a:pt x="92" y="246"/>
                    <a:pt x="85" y="243"/>
                    <a:pt x="79" y="241"/>
                  </a:cubicBezTo>
                  <a:cubicBezTo>
                    <a:pt x="71" y="238"/>
                    <a:pt x="63" y="234"/>
                    <a:pt x="57" y="228"/>
                  </a:cubicBezTo>
                  <a:cubicBezTo>
                    <a:pt x="54" y="225"/>
                    <a:pt x="54" y="220"/>
                    <a:pt x="53" y="217"/>
                  </a:cubicBezTo>
                  <a:cubicBezTo>
                    <a:pt x="52" y="206"/>
                    <a:pt x="52" y="194"/>
                    <a:pt x="53" y="183"/>
                  </a:cubicBezTo>
                  <a:cubicBezTo>
                    <a:pt x="53" y="175"/>
                    <a:pt x="54" y="166"/>
                    <a:pt x="52" y="158"/>
                  </a:cubicBezTo>
                  <a:cubicBezTo>
                    <a:pt x="52" y="154"/>
                    <a:pt x="46" y="155"/>
                    <a:pt x="47" y="159"/>
                  </a:cubicBezTo>
                  <a:cubicBezTo>
                    <a:pt x="49" y="170"/>
                    <a:pt x="47" y="183"/>
                    <a:pt x="47" y="194"/>
                  </a:cubicBezTo>
                  <a:cubicBezTo>
                    <a:pt x="47" y="205"/>
                    <a:pt x="45" y="219"/>
                    <a:pt x="51" y="229"/>
                  </a:cubicBezTo>
                  <a:cubicBezTo>
                    <a:pt x="53" y="234"/>
                    <a:pt x="59" y="238"/>
                    <a:pt x="65" y="241"/>
                  </a:cubicBezTo>
                  <a:cubicBezTo>
                    <a:pt x="64" y="241"/>
                    <a:pt x="63" y="241"/>
                    <a:pt x="63" y="242"/>
                  </a:cubicBezTo>
                  <a:cubicBezTo>
                    <a:pt x="61" y="250"/>
                    <a:pt x="49" y="249"/>
                    <a:pt x="42" y="249"/>
                  </a:cubicBezTo>
                  <a:cubicBezTo>
                    <a:pt x="33" y="248"/>
                    <a:pt x="28" y="241"/>
                    <a:pt x="22" y="235"/>
                  </a:cubicBezTo>
                  <a:cubicBezTo>
                    <a:pt x="16" y="229"/>
                    <a:pt x="6" y="221"/>
                    <a:pt x="6" y="212"/>
                  </a:cubicBezTo>
                  <a:cubicBezTo>
                    <a:pt x="6" y="205"/>
                    <a:pt x="7" y="198"/>
                    <a:pt x="7" y="192"/>
                  </a:cubicBezTo>
                  <a:cubicBezTo>
                    <a:pt x="8" y="170"/>
                    <a:pt x="9" y="149"/>
                    <a:pt x="9" y="128"/>
                  </a:cubicBezTo>
                  <a:cubicBezTo>
                    <a:pt x="8" y="118"/>
                    <a:pt x="8" y="109"/>
                    <a:pt x="9" y="100"/>
                  </a:cubicBezTo>
                  <a:cubicBezTo>
                    <a:pt x="9" y="92"/>
                    <a:pt x="9" y="83"/>
                    <a:pt x="12" y="75"/>
                  </a:cubicBezTo>
                  <a:cubicBezTo>
                    <a:pt x="19" y="57"/>
                    <a:pt x="30" y="41"/>
                    <a:pt x="38" y="24"/>
                  </a:cubicBezTo>
                  <a:cubicBezTo>
                    <a:pt x="39" y="23"/>
                    <a:pt x="44" y="12"/>
                    <a:pt x="42" y="12"/>
                  </a:cubicBezTo>
                  <a:cubicBezTo>
                    <a:pt x="44" y="12"/>
                    <a:pt x="45" y="12"/>
                    <a:pt x="47" y="12"/>
                  </a:cubicBezTo>
                  <a:cubicBezTo>
                    <a:pt x="52" y="11"/>
                    <a:pt x="58" y="10"/>
                    <a:pt x="63" y="10"/>
                  </a:cubicBezTo>
                  <a:cubicBezTo>
                    <a:pt x="79" y="8"/>
                    <a:pt x="95" y="8"/>
                    <a:pt x="111" y="9"/>
                  </a:cubicBezTo>
                  <a:cubicBezTo>
                    <a:pt x="130" y="11"/>
                    <a:pt x="147" y="18"/>
                    <a:pt x="164" y="26"/>
                  </a:cubicBezTo>
                  <a:cubicBezTo>
                    <a:pt x="183" y="33"/>
                    <a:pt x="202" y="41"/>
                    <a:pt x="220" y="48"/>
                  </a:cubicBezTo>
                  <a:cubicBezTo>
                    <a:pt x="218" y="59"/>
                    <a:pt x="215" y="70"/>
                    <a:pt x="214" y="8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7" name="Freeform 16"/>
            <p:cNvSpPr>
              <a:spLocks/>
            </p:cNvSpPr>
            <p:nvPr/>
          </p:nvSpPr>
          <p:spPr bwMode="auto">
            <a:xfrm>
              <a:off x="6891338" y="4156076"/>
              <a:ext cx="234950" cy="101600"/>
            </a:xfrm>
            <a:custGeom>
              <a:avLst/>
              <a:gdLst>
                <a:gd name="T0" fmla="*/ 2 w 203"/>
                <a:gd name="T1" fmla="*/ 48 h 88"/>
                <a:gd name="T2" fmla="*/ 108 w 203"/>
                <a:gd name="T3" fmla="*/ 53 h 88"/>
                <a:gd name="T4" fmla="*/ 194 w 203"/>
                <a:gd name="T5" fmla="*/ 88 h 88"/>
                <a:gd name="T6" fmla="*/ 202 w 203"/>
                <a:gd name="T7" fmla="*/ 55 h 88"/>
                <a:gd name="T8" fmla="*/ 202 w 203"/>
                <a:gd name="T9" fmla="*/ 30 h 88"/>
                <a:gd name="T10" fmla="*/ 59 w 203"/>
                <a:gd name="T11" fmla="*/ 5 h 88"/>
                <a:gd name="T12" fmla="*/ 0 w 203"/>
                <a:gd name="T13" fmla="*/ 24 h 88"/>
                <a:gd name="T14" fmla="*/ 2 w 203"/>
                <a:gd name="T15" fmla="*/ 48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03" h="88">
                  <a:moveTo>
                    <a:pt x="2" y="48"/>
                  </a:moveTo>
                  <a:cubicBezTo>
                    <a:pt x="2" y="48"/>
                    <a:pt x="67" y="35"/>
                    <a:pt x="108" y="53"/>
                  </a:cubicBezTo>
                  <a:cubicBezTo>
                    <a:pt x="149" y="70"/>
                    <a:pt x="194" y="88"/>
                    <a:pt x="194" y="88"/>
                  </a:cubicBezTo>
                  <a:cubicBezTo>
                    <a:pt x="194" y="88"/>
                    <a:pt x="200" y="67"/>
                    <a:pt x="202" y="55"/>
                  </a:cubicBezTo>
                  <a:cubicBezTo>
                    <a:pt x="203" y="43"/>
                    <a:pt x="202" y="30"/>
                    <a:pt x="202" y="30"/>
                  </a:cubicBezTo>
                  <a:cubicBezTo>
                    <a:pt x="202" y="30"/>
                    <a:pt x="103" y="0"/>
                    <a:pt x="59" y="5"/>
                  </a:cubicBezTo>
                  <a:cubicBezTo>
                    <a:pt x="14" y="11"/>
                    <a:pt x="0" y="24"/>
                    <a:pt x="0" y="24"/>
                  </a:cubicBezTo>
                  <a:lnTo>
                    <a:pt x="2" y="4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8" name="Freeform 17"/>
            <p:cNvSpPr>
              <a:spLocks/>
            </p:cNvSpPr>
            <p:nvPr/>
          </p:nvSpPr>
          <p:spPr bwMode="auto">
            <a:xfrm>
              <a:off x="6891338" y="4156076"/>
              <a:ext cx="234950" cy="101600"/>
            </a:xfrm>
            <a:custGeom>
              <a:avLst/>
              <a:gdLst>
                <a:gd name="T0" fmla="*/ 202 w 203"/>
                <a:gd name="T1" fmla="*/ 30 h 88"/>
                <a:gd name="T2" fmla="*/ 59 w 203"/>
                <a:gd name="T3" fmla="*/ 5 h 88"/>
                <a:gd name="T4" fmla="*/ 0 w 203"/>
                <a:gd name="T5" fmla="*/ 24 h 88"/>
                <a:gd name="T6" fmla="*/ 2 w 203"/>
                <a:gd name="T7" fmla="*/ 48 h 88"/>
                <a:gd name="T8" fmla="*/ 24 w 203"/>
                <a:gd name="T9" fmla="*/ 45 h 88"/>
                <a:gd name="T10" fmla="*/ 31 w 203"/>
                <a:gd name="T11" fmla="*/ 18 h 88"/>
                <a:gd name="T12" fmla="*/ 86 w 203"/>
                <a:gd name="T13" fmla="*/ 10 h 88"/>
                <a:gd name="T14" fmla="*/ 170 w 203"/>
                <a:gd name="T15" fmla="*/ 39 h 88"/>
                <a:gd name="T16" fmla="*/ 174 w 203"/>
                <a:gd name="T17" fmla="*/ 80 h 88"/>
                <a:gd name="T18" fmla="*/ 194 w 203"/>
                <a:gd name="T19" fmla="*/ 88 h 88"/>
                <a:gd name="T20" fmla="*/ 202 w 203"/>
                <a:gd name="T21" fmla="*/ 55 h 88"/>
                <a:gd name="T22" fmla="*/ 202 w 203"/>
                <a:gd name="T23" fmla="*/ 30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03" h="88">
                  <a:moveTo>
                    <a:pt x="202" y="30"/>
                  </a:moveTo>
                  <a:cubicBezTo>
                    <a:pt x="202" y="30"/>
                    <a:pt x="103" y="0"/>
                    <a:pt x="59" y="5"/>
                  </a:cubicBezTo>
                  <a:cubicBezTo>
                    <a:pt x="14" y="11"/>
                    <a:pt x="0" y="24"/>
                    <a:pt x="0" y="24"/>
                  </a:cubicBezTo>
                  <a:cubicBezTo>
                    <a:pt x="2" y="48"/>
                    <a:pt x="2" y="48"/>
                    <a:pt x="2" y="48"/>
                  </a:cubicBezTo>
                  <a:cubicBezTo>
                    <a:pt x="2" y="48"/>
                    <a:pt x="11" y="46"/>
                    <a:pt x="24" y="45"/>
                  </a:cubicBezTo>
                  <a:cubicBezTo>
                    <a:pt x="21" y="37"/>
                    <a:pt x="21" y="27"/>
                    <a:pt x="31" y="18"/>
                  </a:cubicBezTo>
                  <a:cubicBezTo>
                    <a:pt x="48" y="2"/>
                    <a:pt x="74" y="11"/>
                    <a:pt x="86" y="10"/>
                  </a:cubicBezTo>
                  <a:cubicBezTo>
                    <a:pt x="86" y="10"/>
                    <a:pt x="159" y="30"/>
                    <a:pt x="170" y="39"/>
                  </a:cubicBezTo>
                  <a:cubicBezTo>
                    <a:pt x="177" y="45"/>
                    <a:pt x="176" y="66"/>
                    <a:pt x="174" y="80"/>
                  </a:cubicBezTo>
                  <a:cubicBezTo>
                    <a:pt x="186" y="85"/>
                    <a:pt x="194" y="88"/>
                    <a:pt x="194" y="88"/>
                  </a:cubicBezTo>
                  <a:cubicBezTo>
                    <a:pt x="194" y="88"/>
                    <a:pt x="200" y="67"/>
                    <a:pt x="202" y="55"/>
                  </a:cubicBezTo>
                  <a:cubicBezTo>
                    <a:pt x="203" y="43"/>
                    <a:pt x="202" y="30"/>
                    <a:pt x="202" y="30"/>
                  </a:cubicBezTo>
                  <a:close/>
                </a:path>
              </a:pathLst>
            </a:custGeom>
            <a:solidFill>
              <a:srgbClr val="BBBD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9" name="Freeform 18"/>
            <p:cNvSpPr>
              <a:spLocks/>
            </p:cNvSpPr>
            <p:nvPr/>
          </p:nvSpPr>
          <p:spPr bwMode="auto">
            <a:xfrm>
              <a:off x="6856413" y="4210051"/>
              <a:ext cx="247650" cy="279400"/>
            </a:xfrm>
            <a:custGeom>
              <a:avLst/>
              <a:gdLst>
                <a:gd name="T0" fmla="*/ 208 w 214"/>
                <a:gd name="T1" fmla="*/ 72 h 242"/>
                <a:gd name="T2" fmla="*/ 205 w 214"/>
                <a:gd name="T3" fmla="*/ 90 h 242"/>
                <a:gd name="T4" fmla="*/ 198 w 214"/>
                <a:gd name="T5" fmla="*/ 106 h 242"/>
                <a:gd name="T6" fmla="*/ 185 w 214"/>
                <a:gd name="T7" fmla="*/ 173 h 242"/>
                <a:gd name="T8" fmla="*/ 182 w 214"/>
                <a:gd name="T9" fmla="*/ 200 h 242"/>
                <a:gd name="T10" fmla="*/ 149 w 214"/>
                <a:gd name="T11" fmla="*/ 199 h 242"/>
                <a:gd name="T12" fmla="*/ 143 w 214"/>
                <a:gd name="T13" fmla="*/ 174 h 242"/>
                <a:gd name="T14" fmla="*/ 141 w 214"/>
                <a:gd name="T15" fmla="*/ 151 h 242"/>
                <a:gd name="T16" fmla="*/ 135 w 214"/>
                <a:gd name="T17" fmla="*/ 151 h 242"/>
                <a:gd name="T18" fmla="*/ 145 w 214"/>
                <a:gd name="T19" fmla="*/ 203 h 242"/>
                <a:gd name="T20" fmla="*/ 143 w 214"/>
                <a:gd name="T21" fmla="*/ 204 h 242"/>
                <a:gd name="T22" fmla="*/ 120 w 214"/>
                <a:gd name="T23" fmla="*/ 222 h 242"/>
                <a:gd name="T24" fmla="*/ 104 w 214"/>
                <a:gd name="T25" fmla="*/ 217 h 242"/>
                <a:gd name="T26" fmla="*/ 98 w 214"/>
                <a:gd name="T27" fmla="*/ 202 h 242"/>
                <a:gd name="T28" fmla="*/ 96 w 214"/>
                <a:gd name="T29" fmla="*/ 152 h 242"/>
                <a:gd name="T30" fmla="*/ 90 w 214"/>
                <a:gd name="T31" fmla="*/ 152 h 242"/>
                <a:gd name="T32" fmla="*/ 91 w 214"/>
                <a:gd name="T33" fmla="*/ 184 h 242"/>
                <a:gd name="T34" fmla="*/ 96 w 214"/>
                <a:gd name="T35" fmla="*/ 217 h 242"/>
                <a:gd name="T36" fmla="*/ 104 w 214"/>
                <a:gd name="T37" fmla="*/ 224 h 242"/>
                <a:gd name="T38" fmla="*/ 104 w 214"/>
                <a:gd name="T39" fmla="*/ 226 h 242"/>
                <a:gd name="T40" fmla="*/ 93 w 214"/>
                <a:gd name="T41" fmla="*/ 236 h 242"/>
                <a:gd name="T42" fmla="*/ 73 w 214"/>
                <a:gd name="T43" fmla="*/ 233 h 242"/>
                <a:gd name="T44" fmla="*/ 51 w 214"/>
                <a:gd name="T45" fmla="*/ 220 h 242"/>
                <a:gd name="T46" fmla="*/ 47 w 214"/>
                <a:gd name="T47" fmla="*/ 209 h 242"/>
                <a:gd name="T48" fmla="*/ 47 w 214"/>
                <a:gd name="T49" fmla="*/ 175 h 242"/>
                <a:gd name="T50" fmla="*/ 46 w 214"/>
                <a:gd name="T51" fmla="*/ 150 h 242"/>
                <a:gd name="T52" fmla="*/ 41 w 214"/>
                <a:gd name="T53" fmla="*/ 151 h 242"/>
                <a:gd name="T54" fmla="*/ 41 w 214"/>
                <a:gd name="T55" fmla="*/ 186 h 242"/>
                <a:gd name="T56" fmla="*/ 45 w 214"/>
                <a:gd name="T57" fmla="*/ 221 h 242"/>
                <a:gd name="T58" fmla="*/ 59 w 214"/>
                <a:gd name="T59" fmla="*/ 233 h 242"/>
                <a:gd name="T60" fmla="*/ 57 w 214"/>
                <a:gd name="T61" fmla="*/ 234 h 242"/>
                <a:gd name="T62" fmla="*/ 36 w 214"/>
                <a:gd name="T63" fmla="*/ 241 h 242"/>
                <a:gd name="T64" fmla="*/ 16 w 214"/>
                <a:gd name="T65" fmla="*/ 227 h 242"/>
                <a:gd name="T66" fmla="*/ 0 w 214"/>
                <a:gd name="T67" fmla="*/ 204 h 242"/>
                <a:gd name="T68" fmla="*/ 1 w 214"/>
                <a:gd name="T69" fmla="*/ 184 h 242"/>
                <a:gd name="T70" fmla="*/ 3 w 214"/>
                <a:gd name="T71" fmla="*/ 120 h 242"/>
                <a:gd name="T72" fmla="*/ 3 w 214"/>
                <a:gd name="T73" fmla="*/ 92 h 242"/>
                <a:gd name="T74" fmla="*/ 6 w 214"/>
                <a:gd name="T75" fmla="*/ 67 h 242"/>
                <a:gd name="T76" fmla="*/ 32 w 214"/>
                <a:gd name="T77" fmla="*/ 16 h 242"/>
                <a:gd name="T78" fmla="*/ 36 w 214"/>
                <a:gd name="T79" fmla="*/ 4 h 242"/>
                <a:gd name="T80" fmla="*/ 41 w 214"/>
                <a:gd name="T81" fmla="*/ 4 h 242"/>
                <a:gd name="T82" fmla="*/ 57 w 214"/>
                <a:gd name="T83" fmla="*/ 2 h 242"/>
                <a:gd name="T84" fmla="*/ 105 w 214"/>
                <a:gd name="T85" fmla="*/ 1 h 242"/>
                <a:gd name="T86" fmla="*/ 158 w 214"/>
                <a:gd name="T87" fmla="*/ 18 h 242"/>
                <a:gd name="T88" fmla="*/ 214 w 214"/>
                <a:gd name="T89" fmla="*/ 40 h 242"/>
                <a:gd name="T90" fmla="*/ 208 w 214"/>
                <a:gd name="T91" fmla="*/ 72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214" h="242">
                  <a:moveTo>
                    <a:pt x="208" y="72"/>
                  </a:moveTo>
                  <a:cubicBezTo>
                    <a:pt x="207" y="78"/>
                    <a:pt x="206" y="84"/>
                    <a:pt x="205" y="90"/>
                  </a:cubicBezTo>
                  <a:cubicBezTo>
                    <a:pt x="203" y="96"/>
                    <a:pt x="201" y="101"/>
                    <a:pt x="198" y="106"/>
                  </a:cubicBezTo>
                  <a:cubicBezTo>
                    <a:pt x="188" y="127"/>
                    <a:pt x="181" y="150"/>
                    <a:pt x="185" y="173"/>
                  </a:cubicBezTo>
                  <a:cubicBezTo>
                    <a:pt x="186" y="182"/>
                    <a:pt x="192" y="194"/>
                    <a:pt x="182" y="200"/>
                  </a:cubicBezTo>
                  <a:cubicBezTo>
                    <a:pt x="174" y="205"/>
                    <a:pt x="156" y="207"/>
                    <a:pt x="149" y="199"/>
                  </a:cubicBezTo>
                  <a:cubicBezTo>
                    <a:pt x="144" y="193"/>
                    <a:pt x="144" y="182"/>
                    <a:pt x="143" y="174"/>
                  </a:cubicBezTo>
                  <a:cubicBezTo>
                    <a:pt x="142" y="166"/>
                    <a:pt x="142" y="158"/>
                    <a:pt x="141" y="151"/>
                  </a:cubicBezTo>
                  <a:cubicBezTo>
                    <a:pt x="141" y="147"/>
                    <a:pt x="135" y="148"/>
                    <a:pt x="135" y="151"/>
                  </a:cubicBezTo>
                  <a:cubicBezTo>
                    <a:pt x="138" y="168"/>
                    <a:pt x="134" y="189"/>
                    <a:pt x="145" y="203"/>
                  </a:cubicBezTo>
                  <a:cubicBezTo>
                    <a:pt x="144" y="203"/>
                    <a:pt x="143" y="203"/>
                    <a:pt x="143" y="204"/>
                  </a:cubicBezTo>
                  <a:cubicBezTo>
                    <a:pt x="139" y="214"/>
                    <a:pt x="130" y="220"/>
                    <a:pt x="120" y="222"/>
                  </a:cubicBezTo>
                  <a:cubicBezTo>
                    <a:pt x="114" y="222"/>
                    <a:pt x="108" y="220"/>
                    <a:pt x="104" y="217"/>
                  </a:cubicBezTo>
                  <a:cubicBezTo>
                    <a:pt x="99" y="214"/>
                    <a:pt x="99" y="207"/>
                    <a:pt x="98" y="202"/>
                  </a:cubicBezTo>
                  <a:cubicBezTo>
                    <a:pt x="96" y="186"/>
                    <a:pt x="96" y="169"/>
                    <a:pt x="96" y="152"/>
                  </a:cubicBezTo>
                  <a:cubicBezTo>
                    <a:pt x="95" y="148"/>
                    <a:pt x="90" y="148"/>
                    <a:pt x="90" y="152"/>
                  </a:cubicBezTo>
                  <a:cubicBezTo>
                    <a:pt x="90" y="162"/>
                    <a:pt x="90" y="173"/>
                    <a:pt x="91" y="184"/>
                  </a:cubicBezTo>
                  <a:cubicBezTo>
                    <a:pt x="91" y="195"/>
                    <a:pt x="91" y="208"/>
                    <a:pt x="96" y="217"/>
                  </a:cubicBezTo>
                  <a:cubicBezTo>
                    <a:pt x="98" y="221"/>
                    <a:pt x="101" y="223"/>
                    <a:pt x="104" y="224"/>
                  </a:cubicBezTo>
                  <a:cubicBezTo>
                    <a:pt x="104" y="225"/>
                    <a:pt x="104" y="225"/>
                    <a:pt x="104" y="226"/>
                  </a:cubicBezTo>
                  <a:cubicBezTo>
                    <a:pt x="106" y="232"/>
                    <a:pt x="98" y="235"/>
                    <a:pt x="93" y="236"/>
                  </a:cubicBezTo>
                  <a:cubicBezTo>
                    <a:pt x="86" y="238"/>
                    <a:pt x="79" y="235"/>
                    <a:pt x="73" y="233"/>
                  </a:cubicBezTo>
                  <a:cubicBezTo>
                    <a:pt x="65" y="230"/>
                    <a:pt x="57" y="226"/>
                    <a:pt x="51" y="220"/>
                  </a:cubicBezTo>
                  <a:cubicBezTo>
                    <a:pt x="48" y="217"/>
                    <a:pt x="48" y="212"/>
                    <a:pt x="47" y="209"/>
                  </a:cubicBezTo>
                  <a:cubicBezTo>
                    <a:pt x="46" y="198"/>
                    <a:pt x="46" y="186"/>
                    <a:pt x="47" y="175"/>
                  </a:cubicBezTo>
                  <a:cubicBezTo>
                    <a:pt x="47" y="167"/>
                    <a:pt x="48" y="158"/>
                    <a:pt x="46" y="150"/>
                  </a:cubicBezTo>
                  <a:cubicBezTo>
                    <a:pt x="46" y="146"/>
                    <a:pt x="40" y="147"/>
                    <a:pt x="41" y="151"/>
                  </a:cubicBezTo>
                  <a:cubicBezTo>
                    <a:pt x="43" y="162"/>
                    <a:pt x="41" y="175"/>
                    <a:pt x="41" y="186"/>
                  </a:cubicBezTo>
                  <a:cubicBezTo>
                    <a:pt x="41" y="197"/>
                    <a:pt x="39" y="211"/>
                    <a:pt x="45" y="221"/>
                  </a:cubicBezTo>
                  <a:cubicBezTo>
                    <a:pt x="47" y="226"/>
                    <a:pt x="53" y="230"/>
                    <a:pt x="59" y="233"/>
                  </a:cubicBezTo>
                  <a:cubicBezTo>
                    <a:pt x="58" y="233"/>
                    <a:pt x="57" y="233"/>
                    <a:pt x="57" y="234"/>
                  </a:cubicBezTo>
                  <a:cubicBezTo>
                    <a:pt x="55" y="242"/>
                    <a:pt x="43" y="241"/>
                    <a:pt x="36" y="241"/>
                  </a:cubicBezTo>
                  <a:cubicBezTo>
                    <a:pt x="27" y="240"/>
                    <a:pt x="22" y="233"/>
                    <a:pt x="16" y="227"/>
                  </a:cubicBezTo>
                  <a:cubicBezTo>
                    <a:pt x="10" y="221"/>
                    <a:pt x="0" y="213"/>
                    <a:pt x="0" y="204"/>
                  </a:cubicBezTo>
                  <a:cubicBezTo>
                    <a:pt x="0" y="197"/>
                    <a:pt x="1" y="190"/>
                    <a:pt x="1" y="184"/>
                  </a:cubicBezTo>
                  <a:cubicBezTo>
                    <a:pt x="2" y="162"/>
                    <a:pt x="3" y="141"/>
                    <a:pt x="3" y="120"/>
                  </a:cubicBezTo>
                  <a:cubicBezTo>
                    <a:pt x="2" y="110"/>
                    <a:pt x="2" y="101"/>
                    <a:pt x="3" y="92"/>
                  </a:cubicBezTo>
                  <a:cubicBezTo>
                    <a:pt x="3" y="84"/>
                    <a:pt x="3" y="75"/>
                    <a:pt x="6" y="67"/>
                  </a:cubicBezTo>
                  <a:cubicBezTo>
                    <a:pt x="13" y="49"/>
                    <a:pt x="24" y="33"/>
                    <a:pt x="32" y="16"/>
                  </a:cubicBezTo>
                  <a:cubicBezTo>
                    <a:pt x="33" y="15"/>
                    <a:pt x="38" y="4"/>
                    <a:pt x="36" y="4"/>
                  </a:cubicBezTo>
                  <a:cubicBezTo>
                    <a:pt x="38" y="4"/>
                    <a:pt x="39" y="4"/>
                    <a:pt x="41" y="4"/>
                  </a:cubicBezTo>
                  <a:cubicBezTo>
                    <a:pt x="46" y="3"/>
                    <a:pt x="52" y="2"/>
                    <a:pt x="57" y="2"/>
                  </a:cubicBezTo>
                  <a:cubicBezTo>
                    <a:pt x="73" y="0"/>
                    <a:pt x="89" y="0"/>
                    <a:pt x="105" y="1"/>
                  </a:cubicBezTo>
                  <a:cubicBezTo>
                    <a:pt x="124" y="3"/>
                    <a:pt x="141" y="10"/>
                    <a:pt x="158" y="18"/>
                  </a:cubicBezTo>
                  <a:cubicBezTo>
                    <a:pt x="177" y="25"/>
                    <a:pt x="196" y="33"/>
                    <a:pt x="214" y="40"/>
                  </a:cubicBezTo>
                  <a:cubicBezTo>
                    <a:pt x="212" y="51"/>
                    <a:pt x="209" y="62"/>
                    <a:pt x="208" y="7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40" name="Freeform 19"/>
            <p:cNvSpPr>
              <a:spLocks noEditPoints="1"/>
            </p:cNvSpPr>
            <p:nvPr/>
          </p:nvSpPr>
          <p:spPr bwMode="auto">
            <a:xfrm>
              <a:off x="6323013" y="2116138"/>
              <a:ext cx="481012" cy="633413"/>
            </a:xfrm>
            <a:custGeom>
              <a:avLst/>
              <a:gdLst>
                <a:gd name="T0" fmla="*/ 396 w 416"/>
                <a:gd name="T1" fmla="*/ 88 h 549"/>
                <a:gd name="T2" fmla="*/ 365 w 416"/>
                <a:gd name="T3" fmla="*/ 44 h 549"/>
                <a:gd name="T4" fmla="*/ 192 w 416"/>
                <a:gd name="T5" fmla="*/ 2 h 549"/>
                <a:gd name="T6" fmla="*/ 38 w 416"/>
                <a:gd name="T7" fmla="*/ 91 h 549"/>
                <a:gd name="T8" fmla="*/ 35 w 416"/>
                <a:gd name="T9" fmla="*/ 100 h 549"/>
                <a:gd name="T10" fmla="*/ 25 w 416"/>
                <a:gd name="T11" fmla="*/ 163 h 549"/>
                <a:gd name="T12" fmla="*/ 23 w 416"/>
                <a:gd name="T13" fmla="*/ 216 h 549"/>
                <a:gd name="T14" fmla="*/ 20 w 416"/>
                <a:gd name="T15" fmla="*/ 281 h 549"/>
                <a:gd name="T16" fmla="*/ 4 w 416"/>
                <a:gd name="T17" fmla="*/ 330 h 549"/>
                <a:gd name="T18" fmla="*/ 35 w 416"/>
                <a:gd name="T19" fmla="*/ 344 h 549"/>
                <a:gd name="T20" fmla="*/ 40 w 416"/>
                <a:gd name="T21" fmla="*/ 373 h 549"/>
                <a:gd name="T22" fmla="*/ 46 w 416"/>
                <a:gd name="T23" fmla="*/ 389 h 549"/>
                <a:gd name="T24" fmla="*/ 54 w 416"/>
                <a:gd name="T25" fmla="*/ 416 h 549"/>
                <a:gd name="T26" fmla="*/ 61 w 416"/>
                <a:gd name="T27" fmla="*/ 456 h 549"/>
                <a:gd name="T28" fmla="*/ 118 w 416"/>
                <a:gd name="T29" fmla="*/ 470 h 549"/>
                <a:gd name="T30" fmla="*/ 182 w 416"/>
                <a:gd name="T31" fmla="*/ 517 h 549"/>
                <a:gd name="T32" fmla="*/ 211 w 416"/>
                <a:gd name="T33" fmla="*/ 548 h 549"/>
                <a:gd name="T34" fmla="*/ 283 w 416"/>
                <a:gd name="T35" fmla="*/ 469 h 549"/>
                <a:gd name="T36" fmla="*/ 391 w 416"/>
                <a:gd name="T37" fmla="*/ 374 h 549"/>
                <a:gd name="T38" fmla="*/ 390 w 416"/>
                <a:gd name="T39" fmla="*/ 346 h 549"/>
                <a:gd name="T40" fmla="*/ 413 w 416"/>
                <a:gd name="T41" fmla="*/ 248 h 549"/>
                <a:gd name="T42" fmla="*/ 353 w 416"/>
                <a:gd name="T43" fmla="*/ 399 h 549"/>
                <a:gd name="T44" fmla="*/ 260 w 416"/>
                <a:gd name="T45" fmla="*/ 485 h 549"/>
                <a:gd name="T46" fmla="*/ 209 w 416"/>
                <a:gd name="T47" fmla="*/ 543 h 549"/>
                <a:gd name="T48" fmla="*/ 155 w 416"/>
                <a:gd name="T49" fmla="*/ 470 h 549"/>
                <a:gd name="T50" fmla="*/ 218 w 416"/>
                <a:gd name="T51" fmla="*/ 402 h 549"/>
                <a:gd name="T52" fmla="*/ 246 w 416"/>
                <a:gd name="T53" fmla="*/ 311 h 549"/>
                <a:gd name="T54" fmla="*/ 239 w 416"/>
                <a:gd name="T55" fmla="*/ 352 h 549"/>
                <a:gd name="T56" fmla="*/ 123 w 416"/>
                <a:gd name="T57" fmla="*/ 465 h 549"/>
                <a:gd name="T58" fmla="*/ 113 w 416"/>
                <a:gd name="T59" fmla="*/ 465 h 549"/>
                <a:gd name="T60" fmla="*/ 59 w 416"/>
                <a:gd name="T61" fmla="*/ 417 h 549"/>
                <a:gd name="T62" fmla="*/ 54 w 416"/>
                <a:gd name="T63" fmla="*/ 397 h 549"/>
                <a:gd name="T64" fmla="*/ 50 w 416"/>
                <a:gd name="T65" fmla="*/ 374 h 549"/>
                <a:gd name="T66" fmla="*/ 42 w 416"/>
                <a:gd name="T67" fmla="*/ 355 h 549"/>
                <a:gd name="T68" fmla="*/ 26 w 416"/>
                <a:gd name="T69" fmla="*/ 335 h 549"/>
                <a:gd name="T70" fmla="*/ 8 w 416"/>
                <a:gd name="T71" fmla="*/ 322 h 549"/>
                <a:gd name="T72" fmla="*/ 32 w 416"/>
                <a:gd name="T73" fmla="*/ 261 h 549"/>
                <a:gd name="T74" fmla="*/ 24 w 416"/>
                <a:gd name="T75" fmla="*/ 202 h 549"/>
                <a:gd name="T76" fmla="*/ 33 w 416"/>
                <a:gd name="T77" fmla="*/ 144 h 549"/>
                <a:gd name="T78" fmla="*/ 39 w 416"/>
                <a:gd name="T79" fmla="*/ 102 h 549"/>
                <a:gd name="T80" fmla="*/ 91 w 416"/>
                <a:gd name="T81" fmla="*/ 116 h 549"/>
                <a:gd name="T82" fmla="*/ 146 w 416"/>
                <a:gd name="T83" fmla="*/ 141 h 549"/>
                <a:gd name="T84" fmla="*/ 179 w 416"/>
                <a:gd name="T85" fmla="*/ 186 h 549"/>
                <a:gd name="T86" fmla="*/ 205 w 416"/>
                <a:gd name="T87" fmla="*/ 244 h 549"/>
                <a:gd name="T88" fmla="*/ 217 w 416"/>
                <a:gd name="T89" fmla="*/ 243 h 549"/>
                <a:gd name="T90" fmla="*/ 255 w 416"/>
                <a:gd name="T91" fmla="*/ 162 h 549"/>
                <a:gd name="T92" fmla="*/ 297 w 416"/>
                <a:gd name="T93" fmla="*/ 198 h 549"/>
                <a:gd name="T94" fmla="*/ 281 w 416"/>
                <a:gd name="T95" fmla="*/ 270 h 549"/>
                <a:gd name="T96" fmla="*/ 252 w 416"/>
                <a:gd name="T97" fmla="*/ 293 h 549"/>
                <a:gd name="T98" fmla="*/ 240 w 416"/>
                <a:gd name="T99" fmla="*/ 291 h 549"/>
                <a:gd name="T100" fmla="*/ 270 w 416"/>
                <a:gd name="T101" fmla="*/ 289 h 549"/>
                <a:gd name="T102" fmla="*/ 301 w 416"/>
                <a:gd name="T103" fmla="*/ 327 h 549"/>
                <a:gd name="T104" fmla="*/ 358 w 416"/>
                <a:gd name="T105" fmla="*/ 357 h 549"/>
                <a:gd name="T106" fmla="*/ 388 w 416"/>
                <a:gd name="T107" fmla="*/ 370 h 5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416" h="549">
                  <a:moveTo>
                    <a:pt x="412" y="163"/>
                  </a:moveTo>
                  <a:cubicBezTo>
                    <a:pt x="409" y="138"/>
                    <a:pt x="404" y="112"/>
                    <a:pt x="396" y="88"/>
                  </a:cubicBezTo>
                  <a:cubicBezTo>
                    <a:pt x="394" y="79"/>
                    <a:pt x="391" y="71"/>
                    <a:pt x="385" y="63"/>
                  </a:cubicBezTo>
                  <a:cubicBezTo>
                    <a:pt x="380" y="56"/>
                    <a:pt x="373" y="49"/>
                    <a:pt x="365" y="44"/>
                  </a:cubicBezTo>
                  <a:cubicBezTo>
                    <a:pt x="344" y="28"/>
                    <a:pt x="318" y="18"/>
                    <a:pt x="292" y="12"/>
                  </a:cubicBezTo>
                  <a:cubicBezTo>
                    <a:pt x="260" y="3"/>
                    <a:pt x="226" y="0"/>
                    <a:pt x="192" y="2"/>
                  </a:cubicBezTo>
                  <a:cubicBezTo>
                    <a:pt x="163" y="4"/>
                    <a:pt x="134" y="9"/>
                    <a:pt x="107" y="22"/>
                  </a:cubicBezTo>
                  <a:cubicBezTo>
                    <a:pt x="77" y="37"/>
                    <a:pt x="52" y="61"/>
                    <a:pt x="38" y="91"/>
                  </a:cubicBezTo>
                  <a:cubicBezTo>
                    <a:pt x="37" y="93"/>
                    <a:pt x="36" y="95"/>
                    <a:pt x="36" y="97"/>
                  </a:cubicBezTo>
                  <a:cubicBezTo>
                    <a:pt x="35" y="98"/>
                    <a:pt x="35" y="99"/>
                    <a:pt x="35" y="100"/>
                  </a:cubicBezTo>
                  <a:cubicBezTo>
                    <a:pt x="33" y="108"/>
                    <a:pt x="33" y="117"/>
                    <a:pt x="31" y="126"/>
                  </a:cubicBezTo>
                  <a:cubicBezTo>
                    <a:pt x="30" y="138"/>
                    <a:pt x="27" y="150"/>
                    <a:pt x="25" y="163"/>
                  </a:cubicBezTo>
                  <a:cubicBezTo>
                    <a:pt x="23" y="176"/>
                    <a:pt x="20" y="189"/>
                    <a:pt x="20" y="202"/>
                  </a:cubicBezTo>
                  <a:cubicBezTo>
                    <a:pt x="20" y="207"/>
                    <a:pt x="21" y="212"/>
                    <a:pt x="23" y="216"/>
                  </a:cubicBezTo>
                  <a:cubicBezTo>
                    <a:pt x="27" y="223"/>
                    <a:pt x="31" y="228"/>
                    <a:pt x="31" y="237"/>
                  </a:cubicBezTo>
                  <a:cubicBezTo>
                    <a:pt x="31" y="251"/>
                    <a:pt x="26" y="268"/>
                    <a:pt x="20" y="281"/>
                  </a:cubicBezTo>
                  <a:cubicBezTo>
                    <a:pt x="16" y="291"/>
                    <a:pt x="12" y="300"/>
                    <a:pt x="7" y="310"/>
                  </a:cubicBezTo>
                  <a:cubicBezTo>
                    <a:pt x="5" y="315"/>
                    <a:pt x="0" y="324"/>
                    <a:pt x="4" y="330"/>
                  </a:cubicBezTo>
                  <a:cubicBezTo>
                    <a:pt x="10" y="337"/>
                    <a:pt x="21" y="338"/>
                    <a:pt x="28" y="341"/>
                  </a:cubicBezTo>
                  <a:cubicBezTo>
                    <a:pt x="31" y="342"/>
                    <a:pt x="33" y="343"/>
                    <a:pt x="35" y="344"/>
                  </a:cubicBezTo>
                  <a:cubicBezTo>
                    <a:pt x="38" y="347"/>
                    <a:pt x="37" y="351"/>
                    <a:pt x="37" y="355"/>
                  </a:cubicBezTo>
                  <a:cubicBezTo>
                    <a:pt x="36" y="360"/>
                    <a:pt x="35" y="370"/>
                    <a:pt x="40" y="373"/>
                  </a:cubicBezTo>
                  <a:cubicBezTo>
                    <a:pt x="42" y="375"/>
                    <a:pt x="45" y="376"/>
                    <a:pt x="47" y="378"/>
                  </a:cubicBezTo>
                  <a:cubicBezTo>
                    <a:pt x="49" y="380"/>
                    <a:pt x="46" y="387"/>
                    <a:pt x="46" y="389"/>
                  </a:cubicBezTo>
                  <a:cubicBezTo>
                    <a:pt x="44" y="394"/>
                    <a:pt x="45" y="398"/>
                    <a:pt x="49" y="400"/>
                  </a:cubicBezTo>
                  <a:cubicBezTo>
                    <a:pt x="55" y="403"/>
                    <a:pt x="54" y="410"/>
                    <a:pt x="54" y="416"/>
                  </a:cubicBezTo>
                  <a:cubicBezTo>
                    <a:pt x="54" y="422"/>
                    <a:pt x="54" y="429"/>
                    <a:pt x="54" y="436"/>
                  </a:cubicBezTo>
                  <a:cubicBezTo>
                    <a:pt x="55" y="443"/>
                    <a:pt x="57" y="450"/>
                    <a:pt x="61" y="456"/>
                  </a:cubicBezTo>
                  <a:cubicBezTo>
                    <a:pt x="67" y="463"/>
                    <a:pt x="79" y="466"/>
                    <a:pt x="88" y="468"/>
                  </a:cubicBezTo>
                  <a:cubicBezTo>
                    <a:pt x="98" y="470"/>
                    <a:pt x="108" y="470"/>
                    <a:pt x="118" y="470"/>
                  </a:cubicBezTo>
                  <a:cubicBezTo>
                    <a:pt x="130" y="470"/>
                    <a:pt x="142" y="469"/>
                    <a:pt x="153" y="474"/>
                  </a:cubicBezTo>
                  <a:cubicBezTo>
                    <a:pt x="169" y="484"/>
                    <a:pt x="175" y="500"/>
                    <a:pt x="182" y="517"/>
                  </a:cubicBezTo>
                  <a:cubicBezTo>
                    <a:pt x="188" y="528"/>
                    <a:pt x="198" y="539"/>
                    <a:pt x="208" y="548"/>
                  </a:cubicBezTo>
                  <a:cubicBezTo>
                    <a:pt x="209" y="549"/>
                    <a:pt x="210" y="549"/>
                    <a:pt x="211" y="548"/>
                  </a:cubicBezTo>
                  <a:cubicBezTo>
                    <a:pt x="222" y="535"/>
                    <a:pt x="232" y="520"/>
                    <a:pt x="244" y="507"/>
                  </a:cubicBezTo>
                  <a:cubicBezTo>
                    <a:pt x="256" y="494"/>
                    <a:pt x="270" y="482"/>
                    <a:pt x="283" y="469"/>
                  </a:cubicBezTo>
                  <a:cubicBezTo>
                    <a:pt x="312" y="443"/>
                    <a:pt x="340" y="417"/>
                    <a:pt x="369" y="390"/>
                  </a:cubicBezTo>
                  <a:cubicBezTo>
                    <a:pt x="376" y="384"/>
                    <a:pt x="382" y="377"/>
                    <a:pt x="391" y="374"/>
                  </a:cubicBezTo>
                  <a:cubicBezTo>
                    <a:pt x="393" y="373"/>
                    <a:pt x="393" y="372"/>
                    <a:pt x="393" y="371"/>
                  </a:cubicBezTo>
                  <a:cubicBezTo>
                    <a:pt x="391" y="363"/>
                    <a:pt x="389" y="355"/>
                    <a:pt x="390" y="346"/>
                  </a:cubicBezTo>
                  <a:cubicBezTo>
                    <a:pt x="391" y="339"/>
                    <a:pt x="392" y="333"/>
                    <a:pt x="394" y="326"/>
                  </a:cubicBezTo>
                  <a:cubicBezTo>
                    <a:pt x="400" y="300"/>
                    <a:pt x="409" y="275"/>
                    <a:pt x="413" y="248"/>
                  </a:cubicBezTo>
                  <a:cubicBezTo>
                    <a:pt x="416" y="220"/>
                    <a:pt x="415" y="191"/>
                    <a:pt x="412" y="163"/>
                  </a:cubicBezTo>
                  <a:close/>
                  <a:moveTo>
                    <a:pt x="353" y="399"/>
                  </a:moveTo>
                  <a:cubicBezTo>
                    <a:pt x="338" y="412"/>
                    <a:pt x="323" y="426"/>
                    <a:pt x="308" y="440"/>
                  </a:cubicBezTo>
                  <a:cubicBezTo>
                    <a:pt x="292" y="455"/>
                    <a:pt x="276" y="470"/>
                    <a:pt x="260" y="485"/>
                  </a:cubicBezTo>
                  <a:cubicBezTo>
                    <a:pt x="250" y="494"/>
                    <a:pt x="240" y="503"/>
                    <a:pt x="232" y="514"/>
                  </a:cubicBezTo>
                  <a:cubicBezTo>
                    <a:pt x="224" y="523"/>
                    <a:pt x="217" y="533"/>
                    <a:pt x="209" y="543"/>
                  </a:cubicBezTo>
                  <a:cubicBezTo>
                    <a:pt x="199" y="533"/>
                    <a:pt x="190" y="522"/>
                    <a:pt x="184" y="508"/>
                  </a:cubicBezTo>
                  <a:cubicBezTo>
                    <a:pt x="178" y="493"/>
                    <a:pt x="170" y="479"/>
                    <a:pt x="155" y="470"/>
                  </a:cubicBezTo>
                  <a:cubicBezTo>
                    <a:pt x="148" y="467"/>
                    <a:pt x="141" y="466"/>
                    <a:pt x="134" y="465"/>
                  </a:cubicBezTo>
                  <a:cubicBezTo>
                    <a:pt x="166" y="450"/>
                    <a:pt x="196" y="431"/>
                    <a:pt x="218" y="402"/>
                  </a:cubicBezTo>
                  <a:cubicBezTo>
                    <a:pt x="229" y="388"/>
                    <a:pt x="239" y="372"/>
                    <a:pt x="243" y="355"/>
                  </a:cubicBezTo>
                  <a:cubicBezTo>
                    <a:pt x="246" y="340"/>
                    <a:pt x="246" y="326"/>
                    <a:pt x="246" y="311"/>
                  </a:cubicBezTo>
                  <a:cubicBezTo>
                    <a:pt x="246" y="308"/>
                    <a:pt x="241" y="308"/>
                    <a:pt x="241" y="311"/>
                  </a:cubicBezTo>
                  <a:cubicBezTo>
                    <a:pt x="242" y="325"/>
                    <a:pt x="241" y="338"/>
                    <a:pt x="239" y="352"/>
                  </a:cubicBezTo>
                  <a:cubicBezTo>
                    <a:pt x="235" y="371"/>
                    <a:pt x="224" y="387"/>
                    <a:pt x="213" y="402"/>
                  </a:cubicBezTo>
                  <a:cubicBezTo>
                    <a:pt x="190" y="431"/>
                    <a:pt x="157" y="450"/>
                    <a:pt x="123" y="465"/>
                  </a:cubicBezTo>
                  <a:cubicBezTo>
                    <a:pt x="123" y="465"/>
                    <a:pt x="123" y="465"/>
                    <a:pt x="123" y="465"/>
                  </a:cubicBezTo>
                  <a:cubicBezTo>
                    <a:pt x="120" y="465"/>
                    <a:pt x="117" y="465"/>
                    <a:pt x="113" y="465"/>
                  </a:cubicBezTo>
                  <a:cubicBezTo>
                    <a:pt x="98" y="465"/>
                    <a:pt x="81" y="464"/>
                    <a:pt x="68" y="455"/>
                  </a:cubicBezTo>
                  <a:cubicBezTo>
                    <a:pt x="56" y="447"/>
                    <a:pt x="59" y="429"/>
                    <a:pt x="59" y="417"/>
                  </a:cubicBezTo>
                  <a:cubicBezTo>
                    <a:pt x="59" y="412"/>
                    <a:pt x="59" y="406"/>
                    <a:pt x="57" y="401"/>
                  </a:cubicBezTo>
                  <a:cubicBezTo>
                    <a:pt x="57" y="400"/>
                    <a:pt x="55" y="398"/>
                    <a:pt x="54" y="397"/>
                  </a:cubicBezTo>
                  <a:cubicBezTo>
                    <a:pt x="50" y="395"/>
                    <a:pt x="49" y="394"/>
                    <a:pt x="51" y="389"/>
                  </a:cubicBezTo>
                  <a:cubicBezTo>
                    <a:pt x="52" y="383"/>
                    <a:pt x="54" y="378"/>
                    <a:pt x="50" y="374"/>
                  </a:cubicBezTo>
                  <a:cubicBezTo>
                    <a:pt x="48" y="372"/>
                    <a:pt x="43" y="371"/>
                    <a:pt x="42" y="369"/>
                  </a:cubicBezTo>
                  <a:cubicBezTo>
                    <a:pt x="41" y="365"/>
                    <a:pt x="41" y="359"/>
                    <a:pt x="42" y="355"/>
                  </a:cubicBezTo>
                  <a:cubicBezTo>
                    <a:pt x="42" y="350"/>
                    <a:pt x="42" y="345"/>
                    <a:pt x="38" y="341"/>
                  </a:cubicBezTo>
                  <a:cubicBezTo>
                    <a:pt x="35" y="338"/>
                    <a:pt x="30" y="336"/>
                    <a:pt x="26" y="335"/>
                  </a:cubicBezTo>
                  <a:cubicBezTo>
                    <a:pt x="22" y="333"/>
                    <a:pt x="17" y="332"/>
                    <a:pt x="12" y="330"/>
                  </a:cubicBezTo>
                  <a:cubicBezTo>
                    <a:pt x="8" y="328"/>
                    <a:pt x="7" y="326"/>
                    <a:pt x="8" y="322"/>
                  </a:cubicBezTo>
                  <a:cubicBezTo>
                    <a:pt x="11" y="311"/>
                    <a:pt x="16" y="302"/>
                    <a:pt x="21" y="292"/>
                  </a:cubicBezTo>
                  <a:cubicBezTo>
                    <a:pt x="25" y="282"/>
                    <a:pt x="29" y="272"/>
                    <a:pt x="32" y="261"/>
                  </a:cubicBezTo>
                  <a:cubicBezTo>
                    <a:pt x="36" y="247"/>
                    <a:pt x="39" y="231"/>
                    <a:pt x="30" y="218"/>
                  </a:cubicBezTo>
                  <a:cubicBezTo>
                    <a:pt x="27" y="213"/>
                    <a:pt x="25" y="209"/>
                    <a:pt x="24" y="202"/>
                  </a:cubicBezTo>
                  <a:cubicBezTo>
                    <a:pt x="24" y="195"/>
                    <a:pt x="26" y="188"/>
                    <a:pt x="27" y="181"/>
                  </a:cubicBezTo>
                  <a:cubicBezTo>
                    <a:pt x="29" y="168"/>
                    <a:pt x="31" y="156"/>
                    <a:pt x="33" y="144"/>
                  </a:cubicBezTo>
                  <a:cubicBezTo>
                    <a:pt x="36" y="131"/>
                    <a:pt x="38" y="117"/>
                    <a:pt x="39" y="104"/>
                  </a:cubicBezTo>
                  <a:cubicBezTo>
                    <a:pt x="39" y="104"/>
                    <a:pt x="39" y="103"/>
                    <a:pt x="39" y="102"/>
                  </a:cubicBezTo>
                  <a:cubicBezTo>
                    <a:pt x="48" y="106"/>
                    <a:pt x="58" y="108"/>
                    <a:pt x="67" y="110"/>
                  </a:cubicBezTo>
                  <a:cubicBezTo>
                    <a:pt x="75" y="112"/>
                    <a:pt x="83" y="113"/>
                    <a:pt x="91" y="116"/>
                  </a:cubicBezTo>
                  <a:cubicBezTo>
                    <a:pt x="97" y="118"/>
                    <a:pt x="103" y="121"/>
                    <a:pt x="108" y="125"/>
                  </a:cubicBezTo>
                  <a:cubicBezTo>
                    <a:pt x="120" y="133"/>
                    <a:pt x="133" y="136"/>
                    <a:pt x="146" y="141"/>
                  </a:cubicBezTo>
                  <a:cubicBezTo>
                    <a:pt x="158" y="145"/>
                    <a:pt x="168" y="151"/>
                    <a:pt x="172" y="164"/>
                  </a:cubicBezTo>
                  <a:cubicBezTo>
                    <a:pt x="175" y="171"/>
                    <a:pt x="176" y="179"/>
                    <a:pt x="179" y="186"/>
                  </a:cubicBezTo>
                  <a:cubicBezTo>
                    <a:pt x="181" y="193"/>
                    <a:pt x="184" y="200"/>
                    <a:pt x="187" y="208"/>
                  </a:cubicBezTo>
                  <a:cubicBezTo>
                    <a:pt x="193" y="220"/>
                    <a:pt x="197" y="233"/>
                    <a:pt x="205" y="244"/>
                  </a:cubicBezTo>
                  <a:cubicBezTo>
                    <a:pt x="207" y="246"/>
                    <a:pt x="210" y="250"/>
                    <a:pt x="213" y="249"/>
                  </a:cubicBezTo>
                  <a:cubicBezTo>
                    <a:pt x="216" y="249"/>
                    <a:pt x="217" y="245"/>
                    <a:pt x="217" y="243"/>
                  </a:cubicBezTo>
                  <a:cubicBezTo>
                    <a:pt x="221" y="231"/>
                    <a:pt x="221" y="218"/>
                    <a:pt x="224" y="206"/>
                  </a:cubicBezTo>
                  <a:cubicBezTo>
                    <a:pt x="226" y="191"/>
                    <a:pt x="236" y="162"/>
                    <a:pt x="255" y="162"/>
                  </a:cubicBezTo>
                  <a:cubicBezTo>
                    <a:pt x="264" y="162"/>
                    <a:pt x="272" y="169"/>
                    <a:pt x="279" y="174"/>
                  </a:cubicBezTo>
                  <a:cubicBezTo>
                    <a:pt x="286" y="180"/>
                    <a:pt x="293" y="189"/>
                    <a:pt x="297" y="198"/>
                  </a:cubicBezTo>
                  <a:cubicBezTo>
                    <a:pt x="300" y="208"/>
                    <a:pt x="299" y="221"/>
                    <a:pt x="298" y="232"/>
                  </a:cubicBezTo>
                  <a:cubicBezTo>
                    <a:pt x="295" y="246"/>
                    <a:pt x="289" y="259"/>
                    <a:pt x="281" y="270"/>
                  </a:cubicBezTo>
                  <a:cubicBezTo>
                    <a:pt x="275" y="279"/>
                    <a:pt x="267" y="286"/>
                    <a:pt x="258" y="291"/>
                  </a:cubicBezTo>
                  <a:cubicBezTo>
                    <a:pt x="256" y="292"/>
                    <a:pt x="254" y="293"/>
                    <a:pt x="252" y="293"/>
                  </a:cubicBezTo>
                  <a:cubicBezTo>
                    <a:pt x="249" y="293"/>
                    <a:pt x="245" y="289"/>
                    <a:pt x="243" y="287"/>
                  </a:cubicBezTo>
                  <a:cubicBezTo>
                    <a:pt x="241" y="285"/>
                    <a:pt x="237" y="289"/>
                    <a:pt x="240" y="291"/>
                  </a:cubicBezTo>
                  <a:cubicBezTo>
                    <a:pt x="245" y="296"/>
                    <a:pt x="250" y="299"/>
                    <a:pt x="257" y="296"/>
                  </a:cubicBezTo>
                  <a:cubicBezTo>
                    <a:pt x="262" y="295"/>
                    <a:pt x="266" y="292"/>
                    <a:pt x="270" y="289"/>
                  </a:cubicBezTo>
                  <a:cubicBezTo>
                    <a:pt x="276" y="296"/>
                    <a:pt x="281" y="302"/>
                    <a:pt x="287" y="309"/>
                  </a:cubicBezTo>
                  <a:cubicBezTo>
                    <a:pt x="291" y="315"/>
                    <a:pt x="296" y="321"/>
                    <a:pt x="301" y="327"/>
                  </a:cubicBezTo>
                  <a:cubicBezTo>
                    <a:pt x="304" y="332"/>
                    <a:pt x="307" y="337"/>
                    <a:pt x="311" y="340"/>
                  </a:cubicBezTo>
                  <a:cubicBezTo>
                    <a:pt x="324" y="350"/>
                    <a:pt x="343" y="352"/>
                    <a:pt x="358" y="357"/>
                  </a:cubicBezTo>
                  <a:cubicBezTo>
                    <a:pt x="366" y="359"/>
                    <a:pt x="378" y="363"/>
                    <a:pt x="386" y="358"/>
                  </a:cubicBezTo>
                  <a:cubicBezTo>
                    <a:pt x="386" y="362"/>
                    <a:pt x="387" y="366"/>
                    <a:pt x="388" y="370"/>
                  </a:cubicBezTo>
                  <a:cubicBezTo>
                    <a:pt x="374" y="376"/>
                    <a:pt x="363" y="389"/>
                    <a:pt x="353" y="39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41" name="Freeform 20"/>
            <p:cNvSpPr>
              <a:spLocks/>
            </p:cNvSpPr>
            <p:nvPr/>
          </p:nvSpPr>
          <p:spPr bwMode="auto">
            <a:xfrm>
              <a:off x="6330950" y="2233613"/>
              <a:ext cx="441325" cy="509588"/>
            </a:xfrm>
            <a:custGeom>
              <a:avLst/>
              <a:gdLst>
                <a:gd name="T0" fmla="*/ 301 w 381"/>
                <a:gd name="T1" fmla="*/ 338 h 441"/>
                <a:gd name="T2" fmla="*/ 225 w 381"/>
                <a:gd name="T3" fmla="*/ 412 h 441"/>
                <a:gd name="T4" fmla="*/ 177 w 381"/>
                <a:gd name="T5" fmla="*/ 406 h 441"/>
                <a:gd name="T6" fmla="*/ 127 w 381"/>
                <a:gd name="T7" fmla="*/ 363 h 441"/>
                <a:gd name="T8" fmla="*/ 236 w 381"/>
                <a:gd name="T9" fmla="*/ 253 h 441"/>
                <a:gd name="T10" fmla="*/ 234 w 381"/>
                <a:gd name="T11" fmla="*/ 209 h 441"/>
                <a:gd name="T12" fmla="*/ 206 w 381"/>
                <a:gd name="T13" fmla="*/ 300 h 441"/>
                <a:gd name="T14" fmla="*/ 116 w 381"/>
                <a:gd name="T15" fmla="*/ 363 h 441"/>
                <a:gd name="T16" fmla="*/ 61 w 381"/>
                <a:gd name="T17" fmla="*/ 353 h 441"/>
                <a:gd name="T18" fmla="*/ 50 w 381"/>
                <a:gd name="T19" fmla="*/ 299 h 441"/>
                <a:gd name="T20" fmla="*/ 44 w 381"/>
                <a:gd name="T21" fmla="*/ 287 h 441"/>
                <a:gd name="T22" fmla="*/ 35 w 381"/>
                <a:gd name="T23" fmla="*/ 267 h 441"/>
                <a:gd name="T24" fmla="*/ 31 w 381"/>
                <a:gd name="T25" fmla="*/ 239 h 441"/>
                <a:gd name="T26" fmla="*/ 5 w 381"/>
                <a:gd name="T27" fmla="*/ 228 h 441"/>
                <a:gd name="T28" fmla="*/ 14 w 381"/>
                <a:gd name="T29" fmla="*/ 190 h 441"/>
                <a:gd name="T30" fmla="*/ 23 w 381"/>
                <a:gd name="T31" fmla="*/ 116 h 441"/>
                <a:gd name="T32" fmla="*/ 20 w 381"/>
                <a:gd name="T33" fmla="*/ 79 h 441"/>
                <a:gd name="T34" fmla="*/ 32 w 381"/>
                <a:gd name="T35" fmla="*/ 2 h 441"/>
                <a:gd name="T36" fmla="*/ 60 w 381"/>
                <a:gd name="T37" fmla="*/ 8 h 441"/>
                <a:gd name="T38" fmla="*/ 101 w 381"/>
                <a:gd name="T39" fmla="*/ 23 h 441"/>
                <a:gd name="T40" fmla="*/ 165 w 381"/>
                <a:gd name="T41" fmla="*/ 62 h 441"/>
                <a:gd name="T42" fmla="*/ 180 w 381"/>
                <a:gd name="T43" fmla="*/ 106 h 441"/>
                <a:gd name="T44" fmla="*/ 206 w 381"/>
                <a:gd name="T45" fmla="*/ 147 h 441"/>
                <a:gd name="T46" fmla="*/ 217 w 381"/>
                <a:gd name="T47" fmla="*/ 104 h 441"/>
                <a:gd name="T48" fmla="*/ 272 w 381"/>
                <a:gd name="T49" fmla="*/ 72 h 441"/>
                <a:gd name="T50" fmla="*/ 291 w 381"/>
                <a:gd name="T51" fmla="*/ 130 h 441"/>
                <a:gd name="T52" fmla="*/ 251 w 381"/>
                <a:gd name="T53" fmla="*/ 189 h 441"/>
                <a:gd name="T54" fmla="*/ 236 w 381"/>
                <a:gd name="T55" fmla="*/ 185 h 441"/>
                <a:gd name="T56" fmla="*/ 250 w 381"/>
                <a:gd name="T57" fmla="*/ 194 h 441"/>
                <a:gd name="T58" fmla="*/ 280 w 381"/>
                <a:gd name="T59" fmla="*/ 207 h 441"/>
                <a:gd name="T60" fmla="*/ 304 w 381"/>
                <a:gd name="T61" fmla="*/ 238 h 441"/>
                <a:gd name="T62" fmla="*/ 379 w 381"/>
                <a:gd name="T63" fmla="*/ 256 h 441"/>
                <a:gd name="T64" fmla="*/ 346 w 381"/>
                <a:gd name="T65" fmla="*/ 297 h 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81" h="441">
                  <a:moveTo>
                    <a:pt x="346" y="297"/>
                  </a:moveTo>
                  <a:cubicBezTo>
                    <a:pt x="331" y="310"/>
                    <a:pt x="316" y="324"/>
                    <a:pt x="301" y="338"/>
                  </a:cubicBezTo>
                  <a:cubicBezTo>
                    <a:pt x="285" y="353"/>
                    <a:pt x="269" y="368"/>
                    <a:pt x="253" y="383"/>
                  </a:cubicBezTo>
                  <a:cubicBezTo>
                    <a:pt x="243" y="392"/>
                    <a:pt x="233" y="401"/>
                    <a:pt x="225" y="412"/>
                  </a:cubicBezTo>
                  <a:cubicBezTo>
                    <a:pt x="217" y="421"/>
                    <a:pt x="210" y="431"/>
                    <a:pt x="202" y="441"/>
                  </a:cubicBezTo>
                  <a:cubicBezTo>
                    <a:pt x="192" y="431"/>
                    <a:pt x="183" y="420"/>
                    <a:pt x="177" y="406"/>
                  </a:cubicBezTo>
                  <a:cubicBezTo>
                    <a:pt x="171" y="391"/>
                    <a:pt x="163" y="377"/>
                    <a:pt x="148" y="368"/>
                  </a:cubicBezTo>
                  <a:cubicBezTo>
                    <a:pt x="141" y="365"/>
                    <a:pt x="134" y="364"/>
                    <a:pt x="127" y="363"/>
                  </a:cubicBezTo>
                  <a:cubicBezTo>
                    <a:pt x="159" y="348"/>
                    <a:pt x="189" y="329"/>
                    <a:pt x="211" y="300"/>
                  </a:cubicBezTo>
                  <a:cubicBezTo>
                    <a:pt x="222" y="286"/>
                    <a:pt x="232" y="270"/>
                    <a:pt x="236" y="253"/>
                  </a:cubicBezTo>
                  <a:cubicBezTo>
                    <a:pt x="239" y="238"/>
                    <a:pt x="239" y="224"/>
                    <a:pt x="239" y="209"/>
                  </a:cubicBezTo>
                  <a:cubicBezTo>
                    <a:pt x="239" y="206"/>
                    <a:pt x="234" y="206"/>
                    <a:pt x="234" y="209"/>
                  </a:cubicBezTo>
                  <a:cubicBezTo>
                    <a:pt x="235" y="223"/>
                    <a:pt x="234" y="236"/>
                    <a:pt x="232" y="250"/>
                  </a:cubicBezTo>
                  <a:cubicBezTo>
                    <a:pt x="228" y="269"/>
                    <a:pt x="217" y="285"/>
                    <a:pt x="206" y="300"/>
                  </a:cubicBezTo>
                  <a:cubicBezTo>
                    <a:pt x="183" y="329"/>
                    <a:pt x="150" y="348"/>
                    <a:pt x="116" y="363"/>
                  </a:cubicBezTo>
                  <a:cubicBezTo>
                    <a:pt x="116" y="363"/>
                    <a:pt x="116" y="363"/>
                    <a:pt x="116" y="363"/>
                  </a:cubicBezTo>
                  <a:cubicBezTo>
                    <a:pt x="113" y="363"/>
                    <a:pt x="110" y="363"/>
                    <a:pt x="106" y="363"/>
                  </a:cubicBezTo>
                  <a:cubicBezTo>
                    <a:pt x="91" y="363"/>
                    <a:pt x="74" y="362"/>
                    <a:pt x="61" y="353"/>
                  </a:cubicBezTo>
                  <a:cubicBezTo>
                    <a:pt x="49" y="345"/>
                    <a:pt x="52" y="327"/>
                    <a:pt x="52" y="315"/>
                  </a:cubicBezTo>
                  <a:cubicBezTo>
                    <a:pt x="52" y="310"/>
                    <a:pt x="52" y="304"/>
                    <a:pt x="50" y="299"/>
                  </a:cubicBezTo>
                  <a:cubicBezTo>
                    <a:pt x="50" y="298"/>
                    <a:pt x="48" y="296"/>
                    <a:pt x="47" y="295"/>
                  </a:cubicBezTo>
                  <a:cubicBezTo>
                    <a:pt x="43" y="293"/>
                    <a:pt x="42" y="292"/>
                    <a:pt x="44" y="287"/>
                  </a:cubicBezTo>
                  <a:cubicBezTo>
                    <a:pt x="45" y="281"/>
                    <a:pt x="47" y="276"/>
                    <a:pt x="43" y="272"/>
                  </a:cubicBezTo>
                  <a:cubicBezTo>
                    <a:pt x="41" y="270"/>
                    <a:pt x="36" y="269"/>
                    <a:pt x="35" y="267"/>
                  </a:cubicBezTo>
                  <a:cubicBezTo>
                    <a:pt x="34" y="263"/>
                    <a:pt x="34" y="257"/>
                    <a:pt x="35" y="253"/>
                  </a:cubicBezTo>
                  <a:cubicBezTo>
                    <a:pt x="35" y="248"/>
                    <a:pt x="35" y="243"/>
                    <a:pt x="31" y="239"/>
                  </a:cubicBezTo>
                  <a:cubicBezTo>
                    <a:pt x="28" y="236"/>
                    <a:pt x="23" y="234"/>
                    <a:pt x="19" y="233"/>
                  </a:cubicBezTo>
                  <a:cubicBezTo>
                    <a:pt x="15" y="231"/>
                    <a:pt x="10" y="230"/>
                    <a:pt x="5" y="228"/>
                  </a:cubicBezTo>
                  <a:cubicBezTo>
                    <a:pt x="1" y="226"/>
                    <a:pt x="0" y="224"/>
                    <a:pt x="1" y="220"/>
                  </a:cubicBezTo>
                  <a:cubicBezTo>
                    <a:pt x="4" y="209"/>
                    <a:pt x="9" y="200"/>
                    <a:pt x="14" y="190"/>
                  </a:cubicBezTo>
                  <a:cubicBezTo>
                    <a:pt x="18" y="180"/>
                    <a:pt x="22" y="170"/>
                    <a:pt x="25" y="159"/>
                  </a:cubicBezTo>
                  <a:cubicBezTo>
                    <a:pt x="29" y="145"/>
                    <a:pt x="32" y="129"/>
                    <a:pt x="23" y="116"/>
                  </a:cubicBezTo>
                  <a:cubicBezTo>
                    <a:pt x="20" y="111"/>
                    <a:pt x="18" y="107"/>
                    <a:pt x="17" y="100"/>
                  </a:cubicBezTo>
                  <a:cubicBezTo>
                    <a:pt x="17" y="93"/>
                    <a:pt x="19" y="86"/>
                    <a:pt x="20" y="79"/>
                  </a:cubicBezTo>
                  <a:cubicBezTo>
                    <a:pt x="22" y="66"/>
                    <a:pt x="24" y="54"/>
                    <a:pt x="26" y="42"/>
                  </a:cubicBezTo>
                  <a:cubicBezTo>
                    <a:pt x="29" y="29"/>
                    <a:pt x="31" y="15"/>
                    <a:pt x="32" y="2"/>
                  </a:cubicBezTo>
                  <a:cubicBezTo>
                    <a:pt x="32" y="2"/>
                    <a:pt x="32" y="1"/>
                    <a:pt x="32" y="0"/>
                  </a:cubicBezTo>
                  <a:cubicBezTo>
                    <a:pt x="41" y="4"/>
                    <a:pt x="51" y="6"/>
                    <a:pt x="60" y="8"/>
                  </a:cubicBezTo>
                  <a:cubicBezTo>
                    <a:pt x="68" y="10"/>
                    <a:pt x="76" y="11"/>
                    <a:pt x="84" y="14"/>
                  </a:cubicBezTo>
                  <a:cubicBezTo>
                    <a:pt x="90" y="16"/>
                    <a:pt x="96" y="19"/>
                    <a:pt x="101" y="23"/>
                  </a:cubicBezTo>
                  <a:cubicBezTo>
                    <a:pt x="113" y="31"/>
                    <a:pt x="126" y="34"/>
                    <a:pt x="139" y="39"/>
                  </a:cubicBezTo>
                  <a:cubicBezTo>
                    <a:pt x="151" y="43"/>
                    <a:pt x="161" y="49"/>
                    <a:pt x="165" y="62"/>
                  </a:cubicBezTo>
                  <a:cubicBezTo>
                    <a:pt x="168" y="69"/>
                    <a:pt x="169" y="77"/>
                    <a:pt x="172" y="84"/>
                  </a:cubicBezTo>
                  <a:cubicBezTo>
                    <a:pt x="174" y="91"/>
                    <a:pt x="177" y="98"/>
                    <a:pt x="180" y="106"/>
                  </a:cubicBezTo>
                  <a:cubicBezTo>
                    <a:pt x="186" y="118"/>
                    <a:pt x="190" y="131"/>
                    <a:pt x="198" y="142"/>
                  </a:cubicBezTo>
                  <a:cubicBezTo>
                    <a:pt x="200" y="144"/>
                    <a:pt x="203" y="148"/>
                    <a:pt x="206" y="147"/>
                  </a:cubicBezTo>
                  <a:cubicBezTo>
                    <a:pt x="209" y="147"/>
                    <a:pt x="210" y="143"/>
                    <a:pt x="210" y="141"/>
                  </a:cubicBezTo>
                  <a:cubicBezTo>
                    <a:pt x="214" y="129"/>
                    <a:pt x="214" y="116"/>
                    <a:pt x="217" y="104"/>
                  </a:cubicBezTo>
                  <a:cubicBezTo>
                    <a:pt x="219" y="89"/>
                    <a:pt x="229" y="60"/>
                    <a:pt x="248" y="60"/>
                  </a:cubicBezTo>
                  <a:cubicBezTo>
                    <a:pt x="257" y="60"/>
                    <a:pt x="265" y="67"/>
                    <a:pt x="272" y="72"/>
                  </a:cubicBezTo>
                  <a:cubicBezTo>
                    <a:pt x="279" y="78"/>
                    <a:pt x="286" y="87"/>
                    <a:pt x="290" y="96"/>
                  </a:cubicBezTo>
                  <a:cubicBezTo>
                    <a:pt x="293" y="106"/>
                    <a:pt x="292" y="119"/>
                    <a:pt x="291" y="130"/>
                  </a:cubicBezTo>
                  <a:cubicBezTo>
                    <a:pt x="288" y="144"/>
                    <a:pt x="282" y="157"/>
                    <a:pt x="274" y="168"/>
                  </a:cubicBezTo>
                  <a:cubicBezTo>
                    <a:pt x="268" y="177"/>
                    <a:pt x="260" y="184"/>
                    <a:pt x="251" y="189"/>
                  </a:cubicBezTo>
                  <a:cubicBezTo>
                    <a:pt x="249" y="190"/>
                    <a:pt x="247" y="191"/>
                    <a:pt x="245" y="191"/>
                  </a:cubicBezTo>
                  <a:cubicBezTo>
                    <a:pt x="242" y="191"/>
                    <a:pt x="238" y="187"/>
                    <a:pt x="236" y="185"/>
                  </a:cubicBezTo>
                  <a:cubicBezTo>
                    <a:pt x="234" y="183"/>
                    <a:pt x="230" y="187"/>
                    <a:pt x="233" y="189"/>
                  </a:cubicBezTo>
                  <a:cubicBezTo>
                    <a:pt x="238" y="194"/>
                    <a:pt x="243" y="197"/>
                    <a:pt x="250" y="194"/>
                  </a:cubicBezTo>
                  <a:cubicBezTo>
                    <a:pt x="255" y="193"/>
                    <a:pt x="259" y="190"/>
                    <a:pt x="263" y="187"/>
                  </a:cubicBezTo>
                  <a:cubicBezTo>
                    <a:pt x="269" y="194"/>
                    <a:pt x="274" y="200"/>
                    <a:pt x="280" y="207"/>
                  </a:cubicBezTo>
                  <a:cubicBezTo>
                    <a:pt x="284" y="213"/>
                    <a:pt x="289" y="219"/>
                    <a:pt x="294" y="225"/>
                  </a:cubicBezTo>
                  <a:cubicBezTo>
                    <a:pt x="297" y="230"/>
                    <a:pt x="300" y="235"/>
                    <a:pt x="304" y="238"/>
                  </a:cubicBezTo>
                  <a:cubicBezTo>
                    <a:pt x="317" y="248"/>
                    <a:pt x="336" y="250"/>
                    <a:pt x="351" y="255"/>
                  </a:cubicBezTo>
                  <a:cubicBezTo>
                    <a:pt x="359" y="257"/>
                    <a:pt x="371" y="261"/>
                    <a:pt x="379" y="256"/>
                  </a:cubicBezTo>
                  <a:cubicBezTo>
                    <a:pt x="379" y="260"/>
                    <a:pt x="380" y="264"/>
                    <a:pt x="381" y="268"/>
                  </a:cubicBezTo>
                  <a:cubicBezTo>
                    <a:pt x="367" y="274"/>
                    <a:pt x="356" y="287"/>
                    <a:pt x="346" y="29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42" name="Freeform 21"/>
            <p:cNvSpPr>
              <a:spLocks/>
            </p:cNvSpPr>
            <p:nvPr/>
          </p:nvSpPr>
          <p:spPr bwMode="auto">
            <a:xfrm>
              <a:off x="5853113" y="3571876"/>
              <a:ext cx="117475" cy="239713"/>
            </a:xfrm>
            <a:custGeom>
              <a:avLst/>
              <a:gdLst>
                <a:gd name="T0" fmla="*/ 22 w 102"/>
                <a:gd name="T1" fmla="*/ 6 h 208"/>
                <a:gd name="T2" fmla="*/ 58 w 102"/>
                <a:gd name="T3" fmla="*/ 0 h 208"/>
                <a:gd name="T4" fmla="*/ 91 w 102"/>
                <a:gd name="T5" fmla="*/ 72 h 208"/>
                <a:gd name="T6" fmla="*/ 102 w 102"/>
                <a:gd name="T7" fmla="*/ 182 h 208"/>
                <a:gd name="T8" fmla="*/ 70 w 102"/>
                <a:gd name="T9" fmla="*/ 203 h 208"/>
                <a:gd name="T10" fmla="*/ 56 w 102"/>
                <a:gd name="T11" fmla="*/ 208 h 208"/>
                <a:gd name="T12" fmla="*/ 28 w 102"/>
                <a:gd name="T13" fmla="*/ 162 h 208"/>
                <a:gd name="T14" fmla="*/ 2 w 102"/>
                <a:gd name="T15" fmla="*/ 59 h 208"/>
                <a:gd name="T16" fmla="*/ 2 w 102"/>
                <a:gd name="T17" fmla="*/ 17 h 208"/>
                <a:gd name="T18" fmla="*/ 22 w 102"/>
                <a:gd name="T19" fmla="*/ 6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2" h="208">
                  <a:moveTo>
                    <a:pt x="22" y="6"/>
                  </a:moveTo>
                  <a:cubicBezTo>
                    <a:pt x="25" y="5"/>
                    <a:pt x="58" y="0"/>
                    <a:pt x="58" y="0"/>
                  </a:cubicBezTo>
                  <a:cubicBezTo>
                    <a:pt x="58" y="0"/>
                    <a:pt x="84" y="37"/>
                    <a:pt x="91" y="72"/>
                  </a:cubicBezTo>
                  <a:cubicBezTo>
                    <a:pt x="97" y="106"/>
                    <a:pt x="102" y="182"/>
                    <a:pt x="102" y="182"/>
                  </a:cubicBezTo>
                  <a:cubicBezTo>
                    <a:pt x="102" y="182"/>
                    <a:pt x="74" y="201"/>
                    <a:pt x="70" y="203"/>
                  </a:cubicBezTo>
                  <a:cubicBezTo>
                    <a:pt x="67" y="205"/>
                    <a:pt x="56" y="208"/>
                    <a:pt x="56" y="208"/>
                  </a:cubicBezTo>
                  <a:cubicBezTo>
                    <a:pt x="56" y="208"/>
                    <a:pt x="35" y="178"/>
                    <a:pt x="28" y="162"/>
                  </a:cubicBezTo>
                  <a:cubicBezTo>
                    <a:pt x="20" y="146"/>
                    <a:pt x="4" y="71"/>
                    <a:pt x="2" y="59"/>
                  </a:cubicBezTo>
                  <a:cubicBezTo>
                    <a:pt x="0" y="48"/>
                    <a:pt x="0" y="21"/>
                    <a:pt x="2" y="17"/>
                  </a:cubicBezTo>
                  <a:cubicBezTo>
                    <a:pt x="5" y="13"/>
                    <a:pt x="18" y="8"/>
                    <a:pt x="22" y="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43" name="Freeform 22"/>
            <p:cNvSpPr>
              <a:spLocks/>
            </p:cNvSpPr>
            <p:nvPr/>
          </p:nvSpPr>
          <p:spPr bwMode="auto">
            <a:xfrm>
              <a:off x="5853113" y="3576638"/>
              <a:ext cx="117475" cy="234950"/>
            </a:xfrm>
            <a:custGeom>
              <a:avLst/>
              <a:gdLst>
                <a:gd name="T0" fmla="*/ 91 w 102"/>
                <a:gd name="T1" fmla="*/ 68 h 204"/>
                <a:gd name="T2" fmla="*/ 91 w 102"/>
                <a:gd name="T3" fmla="*/ 110 h 204"/>
                <a:gd name="T4" fmla="*/ 70 w 102"/>
                <a:gd name="T5" fmla="*/ 140 h 204"/>
                <a:gd name="T6" fmla="*/ 54 w 102"/>
                <a:gd name="T7" fmla="*/ 73 h 204"/>
                <a:gd name="T8" fmla="*/ 32 w 102"/>
                <a:gd name="T9" fmla="*/ 5 h 204"/>
                <a:gd name="T10" fmla="*/ 34 w 102"/>
                <a:gd name="T11" fmla="*/ 0 h 204"/>
                <a:gd name="T12" fmla="*/ 22 w 102"/>
                <a:gd name="T13" fmla="*/ 2 h 204"/>
                <a:gd name="T14" fmla="*/ 2 w 102"/>
                <a:gd name="T15" fmla="*/ 13 h 204"/>
                <a:gd name="T16" fmla="*/ 2 w 102"/>
                <a:gd name="T17" fmla="*/ 55 h 204"/>
                <a:gd name="T18" fmla="*/ 28 w 102"/>
                <a:gd name="T19" fmla="*/ 158 h 204"/>
                <a:gd name="T20" fmla="*/ 56 w 102"/>
                <a:gd name="T21" fmla="*/ 204 h 204"/>
                <a:gd name="T22" fmla="*/ 70 w 102"/>
                <a:gd name="T23" fmla="*/ 199 h 204"/>
                <a:gd name="T24" fmla="*/ 102 w 102"/>
                <a:gd name="T25" fmla="*/ 178 h 204"/>
                <a:gd name="T26" fmla="*/ 91 w 102"/>
                <a:gd name="T27" fmla="*/ 68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02" h="204">
                  <a:moveTo>
                    <a:pt x="91" y="68"/>
                  </a:moveTo>
                  <a:cubicBezTo>
                    <a:pt x="91" y="84"/>
                    <a:pt x="91" y="101"/>
                    <a:pt x="91" y="110"/>
                  </a:cubicBezTo>
                  <a:cubicBezTo>
                    <a:pt x="91" y="127"/>
                    <a:pt x="80" y="136"/>
                    <a:pt x="70" y="140"/>
                  </a:cubicBezTo>
                  <a:cubicBezTo>
                    <a:pt x="60" y="144"/>
                    <a:pt x="57" y="104"/>
                    <a:pt x="54" y="73"/>
                  </a:cubicBezTo>
                  <a:cubicBezTo>
                    <a:pt x="51" y="42"/>
                    <a:pt x="36" y="13"/>
                    <a:pt x="32" y="5"/>
                  </a:cubicBezTo>
                  <a:cubicBezTo>
                    <a:pt x="31" y="3"/>
                    <a:pt x="32" y="1"/>
                    <a:pt x="34" y="0"/>
                  </a:cubicBezTo>
                  <a:cubicBezTo>
                    <a:pt x="28" y="1"/>
                    <a:pt x="23" y="2"/>
                    <a:pt x="22" y="2"/>
                  </a:cubicBezTo>
                  <a:cubicBezTo>
                    <a:pt x="18" y="4"/>
                    <a:pt x="5" y="9"/>
                    <a:pt x="2" y="13"/>
                  </a:cubicBezTo>
                  <a:cubicBezTo>
                    <a:pt x="0" y="17"/>
                    <a:pt x="0" y="44"/>
                    <a:pt x="2" y="55"/>
                  </a:cubicBezTo>
                  <a:cubicBezTo>
                    <a:pt x="4" y="67"/>
                    <a:pt x="20" y="142"/>
                    <a:pt x="28" y="158"/>
                  </a:cubicBezTo>
                  <a:cubicBezTo>
                    <a:pt x="35" y="174"/>
                    <a:pt x="56" y="204"/>
                    <a:pt x="56" y="204"/>
                  </a:cubicBezTo>
                  <a:cubicBezTo>
                    <a:pt x="56" y="204"/>
                    <a:pt x="67" y="201"/>
                    <a:pt x="70" y="199"/>
                  </a:cubicBezTo>
                  <a:cubicBezTo>
                    <a:pt x="74" y="197"/>
                    <a:pt x="102" y="178"/>
                    <a:pt x="102" y="178"/>
                  </a:cubicBezTo>
                  <a:cubicBezTo>
                    <a:pt x="102" y="178"/>
                    <a:pt x="97" y="103"/>
                    <a:pt x="91" y="68"/>
                  </a:cubicBezTo>
                  <a:close/>
                </a:path>
              </a:pathLst>
            </a:custGeom>
            <a:solidFill>
              <a:srgbClr val="BBBD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44" name="Freeform 23"/>
            <p:cNvSpPr>
              <a:spLocks noEditPoints="1"/>
            </p:cNvSpPr>
            <p:nvPr/>
          </p:nvSpPr>
          <p:spPr bwMode="auto">
            <a:xfrm>
              <a:off x="5588000" y="3527426"/>
              <a:ext cx="319087" cy="300038"/>
            </a:xfrm>
            <a:custGeom>
              <a:avLst/>
              <a:gdLst>
                <a:gd name="T0" fmla="*/ 230 w 276"/>
                <a:gd name="T1" fmla="*/ 36 h 259"/>
                <a:gd name="T2" fmla="*/ 148 w 276"/>
                <a:gd name="T3" fmla="*/ 1 h 259"/>
                <a:gd name="T4" fmla="*/ 100 w 276"/>
                <a:gd name="T5" fmla="*/ 15 h 259"/>
                <a:gd name="T6" fmla="*/ 37 w 276"/>
                <a:gd name="T7" fmla="*/ 37 h 259"/>
                <a:gd name="T8" fmla="*/ 9 w 276"/>
                <a:gd name="T9" fmla="*/ 184 h 259"/>
                <a:gd name="T10" fmla="*/ 57 w 276"/>
                <a:gd name="T11" fmla="*/ 214 h 259"/>
                <a:gd name="T12" fmla="*/ 85 w 276"/>
                <a:gd name="T13" fmla="*/ 238 h 259"/>
                <a:gd name="T14" fmla="*/ 129 w 276"/>
                <a:gd name="T15" fmla="*/ 248 h 259"/>
                <a:gd name="T16" fmla="*/ 221 w 276"/>
                <a:gd name="T17" fmla="*/ 212 h 259"/>
                <a:gd name="T18" fmla="*/ 246 w 276"/>
                <a:gd name="T19" fmla="*/ 185 h 259"/>
                <a:gd name="T20" fmla="*/ 273 w 276"/>
                <a:gd name="T21" fmla="*/ 131 h 259"/>
                <a:gd name="T22" fmla="*/ 8 w 276"/>
                <a:gd name="T23" fmla="*/ 160 h 259"/>
                <a:gd name="T24" fmla="*/ 14 w 276"/>
                <a:gd name="T25" fmla="*/ 159 h 259"/>
                <a:gd name="T26" fmla="*/ 32 w 276"/>
                <a:gd name="T27" fmla="*/ 189 h 259"/>
                <a:gd name="T28" fmla="*/ 40 w 276"/>
                <a:gd name="T29" fmla="*/ 189 h 259"/>
                <a:gd name="T30" fmla="*/ 84 w 276"/>
                <a:gd name="T31" fmla="*/ 170 h 259"/>
                <a:gd name="T32" fmla="*/ 60 w 276"/>
                <a:gd name="T33" fmla="*/ 210 h 259"/>
                <a:gd name="T34" fmla="*/ 61 w 276"/>
                <a:gd name="T35" fmla="*/ 216 h 259"/>
                <a:gd name="T36" fmla="*/ 65 w 276"/>
                <a:gd name="T37" fmla="*/ 219 h 259"/>
                <a:gd name="T38" fmla="*/ 106 w 276"/>
                <a:gd name="T39" fmla="*/ 193 h 259"/>
                <a:gd name="T40" fmla="*/ 83 w 276"/>
                <a:gd name="T41" fmla="*/ 233 h 259"/>
                <a:gd name="T42" fmla="*/ 121 w 276"/>
                <a:gd name="T43" fmla="*/ 221 h 259"/>
                <a:gd name="T44" fmla="*/ 126 w 276"/>
                <a:gd name="T45" fmla="*/ 245 h 259"/>
                <a:gd name="T46" fmla="*/ 211 w 276"/>
                <a:gd name="T47" fmla="*/ 139 h 259"/>
                <a:gd name="T48" fmla="*/ 208 w 276"/>
                <a:gd name="T49" fmla="*/ 209 h 259"/>
                <a:gd name="T50" fmla="*/ 182 w 276"/>
                <a:gd name="T51" fmla="*/ 177 h 259"/>
                <a:gd name="T52" fmla="*/ 195 w 276"/>
                <a:gd name="T53" fmla="*/ 202 h 259"/>
                <a:gd name="T54" fmla="*/ 174 w 276"/>
                <a:gd name="T55" fmla="*/ 230 h 259"/>
                <a:gd name="T56" fmla="*/ 168 w 276"/>
                <a:gd name="T57" fmla="*/ 244 h 259"/>
                <a:gd name="T58" fmla="*/ 140 w 276"/>
                <a:gd name="T59" fmla="*/ 200 h 259"/>
                <a:gd name="T60" fmla="*/ 58 w 276"/>
                <a:gd name="T61" fmla="*/ 181 h 259"/>
                <a:gd name="T62" fmla="*/ 10 w 276"/>
                <a:gd name="T63" fmla="*/ 156 h 259"/>
                <a:gd name="T64" fmla="*/ 73 w 276"/>
                <a:gd name="T65" fmla="*/ 30 h 259"/>
                <a:gd name="T66" fmla="*/ 64 w 276"/>
                <a:gd name="T67" fmla="*/ 58 h 259"/>
                <a:gd name="T68" fmla="*/ 129 w 276"/>
                <a:gd name="T69" fmla="*/ 56 h 259"/>
                <a:gd name="T70" fmla="*/ 175 w 276"/>
                <a:gd name="T71" fmla="*/ 67 h 259"/>
                <a:gd name="T72" fmla="*/ 214 w 276"/>
                <a:gd name="T73" fmla="*/ 116 h 259"/>
                <a:gd name="T74" fmla="*/ 240 w 276"/>
                <a:gd name="T75" fmla="*/ 143 h 259"/>
                <a:gd name="T76" fmla="*/ 259 w 276"/>
                <a:gd name="T77" fmla="*/ 171 h 259"/>
                <a:gd name="T78" fmla="*/ 254 w 276"/>
                <a:gd name="T79" fmla="*/ 172 h 259"/>
                <a:gd name="T80" fmla="*/ 238 w 276"/>
                <a:gd name="T81" fmla="*/ 117 h 259"/>
                <a:gd name="T82" fmla="*/ 242 w 276"/>
                <a:gd name="T83" fmla="*/ 109 h 259"/>
                <a:gd name="T84" fmla="*/ 214 w 276"/>
                <a:gd name="T85" fmla="*/ 94 h 259"/>
                <a:gd name="T86" fmla="*/ 146 w 276"/>
                <a:gd name="T87" fmla="*/ 48 h 259"/>
                <a:gd name="T88" fmla="*/ 132 w 276"/>
                <a:gd name="T89" fmla="*/ 33 h 259"/>
                <a:gd name="T90" fmla="*/ 70 w 276"/>
                <a:gd name="T91" fmla="*/ 61 h 259"/>
                <a:gd name="T92" fmla="*/ 152 w 276"/>
                <a:gd name="T93" fmla="*/ 5 h 259"/>
                <a:gd name="T94" fmla="*/ 238 w 276"/>
                <a:gd name="T95" fmla="*/ 47 h 259"/>
                <a:gd name="T96" fmla="*/ 264 w 276"/>
                <a:gd name="T97" fmla="*/ 150 h 2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76" h="259">
                  <a:moveTo>
                    <a:pt x="258" y="50"/>
                  </a:moveTo>
                  <a:cubicBezTo>
                    <a:pt x="256" y="48"/>
                    <a:pt x="256" y="46"/>
                    <a:pt x="253" y="46"/>
                  </a:cubicBezTo>
                  <a:cubicBezTo>
                    <a:pt x="249" y="45"/>
                    <a:pt x="246" y="45"/>
                    <a:pt x="242" y="43"/>
                  </a:cubicBezTo>
                  <a:cubicBezTo>
                    <a:pt x="238" y="41"/>
                    <a:pt x="234" y="39"/>
                    <a:pt x="230" y="36"/>
                  </a:cubicBezTo>
                  <a:cubicBezTo>
                    <a:pt x="223" y="31"/>
                    <a:pt x="216" y="27"/>
                    <a:pt x="209" y="22"/>
                  </a:cubicBezTo>
                  <a:cubicBezTo>
                    <a:pt x="203" y="17"/>
                    <a:pt x="197" y="11"/>
                    <a:pt x="190" y="6"/>
                  </a:cubicBezTo>
                  <a:cubicBezTo>
                    <a:pt x="186" y="2"/>
                    <a:pt x="181" y="0"/>
                    <a:pt x="175" y="0"/>
                  </a:cubicBezTo>
                  <a:cubicBezTo>
                    <a:pt x="166" y="0"/>
                    <a:pt x="157" y="0"/>
                    <a:pt x="148" y="1"/>
                  </a:cubicBezTo>
                  <a:cubicBezTo>
                    <a:pt x="140" y="1"/>
                    <a:pt x="132" y="1"/>
                    <a:pt x="125" y="3"/>
                  </a:cubicBezTo>
                  <a:cubicBezTo>
                    <a:pt x="118" y="4"/>
                    <a:pt x="111" y="7"/>
                    <a:pt x="105" y="12"/>
                  </a:cubicBezTo>
                  <a:cubicBezTo>
                    <a:pt x="104" y="13"/>
                    <a:pt x="102" y="14"/>
                    <a:pt x="101" y="15"/>
                  </a:cubicBezTo>
                  <a:cubicBezTo>
                    <a:pt x="101" y="15"/>
                    <a:pt x="100" y="15"/>
                    <a:pt x="100" y="15"/>
                  </a:cubicBezTo>
                  <a:cubicBezTo>
                    <a:pt x="95" y="17"/>
                    <a:pt x="90" y="16"/>
                    <a:pt x="86" y="18"/>
                  </a:cubicBezTo>
                  <a:cubicBezTo>
                    <a:pt x="82" y="20"/>
                    <a:pt x="79" y="21"/>
                    <a:pt x="75" y="23"/>
                  </a:cubicBezTo>
                  <a:cubicBezTo>
                    <a:pt x="63" y="29"/>
                    <a:pt x="53" y="35"/>
                    <a:pt x="39" y="35"/>
                  </a:cubicBezTo>
                  <a:cubicBezTo>
                    <a:pt x="38" y="35"/>
                    <a:pt x="37" y="36"/>
                    <a:pt x="37" y="37"/>
                  </a:cubicBezTo>
                  <a:cubicBezTo>
                    <a:pt x="33" y="55"/>
                    <a:pt x="28" y="73"/>
                    <a:pt x="22" y="90"/>
                  </a:cubicBezTo>
                  <a:cubicBezTo>
                    <a:pt x="14" y="111"/>
                    <a:pt x="7" y="131"/>
                    <a:pt x="1" y="153"/>
                  </a:cubicBezTo>
                  <a:cubicBezTo>
                    <a:pt x="1" y="153"/>
                    <a:pt x="0" y="156"/>
                    <a:pt x="0" y="158"/>
                  </a:cubicBezTo>
                  <a:cubicBezTo>
                    <a:pt x="3" y="167"/>
                    <a:pt x="3" y="176"/>
                    <a:pt x="9" y="184"/>
                  </a:cubicBezTo>
                  <a:cubicBezTo>
                    <a:pt x="14" y="190"/>
                    <a:pt x="20" y="191"/>
                    <a:pt x="26" y="190"/>
                  </a:cubicBezTo>
                  <a:cubicBezTo>
                    <a:pt x="27" y="190"/>
                    <a:pt x="27" y="190"/>
                    <a:pt x="27" y="190"/>
                  </a:cubicBezTo>
                  <a:cubicBezTo>
                    <a:pt x="29" y="196"/>
                    <a:pt x="31" y="203"/>
                    <a:pt x="37" y="207"/>
                  </a:cubicBezTo>
                  <a:cubicBezTo>
                    <a:pt x="43" y="210"/>
                    <a:pt x="50" y="212"/>
                    <a:pt x="57" y="214"/>
                  </a:cubicBezTo>
                  <a:cubicBezTo>
                    <a:pt x="57" y="214"/>
                    <a:pt x="56" y="214"/>
                    <a:pt x="56" y="215"/>
                  </a:cubicBezTo>
                  <a:cubicBezTo>
                    <a:pt x="56" y="218"/>
                    <a:pt x="61" y="222"/>
                    <a:pt x="63" y="224"/>
                  </a:cubicBezTo>
                  <a:cubicBezTo>
                    <a:pt x="68" y="229"/>
                    <a:pt x="72" y="234"/>
                    <a:pt x="79" y="236"/>
                  </a:cubicBezTo>
                  <a:cubicBezTo>
                    <a:pt x="81" y="237"/>
                    <a:pt x="83" y="238"/>
                    <a:pt x="85" y="238"/>
                  </a:cubicBezTo>
                  <a:cubicBezTo>
                    <a:pt x="86" y="239"/>
                    <a:pt x="87" y="240"/>
                    <a:pt x="89" y="239"/>
                  </a:cubicBezTo>
                  <a:cubicBezTo>
                    <a:pt x="87" y="240"/>
                    <a:pt x="97" y="247"/>
                    <a:pt x="98" y="248"/>
                  </a:cubicBezTo>
                  <a:cubicBezTo>
                    <a:pt x="102" y="251"/>
                    <a:pt x="107" y="254"/>
                    <a:pt x="112" y="255"/>
                  </a:cubicBezTo>
                  <a:cubicBezTo>
                    <a:pt x="119" y="256"/>
                    <a:pt x="124" y="253"/>
                    <a:pt x="129" y="248"/>
                  </a:cubicBezTo>
                  <a:cubicBezTo>
                    <a:pt x="143" y="259"/>
                    <a:pt x="158" y="258"/>
                    <a:pt x="172" y="247"/>
                  </a:cubicBezTo>
                  <a:cubicBezTo>
                    <a:pt x="175" y="245"/>
                    <a:pt x="176" y="242"/>
                    <a:pt x="176" y="239"/>
                  </a:cubicBezTo>
                  <a:cubicBezTo>
                    <a:pt x="190" y="244"/>
                    <a:pt x="213" y="230"/>
                    <a:pt x="210" y="216"/>
                  </a:cubicBezTo>
                  <a:cubicBezTo>
                    <a:pt x="214" y="216"/>
                    <a:pt x="218" y="214"/>
                    <a:pt x="221" y="212"/>
                  </a:cubicBezTo>
                  <a:cubicBezTo>
                    <a:pt x="228" y="208"/>
                    <a:pt x="235" y="202"/>
                    <a:pt x="236" y="194"/>
                  </a:cubicBezTo>
                  <a:cubicBezTo>
                    <a:pt x="237" y="194"/>
                    <a:pt x="237" y="193"/>
                    <a:pt x="237" y="193"/>
                  </a:cubicBezTo>
                  <a:cubicBezTo>
                    <a:pt x="237" y="193"/>
                    <a:pt x="237" y="193"/>
                    <a:pt x="237" y="193"/>
                  </a:cubicBezTo>
                  <a:cubicBezTo>
                    <a:pt x="241" y="190"/>
                    <a:pt x="244" y="188"/>
                    <a:pt x="246" y="185"/>
                  </a:cubicBezTo>
                  <a:cubicBezTo>
                    <a:pt x="247" y="184"/>
                    <a:pt x="247" y="184"/>
                    <a:pt x="247" y="184"/>
                  </a:cubicBezTo>
                  <a:cubicBezTo>
                    <a:pt x="251" y="179"/>
                    <a:pt x="258" y="179"/>
                    <a:pt x="262" y="175"/>
                  </a:cubicBezTo>
                  <a:cubicBezTo>
                    <a:pt x="264" y="173"/>
                    <a:pt x="264" y="170"/>
                    <a:pt x="264" y="168"/>
                  </a:cubicBezTo>
                  <a:cubicBezTo>
                    <a:pt x="268" y="156"/>
                    <a:pt x="271" y="144"/>
                    <a:pt x="273" y="131"/>
                  </a:cubicBezTo>
                  <a:cubicBezTo>
                    <a:pt x="276" y="103"/>
                    <a:pt x="270" y="75"/>
                    <a:pt x="258" y="50"/>
                  </a:cubicBezTo>
                  <a:close/>
                  <a:moveTo>
                    <a:pt x="11" y="179"/>
                  </a:moveTo>
                  <a:cubicBezTo>
                    <a:pt x="7" y="173"/>
                    <a:pt x="7" y="165"/>
                    <a:pt x="5" y="158"/>
                  </a:cubicBezTo>
                  <a:cubicBezTo>
                    <a:pt x="6" y="159"/>
                    <a:pt x="7" y="160"/>
                    <a:pt x="8" y="160"/>
                  </a:cubicBezTo>
                  <a:cubicBezTo>
                    <a:pt x="7" y="161"/>
                    <a:pt x="7" y="161"/>
                    <a:pt x="7" y="161"/>
                  </a:cubicBezTo>
                  <a:cubicBezTo>
                    <a:pt x="7" y="164"/>
                    <a:pt x="10" y="165"/>
                    <a:pt x="11" y="163"/>
                  </a:cubicBezTo>
                  <a:cubicBezTo>
                    <a:pt x="13" y="164"/>
                    <a:pt x="15" y="161"/>
                    <a:pt x="14" y="159"/>
                  </a:cubicBezTo>
                  <a:cubicBezTo>
                    <a:pt x="14" y="159"/>
                    <a:pt x="14" y="159"/>
                    <a:pt x="14" y="159"/>
                  </a:cubicBezTo>
                  <a:cubicBezTo>
                    <a:pt x="20" y="154"/>
                    <a:pt x="38" y="166"/>
                    <a:pt x="41" y="171"/>
                  </a:cubicBezTo>
                  <a:cubicBezTo>
                    <a:pt x="46" y="178"/>
                    <a:pt x="33" y="183"/>
                    <a:pt x="28" y="184"/>
                  </a:cubicBezTo>
                  <a:cubicBezTo>
                    <a:pt x="21" y="187"/>
                    <a:pt x="15" y="185"/>
                    <a:pt x="11" y="179"/>
                  </a:cubicBezTo>
                  <a:close/>
                  <a:moveTo>
                    <a:pt x="32" y="189"/>
                  </a:moveTo>
                  <a:cubicBezTo>
                    <a:pt x="32" y="189"/>
                    <a:pt x="32" y="188"/>
                    <a:pt x="32" y="188"/>
                  </a:cubicBezTo>
                  <a:cubicBezTo>
                    <a:pt x="33" y="188"/>
                    <a:pt x="34" y="188"/>
                    <a:pt x="35" y="187"/>
                  </a:cubicBezTo>
                  <a:cubicBezTo>
                    <a:pt x="35" y="188"/>
                    <a:pt x="35" y="188"/>
                    <a:pt x="35" y="189"/>
                  </a:cubicBezTo>
                  <a:cubicBezTo>
                    <a:pt x="35" y="192"/>
                    <a:pt x="40" y="192"/>
                    <a:pt x="40" y="189"/>
                  </a:cubicBezTo>
                  <a:cubicBezTo>
                    <a:pt x="40" y="183"/>
                    <a:pt x="50" y="184"/>
                    <a:pt x="55" y="185"/>
                  </a:cubicBezTo>
                  <a:cubicBezTo>
                    <a:pt x="54" y="186"/>
                    <a:pt x="53" y="188"/>
                    <a:pt x="52" y="189"/>
                  </a:cubicBezTo>
                  <a:cubicBezTo>
                    <a:pt x="50" y="192"/>
                    <a:pt x="54" y="194"/>
                    <a:pt x="56" y="192"/>
                  </a:cubicBezTo>
                  <a:cubicBezTo>
                    <a:pt x="63" y="182"/>
                    <a:pt x="71" y="171"/>
                    <a:pt x="84" y="170"/>
                  </a:cubicBezTo>
                  <a:cubicBezTo>
                    <a:pt x="98" y="169"/>
                    <a:pt x="110" y="183"/>
                    <a:pt x="99" y="194"/>
                  </a:cubicBezTo>
                  <a:cubicBezTo>
                    <a:pt x="94" y="199"/>
                    <a:pt x="88" y="203"/>
                    <a:pt x="82" y="207"/>
                  </a:cubicBezTo>
                  <a:cubicBezTo>
                    <a:pt x="79" y="209"/>
                    <a:pt x="76" y="211"/>
                    <a:pt x="72" y="212"/>
                  </a:cubicBezTo>
                  <a:cubicBezTo>
                    <a:pt x="68" y="213"/>
                    <a:pt x="64" y="212"/>
                    <a:pt x="60" y="210"/>
                  </a:cubicBezTo>
                  <a:cubicBezTo>
                    <a:pt x="55" y="208"/>
                    <a:pt x="49" y="207"/>
                    <a:pt x="44" y="205"/>
                  </a:cubicBezTo>
                  <a:cubicBezTo>
                    <a:pt x="36" y="202"/>
                    <a:pt x="34" y="196"/>
                    <a:pt x="32" y="189"/>
                  </a:cubicBezTo>
                  <a:close/>
                  <a:moveTo>
                    <a:pt x="61" y="216"/>
                  </a:moveTo>
                  <a:cubicBezTo>
                    <a:pt x="61" y="216"/>
                    <a:pt x="61" y="216"/>
                    <a:pt x="61" y="216"/>
                  </a:cubicBezTo>
                  <a:cubicBezTo>
                    <a:pt x="61" y="216"/>
                    <a:pt x="61" y="216"/>
                    <a:pt x="61" y="216"/>
                  </a:cubicBezTo>
                  <a:cubicBezTo>
                    <a:pt x="61" y="216"/>
                    <a:pt x="61" y="216"/>
                    <a:pt x="61" y="216"/>
                  </a:cubicBezTo>
                  <a:close/>
                  <a:moveTo>
                    <a:pt x="69" y="223"/>
                  </a:moveTo>
                  <a:cubicBezTo>
                    <a:pt x="67" y="222"/>
                    <a:pt x="66" y="221"/>
                    <a:pt x="65" y="219"/>
                  </a:cubicBezTo>
                  <a:cubicBezTo>
                    <a:pt x="64" y="218"/>
                    <a:pt x="63" y="217"/>
                    <a:pt x="62" y="216"/>
                  </a:cubicBezTo>
                  <a:cubicBezTo>
                    <a:pt x="62" y="216"/>
                    <a:pt x="62" y="216"/>
                    <a:pt x="62" y="216"/>
                  </a:cubicBezTo>
                  <a:cubicBezTo>
                    <a:pt x="71" y="219"/>
                    <a:pt x="77" y="215"/>
                    <a:pt x="84" y="211"/>
                  </a:cubicBezTo>
                  <a:cubicBezTo>
                    <a:pt x="92" y="206"/>
                    <a:pt x="101" y="201"/>
                    <a:pt x="106" y="193"/>
                  </a:cubicBezTo>
                  <a:cubicBezTo>
                    <a:pt x="108" y="190"/>
                    <a:pt x="109" y="188"/>
                    <a:pt x="109" y="185"/>
                  </a:cubicBezTo>
                  <a:cubicBezTo>
                    <a:pt x="117" y="182"/>
                    <a:pt x="133" y="186"/>
                    <a:pt x="135" y="195"/>
                  </a:cubicBezTo>
                  <a:cubicBezTo>
                    <a:pt x="138" y="205"/>
                    <a:pt x="121" y="214"/>
                    <a:pt x="115" y="219"/>
                  </a:cubicBezTo>
                  <a:cubicBezTo>
                    <a:pt x="105" y="225"/>
                    <a:pt x="97" y="236"/>
                    <a:pt x="83" y="233"/>
                  </a:cubicBezTo>
                  <a:cubicBezTo>
                    <a:pt x="78" y="231"/>
                    <a:pt x="73" y="228"/>
                    <a:pt x="69" y="223"/>
                  </a:cubicBezTo>
                  <a:close/>
                  <a:moveTo>
                    <a:pt x="98" y="242"/>
                  </a:moveTo>
                  <a:cubicBezTo>
                    <a:pt x="97" y="241"/>
                    <a:pt x="95" y="239"/>
                    <a:pt x="93" y="237"/>
                  </a:cubicBezTo>
                  <a:cubicBezTo>
                    <a:pt x="103" y="235"/>
                    <a:pt x="112" y="227"/>
                    <a:pt x="121" y="221"/>
                  </a:cubicBezTo>
                  <a:cubicBezTo>
                    <a:pt x="126" y="217"/>
                    <a:pt x="134" y="211"/>
                    <a:pt x="138" y="204"/>
                  </a:cubicBezTo>
                  <a:cubicBezTo>
                    <a:pt x="141" y="205"/>
                    <a:pt x="143" y="207"/>
                    <a:pt x="144" y="210"/>
                  </a:cubicBezTo>
                  <a:cubicBezTo>
                    <a:pt x="146" y="215"/>
                    <a:pt x="144" y="220"/>
                    <a:pt x="141" y="224"/>
                  </a:cubicBezTo>
                  <a:cubicBezTo>
                    <a:pt x="137" y="232"/>
                    <a:pt x="132" y="239"/>
                    <a:pt x="126" y="245"/>
                  </a:cubicBezTo>
                  <a:cubicBezTo>
                    <a:pt x="116" y="254"/>
                    <a:pt x="106" y="249"/>
                    <a:pt x="98" y="242"/>
                  </a:cubicBezTo>
                  <a:close/>
                  <a:moveTo>
                    <a:pt x="236" y="187"/>
                  </a:moveTo>
                  <a:cubicBezTo>
                    <a:pt x="235" y="181"/>
                    <a:pt x="231" y="175"/>
                    <a:pt x="227" y="170"/>
                  </a:cubicBezTo>
                  <a:cubicBezTo>
                    <a:pt x="220" y="161"/>
                    <a:pt x="211" y="151"/>
                    <a:pt x="211" y="139"/>
                  </a:cubicBezTo>
                  <a:cubicBezTo>
                    <a:pt x="211" y="136"/>
                    <a:pt x="207" y="136"/>
                    <a:pt x="206" y="139"/>
                  </a:cubicBezTo>
                  <a:cubicBezTo>
                    <a:pt x="206" y="154"/>
                    <a:pt x="219" y="166"/>
                    <a:pt x="227" y="178"/>
                  </a:cubicBezTo>
                  <a:cubicBezTo>
                    <a:pt x="234" y="187"/>
                    <a:pt x="233" y="197"/>
                    <a:pt x="225" y="204"/>
                  </a:cubicBezTo>
                  <a:cubicBezTo>
                    <a:pt x="221" y="206"/>
                    <a:pt x="212" y="214"/>
                    <a:pt x="208" y="209"/>
                  </a:cubicBezTo>
                  <a:cubicBezTo>
                    <a:pt x="208" y="209"/>
                    <a:pt x="207" y="209"/>
                    <a:pt x="207" y="209"/>
                  </a:cubicBezTo>
                  <a:cubicBezTo>
                    <a:pt x="202" y="203"/>
                    <a:pt x="198" y="197"/>
                    <a:pt x="193" y="192"/>
                  </a:cubicBezTo>
                  <a:cubicBezTo>
                    <a:pt x="190" y="188"/>
                    <a:pt x="188" y="185"/>
                    <a:pt x="185" y="181"/>
                  </a:cubicBezTo>
                  <a:cubicBezTo>
                    <a:pt x="184" y="180"/>
                    <a:pt x="183" y="179"/>
                    <a:pt x="182" y="177"/>
                  </a:cubicBezTo>
                  <a:cubicBezTo>
                    <a:pt x="181" y="176"/>
                    <a:pt x="181" y="175"/>
                    <a:pt x="181" y="177"/>
                  </a:cubicBezTo>
                  <a:cubicBezTo>
                    <a:pt x="182" y="174"/>
                    <a:pt x="177" y="173"/>
                    <a:pt x="176" y="176"/>
                  </a:cubicBezTo>
                  <a:cubicBezTo>
                    <a:pt x="176" y="179"/>
                    <a:pt x="180" y="182"/>
                    <a:pt x="181" y="185"/>
                  </a:cubicBezTo>
                  <a:cubicBezTo>
                    <a:pt x="186" y="190"/>
                    <a:pt x="191" y="196"/>
                    <a:pt x="195" y="202"/>
                  </a:cubicBezTo>
                  <a:cubicBezTo>
                    <a:pt x="199" y="207"/>
                    <a:pt x="205" y="212"/>
                    <a:pt x="206" y="219"/>
                  </a:cubicBezTo>
                  <a:cubicBezTo>
                    <a:pt x="206" y="230"/>
                    <a:pt x="184" y="239"/>
                    <a:pt x="176" y="233"/>
                  </a:cubicBezTo>
                  <a:cubicBezTo>
                    <a:pt x="176" y="233"/>
                    <a:pt x="176" y="233"/>
                    <a:pt x="175" y="233"/>
                  </a:cubicBezTo>
                  <a:cubicBezTo>
                    <a:pt x="175" y="232"/>
                    <a:pt x="175" y="231"/>
                    <a:pt x="174" y="230"/>
                  </a:cubicBezTo>
                  <a:cubicBezTo>
                    <a:pt x="169" y="222"/>
                    <a:pt x="162" y="213"/>
                    <a:pt x="155" y="206"/>
                  </a:cubicBezTo>
                  <a:cubicBezTo>
                    <a:pt x="153" y="204"/>
                    <a:pt x="149" y="207"/>
                    <a:pt x="152" y="210"/>
                  </a:cubicBezTo>
                  <a:cubicBezTo>
                    <a:pt x="156" y="214"/>
                    <a:pt x="160" y="220"/>
                    <a:pt x="164" y="225"/>
                  </a:cubicBezTo>
                  <a:cubicBezTo>
                    <a:pt x="169" y="231"/>
                    <a:pt x="176" y="237"/>
                    <a:pt x="168" y="244"/>
                  </a:cubicBezTo>
                  <a:cubicBezTo>
                    <a:pt x="158" y="254"/>
                    <a:pt x="143" y="253"/>
                    <a:pt x="133" y="245"/>
                  </a:cubicBezTo>
                  <a:cubicBezTo>
                    <a:pt x="134" y="243"/>
                    <a:pt x="135" y="242"/>
                    <a:pt x="136" y="240"/>
                  </a:cubicBezTo>
                  <a:cubicBezTo>
                    <a:pt x="142" y="233"/>
                    <a:pt x="150" y="224"/>
                    <a:pt x="150" y="214"/>
                  </a:cubicBezTo>
                  <a:cubicBezTo>
                    <a:pt x="150" y="208"/>
                    <a:pt x="146" y="201"/>
                    <a:pt x="140" y="200"/>
                  </a:cubicBezTo>
                  <a:cubicBezTo>
                    <a:pt x="140" y="197"/>
                    <a:pt x="140" y="194"/>
                    <a:pt x="139" y="191"/>
                  </a:cubicBezTo>
                  <a:cubicBezTo>
                    <a:pt x="134" y="181"/>
                    <a:pt x="118" y="178"/>
                    <a:pt x="108" y="180"/>
                  </a:cubicBezTo>
                  <a:cubicBezTo>
                    <a:pt x="106" y="173"/>
                    <a:pt x="97" y="167"/>
                    <a:pt x="90" y="165"/>
                  </a:cubicBezTo>
                  <a:cubicBezTo>
                    <a:pt x="76" y="163"/>
                    <a:pt x="66" y="171"/>
                    <a:pt x="58" y="181"/>
                  </a:cubicBezTo>
                  <a:cubicBezTo>
                    <a:pt x="58" y="180"/>
                    <a:pt x="58" y="180"/>
                    <a:pt x="57" y="180"/>
                  </a:cubicBezTo>
                  <a:cubicBezTo>
                    <a:pt x="54" y="180"/>
                    <a:pt x="49" y="180"/>
                    <a:pt x="44" y="180"/>
                  </a:cubicBezTo>
                  <a:cubicBezTo>
                    <a:pt x="46" y="178"/>
                    <a:pt x="47" y="175"/>
                    <a:pt x="46" y="171"/>
                  </a:cubicBezTo>
                  <a:cubicBezTo>
                    <a:pt x="44" y="161"/>
                    <a:pt x="19" y="148"/>
                    <a:pt x="10" y="156"/>
                  </a:cubicBezTo>
                  <a:cubicBezTo>
                    <a:pt x="9" y="155"/>
                    <a:pt x="7" y="154"/>
                    <a:pt x="6" y="152"/>
                  </a:cubicBezTo>
                  <a:cubicBezTo>
                    <a:pt x="12" y="133"/>
                    <a:pt x="18" y="113"/>
                    <a:pt x="25" y="93"/>
                  </a:cubicBezTo>
                  <a:cubicBezTo>
                    <a:pt x="32" y="76"/>
                    <a:pt x="37" y="58"/>
                    <a:pt x="41" y="40"/>
                  </a:cubicBezTo>
                  <a:cubicBezTo>
                    <a:pt x="53" y="39"/>
                    <a:pt x="63" y="35"/>
                    <a:pt x="73" y="30"/>
                  </a:cubicBezTo>
                  <a:cubicBezTo>
                    <a:pt x="77" y="27"/>
                    <a:pt x="81" y="25"/>
                    <a:pt x="86" y="23"/>
                  </a:cubicBezTo>
                  <a:cubicBezTo>
                    <a:pt x="89" y="22"/>
                    <a:pt x="91" y="22"/>
                    <a:pt x="94" y="21"/>
                  </a:cubicBezTo>
                  <a:cubicBezTo>
                    <a:pt x="87" y="28"/>
                    <a:pt x="81" y="36"/>
                    <a:pt x="74" y="43"/>
                  </a:cubicBezTo>
                  <a:cubicBezTo>
                    <a:pt x="70" y="47"/>
                    <a:pt x="65" y="52"/>
                    <a:pt x="64" y="58"/>
                  </a:cubicBezTo>
                  <a:cubicBezTo>
                    <a:pt x="64" y="63"/>
                    <a:pt x="68" y="68"/>
                    <a:pt x="72" y="70"/>
                  </a:cubicBezTo>
                  <a:cubicBezTo>
                    <a:pt x="77" y="74"/>
                    <a:pt x="84" y="75"/>
                    <a:pt x="90" y="76"/>
                  </a:cubicBezTo>
                  <a:cubicBezTo>
                    <a:pt x="98" y="77"/>
                    <a:pt x="104" y="73"/>
                    <a:pt x="111" y="70"/>
                  </a:cubicBezTo>
                  <a:cubicBezTo>
                    <a:pt x="117" y="66"/>
                    <a:pt x="124" y="62"/>
                    <a:pt x="129" y="56"/>
                  </a:cubicBezTo>
                  <a:cubicBezTo>
                    <a:pt x="129" y="55"/>
                    <a:pt x="129" y="55"/>
                    <a:pt x="130" y="55"/>
                  </a:cubicBezTo>
                  <a:cubicBezTo>
                    <a:pt x="135" y="55"/>
                    <a:pt x="140" y="54"/>
                    <a:pt x="146" y="53"/>
                  </a:cubicBezTo>
                  <a:cubicBezTo>
                    <a:pt x="152" y="52"/>
                    <a:pt x="156" y="53"/>
                    <a:pt x="161" y="56"/>
                  </a:cubicBezTo>
                  <a:cubicBezTo>
                    <a:pt x="166" y="60"/>
                    <a:pt x="171" y="63"/>
                    <a:pt x="175" y="67"/>
                  </a:cubicBezTo>
                  <a:cubicBezTo>
                    <a:pt x="185" y="74"/>
                    <a:pt x="194" y="82"/>
                    <a:pt x="203" y="89"/>
                  </a:cubicBezTo>
                  <a:cubicBezTo>
                    <a:pt x="207" y="92"/>
                    <a:pt x="210" y="95"/>
                    <a:pt x="212" y="100"/>
                  </a:cubicBezTo>
                  <a:cubicBezTo>
                    <a:pt x="212" y="103"/>
                    <a:pt x="212" y="105"/>
                    <a:pt x="213" y="107"/>
                  </a:cubicBezTo>
                  <a:cubicBezTo>
                    <a:pt x="213" y="110"/>
                    <a:pt x="214" y="113"/>
                    <a:pt x="214" y="116"/>
                  </a:cubicBezTo>
                  <a:cubicBezTo>
                    <a:pt x="215" y="119"/>
                    <a:pt x="220" y="117"/>
                    <a:pt x="219" y="114"/>
                  </a:cubicBezTo>
                  <a:cubicBezTo>
                    <a:pt x="219" y="112"/>
                    <a:pt x="218" y="110"/>
                    <a:pt x="218" y="107"/>
                  </a:cubicBezTo>
                  <a:cubicBezTo>
                    <a:pt x="220" y="112"/>
                    <a:pt x="223" y="117"/>
                    <a:pt x="225" y="121"/>
                  </a:cubicBezTo>
                  <a:cubicBezTo>
                    <a:pt x="230" y="129"/>
                    <a:pt x="235" y="136"/>
                    <a:pt x="240" y="143"/>
                  </a:cubicBezTo>
                  <a:cubicBezTo>
                    <a:pt x="245" y="150"/>
                    <a:pt x="250" y="157"/>
                    <a:pt x="250" y="166"/>
                  </a:cubicBezTo>
                  <a:cubicBezTo>
                    <a:pt x="250" y="174"/>
                    <a:pt x="243" y="182"/>
                    <a:pt x="236" y="187"/>
                  </a:cubicBezTo>
                  <a:close/>
                  <a:moveTo>
                    <a:pt x="264" y="150"/>
                  </a:moveTo>
                  <a:cubicBezTo>
                    <a:pt x="263" y="157"/>
                    <a:pt x="261" y="164"/>
                    <a:pt x="259" y="171"/>
                  </a:cubicBezTo>
                  <a:cubicBezTo>
                    <a:pt x="259" y="171"/>
                    <a:pt x="258" y="172"/>
                    <a:pt x="258" y="172"/>
                  </a:cubicBezTo>
                  <a:cubicBezTo>
                    <a:pt x="259" y="171"/>
                    <a:pt x="255" y="173"/>
                    <a:pt x="254" y="174"/>
                  </a:cubicBezTo>
                  <a:cubicBezTo>
                    <a:pt x="254" y="174"/>
                    <a:pt x="253" y="174"/>
                    <a:pt x="253" y="174"/>
                  </a:cubicBezTo>
                  <a:cubicBezTo>
                    <a:pt x="253" y="174"/>
                    <a:pt x="254" y="173"/>
                    <a:pt x="254" y="172"/>
                  </a:cubicBezTo>
                  <a:cubicBezTo>
                    <a:pt x="257" y="164"/>
                    <a:pt x="254" y="155"/>
                    <a:pt x="249" y="147"/>
                  </a:cubicBezTo>
                  <a:cubicBezTo>
                    <a:pt x="244" y="139"/>
                    <a:pt x="237" y="131"/>
                    <a:pt x="232" y="122"/>
                  </a:cubicBezTo>
                  <a:cubicBezTo>
                    <a:pt x="231" y="121"/>
                    <a:pt x="230" y="120"/>
                    <a:pt x="229" y="119"/>
                  </a:cubicBezTo>
                  <a:cubicBezTo>
                    <a:pt x="232" y="119"/>
                    <a:pt x="235" y="118"/>
                    <a:pt x="238" y="117"/>
                  </a:cubicBezTo>
                  <a:cubicBezTo>
                    <a:pt x="241" y="116"/>
                    <a:pt x="243" y="114"/>
                    <a:pt x="245" y="113"/>
                  </a:cubicBezTo>
                  <a:cubicBezTo>
                    <a:pt x="247" y="112"/>
                    <a:pt x="250" y="108"/>
                    <a:pt x="253" y="108"/>
                  </a:cubicBezTo>
                  <a:cubicBezTo>
                    <a:pt x="256" y="108"/>
                    <a:pt x="256" y="103"/>
                    <a:pt x="253" y="103"/>
                  </a:cubicBezTo>
                  <a:cubicBezTo>
                    <a:pt x="248" y="104"/>
                    <a:pt x="246" y="107"/>
                    <a:pt x="242" y="109"/>
                  </a:cubicBezTo>
                  <a:cubicBezTo>
                    <a:pt x="238" y="112"/>
                    <a:pt x="233" y="115"/>
                    <a:pt x="227" y="114"/>
                  </a:cubicBezTo>
                  <a:cubicBezTo>
                    <a:pt x="227" y="114"/>
                    <a:pt x="227" y="114"/>
                    <a:pt x="227" y="114"/>
                  </a:cubicBezTo>
                  <a:cubicBezTo>
                    <a:pt x="223" y="107"/>
                    <a:pt x="220" y="101"/>
                    <a:pt x="215" y="95"/>
                  </a:cubicBezTo>
                  <a:cubicBezTo>
                    <a:pt x="215" y="95"/>
                    <a:pt x="215" y="95"/>
                    <a:pt x="214" y="94"/>
                  </a:cubicBezTo>
                  <a:cubicBezTo>
                    <a:pt x="213" y="92"/>
                    <a:pt x="211" y="90"/>
                    <a:pt x="210" y="89"/>
                  </a:cubicBezTo>
                  <a:cubicBezTo>
                    <a:pt x="199" y="79"/>
                    <a:pt x="188" y="71"/>
                    <a:pt x="177" y="62"/>
                  </a:cubicBezTo>
                  <a:cubicBezTo>
                    <a:pt x="170" y="57"/>
                    <a:pt x="162" y="48"/>
                    <a:pt x="152" y="47"/>
                  </a:cubicBezTo>
                  <a:cubicBezTo>
                    <a:pt x="150" y="47"/>
                    <a:pt x="148" y="48"/>
                    <a:pt x="146" y="48"/>
                  </a:cubicBezTo>
                  <a:cubicBezTo>
                    <a:pt x="144" y="48"/>
                    <a:pt x="140" y="48"/>
                    <a:pt x="138" y="49"/>
                  </a:cubicBezTo>
                  <a:cubicBezTo>
                    <a:pt x="136" y="50"/>
                    <a:pt x="134" y="50"/>
                    <a:pt x="132" y="50"/>
                  </a:cubicBezTo>
                  <a:cubicBezTo>
                    <a:pt x="134" y="45"/>
                    <a:pt x="135" y="40"/>
                    <a:pt x="137" y="35"/>
                  </a:cubicBezTo>
                  <a:cubicBezTo>
                    <a:pt x="137" y="32"/>
                    <a:pt x="133" y="31"/>
                    <a:pt x="132" y="33"/>
                  </a:cubicBezTo>
                  <a:cubicBezTo>
                    <a:pt x="130" y="40"/>
                    <a:pt x="129" y="46"/>
                    <a:pt x="126" y="52"/>
                  </a:cubicBezTo>
                  <a:cubicBezTo>
                    <a:pt x="122" y="59"/>
                    <a:pt x="113" y="63"/>
                    <a:pt x="107" y="67"/>
                  </a:cubicBezTo>
                  <a:cubicBezTo>
                    <a:pt x="100" y="70"/>
                    <a:pt x="94" y="72"/>
                    <a:pt x="87" y="71"/>
                  </a:cubicBezTo>
                  <a:cubicBezTo>
                    <a:pt x="81" y="70"/>
                    <a:pt x="73" y="67"/>
                    <a:pt x="70" y="61"/>
                  </a:cubicBezTo>
                  <a:cubicBezTo>
                    <a:pt x="67" y="57"/>
                    <a:pt x="74" y="50"/>
                    <a:pt x="77" y="47"/>
                  </a:cubicBezTo>
                  <a:cubicBezTo>
                    <a:pt x="81" y="43"/>
                    <a:pt x="85" y="39"/>
                    <a:pt x="89" y="34"/>
                  </a:cubicBezTo>
                  <a:cubicBezTo>
                    <a:pt x="98" y="23"/>
                    <a:pt x="111" y="9"/>
                    <a:pt x="127" y="7"/>
                  </a:cubicBezTo>
                  <a:cubicBezTo>
                    <a:pt x="135" y="6"/>
                    <a:pt x="144" y="6"/>
                    <a:pt x="152" y="5"/>
                  </a:cubicBezTo>
                  <a:cubicBezTo>
                    <a:pt x="161" y="5"/>
                    <a:pt x="171" y="3"/>
                    <a:pt x="180" y="5"/>
                  </a:cubicBezTo>
                  <a:cubicBezTo>
                    <a:pt x="186" y="6"/>
                    <a:pt x="192" y="14"/>
                    <a:pt x="196" y="18"/>
                  </a:cubicBezTo>
                  <a:cubicBezTo>
                    <a:pt x="203" y="24"/>
                    <a:pt x="210" y="29"/>
                    <a:pt x="218" y="34"/>
                  </a:cubicBezTo>
                  <a:cubicBezTo>
                    <a:pt x="224" y="38"/>
                    <a:pt x="231" y="43"/>
                    <a:pt x="238" y="47"/>
                  </a:cubicBezTo>
                  <a:cubicBezTo>
                    <a:pt x="240" y="48"/>
                    <a:pt x="243" y="50"/>
                    <a:pt x="247" y="50"/>
                  </a:cubicBezTo>
                  <a:cubicBezTo>
                    <a:pt x="248" y="50"/>
                    <a:pt x="252" y="49"/>
                    <a:pt x="252" y="50"/>
                  </a:cubicBezTo>
                  <a:cubicBezTo>
                    <a:pt x="258" y="60"/>
                    <a:pt x="261" y="70"/>
                    <a:pt x="264" y="80"/>
                  </a:cubicBezTo>
                  <a:cubicBezTo>
                    <a:pt x="271" y="103"/>
                    <a:pt x="270" y="127"/>
                    <a:pt x="264" y="15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45" name="Freeform 24"/>
            <p:cNvSpPr>
              <a:spLocks noEditPoints="1"/>
            </p:cNvSpPr>
            <p:nvPr/>
          </p:nvSpPr>
          <p:spPr bwMode="auto">
            <a:xfrm>
              <a:off x="5592763" y="3530601"/>
              <a:ext cx="307975" cy="290513"/>
            </a:xfrm>
            <a:custGeom>
              <a:avLst/>
              <a:gdLst>
                <a:gd name="T0" fmla="*/ 0 w 266"/>
                <a:gd name="T1" fmla="*/ 155 h 251"/>
                <a:gd name="T2" fmla="*/ 6 w 266"/>
                <a:gd name="T3" fmla="*/ 160 h 251"/>
                <a:gd name="T4" fmla="*/ 36 w 266"/>
                <a:gd name="T5" fmla="*/ 168 h 251"/>
                <a:gd name="T6" fmla="*/ 77 w 266"/>
                <a:gd name="T7" fmla="*/ 204 h 251"/>
                <a:gd name="T8" fmla="*/ 51 w 266"/>
                <a:gd name="T9" fmla="*/ 189 h 251"/>
                <a:gd name="T10" fmla="*/ 35 w 266"/>
                <a:gd name="T11" fmla="*/ 186 h 251"/>
                <a:gd name="T12" fmla="*/ 27 w 266"/>
                <a:gd name="T13" fmla="*/ 185 h 251"/>
                <a:gd name="T14" fmla="*/ 55 w 266"/>
                <a:gd name="T15" fmla="*/ 207 h 251"/>
                <a:gd name="T16" fmla="*/ 56 w 266"/>
                <a:gd name="T17" fmla="*/ 213 h 251"/>
                <a:gd name="T18" fmla="*/ 130 w 266"/>
                <a:gd name="T19" fmla="*/ 192 h 251"/>
                <a:gd name="T20" fmla="*/ 79 w 266"/>
                <a:gd name="T21" fmla="*/ 208 h 251"/>
                <a:gd name="T22" fmla="*/ 60 w 266"/>
                <a:gd name="T23" fmla="*/ 216 h 251"/>
                <a:gd name="T24" fmla="*/ 110 w 266"/>
                <a:gd name="T25" fmla="*/ 216 h 251"/>
                <a:gd name="T26" fmla="*/ 133 w 266"/>
                <a:gd name="T27" fmla="*/ 201 h 251"/>
                <a:gd name="T28" fmla="*/ 93 w 266"/>
                <a:gd name="T29" fmla="*/ 239 h 251"/>
                <a:gd name="T30" fmla="*/ 139 w 266"/>
                <a:gd name="T31" fmla="*/ 207 h 251"/>
                <a:gd name="T32" fmla="*/ 214 w 266"/>
                <a:gd name="T33" fmla="*/ 111 h 251"/>
                <a:gd name="T34" fmla="*/ 207 w 266"/>
                <a:gd name="T35" fmla="*/ 97 h 251"/>
                <a:gd name="T36" fmla="*/ 156 w 266"/>
                <a:gd name="T37" fmla="*/ 53 h 251"/>
                <a:gd name="T38" fmla="*/ 124 w 266"/>
                <a:gd name="T39" fmla="*/ 53 h 251"/>
                <a:gd name="T40" fmla="*/ 67 w 266"/>
                <a:gd name="T41" fmla="*/ 67 h 251"/>
                <a:gd name="T42" fmla="*/ 89 w 266"/>
                <a:gd name="T43" fmla="*/ 18 h 251"/>
                <a:gd name="T44" fmla="*/ 36 w 266"/>
                <a:gd name="T45" fmla="*/ 37 h 251"/>
                <a:gd name="T46" fmla="*/ 5 w 266"/>
                <a:gd name="T47" fmla="*/ 153 h 251"/>
                <a:gd name="T48" fmla="*/ 52 w 266"/>
                <a:gd name="T49" fmla="*/ 177 h 251"/>
                <a:gd name="T50" fmla="*/ 103 w 266"/>
                <a:gd name="T51" fmla="*/ 177 h 251"/>
                <a:gd name="T52" fmla="*/ 145 w 266"/>
                <a:gd name="T53" fmla="*/ 211 h 251"/>
                <a:gd name="T54" fmla="*/ 163 w 266"/>
                <a:gd name="T55" fmla="*/ 241 h 251"/>
                <a:gd name="T56" fmla="*/ 150 w 266"/>
                <a:gd name="T57" fmla="*/ 203 h 251"/>
                <a:gd name="T58" fmla="*/ 171 w 266"/>
                <a:gd name="T59" fmla="*/ 230 h 251"/>
                <a:gd name="T60" fmla="*/ 176 w 266"/>
                <a:gd name="T61" fmla="*/ 182 h 251"/>
                <a:gd name="T62" fmla="*/ 177 w 266"/>
                <a:gd name="T63" fmla="*/ 174 h 251"/>
                <a:gd name="T64" fmla="*/ 202 w 266"/>
                <a:gd name="T65" fmla="*/ 206 h 251"/>
                <a:gd name="T66" fmla="*/ 222 w 266"/>
                <a:gd name="T67" fmla="*/ 175 h 251"/>
                <a:gd name="T68" fmla="*/ 222 w 266"/>
                <a:gd name="T69" fmla="*/ 167 h 251"/>
                <a:gd name="T70" fmla="*/ 235 w 266"/>
                <a:gd name="T71" fmla="*/ 140 h 251"/>
                <a:gd name="T72" fmla="*/ 247 w 266"/>
                <a:gd name="T73" fmla="*/ 47 h 251"/>
                <a:gd name="T74" fmla="*/ 213 w 266"/>
                <a:gd name="T75" fmla="*/ 31 h 251"/>
                <a:gd name="T76" fmla="*/ 147 w 266"/>
                <a:gd name="T77" fmla="*/ 2 h 251"/>
                <a:gd name="T78" fmla="*/ 72 w 266"/>
                <a:gd name="T79" fmla="*/ 44 h 251"/>
                <a:gd name="T80" fmla="*/ 102 w 266"/>
                <a:gd name="T81" fmla="*/ 64 h 251"/>
                <a:gd name="T82" fmla="*/ 132 w 266"/>
                <a:gd name="T83" fmla="*/ 32 h 251"/>
                <a:gd name="T84" fmla="*/ 141 w 266"/>
                <a:gd name="T85" fmla="*/ 45 h 251"/>
                <a:gd name="T86" fmla="*/ 205 w 266"/>
                <a:gd name="T87" fmla="*/ 86 h 251"/>
                <a:gd name="T88" fmla="*/ 222 w 266"/>
                <a:gd name="T89" fmla="*/ 111 h 251"/>
                <a:gd name="T90" fmla="*/ 248 w 266"/>
                <a:gd name="T91" fmla="*/ 100 h 251"/>
                <a:gd name="T92" fmla="*/ 233 w 266"/>
                <a:gd name="T93" fmla="*/ 114 h 251"/>
                <a:gd name="T94" fmla="*/ 244 w 266"/>
                <a:gd name="T95" fmla="*/ 144 h 251"/>
                <a:gd name="T96" fmla="*/ 249 w 266"/>
                <a:gd name="T97" fmla="*/ 171 h 251"/>
                <a:gd name="T98" fmla="*/ 259 w 266"/>
                <a:gd name="T99" fmla="*/ 147 h 2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266" h="251">
                  <a:moveTo>
                    <a:pt x="23" y="181"/>
                  </a:moveTo>
                  <a:cubicBezTo>
                    <a:pt x="16" y="184"/>
                    <a:pt x="10" y="182"/>
                    <a:pt x="6" y="176"/>
                  </a:cubicBezTo>
                  <a:cubicBezTo>
                    <a:pt x="2" y="170"/>
                    <a:pt x="2" y="162"/>
                    <a:pt x="0" y="155"/>
                  </a:cubicBezTo>
                  <a:cubicBezTo>
                    <a:pt x="1" y="156"/>
                    <a:pt x="2" y="157"/>
                    <a:pt x="3" y="157"/>
                  </a:cubicBezTo>
                  <a:cubicBezTo>
                    <a:pt x="2" y="158"/>
                    <a:pt x="2" y="158"/>
                    <a:pt x="2" y="158"/>
                  </a:cubicBezTo>
                  <a:cubicBezTo>
                    <a:pt x="2" y="161"/>
                    <a:pt x="5" y="162"/>
                    <a:pt x="6" y="160"/>
                  </a:cubicBezTo>
                  <a:cubicBezTo>
                    <a:pt x="8" y="161"/>
                    <a:pt x="10" y="158"/>
                    <a:pt x="9" y="156"/>
                  </a:cubicBezTo>
                  <a:cubicBezTo>
                    <a:pt x="9" y="156"/>
                    <a:pt x="9" y="156"/>
                    <a:pt x="9" y="156"/>
                  </a:cubicBezTo>
                  <a:cubicBezTo>
                    <a:pt x="15" y="151"/>
                    <a:pt x="33" y="163"/>
                    <a:pt x="36" y="168"/>
                  </a:cubicBezTo>
                  <a:cubicBezTo>
                    <a:pt x="41" y="175"/>
                    <a:pt x="28" y="180"/>
                    <a:pt x="23" y="181"/>
                  </a:cubicBezTo>
                  <a:close/>
                  <a:moveTo>
                    <a:pt x="67" y="209"/>
                  </a:moveTo>
                  <a:cubicBezTo>
                    <a:pt x="71" y="208"/>
                    <a:pt x="74" y="206"/>
                    <a:pt x="77" y="204"/>
                  </a:cubicBezTo>
                  <a:cubicBezTo>
                    <a:pt x="83" y="200"/>
                    <a:pt x="89" y="196"/>
                    <a:pt x="94" y="191"/>
                  </a:cubicBezTo>
                  <a:cubicBezTo>
                    <a:pt x="105" y="180"/>
                    <a:pt x="93" y="166"/>
                    <a:pt x="79" y="167"/>
                  </a:cubicBezTo>
                  <a:cubicBezTo>
                    <a:pt x="66" y="168"/>
                    <a:pt x="58" y="179"/>
                    <a:pt x="51" y="189"/>
                  </a:cubicBezTo>
                  <a:cubicBezTo>
                    <a:pt x="49" y="191"/>
                    <a:pt x="45" y="189"/>
                    <a:pt x="47" y="186"/>
                  </a:cubicBezTo>
                  <a:cubicBezTo>
                    <a:pt x="48" y="185"/>
                    <a:pt x="49" y="183"/>
                    <a:pt x="50" y="182"/>
                  </a:cubicBezTo>
                  <a:cubicBezTo>
                    <a:pt x="45" y="181"/>
                    <a:pt x="35" y="180"/>
                    <a:pt x="35" y="186"/>
                  </a:cubicBezTo>
                  <a:cubicBezTo>
                    <a:pt x="35" y="189"/>
                    <a:pt x="30" y="189"/>
                    <a:pt x="30" y="186"/>
                  </a:cubicBezTo>
                  <a:cubicBezTo>
                    <a:pt x="30" y="185"/>
                    <a:pt x="30" y="185"/>
                    <a:pt x="30" y="184"/>
                  </a:cubicBezTo>
                  <a:cubicBezTo>
                    <a:pt x="29" y="185"/>
                    <a:pt x="28" y="185"/>
                    <a:pt x="27" y="185"/>
                  </a:cubicBezTo>
                  <a:cubicBezTo>
                    <a:pt x="27" y="185"/>
                    <a:pt x="27" y="186"/>
                    <a:pt x="27" y="186"/>
                  </a:cubicBezTo>
                  <a:cubicBezTo>
                    <a:pt x="29" y="193"/>
                    <a:pt x="31" y="199"/>
                    <a:pt x="39" y="202"/>
                  </a:cubicBezTo>
                  <a:cubicBezTo>
                    <a:pt x="44" y="204"/>
                    <a:pt x="50" y="205"/>
                    <a:pt x="55" y="207"/>
                  </a:cubicBezTo>
                  <a:cubicBezTo>
                    <a:pt x="59" y="209"/>
                    <a:pt x="63" y="210"/>
                    <a:pt x="67" y="209"/>
                  </a:cubicBezTo>
                  <a:close/>
                  <a:moveTo>
                    <a:pt x="56" y="213"/>
                  </a:moveTo>
                  <a:cubicBezTo>
                    <a:pt x="56" y="213"/>
                    <a:pt x="56" y="213"/>
                    <a:pt x="56" y="213"/>
                  </a:cubicBezTo>
                  <a:cubicBezTo>
                    <a:pt x="56" y="213"/>
                    <a:pt x="56" y="213"/>
                    <a:pt x="56" y="213"/>
                  </a:cubicBezTo>
                  <a:cubicBezTo>
                    <a:pt x="56" y="213"/>
                    <a:pt x="56" y="213"/>
                    <a:pt x="56" y="213"/>
                  </a:cubicBezTo>
                  <a:close/>
                  <a:moveTo>
                    <a:pt x="130" y="192"/>
                  </a:moveTo>
                  <a:cubicBezTo>
                    <a:pt x="128" y="183"/>
                    <a:pt x="112" y="179"/>
                    <a:pt x="104" y="182"/>
                  </a:cubicBezTo>
                  <a:cubicBezTo>
                    <a:pt x="104" y="185"/>
                    <a:pt x="103" y="187"/>
                    <a:pt x="101" y="190"/>
                  </a:cubicBezTo>
                  <a:cubicBezTo>
                    <a:pt x="96" y="198"/>
                    <a:pt x="87" y="203"/>
                    <a:pt x="79" y="208"/>
                  </a:cubicBezTo>
                  <a:cubicBezTo>
                    <a:pt x="72" y="212"/>
                    <a:pt x="66" y="216"/>
                    <a:pt x="57" y="213"/>
                  </a:cubicBezTo>
                  <a:cubicBezTo>
                    <a:pt x="57" y="213"/>
                    <a:pt x="57" y="213"/>
                    <a:pt x="57" y="213"/>
                  </a:cubicBezTo>
                  <a:cubicBezTo>
                    <a:pt x="58" y="214"/>
                    <a:pt x="59" y="215"/>
                    <a:pt x="60" y="216"/>
                  </a:cubicBezTo>
                  <a:cubicBezTo>
                    <a:pt x="61" y="218"/>
                    <a:pt x="62" y="219"/>
                    <a:pt x="64" y="220"/>
                  </a:cubicBezTo>
                  <a:cubicBezTo>
                    <a:pt x="68" y="225"/>
                    <a:pt x="73" y="228"/>
                    <a:pt x="78" y="230"/>
                  </a:cubicBezTo>
                  <a:cubicBezTo>
                    <a:pt x="92" y="233"/>
                    <a:pt x="100" y="222"/>
                    <a:pt x="110" y="216"/>
                  </a:cubicBezTo>
                  <a:cubicBezTo>
                    <a:pt x="116" y="211"/>
                    <a:pt x="133" y="202"/>
                    <a:pt x="130" y="192"/>
                  </a:cubicBezTo>
                  <a:close/>
                  <a:moveTo>
                    <a:pt x="139" y="207"/>
                  </a:moveTo>
                  <a:cubicBezTo>
                    <a:pt x="138" y="204"/>
                    <a:pt x="136" y="202"/>
                    <a:pt x="133" y="201"/>
                  </a:cubicBezTo>
                  <a:cubicBezTo>
                    <a:pt x="129" y="208"/>
                    <a:pt x="121" y="214"/>
                    <a:pt x="116" y="218"/>
                  </a:cubicBezTo>
                  <a:cubicBezTo>
                    <a:pt x="107" y="224"/>
                    <a:pt x="98" y="232"/>
                    <a:pt x="88" y="234"/>
                  </a:cubicBezTo>
                  <a:cubicBezTo>
                    <a:pt x="90" y="236"/>
                    <a:pt x="92" y="238"/>
                    <a:pt x="93" y="239"/>
                  </a:cubicBezTo>
                  <a:cubicBezTo>
                    <a:pt x="101" y="246"/>
                    <a:pt x="111" y="251"/>
                    <a:pt x="121" y="242"/>
                  </a:cubicBezTo>
                  <a:cubicBezTo>
                    <a:pt x="127" y="236"/>
                    <a:pt x="132" y="229"/>
                    <a:pt x="136" y="221"/>
                  </a:cubicBezTo>
                  <a:cubicBezTo>
                    <a:pt x="139" y="217"/>
                    <a:pt x="141" y="212"/>
                    <a:pt x="139" y="207"/>
                  </a:cubicBezTo>
                  <a:close/>
                  <a:moveTo>
                    <a:pt x="220" y="118"/>
                  </a:moveTo>
                  <a:cubicBezTo>
                    <a:pt x="218" y="114"/>
                    <a:pt x="215" y="109"/>
                    <a:pt x="213" y="104"/>
                  </a:cubicBezTo>
                  <a:cubicBezTo>
                    <a:pt x="213" y="107"/>
                    <a:pt x="214" y="109"/>
                    <a:pt x="214" y="111"/>
                  </a:cubicBezTo>
                  <a:cubicBezTo>
                    <a:pt x="215" y="114"/>
                    <a:pt x="210" y="116"/>
                    <a:pt x="209" y="113"/>
                  </a:cubicBezTo>
                  <a:cubicBezTo>
                    <a:pt x="209" y="110"/>
                    <a:pt x="208" y="107"/>
                    <a:pt x="208" y="104"/>
                  </a:cubicBezTo>
                  <a:cubicBezTo>
                    <a:pt x="207" y="102"/>
                    <a:pt x="207" y="100"/>
                    <a:pt x="207" y="97"/>
                  </a:cubicBezTo>
                  <a:cubicBezTo>
                    <a:pt x="205" y="92"/>
                    <a:pt x="202" y="89"/>
                    <a:pt x="198" y="86"/>
                  </a:cubicBezTo>
                  <a:cubicBezTo>
                    <a:pt x="189" y="79"/>
                    <a:pt x="180" y="71"/>
                    <a:pt x="170" y="64"/>
                  </a:cubicBezTo>
                  <a:cubicBezTo>
                    <a:pt x="166" y="60"/>
                    <a:pt x="161" y="57"/>
                    <a:pt x="156" y="53"/>
                  </a:cubicBezTo>
                  <a:cubicBezTo>
                    <a:pt x="151" y="50"/>
                    <a:pt x="147" y="49"/>
                    <a:pt x="141" y="50"/>
                  </a:cubicBezTo>
                  <a:cubicBezTo>
                    <a:pt x="135" y="51"/>
                    <a:pt x="130" y="52"/>
                    <a:pt x="125" y="52"/>
                  </a:cubicBezTo>
                  <a:cubicBezTo>
                    <a:pt x="124" y="52"/>
                    <a:pt x="124" y="52"/>
                    <a:pt x="124" y="53"/>
                  </a:cubicBezTo>
                  <a:cubicBezTo>
                    <a:pt x="119" y="59"/>
                    <a:pt x="112" y="63"/>
                    <a:pt x="106" y="67"/>
                  </a:cubicBezTo>
                  <a:cubicBezTo>
                    <a:pt x="99" y="70"/>
                    <a:pt x="93" y="74"/>
                    <a:pt x="85" y="73"/>
                  </a:cubicBezTo>
                  <a:cubicBezTo>
                    <a:pt x="79" y="72"/>
                    <a:pt x="72" y="71"/>
                    <a:pt x="67" y="67"/>
                  </a:cubicBezTo>
                  <a:cubicBezTo>
                    <a:pt x="63" y="65"/>
                    <a:pt x="59" y="60"/>
                    <a:pt x="59" y="55"/>
                  </a:cubicBezTo>
                  <a:cubicBezTo>
                    <a:pt x="60" y="49"/>
                    <a:pt x="65" y="44"/>
                    <a:pt x="69" y="40"/>
                  </a:cubicBezTo>
                  <a:cubicBezTo>
                    <a:pt x="76" y="33"/>
                    <a:pt x="82" y="25"/>
                    <a:pt x="89" y="18"/>
                  </a:cubicBezTo>
                  <a:cubicBezTo>
                    <a:pt x="86" y="19"/>
                    <a:pt x="84" y="19"/>
                    <a:pt x="81" y="20"/>
                  </a:cubicBezTo>
                  <a:cubicBezTo>
                    <a:pt x="76" y="22"/>
                    <a:pt x="72" y="24"/>
                    <a:pt x="68" y="27"/>
                  </a:cubicBezTo>
                  <a:cubicBezTo>
                    <a:pt x="58" y="32"/>
                    <a:pt x="48" y="36"/>
                    <a:pt x="36" y="37"/>
                  </a:cubicBezTo>
                  <a:cubicBezTo>
                    <a:pt x="32" y="55"/>
                    <a:pt x="27" y="73"/>
                    <a:pt x="20" y="90"/>
                  </a:cubicBezTo>
                  <a:cubicBezTo>
                    <a:pt x="13" y="110"/>
                    <a:pt x="7" y="130"/>
                    <a:pt x="1" y="149"/>
                  </a:cubicBezTo>
                  <a:cubicBezTo>
                    <a:pt x="2" y="151"/>
                    <a:pt x="4" y="152"/>
                    <a:pt x="5" y="153"/>
                  </a:cubicBezTo>
                  <a:cubicBezTo>
                    <a:pt x="14" y="145"/>
                    <a:pt x="39" y="158"/>
                    <a:pt x="41" y="168"/>
                  </a:cubicBezTo>
                  <a:cubicBezTo>
                    <a:pt x="42" y="172"/>
                    <a:pt x="41" y="175"/>
                    <a:pt x="39" y="177"/>
                  </a:cubicBezTo>
                  <a:cubicBezTo>
                    <a:pt x="44" y="177"/>
                    <a:pt x="49" y="177"/>
                    <a:pt x="52" y="177"/>
                  </a:cubicBezTo>
                  <a:cubicBezTo>
                    <a:pt x="53" y="177"/>
                    <a:pt x="53" y="177"/>
                    <a:pt x="53" y="178"/>
                  </a:cubicBezTo>
                  <a:cubicBezTo>
                    <a:pt x="61" y="168"/>
                    <a:pt x="71" y="160"/>
                    <a:pt x="85" y="162"/>
                  </a:cubicBezTo>
                  <a:cubicBezTo>
                    <a:pt x="92" y="164"/>
                    <a:pt x="101" y="170"/>
                    <a:pt x="103" y="177"/>
                  </a:cubicBezTo>
                  <a:cubicBezTo>
                    <a:pt x="113" y="175"/>
                    <a:pt x="129" y="178"/>
                    <a:pt x="134" y="188"/>
                  </a:cubicBezTo>
                  <a:cubicBezTo>
                    <a:pt x="135" y="191"/>
                    <a:pt x="135" y="194"/>
                    <a:pt x="135" y="197"/>
                  </a:cubicBezTo>
                  <a:cubicBezTo>
                    <a:pt x="141" y="198"/>
                    <a:pt x="145" y="205"/>
                    <a:pt x="145" y="211"/>
                  </a:cubicBezTo>
                  <a:cubicBezTo>
                    <a:pt x="145" y="221"/>
                    <a:pt x="137" y="230"/>
                    <a:pt x="131" y="237"/>
                  </a:cubicBezTo>
                  <a:cubicBezTo>
                    <a:pt x="130" y="239"/>
                    <a:pt x="129" y="240"/>
                    <a:pt x="128" y="242"/>
                  </a:cubicBezTo>
                  <a:cubicBezTo>
                    <a:pt x="138" y="250"/>
                    <a:pt x="153" y="251"/>
                    <a:pt x="163" y="241"/>
                  </a:cubicBezTo>
                  <a:cubicBezTo>
                    <a:pt x="171" y="234"/>
                    <a:pt x="164" y="228"/>
                    <a:pt x="159" y="222"/>
                  </a:cubicBezTo>
                  <a:cubicBezTo>
                    <a:pt x="155" y="217"/>
                    <a:pt x="151" y="211"/>
                    <a:pt x="147" y="207"/>
                  </a:cubicBezTo>
                  <a:cubicBezTo>
                    <a:pt x="144" y="204"/>
                    <a:pt x="148" y="201"/>
                    <a:pt x="150" y="203"/>
                  </a:cubicBezTo>
                  <a:cubicBezTo>
                    <a:pt x="157" y="210"/>
                    <a:pt x="164" y="219"/>
                    <a:pt x="169" y="227"/>
                  </a:cubicBezTo>
                  <a:cubicBezTo>
                    <a:pt x="170" y="228"/>
                    <a:pt x="170" y="229"/>
                    <a:pt x="170" y="230"/>
                  </a:cubicBezTo>
                  <a:cubicBezTo>
                    <a:pt x="171" y="230"/>
                    <a:pt x="171" y="230"/>
                    <a:pt x="171" y="230"/>
                  </a:cubicBezTo>
                  <a:cubicBezTo>
                    <a:pt x="179" y="236"/>
                    <a:pt x="201" y="227"/>
                    <a:pt x="201" y="216"/>
                  </a:cubicBezTo>
                  <a:cubicBezTo>
                    <a:pt x="200" y="209"/>
                    <a:pt x="194" y="204"/>
                    <a:pt x="190" y="199"/>
                  </a:cubicBezTo>
                  <a:cubicBezTo>
                    <a:pt x="186" y="193"/>
                    <a:pt x="181" y="187"/>
                    <a:pt x="176" y="182"/>
                  </a:cubicBezTo>
                  <a:cubicBezTo>
                    <a:pt x="175" y="179"/>
                    <a:pt x="171" y="176"/>
                    <a:pt x="171" y="173"/>
                  </a:cubicBezTo>
                  <a:cubicBezTo>
                    <a:pt x="172" y="170"/>
                    <a:pt x="177" y="171"/>
                    <a:pt x="176" y="174"/>
                  </a:cubicBezTo>
                  <a:cubicBezTo>
                    <a:pt x="176" y="172"/>
                    <a:pt x="176" y="173"/>
                    <a:pt x="177" y="174"/>
                  </a:cubicBezTo>
                  <a:cubicBezTo>
                    <a:pt x="178" y="176"/>
                    <a:pt x="179" y="177"/>
                    <a:pt x="180" y="178"/>
                  </a:cubicBezTo>
                  <a:cubicBezTo>
                    <a:pt x="183" y="182"/>
                    <a:pt x="185" y="185"/>
                    <a:pt x="188" y="189"/>
                  </a:cubicBezTo>
                  <a:cubicBezTo>
                    <a:pt x="193" y="194"/>
                    <a:pt x="197" y="200"/>
                    <a:pt x="202" y="206"/>
                  </a:cubicBezTo>
                  <a:cubicBezTo>
                    <a:pt x="202" y="206"/>
                    <a:pt x="203" y="206"/>
                    <a:pt x="203" y="206"/>
                  </a:cubicBezTo>
                  <a:cubicBezTo>
                    <a:pt x="207" y="211"/>
                    <a:pt x="216" y="203"/>
                    <a:pt x="220" y="201"/>
                  </a:cubicBezTo>
                  <a:cubicBezTo>
                    <a:pt x="228" y="194"/>
                    <a:pt x="229" y="184"/>
                    <a:pt x="222" y="175"/>
                  </a:cubicBezTo>
                  <a:cubicBezTo>
                    <a:pt x="214" y="163"/>
                    <a:pt x="201" y="151"/>
                    <a:pt x="201" y="136"/>
                  </a:cubicBezTo>
                  <a:cubicBezTo>
                    <a:pt x="202" y="133"/>
                    <a:pt x="206" y="133"/>
                    <a:pt x="206" y="136"/>
                  </a:cubicBezTo>
                  <a:cubicBezTo>
                    <a:pt x="206" y="148"/>
                    <a:pt x="215" y="158"/>
                    <a:pt x="222" y="167"/>
                  </a:cubicBezTo>
                  <a:cubicBezTo>
                    <a:pt x="226" y="172"/>
                    <a:pt x="230" y="178"/>
                    <a:pt x="231" y="184"/>
                  </a:cubicBezTo>
                  <a:cubicBezTo>
                    <a:pt x="238" y="179"/>
                    <a:pt x="245" y="171"/>
                    <a:pt x="245" y="163"/>
                  </a:cubicBezTo>
                  <a:cubicBezTo>
                    <a:pt x="245" y="154"/>
                    <a:pt x="240" y="147"/>
                    <a:pt x="235" y="140"/>
                  </a:cubicBezTo>
                  <a:cubicBezTo>
                    <a:pt x="230" y="133"/>
                    <a:pt x="225" y="126"/>
                    <a:pt x="220" y="118"/>
                  </a:cubicBezTo>
                  <a:close/>
                  <a:moveTo>
                    <a:pt x="259" y="77"/>
                  </a:moveTo>
                  <a:cubicBezTo>
                    <a:pt x="256" y="67"/>
                    <a:pt x="253" y="57"/>
                    <a:pt x="247" y="47"/>
                  </a:cubicBezTo>
                  <a:cubicBezTo>
                    <a:pt x="247" y="46"/>
                    <a:pt x="243" y="47"/>
                    <a:pt x="242" y="47"/>
                  </a:cubicBezTo>
                  <a:cubicBezTo>
                    <a:pt x="238" y="47"/>
                    <a:pt x="235" y="45"/>
                    <a:pt x="233" y="44"/>
                  </a:cubicBezTo>
                  <a:cubicBezTo>
                    <a:pt x="226" y="40"/>
                    <a:pt x="219" y="35"/>
                    <a:pt x="213" y="31"/>
                  </a:cubicBezTo>
                  <a:cubicBezTo>
                    <a:pt x="205" y="26"/>
                    <a:pt x="198" y="21"/>
                    <a:pt x="191" y="15"/>
                  </a:cubicBezTo>
                  <a:cubicBezTo>
                    <a:pt x="187" y="11"/>
                    <a:pt x="181" y="3"/>
                    <a:pt x="175" y="2"/>
                  </a:cubicBezTo>
                  <a:cubicBezTo>
                    <a:pt x="166" y="0"/>
                    <a:pt x="156" y="2"/>
                    <a:pt x="147" y="2"/>
                  </a:cubicBezTo>
                  <a:cubicBezTo>
                    <a:pt x="139" y="3"/>
                    <a:pt x="130" y="3"/>
                    <a:pt x="122" y="4"/>
                  </a:cubicBezTo>
                  <a:cubicBezTo>
                    <a:pt x="106" y="6"/>
                    <a:pt x="93" y="20"/>
                    <a:pt x="84" y="31"/>
                  </a:cubicBezTo>
                  <a:cubicBezTo>
                    <a:pt x="80" y="36"/>
                    <a:pt x="76" y="40"/>
                    <a:pt x="72" y="44"/>
                  </a:cubicBezTo>
                  <a:cubicBezTo>
                    <a:pt x="69" y="47"/>
                    <a:pt x="62" y="54"/>
                    <a:pt x="65" y="58"/>
                  </a:cubicBezTo>
                  <a:cubicBezTo>
                    <a:pt x="68" y="64"/>
                    <a:pt x="76" y="67"/>
                    <a:pt x="82" y="68"/>
                  </a:cubicBezTo>
                  <a:cubicBezTo>
                    <a:pt x="89" y="69"/>
                    <a:pt x="95" y="67"/>
                    <a:pt x="102" y="64"/>
                  </a:cubicBezTo>
                  <a:cubicBezTo>
                    <a:pt x="108" y="60"/>
                    <a:pt x="117" y="56"/>
                    <a:pt x="121" y="49"/>
                  </a:cubicBezTo>
                  <a:cubicBezTo>
                    <a:pt x="124" y="43"/>
                    <a:pt x="125" y="37"/>
                    <a:pt x="127" y="30"/>
                  </a:cubicBezTo>
                  <a:cubicBezTo>
                    <a:pt x="128" y="28"/>
                    <a:pt x="132" y="29"/>
                    <a:pt x="132" y="32"/>
                  </a:cubicBezTo>
                  <a:cubicBezTo>
                    <a:pt x="130" y="37"/>
                    <a:pt x="129" y="42"/>
                    <a:pt x="127" y="47"/>
                  </a:cubicBezTo>
                  <a:cubicBezTo>
                    <a:pt x="129" y="47"/>
                    <a:pt x="131" y="47"/>
                    <a:pt x="133" y="46"/>
                  </a:cubicBezTo>
                  <a:cubicBezTo>
                    <a:pt x="135" y="45"/>
                    <a:pt x="139" y="45"/>
                    <a:pt x="141" y="45"/>
                  </a:cubicBezTo>
                  <a:cubicBezTo>
                    <a:pt x="143" y="45"/>
                    <a:pt x="145" y="44"/>
                    <a:pt x="147" y="44"/>
                  </a:cubicBezTo>
                  <a:cubicBezTo>
                    <a:pt x="157" y="45"/>
                    <a:pt x="165" y="54"/>
                    <a:pt x="172" y="59"/>
                  </a:cubicBezTo>
                  <a:cubicBezTo>
                    <a:pt x="183" y="68"/>
                    <a:pt x="194" y="76"/>
                    <a:pt x="205" y="86"/>
                  </a:cubicBezTo>
                  <a:cubicBezTo>
                    <a:pt x="206" y="87"/>
                    <a:pt x="208" y="89"/>
                    <a:pt x="209" y="91"/>
                  </a:cubicBezTo>
                  <a:cubicBezTo>
                    <a:pt x="210" y="92"/>
                    <a:pt x="210" y="92"/>
                    <a:pt x="210" y="92"/>
                  </a:cubicBezTo>
                  <a:cubicBezTo>
                    <a:pt x="215" y="98"/>
                    <a:pt x="218" y="104"/>
                    <a:pt x="222" y="111"/>
                  </a:cubicBezTo>
                  <a:cubicBezTo>
                    <a:pt x="222" y="111"/>
                    <a:pt x="222" y="111"/>
                    <a:pt x="222" y="111"/>
                  </a:cubicBezTo>
                  <a:cubicBezTo>
                    <a:pt x="228" y="112"/>
                    <a:pt x="233" y="109"/>
                    <a:pt x="237" y="106"/>
                  </a:cubicBezTo>
                  <a:cubicBezTo>
                    <a:pt x="241" y="104"/>
                    <a:pt x="243" y="101"/>
                    <a:pt x="248" y="100"/>
                  </a:cubicBezTo>
                  <a:cubicBezTo>
                    <a:pt x="251" y="100"/>
                    <a:pt x="251" y="105"/>
                    <a:pt x="248" y="105"/>
                  </a:cubicBezTo>
                  <a:cubicBezTo>
                    <a:pt x="245" y="105"/>
                    <a:pt x="242" y="109"/>
                    <a:pt x="240" y="110"/>
                  </a:cubicBezTo>
                  <a:cubicBezTo>
                    <a:pt x="238" y="111"/>
                    <a:pt x="236" y="113"/>
                    <a:pt x="233" y="114"/>
                  </a:cubicBezTo>
                  <a:cubicBezTo>
                    <a:pt x="230" y="115"/>
                    <a:pt x="227" y="116"/>
                    <a:pt x="224" y="116"/>
                  </a:cubicBezTo>
                  <a:cubicBezTo>
                    <a:pt x="225" y="117"/>
                    <a:pt x="226" y="118"/>
                    <a:pt x="227" y="119"/>
                  </a:cubicBezTo>
                  <a:cubicBezTo>
                    <a:pt x="232" y="128"/>
                    <a:pt x="239" y="136"/>
                    <a:pt x="244" y="144"/>
                  </a:cubicBezTo>
                  <a:cubicBezTo>
                    <a:pt x="249" y="152"/>
                    <a:pt x="252" y="161"/>
                    <a:pt x="249" y="169"/>
                  </a:cubicBezTo>
                  <a:cubicBezTo>
                    <a:pt x="249" y="170"/>
                    <a:pt x="248" y="171"/>
                    <a:pt x="248" y="171"/>
                  </a:cubicBezTo>
                  <a:cubicBezTo>
                    <a:pt x="248" y="171"/>
                    <a:pt x="249" y="171"/>
                    <a:pt x="249" y="171"/>
                  </a:cubicBezTo>
                  <a:cubicBezTo>
                    <a:pt x="250" y="170"/>
                    <a:pt x="254" y="168"/>
                    <a:pt x="253" y="169"/>
                  </a:cubicBezTo>
                  <a:cubicBezTo>
                    <a:pt x="253" y="169"/>
                    <a:pt x="254" y="168"/>
                    <a:pt x="254" y="168"/>
                  </a:cubicBezTo>
                  <a:cubicBezTo>
                    <a:pt x="256" y="161"/>
                    <a:pt x="258" y="154"/>
                    <a:pt x="259" y="147"/>
                  </a:cubicBezTo>
                  <a:cubicBezTo>
                    <a:pt x="265" y="124"/>
                    <a:pt x="266" y="100"/>
                    <a:pt x="259" y="7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46" name="Freeform 25"/>
            <p:cNvSpPr>
              <a:spLocks noEditPoints="1"/>
            </p:cNvSpPr>
            <p:nvPr/>
          </p:nvSpPr>
          <p:spPr bwMode="auto">
            <a:xfrm>
              <a:off x="6297613" y="2778126"/>
              <a:ext cx="177800" cy="220663"/>
            </a:xfrm>
            <a:custGeom>
              <a:avLst/>
              <a:gdLst>
                <a:gd name="T0" fmla="*/ 150 w 154"/>
                <a:gd name="T1" fmla="*/ 4 h 191"/>
                <a:gd name="T2" fmla="*/ 149 w 154"/>
                <a:gd name="T3" fmla="*/ 3 h 191"/>
                <a:gd name="T4" fmla="*/ 149 w 154"/>
                <a:gd name="T5" fmla="*/ 3 h 191"/>
                <a:gd name="T6" fmla="*/ 149 w 154"/>
                <a:gd name="T7" fmla="*/ 3 h 191"/>
                <a:gd name="T8" fmla="*/ 149 w 154"/>
                <a:gd name="T9" fmla="*/ 3 h 191"/>
                <a:gd name="T10" fmla="*/ 138 w 154"/>
                <a:gd name="T11" fmla="*/ 2 h 191"/>
                <a:gd name="T12" fmla="*/ 113 w 154"/>
                <a:gd name="T13" fmla="*/ 5 h 191"/>
                <a:gd name="T14" fmla="*/ 71 w 154"/>
                <a:gd name="T15" fmla="*/ 21 h 191"/>
                <a:gd name="T16" fmla="*/ 58 w 154"/>
                <a:gd name="T17" fmla="*/ 45 h 191"/>
                <a:gd name="T18" fmla="*/ 47 w 154"/>
                <a:gd name="T19" fmla="*/ 74 h 191"/>
                <a:gd name="T20" fmla="*/ 20 w 154"/>
                <a:gd name="T21" fmla="*/ 98 h 191"/>
                <a:gd name="T22" fmla="*/ 5 w 154"/>
                <a:gd name="T23" fmla="*/ 108 h 191"/>
                <a:gd name="T24" fmla="*/ 0 w 154"/>
                <a:gd name="T25" fmla="*/ 119 h 191"/>
                <a:gd name="T26" fmla="*/ 12 w 154"/>
                <a:gd name="T27" fmla="*/ 160 h 191"/>
                <a:gd name="T28" fmla="*/ 31 w 154"/>
                <a:gd name="T29" fmla="*/ 190 h 191"/>
                <a:gd name="T30" fmla="*/ 35 w 154"/>
                <a:gd name="T31" fmla="*/ 189 h 191"/>
                <a:gd name="T32" fmla="*/ 48 w 154"/>
                <a:gd name="T33" fmla="*/ 121 h 191"/>
                <a:gd name="T34" fmla="*/ 51 w 154"/>
                <a:gd name="T35" fmla="*/ 102 h 191"/>
                <a:gd name="T36" fmla="*/ 62 w 154"/>
                <a:gd name="T37" fmla="*/ 86 h 191"/>
                <a:gd name="T38" fmla="*/ 88 w 154"/>
                <a:gd name="T39" fmla="*/ 63 h 191"/>
                <a:gd name="T40" fmla="*/ 94 w 154"/>
                <a:gd name="T41" fmla="*/ 59 h 191"/>
                <a:gd name="T42" fmla="*/ 100 w 154"/>
                <a:gd name="T43" fmla="*/ 55 h 191"/>
                <a:gd name="T44" fmla="*/ 102 w 154"/>
                <a:gd name="T45" fmla="*/ 55 h 191"/>
                <a:gd name="T46" fmla="*/ 111 w 154"/>
                <a:gd name="T47" fmla="*/ 55 h 191"/>
                <a:gd name="T48" fmla="*/ 139 w 154"/>
                <a:gd name="T49" fmla="*/ 42 h 191"/>
                <a:gd name="T50" fmla="*/ 153 w 154"/>
                <a:gd name="T51" fmla="*/ 23 h 191"/>
                <a:gd name="T52" fmla="*/ 150 w 154"/>
                <a:gd name="T53" fmla="*/ 4 h 191"/>
                <a:gd name="T54" fmla="*/ 146 w 154"/>
                <a:gd name="T55" fmla="*/ 29 h 191"/>
                <a:gd name="T56" fmla="*/ 122 w 154"/>
                <a:gd name="T57" fmla="*/ 47 h 191"/>
                <a:gd name="T58" fmla="*/ 104 w 154"/>
                <a:gd name="T59" fmla="*/ 51 h 191"/>
                <a:gd name="T60" fmla="*/ 89 w 154"/>
                <a:gd name="T61" fmla="*/ 50 h 191"/>
                <a:gd name="T62" fmla="*/ 76 w 154"/>
                <a:gd name="T63" fmla="*/ 44 h 191"/>
                <a:gd name="T64" fmla="*/ 73 w 154"/>
                <a:gd name="T65" fmla="*/ 47 h 191"/>
                <a:gd name="T66" fmla="*/ 86 w 154"/>
                <a:gd name="T67" fmla="*/ 53 h 191"/>
                <a:gd name="T68" fmla="*/ 92 w 154"/>
                <a:gd name="T69" fmla="*/ 55 h 191"/>
                <a:gd name="T70" fmla="*/ 73 w 154"/>
                <a:gd name="T71" fmla="*/ 68 h 191"/>
                <a:gd name="T72" fmla="*/ 52 w 154"/>
                <a:gd name="T73" fmla="*/ 91 h 191"/>
                <a:gd name="T74" fmla="*/ 43 w 154"/>
                <a:gd name="T75" fmla="*/ 119 h 191"/>
                <a:gd name="T76" fmla="*/ 32 w 154"/>
                <a:gd name="T77" fmla="*/ 183 h 191"/>
                <a:gd name="T78" fmla="*/ 18 w 154"/>
                <a:gd name="T79" fmla="*/ 161 h 191"/>
                <a:gd name="T80" fmla="*/ 5 w 154"/>
                <a:gd name="T81" fmla="*/ 119 h 191"/>
                <a:gd name="T82" fmla="*/ 6 w 154"/>
                <a:gd name="T83" fmla="*/ 113 h 191"/>
                <a:gd name="T84" fmla="*/ 12 w 154"/>
                <a:gd name="T85" fmla="*/ 109 h 191"/>
                <a:gd name="T86" fmla="*/ 26 w 154"/>
                <a:gd name="T87" fmla="*/ 99 h 191"/>
                <a:gd name="T88" fmla="*/ 48 w 154"/>
                <a:gd name="T89" fmla="*/ 80 h 191"/>
                <a:gd name="T90" fmla="*/ 59 w 154"/>
                <a:gd name="T91" fmla="*/ 56 h 191"/>
                <a:gd name="T92" fmla="*/ 64 w 154"/>
                <a:gd name="T93" fmla="*/ 44 h 191"/>
                <a:gd name="T94" fmla="*/ 68 w 154"/>
                <a:gd name="T95" fmla="*/ 31 h 191"/>
                <a:gd name="T96" fmla="*/ 84 w 154"/>
                <a:gd name="T97" fmla="*/ 19 h 191"/>
                <a:gd name="T98" fmla="*/ 106 w 154"/>
                <a:gd name="T99" fmla="*/ 11 h 191"/>
                <a:gd name="T100" fmla="*/ 129 w 154"/>
                <a:gd name="T101" fmla="*/ 9 h 191"/>
                <a:gd name="T102" fmla="*/ 136 w 154"/>
                <a:gd name="T103" fmla="*/ 8 h 191"/>
                <a:gd name="T104" fmla="*/ 145 w 154"/>
                <a:gd name="T105" fmla="*/ 6 h 191"/>
                <a:gd name="T106" fmla="*/ 146 w 154"/>
                <a:gd name="T107" fmla="*/ 29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4" h="191">
                  <a:moveTo>
                    <a:pt x="150" y="4"/>
                  </a:moveTo>
                  <a:cubicBezTo>
                    <a:pt x="150" y="4"/>
                    <a:pt x="149" y="4"/>
                    <a:pt x="149" y="3"/>
                  </a:cubicBezTo>
                  <a:cubicBezTo>
                    <a:pt x="149" y="3"/>
                    <a:pt x="149" y="3"/>
                    <a:pt x="149" y="3"/>
                  </a:cubicBezTo>
                  <a:cubicBezTo>
                    <a:pt x="149" y="3"/>
                    <a:pt x="149" y="3"/>
                    <a:pt x="149" y="3"/>
                  </a:cubicBezTo>
                  <a:cubicBezTo>
                    <a:pt x="149" y="3"/>
                    <a:pt x="149" y="3"/>
                    <a:pt x="149" y="3"/>
                  </a:cubicBezTo>
                  <a:cubicBezTo>
                    <a:pt x="146" y="0"/>
                    <a:pt x="142" y="1"/>
                    <a:pt x="138" y="2"/>
                  </a:cubicBezTo>
                  <a:cubicBezTo>
                    <a:pt x="130" y="4"/>
                    <a:pt x="122" y="5"/>
                    <a:pt x="113" y="5"/>
                  </a:cubicBezTo>
                  <a:cubicBezTo>
                    <a:pt x="98" y="7"/>
                    <a:pt x="83" y="12"/>
                    <a:pt x="71" y="21"/>
                  </a:cubicBezTo>
                  <a:cubicBezTo>
                    <a:pt x="63" y="27"/>
                    <a:pt x="62" y="35"/>
                    <a:pt x="58" y="45"/>
                  </a:cubicBezTo>
                  <a:cubicBezTo>
                    <a:pt x="55" y="55"/>
                    <a:pt x="52" y="65"/>
                    <a:pt x="47" y="74"/>
                  </a:cubicBezTo>
                  <a:cubicBezTo>
                    <a:pt x="41" y="85"/>
                    <a:pt x="30" y="91"/>
                    <a:pt x="20" y="98"/>
                  </a:cubicBezTo>
                  <a:cubicBezTo>
                    <a:pt x="15" y="101"/>
                    <a:pt x="10" y="104"/>
                    <a:pt x="5" y="108"/>
                  </a:cubicBezTo>
                  <a:cubicBezTo>
                    <a:pt x="1" y="111"/>
                    <a:pt x="0" y="113"/>
                    <a:pt x="0" y="119"/>
                  </a:cubicBezTo>
                  <a:cubicBezTo>
                    <a:pt x="1" y="133"/>
                    <a:pt x="7" y="147"/>
                    <a:pt x="12" y="160"/>
                  </a:cubicBezTo>
                  <a:cubicBezTo>
                    <a:pt x="17" y="171"/>
                    <a:pt x="22" y="181"/>
                    <a:pt x="31" y="190"/>
                  </a:cubicBezTo>
                  <a:cubicBezTo>
                    <a:pt x="33" y="191"/>
                    <a:pt x="35" y="190"/>
                    <a:pt x="35" y="189"/>
                  </a:cubicBezTo>
                  <a:cubicBezTo>
                    <a:pt x="42" y="166"/>
                    <a:pt x="45" y="144"/>
                    <a:pt x="48" y="121"/>
                  </a:cubicBezTo>
                  <a:cubicBezTo>
                    <a:pt x="49" y="115"/>
                    <a:pt x="49" y="108"/>
                    <a:pt x="51" y="102"/>
                  </a:cubicBezTo>
                  <a:cubicBezTo>
                    <a:pt x="52" y="96"/>
                    <a:pt x="58" y="91"/>
                    <a:pt x="62" y="86"/>
                  </a:cubicBezTo>
                  <a:cubicBezTo>
                    <a:pt x="69" y="77"/>
                    <a:pt x="78" y="70"/>
                    <a:pt x="88" y="63"/>
                  </a:cubicBezTo>
                  <a:cubicBezTo>
                    <a:pt x="90" y="62"/>
                    <a:pt x="92" y="61"/>
                    <a:pt x="94" y="59"/>
                  </a:cubicBezTo>
                  <a:cubicBezTo>
                    <a:pt x="94" y="59"/>
                    <a:pt x="98" y="56"/>
                    <a:pt x="100" y="55"/>
                  </a:cubicBezTo>
                  <a:cubicBezTo>
                    <a:pt x="100" y="55"/>
                    <a:pt x="101" y="55"/>
                    <a:pt x="102" y="55"/>
                  </a:cubicBezTo>
                  <a:cubicBezTo>
                    <a:pt x="105" y="55"/>
                    <a:pt x="108" y="55"/>
                    <a:pt x="111" y="55"/>
                  </a:cubicBezTo>
                  <a:cubicBezTo>
                    <a:pt x="121" y="54"/>
                    <a:pt x="131" y="48"/>
                    <a:pt x="139" y="42"/>
                  </a:cubicBezTo>
                  <a:cubicBezTo>
                    <a:pt x="146" y="37"/>
                    <a:pt x="151" y="32"/>
                    <a:pt x="153" y="23"/>
                  </a:cubicBezTo>
                  <a:cubicBezTo>
                    <a:pt x="154" y="17"/>
                    <a:pt x="153" y="9"/>
                    <a:pt x="150" y="4"/>
                  </a:cubicBezTo>
                  <a:close/>
                  <a:moveTo>
                    <a:pt x="146" y="29"/>
                  </a:moveTo>
                  <a:cubicBezTo>
                    <a:pt x="142" y="37"/>
                    <a:pt x="130" y="43"/>
                    <a:pt x="122" y="47"/>
                  </a:cubicBezTo>
                  <a:cubicBezTo>
                    <a:pt x="120" y="48"/>
                    <a:pt x="112" y="50"/>
                    <a:pt x="104" y="51"/>
                  </a:cubicBezTo>
                  <a:cubicBezTo>
                    <a:pt x="97" y="51"/>
                    <a:pt x="90" y="50"/>
                    <a:pt x="89" y="50"/>
                  </a:cubicBezTo>
                  <a:cubicBezTo>
                    <a:pt x="84" y="49"/>
                    <a:pt x="79" y="47"/>
                    <a:pt x="76" y="44"/>
                  </a:cubicBezTo>
                  <a:cubicBezTo>
                    <a:pt x="74" y="42"/>
                    <a:pt x="71" y="45"/>
                    <a:pt x="73" y="47"/>
                  </a:cubicBezTo>
                  <a:cubicBezTo>
                    <a:pt x="76" y="51"/>
                    <a:pt x="81" y="52"/>
                    <a:pt x="86" y="53"/>
                  </a:cubicBezTo>
                  <a:cubicBezTo>
                    <a:pt x="88" y="54"/>
                    <a:pt x="90" y="54"/>
                    <a:pt x="92" y="55"/>
                  </a:cubicBezTo>
                  <a:cubicBezTo>
                    <a:pt x="86" y="59"/>
                    <a:pt x="79" y="64"/>
                    <a:pt x="73" y="68"/>
                  </a:cubicBezTo>
                  <a:cubicBezTo>
                    <a:pt x="65" y="75"/>
                    <a:pt x="58" y="82"/>
                    <a:pt x="52" y="91"/>
                  </a:cubicBezTo>
                  <a:cubicBezTo>
                    <a:pt x="46" y="99"/>
                    <a:pt x="45" y="108"/>
                    <a:pt x="43" y="119"/>
                  </a:cubicBezTo>
                  <a:cubicBezTo>
                    <a:pt x="41" y="141"/>
                    <a:pt x="38" y="162"/>
                    <a:pt x="32" y="183"/>
                  </a:cubicBezTo>
                  <a:cubicBezTo>
                    <a:pt x="26" y="177"/>
                    <a:pt x="22" y="169"/>
                    <a:pt x="18" y="161"/>
                  </a:cubicBezTo>
                  <a:cubicBezTo>
                    <a:pt x="12" y="148"/>
                    <a:pt x="6" y="133"/>
                    <a:pt x="5" y="119"/>
                  </a:cubicBezTo>
                  <a:cubicBezTo>
                    <a:pt x="5" y="116"/>
                    <a:pt x="4" y="115"/>
                    <a:pt x="6" y="113"/>
                  </a:cubicBezTo>
                  <a:cubicBezTo>
                    <a:pt x="8" y="111"/>
                    <a:pt x="10" y="110"/>
                    <a:pt x="12" y="109"/>
                  </a:cubicBezTo>
                  <a:cubicBezTo>
                    <a:pt x="17" y="105"/>
                    <a:pt x="21" y="102"/>
                    <a:pt x="26" y="99"/>
                  </a:cubicBezTo>
                  <a:cubicBezTo>
                    <a:pt x="34" y="94"/>
                    <a:pt x="42" y="88"/>
                    <a:pt x="48" y="80"/>
                  </a:cubicBezTo>
                  <a:cubicBezTo>
                    <a:pt x="53" y="73"/>
                    <a:pt x="56" y="64"/>
                    <a:pt x="59" y="56"/>
                  </a:cubicBezTo>
                  <a:cubicBezTo>
                    <a:pt x="61" y="52"/>
                    <a:pt x="62" y="48"/>
                    <a:pt x="64" y="44"/>
                  </a:cubicBezTo>
                  <a:cubicBezTo>
                    <a:pt x="65" y="39"/>
                    <a:pt x="66" y="35"/>
                    <a:pt x="68" y="31"/>
                  </a:cubicBezTo>
                  <a:cubicBezTo>
                    <a:pt x="71" y="25"/>
                    <a:pt x="78" y="22"/>
                    <a:pt x="84" y="19"/>
                  </a:cubicBezTo>
                  <a:cubicBezTo>
                    <a:pt x="91" y="15"/>
                    <a:pt x="98" y="13"/>
                    <a:pt x="106" y="11"/>
                  </a:cubicBezTo>
                  <a:cubicBezTo>
                    <a:pt x="113" y="10"/>
                    <a:pt x="121" y="10"/>
                    <a:pt x="129" y="9"/>
                  </a:cubicBezTo>
                  <a:cubicBezTo>
                    <a:pt x="131" y="9"/>
                    <a:pt x="134" y="8"/>
                    <a:pt x="136" y="8"/>
                  </a:cubicBezTo>
                  <a:cubicBezTo>
                    <a:pt x="139" y="7"/>
                    <a:pt x="143" y="5"/>
                    <a:pt x="145" y="6"/>
                  </a:cubicBezTo>
                  <a:cubicBezTo>
                    <a:pt x="150" y="13"/>
                    <a:pt x="149" y="22"/>
                    <a:pt x="146" y="2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47" name="Freeform 26"/>
            <p:cNvSpPr>
              <a:spLocks/>
            </p:cNvSpPr>
            <p:nvPr/>
          </p:nvSpPr>
          <p:spPr bwMode="auto">
            <a:xfrm>
              <a:off x="6302375" y="2782888"/>
              <a:ext cx="168275" cy="206375"/>
            </a:xfrm>
            <a:custGeom>
              <a:avLst/>
              <a:gdLst>
                <a:gd name="T0" fmla="*/ 142 w 146"/>
                <a:gd name="T1" fmla="*/ 24 h 178"/>
                <a:gd name="T2" fmla="*/ 118 w 146"/>
                <a:gd name="T3" fmla="*/ 42 h 178"/>
                <a:gd name="T4" fmla="*/ 100 w 146"/>
                <a:gd name="T5" fmla="*/ 46 h 178"/>
                <a:gd name="T6" fmla="*/ 85 w 146"/>
                <a:gd name="T7" fmla="*/ 45 h 178"/>
                <a:gd name="T8" fmla="*/ 72 w 146"/>
                <a:gd name="T9" fmla="*/ 39 h 178"/>
                <a:gd name="T10" fmla="*/ 69 w 146"/>
                <a:gd name="T11" fmla="*/ 42 h 178"/>
                <a:gd name="T12" fmla="*/ 82 w 146"/>
                <a:gd name="T13" fmla="*/ 48 h 178"/>
                <a:gd name="T14" fmla="*/ 88 w 146"/>
                <a:gd name="T15" fmla="*/ 50 h 178"/>
                <a:gd name="T16" fmla="*/ 69 w 146"/>
                <a:gd name="T17" fmla="*/ 63 h 178"/>
                <a:gd name="T18" fmla="*/ 48 w 146"/>
                <a:gd name="T19" fmla="*/ 86 h 178"/>
                <a:gd name="T20" fmla="*/ 39 w 146"/>
                <a:gd name="T21" fmla="*/ 114 h 178"/>
                <a:gd name="T22" fmla="*/ 28 w 146"/>
                <a:gd name="T23" fmla="*/ 178 h 178"/>
                <a:gd name="T24" fmla="*/ 14 w 146"/>
                <a:gd name="T25" fmla="*/ 156 h 178"/>
                <a:gd name="T26" fmla="*/ 1 w 146"/>
                <a:gd name="T27" fmla="*/ 114 h 178"/>
                <a:gd name="T28" fmla="*/ 2 w 146"/>
                <a:gd name="T29" fmla="*/ 108 h 178"/>
                <a:gd name="T30" fmla="*/ 8 w 146"/>
                <a:gd name="T31" fmla="*/ 104 h 178"/>
                <a:gd name="T32" fmla="*/ 22 w 146"/>
                <a:gd name="T33" fmla="*/ 94 h 178"/>
                <a:gd name="T34" fmla="*/ 44 w 146"/>
                <a:gd name="T35" fmla="*/ 75 h 178"/>
                <a:gd name="T36" fmla="*/ 55 w 146"/>
                <a:gd name="T37" fmla="*/ 51 h 178"/>
                <a:gd name="T38" fmla="*/ 60 w 146"/>
                <a:gd name="T39" fmla="*/ 39 h 178"/>
                <a:gd name="T40" fmla="*/ 64 w 146"/>
                <a:gd name="T41" fmla="*/ 26 h 178"/>
                <a:gd name="T42" fmla="*/ 80 w 146"/>
                <a:gd name="T43" fmla="*/ 14 h 178"/>
                <a:gd name="T44" fmla="*/ 102 w 146"/>
                <a:gd name="T45" fmla="*/ 6 h 178"/>
                <a:gd name="T46" fmla="*/ 125 w 146"/>
                <a:gd name="T47" fmla="*/ 4 h 178"/>
                <a:gd name="T48" fmla="*/ 132 w 146"/>
                <a:gd name="T49" fmla="*/ 3 h 178"/>
                <a:gd name="T50" fmla="*/ 141 w 146"/>
                <a:gd name="T51" fmla="*/ 1 h 178"/>
                <a:gd name="T52" fmla="*/ 142 w 146"/>
                <a:gd name="T53" fmla="*/ 24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46" h="178">
                  <a:moveTo>
                    <a:pt x="142" y="24"/>
                  </a:moveTo>
                  <a:cubicBezTo>
                    <a:pt x="138" y="32"/>
                    <a:pt x="126" y="38"/>
                    <a:pt x="118" y="42"/>
                  </a:cubicBezTo>
                  <a:cubicBezTo>
                    <a:pt x="116" y="43"/>
                    <a:pt x="108" y="45"/>
                    <a:pt x="100" y="46"/>
                  </a:cubicBezTo>
                  <a:cubicBezTo>
                    <a:pt x="93" y="46"/>
                    <a:pt x="86" y="45"/>
                    <a:pt x="85" y="45"/>
                  </a:cubicBezTo>
                  <a:cubicBezTo>
                    <a:pt x="80" y="44"/>
                    <a:pt x="75" y="42"/>
                    <a:pt x="72" y="39"/>
                  </a:cubicBezTo>
                  <a:cubicBezTo>
                    <a:pt x="70" y="37"/>
                    <a:pt x="67" y="40"/>
                    <a:pt x="69" y="42"/>
                  </a:cubicBezTo>
                  <a:cubicBezTo>
                    <a:pt x="72" y="46"/>
                    <a:pt x="77" y="47"/>
                    <a:pt x="82" y="48"/>
                  </a:cubicBezTo>
                  <a:cubicBezTo>
                    <a:pt x="84" y="49"/>
                    <a:pt x="86" y="49"/>
                    <a:pt x="88" y="50"/>
                  </a:cubicBezTo>
                  <a:cubicBezTo>
                    <a:pt x="82" y="54"/>
                    <a:pt x="75" y="59"/>
                    <a:pt x="69" y="63"/>
                  </a:cubicBezTo>
                  <a:cubicBezTo>
                    <a:pt x="61" y="70"/>
                    <a:pt x="54" y="77"/>
                    <a:pt x="48" y="86"/>
                  </a:cubicBezTo>
                  <a:cubicBezTo>
                    <a:pt x="42" y="94"/>
                    <a:pt x="41" y="103"/>
                    <a:pt x="39" y="114"/>
                  </a:cubicBezTo>
                  <a:cubicBezTo>
                    <a:pt x="37" y="136"/>
                    <a:pt x="34" y="157"/>
                    <a:pt x="28" y="178"/>
                  </a:cubicBezTo>
                  <a:cubicBezTo>
                    <a:pt x="22" y="172"/>
                    <a:pt x="18" y="164"/>
                    <a:pt x="14" y="156"/>
                  </a:cubicBezTo>
                  <a:cubicBezTo>
                    <a:pt x="8" y="143"/>
                    <a:pt x="2" y="128"/>
                    <a:pt x="1" y="114"/>
                  </a:cubicBezTo>
                  <a:cubicBezTo>
                    <a:pt x="1" y="111"/>
                    <a:pt x="0" y="110"/>
                    <a:pt x="2" y="108"/>
                  </a:cubicBezTo>
                  <a:cubicBezTo>
                    <a:pt x="4" y="106"/>
                    <a:pt x="6" y="105"/>
                    <a:pt x="8" y="104"/>
                  </a:cubicBezTo>
                  <a:cubicBezTo>
                    <a:pt x="13" y="100"/>
                    <a:pt x="17" y="97"/>
                    <a:pt x="22" y="94"/>
                  </a:cubicBezTo>
                  <a:cubicBezTo>
                    <a:pt x="30" y="89"/>
                    <a:pt x="38" y="83"/>
                    <a:pt x="44" y="75"/>
                  </a:cubicBezTo>
                  <a:cubicBezTo>
                    <a:pt x="49" y="68"/>
                    <a:pt x="52" y="59"/>
                    <a:pt x="55" y="51"/>
                  </a:cubicBezTo>
                  <a:cubicBezTo>
                    <a:pt x="57" y="47"/>
                    <a:pt x="58" y="43"/>
                    <a:pt x="60" y="39"/>
                  </a:cubicBezTo>
                  <a:cubicBezTo>
                    <a:pt x="61" y="34"/>
                    <a:pt x="62" y="30"/>
                    <a:pt x="64" y="26"/>
                  </a:cubicBezTo>
                  <a:cubicBezTo>
                    <a:pt x="67" y="20"/>
                    <a:pt x="74" y="17"/>
                    <a:pt x="80" y="14"/>
                  </a:cubicBezTo>
                  <a:cubicBezTo>
                    <a:pt x="87" y="10"/>
                    <a:pt x="94" y="8"/>
                    <a:pt x="102" y="6"/>
                  </a:cubicBezTo>
                  <a:cubicBezTo>
                    <a:pt x="109" y="5"/>
                    <a:pt x="117" y="5"/>
                    <a:pt x="125" y="4"/>
                  </a:cubicBezTo>
                  <a:cubicBezTo>
                    <a:pt x="127" y="4"/>
                    <a:pt x="130" y="3"/>
                    <a:pt x="132" y="3"/>
                  </a:cubicBezTo>
                  <a:cubicBezTo>
                    <a:pt x="135" y="2"/>
                    <a:pt x="139" y="0"/>
                    <a:pt x="141" y="1"/>
                  </a:cubicBezTo>
                  <a:cubicBezTo>
                    <a:pt x="146" y="8"/>
                    <a:pt x="145" y="17"/>
                    <a:pt x="142" y="2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sp>
        <p:nvSpPr>
          <p:cNvPr id="55" name="Freeform 30"/>
          <p:cNvSpPr>
            <a:spLocks/>
          </p:cNvSpPr>
          <p:nvPr/>
        </p:nvSpPr>
        <p:spPr bwMode="auto">
          <a:xfrm>
            <a:off x="3717902" y="1925988"/>
            <a:ext cx="1925638" cy="4356100"/>
          </a:xfrm>
          <a:custGeom>
            <a:avLst/>
            <a:gdLst>
              <a:gd name="T0" fmla="*/ 1151 w 1204"/>
              <a:gd name="T1" fmla="*/ 8 h 2729"/>
              <a:gd name="T2" fmla="*/ 272 w 1204"/>
              <a:gd name="T3" fmla="*/ 610 h 2729"/>
              <a:gd name="T4" fmla="*/ 86 w 1204"/>
              <a:gd name="T5" fmla="*/ 1687 h 2729"/>
              <a:gd name="T6" fmla="*/ 712 w 1204"/>
              <a:gd name="T7" fmla="*/ 2548 h 2729"/>
              <a:gd name="T8" fmla="*/ 1151 w 1204"/>
              <a:gd name="T9" fmla="*/ 2721 h 2729"/>
              <a:gd name="T10" fmla="*/ 1167 w 1204"/>
              <a:gd name="T11" fmla="*/ 2663 h 2729"/>
              <a:gd name="T12" fmla="*/ 306 w 1204"/>
              <a:gd name="T13" fmla="*/ 2062 h 2729"/>
              <a:gd name="T14" fmla="*/ 161 w 1204"/>
              <a:gd name="T15" fmla="*/ 993 h 2729"/>
              <a:gd name="T16" fmla="*/ 827 w 1204"/>
              <a:gd name="T17" fmla="*/ 185 h 2729"/>
              <a:gd name="T18" fmla="*/ 1167 w 1204"/>
              <a:gd name="T19" fmla="*/ 66 h 2729"/>
              <a:gd name="T20" fmla="*/ 1151 w 1204"/>
              <a:gd name="T21" fmla="*/ 8 h 27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204" h="2729">
                <a:moveTo>
                  <a:pt x="1151" y="8"/>
                </a:moveTo>
                <a:cubicBezTo>
                  <a:pt x="791" y="83"/>
                  <a:pt x="473" y="303"/>
                  <a:pt x="272" y="610"/>
                </a:cubicBezTo>
                <a:cubicBezTo>
                  <a:pt x="65" y="925"/>
                  <a:pt x="0" y="1321"/>
                  <a:pt x="86" y="1687"/>
                </a:cubicBezTo>
                <a:cubicBezTo>
                  <a:pt x="170" y="2044"/>
                  <a:pt x="401" y="2356"/>
                  <a:pt x="712" y="2548"/>
                </a:cubicBezTo>
                <a:cubicBezTo>
                  <a:pt x="847" y="2630"/>
                  <a:pt x="996" y="2689"/>
                  <a:pt x="1151" y="2721"/>
                </a:cubicBezTo>
                <a:cubicBezTo>
                  <a:pt x="1188" y="2729"/>
                  <a:pt x="1204" y="2671"/>
                  <a:pt x="1167" y="2663"/>
                </a:cubicBezTo>
                <a:cubicBezTo>
                  <a:pt x="811" y="2589"/>
                  <a:pt x="498" y="2370"/>
                  <a:pt x="306" y="2062"/>
                </a:cubicBezTo>
                <a:cubicBezTo>
                  <a:pt x="109" y="1745"/>
                  <a:pt x="58" y="1351"/>
                  <a:pt x="161" y="993"/>
                </a:cubicBezTo>
                <a:cubicBezTo>
                  <a:pt x="261" y="646"/>
                  <a:pt x="507" y="352"/>
                  <a:pt x="827" y="185"/>
                </a:cubicBezTo>
                <a:cubicBezTo>
                  <a:pt x="934" y="130"/>
                  <a:pt x="1049" y="90"/>
                  <a:pt x="1167" y="66"/>
                </a:cubicBezTo>
                <a:cubicBezTo>
                  <a:pt x="1204" y="58"/>
                  <a:pt x="1188" y="0"/>
                  <a:pt x="1151" y="8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56" name="Freeform 30"/>
          <p:cNvSpPr>
            <a:spLocks/>
          </p:cNvSpPr>
          <p:nvPr/>
        </p:nvSpPr>
        <p:spPr bwMode="auto">
          <a:xfrm rot="10800000">
            <a:off x="6435323" y="1925988"/>
            <a:ext cx="1925638" cy="4356100"/>
          </a:xfrm>
          <a:custGeom>
            <a:avLst/>
            <a:gdLst>
              <a:gd name="T0" fmla="*/ 1151 w 1204"/>
              <a:gd name="T1" fmla="*/ 8 h 2729"/>
              <a:gd name="T2" fmla="*/ 272 w 1204"/>
              <a:gd name="T3" fmla="*/ 610 h 2729"/>
              <a:gd name="T4" fmla="*/ 86 w 1204"/>
              <a:gd name="T5" fmla="*/ 1687 h 2729"/>
              <a:gd name="T6" fmla="*/ 712 w 1204"/>
              <a:gd name="T7" fmla="*/ 2548 h 2729"/>
              <a:gd name="T8" fmla="*/ 1151 w 1204"/>
              <a:gd name="T9" fmla="*/ 2721 h 2729"/>
              <a:gd name="T10" fmla="*/ 1167 w 1204"/>
              <a:gd name="T11" fmla="*/ 2663 h 2729"/>
              <a:gd name="T12" fmla="*/ 306 w 1204"/>
              <a:gd name="T13" fmla="*/ 2062 h 2729"/>
              <a:gd name="T14" fmla="*/ 161 w 1204"/>
              <a:gd name="T15" fmla="*/ 993 h 2729"/>
              <a:gd name="T16" fmla="*/ 827 w 1204"/>
              <a:gd name="T17" fmla="*/ 185 h 2729"/>
              <a:gd name="T18" fmla="*/ 1167 w 1204"/>
              <a:gd name="T19" fmla="*/ 66 h 2729"/>
              <a:gd name="T20" fmla="*/ 1151 w 1204"/>
              <a:gd name="T21" fmla="*/ 8 h 27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204" h="2729">
                <a:moveTo>
                  <a:pt x="1151" y="8"/>
                </a:moveTo>
                <a:cubicBezTo>
                  <a:pt x="791" y="83"/>
                  <a:pt x="473" y="303"/>
                  <a:pt x="272" y="610"/>
                </a:cubicBezTo>
                <a:cubicBezTo>
                  <a:pt x="65" y="925"/>
                  <a:pt x="0" y="1321"/>
                  <a:pt x="86" y="1687"/>
                </a:cubicBezTo>
                <a:cubicBezTo>
                  <a:pt x="170" y="2044"/>
                  <a:pt x="401" y="2356"/>
                  <a:pt x="712" y="2548"/>
                </a:cubicBezTo>
                <a:cubicBezTo>
                  <a:pt x="847" y="2630"/>
                  <a:pt x="996" y="2689"/>
                  <a:pt x="1151" y="2721"/>
                </a:cubicBezTo>
                <a:cubicBezTo>
                  <a:pt x="1188" y="2729"/>
                  <a:pt x="1204" y="2671"/>
                  <a:pt x="1167" y="2663"/>
                </a:cubicBezTo>
                <a:cubicBezTo>
                  <a:pt x="811" y="2589"/>
                  <a:pt x="498" y="2370"/>
                  <a:pt x="306" y="2062"/>
                </a:cubicBezTo>
                <a:cubicBezTo>
                  <a:pt x="109" y="1745"/>
                  <a:pt x="58" y="1351"/>
                  <a:pt x="161" y="993"/>
                </a:cubicBezTo>
                <a:cubicBezTo>
                  <a:pt x="261" y="646"/>
                  <a:pt x="507" y="352"/>
                  <a:pt x="827" y="185"/>
                </a:cubicBezTo>
                <a:cubicBezTo>
                  <a:pt x="934" y="130"/>
                  <a:pt x="1049" y="90"/>
                  <a:pt x="1167" y="66"/>
                </a:cubicBezTo>
                <a:cubicBezTo>
                  <a:pt x="1204" y="58"/>
                  <a:pt x="1188" y="0"/>
                  <a:pt x="1151" y="8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57" name="Oval 56"/>
          <p:cNvSpPr/>
          <p:nvPr/>
        </p:nvSpPr>
        <p:spPr>
          <a:xfrm>
            <a:off x="4857983" y="2000249"/>
            <a:ext cx="343774" cy="343774"/>
          </a:xfrm>
          <a:prstGeom prst="ellipse">
            <a:avLst/>
          </a:prstGeom>
          <a:solidFill>
            <a:schemeClr val="accent1"/>
          </a:solidFill>
          <a:ln w="508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58" name="Oval 57"/>
          <p:cNvSpPr/>
          <p:nvPr/>
        </p:nvSpPr>
        <p:spPr>
          <a:xfrm>
            <a:off x="4132729" y="2591393"/>
            <a:ext cx="343774" cy="343774"/>
          </a:xfrm>
          <a:prstGeom prst="ellipse">
            <a:avLst/>
          </a:prstGeom>
          <a:solidFill>
            <a:schemeClr val="accent2"/>
          </a:solidFill>
          <a:ln w="508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59" name="Oval 58"/>
          <p:cNvSpPr/>
          <p:nvPr/>
        </p:nvSpPr>
        <p:spPr>
          <a:xfrm>
            <a:off x="3758049" y="3305354"/>
            <a:ext cx="343774" cy="343774"/>
          </a:xfrm>
          <a:prstGeom prst="ellipse">
            <a:avLst/>
          </a:prstGeom>
          <a:solidFill>
            <a:schemeClr val="accent3"/>
          </a:solidFill>
          <a:ln w="508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60" name="Oval 59"/>
          <p:cNvSpPr/>
          <p:nvPr/>
        </p:nvSpPr>
        <p:spPr>
          <a:xfrm>
            <a:off x="3661744" y="4127564"/>
            <a:ext cx="343774" cy="343774"/>
          </a:xfrm>
          <a:prstGeom prst="ellipse">
            <a:avLst/>
          </a:prstGeom>
          <a:solidFill>
            <a:schemeClr val="accent4"/>
          </a:solidFill>
          <a:ln w="508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61" name="Oval 60"/>
          <p:cNvSpPr/>
          <p:nvPr/>
        </p:nvSpPr>
        <p:spPr>
          <a:xfrm>
            <a:off x="3921165" y="4942827"/>
            <a:ext cx="343774" cy="343774"/>
          </a:xfrm>
          <a:prstGeom prst="ellipse">
            <a:avLst/>
          </a:prstGeom>
          <a:solidFill>
            <a:schemeClr val="accent5"/>
          </a:solidFill>
          <a:ln w="508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62" name="Oval 61"/>
          <p:cNvSpPr/>
          <p:nvPr/>
        </p:nvSpPr>
        <p:spPr>
          <a:xfrm>
            <a:off x="6908085" y="2007120"/>
            <a:ext cx="343774" cy="343774"/>
          </a:xfrm>
          <a:prstGeom prst="ellipse">
            <a:avLst/>
          </a:prstGeom>
          <a:solidFill>
            <a:schemeClr val="accent1"/>
          </a:solidFill>
          <a:ln w="508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63" name="Oval 62"/>
          <p:cNvSpPr/>
          <p:nvPr/>
        </p:nvSpPr>
        <p:spPr>
          <a:xfrm>
            <a:off x="7086736" y="5730736"/>
            <a:ext cx="343774" cy="343774"/>
          </a:xfrm>
          <a:prstGeom prst="ellipse">
            <a:avLst/>
          </a:prstGeom>
          <a:solidFill>
            <a:schemeClr val="accent5"/>
          </a:solidFill>
          <a:ln w="508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64" name="Oval 63"/>
          <p:cNvSpPr/>
          <p:nvPr/>
        </p:nvSpPr>
        <p:spPr>
          <a:xfrm>
            <a:off x="7747089" y="2852139"/>
            <a:ext cx="343774" cy="343774"/>
          </a:xfrm>
          <a:prstGeom prst="ellipse">
            <a:avLst/>
          </a:prstGeom>
          <a:solidFill>
            <a:schemeClr val="accent2"/>
          </a:solidFill>
          <a:ln w="508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65" name="Oval 64"/>
          <p:cNvSpPr/>
          <p:nvPr/>
        </p:nvSpPr>
        <p:spPr>
          <a:xfrm>
            <a:off x="7835227" y="4883507"/>
            <a:ext cx="343774" cy="343774"/>
          </a:xfrm>
          <a:prstGeom prst="ellipse">
            <a:avLst/>
          </a:prstGeom>
          <a:solidFill>
            <a:schemeClr val="accent4"/>
          </a:solidFill>
          <a:ln w="508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66" name="Oval 65"/>
          <p:cNvSpPr/>
          <p:nvPr/>
        </p:nvSpPr>
        <p:spPr>
          <a:xfrm>
            <a:off x="8077427" y="3806471"/>
            <a:ext cx="343774" cy="343774"/>
          </a:xfrm>
          <a:prstGeom prst="ellipse">
            <a:avLst/>
          </a:prstGeom>
          <a:solidFill>
            <a:schemeClr val="accent3"/>
          </a:solidFill>
          <a:ln w="508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243" name="TextBox 242"/>
          <p:cNvSpPr txBox="1"/>
          <p:nvPr/>
        </p:nvSpPr>
        <p:spPr>
          <a:xfrm>
            <a:off x="413680" y="2604692"/>
            <a:ext cx="114807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Переработка </a:t>
            </a:r>
            <a:endParaRPr lang="id-ID" sz="1200" dirty="0">
              <a:solidFill>
                <a:schemeClr val="tx1">
                  <a:lumMod val="85000"/>
                  <a:lumOff val="1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45" name="TextBox 244"/>
          <p:cNvSpPr txBox="1"/>
          <p:nvPr/>
        </p:nvSpPr>
        <p:spPr>
          <a:xfrm>
            <a:off x="9694651" y="2874395"/>
            <a:ext cx="217399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Гражданское строительство</a:t>
            </a:r>
            <a:endParaRPr lang="id-ID" sz="1200" dirty="0">
              <a:solidFill>
                <a:schemeClr val="tx1">
                  <a:lumMod val="85000"/>
                  <a:lumOff val="1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46" name="TextBox 245"/>
          <p:cNvSpPr txBox="1"/>
          <p:nvPr/>
        </p:nvSpPr>
        <p:spPr>
          <a:xfrm>
            <a:off x="9256406" y="3809447"/>
            <a:ext cx="25314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Авторский и технический надзор</a:t>
            </a:r>
            <a:endParaRPr lang="id-ID" sz="1200" dirty="0">
              <a:solidFill>
                <a:schemeClr val="tx1">
                  <a:lumMod val="85000"/>
                  <a:lumOff val="1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47" name="TextBox 246"/>
          <p:cNvSpPr txBox="1"/>
          <p:nvPr/>
        </p:nvSpPr>
        <p:spPr>
          <a:xfrm>
            <a:off x="10795289" y="4887652"/>
            <a:ext cx="99257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Энергетика</a:t>
            </a:r>
            <a:endParaRPr lang="id-ID" sz="1200" dirty="0">
              <a:solidFill>
                <a:schemeClr val="tx1">
                  <a:lumMod val="85000"/>
                  <a:lumOff val="1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48" name="TextBox 247"/>
          <p:cNvSpPr txBox="1"/>
          <p:nvPr/>
        </p:nvSpPr>
        <p:spPr>
          <a:xfrm>
            <a:off x="9054191" y="5778771"/>
            <a:ext cx="27751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Возобновляемые источники энергии</a:t>
            </a:r>
            <a:endParaRPr lang="id-ID" sz="1200" dirty="0">
              <a:solidFill>
                <a:schemeClr val="tx1">
                  <a:lumMod val="85000"/>
                  <a:lumOff val="1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49" name="TextBox 248"/>
          <p:cNvSpPr txBox="1"/>
          <p:nvPr/>
        </p:nvSpPr>
        <p:spPr>
          <a:xfrm>
            <a:off x="363505" y="1889048"/>
            <a:ext cx="19639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Транспортировка, </a:t>
            </a:r>
          </a:p>
          <a:p>
            <a:r>
              <a:rPr lang="ru-RU" sz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распределительные сети</a:t>
            </a:r>
            <a:endParaRPr lang="id-ID" sz="1200" dirty="0">
              <a:solidFill>
                <a:schemeClr val="tx1">
                  <a:lumMod val="85000"/>
                  <a:lumOff val="1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50" name="TextBox 249"/>
          <p:cNvSpPr txBox="1"/>
          <p:nvPr/>
        </p:nvSpPr>
        <p:spPr>
          <a:xfrm>
            <a:off x="8946656" y="1863476"/>
            <a:ext cx="29209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sz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Добыча и обустройство </a:t>
            </a:r>
          </a:p>
          <a:p>
            <a:pPr algn="r"/>
            <a:r>
              <a:rPr lang="ru-RU" sz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месторождений полезных ископаемых</a:t>
            </a:r>
            <a:endParaRPr lang="id-ID" sz="1200" dirty="0">
              <a:solidFill>
                <a:schemeClr val="tx1">
                  <a:lumMod val="85000"/>
                  <a:lumOff val="1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51" name="TextBox 250"/>
          <p:cNvSpPr txBox="1"/>
          <p:nvPr/>
        </p:nvSpPr>
        <p:spPr>
          <a:xfrm>
            <a:off x="378313" y="3275642"/>
            <a:ext cx="21242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sz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Инженерно-геологические </a:t>
            </a:r>
            <a:endParaRPr lang="en-US" sz="1200" dirty="0" smtClean="0">
              <a:solidFill>
                <a:schemeClr val="tx1">
                  <a:lumMod val="85000"/>
                  <a:lumOff val="1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sz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изыскания</a:t>
            </a:r>
            <a:endParaRPr lang="id-ID" sz="1200" dirty="0">
              <a:solidFill>
                <a:schemeClr val="tx1">
                  <a:lumMod val="85000"/>
                  <a:lumOff val="1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52" name="TextBox 251"/>
          <p:cNvSpPr txBox="1"/>
          <p:nvPr/>
        </p:nvSpPr>
        <p:spPr>
          <a:xfrm>
            <a:off x="410882" y="4073474"/>
            <a:ext cx="23065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Лабораторные </a:t>
            </a:r>
            <a:endParaRPr lang="en-US" sz="1200" dirty="0" smtClean="0">
              <a:solidFill>
                <a:schemeClr val="tx1">
                  <a:lumMod val="85000"/>
                  <a:lumOff val="1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sz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исследования</a:t>
            </a:r>
            <a:endParaRPr lang="id-ID" sz="1200" dirty="0">
              <a:solidFill>
                <a:schemeClr val="tx1">
                  <a:lumMod val="85000"/>
                  <a:lumOff val="1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53" name="TextBox 252"/>
          <p:cNvSpPr txBox="1"/>
          <p:nvPr/>
        </p:nvSpPr>
        <p:spPr>
          <a:xfrm>
            <a:off x="378313" y="4987065"/>
            <a:ext cx="248337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sz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Разработка промышленных НТД</a:t>
            </a:r>
            <a:endParaRPr lang="id-ID" sz="1200" dirty="0">
              <a:solidFill>
                <a:schemeClr val="tx1">
                  <a:lumMod val="85000"/>
                  <a:lumOff val="1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54" name="Oval 60"/>
          <p:cNvSpPr/>
          <p:nvPr/>
        </p:nvSpPr>
        <p:spPr>
          <a:xfrm>
            <a:off x="4471058" y="5650497"/>
            <a:ext cx="343774" cy="343774"/>
          </a:xfrm>
          <a:prstGeom prst="ellipse">
            <a:avLst/>
          </a:prstGeom>
          <a:solidFill>
            <a:schemeClr val="accent5">
              <a:lumMod val="50000"/>
            </a:schemeClr>
          </a:solidFill>
          <a:ln w="508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256" name="TextBox 255"/>
          <p:cNvSpPr txBox="1"/>
          <p:nvPr/>
        </p:nvSpPr>
        <p:spPr>
          <a:xfrm>
            <a:off x="406941" y="5703011"/>
            <a:ext cx="16834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sz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Морские сооружения</a:t>
            </a:r>
            <a:endParaRPr lang="id-ID" sz="1200" dirty="0">
              <a:solidFill>
                <a:schemeClr val="tx1">
                  <a:lumMod val="85000"/>
                  <a:lumOff val="1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257" name="Straight Connector 37"/>
          <p:cNvCxnSpPr/>
          <p:nvPr/>
        </p:nvCxnSpPr>
        <p:spPr>
          <a:xfrm flipV="1">
            <a:off x="2482662" y="2147487"/>
            <a:ext cx="2239298" cy="11753"/>
          </a:xfrm>
          <a:prstGeom prst="line">
            <a:avLst/>
          </a:prstGeom>
          <a:ln w="25400">
            <a:solidFill>
              <a:schemeClr val="bg2">
                <a:lumMod val="60000"/>
                <a:lumOff val="40000"/>
              </a:schemeClr>
            </a:solidFill>
            <a:prstDash val="sysDot"/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8" name="Straight Connector 37"/>
          <p:cNvCxnSpPr/>
          <p:nvPr/>
        </p:nvCxnSpPr>
        <p:spPr>
          <a:xfrm flipV="1">
            <a:off x="1461198" y="2780469"/>
            <a:ext cx="2525312" cy="1204"/>
          </a:xfrm>
          <a:prstGeom prst="line">
            <a:avLst/>
          </a:prstGeom>
          <a:ln w="25400">
            <a:solidFill>
              <a:schemeClr val="bg2">
                <a:lumMod val="60000"/>
                <a:lumOff val="40000"/>
              </a:schemeClr>
            </a:solidFill>
            <a:prstDash val="sysDot"/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9" name="Straight Connector 37"/>
          <p:cNvCxnSpPr/>
          <p:nvPr/>
        </p:nvCxnSpPr>
        <p:spPr>
          <a:xfrm flipV="1">
            <a:off x="2548839" y="3428047"/>
            <a:ext cx="1073464" cy="3081"/>
          </a:xfrm>
          <a:prstGeom prst="line">
            <a:avLst/>
          </a:prstGeom>
          <a:ln w="25400">
            <a:solidFill>
              <a:schemeClr val="bg2">
                <a:lumMod val="60000"/>
                <a:lumOff val="40000"/>
              </a:schemeClr>
            </a:solidFill>
            <a:prstDash val="sysDot"/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0" name="Straight Connector 37"/>
          <p:cNvCxnSpPr/>
          <p:nvPr/>
        </p:nvCxnSpPr>
        <p:spPr>
          <a:xfrm flipV="1">
            <a:off x="1646110" y="4263682"/>
            <a:ext cx="1885032" cy="9909"/>
          </a:xfrm>
          <a:prstGeom prst="line">
            <a:avLst/>
          </a:prstGeom>
          <a:ln w="25400">
            <a:solidFill>
              <a:schemeClr val="bg2">
                <a:lumMod val="60000"/>
                <a:lumOff val="40000"/>
              </a:schemeClr>
            </a:solidFill>
            <a:prstDash val="sysDot"/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1" name="Straight Connector 37"/>
          <p:cNvCxnSpPr/>
          <p:nvPr/>
        </p:nvCxnSpPr>
        <p:spPr>
          <a:xfrm>
            <a:off x="2907215" y="5137375"/>
            <a:ext cx="894545" cy="0"/>
          </a:xfrm>
          <a:prstGeom prst="line">
            <a:avLst/>
          </a:prstGeom>
          <a:ln w="25400">
            <a:solidFill>
              <a:schemeClr val="bg2">
                <a:lumMod val="60000"/>
                <a:lumOff val="40000"/>
              </a:schemeClr>
            </a:solidFill>
            <a:prstDash val="sysDot"/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2" name="Straight Connector 37"/>
          <p:cNvCxnSpPr/>
          <p:nvPr/>
        </p:nvCxnSpPr>
        <p:spPr>
          <a:xfrm flipV="1">
            <a:off x="2184328" y="5850067"/>
            <a:ext cx="2127066" cy="7736"/>
          </a:xfrm>
          <a:prstGeom prst="line">
            <a:avLst/>
          </a:prstGeom>
          <a:ln w="25400">
            <a:solidFill>
              <a:schemeClr val="bg2">
                <a:lumMod val="60000"/>
                <a:lumOff val="40000"/>
              </a:schemeClr>
            </a:solidFill>
            <a:prstDash val="sysDot"/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3" name="Straight Connector 37"/>
          <p:cNvCxnSpPr/>
          <p:nvPr/>
        </p:nvCxnSpPr>
        <p:spPr>
          <a:xfrm flipH="1" flipV="1">
            <a:off x="7494468" y="2158127"/>
            <a:ext cx="1406866" cy="4667"/>
          </a:xfrm>
          <a:prstGeom prst="line">
            <a:avLst/>
          </a:prstGeom>
          <a:ln w="25400">
            <a:solidFill>
              <a:schemeClr val="bg2">
                <a:lumMod val="60000"/>
                <a:lumOff val="40000"/>
              </a:schemeClr>
            </a:solidFill>
            <a:prstDash val="sysDot"/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4" name="Straight Connector 37"/>
          <p:cNvCxnSpPr/>
          <p:nvPr/>
        </p:nvCxnSpPr>
        <p:spPr>
          <a:xfrm flipH="1">
            <a:off x="8247471" y="3013715"/>
            <a:ext cx="1414075" cy="1343"/>
          </a:xfrm>
          <a:prstGeom prst="line">
            <a:avLst/>
          </a:prstGeom>
          <a:ln w="25400">
            <a:solidFill>
              <a:schemeClr val="bg2">
                <a:lumMod val="60000"/>
                <a:lumOff val="40000"/>
              </a:schemeClr>
            </a:solidFill>
            <a:prstDash val="sysDot"/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8" name="Straight Connector 37"/>
          <p:cNvCxnSpPr/>
          <p:nvPr/>
        </p:nvCxnSpPr>
        <p:spPr>
          <a:xfrm flipH="1">
            <a:off x="8593343" y="3975497"/>
            <a:ext cx="634911" cy="1778"/>
          </a:xfrm>
          <a:prstGeom prst="line">
            <a:avLst/>
          </a:prstGeom>
          <a:ln w="25400">
            <a:solidFill>
              <a:schemeClr val="bg2">
                <a:lumMod val="60000"/>
                <a:lumOff val="40000"/>
              </a:schemeClr>
            </a:solidFill>
            <a:prstDash val="sysDot"/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3" name="Straight Connector 37"/>
          <p:cNvCxnSpPr/>
          <p:nvPr/>
        </p:nvCxnSpPr>
        <p:spPr>
          <a:xfrm flipH="1" flipV="1">
            <a:off x="8423824" y="5038674"/>
            <a:ext cx="2324576" cy="10227"/>
          </a:xfrm>
          <a:prstGeom prst="line">
            <a:avLst/>
          </a:prstGeom>
          <a:ln w="25400">
            <a:solidFill>
              <a:schemeClr val="bg2">
                <a:lumMod val="60000"/>
                <a:lumOff val="40000"/>
              </a:schemeClr>
            </a:solidFill>
            <a:prstDash val="sysDot"/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5" name="Straight Connector 37"/>
          <p:cNvCxnSpPr/>
          <p:nvPr/>
        </p:nvCxnSpPr>
        <p:spPr>
          <a:xfrm flipH="1">
            <a:off x="7613991" y="5910440"/>
            <a:ext cx="1355902" cy="8640"/>
          </a:xfrm>
          <a:prstGeom prst="line">
            <a:avLst/>
          </a:prstGeom>
          <a:ln w="25400">
            <a:solidFill>
              <a:schemeClr val="bg2">
                <a:lumMod val="60000"/>
                <a:lumOff val="40000"/>
              </a:schemeClr>
            </a:solidFill>
            <a:prstDash val="sysDot"/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9" name="Рисунок 288"/>
          <p:cNvPicPr>
            <a:picLocks noChangeAspect="1"/>
          </p:cNvPicPr>
          <p:nvPr/>
        </p:nvPicPr>
        <p:blipFill>
          <a:blip r:embed="rId2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1118" y="4917836"/>
            <a:ext cx="262130" cy="262130"/>
          </a:xfrm>
          <a:prstGeom prst="rect">
            <a:avLst/>
          </a:prstGeom>
        </p:spPr>
      </p:pic>
      <p:pic>
        <p:nvPicPr>
          <p:cNvPr id="290" name="Рисунок 289"/>
          <p:cNvPicPr>
            <a:picLocks noChangeAspect="1"/>
          </p:cNvPicPr>
          <p:nvPr/>
        </p:nvPicPr>
        <p:blipFill>
          <a:blip r:embed="rId3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1357" y="5772162"/>
            <a:ext cx="266151" cy="266151"/>
          </a:xfrm>
          <a:prstGeom prst="rect">
            <a:avLst/>
          </a:prstGeom>
        </p:spPr>
      </p:pic>
      <p:pic>
        <p:nvPicPr>
          <p:cNvPr id="291" name="Рисунок 290"/>
          <p:cNvPicPr>
            <a:picLocks noChangeAspect="1"/>
          </p:cNvPicPr>
          <p:nvPr/>
        </p:nvPicPr>
        <p:blipFill>
          <a:blip r:embed="rId4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6501" y="2627672"/>
            <a:ext cx="250356" cy="250356"/>
          </a:xfrm>
          <a:prstGeom prst="rect">
            <a:avLst/>
          </a:prstGeom>
        </p:spPr>
      </p:pic>
      <p:pic>
        <p:nvPicPr>
          <p:cNvPr id="292" name="Рисунок 291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4577" y="5703011"/>
            <a:ext cx="250494" cy="250494"/>
          </a:xfrm>
          <a:prstGeom prst="rect">
            <a:avLst/>
          </a:prstGeom>
        </p:spPr>
      </p:pic>
      <p:pic>
        <p:nvPicPr>
          <p:cNvPr id="293" name="Рисунок 292"/>
          <p:cNvPicPr>
            <a:picLocks noChangeAspect="1"/>
          </p:cNvPicPr>
          <p:nvPr/>
        </p:nvPicPr>
        <p:blipFill>
          <a:blip r:embed="rId6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75" y="1990341"/>
            <a:ext cx="343154" cy="343154"/>
          </a:xfrm>
          <a:prstGeom prst="rect">
            <a:avLst/>
          </a:prstGeom>
        </p:spPr>
      </p:pic>
      <p:pic>
        <p:nvPicPr>
          <p:cNvPr id="294" name="Рисунок 293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000" y="2047706"/>
            <a:ext cx="249655" cy="249655"/>
          </a:xfrm>
          <a:prstGeom prst="rect">
            <a:avLst/>
          </a:prstGeom>
        </p:spPr>
      </p:pic>
      <p:pic>
        <p:nvPicPr>
          <p:cNvPr id="295" name="Рисунок 294"/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2531" y="2886942"/>
            <a:ext cx="264452" cy="264452"/>
          </a:xfrm>
          <a:prstGeom prst="rect">
            <a:avLst/>
          </a:prstGeom>
        </p:spPr>
      </p:pic>
      <p:pic>
        <p:nvPicPr>
          <p:cNvPr id="296" name="Рисунок 295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9180" y="3832943"/>
            <a:ext cx="273760" cy="273760"/>
          </a:xfrm>
          <a:prstGeom prst="rect">
            <a:avLst/>
          </a:prstGeom>
        </p:spPr>
      </p:pic>
      <p:pic>
        <p:nvPicPr>
          <p:cNvPr id="297" name="Рисунок 29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3112" y="3378506"/>
            <a:ext cx="206181" cy="206181"/>
          </a:xfrm>
          <a:prstGeom prst="rect">
            <a:avLst/>
          </a:prstGeom>
        </p:spPr>
      </p:pic>
      <p:pic>
        <p:nvPicPr>
          <p:cNvPr id="298" name="Рисунок 29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2214" y="5013730"/>
            <a:ext cx="201968" cy="201968"/>
          </a:xfrm>
          <a:prstGeom prst="rect">
            <a:avLst/>
          </a:prstGeom>
        </p:spPr>
      </p:pic>
      <p:pic>
        <p:nvPicPr>
          <p:cNvPr id="300" name="Рисунок 29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8397" y="4199638"/>
            <a:ext cx="197681" cy="197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1404505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9" dur="500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3500"/>
                            </p:stCondLst>
                            <p:childTnLst>
                              <p:par>
                                <p:cTn id="6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6" dur="500"/>
                                        <p:tgtEl>
                                          <p:spTgt spid="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4000"/>
                            </p:stCondLst>
                            <p:childTnLst>
                              <p:par>
                                <p:cTn id="8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3" dur="500"/>
                                        <p:tgtEl>
                                          <p:spTgt spid="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6" dur="5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4500"/>
                            </p:stCondLst>
                            <p:childTnLst>
                              <p:par>
                                <p:cTn id="9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0" dur="500"/>
                                        <p:tgtEl>
                                          <p:spTgt spid="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3" dur="5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5000"/>
                            </p:stCondLst>
                            <p:childTnLst>
                              <p:par>
                                <p:cTn id="1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2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2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2" dur="500"/>
                                        <p:tgtEl>
                                          <p:spTgt spid="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5500"/>
                            </p:stCondLst>
                            <p:childTnLst>
                              <p:par>
                                <p:cTn id="12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6" dur="500"/>
                                        <p:tgtEl>
                                          <p:spTgt spid="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6000"/>
                            </p:stCondLst>
                            <p:childTnLst>
                              <p:par>
                                <p:cTn id="12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0" dur="5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6500"/>
                            </p:stCondLst>
                            <p:childTnLst>
                              <p:par>
                                <p:cTn id="13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4" dur="500"/>
                                        <p:tgtEl>
                                          <p:spTgt spid="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7000"/>
                            </p:stCondLst>
                            <p:childTnLst>
                              <p:par>
                                <p:cTn id="13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8" dur="50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7500"/>
                            </p:stCondLst>
                            <p:childTnLst>
                              <p:par>
                                <p:cTn id="14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2" dur="500"/>
                                        <p:tgtEl>
                                          <p:spTgt spid="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8000"/>
                            </p:stCondLst>
                            <p:childTnLst>
                              <p:par>
                                <p:cTn id="14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6" dur="5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8500"/>
                            </p:stCondLst>
                            <p:childTnLst>
                              <p:par>
                                <p:cTn id="14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0" dur="500"/>
                                        <p:tgtEl>
                                          <p:spTgt spid="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9000"/>
                            </p:stCondLst>
                            <p:childTnLst>
                              <p:par>
                                <p:cTn id="15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4" dur="500"/>
                                        <p:tgtEl>
                                          <p:spTgt spid="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9500"/>
                            </p:stCondLst>
                            <p:childTnLst>
                              <p:par>
                                <p:cTn id="15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8" dur="50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10000"/>
                            </p:stCondLst>
                            <p:childTnLst>
                              <p:par>
                                <p:cTn id="16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2" dur="500"/>
                                        <p:tgtEl>
                                          <p:spTgt spid="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10500"/>
                            </p:stCondLst>
                            <p:childTnLst>
                              <p:par>
                                <p:cTn id="16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6" dur="50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  <p:bldP spid="50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243" grpId="0"/>
      <p:bldP spid="245" grpId="0"/>
      <p:bldP spid="246" grpId="0"/>
      <p:bldP spid="247" grpId="0"/>
      <p:bldP spid="248" grpId="0"/>
      <p:bldP spid="249" grpId="0"/>
      <p:bldP spid="250" grpId="0"/>
      <p:bldP spid="251" grpId="0"/>
      <p:bldP spid="252" grpId="0"/>
      <p:bldP spid="253" grpId="0"/>
      <p:bldP spid="254" grpId="0" animBg="1"/>
      <p:bldP spid="256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Group 121"/>
          <p:cNvGraphicFramePr>
            <a:graphicFrameLocks noGrp="1"/>
          </p:cNvGraphicFramePr>
          <p:nvPr>
            <p:extLst/>
          </p:nvPr>
        </p:nvGraphicFramePr>
        <p:xfrm>
          <a:off x="-5912757" y="157614"/>
          <a:ext cx="4316870" cy="1002525"/>
        </p:xfrm>
        <a:graphic>
          <a:graphicData uri="http://schemas.openxmlformats.org/drawingml/2006/table">
            <a:tbl>
              <a:tblPr/>
              <a:tblGrid>
                <a:gridCol w="43168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002525">
                <a:tc>
                  <a:txBody>
                    <a:bodyPr/>
                    <a:lstStyle>
                      <a:defPPr>
                        <a:defRPr lang="ru-RU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285750" indent="-285750" algn="just">
                        <a:spcBef>
                          <a:spcPts val="200"/>
                        </a:spcBef>
                        <a:buFont typeface="Wingdings" panose="05000000000000000000" pitchFamily="2" charset="2"/>
                        <a:buChar char="v"/>
                      </a:pPr>
                      <a:endParaRPr kumimoji="0" lang="en-US" sz="10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 Antiqua" panose="02040602050305030304" pitchFamily="18" charset="0"/>
                        <a:ea typeface="+mn-ea"/>
                        <a:cs typeface="+mn-cs"/>
                      </a:endParaRPr>
                    </a:p>
                  </a:txBody>
                  <a:tcPr marT="45697" marB="45697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1" name="Group 121"/>
          <p:cNvGraphicFramePr>
            <a:graphicFrameLocks noGrp="1"/>
          </p:cNvGraphicFramePr>
          <p:nvPr>
            <p:extLst/>
          </p:nvPr>
        </p:nvGraphicFramePr>
        <p:xfrm>
          <a:off x="8804728" y="-2090058"/>
          <a:ext cx="1814355" cy="1248282"/>
        </p:xfrm>
        <a:graphic>
          <a:graphicData uri="http://schemas.openxmlformats.org/drawingml/2006/table">
            <a:tbl>
              <a:tblPr/>
              <a:tblGrid>
                <a:gridCol w="18143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248282">
                <a:tc>
                  <a:txBody>
                    <a:bodyPr/>
                    <a:lstStyle>
                      <a:defPPr>
                        <a:defRPr lang="ru-RU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285750" marR="0" lvl="0" indent="-285750" algn="l" defTabSz="914400" rtl="0" eaLnBrk="0" fontAlgn="base" latinLnBrk="0" hangingPunct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v"/>
                        <a:tabLst/>
                      </a:pPr>
                      <a:endParaRPr kumimoji="0" lang="ru-RU" sz="10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 Antiqua" panose="02040602050305030304" pitchFamily="18" charset="0"/>
                        <a:ea typeface="+mn-ea"/>
                        <a:cs typeface="+mn-cs"/>
                      </a:endParaRPr>
                    </a:p>
                  </a:txBody>
                  <a:tcPr marT="45697" marB="45697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2" name="Прямоугольник 11"/>
          <p:cNvSpPr/>
          <p:nvPr/>
        </p:nvSpPr>
        <p:spPr>
          <a:xfrm>
            <a:off x="0" y="1"/>
            <a:ext cx="12192000" cy="6858000"/>
          </a:xfrm>
          <a:prstGeom prst="rect">
            <a:avLst/>
          </a:prstGeom>
          <a:noFill/>
          <a:ln w="762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332816" y="1347846"/>
            <a:ext cx="4485304" cy="557123"/>
          </a:xfrm>
          <a:prstGeom prst="rect">
            <a:avLst/>
          </a:prstGeom>
          <a:solidFill>
            <a:schemeClr val="accent1">
              <a:alpha val="8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Реконструкция </a:t>
            </a:r>
            <a:r>
              <a:rPr lang="ru-RU" sz="1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Атырауского</a:t>
            </a:r>
            <a:r>
              <a:rPr lang="ru-RU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НПЗ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332816" y="2076226"/>
            <a:ext cx="4485304" cy="4636245"/>
          </a:xfrm>
          <a:prstGeom prst="rect">
            <a:avLst/>
          </a:prstGeom>
          <a:solidFill>
            <a:schemeClr val="accent1">
              <a:alpha val="8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 algn="just">
              <a:spcBef>
                <a:spcPts val="200"/>
              </a:spcBef>
              <a:buFont typeface="Arial" panose="020B0604020202020204" pitchFamily="34" charset="0"/>
              <a:buChar char="•"/>
            </a:pPr>
            <a:r>
              <a:rPr lang="ru-RU" sz="10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Корректировка </a:t>
            </a:r>
            <a:r>
              <a:rPr lang="ru-RU" sz="1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ТЭО «Комплекс глубокой переработки нефти на </a:t>
            </a:r>
            <a:r>
              <a:rPr lang="ru-RU" sz="10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Атырауском</a:t>
            </a:r>
            <a:r>
              <a:rPr lang="ru-RU" sz="1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НПЗ»</a:t>
            </a:r>
          </a:p>
          <a:p>
            <a:pPr marL="171450" indent="-171450" algn="just">
              <a:spcBef>
                <a:spcPts val="200"/>
              </a:spcBef>
              <a:buFont typeface="Arial" panose="020B0604020202020204" pitchFamily="34" charset="0"/>
              <a:buChar char="•"/>
            </a:pPr>
            <a:r>
              <a:rPr lang="ru-RU" sz="10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Корректировка </a:t>
            </a:r>
            <a:r>
              <a:rPr lang="ru-RU" sz="1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Проекта «Комплекс глубокой переработки нефти на </a:t>
            </a:r>
            <a:r>
              <a:rPr lang="ru-RU" sz="10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атырауском</a:t>
            </a:r>
            <a:r>
              <a:rPr lang="ru-RU" sz="1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НПЗ – Третий пусковой комплекс»</a:t>
            </a:r>
          </a:p>
          <a:p>
            <a:pPr marL="171450" indent="-171450" algn="just">
              <a:spcBef>
                <a:spcPts val="200"/>
              </a:spcBef>
              <a:buFont typeface="Arial" panose="020B0604020202020204" pitchFamily="34" charset="0"/>
              <a:buChar char="•"/>
            </a:pPr>
            <a:r>
              <a:rPr lang="ru-RU" sz="10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Адаптация </a:t>
            </a:r>
            <a:r>
              <a:rPr lang="ru-RU" sz="1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РД «Комплекс глубокой переработки нефти на </a:t>
            </a:r>
            <a:r>
              <a:rPr lang="ru-RU" sz="10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Атырауском</a:t>
            </a:r>
            <a:r>
              <a:rPr lang="ru-RU" sz="1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НПЗ»</a:t>
            </a:r>
          </a:p>
          <a:p>
            <a:pPr marL="171450" indent="-171450" algn="just">
              <a:spcBef>
                <a:spcPts val="200"/>
              </a:spcBef>
              <a:buFont typeface="Arial" panose="020B0604020202020204" pitchFamily="34" charset="0"/>
              <a:buChar char="•"/>
            </a:pPr>
            <a:r>
              <a:rPr lang="ru-RU" sz="10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Авторский </a:t>
            </a:r>
            <a:r>
              <a:rPr lang="ru-RU" sz="1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надзор за строительством комплекса глубокой переработки нефти на </a:t>
            </a:r>
            <a:r>
              <a:rPr lang="ru-RU" sz="10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Атырауском</a:t>
            </a:r>
            <a:r>
              <a:rPr lang="ru-RU" sz="1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НПЗ</a:t>
            </a:r>
          </a:p>
          <a:p>
            <a:pPr algn="just">
              <a:spcBef>
                <a:spcPts val="200"/>
              </a:spcBef>
            </a:pPr>
            <a:endParaRPr lang="ru-RU" sz="10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lvl="1" algn="just">
              <a:spcBef>
                <a:spcPts val="200"/>
              </a:spcBef>
            </a:pPr>
            <a:r>
              <a:rPr lang="ru-RU" sz="1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ТОО «</a:t>
            </a:r>
            <a:r>
              <a:rPr lang="ru-RU" sz="10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Атырауский</a:t>
            </a:r>
            <a:r>
              <a:rPr lang="ru-RU" sz="1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НПЗ» имеет топливную схему переработки нефти с установками облагораживания бензина и дизельного топлива. Процессы углубления переработки нефти представлены на предприятии установкой замедленного коксования гудрона.</a:t>
            </a:r>
          </a:p>
          <a:p>
            <a:pPr marL="0" lvl="1" algn="just">
              <a:spcBef>
                <a:spcPts val="200"/>
              </a:spcBef>
            </a:pPr>
            <a:r>
              <a:rPr lang="ru-RU" sz="1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Проектная мощность завода по первичной переработке нефти - 5,0 </a:t>
            </a:r>
            <a:r>
              <a:rPr lang="ru-RU" sz="10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млн.тонн</a:t>
            </a:r>
            <a:r>
              <a:rPr lang="ru-RU" sz="1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/год.</a:t>
            </a:r>
          </a:p>
          <a:p>
            <a:pPr marL="0" lvl="1" algn="just">
              <a:spcBef>
                <a:spcPts val="200"/>
              </a:spcBef>
            </a:pPr>
            <a:r>
              <a:rPr lang="ru-RU" sz="1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Строительство Комплекса глубокой переработки нефти (КГПН) позволит увеличить глубину переработки нефти на ТОО «</a:t>
            </a:r>
            <a:r>
              <a:rPr lang="ru-RU" sz="10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Атырауский</a:t>
            </a:r>
            <a:r>
              <a:rPr lang="ru-RU" sz="1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НПЗ» и получить дополнительные объемы бензина и дизельного топлива, соответствующих требованиям Технического регламента Таможенного Союза (ТР ТС) (экологический класс К- 4, К- 5). </a:t>
            </a:r>
            <a:endParaRPr lang="ru-RU" sz="1000" dirty="0" smtClean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lvl="1" algn="just">
              <a:spcBef>
                <a:spcPts val="200"/>
              </a:spcBef>
            </a:pPr>
            <a:endParaRPr lang="ru-RU" sz="10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71450" lvl="1" indent="-171450" algn="just">
              <a:spcBef>
                <a:spcPts val="200"/>
              </a:spcBef>
              <a:buFont typeface="Arial" panose="020B0604020202020204" pitchFamily="34" charset="0"/>
              <a:buChar char="•"/>
            </a:pPr>
            <a:r>
              <a:rPr lang="ru-RU" sz="1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Проектная производительность КГПН - 2,4 млн. т/год по сырью.  </a:t>
            </a:r>
          </a:p>
          <a:p>
            <a:pPr marL="171450" lvl="1" indent="-171450" algn="just">
              <a:spcBef>
                <a:spcPts val="200"/>
              </a:spcBef>
              <a:buFont typeface="Arial" panose="020B0604020202020204" pitchFamily="34" charset="0"/>
              <a:buChar char="•"/>
            </a:pPr>
            <a:r>
              <a:rPr lang="ru-RU" sz="1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Число часов работы комплекса - 7920 часов в году. </a:t>
            </a:r>
          </a:p>
          <a:p>
            <a:pPr marL="171450" lvl="1" indent="-171450" algn="just">
              <a:spcBef>
                <a:spcPts val="200"/>
              </a:spcBef>
              <a:buFont typeface="Arial" panose="020B0604020202020204" pitchFamily="34" charset="0"/>
              <a:buChar char="•"/>
            </a:pPr>
            <a:r>
              <a:rPr lang="ru-RU" sz="1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Режим работы - непрерывный.</a:t>
            </a:r>
          </a:p>
          <a:p>
            <a:pPr marL="171450" lvl="1" indent="-171450" algn="just">
              <a:spcBef>
                <a:spcPts val="200"/>
              </a:spcBef>
              <a:buFont typeface="Arial" panose="020B0604020202020204" pitchFamily="34" charset="0"/>
              <a:buChar char="•"/>
            </a:pPr>
            <a:r>
              <a:rPr lang="ru-RU" sz="1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Комплекс глубокой переработки нефти интегрирован с существующими установками.</a:t>
            </a:r>
          </a:p>
          <a:p>
            <a:pPr marL="0" lvl="1" algn="just">
              <a:spcBef>
                <a:spcPts val="200"/>
              </a:spcBef>
            </a:pPr>
            <a:endParaRPr lang="ru-RU" sz="105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0004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Group 121"/>
          <p:cNvGraphicFramePr>
            <a:graphicFrameLocks noGrp="1"/>
          </p:cNvGraphicFramePr>
          <p:nvPr>
            <p:extLst/>
          </p:nvPr>
        </p:nvGraphicFramePr>
        <p:xfrm>
          <a:off x="-5912757" y="157614"/>
          <a:ext cx="4316870" cy="1002525"/>
        </p:xfrm>
        <a:graphic>
          <a:graphicData uri="http://schemas.openxmlformats.org/drawingml/2006/table">
            <a:tbl>
              <a:tblPr/>
              <a:tblGrid>
                <a:gridCol w="43168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002525">
                <a:tc>
                  <a:txBody>
                    <a:bodyPr/>
                    <a:lstStyle>
                      <a:defPPr>
                        <a:defRPr lang="ru-RU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285750" indent="-285750" algn="just">
                        <a:spcBef>
                          <a:spcPts val="200"/>
                        </a:spcBef>
                        <a:buFont typeface="Wingdings" panose="05000000000000000000" pitchFamily="2" charset="2"/>
                        <a:buChar char="v"/>
                      </a:pPr>
                      <a:endParaRPr kumimoji="0" lang="en-US" sz="10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 Antiqua" panose="02040602050305030304" pitchFamily="18" charset="0"/>
                        <a:ea typeface="+mn-ea"/>
                        <a:cs typeface="+mn-cs"/>
                      </a:endParaRPr>
                    </a:p>
                  </a:txBody>
                  <a:tcPr marT="45697" marB="45697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1" name="Group 121"/>
          <p:cNvGraphicFramePr>
            <a:graphicFrameLocks noGrp="1"/>
          </p:cNvGraphicFramePr>
          <p:nvPr>
            <p:extLst/>
          </p:nvPr>
        </p:nvGraphicFramePr>
        <p:xfrm>
          <a:off x="8804728" y="-2090058"/>
          <a:ext cx="1814355" cy="1248282"/>
        </p:xfrm>
        <a:graphic>
          <a:graphicData uri="http://schemas.openxmlformats.org/drawingml/2006/table">
            <a:tbl>
              <a:tblPr/>
              <a:tblGrid>
                <a:gridCol w="18143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248282">
                <a:tc>
                  <a:txBody>
                    <a:bodyPr/>
                    <a:lstStyle>
                      <a:defPPr>
                        <a:defRPr lang="ru-RU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285750" marR="0" lvl="0" indent="-285750" algn="l" defTabSz="914400" rtl="0" eaLnBrk="0" fontAlgn="base" latinLnBrk="0" hangingPunct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v"/>
                        <a:tabLst/>
                      </a:pPr>
                      <a:endParaRPr kumimoji="0" lang="ru-RU" sz="10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 Antiqua" panose="02040602050305030304" pitchFamily="18" charset="0"/>
                        <a:ea typeface="+mn-ea"/>
                        <a:cs typeface="+mn-cs"/>
                      </a:endParaRPr>
                    </a:p>
                  </a:txBody>
                  <a:tcPr marT="45697" marB="45697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2" name="Прямоугольник 11"/>
          <p:cNvSpPr/>
          <p:nvPr/>
        </p:nvSpPr>
        <p:spPr>
          <a:xfrm>
            <a:off x="0" y="1"/>
            <a:ext cx="12192000" cy="6858000"/>
          </a:xfrm>
          <a:prstGeom prst="rect">
            <a:avLst/>
          </a:prstGeom>
          <a:noFill/>
          <a:ln w="762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7217708" y="2535841"/>
            <a:ext cx="4485304" cy="557123"/>
          </a:xfrm>
          <a:prstGeom prst="rect">
            <a:avLst/>
          </a:prstGeom>
          <a:solidFill>
            <a:schemeClr val="accent1">
              <a:alpha val="8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Рабочий проект «Парк хранения сжиженного нефтяного газа в г. Атырау»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7217708" y="3262245"/>
            <a:ext cx="4485304" cy="3407637"/>
          </a:xfrm>
          <a:prstGeom prst="rect">
            <a:avLst/>
          </a:prstGeom>
          <a:solidFill>
            <a:schemeClr val="accent1">
              <a:alpha val="8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spcBef>
                <a:spcPts val="200"/>
              </a:spcBef>
            </a:pPr>
            <a:r>
              <a:rPr lang="ru-RU" sz="10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Решение </a:t>
            </a:r>
            <a:r>
              <a:rPr lang="ru-RU" sz="1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 реализации проекта расширения парка хранения сжиженного углеводородного газа (СУГ) было принято согласно протокола Инвестиционного Комитета АО «</a:t>
            </a:r>
            <a:r>
              <a:rPr lang="ru-RU" sz="10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КазМунайГаз</a:t>
            </a:r>
            <a:r>
              <a:rPr lang="ru-RU" sz="1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– ПМ» №2 от 24.01.2014г. в связи с планируемым увеличением производства СУГ после ввода в эксплуатацию КГПН с 22 тыс. тонн/год до 226 тыс. тонн/год</a:t>
            </a:r>
          </a:p>
          <a:p>
            <a:pPr algn="just">
              <a:spcBef>
                <a:spcPts val="200"/>
              </a:spcBef>
            </a:pPr>
            <a:r>
              <a:rPr lang="ru-RU" sz="1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Парк хранения сжиженного нефтяного газа предназначен для приема СНГ с АНПЗ, хранения его в резервуарном парке, отгрузки в железнодорожные вагон-цистерны, автоцистерны, баллоны и возврата части газа на АНПЗ на нужды производства.</a:t>
            </a:r>
          </a:p>
          <a:p>
            <a:pPr algn="just">
              <a:spcBef>
                <a:spcPts val="200"/>
              </a:spcBef>
            </a:pPr>
            <a:r>
              <a:rPr lang="ru-RU" sz="1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 налив в железнодорожные и автоцистерны, согласно технологической схемы предусмотрена подача </a:t>
            </a:r>
            <a:r>
              <a:rPr lang="ru-RU" sz="10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одорированного</a:t>
            </a:r>
            <a:r>
              <a:rPr lang="ru-RU" sz="1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газа.</a:t>
            </a:r>
          </a:p>
          <a:p>
            <a:pPr algn="just">
              <a:spcBef>
                <a:spcPts val="200"/>
              </a:spcBef>
            </a:pPr>
            <a:r>
              <a:rPr lang="ru-RU" sz="1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Проектом расширения Парка хранения СУГ предусмотрены следующие технологические сооружения:</a:t>
            </a:r>
          </a:p>
          <a:p>
            <a:pPr marL="576000" lvl="1" indent="-216000" algn="just">
              <a:spcBef>
                <a:spcPts val="200"/>
              </a:spcBef>
              <a:buFont typeface="Wingdings" panose="05000000000000000000" pitchFamily="2" charset="2"/>
              <a:buChar char="§"/>
            </a:pPr>
            <a:r>
              <a:rPr lang="ru-RU" sz="1000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Резервуарный </a:t>
            </a:r>
            <a:r>
              <a:rPr lang="ru-RU" sz="1000" dirty="0">
                <a:solidFill>
                  <a:schemeClr val="bg1"/>
                </a:solidFill>
                <a:latin typeface="Book Antiqua" panose="02040602050305030304" pitchFamily="18" charset="0"/>
              </a:rPr>
              <a:t>парк СУГ-1 для хранения пропана и СПБТ;</a:t>
            </a:r>
          </a:p>
          <a:p>
            <a:pPr marL="576000" lvl="1" indent="-216000" algn="just">
              <a:spcBef>
                <a:spcPts val="200"/>
              </a:spcBef>
              <a:buFont typeface="Wingdings" panose="05000000000000000000" pitchFamily="2" charset="2"/>
              <a:buChar char="§"/>
            </a:pPr>
            <a:r>
              <a:rPr lang="ru-RU" sz="1000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Резервуарный </a:t>
            </a:r>
            <a:r>
              <a:rPr lang="ru-RU" sz="1000" dirty="0">
                <a:solidFill>
                  <a:schemeClr val="bg1"/>
                </a:solidFill>
                <a:latin typeface="Book Antiqua" panose="02040602050305030304" pitchFamily="18" charset="0"/>
              </a:rPr>
              <a:t>парк СУГ-2 для хранения бутана и СПБТ;</a:t>
            </a:r>
          </a:p>
          <a:p>
            <a:pPr marL="576000" lvl="1" indent="-216000" algn="just">
              <a:spcBef>
                <a:spcPts val="200"/>
              </a:spcBef>
              <a:buFont typeface="Wingdings" panose="05000000000000000000" pitchFamily="2" charset="2"/>
              <a:buChar char="§"/>
            </a:pPr>
            <a:r>
              <a:rPr lang="ru-RU" sz="1000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Факельный </a:t>
            </a:r>
            <a:r>
              <a:rPr lang="ru-RU" sz="1000" dirty="0">
                <a:solidFill>
                  <a:schemeClr val="bg1"/>
                </a:solidFill>
                <a:latin typeface="Book Antiqua" panose="02040602050305030304" pitchFamily="18" charset="0"/>
              </a:rPr>
              <a:t>сепаратор;</a:t>
            </a:r>
          </a:p>
          <a:p>
            <a:pPr marL="576000" lvl="1" indent="-216000" algn="just">
              <a:spcBef>
                <a:spcPts val="200"/>
              </a:spcBef>
              <a:buFont typeface="Wingdings" panose="05000000000000000000" pitchFamily="2" charset="2"/>
              <a:buChar char="§"/>
            </a:pPr>
            <a:r>
              <a:rPr lang="ru-RU" sz="1000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Блок </a:t>
            </a:r>
            <a:r>
              <a:rPr lang="ru-RU" sz="1000" dirty="0" err="1">
                <a:solidFill>
                  <a:schemeClr val="bg1"/>
                </a:solidFill>
                <a:latin typeface="Book Antiqua" panose="02040602050305030304" pitchFamily="18" charset="0"/>
              </a:rPr>
              <a:t>одоризации</a:t>
            </a:r>
            <a:r>
              <a:rPr lang="ru-RU" sz="1000" dirty="0">
                <a:solidFill>
                  <a:schemeClr val="bg1"/>
                </a:solidFill>
                <a:latin typeface="Book Antiqua" panose="02040602050305030304" pitchFamily="18" charset="0"/>
              </a:rPr>
              <a:t> газа;</a:t>
            </a:r>
          </a:p>
          <a:p>
            <a:pPr marL="576000" lvl="1" indent="-216000" algn="just">
              <a:spcBef>
                <a:spcPts val="200"/>
              </a:spcBef>
              <a:buFont typeface="Wingdings" panose="05000000000000000000" pitchFamily="2" charset="2"/>
              <a:buChar char="§"/>
            </a:pPr>
            <a:r>
              <a:rPr lang="ru-RU" sz="1000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Насосная </a:t>
            </a:r>
            <a:r>
              <a:rPr lang="ru-RU" sz="1000" dirty="0">
                <a:solidFill>
                  <a:schemeClr val="bg1"/>
                </a:solidFill>
                <a:latin typeface="Book Antiqua" panose="02040602050305030304" pitchFamily="18" charset="0"/>
              </a:rPr>
              <a:t>станция перекачки СУГ;</a:t>
            </a:r>
          </a:p>
          <a:p>
            <a:pPr marL="576000" lvl="1" indent="-216000" algn="just">
              <a:spcBef>
                <a:spcPts val="200"/>
              </a:spcBef>
              <a:buFont typeface="Wingdings" panose="05000000000000000000" pitchFamily="2" charset="2"/>
              <a:buChar char="§"/>
            </a:pPr>
            <a:r>
              <a:rPr lang="ru-RU" sz="1000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Внутриплощадочные </a:t>
            </a:r>
            <a:r>
              <a:rPr lang="ru-RU" sz="1000" dirty="0">
                <a:solidFill>
                  <a:schemeClr val="bg1"/>
                </a:solidFill>
                <a:latin typeface="Book Antiqua" panose="02040602050305030304" pitchFamily="18" charset="0"/>
              </a:rPr>
              <a:t>технологические коммуникации.</a:t>
            </a:r>
          </a:p>
        </p:txBody>
      </p:sp>
    </p:spTree>
    <p:extLst>
      <p:ext uri="{BB962C8B-B14F-4D97-AF65-F5344CB8AC3E}">
        <p14:creationId xmlns:p14="http://schemas.microsoft.com/office/powerpoint/2010/main" val="680087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Ветровой атлас.GIF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47108" y="381115"/>
            <a:ext cx="11483876" cy="5864701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8121112" y="5315919"/>
            <a:ext cx="3781586" cy="86790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Объект 2"/>
          <p:cNvSpPr txBox="1">
            <a:spLocks/>
          </p:cNvSpPr>
          <p:nvPr/>
        </p:nvSpPr>
        <p:spPr>
          <a:xfrm>
            <a:off x="-3871500" y="1378189"/>
            <a:ext cx="5678226" cy="1200706"/>
          </a:xfrm>
          <a:prstGeom prst="rect">
            <a:avLst/>
          </a:prstGeom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7F7F7F"/>
                </a:solidFill>
                <a:latin typeface="+mj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Courier New" pitchFamily="49" charset="0"/>
              <a:buChar char="o"/>
              <a:defRPr sz="1600" kern="1200">
                <a:solidFill>
                  <a:srgbClr val="7F7F7F"/>
                </a:solidFill>
                <a:latin typeface="+mj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 kern="1200">
                <a:solidFill>
                  <a:srgbClr val="7F7F7F"/>
                </a:solidFill>
                <a:latin typeface="+mj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Courier New" pitchFamily="49" charset="0"/>
              <a:buChar char="o"/>
              <a:defRPr sz="1600" kern="1200">
                <a:solidFill>
                  <a:srgbClr val="7F7F7F"/>
                </a:solidFill>
                <a:latin typeface="+mj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 kern="1200">
                <a:solidFill>
                  <a:srgbClr val="7F7F7F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171450" lvl="1" indent="-171450" algn="just">
              <a:spcBef>
                <a:spcPts val="0"/>
              </a:spcBef>
              <a:buFont typeface="Wingdings" panose="05000000000000000000" pitchFamily="2" charset="2"/>
              <a:buChar char="v"/>
            </a:pPr>
            <a:endParaRPr lang="ru-RU" sz="1100" dirty="0">
              <a:solidFill>
                <a:schemeClr val="tx1"/>
              </a:solidFill>
              <a:latin typeface="Book Antiqua" panose="02040602050305030304" pitchFamily="18" charset="0"/>
              <a:cs typeface="Arial" panose="020B0604020202020204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7445680" y="4206313"/>
            <a:ext cx="4485304" cy="921902"/>
          </a:xfrm>
          <a:prstGeom prst="rect">
            <a:avLst/>
          </a:prstGeom>
          <a:solidFill>
            <a:schemeClr val="accent1">
              <a:alpha val="8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779252" eaLnBrk="0" hangingPunct="0">
              <a:defRPr/>
            </a:pPr>
            <a:r>
              <a:rPr lang="ru-RU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НИР «Исследование по определению допустимого уровня развития ВИЭ при существующих возможностях ЕЭС Казахстана и необходимых условий развития ВИЭ на долгосрочную перспективу»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7445680" y="5315919"/>
            <a:ext cx="4485304" cy="1117601"/>
          </a:xfrm>
          <a:prstGeom prst="rect">
            <a:avLst/>
          </a:prstGeom>
          <a:solidFill>
            <a:schemeClr val="accent1">
              <a:alpha val="8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lvl="1" indent="-171450" algn="just"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ru-RU" sz="11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Цель проекта: </a:t>
            </a:r>
          </a:p>
          <a:p>
            <a:pPr marL="216000" lvl="1" indent="-216000" algn="just"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ru-RU" sz="11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Исследование вопросов интеграции ветровых и солнечных электростанций в ЕЭС Казахстана и определение необходимых дополнительных мероприятий для достижения целевых показателей развития ВИЭ в РК до 2020 года и на дальнейшую перспективу до 2030 года. 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3048000" y="2959641"/>
            <a:ext cx="6096000" cy="938719"/>
          </a:xfrm>
          <a:prstGeom prst="rect">
            <a:avLst/>
          </a:prstGeom>
        </p:spPr>
        <p:txBody>
          <a:bodyPr>
            <a:spAutoFit/>
          </a:bodyPr>
          <a:lstStyle/>
          <a:p>
            <a:pPr marL="171450" lvl="1" indent="-171450" algn="just"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ru-RU" sz="1100" b="1" dirty="0">
                <a:latin typeface="Book Antiqua" panose="02040602050305030304" pitchFamily="18" charset="0"/>
                <a:cs typeface="Arial" panose="020B0604020202020204" pitchFamily="34" charset="0"/>
              </a:rPr>
              <a:t>Цель проекта: </a:t>
            </a:r>
          </a:p>
          <a:p>
            <a:pPr marL="216000" lvl="1" indent="-216000" algn="just"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ru-RU" sz="1100" dirty="0">
                <a:latin typeface="Book Antiqua" panose="02040602050305030304" pitchFamily="18" charset="0"/>
                <a:cs typeface="Arial" panose="020B0604020202020204" pitchFamily="34" charset="0"/>
              </a:rPr>
              <a:t>Исследование вопросов интеграции ветровых и солнечных электростанций в ЕЭС Казахстана и определение необходимых дополнительных мероприятий для достижения целевых показателей развития ВИЭ в РК до 2020 года и на дальнейшую перспективу до 2030 года. 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0" y="1"/>
            <a:ext cx="12192000" cy="6858000"/>
          </a:xfrm>
          <a:prstGeom prst="rect">
            <a:avLst/>
          </a:prstGeom>
          <a:noFill/>
          <a:ln w="762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4811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85" t="33056" r="52031" b="10834"/>
          <a:stretch/>
        </p:blipFill>
        <p:spPr bwMode="auto">
          <a:xfrm>
            <a:off x="247227" y="343824"/>
            <a:ext cx="11944773" cy="6514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986113" y="931334"/>
            <a:ext cx="2936570" cy="457668"/>
          </a:xfrm>
          <a:prstGeom prst="rect">
            <a:avLst/>
          </a:prstGeom>
          <a:solidFill>
            <a:schemeClr val="accent1">
              <a:alpha val="8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Проектирование схем электрических сетей ЕЭС Республики Казахстан</a:t>
            </a:r>
            <a:endParaRPr lang="ru-RU" sz="1200" dirty="0">
              <a:solidFill>
                <a:schemeClr val="bg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1"/>
            <a:ext cx="12192000" cy="6858000"/>
          </a:xfrm>
          <a:prstGeom prst="rect">
            <a:avLst/>
          </a:prstGeom>
          <a:noFill/>
          <a:ln w="762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5342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0E94B5-8C35-4E38-8FC1-B73EBEBA3C09}" type="slidenum">
              <a:rPr lang="id-ID" smtClean="0"/>
              <a:pPr/>
              <a:t>54</a:t>
            </a:fld>
            <a:endParaRPr lang="id-ID" dirty="0"/>
          </a:p>
        </p:txBody>
      </p:sp>
      <p:cxnSp>
        <p:nvCxnSpPr>
          <p:cNvPr id="29" name="Прямая соединительная линия 28"/>
          <p:cNvCxnSpPr/>
          <p:nvPr/>
        </p:nvCxnSpPr>
        <p:spPr>
          <a:xfrm>
            <a:off x="5757245" y="8421419"/>
            <a:ext cx="173875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5" name="Picture 1" descr="Автоматически созданный замещающий текст:&#10;/3IJJEBR 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19" r="15363"/>
          <a:stretch/>
        </p:blipFill>
        <p:spPr bwMode="auto">
          <a:xfrm>
            <a:off x="3600327" y="3596121"/>
            <a:ext cx="742244" cy="709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Автоматически созданный замещающий текст:&#10;WorleyParsons &#10;resources &amp; energy 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180" y="3506299"/>
            <a:ext cx="1100835" cy="825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Автоматически созданный замещающий текст:&#10;ТОРПЙ ПЕТРОЛЕУМ &#10;ТУРГАЙ ПЕТРОЛЕУМ &#10;TURGAl PETROLEUM 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9712" y="1989990"/>
            <a:ext cx="1101608" cy="440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Автоматически созданный замещающий текст:&#10;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531" y="3632904"/>
            <a:ext cx="677193" cy="627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Автоматически созданный замещающий текст:&#10;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1408" y="2024329"/>
            <a:ext cx="1144125" cy="426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Автоматически созданный замещающий текст:&#10;€Petro &#10;kazakh s tan 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8163" y="2033330"/>
            <a:ext cx="882004" cy="352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Автоматически созданный замещающий текст:&#10;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180" y="2011835"/>
            <a:ext cx="1016024" cy="279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Автоматически созданный замещающий текст:&#10;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2529" y="1554904"/>
            <a:ext cx="1396320" cy="252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Автоматически созданный замещающий текст:&#10;NCOC &#10;НОЯ Т Н casp•Ak &#10;орендт•на сомину 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97" t="12210" r="33712" b="20518"/>
          <a:stretch/>
        </p:blipFill>
        <p:spPr bwMode="auto">
          <a:xfrm>
            <a:off x="868885" y="2498758"/>
            <a:ext cx="1096069" cy="971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Рисунок 30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2" r="9460"/>
          <a:stretch/>
        </p:blipFill>
        <p:spPr>
          <a:xfrm>
            <a:off x="10213578" y="3709093"/>
            <a:ext cx="673867" cy="638709"/>
          </a:xfrm>
          <a:prstGeom prst="rect">
            <a:avLst/>
          </a:prstGeom>
        </p:spPr>
      </p:pic>
      <p:pic>
        <p:nvPicPr>
          <p:cNvPr id="1034" name="Picture 10" descr="Автоматически созданный замещающий текст:&#10;0lL СОМРАГЧУ 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885" y="4766397"/>
            <a:ext cx="1254130" cy="390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Автоматически созданный замещающий текст:&#10;I 2Ql4Clias 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7896" y="1487010"/>
            <a:ext cx="1328354" cy="339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Автоматически созданный замещающий текст:&#10;karachaganak 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2215" y="3699726"/>
            <a:ext cx="841344" cy="631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9" name="Рисунок 1038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353859" y="1539165"/>
            <a:ext cx="1145071" cy="286881"/>
          </a:xfrm>
          <a:prstGeom prst="rect">
            <a:avLst/>
          </a:prstGeom>
        </p:spPr>
      </p:pic>
      <p:pic>
        <p:nvPicPr>
          <p:cNvPr id="1040" name="Picture 15" descr="Автоматически созданный замещающий текст:&#10;kazTransOil 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5834" y="1511480"/>
            <a:ext cx="1205012" cy="317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7" descr="Автоматически созданный замещающий текст:&#10;Мунай &#10;Газ &#10;мптты« компаниясы 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712" y="1370280"/>
            <a:ext cx="1810380" cy="543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3" name="Рисунок 1042"/>
          <p:cNvPicPr>
            <a:picLocks noChangeAspect="1"/>
          </p:cNvPicPr>
          <p:nvPr/>
        </p:nvPicPr>
        <p:blipFill rotWithShape="1">
          <a:blip r:embed="rId18"/>
          <a:srcRect b="866"/>
          <a:stretch/>
        </p:blipFill>
        <p:spPr>
          <a:xfrm>
            <a:off x="6225580" y="3639363"/>
            <a:ext cx="753555" cy="758232"/>
          </a:xfrm>
          <a:prstGeom prst="rect">
            <a:avLst/>
          </a:prstGeom>
        </p:spPr>
      </p:pic>
      <p:pic>
        <p:nvPicPr>
          <p:cNvPr id="1044" name="Picture 18" descr="Автоматически созданный замещающий текст:&#10;BEiNEU 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7333" y="1406275"/>
            <a:ext cx="848266" cy="436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5" name="Picture 19" descr="Автоматически созданный замещающий текст:&#10;Caspian Pipeline Consortium 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3243" y="2026414"/>
            <a:ext cx="555121" cy="436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0" descr="Автоматически созданный замещающий текст:&#10;FIRECON &#10;0ikein sammutet 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6074" y="2008942"/>
            <a:ext cx="1517543" cy="428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7" name="Picture 21" descr="Автоматически созданный замещающий текст:&#10;бгпзпром 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7333" y="1935861"/>
            <a:ext cx="1025493" cy="503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Рисунок 1047"/>
          <p:cNvPicPr>
            <a:picLocks noChangeAspect="1"/>
          </p:cNvPicPr>
          <p:nvPr/>
        </p:nvPicPr>
        <p:blipFill rotWithShape="1">
          <a:blip r:embed="rId23"/>
          <a:srcRect l="1" t="1" r="2945" b="1500"/>
          <a:stretch/>
        </p:blipFill>
        <p:spPr>
          <a:xfrm>
            <a:off x="7474674" y="3709093"/>
            <a:ext cx="495811" cy="586108"/>
          </a:xfrm>
          <a:prstGeom prst="rect">
            <a:avLst/>
          </a:prstGeom>
        </p:spPr>
      </p:pic>
      <p:pic>
        <p:nvPicPr>
          <p:cNvPr id="1049" name="Picture 22" descr="Автоматически созданный замещающий текст:&#10;втнта 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5474" y="3632904"/>
            <a:ext cx="869793" cy="742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2" name="Рисунок 1051"/>
          <p:cNvPicPr>
            <a:picLocks noChangeAspect="1"/>
          </p:cNvPicPr>
          <p:nvPr/>
        </p:nvPicPr>
        <p:blipFill rotWithShape="1">
          <a:blip r:embed="rId25"/>
          <a:srcRect l="-1" r="1518"/>
          <a:stretch/>
        </p:blipFill>
        <p:spPr>
          <a:xfrm>
            <a:off x="8755001" y="2548481"/>
            <a:ext cx="835389" cy="672406"/>
          </a:xfrm>
          <a:prstGeom prst="rect">
            <a:avLst/>
          </a:prstGeom>
        </p:spPr>
      </p:pic>
      <p:pic>
        <p:nvPicPr>
          <p:cNvPr id="1054" name="Рисунок 1053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5734633" y="2668146"/>
            <a:ext cx="623936" cy="663676"/>
          </a:xfrm>
          <a:prstGeom prst="rect">
            <a:avLst/>
          </a:prstGeom>
        </p:spPr>
      </p:pic>
      <p:pic>
        <p:nvPicPr>
          <p:cNvPr id="1055" name="Рисунок 1054"/>
          <p:cNvPicPr>
            <a:picLocks noChangeAspect="1"/>
          </p:cNvPicPr>
          <p:nvPr/>
        </p:nvPicPr>
        <p:blipFill rotWithShape="1">
          <a:blip r:embed="rId27"/>
          <a:srcRect r="1477" b="4003"/>
          <a:stretch/>
        </p:blipFill>
        <p:spPr>
          <a:xfrm>
            <a:off x="6137341" y="5540629"/>
            <a:ext cx="1618733" cy="881396"/>
          </a:xfrm>
          <a:prstGeom prst="rect">
            <a:avLst/>
          </a:prstGeom>
        </p:spPr>
      </p:pic>
      <p:pic>
        <p:nvPicPr>
          <p:cNvPr id="1056" name="Picture 23" descr="Автоматически созданный замещающий текст:&#10;ПИКН &#10;АКТОВЕ "/>
          <p:cNvPicPr>
            <a:picLocks noChangeAspect="1" noChangeArrowheads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1631" y="2681089"/>
            <a:ext cx="1199935" cy="655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7" name="Picture 24" descr="Автоматически созданный замещающий текст:&#10;КазГерМунай &#10;Б 1 Р т КК Е Н КЭС[ПОРНЫ "/>
          <p:cNvPicPr>
            <a:picLocks noChangeAspect="1" noChangeArrowheads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5562" y="2614781"/>
            <a:ext cx="1647825" cy="577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8" name="Рисунок 1057"/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9941234" y="2771297"/>
            <a:ext cx="998233" cy="351758"/>
          </a:xfrm>
          <a:prstGeom prst="rect">
            <a:avLst/>
          </a:prstGeom>
        </p:spPr>
      </p:pic>
      <p:pic>
        <p:nvPicPr>
          <p:cNvPr id="1059" name="Рисунок 1058"/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2517039" y="4742911"/>
            <a:ext cx="1930718" cy="499384"/>
          </a:xfrm>
          <a:prstGeom prst="rect">
            <a:avLst/>
          </a:prstGeom>
        </p:spPr>
      </p:pic>
      <p:pic>
        <p:nvPicPr>
          <p:cNvPr id="1060" name="Picture 26" descr="ÐÐ°ÑÑÐ¸Ð½ÐºÐ¸ Ð¿Ð¾ Ð·Ð°Ð¿ÑÐ¾ÑÑ kazmortransflot"/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6381" y="4460706"/>
            <a:ext cx="1480382" cy="820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1" name="Picture 28" descr="ÐÐ°ÑÑÐ¸Ð½ÐºÐ¸ Ð¿Ð¾ Ð·Ð°Ð¿ÑÐ¾ÑÑ intergas central asia"/>
          <p:cNvPicPr>
            <a:picLocks noChangeAspect="1" noChangeArrowheads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4023" y="4641479"/>
            <a:ext cx="1023066" cy="610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2" name="Picture 30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2705" y="4510240"/>
            <a:ext cx="2075329" cy="902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3" name="Picture 32" descr="ÐÐ°ÑÑÐ¸Ð½ÐºÐ¸ Ð¿Ð¾ Ð·Ð°Ð¿ÑÐ¾ÑÑ ÐÐ¥Ð"/>
          <p:cNvPicPr>
            <a:picLocks noChangeAspect="1" noChangeArrowheads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4466" y="4652447"/>
            <a:ext cx="1122265" cy="58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4" name="Picture 34" descr="ÐÐ¾ÑÐ¾Ð¶ÐµÐµ Ð¸Ð·Ð¾Ð±ÑÐ°Ð¶ÐµÐ½Ð¸Ðµ"/>
          <p:cNvPicPr>
            <a:picLocks noChangeAspect="1" noChangeArrowheads="1"/>
          </p:cNvPicPr>
          <p:nvPr/>
        </p:nvPicPr>
        <p:blipFill rotWithShape="1"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14" t="17199" r="10385" b="20800"/>
          <a:stretch/>
        </p:blipFill>
        <p:spPr bwMode="auto">
          <a:xfrm>
            <a:off x="1022180" y="5766346"/>
            <a:ext cx="931679" cy="708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5" name="Picture 36" descr="ÐÐ°ÑÑÐ¸Ð½ÐºÐ¸ Ð¿Ð¾ Ð·Ð°Ð¿ÑÐ¾ÑÑ Ð¿Ð°Ð²Ð»Ð¾Ð´Ð°ÑÑÐºÐ¸Ð¹ Ð½ÐµÑÑÐµÑÐ¸Ð¼Ð¸ÑÐµÑÐºÐ¸Ð¹ Ð·Ð°Ð²Ð¾Ð´ Ð»Ð¾Ð³Ð¾"/>
          <p:cNvPicPr>
            <a:picLocks noChangeAspect="1" noChangeArrowheads="1"/>
          </p:cNvPicPr>
          <p:nvPr/>
        </p:nvPicPr>
        <p:blipFill rotWithShape="1"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72" t="22558" r="7713" b="25814"/>
          <a:stretch/>
        </p:blipFill>
        <p:spPr bwMode="auto">
          <a:xfrm>
            <a:off x="2472381" y="5766346"/>
            <a:ext cx="1759770" cy="605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6" name="Picture 38" descr="ÐÐ°ÑÑÐ¸Ð½ÐºÐ¸ Ð¿Ð¾ Ð·Ð°Ð¿ÑÐ¾ÑÑ kegoc"/>
          <p:cNvPicPr>
            <a:picLocks noChangeAspect="1" noChangeArrowheads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3904" y="5708749"/>
            <a:ext cx="1181684" cy="626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9" name="Picture 40" descr="ÐÐ¾ÑÐ¾Ð¶ÐµÐµ Ð¸Ð·Ð¾Ð±ÑÐ°Ð¶ÐµÐ½Ð¸Ðµ"/>
          <p:cNvPicPr>
            <a:picLocks noChangeAspect="1" noChangeArrowheads="1"/>
          </p:cNvPicPr>
          <p:nvPr/>
        </p:nvPicPr>
        <p:blipFill rotWithShape="1">
          <a:blip r:embed="rId3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324" r="5369" b="44065"/>
          <a:stretch/>
        </p:blipFill>
        <p:spPr bwMode="auto">
          <a:xfrm>
            <a:off x="2381947" y="2964560"/>
            <a:ext cx="1023966" cy="233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0" name="Picture 42" descr="ÐÐ°ÑÑÐ¸Ð½ÐºÐ¸ Ð¿Ð¾ Ð·Ð°Ð¿ÑÐ¾ÑÑ KERNEU"/>
          <p:cNvPicPr>
            <a:picLocks noChangeAspect="1" noChangeArrowheads="1"/>
          </p:cNvPicPr>
          <p:nvPr/>
        </p:nvPicPr>
        <p:blipFill rotWithShape="1"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3" t="21709" r="3220" b="23670"/>
          <a:stretch/>
        </p:blipFill>
        <p:spPr bwMode="auto">
          <a:xfrm>
            <a:off x="8042705" y="5786111"/>
            <a:ext cx="1506676" cy="465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1" name="Picture 44" descr="ÐÐ°ÑÑÐ¸Ð½ÐºÐ¸ Ð¿Ð¾ Ð·Ð°Ð¿ÑÐ¾ÑÑ MAERSK"/>
          <p:cNvPicPr>
            <a:picLocks noChangeAspect="1" noChangeArrowheads="1"/>
          </p:cNvPicPr>
          <p:nvPr/>
        </p:nvPicPr>
        <p:blipFill rotWithShape="1">
          <a:blip r:embed="rId4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8" t="8038" r="6187" b="8446"/>
          <a:stretch/>
        </p:blipFill>
        <p:spPr bwMode="auto">
          <a:xfrm>
            <a:off x="9941234" y="5407785"/>
            <a:ext cx="1050991" cy="990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8" name="Title 4"/>
          <p:cNvSpPr>
            <a:spLocks noGrp="1"/>
          </p:cNvSpPr>
          <p:nvPr>
            <p:ph type="title"/>
          </p:nvPr>
        </p:nvSpPr>
        <p:spPr>
          <a:xfrm>
            <a:off x="0" y="43994"/>
            <a:ext cx="12192000" cy="911682"/>
          </a:xfrm>
        </p:spPr>
        <p:txBody>
          <a:bodyPr>
            <a:normAutofit/>
          </a:bodyPr>
          <a:lstStyle/>
          <a:p>
            <a:r>
              <a:rPr lang="ru-RU" sz="3200" dirty="0">
                <a:solidFill>
                  <a:schemeClr val="accent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Наши Клиенты</a:t>
            </a:r>
            <a:endParaRPr lang="id-ID" sz="3200" dirty="0">
              <a:solidFill>
                <a:schemeClr val="accent3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9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0" y="788901"/>
            <a:ext cx="12192000" cy="366712"/>
          </a:xfrm>
        </p:spPr>
        <p:txBody>
          <a:bodyPr/>
          <a:lstStyle/>
          <a:p>
            <a:r>
              <a:rPr lang="ru-R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 </a:t>
            </a:r>
            <a:r>
              <a:rPr lang="ru-RU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партнеры</a:t>
            </a:r>
            <a:endParaRPr lang="id-ID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9467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 smtClean="0">
                <a:solidFill>
                  <a:schemeClr val="accent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Охрана</a:t>
            </a:r>
            <a:r>
              <a:rPr lang="ru-RU" sz="3300" dirty="0" smtClean="0">
                <a:solidFill>
                  <a:schemeClr val="accent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труда, Техника безопасности</a:t>
            </a:r>
            <a:endParaRPr lang="ru-RU" sz="3300" dirty="0">
              <a:solidFill>
                <a:schemeClr val="accent3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0E94B5-8C35-4E38-8FC1-B73EBEBA3C09}" type="slidenum">
              <a:rPr lang="id-ID" smtClean="0"/>
              <a:pPr/>
              <a:t>55</a:t>
            </a:fld>
            <a:endParaRPr lang="id-ID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ru-RU" sz="1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 Охрана окружающей среды </a:t>
            </a:r>
            <a:endParaRPr lang="ru-RU" sz="1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802333" y="2223677"/>
            <a:ext cx="585031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>
                <a:solidFill>
                  <a:schemeClr val="bg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Аспекты охраны труда, техники безопасности и охраны окружающей среды являются самой значимой ценностью на пути к общему </a:t>
            </a:r>
            <a:r>
              <a:rPr lang="ru-RU" sz="1400" dirty="0" smtClean="0">
                <a:solidFill>
                  <a:schemeClr val="bg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успеху.</a:t>
            </a:r>
          </a:p>
          <a:p>
            <a:pPr algn="just"/>
            <a:endParaRPr lang="ru-RU" sz="1400" dirty="0">
              <a:solidFill>
                <a:schemeClr val="bg2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r>
              <a:rPr lang="ru-RU" sz="1400" dirty="0" smtClean="0">
                <a:solidFill>
                  <a:schemeClr val="bg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Группа компаний КИНГ </a:t>
            </a:r>
            <a:r>
              <a:rPr lang="ru-RU" sz="1400" dirty="0">
                <a:solidFill>
                  <a:schemeClr val="bg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берет на себя ответственность за результативность функционирования системы управления охраны труда, техники безопасности и охраны окружающей среды, предоставляя для этого все необходимые ресурсы.</a:t>
            </a:r>
          </a:p>
        </p:txBody>
      </p:sp>
      <p:grpSp>
        <p:nvGrpSpPr>
          <p:cNvPr id="12" name="Group 6"/>
          <p:cNvGrpSpPr/>
          <p:nvPr/>
        </p:nvGrpSpPr>
        <p:grpSpPr>
          <a:xfrm>
            <a:off x="7801801" y="1677018"/>
            <a:ext cx="2854721" cy="4371810"/>
            <a:chOff x="8420383" y="3052722"/>
            <a:chExt cx="7517842" cy="9433071"/>
          </a:xfrm>
          <a:effectLst/>
        </p:grpSpPr>
        <p:sp>
          <p:nvSpPr>
            <p:cNvPr id="13" name="Freeform 33"/>
            <p:cNvSpPr>
              <a:spLocks/>
            </p:cNvSpPr>
            <p:nvPr/>
          </p:nvSpPr>
          <p:spPr bwMode="auto">
            <a:xfrm rot="20192702" flipH="1">
              <a:off x="12433971" y="3579165"/>
              <a:ext cx="1437678" cy="1193738"/>
            </a:xfrm>
            <a:custGeom>
              <a:avLst/>
              <a:gdLst>
                <a:gd name="T0" fmla="*/ 167 w 196"/>
                <a:gd name="T1" fmla="*/ 142 h 163"/>
                <a:gd name="T2" fmla="*/ 170 w 196"/>
                <a:gd name="T3" fmla="*/ 48 h 163"/>
                <a:gd name="T4" fmla="*/ 167 w 196"/>
                <a:gd name="T5" fmla="*/ 57 h 163"/>
                <a:gd name="T6" fmla="*/ 75 w 196"/>
                <a:gd name="T7" fmla="*/ 3 h 163"/>
                <a:gd name="T8" fmla="*/ 0 w 196"/>
                <a:gd name="T9" fmla="*/ 26 h 163"/>
                <a:gd name="T10" fmla="*/ 20 w 196"/>
                <a:gd name="T11" fmla="*/ 60 h 163"/>
                <a:gd name="T12" fmla="*/ 77 w 196"/>
                <a:gd name="T13" fmla="*/ 124 h 163"/>
                <a:gd name="T14" fmla="*/ 119 w 196"/>
                <a:gd name="T15" fmla="*/ 134 h 163"/>
                <a:gd name="T16" fmla="*/ 102 w 196"/>
                <a:gd name="T17" fmla="*/ 139 h 163"/>
                <a:gd name="T18" fmla="*/ 161 w 196"/>
                <a:gd name="T19" fmla="*/ 163 h 163"/>
                <a:gd name="T20" fmla="*/ 81 w 196"/>
                <a:gd name="T21" fmla="*/ 35 h 163"/>
                <a:gd name="T22" fmla="*/ 167 w 196"/>
                <a:gd name="T23" fmla="*/ 142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96" h="163">
                  <a:moveTo>
                    <a:pt x="167" y="142"/>
                  </a:moveTo>
                  <a:cubicBezTo>
                    <a:pt x="167" y="142"/>
                    <a:pt x="196" y="98"/>
                    <a:pt x="170" y="48"/>
                  </a:cubicBezTo>
                  <a:cubicBezTo>
                    <a:pt x="167" y="57"/>
                    <a:pt x="167" y="57"/>
                    <a:pt x="167" y="57"/>
                  </a:cubicBezTo>
                  <a:cubicBezTo>
                    <a:pt x="167" y="57"/>
                    <a:pt x="152" y="0"/>
                    <a:pt x="75" y="3"/>
                  </a:cubicBezTo>
                  <a:cubicBezTo>
                    <a:pt x="21" y="6"/>
                    <a:pt x="0" y="26"/>
                    <a:pt x="0" y="26"/>
                  </a:cubicBezTo>
                  <a:cubicBezTo>
                    <a:pt x="0" y="26"/>
                    <a:pt x="19" y="23"/>
                    <a:pt x="20" y="60"/>
                  </a:cubicBezTo>
                  <a:cubicBezTo>
                    <a:pt x="21" y="81"/>
                    <a:pt x="43" y="116"/>
                    <a:pt x="77" y="124"/>
                  </a:cubicBezTo>
                  <a:cubicBezTo>
                    <a:pt x="111" y="131"/>
                    <a:pt x="119" y="134"/>
                    <a:pt x="119" y="134"/>
                  </a:cubicBezTo>
                  <a:cubicBezTo>
                    <a:pt x="102" y="139"/>
                    <a:pt x="102" y="139"/>
                    <a:pt x="102" y="139"/>
                  </a:cubicBezTo>
                  <a:cubicBezTo>
                    <a:pt x="102" y="139"/>
                    <a:pt x="159" y="140"/>
                    <a:pt x="161" y="163"/>
                  </a:cubicBezTo>
                  <a:cubicBezTo>
                    <a:pt x="161" y="163"/>
                    <a:pt x="157" y="56"/>
                    <a:pt x="81" y="35"/>
                  </a:cubicBezTo>
                  <a:cubicBezTo>
                    <a:pt x="81" y="35"/>
                    <a:pt x="153" y="45"/>
                    <a:pt x="167" y="14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182843" tIns="91422" rIns="182843" bIns="91422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4" name="Freeform 36"/>
            <p:cNvSpPr>
              <a:spLocks/>
            </p:cNvSpPr>
            <p:nvPr/>
          </p:nvSpPr>
          <p:spPr bwMode="auto">
            <a:xfrm rot="1695130">
              <a:off x="14908001" y="4900369"/>
              <a:ext cx="679995" cy="872950"/>
            </a:xfrm>
            <a:custGeom>
              <a:avLst/>
              <a:gdLst>
                <a:gd name="T0" fmla="*/ 4 w 79"/>
                <a:gd name="T1" fmla="*/ 55 h 101"/>
                <a:gd name="T2" fmla="*/ 37 w 79"/>
                <a:gd name="T3" fmla="*/ 10 h 101"/>
                <a:gd name="T4" fmla="*/ 77 w 79"/>
                <a:gd name="T5" fmla="*/ 5 h 101"/>
                <a:gd name="T6" fmla="*/ 75 w 79"/>
                <a:gd name="T7" fmla="*/ 25 h 101"/>
                <a:gd name="T8" fmla="*/ 61 w 79"/>
                <a:gd name="T9" fmla="*/ 67 h 101"/>
                <a:gd name="T10" fmla="*/ 43 w 79"/>
                <a:gd name="T11" fmla="*/ 81 h 101"/>
                <a:gd name="T12" fmla="*/ 52 w 79"/>
                <a:gd name="T13" fmla="*/ 80 h 101"/>
                <a:gd name="T14" fmla="*/ 30 w 79"/>
                <a:gd name="T15" fmla="*/ 101 h 101"/>
                <a:gd name="T16" fmla="*/ 27 w 79"/>
                <a:gd name="T17" fmla="*/ 87 h 101"/>
                <a:gd name="T18" fmla="*/ 48 w 79"/>
                <a:gd name="T19" fmla="*/ 20 h 101"/>
                <a:gd name="T20" fmla="*/ 18 w 79"/>
                <a:gd name="T21" fmla="*/ 91 h 101"/>
                <a:gd name="T22" fmla="*/ 1 w 79"/>
                <a:gd name="T23" fmla="*/ 51 h 101"/>
                <a:gd name="T24" fmla="*/ 4 w 79"/>
                <a:gd name="T25" fmla="*/ 55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9" h="101">
                  <a:moveTo>
                    <a:pt x="4" y="55"/>
                  </a:moveTo>
                  <a:cubicBezTo>
                    <a:pt x="4" y="55"/>
                    <a:pt x="0" y="25"/>
                    <a:pt x="37" y="10"/>
                  </a:cubicBezTo>
                  <a:cubicBezTo>
                    <a:pt x="63" y="0"/>
                    <a:pt x="77" y="5"/>
                    <a:pt x="77" y="5"/>
                  </a:cubicBezTo>
                  <a:cubicBezTo>
                    <a:pt x="77" y="5"/>
                    <a:pt x="67" y="7"/>
                    <a:pt x="75" y="25"/>
                  </a:cubicBezTo>
                  <a:cubicBezTo>
                    <a:pt x="79" y="35"/>
                    <a:pt x="76" y="57"/>
                    <a:pt x="61" y="67"/>
                  </a:cubicBezTo>
                  <a:cubicBezTo>
                    <a:pt x="47" y="78"/>
                    <a:pt x="43" y="81"/>
                    <a:pt x="43" y="81"/>
                  </a:cubicBezTo>
                  <a:cubicBezTo>
                    <a:pt x="52" y="80"/>
                    <a:pt x="52" y="80"/>
                    <a:pt x="52" y="80"/>
                  </a:cubicBezTo>
                  <a:cubicBezTo>
                    <a:pt x="52" y="80"/>
                    <a:pt x="29" y="91"/>
                    <a:pt x="30" y="101"/>
                  </a:cubicBezTo>
                  <a:cubicBezTo>
                    <a:pt x="28" y="97"/>
                    <a:pt x="28" y="92"/>
                    <a:pt x="27" y="87"/>
                  </a:cubicBezTo>
                  <a:cubicBezTo>
                    <a:pt x="24" y="59"/>
                    <a:pt x="33" y="34"/>
                    <a:pt x="48" y="20"/>
                  </a:cubicBezTo>
                  <a:cubicBezTo>
                    <a:pt x="30" y="31"/>
                    <a:pt x="14" y="52"/>
                    <a:pt x="18" y="91"/>
                  </a:cubicBezTo>
                  <a:cubicBezTo>
                    <a:pt x="11" y="85"/>
                    <a:pt x="0" y="71"/>
                    <a:pt x="1" y="51"/>
                  </a:cubicBezTo>
                  <a:lnTo>
                    <a:pt x="4" y="55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182843" tIns="91422" rIns="182843" bIns="91422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5" name="Freeform 30"/>
            <p:cNvSpPr>
              <a:spLocks/>
            </p:cNvSpPr>
            <p:nvPr/>
          </p:nvSpPr>
          <p:spPr bwMode="auto">
            <a:xfrm rot="19798984">
              <a:off x="12602917" y="3922740"/>
              <a:ext cx="2485253" cy="1868684"/>
            </a:xfrm>
            <a:custGeom>
              <a:avLst/>
              <a:gdLst>
                <a:gd name="T0" fmla="*/ 9 w 246"/>
                <a:gd name="T1" fmla="*/ 121 h 185"/>
                <a:gd name="T2" fmla="*/ 73 w 246"/>
                <a:gd name="T3" fmla="*/ 31 h 185"/>
                <a:gd name="T4" fmla="*/ 69 w 246"/>
                <a:gd name="T5" fmla="*/ 42 h 185"/>
                <a:gd name="T6" fmla="*/ 192 w 246"/>
                <a:gd name="T7" fmla="*/ 58 h 185"/>
                <a:gd name="T8" fmla="*/ 246 w 246"/>
                <a:gd name="T9" fmla="*/ 133 h 185"/>
                <a:gd name="T10" fmla="*/ 203 w 246"/>
                <a:gd name="T11" fmla="*/ 150 h 185"/>
                <a:gd name="T12" fmla="*/ 105 w 246"/>
                <a:gd name="T13" fmla="*/ 168 h 185"/>
                <a:gd name="T14" fmla="*/ 59 w 246"/>
                <a:gd name="T15" fmla="*/ 147 h 185"/>
                <a:gd name="T16" fmla="*/ 71 w 246"/>
                <a:gd name="T17" fmla="*/ 164 h 185"/>
                <a:gd name="T18" fmla="*/ 0 w 246"/>
                <a:gd name="T19" fmla="*/ 145 h 185"/>
                <a:gd name="T20" fmla="*/ 165 w 246"/>
                <a:gd name="T21" fmla="*/ 83 h 185"/>
                <a:gd name="T22" fmla="*/ 9 w 246"/>
                <a:gd name="T23" fmla="*/ 121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46" h="185">
                  <a:moveTo>
                    <a:pt x="9" y="121"/>
                  </a:moveTo>
                  <a:cubicBezTo>
                    <a:pt x="9" y="121"/>
                    <a:pt x="14" y="59"/>
                    <a:pt x="73" y="31"/>
                  </a:cubicBezTo>
                  <a:cubicBezTo>
                    <a:pt x="69" y="42"/>
                    <a:pt x="69" y="42"/>
                    <a:pt x="69" y="42"/>
                  </a:cubicBezTo>
                  <a:cubicBezTo>
                    <a:pt x="69" y="42"/>
                    <a:pt x="124" y="0"/>
                    <a:pt x="192" y="58"/>
                  </a:cubicBezTo>
                  <a:cubicBezTo>
                    <a:pt x="241" y="99"/>
                    <a:pt x="246" y="133"/>
                    <a:pt x="246" y="133"/>
                  </a:cubicBezTo>
                  <a:cubicBezTo>
                    <a:pt x="246" y="133"/>
                    <a:pt x="230" y="116"/>
                    <a:pt x="203" y="150"/>
                  </a:cubicBezTo>
                  <a:cubicBezTo>
                    <a:pt x="187" y="169"/>
                    <a:pt x="142" y="185"/>
                    <a:pt x="105" y="168"/>
                  </a:cubicBezTo>
                  <a:cubicBezTo>
                    <a:pt x="68" y="151"/>
                    <a:pt x="59" y="147"/>
                    <a:pt x="59" y="147"/>
                  </a:cubicBezTo>
                  <a:cubicBezTo>
                    <a:pt x="71" y="164"/>
                    <a:pt x="71" y="164"/>
                    <a:pt x="71" y="164"/>
                  </a:cubicBezTo>
                  <a:cubicBezTo>
                    <a:pt x="71" y="164"/>
                    <a:pt x="17" y="124"/>
                    <a:pt x="0" y="145"/>
                  </a:cubicBezTo>
                  <a:cubicBezTo>
                    <a:pt x="0" y="145"/>
                    <a:pt x="79" y="49"/>
                    <a:pt x="165" y="83"/>
                  </a:cubicBezTo>
                  <a:cubicBezTo>
                    <a:pt x="165" y="83"/>
                    <a:pt x="91" y="41"/>
                    <a:pt x="9" y="12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182843" tIns="91422" rIns="182843" bIns="91422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6" name="Freeform 36"/>
            <p:cNvSpPr>
              <a:spLocks/>
            </p:cNvSpPr>
            <p:nvPr/>
          </p:nvSpPr>
          <p:spPr bwMode="auto">
            <a:xfrm rot="20742510">
              <a:off x="11999696" y="4895257"/>
              <a:ext cx="679995" cy="872950"/>
            </a:xfrm>
            <a:custGeom>
              <a:avLst/>
              <a:gdLst>
                <a:gd name="T0" fmla="*/ 4 w 79"/>
                <a:gd name="T1" fmla="*/ 55 h 101"/>
                <a:gd name="T2" fmla="*/ 37 w 79"/>
                <a:gd name="T3" fmla="*/ 10 h 101"/>
                <a:gd name="T4" fmla="*/ 77 w 79"/>
                <a:gd name="T5" fmla="*/ 5 h 101"/>
                <a:gd name="T6" fmla="*/ 75 w 79"/>
                <a:gd name="T7" fmla="*/ 25 h 101"/>
                <a:gd name="T8" fmla="*/ 61 w 79"/>
                <a:gd name="T9" fmla="*/ 67 h 101"/>
                <a:gd name="T10" fmla="*/ 43 w 79"/>
                <a:gd name="T11" fmla="*/ 81 h 101"/>
                <a:gd name="T12" fmla="*/ 52 w 79"/>
                <a:gd name="T13" fmla="*/ 80 h 101"/>
                <a:gd name="T14" fmla="*/ 30 w 79"/>
                <a:gd name="T15" fmla="*/ 101 h 101"/>
                <a:gd name="T16" fmla="*/ 27 w 79"/>
                <a:gd name="T17" fmla="*/ 87 h 101"/>
                <a:gd name="T18" fmla="*/ 48 w 79"/>
                <a:gd name="T19" fmla="*/ 20 h 101"/>
                <a:gd name="T20" fmla="*/ 18 w 79"/>
                <a:gd name="T21" fmla="*/ 91 h 101"/>
                <a:gd name="T22" fmla="*/ 1 w 79"/>
                <a:gd name="T23" fmla="*/ 51 h 101"/>
                <a:gd name="T24" fmla="*/ 4 w 79"/>
                <a:gd name="T25" fmla="*/ 55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9" h="101">
                  <a:moveTo>
                    <a:pt x="4" y="55"/>
                  </a:moveTo>
                  <a:cubicBezTo>
                    <a:pt x="4" y="55"/>
                    <a:pt x="0" y="25"/>
                    <a:pt x="37" y="10"/>
                  </a:cubicBezTo>
                  <a:cubicBezTo>
                    <a:pt x="63" y="0"/>
                    <a:pt x="77" y="5"/>
                    <a:pt x="77" y="5"/>
                  </a:cubicBezTo>
                  <a:cubicBezTo>
                    <a:pt x="77" y="5"/>
                    <a:pt x="67" y="7"/>
                    <a:pt x="75" y="25"/>
                  </a:cubicBezTo>
                  <a:cubicBezTo>
                    <a:pt x="79" y="35"/>
                    <a:pt x="76" y="57"/>
                    <a:pt x="61" y="67"/>
                  </a:cubicBezTo>
                  <a:cubicBezTo>
                    <a:pt x="47" y="78"/>
                    <a:pt x="43" y="81"/>
                    <a:pt x="43" y="81"/>
                  </a:cubicBezTo>
                  <a:cubicBezTo>
                    <a:pt x="52" y="80"/>
                    <a:pt x="52" y="80"/>
                    <a:pt x="52" y="80"/>
                  </a:cubicBezTo>
                  <a:cubicBezTo>
                    <a:pt x="52" y="80"/>
                    <a:pt x="29" y="91"/>
                    <a:pt x="30" y="101"/>
                  </a:cubicBezTo>
                  <a:cubicBezTo>
                    <a:pt x="28" y="97"/>
                    <a:pt x="28" y="92"/>
                    <a:pt x="27" y="87"/>
                  </a:cubicBezTo>
                  <a:cubicBezTo>
                    <a:pt x="24" y="59"/>
                    <a:pt x="33" y="34"/>
                    <a:pt x="48" y="20"/>
                  </a:cubicBezTo>
                  <a:cubicBezTo>
                    <a:pt x="30" y="31"/>
                    <a:pt x="14" y="52"/>
                    <a:pt x="18" y="91"/>
                  </a:cubicBezTo>
                  <a:cubicBezTo>
                    <a:pt x="11" y="85"/>
                    <a:pt x="0" y="71"/>
                    <a:pt x="1" y="51"/>
                  </a:cubicBezTo>
                  <a:lnTo>
                    <a:pt x="4" y="55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182843" tIns="91422" rIns="182843" bIns="91422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7" name="Freeform 30"/>
            <p:cNvSpPr>
              <a:spLocks/>
            </p:cNvSpPr>
            <p:nvPr/>
          </p:nvSpPr>
          <p:spPr bwMode="auto">
            <a:xfrm rot="1666479" flipH="1">
              <a:off x="9204440" y="3052722"/>
              <a:ext cx="2249474" cy="1691400"/>
            </a:xfrm>
            <a:custGeom>
              <a:avLst/>
              <a:gdLst>
                <a:gd name="T0" fmla="*/ 9 w 246"/>
                <a:gd name="T1" fmla="*/ 121 h 185"/>
                <a:gd name="T2" fmla="*/ 73 w 246"/>
                <a:gd name="T3" fmla="*/ 31 h 185"/>
                <a:gd name="T4" fmla="*/ 69 w 246"/>
                <a:gd name="T5" fmla="*/ 42 h 185"/>
                <a:gd name="T6" fmla="*/ 192 w 246"/>
                <a:gd name="T7" fmla="*/ 58 h 185"/>
                <a:gd name="T8" fmla="*/ 246 w 246"/>
                <a:gd name="T9" fmla="*/ 133 h 185"/>
                <a:gd name="T10" fmla="*/ 203 w 246"/>
                <a:gd name="T11" fmla="*/ 150 h 185"/>
                <a:gd name="T12" fmla="*/ 105 w 246"/>
                <a:gd name="T13" fmla="*/ 168 h 185"/>
                <a:gd name="T14" fmla="*/ 59 w 246"/>
                <a:gd name="T15" fmla="*/ 147 h 185"/>
                <a:gd name="T16" fmla="*/ 71 w 246"/>
                <a:gd name="T17" fmla="*/ 164 h 185"/>
                <a:gd name="T18" fmla="*/ 0 w 246"/>
                <a:gd name="T19" fmla="*/ 145 h 185"/>
                <a:gd name="T20" fmla="*/ 165 w 246"/>
                <a:gd name="T21" fmla="*/ 83 h 185"/>
                <a:gd name="T22" fmla="*/ 9 w 246"/>
                <a:gd name="T23" fmla="*/ 121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46" h="185">
                  <a:moveTo>
                    <a:pt x="9" y="121"/>
                  </a:moveTo>
                  <a:cubicBezTo>
                    <a:pt x="9" y="121"/>
                    <a:pt x="14" y="59"/>
                    <a:pt x="73" y="31"/>
                  </a:cubicBezTo>
                  <a:cubicBezTo>
                    <a:pt x="69" y="42"/>
                    <a:pt x="69" y="42"/>
                    <a:pt x="69" y="42"/>
                  </a:cubicBezTo>
                  <a:cubicBezTo>
                    <a:pt x="69" y="42"/>
                    <a:pt x="124" y="0"/>
                    <a:pt x="192" y="58"/>
                  </a:cubicBezTo>
                  <a:cubicBezTo>
                    <a:pt x="241" y="99"/>
                    <a:pt x="246" y="133"/>
                    <a:pt x="246" y="133"/>
                  </a:cubicBezTo>
                  <a:cubicBezTo>
                    <a:pt x="246" y="133"/>
                    <a:pt x="230" y="116"/>
                    <a:pt x="203" y="150"/>
                  </a:cubicBezTo>
                  <a:cubicBezTo>
                    <a:pt x="187" y="169"/>
                    <a:pt x="142" y="185"/>
                    <a:pt x="105" y="168"/>
                  </a:cubicBezTo>
                  <a:cubicBezTo>
                    <a:pt x="68" y="151"/>
                    <a:pt x="59" y="147"/>
                    <a:pt x="59" y="147"/>
                  </a:cubicBezTo>
                  <a:cubicBezTo>
                    <a:pt x="71" y="164"/>
                    <a:pt x="71" y="164"/>
                    <a:pt x="71" y="164"/>
                  </a:cubicBezTo>
                  <a:cubicBezTo>
                    <a:pt x="71" y="164"/>
                    <a:pt x="17" y="124"/>
                    <a:pt x="0" y="145"/>
                  </a:cubicBezTo>
                  <a:cubicBezTo>
                    <a:pt x="0" y="145"/>
                    <a:pt x="79" y="49"/>
                    <a:pt x="165" y="83"/>
                  </a:cubicBezTo>
                  <a:cubicBezTo>
                    <a:pt x="165" y="83"/>
                    <a:pt x="91" y="41"/>
                    <a:pt x="9" y="12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182843" tIns="91422" rIns="182843" bIns="91422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8" name="Freeform 28"/>
            <p:cNvSpPr>
              <a:spLocks/>
            </p:cNvSpPr>
            <p:nvPr/>
          </p:nvSpPr>
          <p:spPr bwMode="auto">
            <a:xfrm>
              <a:off x="8420383" y="5335345"/>
              <a:ext cx="2843467" cy="2617550"/>
            </a:xfrm>
            <a:custGeom>
              <a:avLst/>
              <a:gdLst>
                <a:gd name="T0" fmla="*/ 105 w 164"/>
                <a:gd name="T1" fmla="*/ 85 h 151"/>
                <a:gd name="T2" fmla="*/ 149 w 164"/>
                <a:gd name="T3" fmla="*/ 140 h 151"/>
                <a:gd name="T4" fmla="*/ 60 w 164"/>
                <a:gd name="T5" fmla="*/ 126 h 151"/>
                <a:gd name="T6" fmla="*/ 33 w 164"/>
                <a:gd name="T7" fmla="*/ 0 h 151"/>
                <a:gd name="T8" fmla="*/ 126 w 164"/>
                <a:gd name="T9" fmla="*/ 54 h 151"/>
                <a:gd name="T10" fmla="*/ 164 w 164"/>
                <a:gd name="T11" fmla="*/ 127 h 151"/>
                <a:gd name="T12" fmla="*/ 105 w 164"/>
                <a:gd name="T13" fmla="*/ 85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4" h="151">
                  <a:moveTo>
                    <a:pt x="105" y="85"/>
                  </a:moveTo>
                  <a:cubicBezTo>
                    <a:pt x="105" y="85"/>
                    <a:pt x="156" y="110"/>
                    <a:pt x="149" y="140"/>
                  </a:cubicBezTo>
                  <a:cubicBezTo>
                    <a:pt x="134" y="131"/>
                    <a:pt x="88" y="151"/>
                    <a:pt x="60" y="126"/>
                  </a:cubicBezTo>
                  <a:cubicBezTo>
                    <a:pt x="0" y="69"/>
                    <a:pt x="33" y="0"/>
                    <a:pt x="33" y="0"/>
                  </a:cubicBezTo>
                  <a:cubicBezTo>
                    <a:pt x="39" y="49"/>
                    <a:pt x="90" y="22"/>
                    <a:pt x="126" y="54"/>
                  </a:cubicBezTo>
                  <a:cubicBezTo>
                    <a:pt x="159" y="83"/>
                    <a:pt x="162" y="111"/>
                    <a:pt x="164" y="127"/>
                  </a:cubicBezTo>
                  <a:cubicBezTo>
                    <a:pt x="162" y="121"/>
                    <a:pt x="142" y="91"/>
                    <a:pt x="105" y="8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182843" tIns="91422" rIns="182843" bIns="91422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9" name="Freeform 30"/>
            <p:cNvSpPr>
              <a:spLocks/>
            </p:cNvSpPr>
            <p:nvPr/>
          </p:nvSpPr>
          <p:spPr bwMode="auto">
            <a:xfrm>
              <a:off x="13161180" y="5403430"/>
              <a:ext cx="2777045" cy="2088084"/>
            </a:xfrm>
            <a:custGeom>
              <a:avLst/>
              <a:gdLst>
                <a:gd name="T0" fmla="*/ 9 w 246"/>
                <a:gd name="T1" fmla="*/ 121 h 185"/>
                <a:gd name="T2" fmla="*/ 73 w 246"/>
                <a:gd name="T3" fmla="*/ 31 h 185"/>
                <a:gd name="T4" fmla="*/ 69 w 246"/>
                <a:gd name="T5" fmla="*/ 42 h 185"/>
                <a:gd name="T6" fmla="*/ 192 w 246"/>
                <a:gd name="T7" fmla="*/ 58 h 185"/>
                <a:gd name="T8" fmla="*/ 246 w 246"/>
                <a:gd name="T9" fmla="*/ 133 h 185"/>
                <a:gd name="T10" fmla="*/ 203 w 246"/>
                <a:gd name="T11" fmla="*/ 150 h 185"/>
                <a:gd name="T12" fmla="*/ 105 w 246"/>
                <a:gd name="T13" fmla="*/ 168 h 185"/>
                <a:gd name="T14" fmla="*/ 59 w 246"/>
                <a:gd name="T15" fmla="*/ 147 h 185"/>
                <a:gd name="T16" fmla="*/ 71 w 246"/>
                <a:gd name="T17" fmla="*/ 164 h 185"/>
                <a:gd name="T18" fmla="*/ 0 w 246"/>
                <a:gd name="T19" fmla="*/ 145 h 185"/>
                <a:gd name="T20" fmla="*/ 165 w 246"/>
                <a:gd name="T21" fmla="*/ 83 h 185"/>
                <a:gd name="T22" fmla="*/ 9 w 246"/>
                <a:gd name="T23" fmla="*/ 121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46" h="185">
                  <a:moveTo>
                    <a:pt x="9" y="121"/>
                  </a:moveTo>
                  <a:cubicBezTo>
                    <a:pt x="9" y="121"/>
                    <a:pt x="14" y="59"/>
                    <a:pt x="73" y="31"/>
                  </a:cubicBezTo>
                  <a:cubicBezTo>
                    <a:pt x="69" y="42"/>
                    <a:pt x="69" y="42"/>
                    <a:pt x="69" y="42"/>
                  </a:cubicBezTo>
                  <a:cubicBezTo>
                    <a:pt x="69" y="42"/>
                    <a:pt x="124" y="0"/>
                    <a:pt x="192" y="58"/>
                  </a:cubicBezTo>
                  <a:cubicBezTo>
                    <a:pt x="241" y="99"/>
                    <a:pt x="246" y="133"/>
                    <a:pt x="246" y="133"/>
                  </a:cubicBezTo>
                  <a:cubicBezTo>
                    <a:pt x="246" y="133"/>
                    <a:pt x="230" y="116"/>
                    <a:pt x="203" y="150"/>
                  </a:cubicBezTo>
                  <a:cubicBezTo>
                    <a:pt x="187" y="169"/>
                    <a:pt x="142" y="185"/>
                    <a:pt x="105" y="168"/>
                  </a:cubicBezTo>
                  <a:cubicBezTo>
                    <a:pt x="68" y="151"/>
                    <a:pt x="59" y="147"/>
                    <a:pt x="59" y="147"/>
                  </a:cubicBezTo>
                  <a:cubicBezTo>
                    <a:pt x="71" y="164"/>
                    <a:pt x="71" y="164"/>
                    <a:pt x="71" y="164"/>
                  </a:cubicBezTo>
                  <a:cubicBezTo>
                    <a:pt x="71" y="164"/>
                    <a:pt x="17" y="124"/>
                    <a:pt x="0" y="145"/>
                  </a:cubicBezTo>
                  <a:cubicBezTo>
                    <a:pt x="0" y="145"/>
                    <a:pt x="79" y="49"/>
                    <a:pt x="165" y="83"/>
                  </a:cubicBezTo>
                  <a:cubicBezTo>
                    <a:pt x="165" y="83"/>
                    <a:pt x="91" y="41"/>
                    <a:pt x="9" y="12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182843" tIns="91422" rIns="182843" bIns="91422" numCol="1" anchor="t" anchorCtr="0" compatLnSpc="1">
              <a:prstTxWarp prst="textNoShape">
                <a:avLst/>
              </a:prstTxWarp>
            </a:bodyPr>
            <a:lstStyle/>
            <a:p>
              <a:r>
                <a:rPr lang="id-ID" dirty="0" smtClean="0"/>
                <a:t> </a:t>
              </a:r>
              <a:endParaRPr lang="id-ID" dirty="0"/>
            </a:p>
          </p:txBody>
        </p:sp>
        <p:grpSp>
          <p:nvGrpSpPr>
            <p:cNvPr id="20" name="Group 19"/>
            <p:cNvGrpSpPr/>
            <p:nvPr/>
          </p:nvGrpSpPr>
          <p:grpSpPr>
            <a:xfrm>
              <a:off x="10778818" y="4728015"/>
              <a:ext cx="4584026" cy="7757778"/>
              <a:chOff x="5390813" y="2553387"/>
              <a:chExt cx="2292610" cy="3878889"/>
            </a:xfrm>
            <a:solidFill>
              <a:schemeClr val="tx2"/>
            </a:solidFill>
          </p:grpSpPr>
          <p:sp>
            <p:nvSpPr>
              <p:cNvPr id="28" name="Freeform 29"/>
              <p:cNvSpPr>
                <a:spLocks/>
              </p:cNvSpPr>
              <p:nvPr/>
            </p:nvSpPr>
            <p:spPr bwMode="auto">
              <a:xfrm>
                <a:off x="6408694" y="3371498"/>
                <a:ext cx="1274729" cy="868054"/>
              </a:xfrm>
              <a:custGeom>
                <a:avLst/>
                <a:gdLst>
                  <a:gd name="T0" fmla="*/ 129 w 226"/>
                  <a:gd name="T1" fmla="*/ 12 h 154"/>
                  <a:gd name="T2" fmla="*/ 7 w 226"/>
                  <a:gd name="T3" fmla="*/ 154 h 154"/>
                  <a:gd name="T4" fmla="*/ 0 w 226"/>
                  <a:gd name="T5" fmla="*/ 142 h 154"/>
                  <a:gd name="T6" fmla="*/ 120 w 226"/>
                  <a:gd name="T7" fmla="*/ 8 h 154"/>
                  <a:gd name="T8" fmla="*/ 226 w 226"/>
                  <a:gd name="T9" fmla="*/ 19 h 154"/>
                  <a:gd name="T10" fmla="*/ 129 w 226"/>
                  <a:gd name="T11" fmla="*/ 12 h 1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26" h="154">
                    <a:moveTo>
                      <a:pt x="129" y="12"/>
                    </a:moveTo>
                    <a:cubicBezTo>
                      <a:pt x="55" y="28"/>
                      <a:pt x="4" y="90"/>
                      <a:pt x="7" y="154"/>
                    </a:cubicBezTo>
                    <a:cubicBezTo>
                      <a:pt x="4" y="151"/>
                      <a:pt x="3" y="145"/>
                      <a:pt x="0" y="142"/>
                    </a:cubicBezTo>
                    <a:cubicBezTo>
                      <a:pt x="0" y="80"/>
                      <a:pt x="48" y="24"/>
                      <a:pt x="120" y="8"/>
                    </a:cubicBezTo>
                    <a:cubicBezTo>
                      <a:pt x="157" y="0"/>
                      <a:pt x="195" y="5"/>
                      <a:pt x="226" y="19"/>
                    </a:cubicBezTo>
                    <a:cubicBezTo>
                      <a:pt x="197" y="8"/>
                      <a:pt x="163" y="5"/>
                      <a:pt x="129" y="12"/>
                    </a:cubicBezTo>
                    <a:close/>
                  </a:path>
                </a:pathLst>
              </a:custGeom>
              <a:solidFill>
                <a:schemeClr val="tx1">
                  <a:lumMod val="20000"/>
                  <a:lumOff val="8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9" name="Freeform 31"/>
              <p:cNvSpPr>
                <a:spLocks/>
              </p:cNvSpPr>
              <p:nvPr/>
            </p:nvSpPr>
            <p:spPr bwMode="auto">
              <a:xfrm>
                <a:off x="5752304" y="2553387"/>
                <a:ext cx="118912" cy="789180"/>
              </a:xfrm>
              <a:custGeom>
                <a:avLst/>
                <a:gdLst>
                  <a:gd name="T0" fmla="*/ 12 w 21"/>
                  <a:gd name="T1" fmla="*/ 80 h 81"/>
                  <a:gd name="T2" fmla="*/ 3 w 21"/>
                  <a:gd name="T3" fmla="*/ 81 h 81"/>
                  <a:gd name="T4" fmla="*/ 3 w 21"/>
                  <a:gd name="T5" fmla="*/ 32 h 81"/>
                  <a:gd name="T6" fmla="*/ 5 w 21"/>
                  <a:gd name="T7" fmla="*/ 0 h 81"/>
                  <a:gd name="T8" fmla="*/ 14 w 21"/>
                  <a:gd name="T9" fmla="*/ 28 h 81"/>
                  <a:gd name="T10" fmla="*/ 12 w 21"/>
                  <a:gd name="T11" fmla="*/ 80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1" h="81">
                    <a:moveTo>
                      <a:pt x="12" y="80"/>
                    </a:moveTo>
                    <a:cubicBezTo>
                      <a:pt x="9" y="81"/>
                      <a:pt x="6" y="81"/>
                      <a:pt x="3" y="81"/>
                    </a:cubicBezTo>
                    <a:cubicBezTo>
                      <a:pt x="3" y="55"/>
                      <a:pt x="3" y="36"/>
                      <a:pt x="3" y="32"/>
                    </a:cubicBezTo>
                    <a:cubicBezTo>
                      <a:pt x="0" y="8"/>
                      <a:pt x="1" y="0"/>
                      <a:pt x="5" y="0"/>
                    </a:cubicBezTo>
                    <a:cubicBezTo>
                      <a:pt x="9" y="0"/>
                      <a:pt x="21" y="3"/>
                      <a:pt x="14" y="28"/>
                    </a:cubicBezTo>
                    <a:cubicBezTo>
                      <a:pt x="13" y="33"/>
                      <a:pt x="12" y="52"/>
                      <a:pt x="12" y="80"/>
                    </a:cubicBezTo>
                    <a:close/>
                  </a:path>
                </a:pathLst>
              </a:custGeom>
              <a:solidFill>
                <a:schemeClr val="tx1">
                  <a:lumMod val="20000"/>
                  <a:lumOff val="8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0" name="Freeform 24"/>
              <p:cNvSpPr>
                <a:spLocks/>
              </p:cNvSpPr>
              <p:nvPr/>
            </p:nvSpPr>
            <p:spPr bwMode="auto">
              <a:xfrm>
                <a:off x="5390813" y="4008863"/>
                <a:ext cx="168853" cy="1674272"/>
              </a:xfrm>
              <a:custGeom>
                <a:avLst/>
                <a:gdLst>
                  <a:gd name="T0" fmla="*/ 21 w 30"/>
                  <a:gd name="T1" fmla="*/ 297 h 297"/>
                  <a:gd name="T2" fmla="*/ 29 w 30"/>
                  <a:gd name="T3" fmla="*/ 290 h 297"/>
                  <a:gd name="T4" fmla="*/ 29 w 30"/>
                  <a:gd name="T5" fmla="*/ 13 h 297"/>
                  <a:gd name="T6" fmla="*/ 21 w 30"/>
                  <a:gd name="T7" fmla="*/ 2 h 297"/>
                  <a:gd name="T8" fmla="*/ 22 w 30"/>
                  <a:gd name="T9" fmla="*/ 7 h 297"/>
                  <a:gd name="T10" fmla="*/ 14 w 30"/>
                  <a:gd name="T11" fmla="*/ 290 h 297"/>
                  <a:gd name="T12" fmla="*/ 21 w 30"/>
                  <a:gd name="T13" fmla="*/ 297 h 2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0" h="297">
                    <a:moveTo>
                      <a:pt x="21" y="297"/>
                    </a:moveTo>
                    <a:cubicBezTo>
                      <a:pt x="25" y="297"/>
                      <a:pt x="29" y="294"/>
                      <a:pt x="29" y="290"/>
                    </a:cubicBezTo>
                    <a:cubicBezTo>
                      <a:pt x="29" y="13"/>
                      <a:pt x="29" y="13"/>
                      <a:pt x="29" y="13"/>
                    </a:cubicBezTo>
                    <a:cubicBezTo>
                      <a:pt x="29" y="9"/>
                      <a:pt x="25" y="2"/>
                      <a:pt x="21" y="2"/>
                    </a:cubicBezTo>
                    <a:cubicBezTo>
                      <a:pt x="17" y="2"/>
                      <a:pt x="0" y="0"/>
                      <a:pt x="22" y="7"/>
                    </a:cubicBezTo>
                    <a:cubicBezTo>
                      <a:pt x="30" y="9"/>
                      <a:pt x="14" y="290"/>
                      <a:pt x="14" y="290"/>
                    </a:cubicBezTo>
                    <a:cubicBezTo>
                      <a:pt x="14" y="294"/>
                      <a:pt x="17" y="297"/>
                      <a:pt x="21" y="297"/>
                    </a:cubicBezTo>
                    <a:close/>
                  </a:path>
                </a:pathLst>
              </a:custGeom>
              <a:solidFill>
                <a:schemeClr val="tx1">
                  <a:lumMod val="20000"/>
                  <a:lumOff val="8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1" name="Freeform 25"/>
              <p:cNvSpPr>
                <a:spLocks/>
              </p:cNvSpPr>
              <p:nvPr/>
            </p:nvSpPr>
            <p:spPr bwMode="auto">
              <a:xfrm>
                <a:off x="6651273" y="4329923"/>
                <a:ext cx="145071" cy="1353212"/>
              </a:xfrm>
              <a:custGeom>
                <a:avLst/>
                <a:gdLst>
                  <a:gd name="T0" fmla="*/ 8 w 26"/>
                  <a:gd name="T1" fmla="*/ 240 h 240"/>
                  <a:gd name="T2" fmla="*/ 16 w 26"/>
                  <a:gd name="T3" fmla="*/ 233 h 240"/>
                  <a:gd name="T4" fmla="*/ 17 w 26"/>
                  <a:gd name="T5" fmla="*/ 34 h 240"/>
                  <a:gd name="T6" fmla="*/ 12 w 26"/>
                  <a:gd name="T7" fmla="*/ 33 h 240"/>
                  <a:gd name="T8" fmla="*/ 1 w 26"/>
                  <a:gd name="T9" fmla="*/ 233 h 240"/>
                  <a:gd name="T10" fmla="*/ 8 w 26"/>
                  <a:gd name="T11" fmla="*/ 240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6" h="240">
                    <a:moveTo>
                      <a:pt x="8" y="240"/>
                    </a:moveTo>
                    <a:cubicBezTo>
                      <a:pt x="12" y="240"/>
                      <a:pt x="16" y="237"/>
                      <a:pt x="16" y="233"/>
                    </a:cubicBezTo>
                    <a:cubicBezTo>
                      <a:pt x="16" y="233"/>
                      <a:pt x="8" y="68"/>
                      <a:pt x="17" y="34"/>
                    </a:cubicBezTo>
                    <a:cubicBezTo>
                      <a:pt x="26" y="0"/>
                      <a:pt x="15" y="30"/>
                      <a:pt x="12" y="33"/>
                    </a:cubicBezTo>
                    <a:cubicBezTo>
                      <a:pt x="0" y="53"/>
                      <a:pt x="1" y="233"/>
                      <a:pt x="1" y="233"/>
                    </a:cubicBezTo>
                    <a:cubicBezTo>
                      <a:pt x="1" y="237"/>
                      <a:pt x="4" y="240"/>
                      <a:pt x="8" y="240"/>
                    </a:cubicBezTo>
                    <a:close/>
                  </a:path>
                </a:pathLst>
              </a:custGeom>
              <a:solidFill>
                <a:schemeClr val="tx1">
                  <a:lumMod val="20000"/>
                  <a:lumOff val="8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2" name="Freeform 26"/>
              <p:cNvSpPr>
                <a:spLocks/>
              </p:cNvSpPr>
              <p:nvPr/>
            </p:nvSpPr>
            <p:spPr bwMode="auto">
              <a:xfrm>
                <a:off x="6373019" y="3951786"/>
                <a:ext cx="114155" cy="1481636"/>
              </a:xfrm>
              <a:custGeom>
                <a:avLst/>
                <a:gdLst>
                  <a:gd name="T0" fmla="*/ 9 w 20"/>
                  <a:gd name="T1" fmla="*/ 263 h 263"/>
                  <a:gd name="T2" fmla="*/ 17 w 20"/>
                  <a:gd name="T3" fmla="*/ 256 h 263"/>
                  <a:gd name="T4" fmla="*/ 17 w 20"/>
                  <a:gd name="T5" fmla="*/ 19 h 263"/>
                  <a:gd name="T6" fmla="*/ 9 w 20"/>
                  <a:gd name="T7" fmla="*/ 12 h 263"/>
                  <a:gd name="T8" fmla="*/ 2 w 20"/>
                  <a:gd name="T9" fmla="*/ 256 h 263"/>
                  <a:gd name="T10" fmla="*/ 9 w 20"/>
                  <a:gd name="T11" fmla="*/ 263 h 2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0" h="263">
                    <a:moveTo>
                      <a:pt x="9" y="263"/>
                    </a:moveTo>
                    <a:cubicBezTo>
                      <a:pt x="13" y="263"/>
                      <a:pt x="17" y="260"/>
                      <a:pt x="17" y="256"/>
                    </a:cubicBezTo>
                    <a:cubicBezTo>
                      <a:pt x="17" y="256"/>
                      <a:pt x="8" y="67"/>
                      <a:pt x="17" y="19"/>
                    </a:cubicBezTo>
                    <a:cubicBezTo>
                      <a:pt x="20" y="0"/>
                      <a:pt x="12" y="9"/>
                      <a:pt x="9" y="12"/>
                    </a:cubicBezTo>
                    <a:cubicBezTo>
                      <a:pt x="0" y="22"/>
                      <a:pt x="2" y="256"/>
                      <a:pt x="2" y="256"/>
                    </a:cubicBezTo>
                    <a:cubicBezTo>
                      <a:pt x="2" y="260"/>
                      <a:pt x="5" y="263"/>
                      <a:pt x="9" y="263"/>
                    </a:cubicBezTo>
                    <a:close/>
                  </a:path>
                </a:pathLst>
              </a:custGeom>
              <a:solidFill>
                <a:schemeClr val="tx1">
                  <a:lumMod val="20000"/>
                  <a:lumOff val="8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3" name="Freeform 27"/>
              <p:cNvSpPr>
                <a:spLocks noEditPoints="1"/>
              </p:cNvSpPr>
              <p:nvPr/>
            </p:nvSpPr>
            <p:spPr bwMode="auto">
              <a:xfrm>
                <a:off x="5464537" y="5333535"/>
                <a:ext cx="1277107" cy="1098741"/>
              </a:xfrm>
              <a:custGeom>
                <a:avLst/>
                <a:gdLst>
                  <a:gd name="T0" fmla="*/ 2 w 226"/>
                  <a:gd name="T1" fmla="*/ 61 h 195"/>
                  <a:gd name="T2" fmla="*/ 56 w 226"/>
                  <a:gd name="T3" fmla="*/ 128 h 195"/>
                  <a:gd name="T4" fmla="*/ 56 w 226"/>
                  <a:gd name="T5" fmla="*/ 128 h 195"/>
                  <a:gd name="T6" fmla="*/ 108 w 226"/>
                  <a:gd name="T7" fmla="*/ 192 h 195"/>
                  <a:gd name="T8" fmla="*/ 113 w 226"/>
                  <a:gd name="T9" fmla="*/ 195 h 195"/>
                  <a:gd name="T10" fmla="*/ 119 w 226"/>
                  <a:gd name="T11" fmla="*/ 192 h 195"/>
                  <a:gd name="T12" fmla="*/ 171 w 226"/>
                  <a:gd name="T13" fmla="*/ 128 h 195"/>
                  <a:gd name="T14" fmla="*/ 171 w 226"/>
                  <a:gd name="T15" fmla="*/ 128 h 195"/>
                  <a:gd name="T16" fmla="*/ 224 w 226"/>
                  <a:gd name="T17" fmla="*/ 61 h 195"/>
                  <a:gd name="T18" fmla="*/ 225 w 226"/>
                  <a:gd name="T19" fmla="*/ 54 h 195"/>
                  <a:gd name="T20" fmla="*/ 219 w 226"/>
                  <a:gd name="T21" fmla="*/ 49 h 195"/>
                  <a:gd name="T22" fmla="*/ 178 w 226"/>
                  <a:gd name="T23" fmla="*/ 7 h 195"/>
                  <a:gd name="T24" fmla="*/ 177 w 226"/>
                  <a:gd name="T25" fmla="*/ 5 h 195"/>
                  <a:gd name="T26" fmla="*/ 169 w 226"/>
                  <a:gd name="T27" fmla="*/ 1 h 195"/>
                  <a:gd name="T28" fmla="*/ 166 w 226"/>
                  <a:gd name="T29" fmla="*/ 2 h 195"/>
                  <a:gd name="T30" fmla="*/ 163 w 226"/>
                  <a:gd name="T31" fmla="*/ 7 h 195"/>
                  <a:gd name="T32" fmla="*/ 113 w 226"/>
                  <a:gd name="T33" fmla="*/ 50 h 195"/>
                  <a:gd name="T34" fmla="*/ 64 w 226"/>
                  <a:gd name="T35" fmla="*/ 7 h 195"/>
                  <a:gd name="T36" fmla="*/ 56 w 226"/>
                  <a:gd name="T37" fmla="*/ 1 h 195"/>
                  <a:gd name="T38" fmla="*/ 56 w 226"/>
                  <a:gd name="T39" fmla="*/ 1 h 195"/>
                  <a:gd name="T40" fmla="*/ 53 w 226"/>
                  <a:gd name="T41" fmla="*/ 2 h 195"/>
                  <a:gd name="T42" fmla="*/ 50 w 226"/>
                  <a:gd name="T43" fmla="*/ 5 h 195"/>
                  <a:gd name="T44" fmla="*/ 49 w 226"/>
                  <a:gd name="T45" fmla="*/ 7 h 195"/>
                  <a:gd name="T46" fmla="*/ 7 w 226"/>
                  <a:gd name="T47" fmla="*/ 49 h 195"/>
                  <a:gd name="T48" fmla="*/ 1 w 226"/>
                  <a:gd name="T49" fmla="*/ 54 h 195"/>
                  <a:gd name="T50" fmla="*/ 2 w 226"/>
                  <a:gd name="T51" fmla="*/ 61 h 195"/>
                  <a:gd name="T52" fmla="*/ 75 w 226"/>
                  <a:gd name="T53" fmla="*/ 128 h 195"/>
                  <a:gd name="T54" fmla="*/ 152 w 226"/>
                  <a:gd name="T55" fmla="*/ 128 h 195"/>
                  <a:gd name="T56" fmla="*/ 113 w 226"/>
                  <a:gd name="T57" fmla="*/ 175 h 195"/>
                  <a:gd name="T58" fmla="*/ 75 w 226"/>
                  <a:gd name="T59" fmla="*/ 128 h 1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226" h="195">
                    <a:moveTo>
                      <a:pt x="2" y="61"/>
                    </a:moveTo>
                    <a:cubicBezTo>
                      <a:pt x="56" y="128"/>
                      <a:pt x="56" y="128"/>
                      <a:pt x="56" y="128"/>
                    </a:cubicBezTo>
                    <a:cubicBezTo>
                      <a:pt x="56" y="128"/>
                      <a:pt x="56" y="128"/>
                      <a:pt x="56" y="128"/>
                    </a:cubicBezTo>
                    <a:cubicBezTo>
                      <a:pt x="108" y="192"/>
                      <a:pt x="108" y="192"/>
                      <a:pt x="108" y="192"/>
                    </a:cubicBezTo>
                    <a:cubicBezTo>
                      <a:pt x="109" y="194"/>
                      <a:pt x="111" y="195"/>
                      <a:pt x="113" y="195"/>
                    </a:cubicBezTo>
                    <a:cubicBezTo>
                      <a:pt x="116" y="195"/>
                      <a:pt x="118" y="194"/>
                      <a:pt x="119" y="192"/>
                    </a:cubicBezTo>
                    <a:cubicBezTo>
                      <a:pt x="171" y="128"/>
                      <a:pt x="171" y="128"/>
                      <a:pt x="171" y="128"/>
                    </a:cubicBezTo>
                    <a:cubicBezTo>
                      <a:pt x="171" y="128"/>
                      <a:pt x="171" y="128"/>
                      <a:pt x="171" y="128"/>
                    </a:cubicBezTo>
                    <a:cubicBezTo>
                      <a:pt x="224" y="61"/>
                      <a:pt x="224" y="61"/>
                      <a:pt x="224" y="61"/>
                    </a:cubicBezTo>
                    <a:cubicBezTo>
                      <a:pt x="226" y="59"/>
                      <a:pt x="226" y="56"/>
                      <a:pt x="225" y="54"/>
                    </a:cubicBezTo>
                    <a:cubicBezTo>
                      <a:pt x="224" y="51"/>
                      <a:pt x="222" y="50"/>
                      <a:pt x="219" y="49"/>
                    </a:cubicBezTo>
                    <a:cubicBezTo>
                      <a:pt x="198" y="46"/>
                      <a:pt x="180" y="29"/>
                      <a:pt x="178" y="7"/>
                    </a:cubicBezTo>
                    <a:cubicBezTo>
                      <a:pt x="178" y="6"/>
                      <a:pt x="177" y="5"/>
                      <a:pt x="177" y="5"/>
                    </a:cubicBezTo>
                    <a:cubicBezTo>
                      <a:pt x="175" y="2"/>
                      <a:pt x="172" y="0"/>
                      <a:pt x="169" y="1"/>
                    </a:cubicBezTo>
                    <a:cubicBezTo>
                      <a:pt x="168" y="1"/>
                      <a:pt x="167" y="1"/>
                      <a:pt x="166" y="2"/>
                    </a:cubicBezTo>
                    <a:cubicBezTo>
                      <a:pt x="164" y="3"/>
                      <a:pt x="163" y="5"/>
                      <a:pt x="163" y="7"/>
                    </a:cubicBezTo>
                    <a:cubicBezTo>
                      <a:pt x="160" y="31"/>
                      <a:pt x="138" y="50"/>
                      <a:pt x="113" y="50"/>
                    </a:cubicBezTo>
                    <a:cubicBezTo>
                      <a:pt x="88" y="50"/>
                      <a:pt x="67" y="31"/>
                      <a:pt x="64" y="7"/>
                    </a:cubicBezTo>
                    <a:cubicBezTo>
                      <a:pt x="63" y="3"/>
                      <a:pt x="60" y="1"/>
                      <a:pt x="56" y="1"/>
                    </a:cubicBezTo>
                    <a:cubicBezTo>
                      <a:pt x="56" y="1"/>
                      <a:pt x="56" y="1"/>
                      <a:pt x="56" y="1"/>
                    </a:cubicBezTo>
                    <a:cubicBezTo>
                      <a:pt x="55" y="1"/>
                      <a:pt x="54" y="1"/>
                      <a:pt x="53" y="2"/>
                    </a:cubicBezTo>
                    <a:cubicBezTo>
                      <a:pt x="51" y="2"/>
                      <a:pt x="50" y="3"/>
                      <a:pt x="50" y="5"/>
                    </a:cubicBezTo>
                    <a:cubicBezTo>
                      <a:pt x="49" y="5"/>
                      <a:pt x="49" y="6"/>
                      <a:pt x="49" y="7"/>
                    </a:cubicBezTo>
                    <a:cubicBezTo>
                      <a:pt x="46" y="29"/>
                      <a:pt x="29" y="46"/>
                      <a:pt x="7" y="49"/>
                    </a:cubicBezTo>
                    <a:cubicBezTo>
                      <a:pt x="4" y="50"/>
                      <a:pt x="2" y="51"/>
                      <a:pt x="1" y="54"/>
                    </a:cubicBezTo>
                    <a:cubicBezTo>
                      <a:pt x="0" y="56"/>
                      <a:pt x="1" y="59"/>
                      <a:pt x="2" y="61"/>
                    </a:cubicBezTo>
                    <a:close/>
                    <a:moveTo>
                      <a:pt x="75" y="128"/>
                    </a:moveTo>
                    <a:cubicBezTo>
                      <a:pt x="101" y="123"/>
                      <a:pt x="126" y="123"/>
                      <a:pt x="152" y="128"/>
                    </a:cubicBezTo>
                    <a:cubicBezTo>
                      <a:pt x="113" y="175"/>
                      <a:pt x="113" y="175"/>
                      <a:pt x="113" y="175"/>
                    </a:cubicBezTo>
                    <a:lnTo>
                      <a:pt x="75" y="128"/>
                    </a:lnTo>
                    <a:close/>
                  </a:path>
                </a:pathLst>
              </a:custGeom>
              <a:solidFill>
                <a:schemeClr val="tx1">
                  <a:lumMod val="20000"/>
                  <a:lumOff val="8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4" name="Freeform 32"/>
              <p:cNvSpPr>
                <a:spLocks/>
              </p:cNvSpPr>
              <p:nvPr/>
            </p:nvSpPr>
            <p:spPr bwMode="auto">
              <a:xfrm>
                <a:off x="5740412" y="3611455"/>
                <a:ext cx="85616" cy="1821968"/>
              </a:xfrm>
              <a:custGeom>
                <a:avLst/>
                <a:gdLst>
                  <a:gd name="T0" fmla="*/ 13 w 15"/>
                  <a:gd name="T1" fmla="*/ 4 h 300"/>
                  <a:gd name="T2" fmla="*/ 15 w 15"/>
                  <a:gd name="T3" fmla="*/ 293 h 300"/>
                  <a:gd name="T4" fmla="*/ 7 w 15"/>
                  <a:gd name="T5" fmla="*/ 300 h 300"/>
                  <a:gd name="T6" fmla="*/ 0 w 15"/>
                  <a:gd name="T7" fmla="*/ 293 h 300"/>
                  <a:gd name="T8" fmla="*/ 4 w 15"/>
                  <a:gd name="T9" fmla="*/ 0 h 300"/>
                  <a:gd name="T10" fmla="*/ 13 w 15"/>
                  <a:gd name="T11" fmla="*/ 4 h 3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" h="300">
                    <a:moveTo>
                      <a:pt x="13" y="4"/>
                    </a:moveTo>
                    <a:cubicBezTo>
                      <a:pt x="13" y="137"/>
                      <a:pt x="15" y="293"/>
                      <a:pt x="15" y="293"/>
                    </a:cubicBezTo>
                    <a:cubicBezTo>
                      <a:pt x="15" y="297"/>
                      <a:pt x="11" y="300"/>
                      <a:pt x="7" y="300"/>
                    </a:cubicBezTo>
                    <a:cubicBezTo>
                      <a:pt x="3" y="300"/>
                      <a:pt x="0" y="297"/>
                      <a:pt x="0" y="293"/>
                    </a:cubicBezTo>
                    <a:cubicBezTo>
                      <a:pt x="0" y="293"/>
                      <a:pt x="3" y="134"/>
                      <a:pt x="4" y="0"/>
                    </a:cubicBezTo>
                    <a:cubicBezTo>
                      <a:pt x="7" y="2"/>
                      <a:pt x="10" y="3"/>
                      <a:pt x="13" y="4"/>
                    </a:cubicBezTo>
                    <a:close/>
                  </a:path>
                </a:pathLst>
              </a:custGeom>
              <a:solidFill>
                <a:schemeClr val="tx1">
                  <a:lumMod val="20000"/>
                  <a:lumOff val="8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</p:grpSp>
        <p:sp>
          <p:nvSpPr>
            <p:cNvPr id="21" name="Freeform 33"/>
            <p:cNvSpPr>
              <a:spLocks/>
            </p:cNvSpPr>
            <p:nvPr/>
          </p:nvSpPr>
          <p:spPr bwMode="auto">
            <a:xfrm>
              <a:off x="11419939" y="6116171"/>
              <a:ext cx="1707951" cy="1418154"/>
            </a:xfrm>
            <a:custGeom>
              <a:avLst/>
              <a:gdLst>
                <a:gd name="T0" fmla="*/ 167 w 196"/>
                <a:gd name="T1" fmla="*/ 142 h 163"/>
                <a:gd name="T2" fmla="*/ 170 w 196"/>
                <a:gd name="T3" fmla="*/ 48 h 163"/>
                <a:gd name="T4" fmla="*/ 167 w 196"/>
                <a:gd name="T5" fmla="*/ 57 h 163"/>
                <a:gd name="T6" fmla="*/ 75 w 196"/>
                <a:gd name="T7" fmla="*/ 3 h 163"/>
                <a:gd name="T8" fmla="*/ 0 w 196"/>
                <a:gd name="T9" fmla="*/ 26 h 163"/>
                <a:gd name="T10" fmla="*/ 20 w 196"/>
                <a:gd name="T11" fmla="*/ 60 h 163"/>
                <a:gd name="T12" fmla="*/ 77 w 196"/>
                <a:gd name="T13" fmla="*/ 124 h 163"/>
                <a:gd name="T14" fmla="*/ 119 w 196"/>
                <a:gd name="T15" fmla="*/ 134 h 163"/>
                <a:gd name="T16" fmla="*/ 102 w 196"/>
                <a:gd name="T17" fmla="*/ 139 h 163"/>
                <a:gd name="T18" fmla="*/ 161 w 196"/>
                <a:gd name="T19" fmla="*/ 163 h 163"/>
                <a:gd name="T20" fmla="*/ 81 w 196"/>
                <a:gd name="T21" fmla="*/ 35 h 163"/>
                <a:gd name="T22" fmla="*/ 167 w 196"/>
                <a:gd name="T23" fmla="*/ 142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96" h="163">
                  <a:moveTo>
                    <a:pt x="167" y="142"/>
                  </a:moveTo>
                  <a:cubicBezTo>
                    <a:pt x="167" y="142"/>
                    <a:pt x="196" y="98"/>
                    <a:pt x="170" y="48"/>
                  </a:cubicBezTo>
                  <a:cubicBezTo>
                    <a:pt x="167" y="57"/>
                    <a:pt x="167" y="57"/>
                    <a:pt x="167" y="57"/>
                  </a:cubicBezTo>
                  <a:cubicBezTo>
                    <a:pt x="167" y="57"/>
                    <a:pt x="152" y="0"/>
                    <a:pt x="75" y="3"/>
                  </a:cubicBezTo>
                  <a:cubicBezTo>
                    <a:pt x="21" y="6"/>
                    <a:pt x="0" y="26"/>
                    <a:pt x="0" y="26"/>
                  </a:cubicBezTo>
                  <a:cubicBezTo>
                    <a:pt x="0" y="26"/>
                    <a:pt x="19" y="23"/>
                    <a:pt x="20" y="60"/>
                  </a:cubicBezTo>
                  <a:cubicBezTo>
                    <a:pt x="21" y="81"/>
                    <a:pt x="43" y="116"/>
                    <a:pt x="77" y="124"/>
                  </a:cubicBezTo>
                  <a:cubicBezTo>
                    <a:pt x="111" y="131"/>
                    <a:pt x="119" y="134"/>
                    <a:pt x="119" y="134"/>
                  </a:cubicBezTo>
                  <a:cubicBezTo>
                    <a:pt x="102" y="139"/>
                    <a:pt x="102" y="139"/>
                    <a:pt x="102" y="139"/>
                  </a:cubicBezTo>
                  <a:cubicBezTo>
                    <a:pt x="102" y="139"/>
                    <a:pt x="159" y="140"/>
                    <a:pt x="161" y="163"/>
                  </a:cubicBezTo>
                  <a:cubicBezTo>
                    <a:pt x="161" y="163"/>
                    <a:pt x="157" y="56"/>
                    <a:pt x="81" y="35"/>
                  </a:cubicBezTo>
                  <a:cubicBezTo>
                    <a:pt x="81" y="35"/>
                    <a:pt x="153" y="45"/>
                    <a:pt x="167" y="14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182843" tIns="91422" rIns="182843" bIns="91422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2" name="Freeform 34"/>
            <p:cNvSpPr>
              <a:spLocks/>
            </p:cNvSpPr>
            <p:nvPr/>
          </p:nvSpPr>
          <p:spPr bwMode="auto">
            <a:xfrm>
              <a:off x="10158825" y="4866883"/>
              <a:ext cx="879713" cy="1174846"/>
            </a:xfrm>
            <a:custGeom>
              <a:avLst/>
              <a:gdLst>
                <a:gd name="T0" fmla="*/ 23 w 78"/>
                <a:gd name="T1" fmla="*/ 85 h 104"/>
                <a:gd name="T2" fmla="*/ 18 w 78"/>
                <a:gd name="T3" fmla="*/ 31 h 104"/>
                <a:gd name="T4" fmla="*/ 45 w 78"/>
                <a:gd name="T5" fmla="*/ 0 h 104"/>
                <a:gd name="T6" fmla="*/ 57 w 78"/>
                <a:gd name="T7" fmla="*/ 17 h 104"/>
                <a:gd name="T8" fmla="*/ 75 w 78"/>
                <a:gd name="T9" fmla="*/ 57 h 104"/>
                <a:gd name="T10" fmla="*/ 70 w 78"/>
                <a:gd name="T11" fmla="*/ 79 h 104"/>
                <a:gd name="T12" fmla="*/ 76 w 78"/>
                <a:gd name="T13" fmla="*/ 72 h 104"/>
                <a:gd name="T14" fmla="*/ 73 w 78"/>
                <a:gd name="T15" fmla="*/ 104 h 104"/>
                <a:gd name="T16" fmla="*/ 62 w 78"/>
                <a:gd name="T17" fmla="*/ 95 h 104"/>
                <a:gd name="T18" fmla="*/ 33 w 78"/>
                <a:gd name="T19" fmla="*/ 30 h 104"/>
                <a:gd name="T20" fmla="*/ 57 w 78"/>
                <a:gd name="T21" fmla="*/ 104 h 104"/>
                <a:gd name="T22" fmla="*/ 19 w 78"/>
                <a:gd name="T23" fmla="*/ 85 h 104"/>
                <a:gd name="T24" fmla="*/ 23 w 78"/>
                <a:gd name="T25" fmla="*/ 85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" h="104">
                  <a:moveTo>
                    <a:pt x="23" y="85"/>
                  </a:moveTo>
                  <a:cubicBezTo>
                    <a:pt x="23" y="85"/>
                    <a:pt x="0" y="66"/>
                    <a:pt x="18" y="31"/>
                  </a:cubicBezTo>
                  <a:cubicBezTo>
                    <a:pt x="31" y="5"/>
                    <a:pt x="45" y="0"/>
                    <a:pt x="45" y="0"/>
                  </a:cubicBezTo>
                  <a:cubicBezTo>
                    <a:pt x="45" y="0"/>
                    <a:pt x="40" y="8"/>
                    <a:pt x="57" y="17"/>
                  </a:cubicBezTo>
                  <a:cubicBezTo>
                    <a:pt x="67" y="22"/>
                    <a:pt x="78" y="40"/>
                    <a:pt x="75" y="57"/>
                  </a:cubicBezTo>
                  <a:cubicBezTo>
                    <a:pt x="71" y="75"/>
                    <a:pt x="70" y="79"/>
                    <a:pt x="70" y="79"/>
                  </a:cubicBezTo>
                  <a:cubicBezTo>
                    <a:pt x="76" y="72"/>
                    <a:pt x="76" y="72"/>
                    <a:pt x="76" y="72"/>
                  </a:cubicBezTo>
                  <a:cubicBezTo>
                    <a:pt x="76" y="72"/>
                    <a:pt x="66" y="96"/>
                    <a:pt x="73" y="104"/>
                  </a:cubicBezTo>
                  <a:cubicBezTo>
                    <a:pt x="69" y="101"/>
                    <a:pt x="66" y="98"/>
                    <a:pt x="62" y="95"/>
                  </a:cubicBezTo>
                  <a:cubicBezTo>
                    <a:pt x="41" y="76"/>
                    <a:pt x="31" y="51"/>
                    <a:pt x="33" y="30"/>
                  </a:cubicBezTo>
                  <a:cubicBezTo>
                    <a:pt x="27" y="50"/>
                    <a:pt x="29" y="77"/>
                    <a:pt x="57" y="104"/>
                  </a:cubicBezTo>
                  <a:cubicBezTo>
                    <a:pt x="48" y="104"/>
                    <a:pt x="31" y="101"/>
                    <a:pt x="19" y="85"/>
                  </a:cubicBezTo>
                  <a:lnTo>
                    <a:pt x="23" y="85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182843" tIns="91422" rIns="182843" bIns="91422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3" name="Freeform 35"/>
            <p:cNvSpPr>
              <a:spLocks/>
            </p:cNvSpPr>
            <p:nvPr/>
          </p:nvSpPr>
          <p:spPr bwMode="auto">
            <a:xfrm>
              <a:off x="13332368" y="7919597"/>
              <a:ext cx="1050900" cy="1003614"/>
            </a:xfrm>
            <a:custGeom>
              <a:avLst/>
              <a:gdLst>
                <a:gd name="T0" fmla="*/ 9 w 93"/>
                <a:gd name="T1" fmla="*/ 37 h 89"/>
                <a:gd name="T2" fmla="*/ 52 w 93"/>
                <a:gd name="T3" fmla="*/ 3 h 89"/>
                <a:gd name="T4" fmla="*/ 93 w 93"/>
                <a:gd name="T5" fmla="*/ 9 h 89"/>
                <a:gd name="T6" fmla="*/ 85 w 93"/>
                <a:gd name="T7" fmla="*/ 28 h 89"/>
                <a:gd name="T8" fmla="*/ 60 w 93"/>
                <a:gd name="T9" fmla="*/ 65 h 89"/>
                <a:gd name="T10" fmla="*/ 40 w 93"/>
                <a:gd name="T11" fmla="*/ 73 h 89"/>
                <a:gd name="T12" fmla="*/ 49 w 93"/>
                <a:gd name="T13" fmla="*/ 74 h 89"/>
                <a:gd name="T14" fmla="*/ 21 w 93"/>
                <a:gd name="T15" fmla="*/ 89 h 89"/>
                <a:gd name="T16" fmla="*/ 22 w 93"/>
                <a:gd name="T17" fmla="*/ 74 h 89"/>
                <a:gd name="T18" fmla="*/ 60 w 93"/>
                <a:gd name="T19" fmla="*/ 15 h 89"/>
                <a:gd name="T20" fmla="*/ 12 w 93"/>
                <a:gd name="T21" fmla="*/ 76 h 89"/>
                <a:gd name="T22" fmla="*/ 7 w 93"/>
                <a:gd name="T23" fmla="*/ 33 h 89"/>
                <a:gd name="T24" fmla="*/ 9 w 93"/>
                <a:gd name="T25" fmla="*/ 37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3" h="89">
                  <a:moveTo>
                    <a:pt x="9" y="37"/>
                  </a:moveTo>
                  <a:cubicBezTo>
                    <a:pt x="9" y="37"/>
                    <a:pt x="13" y="7"/>
                    <a:pt x="52" y="3"/>
                  </a:cubicBezTo>
                  <a:cubicBezTo>
                    <a:pt x="80" y="0"/>
                    <a:pt x="93" y="9"/>
                    <a:pt x="93" y="9"/>
                  </a:cubicBezTo>
                  <a:cubicBezTo>
                    <a:pt x="93" y="9"/>
                    <a:pt x="83" y="9"/>
                    <a:pt x="85" y="28"/>
                  </a:cubicBezTo>
                  <a:cubicBezTo>
                    <a:pt x="86" y="39"/>
                    <a:pt x="77" y="58"/>
                    <a:pt x="60" y="65"/>
                  </a:cubicBezTo>
                  <a:cubicBezTo>
                    <a:pt x="44" y="71"/>
                    <a:pt x="40" y="73"/>
                    <a:pt x="40" y="73"/>
                  </a:cubicBezTo>
                  <a:cubicBezTo>
                    <a:pt x="49" y="74"/>
                    <a:pt x="49" y="74"/>
                    <a:pt x="49" y="74"/>
                  </a:cubicBezTo>
                  <a:cubicBezTo>
                    <a:pt x="49" y="74"/>
                    <a:pt x="23" y="78"/>
                    <a:pt x="21" y="89"/>
                  </a:cubicBezTo>
                  <a:cubicBezTo>
                    <a:pt x="21" y="84"/>
                    <a:pt x="21" y="79"/>
                    <a:pt x="22" y="74"/>
                  </a:cubicBezTo>
                  <a:cubicBezTo>
                    <a:pt x="27" y="47"/>
                    <a:pt x="42" y="25"/>
                    <a:pt x="60" y="15"/>
                  </a:cubicBezTo>
                  <a:cubicBezTo>
                    <a:pt x="41" y="21"/>
                    <a:pt x="19" y="37"/>
                    <a:pt x="12" y="76"/>
                  </a:cubicBezTo>
                  <a:cubicBezTo>
                    <a:pt x="7" y="68"/>
                    <a:pt x="0" y="52"/>
                    <a:pt x="7" y="33"/>
                  </a:cubicBezTo>
                  <a:lnTo>
                    <a:pt x="9" y="37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182843" tIns="91422" rIns="182843" bIns="91422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4" name="Freeform 36"/>
            <p:cNvSpPr>
              <a:spLocks/>
            </p:cNvSpPr>
            <p:nvPr/>
          </p:nvSpPr>
          <p:spPr bwMode="auto">
            <a:xfrm>
              <a:off x="12756987" y="4975353"/>
              <a:ext cx="889224" cy="1141550"/>
            </a:xfrm>
            <a:custGeom>
              <a:avLst/>
              <a:gdLst>
                <a:gd name="T0" fmla="*/ 4 w 79"/>
                <a:gd name="T1" fmla="*/ 55 h 101"/>
                <a:gd name="T2" fmla="*/ 37 w 79"/>
                <a:gd name="T3" fmla="*/ 10 h 101"/>
                <a:gd name="T4" fmla="*/ 77 w 79"/>
                <a:gd name="T5" fmla="*/ 5 h 101"/>
                <a:gd name="T6" fmla="*/ 75 w 79"/>
                <a:gd name="T7" fmla="*/ 25 h 101"/>
                <a:gd name="T8" fmla="*/ 61 w 79"/>
                <a:gd name="T9" fmla="*/ 67 h 101"/>
                <a:gd name="T10" fmla="*/ 43 w 79"/>
                <a:gd name="T11" fmla="*/ 81 h 101"/>
                <a:gd name="T12" fmla="*/ 52 w 79"/>
                <a:gd name="T13" fmla="*/ 80 h 101"/>
                <a:gd name="T14" fmla="*/ 30 w 79"/>
                <a:gd name="T15" fmla="*/ 101 h 101"/>
                <a:gd name="T16" fmla="*/ 27 w 79"/>
                <a:gd name="T17" fmla="*/ 87 h 101"/>
                <a:gd name="T18" fmla="*/ 48 w 79"/>
                <a:gd name="T19" fmla="*/ 20 h 101"/>
                <a:gd name="T20" fmla="*/ 18 w 79"/>
                <a:gd name="T21" fmla="*/ 91 h 101"/>
                <a:gd name="T22" fmla="*/ 1 w 79"/>
                <a:gd name="T23" fmla="*/ 51 h 101"/>
                <a:gd name="T24" fmla="*/ 4 w 79"/>
                <a:gd name="T25" fmla="*/ 55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9" h="101">
                  <a:moveTo>
                    <a:pt x="4" y="55"/>
                  </a:moveTo>
                  <a:cubicBezTo>
                    <a:pt x="4" y="55"/>
                    <a:pt x="0" y="25"/>
                    <a:pt x="37" y="10"/>
                  </a:cubicBezTo>
                  <a:cubicBezTo>
                    <a:pt x="63" y="0"/>
                    <a:pt x="77" y="5"/>
                    <a:pt x="77" y="5"/>
                  </a:cubicBezTo>
                  <a:cubicBezTo>
                    <a:pt x="77" y="5"/>
                    <a:pt x="67" y="7"/>
                    <a:pt x="75" y="25"/>
                  </a:cubicBezTo>
                  <a:cubicBezTo>
                    <a:pt x="79" y="35"/>
                    <a:pt x="76" y="57"/>
                    <a:pt x="61" y="67"/>
                  </a:cubicBezTo>
                  <a:cubicBezTo>
                    <a:pt x="47" y="78"/>
                    <a:pt x="43" y="81"/>
                    <a:pt x="43" y="81"/>
                  </a:cubicBezTo>
                  <a:cubicBezTo>
                    <a:pt x="52" y="80"/>
                    <a:pt x="52" y="80"/>
                    <a:pt x="52" y="80"/>
                  </a:cubicBezTo>
                  <a:cubicBezTo>
                    <a:pt x="52" y="80"/>
                    <a:pt x="29" y="91"/>
                    <a:pt x="30" y="101"/>
                  </a:cubicBezTo>
                  <a:cubicBezTo>
                    <a:pt x="28" y="97"/>
                    <a:pt x="28" y="92"/>
                    <a:pt x="27" y="87"/>
                  </a:cubicBezTo>
                  <a:cubicBezTo>
                    <a:pt x="24" y="59"/>
                    <a:pt x="33" y="34"/>
                    <a:pt x="48" y="20"/>
                  </a:cubicBezTo>
                  <a:cubicBezTo>
                    <a:pt x="30" y="31"/>
                    <a:pt x="14" y="52"/>
                    <a:pt x="18" y="91"/>
                  </a:cubicBezTo>
                  <a:cubicBezTo>
                    <a:pt x="11" y="85"/>
                    <a:pt x="0" y="71"/>
                    <a:pt x="1" y="51"/>
                  </a:cubicBezTo>
                  <a:lnTo>
                    <a:pt x="4" y="55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182843" tIns="91422" rIns="182843" bIns="91422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5" name="Freeform 37"/>
            <p:cNvSpPr>
              <a:spLocks/>
            </p:cNvSpPr>
            <p:nvPr/>
          </p:nvSpPr>
          <p:spPr bwMode="auto">
            <a:xfrm>
              <a:off x="10950007" y="3700622"/>
              <a:ext cx="1250620" cy="1636220"/>
            </a:xfrm>
            <a:custGeom>
              <a:avLst/>
              <a:gdLst>
                <a:gd name="T0" fmla="*/ 15 w 111"/>
                <a:gd name="T1" fmla="*/ 90 h 145"/>
                <a:gd name="T2" fmla="*/ 45 w 111"/>
                <a:gd name="T3" fmla="*/ 21 h 145"/>
                <a:gd name="T4" fmla="*/ 98 w 111"/>
                <a:gd name="T5" fmla="*/ 2 h 145"/>
                <a:gd name="T6" fmla="*/ 101 w 111"/>
                <a:gd name="T7" fmla="*/ 31 h 145"/>
                <a:gd name="T8" fmla="*/ 94 w 111"/>
                <a:gd name="T9" fmla="*/ 91 h 145"/>
                <a:gd name="T10" fmla="*/ 74 w 111"/>
                <a:gd name="T11" fmla="*/ 114 h 145"/>
                <a:gd name="T12" fmla="*/ 86 w 111"/>
                <a:gd name="T13" fmla="*/ 110 h 145"/>
                <a:gd name="T14" fmla="*/ 61 w 111"/>
                <a:gd name="T15" fmla="*/ 145 h 145"/>
                <a:gd name="T16" fmla="*/ 54 w 111"/>
                <a:gd name="T17" fmla="*/ 126 h 145"/>
                <a:gd name="T18" fmla="*/ 63 w 111"/>
                <a:gd name="T19" fmla="*/ 30 h 145"/>
                <a:gd name="T20" fmla="*/ 42 w 111"/>
                <a:gd name="T21" fmla="*/ 134 h 145"/>
                <a:gd name="T22" fmla="*/ 9 w 111"/>
                <a:gd name="T23" fmla="*/ 86 h 145"/>
                <a:gd name="T24" fmla="*/ 15 w 111"/>
                <a:gd name="T25" fmla="*/ 90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" h="145">
                  <a:moveTo>
                    <a:pt x="15" y="90"/>
                  </a:moveTo>
                  <a:cubicBezTo>
                    <a:pt x="15" y="90"/>
                    <a:pt x="0" y="50"/>
                    <a:pt x="45" y="21"/>
                  </a:cubicBezTo>
                  <a:cubicBezTo>
                    <a:pt x="78" y="0"/>
                    <a:pt x="98" y="2"/>
                    <a:pt x="98" y="2"/>
                  </a:cubicBezTo>
                  <a:cubicBezTo>
                    <a:pt x="98" y="2"/>
                    <a:pt x="86" y="9"/>
                    <a:pt x="101" y="31"/>
                  </a:cubicBezTo>
                  <a:cubicBezTo>
                    <a:pt x="109" y="43"/>
                    <a:pt x="111" y="72"/>
                    <a:pt x="94" y="91"/>
                  </a:cubicBezTo>
                  <a:cubicBezTo>
                    <a:pt x="78" y="109"/>
                    <a:pt x="74" y="114"/>
                    <a:pt x="74" y="114"/>
                  </a:cubicBezTo>
                  <a:cubicBezTo>
                    <a:pt x="86" y="110"/>
                    <a:pt x="86" y="110"/>
                    <a:pt x="86" y="110"/>
                  </a:cubicBezTo>
                  <a:cubicBezTo>
                    <a:pt x="86" y="110"/>
                    <a:pt x="58" y="131"/>
                    <a:pt x="61" y="145"/>
                  </a:cubicBezTo>
                  <a:cubicBezTo>
                    <a:pt x="59" y="139"/>
                    <a:pt x="56" y="133"/>
                    <a:pt x="54" y="126"/>
                  </a:cubicBezTo>
                  <a:cubicBezTo>
                    <a:pt x="42" y="90"/>
                    <a:pt x="47" y="53"/>
                    <a:pt x="63" y="30"/>
                  </a:cubicBezTo>
                  <a:cubicBezTo>
                    <a:pt x="43" y="50"/>
                    <a:pt x="27" y="84"/>
                    <a:pt x="42" y="134"/>
                  </a:cubicBezTo>
                  <a:cubicBezTo>
                    <a:pt x="32" y="128"/>
                    <a:pt x="14" y="113"/>
                    <a:pt x="9" y="86"/>
                  </a:cubicBezTo>
                  <a:lnTo>
                    <a:pt x="15" y="9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182843" tIns="91422" rIns="182843" bIns="91422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6" name="Freeform 33"/>
            <p:cNvSpPr>
              <a:spLocks/>
            </p:cNvSpPr>
            <p:nvPr/>
          </p:nvSpPr>
          <p:spPr bwMode="auto">
            <a:xfrm>
              <a:off x="8826600" y="4633465"/>
              <a:ext cx="1258862" cy="1045266"/>
            </a:xfrm>
            <a:custGeom>
              <a:avLst/>
              <a:gdLst>
                <a:gd name="T0" fmla="*/ 167 w 196"/>
                <a:gd name="T1" fmla="*/ 142 h 163"/>
                <a:gd name="T2" fmla="*/ 170 w 196"/>
                <a:gd name="T3" fmla="*/ 48 h 163"/>
                <a:gd name="T4" fmla="*/ 167 w 196"/>
                <a:gd name="T5" fmla="*/ 57 h 163"/>
                <a:gd name="T6" fmla="*/ 75 w 196"/>
                <a:gd name="T7" fmla="*/ 3 h 163"/>
                <a:gd name="T8" fmla="*/ 0 w 196"/>
                <a:gd name="T9" fmla="*/ 26 h 163"/>
                <a:gd name="T10" fmla="*/ 20 w 196"/>
                <a:gd name="T11" fmla="*/ 60 h 163"/>
                <a:gd name="T12" fmla="*/ 77 w 196"/>
                <a:gd name="T13" fmla="*/ 124 h 163"/>
                <a:gd name="T14" fmla="*/ 119 w 196"/>
                <a:gd name="T15" fmla="*/ 134 h 163"/>
                <a:gd name="T16" fmla="*/ 102 w 196"/>
                <a:gd name="T17" fmla="*/ 139 h 163"/>
                <a:gd name="T18" fmla="*/ 161 w 196"/>
                <a:gd name="T19" fmla="*/ 163 h 163"/>
                <a:gd name="T20" fmla="*/ 81 w 196"/>
                <a:gd name="T21" fmla="*/ 35 h 163"/>
                <a:gd name="T22" fmla="*/ 167 w 196"/>
                <a:gd name="T23" fmla="*/ 142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96" h="163">
                  <a:moveTo>
                    <a:pt x="167" y="142"/>
                  </a:moveTo>
                  <a:cubicBezTo>
                    <a:pt x="167" y="142"/>
                    <a:pt x="196" y="98"/>
                    <a:pt x="170" y="48"/>
                  </a:cubicBezTo>
                  <a:cubicBezTo>
                    <a:pt x="167" y="57"/>
                    <a:pt x="167" y="57"/>
                    <a:pt x="167" y="57"/>
                  </a:cubicBezTo>
                  <a:cubicBezTo>
                    <a:pt x="167" y="57"/>
                    <a:pt x="152" y="0"/>
                    <a:pt x="75" y="3"/>
                  </a:cubicBezTo>
                  <a:cubicBezTo>
                    <a:pt x="21" y="6"/>
                    <a:pt x="0" y="26"/>
                    <a:pt x="0" y="26"/>
                  </a:cubicBezTo>
                  <a:cubicBezTo>
                    <a:pt x="0" y="26"/>
                    <a:pt x="19" y="23"/>
                    <a:pt x="20" y="60"/>
                  </a:cubicBezTo>
                  <a:cubicBezTo>
                    <a:pt x="21" y="81"/>
                    <a:pt x="43" y="116"/>
                    <a:pt x="77" y="124"/>
                  </a:cubicBezTo>
                  <a:cubicBezTo>
                    <a:pt x="111" y="131"/>
                    <a:pt x="119" y="134"/>
                    <a:pt x="119" y="134"/>
                  </a:cubicBezTo>
                  <a:cubicBezTo>
                    <a:pt x="102" y="139"/>
                    <a:pt x="102" y="139"/>
                    <a:pt x="102" y="139"/>
                  </a:cubicBezTo>
                  <a:cubicBezTo>
                    <a:pt x="102" y="139"/>
                    <a:pt x="159" y="140"/>
                    <a:pt x="161" y="163"/>
                  </a:cubicBezTo>
                  <a:cubicBezTo>
                    <a:pt x="161" y="163"/>
                    <a:pt x="157" y="56"/>
                    <a:pt x="81" y="35"/>
                  </a:cubicBezTo>
                  <a:cubicBezTo>
                    <a:pt x="81" y="35"/>
                    <a:pt x="153" y="45"/>
                    <a:pt x="167" y="14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182843" tIns="91422" rIns="182843" bIns="91422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7" name="Freeform 30"/>
            <p:cNvSpPr>
              <a:spLocks/>
            </p:cNvSpPr>
            <p:nvPr/>
          </p:nvSpPr>
          <p:spPr bwMode="auto">
            <a:xfrm rot="1801016" flipH="1">
              <a:off x="11411066" y="7614451"/>
              <a:ext cx="1616543" cy="1215494"/>
            </a:xfrm>
            <a:custGeom>
              <a:avLst/>
              <a:gdLst>
                <a:gd name="T0" fmla="*/ 9 w 246"/>
                <a:gd name="T1" fmla="*/ 121 h 185"/>
                <a:gd name="T2" fmla="*/ 73 w 246"/>
                <a:gd name="T3" fmla="*/ 31 h 185"/>
                <a:gd name="T4" fmla="*/ 69 w 246"/>
                <a:gd name="T5" fmla="*/ 42 h 185"/>
                <a:gd name="T6" fmla="*/ 192 w 246"/>
                <a:gd name="T7" fmla="*/ 58 h 185"/>
                <a:gd name="T8" fmla="*/ 246 w 246"/>
                <a:gd name="T9" fmla="*/ 133 h 185"/>
                <a:gd name="T10" fmla="*/ 203 w 246"/>
                <a:gd name="T11" fmla="*/ 150 h 185"/>
                <a:gd name="T12" fmla="*/ 105 w 246"/>
                <a:gd name="T13" fmla="*/ 168 h 185"/>
                <a:gd name="T14" fmla="*/ 59 w 246"/>
                <a:gd name="T15" fmla="*/ 147 h 185"/>
                <a:gd name="T16" fmla="*/ 71 w 246"/>
                <a:gd name="T17" fmla="*/ 164 h 185"/>
                <a:gd name="T18" fmla="*/ 0 w 246"/>
                <a:gd name="T19" fmla="*/ 145 h 185"/>
                <a:gd name="T20" fmla="*/ 165 w 246"/>
                <a:gd name="T21" fmla="*/ 83 h 185"/>
                <a:gd name="T22" fmla="*/ 9 w 246"/>
                <a:gd name="T23" fmla="*/ 121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46" h="185">
                  <a:moveTo>
                    <a:pt x="9" y="121"/>
                  </a:moveTo>
                  <a:cubicBezTo>
                    <a:pt x="9" y="121"/>
                    <a:pt x="14" y="59"/>
                    <a:pt x="73" y="31"/>
                  </a:cubicBezTo>
                  <a:cubicBezTo>
                    <a:pt x="69" y="42"/>
                    <a:pt x="69" y="42"/>
                    <a:pt x="69" y="42"/>
                  </a:cubicBezTo>
                  <a:cubicBezTo>
                    <a:pt x="69" y="42"/>
                    <a:pt x="124" y="0"/>
                    <a:pt x="192" y="58"/>
                  </a:cubicBezTo>
                  <a:cubicBezTo>
                    <a:pt x="241" y="99"/>
                    <a:pt x="246" y="133"/>
                    <a:pt x="246" y="133"/>
                  </a:cubicBezTo>
                  <a:cubicBezTo>
                    <a:pt x="246" y="133"/>
                    <a:pt x="230" y="116"/>
                    <a:pt x="203" y="150"/>
                  </a:cubicBezTo>
                  <a:cubicBezTo>
                    <a:pt x="187" y="169"/>
                    <a:pt x="142" y="185"/>
                    <a:pt x="105" y="168"/>
                  </a:cubicBezTo>
                  <a:cubicBezTo>
                    <a:pt x="68" y="151"/>
                    <a:pt x="59" y="147"/>
                    <a:pt x="59" y="147"/>
                  </a:cubicBezTo>
                  <a:cubicBezTo>
                    <a:pt x="71" y="164"/>
                    <a:pt x="71" y="164"/>
                    <a:pt x="71" y="164"/>
                  </a:cubicBezTo>
                  <a:cubicBezTo>
                    <a:pt x="71" y="164"/>
                    <a:pt x="17" y="124"/>
                    <a:pt x="0" y="145"/>
                  </a:cubicBezTo>
                  <a:cubicBezTo>
                    <a:pt x="0" y="145"/>
                    <a:pt x="79" y="49"/>
                    <a:pt x="165" y="83"/>
                  </a:cubicBezTo>
                  <a:cubicBezTo>
                    <a:pt x="165" y="83"/>
                    <a:pt x="91" y="41"/>
                    <a:pt x="9" y="12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182843" tIns="91422" rIns="182843" bIns="91422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sp>
        <p:nvSpPr>
          <p:cNvPr id="35" name="Freeform 373"/>
          <p:cNvSpPr>
            <a:spLocks noChangeArrowheads="1"/>
          </p:cNvSpPr>
          <p:nvPr/>
        </p:nvSpPr>
        <p:spPr bwMode="auto">
          <a:xfrm>
            <a:off x="1174701" y="4680784"/>
            <a:ext cx="862612" cy="837393"/>
          </a:xfrm>
          <a:custGeom>
            <a:avLst/>
            <a:gdLst>
              <a:gd name="T0" fmla="*/ 617 w 754"/>
              <a:gd name="T1" fmla="*/ 232 h 734"/>
              <a:gd name="T2" fmla="*/ 502 w 754"/>
              <a:gd name="T3" fmla="*/ 116 h 734"/>
              <a:gd name="T4" fmla="*/ 328 w 754"/>
              <a:gd name="T5" fmla="*/ 0 h 734"/>
              <a:gd name="T6" fmla="*/ 135 w 754"/>
              <a:gd name="T7" fmla="*/ 77 h 734"/>
              <a:gd name="T8" fmla="*/ 96 w 754"/>
              <a:gd name="T9" fmla="*/ 270 h 734"/>
              <a:gd name="T10" fmla="*/ 96 w 754"/>
              <a:gd name="T11" fmla="*/ 444 h 734"/>
              <a:gd name="T12" fmla="*/ 135 w 754"/>
              <a:gd name="T13" fmla="*/ 656 h 734"/>
              <a:gd name="T14" fmla="*/ 328 w 754"/>
              <a:gd name="T15" fmla="*/ 733 h 734"/>
              <a:gd name="T16" fmla="*/ 502 w 754"/>
              <a:gd name="T17" fmla="*/ 618 h 734"/>
              <a:gd name="T18" fmla="*/ 617 w 754"/>
              <a:gd name="T19" fmla="*/ 482 h 734"/>
              <a:gd name="T20" fmla="*/ 753 w 754"/>
              <a:gd name="T21" fmla="*/ 328 h 734"/>
              <a:gd name="T22" fmla="*/ 521 w 754"/>
              <a:gd name="T23" fmla="*/ 424 h 734"/>
              <a:gd name="T24" fmla="*/ 405 w 754"/>
              <a:gd name="T25" fmla="*/ 424 h 734"/>
              <a:gd name="T26" fmla="*/ 444 w 754"/>
              <a:gd name="T27" fmla="*/ 405 h 734"/>
              <a:gd name="T28" fmla="*/ 463 w 754"/>
              <a:gd name="T29" fmla="*/ 405 h 734"/>
              <a:gd name="T30" fmla="*/ 425 w 754"/>
              <a:gd name="T31" fmla="*/ 424 h 734"/>
              <a:gd name="T32" fmla="*/ 367 w 754"/>
              <a:gd name="T33" fmla="*/ 424 h 734"/>
              <a:gd name="T34" fmla="*/ 444 w 754"/>
              <a:gd name="T35" fmla="*/ 367 h 734"/>
              <a:gd name="T36" fmla="*/ 463 w 754"/>
              <a:gd name="T37" fmla="*/ 347 h 734"/>
              <a:gd name="T38" fmla="*/ 463 w 754"/>
              <a:gd name="T39" fmla="*/ 347 h 734"/>
              <a:gd name="T40" fmla="*/ 425 w 754"/>
              <a:gd name="T41" fmla="*/ 367 h 734"/>
              <a:gd name="T42" fmla="*/ 405 w 754"/>
              <a:gd name="T43" fmla="*/ 328 h 734"/>
              <a:gd name="T44" fmla="*/ 463 w 754"/>
              <a:gd name="T45" fmla="*/ 309 h 734"/>
              <a:gd name="T46" fmla="*/ 482 w 754"/>
              <a:gd name="T47" fmla="*/ 290 h 734"/>
              <a:gd name="T48" fmla="*/ 463 w 754"/>
              <a:gd name="T49" fmla="*/ 309 h 734"/>
              <a:gd name="T50" fmla="*/ 444 w 754"/>
              <a:gd name="T51" fmla="*/ 309 h 734"/>
              <a:gd name="T52" fmla="*/ 405 w 754"/>
              <a:gd name="T53" fmla="*/ 290 h 734"/>
              <a:gd name="T54" fmla="*/ 405 w 754"/>
              <a:gd name="T55" fmla="*/ 309 h 734"/>
              <a:gd name="T56" fmla="*/ 367 w 754"/>
              <a:gd name="T57" fmla="*/ 270 h 734"/>
              <a:gd name="T58" fmla="*/ 367 w 754"/>
              <a:gd name="T59" fmla="*/ 270 h 734"/>
              <a:gd name="T60" fmla="*/ 367 w 754"/>
              <a:gd name="T61" fmla="*/ 270 h 734"/>
              <a:gd name="T62" fmla="*/ 405 w 754"/>
              <a:gd name="T63" fmla="*/ 328 h 734"/>
              <a:gd name="T64" fmla="*/ 367 w 754"/>
              <a:gd name="T65" fmla="*/ 367 h 734"/>
              <a:gd name="T66" fmla="*/ 328 w 754"/>
              <a:gd name="T67" fmla="*/ 328 h 734"/>
              <a:gd name="T68" fmla="*/ 328 w 754"/>
              <a:gd name="T69" fmla="*/ 309 h 734"/>
              <a:gd name="T70" fmla="*/ 328 w 754"/>
              <a:gd name="T71" fmla="*/ 328 h 734"/>
              <a:gd name="T72" fmla="*/ 367 w 754"/>
              <a:gd name="T73" fmla="*/ 386 h 734"/>
              <a:gd name="T74" fmla="*/ 328 w 754"/>
              <a:gd name="T75" fmla="*/ 424 h 734"/>
              <a:gd name="T76" fmla="*/ 290 w 754"/>
              <a:gd name="T77" fmla="*/ 367 h 734"/>
              <a:gd name="T78" fmla="*/ 270 w 754"/>
              <a:gd name="T79" fmla="*/ 347 h 734"/>
              <a:gd name="T80" fmla="*/ 270 w 754"/>
              <a:gd name="T81" fmla="*/ 367 h 734"/>
              <a:gd name="T82" fmla="*/ 348 w 754"/>
              <a:gd name="T83" fmla="*/ 444 h 734"/>
              <a:gd name="T84" fmla="*/ 290 w 754"/>
              <a:gd name="T85" fmla="*/ 482 h 734"/>
              <a:gd name="T86" fmla="*/ 521 w 754"/>
              <a:gd name="T87" fmla="*/ 424 h 7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754" h="734">
                <a:moveTo>
                  <a:pt x="637" y="270"/>
                </a:moveTo>
                <a:lnTo>
                  <a:pt x="637" y="270"/>
                </a:lnTo>
                <a:cubicBezTo>
                  <a:pt x="617" y="232"/>
                  <a:pt x="617" y="232"/>
                  <a:pt x="617" y="232"/>
                </a:cubicBezTo>
                <a:cubicBezTo>
                  <a:pt x="617" y="232"/>
                  <a:pt x="676" y="135"/>
                  <a:pt x="656" y="135"/>
                </a:cubicBezTo>
                <a:cubicBezTo>
                  <a:pt x="598" y="77"/>
                  <a:pt x="598" y="77"/>
                  <a:pt x="598" y="77"/>
                </a:cubicBezTo>
                <a:lnTo>
                  <a:pt x="502" y="116"/>
                </a:lnTo>
                <a:cubicBezTo>
                  <a:pt x="463" y="96"/>
                  <a:pt x="463" y="96"/>
                  <a:pt x="463" y="96"/>
                </a:cubicBezTo>
                <a:lnTo>
                  <a:pt x="405" y="0"/>
                </a:lnTo>
                <a:cubicBezTo>
                  <a:pt x="328" y="0"/>
                  <a:pt x="328" y="0"/>
                  <a:pt x="328" y="0"/>
                </a:cubicBezTo>
                <a:lnTo>
                  <a:pt x="290" y="96"/>
                </a:lnTo>
                <a:cubicBezTo>
                  <a:pt x="231" y="116"/>
                  <a:pt x="231" y="116"/>
                  <a:pt x="231" y="116"/>
                </a:cubicBezTo>
                <a:lnTo>
                  <a:pt x="135" y="77"/>
                </a:lnTo>
                <a:cubicBezTo>
                  <a:pt x="77" y="135"/>
                  <a:pt x="77" y="135"/>
                  <a:pt x="77" y="135"/>
                </a:cubicBezTo>
                <a:lnTo>
                  <a:pt x="116" y="232"/>
                </a:lnTo>
                <a:cubicBezTo>
                  <a:pt x="96" y="270"/>
                  <a:pt x="96" y="270"/>
                  <a:pt x="96" y="270"/>
                </a:cubicBezTo>
                <a:lnTo>
                  <a:pt x="0" y="328"/>
                </a:lnTo>
                <a:cubicBezTo>
                  <a:pt x="0" y="405"/>
                  <a:pt x="0" y="405"/>
                  <a:pt x="0" y="405"/>
                </a:cubicBezTo>
                <a:lnTo>
                  <a:pt x="96" y="444"/>
                </a:lnTo>
                <a:cubicBezTo>
                  <a:pt x="116" y="502"/>
                  <a:pt x="116" y="502"/>
                  <a:pt x="116" y="502"/>
                </a:cubicBezTo>
                <a:lnTo>
                  <a:pt x="77" y="598"/>
                </a:lnTo>
                <a:cubicBezTo>
                  <a:pt x="135" y="656"/>
                  <a:pt x="135" y="656"/>
                  <a:pt x="135" y="656"/>
                </a:cubicBezTo>
                <a:lnTo>
                  <a:pt x="231" y="618"/>
                </a:lnTo>
                <a:cubicBezTo>
                  <a:pt x="290" y="637"/>
                  <a:pt x="290" y="637"/>
                  <a:pt x="290" y="637"/>
                </a:cubicBezTo>
                <a:lnTo>
                  <a:pt x="328" y="733"/>
                </a:lnTo>
                <a:cubicBezTo>
                  <a:pt x="405" y="733"/>
                  <a:pt x="405" y="733"/>
                  <a:pt x="405" y="733"/>
                </a:cubicBezTo>
                <a:cubicBezTo>
                  <a:pt x="425" y="733"/>
                  <a:pt x="463" y="637"/>
                  <a:pt x="463" y="637"/>
                </a:cubicBezTo>
                <a:cubicBezTo>
                  <a:pt x="502" y="618"/>
                  <a:pt x="502" y="618"/>
                  <a:pt x="502" y="618"/>
                </a:cubicBezTo>
                <a:lnTo>
                  <a:pt x="598" y="656"/>
                </a:lnTo>
                <a:cubicBezTo>
                  <a:pt x="656" y="598"/>
                  <a:pt x="656" y="598"/>
                  <a:pt x="656" y="598"/>
                </a:cubicBezTo>
                <a:cubicBezTo>
                  <a:pt x="676" y="598"/>
                  <a:pt x="617" y="482"/>
                  <a:pt x="617" y="482"/>
                </a:cubicBezTo>
                <a:cubicBezTo>
                  <a:pt x="637" y="444"/>
                  <a:pt x="637" y="444"/>
                  <a:pt x="637" y="444"/>
                </a:cubicBezTo>
                <a:lnTo>
                  <a:pt x="753" y="405"/>
                </a:lnTo>
                <a:cubicBezTo>
                  <a:pt x="753" y="328"/>
                  <a:pt x="753" y="328"/>
                  <a:pt x="753" y="328"/>
                </a:cubicBezTo>
                <a:cubicBezTo>
                  <a:pt x="753" y="309"/>
                  <a:pt x="637" y="270"/>
                  <a:pt x="637" y="270"/>
                </a:cubicBezTo>
                <a:lnTo>
                  <a:pt x="521" y="424"/>
                </a:lnTo>
                <a:lnTo>
                  <a:pt x="521" y="424"/>
                </a:lnTo>
                <a:cubicBezTo>
                  <a:pt x="482" y="521"/>
                  <a:pt x="386" y="521"/>
                  <a:pt x="328" y="502"/>
                </a:cubicBezTo>
                <a:cubicBezTo>
                  <a:pt x="328" y="482"/>
                  <a:pt x="348" y="463"/>
                  <a:pt x="348" y="444"/>
                </a:cubicBezTo>
                <a:cubicBezTo>
                  <a:pt x="367" y="444"/>
                  <a:pt x="386" y="444"/>
                  <a:pt x="405" y="424"/>
                </a:cubicBezTo>
                <a:cubicBezTo>
                  <a:pt x="425" y="424"/>
                  <a:pt x="425" y="424"/>
                  <a:pt x="425" y="424"/>
                </a:cubicBezTo>
                <a:cubicBezTo>
                  <a:pt x="444" y="424"/>
                  <a:pt x="444" y="424"/>
                  <a:pt x="444" y="424"/>
                </a:cubicBezTo>
                <a:cubicBezTo>
                  <a:pt x="444" y="405"/>
                  <a:pt x="444" y="405"/>
                  <a:pt x="444" y="405"/>
                </a:cubicBezTo>
                <a:lnTo>
                  <a:pt x="463" y="405"/>
                </a:lnTo>
                <a:lnTo>
                  <a:pt x="463" y="405"/>
                </a:lnTo>
                <a:lnTo>
                  <a:pt x="463" y="405"/>
                </a:lnTo>
                <a:lnTo>
                  <a:pt x="444" y="405"/>
                </a:lnTo>
                <a:lnTo>
                  <a:pt x="444" y="405"/>
                </a:lnTo>
                <a:cubicBezTo>
                  <a:pt x="444" y="424"/>
                  <a:pt x="444" y="424"/>
                  <a:pt x="425" y="424"/>
                </a:cubicBezTo>
                <a:cubicBezTo>
                  <a:pt x="425" y="424"/>
                  <a:pt x="425" y="424"/>
                  <a:pt x="405" y="424"/>
                </a:cubicBezTo>
                <a:cubicBezTo>
                  <a:pt x="386" y="424"/>
                  <a:pt x="386" y="424"/>
                  <a:pt x="367" y="424"/>
                </a:cubicBezTo>
                <a:lnTo>
                  <a:pt x="367" y="424"/>
                </a:lnTo>
                <a:cubicBezTo>
                  <a:pt x="367" y="424"/>
                  <a:pt x="367" y="405"/>
                  <a:pt x="386" y="386"/>
                </a:cubicBezTo>
                <a:cubicBezTo>
                  <a:pt x="386" y="386"/>
                  <a:pt x="405" y="386"/>
                  <a:pt x="425" y="367"/>
                </a:cubicBezTo>
                <a:lnTo>
                  <a:pt x="444" y="367"/>
                </a:lnTo>
                <a:lnTo>
                  <a:pt x="463" y="367"/>
                </a:lnTo>
                <a:lnTo>
                  <a:pt x="463" y="347"/>
                </a:lnTo>
                <a:lnTo>
                  <a:pt x="463" y="347"/>
                </a:lnTo>
                <a:lnTo>
                  <a:pt x="463" y="347"/>
                </a:lnTo>
                <a:lnTo>
                  <a:pt x="463" y="347"/>
                </a:lnTo>
                <a:lnTo>
                  <a:pt x="463" y="347"/>
                </a:lnTo>
                <a:lnTo>
                  <a:pt x="463" y="347"/>
                </a:lnTo>
                <a:cubicBezTo>
                  <a:pt x="463" y="367"/>
                  <a:pt x="444" y="367"/>
                  <a:pt x="444" y="367"/>
                </a:cubicBezTo>
                <a:lnTo>
                  <a:pt x="425" y="367"/>
                </a:lnTo>
                <a:cubicBezTo>
                  <a:pt x="405" y="367"/>
                  <a:pt x="405" y="367"/>
                  <a:pt x="386" y="367"/>
                </a:cubicBezTo>
                <a:lnTo>
                  <a:pt x="386" y="367"/>
                </a:lnTo>
                <a:cubicBezTo>
                  <a:pt x="386" y="347"/>
                  <a:pt x="405" y="347"/>
                  <a:pt x="405" y="328"/>
                </a:cubicBezTo>
                <a:lnTo>
                  <a:pt x="405" y="328"/>
                </a:lnTo>
                <a:cubicBezTo>
                  <a:pt x="405" y="328"/>
                  <a:pt x="425" y="328"/>
                  <a:pt x="444" y="309"/>
                </a:cubicBezTo>
                <a:cubicBezTo>
                  <a:pt x="444" y="309"/>
                  <a:pt x="444" y="309"/>
                  <a:pt x="463" y="309"/>
                </a:cubicBezTo>
                <a:lnTo>
                  <a:pt x="463" y="309"/>
                </a:lnTo>
                <a:lnTo>
                  <a:pt x="463" y="309"/>
                </a:lnTo>
                <a:cubicBezTo>
                  <a:pt x="463" y="309"/>
                  <a:pt x="463" y="309"/>
                  <a:pt x="482" y="290"/>
                </a:cubicBezTo>
                <a:lnTo>
                  <a:pt x="482" y="290"/>
                </a:lnTo>
                <a:cubicBezTo>
                  <a:pt x="482" y="290"/>
                  <a:pt x="482" y="290"/>
                  <a:pt x="463" y="290"/>
                </a:cubicBezTo>
                <a:cubicBezTo>
                  <a:pt x="463" y="309"/>
                  <a:pt x="463" y="309"/>
                  <a:pt x="463" y="309"/>
                </a:cubicBezTo>
                <a:lnTo>
                  <a:pt x="463" y="309"/>
                </a:lnTo>
                <a:lnTo>
                  <a:pt x="463" y="309"/>
                </a:lnTo>
                <a:cubicBezTo>
                  <a:pt x="444" y="309"/>
                  <a:pt x="444" y="309"/>
                  <a:pt x="444" y="309"/>
                </a:cubicBezTo>
                <a:cubicBezTo>
                  <a:pt x="425" y="309"/>
                  <a:pt x="425" y="309"/>
                  <a:pt x="425" y="309"/>
                </a:cubicBezTo>
                <a:cubicBezTo>
                  <a:pt x="405" y="309"/>
                  <a:pt x="405" y="309"/>
                  <a:pt x="405" y="309"/>
                </a:cubicBezTo>
                <a:cubicBezTo>
                  <a:pt x="425" y="270"/>
                  <a:pt x="444" y="232"/>
                  <a:pt x="405" y="290"/>
                </a:cubicBezTo>
                <a:cubicBezTo>
                  <a:pt x="405" y="309"/>
                  <a:pt x="405" y="309"/>
                  <a:pt x="405" y="309"/>
                </a:cubicBezTo>
                <a:lnTo>
                  <a:pt x="405" y="309"/>
                </a:lnTo>
                <a:lnTo>
                  <a:pt x="405" y="309"/>
                </a:lnTo>
                <a:cubicBezTo>
                  <a:pt x="386" y="309"/>
                  <a:pt x="386" y="309"/>
                  <a:pt x="386" y="290"/>
                </a:cubicBezTo>
                <a:cubicBezTo>
                  <a:pt x="367" y="290"/>
                  <a:pt x="367" y="290"/>
                  <a:pt x="367" y="290"/>
                </a:cubicBezTo>
                <a:cubicBezTo>
                  <a:pt x="367" y="290"/>
                  <a:pt x="367" y="290"/>
                  <a:pt x="367" y="270"/>
                </a:cubicBezTo>
                <a:lnTo>
                  <a:pt x="367" y="270"/>
                </a:lnTo>
                <a:lnTo>
                  <a:pt x="367" y="270"/>
                </a:lnTo>
                <a:lnTo>
                  <a:pt x="367" y="270"/>
                </a:lnTo>
                <a:lnTo>
                  <a:pt x="367" y="270"/>
                </a:lnTo>
                <a:lnTo>
                  <a:pt x="367" y="270"/>
                </a:lnTo>
                <a:lnTo>
                  <a:pt x="367" y="270"/>
                </a:lnTo>
                <a:cubicBezTo>
                  <a:pt x="367" y="290"/>
                  <a:pt x="367" y="290"/>
                  <a:pt x="367" y="290"/>
                </a:cubicBezTo>
                <a:cubicBezTo>
                  <a:pt x="367" y="290"/>
                  <a:pt x="367" y="290"/>
                  <a:pt x="367" y="309"/>
                </a:cubicBezTo>
                <a:cubicBezTo>
                  <a:pt x="386" y="309"/>
                  <a:pt x="405" y="328"/>
                  <a:pt x="405" y="328"/>
                </a:cubicBezTo>
                <a:lnTo>
                  <a:pt x="405" y="328"/>
                </a:lnTo>
                <a:cubicBezTo>
                  <a:pt x="386" y="347"/>
                  <a:pt x="386" y="367"/>
                  <a:pt x="367" y="386"/>
                </a:cubicBezTo>
                <a:cubicBezTo>
                  <a:pt x="367" y="367"/>
                  <a:pt x="367" y="367"/>
                  <a:pt x="367" y="367"/>
                </a:cubicBezTo>
                <a:cubicBezTo>
                  <a:pt x="367" y="367"/>
                  <a:pt x="348" y="367"/>
                  <a:pt x="348" y="347"/>
                </a:cubicBezTo>
                <a:lnTo>
                  <a:pt x="328" y="347"/>
                </a:lnTo>
                <a:cubicBezTo>
                  <a:pt x="328" y="328"/>
                  <a:pt x="328" y="328"/>
                  <a:pt x="328" y="328"/>
                </a:cubicBezTo>
                <a:lnTo>
                  <a:pt x="328" y="328"/>
                </a:lnTo>
                <a:lnTo>
                  <a:pt x="328" y="328"/>
                </a:lnTo>
                <a:cubicBezTo>
                  <a:pt x="328" y="309"/>
                  <a:pt x="328" y="309"/>
                  <a:pt x="328" y="309"/>
                </a:cubicBezTo>
                <a:cubicBezTo>
                  <a:pt x="328" y="309"/>
                  <a:pt x="328" y="309"/>
                  <a:pt x="328" y="328"/>
                </a:cubicBezTo>
                <a:lnTo>
                  <a:pt x="328" y="328"/>
                </a:lnTo>
                <a:lnTo>
                  <a:pt x="328" y="328"/>
                </a:lnTo>
                <a:cubicBezTo>
                  <a:pt x="328" y="328"/>
                  <a:pt x="328" y="328"/>
                  <a:pt x="328" y="347"/>
                </a:cubicBezTo>
                <a:cubicBezTo>
                  <a:pt x="328" y="347"/>
                  <a:pt x="328" y="347"/>
                  <a:pt x="348" y="347"/>
                </a:cubicBezTo>
                <a:cubicBezTo>
                  <a:pt x="348" y="367"/>
                  <a:pt x="367" y="386"/>
                  <a:pt x="367" y="386"/>
                </a:cubicBezTo>
                <a:lnTo>
                  <a:pt x="367" y="386"/>
                </a:lnTo>
                <a:cubicBezTo>
                  <a:pt x="367" y="405"/>
                  <a:pt x="348" y="424"/>
                  <a:pt x="348" y="424"/>
                </a:cubicBezTo>
                <a:cubicBezTo>
                  <a:pt x="348" y="424"/>
                  <a:pt x="348" y="424"/>
                  <a:pt x="328" y="424"/>
                </a:cubicBezTo>
                <a:lnTo>
                  <a:pt x="309" y="405"/>
                </a:lnTo>
                <a:cubicBezTo>
                  <a:pt x="309" y="386"/>
                  <a:pt x="290" y="386"/>
                  <a:pt x="290" y="386"/>
                </a:cubicBezTo>
                <a:lnTo>
                  <a:pt x="290" y="367"/>
                </a:lnTo>
                <a:cubicBezTo>
                  <a:pt x="270" y="367"/>
                  <a:pt x="270" y="367"/>
                  <a:pt x="270" y="367"/>
                </a:cubicBezTo>
                <a:cubicBezTo>
                  <a:pt x="270" y="367"/>
                  <a:pt x="270" y="367"/>
                  <a:pt x="270" y="347"/>
                </a:cubicBezTo>
                <a:lnTo>
                  <a:pt x="270" y="347"/>
                </a:lnTo>
                <a:lnTo>
                  <a:pt x="270" y="347"/>
                </a:lnTo>
                <a:cubicBezTo>
                  <a:pt x="270" y="367"/>
                  <a:pt x="270" y="367"/>
                  <a:pt x="270" y="367"/>
                </a:cubicBezTo>
                <a:lnTo>
                  <a:pt x="270" y="367"/>
                </a:lnTo>
                <a:cubicBezTo>
                  <a:pt x="290" y="367"/>
                  <a:pt x="290" y="386"/>
                  <a:pt x="290" y="386"/>
                </a:cubicBezTo>
                <a:cubicBezTo>
                  <a:pt x="290" y="386"/>
                  <a:pt x="290" y="405"/>
                  <a:pt x="309" y="405"/>
                </a:cubicBezTo>
                <a:cubicBezTo>
                  <a:pt x="309" y="424"/>
                  <a:pt x="348" y="444"/>
                  <a:pt x="348" y="444"/>
                </a:cubicBezTo>
                <a:cubicBezTo>
                  <a:pt x="328" y="463"/>
                  <a:pt x="251" y="598"/>
                  <a:pt x="251" y="598"/>
                </a:cubicBezTo>
                <a:cubicBezTo>
                  <a:pt x="212" y="579"/>
                  <a:pt x="212" y="579"/>
                  <a:pt x="212" y="579"/>
                </a:cubicBezTo>
                <a:cubicBezTo>
                  <a:pt x="212" y="579"/>
                  <a:pt x="212" y="598"/>
                  <a:pt x="290" y="482"/>
                </a:cubicBezTo>
                <a:cubicBezTo>
                  <a:pt x="251" y="444"/>
                  <a:pt x="212" y="386"/>
                  <a:pt x="251" y="309"/>
                </a:cubicBezTo>
                <a:cubicBezTo>
                  <a:pt x="290" y="212"/>
                  <a:pt x="444" y="174"/>
                  <a:pt x="444" y="135"/>
                </a:cubicBezTo>
                <a:cubicBezTo>
                  <a:pt x="444" y="96"/>
                  <a:pt x="559" y="328"/>
                  <a:pt x="521" y="424"/>
                </a:cubicBezTo>
                <a:lnTo>
                  <a:pt x="637" y="270"/>
                </a:lnTo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grpSp>
        <p:nvGrpSpPr>
          <p:cNvPr id="36" name="Group 802"/>
          <p:cNvGrpSpPr/>
          <p:nvPr/>
        </p:nvGrpSpPr>
        <p:grpSpPr>
          <a:xfrm>
            <a:off x="5013116" y="4578490"/>
            <a:ext cx="904194" cy="904194"/>
            <a:chOff x="1921371" y="1821880"/>
            <a:chExt cx="257175" cy="257175"/>
          </a:xfrm>
          <a:solidFill>
            <a:schemeClr val="accent1"/>
          </a:solidFill>
        </p:grpSpPr>
        <p:sp>
          <p:nvSpPr>
            <p:cNvPr id="37" name="Freeform 18"/>
            <p:cNvSpPr>
              <a:spLocks noChangeArrowheads="1"/>
            </p:cNvSpPr>
            <p:nvPr/>
          </p:nvSpPr>
          <p:spPr bwMode="auto">
            <a:xfrm>
              <a:off x="2011859" y="1848867"/>
              <a:ext cx="77787" cy="55563"/>
            </a:xfrm>
            <a:custGeom>
              <a:avLst/>
              <a:gdLst>
                <a:gd name="T0" fmla="*/ 96 w 214"/>
                <a:gd name="T1" fmla="*/ 155 h 156"/>
                <a:gd name="T2" fmla="*/ 96 w 214"/>
                <a:gd name="T3" fmla="*/ 155 h 156"/>
                <a:gd name="T4" fmla="*/ 213 w 214"/>
                <a:gd name="T5" fmla="*/ 116 h 156"/>
                <a:gd name="T6" fmla="*/ 116 w 214"/>
                <a:gd name="T7" fmla="*/ 0 h 156"/>
                <a:gd name="T8" fmla="*/ 0 w 214"/>
                <a:gd name="T9" fmla="*/ 116 h 156"/>
                <a:gd name="T10" fmla="*/ 96 w 214"/>
                <a:gd name="T11" fmla="*/ 155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4" h="156">
                  <a:moveTo>
                    <a:pt x="96" y="155"/>
                  </a:moveTo>
                  <a:lnTo>
                    <a:pt x="96" y="155"/>
                  </a:lnTo>
                  <a:cubicBezTo>
                    <a:pt x="135" y="155"/>
                    <a:pt x="174" y="136"/>
                    <a:pt x="213" y="116"/>
                  </a:cubicBezTo>
                  <a:cubicBezTo>
                    <a:pt x="174" y="78"/>
                    <a:pt x="154" y="20"/>
                    <a:pt x="116" y="0"/>
                  </a:cubicBezTo>
                  <a:cubicBezTo>
                    <a:pt x="58" y="20"/>
                    <a:pt x="38" y="78"/>
                    <a:pt x="0" y="116"/>
                  </a:cubicBezTo>
                  <a:cubicBezTo>
                    <a:pt x="38" y="136"/>
                    <a:pt x="58" y="155"/>
                    <a:pt x="96" y="155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" name="Freeform 19"/>
            <p:cNvSpPr>
              <a:spLocks noChangeArrowheads="1"/>
            </p:cNvSpPr>
            <p:nvPr/>
          </p:nvSpPr>
          <p:spPr bwMode="auto">
            <a:xfrm>
              <a:off x="1956296" y="1869505"/>
              <a:ext cx="41275" cy="77787"/>
            </a:xfrm>
            <a:custGeom>
              <a:avLst/>
              <a:gdLst>
                <a:gd name="T0" fmla="*/ 96 w 116"/>
                <a:gd name="T1" fmla="*/ 213 h 214"/>
                <a:gd name="T2" fmla="*/ 96 w 116"/>
                <a:gd name="T3" fmla="*/ 213 h 214"/>
                <a:gd name="T4" fmla="*/ 115 w 116"/>
                <a:gd name="T5" fmla="*/ 78 h 214"/>
                <a:gd name="T6" fmla="*/ 77 w 116"/>
                <a:gd name="T7" fmla="*/ 0 h 214"/>
                <a:gd name="T8" fmla="*/ 0 w 116"/>
                <a:gd name="T9" fmla="*/ 97 h 214"/>
                <a:gd name="T10" fmla="*/ 96 w 116"/>
                <a:gd name="T11" fmla="*/ 213 h 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6" h="214">
                  <a:moveTo>
                    <a:pt x="96" y="213"/>
                  </a:moveTo>
                  <a:lnTo>
                    <a:pt x="96" y="213"/>
                  </a:lnTo>
                  <a:cubicBezTo>
                    <a:pt x="96" y="155"/>
                    <a:pt x="96" y="117"/>
                    <a:pt x="115" y="78"/>
                  </a:cubicBezTo>
                  <a:cubicBezTo>
                    <a:pt x="96" y="58"/>
                    <a:pt x="77" y="20"/>
                    <a:pt x="77" y="0"/>
                  </a:cubicBezTo>
                  <a:cubicBezTo>
                    <a:pt x="38" y="20"/>
                    <a:pt x="19" y="58"/>
                    <a:pt x="0" y="97"/>
                  </a:cubicBezTo>
                  <a:cubicBezTo>
                    <a:pt x="19" y="136"/>
                    <a:pt x="38" y="174"/>
                    <a:pt x="96" y="213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" name="Freeform 20"/>
            <p:cNvSpPr>
              <a:spLocks noChangeArrowheads="1"/>
            </p:cNvSpPr>
            <p:nvPr/>
          </p:nvSpPr>
          <p:spPr bwMode="auto">
            <a:xfrm>
              <a:off x="1991221" y="1842517"/>
              <a:ext cx="42863" cy="42863"/>
            </a:xfrm>
            <a:custGeom>
              <a:avLst/>
              <a:gdLst>
                <a:gd name="T0" fmla="*/ 116 w 117"/>
                <a:gd name="T1" fmla="*/ 0 h 117"/>
                <a:gd name="T2" fmla="*/ 116 w 117"/>
                <a:gd name="T3" fmla="*/ 0 h 117"/>
                <a:gd name="T4" fmla="*/ 0 w 117"/>
                <a:gd name="T5" fmla="*/ 58 h 117"/>
                <a:gd name="T6" fmla="*/ 39 w 117"/>
                <a:gd name="T7" fmla="*/ 116 h 117"/>
                <a:gd name="T8" fmla="*/ 116 w 117"/>
                <a:gd name="T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7" h="117">
                  <a:moveTo>
                    <a:pt x="116" y="0"/>
                  </a:moveTo>
                  <a:lnTo>
                    <a:pt x="116" y="0"/>
                  </a:lnTo>
                  <a:cubicBezTo>
                    <a:pt x="77" y="19"/>
                    <a:pt x="39" y="39"/>
                    <a:pt x="0" y="58"/>
                  </a:cubicBezTo>
                  <a:cubicBezTo>
                    <a:pt x="19" y="77"/>
                    <a:pt x="19" y="97"/>
                    <a:pt x="39" y="116"/>
                  </a:cubicBezTo>
                  <a:cubicBezTo>
                    <a:pt x="58" y="77"/>
                    <a:pt x="77" y="39"/>
                    <a:pt x="116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" name="Freeform 21"/>
            <p:cNvSpPr>
              <a:spLocks noChangeArrowheads="1"/>
            </p:cNvSpPr>
            <p:nvPr/>
          </p:nvSpPr>
          <p:spPr bwMode="auto">
            <a:xfrm>
              <a:off x="2003921" y="1967930"/>
              <a:ext cx="90488" cy="49212"/>
            </a:xfrm>
            <a:custGeom>
              <a:avLst/>
              <a:gdLst>
                <a:gd name="T0" fmla="*/ 0 w 252"/>
                <a:gd name="T1" fmla="*/ 0 h 136"/>
                <a:gd name="T2" fmla="*/ 0 w 252"/>
                <a:gd name="T3" fmla="*/ 0 h 136"/>
                <a:gd name="T4" fmla="*/ 57 w 252"/>
                <a:gd name="T5" fmla="*/ 135 h 136"/>
                <a:gd name="T6" fmla="*/ 115 w 252"/>
                <a:gd name="T7" fmla="*/ 135 h 136"/>
                <a:gd name="T8" fmla="*/ 212 w 252"/>
                <a:gd name="T9" fmla="*/ 135 h 136"/>
                <a:gd name="T10" fmla="*/ 251 w 252"/>
                <a:gd name="T11" fmla="*/ 0 h 136"/>
                <a:gd name="T12" fmla="*/ 115 w 252"/>
                <a:gd name="T13" fmla="*/ 19 h 136"/>
                <a:gd name="T14" fmla="*/ 0 w 252"/>
                <a:gd name="T15" fmla="*/ 0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2" h="136">
                  <a:moveTo>
                    <a:pt x="0" y="0"/>
                  </a:moveTo>
                  <a:lnTo>
                    <a:pt x="0" y="0"/>
                  </a:lnTo>
                  <a:cubicBezTo>
                    <a:pt x="0" y="38"/>
                    <a:pt x="19" y="96"/>
                    <a:pt x="57" y="135"/>
                  </a:cubicBezTo>
                  <a:cubicBezTo>
                    <a:pt x="77" y="135"/>
                    <a:pt x="96" y="135"/>
                    <a:pt x="115" y="135"/>
                  </a:cubicBezTo>
                  <a:cubicBezTo>
                    <a:pt x="154" y="135"/>
                    <a:pt x="173" y="135"/>
                    <a:pt x="212" y="135"/>
                  </a:cubicBezTo>
                  <a:cubicBezTo>
                    <a:pt x="232" y="96"/>
                    <a:pt x="251" y="38"/>
                    <a:pt x="251" y="0"/>
                  </a:cubicBezTo>
                  <a:cubicBezTo>
                    <a:pt x="212" y="0"/>
                    <a:pt x="173" y="19"/>
                    <a:pt x="115" y="19"/>
                  </a:cubicBezTo>
                  <a:cubicBezTo>
                    <a:pt x="77" y="19"/>
                    <a:pt x="38" y="0"/>
                    <a:pt x="0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" name="Freeform 22"/>
            <p:cNvSpPr>
              <a:spLocks noChangeArrowheads="1"/>
            </p:cNvSpPr>
            <p:nvPr/>
          </p:nvSpPr>
          <p:spPr bwMode="auto">
            <a:xfrm>
              <a:off x="2003921" y="1904430"/>
              <a:ext cx="90488" cy="55562"/>
            </a:xfrm>
            <a:custGeom>
              <a:avLst/>
              <a:gdLst>
                <a:gd name="T0" fmla="*/ 251 w 252"/>
                <a:gd name="T1" fmla="*/ 116 h 155"/>
                <a:gd name="T2" fmla="*/ 251 w 252"/>
                <a:gd name="T3" fmla="*/ 116 h 155"/>
                <a:gd name="T4" fmla="*/ 232 w 252"/>
                <a:gd name="T5" fmla="*/ 0 h 155"/>
                <a:gd name="T6" fmla="*/ 115 w 252"/>
                <a:gd name="T7" fmla="*/ 39 h 155"/>
                <a:gd name="T8" fmla="*/ 19 w 252"/>
                <a:gd name="T9" fmla="*/ 0 h 155"/>
                <a:gd name="T10" fmla="*/ 0 w 252"/>
                <a:gd name="T11" fmla="*/ 116 h 155"/>
                <a:gd name="T12" fmla="*/ 0 w 252"/>
                <a:gd name="T13" fmla="*/ 135 h 155"/>
                <a:gd name="T14" fmla="*/ 115 w 252"/>
                <a:gd name="T15" fmla="*/ 154 h 155"/>
                <a:gd name="T16" fmla="*/ 251 w 252"/>
                <a:gd name="T17" fmla="*/ 116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2" h="155">
                  <a:moveTo>
                    <a:pt x="251" y="116"/>
                  </a:moveTo>
                  <a:lnTo>
                    <a:pt x="251" y="116"/>
                  </a:lnTo>
                  <a:cubicBezTo>
                    <a:pt x="251" y="77"/>
                    <a:pt x="251" y="39"/>
                    <a:pt x="232" y="0"/>
                  </a:cubicBezTo>
                  <a:cubicBezTo>
                    <a:pt x="212" y="20"/>
                    <a:pt x="173" y="39"/>
                    <a:pt x="115" y="39"/>
                  </a:cubicBezTo>
                  <a:cubicBezTo>
                    <a:pt x="77" y="39"/>
                    <a:pt x="38" y="20"/>
                    <a:pt x="19" y="0"/>
                  </a:cubicBezTo>
                  <a:cubicBezTo>
                    <a:pt x="0" y="39"/>
                    <a:pt x="0" y="77"/>
                    <a:pt x="0" y="116"/>
                  </a:cubicBezTo>
                  <a:cubicBezTo>
                    <a:pt x="0" y="116"/>
                    <a:pt x="0" y="116"/>
                    <a:pt x="0" y="135"/>
                  </a:cubicBezTo>
                  <a:cubicBezTo>
                    <a:pt x="38" y="154"/>
                    <a:pt x="77" y="154"/>
                    <a:pt x="115" y="154"/>
                  </a:cubicBezTo>
                  <a:cubicBezTo>
                    <a:pt x="173" y="154"/>
                    <a:pt x="212" y="135"/>
                    <a:pt x="251" y="116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" name="Freeform 23"/>
            <p:cNvSpPr>
              <a:spLocks noChangeArrowheads="1"/>
            </p:cNvSpPr>
            <p:nvPr/>
          </p:nvSpPr>
          <p:spPr bwMode="auto">
            <a:xfrm>
              <a:off x="2102346" y="1869505"/>
              <a:ext cx="42863" cy="69850"/>
            </a:xfrm>
            <a:custGeom>
              <a:avLst/>
              <a:gdLst>
                <a:gd name="T0" fmla="*/ 19 w 117"/>
                <a:gd name="T1" fmla="*/ 194 h 195"/>
                <a:gd name="T2" fmla="*/ 19 w 117"/>
                <a:gd name="T3" fmla="*/ 194 h 195"/>
                <a:gd name="T4" fmla="*/ 116 w 117"/>
                <a:gd name="T5" fmla="*/ 97 h 195"/>
                <a:gd name="T6" fmla="*/ 39 w 117"/>
                <a:gd name="T7" fmla="*/ 0 h 195"/>
                <a:gd name="T8" fmla="*/ 0 w 117"/>
                <a:gd name="T9" fmla="*/ 78 h 195"/>
                <a:gd name="T10" fmla="*/ 19 w 117"/>
                <a:gd name="T11" fmla="*/ 194 h 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7" h="195">
                  <a:moveTo>
                    <a:pt x="19" y="194"/>
                  </a:moveTo>
                  <a:lnTo>
                    <a:pt x="19" y="194"/>
                  </a:lnTo>
                  <a:cubicBezTo>
                    <a:pt x="77" y="174"/>
                    <a:pt x="96" y="136"/>
                    <a:pt x="116" y="97"/>
                  </a:cubicBezTo>
                  <a:cubicBezTo>
                    <a:pt x="96" y="58"/>
                    <a:pt x="77" y="20"/>
                    <a:pt x="39" y="0"/>
                  </a:cubicBezTo>
                  <a:cubicBezTo>
                    <a:pt x="39" y="20"/>
                    <a:pt x="19" y="39"/>
                    <a:pt x="0" y="78"/>
                  </a:cubicBezTo>
                  <a:cubicBezTo>
                    <a:pt x="19" y="117"/>
                    <a:pt x="19" y="155"/>
                    <a:pt x="19" y="194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" name="Freeform 24"/>
            <p:cNvSpPr>
              <a:spLocks noChangeArrowheads="1"/>
            </p:cNvSpPr>
            <p:nvPr/>
          </p:nvSpPr>
          <p:spPr bwMode="auto">
            <a:xfrm>
              <a:off x="2067421" y="1842517"/>
              <a:ext cx="34925" cy="42863"/>
            </a:xfrm>
            <a:custGeom>
              <a:avLst/>
              <a:gdLst>
                <a:gd name="T0" fmla="*/ 97 w 98"/>
                <a:gd name="T1" fmla="*/ 39 h 117"/>
                <a:gd name="T2" fmla="*/ 97 w 98"/>
                <a:gd name="T3" fmla="*/ 39 h 117"/>
                <a:gd name="T4" fmla="*/ 0 w 98"/>
                <a:gd name="T5" fmla="*/ 0 h 117"/>
                <a:gd name="T6" fmla="*/ 78 w 98"/>
                <a:gd name="T7" fmla="*/ 116 h 117"/>
                <a:gd name="T8" fmla="*/ 97 w 98"/>
                <a:gd name="T9" fmla="*/ 39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117">
                  <a:moveTo>
                    <a:pt x="97" y="39"/>
                  </a:moveTo>
                  <a:lnTo>
                    <a:pt x="97" y="39"/>
                  </a:lnTo>
                  <a:cubicBezTo>
                    <a:pt x="78" y="19"/>
                    <a:pt x="39" y="19"/>
                    <a:pt x="0" y="0"/>
                  </a:cubicBezTo>
                  <a:cubicBezTo>
                    <a:pt x="39" y="39"/>
                    <a:pt x="59" y="77"/>
                    <a:pt x="78" y="116"/>
                  </a:cubicBezTo>
                  <a:cubicBezTo>
                    <a:pt x="97" y="97"/>
                    <a:pt x="97" y="77"/>
                    <a:pt x="97" y="39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" name="Freeform 25"/>
            <p:cNvSpPr>
              <a:spLocks noChangeArrowheads="1"/>
            </p:cNvSpPr>
            <p:nvPr/>
          </p:nvSpPr>
          <p:spPr bwMode="auto">
            <a:xfrm>
              <a:off x="1921371" y="1821880"/>
              <a:ext cx="257175" cy="257175"/>
            </a:xfrm>
            <a:custGeom>
              <a:avLst/>
              <a:gdLst>
                <a:gd name="T0" fmla="*/ 367 w 715"/>
                <a:gd name="T1" fmla="*/ 0 h 716"/>
                <a:gd name="T2" fmla="*/ 367 w 715"/>
                <a:gd name="T3" fmla="*/ 0 h 716"/>
                <a:gd name="T4" fmla="*/ 0 w 715"/>
                <a:gd name="T5" fmla="*/ 348 h 716"/>
                <a:gd name="T6" fmla="*/ 367 w 715"/>
                <a:gd name="T7" fmla="*/ 715 h 716"/>
                <a:gd name="T8" fmla="*/ 714 w 715"/>
                <a:gd name="T9" fmla="*/ 348 h 716"/>
                <a:gd name="T10" fmla="*/ 367 w 715"/>
                <a:gd name="T11" fmla="*/ 0 h 716"/>
                <a:gd name="T12" fmla="*/ 367 w 715"/>
                <a:gd name="T13" fmla="*/ 676 h 716"/>
                <a:gd name="T14" fmla="*/ 367 w 715"/>
                <a:gd name="T15" fmla="*/ 676 h 716"/>
                <a:gd name="T16" fmla="*/ 39 w 715"/>
                <a:gd name="T17" fmla="*/ 348 h 716"/>
                <a:gd name="T18" fmla="*/ 39 w 715"/>
                <a:gd name="T19" fmla="*/ 309 h 716"/>
                <a:gd name="T20" fmla="*/ 58 w 715"/>
                <a:gd name="T21" fmla="*/ 232 h 716"/>
                <a:gd name="T22" fmla="*/ 78 w 715"/>
                <a:gd name="T23" fmla="*/ 193 h 716"/>
                <a:gd name="T24" fmla="*/ 97 w 715"/>
                <a:gd name="T25" fmla="*/ 174 h 716"/>
                <a:gd name="T26" fmla="*/ 174 w 715"/>
                <a:gd name="T27" fmla="*/ 97 h 716"/>
                <a:gd name="T28" fmla="*/ 174 w 715"/>
                <a:gd name="T29" fmla="*/ 97 h 716"/>
                <a:gd name="T30" fmla="*/ 174 w 715"/>
                <a:gd name="T31" fmla="*/ 97 h 716"/>
                <a:gd name="T32" fmla="*/ 367 w 715"/>
                <a:gd name="T33" fmla="*/ 39 h 716"/>
                <a:gd name="T34" fmla="*/ 598 w 715"/>
                <a:gd name="T35" fmla="*/ 135 h 716"/>
                <a:gd name="T36" fmla="*/ 618 w 715"/>
                <a:gd name="T37" fmla="*/ 174 h 716"/>
                <a:gd name="T38" fmla="*/ 656 w 715"/>
                <a:gd name="T39" fmla="*/ 213 h 716"/>
                <a:gd name="T40" fmla="*/ 675 w 715"/>
                <a:gd name="T41" fmla="*/ 290 h 716"/>
                <a:gd name="T42" fmla="*/ 675 w 715"/>
                <a:gd name="T43" fmla="*/ 348 h 716"/>
                <a:gd name="T44" fmla="*/ 367 w 715"/>
                <a:gd name="T45" fmla="*/ 676 h 7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715" h="716">
                  <a:moveTo>
                    <a:pt x="367" y="0"/>
                  </a:moveTo>
                  <a:lnTo>
                    <a:pt x="367" y="0"/>
                  </a:lnTo>
                  <a:cubicBezTo>
                    <a:pt x="155" y="0"/>
                    <a:pt x="0" y="155"/>
                    <a:pt x="0" y="348"/>
                  </a:cubicBezTo>
                  <a:cubicBezTo>
                    <a:pt x="0" y="560"/>
                    <a:pt x="155" y="715"/>
                    <a:pt x="367" y="715"/>
                  </a:cubicBezTo>
                  <a:cubicBezTo>
                    <a:pt x="560" y="715"/>
                    <a:pt x="714" y="560"/>
                    <a:pt x="714" y="348"/>
                  </a:cubicBezTo>
                  <a:cubicBezTo>
                    <a:pt x="714" y="155"/>
                    <a:pt x="560" y="0"/>
                    <a:pt x="367" y="0"/>
                  </a:cubicBezTo>
                  <a:close/>
                  <a:moveTo>
                    <a:pt x="367" y="676"/>
                  </a:moveTo>
                  <a:lnTo>
                    <a:pt x="367" y="676"/>
                  </a:lnTo>
                  <a:cubicBezTo>
                    <a:pt x="174" y="676"/>
                    <a:pt x="39" y="541"/>
                    <a:pt x="39" y="348"/>
                  </a:cubicBezTo>
                  <a:cubicBezTo>
                    <a:pt x="39" y="348"/>
                    <a:pt x="39" y="329"/>
                    <a:pt x="39" y="309"/>
                  </a:cubicBezTo>
                  <a:cubicBezTo>
                    <a:pt x="39" y="290"/>
                    <a:pt x="58" y="252"/>
                    <a:pt x="58" y="232"/>
                  </a:cubicBezTo>
                  <a:cubicBezTo>
                    <a:pt x="78" y="213"/>
                    <a:pt x="78" y="193"/>
                    <a:pt x="78" y="193"/>
                  </a:cubicBezTo>
                  <a:cubicBezTo>
                    <a:pt x="97" y="174"/>
                    <a:pt x="97" y="174"/>
                    <a:pt x="97" y="174"/>
                  </a:cubicBezTo>
                  <a:cubicBezTo>
                    <a:pt x="116" y="135"/>
                    <a:pt x="135" y="116"/>
                    <a:pt x="174" y="97"/>
                  </a:cubicBezTo>
                  <a:lnTo>
                    <a:pt x="174" y="97"/>
                  </a:lnTo>
                  <a:lnTo>
                    <a:pt x="174" y="97"/>
                  </a:lnTo>
                  <a:cubicBezTo>
                    <a:pt x="232" y="58"/>
                    <a:pt x="289" y="39"/>
                    <a:pt x="367" y="39"/>
                  </a:cubicBezTo>
                  <a:cubicBezTo>
                    <a:pt x="444" y="39"/>
                    <a:pt x="541" y="77"/>
                    <a:pt x="598" y="135"/>
                  </a:cubicBezTo>
                  <a:cubicBezTo>
                    <a:pt x="598" y="155"/>
                    <a:pt x="618" y="155"/>
                    <a:pt x="618" y="174"/>
                  </a:cubicBezTo>
                  <a:cubicBezTo>
                    <a:pt x="637" y="193"/>
                    <a:pt x="637" y="213"/>
                    <a:pt x="656" y="213"/>
                  </a:cubicBezTo>
                  <a:cubicBezTo>
                    <a:pt x="656" y="232"/>
                    <a:pt x="675" y="271"/>
                    <a:pt x="675" y="290"/>
                  </a:cubicBezTo>
                  <a:cubicBezTo>
                    <a:pt x="675" y="309"/>
                    <a:pt x="675" y="329"/>
                    <a:pt x="675" y="348"/>
                  </a:cubicBezTo>
                  <a:cubicBezTo>
                    <a:pt x="675" y="541"/>
                    <a:pt x="541" y="676"/>
                    <a:pt x="367" y="676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" name="Freeform 26"/>
            <p:cNvSpPr>
              <a:spLocks noChangeArrowheads="1"/>
            </p:cNvSpPr>
            <p:nvPr/>
          </p:nvSpPr>
          <p:spPr bwMode="auto">
            <a:xfrm>
              <a:off x="1942009" y="1918717"/>
              <a:ext cx="63500" cy="90488"/>
            </a:xfrm>
            <a:custGeom>
              <a:avLst/>
              <a:gdLst>
                <a:gd name="T0" fmla="*/ 174 w 175"/>
                <a:gd name="T1" fmla="*/ 250 h 251"/>
                <a:gd name="T2" fmla="*/ 174 w 175"/>
                <a:gd name="T3" fmla="*/ 250 h 251"/>
                <a:gd name="T4" fmla="*/ 135 w 175"/>
                <a:gd name="T5" fmla="*/ 115 h 251"/>
                <a:gd name="T6" fmla="*/ 20 w 175"/>
                <a:gd name="T7" fmla="*/ 0 h 251"/>
                <a:gd name="T8" fmla="*/ 0 w 175"/>
                <a:gd name="T9" fmla="*/ 77 h 251"/>
                <a:gd name="T10" fmla="*/ 0 w 175"/>
                <a:gd name="T11" fmla="*/ 96 h 251"/>
                <a:gd name="T12" fmla="*/ 174 w 175"/>
                <a:gd name="T13" fmla="*/ 250 h 2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5" h="251">
                  <a:moveTo>
                    <a:pt x="174" y="250"/>
                  </a:moveTo>
                  <a:lnTo>
                    <a:pt x="174" y="250"/>
                  </a:lnTo>
                  <a:cubicBezTo>
                    <a:pt x="154" y="212"/>
                    <a:pt x="135" y="154"/>
                    <a:pt x="135" y="115"/>
                  </a:cubicBezTo>
                  <a:cubicBezTo>
                    <a:pt x="77" y="77"/>
                    <a:pt x="39" y="58"/>
                    <a:pt x="20" y="0"/>
                  </a:cubicBezTo>
                  <a:cubicBezTo>
                    <a:pt x="0" y="38"/>
                    <a:pt x="0" y="58"/>
                    <a:pt x="0" y="77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39" y="154"/>
                    <a:pt x="97" y="212"/>
                    <a:pt x="174" y="25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" name="Freeform 27"/>
            <p:cNvSpPr>
              <a:spLocks noChangeArrowheads="1"/>
            </p:cNvSpPr>
            <p:nvPr/>
          </p:nvSpPr>
          <p:spPr bwMode="auto">
            <a:xfrm>
              <a:off x="2059484" y="1980630"/>
              <a:ext cx="90487" cy="77787"/>
            </a:xfrm>
            <a:custGeom>
              <a:avLst/>
              <a:gdLst>
                <a:gd name="T0" fmla="*/ 78 w 252"/>
                <a:gd name="T1" fmla="*/ 135 h 214"/>
                <a:gd name="T2" fmla="*/ 78 w 252"/>
                <a:gd name="T3" fmla="*/ 135 h 214"/>
                <a:gd name="T4" fmla="*/ 19 w 252"/>
                <a:gd name="T5" fmla="*/ 194 h 214"/>
                <a:gd name="T6" fmla="*/ 0 w 252"/>
                <a:gd name="T7" fmla="*/ 194 h 214"/>
                <a:gd name="T8" fmla="*/ 19 w 252"/>
                <a:gd name="T9" fmla="*/ 213 h 214"/>
                <a:gd name="T10" fmla="*/ 251 w 252"/>
                <a:gd name="T11" fmla="*/ 0 h 214"/>
                <a:gd name="T12" fmla="*/ 78 w 252"/>
                <a:gd name="T13" fmla="*/ 135 h 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2" h="214">
                  <a:moveTo>
                    <a:pt x="78" y="135"/>
                  </a:moveTo>
                  <a:lnTo>
                    <a:pt x="78" y="135"/>
                  </a:lnTo>
                  <a:cubicBezTo>
                    <a:pt x="58" y="155"/>
                    <a:pt x="39" y="174"/>
                    <a:pt x="19" y="194"/>
                  </a:cubicBezTo>
                  <a:cubicBezTo>
                    <a:pt x="0" y="194"/>
                    <a:pt x="0" y="194"/>
                    <a:pt x="0" y="194"/>
                  </a:cubicBezTo>
                  <a:cubicBezTo>
                    <a:pt x="0" y="213"/>
                    <a:pt x="0" y="213"/>
                    <a:pt x="19" y="213"/>
                  </a:cubicBezTo>
                  <a:cubicBezTo>
                    <a:pt x="116" y="194"/>
                    <a:pt x="212" y="116"/>
                    <a:pt x="251" y="0"/>
                  </a:cubicBezTo>
                  <a:cubicBezTo>
                    <a:pt x="212" y="58"/>
                    <a:pt x="155" y="97"/>
                    <a:pt x="78" y="135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" name="Freeform 28"/>
            <p:cNvSpPr>
              <a:spLocks noChangeArrowheads="1"/>
            </p:cNvSpPr>
            <p:nvPr/>
          </p:nvSpPr>
          <p:spPr bwMode="auto">
            <a:xfrm>
              <a:off x="2102346" y="1918717"/>
              <a:ext cx="55563" cy="90488"/>
            </a:xfrm>
            <a:custGeom>
              <a:avLst/>
              <a:gdLst>
                <a:gd name="T0" fmla="*/ 19 w 155"/>
                <a:gd name="T1" fmla="*/ 96 h 251"/>
                <a:gd name="T2" fmla="*/ 19 w 155"/>
                <a:gd name="T3" fmla="*/ 96 h 251"/>
                <a:gd name="T4" fmla="*/ 0 w 155"/>
                <a:gd name="T5" fmla="*/ 250 h 251"/>
                <a:gd name="T6" fmla="*/ 154 w 155"/>
                <a:gd name="T7" fmla="*/ 77 h 251"/>
                <a:gd name="T8" fmla="*/ 135 w 155"/>
                <a:gd name="T9" fmla="*/ 0 h 251"/>
                <a:gd name="T10" fmla="*/ 19 w 155"/>
                <a:gd name="T11" fmla="*/ 96 h 2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5" h="251">
                  <a:moveTo>
                    <a:pt x="19" y="96"/>
                  </a:moveTo>
                  <a:lnTo>
                    <a:pt x="19" y="96"/>
                  </a:lnTo>
                  <a:cubicBezTo>
                    <a:pt x="19" y="154"/>
                    <a:pt x="19" y="212"/>
                    <a:pt x="0" y="250"/>
                  </a:cubicBezTo>
                  <a:cubicBezTo>
                    <a:pt x="77" y="212"/>
                    <a:pt x="135" y="154"/>
                    <a:pt x="154" y="77"/>
                  </a:cubicBezTo>
                  <a:cubicBezTo>
                    <a:pt x="154" y="38"/>
                    <a:pt x="135" y="19"/>
                    <a:pt x="135" y="0"/>
                  </a:cubicBezTo>
                  <a:cubicBezTo>
                    <a:pt x="116" y="38"/>
                    <a:pt x="77" y="77"/>
                    <a:pt x="19" y="96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8" name="Freeform 29"/>
            <p:cNvSpPr>
              <a:spLocks noChangeArrowheads="1"/>
            </p:cNvSpPr>
            <p:nvPr/>
          </p:nvSpPr>
          <p:spPr bwMode="auto">
            <a:xfrm>
              <a:off x="2032496" y="2029842"/>
              <a:ext cx="34925" cy="14288"/>
            </a:xfrm>
            <a:custGeom>
              <a:avLst/>
              <a:gdLst>
                <a:gd name="T0" fmla="*/ 38 w 97"/>
                <a:gd name="T1" fmla="*/ 0 h 40"/>
                <a:gd name="T2" fmla="*/ 38 w 97"/>
                <a:gd name="T3" fmla="*/ 0 h 40"/>
                <a:gd name="T4" fmla="*/ 0 w 97"/>
                <a:gd name="T5" fmla="*/ 0 h 40"/>
                <a:gd name="T6" fmla="*/ 58 w 97"/>
                <a:gd name="T7" fmla="*/ 39 h 40"/>
                <a:gd name="T8" fmla="*/ 96 w 97"/>
                <a:gd name="T9" fmla="*/ 0 h 40"/>
                <a:gd name="T10" fmla="*/ 38 w 97"/>
                <a:gd name="T11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7" h="40">
                  <a:moveTo>
                    <a:pt x="38" y="0"/>
                  </a:moveTo>
                  <a:lnTo>
                    <a:pt x="38" y="0"/>
                  </a:lnTo>
                  <a:cubicBezTo>
                    <a:pt x="38" y="0"/>
                    <a:pt x="19" y="0"/>
                    <a:pt x="0" y="0"/>
                  </a:cubicBezTo>
                  <a:cubicBezTo>
                    <a:pt x="19" y="20"/>
                    <a:pt x="38" y="39"/>
                    <a:pt x="58" y="39"/>
                  </a:cubicBezTo>
                  <a:cubicBezTo>
                    <a:pt x="58" y="39"/>
                    <a:pt x="77" y="20"/>
                    <a:pt x="96" y="0"/>
                  </a:cubicBezTo>
                  <a:cubicBezTo>
                    <a:pt x="77" y="0"/>
                    <a:pt x="58" y="0"/>
                    <a:pt x="38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" name="Freeform 30"/>
            <p:cNvSpPr>
              <a:spLocks noChangeArrowheads="1"/>
            </p:cNvSpPr>
            <p:nvPr/>
          </p:nvSpPr>
          <p:spPr bwMode="auto">
            <a:xfrm>
              <a:off x="1948359" y="1988567"/>
              <a:ext cx="90487" cy="69850"/>
            </a:xfrm>
            <a:custGeom>
              <a:avLst/>
              <a:gdLst>
                <a:gd name="T0" fmla="*/ 173 w 251"/>
                <a:gd name="T1" fmla="*/ 116 h 195"/>
                <a:gd name="T2" fmla="*/ 173 w 251"/>
                <a:gd name="T3" fmla="*/ 116 h 195"/>
                <a:gd name="T4" fmla="*/ 0 w 251"/>
                <a:gd name="T5" fmla="*/ 0 h 195"/>
                <a:gd name="T6" fmla="*/ 250 w 251"/>
                <a:gd name="T7" fmla="*/ 194 h 195"/>
                <a:gd name="T8" fmla="*/ 250 w 251"/>
                <a:gd name="T9" fmla="*/ 175 h 195"/>
                <a:gd name="T10" fmla="*/ 231 w 251"/>
                <a:gd name="T11" fmla="*/ 175 h 195"/>
                <a:gd name="T12" fmla="*/ 173 w 251"/>
                <a:gd name="T13" fmla="*/ 116 h 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1" h="195">
                  <a:moveTo>
                    <a:pt x="173" y="116"/>
                  </a:moveTo>
                  <a:lnTo>
                    <a:pt x="173" y="116"/>
                  </a:lnTo>
                  <a:cubicBezTo>
                    <a:pt x="115" y="97"/>
                    <a:pt x="57" y="58"/>
                    <a:pt x="0" y="0"/>
                  </a:cubicBezTo>
                  <a:cubicBezTo>
                    <a:pt x="38" y="97"/>
                    <a:pt x="134" y="175"/>
                    <a:pt x="250" y="194"/>
                  </a:cubicBezTo>
                  <a:cubicBezTo>
                    <a:pt x="250" y="194"/>
                    <a:pt x="250" y="194"/>
                    <a:pt x="250" y="175"/>
                  </a:cubicBezTo>
                  <a:cubicBezTo>
                    <a:pt x="250" y="175"/>
                    <a:pt x="250" y="175"/>
                    <a:pt x="231" y="175"/>
                  </a:cubicBezTo>
                  <a:cubicBezTo>
                    <a:pt x="211" y="155"/>
                    <a:pt x="192" y="136"/>
                    <a:pt x="173" y="116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50" name="Рисунок 49"/>
          <p:cNvPicPr>
            <a:picLocks noChangeAspect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9502" y="4541546"/>
            <a:ext cx="1093095" cy="1093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5527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7"/>
          <p:cNvSpPr/>
          <p:nvPr/>
        </p:nvSpPr>
        <p:spPr>
          <a:xfrm>
            <a:off x="8471984" y="660974"/>
            <a:ext cx="3609949" cy="5780869"/>
          </a:xfrm>
          <a:prstGeom prst="rect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8452" y="670014"/>
            <a:ext cx="3542216" cy="5780869"/>
          </a:xfrm>
          <a:prstGeom prst="rect">
            <a:avLst/>
          </a:prstGeom>
          <a:solidFill>
            <a:schemeClr val="accent5">
              <a:lumMod val="7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4" name="Freeform 51">
            <a:extLst>
              <a:ext uri="{FF2B5EF4-FFF2-40B4-BE49-F238E27FC236}">
                <a16:creationId xmlns:a16="http://schemas.microsoft.com/office/drawing/2014/main" id="{7E01A363-C2AB-437F-B432-C0E804CBDD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7015" y="5128797"/>
            <a:ext cx="291725" cy="180552"/>
          </a:xfrm>
          <a:custGeom>
            <a:avLst/>
            <a:gdLst>
              <a:gd name="T0" fmla="*/ 21633 w 461"/>
              <a:gd name="T1" fmla="*/ 32485 h 285"/>
              <a:gd name="T2" fmla="*/ 21633 w 461"/>
              <a:gd name="T3" fmla="*/ 32485 h 285"/>
              <a:gd name="T4" fmla="*/ 243969 w 461"/>
              <a:gd name="T5" fmla="*/ 150395 h 285"/>
              <a:gd name="T6" fmla="*/ 277619 w 461"/>
              <a:gd name="T7" fmla="*/ 160020 h 285"/>
              <a:gd name="T8" fmla="*/ 298050 w 461"/>
              <a:gd name="T9" fmla="*/ 150395 h 285"/>
              <a:gd name="T10" fmla="*/ 521588 w 461"/>
              <a:gd name="T11" fmla="*/ 32485 h 285"/>
              <a:gd name="T12" fmla="*/ 532404 w 461"/>
              <a:gd name="T13" fmla="*/ 0 h 285"/>
              <a:gd name="T14" fmla="*/ 21633 w 461"/>
              <a:gd name="T15" fmla="*/ 0 h 285"/>
              <a:gd name="T16" fmla="*/ 21633 w 461"/>
              <a:gd name="T17" fmla="*/ 32485 h 285"/>
              <a:gd name="T18" fmla="*/ 532404 w 461"/>
              <a:gd name="T19" fmla="*/ 96253 h 285"/>
              <a:gd name="T20" fmla="*/ 532404 w 461"/>
              <a:gd name="T21" fmla="*/ 96253 h 285"/>
              <a:gd name="T22" fmla="*/ 298050 w 461"/>
              <a:gd name="T23" fmla="*/ 214162 h 285"/>
              <a:gd name="T24" fmla="*/ 277619 w 461"/>
              <a:gd name="T25" fmla="*/ 214162 h 285"/>
              <a:gd name="T26" fmla="*/ 243969 w 461"/>
              <a:gd name="T27" fmla="*/ 214162 h 285"/>
              <a:gd name="T28" fmla="*/ 21633 w 461"/>
              <a:gd name="T29" fmla="*/ 96253 h 285"/>
              <a:gd name="T30" fmla="*/ 10816 w 461"/>
              <a:gd name="T31" fmla="*/ 96253 h 285"/>
              <a:gd name="T32" fmla="*/ 10816 w 461"/>
              <a:gd name="T33" fmla="*/ 320040 h 285"/>
              <a:gd name="T34" fmla="*/ 42064 w 461"/>
              <a:gd name="T35" fmla="*/ 341697 h 285"/>
              <a:gd name="T36" fmla="*/ 510772 w 461"/>
              <a:gd name="T37" fmla="*/ 341697 h 285"/>
              <a:gd name="T38" fmla="*/ 543221 w 461"/>
              <a:gd name="T39" fmla="*/ 320040 h 285"/>
              <a:gd name="T40" fmla="*/ 543221 w 461"/>
              <a:gd name="T41" fmla="*/ 96253 h 285"/>
              <a:gd name="T42" fmla="*/ 532404 w 461"/>
              <a:gd name="T43" fmla="*/ 96253 h 285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461" h="285">
                <a:moveTo>
                  <a:pt x="18" y="27"/>
                </a:moveTo>
                <a:lnTo>
                  <a:pt x="18" y="27"/>
                </a:lnTo>
                <a:cubicBezTo>
                  <a:pt x="35" y="35"/>
                  <a:pt x="203" y="125"/>
                  <a:pt x="203" y="125"/>
                </a:cubicBezTo>
                <a:cubicBezTo>
                  <a:pt x="212" y="133"/>
                  <a:pt x="221" y="133"/>
                  <a:pt x="231" y="133"/>
                </a:cubicBezTo>
                <a:cubicBezTo>
                  <a:pt x="239" y="133"/>
                  <a:pt x="248" y="133"/>
                  <a:pt x="248" y="125"/>
                </a:cubicBezTo>
                <a:cubicBezTo>
                  <a:pt x="256" y="125"/>
                  <a:pt x="425" y="35"/>
                  <a:pt x="434" y="27"/>
                </a:cubicBezTo>
                <a:cubicBezTo>
                  <a:pt x="452" y="18"/>
                  <a:pt x="460" y="0"/>
                  <a:pt x="443" y="0"/>
                </a:cubicBezTo>
                <a:cubicBezTo>
                  <a:pt x="18" y="0"/>
                  <a:pt x="18" y="0"/>
                  <a:pt x="18" y="0"/>
                </a:cubicBezTo>
                <a:cubicBezTo>
                  <a:pt x="0" y="0"/>
                  <a:pt x="9" y="18"/>
                  <a:pt x="18" y="27"/>
                </a:cubicBezTo>
                <a:close/>
                <a:moveTo>
                  <a:pt x="443" y="80"/>
                </a:moveTo>
                <a:lnTo>
                  <a:pt x="443" y="80"/>
                </a:lnTo>
                <a:cubicBezTo>
                  <a:pt x="434" y="80"/>
                  <a:pt x="256" y="169"/>
                  <a:pt x="248" y="178"/>
                </a:cubicBezTo>
                <a:cubicBezTo>
                  <a:pt x="248" y="178"/>
                  <a:pt x="239" y="178"/>
                  <a:pt x="231" y="178"/>
                </a:cubicBezTo>
                <a:cubicBezTo>
                  <a:pt x="221" y="178"/>
                  <a:pt x="212" y="178"/>
                  <a:pt x="203" y="178"/>
                </a:cubicBezTo>
                <a:cubicBezTo>
                  <a:pt x="194" y="169"/>
                  <a:pt x="27" y="80"/>
                  <a:pt x="18" y="80"/>
                </a:cubicBezTo>
                <a:cubicBezTo>
                  <a:pt x="9" y="72"/>
                  <a:pt x="9" y="80"/>
                  <a:pt x="9" y="80"/>
                </a:cubicBezTo>
                <a:cubicBezTo>
                  <a:pt x="9" y="88"/>
                  <a:pt x="9" y="266"/>
                  <a:pt x="9" y="266"/>
                </a:cubicBezTo>
                <a:cubicBezTo>
                  <a:pt x="9" y="275"/>
                  <a:pt x="18" y="284"/>
                  <a:pt x="35" y="284"/>
                </a:cubicBezTo>
                <a:cubicBezTo>
                  <a:pt x="425" y="284"/>
                  <a:pt x="425" y="284"/>
                  <a:pt x="425" y="284"/>
                </a:cubicBezTo>
                <a:cubicBezTo>
                  <a:pt x="443" y="284"/>
                  <a:pt x="452" y="275"/>
                  <a:pt x="452" y="266"/>
                </a:cubicBezTo>
                <a:cubicBezTo>
                  <a:pt x="452" y="266"/>
                  <a:pt x="452" y="88"/>
                  <a:pt x="452" y="80"/>
                </a:cubicBezTo>
                <a:cubicBezTo>
                  <a:pt x="452" y="80"/>
                  <a:pt x="452" y="72"/>
                  <a:pt x="443" y="8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/>
        </p:spPr>
        <p:txBody>
          <a:bodyPr wrap="none" lIns="121899" tIns="60949" rIns="121899" bIns="60949" anchor="ctr"/>
          <a:lstStyle/>
          <a:p>
            <a:endParaRPr lang="id-ID" sz="24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5" name="Freeform 76">
            <a:extLst>
              <a:ext uri="{FF2B5EF4-FFF2-40B4-BE49-F238E27FC236}">
                <a16:creationId xmlns:a16="http://schemas.microsoft.com/office/drawing/2014/main" id="{B42A0C80-7D7A-4C4D-9693-1CCCCA69C4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63419" y="4082521"/>
            <a:ext cx="178045" cy="307608"/>
          </a:xfrm>
          <a:custGeom>
            <a:avLst/>
            <a:gdLst>
              <a:gd name="T0" fmla="*/ 284370 w 283"/>
              <a:gd name="T1" fmla="*/ 0 h 489"/>
              <a:gd name="T2" fmla="*/ 284370 w 283"/>
              <a:gd name="T3" fmla="*/ 0 h 489"/>
              <a:gd name="T4" fmla="*/ 52573 w 283"/>
              <a:gd name="T5" fmla="*/ 0 h 489"/>
              <a:gd name="T6" fmla="*/ 0 w 283"/>
              <a:gd name="T7" fmla="*/ 52566 h 489"/>
              <a:gd name="T8" fmla="*/ 0 w 283"/>
              <a:gd name="T9" fmla="*/ 518492 h 489"/>
              <a:gd name="T10" fmla="*/ 52573 w 283"/>
              <a:gd name="T11" fmla="*/ 583005 h 489"/>
              <a:gd name="T12" fmla="*/ 284370 w 283"/>
              <a:gd name="T13" fmla="*/ 583005 h 489"/>
              <a:gd name="T14" fmla="*/ 336943 w 283"/>
              <a:gd name="T15" fmla="*/ 518492 h 489"/>
              <a:gd name="T16" fmla="*/ 336943 w 283"/>
              <a:gd name="T17" fmla="*/ 52566 h 489"/>
              <a:gd name="T18" fmla="*/ 284370 w 283"/>
              <a:gd name="T19" fmla="*/ 0 h 489"/>
              <a:gd name="T20" fmla="*/ 168472 w 283"/>
              <a:gd name="T21" fmla="*/ 549554 h 489"/>
              <a:gd name="T22" fmla="*/ 168472 w 283"/>
              <a:gd name="T23" fmla="*/ 549554 h 489"/>
              <a:gd name="T24" fmla="*/ 126652 w 283"/>
              <a:gd name="T25" fmla="*/ 529245 h 489"/>
              <a:gd name="T26" fmla="*/ 168472 w 283"/>
              <a:gd name="T27" fmla="*/ 496988 h 489"/>
              <a:gd name="T28" fmla="*/ 210291 w 283"/>
              <a:gd name="T29" fmla="*/ 529245 h 489"/>
              <a:gd name="T30" fmla="*/ 168472 w 283"/>
              <a:gd name="T31" fmla="*/ 549554 h 489"/>
              <a:gd name="T32" fmla="*/ 295124 w 283"/>
              <a:gd name="T33" fmla="*/ 465926 h 489"/>
              <a:gd name="T34" fmla="*/ 295124 w 283"/>
              <a:gd name="T35" fmla="*/ 465926 h 489"/>
              <a:gd name="T36" fmla="*/ 41819 w 283"/>
              <a:gd name="T37" fmla="*/ 465926 h 489"/>
              <a:gd name="T38" fmla="*/ 41819 w 283"/>
              <a:gd name="T39" fmla="*/ 74070 h 489"/>
              <a:gd name="T40" fmla="*/ 295124 w 283"/>
              <a:gd name="T41" fmla="*/ 74070 h 489"/>
              <a:gd name="T42" fmla="*/ 295124 w 283"/>
              <a:gd name="T43" fmla="*/ 465926 h 489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283" h="489">
                <a:moveTo>
                  <a:pt x="238" y="0"/>
                </a:moveTo>
                <a:lnTo>
                  <a:pt x="238" y="0"/>
                </a:lnTo>
                <a:cubicBezTo>
                  <a:pt x="44" y="0"/>
                  <a:pt x="44" y="0"/>
                  <a:pt x="44" y="0"/>
                </a:cubicBezTo>
                <a:cubicBezTo>
                  <a:pt x="17" y="0"/>
                  <a:pt x="0" y="18"/>
                  <a:pt x="0" y="44"/>
                </a:cubicBezTo>
                <a:cubicBezTo>
                  <a:pt x="0" y="434"/>
                  <a:pt x="0" y="434"/>
                  <a:pt x="0" y="434"/>
                </a:cubicBezTo>
                <a:cubicBezTo>
                  <a:pt x="0" y="460"/>
                  <a:pt x="17" y="488"/>
                  <a:pt x="44" y="488"/>
                </a:cubicBezTo>
                <a:cubicBezTo>
                  <a:pt x="238" y="488"/>
                  <a:pt x="238" y="488"/>
                  <a:pt x="238" y="488"/>
                </a:cubicBezTo>
                <a:cubicBezTo>
                  <a:pt x="265" y="488"/>
                  <a:pt x="282" y="460"/>
                  <a:pt x="282" y="434"/>
                </a:cubicBezTo>
                <a:cubicBezTo>
                  <a:pt x="282" y="44"/>
                  <a:pt x="282" y="44"/>
                  <a:pt x="282" y="44"/>
                </a:cubicBezTo>
                <a:cubicBezTo>
                  <a:pt x="282" y="18"/>
                  <a:pt x="265" y="0"/>
                  <a:pt x="238" y="0"/>
                </a:cubicBezTo>
                <a:close/>
                <a:moveTo>
                  <a:pt x="141" y="460"/>
                </a:moveTo>
                <a:lnTo>
                  <a:pt x="141" y="460"/>
                </a:lnTo>
                <a:cubicBezTo>
                  <a:pt x="123" y="460"/>
                  <a:pt x="106" y="451"/>
                  <a:pt x="106" y="443"/>
                </a:cubicBezTo>
                <a:cubicBezTo>
                  <a:pt x="106" y="425"/>
                  <a:pt x="123" y="416"/>
                  <a:pt x="141" y="416"/>
                </a:cubicBezTo>
                <a:cubicBezTo>
                  <a:pt x="159" y="416"/>
                  <a:pt x="176" y="425"/>
                  <a:pt x="176" y="443"/>
                </a:cubicBezTo>
                <a:cubicBezTo>
                  <a:pt x="176" y="451"/>
                  <a:pt x="159" y="460"/>
                  <a:pt x="141" y="460"/>
                </a:cubicBezTo>
                <a:close/>
                <a:moveTo>
                  <a:pt x="247" y="390"/>
                </a:moveTo>
                <a:lnTo>
                  <a:pt x="247" y="390"/>
                </a:lnTo>
                <a:cubicBezTo>
                  <a:pt x="35" y="390"/>
                  <a:pt x="35" y="390"/>
                  <a:pt x="35" y="390"/>
                </a:cubicBezTo>
                <a:cubicBezTo>
                  <a:pt x="35" y="62"/>
                  <a:pt x="35" y="62"/>
                  <a:pt x="35" y="62"/>
                </a:cubicBezTo>
                <a:cubicBezTo>
                  <a:pt x="247" y="62"/>
                  <a:pt x="247" y="62"/>
                  <a:pt x="247" y="62"/>
                </a:cubicBezTo>
                <a:lnTo>
                  <a:pt x="247" y="39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/>
        </p:spPr>
        <p:txBody>
          <a:bodyPr wrap="none" lIns="121899" tIns="60949" rIns="121899" bIns="60949" anchor="ctr"/>
          <a:lstStyle/>
          <a:p>
            <a:endParaRPr lang="id-ID" sz="240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Rectangle 7"/>
          <p:cNvSpPr/>
          <p:nvPr/>
        </p:nvSpPr>
        <p:spPr>
          <a:xfrm>
            <a:off x="4254367" y="647043"/>
            <a:ext cx="3609949" cy="5780869"/>
          </a:xfrm>
          <a:prstGeom prst="rect">
            <a:avLst/>
          </a:prstGeom>
          <a:solidFill>
            <a:schemeClr val="accent1">
              <a:lumMod val="50000"/>
              <a:alpha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17" name="Straight Connector 21">
            <a:extLst>
              <a:ext uri="{FF2B5EF4-FFF2-40B4-BE49-F238E27FC236}">
                <a16:creationId xmlns:a16="http://schemas.microsoft.com/office/drawing/2014/main" id="{9FD4DC8E-45C0-4E27-BA5D-811E00D2728F}"/>
              </a:ext>
            </a:extLst>
          </p:cNvPr>
          <p:cNvCxnSpPr>
            <a:cxnSpLocks/>
          </p:cNvCxnSpPr>
          <p:nvPr/>
        </p:nvCxnSpPr>
        <p:spPr>
          <a:xfrm>
            <a:off x="215245" y="1225883"/>
            <a:ext cx="562200" cy="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384B682C-D72C-497B-8D78-101A92EB45C1}"/>
              </a:ext>
            </a:extLst>
          </p:cNvPr>
          <p:cNvSpPr txBox="1"/>
          <p:nvPr/>
        </p:nvSpPr>
        <p:spPr>
          <a:xfrm>
            <a:off x="8471983" y="1356554"/>
            <a:ext cx="3510487" cy="7487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133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АО «НИПИ «</a:t>
            </a:r>
            <a:r>
              <a:rPr lang="ru-RU" sz="2133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КаспийМунайГаз</a:t>
            </a:r>
            <a:r>
              <a:rPr lang="ru-RU" sz="2133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»</a:t>
            </a:r>
            <a:endParaRPr lang="id-ID" sz="2133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C77C054D-F8D4-4D48-BD12-A1CCCCD1B3D5}"/>
              </a:ext>
            </a:extLst>
          </p:cNvPr>
          <p:cNvSpPr txBox="1"/>
          <p:nvPr/>
        </p:nvSpPr>
        <p:spPr>
          <a:xfrm>
            <a:off x="210368" y="1371433"/>
            <a:ext cx="3287601" cy="7487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133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АО «Казахский Институт Нефти и Газа</a:t>
            </a:r>
            <a:endParaRPr lang="id-ID" sz="2133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39" name="Straight Connector 21">
            <a:extLst>
              <a:ext uri="{FF2B5EF4-FFF2-40B4-BE49-F238E27FC236}">
                <a16:creationId xmlns:a16="http://schemas.microsoft.com/office/drawing/2014/main" id="{53F2FFDB-07A2-43A9-B56D-527FFE84ACFA}"/>
              </a:ext>
            </a:extLst>
          </p:cNvPr>
          <p:cNvCxnSpPr>
            <a:cxnSpLocks/>
          </p:cNvCxnSpPr>
          <p:nvPr/>
        </p:nvCxnSpPr>
        <p:spPr>
          <a:xfrm>
            <a:off x="4464776" y="1225883"/>
            <a:ext cx="562200" cy="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Freeform 528">
            <a:extLst>
              <a:ext uri="{FF2B5EF4-FFF2-40B4-BE49-F238E27FC236}">
                <a16:creationId xmlns:a16="http://schemas.microsoft.com/office/drawing/2014/main" id="{343971B5-FE09-49C0-B854-1D0C87C7F8D6}"/>
              </a:ext>
            </a:extLst>
          </p:cNvPr>
          <p:cNvSpPr>
            <a:spLocks noEditPoints="1"/>
          </p:cNvSpPr>
          <p:nvPr/>
        </p:nvSpPr>
        <p:spPr bwMode="auto">
          <a:xfrm>
            <a:off x="343155" y="2856317"/>
            <a:ext cx="277843" cy="277843"/>
          </a:xfrm>
          <a:custGeom>
            <a:avLst/>
            <a:gdLst>
              <a:gd name="T0" fmla="*/ 74 w 98"/>
              <a:gd name="T1" fmla="*/ 49 h 98"/>
              <a:gd name="T2" fmla="*/ 74 w 98"/>
              <a:gd name="T3" fmla="*/ 14 h 98"/>
              <a:gd name="T4" fmla="*/ 72 w 98"/>
              <a:gd name="T5" fmla="*/ 11 h 98"/>
              <a:gd name="T6" fmla="*/ 69 w 98"/>
              <a:gd name="T7" fmla="*/ 10 h 98"/>
              <a:gd name="T8" fmla="*/ 64 w 98"/>
              <a:gd name="T9" fmla="*/ 5 h 98"/>
              <a:gd name="T10" fmla="*/ 64 w 98"/>
              <a:gd name="T11" fmla="*/ 2 h 98"/>
              <a:gd name="T12" fmla="*/ 61 w 98"/>
              <a:gd name="T13" fmla="*/ 0 h 98"/>
              <a:gd name="T14" fmla="*/ 39 w 98"/>
              <a:gd name="T15" fmla="*/ 0 h 98"/>
              <a:gd name="T16" fmla="*/ 37 w 98"/>
              <a:gd name="T17" fmla="*/ 0 h 98"/>
              <a:gd name="T18" fmla="*/ 34 w 98"/>
              <a:gd name="T19" fmla="*/ 2 h 98"/>
              <a:gd name="T20" fmla="*/ 34 w 98"/>
              <a:gd name="T21" fmla="*/ 10 h 98"/>
              <a:gd name="T22" fmla="*/ 29 w 98"/>
              <a:gd name="T23" fmla="*/ 10 h 98"/>
              <a:gd name="T24" fmla="*/ 25 w 98"/>
              <a:gd name="T25" fmla="*/ 11 h 98"/>
              <a:gd name="T26" fmla="*/ 24 w 98"/>
              <a:gd name="T27" fmla="*/ 14 h 98"/>
              <a:gd name="T28" fmla="*/ 4 w 98"/>
              <a:gd name="T29" fmla="*/ 49 h 98"/>
              <a:gd name="T30" fmla="*/ 2 w 98"/>
              <a:gd name="T31" fmla="*/ 49 h 98"/>
              <a:gd name="T32" fmla="*/ 0 w 98"/>
              <a:gd name="T33" fmla="*/ 51 h 98"/>
              <a:gd name="T34" fmla="*/ 0 w 98"/>
              <a:gd name="T35" fmla="*/ 93 h 98"/>
              <a:gd name="T36" fmla="*/ 0 w 98"/>
              <a:gd name="T37" fmla="*/ 96 h 98"/>
              <a:gd name="T38" fmla="*/ 2 w 98"/>
              <a:gd name="T39" fmla="*/ 98 h 98"/>
              <a:gd name="T40" fmla="*/ 39 w 98"/>
              <a:gd name="T41" fmla="*/ 98 h 98"/>
              <a:gd name="T42" fmla="*/ 59 w 98"/>
              <a:gd name="T43" fmla="*/ 79 h 98"/>
              <a:gd name="T44" fmla="*/ 93 w 98"/>
              <a:gd name="T45" fmla="*/ 98 h 98"/>
              <a:gd name="T46" fmla="*/ 96 w 98"/>
              <a:gd name="T47" fmla="*/ 98 h 98"/>
              <a:gd name="T48" fmla="*/ 98 w 98"/>
              <a:gd name="T49" fmla="*/ 96 h 98"/>
              <a:gd name="T50" fmla="*/ 98 w 98"/>
              <a:gd name="T51" fmla="*/ 54 h 98"/>
              <a:gd name="T52" fmla="*/ 98 w 98"/>
              <a:gd name="T53" fmla="*/ 51 h 98"/>
              <a:gd name="T54" fmla="*/ 96 w 98"/>
              <a:gd name="T55" fmla="*/ 49 h 98"/>
              <a:gd name="T56" fmla="*/ 93 w 98"/>
              <a:gd name="T57" fmla="*/ 49 h 98"/>
              <a:gd name="T58" fmla="*/ 9 w 98"/>
              <a:gd name="T59" fmla="*/ 88 h 98"/>
              <a:gd name="T60" fmla="*/ 19 w 98"/>
              <a:gd name="T61" fmla="*/ 79 h 98"/>
              <a:gd name="T62" fmla="*/ 19 w 98"/>
              <a:gd name="T63" fmla="*/ 69 h 98"/>
              <a:gd name="T64" fmla="*/ 9 w 98"/>
              <a:gd name="T65" fmla="*/ 59 h 98"/>
              <a:gd name="T66" fmla="*/ 19 w 98"/>
              <a:gd name="T67" fmla="*/ 69 h 98"/>
              <a:gd name="T68" fmla="*/ 34 w 98"/>
              <a:gd name="T69" fmla="*/ 69 h 98"/>
              <a:gd name="T70" fmla="*/ 44 w 98"/>
              <a:gd name="T71" fmla="*/ 59 h 98"/>
              <a:gd name="T72" fmla="*/ 44 w 98"/>
              <a:gd name="T73" fmla="*/ 49 h 98"/>
              <a:gd name="T74" fmla="*/ 34 w 98"/>
              <a:gd name="T75" fmla="*/ 39 h 98"/>
              <a:gd name="T76" fmla="*/ 44 w 98"/>
              <a:gd name="T77" fmla="*/ 49 h 98"/>
              <a:gd name="T78" fmla="*/ 34 w 98"/>
              <a:gd name="T79" fmla="*/ 29 h 98"/>
              <a:gd name="T80" fmla="*/ 44 w 98"/>
              <a:gd name="T81" fmla="*/ 19 h 98"/>
              <a:gd name="T82" fmla="*/ 64 w 98"/>
              <a:gd name="T83" fmla="*/ 69 h 98"/>
              <a:gd name="T84" fmla="*/ 54 w 98"/>
              <a:gd name="T85" fmla="*/ 59 h 98"/>
              <a:gd name="T86" fmla="*/ 64 w 98"/>
              <a:gd name="T87" fmla="*/ 69 h 98"/>
              <a:gd name="T88" fmla="*/ 54 w 98"/>
              <a:gd name="T89" fmla="*/ 49 h 98"/>
              <a:gd name="T90" fmla="*/ 64 w 98"/>
              <a:gd name="T91" fmla="*/ 39 h 98"/>
              <a:gd name="T92" fmla="*/ 64 w 98"/>
              <a:gd name="T93" fmla="*/ 29 h 98"/>
              <a:gd name="T94" fmla="*/ 54 w 98"/>
              <a:gd name="T95" fmla="*/ 19 h 98"/>
              <a:gd name="T96" fmla="*/ 64 w 98"/>
              <a:gd name="T97" fmla="*/ 29 h 98"/>
              <a:gd name="T98" fmla="*/ 78 w 98"/>
              <a:gd name="T99" fmla="*/ 88 h 98"/>
              <a:gd name="T100" fmla="*/ 88 w 98"/>
              <a:gd name="T101" fmla="*/ 79 h 98"/>
              <a:gd name="T102" fmla="*/ 88 w 98"/>
              <a:gd name="T103" fmla="*/ 69 h 98"/>
              <a:gd name="T104" fmla="*/ 78 w 98"/>
              <a:gd name="T105" fmla="*/ 59 h 98"/>
              <a:gd name="T106" fmla="*/ 88 w 98"/>
              <a:gd name="T107" fmla="*/ 69 h 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98" h="98">
                <a:moveTo>
                  <a:pt x="93" y="49"/>
                </a:moveTo>
                <a:lnTo>
                  <a:pt x="74" y="49"/>
                </a:lnTo>
                <a:lnTo>
                  <a:pt x="74" y="14"/>
                </a:lnTo>
                <a:lnTo>
                  <a:pt x="74" y="14"/>
                </a:lnTo>
                <a:lnTo>
                  <a:pt x="74" y="12"/>
                </a:lnTo>
                <a:lnTo>
                  <a:pt x="72" y="11"/>
                </a:lnTo>
                <a:lnTo>
                  <a:pt x="71" y="10"/>
                </a:lnTo>
                <a:lnTo>
                  <a:pt x="69" y="10"/>
                </a:lnTo>
                <a:lnTo>
                  <a:pt x="64" y="10"/>
                </a:lnTo>
                <a:lnTo>
                  <a:pt x="64" y="5"/>
                </a:lnTo>
                <a:lnTo>
                  <a:pt x="64" y="5"/>
                </a:lnTo>
                <a:lnTo>
                  <a:pt x="64" y="2"/>
                </a:lnTo>
                <a:lnTo>
                  <a:pt x="62" y="1"/>
                </a:lnTo>
                <a:lnTo>
                  <a:pt x="61" y="0"/>
                </a:lnTo>
                <a:lnTo>
                  <a:pt x="59" y="0"/>
                </a:lnTo>
                <a:lnTo>
                  <a:pt x="39" y="0"/>
                </a:lnTo>
                <a:lnTo>
                  <a:pt x="39" y="0"/>
                </a:lnTo>
                <a:lnTo>
                  <a:pt x="37" y="0"/>
                </a:lnTo>
                <a:lnTo>
                  <a:pt x="35" y="1"/>
                </a:lnTo>
                <a:lnTo>
                  <a:pt x="34" y="2"/>
                </a:lnTo>
                <a:lnTo>
                  <a:pt x="34" y="5"/>
                </a:lnTo>
                <a:lnTo>
                  <a:pt x="34" y="10"/>
                </a:lnTo>
                <a:lnTo>
                  <a:pt x="29" y="10"/>
                </a:lnTo>
                <a:lnTo>
                  <a:pt x="29" y="10"/>
                </a:lnTo>
                <a:lnTo>
                  <a:pt x="27" y="10"/>
                </a:lnTo>
                <a:lnTo>
                  <a:pt x="25" y="11"/>
                </a:lnTo>
                <a:lnTo>
                  <a:pt x="24" y="12"/>
                </a:lnTo>
                <a:lnTo>
                  <a:pt x="24" y="14"/>
                </a:lnTo>
                <a:lnTo>
                  <a:pt x="24" y="49"/>
                </a:lnTo>
                <a:lnTo>
                  <a:pt x="4" y="49"/>
                </a:lnTo>
                <a:lnTo>
                  <a:pt x="4" y="49"/>
                </a:lnTo>
                <a:lnTo>
                  <a:pt x="2" y="49"/>
                </a:lnTo>
                <a:lnTo>
                  <a:pt x="1" y="50"/>
                </a:lnTo>
                <a:lnTo>
                  <a:pt x="0" y="51"/>
                </a:lnTo>
                <a:lnTo>
                  <a:pt x="0" y="54"/>
                </a:lnTo>
                <a:lnTo>
                  <a:pt x="0" y="93"/>
                </a:lnTo>
                <a:lnTo>
                  <a:pt x="0" y="93"/>
                </a:lnTo>
                <a:lnTo>
                  <a:pt x="0" y="96"/>
                </a:lnTo>
                <a:lnTo>
                  <a:pt x="1" y="97"/>
                </a:lnTo>
                <a:lnTo>
                  <a:pt x="2" y="98"/>
                </a:lnTo>
                <a:lnTo>
                  <a:pt x="4" y="98"/>
                </a:lnTo>
                <a:lnTo>
                  <a:pt x="39" y="98"/>
                </a:lnTo>
                <a:lnTo>
                  <a:pt x="39" y="79"/>
                </a:lnTo>
                <a:lnTo>
                  <a:pt x="59" y="79"/>
                </a:lnTo>
                <a:lnTo>
                  <a:pt x="59" y="98"/>
                </a:lnTo>
                <a:lnTo>
                  <a:pt x="93" y="98"/>
                </a:lnTo>
                <a:lnTo>
                  <a:pt x="93" y="98"/>
                </a:lnTo>
                <a:lnTo>
                  <a:pt x="96" y="98"/>
                </a:lnTo>
                <a:lnTo>
                  <a:pt x="97" y="97"/>
                </a:lnTo>
                <a:lnTo>
                  <a:pt x="98" y="96"/>
                </a:lnTo>
                <a:lnTo>
                  <a:pt x="98" y="93"/>
                </a:lnTo>
                <a:lnTo>
                  <a:pt x="98" y="54"/>
                </a:lnTo>
                <a:lnTo>
                  <a:pt x="98" y="54"/>
                </a:lnTo>
                <a:lnTo>
                  <a:pt x="98" y="51"/>
                </a:lnTo>
                <a:lnTo>
                  <a:pt x="97" y="50"/>
                </a:lnTo>
                <a:lnTo>
                  <a:pt x="96" y="49"/>
                </a:lnTo>
                <a:lnTo>
                  <a:pt x="93" y="49"/>
                </a:lnTo>
                <a:lnTo>
                  <a:pt x="93" y="49"/>
                </a:lnTo>
                <a:close/>
                <a:moveTo>
                  <a:pt x="19" y="88"/>
                </a:moveTo>
                <a:lnTo>
                  <a:pt x="9" y="88"/>
                </a:lnTo>
                <a:lnTo>
                  <a:pt x="9" y="79"/>
                </a:lnTo>
                <a:lnTo>
                  <a:pt x="19" y="79"/>
                </a:lnTo>
                <a:lnTo>
                  <a:pt x="19" y="88"/>
                </a:lnTo>
                <a:close/>
                <a:moveTo>
                  <a:pt x="19" y="69"/>
                </a:moveTo>
                <a:lnTo>
                  <a:pt x="9" y="69"/>
                </a:lnTo>
                <a:lnTo>
                  <a:pt x="9" y="59"/>
                </a:lnTo>
                <a:lnTo>
                  <a:pt x="19" y="59"/>
                </a:lnTo>
                <a:lnTo>
                  <a:pt x="19" y="69"/>
                </a:lnTo>
                <a:close/>
                <a:moveTo>
                  <a:pt x="44" y="69"/>
                </a:moveTo>
                <a:lnTo>
                  <a:pt x="34" y="69"/>
                </a:lnTo>
                <a:lnTo>
                  <a:pt x="34" y="59"/>
                </a:lnTo>
                <a:lnTo>
                  <a:pt x="44" y="59"/>
                </a:lnTo>
                <a:lnTo>
                  <a:pt x="44" y="69"/>
                </a:lnTo>
                <a:close/>
                <a:moveTo>
                  <a:pt x="44" y="49"/>
                </a:moveTo>
                <a:lnTo>
                  <a:pt x="34" y="49"/>
                </a:lnTo>
                <a:lnTo>
                  <a:pt x="34" y="39"/>
                </a:lnTo>
                <a:lnTo>
                  <a:pt x="44" y="39"/>
                </a:lnTo>
                <a:lnTo>
                  <a:pt x="44" y="49"/>
                </a:lnTo>
                <a:close/>
                <a:moveTo>
                  <a:pt x="44" y="29"/>
                </a:moveTo>
                <a:lnTo>
                  <a:pt x="34" y="29"/>
                </a:lnTo>
                <a:lnTo>
                  <a:pt x="34" y="19"/>
                </a:lnTo>
                <a:lnTo>
                  <a:pt x="44" y="19"/>
                </a:lnTo>
                <a:lnTo>
                  <a:pt x="44" y="29"/>
                </a:lnTo>
                <a:close/>
                <a:moveTo>
                  <a:pt x="64" y="69"/>
                </a:moveTo>
                <a:lnTo>
                  <a:pt x="54" y="69"/>
                </a:lnTo>
                <a:lnTo>
                  <a:pt x="54" y="59"/>
                </a:lnTo>
                <a:lnTo>
                  <a:pt x="64" y="59"/>
                </a:lnTo>
                <a:lnTo>
                  <a:pt x="64" y="69"/>
                </a:lnTo>
                <a:close/>
                <a:moveTo>
                  <a:pt x="64" y="49"/>
                </a:moveTo>
                <a:lnTo>
                  <a:pt x="54" y="49"/>
                </a:lnTo>
                <a:lnTo>
                  <a:pt x="54" y="39"/>
                </a:lnTo>
                <a:lnTo>
                  <a:pt x="64" y="39"/>
                </a:lnTo>
                <a:lnTo>
                  <a:pt x="64" y="49"/>
                </a:lnTo>
                <a:close/>
                <a:moveTo>
                  <a:pt x="64" y="29"/>
                </a:moveTo>
                <a:lnTo>
                  <a:pt x="54" y="29"/>
                </a:lnTo>
                <a:lnTo>
                  <a:pt x="54" y="19"/>
                </a:lnTo>
                <a:lnTo>
                  <a:pt x="64" y="19"/>
                </a:lnTo>
                <a:lnTo>
                  <a:pt x="64" y="29"/>
                </a:lnTo>
                <a:close/>
                <a:moveTo>
                  <a:pt x="88" y="88"/>
                </a:moveTo>
                <a:lnTo>
                  <a:pt x="78" y="88"/>
                </a:lnTo>
                <a:lnTo>
                  <a:pt x="78" y="79"/>
                </a:lnTo>
                <a:lnTo>
                  <a:pt x="88" y="79"/>
                </a:lnTo>
                <a:lnTo>
                  <a:pt x="88" y="88"/>
                </a:lnTo>
                <a:close/>
                <a:moveTo>
                  <a:pt x="88" y="69"/>
                </a:moveTo>
                <a:lnTo>
                  <a:pt x="78" y="69"/>
                </a:lnTo>
                <a:lnTo>
                  <a:pt x="78" y="59"/>
                </a:lnTo>
                <a:lnTo>
                  <a:pt x="88" y="59"/>
                </a:lnTo>
                <a:lnTo>
                  <a:pt x="88" y="6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/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u="sng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DAE09CF-A400-442F-8E58-52ADF93946ED}"/>
              </a:ext>
            </a:extLst>
          </p:cNvPr>
          <p:cNvSpPr txBox="1"/>
          <p:nvPr/>
        </p:nvSpPr>
        <p:spPr>
          <a:xfrm>
            <a:off x="641046" y="2825745"/>
            <a:ext cx="15021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spc="3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АДРЕС</a:t>
            </a:r>
            <a:endParaRPr lang="id-ID" sz="1400" b="1" spc="3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84D7233-D72E-4CC4-A933-504BC219D9EE}"/>
              </a:ext>
            </a:extLst>
          </p:cNvPr>
          <p:cNvSpPr txBox="1"/>
          <p:nvPr/>
        </p:nvSpPr>
        <p:spPr>
          <a:xfrm>
            <a:off x="266299" y="3164300"/>
            <a:ext cx="2246755" cy="6873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9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Республика Казахстан, 050000</a:t>
            </a:r>
          </a:p>
          <a:p>
            <a:pPr>
              <a:lnSpc>
                <a:spcPct val="150000"/>
              </a:lnSpc>
            </a:pPr>
            <a:r>
              <a:rPr lang="ru-RU" sz="9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г. Алматы, </a:t>
            </a:r>
            <a:r>
              <a:rPr lang="ru-RU" sz="9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Алмалинский</a:t>
            </a:r>
            <a:r>
              <a:rPr lang="ru-RU" sz="9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район </a:t>
            </a:r>
          </a:p>
          <a:p>
            <a:pPr>
              <a:lnSpc>
                <a:spcPct val="150000"/>
              </a:lnSpc>
            </a:pPr>
            <a:r>
              <a:rPr lang="ru-RU" sz="9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пр. </a:t>
            </a:r>
            <a:r>
              <a:rPr lang="ru-RU" sz="9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Абылай</a:t>
            </a:r>
            <a:r>
              <a:rPr lang="ru-RU" sz="9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хана 77</a:t>
            </a:r>
            <a:endParaRPr lang="id-ID" sz="9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3" name="Freeform 51">
            <a:extLst>
              <a:ext uri="{FF2B5EF4-FFF2-40B4-BE49-F238E27FC236}">
                <a16:creationId xmlns:a16="http://schemas.microsoft.com/office/drawing/2014/main" id="{9EEACE02-0486-45F7-A5EF-C92A9A24C5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6086" y="4795440"/>
            <a:ext cx="291725" cy="180552"/>
          </a:xfrm>
          <a:custGeom>
            <a:avLst/>
            <a:gdLst>
              <a:gd name="T0" fmla="*/ 21633 w 461"/>
              <a:gd name="T1" fmla="*/ 32485 h 285"/>
              <a:gd name="T2" fmla="*/ 21633 w 461"/>
              <a:gd name="T3" fmla="*/ 32485 h 285"/>
              <a:gd name="T4" fmla="*/ 243969 w 461"/>
              <a:gd name="T5" fmla="*/ 150395 h 285"/>
              <a:gd name="T6" fmla="*/ 277619 w 461"/>
              <a:gd name="T7" fmla="*/ 160020 h 285"/>
              <a:gd name="T8" fmla="*/ 298050 w 461"/>
              <a:gd name="T9" fmla="*/ 150395 h 285"/>
              <a:gd name="T10" fmla="*/ 521588 w 461"/>
              <a:gd name="T11" fmla="*/ 32485 h 285"/>
              <a:gd name="T12" fmla="*/ 532404 w 461"/>
              <a:gd name="T13" fmla="*/ 0 h 285"/>
              <a:gd name="T14" fmla="*/ 21633 w 461"/>
              <a:gd name="T15" fmla="*/ 0 h 285"/>
              <a:gd name="T16" fmla="*/ 21633 w 461"/>
              <a:gd name="T17" fmla="*/ 32485 h 285"/>
              <a:gd name="T18" fmla="*/ 532404 w 461"/>
              <a:gd name="T19" fmla="*/ 96253 h 285"/>
              <a:gd name="T20" fmla="*/ 532404 w 461"/>
              <a:gd name="T21" fmla="*/ 96253 h 285"/>
              <a:gd name="T22" fmla="*/ 298050 w 461"/>
              <a:gd name="T23" fmla="*/ 214162 h 285"/>
              <a:gd name="T24" fmla="*/ 277619 w 461"/>
              <a:gd name="T25" fmla="*/ 214162 h 285"/>
              <a:gd name="T26" fmla="*/ 243969 w 461"/>
              <a:gd name="T27" fmla="*/ 214162 h 285"/>
              <a:gd name="T28" fmla="*/ 21633 w 461"/>
              <a:gd name="T29" fmla="*/ 96253 h 285"/>
              <a:gd name="T30" fmla="*/ 10816 w 461"/>
              <a:gd name="T31" fmla="*/ 96253 h 285"/>
              <a:gd name="T32" fmla="*/ 10816 w 461"/>
              <a:gd name="T33" fmla="*/ 320040 h 285"/>
              <a:gd name="T34" fmla="*/ 42064 w 461"/>
              <a:gd name="T35" fmla="*/ 341697 h 285"/>
              <a:gd name="T36" fmla="*/ 510772 w 461"/>
              <a:gd name="T37" fmla="*/ 341697 h 285"/>
              <a:gd name="T38" fmla="*/ 543221 w 461"/>
              <a:gd name="T39" fmla="*/ 320040 h 285"/>
              <a:gd name="T40" fmla="*/ 543221 w 461"/>
              <a:gd name="T41" fmla="*/ 96253 h 285"/>
              <a:gd name="T42" fmla="*/ 532404 w 461"/>
              <a:gd name="T43" fmla="*/ 96253 h 285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461" h="285">
                <a:moveTo>
                  <a:pt x="18" y="27"/>
                </a:moveTo>
                <a:lnTo>
                  <a:pt x="18" y="27"/>
                </a:lnTo>
                <a:cubicBezTo>
                  <a:pt x="35" y="35"/>
                  <a:pt x="203" y="125"/>
                  <a:pt x="203" y="125"/>
                </a:cubicBezTo>
                <a:cubicBezTo>
                  <a:pt x="212" y="133"/>
                  <a:pt x="221" y="133"/>
                  <a:pt x="231" y="133"/>
                </a:cubicBezTo>
                <a:cubicBezTo>
                  <a:pt x="239" y="133"/>
                  <a:pt x="248" y="133"/>
                  <a:pt x="248" y="125"/>
                </a:cubicBezTo>
                <a:cubicBezTo>
                  <a:pt x="256" y="125"/>
                  <a:pt x="425" y="35"/>
                  <a:pt x="434" y="27"/>
                </a:cubicBezTo>
                <a:cubicBezTo>
                  <a:pt x="452" y="18"/>
                  <a:pt x="460" y="0"/>
                  <a:pt x="443" y="0"/>
                </a:cubicBezTo>
                <a:cubicBezTo>
                  <a:pt x="18" y="0"/>
                  <a:pt x="18" y="0"/>
                  <a:pt x="18" y="0"/>
                </a:cubicBezTo>
                <a:cubicBezTo>
                  <a:pt x="0" y="0"/>
                  <a:pt x="9" y="18"/>
                  <a:pt x="18" y="27"/>
                </a:cubicBezTo>
                <a:close/>
                <a:moveTo>
                  <a:pt x="443" y="80"/>
                </a:moveTo>
                <a:lnTo>
                  <a:pt x="443" y="80"/>
                </a:lnTo>
                <a:cubicBezTo>
                  <a:pt x="434" y="80"/>
                  <a:pt x="256" y="169"/>
                  <a:pt x="248" y="178"/>
                </a:cubicBezTo>
                <a:cubicBezTo>
                  <a:pt x="248" y="178"/>
                  <a:pt x="239" y="178"/>
                  <a:pt x="231" y="178"/>
                </a:cubicBezTo>
                <a:cubicBezTo>
                  <a:pt x="221" y="178"/>
                  <a:pt x="212" y="178"/>
                  <a:pt x="203" y="178"/>
                </a:cubicBezTo>
                <a:cubicBezTo>
                  <a:pt x="194" y="169"/>
                  <a:pt x="27" y="80"/>
                  <a:pt x="18" y="80"/>
                </a:cubicBezTo>
                <a:cubicBezTo>
                  <a:pt x="9" y="72"/>
                  <a:pt x="9" y="80"/>
                  <a:pt x="9" y="80"/>
                </a:cubicBezTo>
                <a:cubicBezTo>
                  <a:pt x="9" y="88"/>
                  <a:pt x="9" y="266"/>
                  <a:pt x="9" y="266"/>
                </a:cubicBezTo>
                <a:cubicBezTo>
                  <a:pt x="9" y="275"/>
                  <a:pt x="18" y="284"/>
                  <a:pt x="35" y="284"/>
                </a:cubicBezTo>
                <a:cubicBezTo>
                  <a:pt x="425" y="284"/>
                  <a:pt x="425" y="284"/>
                  <a:pt x="425" y="284"/>
                </a:cubicBezTo>
                <a:cubicBezTo>
                  <a:pt x="443" y="284"/>
                  <a:pt x="452" y="275"/>
                  <a:pt x="452" y="266"/>
                </a:cubicBezTo>
                <a:cubicBezTo>
                  <a:pt x="452" y="266"/>
                  <a:pt x="452" y="88"/>
                  <a:pt x="452" y="80"/>
                </a:cubicBezTo>
                <a:cubicBezTo>
                  <a:pt x="452" y="80"/>
                  <a:pt x="452" y="72"/>
                  <a:pt x="443" y="8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/>
        </p:spPr>
        <p:txBody>
          <a:bodyPr wrap="none" lIns="121899" tIns="60949" rIns="121899" bIns="60949" anchor="ctr"/>
          <a:lstStyle/>
          <a:p>
            <a:endParaRPr lang="id-ID" sz="24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Freeform 76">
            <a:extLst>
              <a:ext uri="{FF2B5EF4-FFF2-40B4-BE49-F238E27FC236}">
                <a16:creationId xmlns:a16="http://schemas.microsoft.com/office/drawing/2014/main" id="{C2B7DAAF-9788-4EF7-99D9-34EB3B302E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7603" y="4059339"/>
            <a:ext cx="178045" cy="307608"/>
          </a:xfrm>
          <a:custGeom>
            <a:avLst/>
            <a:gdLst>
              <a:gd name="T0" fmla="*/ 284370 w 283"/>
              <a:gd name="T1" fmla="*/ 0 h 489"/>
              <a:gd name="T2" fmla="*/ 284370 w 283"/>
              <a:gd name="T3" fmla="*/ 0 h 489"/>
              <a:gd name="T4" fmla="*/ 52573 w 283"/>
              <a:gd name="T5" fmla="*/ 0 h 489"/>
              <a:gd name="T6" fmla="*/ 0 w 283"/>
              <a:gd name="T7" fmla="*/ 52566 h 489"/>
              <a:gd name="T8" fmla="*/ 0 w 283"/>
              <a:gd name="T9" fmla="*/ 518492 h 489"/>
              <a:gd name="T10" fmla="*/ 52573 w 283"/>
              <a:gd name="T11" fmla="*/ 583005 h 489"/>
              <a:gd name="T12" fmla="*/ 284370 w 283"/>
              <a:gd name="T13" fmla="*/ 583005 h 489"/>
              <a:gd name="T14" fmla="*/ 336943 w 283"/>
              <a:gd name="T15" fmla="*/ 518492 h 489"/>
              <a:gd name="T16" fmla="*/ 336943 w 283"/>
              <a:gd name="T17" fmla="*/ 52566 h 489"/>
              <a:gd name="T18" fmla="*/ 284370 w 283"/>
              <a:gd name="T19" fmla="*/ 0 h 489"/>
              <a:gd name="T20" fmla="*/ 168472 w 283"/>
              <a:gd name="T21" fmla="*/ 549554 h 489"/>
              <a:gd name="T22" fmla="*/ 168472 w 283"/>
              <a:gd name="T23" fmla="*/ 549554 h 489"/>
              <a:gd name="T24" fmla="*/ 126652 w 283"/>
              <a:gd name="T25" fmla="*/ 529245 h 489"/>
              <a:gd name="T26" fmla="*/ 168472 w 283"/>
              <a:gd name="T27" fmla="*/ 496988 h 489"/>
              <a:gd name="T28" fmla="*/ 210291 w 283"/>
              <a:gd name="T29" fmla="*/ 529245 h 489"/>
              <a:gd name="T30" fmla="*/ 168472 w 283"/>
              <a:gd name="T31" fmla="*/ 549554 h 489"/>
              <a:gd name="T32" fmla="*/ 295124 w 283"/>
              <a:gd name="T33" fmla="*/ 465926 h 489"/>
              <a:gd name="T34" fmla="*/ 295124 w 283"/>
              <a:gd name="T35" fmla="*/ 465926 h 489"/>
              <a:gd name="T36" fmla="*/ 41819 w 283"/>
              <a:gd name="T37" fmla="*/ 465926 h 489"/>
              <a:gd name="T38" fmla="*/ 41819 w 283"/>
              <a:gd name="T39" fmla="*/ 74070 h 489"/>
              <a:gd name="T40" fmla="*/ 295124 w 283"/>
              <a:gd name="T41" fmla="*/ 74070 h 489"/>
              <a:gd name="T42" fmla="*/ 295124 w 283"/>
              <a:gd name="T43" fmla="*/ 465926 h 489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283" h="489">
                <a:moveTo>
                  <a:pt x="238" y="0"/>
                </a:moveTo>
                <a:lnTo>
                  <a:pt x="238" y="0"/>
                </a:lnTo>
                <a:cubicBezTo>
                  <a:pt x="44" y="0"/>
                  <a:pt x="44" y="0"/>
                  <a:pt x="44" y="0"/>
                </a:cubicBezTo>
                <a:cubicBezTo>
                  <a:pt x="17" y="0"/>
                  <a:pt x="0" y="18"/>
                  <a:pt x="0" y="44"/>
                </a:cubicBezTo>
                <a:cubicBezTo>
                  <a:pt x="0" y="434"/>
                  <a:pt x="0" y="434"/>
                  <a:pt x="0" y="434"/>
                </a:cubicBezTo>
                <a:cubicBezTo>
                  <a:pt x="0" y="460"/>
                  <a:pt x="17" y="488"/>
                  <a:pt x="44" y="488"/>
                </a:cubicBezTo>
                <a:cubicBezTo>
                  <a:pt x="238" y="488"/>
                  <a:pt x="238" y="488"/>
                  <a:pt x="238" y="488"/>
                </a:cubicBezTo>
                <a:cubicBezTo>
                  <a:pt x="265" y="488"/>
                  <a:pt x="282" y="460"/>
                  <a:pt x="282" y="434"/>
                </a:cubicBezTo>
                <a:cubicBezTo>
                  <a:pt x="282" y="44"/>
                  <a:pt x="282" y="44"/>
                  <a:pt x="282" y="44"/>
                </a:cubicBezTo>
                <a:cubicBezTo>
                  <a:pt x="282" y="18"/>
                  <a:pt x="265" y="0"/>
                  <a:pt x="238" y="0"/>
                </a:cubicBezTo>
                <a:close/>
                <a:moveTo>
                  <a:pt x="141" y="460"/>
                </a:moveTo>
                <a:lnTo>
                  <a:pt x="141" y="460"/>
                </a:lnTo>
                <a:cubicBezTo>
                  <a:pt x="123" y="460"/>
                  <a:pt x="106" y="451"/>
                  <a:pt x="106" y="443"/>
                </a:cubicBezTo>
                <a:cubicBezTo>
                  <a:pt x="106" y="425"/>
                  <a:pt x="123" y="416"/>
                  <a:pt x="141" y="416"/>
                </a:cubicBezTo>
                <a:cubicBezTo>
                  <a:pt x="159" y="416"/>
                  <a:pt x="176" y="425"/>
                  <a:pt x="176" y="443"/>
                </a:cubicBezTo>
                <a:cubicBezTo>
                  <a:pt x="176" y="451"/>
                  <a:pt x="159" y="460"/>
                  <a:pt x="141" y="460"/>
                </a:cubicBezTo>
                <a:close/>
                <a:moveTo>
                  <a:pt x="247" y="390"/>
                </a:moveTo>
                <a:lnTo>
                  <a:pt x="247" y="390"/>
                </a:lnTo>
                <a:cubicBezTo>
                  <a:pt x="35" y="390"/>
                  <a:pt x="35" y="390"/>
                  <a:pt x="35" y="390"/>
                </a:cubicBezTo>
                <a:cubicBezTo>
                  <a:pt x="35" y="62"/>
                  <a:pt x="35" y="62"/>
                  <a:pt x="35" y="62"/>
                </a:cubicBezTo>
                <a:cubicBezTo>
                  <a:pt x="247" y="62"/>
                  <a:pt x="247" y="62"/>
                  <a:pt x="247" y="62"/>
                </a:cubicBezTo>
                <a:lnTo>
                  <a:pt x="247" y="39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/>
        </p:spPr>
        <p:txBody>
          <a:bodyPr wrap="none" lIns="121899" tIns="60949" rIns="121899" bIns="60949" anchor="ctr"/>
          <a:lstStyle/>
          <a:p>
            <a:endParaRPr lang="id-ID" sz="240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29B5BDFD-5A71-41B0-B922-34E1CBFE1C50}"/>
              </a:ext>
            </a:extLst>
          </p:cNvPr>
          <p:cNvSpPr txBox="1"/>
          <p:nvPr/>
        </p:nvSpPr>
        <p:spPr>
          <a:xfrm>
            <a:off x="908083" y="4277596"/>
            <a:ext cx="258988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1100" spc="3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+</a:t>
            </a:r>
            <a:r>
              <a:rPr lang="ru-RU" sz="1100" spc="3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7 727 330 65 00</a:t>
            </a:r>
            <a:endParaRPr lang="id-ID" sz="1100" spc="3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3A7D65D0-1295-4A3B-8D73-2B6466884662}"/>
              </a:ext>
            </a:extLst>
          </p:cNvPr>
          <p:cNvSpPr txBox="1"/>
          <p:nvPr/>
        </p:nvSpPr>
        <p:spPr>
          <a:xfrm>
            <a:off x="908083" y="3960808"/>
            <a:ext cx="15021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spc="3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ТЕЛЕФОН</a:t>
            </a:r>
            <a:endParaRPr lang="id-ID" sz="1400" b="1" spc="3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43514A73-BEDD-4145-B057-B71713FA8D2E}"/>
              </a:ext>
            </a:extLst>
          </p:cNvPr>
          <p:cNvSpPr txBox="1"/>
          <p:nvPr/>
        </p:nvSpPr>
        <p:spPr>
          <a:xfrm>
            <a:off x="939782" y="5057082"/>
            <a:ext cx="2666188" cy="271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900" spc="3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Almaty.info</a:t>
            </a:r>
            <a:r>
              <a:rPr lang="id-ID" sz="900" spc="3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@</a:t>
            </a:r>
            <a:r>
              <a:rPr lang="en-US" sz="900" spc="3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king.kz</a:t>
            </a:r>
            <a:endParaRPr lang="id-ID" sz="900" spc="3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F15E619C-7FAD-498E-88EE-27287F899B2C}"/>
              </a:ext>
            </a:extLst>
          </p:cNvPr>
          <p:cNvSpPr txBox="1"/>
          <p:nvPr/>
        </p:nvSpPr>
        <p:spPr>
          <a:xfrm>
            <a:off x="908082" y="4745614"/>
            <a:ext cx="15021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1400" b="1" spc="3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EMAIL</a:t>
            </a:r>
          </a:p>
        </p:txBody>
      </p:sp>
      <p:cxnSp>
        <p:nvCxnSpPr>
          <p:cNvPr id="40" name="Straight Connector 21">
            <a:extLst>
              <a:ext uri="{FF2B5EF4-FFF2-40B4-BE49-F238E27FC236}">
                <a16:creationId xmlns:a16="http://schemas.microsoft.com/office/drawing/2014/main" id="{2BAC79B6-8F2F-4979-AFD6-5CD11B1697D0}"/>
              </a:ext>
            </a:extLst>
          </p:cNvPr>
          <p:cNvCxnSpPr>
            <a:cxnSpLocks/>
          </p:cNvCxnSpPr>
          <p:nvPr/>
        </p:nvCxnSpPr>
        <p:spPr>
          <a:xfrm>
            <a:off x="8584059" y="1242725"/>
            <a:ext cx="562200" cy="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C5C0A96D-5709-411A-8015-02C17F91D6DF}"/>
              </a:ext>
            </a:extLst>
          </p:cNvPr>
          <p:cNvSpPr txBox="1"/>
          <p:nvPr/>
        </p:nvSpPr>
        <p:spPr>
          <a:xfrm>
            <a:off x="4350092" y="1371433"/>
            <a:ext cx="3341781" cy="7487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133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ТОО</a:t>
            </a:r>
            <a:r>
              <a:rPr lang="en-US" sz="2133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133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«</a:t>
            </a:r>
            <a:r>
              <a:rPr lang="ru-RU" sz="2133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Казгипронефтетранс</a:t>
            </a:r>
            <a:r>
              <a:rPr lang="ru-RU" sz="2133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»</a:t>
            </a:r>
            <a:endParaRPr lang="id-ID" sz="2133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2" name="Freeform 528">
            <a:extLst>
              <a:ext uri="{FF2B5EF4-FFF2-40B4-BE49-F238E27FC236}">
                <a16:creationId xmlns:a16="http://schemas.microsoft.com/office/drawing/2014/main" id="{DF967E99-DC9F-49F0-B674-B086503B6E24}"/>
              </a:ext>
            </a:extLst>
          </p:cNvPr>
          <p:cNvSpPr>
            <a:spLocks noEditPoints="1"/>
          </p:cNvSpPr>
          <p:nvPr/>
        </p:nvSpPr>
        <p:spPr bwMode="auto">
          <a:xfrm>
            <a:off x="4460757" y="2856317"/>
            <a:ext cx="277843" cy="277843"/>
          </a:xfrm>
          <a:custGeom>
            <a:avLst/>
            <a:gdLst>
              <a:gd name="T0" fmla="*/ 74 w 98"/>
              <a:gd name="T1" fmla="*/ 49 h 98"/>
              <a:gd name="T2" fmla="*/ 74 w 98"/>
              <a:gd name="T3" fmla="*/ 14 h 98"/>
              <a:gd name="T4" fmla="*/ 72 w 98"/>
              <a:gd name="T5" fmla="*/ 11 h 98"/>
              <a:gd name="T6" fmla="*/ 69 w 98"/>
              <a:gd name="T7" fmla="*/ 10 h 98"/>
              <a:gd name="T8" fmla="*/ 64 w 98"/>
              <a:gd name="T9" fmla="*/ 5 h 98"/>
              <a:gd name="T10" fmla="*/ 64 w 98"/>
              <a:gd name="T11" fmla="*/ 2 h 98"/>
              <a:gd name="T12" fmla="*/ 61 w 98"/>
              <a:gd name="T13" fmla="*/ 0 h 98"/>
              <a:gd name="T14" fmla="*/ 39 w 98"/>
              <a:gd name="T15" fmla="*/ 0 h 98"/>
              <a:gd name="T16" fmla="*/ 37 w 98"/>
              <a:gd name="T17" fmla="*/ 0 h 98"/>
              <a:gd name="T18" fmla="*/ 34 w 98"/>
              <a:gd name="T19" fmla="*/ 2 h 98"/>
              <a:gd name="T20" fmla="*/ 34 w 98"/>
              <a:gd name="T21" fmla="*/ 10 h 98"/>
              <a:gd name="T22" fmla="*/ 29 w 98"/>
              <a:gd name="T23" fmla="*/ 10 h 98"/>
              <a:gd name="T24" fmla="*/ 25 w 98"/>
              <a:gd name="T25" fmla="*/ 11 h 98"/>
              <a:gd name="T26" fmla="*/ 24 w 98"/>
              <a:gd name="T27" fmla="*/ 14 h 98"/>
              <a:gd name="T28" fmla="*/ 4 w 98"/>
              <a:gd name="T29" fmla="*/ 49 h 98"/>
              <a:gd name="T30" fmla="*/ 2 w 98"/>
              <a:gd name="T31" fmla="*/ 49 h 98"/>
              <a:gd name="T32" fmla="*/ 0 w 98"/>
              <a:gd name="T33" fmla="*/ 51 h 98"/>
              <a:gd name="T34" fmla="*/ 0 w 98"/>
              <a:gd name="T35" fmla="*/ 93 h 98"/>
              <a:gd name="T36" fmla="*/ 0 w 98"/>
              <a:gd name="T37" fmla="*/ 96 h 98"/>
              <a:gd name="T38" fmla="*/ 2 w 98"/>
              <a:gd name="T39" fmla="*/ 98 h 98"/>
              <a:gd name="T40" fmla="*/ 39 w 98"/>
              <a:gd name="T41" fmla="*/ 98 h 98"/>
              <a:gd name="T42" fmla="*/ 59 w 98"/>
              <a:gd name="T43" fmla="*/ 79 h 98"/>
              <a:gd name="T44" fmla="*/ 93 w 98"/>
              <a:gd name="T45" fmla="*/ 98 h 98"/>
              <a:gd name="T46" fmla="*/ 96 w 98"/>
              <a:gd name="T47" fmla="*/ 98 h 98"/>
              <a:gd name="T48" fmla="*/ 98 w 98"/>
              <a:gd name="T49" fmla="*/ 96 h 98"/>
              <a:gd name="T50" fmla="*/ 98 w 98"/>
              <a:gd name="T51" fmla="*/ 54 h 98"/>
              <a:gd name="T52" fmla="*/ 98 w 98"/>
              <a:gd name="T53" fmla="*/ 51 h 98"/>
              <a:gd name="T54" fmla="*/ 96 w 98"/>
              <a:gd name="T55" fmla="*/ 49 h 98"/>
              <a:gd name="T56" fmla="*/ 93 w 98"/>
              <a:gd name="T57" fmla="*/ 49 h 98"/>
              <a:gd name="T58" fmla="*/ 9 w 98"/>
              <a:gd name="T59" fmla="*/ 88 h 98"/>
              <a:gd name="T60" fmla="*/ 19 w 98"/>
              <a:gd name="T61" fmla="*/ 79 h 98"/>
              <a:gd name="T62" fmla="*/ 19 w 98"/>
              <a:gd name="T63" fmla="*/ 69 h 98"/>
              <a:gd name="T64" fmla="*/ 9 w 98"/>
              <a:gd name="T65" fmla="*/ 59 h 98"/>
              <a:gd name="T66" fmla="*/ 19 w 98"/>
              <a:gd name="T67" fmla="*/ 69 h 98"/>
              <a:gd name="T68" fmla="*/ 34 w 98"/>
              <a:gd name="T69" fmla="*/ 69 h 98"/>
              <a:gd name="T70" fmla="*/ 44 w 98"/>
              <a:gd name="T71" fmla="*/ 59 h 98"/>
              <a:gd name="T72" fmla="*/ 44 w 98"/>
              <a:gd name="T73" fmla="*/ 49 h 98"/>
              <a:gd name="T74" fmla="*/ 34 w 98"/>
              <a:gd name="T75" fmla="*/ 39 h 98"/>
              <a:gd name="T76" fmla="*/ 44 w 98"/>
              <a:gd name="T77" fmla="*/ 49 h 98"/>
              <a:gd name="T78" fmla="*/ 34 w 98"/>
              <a:gd name="T79" fmla="*/ 29 h 98"/>
              <a:gd name="T80" fmla="*/ 44 w 98"/>
              <a:gd name="T81" fmla="*/ 19 h 98"/>
              <a:gd name="T82" fmla="*/ 64 w 98"/>
              <a:gd name="T83" fmla="*/ 69 h 98"/>
              <a:gd name="T84" fmla="*/ 54 w 98"/>
              <a:gd name="T85" fmla="*/ 59 h 98"/>
              <a:gd name="T86" fmla="*/ 64 w 98"/>
              <a:gd name="T87" fmla="*/ 69 h 98"/>
              <a:gd name="T88" fmla="*/ 54 w 98"/>
              <a:gd name="T89" fmla="*/ 49 h 98"/>
              <a:gd name="T90" fmla="*/ 64 w 98"/>
              <a:gd name="T91" fmla="*/ 39 h 98"/>
              <a:gd name="T92" fmla="*/ 64 w 98"/>
              <a:gd name="T93" fmla="*/ 29 h 98"/>
              <a:gd name="T94" fmla="*/ 54 w 98"/>
              <a:gd name="T95" fmla="*/ 19 h 98"/>
              <a:gd name="T96" fmla="*/ 64 w 98"/>
              <a:gd name="T97" fmla="*/ 29 h 98"/>
              <a:gd name="T98" fmla="*/ 78 w 98"/>
              <a:gd name="T99" fmla="*/ 88 h 98"/>
              <a:gd name="T100" fmla="*/ 88 w 98"/>
              <a:gd name="T101" fmla="*/ 79 h 98"/>
              <a:gd name="T102" fmla="*/ 88 w 98"/>
              <a:gd name="T103" fmla="*/ 69 h 98"/>
              <a:gd name="T104" fmla="*/ 78 w 98"/>
              <a:gd name="T105" fmla="*/ 59 h 98"/>
              <a:gd name="T106" fmla="*/ 88 w 98"/>
              <a:gd name="T107" fmla="*/ 69 h 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98" h="98">
                <a:moveTo>
                  <a:pt x="93" y="49"/>
                </a:moveTo>
                <a:lnTo>
                  <a:pt x="74" y="49"/>
                </a:lnTo>
                <a:lnTo>
                  <a:pt x="74" y="14"/>
                </a:lnTo>
                <a:lnTo>
                  <a:pt x="74" y="14"/>
                </a:lnTo>
                <a:lnTo>
                  <a:pt x="74" y="12"/>
                </a:lnTo>
                <a:lnTo>
                  <a:pt x="72" y="11"/>
                </a:lnTo>
                <a:lnTo>
                  <a:pt x="71" y="10"/>
                </a:lnTo>
                <a:lnTo>
                  <a:pt x="69" y="10"/>
                </a:lnTo>
                <a:lnTo>
                  <a:pt x="64" y="10"/>
                </a:lnTo>
                <a:lnTo>
                  <a:pt x="64" y="5"/>
                </a:lnTo>
                <a:lnTo>
                  <a:pt x="64" y="5"/>
                </a:lnTo>
                <a:lnTo>
                  <a:pt x="64" y="2"/>
                </a:lnTo>
                <a:lnTo>
                  <a:pt x="62" y="1"/>
                </a:lnTo>
                <a:lnTo>
                  <a:pt x="61" y="0"/>
                </a:lnTo>
                <a:lnTo>
                  <a:pt x="59" y="0"/>
                </a:lnTo>
                <a:lnTo>
                  <a:pt x="39" y="0"/>
                </a:lnTo>
                <a:lnTo>
                  <a:pt x="39" y="0"/>
                </a:lnTo>
                <a:lnTo>
                  <a:pt x="37" y="0"/>
                </a:lnTo>
                <a:lnTo>
                  <a:pt x="35" y="1"/>
                </a:lnTo>
                <a:lnTo>
                  <a:pt x="34" y="2"/>
                </a:lnTo>
                <a:lnTo>
                  <a:pt x="34" y="5"/>
                </a:lnTo>
                <a:lnTo>
                  <a:pt x="34" y="10"/>
                </a:lnTo>
                <a:lnTo>
                  <a:pt x="29" y="10"/>
                </a:lnTo>
                <a:lnTo>
                  <a:pt x="29" y="10"/>
                </a:lnTo>
                <a:lnTo>
                  <a:pt x="27" y="10"/>
                </a:lnTo>
                <a:lnTo>
                  <a:pt x="25" y="11"/>
                </a:lnTo>
                <a:lnTo>
                  <a:pt x="24" y="12"/>
                </a:lnTo>
                <a:lnTo>
                  <a:pt x="24" y="14"/>
                </a:lnTo>
                <a:lnTo>
                  <a:pt x="24" y="49"/>
                </a:lnTo>
                <a:lnTo>
                  <a:pt x="4" y="49"/>
                </a:lnTo>
                <a:lnTo>
                  <a:pt x="4" y="49"/>
                </a:lnTo>
                <a:lnTo>
                  <a:pt x="2" y="49"/>
                </a:lnTo>
                <a:lnTo>
                  <a:pt x="1" y="50"/>
                </a:lnTo>
                <a:lnTo>
                  <a:pt x="0" y="51"/>
                </a:lnTo>
                <a:lnTo>
                  <a:pt x="0" y="54"/>
                </a:lnTo>
                <a:lnTo>
                  <a:pt x="0" y="93"/>
                </a:lnTo>
                <a:lnTo>
                  <a:pt x="0" y="93"/>
                </a:lnTo>
                <a:lnTo>
                  <a:pt x="0" y="96"/>
                </a:lnTo>
                <a:lnTo>
                  <a:pt x="1" y="97"/>
                </a:lnTo>
                <a:lnTo>
                  <a:pt x="2" y="98"/>
                </a:lnTo>
                <a:lnTo>
                  <a:pt x="4" y="98"/>
                </a:lnTo>
                <a:lnTo>
                  <a:pt x="39" y="98"/>
                </a:lnTo>
                <a:lnTo>
                  <a:pt x="39" y="79"/>
                </a:lnTo>
                <a:lnTo>
                  <a:pt x="59" y="79"/>
                </a:lnTo>
                <a:lnTo>
                  <a:pt x="59" y="98"/>
                </a:lnTo>
                <a:lnTo>
                  <a:pt x="93" y="98"/>
                </a:lnTo>
                <a:lnTo>
                  <a:pt x="93" y="98"/>
                </a:lnTo>
                <a:lnTo>
                  <a:pt x="96" y="98"/>
                </a:lnTo>
                <a:lnTo>
                  <a:pt x="97" y="97"/>
                </a:lnTo>
                <a:lnTo>
                  <a:pt x="98" y="96"/>
                </a:lnTo>
                <a:lnTo>
                  <a:pt x="98" y="93"/>
                </a:lnTo>
                <a:lnTo>
                  <a:pt x="98" y="54"/>
                </a:lnTo>
                <a:lnTo>
                  <a:pt x="98" y="54"/>
                </a:lnTo>
                <a:lnTo>
                  <a:pt x="98" y="51"/>
                </a:lnTo>
                <a:lnTo>
                  <a:pt x="97" y="50"/>
                </a:lnTo>
                <a:lnTo>
                  <a:pt x="96" y="49"/>
                </a:lnTo>
                <a:lnTo>
                  <a:pt x="93" y="49"/>
                </a:lnTo>
                <a:lnTo>
                  <a:pt x="93" y="49"/>
                </a:lnTo>
                <a:close/>
                <a:moveTo>
                  <a:pt x="19" y="88"/>
                </a:moveTo>
                <a:lnTo>
                  <a:pt x="9" y="88"/>
                </a:lnTo>
                <a:lnTo>
                  <a:pt x="9" y="79"/>
                </a:lnTo>
                <a:lnTo>
                  <a:pt x="19" y="79"/>
                </a:lnTo>
                <a:lnTo>
                  <a:pt x="19" y="88"/>
                </a:lnTo>
                <a:close/>
                <a:moveTo>
                  <a:pt x="19" y="69"/>
                </a:moveTo>
                <a:lnTo>
                  <a:pt x="9" y="69"/>
                </a:lnTo>
                <a:lnTo>
                  <a:pt x="9" y="59"/>
                </a:lnTo>
                <a:lnTo>
                  <a:pt x="19" y="59"/>
                </a:lnTo>
                <a:lnTo>
                  <a:pt x="19" y="69"/>
                </a:lnTo>
                <a:close/>
                <a:moveTo>
                  <a:pt x="44" y="69"/>
                </a:moveTo>
                <a:lnTo>
                  <a:pt x="34" y="69"/>
                </a:lnTo>
                <a:lnTo>
                  <a:pt x="34" y="59"/>
                </a:lnTo>
                <a:lnTo>
                  <a:pt x="44" y="59"/>
                </a:lnTo>
                <a:lnTo>
                  <a:pt x="44" y="69"/>
                </a:lnTo>
                <a:close/>
                <a:moveTo>
                  <a:pt x="44" y="49"/>
                </a:moveTo>
                <a:lnTo>
                  <a:pt x="34" y="49"/>
                </a:lnTo>
                <a:lnTo>
                  <a:pt x="34" y="39"/>
                </a:lnTo>
                <a:lnTo>
                  <a:pt x="44" y="39"/>
                </a:lnTo>
                <a:lnTo>
                  <a:pt x="44" y="49"/>
                </a:lnTo>
                <a:close/>
                <a:moveTo>
                  <a:pt x="44" y="29"/>
                </a:moveTo>
                <a:lnTo>
                  <a:pt x="34" y="29"/>
                </a:lnTo>
                <a:lnTo>
                  <a:pt x="34" y="19"/>
                </a:lnTo>
                <a:lnTo>
                  <a:pt x="44" y="19"/>
                </a:lnTo>
                <a:lnTo>
                  <a:pt x="44" y="29"/>
                </a:lnTo>
                <a:close/>
                <a:moveTo>
                  <a:pt x="64" y="69"/>
                </a:moveTo>
                <a:lnTo>
                  <a:pt x="54" y="69"/>
                </a:lnTo>
                <a:lnTo>
                  <a:pt x="54" y="59"/>
                </a:lnTo>
                <a:lnTo>
                  <a:pt x="64" y="59"/>
                </a:lnTo>
                <a:lnTo>
                  <a:pt x="64" y="69"/>
                </a:lnTo>
                <a:close/>
                <a:moveTo>
                  <a:pt x="64" y="49"/>
                </a:moveTo>
                <a:lnTo>
                  <a:pt x="54" y="49"/>
                </a:lnTo>
                <a:lnTo>
                  <a:pt x="54" y="39"/>
                </a:lnTo>
                <a:lnTo>
                  <a:pt x="64" y="39"/>
                </a:lnTo>
                <a:lnTo>
                  <a:pt x="64" y="49"/>
                </a:lnTo>
                <a:close/>
                <a:moveTo>
                  <a:pt x="64" y="29"/>
                </a:moveTo>
                <a:lnTo>
                  <a:pt x="54" y="29"/>
                </a:lnTo>
                <a:lnTo>
                  <a:pt x="54" y="19"/>
                </a:lnTo>
                <a:lnTo>
                  <a:pt x="64" y="19"/>
                </a:lnTo>
                <a:lnTo>
                  <a:pt x="64" y="29"/>
                </a:lnTo>
                <a:close/>
                <a:moveTo>
                  <a:pt x="88" y="88"/>
                </a:moveTo>
                <a:lnTo>
                  <a:pt x="78" y="88"/>
                </a:lnTo>
                <a:lnTo>
                  <a:pt x="78" y="79"/>
                </a:lnTo>
                <a:lnTo>
                  <a:pt x="88" y="79"/>
                </a:lnTo>
                <a:lnTo>
                  <a:pt x="88" y="88"/>
                </a:lnTo>
                <a:close/>
                <a:moveTo>
                  <a:pt x="88" y="69"/>
                </a:moveTo>
                <a:lnTo>
                  <a:pt x="78" y="69"/>
                </a:lnTo>
                <a:lnTo>
                  <a:pt x="78" y="59"/>
                </a:lnTo>
                <a:lnTo>
                  <a:pt x="88" y="59"/>
                </a:lnTo>
                <a:lnTo>
                  <a:pt x="88" y="6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/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u="sng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65361C59-CDA1-43B7-BD4B-908AD1FE307D}"/>
              </a:ext>
            </a:extLst>
          </p:cNvPr>
          <p:cNvSpPr txBox="1"/>
          <p:nvPr/>
        </p:nvSpPr>
        <p:spPr>
          <a:xfrm>
            <a:off x="4758649" y="2825745"/>
            <a:ext cx="15021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spc="3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АДРЕС</a:t>
            </a:r>
            <a:endParaRPr lang="id-ID" sz="1400" b="1" spc="3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9473DE7D-C761-4629-86B2-FB3A3FE43B6B}"/>
              </a:ext>
            </a:extLst>
          </p:cNvPr>
          <p:cNvSpPr txBox="1"/>
          <p:nvPr/>
        </p:nvSpPr>
        <p:spPr>
          <a:xfrm>
            <a:off x="4383901" y="3164299"/>
            <a:ext cx="22467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9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Республика Казахстан, 050016</a:t>
            </a:r>
          </a:p>
          <a:p>
            <a:pPr>
              <a:lnSpc>
                <a:spcPct val="150000"/>
              </a:lnSpc>
            </a:pPr>
            <a:r>
              <a:rPr lang="ru-RU" sz="9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г. Алматы, </a:t>
            </a:r>
            <a:r>
              <a:rPr lang="ru-RU" sz="9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Алмалинский</a:t>
            </a:r>
            <a:r>
              <a:rPr lang="ru-RU" sz="9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район </a:t>
            </a:r>
          </a:p>
          <a:p>
            <a:pPr>
              <a:lnSpc>
                <a:spcPct val="150000"/>
              </a:lnSpc>
            </a:pPr>
            <a:r>
              <a:rPr lang="ru-RU" sz="9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пр. </a:t>
            </a:r>
            <a:r>
              <a:rPr lang="ru-RU" sz="9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Райымбека</a:t>
            </a:r>
            <a:r>
              <a:rPr lang="ru-RU" sz="9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160 А</a:t>
            </a:r>
            <a:endParaRPr lang="id-ID" sz="9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150000"/>
              </a:lnSpc>
            </a:pPr>
            <a:endParaRPr lang="id-ID" sz="9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5" name="Freeform 51">
            <a:extLst>
              <a:ext uri="{FF2B5EF4-FFF2-40B4-BE49-F238E27FC236}">
                <a16:creationId xmlns:a16="http://schemas.microsoft.com/office/drawing/2014/main" id="{C28CC425-12E9-49EA-A823-0488AFFB27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05046" y="4824615"/>
            <a:ext cx="291725" cy="180552"/>
          </a:xfrm>
          <a:custGeom>
            <a:avLst/>
            <a:gdLst>
              <a:gd name="T0" fmla="*/ 21633 w 461"/>
              <a:gd name="T1" fmla="*/ 32485 h 285"/>
              <a:gd name="T2" fmla="*/ 21633 w 461"/>
              <a:gd name="T3" fmla="*/ 32485 h 285"/>
              <a:gd name="T4" fmla="*/ 243969 w 461"/>
              <a:gd name="T5" fmla="*/ 150395 h 285"/>
              <a:gd name="T6" fmla="*/ 277619 w 461"/>
              <a:gd name="T7" fmla="*/ 160020 h 285"/>
              <a:gd name="T8" fmla="*/ 298050 w 461"/>
              <a:gd name="T9" fmla="*/ 150395 h 285"/>
              <a:gd name="T10" fmla="*/ 521588 w 461"/>
              <a:gd name="T11" fmla="*/ 32485 h 285"/>
              <a:gd name="T12" fmla="*/ 532404 w 461"/>
              <a:gd name="T13" fmla="*/ 0 h 285"/>
              <a:gd name="T14" fmla="*/ 21633 w 461"/>
              <a:gd name="T15" fmla="*/ 0 h 285"/>
              <a:gd name="T16" fmla="*/ 21633 w 461"/>
              <a:gd name="T17" fmla="*/ 32485 h 285"/>
              <a:gd name="T18" fmla="*/ 532404 w 461"/>
              <a:gd name="T19" fmla="*/ 96253 h 285"/>
              <a:gd name="T20" fmla="*/ 532404 w 461"/>
              <a:gd name="T21" fmla="*/ 96253 h 285"/>
              <a:gd name="T22" fmla="*/ 298050 w 461"/>
              <a:gd name="T23" fmla="*/ 214162 h 285"/>
              <a:gd name="T24" fmla="*/ 277619 w 461"/>
              <a:gd name="T25" fmla="*/ 214162 h 285"/>
              <a:gd name="T26" fmla="*/ 243969 w 461"/>
              <a:gd name="T27" fmla="*/ 214162 h 285"/>
              <a:gd name="T28" fmla="*/ 21633 w 461"/>
              <a:gd name="T29" fmla="*/ 96253 h 285"/>
              <a:gd name="T30" fmla="*/ 10816 w 461"/>
              <a:gd name="T31" fmla="*/ 96253 h 285"/>
              <a:gd name="T32" fmla="*/ 10816 w 461"/>
              <a:gd name="T33" fmla="*/ 320040 h 285"/>
              <a:gd name="T34" fmla="*/ 42064 w 461"/>
              <a:gd name="T35" fmla="*/ 341697 h 285"/>
              <a:gd name="T36" fmla="*/ 510772 w 461"/>
              <a:gd name="T37" fmla="*/ 341697 h 285"/>
              <a:gd name="T38" fmla="*/ 543221 w 461"/>
              <a:gd name="T39" fmla="*/ 320040 h 285"/>
              <a:gd name="T40" fmla="*/ 543221 w 461"/>
              <a:gd name="T41" fmla="*/ 96253 h 285"/>
              <a:gd name="T42" fmla="*/ 532404 w 461"/>
              <a:gd name="T43" fmla="*/ 96253 h 285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461" h="285">
                <a:moveTo>
                  <a:pt x="18" y="27"/>
                </a:moveTo>
                <a:lnTo>
                  <a:pt x="18" y="27"/>
                </a:lnTo>
                <a:cubicBezTo>
                  <a:pt x="35" y="35"/>
                  <a:pt x="203" y="125"/>
                  <a:pt x="203" y="125"/>
                </a:cubicBezTo>
                <a:cubicBezTo>
                  <a:pt x="212" y="133"/>
                  <a:pt x="221" y="133"/>
                  <a:pt x="231" y="133"/>
                </a:cubicBezTo>
                <a:cubicBezTo>
                  <a:pt x="239" y="133"/>
                  <a:pt x="248" y="133"/>
                  <a:pt x="248" y="125"/>
                </a:cubicBezTo>
                <a:cubicBezTo>
                  <a:pt x="256" y="125"/>
                  <a:pt x="425" y="35"/>
                  <a:pt x="434" y="27"/>
                </a:cubicBezTo>
                <a:cubicBezTo>
                  <a:pt x="452" y="18"/>
                  <a:pt x="460" y="0"/>
                  <a:pt x="443" y="0"/>
                </a:cubicBezTo>
                <a:cubicBezTo>
                  <a:pt x="18" y="0"/>
                  <a:pt x="18" y="0"/>
                  <a:pt x="18" y="0"/>
                </a:cubicBezTo>
                <a:cubicBezTo>
                  <a:pt x="0" y="0"/>
                  <a:pt x="9" y="18"/>
                  <a:pt x="18" y="27"/>
                </a:cubicBezTo>
                <a:close/>
                <a:moveTo>
                  <a:pt x="443" y="80"/>
                </a:moveTo>
                <a:lnTo>
                  <a:pt x="443" y="80"/>
                </a:lnTo>
                <a:cubicBezTo>
                  <a:pt x="434" y="80"/>
                  <a:pt x="256" y="169"/>
                  <a:pt x="248" y="178"/>
                </a:cubicBezTo>
                <a:cubicBezTo>
                  <a:pt x="248" y="178"/>
                  <a:pt x="239" y="178"/>
                  <a:pt x="231" y="178"/>
                </a:cubicBezTo>
                <a:cubicBezTo>
                  <a:pt x="221" y="178"/>
                  <a:pt x="212" y="178"/>
                  <a:pt x="203" y="178"/>
                </a:cubicBezTo>
                <a:cubicBezTo>
                  <a:pt x="194" y="169"/>
                  <a:pt x="27" y="80"/>
                  <a:pt x="18" y="80"/>
                </a:cubicBezTo>
                <a:cubicBezTo>
                  <a:pt x="9" y="72"/>
                  <a:pt x="9" y="80"/>
                  <a:pt x="9" y="80"/>
                </a:cubicBezTo>
                <a:cubicBezTo>
                  <a:pt x="9" y="88"/>
                  <a:pt x="9" y="266"/>
                  <a:pt x="9" y="266"/>
                </a:cubicBezTo>
                <a:cubicBezTo>
                  <a:pt x="9" y="275"/>
                  <a:pt x="18" y="284"/>
                  <a:pt x="35" y="284"/>
                </a:cubicBezTo>
                <a:cubicBezTo>
                  <a:pt x="425" y="284"/>
                  <a:pt x="425" y="284"/>
                  <a:pt x="425" y="284"/>
                </a:cubicBezTo>
                <a:cubicBezTo>
                  <a:pt x="443" y="284"/>
                  <a:pt x="452" y="275"/>
                  <a:pt x="452" y="266"/>
                </a:cubicBezTo>
                <a:cubicBezTo>
                  <a:pt x="452" y="266"/>
                  <a:pt x="452" y="88"/>
                  <a:pt x="452" y="80"/>
                </a:cubicBezTo>
                <a:cubicBezTo>
                  <a:pt x="452" y="80"/>
                  <a:pt x="452" y="72"/>
                  <a:pt x="443" y="8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/>
        </p:spPr>
        <p:txBody>
          <a:bodyPr wrap="none" lIns="121899" tIns="60949" rIns="121899" bIns="60949" anchor="ctr"/>
          <a:lstStyle/>
          <a:p>
            <a:endParaRPr lang="id-ID" sz="24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6" name="Freeform 76">
            <a:extLst>
              <a:ext uri="{FF2B5EF4-FFF2-40B4-BE49-F238E27FC236}">
                <a16:creationId xmlns:a16="http://schemas.microsoft.com/office/drawing/2014/main" id="{BACA09B2-047B-4551-BEBA-0DB3AA9EFC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15206" y="4059339"/>
            <a:ext cx="178045" cy="307608"/>
          </a:xfrm>
          <a:custGeom>
            <a:avLst/>
            <a:gdLst>
              <a:gd name="T0" fmla="*/ 284370 w 283"/>
              <a:gd name="T1" fmla="*/ 0 h 489"/>
              <a:gd name="T2" fmla="*/ 284370 w 283"/>
              <a:gd name="T3" fmla="*/ 0 h 489"/>
              <a:gd name="T4" fmla="*/ 52573 w 283"/>
              <a:gd name="T5" fmla="*/ 0 h 489"/>
              <a:gd name="T6" fmla="*/ 0 w 283"/>
              <a:gd name="T7" fmla="*/ 52566 h 489"/>
              <a:gd name="T8" fmla="*/ 0 w 283"/>
              <a:gd name="T9" fmla="*/ 518492 h 489"/>
              <a:gd name="T10" fmla="*/ 52573 w 283"/>
              <a:gd name="T11" fmla="*/ 583005 h 489"/>
              <a:gd name="T12" fmla="*/ 284370 w 283"/>
              <a:gd name="T13" fmla="*/ 583005 h 489"/>
              <a:gd name="T14" fmla="*/ 336943 w 283"/>
              <a:gd name="T15" fmla="*/ 518492 h 489"/>
              <a:gd name="T16" fmla="*/ 336943 w 283"/>
              <a:gd name="T17" fmla="*/ 52566 h 489"/>
              <a:gd name="T18" fmla="*/ 284370 w 283"/>
              <a:gd name="T19" fmla="*/ 0 h 489"/>
              <a:gd name="T20" fmla="*/ 168472 w 283"/>
              <a:gd name="T21" fmla="*/ 549554 h 489"/>
              <a:gd name="T22" fmla="*/ 168472 w 283"/>
              <a:gd name="T23" fmla="*/ 549554 h 489"/>
              <a:gd name="T24" fmla="*/ 126652 w 283"/>
              <a:gd name="T25" fmla="*/ 529245 h 489"/>
              <a:gd name="T26" fmla="*/ 168472 w 283"/>
              <a:gd name="T27" fmla="*/ 496988 h 489"/>
              <a:gd name="T28" fmla="*/ 210291 w 283"/>
              <a:gd name="T29" fmla="*/ 529245 h 489"/>
              <a:gd name="T30" fmla="*/ 168472 w 283"/>
              <a:gd name="T31" fmla="*/ 549554 h 489"/>
              <a:gd name="T32" fmla="*/ 295124 w 283"/>
              <a:gd name="T33" fmla="*/ 465926 h 489"/>
              <a:gd name="T34" fmla="*/ 295124 w 283"/>
              <a:gd name="T35" fmla="*/ 465926 h 489"/>
              <a:gd name="T36" fmla="*/ 41819 w 283"/>
              <a:gd name="T37" fmla="*/ 465926 h 489"/>
              <a:gd name="T38" fmla="*/ 41819 w 283"/>
              <a:gd name="T39" fmla="*/ 74070 h 489"/>
              <a:gd name="T40" fmla="*/ 295124 w 283"/>
              <a:gd name="T41" fmla="*/ 74070 h 489"/>
              <a:gd name="T42" fmla="*/ 295124 w 283"/>
              <a:gd name="T43" fmla="*/ 465926 h 489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283" h="489">
                <a:moveTo>
                  <a:pt x="238" y="0"/>
                </a:moveTo>
                <a:lnTo>
                  <a:pt x="238" y="0"/>
                </a:lnTo>
                <a:cubicBezTo>
                  <a:pt x="44" y="0"/>
                  <a:pt x="44" y="0"/>
                  <a:pt x="44" y="0"/>
                </a:cubicBezTo>
                <a:cubicBezTo>
                  <a:pt x="17" y="0"/>
                  <a:pt x="0" y="18"/>
                  <a:pt x="0" y="44"/>
                </a:cubicBezTo>
                <a:cubicBezTo>
                  <a:pt x="0" y="434"/>
                  <a:pt x="0" y="434"/>
                  <a:pt x="0" y="434"/>
                </a:cubicBezTo>
                <a:cubicBezTo>
                  <a:pt x="0" y="460"/>
                  <a:pt x="17" y="488"/>
                  <a:pt x="44" y="488"/>
                </a:cubicBezTo>
                <a:cubicBezTo>
                  <a:pt x="238" y="488"/>
                  <a:pt x="238" y="488"/>
                  <a:pt x="238" y="488"/>
                </a:cubicBezTo>
                <a:cubicBezTo>
                  <a:pt x="265" y="488"/>
                  <a:pt x="282" y="460"/>
                  <a:pt x="282" y="434"/>
                </a:cubicBezTo>
                <a:cubicBezTo>
                  <a:pt x="282" y="44"/>
                  <a:pt x="282" y="44"/>
                  <a:pt x="282" y="44"/>
                </a:cubicBezTo>
                <a:cubicBezTo>
                  <a:pt x="282" y="18"/>
                  <a:pt x="265" y="0"/>
                  <a:pt x="238" y="0"/>
                </a:cubicBezTo>
                <a:close/>
                <a:moveTo>
                  <a:pt x="141" y="460"/>
                </a:moveTo>
                <a:lnTo>
                  <a:pt x="141" y="460"/>
                </a:lnTo>
                <a:cubicBezTo>
                  <a:pt x="123" y="460"/>
                  <a:pt x="106" y="451"/>
                  <a:pt x="106" y="443"/>
                </a:cubicBezTo>
                <a:cubicBezTo>
                  <a:pt x="106" y="425"/>
                  <a:pt x="123" y="416"/>
                  <a:pt x="141" y="416"/>
                </a:cubicBezTo>
                <a:cubicBezTo>
                  <a:pt x="159" y="416"/>
                  <a:pt x="176" y="425"/>
                  <a:pt x="176" y="443"/>
                </a:cubicBezTo>
                <a:cubicBezTo>
                  <a:pt x="176" y="451"/>
                  <a:pt x="159" y="460"/>
                  <a:pt x="141" y="460"/>
                </a:cubicBezTo>
                <a:close/>
                <a:moveTo>
                  <a:pt x="247" y="390"/>
                </a:moveTo>
                <a:lnTo>
                  <a:pt x="247" y="390"/>
                </a:lnTo>
                <a:cubicBezTo>
                  <a:pt x="35" y="390"/>
                  <a:pt x="35" y="390"/>
                  <a:pt x="35" y="390"/>
                </a:cubicBezTo>
                <a:cubicBezTo>
                  <a:pt x="35" y="62"/>
                  <a:pt x="35" y="62"/>
                  <a:pt x="35" y="62"/>
                </a:cubicBezTo>
                <a:cubicBezTo>
                  <a:pt x="247" y="62"/>
                  <a:pt x="247" y="62"/>
                  <a:pt x="247" y="62"/>
                </a:cubicBezTo>
                <a:lnTo>
                  <a:pt x="247" y="39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/>
        </p:spPr>
        <p:txBody>
          <a:bodyPr wrap="none" lIns="121899" tIns="60949" rIns="121899" bIns="60949" anchor="ctr"/>
          <a:lstStyle/>
          <a:p>
            <a:endParaRPr lang="id-ID" sz="240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093E8048-FD0A-4047-9931-7A0CF6B8B17F}"/>
              </a:ext>
            </a:extLst>
          </p:cNvPr>
          <p:cNvSpPr txBox="1"/>
          <p:nvPr/>
        </p:nvSpPr>
        <p:spPr>
          <a:xfrm>
            <a:off x="5025686" y="4283949"/>
            <a:ext cx="258988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1100" spc="3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+</a:t>
            </a:r>
            <a:r>
              <a:rPr lang="ru-RU" sz="1100" spc="3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7 727 258 33 67</a:t>
            </a:r>
            <a:endParaRPr lang="id-ID" sz="1100" spc="3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id-ID" sz="1100" spc="3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+</a:t>
            </a:r>
            <a:r>
              <a:rPr lang="ru-RU" sz="1100" spc="3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7 727 258 39 20</a:t>
            </a:r>
            <a:endParaRPr lang="id-ID" sz="1100" spc="3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11B9ADEE-CAF2-4691-8333-FF8115A179F9}"/>
              </a:ext>
            </a:extLst>
          </p:cNvPr>
          <p:cNvSpPr txBox="1"/>
          <p:nvPr/>
        </p:nvSpPr>
        <p:spPr>
          <a:xfrm>
            <a:off x="5025686" y="3960808"/>
            <a:ext cx="15021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spc="3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ТЕЛЕФОН</a:t>
            </a:r>
            <a:endParaRPr lang="id-ID" sz="1400" b="1" spc="3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808036E9-52E5-4B47-B7F7-B14887F9DDE5}"/>
              </a:ext>
            </a:extLst>
          </p:cNvPr>
          <p:cNvSpPr txBox="1"/>
          <p:nvPr/>
        </p:nvSpPr>
        <p:spPr>
          <a:xfrm>
            <a:off x="5025686" y="5118343"/>
            <a:ext cx="2666188" cy="271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900" spc="3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info@kgnt.kz</a:t>
            </a:r>
            <a:endParaRPr lang="id-ID" sz="900" spc="3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7874D237-E902-4AEA-A14B-80F85E637A4B}"/>
              </a:ext>
            </a:extLst>
          </p:cNvPr>
          <p:cNvSpPr txBox="1"/>
          <p:nvPr/>
        </p:nvSpPr>
        <p:spPr>
          <a:xfrm>
            <a:off x="5025686" y="4779789"/>
            <a:ext cx="15021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1400" b="1" spc="3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EMAIL</a:t>
            </a:r>
          </a:p>
        </p:txBody>
      </p:sp>
      <p:sp>
        <p:nvSpPr>
          <p:cNvPr id="51" name="Freeform 528">
            <a:extLst>
              <a:ext uri="{FF2B5EF4-FFF2-40B4-BE49-F238E27FC236}">
                <a16:creationId xmlns:a16="http://schemas.microsoft.com/office/drawing/2014/main" id="{371B0A47-71B3-4DFB-8FD2-76A0E08A6A6E}"/>
              </a:ext>
            </a:extLst>
          </p:cNvPr>
          <p:cNvSpPr>
            <a:spLocks noEditPoints="1"/>
          </p:cNvSpPr>
          <p:nvPr/>
        </p:nvSpPr>
        <p:spPr bwMode="auto">
          <a:xfrm>
            <a:off x="8738788" y="2856317"/>
            <a:ext cx="277843" cy="277843"/>
          </a:xfrm>
          <a:custGeom>
            <a:avLst/>
            <a:gdLst>
              <a:gd name="T0" fmla="*/ 74 w 98"/>
              <a:gd name="T1" fmla="*/ 49 h 98"/>
              <a:gd name="T2" fmla="*/ 74 w 98"/>
              <a:gd name="T3" fmla="*/ 14 h 98"/>
              <a:gd name="T4" fmla="*/ 72 w 98"/>
              <a:gd name="T5" fmla="*/ 11 h 98"/>
              <a:gd name="T6" fmla="*/ 69 w 98"/>
              <a:gd name="T7" fmla="*/ 10 h 98"/>
              <a:gd name="T8" fmla="*/ 64 w 98"/>
              <a:gd name="T9" fmla="*/ 5 h 98"/>
              <a:gd name="T10" fmla="*/ 64 w 98"/>
              <a:gd name="T11" fmla="*/ 2 h 98"/>
              <a:gd name="T12" fmla="*/ 61 w 98"/>
              <a:gd name="T13" fmla="*/ 0 h 98"/>
              <a:gd name="T14" fmla="*/ 39 w 98"/>
              <a:gd name="T15" fmla="*/ 0 h 98"/>
              <a:gd name="T16" fmla="*/ 37 w 98"/>
              <a:gd name="T17" fmla="*/ 0 h 98"/>
              <a:gd name="T18" fmla="*/ 34 w 98"/>
              <a:gd name="T19" fmla="*/ 2 h 98"/>
              <a:gd name="T20" fmla="*/ 34 w 98"/>
              <a:gd name="T21" fmla="*/ 10 h 98"/>
              <a:gd name="T22" fmla="*/ 29 w 98"/>
              <a:gd name="T23" fmla="*/ 10 h 98"/>
              <a:gd name="T24" fmla="*/ 25 w 98"/>
              <a:gd name="T25" fmla="*/ 11 h 98"/>
              <a:gd name="T26" fmla="*/ 24 w 98"/>
              <a:gd name="T27" fmla="*/ 14 h 98"/>
              <a:gd name="T28" fmla="*/ 4 w 98"/>
              <a:gd name="T29" fmla="*/ 49 h 98"/>
              <a:gd name="T30" fmla="*/ 2 w 98"/>
              <a:gd name="T31" fmla="*/ 49 h 98"/>
              <a:gd name="T32" fmla="*/ 0 w 98"/>
              <a:gd name="T33" fmla="*/ 51 h 98"/>
              <a:gd name="T34" fmla="*/ 0 w 98"/>
              <a:gd name="T35" fmla="*/ 93 h 98"/>
              <a:gd name="T36" fmla="*/ 0 w 98"/>
              <a:gd name="T37" fmla="*/ 96 h 98"/>
              <a:gd name="T38" fmla="*/ 2 w 98"/>
              <a:gd name="T39" fmla="*/ 98 h 98"/>
              <a:gd name="T40" fmla="*/ 39 w 98"/>
              <a:gd name="T41" fmla="*/ 98 h 98"/>
              <a:gd name="T42" fmla="*/ 59 w 98"/>
              <a:gd name="T43" fmla="*/ 79 h 98"/>
              <a:gd name="T44" fmla="*/ 93 w 98"/>
              <a:gd name="T45" fmla="*/ 98 h 98"/>
              <a:gd name="T46" fmla="*/ 96 w 98"/>
              <a:gd name="T47" fmla="*/ 98 h 98"/>
              <a:gd name="T48" fmla="*/ 98 w 98"/>
              <a:gd name="T49" fmla="*/ 96 h 98"/>
              <a:gd name="T50" fmla="*/ 98 w 98"/>
              <a:gd name="T51" fmla="*/ 54 h 98"/>
              <a:gd name="T52" fmla="*/ 98 w 98"/>
              <a:gd name="T53" fmla="*/ 51 h 98"/>
              <a:gd name="T54" fmla="*/ 96 w 98"/>
              <a:gd name="T55" fmla="*/ 49 h 98"/>
              <a:gd name="T56" fmla="*/ 93 w 98"/>
              <a:gd name="T57" fmla="*/ 49 h 98"/>
              <a:gd name="T58" fmla="*/ 9 w 98"/>
              <a:gd name="T59" fmla="*/ 88 h 98"/>
              <a:gd name="T60" fmla="*/ 19 w 98"/>
              <a:gd name="T61" fmla="*/ 79 h 98"/>
              <a:gd name="T62" fmla="*/ 19 w 98"/>
              <a:gd name="T63" fmla="*/ 69 h 98"/>
              <a:gd name="T64" fmla="*/ 9 w 98"/>
              <a:gd name="T65" fmla="*/ 59 h 98"/>
              <a:gd name="T66" fmla="*/ 19 w 98"/>
              <a:gd name="T67" fmla="*/ 69 h 98"/>
              <a:gd name="T68" fmla="*/ 34 w 98"/>
              <a:gd name="T69" fmla="*/ 69 h 98"/>
              <a:gd name="T70" fmla="*/ 44 w 98"/>
              <a:gd name="T71" fmla="*/ 59 h 98"/>
              <a:gd name="T72" fmla="*/ 44 w 98"/>
              <a:gd name="T73" fmla="*/ 49 h 98"/>
              <a:gd name="T74" fmla="*/ 34 w 98"/>
              <a:gd name="T75" fmla="*/ 39 h 98"/>
              <a:gd name="T76" fmla="*/ 44 w 98"/>
              <a:gd name="T77" fmla="*/ 49 h 98"/>
              <a:gd name="T78" fmla="*/ 34 w 98"/>
              <a:gd name="T79" fmla="*/ 29 h 98"/>
              <a:gd name="T80" fmla="*/ 44 w 98"/>
              <a:gd name="T81" fmla="*/ 19 h 98"/>
              <a:gd name="T82" fmla="*/ 64 w 98"/>
              <a:gd name="T83" fmla="*/ 69 h 98"/>
              <a:gd name="T84" fmla="*/ 54 w 98"/>
              <a:gd name="T85" fmla="*/ 59 h 98"/>
              <a:gd name="T86" fmla="*/ 64 w 98"/>
              <a:gd name="T87" fmla="*/ 69 h 98"/>
              <a:gd name="T88" fmla="*/ 54 w 98"/>
              <a:gd name="T89" fmla="*/ 49 h 98"/>
              <a:gd name="T90" fmla="*/ 64 w 98"/>
              <a:gd name="T91" fmla="*/ 39 h 98"/>
              <a:gd name="T92" fmla="*/ 64 w 98"/>
              <a:gd name="T93" fmla="*/ 29 h 98"/>
              <a:gd name="T94" fmla="*/ 54 w 98"/>
              <a:gd name="T95" fmla="*/ 19 h 98"/>
              <a:gd name="T96" fmla="*/ 64 w 98"/>
              <a:gd name="T97" fmla="*/ 29 h 98"/>
              <a:gd name="T98" fmla="*/ 78 w 98"/>
              <a:gd name="T99" fmla="*/ 88 h 98"/>
              <a:gd name="T100" fmla="*/ 88 w 98"/>
              <a:gd name="T101" fmla="*/ 79 h 98"/>
              <a:gd name="T102" fmla="*/ 88 w 98"/>
              <a:gd name="T103" fmla="*/ 69 h 98"/>
              <a:gd name="T104" fmla="*/ 78 w 98"/>
              <a:gd name="T105" fmla="*/ 59 h 98"/>
              <a:gd name="T106" fmla="*/ 88 w 98"/>
              <a:gd name="T107" fmla="*/ 69 h 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98" h="98">
                <a:moveTo>
                  <a:pt x="93" y="49"/>
                </a:moveTo>
                <a:lnTo>
                  <a:pt x="74" y="49"/>
                </a:lnTo>
                <a:lnTo>
                  <a:pt x="74" y="14"/>
                </a:lnTo>
                <a:lnTo>
                  <a:pt x="74" y="14"/>
                </a:lnTo>
                <a:lnTo>
                  <a:pt x="74" y="12"/>
                </a:lnTo>
                <a:lnTo>
                  <a:pt x="72" y="11"/>
                </a:lnTo>
                <a:lnTo>
                  <a:pt x="71" y="10"/>
                </a:lnTo>
                <a:lnTo>
                  <a:pt x="69" y="10"/>
                </a:lnTo>
                <a:lnTo>
                  <a:pt x="64" y="10"/>
                </a:lnTo>
                <a:lnTo>
                  <a:pt x="64" y="5"/>
                </a:lnTo>
                <a:lnTo>
                  <a:pt x="64" y="5"/>
                </a:lnTo>
                <a:lnTo>
                  <a:pt x="64" y="2"/>
                </a:lnTo>
                <a:lnTo>
                  <a:pt x="62" y="1"/>
                </a:lnTo>
                <a:lnTo>
                  <a:pt x="61" y="0"/>
                </a:lnTo>
                <a:lnTo>
                  <a:pt x="59" y="0"/>
                </a:lnTo>
                <a:lnTo>
                  <a:pt x="39" y="0"/>
                </a:lnTo>
                <a:lnTo>
                  <a:pt x="39" y="0"/>
                </a:lnTo>
                <a:lnTo>
                  <a:pt x="37" y="0"/>
                </a:lnTo>
                <a:lnTo>
                  <a:pt x="35" y="1"/>
                </a:lnTo>
                <a:lnTo>
                  <a:pt x="34" y="2"/>
                </a:lnTo>
                <a:lnTo>
                  <a:pt x="34" y="5"/>
                </a:lnTo>
                <a:lnTo>
                  <a:pt x="34" y="10"/>
                </a:lnTo>
                <a:lnTo>
                  <a:pt x="29" y="10"/>
                </a:lnTo>
                <a:lnTo>
                  <a:pt x="29" y="10"/>
                </a:lnTo>
                <a:lnTo>
                  <a:pt x="27" y="10"/>
                </a:lnTo>
                <a:lnTo>
                  <a:pt x="25" y="11"/>
                </a:lnTo>
                <a:lnTo>
                  <a:pt x="24" y="12"/>
                </a:lnTo>
                <a:lnTo>
                  <a:pt x="24" y="14"/>
                </a:lnTo>
                <a:lnTo>
                  <a:pt x="24" y="49"/>
                </a:lnTo>
                <a:lnTo>
                  <a:pt x="4" y="49"/>
                </a:lnTo>
                <a:lnTo>
                  <a:pt x="4" y="49"/>
                </a:lnTo>
                <a:lnTo>
                  <a:pt x="2" y="49"/>
                </a:lnTo>
                <a:lnTo>
                  <a:pt x="1" y="50"/>
                </a:lnTo>
                <a:lnTo>
                  <a:pt x="0" y="51"/>
                </a:lnTo>
                <a:lnTo>
                  <a:pt x="0" y="54"/>
                </a:lnTo>
                <a:lnTo>
                  <a:pt x="0" y="93"/>
                </a:lnTo>
                <a:lnTo>
                  <a:pt x="0" y="93"/>
                </a:lnTo>
                <a:lnTo>
                  <a:pt x="0" y="96"/>
                </a:lnTo>
                <a:lnTo>
                  <a:pt x="1" y="97"/>
                </a:lnTo>
                <a:lnTo>
                  <a:pt x="2" y="98"/>
                </a:lnTo>
                <a:lnTo>
                  <a:pt x="4" y="98"/>
                </a:lnTo>
                <a:lnTo>
                  <a:pt x="39" y="98"/>
                </a:lnTo>
                <a:lnTo>
                  <a:pt x="39" y="79"/>
                </a:lnTo>
                <a:lnTo>
                  <a:pt x="59" y="79"/>
                </a:lnTo>
                <a:lnTo>
                  <a:pt x="59" y="98"/>
                </a:lnTo>
                <a:lnTo>
                  <a:pt x="93" y="98"/>
                </a:lnTo>
                <a:lnTo>
                  <a:pt x="93" y="98"/>
                </a:lnTo>
                <a:lnTo>
                  <a:pt x="96" y="98"/>
                </a:lnTo>
                <a:lnTo>
                  <a:pt x="97" y="97"/>
                </a:lnTo>
                <a:lnTo>
                  <a:pt x="98" y="96"/>
                </a:lnTo>
                <a:lnTo>
                  <a:pt x="98" y="93"/>
                </a:lnTo>
                <a:lnTo>
                  <a:pt x="98" y="54"/>
                </a:lnTo>
                <a:lnTo>
                  <a:pt x="98" y="54"/>
                </a:lnTo>
                <a:lnTo>
                  <a:pt x="98" y="51"/>
                </a:lnTo>
                <a:lnTo>
                  <a:pt x="97" y="50"/>
                </a:lnTo>
                <a:lnTo>
                  <a:pt x="96" y="49"/>
                </a:lnTo>
                <a:lnTo>
                  <a:pt x="93" y="49"/>
                </a:lnTo>
                <a:lnTo>
                  <a:pt x="93" y="49"/>
                </a:lnTo>
                <a:close/>
                <a:moveTo>
                  <a:pt x="19" y="88"/>
                </a:moveTo>
                <a:lnTo>
                  <a:pt x="9" y="88"/>
                </a:lnTo>
                <a:lnTo>
                  <a:pt x="9" y="79"/>
                </a:lnTo>
                <a:lnTo>
                  <a:pt x="19" y="79"/>
                </a:lnTo>
                <a:lnTo>
                  <a:pt x="19" y="88"/>
                </a:lnTo>
                <a:close/>
                <a:moveTo>
                  <a:pt x="19" y="69"/>
                </a:moveTo>
                <a:lnTo>
                  <a:pt x="9" y="69"/>
                </a:lnTo>
                <a:lnTo>
                  <a:pt x="9" y="59"/>
                </a:lnTo>
                <a:lnTo>
                  <a:pt x="19" y="59"/>
                </a:lnTo>
                <a:lnTo>
                  <a:pt x="19" y="69"/>
                </a:lnTo>
                <a:close/>
                <a:moveTo>
                  <a:pt x="44" y="69"/>
                </a:moveTo>
                <a:lnTo>
                  <a:pt x="34" y="69"/>
                </a:lnTo>
                <a:lnTo>
                  <a:pt x="34" y="59"/>
                </a:lnTo>
                <a:lnTo>
                  <a:pt x="44" y="59"/>
                </a:lnTo>
                <a:lnTo>
                  <a:pt x="44" y="69"/>
                </a:lnTo>
                <a:close/>
                <a:moveTo>
                  <a:pt x="44" y="49"/>
                </a:moveTo>
                <a:lnTo>
                  <a:pt x="34" y="49"/>
                </a:lnTo>
                <a:lnTo>
                  <a:pt x="34" y="39"/>
                </a:lnTo>
                <a:lnTo>
                  <a:pt x="44" y="39"/>
                </a:lnTo>
                <a:lnTo>
                  <a:pt x="44" y="49"/>
                </a:lnTo>
                <a:close/>
                <a:moveTo>
                  <a:pt x="44" y="29"/>
                </a:moveTo>
                <a:lnTo>
                  <a:pt x="34" y="29"/>
                </a:lnTo>
                <a:lnTo>
                  <a:pt x="34" y="19"/>
                </a:lnTo>
                <a:lnTo>
                  <a:pt x="44" y="19"/>
                </a:lnTo>
                <a:lnTo>
                  <a:pt x="44" y="29"/>
                </a:lnTo>
                <a:close/>
                <a:moveTo>
                  <a:pt x="64" y="69"/>
                </a:moveTo>
                <a:lnTo>
                  <a:pt x="54" y="69"/>
                </a:lnTo>
                <a:lnTo>
                  <a:pt x="54" y="59"/>
                </a:lnTo>
                <a:lnTo>
                  <a:pt x="64" y="59"/>
                </a:lnTo>
                <a:lnTo>
                  <a:pt x="64" y="69"/>
                </a:lnTo>
                <a:close/>
                <a:moveTo>
                  <a:pt x="64" y="49"/>
                </a:moveTo>
                <a:lnTo>
                  <a:pt x="54" y="49"/>
                </a:lnTo>
                <a:lnTo>
                  <a:pt x="54" y="39"/>
                </a:lnTo>
                <a:lnTo>
                  <a:pt x="64" y="39"/>
                </a:lnTo>
                <a:lnTo>
                  <a:pt x="64" y="49"/>
                </a:lnTo>
                <a:close/>
                <a:moveTo>
                  <a:pt x="64" y="29"/>
                </a:moveTo>
                <a:lnTo>
                  <a:pt x="54" y="29"/>
                </a:lnTo>
                <a:lnTo>
                  <a:pt x="54" y="19"/>
                </a:lnTo>
                <a:lnTo>
                  <a:pt x="64" y="19"/>
                </a:lnTo>
                <a:lnTo>
                  <a:pt x="64" y="29"/>
                </a:lnTo>
                <a:close/>
                <a:moveTo>
                  <a:pt x="88" y="88"/>
                </a:moveTo>
                <a:lnTo>
                  <a:pt x="78" y="88"/>
                </a:lnTo>
                <a:lnTo>
                  <a:pt x="78" y="79"/>
                </a:lnTo>
                <a:lnTo>
                  <a:pt x="88" y="79"/>
                </a:lnTo>
                <a:lnTo>
                  <a:pt x="88" y="88"/>
                </a:lnTo>
                <a:close/>
                <a:moveTo>
                  <a:pt x="88" y="69"/>
                </a:moveTo>
                <a:lnTo>
                  <a:pt x="78" y="69"/>
                </a:lnTo>
                <a:lnTo>
                  <a:pt x="78" y="59"/>
                </a:lnTo>
                <a:lnTo>
                  <a:pt x="88" y="59"/>
                </a:lnTo>
                <a:lnTo>
                  <a:pt x="88" y="6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/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u="sng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ACCB2219-CE20-423F-B2FC-562B9F64DA6C}"/>
              </a:ext>
            </a:extLst>
          </p:cNvPr>
          <p:cNvSpPr txBox="1"/>
          <p:nvPr/>
        </p:nvSpPr>
        <p:spPr>
          <a:xfrm>
            <a:off x="9096519" y="2817118"/>
            <a:ext cx="15021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spc="3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АДРЕС</a:t>
            </a:r>
            <a:endParaRPr lang="id-ID" sz="1400" b="1" spc="3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F91A4BD9-9412-4948-BE51-7A82692F5731}"/>
              </a:ext>
            </a:extLst>
          </p:cNvPr>
          <p:cNvSpPr txBox="1"/>
          <p:nvPr/>
        </p:nvSpPr>
        <p:spPr>
          <a:xfrm>
            <a:off x="8584059" y="3173681"/>
            <a:ext cx="2246755" cy="4796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9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Республика Казахстан, 060007, </a:t>
            </a:r>
          </a:p>
          <a:p>
            <a:pPr>
              <a:lnSpc>
                <a:spcPct val="150000"/>
              </a:lnSpc>
            </a:pPr>
            <a:r>
              <a:rPr lang="ru-RU" sz="9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г. Атырау, ул. Абая 5</a:t>
            </a:r>
            <a:endParaRPr lang="id-ID" sz="9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4" name="Freeform 51">
            <a:extLst>
              <a:ext uri="{FF2B5EF4-FFF2-40B4-BE49-F238E27FC236}">
                <a16:creationId xmlns:a16="http://schemas.microsoft.com/office/drawing/2014/main" id="{67BF9E3B-E958-4215-AFE9-40B7377D25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36832" y="4836157"/>
            <a:ext cx="291725" cy="180552"/>
          </a:xfrm>
          <a:custGeom>
            <a:avLst/>
            <a:gdLst>
              <a:gd name="T0" fmla="*/ 21633 w 461"/>
              <a:gd name="T1" fmla="*/ 32485 h 285"/>
              <a:gd name="T2" fmla="*/ 21633 w 461"/>
              <a:gd name="T3" fmla="*/ 32485 h 285"/>
              <a:gd name="T4" fmla="*/ 243969 w 461"/>
              <a:gd name="T5" fmla="*/ 150395 h 285"/>
              <a:gd name="T6" fmla="*/ 277619 w 461"/>
              <a:gd name="T7" fmla="*/ 160020 h 285"/>
              <a:gd name="T8" fmla="*/ 298050 w 461"/>
              <a:gd name="T9" fmla="*/ 150395 h 285"/>
              <a:gd name="T10" fmla="*/ 521588 w 461"/>
              <a:gd name="T11" fmla="*/ 32485 h 285"/>
              <a:gd name="T12" fmla="*/ 532404 w 461"/>
              <a:gd name="T13" fmla="*/ 0 h 285"/>
              <a:gd name="T14" fmla="*/ 21633 w 461"/>
              <a:gd name="T15" fmla="*/ 0 h 285"/>
              <a:gd name="T16" fmla="*/ 21633 w 461"/>
              <a:gd name="T17" fmla="*/ 32485 h 285"/>
              <a:gd name="T18" fmla="*/ 532404 w 461"/>
              <a:gd name="T19" fmla="*/ 96253 h 285"/>
              <a:gd name="T20" fmla="*/ 532404 w 461"/>
              <a:gd name="T21" fmla="*/ 96253 h 285"/>
              <a:gd name="T22" fmla="*/ 298050 w 461"/>
              <a:gd name="T23" fmla="*/ 214162 h 285"/>
              <a:gd name="T24" fmla="*/ 277619 w 461"/>
              <a:gd name="T25" fmla="*/ 214162 h 285"/>
              <a:gd name="T26" fmla="*/ 243969 w 461"/>
              <a:gd name="T27" fmla="*/ 214162 h 285"/>
              <a:gd name="T28" fmla="*/ 21633 w 461"/>
              <a:gd name="T29" fmla="*/ 96253 h 285"/>
              <a:gd name="T30" fmla="*/ 10816 w 461"/>
              <a:gd name="T31" fmla="*/ 96253 h 285"/>
              <a:gd name="T32" fmla="*/ 10816 w 461"/>
              <a:gd name="T33" fmla="*/ 320040 h 285"/>
              <a:gd name="T34" fmla="*/ 42064 w 461"/>
              <a:gd name="T35" fmla="*/ 341697 h 285"/>
              <a:gd name="T36" fmla="*/ 510772 w 461"/>
              <a:gd name="T37" fmla="*/ 341697 h 285"/>
              <a:gd name="T38" fmla="*/ 543221 w 461"/>
              <a:gd name="T39" fmla="*/ 320040 h 285"/>
              <a:gd name="T40" fmla="*/ 543221 w 461"/>
              <a:gd name="T41" fmla="*/ 96253 h 285"/>
              <a:gd name="T42" fmla="*/ 532404 w 461"/>
              <a:gd name="T43" fmla="*/ 96253 h 285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461" h="285">
                <a:moveTo>
                  <a:pt x="18" y="27"/>
                </a:moveTo>
                <a:lnTo>
                  <a:pt x="18" y="27"/>
                </a:lnTo>
                <a:cubicBezTo>
                  <a:pt x="35" y="35"/>
                  <a:pt x="203" y="125"/>
                  <a:pt x="203" y="125"/>
                </a:cubicBezTo>
                <a:cubicBezTo>
                  <a:pt x="212" y="133"/>
                  <a:pt x="221" y="133"/>
                  <a:pt x="231" y="133"/>
                </a:cubicBezTo>
                <a:cubicBezTo>
                  <a:pt x="239" y="133"/>
                  <a:pt x="248" y="133"/>
                  <a:pt x="248" y="125"/>
                </a:cubicBezTo>
                <a:cubicBezTo>
                  <a:pt x="256" y="125"/>
                  <a:pt x="425" y="35"/>
                  <a:pt x="434" y="27"/>
                </a:cubicBezTo>
                <a:cubicBezTo>
                  <a:pt x="452" y="18"/>
                  <a:pt x="460" y="0"/>
                  <a:pt x="443" y="0"/>
                </a:cubicBezTo>
                <a:cubicBezTo>
                  <a:pt x="18" y="0"/>
                  <a:pt x="18" y="0"/>
                  <a:pt x="18" y="0"/>
                </a:cubicBezTo>
                <a:cubicBezTo>
                  <a:pt x="0" y="0"/>
                  <a:pt x="9" y="18"/>
                  <a:pt x="18" y="27"/>
                </a:cubicBezTo>
                <a:close/>
                <a:moveTo>
                  <a:pt x="443" y="80"/>
                </a:moveTo>
                <a:lnTo>
                  <a:pt x="443" y="80"/>
                </a:lnTo>
                <a:cubicBezTo>
                  <a:pt x="434" y="80"/>
                  <a:pt x="256" y="169"/>
                  <a:pt x="248" y="178"/>
                </a:cubicBezTo>
                <a:cubicBezTo>
                  <a:pt x="248" y="178"/>
                  <a:pt x="239" y="178"/>
                  <a:pt x="231" y="178"/>
                </a:cubicBezTo>
                <a:cubicBezTo>
                  <a:pt x="221" y="178"/>
                  <a:pt x="212" y="178"/>
                  <a:pt x="203" y="178"/>
                </a:cubicBezTo>
                <a:cubicBezTo>
                  <a:pt x="194" y="169"/>
                  <a:pt x="27" y="80"/>
                  <a:pt x="18" y="80"/>
                </a:cubicBezTo>
                <a:cubicBezTo>
                  <a:pt x="9" y="72"/>
                  <a:pt x="9" y="80"/>
                  <a:pt x="9" y="80"/>
                </a:cubicBezTo>
                <a:cubicBezTo>
                  <a:pt x="9" y="88"/>
                  <a:pt x="9" y="266"/>
                  <a:pt x="9" y="266"/>
                </a:cubicBezTo>
                <a:cubicBezTo>
                  <a:pt x="9" y="275"/>
                  <a:pt x="18" y="284"/>
                  <a:pt x="35" y="284"/>
                </a:cubicBezTo>
                <a:cubicBezTo>
                  <a:pt x="425" y="284"/>
                  <a:pt x="425" y="284"/>
                  <a:pt x="425" y="284"/>
                </a:cubicBezTo>
                <a:cubicBezTo>
                  <a:pt x="443" y="284"/>
                  <a:pt x="452" y="275"/>
                  <a:pt x="452" y="266"/>
                </a:cubicBezTo>
                <a:cubicBezTo>
                  <a:pt x="452" y="266"/>
                  <a:pt x="452" y="88"/>
                  <a:pt x="452" y="80"/>
                </a:cubicBezTo>
                <a:cubicBezTo>
                  <a:pt x="452" y="80"/>
                  <a:pt x="452" y="72"/>
                  <a:pt x="443" y="8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/>
        </p:spPr>
        <p:txBody>
          <a:bodyPr wrap="none" lIns="121899" tIns="60949" rIns="121899" bIns="60949" anchor="ctr"/>
          <a:lstStyle/>
          <a:p>
            <a:endParaRPr lang="id-ID" sz="24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5" name="Freeform 76">
            <a:extLst>
              <a:ext uri="{FF2B5EF4-FFF2-40B4-BE49-F238E27FC236}">
                <a16:creationId xmlns:a16="http://schemas.microsoft.com/office/drawing/2014/main" id="{5E66F8C8-8E1A-42E8-A202-2156087EA4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93236" y="4059339"/>
            <a:ext cx="178045" cy="307608"/>
          </a:xfrm>
          <a:custGeom>
            <a:avLst/>
            <a:gdLst>
              <a:gd name="T0" fmla="*/ 284370 w 283"/>
              <a:gd name="T1" fmla="*/ 0 h 489"/>
              <a:gd name="T2" fmla="*/ 284370 w 283"/>
              <a:gd name="T3" fmla="*/ 0 h 489"/>
              <a:gd name="T4" fmla="*/ 52573 w 283"/>
              <a:gd name="T5" fmla="*/ 0 h 489"/>
              <a:gd name="T6" fmla="*/ 0 w 283"/>
              <a:gd name="T7" fmla="*/ 52566 h 489"/>
              <a:gd name="T8" fmla="*/ 0 w 283"/>
              <a:gd name="T9" fmla="*/ 518492 h 489"/>
              <a:gd name="T10" fmla="*/ 52573 w 283"/>
              <a:gd name="T11" fmla="*/ 583005 h 489"/>
              <a:gd name="T12" fmla="*/ 284370 w 283"/>
              <a:gd name="T13" fmla="*/ 583005 h 489"/>
              <a:gd name="T14" fmla="*/ 336943 w 283"/>
              <a:gd name="T15" fmla="*/ 518492 h 489"/>
              <a:gd name="T16" fmla="*/ 336943 w 283"/>
              <a:gd name="T17" fmla="*/ 52566 h 489"/>
              <a:gd name="T18" fmla="*/ 284370 w 283"/>
              <a:gd name="T19" fmla="*/ 0 h 489"/>
              <a:gd name="T20" fmla="*/ 168472 w 283"/>
              <a:gd name="T21" fmla="*/ 549554 h 489"/>
              <a:gd name="T22" fmla="*/ 168472 w 283"/>
              <a:gd name="T23" fmla="*/ 549554 h 489"/>
              <a:gd name="T24" fmla="*/ 126652 w 283"/>
              <a:gd name="T25" fmla="*/ 529245 h 489"/>
              <a:gd name="T26" fmla="*/ 168472 w 283"/>
              <a:gd name="T27" fmla="*/ 496988 h 489"/>
              <a:gd name="T28" fmla="*/ 210291 w 283"/>
              <a:gd name="T29" fmla="*/ 529245 h 489"/>
              <a:gd name="T30" fmla="*/ 168472 w 283"/>
              <a:gd name="T31" fmla="*/ 549554 h 489"/>
              <a:gd name="T32" fmla="*/ 295124 w 283"/>
              <a:gd name="T33" fmla="*/ 465926 h 489"/>
              <a:gd name="T34" fmla="*/ 295124 w 283"/>
              <a:gd name="T35" fmla="*/ 465926 h 489"/>
              <a:gd name="T36" fmla="*/ 41819 w 283"/>
              <a:gd name="T37" fmla="*/ 465926 h 489"/>
              <a:gd name="T38" fmla="*/ 41819 w 283"/>
              <a:gd name="T39" fmla="*/ 74070 h 489"/>
              <a:gd name="T40" fmla="*/ 295124 w 283"/>
              <a:gd name="T41" fmla="*/ 74070 h 489"/>
              <a:gd name="T42" fmla="*/ 295124 w 283"/>
              <a:gd name="T43" fmla="*/ 465926 h 489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283" h="489">
                <a:moveTo>
                  <a:pt x="238" y="0"/>
                </a:moveTo>
                <a:lnTo>
                  <a:pt x="238" y="0"/>
                </a:lnTo>
                <a:cubicBezTo>
                  <a:pt x="44" y="0"/>
                  <a:pt x="44" y="0"/>
                  <a:pt x="44" y="0"/>
                </a:cubicBezTo>
                <a:cubicBezTo>
                  <a:pt x="17" y="0"/>
                  <a:pt x="0" y="18"/>
                  <a:pt x="0" y="44"/>
                </a:cubicBezTo>
                <a:cubicBezTo>
                  <a:pt x="0" y="434"/>
                  <a:pt x="0" y="434"/>
                  <a:pt x="0" y="434"/>
                </a:cubicBezTo>
                <a:cubicBezTo>
                  <a:pt x="0" y="460"/>
                  <a:pt x="17" y="488"/>
                  <a:pt x="44" y="488"/>
                </a:cubicBezTo>
                <a:cubicBezTo>
                  <a:pt x="238" y="488"/>
                  <a:pt x="238" y="488"/>
                  <a:pt x="238" y="488"/>
                </a:cubicBezTo>
                <a:cubicBezTo>
                  <a:pt x="265" y="488"/>
                  <a:pt x="282" y="460"/>
                  <a:pt x="282" y="434"/>
                </a:cubicBezTo>
                <a:cubicBezTo>
                  <a:pt x="282" y="44"/>
                  <a:pt x="282" y="44"/>
                  <a:pt x="282" y="44"/>
                </a:cubicBezTo>
                <a:cubicBezTo>
                  <a:pt x="282" y="18"/>
                  <a:pt x="265" y="0"/>
                  <a:pt x="238" y="0"/>
                </a:cubicBezTo>
                <a:close/>
                <a:moveTo>
                  <a:pt x="141" y="460"/>
                </a:moveTo>
                <a:lnTo>
                  <a:pt x="141" y="460"/>
                </a:lnTo>
                <a:cubicBezTo>
                  <a:pt x="123" y="460"/>
                  <a:pt x="106" y="451"/>
                  <a:pt x="106" y="443"/>
                </a:cubicBezTo>
                <a:cubicBezTo>
                  <a:pt x="106" y="425"/>
                  <a:pt x="123" y="416"/>
                  <a:pt x="141" y="416"/>
                </a:cubicBezTo>
                <a:cubicBezTo>
                  <a:pt x="159" y="416"/>
                  <a:pt x="176" y="425"/>
                  <a:pt x="176" y="443"/>
                </a:cubicBezTo>
                <a:cubicBezTo>
                  <a:pt x="176" y="451"/>
                  <a:pt x="159" y="460"/>
                  <a:pt x="141" y="460"/>
                </a:cubicBezTo>
                <a:close/>
                <a:moveTo>
                  <a:pt x="247" y="390"/>
                </a:moveTo>
                <a:lnTo>
                  <a:pt x="247" y="390"/>
                </a:lnTo>
                <a:cubicBezTo>
                  <a:pt x="35" y="390"/>
                  <a:pt x="35" y="390"/>
                  <a:pt x="35" y="390"/>
                </a:cubicBezTo>
                <a:cubicBezTo>
                  <a:pt x="35" y="62"/>
                  <a:pt x="35" y="62"/>
                  <a:pt x="35" y="62"/>
                </a:cubicBezTo>
                <a:cubicBezTo>
                  <a:pt x="247" y="62"/>
                  <a:pt x="247" y="62"/>
                  <a:pt x="247" y="62"/>
                </a:cubicBezTo>
                <a:lnTo>
                  <a:pt x="247" y="39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/>
        </p:spPr>
        <p:txBody>
          <a:bodyPr wrap="none" lIns="121899" tIns="60949" rIns="121899" bIns="60949" anchor="ctr"/>
          <a:lstStyle/>
          <a:p>
            <a:endParaRPr lang="id-ID" sz="240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1944664B-82D6-491F-BB04-938295E9E4EC}"/>
              </a:ext>
            </a:extLst>
          </p:cNvPr>
          <p:cNvSpPr txBox="1"/>
          <p:nvPr/>
        </p:nvSpPr>
        <p:spPr>
          <a:xfrm>
            <a:off x="9303717" y="4283949"/>
            <a:ext cx="258988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1100" spc="3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+</a:t>
            </a:r>
            <a:r>
              <a:rPr lang="ru-RU" sz="1100" spc="3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7 7122 99 28 04</a:t>
            </a:r>
            <a:endParaRPr lang="id-ID" sz="1100" spc="3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id-ID" sz="1100" spc="3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+</a:t>
            </a:r>
            <a:r>
              <a:rPr lang="ru-RU" sz="1100" spc="3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7 7122 99 28 82</a:t>
            </a:r>
            <a:endParaRPr lang="id-ID" sz="1100" spc="3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9CDA1A19-463C-45E3-B2A9-80414645C0E1}"/>
              </a:ext>
            </a:extLst>
          </p:cNvPr>
          <p:cNvSpPr txBox="1"/>
          <p:nvPr/>
        </p:nvSpPr>
        <p:spPr>
          <a:xfrm>
            <a:off x="9303717" y="3960808"/>
            <a:ext cx="15021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spc="3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ТЕЛЕФОН</a:t>
            </a:r>
            <a:endParaRPr lang="id-ID" sz="1400" b="1" spc="3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A36361B0-4A32-410B-BA49-0F82DEC3691E}"/>
              </a:ext>
            </a:extLst>
          </p:cNvPr>
          <p:cNvSpPr txBox="1"/>
          <p:nvPr/>
        </p:nvSpPr>
        <p:spPr>
          <a:xfrm>
            <a:off x="9316283" y="5104414"/>
            <a:ext cx="2666188" cy="271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900" spc="3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kaspimunaigaz</a:t>
            </a:r>
            <a:r>
              <a:rPr lang="en-US" sz="900" spc="3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@@cmg.kz</a:t>
            </a:r>
            <a:endParaRPr lang="id-ID" sz="900" spc="3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75BDB88F-578F-4271-9F92-8A8A56CE4916}"/>
              </a:ext>
            </a:extLst>
          </p:cNvPr>
          <p:cNvSpPr txBox="1"/>
          <p:nvPr/>
        </p:nvSpPr>
        <p:spPr>
          <a:xfrm>
            <a:off x="9303717" y="4789800"/>
            <a:ext cx="15021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1400" b="1" spc="3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EMAIL</a:t>
            </a:r>
          </a:p>
        </p:txBody>
      </p:sp>
      <p:pic>
        <p:nvPicPr>
          <p:cNvPr id="63" name="Рисунок 62" descr="Мир">
            <a:extLst>
              <a:ext uri="{FF2B5EF4-FFF2-40B4-BE49-F238E27FC236}">
                <a16:creationId xmlns:a16="http://schemas.microsoft.com/office/drawing/2014/main" id="{C9FF9A56-EDC1-45B8-8DD2-4EAC40ADA68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330493" y="5527217"/>
            <a:ext cx="329353" cy="329353"/>
          </a:xfrm>
          <a:prstGeom prst="rect">
            <a:avLst/>
          </a:prstGeom>
        </p:spPr>
      </p:pic>
      <p:sp>
        <p:nvSpPr>
          <p:cNvPr id="64" name="TextBox 63">
            <a:extLst>
              <a:ext uri="{FF2B5EF4-FFF2-40B4-BE49-F238E27FC236}">
                <a16:creationId xmlns:a16="http://schemas.microsoft.com/office/drawing/2014/main" id="{F59896EC-F7FA-4E89-8392-953514DF6285}"/>
              </a:ext>
            </a:extLst>
          </p:cNvPr>
          <p:cNvSpPr txBox="1"/>
          <p:nvPr/>
        </p:nvSpPr>
        <p:spPr>
          <a:xfrm>
            <a:off x="939782" y="5522616"/>
            <a:ext cx="15021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spc="3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WEB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3C96513F-70C4-4FE5-94AD-E682FA4EC796}"/>
              </a:ext>
            </a:extLst>
          </p:cNvPr>
          <p:cNvSpPr txBox="1"/>
          <p:nvPr/>
        </p:nvSpPr>
        <p:spPr>
          <a:xfrm>
            <a:off x="951914" y="5792294"/>
            <a:ext cx="2666188" cy="271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900" spc="3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www.king.kz</a:t>
            </a:r>
            <a:endParaRPr lang="id-ID" sz="900" spc="3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9" name="Рисунок 68" descr="Мир">
            <a:extLst>
              <a:ext uri="{FF2B5EF4-FFF2-40B4-BE49-F238E27FC236}">
                <a16:creationId xmlns:a16="http://schemas.microsoft.com/office/drawing/2014/main" id="{8502FA9D-8A92-4359-85CF-CFFD9E31328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4496724" y="5603168"/>
            <a:ext cx="329353" cy="329353"/>
          </a:xfrm>
          <a:prstGeom prst="rect">
            <a:avLst/>
          </a:prstGeom>
        </p:spPr>
      </p:pic>
      <p:sp>
        <p:nvSpPr>
          <p:cNvPr id="70" name="TextBox 69">
            <a:extLst>
              <a:ext uri="{FF2B5EF4-FFF2-40B4-BE49-F238E27FC236}">
                <a16:creationId xmlns:a16="http://schemas.microsoft.com/office/drawing/2014/main" id="{4132C7E2-FF3B-437C-9F48-A6C26317C4FD}"/>
              </a:ext>
            </a:extLst>
          </p:cNvPr>
          <p:cNvSpPr txBox="1"/>
          <p:nvPr/>
        </p:nvSpPr>
        <p:spPr>
          <a:xfrm>
            <a:off x="5087601" y="5598566"/>
            <a:ext cx="15021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spc="3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WEB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C68CF1CE-7AB9-468F-B8C9-5AD7839FD46C}"/>
              </a:ext>
            </a:extLst>
          </p:cNvPr>
          <p:cNvSpPr txBox="1"/>
          <p:nvPr/>
        </p:nvSpPr>
        <p:spPr>
          <a:xfrm>
            <a:off x="5099733" y="5868244"/>
            <a:ext cx="2666188" cy="271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900" spc="3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www.kgnt.kz</a:t>
            </a:r>
            <a:endParaRPr lang="id-ID" sz="900" spc="3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72" name="Рисунок 71" descr="Мир">
            <a:extLst>
              <a:ext uri="{FF2B5EF4-FFF2-40B4-BE49-F238E27FC236}">
                <a16:creationId xmlns:a16="http://schemas.microsoft.com/office/drawing/2014/main" id="{7B76C828-6359-4102-BE35-DCACB8EC4C6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8713033" y="5559633"/>
            <a:ext cx="329353" cy="329353"/>
          </a:xfrm>
          <a:prstGeom prst="rect">
            <a:avLst/>
          </a:prstGeom>
        </p:spPr>
      </p:pic>
      <p:sp>
        <p:nvSpPr>
          <p:cNvPr id="73" name="TextBox 72">
            <a:extLst>
              <a:ext uri="{FF2B5EF4-FFF2-40B4-BE49-F238E27FC236}">
                <a16:creationId xmlns:a16="http://schemas.microsoft.com/office/drawing/2014/main" id="{B30BD5C8-5AE8-447B-9B98-855949A86D4D}"/>
              </a:ext>
            </a:extLst>
          </p:cNvPr>
          <p:cNvSpPr txBox="1"/>
          <p:nvPr/>
        </p:nvSpPr>
        <p:spPr>
          <a:xfrm>
            <a:off x="9358858" y="5569310"/>
            <a:ext cx="15021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spc="3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WEB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98B4B8E5-9649-45E7-9692-AE559C77F7FF}"/>
              </a:ext>
            </a:extLst>
          </p:cNvPr>
          <p:cNvSpPr txBox="1"/>
          <p:nvPr/>
        </p:nvSpPr>
        <p:spPr>
          <a:xfrm>
            <a:off x="9358858" y="5819420"/>
            <a:ext cx="2666188" cy="271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900" spc="3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www.nipi-cmg.kz</a:t>
            </a:r>
            <a:endParaRPr lang="id-ID" sz="900" spc="3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768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500"/>
                            </p:stCondLst>
                            <p:childTnLst>
                              <p:par>
                                <p:cTn id="4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500"/>
                            </p:stCondLst>
                            <p:childTnLst>
                              <p:par>
                                <p:cTn id="5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6000"/>
                            </p:stCondLst>
                            <p:childTnLst>
                              <p:par>
                                <p:cTn id="5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50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7000"/>
                            </p:stCondLst>
                            <p:childTnLst>
                              <p:par>
                                <p:cTn id="6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7500"/>
                            </p:stCondLst>
                            <p:childTnLst>
                              <p:par>
                                <p:cTn id="7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8000"/>
                            </p:stCondLst>
                            <p:childTnLst>
                              <p:par>
                                <p:cTn id="8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8500"/>
                            </p:stCondLst>
                            <p:childTnLst>
                              <p:par>
                                <p:cTn id="8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9000"/>
                            </p:stCondLst>
                            <p:childTnLst>
                              <p:par>
                                <p:cTn id="8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9500"/>
                            </p:stCondLst>
                            <p:childTnLst>
                              <p:par>
                                <p:cTn id="9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0000"/>
                            </p:stCondLst>
                            <p:childTnLst>
                              <p:par>
                                <p:cTn id="9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0500"/>
                            </p:stCondLst>
                            <p:childTnLst>
                              <p:par>
                                <p:cTn id="10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1000"/>
                            </p:stCondLst>
                            <p:childTnLst>
                              <p:par>
                                <p:cTn id="10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1500"/>
                            </p:stCondLst>
                            <p:childTnLst>
                              <p:par>
                                <p:cTn id="1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2000"/>
                            </p:stCondLst>
                            <p:childTnLst>
                              <p:par>
                                <p:cTn id="1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2500"/>
                            </p:stCondLst>
                            <p:childTnLst>
                              <p:par>
                                <p:cTn id="1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3000"/>
                            </p:stCondLst>
                            <p:childTnLst>
                              <p:par>
                                <p:cTn id="1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13500"/>
                            </p:stCondLst>
                            <p:childTnLst>
                              <p:par>
                                <p:cTn id="13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14000"/>
                            </p:stCondLst>
                            <p:childTnLst>
                              <p:par>
                                <p:cTn id="13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14500"/>
                            </p:stCondLst>
                            <p:childTnLst>
                              <p:par>
                                <p:cTn id="1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5000"/>
                            </p:stCondLst>
                            <p:childTnLst>
                              <p:par>
                                <p:cTn id="14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15500"/>
                            </p:stCondLst>
                            <p:childTnLst>
                              <p:par>
                                <p:cTn id="15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16000"/>
                            </p:stCondLst>
                            <p:childTnLst>
                              <p:par>
                                <p:cTn id="1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16500"/>
                            </p:stCondLst>
                            <p:childTnLst>
                              <p:par>
                                <p:cTn id="16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17000"/>
                            </p:stCondLst>
                            <p:childTnLst>
                              <p:par>
                                <p:cTn id="17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17500"/>
                            </p:stCondLst>
                            <p:childTnLst>
                              <p:par>
                                <p:cTn id="17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18000"/>
                            </p:stCondLst>
                            <p:childTnLst>
                              <p:par>
                                <p:cTn id="18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4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18500"/>
                            </p:stCondLst>
                            <p:childTnLst>
                              <p:par>
                                <p:cTn id="18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0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>
                            <p:stCondLst>
                              <p:cond delay="19000"/>
                            </p:stCondLst>
                            <p:childTnLst>
                              <p:par>
                                <p:cTn id="19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6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>
                            <p:stCondLst>
                              <p:cond delay="19500"/>
                            </p:stCondLst>
                            <p:childTnLst>
                              <p:par>
                                <p:cTn id="19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2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>
                            <p:stCondLst>
                              <p:cond delay="20000"/>
                            </p:stCondLst>
                            <p:childTnLst>
                              <p:par>
                                <p:cTn id="20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8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>
                            <p:stCondLst>
                              <p:cond delay="20500"/>
                            </p:stCondLst>
                            <p:childTnLst>
                              <p:par>
                                <p:cTn id="2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4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6" fill="hold">
                            <p:stCondLst>
                              <p:cond delay="21000"/>
                            </p:stCondLst>
                            <p:childTnLst>
                              <p:par>
                                <p:cTn id="2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0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2" fill="hold">
                            <p:stCondLst>
                              <p:cond delay="21500"/>
                            </p:stCondLst>
                            <p:childTnLst>
                              <p:par>
                                <p:cTn id="2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6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8" grpId="0" animBg="1"/>
      <p:bldP spid="24" grpId="0" animBg="1"/>
      <p:bldP spid="25" grpId="0" animBg="1"/>
      <p:bldP spid="15" grpId="0" animBg="1"/>
      <p:bldP spid="18" grpId="0"/>
      <p:bldP spid="38" grpId="0"/>
      <p:bldP spid="29" grpId="0" animBg="1"/>
      <p:bldP spid="19" grpId="0"/>
      <p:bldP spid="20" grpId="0"/>
      <p:bldP spid="23" grpId="0" animBg="1"/>
      <p:bldP spid="33" grpId="0" animBg="1"/>
      <p:bldP spid="34" grpId="0"/>
      <p:bldP spid="35" grpId="0"/>
      <p:bldP spid="36" grpId="0"/>
      <p:bldP spid="37" grpId="0"/>
      <p:bldP spid="41" grpId="0"/>
      <p:bldP spid="42" grpId="0" animBg="1"/>
      <p:bldP spid="43" grpId="0"/>
      <p:bldP spid="44" grpId="0"/>
      <p:bldP spid="45" grpId="0" animBg="1"/>
      <p:bldP spid="46" grpId="0" animBg="1"/>
      <p:bldP spid="47" grpId="0"/>
      <p:bldP spid="48" grpId="0"/>
      <p:bldP spid="49" grpId="0"/>
      <p:bldP spid="50" grpId="0"/>
      <p:bldP spid="51" grpId="0" animBg="1"/>
      <p:bldP spid="52" grpId="0"/>
      <p:bldP spid="53" grpId="0"/>
      <p:bldP spid="54" grpId="0" animBg="1"/>
      <p:bldP spid="55" grpId="0" animBg="1"/>
      <p:bldP spid="56" grpId="0"/>
      <p:bldP spid="57" grpId="0"/>
      <p:bldP spid="58" grpId="0"/>
      <p:bldP spid="59" grpId="0"/>
      <p:bldP spid="64" grpId="0"/>
      <p:bldP spid="66" grpId="0"/>
      <p:bldP spid="70" grpId="0"/>
      <p:bldP spid="71" grpId="0"/>
      <p:bldP spid="73" grpId="0"/>
      <p:bldP spid="74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13"/>
          <p:cNvSpPr>
            <a:spLocks/>
          </p:cNvSpPr>
          <p:nvPr/>
        </p:nvSpPr>
        <p:spPr bwMode="auto">
          <a:xfrm>
            <a:off x="10164502" y="3431366"/>
            <a:ext cx="2027498" cy="1482489"/>
          </a:xfrm>
          <a:custGeom>
            <a:avLst/>
            <a:gdLst>
              <a:gd name="T0" fmla="*/ 1230 w 1276"/>
              <a:gd name="T1" fmla="*/ 748 h 933"/>
              <a:gd name="T2" fmla="*/ 1221 w 1276"/>
              <a:gd name="T3" fmla="*/ 748 h 933"/>
              <a:gd name="T4" fmla="*/ 1206 w 1276"/>
              <a:gd name="T5" fmla="*/ 748 h 933"/>
              <a:gd name="T6" fmla="*/ 1211 w 1276"/>
              <a:gd name="T7" fmla="*/ 216 h 933"/>
              <a:gd name="T8" fmla="*/ 1218 w 1276"/>
              <a:gd name="T9" fmla="*/ 216 h 933"/>
              <a:gd name="T10" fmla="*/ 1221 w 1276"/>
              <a:gd name="T11" fmla="*/ 214 h 933"/>
              <a:gd name="T12" fmla="*/ 1218 w 1276"/>
              <a:gd name="T13" fmla="*/ 185 h 933"/>
              <a:gd name="T14" fmla="*/ 1206 w 1276"/>
              <a:gd name="T15" fmla="*/ 182 h 933"/>
              <a:gd name="T16" fmla="*/ 1192 w 1276"/>
              <a:gd name="T17" fmla="*/ 180 h 933"/>
              <a:gd name="T18" fmla="*/ 1182 w 1276"/>
              <a:gd name="T19" fmla="*/ 0 h 933"/>
              <a:gd name="T20" fmla="*/ 1172 w 1276"/>
              <a:gd name="T21" fmla="*/ 180 h 933"/>
              <a:gd name="T22" fmla="*/ 1158 w 1276"/>
              <a:gd name="T23" fmla="*/ 180 h 933"/>
              <a:gd name="T24" fmla="*/ 1143 w 1276"/>
              <a:gd name="T25" fmla="*/ 182 h 933"/>
              <a:gd name="T26" fmla="*/ 1141 w 1276"/>
              <a:gd name="T27" fmla="*/ 212 h 933"/>
              <a:gd name="T28" fmla="*/ 1143 w 1276"/>
              <a:gd name="T29" fmla="*/ 214 h 933"/>
              <a:gd name="T30" fmla="*/ 1151 w 1276"/>
              <a:gd name="T31" fmla="*/ 214 h 933"/>
              <a:gd name="T32" fmla="*/ 1071 w 1276"/>
              <a:gd name="T33" fmla="*/ 659 h 933"/>
              <a:gd name="T34" fmla="*/ 659 w 1276"/>
              <a:gd name="T35" fmla="*/ 496 h 933"/>
              <a:gd name="T36" fmla="*/ 666 w 1276"/>
              <a:gd name="T37" fmla="*/ 491 h 933"/>
              <a:gd name="T38" fmla="*/ 611 w 1276"/>
              <a:gd name="T39" fmla="*/ 430 h 933"/>
              <a:gd name="T40" fmla="*/ 620 w 1276"/>
              <a:gd name="T41" fmla="*/ 425 h 933"/>
              <a:gd name="T42" fmla="*/ 606 w 1276"/>
              <a:gd name="T43" fmla="*/ 420 h 933"/>
              <a:gd name="T44" fmla="*/ 608 w 1276"/>
              <a:gd name="T45" fmla="*/ 406 h 933"/>
              <a:gd name="T46" fmla="*/ 606 w 1276"/>
              <a:gd name="T47" fmla="*/ 389 h 933"/>
              <a:gd name="T48" fmla="*/ 594 w 1276"/>
              <a:gd name="T49" fmla="*/ 379 h 933"/>
              <a:gd name="T50" fmla="*/ 586 w 1276"/>
              <a:gd name="T51" fmla="*/ 377 h 933"/>
              <a:gd name="T52" fmla="*/ 569 w 1276"/>
              <a:gd name="T53" fmla="*/ 377 h 933"/>
              <a:gd name="T54" fmla="*/ 562 w 1276"/>
              <a:gd name="T55" fmla="*/ 379 h 933"/>
              <a:gd name="T56" fmla="*/ 552 w 1276"/>
              <a:gd name="T57" fmla="*/ 391 h 933"/>
              <a:gd name="T58" fmla="*/ 548 w 1276"/>
              <a:gd name="T59" fmla="*/ 399 h 933"/>
              <a:gd name="T60" fmla="*/ 548 w 1276"/>
              <a:gd name="T61" fmla="*/ 413 h 933"/>
              <a:gd name="T62" fmla="*/ 552 w 1276"/>
              <a:gd name="T63" fmla="*/ 423 h 933"/>
              <a:gd name="T64" fmla="*/ 538 w 1276"/>
              <a:gd name="T65" fmla="*/ 425 h 933"/>
              <a:gd name="T66" fmla="*/ 548 w 1276"/>
              <a:gd name="T67" fmla="*/ 430 h 933"/>
              <a:gd name="T68" fmla="*/ 519 w 1276"/>
              <a:gd name="T69" fmla="*/ 491 h 933"/>
              <a:gd name="T70" fmla="*/ 412 w 1276"/>
              <a:gd name="T71" fmla="*/ 491 h 933"/>
              <a:gd name="T72" fmla="*/ 402 w 1276"/>
              <a:gd name="T73" fmla="*/ 491 h 933"/>
              <a:gd name="T74" fmla="*/ 359 w 1276"/>
              <a:gd name="T75" fmla="*/ 464 h 933"/>
              <a:gd name="T76" fmla="*/ 366 w 1276"/>
              <a:gd name="T77" fmla="*/ 459 h 933"/>
              <a:gd name="T78" fmla="*/ 204 w 1276"/>
              <a:gd name="T79" fmla="*/ 447 h 933"/>
              <a:gd name="T80" fmla="*/ 194 w 1276"/>
              <a:gd name="T81" fmla="*/ 416 h 933"/>
              <a:gd name="T82" fmla="*/ 177 w 1276"/>
              <a:gd name="T83" fmla="*/ 391 h 933"/>
              <a:gd name="T84" fmla="*/ 155 w 1276"/>
              <a:gd name="T85" fmla="*/ 369 h 933"/>
              <a:gd name="T86" fmla="*/ 141 w 1276"/>
              <a:gd name="T87" fmla="*/ 360 h 933"/>
              <a:gd name="T88" fmla="*/ 114 w 1276"/>
              <a:gd name="T89" fmla="*/ 350 h 933"/>
              <a:gd name="T90" fmla="*/ 112 w 1276"/>
              <a:gd name="T91" fmla="*/ 348 h 933"/>
              <a:gd name="T92" fmla="*/ 97 w 1276"/>
              <a:gd name="T93" fmla="*/ 345 h 933"/>
              <a:gd name="T94" fmla="*/ 92 w 1276"/>
              <a:gd name="T95" fmla="*/ 345 h 933"/>
              <a:gd name="T96" fmla="*/ 88 w 1276"/>
              <a:gd name="T97" fmla="*/ 345 h 933"/>
              <a:gd name="T98" fmla="*/ 78 w 1276"/>
              <a:gd name="T99" fmla="*/ 263 h 933"/>
              <a:gd name="T100" fmla="*/ 73 w 1276"/>
              <a:gd name="T101" fmla="*/ 345 h 933"/>
              <a:gd name="T102" fmla="*/ 68 w 1276"/>
              <a:gd name="T103" fmla="*/ 345 h 933"/>
              <a:gd name="T104" fmla="*/ 51 w 1276"/>
              <a:gd name="T105" fmla="*/ 348 h 933"/>
              <a:gd name="T106" fmla="*/ 51 w 1276"/>
              <a:gd name="T107" fmla="*/ 348 h 933"/>
              <a:gd name="T108" fmla="*/ 37 w 1276"/>
              <a:gd name="T109" fmla="*/ 355 h 933"/>
              <a:gd name="T110" fmla="*/ 22 w 1276"/>
              <a:gd name="T111" fmla="*/ 360 h 933"/>
              <a:gd name="T112" fmla="*/ 0 w 1276"/>
              <a:gd name="T113" fmla="*/ 374 h 933"/>
              <a:gd name="T114" fmla="*/ 1276 w 1276"/>
              <a:gd name="T115" fmla="*/ 933 h 933"/>
              <a:gd name="T116" fmla="*/ 1233 w 1276"/>
              <a:gd name="T117" fmla="*/ 739 h 9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1276" h="933">
                <a:moveTo>
                  <a:pt x="1233" y="746"/>
                </a:moveTo>
                <a:lnTo>
                  <a:pt x="1230" y="748"/>
                </a:lnTo>
                <a:lnTo>
                  <a:pt x="1228" y="748"/>
                </a:lnTo>
                <a:lnTo>
                  <a:pt x="1221" y="748"/>
                </a:lnTo>
                <a:lnTo>
                  <a:pt x="1216" y="748"/>
                </a:lnTo>
                <a:lnTo>
                  <a:pt x="1206" y="748"/>
                </a:lnTo>
                <a:lnTo>
                  <a:pt x="1206" y="741"/>
                </a:lnTo>
                <a:lnTo>
                  <a:pt x="1211" y="216"/>
                </a:lnTo>
                <a:lnTo>
                  <a:pt x="1213" y="216"/>
                </a:lnTo>
                <a:lnTo>
                  <a:pt x="1218" y="216"/>
                </a:lnTo>
                <a:lnTo>
                  <a:pt x="1221" y="214"/>
                </a:lnTo>
                <a:lnTo>
                  <a:pt x="1221" y="214"/>
                </a:lnTo>
                <a:lnTo>
                  <a:pt x="1221" y="185"/>
                </a:lnTo>
                <a:lnTo>
                  <a:pt x="1218" y="185"/>
                </a:lnTo>
                <a:lnTo>
                  <a:pt x="1213" y="182"/>
                </a:lnTo>
                <a:lnTo>
                  <a:pt x="1206" y="182"/>
                </a:lnTo>
                <a:lnTo>
                  <a:pt x="1197" y="180"/>
                </a:lnTo>
                <a:lnTo>
                  <a:pt x="1192" y="180"/>
                </a:lnTo>
                <a:lnTo>
                  <a:pt x="1192" y="93"/>
                </a:lnTo>
                <a:lnTo>
                  <a:pt x="1182" y="0"/>
                </a:lnTo>
                <a:lnTo>
                  <a:pt x="1175" y="90"/>
                </a:lnTo>
                <a:lnTo>
                  <a:pt x="1172" y="180"/>
                </a:lnTo>
                <a:lnTo>
                  <a:pt x="1165" y="180"/>
                </a:lnTo>
                <a:lnTo>
                  <a:pt x="1158" y="180"/>
                </a:lnTo>
                <a:lnTo>
                  <a:pt x="1151" y="180"/>
                </a:lnTo>
                <a:lnTo>
                  <a:pt x="1143" y="182"/>
                </a:lnTo>
                <a:lnTo>
                  <a:pt x="1141" y="182"/>
                </a:lnTo>
                <a:lnTo>
                  <a:pt x="1141" y="212"/>
                </a:lnTo>
                <a:lnTo>
                  <a:pt x="1141" y="212"/>
                </a:lnTo>
                <a:lnTo>
                  <a:pt x="1143" y="214"/>
                </a:lnTo>
                <a:lnTo>
                  <a:pt x="1148" y="214"/>
                </a:lnTo>
                <a:lnTo>
                  <a:pt x="1151" y="214"/>
                </a:lnTo>
                <a:lnTo>
                  <a:pt x="1146" y="714"/>
                </a:lnTo>
                <a:lnTo>
                  <a:pt x="1071" y="659"/>
                </a:lnTo>
                <a:lnTo>
                  <a:pt x="661" y="651"/>
                </a:lnTo>
                <a:lnTo>
                  <a:pt x="659" y="496"/>
                </a:lnTo>
                <a:lnTo>
                  <a:pt x="666" y="496"/>
                </a:lnTo>
                <a:lnTo>
                  <a:pt x="666" y="491"/>
                </a:lnTo>
                <a:lnTo>
                  <a:pt x="611" y="491"/>
                </a:lnTo>
                <a:lnTo>
                  <a:pt x="611" y="430"/>
                </a:lnTo>
                <a:lnTo>
                  <a:pt x="620" y="428"/>
                </a:lnTo>
                <a:lnTo>
                  <a:pt x="620" y="425"/>
                </a:lnTo>
                <a:lnTo>
                  <a:pt x="603" y="423"/>
                </a:lnTo>
                <a:lnTo>
                  <a:pt x="606" y="420"/>
                </a:lnTo>
                <a:lnTo>
                  <a:pt x="608" y="413"/>
                </a:lnTo>
                <a:lnTo>
                  <a:pt x="608" y="406"/>
                </a:lnTo>
                <a:lnTo>
                  <a:pt x="608" y="399"/>
                </a:lnTo>
                <a:lnTo>
                  <a:pt x="606" y="389"/>
                </a:lnTo>
                <a:lnTo>
                  <a:pt x="601" y="384"/>
                </a:lnTo>
                <a:lnTo>
                  <a:pt x="594" y="379"/>
                </a:lnTo>
                <a:lnTo>
                  <a:pt x="586" y="377"/>
                </a:lnTo>
                <a:lnTo>
                  <a:pt x="586" y="377"/>
                </a:lnTo>
                <a:lnTo>
                  <a:pt x="577" y="374"/>
                </a:lnTo>
                <a:lnTo>
                  <a:pt x="569" y="377"/>
                </a:lnTo>
                <a:lnTo>
                  <a:pt x="569" y="377"/>
                </a:lnTo>
                <a:lnTo>
                  <a:pt x="562" y="379"/>
                </a:lnTo>
                <a:lnTo>
                  <a:pt x="557" y="384"/>
                </a:lnTo>
                <a:lnTo>
                  <a:pt x="552" y="391"/>
                </a:lnTo>
                <a:lnTo>
                  <a:pt x="548" y="399"/>
                </a:lnTo>
                <a:lnTo>
                  <a:pt x="548" y="399"/>
                </a:lnTo>
                <a:lnTo>
                  <a:pt x="548" y="406"/>
                </a:lnTo>
                <a:lnTo>
                  <a:pt x="548" y="413"/>
                </a:lnTo>
                <a:lnTo>
                  <a:pt x="552" y="420"/>
                </a:lnTo>
                <a:lnTo>
                  <a:pt x="552" y="423"/>
                </a:lnTo>
                <a:lnTo>
                  <a:pt x="552" y="423"/>
                </a:lnTo>
                <a:lnTo>
                  <a:pt x="538" y="425"/>
                </a:lnTo>
                <a:lnTo>
                  <a:pt x="538" y="430"/>
                </a:lnTo>
                <a:lnTo>
                  <a:pt x="548" y="430"/>
                </a:lnTo>
                <a:lnTo>
                  <a:pt x="550" y="491"/>
                </a:lnTo>
                <a:lnTo>
                  <a:pt x="519" y="491"/>
                </a:lnTo>
                <a:lnTo>
                  <a:pt x="509" y="491"/>
                </a:lnTo>
                <a:lnTo>
                  <a:pt x="412" y="491"/>
                </a:lnTo>
                <a:lnTo>
                  <a:pt x="412" y="491"/>
                </a:lnTo>
                <a:lnTo>
                  <a:pt x="402" y="491"/>
                </a:lnTo>
                <a:lnTo>
                  <a:pt x="359" y="491"/>
                </a:lnTo>
                <a:lnTo>
                  <a:pt x="359" y="464"/>
                </a:lnTo>
                <a:lnTo>
                  <a:pt x="366" y="464"/>
                </a:lnTo>
                <a:lnTo>
                  <a:pt x="366" y="459"/>
                </a:lnTo>
                <a:lnTo>
                  <a:pt x="206" y="459"/>
                </a:lnTo>
                <a:lnTo>
                  <a:pt x="204" y="447"/>
                </a:lnTo>
                <a:lnTo>
                  <a:pt x="201" y="430"/>
                </a:lnTo>
                <a:lnTo>
                  <a:pt x="194" y="416"/>
                </a:lnTo>
                <a:lnTo>
                  <a:pt x="187" y="403"/>
                </a:lnTo>
                <a:lnTo>
                  <a:pt x="177" y="391"/>
                </a:lnTo>
                <a:lnTo>
                  <a:pt x="167" y="379"/>
                </a:lnTo>
                <a:lnTo>
                  <a:pt x="155" y="369"/>
                </a:lnTo>
                <a:lnTo>
                  <a:pt x="141" y="362"/>
                </a:lnTo>
                <a:lnTo>
                  <a:pt x="141" y="360"/>
                </a:lnTo>
                <a:lnTo>
                  <a:pt x="126" y="355"/>
                </a:lnTo>
                <a:lnTo>
                  <a:pt x="114" y="350"/>
                </a:lnTo>
                <a:lnTo>
                  <a:pt x="114" y="348"/>
                </a:lnTo>
                <a:lnTo>
                  <a:pt x="112" y="348"/>
                </a:lnTo>
                <a:lnTo>
                  <a:pt x="112" y="348"/>
                </a:lnTo>
                <a:lnTo>
                  <a:pt x="97" y="345"/>
                </a:lnTo>
                <a:lnTo>
                  <a:pt x="95" y="345"/>
                </a:lnTo>
                <a:lnTo>
                  <a:pt x="92" y="345"/>
                </a:lnTo>
                <a:lnTo>
                  <a:pt x="90" y="345"/>
                </a:lnTo>
                <a:lnTo>
                  <a:pt x="88" y="345"/>
                </a:lnTo>
                <a:lnTo>
                  <a:pt x="90" y="263"/>
                </a:lnTo>
                <a:lnTo>
                  <a:pt x="78" y="263"/>
                </a:lnTo>
                <a:lnTo>
                  <a:pt x="75" y="345"/>
                </a:lnTo>
                <a:lnTo>
                  <a:pt x="73" y="345"/>
                </a:lnTo>
                <a:lnTo>
                  <a:pt x="71" y="345"/>
                </a:lnTo>
                <a:lnTo>
                  <a:pt x="68" y="345"/>
                </a:lnTo>
                <a:lnTo>
                  <a:pt x="54" y="348"/>
                </a:lnTo>
                <a:lnTo>
                  <a:pt x="51" y="348"/>
                </a:lnTo>
                <a:lnTo>
                  <a:pt x="51" y="348"/>
                </a:lnTo>
                <a:lnTo>
                  <a:pt x="51" y="348"/>
                </a:lnTo>
                <a:lnTo>
                  <a:pt x="51" y="350"/>
                </a:lnTo>
                <a:lnTo>
                  <a:pt x="37" y="355"/>
                </a:lnTo>
                <a:lnTo>
                  <a:pt x="22" y="360"/>
                </a:lnTo>
                <a:lnTo>
                  <a:pt x="22" y="360"/>
                </a:lnTo>
                <a:lnTo>
                  <a:pt x="8" y="369"/>
                </a:lnTo>
                <a:lnTo>
                  <a:pt x="0" y="374"/>
                </a:lnTo>
                <a:lnTo>
                  <a:pt x="0" y="933"/>
                </a:lnTo>
                <a:lnTo>
                  <a:pt x="1276" y="933"/>
                </a:lnTo>
                <a:lnTo>
                  <a:pt x="1276" y="739"/>
                </a:lnTo>
                <a:lnTo>
                  <a:pt x="1233" y="739"/>
                </a:lnTo>
                <a:lnTo>
                  <a:pt x="1233" y="74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Freeform 14"/>
          <p:cNvSpPr>
            <a:spLocks noEditPoints="1"/>
          </p:cNvSpPr>
          <p:nvPr/>
        </p:nvSpPr>
        <p:spPr bwMode="auto">
          <a:xfrm>
            <a:off x="8129058" y="2409672"/>
            <a:ext cx="2035444" cy="2504183"/>
          </a:xfrm>
          <a:custGeom>
            <a:avLst/>
            <a:gdLst>
              <a:gd name="T0" fmla="*/ 1247 w 1281"/>
              <a:gd name="T1" fmla="*/ 1059 h 1576"/>
              <a:gd name="T2" fmla="*/ 1063 w 1281"/>
              <a:gd name="T3" fmla="*/ 1107 h 1576"/>
              <a:gd name="T4" fmla="*/ 1010 w 1281"/>
              <a:gd name="T5" fmla="*/ 634 h 1576"/>
              <a:gd name="T6" fmla="*/ 879 w 1281"/>
              <a:gd name="T7" fmla="*/ 801 h 1576"/>
              <a:gd name="T8" fmla="*/ 831 w 1281"/>
              <a:gd name="T9" fmla="*/ 306 h 1576"/>
              <a:gd name="T10" fmla="*/ 882 w 1281"/>
              <a:gd name="T11" fmla="*/ 296 h 1576"/>
              <a:gd name="T12" fmla="*/ 882 w 1281"/>
              <a:gd name="T13" fmla="*/ 264 h 1576"/>
              <a:gd name="T14" fmla="*/ 884 w 1281"/>
              <a:gd name="T15" fmla="*/ 245 h 1576"/>
              <a:gd name="T16" fmla="*/ 879 w 1281"/>
              <a:gd name="T17" fmla="*/ 89 h 1576"/>
              <a:gd name="T18" fmla="*/ 877 w 1281"/>
              <a:gd name="T19" fmla="*/ 143 h 1576"/>
              <a:gd name="T20" fmla="*/ 795 w 1281"/>
              <a:gd name="T21" fmla="*/ 111 h 1576"/>
              <a:gd name="T22" fmla="*/ 790 w 1281"/>
              <a:gd name="T23" fmla="*/ 145 h 1576"/>
              <a:gd name="T24" fmla="*/ 710 w 1281"/>
              <a:gd name="T25" fmla="*/ 114 h 1576"/>
              <a:gd name="T26" fmla="*/ 703 w 1281"/>
              <a:gd name="T27" fmla="*/ 89 h 1576"/>
              <a:gd name="T28" fmla="*/ 623 w 1281"/>
              <a:gd name="T29" fmla="*/ 153 h 1576"/>
              <a:gd name="T30" fmla="*/ 615 w 1281"/>
              <a:gd name="T31" fmla="*/ 153 h 1576"/>
              <a:gd name="T32" fmla="*/ 615 w 1281"/>
              <a:gd name="T33" fmla="*/ 89 h 1576"/>
              <a:gd name="T34" fmla="*/ 536 w 1281"/>
              <a:gd name="T35" fmla="*/ 153 h 1576"/>
              <a:gd name="T36" fmla="*/ 528 w 1281"/>
              <a:gd name="T37" fmla="*/ 153 h 1576"/>
              <a:gd name="T38" fmla="*/ 526 w 1281"/>
              <a:gd name="T39" fmla="*/ 0 h 1576"/>
              <a:gd name="T40" fmla="*/ 521 w 1281"/>
              <a:gd name="T41" fmla="*/ 145 h 1576"/>
              <a:gd name="T42" fmla="*/ 499 w 1281"/>
              <a:gd name="T43" fmla="*/ 189 h 1576"/>
              <a:gd name="T44" fmla="*/ 468 w 1281"/>
              <a:gd name="T45" fmla="*/ 191 h 1576"/>
              <a:gd name="T46" fmla="*/ 448 w 1281"/>
              <a:gd name="T47" fmla="*/ 191 h 1576"/>
              <a:gd name="T48" fmla="*/ 429 w 1281"/>
              <a:gd name="T49" fmla="*/ 194 h 1576"/>
              <a:gd name="T50" fmla="*/ 412 w 1281"/>
              <a:gd name="T51" fmla="*/ 196 h 1576"/>
              <a:gd name="T52" fmla="*/ 395 w 1281"/>
              <a:gd name="T53" fmla="*/ 199 h 1576"/>
              <a:gd name="T54" fmla="*/ 366 w 1281"/>
              <a:gd name="T55" fmla="*/ 206 h 1576"/>
              <a:gd name="T56" fmla="*/ 354 w 1281"/>
              <a:gd name="T57" fmla="*/ 208 h 1576"/>
              <a:gd name="T58" fmla="*/ 347 w 1281"/>
              <a:gd name="T59" fmla="*/ 213 h 1576"/>
              <a:gd name="T60" fmla="*/ 342 w 1281"/>
              <a:gd name="T61" fmla="*/ 216 h 1576"/>
              <a:gd name="T62" fmla="*/ 342 w 1281"/>
              <a:gd name="T63" fmla="*/ 216 h 1576"/>
              <a:gd name="T64" fmla="*/ 337 w 1281"/>
              <a:gd name="T65" fmla="*/ 221 h 1576"/>
              <a:gd name="T66" fmla="*/ 339 w 1281"/>
              <a:gd name="T67" fmla="*/ 228 h 1576"/>
              <a:gd name="T68" fmla="*/ 337 w 1281"/>
              <a:gd name="T69" fmla="*/ 223 h 1576"/>
              <a:gd name="T70" fmla="*/ 337 w 1281"/>
              <a:gd name="T71" fmla="*/ 228 h 1576"/>
              <a:gd name="T72" fmla="*/ 339 w 1281"/>
              <a:gd name="T73" fmla="*/ 230 h 1576"/>
              <a:gd name="T74" fmla="*/ 342 w 1281"/>
              <a:gd name="T75" fmla="*/ 233 h 1576"/>
              <a:gd name="T76" fmla="*/ 344 w 1281"/>
              <a:gd name="T77" fmla="*/ 238 h 1576"/>
              <a:gd name="T78" fmla="*/ 352 w 1281"/>
              <a:gd name="T79" fmla="*/ 240 h 1576"/>
              <a:gd name="T80" fmla="*/ 359 w 1281"/>
              <a:gd name="T81" fmla="*/ 242 h 1576"/>
              <a:gd name="T82" fmla="*/ 368 w 1281"/>
              <a:gd name="T83" fmla="*/ 245 h 1576"/>
              <a:gd name="T84" fmla="*/ 378 w 1281"/>
              <a:gd name="T85" fmla="*/ 247 h 1576"/>
              <a:gd name="T86" fmla="*/ 390 w 1281"/>
              <a:gd name="T87" fmla="*/ 250 h 1576"/>
              <a:gd name="T88" fmla="*/ 400 w 1281"/>
              <a:gd name="T89" fmla="*/ 252 h 1576"/>
              <a:gd name="T90" fmla="*/ 402 w 1281"/>
              <a:gd name="T91" fmla="*/ 310 h 1576"/>
              <a:gd name="T92" fmla="*/ 402 w 1281"/>
              <a:gd name="T93" fmla="*/ 371 h 1576"/>
              <a:gd name="T94" fmla="*/ 402 w 1281"/>
              <a:gd name="T95" fmla="*/ 400 h 1576"/>
              <a:gd name="T96" fmla="*/ 400 w 1281"/>
              <a:gd name="T97" fmla="*/ 1260 h 1576"/>
              <a:gd name="T98" fmla="*/ 90 w 1281"/>
              <a:gd name="T99" fmla="*/ 383 h 1576"/>
              <a:gd name="T100" fmla="*/ 10 w 1281"/>
              <a:gd name="T101" fmla="*/ 1224 h 1576"/>
              <a:gd name="T102" fmla="*/ 1281 w 1281"/>
              <a:gd name="T103" fmla="*/ 1576 h 1576"/>
              <a:gd name="T104" fmla="*/ 352 w 1281"/>
              <a:gd name="T105" fmla="*/ 228 h 1576"/>
              <a:gd name="T106" fmla="*/ 342 w 1281"/>
              <a:gd name="T107" fmla="*/ 225 h 1576"/>
              <a:gd name="T108" fmla="*/ 342 w 1281"/>
              <a:gd name="T109" fmla="*/ 228 h 1576"/>
              <a:gd name="T110" fmla="*/ 410 w 1281"/>
              <a:gd name="T111" fmla="*/ 199 h 1576"/>
              <a:gd name="T112" fmla="*/ 412 w 1281"/>
              <a:gd name="T113" fmla="*/ 206 h 1576"/>
              <a:gd name="T114" fmla="*/ 419 w 1281"/>
              <a:gd name="T115" fmla="*/ 211 h 1576"/>
              <a:gd name="T116" fmla="*/ 427 w 1281"/>
              <a:gd name="T117" fmla="*/ 196 h 1576"/>
              <a:gd name="T118" fmla="*/ 429 w 1281"/>
              <a:gd name="T119" fmla="*/ 204 h 15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1281" h="1576">
                <a:moveTo>
                  <a:pt x="1281" y="1017"/>
                </a:moveTo>
                <a:lnTo>
                  <a:pt x="1277" y="1022"/>
                </a:lnTo>
                <a:lnTo>
                  <a:pt x="1264" y="1032"/>
                </a:lnTo>
                <a:lnTo>
                  <a:pt x="1255" y="1044"/>
                </a:lnTo>
                <a:lnTo>
                  <a:pt x="1247" y="1059"/>
                </a:lnTo>
                <a:lnTo>
                  <a:pt x="1240" y="1073"/>
                </a:lnTo>
                <a:lnTo>
                  <a:pt x="1235" y="1090"/>
                </a:lnTo>
                <a:lnTo>
                  <a:pt x="1235" y="1102"/>
                </a:lnTo>
                <a:lnTo>
                  <a:pt x="1063" y="1102"/>
                </a:lnTo>
                <a:lnTo>
                  <a:pt x="1063" y="1107"/>
                </a:lnTo>
                <a:lnTo>
                  <a:pt x="1071" y="1107"/>
                </a:lnTo>
                <a:lnTo>
                  <a:pt x="1071" y="1134"/>
                </a:lnTo>
                <a:lnTo>
                  <a:pt x="1051" y="1134"/>
                </a:lnTo>
                <a:lnTo>
                  <a:pt x="1051" y="634"/>
                </a:lnTo>
                <a:lnTo>
                  <a:pt x="1010" y="634"/>
                </a:lnTo>
                <a:lnTo>
                  <a:pt x="1010" y="602"/>
                </a:lnTo>
                <a:lnTo>
                  <a:pt x="925" y="602"/>
                </a:lnTo>
                <a:lnTo>
                  <a:pt x="925" y="634"/>
                </a:lnTo>
                <a:lnTo>
                  <a:pt x="879" y="634"/>
                </a:lnTo>
                <a:lnTo>
                  <a:pt x="879" y="801"/>
                </a:lnTo>
                <a:lnTo>
                  <a:pt x="848" y="801"/>
                </a:lnTo>
                <a:lnTo>
                  <a:pt x="848" y="825"/>
                </a:lnTo>
                <a:lnTo>
                  <a:pt x="831" y="825"/>
                </a:lnTo>
                <a:lnTo>
                  <a:pt x="831" y="495"/>
                </a:lnTo>
                <a:lnTo>
                  <a:pt x="831" y="306"/>
                </a:lnTo>
                <a:lnTo>
                  <a:pt x="872" y="306"/>
                </a:lnTo>
                <a:lnTo>
                  <a:pt x="872" y="306"/>
                </a:lnTo>
                <a:lnTo>
                  <a:pt x="872" y="306"/>
                </a:lnTo>
                <a:lnTo>
                  <a:pt x="882" y="306"/>
                </a:lnTo>
                <a:lnTo>
                  <a:pt x="882" y="296"/>
                </a:lnTo>
                <a:lnTo>
                  <a:pt x="884" y="296"/>
                </a:lnTo>
                <a:lnTo>
                  <a:pt x="887" y="289"/>
                </a:lnTo>
                <a:lnTo>
                  <a:pt x="887" y="281"/>
                </a:lnTo>
                <a:lnTo>
                  <a:pt x="882" y="281"/>
                </a:lnTo>
                <a:lnTo>
                  <a:pt x="882" y="264"/>
                </a:lnTo>
                <a:lnTo>
                  <a:pt x="884" y="264"/>
                </a:lnTo>
                <a:lnTo>
                  <a:pt x="884" y="262"/>
                </a:lnTo>
                <a:lnTo>
                  <a:pt x="884" y="247"/>
                </a:lnTo>
                <a:lnTo>
                  <a:pt x="884" y="247"/>
                </a:lnTo>
                <a:lnTo>
                  <a:pt x="884" y="245"/>
                </a:lnTo>
                <a:lnTo>
                  <a:pt x="884" y="143"/>
                </a:lnTo>
                <a:lnTo>
                  <a:pt x="882" y="143"/>
                </a:lnTo>
                <a:lnTo>
                  <a:pt x="882" y="89"/>
                </a:lnTo>
                <a:lnTo>
                  <a:pt x="879" y="89"/>
                </a:lnTo>
                <a:lnTo>
                  <a:pt x="879" y="89"/>
                </a:lnTo>
                <a:lnTo>
                  <a:pt x="879" y="111"/>
                </a:lnTo>
                <a:lnTo>
                  <a:pt x="877" y="111"/>
                </a:lnTo>
                <a:lnTo>
                  <a:pt x="877" y="111"/>
                </a:lnTo>
                <a:lnTo>
                  <a:pt x="877" y="143"/>
                </a:lnTo>
                <a:lnTo>
                  <a:pt x="877" y="143"/>
                </a:lnTo>
                <a:lnTo>
                  <a:pt x="877" y="145"/>
                </a:lnTo>
                <a:lnTo>
                  <a:pt x="877" y="150"/>
                </a:lnTo>
                <a:lnTo>
                  <a:pt x="795" y="150"/>
                </a:lnTo>
                <a:lnTo>
                  <a:pt x="795" y="114"/>
                </a:lnTo>
                <a:lnTo>
                  <a:pt x="795" y="111"/>
                </a:lnTo>
                <a:lnTo>
                  <a:pt x="792" y="111"/>
                </a:lnTo>
                <a:lnTo>
                  <a:pt x="792" y="89"/>
                </a:lnTo>
                <a:lnTo>
                  <a:pt x="792" y="89"/>
                </a:lnTo>
                <a:lnTo>
                  <a:pt x="790" y="89"/>
                </a:lnTo>
                <a:lnTo>
                  <a:pt x="790" y="145"/>
                </a:lnTo>
                <a:lnTo>
                  <a:pt x="787" y="145"/>
                </a:lnTo>
                <a:lnTo>
                  <a:pt x="787" y="150"/>
                </a:lnTo>
                <a:lnTo>
                  <a:pt x="710" y="150"/>
                </a:lnTo>
                <a:lnTo>
                  <a:pt x="710" y="114"/>
                </a:lnTo>
                <a:lnTo>
                  <a:pt x="710" y="114"/>
                </a:lnTo>
                <a:lnTo>
                  <a:pt x="705" y="114"/>
                </a:lnTo>
                <a:lnTo>
                  <a:pt x="705" y="145"/>
                </a:lnTo>
                <a:lnTo>
                  <a:pt x="705" y="145"/>
                </a:lnTo>
                <a:lnTo>
                  <a:pt x="705" y="89"/>
                </a:lnTo>
                <a:lnTo>
                  <a:pt x="703" y="89"/>
                </a:lnTo>
                <a:lnTo>
                  <a:pt x="700" y="89"/>
                </a:lnTo>
                <a:lnTo>
                  <a:pt x="700" y="145"/>
                </a:lnTo>
                <a:lnTo>
                  <a:pt x="698" y="145"/>
                </a:lnTo>
                <a:lnTo>
                  <a:pt x="698" y="150"/>
                </a:lnTo>
                <a:lnTo>
                  <a:pt x="623" y="153"/>
                </a:lnTo>
                <a:lnTo>
                  <a:pt x="623" y="114"/>
                </a:lnTo>
                <a:lnTo>
                  <a:pt x="623" y="114"/>
                </a:lnTo>
                <a:lnTo>
                  <a:pt x="618" y="114"/>
                </a:lnTo>
                <a:lnTo>
                  <a:pt x="618" y="153"/>
                </a:lnTo>
                <a:lnTo>
                  <a:pt x="615" y="153"/>
                </a:lnTo>
                <a:lnTo>
                  <a:pt x="615" y="148"/>
                </a:lnTo>
                <a:lnTo>
                  <a:pt x="615" y="145"/>
                </a:lnTo>
                <a:lnTo>
                  <a:pt x="615" y="145"/>
                </a:lnTo>
                <a:lnTo>
                  <a:pt x="615" y="92"/>
                </a:lnTo>
                <a:lnTo>
                  <a:pt x="615" y="89"/>
                </a:lnTo>
                <a:lnTo>
                  <a:pt x="611" y="89"/>
                </a:lnTo>
                <a:lnTo>
                  <a:pt x="611" y="145"/>
                </a:lnTo>
                <a:lnTo>
                  <a:pt x="608" y="145"/>
                </a:lnTo>
                <a:lnTo>
                  <a:pt x="608" y="153"/>
                </a:lnTo>
                <a:lnTo>
                  <a:pt x="536" y="153"/>
                </a:lnTo>
                <a:lnTo>
                  <a:pt x="536" y="114"/>
                </a:lnTo>
                <a:lnTo>
                  <a:pt x="536" y="114"/>
                </a:lnTo>
                <a:lnTo>
                  <a:pt x="533" y="114"/>
                </a:lnTo>
                <a:lnTo>
                  <a:pt x="533" y="153"/>
                </a:lnTo>
                <a:lnTo>
                  <a:pt x="528" y="153"/>
                </a:lnTo>
                <a:lnTo>
                  <a:pt x="528" y="148"/>
                </a:lnTo>
                <a:lnTo>
                  <a:pt x="526" y="145"/>
                </a:lnTo>
                <a:lnTo>
                  <a:pt x="526" y="145"/>
                </a:lnTo>
                <a:lnTo>
                  <a:pt x="526" y="2"/>
                </a:lnTo>
                <a:lnTo>
                  <a:pt x="526" y="0"/>
                </a:lnTo>
                <a:lnTo>
                  <a:pt x="521" y="0"/>
                </a:lnTo>
                <a:lnTo>
                  <a:pt x="521" y="92"/>
                </a:lnTo>
                <a:lnTo>
                  <a:pt x="521" y="92"/>
                </a:lnTo>
                <a:lnTo>
                  <a:pt x="521" y="145"/>
                </a:lnTo>
                <a:lnTo>
                  <a:pt x="521" y="145"/>
                </a:lnTo>
                <a:lnTo>
                  <a:pt x="521" y="187"/>
                </a:lnTo>
                <a:lnTo>
                  <a:pt x="511" y="189"/>
                </a:lnTo>
                <a:lnTo>
                  <a:pt x="511" y="189"/>
                </a:lnTo>
                <a:lnTo>
                  <a:pt x="509" y="189"/>
                </a:lnTo>
                <a:lnTo>
                  <a:pt x="499" y="189"/>
                </a:lnTo>
                <a:lnTo>
                  <a:pt x="490" y="189"/>
                </a:lnTo>
                <a:lnTo>
                  <a:pt x="490" y="189"/>
                </a:lnTo>
                <a:lnTo>
                  <a:pt x="487" y="189"/>
                </a:lnTo>
                <a:lnTo>
                  <a:pt x="477" y="189"/>
                </a:lnTo>
                <a:lnTo>
                  <a:pt x="468" y="191"/>
                </a:lnTo>
                <a:lnTo>
                  <a:pt x="468" y="191"/>
                </a:lnTo>
                <a:lnTo>
                  <a:pt x="465" y="191"/>
                </a:lnTo>
                <a:lnTo>
                  <a:pt x="465" y="191"/>
                </a:lnTo>
                <a:lnTo>
                  <a:pt x="456" y="191"/>
                </a:lnTo>
                <a:lnTo>
                  <a:pt x="448" y="191"/>
                </a:lnTo>
                <a:lnTo>
                  <a:pt x="448" y="191"/>
                </a:lnTo>
                <a:lnTo>
                  <a:pt x="446" y="191"/>
                </a:lnTo>
                <a:lnTo>
                  <a:pt x="439" y="194"/>
                </a:lnTo>
                <a:lnTo>
                  <a:pt x="429" y="194"/>
                </a:lnTo>
                <a:lnTo>
                  <a:pt x="429" y="194"/>
                </a:lnTo>
                <a:lnTo>
                  <a:pt x="429" y="194"/>
                </a:lnTo>
                <a:lnTo>
                  <a:pt x="419" y="196"/>
                </a:lnTo>
                <a:lnTo>
                  <a:pt x="412" y="196"/>
                </a:lnTo>
                <a:lnTo>
                  <a:pt x="412" y="196"/>
                </a:lnTo>
                <a:lnTo>
                  <a:pt x="412" y="196"/>
                </a:lnTo>
                <a:lnTo>
                  <a:pt x="412" y="196"/>
                </a:lnTo>
                <a:lnTo>
                  <a:pt x="412" y="196"/>
                </a:lnTo>
                <a:lnTo>
                  <a:pt x="405" y="199"/>
                </a:lnTo>
                <a:lnTo>
                  <a:pt x="398" y="199"/>
                </a:lnTo>
                <a:lnTo>
                  <a:pt x="395" y="199"/>
                </a:lnTo>
                <a:lnTo>
                  <a:pt x="390" y="201"/>
                </a:lnTo>
                <a:lnTo>
                  <a:pt x="383" y="201"/>
                </a:lnTo>
                <a:lnTo>
                  <a:pt x="383" y="201"/>
                </a:lnTo>
                <a:lnTo>
                  <a:pt x="376" y="204"/>
                </a:lnTo>
                <a:lnTo>
                  <a:pt x="366" y="206"/>
                </a:lnTo>
                <a:lnTo>
                  <a:pt x="356" y="208"/>
                </a:lnTo>
                <a:lnTo>
                  <a:pt x="354" y="208"/>
                </a:lnTo>
                <a:lnTo>
                  <a:pt x="354" y="208"/>
                </a:lnTo>
                <a:lnTo>
                  <a:pt x="354" y="208"/>
                </a:lnTo>
                <a:lnTo>
                  <a:pt x="354" y="208"/>
                </a:lnTo>
                <a:lnTo>
                  <a:pt x="354" y="208"/>
                </a:lnTo>
                <a:lnTo>
                  <a:pt x="349" y="211"/>
                </a:lnTo>
                <a:lnTo>
                  <a:pt x="349" y="211"/>
                </a:lnTo>
                <a:lnTo>
                  <a:pt x="347" y="213"/>
                </a:lnTo>
                <a:lnTo>
                  <a:pt x="347" y="213"/>
                </a:lnTo>
                <a:lnTo>
                  <a:pt x="347" y="213"/>
                </a:lnTo>
                <a:lnTo>
                  <a:pt x="344" y="213"/>
                </a:lnTo>
                <a:lnTo>
                  <a:pt x="342" y="216"/>
                </a:lnTo>
                <a:lnTo>
                  <a:pt x="342" y="216"/>
                </a:lnTo>
                <a:lnTo>
                  <a:pt x="342" y="216"/>
                </a:lnTo>
                <a:lnTo>
                  <a:pt x="339" y="218"/>
                </a:lnTo>
                <a:lnTo>
                  <a:pt x="339" y="218"/>
                </a:lnTo>
                <a:lnTo>
                  <a:pt x="339" y="218"/>
                </a:lnTo>
                <a:lnTo>
                  <a:pt x="342" y="216"/>
                </a:lnTo>
                <a:lnTo>
                  <a:pt x="342" y="216"/>
                </a:lnTo>
                <a:lnTo>
                  <a:pt x="342" y="216"/>
                </a:lnTo>
                <a:lnTo>
                  <a:pt x="339" y="218"/>
                </a:lnTo>
                <a:lnTo>
                  <a:pt x="339" y="218"/>
                </a:lnTo>
                <a:lnTo>
                  <a:pt x="337" y="221"/>
                </a:lnTo>
                <a:lnTo>
                  <a:pt x="337" y="221"/>
                </a:lnTo>
                <a:lnTo>
                  <a:pt x="337" y="223"/>
                </a:lnTo>
                <a:lnTo>
                  <a:pt x="337" y="223"/>
                </a:lnTo>
                <a:lnTo>
                  <a:pt x="337" y="225"/>
                </a:lnTo>
                <a:lnTo>
                  <a:pt x="337" y="225"/>
                </a:lnTo>
                <a:lnTo>
                  <a:pt x="339" y="228"/>
                </a:lnTo>
                <a:lnTo>
                  <a:pt x="337" y="225"/>
                </a:lnTo>
                <a:lnTo>
                  <a:pt x="337" y="225"/>
                </a:lnTo>
                <a:lnTo>
                  <a:pt x="337" y="223"/>
                </a:lnTo>
                <a:lnTo>
                  <a:pt x="337" y="223"/>
                </a:lnTo>
                <a:lnTo>
                  <a:pt x="337" y="223"/>
                </a:lnTo>
                <a:lnTo>
                  <a:pt x="337" y="223"/>
                </a:lnTo>
                <a:lnTo>
                  <a:pt x="337" y="223"/>
                </a:lnTo>
                <a:lnTo>
                  <a:pt x="337" y="225"/>
                </a:lnTo>
                <a:lnTo>
                  <a:pt x="337" y="225"/>
                </a:lnTo>
                <a:lnTo>
                  <a:pt x="337" y="228"/>
                </a:lnTo>
                <a:lnTo>
                  <a:pt x="337" y="228"/>
                </a:lnTo>
                <a:lnTo>
                  <a:pt x="337" y="228"/>
                </a:lnTo>
                <a:lnTo>
                  <a:pt x="337" y="228"/>
                </a:lnTo>
                <a:lnTo>
                  <a:pt x="337" y="230"/>
                </a:lnTo>
                <a:lnTo>
                  <a:pt x="339" y="230"/>
                </a:lnTo>
                <a:lnTo>
                  <a:pt x="339" y="233"/>
                </a:lnTo>
                <a:lnTo>
                  <a:pt x="339" y="233"/>
                </a:lnTo>
                <a:lnTo>
                  <a:pt x="339" y="233"/>
                </a:lnTo>
                <a:lnTo>
                  <a:pt x="339" y="233"/>
                </a:lnTo>
                <a:lnTo>
                  <a:pt x="342" y="233"/>
                </a:lnTo>
                <a:lnTo>
                  <a:pt x="342" y="235"/>
                </a:lnTo>
                <a:lnTo>
                  <a:pt x="342" y="235"/>
                </a:lnTo>
                <a:lnTo>
                  <a:pt x="344" y="238"/>
                </a:lnTo>
                <a:lnTo>
                  <a:pt x="344" y="238"/>
                </a:lnTo>
                <a:lnTo>
                  <a:pt x="344" y="238"/>
                </a:lnTo>
                <a:lnTo>
                  <a:pt x="347" y="238"/>
                </a:lnTo>
                <a:lnTo>
                  <a:pt x="347" y="238"/>
                </a:lnTo>
                <a:lnTo>
                  <a:pt x="349" y="238"/>
                </a:lnTo>
                <a:lnTo>
                  <a:pt x="352" y="240"/>
                </a:lnTo>
                <a:lnTo>
                  <a:pt x="352" y="240"/>
                </a:lnTo>
                <a:lnTo>
                  <a:pt x="352" y="240"/>
                </a:lnTo>
                <a:lnTo>
                  <a:pt x="352" y="240"/>
                </a:lnTo>
                <a:lnTo>
                  <a:pt x="352" y="240"/>
                </a:lnTo>
                <a:lnTo>
                  <a:pt x="356" y="242"/>
                </a:lnTo>
                <a:lnTo>
                  <a:pt x="359" y="242"/>
                </a:lnTo>
                <a:lnTo>
                  <a:pt x="359" y="242"/>
                </a:lnTo>
                <a:lnTo>
                  <a:pt x="359" y="242"/>
                </a:lnTo>
                <a:lnTo>
                  <a:pt x="359" y="242"/>
                </a:lnTo>
                <a:lnTo>
                  <a:pt x="364" y="245"/>
                </a:lnTo>
                <a:lnTo>
                  <a:pt x="368" y="245"/>
                </a:lnTo>
                <a:lnTo>
                  <a:pt x="368" y="245"/>
                </a:lnTo>
                <a:lnTo>
                  <a:pt x="368" y="245"/>
                </a:lnTo>
                <a:lnTo>
                  <a:pt x="368" y="245"/>
                </a:lnTo>
                <a:lnTo>
                  <a:pt x="373" y="247"/>
                </a:lnTo>
                <a:lnTo>
                  <a:pt x="378" y="247"/>
                </a:lnTo>
                <a:lnTo>
                  <a:pt x="378" y="247"/>
                </a:lnTo>
                <a:lnTo>
                  <a:pt x="381" y="247"/>
                </a:lnTo>
                <a:lnTo>
                  <a:pt x="381" y="247"/>
                </a:lnTo>
                <a:lnTo>
                  <a:pt x="385" y="250"/>
                </a:lnTo>
                <a:lnTo>
                  <a:pt x="390" y="250"/>
                </a:lnTo>
                <a:lnTo>
                  <a:pt x="390" y="250"/>
                </a:lnTo>
                <a:lnTo>
                  <a:pt x="393" y="250"/>
                </a:lnTo>
                <a:lnTo>
                  <a:pt x="393" y="250"/>
                </a:lnTo>
                <a:lnTo>
                  <a:pt x="398" y="252"/>
                </a:lnTo>
                <a:lnTo>
                  <a:pt x="400" y="252"/>
                </a:lnTo>
                <a:lnTo>
                  <a:pt x="460" y="262"/>
                </a:lnTo>
                <a:lnTo>
                  <a:pt x="460" y="301"/>
                </a:lnTo>
                <a:lnTo>
                  <a:pt x="436" y="303"/>
                </a:lnTo>
                <a:lnTo>
                  <a:pt x="417" y="308"/>
                </a:lnTo>
                <a:lnTo>
                  <a:pt x="402" y="310"/>
                </a:lnTo>
                <a:lnTo>
                  <a:pt x="398" y="315"/>
                </a:lnTo>
                <a:lnTo>
                  <a:pt x="398" y="337"/>
                </a:lnTo>
                <a:lnTo>
                  <a:pt x="402" y="342"/>
                </a:lnTo>
                <a:lnTo>
                  <a:pt x="402" y="342"/>
                </a:lnTo>
                <a:lnTo>
                  <a:pt x="402" y="371"/>
                </a:lnTo>
                <a:lnTo>
                  <a:pt x="398" y="374"/>
                </a:lnTo>
                <a:lnTo>
                  <a:pt x="398" y="376"/>
                </a:lnTo>
                <a:lnTo>
                  <a:pt x="402" y="381"/>
                </a:lnTo>
                <a:lnTo>
                  <a:pt x="402" y="381"/>
                </a:lnTo>
                <a:lnTo>
                  <a:pt x="402" y="400"/>
                </a:lnTo>
                <a:lnTo>
                  <a:pt x="398" y="403"/>
                </a:lnTo>
                <a:lnTo>
                  <a:pt x="398" y="412"/>
                </a:lnTo>
                <a:lnTo>
                  <a:pt x="402" y="417"/>
                </a:lnTo>
                <a:lnTo>
                  <a:pt x="402" y="417"/>
                </a:lnTo>
                <a:lnTo>
                  <a:pt x="400" y="1260"/>
                </a:lnTo>
                <a:lnTo>
                  <a:pt x="378" y="1260"/>
                </a:lnTo>
                <a:lnTo>
                  <a:pt x="376" y="415"/>
                </a:lnTo>
                <a:lnTo>
                  <a:pt x="315" y="415"/>
                </a:lnTo>
                <a:lnTo>
                  <a:pt x="315" y="383"/>
                </a:lnTo>
                <a:lnTo>
                  <a:pt x="90" y="383"/>
                </a:lnTo>
                <a:lnTo>
                  <a:pt x="75" y="415"/>
                </a:lnTo>
                <a:lnTo>
                  <a:pt x="42" y="415"/>
                </a:lnTo>
                <a:lnTo>
                  <a:pt x="17" y="473"/>
                </a:lnTo>
                <a:lnTo>
                  <a:pt x="17" y="1224"/>
                </a:lnTo>
                <a:lnTo>
                  <a:pt x="10" y="1224"/>
                </a:lnTo>
                <a:lnTo>
                  <a:pt x="10" y="1221"/>
                </a:lnTo>
                <a:lnTo>
                  <a:pt x="5" y="1219"/>
                </a:lnTo>
                <a:lnTo>
                  <a:pt x="0" y="1219"/>
                </a:lnTo>
                <a:lnTo>
                  <a:pt x="0" y="1576"/>
                </a:lnTo>
                <a:lnTo>
                  <a:pt x="1281" y="1576"/>
                </a:lnTo>
                <a:lnTo>
                  <a:pt x="1281" y="1017"/>
                </a:lnTo>
                <a:close/>
                <a:moveTo>
                  <a:pt x="342" y="225"/>
                </a:moveTo>
                <a:lnTo>
                  <a:pt x="344" y="225"/>
                </a:lnTo>
                <a:lnTo>
                  <a:pt x="344" y="225"/>
                </a:lnTo>
                <a:lnTo>
                  <a:pt x="352" y="228"/>
                </a:lnTo>
                <a:lnTo>
                  <a:pt x="344" y="225"/>
                </a:lnTo>
                <a:lnTo>
                  <a:pt x="344" y="225"/>
                </a:lnTo>
                <a:lnTo>
                  <a:pt x="342" y="225"/>
                </a:lnTo>
                <a:lnTo>
                  <a:pt x="342" y="223"/>
                </a:lnTo>
                <a:lnTo>
                  <a:pt x="342" y="225"/>
                </a:lnTo>
                <a:close/>
                <a:moveTo>
                  <a:pt x="342" y="228"/>
                </a:moveTo>
                <a:lnTo>
                  <a:pt x="342" y="228"/>
                </a:lnTo>
                <a:lnTo>
                  <a:pt x="339" y="228"/>
                </a:lnTo>
                <a:lnTo>
                  <a:pt x="342" y="228"/>
                </a:lnTo>
                <a:lnTo>
                  <a:pt x="342" y="228"/>
                </a:lnTo>
                <a:lnTo>
                  <a:pt x="361" y="233"/>
                </a:lnTo>
                <a:lnTo>
                  <a:pt x="342" y="228"/>
                </a:lnTo>
                <a:close/>
                <a:moveTo>
                  <a:pt x="410" y="199"/>
                </a:moveTo>
                <a:lnTo>
                  <a:pt x="410" y="201"/>
                </a:lnTo>
                <a:lnTo>
                  <a:pt x="410" y="199"/>
                </a:lnTo>
                <a:lnTo>
                  <a:pt x="410" y="199"/>
                </a:lnTo>
                <a:lnTo>
                  <a:pt x="410" y="199"/>
                </a:lnTo>
                <a:close/>
                <a:moveTo>
                  <a:pt x="414" y="208"/>
                </a:moveTo>
                <a:lnTo>
                  <a:pt x="412" y="206"/>
                </a:lnTo>
                <a:lnTo>
                  <a:pt x="412" y="206"/>
                </a:lnTo>
                <a:lnTo>
                  <a:pt x="412" y="206"/>
                </a:lnTo>
                <a:lnTo>
                  <a:pt x="412" y="206"/>
                </a:lnTo>
                <a:lnTo>
                  <a:pt x="412" y="206"/>
                </a:lnTo>
                <a:lnTo>
                  <a:pt x="414" y="208"/>
                </a:lnTo>
                <a:lnTo>
                  <a:pt x="419" y="211"/>
                </a:lnTo>
                <a:lnTo>
                  <a:pt x="414" y="208"/>
                </a:lnTo>
                <a:close/>
                <a:moveTo>
                  <a:pt x="427" y="199"/>
                </a:moveTo>
                <a:lnTo>
                  <a:pt x="427" y="196"/>
                </a:lnTo>
                <a:lnTo>
                  <a:pt x="429" y="196"/>
                </a:lnTo>
                <a:lnTo>
                  <a:pt x="427" y="196"/>
                </a:lnTo>
                <a:lnTo>
                  <a:pt x="427" y="199"/>
                </a:lnTo>
                <a:close/>
                <a:moveTo>
                  <a:pt x="429" y="206"/>
                </a:moveTo>
                <a:lnTo>
                  <a:pt x="429" y="204"/>
                </a:lnTo>
                <a:lnTo>
                  <a:pt x="429" y="204"/>
                </a:lnTo>
                <a:lnTo>
                  <a:pt x="429" y="204"/>
                </a:lnTo>
                <a:lnTo>
                  <a:pt x="429" y="206"/>
                </a:lnTo>
                <a:lnTo>
                  <a:pt x="431" y="206"/>
                </a:lnTo>
                <a:lnTo>
                  <a:pt x="429" y="20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Freeform 15"/>
          <p:cNvSpPr>
            <a:spLocks/>
          </p:cNvSpPr>
          <p:nvPr/>
        </p:nvSpPr>
        <p:spPr bwMode="auto">
          <a:xfrm>
            <a:off x="6098382" y="3018240"/>
            <a:ext cx="2030676" cy="1895615"/>
          </a:xfrm>
          <a:custGeom>
            <a:avLst/>
            <a:gdLst>
              <a:gd name="T0" fmla="*/ 1278 w 1278"/>
              <a:gd name="T1" fmla="*/ 836 h 1193"/>
              <a:gd name="T2" fmla="*/ 1271 w 1278"/>
              <a:gd name="T3" fmla="*/ 819 h 1193"/>
              <a:gd name="T4" fmla="*/ 1252 w 1278"/>
              <a:gd name="T5" fmla="*/ 821 h 1193"/>
              <a:gd name="T6" fmla="*/ 1242 w 1278"/>
              <a:gd name="T7" fmla="*/ 807 h 1193"/>
              <a:gd name="T8" fmla="*/ 1206 w 1278"/>
              <a:gd name="T9" fmla="*/ 700 h 1193"/>
              <a:gd name="T10" fmla="*/ 1167 w 1278"/>
              <a:gd name="T11" fmla="*/ 693 h 1193"/>
              <a:gd name="T12" fmla="*/ 1126 w 1278"/>
              <a:gd name="T13" fmla="*/ 651 h 1193"/>
              <a:gd name="T14" fmla="*/ 1075 w 1278"/>
              <a:gd name="T15" fmla="*/ 598 h 1193"/>
              <a:gd name="T16" fmla="*/ 1068 w 1278"/>
              <a:gd name="T17" fmla="*/ 586 h 1193"/>
              <a:gd name="T18" fmla="*/ 1053 w 1278"/>
              <a:gd name="T19" fmla="*/ 566 h 1193"/>
              <a:gd name="T20" fmla="*/ 1048 w 1278"/>
              <a:gd name="T21" fmla="*/ 581 h 1193"/>
              <a:gd name="T22" fmla="*/ 1034 w 1278"/>
              <a:gd name="T23" fmla="*/ 593 h 1193"/>
              <a:gd name="T24" fmla="*/ 1034 w 1278"/>
              <a:gd name="T25" fmla="*/ 625 h 1193"/>
              <a:gd name="T26" fmla="*/ 956 w 1278"/>
              <a:gd name="T27" fmla="*/ 685 h 1193"/>
              <a:gd name="T28" fmla="*/ 925 w 1278"/>
              <a:gd name="T29" fmla="*/ 695 h 1193"/>
              <a:gd name="T30" fmla="*/ 884 w 1278"/>
              <a:gd name="T31" fmla="*/ 824 h 1193"/>
              <a:gd name="T32" fmla="*/ 864 w 1278"/>
              <a:gd name="T33" fmla="*/ 807 h 1193"/>
              <a:gd name="T34" fmla="*/ 850 w 1278"/>
              <a:gd name="T35" fmla="*/ 838 h 1193"/>
              <a:gd name="T36" fmla="*/ 833 w 1278"/>
              <a:gd name="T37" fmla="*/ 819 h 1193"/>
              <a:gd name="T38" fmla="*/ 814 w 1278"/>
              <a:gd name="T39" fmla="*/ 841 h 1193"/>
              <a:gd name="T40" fmla="*/ 751 w 1278"/>
              <a:gd name="T41" fmla="*/ 32 h 1193"/>
              <a:gd name="T42" fmla="*/ 445 w 1278"/>
              <a:gd name="T43" fmla="*/ 855 h 1193"/>
              <a:gd name="T44" fmla="*/ 431 w 1278"/>
              <a:gd name="T45" fmla="*/ 739 h 1193"/>
              <a:gd name="T46" fmla="*/ 404 w 1278"/>
              <a:gd name="T47" fmla="*/ 756 h 1193"/>
              <a:gd name="T48" fmla="*/ 378 w 1278"/>
              <a:gd name="T49" fmla="*/ 561 h 1193"/>
              <a:gd name="T50" fmla="*/ 375 w 1278"/>
              <a:gd name="T51" fmla="*/ 547 h 1193"/>
              <a:gd name="T52" fmla="*/ 368 w 1278"/>
              <a:gd name="T53" fmla="*/ 569 h 1193"/>
              <a:gd name="T54" fmla="*/ 351 w 1278"/>
              <a:gd name="T55" fmla="*/ 479 h 1193"/>
              <a:gd name="T56" fmla="*/ 341 w 1278"/>
              <a:gd name="T57" fmla="*/ 348 h 1193"/>
              <a:gd name="T58" fmla="*/ 324 w 1278"/>
              <a:gd name="T59" fmla="*/ 372 h 1193"/>
              <a:gd name="T60" fmla="*/ 312 w 1278"/>
              <a:gd name="T61" fmla="*/ 479 h 1193"/>
              <a:gd name="T62" fmla="*/ 295 w 1278"/>
              <a:gd name="T63" fmla="*/ 561 h 1193"/>
              <a:gd name="T64" fmla="*/ 290 w 1278"/>
              <a:gd name="T65" fmla="*/ 547 h 1193"/>
              <a:gd name="T66" fmla="*/ 288 w 1278"/>
              <a:gd name="T67" fmla="*/ 569 h 1193"/>
              <a:gd name="T68" fmla="*/ 269 w 1278"/>
              <a:gd name="T69" fmla="*/ 693 h 1193"/>
              <a:gd name="T70" fmla="*/ 269 w 1278"/>
              <a:gd name="T71" fmla="*/ 695 h 1193"/>
              <a:gd name="T72" fmla="*/ 261 w 1278"/>
              <a:gd name="T73" fmla="*/ 758 h 1193"/>
              <a:gd name="T74" fmla="*/ 244 w 1278"/>
              <a:gd name="T75" fmla="*/ 712 h 1193"/>
              <a:gd name="T76" fmla="*/ 232 w 1278"/>
              <a:gd name="T77" fmla="*/ 574 h 1193"/>
              <a:gd name="T78" fmla="*/ 208 w 1278"/>
              <a:gd name="T79" fmla="*/ 710 h 1193"/>
              <a:gd name="T80" fmla="*/ 194 w 1278"/>
              <a:gd name="T81" fmla="*/ 748 h 1193"/>
              <a:gd name="T82" fmla="*/ 174 w 1278"/>
              <a:gd name="T83" fmla="*/ 688 h 1193"/>
              <a:gd name="T84" fmla="*/ 172 w 1278"/>
              <a:gd name="T85" fmla="*/ 685 h 1193"/>
              <a:gd name="T86" fmla="*/ 169 w 1278"/>
              <a:gd name="T87" fmla="*/ 615 h 1193"/>
              <a:gd name="T88" fmla="*/ 167 w 1278"/>
              <a:gd name="T89" fmla="*/ 610 h 1193"/>
              <a:gd name="T90" fmla="*/ 157 w 1278"/>
              <a:gd name="T91" fmla="*/ 557 h 1193"/>
              <a:gd name="T92" fmla="*/ 148 w 1278"/>
              <a:gd name="T93" fmla="*/ 547 h 1193"/>
              <a:gd name="T94" fmla="*/ 123 w 1278"/>
              <a:gd name="T95" fmla="*/ 479 h 1193"/>
              <a:gd name="T96" fmla="*/ 123 w 1278"/>
              <a:gd name="T97" fmla="*/ 464 h 1193"/>
              <a:gd name="T98" fmla="*/ 121 w 1278"/>
              <a:gd name="T99" fmla="*/ 304 h 1193"/>
              <a:gd name="T100" fmla="*/ 97 w 1278"/>
              <a:gd name="T101" fmla="*/ 464 h 1193"/>
              <a:gd name="T102" fmla="*/ 94 w 1278"/>
              <a:gd name="T103" fmla="*/ 476 h 1193"/>
              <a:gd name="T104" fmla="*/ 70 w 1278"/>
              <a:gd name="T105" fmla="*/ 554 h 1193"/>
              <a:gd name="T106" fmla="*/ 60 w 1278"/>
              <a:gd name="T107" fmla="*/ 549 h 1193"/>
              <a:gd name="T108" fmla="*/ 48 w 1278"/>
              <a:gd name="T109" fmla="*/ 610 h 1193"/>
              <a:gd name="T110" fmla="*/ 41 w 1278"/>
              <a:gd name="T111" fmla="*/ 746 h 1193"/>
              <a:gd name="T112" fmla="*/ 17 w 1278"/>
              <a:gd name="T113" fmla="*/ 739 h 1193"/>
              <a:gd name="T114" fmla="*/ 7 w 1278"/>
              <a:gd name="T115" fmla="*/ 848 h 1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1278" h="1193">
                <a:moveTo>
                  <a:pt x="12" y="306"/>
                </a:moveTo>
                <a:lnTo>
                  <a:pt x="0" y="304"/>
                </a:lnTo>
                <a:lnTo>
                  <a:pt x="0" y="1193"/>
                </a:lnTo>
                <a:lnTo>
                  <a:pt x="1278" y="1193"/>
                </a:lnTo>
                <a:lnTo>
                  <a:pt x="1278" y="836"/>
                </a:lnTo>
                <a:lnTo>
                  <a:pt x="1274" y="836"/>
                </a:lnTo>
                <a:lnTo>
                  <a:pt x="1274" y="819"/>
                </a:lnTo>
                <a:lnTo>
                  <a:pt x="1271" y="819"/>
                </a:lnTo>
                <a:lnTo>
                  <a:pt x="1271" y="819"/>
                </a:lnTo>
                <a:lnTo>
                  <a:pt x="1271" y="819"/>
                </a:lnTo>
                <a:lnTo>
                  <a:pt x="1269" y="819"/>
                </a:lnTo>
                <a:lnTo>
                  <a:pt x="1269" y="836"/>
                </a:lnTo>
                <a:lnTo>
                  <a:pt x="1257" y="836"/>
                </a:lnTo>
                <a:lnTo>
                  <a:pt x="1257" y="824"/>
                </a:lnTo>
                <a:lnTo>
                  <a:pt x="1252" y="821"/>
                </a:lnTo>
                <a:lnTo>
                  <a:pt x="1245" y="821"/>
                </a:lnTo>
                <a:lnTo>
                  <a:pt x="1245" y="807"/>
                </a:lnTo>
                <a:lnTo>
                  <a:pt x="1242" y="807"/>
                </a:lnTo>
                <a:lnTo>
                  <a:pt x="1242" y="807"/>
                </a:lnTo>
                <a:lnTo>
                  <a:pt x="1242" y="807"/>
                </a:lnTo>
                <a:lnTo>
                  <a:pt x="1240" y="807"/>
                </a:lnTo>
                <a:lnTo>
                  <a:pt x="1240" y="821"/>
                </a:lnTo>
                <a:lnTo>
                  <a:pt x="1220" y="821"/>
                </a:lnTo>
                <a:lnTo>
                  <a:pt x="1223" y="702"/>
                </a:lnTo>
                <a:lnTo>
                  <a:pt x="1206" y="700"/>
                </a:lnTo>
                <a:lnTo>
                  <a:pt x="1182" y="700"/>
                </a:lnTo>
                <a:lnTo>
                  <a:pt x="1174" y="695"/>
                </a:lnTo>
                <a:lnTo>
                  <a:pt x="1174" y="695"/>
                </a:lnTo>
                <a:lnTo>
                  <a:pt x="1172" y="695"/>
                </a:lnTo>
                <a:lnTo>
                  <a:pt x="1167" y="693"/>
                </a:lnTo>
                <a:lnTo>
                  <a:pt x="1167" y="688"/>
                </a:lnTo>
                <a:lnTo>
                  <a:pt x="1155" y="685"/>
                </a:lnTo>
                <a:lnTo>
                  <a:pt x="1150" y="685"/>
                </a:lnTo>
                <a:lnTo>
                  <a:pt x="1140" y="668"/>
                </a:lnTo>
                <a:lnTo>
                  <a:pt x="1126" y="651"/>
                </a:lnTo>
                <a:lnTo>
                  <a:pt x="1111" y="639"/>
                </a:lnTo>
                <a:lnTo>
                  <a:pt x="1092" y="629"/>
                </a:lnTo>
                <a:lnTo>
                  <a:pt x="1073" y="625"/>
                </a:lnTo>
                <a:lnTo>
                  <a:pt x="1073" y="598"/>
                </a:lnTo>
                <a:lnTo>
                  <a:pt x="1075" y="598"/>
                </a:lnTo>
                <a:lnTo>
                  <a:pt x="1075" y="595"/>
                </a:lnTo>
                <a:lnTo>
                  <a:pt x="1075" y="593"/>
                </a:lnTo>
                <a:lnTo>
                  <a:pt x="1073" y="593"/>
                </a:lnTo>
                <a:lnTo>
                  <a:pt x="1070" y="588"/>
                </a:lnTo>
                <a:lnTo>
                  <a:pt x="1068" y="586"/>
                </a:lnTo>
                <a:lnTo>
                  <a:pt x="1063" y="583"/>
                </a:lnTo>
                <a:lnTo>
                  <a:pt x="1061" y="581"/>
                </a:lnTo>
                <a:lnTo>
                  <a:pt x="1056" y="581"/>
                </a:lnTo>
                <a:lnTo>
                  <a:pt x="1056" y="566"/>
                </a:lnTo>
                <a:lnTo>
                  <a:pt x="1053" y="566"/>
                </a:lnTo>
                <a:lnTo>
                  <a:pt x="1053" y="564"/>
                </a:lnTo>
                <a:lnTo>
                  <a:pt x="1053" y="566"/>
                </a:lnTo>
                <a:lnTo>
                  <a:pt x="1048" y="566"/>
                </a:lnTo>
                <a:lnTo>
                  <a:pt x="1048" y="581"/>
                </a:lnTo>
                <a:lnTo>
                  <a:pt x="1048" y="581"/>
                </a:lnTo>
                <a:lnTo>
                  <a:pt x="1046" y="581"/>
                </a:lnTo>
                <a:lnTo>
                  <a:pt x="1041" y="583"/>
                </a:lnTo>
                <a:lnTo>
                  <a:pt x="1039" y="586"/>
                </a:lnTo>
                <a:lnTo>
                  <a:pt x="1036" y="588"/>
                </a:lnTo>
                <a:lnTo>
                  <a:pt x="1034" y="593"/>
                </a:lnTo>
                <a:lnTo>
                  <a:pt x="1031" y="593"/>
                </a:lnTo>
                <a:lnTo>
                  <a:pt x="1031" y="595"/>
                </a:lnTo>
                <a:lnTo>
                  <a:pt x="1031" y="598"/>
                </a:lnTo>
                <a:lnTo>
                  <a:pt x="1034" y="598"/>
                </a:lnTo>
                <a:lnTo>
                  <a:pt x="1034" y="625"/>
                </a:lnTo>
                <a:lnTo>
                  <a:pt x="1014" y="629"/>
                </a:lnTo>
                <a:lnTo>
                  <a:pt x="995" y="639"/>
                </a:lnTo>
                <a:lnTo>
                  <a:pt x="978" y="651"/>
                </a:lnTo>
                <a:lnTo>
                  <a:pt x="964" y="668"/>
                </a:lnTo>
                <a:lnTo>
                  <a:pt x="956" y="685"/>
                </a:lnTo>
                <a:lnTo>
                  <a:pt x="949" y="685"/>
                </a:lnTo>
                <a:lnTo>
                  <a:pt x="937" y="688"/>
                </a:lnTo>
                <a:lnTo>
                  <a:pt x="937" y="693"/>
                </a:lnTo>
                <a:lnTo>
                  <a:pt x="935" y="695"/>
                </a:lnTo>
                <a:lnTo>
                  <a:pt x="925" y="695"/>
                </a:lnTo>
                <a:lnTo>
                  <a:pt x="925" y="697"/>
                </a:lnTo>
                <a:lnTo>
                  <a:pt x="922" y="700"/>
                </a:lnTo>
                <a:lnTo>
                  <a:pt x="896" y="700"/>
                </a:lnTo>
                <a:lnTo>
                  <a:pt x="881" y="702"/>
                </a:lnTo>
                <a:lnTo>
                  <a:pt x="884" y="824"/>
                </a:lnTo>
                <a:lnTo>
                  <a:pt x="867" y="824"/>
                </a:lnTo>
                <a:lnTo>
                  <a:pt x="867" y="807"/>
                </a:lnTo>
                <a:lnTo>
                  <a:pt x="864" y="807"/>
                </a:lnTo>
                <a:lnTo>
                  <a:pt x="864" y="807"/>
                </a:lnTo>
                <a:lnTo>
                  <a:pt x="864" y="807"/>
                </a:lnTo>
                <a:lnTo>
                  <a:pt x="862" y="807"/>
                </a:lnTo>
                <a:lnTo>
                  <a:pt x="862" y="824"/>
                </a:lnTo>
                <a:lnTo>
                  <a:pt x="855" y="824"/>
                </a:lnTo>
                <a:lnTo>
                  <a:pt x="850" y="826"/>
                </a:lnTo>
                <a:lnTo>
                  <a:pt x="850" y="838"/>
                </a:lnTo>
                <a:lnTo>
                  <a:pt x="850" y="838"/>
                </a:lnTo>
                <a:lnTo>
                  <a:pt x="835" y="838"/>
                </a:lnTo>
                <a:lnTo>
                  <a:pt x="833" y="819"/>
                </a:lnTo>
                <a:lnTo>
                  <a:pt x="833" y="819"/>
                </a:lnTo>
                <a:lnTo>
                  <a:pt x="833" y="819"/>
                </a:lnTo>
                <a:lnTo>
                  <a:pt x="830" y="819"/>
                </a:lnTo>
                <a:lnTo>
                  <a:pt x="828" y="819"/>
                </a:lnTo>
                <a:lnTo>
                  <a:pt x="828" y="838"/>
                </a:lnTo>
                <a:lnTo>
                  <a:pt x="818" y="838"/>
                </a:lnTo>
                <a:lnTo>
                  <a:pt x="814" y="841"/>
                </a:lnTo>
                <a:lnTo>
                  <a:pt x="814" y="841"/>
                </a:lnTo>
                <a:lnTo>
                  <a:pt x="809" y="841"/>
                </a:lnTo>
                <a:lnTo>
                  <a:pt x="811" y="90"/>
                </a:lnTo>
                <a:lnTo>
                  <a:pt x="782" y="32"/>
                </a:lnTo>
                <a:lnTo>
                  <a:pt x="751" y="32"/>
                </a:lnTo>
                <a:lnTo>
                  <a:pt x="734" y="0"/>
                </a:lnTo>
                <a:lnTo>
                  <a:pt x="508" y="0"/>
                </a:lnTo>
                <a:lnTo>
                  <a:pt x="508" y="32"/>
                </a:lnTo>
                <a:lnTo>
                  <a:pt x="448" y="32"/>
                </a:lnTo>
                <a:lnTo>
                  <a:pt x="445" y="855"/>
                </a:lnTo>
                <a:lnTo>
                  <a:pt x="438" y="848"/>
                </a:lnTo>
                <a:lnTo>
                  <a:pt x="438" y="836"/>
                </a:lnTo>
                <a:lnTo>
                  <a:pt x="436" y="746"/>
                </a:lnTo>
                <a:lnTo>
                  <a:pt x="436" y="739"/>
                </a:lnTo>
                <a:lnTo>
                  <a:pt x="431" y="739"/>
                </a:lnTo>
                <a:lnTo>
                  <a:pt x="429" y="739"/>
                </a:lnTo>
                <a:lnTo>
                  <a:pt x="429" y="746"/>
                </a:lnTo>
                <a:lnTo>
                  <a:pt x="429" y="758"/>
                </a:lnTo>
                <a:lnTo>
                  <a:pt x="404" y="758"/>
                </a:lnTo>
                <a:lnTo>
                  <a:pt x="404" y="756"/>
                </a:lnTo>
                <a:lnTo>
                  <a:pt x="399" y="746"/>
                </a:lnTo>
                <a:lnTo>
                  <a:pt x="399" y="693"/>
                </a:lnTo>
                <a:lnTo>
                  <a:pt x="392" y="676"/>
                </a:lnTo>
                <a:lnTo>
                  <a:pt x="392" y="622"/>
                </a:lnTo>
                <a:lnTo>
                  <a:pt x="378" y="561"/>
                </a:lnTo>
                <a:lnTo>
                  <a:pt x="380" y="561"/>
                </a:lnTo>
                <a:lnTo>
                  <a:pt x="380" y="547"/>
                </a:lnTo>
                <a:lnTo>
                  <a:pt x="375" y="547"/>
                </a:lnTo>
                <a:lnTo>
                  <a:pt x="375" y="547"/>
                </a:lnTo>
                <a:lnTo>
                  <a:pt x="375" y="547"/>
                </a:lnTo>
                <a:lnTo>
                  <a:pt x="368" y="547"/>
                </a:lnTo>
                <a:lnTo>
                  <a:pt x="368" y="554"/>
                </a:lnTo>
                <a:lnTo>
                  <a:pt x="366" y="554"/>
                </a:lnTo>
                <a:lnTo>
                  <a:pt x="366" y="569"/>
                </a:lnTo>
                <a:lnTo>
                  <a:pt x="368" y="569"/>
                </a:lnTo>
                <a:lnTo>
                  <a:pt x="358" y="610"/>
                </a:lnTo>
                <a:lnTo>
                  <a:pt x="346" y="481"/>
                </a:lnTo>
                <a:lnTo>
                  <a:pt x="351" y="481"/>
                </a:lnTo>
                <a:lnTo>
                  <a:pt x="351" y="479"/>
                </a:lnTo>
                <a:lnTo>
                  <a:pt x="351" y="479"/>
                </a:lnTo>
                <a:lnTo>
                  <a:pt x="351" y="469"/>
                </a:lnTo>
                <a:lnTo>
                  <a:pt x="344" y="469"/>
                </a:lnTo>
                <a:lnTo>
                  <a:pt x="337" y="372"/>
                </a:lnTo>
                <a:lnTo>
                  <a:pt x="341" y="372"/>
                </a:lnTo>
                <a:lnTo>
                  <a:pt x="341" y="348"/>
                </a:lnTo>
                <a:lnTo>
                  <a:pt x="341" y="309"/>
                </a:lnTo>
                <a:lnTo>
                  <a:pt x="320" y="309"/>
                </a:lnTo>
                <a:lnTo>
                  <a:pt x="320" y="348"/>
                </a:lnTo>
                <a:lnTo>
                  <a:pt x="320" y="372"/>
                </a:lnTo>
                <a:lnTo>
                  <a:pt x="324" y="372"/>
                </a:lnTo>
                <a:lnTo>
                  <a:pt x="324" y="374"/>
                </a:lnTo>
                <a:lnTo>
                  <a:pt x="317" y="469"/>
                </a:lnTo>
                <a:lnTo>
                  <a:pt x="312" y="469"/>
                </a:lnTo>
                <a:lnTo>
                  <a:pt x="312" y="472"/>
                </a:lnTo>
                <a:lnTo>
                  <a:pt x="312" y="479"/>
                </a:lnTo>
                <a:lnTo>
                  <a:pt x="312" y="481"/>
                </a:lnTo>
                <a:lnTo>
                  <a:pt x="317" y="481"/>
                </a:lnTo>
                <a:lnTo>
                  <a:pt x="305" y="610"/>
                </a:lnTo>
                <a:lnTo>
                  <a:pt x="295" y="566"/>
                </a:lnTo>
                <a:lnTo>
                  <a:pt x="295" y="561"/>
                </a:lnTo>
                <a:lnTo>
                  <a:pt x="298" y="561"/>
                </a:lnTo>
                <a:lnTo>
                  <a:pt x="298" y="547"/>
                </a:lnTo>
                <a:lnTo>
                  <a:pt x="290" y="547"/>
                </a:lnTo>
                <a:lnTo>
                  <a:pt x="290" y="547"/>
                </a:lnTo>
                <a:lnTo>
                  <a:pt x="290" y="547"/>
                </a:lnTo>
                <a:lnTo>
                  <a:pt x="286" y="547"/>
                </a:lnTo>
                <a:lnTo>
                  <a:pt x="286" y="554"/>
                </a:lnTo>
                <a:lnTo>
                  <a:pt x="286" y="554"/>
                </a:lnTo>
                <a:lnTo>
                  <a:pt x="286" y="569"/>
                </a:lnTo>
                <a:lnTo>
                  <a:pt x="288" y="569"/>
                </a:lnTo>
                <a:lnTo>
                  <a:pt x="276" y="622"/>
                </a:lnTo>
                <a:lnTo>
                  <a:pt x="276" y="622"/>
                </a:lnTo>
                <a:lnTo>
                  <a:pt x="274" y="627"/>
                </a:lnTo>
                <a:lnTo>
                  <a:pt x="274" y="676"/>
                </a:lnTo>
                <a:lnTo>
                  <a:pt x="269" y="693"/>
                </a:lnTo>
                <a:lnTo>
                  <a:pt x="269" y="693"/>
                </a:lnTo>
                <a:lnTo>
                  <a:pt x="269" y="693"/>
                </a:lnTo>
                <a:lnTo>
                  <a:pt x="269" y="695"/>
                </a:lnTo>
                <a:lnTo>
                  <a:pt x="269" y="695"/>
                </a:lnTo>
                <a:lnTo>
                  <a:pt x="269" y="695"/>
                </a:lnTo>
                <a:lnTo>
                  <a:pt x="269" y="695"/>
                </a:lnTo>
                <a:lnTo>
                  <a:pt x="269" y="746"/>
                </a:lnTo>
                <a:lnTo>
                  <a:pt x="261" y="756"/>
                </a:lnTo>
                <a:lnTo>
                  <a:pt x="261" y="756"/>
                </a:lnTo>
                <a:lnTo>
                  <a:pt x="261" y="758"/>
                </a:lnTo>
                <a:lnTo>
                  <a:pt x="261" y="758"/>
                </a:lnTo>
                <a:lnTo>
                  <a:pt x="252" y="758"/>
                </a:lnTo>
                <a:lnTo>
                  <a:pt x="252" y="748"/>
                </a:lnTo>
                <a:lnTo>
                  <a:pt x="244" y="748"/>
                </a:lnTo>
                <a:lnTo>
                  <a:pt x="244" y="712"/>
                </a:lnTo>
                <a:lnTo>
                  <a:pt x="244" y="710"/>
                </a:lnTo>
                <a:lnTo>
                  <a:pt x="240" y="710"/>
                </a:lnTo>
                <a:lnTo>
                  <a:pt x="225" y="574"/>
                </a:lnTo>
                <a:lnTo>
                  <a:pt x="225" y="574"/>
                </a:lnTo>
                <a:lnTo>
                  <a:pt x="232" y="574"/>
                </a:lnTo>
                <a:lnTo>
                  <a:pt x="232" y="537"/>
                </a:lnTo>
                <a:lnTo>
                  <a:pt x="215" y="537"/>
                </a:lnTo>
                <a:lnTo>
                  <a:pt x="215" y="574"/>
                </a:lnTo>
                <a:lnTo>
                  <a:pt x="220" y="574"/>
                </a:lnTo>
                <a:lnTo>
                  <a:pt x="208" y="710"/>
                </a:lnTo>
                <a:lnTo>
                  <a:pt x="208" y="710"/>
                </a:lnTo>
                <a:lnTo>
                  <a:pt x="208" y="710"/>
                </a:lnTo>
                <a:lnTo>
                  <a:pt x="201" y="710"/>
                </a:lnTo>
                <a:lnTo>
                  <a:pt x="201" y="748"/>
                </a:lnTo>
                <a:lnTo>
                  <a:pt x="194" y="748"/>
                </a:lnTo>
                <a:lnTo>
                  <a:pt x="194" y="758"/>
                </a:lnTo>
                <a:lnTo>
                  <a:pt x="179" y="758"/>
                </a:lnTo>
                <a:lnTo>
                  <a:pt x="179" y="758"/>
                </a:lnTo>
                <a:lnTo>
                  <a:pt x="174" y="746"/>
                </a:lnTo>
                <a:lnTo>
                  <a:pt x="174" y="688"/>
                </a:lnTo>
                <a:lnTo>
                  <a:pt x="174" y="688"/>
                </a:lnTo>
                <a:lnTo>
                  <a:pt x="174" y="688"/>
                </a:lnTo>
                <a:lnTo>
                  <a:pt x="172" y="688"/>
                </a:lnTo>
                <a:lnTo>
                  <a:pt x="172" y="685"/>
                </a:lnTo>
                <a:lnTo>
                  <a:pt x="172" y="685"/>
                </a:lnTo>
                <a:lnTo>
                  <a:pt x="172" y="685"/>
                </a:lnTo>
                <a:lnTo>
                  <a:pt x="169" y="683"/>
                </a:lnTo>
                <a:lnTo>
                  <a:pt x="169" y="617"/>
                </a:lnTo>
                <a:lnTo>
                  <a:pt x="169" y="617"/>
                </a:lnTo>
                <a:lnTo>
                  <a:pt x="169" y="615"/>
                </a:lnTo>
                <a:lnTo>
                  <a:pt x="167" y="615"/>
                </a:lnTo>
                <a:lnTo>
                  <a:pt x="167" y="615"/>
                </a:lnTo>
                <a:lnTo>
                  <a:pt x="167" y="610"/>
                </a:lnTo>
                <a:lnTo>
                  <a:pt x="167" y="610"/>
                </a:lnTo>
                <a:lnTo>
                  <a:pt x="167" y="610"/>
                </a:lnTo>
                <a:lnTo>
                  <a:pt x="165" y="610"/>
                </a:lnTo>
                <a:lnTo>
                  <a:pt x="165" y="610"/>
                </a:lnTo>
                <a:lnTo>
                  <a:pt x="155" y="569"/>
                </a:lnTo>
                <a:lnTo>
                  <a:pt x="157" y="569"/>
                </a:lnTo>
                <a:lnTo>
                  <a:pt x="157" y="557"/>
                </a:lnTo>
                <a:lnTo>
                  <a:pt x="155" y="557"/>
                </a:lnTo>
                <a:lnTo>
                  <a:pt x="155" y="547"/>
                </a:lnTo>
                <a:lnTo>
                  <a:pt x="148" y="547"/>
                </a:lnTo>
                <a:lnTo>
                  <a:pt x="148" y="547"/>
                </a:lnTo>
                <a:lnTo>
                  <a:pt x="148" y="547"/>
                </a:lnTo>
                <a:lnTo>
                  <a:pt x="143" y="547"/>
                </a:lnTo>
                <a:lnTo>
                  <a:pt x="143" y="561"/>
                </a:lnTo>
                <a:lnTo>
                  <a:pt x="145" y="561"/>
                </a:lnTo>
                <a:lnTo>
                  <a:pt x="136" y="603"/>
                </a:lnTo>
                <a:lnTo>
                  <a:pt x="123" y="479"/>
                </a:lnTo>
                <a:lnTo>
                  <a:pt x="131" y="476"/>
                </a:lnTo>
                <a:lnTo>
                  <a:pt x="131" y="476"/>
                </a:lnTo>
                <a:lnTo>
                  <a:pt x="131" y="467"/>
                </a:lnTo>
                <a:lnTo>
                  <a:pt x="128" y="464"/>
                </a:lnTo>
                <a:lnTo>
                  <a:pt x="123" y="464"/>
                </a:lnTo>
                <a:lnTo>
                  <a:pt x="116" y="370"/>
                </a:lnTo>
                <a:lnTo>
                  <a:pt x="116" y="370"/>
                </a:lnTo>
                <a:lnTo>
                  <a:pt x="121" y="370"/>
                </a:lnTo>
                <a:lnTo>
                  <a:pt x="121" y="343"/>
                </a:lnTo>
                <a:lnTo>
                  <a:pt x="121" y="304"/>
                </a:lnTo>
                <a:lnTo>
                  <a:pt x="99" y="304"/>
                </a:lnTo>
                <a:lnTo>
                  <a:pt x="99" y="343"/>
                </a:lnTo>
                <a:lnTo>
                  <a:pt x="99" y="370"/>
                </a:lnTo>
                <a:lnTo>
                  <a:pt x="104" y="370"/>
                </a:lnTo>
                <a:lnTo>
                  <a:pt x="97" y="464"/>
                </a:lnTo>
                <a:lnTo>
                  <a:pt x="90" y="464"/>
                </a:lnTo>
                <a:lnTo>
                  <a:pt x="90" y="474"/>
                </a:lnTo>
                <a:lnTo>
                  <a:pt x="90" y="474"/>
                </a:lnTo>
                <a:lnTo>
                  <a:pt x="90" y="476"/>
                </a:lnTo>
                <a:lnTo>
                  <a:pt x="94" y="476"/>
                </a:lnTo>
                <a:lnTo>
                  <a:pt x="82" y="603"/>
                </a:lnTo>
                <a:lnTo>
                  <a:pt x="75" y="569"/>
                </a:lnTo>
                <a:lnTo>
                  <a:pt x="75" y="569"/>
                </a:lnTo>
                <a:lnTo>
                  <a:pt x="75" y="554"/>
                </a:lnTo>
                <a:lnTo>
                  <a:pt x="70" y="554"/>
                </a:lnTo>
                <a:lnTo>
                  <a:pt x="70" y="549"/>
                </a:lnTo>
                <a:lnTo>
                  <a:pt x="65" y="549"/>
                </a:lnTo>
                <a:lnTo>
                  <a:pt x="65" y="547"/>
                </a:lnTo>
                <a:lnTo>
                  <a:pt x="65" y="549"/>
                </a:lnTo>
                <a:lnTo>
                  <a:pt x="60" y="549"/>
                </a:lnTo>
                <a:lnTo>
                  <a:pt x="60" y="561"/>
                </a:lnTo>
                <a:lnTo>
                  <a:pt x="63" y="561"/>
                </a:lnTo>
                <a:lnTo>
                  <a:pt x="51" y="610"/>
                </a:lnTo>
                <a:lnTo>
                  <a:pt x="51" y="610"/>
                </a:lnTo>
                <a:lnTo>
                  <a:pt x="48" y="610"/>
                </a:lnTo>
                <a:lnTo>
                  <a:pt x="46" y="610"/>
                </a:lnTo>
                <a:lnTo>
                  <a:pt x="46" y="683"/>
                </a:lnTo>
                <a:lnTo>
                  <a:pt x="41" y="685"/>
                </a:lnTo>
                <a:lnTo>
                  <a:pt x="41" y="700"/>
                </a:lnTo>
                <a:lnTo>
                  <a:pt x="41" y="746"/>
                </a:lnTo>
                <a:lnTo>
                  <a:pt x="34" y="756"/>
                </a:lnTo>
                <a:lnTo>
                  <a:pt x="34" y="758"/>
                </a:lnTo>
                <a:lnTo>
                  <a:pt x="19" y="758"/>
                </a:lnTo>
                <a:lnTo>
                  <a:pt x="17" y="746"/>
                </a:lnTo>
                <a:lnTo>
                  <a:pt x="17" y="739"/>
                </a:lnTo>
                <a:lnTo>
                  <a:pt x="17" y="739"/>
                </a:lnTo>
                <a:lnTo>
                  <a:pt x="12" y="739"/>
                </a:lnTo>
                <a:lnTo>
                  <a:pt x="12" y="746"/>
                </a:lnTo>
                <a:lnTo>
                  <a:pt x="7" y="836"/>
                </a:lnTo>
                <a:lnTo>
                  <a:pt x="7" y="848"/>
                </a:lnTo>
                <a:lnTo>
                  <a:pt x="5" y="851"/>
                </a:lnTo>
                <a:lnTo>
                  <a:pt x="10" y="365"/>
                </a:lnTo>
                <a:lnTo>
                  <a:pt x="12" y="30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Freeform 16"/>
          <p:cNvSpPr>
            <a:spLocks/>
          </p:cNvSpPr>
          <p:nvPr/>
        </p:nvSpPr>
        <p:spPr bwMode="auto">
          <a:xfrm>
            <a:off x="4070883" y="2652781"/>
            <a:ext cx="2027498" cy="2261074"/>
          </a:xfrm>
          <a:custGeom>
            <a:avLst/>
            <a:gdLst>
              <a:gd name="T0" fmla="*/ 1242 w 1276"/>
              <a:gd name="T1" fmla="*/ 529 h 1423"/>
              <a:gd name="T2" fmla="*/ 1225 w 1276"/>
              <a:gd name="T3" fmla="*/ 527 h 1423"/>
              <a:gd name="T4" fmla="*/ 1196 w 1276"/>
              <a:gd name="T5" fmla="*/ 505 h 1423"/>
              <a:gd name="T6" fmla="*/ 1172 w 1276"/>
              <a:gd name="T7" fmla="*/ 483 h 1423"/>
              <a:gd name="T8" fmla="*/ 1148 w 1276"/>
              <a:gd name="T9" fmla="*/ 461 h 1423"/>
              <a:gd name="T10" fmla="*/ 1126 w 1276"/>
              <a:gd name="T11" fmla="*/ 439 h 1423"/>
              <a:gd name="T12" fmla="*/ 1043 w 1276"/>
              <a:gd name="T13" fmla="*/ 434 h 1423"/>
              <a:gd name="T14" fmla="*/ 1005 w 1276"/>
              <a:gd name="T15" fmla="*/ 447 h 1423"/>
              <a:gd name="T16" fmla="*/ 985 w 1276"/>
              <a:gd name="T17" fmla="*/ 461 h 1423"/>
              <a:gd name="T18" fmla="*/ 981 w 1276"/>
              <a:gd name="T19" fmla="*/ 481 h 1423"/>
              <a:gd name="T20" fmla="*/ 959 w 1276"/>
              <a:gd name="T21" fmla="*/ 495 h 1423"/>
              <a:gd name="T22" fmla="*/ 939 w 1276"/>
              <a:gd name="T23" fmla="*/ 505 h 1423"/>
              <a:gd name="T24" fmla="*/ 937 w 1276"/>
              <a:gd name="T25" fmla="*/ 524 h 1423"/>
              <a:gd name="T26" fmla="*/ 913 w 1276"/>
              <a:gd name="T27" fmla="*/ 529 h 1423"/>
              <a:gd name="T28" fmla="*/ 840 w 1276"/>
              <a:gd name="T29" fmla="*/ 534 h 1423"/>
              <a:gd name="T30" fmla="*/ 840 w 1276"/>
              <a:gd name="T31" fmla="*/ 595 h 1423"/>
              <a:gd name="T32" fmla="*/ 765 w 1276"/>
              <a:gd name="T33" fmla="*/ 876 h 1423"/>
              <a:gd name="T34" fmla="*/ 763 w 1276"/>
              <a:gd name="T35" fmla="*/ 544 h 1423"/>
              <a:gd name="T36" fmla="*/ 690 w 1276"/>
              <a:gd name="T37" fmla="*/ 539 h 1423"/>
              <a:gd name="T38" fmla="*/ 668 w 1276"/>
              <a:gd name="T39" fmla="*/ 534 h 1423"/>
              <a:gd name="T40" fmla="*/ 661 w 1276"/>
              <a:gd name="T41" fmla="*/ 515 h 1423"/>
              <a:gd name="T42" fmla="*/ 646 w 1276"/>
              <a:gd name="T43" fmla="*/ 502 h 1423"/>
              <a:gd name="T44" fmla="*/ 625 w 1276"/>
              <a:gd name="T45" fmla="*/ 490 h 1423"/>
              <a:gd name="T46" fmla="*/ 617 w 1276"/>
              <a:gd name="T47" fmla="*/ 471 h 1423"/>
              <a:gd name="T48" fmla="*/ 600 w 1276"/>
              <a:gd name="T49" fmla="*/ 456 h 1423"/>
              <a:gd name="T50" fmla="*/ 559 w 1276"/>
              <a:gd name="T51" fmla="*/ 444 h 1423"/>
              <a:gd name="T52" fmla="*/ 482 w 1276"/>
              <a:gd name="T53" fmla="*/ 449 h 1423"/>
              <a:gd name="T54" fmla="*/ 460 w 1276"/>
              <a:gd name="T55" fmla="*/ 471 h 1423"/>
              <a:gd name="T56" fmla="*/ 436 w 1276"/>
              <a:gd name="T57" fmla="*/ 493 h 1423"/>
              <a:gd name="T58" fmla="*/ 411 w 1276"/>
              <a:gd name="T59" fmla="*/ 512 h 1423"/>
              <a:gd name="T60" fmla="*/ 385 w 1276"/>
              <a:gd name="T61" fmla="*/ 534 h 1423"/>
              <a:gd name="T62" fmla="*/ 382 w 1276"/>
              <a:gd name="T63" fmla="*/ 536 h 1423"/>
              <a:gd name="T64" fmla="*/ 322 w 1276"/>
              <a:gd name="T65" fmla="*/ 328 h 1423"/>
              <a:gd name="T66" fmla="*/ 264 w 1276"/>
              <a:gd name="T67" fmla="*/ 274 h 1423"/>
              <a:gd name="T68" fmla="*/ 201 w 1276"/>
              <a:gd name="T69" fmla="*/ 233 h 1423"/>
              <a:gd name="T70" fmla="*/ 179 w 1276"/>
              <a:gd name="T71" fmla="*/ 328 h 1423"/>
              <a:gd name="T72" fmla="*/ 181 w 1276"/>
              <a:gd name="T73" fmla="*/ 255 h 1423"/>
              <a:gd name="T74" fmla="*/ 179 w 1276"/>
              <a:gd name="T75" fmla="*/ 252 h 1423"/>
              <a:gd name="T76" fmla="*/ 181 w 1276"/>
              <a:gd name="T77" fmla="*/ 213 h 1423"/>
              <a:gd name="T78" fmla="*/ 179 w 1276"/>
              <a:gd name="T79" fmla="*/ 213 h 1423"/>
              <a:gd name="T80" fmla="*/ 181 w 1276"/>
              <a:gd name="T81" fmla="*/ 174 h 1423"/>
              <a:gd name="T82" fmla="*/ 179 w 1276"/>
              <a:gd name="T83" fmla="*/ 172 h 1423"/>
              <a:gd name="T84" fmla="*/ 116 w 1276"/>
              <a:gd name="T85" fmla="*/ 109 h 1423"/>
              <a:gd name="T86" fmla="*/ 29 w 1276"/>
              <a:gd name="T87" fmla="*/ 104 h 1423"/>
              <a:gd name="T88" fmla="*/ 29 w 1276"/>
              <a:gd name="T89" fmla="*/ 31 h 1423"/>
              <a:gd name="T90" fmla="*/ 29 w 1276"/>
              <a:gd name="T91" fmla="*/ 9 h 1423"/>
              <a:gd name="T92" fmla="*/ 29 w 1276"/>
              <a:gd name="T93" fmla="*/ 0 h 1423"/>
              <a:gd name="T94" fmla="*/ 0 w 1276"/>
              <a:gd name="T95" fmla="*/ 1423 h 1423"/>
              <a:gd name="T96" fmla="*/ 1276 w 1276"/>
              <a:gd name="T97" fmla="*/ 534 h 14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276" h="1423">
                <a:moveTo>
                  <a:pt x="1276" y="534"/>
                </a:moveTo>
                <a:lnTo>
                  <a:pt x="1242" y="529"/>
                </a:lnTo>
                <a:lnTo>
                  <a:pt x="1223" y="532"/>
                </a:lnTo>
                <a:lnTo>
                  <a:pt x="1225" y="527"/>
                </a:lnTo>
                <a:lnTo>
                  <a:pt x="1196" y="524"/>
                </a:lnTo>
                <a:lnTo>
                  <a:pt x="1196" y="505"/>
                </a:lnTo>
                <a:lnTo>
                  <a:pt x="1172" y="502"/>
                </a:lnTo>
                <a:lnTo>
                  <a:pt x="1172" y="483"/>
                </a:lnTo>
                <a:lnTo>
                  <a:pt x="1148" y="481"/>
                </a:lnTo>
                <a:lnTo>
                  <a:pt x="1148" y="461"/>
                </a:lnTo>
                <a:lnTo>
                  <a:pt x="1123" y="459"/>
                </a:lnTo>
                <a:lnTo>
                  <a:pt x="1126" y="439"/>
                </a:lnTo>
                <a:lnTo>
                  <a:pt x="1094" y="434"/>
                </a:lnTo>
                <a:lnTo>
                  <a:pt x="1043" y="434"/>
                </a:lnTo>
                <a:lnTo>
                  <a:pt x="1007" y="439"/>
                </a:lnTo>
                <a:lnTo>
                  <a:pt x="1005" y="447"/>
                </a:lnTo>
                <a:lnTo>
                  <a:pt x="1005" y="459"/>
                </a:lnTo>
                <a:lnTo>
                  <a:pt x="985" y="461"/>
                </a:lnTo>
                <a:lnTo>
                  <a:pt x="983" y="471"/>
                </a:lnTo>
                <a:lnTo>
                  <a:pt x="981" y="481"/>
                </a:lnTo>
                <a:lnTo>
                  <a:pt x="964" y="483"/>
                </a:lnTo>
                <a:lnTo>
                  <a:pt x="959" y="495"/>
                </a:lnTo>
                <a:lnTo>
                  <a:pt x="959" y="502"/>
                </a:lnTo>
                <a:lnTo>
                  <a:pt x="939" y="505"/>
                </a:lnTo>
                <a:lnTo>
                  <a:pt x="937" y="517"/>
                </a:lnTo>
                <a:lnTo>
                  <a:pt x="937" y="524"/>
                </a:lnTo>
                <a:lnTo>
                  <a:pt x="915" y="527"/>
                </a:lnTo>
                <a:lnTo>
                  <a:pt x="913" y="529"/>
                </a:lnTo>
                <a:lnTo>
                  <a:pt x="893" y="527"/>
                </a:lnTo>
                <a:lnTo>
                  <a:pt x="840" y="534"/>
                </a:lnTo>
                <a:lnTo>
                  <a:pt x="840" y="595"/>
                </a:lnTo>
                <a:lnTo>
                  <a:pt x="840" y="595"/>
                </a:lnTo>
                <a:lnTo>
                  <a:pt x="840" y="876"/>
                </a:lnTo>
                <a:lnTo>
                  <a:pt x="765" y="876"/>
                </a:lnTo>
                <a:lnTo>
                  <a:pt x="763" y="600"/>
                </a:lnTo>
                <a:lnTo>
                  <a:pt x="763" y="544"/>
                </a:lnTo>
                <a:lnTo>
                  <a:pt x="707" y="536"/>
                </a:lnTo>
                <a:lnTo>
                  <a:pt x="690" y="539"/>
                </a:lnTo>
                <a:lnTo>
                  <a:pt x="688" y="536"/>
                </a:lnTo>
                <a:lnTo>
                  <a:pt x="668" y="534"/>
                </a:lnTo>
                <a:lnTo>
                  <a:pt x="668" y="527"/>
                </a:lnTo>
                <a:lnTo>
                  <a:pt x="661" y="515"/>
                </a:lnTo>
                <a:lnTo>
                  <a:pt x="646" y="512"/>
                </a:lnTo>
                <a:lnTo>
                  <a:pt x="646" y="502"/>
                </a:lnTo>
                <a:lnTo>
                  <a:pt x="639" y="493"/>
                </a:lnTo>
                <a:lnTo>
                  <a:pt x="625" y="490"/>
                </a:lnTo>
                <a:lnTo>
                  <a:pt x="625" y="481"/>
                </a:lnTo>
                <a:lnTo>
                  <a:pt x="617" y="471"/>
                </a:lnTo>
                <a:lnTo>
                  <a:pt x="603" y="468"/>
                </a:lnTo>
                <a:lnTo>
                  <a:pt x="600" y="456"/>
                </a:lnTo>
                <a:lnTo>
                  <a:pt x="598" y="449"/>
                </a:lnTo>
                <a:lnTo>
                  <a:pt x="559" y="444"/>
                </a:lnTo>
                <a:lnTo>
                  <a:pt x="511" y="444"/>
                </a:lnTo>
                <a:lnTo>
                  <a:pt x="482" y="449"/>
                </a:lnTo>
                <a:lnTo>
                  <a:pt x="482" y="466"/>
                </a:lnTo>
                <a:lnTo>
                  <a:pt x="460" y="471"/>
                </a:lnTo>
                <a:lnTo>
                  <a:pt x="460" y="488"/>
                </a:lnTo>
                <a:lnTo>
                  <a:pt x="436" y="493"/>
                </a:lnTo>
                <a:lnTo>
                  <a:pt x="436" y="510"/>
                </a:lnTo>
                <a:lnTo>
                  <a:pt x="411" y="512"/>
                </a:lnTo>
                <a:lnTo>
                  <a:pt x="411" y="532"/>
                </a:lnTo>
                <a:lnTo>
                  <a:pt x="385" y="534"/>
                </a:lnTo>
                <a:lnTo>
                  <a:pt x="385" y="536"/>
                </a:lnTo>
                <a:lnTo>
                  <a:pt x="382" y="536"/>
                </a:lnTo>
                <a:lnTo>
                  <a:pt x="382" y="328"/>
                </a:lnTo>
                <a:lnTo>
                  <a:pt x="322" y="328"/>
                </a:lnTo>
                <a:lnTo>
                  <a:pt x="322" y="274"/>
                </a:lnTo>
                <a:lnTo>
                  <a:pt x="264" y="274"/>
                </a:lnTo>
                <a:lnTo>
                  <a:pt x="264" y="233"/>
                </a:lnTo>
                <a:lnTo>
                  <a:pt x="201" y="233"/>
                </a:lnTo>
                <a:lnTo>
                  <a:pt x="201" y="328"/>
                </a:lnTo>
                <a:lnTo>
                  <a:pt x="179" y="328"/>
                </a:lnTo>
                <a:lnTo>
                  <a:pt x="179" y="257"/>
                </a:lnTo>
                <a:lnTo>
                  <a:pt x="181" y="255"/>
                </a:lnTo>
                <a:lnTo>
                  <a:pt x="181" y="252"/>
                </a:lnTo>
                <a:lnTo>
                  <a:pt x="179" y="252"/>
                </a:lnTo>
                <a:lnTo>
                  <a:pt x="179" y="218"/>
                </a:lnTo>
                <a:lnTo>
                  <a:pt x="181" y="213"/>
                </a:lnTo>
                <a:lnTo>
                  <a:pt x="181" y="213"/>
                </a:lnTo>
                <a:lnTo>
                  <a:pt x="179" y="213"/>
                </a:lnTo>
                <a:lnTo>
                  <a:pt x="179" y="177"/>
                </a:lnTo>
                <a:lnTo>
                  <a:pt x="181" y="174"/>
                </a:lnTo>
                <a:lnTo>
                  <a:pt x="181" y="172"/>
                </a:lnTo>
                <a:lnTo>
                  <a:pt x="179" y="172"/>
                </a:lnTo>
                <a:lnTo>
                  <a:pt x="179" y="114"/>
                </a:lnTo>
                <a:lnTo>
                  <a:pt x="116" y="109"/>
                </a:lnTo>
                <a:lnTo>
                  <a:pt x="43" y="104"/>
                </a:lnTo>
                <a:lnTo>
                  <a:pt x="29" y="104"/>
                </a:lnTo>
                <a:lnTo>
                  <a:pt x="29" y="51"/>
                </a:lnTo>
                <a:lnTo>
                  <a:pt x="29" y="31"/>
                </a:lnTo>
                <a:lnTo>
                  <a:pt x="29" y="26"/>
                </a:lnTo>
                <a:lnTo>
                  <a:pt x="29" y="9"/>
                </a:lnTo>
                <a:lnTo>
                  <a:pt x="29" y="4"/>
                </a:lnTo>
                <a:lnTo>
                  <a:pt x="29" y="0"/>
                </a:lnTo>
                <a:lnTo>
                  <a:pt x="0" y="0"/>
                </a:lnTo>
                <a:lnTo>
                  <a:pt x="0" y="1423"/>
                </a:lnTo>
                <a:lnTo>
                  <a:pt x="1276" y="1423"/>
                </a:lnTo>
                <a:lnTo>
                  <a:pt x="1276" y="534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Freeform 17"/>
          <p:cNvSpPr>
            <a:spLocks/>
          </p:cNvSpPr>
          <p:nvPr/>
        </p:nvSpPr>
        <p:spPr bwMode="auto">
          <a:xfrm>
            <a:off x="2035441" y="2169741"/>
            <a:ext cx="2035444" cy="2744114"/>
          </a:xfrm>
          <a:custGeom>
            <a:avLst/>
            <a:gdLst>
              <a:gd name="T0" fmla="*/ 1281 w 1281"/>
              <a:gd name="T1" fmla="*/ 1727 h 1727"/>
              <a:gd name="T2" fmla="*/ 1194 w 1281"/>
              <a:gd name="T3" fmla="*/ 304 h 1727"/>
              <a:gd name="T4" fmla="*/ 1194 w 1281"/>
              <a:gd name="T5" fmla="*/ 284 h 1727"/>
              <a:gd name="T6" fmla="*/ 1194 w 1281"/>
              <a:gd name="T7" fmla="*/ 265 h 1727"/>
              <a:gd name="T8" fmla="*/ 1080 w 1281"/>
              <a:gd name="T9" fmla="*/ 126 h 1727"/>
              <a:gd name="T10" fmla="*/ 1073 w 1281"/>
              <a:gd name="T11" fmla="*/ 80 h 1727"/>
              <a:gd name="T12" fmla="*/ 1063 w 1281"/>
              <a:gd name="T13" fmla="*/ 92 h 1727"/>
              <a:gd name="T14" fmla="*/ 1063 w 1281"/>
              <a:gd name="T15" fmla="*/ 12 h 1727"/>
              <a:gd name="T16" fmla="*/ 1061 w 1281"/>
              <a:gd name="T17" fmla="*/ 0 h 1727"/>
              <a:gd name="T18" fmla="*/ 1053 w 1281"/>
              <a:gd name="T19" fmla="*/ 92 h 1727"/>
              <a:gd name="T20" fmla="*/ 1053 w 1281"/>
              <a:gd name="T21" fmla="*/ 12 h 1727"/>
              <a:gd name="T22" fmla="*/ 1048 w 1281"/>
              <a:gd name="T23" fmla="*/ 0 h 1727"/>
              <a:gd name="T24" fmla="*/ 1041 w 1281"/>
              <a:gd name="T25" fmla="*/ 92 h 1727"/>
              <a:gd name="T26" fmla="*/ 1041 w 1281"/>
              <a:gd name="T27" fmla="*/ 12 h 1727"/>
              <a:gd name="T28" fmla="*/ 1039 w 1281"/>
              <a:gd name="T29" fmla="*/ 0 h 1727"/>
              <a:gd name="T30" fmla="*/ 1031 w 1281"/>
              <a:gd name="T31" fmla="*/ 92 h 1727"/>
              <a:gd name="T32" fmla="*/ 1031 w 1281"/>
              <a:gd name="T33" fmla="*/ 12 h 1727"/>
              <a:gd name="T34" fmla="*/ 1027 w 1281"/>
              <a:gd name="T35" fmla="*/ 0 h 1727"/>
              <a:gd name="T36" fmla="*/ 1019 w 1281"/>
              <a:gd name="T37" fmla="*/ 92 h 1727"/>
              <a:gd name="T38" fmla="*/ 1019 w 1281"/>
              <a:gd name="T39" fmla="*/ 12 h 1727"/>
              <a:gd name="T40" fmla="*/ 1017 w 1281"/>
              <a:gd name="T41" fmla="*/ 0 h 1727"/>
              <a:gd name="T42" fmla="*/ 1010 w 1281"/>
              <a:gd name="T43" fmla="*/ 92 h 1727"/>
              <a:gd name="T44" fmla="*/ 1000 w 1281"/>
              <a:gd name="T45" fmla="*/ 80 h 1727"/>
              <a:gd name="T46" fmla="*/ 1000 w 1281"/>
              <a:gd name="T47" fmla="*/ 257 h 1727"/>
              <a:gd name="T48" fmla="*/ 1000 w 1281"/>
              <a:gd name="T49" fmla="*/ 282 h 1727"/>
              <a:gd name="T50" fmla="*/ 971 w 1281"/>
              <a:gd name="T51" fmla="*/ 304 h 1727"/>
              <a:gd name="T52" fmla="*/ 971 w 1281"/>
              <a:gd name="T53" fmla="*/ 313 h 1727"/>
              <a:gd name="T54" fmla="*/ 971 w 1281"/>
              <a:gd name="T55" fmla="*/ 335 h 1727"/>
              <a:gd name="T56" fmla="*/ 971 w 1281"/>
              <a:gd name="T57" fmla="*/ 403 h 1727"/>
              <a:gd name="T58" fmla="*/ 968 w 1281"/>
              <a:gd name="T59" fmla="*/ 413 h 1727"/>
              <a:gd name="T60" fmla="*/ 932 w 1281"/>
              <a:gd name="T61" fmla="*/ 738 h 1727"/>
              <a:gd name="T62" fmla="*/ 814 w 1281"/>
              <a:gd name="T63" fmla="*/ 515 h 1727"/>
              <a:gd name="T64" fmla="*/ 746 w 1281"/>
              <a:gd name="T65" fmla="*/ 386 h 1727"/>
              <a:gd name="T66" fmla="*/ 719 w 1281"/>
              <a:gd name="T67" fmla="*/ 515 h 1727"/>
              <a:gd name="T68" fmla="*/ 608 w 1281"/>
              <a:gd name="T69" fmla="*/ 386 h 1727"/>
              <a:gd name="T70" fmla="*/ 557 w 1281"/>
              <a:gd name="T71" fmla="*/ 515 h 1727"/>
              <a:gd name="T72" fmla="*/ 513 w 1281"/>
              <a:gd name="T73" fmla="*/ 1195 h 1727"/>
              <a:gd name="T74" fmla="*/ 458 w 1281"/>
              <a:gd name="T75" fmla="*/ 1200 h 1727"/>
              <a:gd name="T76" fmla="*/ 431 w 1281"/>
              <a:gd name="T77" fmla="*/ 1202 h 1727"/>
              <a:gd name="T78" fmla="*/ 412 w 1281"/>
              <a:gd name="T79" fmla="*/ 1180 h 1727"/>
              <a:gd name="T80" fmla="*/ 370 w 1281"/>
              <a:gd name="T81" fmla="*/ 1207 h 1727"/>
              <a:gd name="T82" fmla="*/ 370 w 1281"/>
              <a:gd name="T83" fmla="*/ 1210 h 1727"/>
              <a:gd name="T84" fmla="*/ 370 w 1281"/>
              <a:gd name="T85" fmla="*/ 1200 h 1727"/>
              <a:gd name="T86" fmla="*/ 322 w 1281"/>
              <a:gd name="T87" fmla="*/ 1188 h 1727"/>
              <a:gd name="T88" fmla="*/ 312 w 1281"/>
              <a:gd name="T89" fmla="*/ 1202 h 1727"/>
              <a:gd name="T90" fmla="*/ 269 w 1281"/>
              <a:gd name="T91" fmla="*/ 1197 h 1727"/>
              <a:gd name="T92" fmla="*/ 140 w 1281"/>
              <a:gd name="T93" fmla="*/ 1193 h 1727"/>
              <a:gd name="T94" fmla="*/ 0 w 1281"/>
              <a:gd name="T95" fmla="*/ 1210 h 17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1281" h="1727">
                <a:moveTo>
                  <a:pt x="0" y="1727"/>
                </a:moveTo>
                <a:lnTo>
                  <a:pt x="1281" y="1727"/>
                </a:lnTo>
                <a:lnTo>
                  <a:pt x="1281" y="304"/>
                </a:lnTo>
                <a:lnTo>
                  <a:pt x="1194" y="304"/>
                </a:lnTo>
                <a:lnTo>
                  <a:pt x="1194" y="291"/>
                </a:lnTo>
                <a:lnTo>
                  <a:pt x="1194" y="284"/>
                </a:lnTo>
                <a:lnTo>
                  <a:pt x="1194" y="267"/>
                </a:lnTo>
                <a:lnTo>
                  <a:pt x="1194" y="265"/>
                </a:lnTo>
                <a:lnTo>
                  <a:pt x="1080" y="265"/>
                </a:lnTo>
                <a:lnTo>
                  <a:pt x="1080" y="126"/>
                </a:lnTo>
                <a:lnTo>
                  <a:pt x="1080" y="80"/>
                </a:lnTo>
                <a:lnTo>
                  <a:pt x="1073" y="80"/>
                </a:lnTo>
                <a:lnTo>
                  <a:pt x="1073" y="92"/>
                </a:lnTo>
                <a:lnTo>
                  <a:pt x="1063" y="92"/>
                </a:lnTo>
                <a:lnTo>
                  <a:pt x="1063" y="12"/>
                </a:lnTo>
                <a:lnTo>
                  <a:pt x="1063" y="12"/>
                </a:lnTo>
                <a:lnTo>
                  <a:pt x="1063" y="0"/>
                </a:lnTo>
                <a:lnTo>
                  <a:pt x="1061" y="0"/>
                </a:lnTo>
                <a:lnTo>
                  <a:pt x="1061" y="92"/>
                </a:lnTo>
                <a:lnTo>
                  <a:pt x="1053" y="92"/>
                </a:lnTo>
                <a:lnTo>
                  <a:pt x="1053" y="12"/>
                </a:lnTo>
                <a:lnTo>
                  <a:pt x="1053" y="12"/>
                </a:lnTo>
                <a:lnTo>
                  <a:pt x="1053" y="0"/>
                </a:lnTo>
                <a:lnTo>
                  <a:pt x="1048" y="0"/>
                </a:lnTo>
                <a:lnTo>
                  <a:pt x="1048" y="92"/>
                </a:lnTo>
                <a:lnTo>
                  <a:pt x="1041" y="92"/>
                </a:lnTo>
                <a:lnTo>
                  <a:pt x="1041" y="12"/>
                </a:lnTo>
                <a:lnTo>
                  <a:pt x="1041" y="12"/>
                </a:lnTo>
                <a:lnTo>
                  <a:pt x="1041" y="0"/>
                </a:lnTo>
                <a:lnTo>
                  <a:pt x="1039" y="0"/>
                </a:lnTo>
                <a:lnTo>
                  <a:pt x="1039" y="92"/>
                </a:lnTo>
                <a:lnTo>
                  <a:pt x="1031" y="92"/>
                </a:lnTo>
                <a:lnTo>
                  <a:pt x="1031" y="12"/>
                </a:lnTo>
                <a:lnTo>
                  <a:pt x="1031" y="12"/>
                </a:lnTo>
                <a:lnTo>
                  <a:pt x="1029" y="0"/>
                </a:lnTo>
                <a:lnTo>
                  <a:pt x="1027" y="0"/>
                </a:lnTo>
                <a:lnTo>
                  <a:pt x="1027" y="92"/>
                </a:lnTo>
                <a:lnTo>
                  <a:pt x="1019" y="92"/>
                </a:lnTo>
                <a:lnTo>
                  <a:pt x="1019" y="12"/>
                </a:lnTo>
                <a:lnTo>
                  <a:pt x="1019" y="12"/>
                </a:lnTo>
                <a:lnTo>
                  <a:pt x="1019" y="0"/>
                </a:lnTo>
                <a:lnTo>
                  <a:pt x="1017" y="0"/>
                </a:lnTo>
                <a:lnTo>
                  <a:pt x="1017" y="92"/>
                </a:lnTo>
                <a:lnTo>
                  <a:pt x="1010" y="92"/>
                </a:lnTo>
                <a:lnTo>
                  <a:pt x="1007" y="80"/>
                </a:lnTo>
                <a:lnTo>
                  <a:pt x="1000" y="80"/>
                </a:lnTo>
                <a:lnTo>
                  <a:pt x="1000" y="253"/>
                </a:lnTo>
                <a:lnTo>
                  <a:pt x="1000" y="257"/>
                </a:lnTo>
                <a:lnTo>
                  <a:pt x="1000" y="274"/>
                </a:lnTo>
                <a:lnTo>
                  <a:pt x="1000" y="282"/>
                </a:lnTo>
                <a:lnTo>
                  <a:pt x="1000" y="304"/>
                </a:lnTo>
                <a:lnTo>
                  <a:pt x="971" y="304"/>
                </a:lnTo>
                <a:lnTo>
                  <a:pt x="971" y="308"/>
                </a:lnTo>
                <a:lnTo>
                  <a:pt x="971" y="313"/>
                </a:lnTo>
                <a:lnTo>
                  <a:pt x="971" y="333"/>
                </a:lnTo>
                <a:lnTo>
                  <a:pt x="971" y="335"/>
                </a:lnTo>
                <a:lnTo>
                  <a:pt x="971" y="355"/>
                </a:lnTo>
                <a:lnTo>
                  <a:pt x="971" y="403"/>
                </a:lnTo>
                <a:lnTo>
                  <a:pt x="968" y="403"/>
                </a:lnTo>
                <a:lnTo>
                  <a:pt x="968" y="413"/>
                </a:lnTo>
                <a:lnTo>
                  <a:pt x="932" y="413"/>
                </a:lnTo>
                <a:lnTo>
                  <a:pt x="932" y="738"/>
                </a:lnTo>
                <a:lnTo>
                  <a:pt x="814" y="738"/>
                </a:lnTo>
                <a:lnTo>
                  <a:pt x="814" y="515"/>
                </a:lnTo>
                <a:lnTo>
                  <a:pt x="746" y="515"/>
                </a:lnTo>
                <a:lnTo>
                  <a:pt x="746" y="386"/>
                </a:lnTo>
                <a:lnTo>
                  <a:pt x="719" y="386"/>
                </a:lnTo>
                <a:lnTo>
                  <a:pt x="719" y="515"/>
                </a:lnTo>
                <a:lnTo>
                  <a:pt x="608" y="515"/>
                </a:lnTo>
                <a:lnTo>
                  <a:pt x="608" y="386"/>
                </a:lnTo>
                <a:lnTo>
                  <a:pt x="557" y="386"/>
                </a:lnTo>
                <a:lnTo>
                  <a:pt x="557" y="515"/>
                </a:lnTo>
                <a:lnTo>
                  <a:pt x="513" y="515"/>
                </a:lnTo>
                <a:lnTo>
                  <a:pt x="513" y="1195"/>
                </a:lnTo>
                <a:lnTo>
                  <a:pt x="475" y="1197"/>
                </a:lnTo>
                <a:lnTo>
                  <a:pt x="458" y="1200"/>
                </a:lnTo>
                <a:lnTo>
                  <a:pt x="433" y="1202"/>
                </a:lnTo>
                <a:lnTo>
                  <a:pt x="431" y="1202"/>
                </a:lnTo>
                <a:lnTo>
                  <a:pt x="421" y="1188"/>
                </a:lnTo>
                <a:lnTo>
                  <a:pt x="412" y="1180"/>
                </a:lnTo>
                <a:lnTo>
                  <a:pt x="373" y="1200"/>
                </a:lnTo>
                <a:lnTo>
                  <a:pt x="370" y="1207"/>
                </a:lnTo>
                <a:lnTo>
                  <a:pt x="370" y="1210"/>
                </a:lnTo>
                <a:lnTo>
                  <a:pt x="370" y="1210"/>
                </a:lnTo>
                <a:lnTo>
                  <a:pt x="370" y="1207"/>
                </a:lnTo>
                <a:lnTo>
                  <a:pt x="370" y="1200"/>
                </a:lnTo>
                <a:lnTo>
                  <a:pt x="332" y="1180"/>
                </a:lnTo>
                <a:lnTo>
                  <a:pt x="322" y="1188"/>
                </a:lnTo>
                <a:lnTo>
                  <a:pt x="312" y="1202"/>
                </a:lnTo>
                <a:lnTo>
                  <a:pt x="312" y="1202"/>
                </a:lnTo>
                <a:lnTo>
                  <a:pt x="288" y="1200"/>
                </a:lnTo>
                <a:lnTo>
                  <a:pt x="269" y="1197"/>
                </a:lnTo>
                <a:lnTo>
                  <a:pt x="160" y="1193"/>
                </a:lnTo>
                <a:lnTo>
                  <a:pt x="140" y="1193"/>
                </a:lnTo>
                <a:lnTo>
                  <a:pt x="22" y="1205"/>
                </a:lnTo>
                <a:lnTo>
                  <a:pt x="0" y="1210"/>
                </a:lnTo>
                <a:lnTo>
                  <a:pt x="0" y="1727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Freeform 18"/>
          <p:cNvSpPr>
            <a:spLocks noEditPoints="1"/>
          </p:cNvSpPr>
          <p:nvPr/>
        </p:nvSpPr>
        <p:spPr bwMode="auto">
          <a:xfrm>
            <a:off x="3175" y="2258722"/>
            <a:ext cx="2032266" cy="2655133"/>
          </a:xfrm>
          <a:custGeom>
            <a:avLst/>
            <a:gdLst>
              <a:gd name="T0" fmla="*/ 933 w 1279"/>
              <a:gd name="T1" fmla="*/ 988 h 1671"/>
              <a:gd name="T2" fmla="*/ 712 w 1279"/>
              <a:gd name="T3" fmla="*/ 933 h 1671"/>
              <a:gd name="T4" fmla="*/ 577 w 1279"/>
              <a:gd name="T5" fmla="*/ 1207 h 1671"/>
              <a:gd name="T6" fmla="*/ 303 w 1279"/>
              <a:gd name="T7" fmla="*/ 1336 h 1671"/>
              <a:gd name="T8" fmla="*/ 230 w 1279"/>
              <a:gd name="T9" fmla="*/ 517 h 1671"/>
              <a:gd name="T10" fmla="*/ 194 w 1279"/>
              <a:gd name="T11" fmla="*/ 505 h 1671"/>
              <a:gd name="T12" fmla="*/ 240 w 1279"/>
              <a:gd name="T13" fmla="*/ 498 h 1671"/>
              <a:gd name="T14" fmla="*/ 211 w 1279"/>
              <a:gd name="T15" fmla="*/ 486 h 1671"/>
              <a:gd name="T16" fmla="*/ 194 w 1279"/>
              <a:gd name="T17" fmla="*/ 481 h 1671"/>
              <a:gd name="T18" fmla="*/ 192 w 1279"/>
              <a:gd name="T19" fmla="*/ 432 h 1671"/>
              <a:gd name="T20" fmla="*/ 182 w 1279"/>
              <a:gd name="T21" fmla="*/ 427 h 1671"/>
              <a:gd name="T22" fmla="*/ 204 w 1279"/>
              <a:gd name="T23" fmla="*/ 425 h 1671"/>
              <a:gd name="T24" fmla="*/ 218 w 1279"/>
              <a:gd name="T25" fmla="*/ 425 h 1671"/>
              <a:gd name="T26" fmla="*/ 233 w 1279"/>
              <a:gd name="T27" fmla="*/ 418 h 1671"/>
              <a:gd name="T28" fmla="*/ 235 w 1279"/>
              <a:gd name="T29" fmla="*/ 410 h 1671"/>
              <a:gd name="T30" fmla="*/ 189 w 1279"/>
              <a:gd name="T31" fmla="*/ 398 h 1671"/>
              <a:gd name="T32" fmla="*/ 172 w 1279"/>
              <a:gd name="T33" fmla="*/ 379 h 1671"/>
              <a:gd name="T34" fmla="*/ 168 w 1279"/>
              <a:gd name="T35" fmla="*/ 245 h 1671"/>
              <a:gd name="T36" fmla="*/ 163 w 1279"/>
              <a:gd name="T37" fmla="*/ 146 h 1671"/>
              <a:gd name="T38" fmla="*/ 158 w 1279"/>
              <a:gd name="T39" fmla="*/ 63 h 1671"/>
              <a:gd name="T40" fmla="*/ 155 w 1279"/>
              <a:gd name="T41" fmla="*/ 0 h 1671"/>
              <a:gd name="T42" fmla="*/ 153 w 1279"/>
              <a:gd name="T43" fmla="*/ 0 h 1671"/>
              <a:gd name="T44" fmla="*/ 151 w 1279"/>
              <a:gd name="T45" fmla="*/ 65 h 1671"/>
              <a:gd name="T46" fmla="*/ 148 w 1279"/>
              <a:gd name="T47" fmla="*/ 146 h 1671"/>
              <a:gd name="T48" fmla="*/ 146 w 1279"/>
              <a:gd name="T49" fmla="*/ 374 h 1671"/>
              <a:gd name="T50" fmla="*/ 138 w 1279"/>
              <a:gd name="T51" fmla="*/ 386 h 1671"/>
              <a:gd name="T52" fmla="*/ 117 w 1279"/>
              <a:gd name="T53" fmla="*/ 401 h 1671"/>
              <a:gd name="T54" fmla="*/ 80 w 1279"/>
              <a:gd name="T55" fmla="*/ 418 h 1671"/>
              <a:gd name="T56" fmla="*/ 95 w 1279"/>
              <a:gd name="T57" fmla="*/ 425 h 1671"/>
              <a:gd name="T58" fmla="*/ 112 w 1279"/>
              <a:gd name="T59" fmla="*/ 427 h 1671"/>
              <a:gd name="T60" fmla="*/ 129 w 1279"/>
              <a:gd name="T61" fmla="*/ 427 h 1671"/>
              <a:gd name="T62" fmla="*/ 119 w 1279"/>
              <a:gd name="T63" fmla="*/ 439 h 1671"/>
              <a:gd name="T64" fmla="*/ 121 w 1279"/>
              <a:gd name="T65" fmla="*/ 481 h 1671"/>
              <a:gd name="T66" fmla="*/ 100 w 1279"/>
              <a:gd name="T67" fmla="*/ 486 h 1671"/>
              <a:gd name="T68" fmla="*/ 75 w 1279"/>
              <a:gd name="T69" fmla="*/ 498 h 1671"/>
              <a:gd name="T70" fmla="*/ 121 w 1279"/>
              <a:gd name="T71" fmla="*/ 507 h 1671"/>
              <a:gd name="T72" fmla="*/ 85 w 1279"/>
              <a:gd name="T73" fmla="*/ 520 h 1671"/>
              <a:gd name="T74" fmla="*/ 27 w 1279"/>
              <a:gd name="T75" fmla="*/ 1333 h 1671"/>
              <a:gd name="T76" fmla="*/ 126 w 1279"/>
              <a:gd name="T77" fmla="*/ 498 h 1671"/>
              <a:gd name="T78" fmla="*/ 121 w 1279"/>
              <a:gd name="T79" fmla="*/ 498 h 1671"/>
              <a:gd name="T80" fmla="*/ 121 w 1279"/>
              <a:gd name="T81" fmla="*/ 568 h 1671"/>
              <a:gd name="T82" fmla="*/ 119 w 1279"/>
              <a:gd name="T83" fmla="*/ 656 h 1671"/>
              <a:gd name="T84" fmla="*/ 138 w 1279"/>
              <a:gd name="T85" fmla="*/ 799 h 1671"/>
              <a:gd name="T86" fmla="*/ 124 w 1279"/>
              <a:gd name="T87" fmla="*/ 814 h 1671"/>
              <a:gd name="T88" fmla="*/ 119 w 1279"/>
              <a:gd name="T89" fmla="*/ 937 h 1671"/>
              <a:gd name="T90" fmla="*/ 141 w 1279"/>
              <a:gd name="T91" fmla="*/ 1071 h 1671"/>
              <a:gd name="T92" fmla="*/ 121 w 1279"/>
              <a:gd name="T93" fmla="*/ 1188 h 1671"/>
              <a:gd name="T94" fmla="*/ 129 w 1279"/>
              <a:gd name="T95" fmla="*/ 1185 h 1671"/>
              <a:gd name="T96" fmla="*/ 182 w 1279"/>
              <a:gd name="T97" fmla="*/ 656 h 1671"/>
              <a:gd name="T98" fmla="*/ 189 w 1279"/>
              <a:gd name="T99" fmla="*/ 799 h 1671"/>
              <a:gd name="T100" fmla="*/ 199 w 1279"/>
              <a:gd name="T101" fmla="*/ 937 h 1671"/>
              <a:gd name="T102" fmla="*/ 199 w 1279"/>
              <a:gd name="T103" fmla="*/ 957 h 1671"/>
              <a:gd name="T104" fmla="*/ 184 w 1279"/>
              <a:gd name="T105" fmla="*/ 1185 h 16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1279" h="1671">
                <a:moveTo>
                  <a:pt x="1279" y="1154"/>
                </a:moveTo>
                <a:lnTo>
                  <a:pt x="1182" y="1178"/>
                </a:lnTo>
                <a:lnTo>
                  <a:pt x="1100" y="1212"/>
                </a:lnTo>
                <a:lnTo>
                  <a:pt x="1063" y="1212"/>
                </a:lnTo>
                <a:lnTo>
                  <a:pt x="1063" y="988"/>
                </a:lnTo>
                <a:lnTo>
                  <a:pt x="933" y="988"/>
                </a:lnTo>
                <a:lnTo>
                  <a:pt x="933" y="933"/>
                </a:lnTo>
                <a:lnTo>
                  <a:pt x="894" y="933"/>
                </a:lnTo>
                <a:lnTo>
                  <a:pt x="894" y="877"/>
                </a:lnTo>
                <a:lnTo>
                  <a:pt x="783" y="877"/>
                </a:lnTo>
                <a:lnTo>
                  <a:pt x="783" y="933"/>
                </a:lnTo>
                <a:lnTo>
                  <a:pt x="712" y="933"/>
                </a:lnTo>
                <a:lnTo>
                  <a:pt x="712" y="988"/>
                </a:lnTo>
                <a:lnTo>
                  <a:pt x="671" y="988"/>
                </a:lnTo>
                <a:lnTo>
                  <a:pt x="671" y="1183"/>
                </a:lnTo>
                <a:lnTo>
                  <a:pt x="659" y="1180"/>
                </a:lnTo>
                <a:lnTo>
                  <a:pt x="618" y="1188"/>
                </a:lnTo>
                <a:lnTo>
                  <a:pt x="577" y="1207"/>
                </a:lnTo>
                <a:lnTo>
                  <a:pt x="543" y="1236"/>
                </a:lnTo>
                <a:lnTo>
                  <a:pt x="519" y="1275"/>
                </a:lnTo>
                <a:lnTo>
                  <a:pt x="506" y="1309"/>
                </a:lnTo>
                <a:lnTo>
                  <a:pt x="315" y="1309"/>
                </a:lnTo>
                <a:lnTo>
                  <a:pt x="303" y="1314"/>
                </a:lnTo>
                <a:lnTo>
                  <a:pt x="303" y="1336"/>
                </a:lnTo>
                <a:lnTo>
                  <a:pt x="247" y="1333"/>
                </a:lnTo>
                <a:lnTo>
                  <a:pt x="243" y="520"/>
                </a:lnTo>
                <a:lnTo>
                  <a:pt x="243" y="520"/>
                </a:lnTo>
                <a:lnTo>
                  <a:pt x="240" y="520"/>
                </a:lnTo>
                <a:lnTo>
                  <a:pt x="235" y="517"/>
                </a:lnTo>
                <a:lnTo>
                  <a:pt x="230" y="517"/>
                </a:lnTo>
                <a:lnTo>
                  <a:pt x="230" y="517"/>
                </a:lnTo>
                <a:lnTo>
                  <a:pt x="230" y="510"/>
                </a:lnTo>
                <a:lnTo>
                  <a:pt x="228" y="507"/>
                </a:lnTo>
                <a:lnTo>
                  <a:pt x="221" y="507"/>
                </a:lnTo>
                <a:lnTo>
                  <a:pt x="209" y="507"/>
                </a:lnTo>
                <a:lnTo>
                  <a:pt x="194" y="505"/>
                </a:lnTo>
                <a:lnTo>
                  <a:pt x="184" y="505"/>
                </a:lnTo>
                <a:lnTo>
                  <a:pt x="184" y="500"/>
                </a:lnTo>
                <a:lnTo>
                  <a:pt x="192" y="500"/>
                </a:lnTo>
                <a:lnTo>
                  <a:pt x="211" y="500"/>
                </a:lnTo>
                <a:lnTo>
                  <a:pt x="228" y="498"/>
                </a:lnTo>
                <a:lnTo>
                  <a:pt x="240" y="498"/>
                </a:lnTo>
                <a:lnTo>
                  <a:pt x="247" y="495"/>
                </a:lnTo>
                <a:lnTo>
                  <a:pt x="247" y="493"/>
                </a:lnTo>
                <a:lnTo>
                  <a:pt x="247" y="490"/>
                </a:lnTo>
                <a:lnTo>
                  <a:pt x="240" y="488"/>
                </a:lnTo>
                <a:lnTo>
                  <a:pt x="228" y="486"/>
                </a:lnTo>
                <a:lnTo>
                  <a:pt x="211" y="486"/>
                </a:lnTo>
                <a:lnTo>
                  <a:pt x="189" y="486"/>
                </a:lnTo>
                <a:lnTo>
                  <a:pt x="184" y="486"/>
                </a:lnTo>
                <a:lnTo>
                  <a:pt x="184" y="483"/>
                </a:lnTo>
                <a:lnTo>
                  <a:pt x="187" y="483"/>
                </a:lnTo>
                <a:lnTo>
                  <a:pt x="192" y="481"/>
                </a:lnTo>
                <a:lnTo>
                  <a:pt x="194" y="481"/>
                </a:lnTo>
                <a:lnTo>
                  <a:pt x="194" y="478"/>
                </a:lnTo>
                <a:lnTo>
                  <a:pt x="194" y="469"/>
                </a:lnTo>
                <a:lnTo>
                  <a:pt x="192" y="459"/>
                </a:lnTo>
                <a:lnTo>
                  <a:pt x="192" y="449"/>
                </a:lnTo>
                <a:lnTo>
                  <a:pt x="192" y="439"/>
                </a:lnTo>
                <a:lnTo>
                  <a:pt x="192" y="432"/>
                </a:lnTo>
                <a:lnTo>
                  <a:pt x="192" y="430"/>
                </a:lnTo>
                <a:lnTo>
                  <a:pt x="192" y="430"/>
                </a:lnTo>
                <a:lnTo>
                  <a:pt x="189" y="427"/>
                </a:lnTo>
                <a:lnTo>
                  <a:pt x="184" y="427"/>
                </a:lnTo>
                <a:lnTo>
                  <a:pt x="182" y="427"/>
                </a:lnTo>
                <a:lnTo>
                  <a:pt x="182" y="427"/>
                </a:lnTo>
                <a:lnTo>
                  <a:pt x="184" y="427"/>
                </a:lnTo>
                <a:lnTo>
                  <a:pt x="189" y="427"/>
                </a:lnTo>
                <a:lnTo>
                  <a:pt x="189" y="427"/>
                </a:lnTo>
                <a:lnTo>
                  <a:pt x="199" y="427"/>
                </a:lnTo>
                <a:lnTo>
                  <a:pt x="204" y="425"/>
                </a:lnTo>
                <a:lnTo>
                  <a:pt x="204" y="425"/>
                </a:lnTo>
                <a:lnTo>
                  <a:pt x="204" y="425"/>
                </a:lnTo>
                <a:lnTo>
                  <a:pt x="209" y="425"/>
                </a:lnTo>
                <a:lnTo>
                  <a:pt x="214" y="425"/>
                </a:lnTo>
                <a:lnTo>
                  <a:pt x="214" y="425"/>
                </a:lnTo>
                <a:lnTo>
                  <a:pt x="214" y="425"/>
                </a:lnTo>
                <a:lnTo>
                  <a:pt x="218" y="425"/>
                </a:lnTo>
                <a:lnTo>
                  <a:pt x="221" y="422"/>
                </a:lnTo>
                <a:lnTo>
                  <a:pt x="221" y="422"/>
                </a:lnTo>
                <a:lnTo>
                  <a:pt x="221" y="422"/>
                </a:lnTo>
                <a:lnTo>
                  <a:pt x="221" y="422"/>
                </a:lnTo>
                <a:lnTo>
                  <a:pt x="230" y="418"/>
                </a:lnTo>
                <a:lnTo>
                  <a:pt x="233" y="418"/>
                </a:lnTo>
                <a:lnTo>
                  <a:pt x="233" y="418"/>
                </a:lnTo>
                <a:lnTo>
                  <a:pt x="235" y="415"/>
                </a:lnTo>
                <a:lnTo>
                  <a:pt x="235" y="413"/>
                </a:lnTo>
                <a:lnTo>
                  <a:pt x="235" y="413"/>
                </a:lnTo>
                <a:lnTo>
                  <a:pt x="235" y="410"/>
                </a:lnTo>
                <a:lnTo>
                  <a:pt x="235" y="410"/>
                </a:lnTo>
                <a:lnTo>
                  <a:pt x="221" y="403"/>
                </a:lnTo>
                <a:lnTo>
                  <a:pt x="218" y="403"/>
                </a:lnTo>
                <a:lnTo>
                  <a:pt x="209" y="401"/>
                </a:lnTo>
                <a:lnTo>
                  <a:pt x="197" y="401"/>
                </a:lnTo>
                <a:lnTo>
                  <a:pt x="194" y="401"/>
                </a:lnTo>
                <a:lnTo>
                  <a:pt x="189" y="398"/>
                </a:lnTo>
                <a:lnTo>
                  <a:pt x="187" y="396"/>
                </a:lnTo>
                <a:lnTo>
                  <a:pt x="182" y="393"/>
                </a:lnTo>
                <a:lnTo>
                  <a:pt x="180" y="391"/>
                </a:lnTo>
                <a:lnTo>
                  <a:pt x="177" y="386"/>
                </a:lnTo>
                <a:lnTo>
                  <a:pt x="175" y="381"/>
                </a:lnTo>
                <a:lnTo>
                  <a:pt x="172" y="379"/>
                </a:lnTo>
                <a:lnTo>
                  <a:pt x="170" y="374"/>
                </a:lnTo>
                <a:lnTo>
                  <a:pt x="170" y="374"/>
                </a:lnTo>
                <a:lnTo>
                  <a:pt x="168" y="374"/>
                </a:lnTo>
                <a:lnTo>
                  <a:pt x="168" y="374"/>
                </a:lnTo>
                <a:lnTo>
                  <a:pt x="168" y="245"/>
                </a:lnTo>
                <a:lnTo>
                  <a:pt x="168" y="245"/>
                </a:lnTo>
                <a:lnTo>
                  <a:pt x="165" y="243"/>
                </a:lnTo>
                <a:lnTo>
                  <a:pt x="165" y="243"/>
                </a:lnTo>
                <a:lnTo>
                  <a:pt x="163" y="243"/>
                </a:lnTo>
                <a:lnTo>
                  <a:pt x="163" y="146"/>
                </a:lnTo>
                <a:lnTo>
                  <a:pt x="163" y="146"/>
                </a:lnTo>
                <a:lnTo>
                  <a:pt x="163" y="146"/>
                </a:lnTo>
                <a:lnTo>
                  <a:pt x="160" y="146"/>
                </a:lnTo>
                <a:lnTo>
                  <a:pt x="160" y="146"/>
                </a:lnTo>
                <a:lnTo>
                  <a:pt x="160" y="65"/>
                </a:lnTo>
                <a:lnTo>
                  <a:pt x="160" y="63"/>
                </a:lnTo>
                <a:lnTo>
                  <a:pt x="158" y="63"/>
                </a:lnTo>
                <a:lnTo>
                  <a:pt x="158" y="63"/>
                </a:lnTo>
                <a:lnTo>
                  <a:pt x="158" y="63"/>
                </a:lnTo>
                <a:lnTo>
                  <a:pt x="158" y="0"/>
                </a:lnTo>
                <a:lnTo>
                  <a:pt x="158" y="0"/>
                </a:lnTo>
                <a:lnTo>
                  <a:pt x="155" y="0"/>
                </a:lnTo>
                <a:lnTo>
                  <a:pt x="155" y="0"/>
                </a:lnTo>
                <a:lnTo>
                  <a:pt x="155" y="0"/>
                </a:lnTo>
                <a:lnTo>
                  <a:pt x="155" y="0"/>
                </a:lnTo>
                <a:lnTo>
                  <a:pt x="155" y="0"/>
                </a:lnTo>
                <a:lnTo>
                  <a:pt x="155" y="0"/>
                </a:lnTo>
                <a:lnTo>
                  <a:pt x="153" y="0"/>
                </a:lnTo>
                <a:lnTo>
                  <a:pt x="153" y="0"/>
                </a:lnTo>
                <a:lnTo>
                  <a:pt x="153" y="0"/>
                </a:lnTo>
                <a:lnTo>
                  <a:pt x="153" y="2"/>
                </a:lnTo>
                <a:lnTo>
                  <a:pt x="153" y="2"/>
                </a:lnTo>
                <a:lnTo>
                  <a:pt x="153" y="63"/>
                </a:lnTo>
                <a:lnTo>
                  <a:pt x="153" y="63"/>
                </a:lnTo>
                <a:lnTo>
                  <a:pt x="153" y="63"/>
                </a:lnTo>
                <a:lnTo>
                  <a:pt x="151" y="65"/>
                </a:lnTo>
                <a:lnTo>
                  <a:pt x="151" y="65"/>
                </a:lnTo>
                <a:lnTo>
                  <a:pt x="151" y="65"/>
                </a:lnTo>
                <a:lnTo>
                  <a:pt x="151" y="146"/>
                </a:lnTo>
                <a:lnTo>
                  <a:pt x="151" y="146"/>
                </a:lnTo>
                <a:lnTo>
                  <a:pt x="151" y="146"/>
                </a:lnTo>
                <a:lnTo>
                  <a:pt x="148" y="146"/>
                </a:lnTo>
                <a:lnTo>
                  <a:pt x="148" y="146"/>
                </a:lnTo>
                <a:lnTo>
                  <a:pt x="148" y="243"/>
                </a:lnTo>
                <a:lnTo>
                  <a:pt x="148" y="243"/>
                </a:lnTo>
                <a:lnTo>
                  <a:pt x="146" y="245"/>
                </a:lnTo>
                <a:lnTo>
                  <a:pt x="146" y="245"/>
                </a:lnTo>
                <a:lnTo>
                  <a:pt x="146" y="374"/>
                </a:lnTo>
                <a:lnTo>
                  <a:pt x="146" y="374"/>
                </a:lnTo>
                <a:lnTo>
                  <a:pt x="143" y="374"/>
                </a:lnTo>
                <a:lnTo>
                  <a:pt x="143" y="374"/>
                </a:lnTo>
                <a:lnTo>
                  <a:pt x="141" y="379"/>
                </a:lnTo>
                <a:lnTo>
                  <a:pt x="141" y="384"/>
                </a:lnTo>
                <a:lnTo>
                  <a:pt x="138" y="386"/>
                </a:lnTo>
                <a:lnTo>
                  <a:pt x="136" y="391"/>
                </a:lnTo>
                <a:lnTo>
                  <a:pt x="131" y="393"/>
                </a:lnTo>
                <a:lnTo>
                  <a:pt x="129" y="396"/>
                </a:lnTo>
                <a:lnTo>
                  <a:pt x="124" y="398"/>
                </a:lnTo>
                <a:lnTo>
                  <a:pt x="121" y="401"/>
                </a:lnTo>
                <a:lnTo>
                  <a:pt x="117" y="401"/>
                </a:lnTo>
                <a:lnTo>
                  <a:pt x="105" y="403"/>
                </a:lnTo>
                <a:lnTo>
                  <a:pt x="97" y="403"/>
                </a:lnTo>
                <a:lnTo>
                  <a:pt x="92" y="405"/>
                </a:lnTo>
                <a:lnTo>
                  <a:pt x="80" y="413"/>
                </a:lnTo>
                <a:lnTo>
                  <a:pt x="80" y="413"/>
                </a:lnTo>
                <a:lnTo>
                  <a:pt x="80" y="418"/>
                </a:lnTo>
                <a:lnTo>
                  <a:pt x="80" y="418"/>
                </a:lnTo>
                <a:lnTo>
                  <a:pt x="80" y="420"/>
                </a:lnTo>
                <a:lnTo>
                  <a:pt x="85" y="420"/>
                </a:lnTo>
                <a:lnTo>
                  <a:pt x="95" y="425"/>
                </a:lnTo>
                <a:lnTo>
                  <a:pt x="95" y="425"/>
                </a:lnTo>
                <a:lnTo>
                  <a:pt x="95" y="425"/>
                </a:lnTo>
                <a:lnTo>
                  <a:pt x="100" y="425"/>
                </a:lnTo>
                <a:lnTo>
                  <a:pt x="100" y="425"/>
                </a:lnTo>
                <a:lnTo>
                  <a:pt x="102" y="425"/>
                </a:lnTo>
                <a:lnTo>
                  <a:pt x="102" y="425"/>
                </a:lnTo>
                <a:lnTo>
                  <a:pt x="107" y="427"/>
                </a:lnTo>
                <a:lnTo>
                  <a:pt x="112" y="427"/>
                </a:lnTo>
                <a:lnTo>
                  <a:pt x="112" y="427"/>
                </a:lnTo>
                <a:lnTo>
                  <a:pt x="119" y="427"/>
                </a:lnTo>
                <a:lnTo>
                  <a:pt x="124" y="427"/>
                </a:lnTo>
                <a:lnTo>
                  <a:pt x="124" y="427"/>
                </a:lnTo>
                <a:lnTo>
                  <a:pt x="124" y="427"/>
                </a:lnTo>
                <a:lnTo>
                  <a:pt x="129" y="427"/>
                </a:lnTo>
                <a:lnTo>
                  <a:pt x="129" y="427"/>
                </a:lnTo>
                <a:lnTo>
                  <a:pt x="126" y="430"/>
                </a:lnTo>
                <a:lnTo>
                  <a:pt x="121" y="430"/>
                </a:lnTo>
                <a:lnTo>
                  <a:pt x="119" y="430"/>
                </a:lnTo>
                <a:lnTo>
                  <a:pt x="119" y="432"/>
                </a:lnTo>
                <a:lnTo>
                  <a:pt x="119" y="439"/>
                </a:lnTo>
                <a:lnTo>
                  <a:pt x="119" y="449"/>
                </a:lnTo>
                <a:lnTo>
                  <a:pt x="119" y="459"/>
                </a:lnTo>
                <a:lnTo>
                  <a:pt x="119" y="469"/>
                </a:lnTo>
                <a:lnTo>
                  <a:pt x="119" y="478"/>
                </a:lnTo>
                <a:lnTo>
                  <a:pt x="119" y="481"/>
                </a:lnTo>
                <a:lnTo>
                  <a:pt x="121" y="481"/>
                </a:lnTo>
                <a:lnTo>
                  <a:pt x="124" y="483"/>
                </a:lnTo>
                <a:lnTo>
                  <a:pt x="129" y="483"/>
                </a:lnTo>
                <a:lnTo>
                  <a:pt x="131" y="483"/>
                </a:lnTo>
                <a:lnTo>
                  <a:pt x="131" y="486"/>
                </a:lnTo>
                <a:lnTo>
                  <a:pt x="119" y="486"/>
                </a:lnTo>
                <a:lnTo>
                  <a:pt x="100" y="486"/>
                </a:lnTo>
                <a:lnTo>
                  <a:pt x="83" y="488"/>
                </a:lnTo>
                <a:lnTo>
                  <a:pt x="73" y="490"/>
                </a:lnTo>
                <a:lnTo>
                  <a:pt x="66" y="490"/>
                </a:lnTo>
                <a:lnTo>
                  <a:pt x="66" y="495"/>
                </a:lnTo>
                <a:lnTo>
                  <a:pt x="68" y="498"/>
                </a:lnTo>
                <a:lnTo>
                  <a:pt x="75" y="498"/>
                </a:lnTo>
                <a:lnTo>
                  <a:pt x="88" y="500"/>
                </a:lnTo>
                <a:lnTo>
                  <a:pt x="105" y="500"/>
                </a:lnTo>
                <a:lnTo>
                  <a:pt x="124" y="500"/>
                </a:lnTo>
                <a:lnTo>
                  <a:pt x="131" y="500"/>
                </a:lnTo>
                <a:lnTo>
                  <a:pt x="131" y="505"/>
                </a:lnTo>
                <a:lnTo>
                  <a:pt x="121" y="507"/>
                </a:lnTo>
                <a:lnTo>
                  <a:pt x="107" y="507"/>
                </a:lnTo>
                <a:lnTo>
                  <a:pt x="95" y="507"/>
                </a:lnTo>
                <a:lnTo>
                  <a:pt x="88" y="510"/>
                </a:lnTo>
                <a:lnTo>
                  <a:pt x="88" y="510"/>
                </a:lnTo>
                <a:lnTo>
                  <a:pt x="88" y="520"/>
                </a:lnTo>
                <a:lnTo>
                  <a:pt x="85" y="520"/>
                </a:lnTo>
                <a:lnTo>
                  <a:pt x="80" y="520"/>
                </a:lnTo>
                <a:lnTo>
                  <a:pt x="75" y="520"/>
                </a:lnTo>
                <a:lnTo>
                  <a:pt x="73" y="520"/>
                </a:lnTo>
                <a:lnTo>
                  <a:pt x="73" y="520"/>
                </a:lnTo>
                <a:lnTo>
                  <a:pt x="78" y="1331"/>
                </a:lnTo>
                <a:lnTo>
                  <a:pt x="27" y="1333"/>
                </a:lnTo>
                <a:lnTo>
                  <a:pt x="27" y="1350"/>
                </a:lnTo>
                <a:lnTo>
                  <a:pt x="0" y="1353"/>
                </a:lnTo>
                <a:lnTo>
                  <a:pt x="0" y="1671"/>
                </a:lnTo>
                <a:lnTo>
                  <a:pt x="1279" y="1671"/>
                </a:lnTo>
                <a:lnTo>
                  <a:pt x="1279" y="1154"/>
                </a:lnTo>
                <a:close/>
                <a:moveTo>
                  <a:pt x="126" y="498"/>
                </a:moveTo>
                <a:lnTo>
                  <a:pt x="124" y="498"/>
                </a:lnTo>
                <a:lnTo>
                  <a:pt x="121" y="498"/>
                </a:lnTo>
                <a:lnTo>
                  <a:pt x="119" y="498"/>
                </a:lnTo>
                <a:lnTo>
                  <a:pt x="117" y="498"/>
                </a:lnTo>
                <a:lnTo>
                  <a:pt x="119" y="498"/>
                </a:lnTo>
                <a:lnTo>
                  <a:pt x="121" y="498"/>
                </a:lnTo>
                <a:lnTo>
                  <a:pt x="124" y="498"/>
                </a:lnTo>
                <a:lnTo>
                  <a:pt x="126" y="498"/>
                </a:lnTo>
                <a:lnTo>
                  <a:pt x="131" y="498"/>
                </a:lnTo>
                <a:lnTo>
                  <a:pt x="126" y="498"/>
                </a:lnTo>
                <a:close/>
                <a:moveTo>
                  <a:pt x="117" y="568"/>
                </a:moveTo>
                <a:lnTo>
                  <a:pt x="121" y="568"/>
                </a:lnTo>
                <a:lnTo>
                  <a:pt x="131" y="568"/>
                </a:lnTo>
                <a:lnTo>
                  <a:pt x="138" y="568"/>
                </a:lnTo>
                <a:lnTo>
                  <a:pt x="138" y="656"/>
                </a:lnTo>
                <a:lnTo>
                  <a:pt x="134" y="656"/>
                </a:lnTo>
                <a:lnTo>
                  <a:pt x="124" y="656"/>
                </a:lnTo>
                <a:lnTo>
                  <a:pt x="119" y="656"/>
                </a:lnTo>
                <a:lnTo>
                  <a:pt x="117" y="568"/>
                </a:lnTo>
                <a:close/>
                <a:moveTo>
                  <a:pt x="119" y="673"/>
                </a:moveTo>
                <a:lnTo>
                  <a:pt x="126" y="673"/>
                </a:lnTo>
                <a:lnTo>
                  <a:pt x="136" y="673"/>
                </a:lnTo>
                <a:lnTo>
                  <a:pt x="138" y="673"/>
                </a:lnTo>
                <a:lnTo>
                  <a:pt x="138" y="799"/>
                </a:lnTo>
                <a:lnTo>
                  <a:pt x="136" y="799"/>
                </a:lnTo>
                <a:lnTo>
                  <a:pt x="126" y="799"/>
                </a:lnTo>
                <a:lnTo>
                  <a:pt x="119" y="799"/>
                </a:lnTo>
                <a:lnTo>
                  <a:pt x="119" y="673"/>
                </a:lnTo>
                <a:close/>
                <a:moveTo>
                  <a:pt x="119" y="814"/>
                </a:moveTo>
                <a:lnTo>
                  <a:pt x="124" y="814"/>
                </a:lnTo>
                <a:lnTo>
                  <a:pt x="136" y="814"/>
                </a:lnTo>
                <a:lnTo>
                  <a:pt x="141" y="814"/>
                </a:lnTo>
                <a:lnTo>
                  <a:pt x="141" y="937"/>
                </a:lnTo>
                <a:lnTo>
                  <a:pt x="136" y="937"/>
                </a:lnTo>
                <a:lnTo>
                  <a:pt x="129" y="937"/>
                </a:lnTo>
                <a:lnTo>
                  <a:pt x="119" y="937"/>
                </a:lnTo>
                <a:lnTo>
                  <a:pt x="119" y="814"/>
                </a:lnTo>
                <a:close/>
                <a:moveTo>
                  <a:pt x="119" y="957"/>
                </a:moveTo>
                <a:lnTo>
                  <a:pt x="126" y="957"/>
                </a:lnTo>
                <a:lnTo>
                  <a:pt x="136" y="957"/>
                </a:lnTo>
                <a:lnTo>
                  <a:pt x="141" y="957"/>
                </a:lnTo>
                <a:lnTo>
                  <a:pt x="141" y="1071"/>
                </a:lnTo>
                <a:lnTo>
                  <a:pt x="138" y="1071"/>
                </a:lnTo>
                <a:lnTo>
                  <a:pt x="129" y="1071"/>
                </a:lnTo>
                <a:lnTo>
                  <a:pt x="121" y="1073"/>
                </a:lnTo>
                <a:lnTo>
                  <a:pt x="119" y="957"/>
                </a:lnTo>
                <a:close/>
                <a:moveTo>
                  <a:pt x="129" y="1185"/>
                </a:moveTo>
                <a:lnTo>
                  <a:pt x="121" y="1188"/>
                </a:lnTo>
                <a:lnTo>
                  <a:pt x="121" y="1095"/>
                </a:lnTo>
                <a:lnTo>
                  <a:pt x="126" y="1095"/>
                </a:lnTo>
                <a:lnTo>
                  <a:pt x="136" y="1095"/>
                </a:lnTo>
                <a:lnTo>
                  <a:pt x="141" y="1095"/>
                </a:lnTo>
                <a:lnTo>
                  <a:pt x="141" y="1185"/>
                </a:lnTo>
                <a:lnTo>
                  <a:pt x="129" y="1185"/>
                </a:lnTo>
                <a:close/>
                <a:moveTo>
                  <a:pt x="182" y="568"/>
                </a:moveTo>
                <a:lnTo>
                  <a:pt x="189" y="568"/>
                </a:lnTo>
                <a:lnTo>
                  <a:pt x="197" y="568"/>
                </a:lnTo>
                <a:lnTo>
                  <a:pt x="197" y="656"/>
                </a:lnTo>
                <a:lnTo>
                  <a:pt x="194" y="656"/>
                </a:lnTo>
                <a:lnTo>
                  <a:pt x="182" y="656"/>
                </a:lnTo>
                <a:lnTo>
                  <a:pt x="182" y="568"/>
                </a:lnTo>
                <a:close/>
                <a:moveTo>
                  <a:pt x="182" y="673"/>
                </a:moveTo>
                <a:lnTo>
                  <a:pt x="189" y="673"/>
                </a:lnTo>
                <a:lnTo>
                  <a:pt x="197" y="673"/>
                </a:lnTo>
                <a:lnTo>
                  <a:pt x="199" y="799"/>
                </a:lnTo>
                <a:lnTo>
                  <a:pt x="189" y="799"/>
                </a:lnTo>
                <a:lnTo>
                  <a:pt x="182" y="799"/>
                </a:lnTo>
                <a:lnTo>
                  <a:pt x="182" y="673"/>
                </a:lnTo>
                <a:close/>
                <a:moveTo>
                  <a:pt x="182" y="814"/>
                </a:moveTo>
                <a:lnTo>
                  <a:pt x="194" y="814"/>
                </a:lnTo>
                <a:lnTo>
                  <a:pt x="199" y="814"/>
                </a:lnTo>
                <a:lnTo>
                  <a:pt x="199" y="937"/>
                </a:lnTo>
                <a:lnTo>
                  <a:pt x="192" y="937"/>
                </a:lnTo>
                <a:lnTo>
                  <a:pt x="184" y="937"/>
                </a:lnTo>
                <a:lnTo>
                  <a:pt x="182" y="814"/>
                </a:lnTo>
                <a:close/>
                <a:moveTo>
                  <a:pt x="184" y="957"/>
                </a:moveTo>
                <a:lnTo>
                  <a:pt x="194" y="957"/>
                </a:lnTo>
                <a:lnTo>
                  <a:pt x="199" y="957"/>
                </a:lnTo>
                <a:lnTo>
                  <a:pt x="199" y="1071"/>
                </a:lnTo>
                <a:lnTo>
                  <a:pt x="192" y="1071"/>
                </a:lnTo>
                <a:lnTo>
                  <a:pt x="184" y="1071"/>
                </a:lnTo>
                <a:lnTo>
                  <a:pt x="184" y="957"/>
                </a:lnTo>
                <a:close/>
                <a:moveTo>
                  <a:pt x="199" y="1188"/>
                </a:moveTo>
                <a:lnTo>
                  <a:pt x="184" y="1185"/>
                </a:lnTo>
                <a:lnTo>
                  <a:pt x="184" y="1098"/>
                </a:lnTo>
                <a:lnTo>
                  <a:pt x="197" y="1098"/>
                </a:lnTo>
                <a:lnTo>
                  <a:pt x="199" y="1098"/>
                </a:lnTo>
                <a:lnTo>
                  <a:pt x="201" y="1188"/>
                </a:lnTo>
                <a:lnTo>
                  <a:pt x="199" y="1188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4913855"/>
            <a:ext cx="12192000" cy="194414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6096000" y="4922240"/>
            <a:ext cx="0" cy="1404000"/>
          </a:xfrm>
          <a:prstGeom prst="line">
            <a:avLst/>
          </a:prstGeom>
          <a:ln>
            <a:solidFill>
              <a:schemeClr val="bg1"/>
            </a:solidFill>
            <a:prstDash val="dash"/>
            <a:headEnd type="diamon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7814635" y="5399203"/>
            <a:ext cx="34534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АО «КИНГ» </a:t>
            </a:r>
          </a:p>
          <a:p>
            <a:pPr algn="ctr"/>
            <a:r>
              <a:rPr lang="ru-RU" sz="1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г. Алматы</a:t>
            </a:r>
            <a:endParaRPr lang="id-ID" sz="16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9195451" y="6018463"/>
            <a:ext cx="32146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2018 г.</a:t>
            </a:r>
            <a:endParaRPr lang="id-ID" sz="14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04451" y="5828115"/>
            <a:ext cx="18101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За внимание!</a:t>
            </a:r>
            <a:endParaRPr lang="en-US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52063" y="5073805"/>
            <a:ext cx="46035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Благодарим</a:t>
            </a:r>
            <a:endParaRPr lang="en-US" sz="54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9" name="Рисунок 28" descr="Изображение выглядит как объект&#10;&#10;Описание создано с высокой степенью достоверности">
            <a:extLst>
              <a:ext uri="{FF2B5EF4-FFF2-40B4-BE49-F238E27FC236}">
                <a16:creationId xmlns:a16="http://schemas.microsoft.com/office/drawing/2014/main" id="{6EBF0037-D748-438C-A95C-6273DFECAE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059" y="441356"/>
            <a:ext cx="2105642" cy="625112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066189745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1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6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1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60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4" grpId="0"/>
      <p:bldP spid="16" grpId="0"/>
      <p:bldP spid="17" grpId="0"/>
      <p:bldP spid="1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-20444" y="1"/>
            <a:ext cx="2443207" cy="68707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430588" y="1"/>
            <a:ext cx="2443207" cy="68707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880567" y="1"/>
            <a:ext cx="2443207" cy="68707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329774" y="1"/>
            <a:ext cx="2443207" cy="68707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9779577" y="1"/>
            <a:ext cx="2443207" cy="68707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-20444" y="3602819"/>
            <a:ext cx="2443207" cy="326788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2430588" y="3602819"/>
            <a:ext cx="2443207" cy="3267882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4880567" y="3602819"/>
            <a:ext cx="2443207" cy="3267882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7329774" y="3602819"/>
            <a:ext cx="2443207" cy="3267882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9764593" y="3602819"/>
            <a:ext cx="2443207" cy="3267882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-21041" y="217567"/>
            <a:ext cx="2444400" cy="101566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ru-RU" sz="6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1940</a:t>
            </a:r>
            <a:endParaRPr lang="id-ID" sz="60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59522" y="4541607"/>
            <a:ext cx="2196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НИПИ «Каспиймунайгаз» для обеспечения, развивающихся нефтяных месторождений Казахстана.</a:t>
            </a:r>
            <a:endParaRPr lang="en-US" sz="12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429991" y="217567"/>
            <a:ext cx="2444400" cy="101566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ru-RU" sz="6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1974</a:t>
            </a:r>
            <a:endParaRPr lang="id-ID" sz="60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622766" y="4541607"/>
            <a:ext cx="2196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Проектно-конструкторского бюро (СПКБ) при «</a:t>
            </a:r>
            <a:r>
              <a:rPr lang="ru-RU" sz="12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Казглавнефтеснаб</a:t>
            </a:r>
            <a:r>
              <a:rPr lang="ru-RU" sz="1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». Позже СПКБ было реорганизовано в ТОО «Инжиниринговая компания «</a:t>
            </a:r>
            <a:r>
              <a:rPr lang="ru-RU" sz="1200" dirty="0" err="1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Казгипронефтетранс</a:t>
            </a:r>
            <a:r>
              <a:rPr lang="ru-RU" sz="1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»</a:t>
            </a:r>
            <a:endParaRPr lang="id-ID" sz="12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879970" y="217567"/>
            <a:ext cx="2444400" cy="101566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ru-RU" sz="6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2002</a:t>
            </a:r>
            <a:endParaRPr lang="id-ID" sz="60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057585" y="4548173"/>
            <a:ext cx="2196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АО «Казахский институт нефти и газа» Правительством Республики Казахстан 23 декабря 2002 г., как закрытое Акционерное общество в структуре АО «НК «</a:t>
            </a:r>
            <a:r>
              <a:rPr lang="ru-RU" sz="12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КазМунайГаз</a:t>
            </a:r>
            <a:r>
              <a:rPr lang="ru-RU" sz="1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»</a:t>
            </a:r>
            <a:endParaRPr lang="en-US" sz="12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329177" y="217567"/>
            <a:ext cx="2444400" cy="101566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ru-RU" sz="6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2015</a:t>
            </a:r>
            <a:endParaRPr lang="id-ID" sz="60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444989" y="4587773"/>
            <a:ext cx="2196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АО «КИНГ» в конкурентную среду</a:t>
            </a:r>
            <a:r>
              <a:rPr lang="id-ID" sz="1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endParaRPr lang="en-US" sz="12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9778384" y="217567"/>
            <a:ext cx="2444400" cy="101566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id-ID" sz="6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201</a:t>
            </a:r>
            <a:r>
              <a:rPr lang="ru-RU" sz="6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</a:t>
            </a:r>
            <a:endParaRPr lang="id-ID" sz="60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9896585" y="4563151"/>
            <a:ext cx="2196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АО «КИНГ», АО «НИПИ «Каспиймунайгаз» и ТОО «ИК «Казгипронефтетранс» в консолидированную группу компаний КИНГ</a:t>
            </a:r>
            <a:endParaRPr lang="id-ID" sz="12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Freeform 14"/>
          <p:cNvSpPr>
            <a:spLocks noEditPoints="1"/>
          </p:cNvSpPr>
          <p:nvPr/>
        </p:nvSpPr>
        <p:spPr bwMode="auto">
          <a:xfrm>
            <a:off x="9763943" y="1594910"/>
            <a:ext cx="2444506" cy="2504183"/>
          </a:xfrm>
          <a:custGeom>
            <a:avLst/>
            <a:gdLst>
              <a:gd name="T0" fmla="*/ 1247 w 1281"/>
              <a:gd name="T1" fmla="*/ 1059 h 1576"/>
              <a:gd name="T2" fmla="*/ 1063 w 1281"/>
              <a:gd name="T3" fmla="*/ 1107 h 1576"/>
              <a:gd name="T4" fmla="*/ 1010 w 1281"/>
              <a:gd name="T5" fmla="*/ 634 h 1576"/>
              <a:gd name="T6" fmla="*/ 879 w 1281"/>
              <a:gd name="T7" fmla="*/ 801 h 1576"/>
              <a:gd name="T8" fmla="*/ 831 w 1281"/>
              <a:gd name="T9" fmla="*/ 306 h 1576"/>
              <a:gd name="T10" fmla="*/ 882 w 1281"/>
              <a:gd name="T11" fmla="*/ 296 h 1576"/>
              <a:gd name="T12" fmla="*/ 882 w 1281"/>
              <a:gd name="T13" fmla="*/ 264 h 1576"/>
              <a:gd name="T14" fmla="*/ 884 w 1281"/>
              <a:gd name="T15" fmla="*/ 245 h 1576"/>
              <a:gd name="T16" fmla="*/ 879 w 1281"/>
              <a:gd name="T17" fmla="*/ 89 h 1576"/>
              <a:gd name="T18" fmla="*/ 877 w 1281"/>
              <a:gd name="T19" fmla="*/ 143 h 1576"/>
              <a:gd name="T20" fmla="*/ 795 w 1281"/>
              <a:gd name="T21" fmla="*/ 111 h 1576"/>
              <a:gd name="T22" fmla="*/ 790 w 1281"/>
              <a:gd name="T23" fmla="*/ 145 h 1576"/>
              <a:gd name="T24" fmla="*/ 710 w 1281"/>
              <a:gd name="T25" fmla="*/ 114 h 1576"/>
              <a:gd name="T26" fmla="*/ 703 w 1281"/>
              <a:gd name="T27" fmla="*/ 89 h 1576"/>
              <a:gd name="T28" fmla="*/ 623 w 1281"/>
              <a:gd name="T29" fmla="*/ 153 h 1576"/>
              <a:gd name="T30" fmla="*/ 615 w 1281"/>
              <a:gd name="T31" fmla="*/ 153 h 1576"/>
              <a:gd name="T32" fmla="*/ 615 w 1281"/>
              <a:gd name="T33" fmla="*/ 89 h 1576"/>
              <a:gd name="T34" fmla="*/ 536 w 1281"/>
              <a:gd name="T35" fmla="*/ 153 h 1576"/>
              <a:gd name="T36" fmla="*/ 528 w 1281"/>
              <a:gd name="T37" fmla="*/ 153 h 1576"/>
              <a:gd name="T38" fmla="*/ 526 w 1281"/>
              <a:gd name="T39" fmla="*/ 0 h 1576"/>
              <a:gd name="T40" fmla="*/ 521 w 1281"/>
              <a:gd name="T41" fmla="*/ 145 h 1576"/>
              <a:gd name="T42" fmla="*/ 499 w 1281"/>
              <a:gd name="T43" fmla="*/ 189 h 1576"/>
              <a:gd name="T44" fmla="*/ 468 w 1281"/>
              <a:gd name="T45" fmla="*/ 191 h 1576"/>
              <a:gd name="T46" fmla="*/ 448 w 1281"/>
              <a:gd name="T47" fmla="*/ 191 h 1576"/>
              <a:gd name="T48" fmla="*/ 429 w 1281"/>
              <a:gd name="T49" fmla="*/ 194 h 1576"/>
              <a:gd name="T50" fmla="*/ 412 w 1281"/>
              <a:gd name="T51" fmla="*/ 196 h 1576"/>
              <a:gd name="T52" fmla="*/ 395 w 1281"/>
              <a:gd name="T53" fmla="*/ 199 h 1576"/>
              <a:gd name="T54" fmla="*/ 366 w 1281"/>
              <a:gd name="T55" fmla="*/ 206 h 1576"/>
              <a:gd name="T56" fmla="*/ 354 w 1281"/>
              <a:gd name="T57" fmla="*/ 208 h 1576"/>
              <a:gd name="T58" fmla="*/ 347 w 1281"/>
              <a:gd name="T59" fmla="*/ 213 h 1576"/>
              <a:gd name="T60" fmla="*/ 342 w 1281"/>
              <a:gd name="T61" fmla="*/ 216 h 1576"/>
              <a:gd name="T62" fmla="*/ 342 w 1281"/>
              <a:gd name="T63" fmla="*/ 216 h 1576"/>
              <a:gd name="T64" fmla="*/ 337 w 1281"/>
              <a:gd name="T65" fmla="*/ 221 h 1576"/>
              <a:gd name="T66" fmla="*/ 339 w 1281"/>
              <a:gd name="T67" fmla="*/ 228 h 1576"/>
              <a:gd name="T68" fmla="*/ 337 w 1281"/>
              <a:gd name="T69" fmla="*/ 223 h 1576"/>
              <a:gd name="T70" fmla="*/ 337 w 1281"/>
              <a:gd name="T71" fmla="*/ 228 h 1576"/>
              <a:gd name="T72" fmla="*/ 339 w 1281"/>
              <a:gd name="T73" fmla="*/ 230 h 1576"/>
              <a:gd name="T74" fmla="*/ 342 w 1281"/>
              <a:gd name="T75" fmla="*/ 233 h 1576"/>
              <a:gd name="T76" fmla="*/ 344 w 1281"/>
              <a:gd name="T77" fmla="*/ 238 h 1576"/>
              <a:gd name="T78" fmla="*/ 352 w 1281"/>
              <a:gd name="T79" fmla="*/ 240 h 1576"/>
              <a:gd name="T80" fmla="*/ 359 w 1281"/>
              <a:gd name="T81" fmla="*/ 242 h 1576"/>
              <a:gd name="T82" fmla="*/ 368 w 1281"/>
              <a:gd name="T83" fmla="*/ 245 h 1576"/>
              <a:gd name="T84" fmla="*/ 378 w 1281"/>
              <a:gd name="T85" fmla="*/ 247 h 1576"/>
              <a:gd name="T86" fmla="*/ 390 w 1281"/>
              <a:gd name="T87" fmla="*/ 250 h 1576"/>
              <a:gd name="T88" fmla="*/ 400 w 1281"/>
              <a:gd name="T89" fmla="*/ 252 h 1576"/>
              <a:gd name="T90" fmla="*/ 402 w 1281"/>
              <a:gd name="T91" fmla="*/ 310 h 1576"/>
              <a:gd name="T92" fmla="*/ 402 w 1281"/>
              <a:gd name="T93" fmla="*/ 371 h 1576"/>
              <a:gd name="T94" fmla="*/ 402 w 1281"/>
              <a:gd name="T95" fmla="*/ 400 h 1576"/>
              <a:gd name="T96" fmla="*/ 400 w 1281"/>
              <a:gd name="T97" fmla="*/ 1260 h 1576"/>
              <a:gd name="T98" fmla="*/ 90 w 1281"/>
              <a:gd name="T99" fmla="*/ 383 h 1576"/>
              <a:gd name="T100" fmla="*/ 10 w 1281"/>
              <a:gd name="T101" fmla="*/ 1224 h 1576"/>
              <a:gd name="T102" fmla="*/ 1281 w 1281"/>
              <a:gd name="T103" fmla="*/ 1576 h 1576"/>
              <a:gd name="T104" fmla="*/ 352 w 1281"/>
              <a:gd name="T105" fmla="*/ 228 h 1576"/>
              <a:gd name="T106" fmla="*/ 342 w 1281"/>
              <a:gd name="T107" fmla="*/ 225 h 1576"/>
              <a:gd name="T108" fmla="*/ 342 w 1281"/>
              <a:gd name="T109" fmla="*/ 228 h 1576"/>
              <a:gd name="T110" fmla="*/ 410 w 1281"/>
              <a:gd name="T111" fmla="*/ 199 h 1576"/>
              <a:gd name="T112" fmla="*/ 412 w 1281"/>
              <a:gd name="T113" fmla="*/ 206 h 1576"/>
              <a:gd name="T114" fmla="*/ 419 w 1281"/>
              <a:gd name="T115" fmla="*/ 211 h 1576"/>
              <a:gd name="T116" fmla="*/ 427 w 1281"/>
              <a:gd name="T117" fmla="*/ 196 h 1576"/>
              <a:gd name="T118" fmla="*/ 429 w 1281"/>
              <a:gd name="T119" fmla="*/ 204 h 15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1281" h="1576">
                <a:moveTo>
                  <a:pt x="1281" y="1017"/>
                </a:moveTo>
                <a:lnTo>
                  <a:pt x="1277" y="1022"/>
                </a:lnTo>
                <a:lnTo>
                  <a:pt x="1264" y="1032"/>
                </a:lnTo>
                <a:lnTo>
                  <a:pt x="1255" y="1044"/>
                </a:lnTo>
                <a:lnTo>
                  <a:pt x="1247" y="1059"/>
                </a:lnTo>
                <a:lnTo>
                  <a:pt x="1240" y="1073"/>
                </a:lnTo>
                <a:lnTo>
                  <a:pt x="1235" y="1090"/>
                </a:lnTo>
                <a:lnTo>
                  <a:pt x="1235" y="1102"/>
                </a:lnTo>
                <a:lnTo>
                  <a:pt x="1063" y="1102"/>
                </a:lnTo>
                <a:lnTo>
                  <a:pt x="1063" y="1107"/>
                </a:lnTo>
                <a:lnTo>
                  <a:pt x="1071" y="1107"/>
                </a:lnTo>
                <a:lnTo>
                  <a:pt x="1071" y="1134"/>
                </a:lnTo>
                <a:lnTo>
                  <a:pt x="1051" y="1134"/>
                </a:lnTo>
                <a:lnTo>
                  <a:pt x="1051" y="634"/>
                </a:lnTo>
                <a:lnTo>
                  <a:pt x="1010" y="634"/>
                </a:lnTo>
                <a:lnTo>
                  <a:pt x="1010" y="602"/>
                </a:lnTo>
                <a:lnTo>
                  <a:pt x="925" y="602"/>
                </a:lnTo>
                <a:lnTo>
                  <a:pt x="925" y="634"/>
                </a:lnTo>
                <a:lnTo>
                  <a:pt x="879" y="634"/>
                </a:lnTo>
                <a:lnTo>
                  <a:pt x="879" y="801"/>
                </a:lnTo>
                <a:lnTo>
                  <a:pt x="848" y="801"/>
                </a:lnTo>
                <a:lnTo>
                  <a:pt x="848" y="825"/>
                </a:lnTo>
                <a:lnTo>
                  <a:pt x="831" y="825"/>
                </a:lnTo>
                <a:lnTo>
                  <a:pt x="831" y="495"/>
                </a:lnTo>
                <a:lnTo>
                  <a:pt x="831" y="306"/>
                </a:lnTo>
                <a:lnTo>
                  <a:pt x="872" y="306"/>
                </a:lnTo>
                <a:lnTo>
                  <a:pt x="872" y="306"/>
                </a:lnTo>
                <a:lnTo>
                  <a:pt x="872" y="306"/>
                </a:lnTo>
                <a:lnTo>
                  <a:pt x="882" y="306"/>
                </a:lnTo>
                <a:lnTo>
                  <a:pt x="882" y="296"/>
                </a:lnTo>
                <a:lnTo>
                  <a:pt x="884" y="296"/>
                </a:lnTo>
                <a:lnTo>
                  <a:pt x="887" y="289"/>
                </a:lnTo>
                <a:lnTo>
                  <a:pt x="887" y="281"/>
                </a:lnTo>
                <a:lnTo>
                  <a:pt x="882" y="281"/>
                </a:lnTo>
                <a:lnTo>
                  <a:pt x="882" y="264"/>
                </a:lnTo>
                <a:lnTo>
                  <a:pt x="884" y="264"/>
                </a:lnTo>
                <a:lnTo>
                  <a:pt x="884" y="262"/>
                </a:lnTo>
                <a:lnTo>
                  <a:pt x="884" y="247"/>
                </a:lnTo>
                <a:lnTo>
                  <a:pt x="884" y="247"/>
                </a:lnTo>
                <a:lnTo>
                  <a:pt x="884" y="245"/>
                </a:lnTo>
                <a:lnTo>
                  <a:pt x="884" y="143"/>
                </a:lnTo>
                <a:lnTo>
                  <a:pt x="882" y="143"/>
                </a:lnTo>
                <a:lnTo>
                  <a:pt x="882" y="89"/>
                </a:lnTo>
                <a:lnTo>
                  <a:pt x="879" y="89"/>
                </a:lnTo>
                <a:lnTo>
                  <a:pt x="879" y="89"/>
                </a:lnTo>
                <a:lnTo>
                  <a:pt x="879" y="111"/>
                </a:lnTo>
                <a:lnTo>
                  <a:pt x="877" y="111"/>
                </a:lnTo>
                <a:lnTo>
                  <a:pt x="877" y="111"/>
                </a:lnTo>
                <a:lnTo>
                  <a:pt x="877" y="143"/>
                </a:lnTo>
                <a:lnTo>
                  <a:pt x="877" y="143"/>
                </a:lnTo>
                <a:lnTo>
                  <a:pt x="877" y="145"/>
                </a:lnTo>
                <a:lnTo>
                  <a:pt x="877" y="150"/>
                </a:lnTo>
                <a:lnTo>
                  <a:pt x="795" y="150"/>
                </a:lnTo>
                <a:lnTo>
                  <a:pt x="795" y="114"/>
                </a:lnTo>
                <a:lnTo>
                  <a:pt x="795" y="111"/>
                </a:lnTo>
                <a:lnTo>
                  <a:pt x="792" y="111"/>
                </a:lnTo>
                <a:lnTo>
                  <a:pt x="792" y="89"/>
                </a:lnTo>
                <a:lnTo>
                  <a:pt x="792" y="89"/>
                </a:lnTo>
                <a:lnTo>
                  <a:pt x="790" y="89"/>
                </a:lnTo>
                <a:lnTo>
                  <a:pt x="790" y="145"/>
                </a:lnTo>
                <a:lnTo>
                  <a:pt x="787" y="145"/>
                </a:lnTo>
                <a:lnTo>
                  <a:pt x="787" y="150"/>
                </a:lnTo>
                <a:lnTo>
                  <a:pt x="710" y="150"/>
                </a:lnTo>
                <a:lnTo>
                  <a:pt x="710" y="114"/>
                </a:lnTo>
                <a:lnTo>
                  <a:pt x="710" y="114"/>
                </a:lnTo>
                <a:lnTo>
                  <a:pt x="705" y="114"/>
                </a:lnTo>
                <a:lnTo>
                  <a:pt x="705" y="145"/>
                </a:lnTo>
                <a:lnTo>
                  <a:pt x="705" y="145"/>
                </a:lnTo>
                <a:lnTo>
                  <a:pt x="705" y="89"/>
                </a:lnTo>
                <a:lnTo>
                  <a:pt x="703" y="89"/>
                </a:lnTo>
                <a:lnTo>
                  <a:pt x="700" y="89"/>
                </a:lnTo>
                <a:lnTo>
                  <a:pt x="700" y="145"/>
                </a:lnTo>
                <a:lnTo>
                  <a:pt x="698" y="145"/>
                </a:lnTo>
                <a:lnTo>
                  <a:pt x="698" y="150"/>
                </a:lnTo>
                <a:lnTo>
                  <a:pt x="623" y="153"/>
                </a:lnTo>
                <a:lnTo>
                  <a:pt x="623" y="114"/>
                </a:lnTo>
                <a:lnTo>
                  <a:pt x="623" y="114"/>
                </a:lnTo>
                <a:lnTo>
                  <a:pt x="618" y="114"/>
                </a:lnTo>
                <a:lnTo>
                  <a:pt x="618" y="153"/>
                </a:lnTo>
                <a:lnTo>
                  <a:pt x="615" y="153"/>
                </a:lnTo>
                <a:lnTo>
                  <a:pt x="615" y="148"/>
                </a:lnTo>
                <a:lnTo>
                  <a:pt x="615" y="145"/>
                </a:lnTo>
                <a:lnTo>
                  <a:pt x="615" y="145"/>
                </a:lnTo>
                <a:lnTo>
                  <a:pt x="615" y="92"/>
                </a:lnTo>
                <a:lnTo>
                  <a:pt x="615" y="89"/>
                </a:lnTo>
                <a:lnTo>
                  <a:pt x="611" y="89"/>
                </a:lnTo>
                <a:lnTo>
                  <a:pt x="611" y="145"/>
                </a:lnTo>
                <a:lnTo>
                  <a:pt x="608" y="145"/>
                </a:lnTo>
                <a:lnTo>
                  <a:pt x="608" y="153"/>
                </a:lnTo>
                <a:lnTo>
                  <a:pt x="536" y="153"/>
                </a:lnTo>
                <a:lnTo>
                  <a:pt x="536" y="114"/>
                </a:lnTo>
                <a:lnTo>
                  <a:pt x="536" y="114"/>
                </a:lnTo>
                <a:lnTo>
                  <a:pt x="533" y="114"/>
                </a:lnTo>
                <a:lnTo>
                  <a:pt x="533" y="153"/>
                </a:lnTo>
                <a:lnTo>
                  <a:pt x="528" y="153"/>
                </a:lnTo>
                <a:lnTo>
                  <a:pt x="528" y="148"/>
                </a:lnTo>
                <a:lnTo>
                  <a:pt x="526" y="145"/>
                </a:lnTo>
                <a:lnTo>
                  <a:pt x="526" y="145"/>
                </a:lnTo>
                <a:lnTo>
                  <a:pt x="526" y="2"/>
                </a:lnTo>
                <a:lnTo>
                  <a:pt x="526" y="0"/>
                </a:lnTo>
                <a:lnTo>
                  <a:pt x="521" y="0"/>
                </a:lnTo>
                <a:lnTo>
                  <a:pt x="521" y="92"/>
                </a:lnTo>
                <a:lnTo>
                  <a:pt x="521" y="92"/>
                </a:lnTo>
                <a:lnTo>
                  <a:pt x="521" y="145"/>
                </a:lnTo>
                <a:lnTo>
                  <a:pt x="521" y="145"/>
                </a:lnTo>
                <a:lnTo>
                  <a:pt x="521" y="187"/>
                </a:lnTo>
                <a:lnTo>
                  <a:pt x="511" y="189"/>
                </a:lnTo>
                <a:lnTo>
                  <a:pt x="511" y="189"/>
                </a:lnTo>
                <a:lnTo>
                  <a:pt x="509" y="189"/>
                </a:lnTo>
                <a:lnTo>
                  <a:pt x="499" y="189"/>
                </a:lnTo>
                <a:lnTo>
                  <a:pt x="490" y="189"/>
                </a:lnTo>
                <a:lnTo>
                  <a:pt x="490" y="189"/>
                </a:lnTo>
                <a:lnTo>
                  <a:pt x="487" y="189"/>
                </a:lnTo>
                <a:lnTo>
                  <a:pt x="477" y="189"/>
                </a:lnTo>
                <a:lnTo>
                  <a:pt x="468" y="191"/>
                </a:lnTo>
                <a:lnTo>
                  <a:pt x="468" y="191"/>
                </a:lnTo>
                <a:lnTo>
                  <a:pt x="465" y="191"/>
                </a:lnTo>
                <a:lnTo>
                  <a:pt x="465" y="191"/>
                </a:lnTo>
                <a:lnTo>
                  <a:pt x="456" y="191"/>
                </a:lnTo>
                <a:lnTo>
                  <a:pt x="448" y="191"/>
                </a:lnTo>
                <a:lnTo>
                  <a:pt x="448" y="191"/>
                </a:lnTo>
                <a:lnTo>
                  <a:pt x="446" y="191"/>
                </a:lnTo>
                <a:lnTo>
                  <a:pt x="439" y="194"/>
                </a:lnTo>
                <a:lnTo>
                  <a:pt x="429" y="194"/>
                </a:lnTo>
                <a:lnTo>
                  <a:pt x="429" y="194"/>
                </a:lnTo>
                <a:lnTo>
                  <a:pt x="429" y="194"/>
                </a:lnTo>
                <a:lnTo>
                  <a:pt x="419" y="196"/>
                </a:lnTo>
                <a:lnTo>
                  <a:pt x="412" y="196"/>
                </a:lnTo>
                <a:lnTo>
                  <a:pt x="412" y="196"/>
                </a:lnTo>
                <a:lnTo>
                  <a:pt x="412" y="196"/>
                </a:lnTo>
                <a:lnTo>
                  <a:pt x="412" y="196"/>
                </a:lnTo>
                <a:lnTo>
                  <a:pt x="412" y="196"/>
                </a:lnTo>
                <a:lnTo>
                  <a:pt x="405" y="199"/>
                </a:lnTo>
                <a:lnTo>
                  <a:pt x="398" y="199"/>
                </a:lnTo>
                <a:lnTo>
                  <a:pt x="395" y="199"/>
                </a:lnTo>
                <a:lnTo>
                  <a:pt x="390" y="201"/>
                </a:lnTo>
                <a:lnTo>
                  <a:pt x="383" y="201"/>
                </a:lnTo>
                <a:lnTo>
                  <a:pt x="383" y="201"/>
                </a:lnTo>
                <a:lnTo>
                  <a:pt x="376" y="204"/>
                </a:lnTo>
                <a:lnTo>
                  <a:pt x="366" y="206"/>
                </a:lnTo>
                <a:lnTo>
                  <a:pt x="356" y="208"/>
                </a:lnTo>
                <a:lnTo>
                  <a:pt x="354" y="208"/>
                </a:lnTo>
                <a:lnTo>
                  <a:pt x="354" y="208"/>
                </a:lnTo>
                <a:lnTo>
                  <a:pt x="354" y="208"/>
                </a:lnTo>
                <a:lnTo>
                  <a:pt x="354" y="208"/>
                </a:lnTo>
                <a:lnTo>
                  <a:pt x="354" y="208"/>
                </a:lnTo>
                <a:lnTo>
                  <a:pt x="349" y="211"/>
                </a:lnTo>
                <a:lnTo>
                  <a:pt x="349" y="211"/>
                </a:lnTo>
                <a:lnTo>
                  <a:pt x="347" y="213"/>
                </a:lnTo>
                <a:lnTo>
                  <a:pt x="347" y="213"/>
                </a:lnTo>
                <a:lnTo>
                  <a:pt x="347" y="213"/>
                </a:lnTo>
                <a:lnTo>
                  <a:pt x="344" y="213"/>
                </a:lnTo>
                <a:lnTo>
                  <a:pt x="342" y="216"/>
                </a:lnTo>
                <a:lnTo>
                  <a:pt x="342" y="216"/>
                </a:lnTo>
                <a:lnTo>
                  <a:pt x="342" y="216"/>
                </a:lnTo>
                <a:lnTo>
                  <a:pt x="339" y="218"/>
                </a:lnTo>
                <a:lnTo>
                  <a:pt x="339" y="218"/>
                </a:lnTo>
                <a:lnTo>
                  <a:pt x="339" y="218"/>
                </a:lnTo>
                <a:lnTo>
                  <a:pt x="342" y="216"/>
                </a:lnTo>
                <a:lnTo>
                  <a:pt x="342" y="216"/>
                </a:lnTo>
                <a:lnTo>
                  <a:pt x="342" y="216"/>
                </a:lnTo>
                <a:lnTo>
                  <a:pt x="339" y="218"/>
                </a:lnTo>
                <a:lnTo>
                  <a:pt x="339" y="218"/>
                </a:lnTo>
                <a:lnTo>
                  <a:pt x="337" y="221"/>
                </a:lnTo>
                <a:lnTo>
                  <a:pt x="337" y="221"/>
                </a:lnTo>
                <a:lnTo>
                  <a:pt x="337" y="223"/>
                </a:lnTo>
                <a:lnTo>
                  <a:pt x="337" y="223"/>
                </a:lnTo>
                <a:lnTo>
                  <a:pt x="337" y="225"/>
                </a:lnTo>
                <a:lnTo>
                  <a:pt x="337" y="225"/>
                </a:lnTo>
                <a:lnTo>
                  <a:pt x="339" y="228"/>
                </a:lnTo>
                <a:lnTo>
                  <a:pt x="337" y="225"/>
                </a:lnTo>
                <a:lnTo>
                  <a:pt x="337" y="225"/>
                </a:lnTo>
                <a:lnTo>
                  <a:pt x="337" y="223"/>
                </a:lnTo>
                <a:lnTo>
                  <a:pt x="337" y="223"/>
                </a:lnTo>
                <a:lnTo>
                  <a:pt x="337" y="223"/>
                </a:lnTo>
                <a:lnTo>
                  <a:pt x="337" y="223"/>
                </a:lnTo>
                <a:lnTo>
                  <a:pt x="337" y="223"/>
                </a:lnTo>
                <a:lnTo>
                  <a:pt x="337" y="225"/>
                </a:lnTo>
                <a:lnTo>
                  <a:pt x="337" y="225"/>
                </a:lnTo>
                <a:lnTo>
                  <a:pt x="337" y="228"/>
                </a:lnTo>
                <a:lnTo>
                  <a:pt x="337" y="228"/>
                </a:lnTo>
                <a:lnTo>
                  <a:pt x="337" y="228"/>
                </a:lnTo>
                <a:lnTo>
                  <a:pt x="337" y="228"/>
                </a:lnTo>
                <a:lnTo>
                  <a:pt x="337" y="230"/>
                </a:lnTo>
                <a:lnTo>
                  <a:pt x="339" y="230"/>
                </a:lnTo>
                <a:lnTo>
                  <a:pt x="339" y="233"/>
                </a:lnTo>
                <a:lnTo>
                  <a:pt x="339" y="233"/>
                </a:lnTo>
                <a:lnTo>
                  <a:pt x="339" y="233"/>
                </a:lnTo>
                <a:lnTo>
                  <a:pt x="339" y="233"/>
                </a:lnTo>
                <a:lnTo>
                  <a:pt x="342" y="233"/>
                </a:lnTo>
                <a:lnTo>
                  <a:pt x="342" y="235"/>
                </a:lnTo>
                <a:lnTo>
                  <a:pt x="342" y="235"/>
                </a:lnTo>
                <a:lnTo>
                  <a:pt x="344" y="238"/>
                </a:lnTo>
                <a:lnTo>
                  <a:pt x="344" y="238"/>
                </a:lnTo>
                <a:lnTo>
                  <a:pt x="344" y="238"/>
                </a:lnTo>
                <a:lnTo>
                  <a:pt x="347" y="238"/>
                </a:lnTo>
                <a:lnTo>
                  <a:pt x="347" y="238"/>
                </a:lnTo>
                <a:lnTo>
                  <a:pt x="349" y="238"/>
                </a:lnTo>
                <a:lnTo>
                  <a:pt x="352" y="240"/>
                </a:lnTo>
                <a:lnTo>
                  <a:pt x="352" y="240"/>
                </a:lnTo>
                <a:lnTo>
                  <a:pt x="352" y="240"/>
                </a:lnTo>
                <a:lnTo>
                  <a:pt x="352" y="240"/>
                </a:lnTo>
                <a:lnTo>
                  <a:pt x="352" y="240"/>
                </a:lnTo>
                <a:lnTo>
                  <a:pt x="356" y="242"/>
                </a:lnTo>
                <a:lnTo>
                  <a:pt x="359" y="242"/>
                </a:lnTo>
                <a:lnTo>
                  <a:pt x="359" y="242"/>
                </a:lnTo>
                <a:lnTo>
                  <a:pt x="359" y="242"/>
                </a:lnTo>
                <a:lnTo>
                  <a:pt x="359" y="242"/>
                </a:lnTo>
                <a:lnTo>
                  <a:pt x="364" y="245"/>
                </a:lnTo>
                <a:lnTo>
                  <a:pt x="368" y="245"/>
                </a:lnTo>
                <a:lnTo>
                  <a:pt x="368" y="245"/>
                </a:lnTo>
                <a:lnTo>
                  <a:pt x="368" y="245"/>
                </a:lnTo>
                <a:lnTo>
                  <a:pt x="368" y="245"/>
                </a:lnTo>
                <a:lnTo>
                  <a:pt x="373" y="247"/>
                </a:lnTo>
                <a:lnTo>
                  <a:pt x="378" y="247"/>
                </a:lnTo>
                <a:lnTo>
                  <a:pt x="378" y="247"/>
                </a:lnTo>
                <a:lnTo>
                  <a:pt x="381" y="247"/>
                </a:lnTo>
                <a:lnTo>
                  <a:pt x="381" y="247"/>
                </a:lnTo>
                <a:lnTo>
                  <a:pt x="385" y="250"/>
                </a:lnTo>
                <a:lnTo>
                  <a:pt x="390" y="250"/>
                </a:lnTo>
                <a:lnTo>
                  <a:pt x="390" y="250"/>
                </a:lnTo>
                <a:lnTo>
                  <a:pt x="393" y="250"/>
                </a:lnTo>
                <a:lnTo>
                  <a:pt x="393" y="250"/>
                </a:lnTo>
                <a:lnTo>
                  <a:pt x="398" y="252"/>
                </a:lnTo>
                <a:lnTo>
                  <a:pt x="400" y="252"/>
                </a:lnTo>
                <a:lnTo>
                  <a:pt x="460" y="262"/>
                </a:lnTo>
                <a:lnTo>
                  <a:pt x="460" y="301"/>
                </a:lnTo>
                <a:lnTo>
                  <a:pt x="436" y="303"/>
                </a:lnTo>
                <a:lnTo>
                  <a:pt x="417" y="308"/>
                </a:lnTo>
                <a:lnTo>
                  <a:pt x="402" y="310"/>
                </a:lnTo>
                <a:lnTo>
                  <a:pt x="398" y="315"/>
                </a:lnTo>
                <a:lnTo>
                  <a:pt x="398" y="337"/>
                </a:lnTo>
                <a:lnTo>
                  <a:pt x="402" y="342"/>
                </a:lnTo>
                <a:lnTo>
                  <a:pt x="402" y="342"/>
                </a:lnTo>
                <a:lnTo>
                  <a:pt x="402" y="371"/>
                </a:lnTo>
                <a:lnTo>
                  <a:pt x="398" y="374"/>
                </a:lnTo>
                <a:lnTo>
                  <a:pt x="398" y="376"/>
                </a:lnTo>
                <a:lnTo>
                  <a:pt x="402" y="381"/>
                </a:lnTo>
                <a:lnTo>
                  <a:pt x="402" y="381"/>
                </a:lnTo>
                <a:lnTo>
                  <a:pt x="402" y="400"/>
                </a:lnTo>
                <a:lnTo>
                  <a:pt x="398" y="403"/>
                </a:lnTo>
                <a:lnTo>
                  <a:pt x="398" y="412"/>
                </a:lnTo>
                <a:lnTo>
                  <a:pt x="402" y="417"/>
                </a:lnTo>
                <a:lnTo>
                  <a:pt x="402" y="417"/>
                </a:lnTo>
                <a:lnTo>
                  <a:pt x="400" y="1260"/>
                </a:lnTo>
                <a:lnTo>
                  <a:pt x="378" y="1260"/>
                </a:lnTo>
                <a:lnTo>
                  <a:pt x="376" y="415"/>
                </a:lnTo>
                <a:lnTo>
                  <a:pt x="315" y="415"/>
                </a:lnTo>
                <a:lnTo>
                  <a:pt x="315" y="383"/>
                </a:lnTo>
                <a:lnTo>
                  <a:pt x="90" y="383"/>
                </a:lnTo>
                <a:lnTo>
                  <a:pt x="75" y="415"/>
                </a:lnTo>
                <a:lnTo>
                  <a:pt x="42" y="415"/>
                </a:lnTo>
                <a:lnTo>
                  <a:pt x="17" y="473"/>
                </a:lnTo>
                <a:lnTo>
                  <a:pt x="17" y="1224"/>
                </a:lnTo>
                <a:lnTo>
                  <a:pt x="10" y="1224"/>
                </a:lnTo>
                <a:lnTo>
                  <a:pt x="10" y="1221"/>
                </a:lnTo>
                <a:lnTo>
                  <a:pt x="5" y="1219"/>
                </a:lnTo>
                <a:lnTo>
                  <a:pt x="0" y="1219"/>
                </a:lnTo>
                <a:lnTo>
                  <a:pt x="0" y="1576"/>
                </a:lnTo>
                <a:lnTo>
                  <a:pt x="1281" y="1576"/>
                </a:lnTo>
                <a:lnTo>
                  <a:pt x="1281" y="1017"/>
                </a:lnTo>
                <a:close/>
                <a:moveTo>
                  <a:pt x="342" y="225"/>
                </a:moveTo>
                <a:lnTo>
                  <a:pt x="344" y="225"/>
                </a:lnTo>
                <a:lnTo>
                  <a:pt x="344" y="225"/>
                </a:lnTo>
                <a:lnTo>
                  <a:pt x="352" y="228"/>
                </a:lnTo>
                <a:lnTo>
                  <a:pt x="344" y="225"/>
                </a:lnTo>
                <a:lnTo>
                  <a:pt x="344" y="225"/>
                </a:lnTo>
                <a:lnTo>
                  <a:pt x="342" y="225"/>
                </a:lnTo>
                <a:lnTo>
                  <a:pt x="342" y="223"/>
                </a:lnTo>
                <a:lnTo>
                  <a:pt x="342" y="225"/>
                </a:lnTo>
                <a:close/>
                <a:moveTo>
                  <a:pt x="342" y="228"/>
                </a:moveTo>
                <a:lnTo>
                  <a:pt x="342" y="228"/>
                </a:lnTo>
                <a:lnTo>
                  <a:pt x="339" y="228"/>
                </a:lnTo>
                <a:lnTo>
                  <a:pt x="342" y="228"/>
                </a:lnTo>
                <a:lnTo>
                  <a:pt x="342" y="228"/>
                </a:lnTo>
                <a:lnTo>
                  <a:pt x="361" y="233"/>
                </a:lnTo>
                <a:lnTo>
                  <a:pt x="342" y="228"/>
                </a:lnTo>
                <a:close/>
                <a:moveTo>
                  <a:pt x="410" y="199"/>
                </a:moveTo>
                <a:lnTo>
                  <a:pt x="410" y="201"/>
                </a:lnTo>
                <a:lnTo>
                  <a:pt x="410" y="199"/>
                </a:lnTo>
                <a:lnTo>
                  <a:pt x="410" y="199"/>
                </a:lnTo>
                <a:lnTo>
                  <a:pt x="410" y="199"/>
                </a:lnTo>
                <a:close/>
                <a:moveTo>
                  <a:pt x="414" y="208"/>
                </a:moveTo>
                <a:lnTo>
                  <a:pt x="412" y="206"/>
                </a:lnTo>
                <a:lnTo>
                  <a:pt x="412" y="206"/>
                </a:lnTo>
                <a:lnTo>
                  <a:pt x="412" y="206"/>
                </a:lnTo>
                <a:lnTo>
                  <a:pt x="412" y="206"/>
                </a:lnTo>
                <a:lnTo>
                  <a:pt x="412" y="206"/>
                </a:lnTo>
                <a:lnTo>
                  <a:pt x="414" y="208"/>
                </a:lnTo>
                <a:lnTo>
                  <a:pt x="419" y="211"/>
                </a:lnTo>
                <a:lnTo>
                  <a:pt x="414" y="208"/>
                </a:lnTo>
                <a:close/>
                <a:moveTo>
                  <a:pt x="427" y="199"/>
                </a:moveTo>
                <a:lnTo>
                  <a:pt x="427" y="196"/>
                </a:lnTo>
                <a:lnTo>
                  <a:pt x="429" y="196"/>
                </a:lnTo>
                <a:lnTo>
                  <a:pt x="427" y="196"/>
                </a:lnTo>
                <a:lnTo>
                  <a:pt x="427" y="199"/>
                </a:lnTo>
                <a:close/>
                <a:moveTo>
                  <a:pt x="429" y="206"/>
                </a:moveTo>
                <a:lnTo>
                  <a:pt x="429" y="204"/>
                </a:lnTo>
                <a:lnTo>
                  <a:pt x="429" y="204"/>
                </a:lnTo>
                <a:lnTo>
                  <a:pt x="429" y="204"/>
                </a:lnTo>
                <a:lnTo>
                  <a:pt x="429" y="206"/>
                </a:lnTo>
                <a:lnTo>
                  <a:pt x="431" y="206"/>
                </a:lnTo>
                <a:lnTo>
                  <a:pt x="429" y="206"/>
                </a:ln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Freeform 15"/>
          <p:cNvSpPr>
            <a:spLocks/>
          </p:cNvSpPr>
          <p:nvPr/>
        </p:nvSpPr>
        <p:spPr bwMode="auto">
          <a:xfrm>
            <a:off x="7331987" y="2203478"/>
            <a:ext cx="2438779" cy="1895615"/>
          </a:xfrm>
          <a:custGeom>
            <a:avLst/>
            <a:gdLst>
              <a:gd name="T0" fmla="*/ 1278 w 1278"/>
              <a:gd name="T1" fmla="*/ 836 h 1193"/>
              <a:gd name="T2" fmla="*/ 1271 w 1278"/>
              <a:gd name="T3" fmla="*/ 819 h 1193"/>
              <a:gd name="T4" fmla="*/ 1252 w 1278"/>
              <a:gd name="T5" fmla="*/ 821 h 1193"/>
              <a:gd name="T6" fmla="*/ 1242 w 1278"/>
              <a:gd name="T7" fmla="*/ 807 h 1193"/>
              <a:gd name="T8" fmla="*/ 1206 w 1278"/>
              <a:gd name="T9" fmla="*/ 700 h 1193"/>
              <a:gd name="T10" fmla="*/ 1167 w 1278"/>
              <a:gd name="T11" fmla="*/ 693 h 1193"/>
              <a:gd name="T12" fmla="*/ 1126 w 1278"/>
              <a:gd name="T13" fmla="*/ 651 h 1193"/>
              <a:gd name="T14" fmla="*/ 1075 w 1278"/>
              <a:gd name="T15" fmla="*/ 598 h 1193"/>
              <a:gd name="T16" fmla="*/ 1068 w 1278"/>
              <a:gd name="T17" fmla="*/ 586 h 1193"/>
              <a:gd name="T18" fmla="*/ 1053 w 1278"/>
              <a:gd name="T19" fmla="*/ 566 h 1193"/>
              <a:gd name="T20" fmla="*/ 1048 w 1278"/>
              <a:gd name="T21" fmla="*/ 581 h 1193"/>
              <a:gd name="T22" fmla="*/ 1034 w 1278"/>
              <a:gd name="T23" fmla="*/ 593 h 1193"/>
              <a:gd name="T24" fmla="*/ 1034 w 1278"/>
              <a:gd name="T25" fmla="*/ 625 h 1193"/>
              <a:gd name="T26" fmla="*/ 956 w 1278"/>
              <a:gd name="T27" fmla="*/ 685 h 1193"/>
              <a:gd name="T28" fmla="*/ 925 w 1278"/>
              <a:gd name="T29" fmla="*/ 695 h 1193"/>
              <a:gd name="T30" fmla="*/ 884 w 1278"/>
              <a:gd name="T31" fmla="*/ 824 h 1193"/>
              <a:gd name="T32" fmla="*/ 864 w 1278"/>
              <a:gd name="T33" fmla="*/ 807 h 1193"/>
              <a:gd name="T34" fmla="*/ 850 w 1278"/>
              <a:gd name="T35" fmla="*/ 838 h 1193"/>
              <a:gd name="T36" fmla="*/ 833 w 1278"/>
              <a:gd name="T37" fmla="*/ 819 h 1193"/>
              <a:gd name="T38" fmla="*/ 814 w 1278"/>
              <a:gd name="T39" fmla="*/ 841 h 1193"/>
              <a:gd name="T40" fmla="*/ 751 w 1278"/>
              <a:gd name="T41" fmla="*/ 32 h 1193"/>
              <a:gd name="T42" fmla="*/ 445 w 1278"/>
              <a:gd name="T43" fmla="*/ 855 h 1193"/>
              <a:gd name="T44" fmla="*/ 431 w 1278"/>
              <a:gd name="T45" fmla="*/ 739 h 1193"/>
              <a:gd name="T46" fmla="*/ 404 w 1278"/>
              <a:gd name="T47" fmla="*/ 756 h 1193"/>
              <a:gd name="T48" fmla="*/ 378 w 1278"/>
              <a:gd name="T49" fmla="*/ 561 h 1193"/>
              <a:gd name="T50" fmla="*/ 375 w 1278"/>
              <a:gd name="T51" fmla="*/ 547 h 1193"/>
              <a:gd name="T52" fmla="*/ 368 w 1278"/>
              <a:gd name="T53" fmla="*/ 569 h 1193"/>
              <a:gd name="T54" fmla="*/ 351 w 1278"/>
              <a:gd name="T55" fmla="*/ 479 h 1193"/>
              <a:gd name="T56" fmla="*/ 341 w 1278"/>
              <a:gd name="T57" fmla="*/ 348 h 1193"/>
              <a:gd name="T58" fmla="*/ 324 w 1278"/>
              <a:gd name="T59" fmla="*/ 372 h 1193"/>
              <a:gd name="T60" fmla="*/ 312 w 1278"/>
              <a:gd name="T61" fmla="*/ 479 h 1193"/>
              <a:gd name="T62" fmla="*/ 295 w 1278"/>
              <a:gd name="T63" fmla="*/ 561 h 1193"/>
              <a:gd name="T64" fmla="*/ 290 w 1278"/>
              <a:gd name="T65" fmla="*/ 547 h 1193"/>
              <a:gd name="T66" fmla="*/ 288 w 1278"/>
              <a:gd name="T67" fmla="*/ 569 h 1193"/>
              <a:gd name="T68" fmla="*/ 269 w 1278"/>
              <a:gd name="T69" fmla="*/ 693 h 1193"/>
              <a:gd name="T70" fmla="*/ 269 w 1278"/>
              <a:gd name="T71" fmla="*/ 695 h 1193"/>
              <a:gd name="T72" fmla="*/ 261 w 1278"/>
              <a:gd name="T73" fmla="*/ 758 h 1193"/>
              <a:gd name="T74" fmla="*/ 244 w 1278"/>
              <a:gd name="T75" fmla="*/ 712 h 1193"/>
              <a:gd name="T76" fmla="*/ 232 w 1278"/>
              <a:gd name="T77" fmla="*/ 574 h 1193"/>
              <a:gd name="T78" fmla="*/ 208 w 1278"/>
              <a:gd name="T79" fmla="*/ 710 h 1193"/>
              <a:gd name="T80" fmla="*/ 194 w 1278"/>
              <a:gd name="T81" fmla="*/ 748 h 1193"/>
              <a:gd name="T82" fmla="*/ 174 w 1278"/>
              <a:gd name="T83" fmla="*/ 688 h 1193"/>
              <a:gd name="T84" fmla="*/ 172 w 1278"/>
              <a:gd name="T85" fmla="*/ 685 h 1193"/>
              <a:gd name="T86" fmla="*/ 169 w 1278"/>
              <a:gd name="T87" fmla="*/ 615 h 1193"/>
              <a:gd name="T88" fmla="*/ 167 w 1278"/>
              <a:gd name="T89" fmla="*/ 610 h 1193"/>
              <a:gd name="T90" fmla="*/ 157 w 1278"/>
              <a:gd name="T91" fmla="*/ 557 h 1193"/>
              <a:gd name="T92" fmla="*/ 148 w 1278"/>
              <a:gd name="T93" fmla="*/ 547 h 1193"/>
              <a:gd name="T94" fmla="*/ 123 w 1278"/>
              <a:gd name="T95" fmla="*/ 479 h 1193"/>
              <a:gd name="T96" fmla="*/ 123 w 1278"/>
              <a:gd name="T97" fmla="*/ 464 h 1193"/>
              <a:gd name="T98" fmla="*/ 121 w 1278"/>
              <a:gd name="T99" fmla="*/ 304 h 1193"/>
              <a:gd name="T100" fmla="*/ 97 w 1278"/>
              <a:gd name="T101" fmla="*/ 464 h 1193"/>
              <a:gd name="T102" fmla="*/ 94 w 1278"/>
              <a:gd name="T103" fmla="*/ 476 h 1193"/>
              <a:gd name="T104" fmla="*/ 70 w 1278"/>
              <a:gd name="T105" fmla="*/ 554 h 1193"/>
              <a:gd name="T106" fmla="*/ 60 w 1278"/>
              <a:gd name="T107" fmla="*/ 549 h 1193"/>
              <a:gd name="T108" fmla="*/ 48 w 1278"/>
              <a:gd name="T109" fmla="*/ 610 h 1193"/>
              <a:gd name="T110" fmla="*/ 41 w 1278"/>
              <a:gd name="T111" fmla="*/ 746 h 1193"/>
              <a:gd name="T112" fmla="*/ 17 w 1278"/>
              <a:gd name="T113" fmla="*/ 739 h 1193"/>
              <a:gd name="T114" fmla="*/ 7 w 1278"/>
              <a:gd name="T115" fmla="*/ 848 h 1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1278" h="1193">
                <a:moveTo>
                  <a:pt x="12" y="306"/>
                </a:moveTo>
                <a:lnTo>
                  <a:pt x="0" y="304"/>
                </a:lnTo>
                <a:lnTo>
                  <a:pt x="0" y="1193"/>
                </a:lnTo>
                <a:lnTo>
                  <a:pt x="1278" y="1193"/>
                </a:lnTo>
                <a:lnTo>
                  <a:pt x="1278" y="836"/>
                </a:lnTo>
                <a:lnTo>
                  <a:pt x="1274" y="836"/>
                </a:lnTo>
                <a:lnTo>
                  <a:pt x="1274" y="819"/>
                </a:lnTo>
                <a:lnTo>
                  <a:pt x="1271" y="819"/>
                </a:lnTo>
                <a:lnTo>
                  <a:pt x="1271" y="819"/>
                </a:lnTo>
                <a:lnTo>
                  <a:pt x="1271" y="819"/>
                </a:lnTo>
                <a:lnTo>
                  <a:pt x="1269" y="819"/>
                </a:lnTo>
                <a:lnTo>
                  <a:pt x="1269" y="836"/>
                </a:lnTo>
                <a:lnTo>
                  <a:pt x="1257" y="836"/>
                </a:lnTo>
                <a:lnTo>
                  <a:pt x="1257" y="824"/>
                </a:lnTo>
                <a:lnTo>
                  <a:pt x="1252" y="821"/>
                </a:lnTo>
                <a:lnTo>
                  <a:pt x="1245" y="821"/>
                </a:lnTo>
                <a:lnTo>
                  <a:pt x="1245" y="807"/>
                </a:lnTo>
                <a:lnTo>
                  <a:pt x="1242" y="807"/>
                </a:lnTo>
                <a:lnTo>
                  <a:pt x="1242" y="807"/>
                </a:lnTo>
                <a:lnTo>
                  <a:pt x="1242" y="807"/>
                </a:lnTo>
                <a:lnTo>
                  <a:pt x="1240" y="807"/>
                </a:lnTo>
                <a:lnTo>
                  <a:pt x="1240" y="821"/>
                </a:lnTo>
                <a:lnTo>
                  <a:pt x="1220" y="821"/>
                </a:lnTo>
                <a:lnTo>
                  <a:pt x="1223" y="702"/>
                </a:lnTo>
                <a:lnTo>
                  <a:pt x="1206" y="700"/>
                </a:lnTo>
                <a:lnTo>
                  <a:pt x="1182" y="700"/>
                </a:lnTo>
                <a:lnTo>
                  <a:pt x="1174" y="695"/>
                </a:lnTo>
                <a:lnTo>
                  <a:pt x="1174" y="695"/>
                </a:lnTo>
                <a:lnTo>
                  <a:pt x="1172" y="695"/>
                </a:lnTo>
                <a:lnTo>
                  <a:pt x="1167" y="693"/>
                </a:lnTo>
                <a:lnTo>
                  <a:pt x="1167" y="688"/>
                </a:lnTo>
                <a:lnTo>
                  <a:pt x="1155" y="685"/>
                </a:lnTo>
                <a:lnTo>
                  <a:pt x="1150" y="685"/>
                </a:lnTo>
                <a:lnTo>
                  <a:pt x="1140" y="668"/>
                </a:lnTo>
                <a:lnTo>
                  <a:pt x="1126" y="651"/>
                </a:lnTo>
                <a:lnTo>
                  <a:pt x="1111" y="639"/>
                </a:lnTo>
                <a:lnTo>
                  <a:pt x="1092" y="629"/>
                </a:lnTo>
                <a:lnTo>
                  <a:pt x="1073" y="625"/>
                </a:lnTo>
                <a:lnTo>
                  <a:pt x="1073" y="598"/>
                </a:lnTo>
                <a:lnTo>
                  <a:pt x="1075" y="598"/>
                </a:lnTo>
                <a:lnTo>
                  <a:pt x="1075" y="595"/>
                </a:lnTo>
                <a:lnTo>
                  <a:pt x="1075" y="593"/>
                </a:lnTo>
                <a:lnTo>
                  <a:pt x="1073" y="593"/>
                </a:lnTo>
                <a:lnTo>
                  <a:pt x="1070" y="588"/>
                </a:lnTo>
                <a:lnTo>
                  <a:pt x="1068" y="586"/>
                </a:lnTo>
                <a:lnTo>
                  <a:pt x="1063" y="583"/>
                </a:lnTo>
                <a:lnTo>
                  <a:pt x="1061" y="581"/>
                </a:lnTo>
                <a:lnTo>
                  <a:pt x="1056" y="581"/>
                </a:lnTo>
                <a:lnTo>
                  <a:pt x="1056" y="566"/>
                </a:lnTo>
                <a:lnTo>
                  <a:pt x="1053" y="566"/>
                </a:lnTo>
                <a:lnTo>
                  <a:pt x="1053" y="564"/>
                </a:lnTo>
                <a:lnTo>
                  <a:pt x="1053" y="566"/>
                </a:lnTo>
                <a:lnTo>
                  <a:pt x="1048" y="566"/>
                </a:lnTo>
                <a:lnTo>
                  <a:pt x="1048" y="581"/>
                </a:lnTo>
                <a:lnTo>
                  <a:pt x="1048" y="581"/>
                </a:lnTo>
                <a:lnTo>
                  <a:pt x="1046" y="581"/>
                </a:lnTo>
                <a:lnTo>
                  <a:pt x="1041" y="583"/>
                </a:lnTo>
                <a:lnTo>
                  <a:pt x="1039" y="586"/>
                </a:lnTo>
                <a:lnTo>
                  <a:pt x="1036" y="588"/>
                </a:lnTo>
                <a:lnTo>
                  <a:pt x="1034" y="593"/>
                </a:lnTo>
                <a:lnTo>
                  <a:pt x="1031" y="593"/>
                </a:lnTo>
                <a:lnTo>
                  <a:pt x="1031" y="595"/>
                </a:lnTo>
                <a:lnTo>
                  <a:pt x="1031" y="598"/>
                </a:lnTo>
                <a:lnTo>
                  <a:pt x="1034" y="598"/>
                </a:lnTo>
                <a:lnTo>
                  <a:pt x="1034" y="625"/>
                </a:lnTo>
                <a:lnTo>
                  <a:pt x="1014" y="629"/>
                </a:lnTo>
                <a:lnTo>
                  <a:pt x="995" y="639"/>
                </a:lnTo>
                <a:lnTo>
                  <a:pt x="978" y="651"/>
                </a:lnTo>
                <a:lnTo>
                  <a:pt x="964" y="668"/>
                </a:lnTo>
                <a:lnTo>
                  <a:pt x="956" y="685"/>
                </a:lnTo>
                <a:lnTo>
                  <a:pt x="949" y="685"/>
                </a:lnTo>
                <a:lnTo>
                  <a:pt x="937" y="688"/>
                </a:lnTo>
                <a:lnTo>
                  <a:pt x="937" y="693"/>
                </a:lnTo>
                <a:lnTo>
                  <a:pt x="935" y="695"/>
                </a:lnTo>
                <a:lnTo>
                  <a:pt x="925" y="695"/>
                </a:lnTo>
                <a:lnTo>
                  <a:pt x="925" y="697"/>
                </a:lnTo>
                <a:lnTo>
                  <a:pt x="922" y="700"/>
                </a:lnTo>
                <a:lnTo>
                  <a:pt x="896" y="700"/>
                </a:lnTo>
                <a:lnTo>
                  <a:pt x="881" y="702"/>
                </a:lnTo>
                <a:lnTo>
                  <a:pt x="884" y="824"/>
                </a:lnTo>
                <a:lnTo>
                  <a:pt x="867" y="824"/>
                </a:lnTo>
                <a:lnTo>
                  <a:pt x="867" y="807"/>
                </a:lnTo>
                <a:lnTo>
                  <a:pt x="864" y="807"/>
                </a:lnTo>
                <a:lnTo>
                  <a:pt x="864" y="807"/>
                </a:lnTo>
                <a:lnTo>
                  <a:pt x="864" y="807"/>
                </a:lnTo>
                <a:lnTo>
                  <a:pt x="862" y="807"/>
                </a:lnTo>
                <a:lnTo>
                  <a:pt x="862" y="824"/>
                </a:lnTo>
                <a:lnTo>
                  <a:pt x="855" y="824"/>
                </a:lnTo>
                <a:lnTo>
                  <a:pt x="850" y="826"/>
                </a:lnTo>
                <a:lnTo>
                  <a:pt x="850" y="838"/>
                </a:lnTo>
                <a:lnTo>
                  <a:pt x="850" y="838"/>
                </a:lnTo>
                <a:lnTo>
                  <a:pt x="835" y="838"/>
                </a:lnTo>
                <a:lnTo>
                  <a:pt x="833" y="819"/>
                </a:lnTo>
                <a:lnTo>
                  <a:pt x="833" y="819"/>
                </a:lnTo>
                <a:lnTo>
                  <a:pt x="833" y="819"/>
                </a:lnTo>
                <a:lnTo>
                  <a:pt x="830" y="819"/>
                </a:lnTo>
                <a:lnTo>
                  <a:pt x="828" y="819"/>
                </a:lnTo>
                <a:lnTo>
                  <a:pt x="828" y="838"/>
                </a:lnTo>
                <a:lnTo>
                  <a:pt x="818" y="838"/>
                </a:lnTo>
                <a:lnTo>
                  <a:pt x="814" y="841"/>
                </a:lnTo>
                <a:lnTo>
                  <a:pt x="814" y="841"/>
                </a:lnTo>
                <a:lnTo>
                  <a:pt x="809" y="841"/>
                </a:lnTo>
                <a:lnTo>
                  <a:pt x="811" y="90"/>
                </a:lnTo>
                <a:lnTo>
                  <a:pt x="782" y="32"/>
                </a:lnTo>
                <a:lnTo>
                  <a:pt x="751" y="32"/>
                </a:lnTo>
                <a:lnTo>
                  <a:pt x="734" y="0"/>
                </a:lnTo>
                <a:lnTo>
                  <a:pt x="508" y="0"/>
                </a:lnTo>
                <a:lnTo>
                  <a:pt x="508" y="32"/>
                </a:lnTo>
                <a:lnTo>
                  <a:pt x="448" y="32"/>
                </a:lnTo>
                <a:lnTo>
                  <a:pt x="445" y="855"/>
                </a:lnTo>
                <a:lnTo>
                  <a:pt x="438" y="848"/>
                </a:lnTo>
                <a:lnTo>
                  <a:pt x="438" y="836"/>
                </a:lnTo>
                <a:lnTo>
                  <a:pt x="436" y="746"/>
                </a:lnTo>
                <a:lnTo>
                  <a:pt x="436" y="739"/>
                </a:lnTo>
                <a:lnTo>
                  <a:pt x="431" y="739"/>
                </a:lnTo>
                <a:lnTo>
                  <a:pt x="429" y="739"/>
                </a:lnTo>
                <a:lnTo>
                  <a:pt x="429" y="746"/>
                </a:lnTo>
                <a:lnTo>
                  <a:pt x="429" y="758"/>
                </a:lnTo>
                <a:lnTo>
                  <a:pt x="404" y="758"/>
                </a:lnTo>
                <a:lnTo>
                  <a:pt x="404" y="756"/>
                </a:lnTo>
                <a:lnTo>
                  <a:pt x="399" y="746"/>
                </a:lnTo>
                <a:lnTo>
                  <a:pt x="399" y="693"/>
                </a:lnTo>
                <a:lnTo>
                  <a:pt x="392" y="676"/>
                </a:lnTo>
                <a:lnTo>
                  <a:pt x="392" y="622"/>
                </a:lnTo>
                <a:lnTo>
                  <a:pt x="378" y="561"/>
                </a:lnTo>
                <a:lnTo>
                  <a:pt x="380" y="561"/>
                </a:lnTo>
                <a:lnTo>
                  <a:pt x="380" y="547"/>
                </a:lnTo>
                <a:lnTo>
                  <a:pt x="375" y="547"/>
                </a:lnTo>
                <a:lnTo>
                  <a:pt x="375" y="547"/>
                </a:lnTo>
                <a:lnTo>
                  <a:pt x="375" y="547"/>
                </a:lnTo>
                <a:lnTo>
                  <a:pt x="368" y="547"/>
                </a:lnTo>
                <a:lnTo>
                  <a:pt x="368" y="554"/>
                </a:lnTo>
                <a:lnTo>
                  <a:pt x="366" y="554"/>
                </a:lnTo>
                <a:lnTo>
                  <a:pt x="366" y="569"/>
                </a:lnTo>
                <a:lnTo>
                  <a:pt x="368" y="569"/>
                </a:lnTo>
                <a:lnTo>
                  <a:pt x="358" y="610"/>
                </a:lnTo>
                <a:lnTo>
                  <a:pt x="346" y="481"/>
                </a:lnTo>
                <a:lnTo>
                  <a:pt x="351" y="481"/>
                </a:lnTo>
                <a:lnTo>
                  <a:pt x="351" y="479"/>
                </a:lnTo>
                <a:lnTo>
                  <a:pt x="351" y="479"/>
                </a:lnTo>
                <a:lnTo>
                  <a:pt x="351" y="469"/>
                </a:lnTo>
                <a:lnTo>
                  <a:pt x="344" y="469"/>
                </a:lnTo>
                <a:lnTo>
                  <a:pt x="337" y="372"/>
                </a:lnTo>
                <a:lnTo>
                  <a:pt x="341" y="372"/>
                </a:lnTo>
                <a:lnTo>
                  <a:pt x="341" y="348"/>
                </a:lnTo>
                <a:lnTo>
                  <a:pt x="341" y="309"/>
                </a:lnTo>
                <a:lnTo>
                  <a:pt x="320" y="309"/>
                </a:lnTo>
                <a:lnTo>
                  <a:pt x="320" y="348"/>
                </a:lnTo>
                <a:lnTo>
                  <a:pt x="320" y="372"/>
                </a:lnTo>
                <a:lnTo>
                  <a:pt x="324" y="372"/>
                </a:lnTo>
                <a:lnTo>
                  <a:pt x="324" y="374"/>
                </a:lnTo>
                <a:lnTo>
                  <a:pt x="317" y="469"/>
                </a:lnTo>
                <a:lnTo>
                  <a:pt x="312" y="469"/>
                </a:lnTo>
                <a:lnTo>
                  <a:pt x="312" y="472"/>
                </a:lnTo>
                <a:lnTo>
                  <a:pt x="312" y="479"/>
                </a:lnTo>
                <a:lnTo>
                  <a:pt x="312" y="481"/>
                </a:lnTo>
                <a:lnTo>
                  <a:pt x="317" y="481"/>
                </a:lnTo>
                <a:lnTo>
                  <a:pt x="305" y="610"/>
                </a:lnTo>
                <a:lnTo>
                  <a:pt x="295" y="566"/>
                </a:lnTo>
                <a:lnTo>
                  <a:pt x="295" y="561"/>
                </a:lnTo>
                <a:lnTo>
                  <a:pt x="298" y="561"/>
                </a:lnTo>
                <a:lnTo>
                  <a:pt x="298" y="547"/>
                </a:lnTo>
                <a:lnTo>
                  <a:pt x="290" y="547"/>
                </a:lnTo>
                <a:lnTo>
                  <a:pt x="290" y="547"/>
                </a:lnTo>
                <a:lnTo>
                  <a:pt x="290" y="547"/>
                </a:lnTo>
                <a:lnTo>
                  <a:pt x="286" y="547"/>
                </a:lnTo>
                <a:lnTo>
                  <a:pt x="286" y="554"/>
                </a:lnTo>
                <a:lnTo>
                  <a:pt x="286" y="554"/>
                </a:lnTo>
                <a:lnTo>
                  <a:pt x="286" y="569"/>
                </a:lnTo>
                <a:lnTo>
                  <a:pt x="288" y="569"/>
                </a:lnTo>
                <a:lnTo>
                  <a:pt x="276" y="622"/>
                </a:lnTo>
                <a:lnTo>
                  <a:pt x="276" y="622"/>
                </a:lnTo>
                <a:lnTo>
                  <a:pt x="274" y="627"/>
                </a:lnTo>
                <a:lnTo>
                  <a:pt x="274" y="676"/>
                </a:lnTo>
                <a:lnTo>
                  <a:pt x="269" y="693"/>
                </a:lnTo>
                <a:lnTo>
                  <a:pt x="269" y="693"/>
                </a:lnTo>
                <a:lnTo>
                  <a:pt x="269" y="693"/>
                </a:lnTo>
                <a:lnTo>
                  <a:pt x="269" y="695"/>
                </a:lnTo>
                <a:lnTo>
                  <a:pt x="269" y="695"/>
                </a:lnTo>
                <a:lnTo>
                  <a:pt x="269" y="695"/>
                </a:lnTo>
                <a:lnTo>
                  <a:pt x="269" y="695"/>
                </a:lnTo>
                <a:lnTo>
                  <a:pt x="269" y="746"/>
                </a:lnTo>
                <a:lnTo>
                  <a:pt x="261" y="756"/>
                </a:lnTo>
                <a:lnTo>
                  <a:pt x="261" y="756"/>
                </a:lnTo>
                <a:lnTo>
                  <a:pt x="261" y="758"/>
                </a:lnTo>
                <a:lnTo>
                  <a:pt x="261" y="758"/>
                </a:lnTo>
                <a:lnTo>
                  <a:pt x="252" y="758"/>
                </a:lnTo>
                <a:lnTo>
                  <a:pt x="252" y="748"/>
                </a:lnTo>
                <a:lnTo>
                  <a:pt x="244" y="748"/>
                </a:lnTo>
                <a:lnTo>
                  <a:pt x="244" y="712"/>
                </a:lnTo>
                <a:lnTo>
                  <a:pt x="244" y="710"/>
                </a:lnTo>
                <a:lnTo>
                  <a:pt x="240" y="710"/>
                </a:lnTo>
                <a:lnTo>
                  <a:pt x="225" y="574"/>
                </a:lnTo>
                <a:lnTo>
                  <a:pt x="225" y="574"/>
                </a:lnTo>
                <a:lnTo>
                  <a:pt x="232" y="574"/>
                </a:lnTo>
                <a:lnTo>
                  <a:pt x="232" y="537"/>
                </a:lnTo>
                <a:lnTo>
                  <a:pt x="215" y="537"/>
                </a:lnTo>
                <a:lnTo>
                  <a:pt x="215" y="574"/>
                </a:lnTo>
                <a:lnTo>
                  <a:pt x="220" y="574"/>
                </a:lnTo>
                <a:lnTo>
                  <a:pt x="208" y="710"/>
                </a:lnTo>
                <a:lnTo>
                  <a:pt x="208" y="710"/>
                </a:lnTo>
                <a:lnTo>
                  <a:pt x="208" y="710"/>
                </a:lnTo>
                <a:lnTo>
                  <a:pt x="201" y="710"/>
                </a:lnTo>
                <a:lnTo>
                  <a:pt x="201" y="748"/>
                </a:lnTo>
                <a:lnTo>
                  <a:pt x="194" y="748"/>
                </a:lnTo>
                <a:lnTo>
                  <a:pt x="194" y="758"/>
                </a:lnTo>
                <a:lnTo>
                  <a:pt x="179" y="758"/>
                </a:lnTo>
                <a:lnTo>
                  <a:pt x="179" y="758"/>
                </a:lnTo>
                <a:lnTo>
                  <a:pt x="174" y="746"/>
                </a:lnTo>
                <a:lnTo>
                  <a:pt x="174" y="688"/>
                </a:lnTo>
                <a:lnTo>
                  <a:pt x="174" y="688"/>
                </a:lnTo>
                <a:lnTo>
                  <a:pt x="174" y="688"/>
                </a:lnTo>
                <a:lnTo>
                  <a:pt x="172" y="688"/>
                </a:lnTo>
                <a:lnTo>
                  <a:pt x="172" y="685"/>
                </a:lnTo>
                <a:lnTo>
                  <a:pt x="172" y="685"/>
                </a:lnTo>
                <a:lnTo>
                  <a:pt x="172" y="685"/>
                </a:lnTo>
                <a:lnTo>
                  <a:pt x="169" y="683"/>
                </a:lnTo>
                <a:lnTo>
                  <a:pt x="169" y="617"/>
                </a:lnTo>
                <a:lnTo>
                  <a:pt x="169" y="617"/>
                </a:lnTo>
                <a:lnTo>
                  <a:pt x="169" y="615"/>
                </a:lnTo>
                <a:lnTo>
                  <a:pt x="167" y="615"/>
                </a:lnTo>
                <a:lnTo>
                  <a:pt x="167" y="615"/>
                </a:lnTo>
                <a:lnTo>
                  <a:pt x="167" y="610"/>
                </a:lnTo>
                <a:lnTo>
                  <a:pt x="167" y="610"/>
                </a:lnTo>
                <a:lnTo>
                  <a:pt x="167" y="610"/>
                </a:lnTo>
                <a:lnTo>
                  <a:pt x="165" y="610"/>
                </a:lnTo>
                <a:lnTo>
                  <a:pt x="165" y="610"/>
                </a:lnTo>
                <a:lnTo>
                  <a:pt x="155" y="569"/>
                </a:lnTo>
                <a:lnTo>
                  <a:pt x="157" y="569"/>
                </a:lnTo>
                <a:lnTo>
                  <a:pt x="157" y="557"/>
                </a:lnTo>
                <a:lnTo>
                  <a:pt x="155" y="557"/>
                </a:lnTo>
                <a:lnTo>
                  <a:pt x="155" y="547"/>
                </a:lnTo>
                <a:lnTo>
                  <a:pt x="148" y="547"/>
                </a:lnTo>
                <a:lnTo>
                  <a:pt x="148" y="547"/>
                </a:lnTo>
                <a:lnTo>
                  <a:pt x="148" y="547"/>
                </a:lnTo>
                <a:lnTo>
                  <a:pt x="143" y="547"/>
                </a:lnTo>
                <a:lnTo>
                  <a:pt x="143" y="561"/>
                </a:lnTo>
                <a:lnTo>
                  <a:pt x="145" y="561"/>
                </a:lnTo>
                <a:lnTo>
                  <a:pt x="136" y="603"/>
                </a:lnTo>
                <a:lnTo>
                  <a:pt x="123" y="479"/>
                </a:lnTo>
                <a:lnTo>
                  <a:pt x="131" y="476"/>
                </a:lnTo>
                <a:lnTo>
                  <a:pt x="131" y="476"/>
                </a:lnTo>
                <a:lnTo>
                  <a:pt x="131" y="467"/>
                </a:lnTo>
                <a:lnTo>
                  <a:pt x="128" y="464"/>
                </a:lnTo>
                <a:lnTo>
                  <a:pt x="123" y="464"/>
                </a:lnTo>
                <a:lnTo>
                  <a:pt x="116" y="370"/>
                </a:lnTo>
                <a:lnTo>
                  <a:pt x="116" y="370"/>
                </a:lnTo>
                <a:lnTo>
                  <a:pt x="121" y="370"/>
                </a:lnTo>
                <a:lnTo>
                  <a:pt x="121" y="343"/>
                </a:lnTo>
                <a:lnTo>
                  <a:pt x="121" y="304"/>
                </a:lnTo>
                <a:lnTo>
                  <a:pt x="99" y="304"/>
                </a:lnTo>
                <a:lnTo>
                  <a:pt x="99" y="343"/>
                </a:lnTo>
                <a:lnTo>
                  <a:pt x="99" y="370"/>
                </a:lnTo>
                <a:lnTo>
                  <a:pt x="104" y="370"/>
                </a:lnTo>
                <a:lnTo>
                  <a:pt x="97" y="464"/>
                </a:lnTo>
                <a:lnTo>
                  <a:pt x="90" y="464"/>
                </a:lnTo>
                <a:lnTo>
                  <a:pt x="90" y="474"/>
                </a:lnTo>
                <a:lnTo>
                  <a:pt x="90" y="474"/>
                </a:lnTo>
                <a:lnTo>
                  <a:pt x="90" y="476"/>
                </a:lnTo>
                <a:lnTo>
                  <a:pt x="94" y="476"/>
                </a:lnTo>
                <a:lnTo>
                  <a:pt x="82" y="603"/>
                </a:lnTo>
                <a:lnTo>
                  <a:pt x="75" y="569"/>
                </a:lnTo>
                <a:lnTo>
                  <a:pt x="75" y="569"/>
                </a:lnTo>
                <a:lnTo>
                  <a:pt x="75" y="554"/>
                </a:lnTo>
                <a:lnTo>
                  <a:pt x="70" y="554"/>
                </a:lnTo>
                <a:lnTo>
                  <a:pt x="70" y="549"/>
                </a:lnTo>
                <a:lnTo>
                  <a:pt x="65" y="549"/>
                </a:lnTo>
                <a:lnTo>
                  <a:pt x="65" y="547"/>
                </a:lnTo>
                <a:lnTo>
                  <a:pt x="65" y="549"/>
                </a:lnTo>
                <a:lnTo>
                  <a:pt x="60" y="549"/>
                </a:lnTo>
                <a:lnTo>
                  <a:pt x="60" y="561"/>
                </a:lnTo>
                <a:lnTo>
                  <a:pt x="63" y="561"/>
                </a:lnTo>
                <a:lnTo>
                  <a:pt x="51" y="610"/>
                </a:lnTo>
                <a:lnTo>
                  <a:pt x="51" y="610"/>
                </a:lnTo>
                <a:lnTo>
                  <a:pt x="48" y="610"/>
                </a:lnTo>
                <a:lnTo>
                  <a:pt x="46" y="610"/>
                </a:lnTo>
                <a:lnTo>
                  <a:pt x="46" y="683"/>
                </a:lnTo>
                <a:lnTo>
                  <a:pt x="41" y="685"/>
                </a:lnTo>
                <a:lnTo>
                  <a:pt x="41" y="700"/>
                </a:lnTo>
                <a:lnTo>
                  <a:pt x="41" y="746"/>
                </a:lnTo>
                <a:lnTo>
                  <a:pt x="34" y="756"/>
                </a:lnTo>
                <a:lnTo>
                  <a:pt x="34" y="758"/>
                </a:lnTo>
                <a:lnTo>
                  <a:pt x="19" y="758"/>
                </a:lnTo>
                <a:lnTo>
                  <a:pt x="17" y="746"/>
                </a:lnTo>
                <a:lnTo>
                  <a:pt x="17" y="739"/>
                </a:lnTo>
                <a:lnTo>
                  <a:pt x="17" y="739"/>
                </a:lnTo>
                <a:lnTo>
                  <a:pt x="12" y="739"/>
                </a:lnTo>
                <a:lnTo>
                  <a:pt x="12" y="746"/>
                </a:lnTo>
                <a:lnTo>
                  <a:pt x="7" y="836"/>
                </a:lnTo>
                <a:lnTo>
                  <a:pt x="7" y="848"/>
                </a:lnTo>
                <a:lnTo>
                  <a:pt x="5" y="851"/>
                </a:lnTo>
                <a:lnTo>
                  <a:pt x="10" y="365"/>
                </a:lnTo>
                <a:lnTo>
                  <a:pt x="12" y="306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9" name="Freeform 16"/>
          <p:cNvSpPr>
            <a:spLocks/>
          </p:cNvSpPr>
          <p:nvPr/>
        </p:nvSpPr>
        <p:spPr bwMode="auto">
          <a:xfrm>
            <a:off x="4884689" y="1838019"/>
            <a:ext cx="2434963" cy="2261074"/>
          </a:xfrm>
          <a:custGeom>
            <a:avLst/>
            <a:gdLst>
              <a:gd name="T0" fmla="*/ 1242 w 1276"/>
              <a:gd name="T1" fmla="*/ 529 h 1423"/>
              <a:gd name="T2" fmla="*/ 1225 w 1276"/>
              <a:gd name="T3" fmla="*/ 527 h 1423"/>
              <a:gd name="T4" fmla="*/ 1196 w 1276"/>
              <a:gd name="T5" fmla="*/ 505 h 1423"/>
              <a:gd name="T6" fmla="*/ 1172 w 1276"/>
              <a:gd name="T7" fmla="*/ 483 h 1423"/>
              <a:gd name="T8" fmla="*/ 1148 w 1276"/>
              <a:gd name="T9" fmla="*/ 461 h 1423"/>
              <a:gd name="T10" fmla="*/ 1126 w 1276"/>
              <a:gd name="T11" fmla="*/ 439 h 1423"/>
              <a:gd name="T12" fmla="*/ 1043 w 1276"/>
              <a:gd name="T13" fmla="*/ 434 h 1423"/>
              <a:gd name="T14" fmla="*/ 1005 w 1276"/>
              <a:gd name="T15" fmla="*/ 447 h 1423"/>
              <a:gd name="T16" fmla="*/ 985 w 1276"/>
              <a:gd name="T17" fmla="*/ 461 h 1423"/>
              <a:gd name="T18" fmla="*/ 981 w 1276"/>
              <a:gd name="T19" fmla="*/ 481 h 1423"/>
              <a:gd name="T20" fmla="*/ 959 w 1276"/>
              <a:gd name="T21" fmla="*/ 495 h 1423"/>
              <a:gd name="T22" fmla="*/ 939 w 1276"/>
              <a:gd name="T23" fmla="*/ 505 h 1423"/>
              <a:gd name="T24" fmla="*/ 937 w 1276"/>
              <a:gd name="T25" fmla="*/ 524 h 1423"/>
              <a:gd name="T26" fmla="*/ 913 w 1276"/>
              <a:gd name="T27" fmla="*/ 529 h 1423"/>
              <a:gd name="T28" fmla="*/ 840 w 1276"/>
              <a:gd name="T29" fmla="*/ 534 h 1423"/>
              <a:gd name="T30" fmla="*/ 840 w 1276"/>
              <a:gd name="T31" fmla="*/ 595 h 1423"/>
              <a:gd name="T32" fmla="*/ 765 w 1276"/>
              <a:gd name="T33" fmla="*/ 876 h 1423"/>
              <a:gd name="T34" fmla="*/ 763 w 1276"/>
              <a:gd name="T35" fmla="*/ 544 h 1423"/>
              <a:gd name="T36" fmla="*/ 690 w 1276"/>
              <a:gd name="T37" fmla="*/ 539 h 1423"/>
              <a:gd name="T38" fmla="*/ 668 w 1276"/>
              <a:gd name="T39" fmla="*/ 534 h 1423"/>
              <a:gd name="T40" fmla="*/ 661 w 1276"/>
              <a:gd name="T41" fmla="*/ 515 h 1423"/>
              <a:gd name="T42" fmla="*/ 646 w 1276"/>
              <a:gd name="T43" fmla="*/ 502 h 1423"/>
              <a:gd name="T44" fmla="*/ 625 w 1276"/>
              <a:gd name="T45" fmla="*/ 490 h 1423"/>
              <a:gd name="T46" fmla="*/ 617 w 1276"/>
              <a:gd name="T47" fmla="*/ 471 h 1423"/>
              <a:gd name="T48" fmla="*/ 600 w 1276"/>
              <a:gd name="T49" fmla="*/ 456 h 1423"/>
              <a:gd name="T50" fmla="*/ 559 w 1276"/>
              <a:gd name="T51" fmla="*/ 444 h 1423"/>
              <a:gd name="T52" fmla="*/ 482 w 1276"/>
              <a:gd name="T53" fmla="*/ 449 h 1423"/>
              <a:gd name="T54" fmla="*/ 460 w 1276"/>
              <a:gd name="T55" fmla="*/ 471 h 1423"/>
              <a:gd name="T56" fmla="*/ 436 w 1276"/>
              <a:gd name="T57" fmla="*/ 493 h 1423"/>
              <a:gd name="T58" fmla="*/ 411 w 1276"/>
              <a:gd name="T59" fmla="*/ 512 h 1423"/>
              <a:gd name="T60" fmla="*/ 385 w 1276"/>
              <a:gd name="T61" fmla="*/ 534 h 1423"/>
              <a:gd name="T62" fmla="*/ 382 w 1276"/>
              <a:gd name="T63" fmla="*/ 536 h 1423"/>
              <a:gd name="T64" fmla="*/ 322 w 1276"/>
              <a:gd name="T65" fmla="*/ 328 h 1423"/>
              <a:gd name="T66" fmla="*/ 264 w 1276"/>
              <a:gd name="T67" fmla="*/ 274 h 1423"/>
              <a:gd name="T68" fmla="*/ 201 w 1276"/>
              <a:gd name="T69" fmla="*/ 233 h 1423"/>
              <a:gd name="T70" fmla="*/ 179 w 1276"/>
              <a:gd name="T71" fmla="*/ 328 h 1423"/>
              <a:gd name="T72" fmla="*/ 181 w 1276"/>
              <a:gd name="T73" fmla="*/ 255 h 1423"/>
              <a:gd name="T74" fmla="*/ 179 w 1276"/>
              <a:gd name="T75" fmla="*/ 252 h 1423"/>
              <a:gd name="T76" fmla="*/ 181 w 1276"/>
              <a:gd name="T77" fmla="*/ 213 h 1423"/>
              <a:gd name="T78" fmla="*/ 179 w 1276"/>
              <a:gd name="T79" fmla="*/ 213 h 1423"/>
              <a:gd name="T80" fmla="*/ 181 w 1276"/>
              <a:gd name="T81" fmla="*/ 174 h 1423"/>
              <a:gd name="T82" fmla="*/ 179 w 1276"/>
              <a:gd name="T83" fmla="*/ 172 h 1423"/>
              <a:gd name="T84" fmla="*/ 116 w 1276"/>
              <a:gd name="T85" fmla="*/ 109 h 1423"/>
              <a:gd name="T86" fmla="*/ 29 w 1276"/>
              <a:gd name="T87" fmla="*/ 104 h 1423"/>
              <a:gd name="T88" fmla="*/ 29 w 1276"/>
              <a:gd name="T89" fmla="*/ 31 h 1423"/>
              <a:gd name="T90" fmla="*/ 29 w 1276"/>
              <a:gd name="T91" fmla="*/ 9 h 1423"/>
              <a:gd name="T92" fmla="*/ 29 w 1276"/>
              <a:gd name="T93" fmla="*/ 0 h 1423"/>
              <a:gd name="T94" fmla="*/ 0 w 1276"/>
              <a:gd name="T95" fmla="*/ 1423 h 1423"/>
              <a:gd name="T96" fmla="*/ 1276 w 1276"/>
              <a:gd name="T97" fmla="*/ 534 h 14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276" h="1423">
                <a:moveTo>
                  <a:pt x="1276" y="534"/>
                </a:moveTo>
                <a:lnTo>
                  <a:pt x="1242" y="529"/>
                </a:lnTo>
                <a:lnTo>
                  <a:pt x="1223" y="532"/>
                </a:lnTo>
                <a:lnTo>
                  <a:pt x="1225" y="527"/>
                </a:lnTo>
                <a:lnTo>
                  <a:pt x="1196" y="524"/>
                </a:lnTo>
                <a:lnTo>
                  <a:pt x="1196" y="505"/>
                </a:lnTo>
                <a:lnTo>
                  <a:pt x="1172" y="502"/>
                </a:lnTo>
                <a:lnTo>
                  <a:pt x="1172" y="483"/>
                </a:lnTo>
                <a:lnTo>
                  <a:pt x="1148" y="481"/>
                </a:lnTo>
                <a:lnTo>
                  <a:pt x="1148" y="461"/>
                </a:lnTo>
                <a:lnTo>
                  <a:pt x="1123" y="459"/>
                </a:lnTo>
                <a:lnTo>
                  <a:pt x="1126" y="439"/>
                </a:lnTo>
                <a:lnTo>
                  <a:pt x="1094" y="434"/>
                </a:lnTo>
                <a:lnTo>
                  <a:pt x="1043" y="434"/>
                </a:lnTo>
                <a:lnTo>
                  <a:pt x="1007" y="439"/>
                </a:lnTo>
                <a:lnTo>
                  <a:pt x="1005" y="447"/>
                </a:lnTo>
                <a:lnTo>
                  <a:pt x="1005" y="459"/>
                </a:lnTo>
                <a:lnTo>
                  <a:pt x="985" y="461"/>
                </a:lnTo>
                <a:lnTo>
                  <a:pt x="983" y="471"/>
                </a:lnTo>
                <a:lnTo>
                  <a:pt x="981" y="481"/>
                </a:lnTo>
                <a:lnTo>
                  <a:pt x="964" y="483"/>
                </a:lnTo>
                <a:lnTo>
                  <a:pt x="959" y="495"/>
                </a:lnTo>
                <a:lnTo>
                  <a:pt x="959" y="502"/>
                </a:lnTo>
                <a:lnTo>
                  <a:pt x="939" y="505"/>
                </a:lnTo>
                <a:lnTo>
                  <a:pt x="937" y="517"/>
                </a:lnTo>
                <a:lnTo>
                  <a:pt x="937" y="524"/>
                </a:lnTo>
                <a:lnTo>
                  <a:pt x="915" y="527"/>
                </a:lnTo>
                <a:lnTo>
                  <a:pt x="913" y="529"/>
                </a:lnTo>
                <a:lnTo>
                  <a:pt x="893" y="527"/>
                </a:lnTo>
                <a:lnTo>
                  <a:pt x="840" y="534"/>
                </a:lnTo>
                <a:lnTo>
                  <a:pt x="840" y="595"/>
                </a:lnTo>
                <a:lnTo>
                  <a:pt x="840" y="595"/>
                </a:lnTo>
                <a:lnTo>
                  <a:pt x="840" y="876"/>
                </a:lnTo>
                <a:lnTo>
                  <a:pt x="765" y="876"/>
                </a:lnTo>
                <a:lnTo>
                  <a:pt x="763" y="600"/>
                </a:lnTo>
                <a:lnTo>
                  <a:pt x="763" y="544"/>
                </a:lnTo>
                <a:lnTo>
                  <a:pt x="707" y="536"/>
                </a:lnTo>
                <a:lnTo>
                  <a:pt x="690" y="539"/>
                </a:lnTo>
                <a:lnTo>
                  <a:pt x="688" y="536"/>
                </a:lnTo>
                <a:lnTo>
                  <a:pt x="668" y="534"/>
                </a:lnTo>
                <a:lnTo>
                  <a:pt x="668" y="527"/>
                </a:lnTo>
                <a:lnTo>
                  <a:pt x="661" y="515"/>
                </a:lnTo>
                <a:lnTo>
                  <a:pt x="646" y="512"/>
                </a:lnTo>
                <a:lnTo>
                  <a:pt x="646" y="502"/>
                </a:lnTo>
                <a:lnTo>
                  <a:pt x="639" y="493"/>
                </a:lnTo>
                <a:lnTo>
                  <a:pt x="625" y="490"/>
                </a:lnTo>
                <a:lnTo>
                  <a:pt x="625" y="481"/>
                </a:lnTo>
                <a:lnTo>
                  <a:pt x="617" y="471"/>
                </a:lnTo>
                <a:lnTo>
                  <a:pt x="603" y="468"/>
                </a:lnTo>
                <a:lnTo>
                  <a:pt x="600" y="456"/>
                </a:lnTo>
                <a:lnTo>
                  <a:pt x="598" y="449"/>
                </a:lnTo>
                <a:lnTo>
                  <a:pt x="559" y="444"/>
                </a:lnTo>
                <a:lnTo>
                  <a:pt x="511" y="444"/>
                </a:lnTo>
                <a:lnTo>
                  <a:pt x="482" y="449"/>
                </a:lnTo>
                <a:lnTo>
                  <a:pt x="482" y="466"/>
                </a:lnTo>
                <a:lnTo>
                  <a:pt x="460" y="471"/>
                </a:lnTo>
                <a:lnTo>
                  <a:pt x="460" y="488"/>
                </a:lnTo>
                <a:lnTo>
                  <a:pt x="436" y="493"/>
                </a:lnTo>
                <a:lnTo>
                  <a:pt x="436" y="510"/>
                </a:lnTo>
                <a:lnTo>
                  <a:pt x="411" y="512"/>
                </a:lnTo>
                <a:lnTo>
                  <a:pt x="411" y="532"/>
                </a:lnTo>
                <a:lnTo>
                  <a:pt x="385" y="534"/>
                </a:lnTo>
                <a:lnTo>
                  <a:pt x="385" y="536"/>
                </a:lnTo>
                <a:lnTo>
                  <a:pt x="382" y="536"/>
                </a:lnTo>
                <a:lnTo>
                  <a:pt x="382" y="328"/>
                </a:lnTo>
                <a:lnTo>
                  <a:pt x="322" y="328"/>
                </a:lnTo>
                <a:lnTo>
                  <a:pt x="322" y="274"/>
                </a:lnTo>
                <a:lnTo>
                  <a:pt x="264" y="274"/>
                </a:lnTo>
                <a:lnTo>
                  <a:pt x="264" y="233"/>
                </a:lnTo>
                <a:lnTo>
                  <a:pt x="201" y="233"/>
                </a:lnTo>
                <a:lnTo>
                  <a:pt x="201" y="328"/>
                </a:lnTo>
                <a:lnTo>
                  <a:pt x="179" y="328"/>
                </a:lnTo>
                <a:lnTo>
                  <a:pt x="179" y="257"/>
                </a:lnTo>
                <a:lnTo>
                  <a:pt x="181" y="255"/>
                </a:lnTo>
                <a:lnTo>
                  <a:pt x="181" y="252"/>
                </a:lnTo>
                <a:lnTo>
                  <a:pt x="179" y="252"/>
                </a:lnTo>
                <a:lnTo>
                  <a:pt x="179" y="218"/>
                </a:lnTo>
                <a:lnTo>
                  <a:pt x="181" y="213"/>
                </a:lnTo>
                <a:lnTo>
                  <a:pt x="181" y="213"/>
                </a:lnTo>
                <a:lnTo>
                  <a:pt x="179" y="213"/>
                </a:lnTo>
                <a:lnTo>
                  <a:pt x="179" y="177"/>
                </a:lnTo>
                <a:lnTo>
                  <a:pt x="181" y="174"/>
                </a:lnTo>
                <a:lnTo>
                  <a:pt x="181" y="172"/>
                </a:lnTo>
                <a:lnTo>
                  <a:pt x="179" y="172"/>
                </a:lnTo>
                <a:lnTo>
                  <a:pt x="179" y="114"/>
                </a:lnTo>
                <a:lnTo>
                  <a:pt x="116" y="109"/>
                </a:lnTo>
                <a:lnTo>
                  <a:pt x="43" y="104"/>
                </a:lnTo>
                <a:lnTo>
                  <a:pt x="29" y="104"/>
                </a:lnTo>
                <a:lnTo>
                  <a:pt x="29" y="51"/>
                </a:lnTo>
                <a:lnTo>
                  <a:pt x="29" y="31"/>
                </a:lnTo>
                <a:lnTo>
                  <a:pt x="29" y="26"/>
                </a:lnTo>
                <a:lnTo>
                  <a:pt x="29" y="9"/>
                </a:lnTo>
                <a:lnTo>
                  <a:pt x="29" y="4"/>
                </a:lnTo>
                <a:lnTo>
                  <a:pt x="29" y="0"/>
                </a:lnTo>
                <a:lnTo>
                  <a:pt x="0" y="0"/>
                </a:lnTo>
                <a:lnTo>
                  <a:pt x="0" y="1423"/>
                </a:lnTo>
                <a:lnTo>
                  <a:pt x="1276" y="1423"/>
                </a:lnTo>
                <a:lnTo>
                  <a:pt x="1276" y="534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0" name="Freeform 17"/>
          <p:cNvSpPr>
            <a:spLocks/>
          </p:cNvSpPr>
          <p:nvPr/>
        </p:nvSpPr>
        <p:spPr bwMode="auto">
          <a:xfrm>
            <a:off x="2429938" y="1354979"/>
            <a:ext cx="2444506" cy="2744114"/>
          </a:xfrm>
          <a:custGeom>
            <a:avLst/>
            <a:gdLst>
              <a:gd name="T0" fmla="*/ 1281 w 1281"/>
              <a:gd name="T1" fmla="*/ 1727 h 1727"/>
              <a:gd name="T2" fmla="*/ 1194 w 1281"/>
              <a:gd name="T3" fmla="*/ 304 h 1727"/>
              <a:gd name="T4" fmla="*/ 1194 w 1281"/>
              <a:gd name="T5" fmla="*/ 284 h 1727"/>
              <a:gd name="T6" fmla="*/ 1194 w 1281"/>
              <a:gd name="T7" fmla="*/ 265 h 1727"/>
              <a:gd name="T8" fmla="*/ 1080 w 1281"/>
              <a:gd name="T9" fmla="*/ 126 h 1727"/>
              <a:gd name="T10" fmla="*/ 1073 w 1281"/>
              <a:gd name="T11" fmla="*/ 80 h 1727"/>
              <a:gd name="T12" fmla="*/ 1063 w 1281"/>
              <a:gd name="T13" fmla="*/ 92 h 1727"/>
              <a:gd name="T14" fmla="*/ 1063 w 1281"/>
              <a:gd name="T15" fmla="*/ 12 h 1727"/>
              <a:gd name="T16" fmla="*/ 1061 w 1281"/>
              <a:gd name="T17" fmla="*/ 0 h 1727"/>
              <a:gd name="T18" fmla="*/ 1053 w 1281"/>
              <a:gd name="T19" fmla="*/ 92 h 1727"/>
              <a:gd name="T20" fmla="*/ 1053 w 1281"/>
              <a:gd name="T21" fmla="*/ 12 h 1727"/>
              <a:gd name="T22" fmla="*/ 1048 w 1281"/>
              <a:gd name="T23" fmla="*/ 0 h 1727"/>
              <a:gd name="T24" fmla="*/ 1041 w 1281"/>
              <a:gd name="T25" fmla="*/ 92 h 1727"/>
              <a:gd name="T26" fmla="*/ 1041 w 1281"/>
              <a:gd name="T27" fmla="*/ 12 h 1727"/>
              <a:gd name="T28" fmla="*/ 1039 w 1281"/>
              <a:gd name="T29" fmla="*/ 0 h 1727"/>
              <a:gd name="T30" fmla="*/ 1031 w 1281"/>
              <a:gd name="T31" fmla="*/ 92 h 1727"/>
              <a:gd name="T32" fmla="*/ 1031 w 1281"/>
              <a:gd name="T33" fmla="*/ 12 h 1727"/>
              <a:gd name="T34" fmla="*/ 1027 w 1281"/>
              <a:gd name="T35" fmla="*/ 0 h 1727"/>
              <a:gd name="T36" fmla="*/ 1019 w 1281"/>
              <a:gd name="T37" fmla="*/ 92 h 1727"/>
              <a:gd name="T38" fmla="*/ 1019 w 1281"/>
              <a:gd name="T39" fmla="*/ 12 h 1727"/>
              <a:gd name="T40" fmla="*/ 1017 w 1281"/>
              <a:gd name="T41" fmla="*/ 0 h 1727"/>
              <a:gd name="T42" fmla="*/ 1010 w 1281"/>
              <a:gd name="T43" fmla="*/ 92 h 1727"/>
              <a:gd name="T44" fmla="*/ 1000 w 1281"/>
              <a:gd name="T45" fmla="*/ 80 h 1727"/>
              <a:gd name="T46" fmla="*/ 1000 w 1281"/>
              <a:gd name="T47" fmla="*/ 257 h 1727"/>
              <a:gd name="T48" fmla="*/ 1000 w 1281"/>
              <a:gd name="T49" fmla="*/ 282 h 1727"/>
              <a:gd name="T50" fmla="*/ 971 w 1281"/>
              <a:gd name="T51" fmla="*/ 304 h 1727"/>
              <a:gd name="T52" fmla="*/ 971 w 1281"/>
              <a:gd name="T53" fmla="*/ 313 h 1727"/>
              <a:gd name="T54" fmla="*/ 971 w 1281"/>
              <a:gd name="T55" fmla="*/ 335 h 1727"/>
              <a:gd name="T56" fmla="*/ 971 w 1281"/>
              <a:gd name="T57" fmla="*/ 403 h 1727"/>
              <a:gd name="T58" fmla="*/ 968 w 1281"/>
              <a:gd name="T59" fmla="*/ 413 h 1727"/>
              <a:gd name="T60" fmla="*/ 932 w 1281"/>
              <a:gd name="T61" fmla="*/ 738 h 1727"/>
              <a:gd name="T62" fmla="*/ 814 w 1281"/>
              <a:gd name="T63" fmla="*/ 515 h 1727"/>
              <a:gd name="T64" fmla="*/ 746 w 1281"/>
              <a:gd name="T65" fmla="*/ 386 h 1727"/>
              <a:gd name="T66" fmla="*/ 719 w 1281"/>
              <a:gd name="T67" fmla="*/ 515 h 1727"/>
              <a:gd name="T68" fmla="*/ 608 w 1281"/>
              <a:gd name="T69" fmla="*/ 386 h 1727"/>
              <a:gd name="T70" fmla="*/ 557 w 1281"/>
              <a:gd name="T71" fmla="*/ 515 h 1727"/>
              <a:gd name="T72" fmla="*/ 513 w 1281"/>
              <a:gd name="T73" fmla="*/ 1195 h 1727"/>
              <a:gd name="T74" fmla="*/ 458 w 1281"/>
              <a:gd name="T75" fmla="*/ 1200 h 1727"/>
              <a:gd name="T76" fmla="*/ 431 w 1281"/>
              <a:gd name="T77" fmla="*/ 1202 h 1727"/>
              <a:gd name="T78" fmla="*/ 412 w 1281"/>
              <a:gd name="T79" fmla="*/ 1180 h 1727"/>
              <a:gd name="T80" fmla="*/ 370 w 1281"/>
              <a:gd name="T81" fmla="*/ 1207 h 1727"/>
              <a:gd name="T82" fmla="*/ 370 w 1281"/>
              <a:gd name="T83" fmla="*/ 1210 h 1727"/>
              <a:gd name="T84" fmla="*/ 370 w 1281"/>
              <a:gd name="T85" fmla="*/ 1200 h 1727"/>
              <a:gd name="T86" fmla="*/ 322 w 1281"/>
              <a:gd name="T87" fmla="*/ 1188 h 1727"/>
              <a:gd name="T88" fmla="*/ 312 w 1281"/>
              <a:gd name="T89" fmla="*/ 1202 h 1727"/>
              <a:gd name="T90" fmla="*/ 269 w 1281"/>
              <a:gd name="T91" fmla="*/ 1197 h 1727"/>
              <a:gd name="T92" fmla="*/ 140 w 1281"/>
              <a:gd name="T93" fmla="*/ 1193 h 1727"/>
              <a:gd name="T94" fmla="*/ 0 w 1281"/>
              <a:gd name="T95" fmla="*/ 1210 h 17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1281" h="1727">
                <a:moveTo>
                  <a:pt x="0" y="1727"/>
                </a:moveTo>
                <a:lnTo>
                  <a:pt x="1281" y="1727"/>
                </a:lnTo>
                <a:lnTo>
                  <a:pt x="1281" y="304"/>
                </a:lnTo>
                <a:lnTo>
                  <a:pt x="1194" y="304"/>
                </a:lnTo>
                <a:lnTo>
                  <a:pt x="1194" y="291"/>
                </a:lnTo>
                <a:lnTo>
                  <a:pt x="1194" y="284"/>
                </a:lnTo>
                <a:lnTo>
                  <a:pt x="1194" y="267"/>
                </a:lnTo>
                <a:lnTo>
                  <a:pt x="1194" y="265"/>
                </a:lnTo>
                <a:lnTo>
                  <a:pt x="1080" y="265"/>
                </a:lnTo>
                <a:lnTo>
                  <a:pt x="1080" y="126"/>
                </a:lnTo>
                <a:lnTo>
                  <a:pt x="1080" y="80"/>
                </a:lnTo>
                <a:lnTo>
                  <a:pt x="1073" y="80"/>
                </a:lnTo>
                <a:lnTo>
                  <a:pt x="1073" y="92"/>
                </a:lnTo>
                <a:lnTo>
                  <a:pt x="1063" y="92"/>
                </a:lnTo>
                <a:lnTo>
                  <a:pt x="1063" y="12"/>
                </a:lnTo>
                <a:lnTo>
                  <a:pt x="1063" y="12"/>
                </a:lnTo>
                <a:lnTo>
                  <a:pt x="1063" y="0"/>
                </a:lnTo>
                <a:lnTo>
                  <a:pt x="1061" y="0"/>
                </a:lnTo>
                <a:lnTo>
                  <a:pt x="1061" y="92"/>
                </a:lnTo>
                <a:lnTo>
                  <a:pt x="1053" y="92"/>
                </a:lnTo>
                <a:lnTo>
                  <a:pt x="1053" y="12"/>
                </a:lnTo>
                <a:lnTo>
                  <a:pt x="1053" y="12"/>
                </a:lnTo>
                <a:lnTo>
                  <a:pt x="1053" y="0"/>
                </a:lnTo>
                <a:lnTo>
                  <a:pt x="1048" y="0"/>
                </a:lnTo>
                <a:lnTo>
                  <a:pt x="1048" y="92"/>
                </a:lnTo>
                <a:lnTo>
                  <a:pt x="1041" y="92"/>
                </a:lnTo>
                <a:lnTo>
                  <a:pt x="1041" y="12"/>
                </a:lnTo>
                <a:lnTo>
                  <a:pt x="1041" y="12"/>
                </a:lnTo>
                <a:lnTo>
                  <a:pt x="1041" y="0"/>
                </a:lnTo>
                <a:lnTo>
                  <a:pt x="1039" y="0"/>
                </a:lnTo>
                <a:lnTo>
                  <a:pt x="1039" y="92"/>
                </a:lnTo>
                <a:lnTo>
                  <a:pt x="1031" y="92"/>
                </a:lnTo>
                <a:lnTo>
                  <a:pt x="1031" y="12"/>
                </a:lnTo>
                <a:lnTo>
                  <a:pt x="1031" y="12"/>
                </a:lnTo>
                <a:lnTo>
                  <a:pt x="1029" y="0"/>
                </a:lnTo>
                <a:lnTo>
                  <a:pt x="1027" y="0"/>
                </a:lnTo>
                <a:lnTo>
                  <a:pt x="1027" y="92"/>
                </a:lnTo>
                <a:lnTo>
                  <a:pt x="1019" y="92"/>
                </a:lnTo>
                <a:lnTo>
                  <a:pt x="1019" y="12"/>
                </a:lnTo>
                <a:lnTo>
                  <a:pt x="1019" y="12"/>
                </a:lnTo>
                <a:lnTo>
                  <a:pt x="1019" y="0"/>
                </a:lnTo>
                <a:lnTo>
                  <a:pt x="1017" y="0"/>
                </a:lnTo>
                <a:lnTo>
                  <a:pt x="1017" y="92"/>
                </a:lnTo>
                <a:lnTo>
                  <a:pt x="1010" y="92"/>
                </a:lnTo>
                <a:lnTo>
                  <a:pt x="1007" y="80"/>
                </a:lnTo>
                <a:lnTo>
                  <a:pt x="1000" y="80"/>
                </a:lnTo>
                <a:lnTo>
                  <a:pt x="1000" y="253"/>
                </a:lnTo>
                <a:lnTo>
                  <a:pt x="1000" y="257"/>
                </a:lnTo>
                <a:lnTo>
                  <a:pt x="1000" y="274"/>
                </a:lnTo>
                <a:lnTo>
                  <a:pt x="1000" y="282"/>
                </a:lnTo>
                <a:lnTo>
                  <a:pt x="1000" y="304"/>
                </a:lnTo>
                <a:lnTo>
                  <a:pt x="971" y="304"/>
                </a:lnTo>
                <a:lnTo>
                  <a:pt x="971" y="308"/>
                </a:lnTo>
                <a:lnTo>
                  <a:pt x="971" y="313"/>
                </a:lnTo>
                <a:lnTo>
                  <a:pt x="971" y="333"/>
                </a:lnTo>
                <a:lnTo>
                  <a:pt x="971" y="335"/>
                </a:lnTo>
                <a:lnTo>
                  <a:pt x="971" y="355"/>
                </a:lnTo>
                <a:lnTo>
                  <a:pt x="971" y="403"/>
                </a:lnTo>
                <a:lnTo>
                  <a:pt x="968" y="403"/>
                </a:lnTo>
                <a:lnTo>
                  <a:pt x="968" y="413"/>
                </a:lnTo>
                <a:lnTo>
                  <a:pt x="932" y="413"/>
                </a:lnTo>
                <a:lnTo>
                  <a:pt x="932" y="738"/>
                </a:lnTo>
                <a:lnTo>
                  <a:pt x="814" y="738"/>
                </a:lnTo>
                <a:lnTo>
                  <a:pt x="814" y="515"/>
                </a:lnTo>
                <a:lnTo>
                  <a:pt x="746" y="515"/>
                </a:lnTo>
                <a:lnTo>
                  <a:pt x="746" y="386"/>
                </a:lnTo>
                <a:lnTo>
                  <a:pt x="719" y="386"/>
                </a:lnTo>
                <a:lnTo>
                  <a:pt x="719" y="515"/>
                </a:lnTo>
                <a:lnTo>
                  <a:pt x="608" y="515"/>
                </a:lnTo>
                <a:lnTo>
                  <a:pt x="608" y="386"/>
                </a:lnTo>
                <a:lnTo>
                  <a:pt x="557" y="386"/>
                </a:lnTo>
                <a:lnTo>
                  <a:pt x="557" y="515"/>
                </a:lnTo>
                <a:lnTo>
                  <a:pt x="513" y="515"/>
                </a:lnTo>
                <a:lnTo>
                  <a:pt x="513" y="1195"/>
                </a:lnTo>
                <a:lnTo>
                  <a:pt x="475" y="1197"/>
                </a:lnTo>
                <a:lnTo>
                  <a:pt x="458" y="1200"/>
                </a:lnTo>
                <a:lnTo>
                  <a:pt x="433" y="1202"/>
                </a:lnTo>
                <a:lnTo>
                  <a:pt x="431" y="1202"/>
                </a:lnTo>
                <a:lnTo>
                  <a:pt x="421" y="1188"/>
                </a:lnTo>
                <a:lnTo>
                  <a:pt x="412" y="1180"/>
                </a:lnTo>
                <a:lnTo>
                  <a:pt x="373" y="1200"/>
                </a:lnTo>
                <a:lnTo>
                  <a:pt x="370" y="1207"/>
                </a:lnTo>
                <a:lnTo>
                  <a:pt x="370" y="1210"/>
                </a:lnTo>
                <a:lnTo>
                  <a:pt x="370" y="1210"/>
                </a:lnTo>
                <a:lnTo>
                  <a:pt x="370" y="1207"/>
                </a:lnTo>
                <a:lnTo>
                  <a:pt x="370" y="1200"/>
                </a:lnTo>
                <a:lnTo>
                  <a:pt x="332" y="1180"/>
                </a:lnTo>
                <a:lnTo>
                  <a:pt x="322" y="1188"/>
                </a:lnTo>
                <a:lnTo>
                  <a:pt x="312" y="1202"/>
                </a:lnTo>
                <a:lnTo>
                  <a:pt x="312" y="1202"/>
                </a:lnTo>
                <a:lnTo>
                  <a:pt x="288" y="1200"/>
                </a:lnTo>
                <a:lnTo>
                  <a:pt x="269" y="1197"/>
                </a:lnTo>
                <a:lnTo>
                  <a:pt x="160" y="1193"/>
                </a:lnTo>
                <a:lnTo>
                  <a:pt x="140" y="1193"/>
                </a:lnTo>
                <a:lnTo>
                  <a:pt x="22" y="1205"/>
                </a:lnTo>
                <a:lnTo>
                  <a:pt x="0" y="1210"/>
                </a:lnTo>
                <a:lnTo>
                  <a:pt x="0" y="1727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1" name="Freeform 18"/>
          <p:cNvSpPr>
            <a:spLocks noEditPoints="1"/>
          </p:cNvSpPr>
          <p:nvPr/>
        </p:nvSpPr>
        <p:spPr bwMode="auto">
          <a:xfrm>
            <a:off x="-19185" y="1443960"/>
            <a:ext cx="2440689" cy="2655133"/>
          </a:xfrm>
          <a:custGeom>
            <a:avLst/>
            <a:gdLst>
              <a:gd name="T0" fmla="*/ 933 w 1279"/>
              <a:gd name="T1" fmla="*/ 988 h 1671"/>
              <a:gd name="T2" fmla="*/ 712 w 1279"/>
              <a:gd name="T3" fmla="*/ 933 h 1671"/>
              <a:gd name="T4" fmla="*/ 577 w 1279"/>
              <a:gd name="T5" fmla="*/ 1207 h 1671"/>
              <a:gd name="T6" fmla="*/ 303 w 1279"/>
              <a:gd name="T7" fmla="*/ 1336 h 1671"/>
              <a:gd name="T8" fmla="*/ 230 w 1279"/>
              <a:gd name="T9" fmla="*/ 517 h 1671"/>
              <a:gd name="T10" fmla="*/ 194 w 1279"/>
              <a:gd name="T11" fmla="*/ 505 h 1671"/>
              <a:gd name="T12" fmla="*/ 240 w 1279"/>
              <a:gd name="T13" fmla="*/ 498 h 1671"/>
              <a:gd name="T14" fmla="*/ 211 w 1279"/>
              <a:gd name="T15" fmla="*/ 486 h 1671"/>
              <a:gd name="T16" fmla="*/ 194 w 1279"/>
              <a:gd name="T17" fmla="*/ 481 h 1671"/>
              <a:gd name="T18" fmla="*/ 192 w 1279"/>
              <a:gd name="T19" fmla="*/ 432 h 1671"/>
              <a:gd name="T20" fmla="*/ 182 w 1279"/>
              <a:gd name="T21" fmla="*/ 427 h 1671"/>
              <a:gd name="T22" fmla="*/ 204 w 1279"/>
              <a:gd name="T23" fmla="*/ 425 h 1671"/>
              <a:gd name="T24" fmla="*/ 218 w 1279"/>
              <a:gd name="T25" fmla="*/ 425 h 1671"/>
              <a:gd name="T26" fmla="*/ 233 w 1279"/>
              <a:gd name="T27" fmla="*/ 418 h 1671"/>
              <a:gd name="T28" fmla="*/ 235 w 1279"/>
              <a:gd name="T29" fmla="*/ 410 h 1671"/>
              <a:gd name="T30" fmla="*/ 189 w 1279"/>
              <a:gd name="T31" fmla="*/ 398 h 1671"/>
              <a:gd name="T32" fmla="*/ 172 w 1279"/>
              <a:gd name="T33" fmla="*/ 379 h 1671"/>
              <a:gd name="T34" fmla="*/ 168 w 1279"/>
              <a:gd name="T35" fmla="*/ 245 h 1671"/>
              <a:gd name="T36" fmla="*/ 163 w 1279"/>
              <a:gd name="T37" fmla="*/ 146 h 1671"/>
              <a:gd name="T38" fmla="*/ 158 w 1279"/>
              <a:gd name="T39" fmla="*/ 63 h 1671"/>
              <a:gd name="T40" fmla="*/ 155 w 1279"/>
              <a:gd name="T41" fmla="*/ 0 h 1671"/>
              <a:gd name="T42" fmla="*/ 153 w 1279"/>
              <a:gd name="T43" fmla="*/ 0 h 1671"/>
              <a:gd name="T44" fmla="*/ 151 w 1279"/>
              <a:gd name="T45" fmla="*/ 65 h 1671"/>
              <a:gd name="T46" fmla="*/ 148 w 1279"/>
              <a:gd name="T47" fmla="*/ 146 h 1671"/>
              <a:gd name="T48" fmla="*/ 146 w 1279"/>
              <a:gd name="T49" fmla="*/ 374 h 1671"/>
              <a:gd name="T50" fmla="*/ 138 w 1279"/>
              <a:gd name="T51" fmla="*/ 386 h 1671"/>
              <a:gd name="T52" fmla="*/ 117 w 1279"/>
              <a:gd name="T53" fmla="*/ 401 h 1671"/>
              <a:gd name="T54" fmla="*/ 80 w 1279"/>
              <a:gd name="T55" fmla="*/ 418 h 1671"/>
              <a:gd name="T56" fmla="*/ 95 w 1279"/>
              <a:gd name="T57" fmla="*/ 425 h 1671"/>
              <a:gd name="T58" fmla="*/ 112 w 1279"/>
              <a:gd name="T59" fmla="*/ 427 h 1671"/>
              <a:gd name="T60" fmla="*/ 129 w 1279"/>
              <a:gd name="T61" fmla="*/ 427 h 1671"/>
              <a:gd name="T62" fmla="*/ 119 w 1279"/>
              <a:gd name="T63" fmla="*/ 439 h 1671"/>
              <a:gd name="T64" fmla="*/ 121 w 1279"/>
              <a:gd name="T65" fmla="*/ 481 h 1671"/>
              <a:gd name="T66" fmla="*/ 100 w 1279"/>
              <a:gd name="T67" fmla="*/ 486 h 1671"/>
              <a:gd name="T68" fmla="*/ 75 w 1279"/>
              <a:gd name="T69" fmla="*/ 498 h 1671"/>
              <a:gd name="T70" fmla="*/ 121 w 1279"/>
              <a:gd name="T71" fmla="*/ 507 h 1671"/>
              <a:gd name="T72" fmla="*/ 85 w 1279"/>
              <a:gd name="T73" fmla="*/ 520 h 1671"/>
              <a:gd name="T74" fmla="*/ 27 w 1279"/>
              <a:gd name="T75" fmla="*/ 1333 h 1671"/>
              <a:gd name="T76" fmla="*/ 126 w 1279"/>
              <a:gd name="T77" fmla="*/ 498 h 1671"/>
              <a:gd name="T78" fmla="*/ 121 w 1279"/>
              <a:gd name="T79" fmla="*/ 498 h 1671"/>
              <a:gd name="T80" fmla="*/ 121 w 1279"/>
              <a:gd name="T81" fmla="*/ 568 h 1671"/>
              <a:gd name="T82" fmla="*/ 119 w 1279"/>
              <a:gd name="T83" fmla="*/ 656 h 1671"/>
              <a:gd name="T84" fmla="*/ 138 w 1279"/>
              <a:gd name="T85" fmla="*/ 799 h 1671"/>
              <a:gd name="T86" fmla="*/ 124 w 1279"/>
              <a:gd name="T87" fmla="*/ 814 h 1671"/>
              <a:gd name="T88" fmla="*/ 119 w 1279"/>
              <a:gd name="T89" fmla="*/ 937 h 1671"/>
              <a:gd name="T90" fmla="*/ 141 w 1279"/>
              <a:gd name="T91" fmla="*/ 1071 h 1671"/>
              <a:gd name="T92" fmla="*/ 121 w 1279"/>
              <a:gd name="T93" fmla="*/ 1188 h 1671"/>
              <a:gd name="T94" fmla="*/ 129 w 1279"/>
              <a:gd name="T95" fmla="*/ 1185 h 1671"/>
              <a:gd name="T96" fmla="*/ 182 w 1279"/>
              <a:gd name="T97" fmla="*/ 656 h 1671"/>
              <a:gd name="T98" fmla="*/ 189 w 1279"/>
              <a:gd name="T99" fmla="*/ 799 h 1671"/>
              <a:gd name="T100" fmla="*/ 199 w 1279"/>
              <a:gd name="T101" fmla="*/ 937 h 1671"/>
              <a:gd name="T102" fmla="*/ 199 w 1279"/>
              <a:gd name="T103" fmla="*/ 957 h 1671"/>
              <a:gd name="T104" fmla="*/ 184 w 1279"/>
              <a:gd name="T105" fmla="*/ 1185 h 16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1279" h="1671">
                <a:moveTo>
                  <a:pt x="1279" y="1154"/>
                </a:moveTo>
                <a:lnTo>
                  <a:pt x="1182" y="1178"/>
                </a:lnTo>
                <a:lnTo>
                  <a:pt x="1100" y="1212"/>
                </a:lnTo>
                <a:lnTo>
                  <a:pt x="1063" y="1212"/>
                </a:lnTo>
                <a:lnTo>
                  <a:pt x="1063" y="988"/>
                </a:lnTo>
                <a:lnTo>
                  <a:pt x="933" y="988"/>
                </a:lnTo>
                <a:lnTo>
                  <a:pt x="933" y="933"/>
                </a:lnTo>
                <a:lnTo>
                  <a:pt x="894" y="933"/>
                </a:lnTo>
                <a:lnTo>
                  <a:pt x="894" y="877"/>
                </a:lnTo>
                <a:lnTo>
                  <a:pt x="783" y="877"/>
                </a:lnTo>
                <a:lnTo>
                  <a:pt x="783" y="933"/>
                </a:lnTo>
                <a:lnTo>
                  <a:pt x="712" y="933"/>
                </a:lnTo>
                <a:lnTo>
                  <a:pt x="712" y="988"/>
                </a:lnTo>
                <a:lnTo>
                  <a:pt x="671" y="988"/>
                </a:lnTo>
                <a:lnTo>
                  <a:pt x="671" y="1183"/>
                </a:lnTo>
                <a:lnTo>
                  <a:pt x="659" y="1180"/>
                </a:lnTo>
                <a:lnTo>
                  <a:pt x="618" y="1188"/>
                </a:lnTo>
                <a:lnTo>
                  <a:pt x="577" y="1207"/>
                </a:lnTo>
                <a:lnTo>
                  <a:pt x="543" y="1236"/>
                </a:lnTo>
                <a:lnTo>
                  <a:pt x="519" y="1275"/>
                </a:lnTo>
                <a:lnTo>
                  <a:pt x="506" y="1309"/>
                </a:lnTo>
                <a:lnTo>
                  <a:pt x="315" y="1309"/>
                </a:lnTo>
                <a:lnTo>
                  <a:pt x="303" y="1314"/>
                </a:lnTo>
                <a:lnTo>
                  <a:pt x="303" y="1336"/>
                </a:lnTo>
                <a:lnTo>
                  <a:pt x="247" y="1333"/>
                </a:lnTo>
                <a:lnTo>
                  <a:pt x="243" y="520"/>
                </a:lnTo>
                <a:lnTo>
                  <a:pt x="243" y="520"/>
                </a:lnTo>
                <a:lnTo>
                  <a:pt x="240" y="520"/>
                </a:lnTo>
                <a:lnTo>
                  <a:pt x="235" y="517"/>
                </a:lnTo>
                <a:lnTo>
                  <a:pt x="230" y="517"/>
                </a:lnTo>
                <a:lnTo>
                  <a:pt x="230" y="517"/>
                </a:lnTo>
                <a:lnTo>
                  <a:pt x="230" y="510"/>
                </a:lnTo>
                <a:lnTo>
                  <a:pt x="228" y="507"/>
                </a:lnTo>
                <a:lnTo>
                  <a:pt x="221" y="507"/>
                </a:lnTo>
                <a:lnTo>
                  <a:pt x="209" y="507"/>
                </a:lnTo>
                <a:lnTo>
                  <a:pt x="194" y="505"/>
                </a:lnTo>
                <a:lnTo>
                  <a:pt x="184" y="505"/>
                </a:lnTo>
                <a:lnTo>
                  <a:pt x="184" y="500"/>
                </a:lnTo>
                <a:lnTo>
                  <a:pt x="192" y="500"/>
                </a:lnTo>
                <a:lnTo>
                  <a:pt x="211" y="500"/>
                </a:lnTo>
                <a:lnTo>
                  <a:pt x="228" y="498"/>
                </a:lnTo>
                <a:lnTo>
                  <a:pt x="240" y="498"/>
                </a:lnTo>
                <a:lnTo>
                  <a:pt x="247" y="495"/>
                </a:lnTo>
                <a:lnTo>
                  <a:pt x="247" y="493"/>
                </a:lnTo>
                <a:lnTo>
                  <a:pt x="247" y="490"/>
                </a:lnTo>
                <a:lnTo>
                  <a:pt x="240" y="488"/>
                </a:lnTo>
                <a:lnTo>
                  <a:pt x="228" y="486"/>
                </a:lnTo>
                <a:lnTo>
                  <a:pt x="211" y="486"/>
                </a:lnTo>
                <a:lnTo>
                  <a:pt x="189" y="486"/>
                </a:lnTo>
                <a:lnTo>
                  <a:pt x="184" y="486"/>
                </a:lnTo>
                <a:lnTo>
                  <a:pt x="184" y="483"/>
                </a:lnTo>
                <a:lnTo>
                  <a:pt x="187" y="483"/>
                </a:lnTo>
                <a:lnTo>
                  <a:pt x="192" y="481"/>
                </a:lnTo>
                <a:lnTo>
                  <a:pt x="194" y="481"/>
                </a:lnTo>
                <a:lnTo>
                  <a:pt x="194" y="478"/>
                </a:lnTo>
                <a:lnTo>
                  <a:pt x="194" y="469"/>
                </a:lnTo>
                <a:lnTo>
                  <a:pt x="192" y="459"/>
                </a:lnTo>
                <a:lnTo>
                  <a:pt x="192" y="449"/>
                </a:lnTo>
                <a:lnTo>
                  <a:pt x="192" y="439"/>
                </a:lnTo>
                <a:lnTo>
                  <a:pt x="192" y="432"/>
                </a:lnTo>
                <a:lnTo>
                  <a:pt x="192" y="430"/>
                </a:lnTo>
                <a:lnTo>
                  <a:pt x="192" y="430"/>
                </a:lnTo>
                <a:lnTo>
                  <a:pt x="189" y="427"/>
                </a:lnTo>
                <a:lnTo>
                  <a:pt x="184" y="427"/>
                </a:lnTo>
                <a:lnTo>
                  <a:pt x="182" y="427"/>
                </a:lnTo>
                <a:lnTo>
                  <a:pt x="182" y="427"/>
                </a:lnTo>
                <a:lnTo>
                  <a:pt x="184" y="427"/>
                </a:lnTo>
                <a:lnTo>
                  <a:pt x="189" y="427"/>
                </a:lnTo>
                <a:lnTo>
                  <a:pt x="189" y="427"/>
                </a:lnTo>
                <a:lnTo>
                  <a:pt x="199" y="427"/>
                </a:lnTo>
                <a:lnTo>
                  <a:pt x="204" y="425"/>
                </a:lnTo>
                <a:lnTo>
                  <a:pt x="204" y="425"/>
                </a:lnTo>
                <a:lnTo>
                  <a:pt x="204" y="425"/>
                </a:lnTo>
                <a:lnTo>
                  <a:pt x="209" y="425"/>
                </a:lnTo>
                <a:lnTo>
                  <a:pt x="214" y="425"/>
                </a:lnTo>
                <a:lnTo>
                  <a:pt x="214" y="425"/>
                </a:lnTo>
                <a:lnTo>
                  <a:pt x="214" y="425"/>
                </a:lnTo>
                <a:lnTo>
                  <a:pt x="218" y="425"/>
                </a:lnTo>
                <a:lnTo>
                  <a:pt x="221" y="422"/>
                </a:lnTo>
                <a:lnTo>
                  <a:pt x="221" y="422"/>
                </a:lnTo>
                <a:lnTo>
                  <a:pt x="221" y="422"/>
                </a:lnTo>
                <a:lnTo>
                  <a:pt x="221" y="422"/>
                </a:lnTo>
                <a:lnTo>
                  <a:pt x="230" y="418"/>
                </a:lnTo>
                <a:lnTo>
                  <a:pt x="233" y="418"/>
                </a:lnTo>
                <a:lnTo>
                  <a:pt x="233" y="418"/>
                </a:lnTo>
                <a:lnTo>
                  <a:pt x="235" y="415"/>
                </a:lnTo>
                <a:lnTo>
                  <a:pt x="235" y="413"/>
                </a:lnTo>
                <a:lnTo>
                  <a:pt x="235" y="413"/>
                </a:lnTo>
                <a:lnTo>
                  <a:pt x="235" y="410"/>
                </a:lnTo>
                <a:lnTo>
                  <a:pt x="235" y="410"/>
                </a:lnTo>
                <a:lnTo>
                  <a:pt x="221" y="403"/>
                </a:lnTo>
                <a:lnTo>
                  <a:pt x="218" y="403"/>
                </a:lnTo>
                <a:lnTo>
                  <a:pt x="209" y="401"/>
                </a:lnTo>
                <a:lnTo>
                  <a:pt x="197" y="401"/>
                </a:lnTo>
                <a:lnTo>
                  <a:pt x="194" y="401"/>
                </a:lnTo>
                <a:lnTo>
                  <a:pt x="189" y="398"/>
                </a:lnTo>
                <a:lnTo>
                  <a:pt x="187" y="396"/>
                </a:lnTo>
                <a:lnTo>
                  <a:pt x="182" y="393"/>
                </a:lnTo>
                <a:lnTo>
                  <a:pt x="180" y="391"/>
                </a:lnTo>
                <a:lnTo>
                  <a:pt x="177" y="386"/>
                </a:lnTo>
                <a:lnTo>
                  <a:pt x="175" y="381"/>
                </a:lnTo>
                <a:lnTo>
                  <a:pt x="172" y="379"/>
                </a:lnTo>
                <a:lnTo>
                  <a:pt x="170" y="374"/>
                </a:lnTo>
                <a:lnTo>
                  <a:pt x="170" y="374"/>
                </a:lnTo>
                <a:lnTo>
                  <a:pt x="168" y="374"/>
                </a:lnTo>
                <a:lnTo>
                  <a:pt x="168" y="374"/>
                </a:lnTo>
                <a:lnTo>
                  <a:pt x="168" y="245"/>
                </a:lnTo>
                <a:lnTo>
                  <a:pt x="168" y="245"/>
                </a:lnTo>
                <a:lnTo>
                  <a:pt x="165" y="243"/>
                </a:lnTo>
                <a:lnTo>
                  <a:pt x="165" y="243"/>
                </a:lnTo>
                <a:lnTo>
                  <a:pt x="163" y="243"/>
                </a:lnTo>
                <a:lnTo>
                  <a:pt x="163" y="146"/>
                </a:lnTo>
                <a:lnTo>
                  <a:pt x="163" y="146"/>
                </a:lnTo>
                <a:lnTo>
                  <a:pt x="163" y="146"/>
                </a:lnTo>
                <a:lnTo>
                  <a:pt x="160" y="146"/>
                </a:lnTo>
                <a:lnTo>
                  <a:pt x="160" y="146"/>
                </a:lnTo>
                <a:lnTo>
                  <a:pt x="160" y="65"/>
                </a:lnTo>
                <a:lnTo>
                  <a:pt x="160" y="63"/>
                </a:lnTo>
                <a:lnTo>
                  <a:pt x="158" y="63"/>
                </a:lnTo>
                <a:lnTo>
                  <a:pt x="158" y="63"/>
                </a:lnTo>
                <a:lnTo>
                  <a:pt x="158" y="63"/>
                </a:lnTo>
                <a:lnTo>
                  <a:pt x="158" y="0"/>
                </a:lnTo>
                <a:lnTo>
                  <a:pt x="158" y="0"/>
                </a:lnTo>
                <a:lnTo>
                  <a:pt x="155" y="0"/>
                </a:lnTo>
                <a:lnTo>
                  <a:pt x="155" y="0"/>
                </a:lnTo>
                <a:lnTo>
                  <a:pt x="155" y="0"/>
                </a:lnTo>
                <a:lnTo>
                  <a:pt x="155" y="0"/>
                </a:lnTo>
                <a:lnTo>
                  <a:pt x="155" y="0"/>
                </a:lnTo>
                <a:lnTo>
                  <a:pt x="155" y="0"/>
                </a:lnTo>
                <a:lnTo>
                  <a:pt x="153" y="0"/>
                </a:lnTo>
                <a:lnTo>
                  <a:pt x="153" y="0"/>
                </a:lnTo>
                <a:lnTo>
                  <a:pt x="153" y="0"/>
                </a:lnTo>
                <a:lnTo>
                  <a:pt x="153" y="2"/>
                </a:lnTo>
                <a:lnTo>
                  <a:pt x="153" y="2"/>
                </a:lnTo>
                <a:lnTo>
                  <a:pt x="153" y="63"/>
                </a:lnTo>
                <a:lnTo>
                  <a:pt x="153" y="63"/>
                </a:lnTo>
                <a:lnTo>
                  <a:pt x="153" y="63"/>
                </a:lnTo>
                <a:lnTo>
                  <a:pt x="151" y="65"/>
                </a:lnTo>
                <a:lnTo>
                  <a:pt x="151" y="65"/>
                </a:lnTo>
                <a:lnTo>
                  <a:pt x="151" y="65"/>
                </a:lnTo>
                <a:lnTo>
                  <a:pt x="151" y="146"/>
                </a:lnTo>
                <a:lnTo>
                  <a:pt x="151" y="146"/>
                </a:lnTo>
                <a:lnTo>
                  <a:pt x="151" y="146"/>
                </a:lnTo>
                <a:lnTo>
                  <a:pt x="148" y="146"/>
                </a:lnTo>
                <a:lnTo>
                  <a:pt x="148" y="146"/>
                </a:lnTo>
                <a:lnTo>
                  <a:pt x="148" y="243"/>
                </a:lnTo>
                <a:lnTo>
                  <a:pt x="148" y="243"/>
                </a:lnTo>
                <a:lnTo>
                  <a:pt x="146" y="245"/>
                </a:lnTo>
                <a:lnTo>
                  <a:pt x="146" y="245"/>
                </a:lnTo>
                <a:lnTo>
                  <a:pt x="146" y="374"/>
                </a:lnTo>
                <a:lnTo>
                  <a:pt x="146" y="374"/>
                </a:lnTo>
                <a:lnTo>
                  <a:pt x="143" y="374"/>
                </a:lnTo>
                <a:lnTo>
                  <a:pt x="143" y="374"/>
                </a:lnTo>
                <a:lnTo>
                  <a:pt x="141" y="379"/>
                </a:lnTo>
                <a:lnTo>
                  <a:pt x="141" y="384"/>
                </a:lnTo>
                <a:lnTo>
                  <a:pt x="138" y="386"/>
                </a:lnTo>
                <a:lnTo>
                  <a:pt x="136" y="391"/>
                </a:lnTo>
                <a:lnTo>
                  <a:pt x="131" y="393"/>
                </a:lnTo>
                <a:lnTo>
                  <a:pt x="129" y="396"/>
                </a:lnTo>
                <a:lnTo>
                  <a:pt x="124" y="398"/>
                </a:lnTo>
                <a:lnTo>
                  <a:pt x="121" y="401"/>
                </a:lnTo>
                <a:lnTo>
                  <a:pt x="117" y="401"/>
                </a:lnTo>
                <a:lnTo>
                  <a:pt x="105" y="403"/>
                </a:lnTo>
                <a:lnTo>
                  <a:pt x="97" y="403"/>
                </a:lnTo>
                <a:lnTo>
                  <a:pt x="92" y="405"/>
                </a:lnTo>
                <a:lnTo>
                  <a:pt x="80" y="413"/>
                </a:lnTo>
                <a:lnTo>
                  <a:pt x="80" y="413"/>
                </a:lnTo>
                <a:lnTo>
                  <a:pt x="80" y="418"/>
                </a:lnTo>
                <a:lnTo>
                  <a:pt x="80" y="418"/>
                </a:lnTo>
                <a:lnTo>
                  <a:pt x="80" y="420"/>
                </a:lnTo>
                <a:lnTo>
                  <a:pt x="85" y="420"/>
                </a:lnTo>
                <a:lnTo>
                  <a:pt x="95" y="425"/>
                </a:lnTo>
                <a:lnTo>
                  <a:pt x="95" y="425"/>
                </a:lnTo>
                <a:lnTo>
                  <a:pt x="95" y="425"/>
                </a:lnTo>
                <a:lnTo>
                  <a:pt x="100" y="425"/>
                </a:lnTo>
                <a:lnTo>
                  <a:pt x="100" y="425"/>
                </a:lnTo>
                <a:lnTo>
                  <a:pt x="102" y="425"/>
                </a:lnTo>
                <a:lnTo>
                  <a:pt x="102" y="425"/>
                </a:lnTo>
                <a:lnTo>
                  <a:pt x="107" y="427"/>
                </a:lnTo>
                <a:lnTo>
                  <a:pt x="112" y="427"/>
                </a:lnTo>
                <a:lnTo>
                  <a:pt x="112" y="427"/>
                </a:lnTo>
                <a:lnTo>
                  <a:pt x="119" y="427"/>
                </a:lnTo>
                <a:lnTo>
                  <a:pt x="124" y="427"/>
                </a:lnTo>
                <a:lnTo>
                  <a:pt x="124" y="427"/>
                </a:lnTo>
                <a:lnTo>
                  <a:pt x="124" y="427"/>
                </a:lnTo>
                <a:lnTo>
                  <a:pt x="129" y="427"/>
                </a:lnTo>
                <a:lnTo>
                  <a:pt x="129" y="427"/>
                </a:lnTo>
                <a:lnTo>
                  <a:pt x="126" y="430"/>
                </a:lnTo>
                <a:lnTo>
                  <a:pt x="121" y="430"/>
                </a:lnTo>
                <a:lnTo>
                  <a:pt x="119" y="430"/>
                </a:lnTo>
                <a:lnTo>
                  <a:pt x="119" y="432"/>
                </a:lnTo>
                <a:lnTo>
                  <a:pt x="119" y="439"/>
                </a:lnTo>
                <a:lnTo>
                  <a:pt x="119" y="449"/>
                </a:lnTo>
                <a:lnTo>
                  <a:pt x="119" y="459"/>
                </a:lnTo>
                <a:lnTo>
                  <a:pt x="119" y="469"/>
                </a:lnTo>
                <a:lnTo>
                  <a:pt x="119" y="478"/>
                </a:lnTo>
                <a:lnTo>
                  <a:pt x="119" y="481"/>
                </a:lnTo>
                <a:lnTo>
                  <a:pt x="121" y="481"/>
                </a:lnTo>
                <a:lnTo>
                  <a:pt x="124" y="483"/>
                </a:lnTo>
                <a:lnTo>
                  <a:pt x="129" y="483"/>
                </a:lnTo>
                <a:lnTo>
                  <a:pt x="131" y="483"/>
                </a:lnTo>
                <a:lnTo>
                  <a:pt x="131" y="486"/>
                </a:lnTo>
                <a:lnTo>
                  <a:pt x="119" y="486"/>
                </a:lnTo>
                <a:lnTo>
                  <a:pt x="100" y="486"/>
                </a:lnTo>
                <a:lnTo>
                  <a:pt x="83" y="488"/>
                </a:lnTo>
                <a:lnTo>
                  <a:pt x="73" y="490"/>
                </a:lnTo>
                <a:lnTo>
                  <a:pt x="66" y="490"/>
                </a:lnTo>
                <a:lnTo>
                  <a:pt x="66" y="495"/>
                </a:lnTo>
                <a:lnTo>
                  <a:pt x="68" y="498"/>
                </a:lnTo>
                <a:lnTo>
                  <a:pt x="75" y="498"/>
                </a:lnTo>
                <a:lnTo>
                  <a:pt x="88" y="500"/>
                </a:lnTo>
                <a:lnTo>
                  <a:pt x="105" y="500"/>
                </a:lnTo>
                <a:lnTo>
                  <a:pt x="124" y="500"/>
                </a:lnTo>
                <a:lnTo>
                  <a:pt x="131" y="500"/>
                </a:lnTo>
                <a:lnTo>
                  <a:pt x="131" y="505"/>
                </a:lnTo>
                <a:lnTo>
                  <a:pt x="121" y="507"/>
                </a:lnTo>
                <a:lnTo>
                  <a:pt x="107" y="507"/>
                </a:lnTo>
                <a:lnTo>
                  <a:pt x="95" y="507"/>
                </a:lnTo>
                <a:lnTo>
                  <a:pt x="88" y="510"/>
                </a:lnTo>
                <a:lnTo>
                  <a:pt x="88" y="510"/>
                </a:lnTo>
                <a:lnTo>
                  <a:pt x="88" y="520"/>
                </a:lnTo>
                <a:lnTo>
                  <a:pt x="85" y="520"/>
                </a:lnTo>
                <a:lnTo>
                  <a:pt x="80" y="520"/>
                </a:lnTo>
                <a:lnTo>
                  <a:pt x="75" y="520"/>
                </a:lnTo>
                <a:lnTo>
                  <a:pt x="73" y="520"/>
                </a:lnTo>
                <a:lnTo>
                  <a:pt x="73" y="520"/>
                </a:lnTo>
                <a:lnTo>
                  <a:pt x="78" y="1331"/>
                </a:lnTo>
                <a:lnTo>
                  <a:pt x="27" y="1333"/>
                </a:lnTo>
                <a:lnTo>
                  <a:pt x="27" y="1350"/>
                </a:lnTo>
                <a:lnTo>
                  <a:pt x="0" y="1353"/>
                </a:lnTo>
                <a:lnTo>
                  <a:pt x="0" y="1671"/>
                </a:lnTo>
                <a:lnTo>
                  <a:pt x="1279" y="1671"/>
                </a:lnTo>
                <a:lnTo>
                  <a:pt x="1279" y="1154"/>
                </a:lnTo>
                <a:close/>
                <a:moveTo>
                  <a:pt x="126" y="498"/>
                </a:moveTo>
                <a:lnTo>
                  <a:pt x="124" y="498"/>
                </a:lnTo>
                <a:lnTo>
                  <a:pt x="121" y="498"/>
                </a:lnTo>
                <a:lnTo>
                  <a:pt x="119" y="498"/>
                </a:lnTo>
                <a:lnTo>
                  <a:pt x="117" y="498"/>
                </a:lnTo>
                <a:lnTo>
                  <a:pt x="119" y="498"/>
                </a:lnTo>
                <a:lnTo>
                  <a:pt x="121" y="498"/>
                </a:lnTo>
                <a:lnTo>
                  <a:pt x="124" y="498"/>
                </a:lnTo>
                <a:lnTo>
                  <a:pt x="126" y="498"/>
                </a:lnTo>
                <a:lnTo>
                  <a:pt x="131" y="498"/>
                </a:lnTo>
                <a:lnTo>
                  <a:pt x="126" y="498"/>
                </a:lnTo>
                <a:close/>
                <a:moveTo>
                  <a:pt x="117" y="568"/>
                </a:moveTo>
                <a:lnTo>
                  <a:pt x="121" y="568"/>
                </a:lnTo>
                <a:lnTo>
                  <a:pt x="131" y="568"/>
                </a:lnTo>
                <a:lnTo>
                  <a:pt x="138" y="568"/>
                </a:lnTo>
                <a:lnTo>
                  <a:pt x="138" y="656"/>
                </a:lnTo>
                <a:lnTo>
                  <a:pt x="134" y="656"/>
                </a:lnTo>
                <a:lnTo>
                  <a:pt x="124" y="656"/>
                </a:lnTo>
                <a:lnTo>
                  <a:pt x="119" y="656"/>
                </a:lnTo>
                <a:lnTo>
                  <a:pt x="117" y="568"/>
                </a:lnTo>
                <a:close/>
                <a:moveTo>
                  <a:pt x="119" y="673"/>
                </a:moveTo>
                <a:lnTo>
                  <a:pt x="126" y="673"/>
                </a:lnTo>
                <a:lnTo>
                  <a:pt x="136" y="673"/>
                </a:lnTo>
                <a:lnTo>
                  <a:pt x="138" y="673"/>
                </a:lnTo>
                <a:lnTo>
                  <a:pt x="138" y="799"/>
                </a:lnTo>
                <a:lnTo>
                  <a:pt x="136" y="799"/>
                </a:lnTo>
                <a:lnTo>
                  <a:pt x="126" y="799"/>
                </a:lnTo>
                <a:lnTo>
                  <a:pt x="119" y="799"/>
                </a:lnTo>
                <a:lnTo>
                  <a:pt x="119" y="673"/>
                </a:lnTo>
                <a:close/>
                <a:moveTo>
                  <a:pt x="119" y="814"/>
                </a:moveTo>
                <a:lnTo>
                  <a:pt x="124" y="814"/>
                </a:lnTo>
                <a:lnTo>
                  <a:pt x="136" y="814"/>
                </a:lnTo>
                <a:lnTo>
                  <a:pt x="141" y="814"/>
                </a:lnTo>
                <a:lnTo>
                  <a:pt x="141" y="937"/>
                </a:lnTo>
                <a:lnTo>
                  <a:pt x="136" y="937"/>
                </a:lnTo>
                <a:lnTo>
                  <a:pt x="129" y="937"/>
                </a:lnTo>
                <a:lnTo>
                  <a:pt x="119" y="937"/>
                </a:lnTo>
                <a:lnTo>
                  <a:pt x="119" y="814"/>
                </a:lnTo>
                <a:close/>
                <a:moveTo>
                  <a:pt x="119" y="957"/>
                </a:moveTo>
                <a:lnTo>
                  <a:pt x="126" y="957"/>
                </a:lnTo>
                <a:lnTo>
                  <a:pt x="136" y="957"/>
                </a:lnTo>
                <a:lnTo>
                  <a:pt x="141" y="957"/>
                </a:lnTo>
                <a:lnTo>
                  <a:pt x="141" y="1071"/>
                </a:lnTo>
                <a:lnTo>
                  <a:pt x="138" y="1071"/>
                </a:lnTo>
                <a:lnTo>
                  <a:pt x="129" y="1071"/>
                </a:lnTo>
                <a:lnTo>
                  <a:pt x="121" y="1073"/>
                </a:lnTo>
                <a:lnTo>
                  <a:pt x="119" y="957"/>
                </a:lnTo>
                <a:close/>
                <a:moveTo>
                  <a:pt x="129" y="1185"/>
                </a:moveTo>
                <a:lnTo>
                  <a:pt x="121" y="1188"/>
                </a:lnTo>
                <a:lnTo>
                  <a:pt x="121" y="1095"/>
                </a:lnTo>
                <a:lnTo>
                  <a:pt x="126" y="1095"/>
                </a:lnTo>
                <a:lnTo>
                  <a:pt x="136" y="1095"/>
                </a:lnTo>
                <a:lnTo>
                  <a:pt x="141" y="1095"/>
                </a:lnTo>
                <a:lnTo>
                  <a:pt x="141" y="1185"/>
                </a:lnTo>
                <a:lnTo>
                  <a:pt x="129" y="1185"/>
                </a:lnTo>
                <a:close/>
                <a:moveTo>
                  <a:pt x="182" y="568"/>
                </a:moveTo>
                <a:lnTo>
                  <a:pt x="189" y="568"/>
                </a:lnTo>
                <a:lnTo>
                  <a:pt x="197" y="568"/>
                </a:lnTo>
                <a:lnTo>
                  <a:pt x="197" y="656"/>
                </a:lnTo>
                <a:lnTo>
                  <a:pt x="194" y="656"/>
                </a:lnTo>
                <a:lnTo>
                  <a:pt x="182" y="656"/>
                </a:lnTo>
                <a:lnTo>
                  <a:pt x="182" y="568"/>
                </a:lnTo>
                <a:close/>
                <a:moveTo>
                  <a:pt x="182" y="673"/>
                </a:moveTo>
                <a:lnTo>
                  <a:pt x="189" y="673"/>
                </a:lnTo>
                <a:lnTo>
                  <a:pt x="197" y="673"/>
                </a:lnTo>
                <a:lnTo>
                  <a:pt x="199" y="799"/>
                </a:lnTo>
                <a:lnTo>
                  <a:pt x="189" y="799"/>
                </a:lnTo>
                <a:lnTo>
                  <a:pt x="182" y="799"/>
                </a:lnTo>
                <a:lnTo>
                  <a:pt x="182" y="673"/>
                </a:lnTo>
                <a:close/>
                <a:moveTo>
                  <a:pt x="182" y="814"/>
                </a:moveTo>
                <a:lnTo>
                  <a:pt x="194" y="814"/>
                </a:lnTo>
                <a:lnTo>
                  <a:pt x="199" y="814"/>
                </a:lnTo>
                <a:lnTo>
                  <a:pt x="199" y="937"/>
                </a:lnTo>
                <a:lnTo>
                  <a:pt x="192" y="937"/>
                </a:lnTo>
                <a:lnTo>
                  <a:pt x="184" y="937"/>
                </a:lnTo>
                <a:lnTo>
                  <a:pt x="182" y="814"/>
                </a:lnTo>
                <a:close/>
                <a:moveTo>
                  <a:pt x="184" y="957"/>
                </a:moveTo>
                <a:lnTo>
                  <a:pt x="194" y="957"/>
                </a:lnTo>
                <a:lnTo>
                  <a:pt x="199" y="957"/>
                </a:lnTo>
                <a:lnTo>
                  <a:pt x="199" y="1071"/>
                </a:lnTo>
                <a:lnTo>
                  <a:pt x="192" y="1071"/>
                </a:lnTo>
                <a:lnTo>
                  <a:pt x="184" y="1071"/>
                </a:lnTo>
                <a:lnTo>
                  <a:pt x="184" y="957"/>
                </a:lnTo>
                <a:close/>
                <a:moveTo>
                  <a:pt x="199" y="1188"/>
                </a:moveTo>
                <a:lnTo>
                  <a:pt x="184" y="1185"/>
                </a:lnTo>
                <a:lnTo>
                  <a:pt x="184" y="1098"/>
                </a:lnTo>
                <a:lnTo>
                  <a:pt x="197" y="1098"/>
                </a:lnTo>
                <a:lnTo>
                  <a:pt x="199" y="1098"/>
                </a:lnTo>
                <a:lnTo>
                  <a:pt x="201" y="1188"/>
                </a:lnTo>
                <a:lnTo>
                  <a:pt x="199" y="1188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353775" y="3953065"/>
            <a:ext cx="17091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Создание</a:t>
            </a:r>
            <a:endParaRPr lang="id-ID" sz="2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2797630" y="3956793"/>
            <a:ext cx="17091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Создание</a:t>
            </a:r>
            <a:endParaRPr lang="id-ID" sz="2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5233731" y="3953932"/>
            <a:ext cx="17091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Создание</a:t>
            </a:r>
            <a:endParaRPr lang="id-ID" sz="2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7930821" y="3955540"/>
            <a:ext cx="12314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Выход</a:t>
            </a:r>
            <a:endParaRPr lang="id-ID" sz="2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9799814" y="3949577"/>
            <a:ext cx="23727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Объединение</a:t>
            </a:r>
            <a:endParaRPr lang="id-ID" sz="2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4654450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000"/>
                            </p:stCondLst>
                            <p:childTnLst>
                              <p:par>
                                <p:cTn id="4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500"/>
                            </p:stCondLst>
                            <p:childTnLst>
                              <p:par>
                                <p:cTn id="4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0"/>
                            </p:stCondLst>
                            <p:childTnLst>
                              <p:par>
                                <p:cTn id="5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50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6000"/>
                            </p:stCondLst>
                            <p:childTnLst>
                              <p:par>
                                <p:cTn id="5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500"/>
                            </p:stCondLst>
                            <p:childTnLst>
                              <p:par>
                                <p:cTn id="6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7000"/>
                            </p:stCondLst>
                            <p:childTnLst>
                              <p:par>
                                <p:cTn id="6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7500"/>
                            </p:stCondLst>
                            <p:childTnLst>
                              <p:par>
                                <p:cTn id="71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8000"/>
                            </p:stCondLst>
                            <p:childTnLst>
                              <p:par>
                                <p:cTn id="7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8500"/>
                            </p:stCondLst>
                            <p:childTnLst>
                              <p:par>
                                <p:cTn id="8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9000"/>
                            </p:stCondLst>
                            <p:childTnLst>
                              <p:par>
                                <p:cTn id="8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9500"/>
                            </p:stCondLst>
                            <p:childTnLst>
                              <p:par>
                                <p:cTn id="8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0000"/>
                            </p:stCondLst>
                            <p:childTnLst>
                              <p:par>
                                <p:cTn id="92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0500"/>
                            </p:stCondLst>
                            <p:childTnLst>
                              <p:par>
                                <p:cTn id="9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1000"/>
                            </p:stCondLst>
                            <p:childTnLst>
                              <p:par>
                                <p:cTn id="10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1500"/>
                            </p:stCondLst>
                            <p:childTnLst>
                              <p:par>
                                <p:cTn id="10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2000"/>
                            </p:stCondLst>
                            <p:childTnLst>
                              <p:par>
                                <p:cTn id="10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2500"/>
                            </p:stCondLst>
                            <p:childTnLst>
                              <p:par>
                                <p:cTn id="113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3000"/>
                            </p:stCondLst>
                            <p:childTnLst>
                              <p:par>
                                <p:cTn id="1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3500"/>
                            </p:stCondLst>
                            <p:childTnLst>
                              <p:par>
                                <p:cTn id="1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11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7" grpId="0" animBg="1"/>
      <p:bldP spid="28" grpId="0" animBg="1"/>
      <p:bldP spid="29" grpId="0" animBg="1"/>
      <p:bldP spid="30" grpId="0" animBg="1"/>
      <p:bldP spid="31" grpId="0" animBg="1"/>
      <p:bldP spid="37" grpId="0"/>
      <p:bldP spid="39" grpId="0"/>
      <p:bldP spid="40" grpId="0"/>
      <p:bldP spid="41" grpId="0"/>
      <p:bldP spid="4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>
                <a:solidFill>
                  <a:schemeClr val="accent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Почему</a:t>
            </a:r>
            <a:r>
              <a:rPr lang="ru-RU" sz="3300" dirty="0">
                <a:solidFill>
                  <a:schemeClr val="accent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мы?</a:t>
            </a:r>
            <a:endParaRPr lang="id-ID" sz="3300" dirty="0">
              <a:solidFill>
                <a:schemeClr val="accent3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0E94B5-8C35-4E38-8FC1-B73EBEBA3C09}" type="slidenum">
              <a:rPr lang="id-ID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/>
              <a:t>7</a:t>
            </a:fld>
            <a:endParaRPr lang="id-ID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846138" y="5799138"/>
            <a:ext cx="4651375" cy="549275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Freeform 6"/>
          <p:cNvSpPr>
            <a:spLocks/>
          </p:cNvSpPr>
          <p:nvPr/>
        </p:nvSpPr>
        <p:spPr bwMode="auto">
          <a:xfrm>
            <a:off x="847725" y="5240338"/>
            <a:ext cx="4646612" cy="558800"/>
          </a:xfrm>
          <a:custGeom>
            <a:avLst/>
            <a:gdLst>
              <a:gd name="T0" fmla="*/ 2501 w 2927"/>
              <a:gd name="T1" fmla="*/ 0 h 352"/>
              <a:gd name="T2" fmla="*/ 427 w 2927"/>
              <a:gd name="T3" fmla="*/ 0 h 352"/>
              <a:gd name="T4" fmla="*/ 0 w 2927"/>
              <a:gd name="T5" fmla="*/ 352 h 352"/>
              <a:gd name="T6" fmla="*/ 2927 w 2927"/>
              <a:gd name="T7" fmla="*/ 352 h 352"/>
              <a:gd name="T8" fmla="*/ 2501 w 2927"/>
              <a:gd name="T9" fmla="*/ 0 h 3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927" h="352">
                <a:moveTo>
                  <a:pt x="2501" y="0"/>
                </a:moveTo>
                <a:lnTo>
                  <a:pt x="427" y="0"/>
                </a:lnTo>
                <a:lnTo>
                  <a:pt x="0" y="352"/>
                </a:lnTo>
                <a:lnTo>
                  <a:pt x="2927" y="352"/>
                </a:lnTo>
                <a:lnTo>
                  <a:pt x="2501" y="0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Freeform 7"/>
          <p:cNvSpPr>
            <a:spLocks/>
          </p:cNvSpPr>
          <p:nvPr/>
        </p:nvSpPr>
        <p:spPr bwMode="auto">
          <a:xfrm>
            <a:off x="847725" y="5240338"/>
            <a:ext cx="4646612" cy="558800"/>
          </a:xfrm>
          <a:custGeom>
            <a:avLst/>
            <a:gdLst>
              <a:gd name="T0" fmla="*/ 2501 w 2927"/>
              <a:gd name="T1" fmla="*/ 0 h 352"/>
              <a:gd name="T2" fmla="*/ 427 w 2927"/>
              <a:gd name="T3" fmla="*/ 0 h 352"/>
              <a:gd name="T4" fmla="*/ 0 w 2927"/>
              <a:gd name="T5" fmla="*/ 352 h 352"/>
              <a:gd name="T6" fmla="*/ 2927 w 2927"/>
              <a:gd name="T7" fmla="*/ 352 h 352"/>
              <a:gd name="T8" fmla="*/ 2501 w 2927"/>
              <a:gd name="T9" fmla="*/ 0 h 3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927" h="352">
                <a:moveTo>
                  <a:pt x="2501" y="0"/>
                </a:moveTo>
                <a:lnTo>
                  <a:pt x="427" y="0"/>
                </a:lnTo>
                <a:lnTo>
                  <a:pt x="0" y="352"/>
                </a:lnTo>
                <a:lnTo>
                  <a:pt x="2927" y="352"/>
                </a:lnTo>
                <a:lnTo>
                  <a:pt x="2501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Rectangle 9"/>
          <p:cNvSpPr>
            <a:spLocks noChangeArrowheads="1"/>
          </p:cNvSpPr>
          <p:nvPr/>
        </p:nvSpPr>
        <p:spPr bwMode="auto">
          <a:xfrm>
            <a:off x="1190625" y="4979988"/>
            <a:ext cx="3962400" cy="54927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Freeform 10"/>
          <p:cNvSpPr>
            <a:spLocks/>
          </p:cNvSpPr>
          <p:nvPr/>
        </p:nvSpPr>
        <p:spPr bwMode="auto">
          <a:xfrm>
            <a:off x="1190625" y="4413250"/>
            <a:ext cx="3967162" cy="566737"/>
          </a:xfrm>
          <a:custGeom>
            <a:avLst/>
            <a:gdLst>
              <a:gd name="T0" fmla="*/ 2071 w 2499"/>
              <a:gd name="T1" fmla="*/ 0 h 357"/>
              <a:gd name="T2" fmla="*/ 425 w 2499"/>
              <a:gd name="T3" fmla="*/ 0 h 357"/>
              <a:gd name="T4" fmla="*/ 0 w 2499"/>
              <a:gd name="T5" fmla="*/ 357 h 357"/>
              <a:gd name="T6" fmla="*/ 2499 w 2499"/>
              <a:gd name="T7" fmla="*/ 357 h 357"/>
              <a:gd name="T8" fmla="*/ 2071 w 2499"/>
              <a:gd name="T9" fmla="*/ 0 h 3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499" h="357">
                <a:moveTo>
                  <a:pt x="2071" y="0"/>
                </a:moveTo>
                <a:lnTo>
                  <a:pt x="425" y="0"/>
                </a:lnTo>
                <a:lnTo>
                  <a:pt x="0" y="357"/>
                </a:lnTo>
                <a:lnTo>
                  <a:pt x="2499" y="357"/>
                </a:lnTo>
                <a:lnTo>
                  <a:pt x="2071" y="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Freeform 11"/>
          <p:cNvSpPr>
            <a:spLocks/>
          </p:cNvSpPr>
          <p:nvPr/>
        </p:nvSpPr>
        <p:spPr bwMode="auto">
          <a:xfrm>
            <a:off x="1190625" y="4413250"/>
            <a:ext cx="3967162" cy="566737"/>
          </a:xfrm>
          <a:custGeom>
            <a:avLst/>
            <a:gdLst>
              <a:gd name="T0" fmla="*/ 2071 w 2499"/>
              <a:gd name="T1" fmla="*/ 0 h 357"/>
              <a:gd name="T2" fmla="*/ 425 w 2499"/>
              <a:gd name="T3" fmla="*/ 0 h 357"/>
              <a:gd name="T4" fmla="*/ 0 w 2499"/>
              <a:gd name="T5" fmla="*/ 357 h 357"/>
              <a:gd name="T6" fmla="*/ 2499 w 2499"/>
              <a:gd name="T7" fmla="*/ 357 h 357"/>
              <a:gd name="T8" fmla="*/ 2071 w 2499"/>
              <a:gd name="T9" fmla="*/ 0 h 3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499" h="357">
                <a:moveTo>
                  <a:pt x="2071" y="0"/>
                </a:moveTo>
                <a:lnTo>
                  <a:pt x="425" y="0"/>
                </a:lnTo>
                <a:lnTo>
                  <a:pt x="0" y="357"/>
                </a:lnTo>
                <a:lnTo>
                  <a:pt x="2499" y="357"/>
                </a:lnTo>
                <a:lnTo>
                  <a:pt x="2071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Rectangle 14"/>
          <p:cNvSpPr>
            <a:spLocks noChangeArrowheads="1"/>
          </p:cNvSpPr>
          <p:nvPr/>
        </p:nvSpPr>
        <p:spPr bwMode="auto">
          <a:xfrm>
            <a:off x="1525588" y="4133850"/>
            <a:ext cx="3292475" cy="55721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Freeform 15"/>
          <p:cNvSpPr>
            <a:spLocks/>
          </p:cNvSpPr>
          <p:nvPr/>
        </p:nvSpPr>
        <p:spPr bwMode="auto">
          <a:xfrm>
            <a:off x="1525588" y="3584575"/>
            <a:ext cx="3292475" cy="549275"/>
          </a:xfrm>
          <a:custGeom>
            <a:avLst/>
            <a:gdLst>
              <a:gd name="T0" fmla="*/ 1646 w 2074"/>
              <a:gd name="T1" fmla="*/ 0 h 346"/>
              <a:gd name="T2" fmla="*/ 427 w 2074"/>
              <a:gd name="T3" fmla="*/ 0 h 346"/>
              <a:gd name="T4" fmla="*/ 0 w 2074"/>
              <a:gd name="T5" fmla="*/ 346 h 346"/>
              <a:gd name="T6" fmla="*/ 2074 w 2074"/>
              <a:gd name="T7" fmla="*/ 346 h 346"/>
              <a:gd name="T8" fmla="*/ 1646 w 2074"/>
              <a:gd name="T9" fmla="*/ 0 h 3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74" h="346">
                <a:moveTo>
                  <a:pt x="1646" y="0"/>
                </a:moveTo>
                <a:lnTo>
                  <a:pt x="427" y="0"/>
                </a:lnTo>
                <a:lnTo>
                  <a:pt x="0" y="346"/>
                </a:lnTo>
                <a:lnTo>
                  <a:pt x="2074" y="346"/>
                </a:lnTo>
                <a:lnTo>
                  <a:pt x="1646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Freeform 16"/>
          <p:cNvSpPr>
            <a:spLocks/>
          </p:cNvSpPr>
          <p:nvPr/>
        </p:nvSpPr>
        <p:spPr bwMode="auto">
          <a:xfrm>
            <a:off x="1525588" y="3584575"/>
            <a:ext cx="3292475" cy="549275"/>
          </a:xfrm>
          <a:custGeom>
            <a:avLst/>
            <a:gdLst>
              <a:gd name="T0" fmla="*/ 1646 w 2074"/>
              <a:gd name="T1" fmla="*/ 0 h 346"/>
              <a:gd name="T2" fmla="*/ 427 w 2074"/>
              <a:gd name="T3" fmla="*/ 0 h 346"/>
              <a:gd name="T4" fmla="*/ 0 w 2074"/>
              <a:gd name="T5" fmla="*/ 346 h 346"/>
              <a:gd name="T6" fmla="*/ 2074 w 2074"/>
              <a:gd name="T7" fmla="*/ 346 h 346"/>
              <a:gd name="T8" fmla="*/ 1646 w 2074"/>
              <a:gd name="T9" fmla="*/ 0 h 3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74" h="346">
                <a:moveTo>
                  <a:pt x="1646" y="0"/>
                </a:moveTo>
                <a:lnTo>
                  <a:pt x="427" y="0"/>
                </a:lnTo>
                <a:lnTo>
                  <a:pt x="0" y="346"/>
                </a:lnTo>
                <a:lnTo>
                  <a:pt x="2074" y="346"/>
                </a:lnTo>
                <a:lnTo>
                  <a:pt x="1646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7" name="Rectangle 18"/>
          <p:cNvSpPr>
            <a:spLocks noChangeArrowheads="1"/>
          </p:cNvSpPr>
          <p:nvPr/>
        </p:nvSpPr>
        <p:spPr bwMode="auto">
          <a:xfrm>
            <a:off x="1860550" y="3305175"/>
            <a:ext cx="2622550" cy="5588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8" name="Freeform 19"/>
          <p:cNvSpPr>
            <a:spLocks/>
          </p:cNvSpPr>
          <p:nvPr/>
        </p:nvSpPr>
        <p:spPr bwMode="auto">
          <a:xfrm>
            <a:off x="1865313" y="2747963"/>
            <a:ext cx="2613025" cy="557212"/>
          </a:xfrm>
          <a:custGeom>
            <a:avLst/>
            <a:gdLst>
              <a:gd name="T0" fmla="*/ 1220 w 1646"/>
              <a:gd name="T1" fmla="*/ 0 h 351"/>
              <a:gd name="T2" fmla="*/ 426 w 1646"/>
              <a:gd name="T3" fmla="*/ 0 h 351"/>
              <a:gd name="T4" fmla="*/ 0 w 1646"/>
              <a:gd name="T5" fmla="*/ 351 h 351"/>
              <a:gd name="T6" fmla="*/ 1646 w 1646"/>
              <a:gd name="T7" fmla="*/ 351 h 351"/>
              <a:gd name="T8" fmla="*/ 1220 w 1646"/>
              <a:gd name="T9" fmla="*/ 0 h 3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646" h="351">
                <a:moveTo>
                  <a:pt x="1220" y="0"/>
                </a:moveTo>
                <a:lnTo>
                  <a:pt x="426" y="0"/>
                </a:lnTo>
                <a:lnTo>
                  <a:pt x="0" y="351"/>
                </a:lnTo>
                <a:lnTo>
                  <a:pt x="1646" y="351"/>
                </a:lnTo>
                <a:lnTo>
                  <a:pt x="1220" y="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" name="Freeform 20"/>
          <p:cNvSpPr>
            <a:spLocks/>
          </p:cNvSpPr>
          <p:nvPr/>
        </p:nvSpPr>
        <p:spPr bwMode="auto">
          <a:xfrm>
            <a:off x="1865313" y="2747963"/>
            <a:ext cx="2613025" cy="557212"/>
          </a:xfrm>
          <a:custGeom>
            <a:avLst/>
            <a:gdLst>
              <a:gd name="T0" fmla="*/ 1220 w 1646"/>
              <a:gd name="T1" fmla="*/ 0 h 351"/>
              <a:gd name="T2" fmla="*/ 426 w 1646"/>
              <a:gd name="T3" fmla="*/ 0 h 351"/>
              <a:gd name="T4" fmla="*/ 0 w 1646"/>
              <a:gd name="T5" fmla="*/ 351 h 351"/>
              <a:gd name="T6" fmla="*/ 1646 w 1646"/>
              <a:gd name="T7" fmla="*/ 351 h 351"/>
              <a:gd name="T8" fmla="*/ 1220 w 1646"/>
              <a:gd name="T9" fmla="*/ 0 h 3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646" h="351">
                <a:moveTo>
                  <a:pt x="1220" y="0"/>
                </a:moveTo>
                <a:lnTo>
                  <a:pt x="426" y="0"/>
                </a:lnTo>
                <a:lnTo>
                  <a:pt x="0" y="351"/>
                </a:lnTo>
                <a:lnTo>
                  <a:pt x="1646" y="351"/>
                </a:lnTo>
                <a:lnTo>
                  <a:pt x="122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0" name="Rectangle 22"/>
          <p:cNvSpPr>
            <a:spLocks noChangeArrowheads="1"/>
          </p:cNvSpPr>
          <p:nvPr/>
        </p:nvSpPr>
        <p:spPr bwMode="auto">
          <a:xfrm>
            <a:off x="2203450" y="2468563"/>
            <a:ext cx="1935162" cy="5588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5" name="Freeform 27"/>
          <p:cNvSpPr>
            <a:spLocks/>
          </p:cNvSpPr>
          <p:nvPr/>
        </p:nvSpPr>
        <p:spPr bwMode="auto">
          <a:xfrm>
            <a:off x="2203450" y="2301876"/>
            <a:ext cx="1935162" cy="166687"/>
          </a:xfrm>
          <a:custGeom>
            <a:avLst/>
            <a:gdLst>
              <a:gd name="T0" fmla="*/ 854 w 1219"/>
              <a:gd name="T1" fmla="*/ 0 h 105"/>
              <a:gd name="T2" fmla="*/ 365 w 1219"/>
              <a:gd name="T3" fmla="*/ 0 h 105"/>
              <a:gd name="T4" fmla="*/ 0 w 1219"/>
              <a:gd name="T5" fmla="*/ 105 h 105"/>
              <a:gd name="T6" fmla="*/ 1219 w 1219"/>
              <a:gd name="T7" fmla="*/ 105 h 105"/>
              <a:gd name="T8" fmla="*/ 854 w 1219"/>
              <a:gd name="T9" fmla="*/ 0 h 10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19" h="105">
                <a:moveTo>
                  <a:pt x="854" y="0"/>
                </a:moveTo>
                <a:lnTo>
                  <a:pt x="365" y="0"/>
                </a:lnTo>
                <a:lnTo>
                  <a:pt x="0" y="105"/>
                </a:lnTo>
                <a:lnTo>
                  <a:pt x="1219" y="105"/>
                </a:lnTo>
                <a:lnTo>
                  <a:pt x="854" y="0"/>
                </a:ln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Freeform 28"/>
          <p:cNvSpPr>
            <a:spLocks/>
          </p:cNvSpPr>
          <p:nvPr/>
        </p:nvSpPr>
        <p:spPr bwMode="auto">
          <a:xfrm>
            <a:off x="2203450" y="2301876"/>
            <a:ext cx="1935162" cy="166687"/>
          </a:xfrm>
          <a:custGeom>
            <a:avLst/>
            <a:gdLst>
              <a:gd name="T0" fmla="*/ 854 w 1219"/>
              <a:gd name="T1" fmla="*/ 0 h 105"/>
              <a:gd name="T2" fmla="*/ 365 w 1219"/>
              <a:gd name="T3" fmla="*/ 0 h 105"/>
              <a:gd name="T4" fmla="*/ 0 w 1219"/>
              <a:gd name="T5" fmla="*/ 105 h 105"/>
              <a:gd name="T6" fmla="*/ 1219 w 1219"/>
              <a:gd name="T7" fmla="*/ 105 h 105"/>
              <a:gd name="T8" fmla="*/ 854 w 1219"/>
              <a:gd name="T9" fmla="*/ 0 h 10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19" h="105">
                <a:moveTo>
                  <a:pt x="854" y="0"/>
                </a:moveTo>
                <a:lnTo>
                  <a:pt x="365" y="0"/>
                </a:lnTo>
                <a:lnTo>
                  <a:pt x="0" y="105"/>
                </a:lnTo>
                <a:lnTo>
                  <a:pt x="1219" y="105"/>
                </a:lnTo>
                <a:lnTo>
                  <a:pt x="854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34" name="Group 33"/>
          <p:cNvGrpSpPr/>
          <p:nvPr/>
        </p:nvGrpSpPr>
        <p:grpSpPr>
          <a:xfrm>
            <a:off x="2823059" y="1554437"/>
            <a:ext cx="663091" cy="856201"/>
            <a:chOff x="10538124" y="1938338"/>
            <a:chExt cx="904874" cy="1168399"/>
          </a:xfrm>
          <a:solidFill>
            <a:schemeClr val="tx2"/>
          </a:solidFill>
        </p:grpSpPr>
        <p:sp>
          <p:nvSpPr>
            <p:cNvPr id="36" name="Oval 44"/>
            <p:cNvSpPr>
              <a:spLocks noChangeArrowheads="1"/>
            </p:cNvSpPr>
            <p:nvPr/>
          </p:nvSpPr>
          <p:spPr bwMode="auto">
            <a:xfrm>
              <a:off x="10877849" y="1966913"/>
              <a:ext cx="225425" cy="22542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7" name="Freeform 45"/>
            <p:cNvSpPr>
              <a:spLocks noEditPoints="1"/>
            </p:cNvSpPr>
            <p:nvPr/>
          </p:nvSpPr>
          <p:spPr bwMode="auto">
            <a:xfrm>
              <a:off x="10538124" y="1938338"/>
              <a:ext cx="904874" cy="1168399"/>
            </a:xfrm>
            <a:custGeom>
              <a:avLst/>
              <a:gdLst>
                <a:gd name="T0" fmla="*/ 125 w 128"/>
                <a:gd name="T1" fmla="*/ 4 h 166"/>
                <a:gd name="T2" fmla="*/ 114 w 128"/>
                <a:gd name="T3" fmla="*/ 4 h 166"/>
                <a:gd name="T4" fmla="*/ 103 w 128"/>
                <a:gd name="T5" fmla="*/ 15 h 166"/>
                <a:gd name="T6" fmla="*/ 103 w 128"/>
                <a:gd name="T7" fmla="*/ 15 h 166"/>
                <a:gd name="T8" fmla="*/ 79 w 128"/>
                <a:gd name="T9" fmla="*/ 38 h 166"/>
                <a:gd name="T10" fmla="*/ 49 w 128"/>
                <a:gd name="T11" fmla="*/ 38 h 166"/>
                <a:gd name="T12" fmla="*/ 21 w 128"/>
                <a:gd name="T13" fmla="*/ 11 h 166"/>
                <a:gd name="T14" fmla="*/ 20 w 128"/>
                <a:gd name="T15" fmla="*/ 9 h 166"/>
                <a:gd name="T16" fmla="*/ 14 w 128"/>
                <a:gd name="T17" fmla="*/ 4 h 166"/>
                <a:gd name="T18" fmla="*/ 3 w 128"/>
                <a:gd name="T19" fmla="*/ 4 h 166"/>
                <a:gd name="T20" fmla="*/ 3 w 128"/>
                <a:gd name="T21" fmla="*/ 14 h 166"/>
                <a:gd name="T22" fmla="*/ 5 w 128"/>
                <a:gd name="T23" fmla="*/ 16 h 166"/>
                <a:gd name="T24" fmla="*/ 10 w 128"/>
                <a:gd name="T25" fmla="*/ 22 h 166"/>
                <a:gd name="T26" fmla="*/ 10 w 128"/>
                <a:gd name="T27" fmla="*/ 22 h 166"/>
                <a:gd name="T28" fmla="*/ 44 w 128"/>
                <a:gd name="T29" fmla="*/ 57 h 166"/>
                <a:gd name="T30" fmla="*/ 44 w 128"/>
                <a:gd name="T31" fmla="*/ 86 h 166"/>
                <a:gd name="T32" fmla="*/ 44 w 128"/>
                <a:gd name="T33" fmla="*/ 86 h 166"/>
                <a:gd name="T34" fmla="*/ 45 w 128"/>
                <a:gd name="T35" fmla="*/ 157 h 166"/>
                <a:gd name="T36" fmla="*/ 53 w 128"/>
                <a:gd name="T37" fmla="*/ 166 h 166"/>
                <a:gd name="T38" fmla="*/ 62 w 128"/>
                <a:gd name="T39" fmla="*/ 157 h 166"/>
                <a:gd name="T40" fmla="*/ 62 w 128"/>
                <a:gd name="T41" fmla="*/ 105 h 166"/>
                <a:gd name="T42" fmla="*/ 62 w 128"/>
                <a:gd name="T43" fmla="*/ 105 h 166"/>
                <a:gd name="T44" fmla="*/ 64 w 128"/>
                <a:gd name="T45" fmla="*/ 105 h 166"/>
                <a:gd name="T46" fmla="*/ 66 w 128"/>
                <a:gd name="T47" fmla="*/ 105 h 166"/>
                <a:gd name="T48" fmla="*/ 66 w 128"/>
                <a:gd name="T49" fmla="*/ 105 h 166"/>
                <a:gd name="T50" fmla="*/ 66 w 128"/>
                <a:gd name="T51" fmla="*/ 157 h 166"/>
                <a:gd name="T52" fmla="*/ 74 w 128"/>
                <a:gd name="T53" fmla="*/ 166 h 166"/>
                <a:gd name="T54" fmla="*/ 83 w 128"/>
                <a:gd name="T55" fmla="*/ 157 h 166"/>
                <a:gd name="T56" fmla="*/ 83 w 128"/>
                <a:gd name="T57" fmla="*/ 86 h 166"/>
                <a:gd name="T58" fmla="*/ 83 w 128"/>
                <a:gd name="T59" fmla="*/ 86 h 166"/>
                <a:gd name="T60" fmla="*/ 83 w 128"/>
                <a:gd name="T61" fmla="*/ 57 h 166"/>
                <a:gd name="T62" fmla="*/ 121 w 128"/>
                <a:gd name="T63" fmla="*/ 18 h 166"/>
                <a:gd name="T64" fmla="*/ 122 w 128"/>
                <a:gd name="T65" fmla="*/ 18 h 166"/>
                <a:gd name="T66" fmla="*/ 125 w 128"/>
                <a:gd name="T67" fmla="*/ 14 h 166"/>
                <a:gd name="T68" fmla="*/ 125 w 128"/>
                <a:gd name="T69" fmla="*/ 4 h 166"/>
                <a:gd name="T70" fmla="*/ 62 w 128"/>
                <a:gd name="T71" fmla="*/ 46 h 166"/>
                <a:gd name="T72" fmla="*/ 64 w 128"/>
                <a:gd name="T73" fmla="*/ 46 h 166"/>
                <a:gd name="T74" fmla="*/ 66 w 128"/>
                <a:gd name="T75" fmla="*/ 46 h 166"/>
                <a:gd name="T76" fmla="*/ 68 w 128"/>
                <a:gd name="T77" fmla="*/ 51 h 166"/>
                <a:gd name="T78" fmla="*/ 66 w 128"/>
                <a:gd name="T79" fmla="*/ 53 h 166"/>
                <a:gd name="T80" fmla="*/ 64 w 128"/>
                <a:gd name="T81" fmla="*/ 53 h 166"/>
                <a:gd name="T82" fmla="*/ 62 w 128"/>
                <a:gd name="T83" fmla="*/ 53 h 166"/>
                <a:gd name="T84" fmla="*/ 60 w 128"/>
                <a:gd name="T85" fmla="*/ 51 h 166"/>
                <a:gd name="T86" fmla="*/ 62 w 128"/>
                <a:gd name="T87" fmla="*/ 46 h 166"/>
                <a:gd name="T88" fmla="*/ 59 w 128"/>
                <a:gd name="T89" fmla="*/ 76 h 166"/>
                <a:gd name="T90" fmla="*/ 62 w 128"/>
                <a:gd name="T91" fmla="*/ 54 h 166"/>
                <a:gd name="T92" fmla="*/ 64 w 128"/>
                <a:gd name="T93" fmla="*/ 54 h 166"/>
                <a:gd name="T94" fmla="*/ 64 w 128"/>
                <a:gd name="T95" fmla="*/ 54 h 166"/>
                <a:gd name="T96" fmla="*/ 66 w 128"/>
                <a:gd name="T97" fmla="*/ 54 h 166"/>
                <a:gd name="T98" fmla="*/ 69 w 128"/>
                <a:gd name="T99" fmla="*/ 76 h 166"/>
                <a:gd name="T100" fmla="*/ 64 w 128"/>
                <a:gd name="T101" fmla="*/ 86 h 166"/>
                <a:gd name="T102" fmla="*/ 59 w 128"/>
                <a:gd name="T103" fmla="*/ 76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28" h="166">
                  <a:moveTo>
                    <a:pt x="125" y="4"/>
                  </a:moveTo>
                  <a:cubicBezTo>
                    <a:pt x="122" y="0"/>
                    <a:pt x="117" y="0"/>
                    <a:pt x="114" y="4"/>
                  </a:cubicBezTo>
                  <a:cubicBezTo>
                    <a:pt x="103" y="15"/>
                    <a:pt x="103" y="15"/>
                    <a:pt x="103" y="15"/>
                  </a:cubicBezTo>
                  <a:cubicBezTo>
                    <a:pt x="103" y="15"/>
                    <a:pt x="103" y="15"/>
                    <a:pt x="103" y="15"/>
                  </a:cubicBezTo>
                  <a:cubicBezTo>
                    <a:pt x="79" y="38"/>
                    <a:pt x="79" y="38"/>
                    <a:pt x="79" y="38"/>
                  </a:cubicBezTo>
                  <a:cubicBezTo>
                    <a:pt x="49" y="38"/>
                    <a:pt x="49" y="38"/>
                    <a:pt x="49" y="38"/>
                  </a:cubicBezTo>
                  <a:cubicBezTo>
                    <a:pt x="21" y="11"/>
                    <a:pt x="21" y="11"/>
                    <a:pt x="21" y="11"/>
                  </a:cubicBezTo>
                  <a:cubicBezTo>
                    <a:pt x="20" y="9"/>
                    <a:pt x="20" y="9"/>
                    <a:pt x="20" y="9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11" y="0"/>
                    <a:pt x="6" y="0"/>
                    <a:pt x="3" y="4"/>
                  </a:cubicBezTo>
                  <a:cubicBezTo>
                    <a:pt x="0" y="7"/>
                    <a:pt x="0" y="11"/>
                    <a:pt x="3" y="14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10" y="22"/>
                    <a:pt x="10" y="22"/>
                    <a:pt x="10" y="22"/>
                  </a:cubicBezTo>
                  <a:cubicBezTo>
                    <a:pt x="10" y="22"/>
                    <a:pt x="10" y="22"/>
                    <a:pt x="10" y="22"/>
                  </a:cubicBezTo>
                  <a:cubicBezTo>
                    <a:pt x="44" y="57"/>
                    <a:pt x="44" y="57"/>
                    <a:pt x="44" y="57"/>
                  </a:cubicBezTo>
                  <a:cubicBezTo>
                    <a:pt x="44" y="86"/>
                    <a:pt x="44" y="86"/>
                    <a:pt x="44" y="86"/>
                  </a:cubicBezTo>
                  <a:cubicBezTo>
                    <a:pt x="44" y="86"/>
                    <a:pt x="44" y="86"/>
                    <a:pt x="44" y="86"/>
                  </a:cubicBezTo>
                  <a:cubicBezTo>
                    <a:pt x="45" y="157"/>
                    <a:pt x="45" y="157"/>
                    <a:pt x="45" y="157"/>
                  </a:cubicBezTo>
                  <a:cubicBezTo>
                    <a:pt x="45" y="162"/>
                    <a:pt x="48" y="166"/>
                    <a:pt x="53" y="166"/>
                  </a:cubicBezTo>
                  <a:cubicBezTo>
                    <a:pt x="58" y="166"/>
                    <a:pt x="62" y="162"/>
                    <a:pt x="62" y="157"/>
                  </a:cubicBezTo>
                  <a:cubicBezTo>
                    <a:pt x="62" y="105"/>
                    <a:pt x="62" y="105"/>
                    <a:pt x="62" y="105"/>
                  </a:cubicBezTo>
                  <a:cubicBezTo>
                    <a:pt x="62" y="105"/>
                    <a:pt x="62" y="105"/>
                    <a:pt x="62" y="105"/>
                  </a:cubicBezTo>
                  <a:cubicBezTo>
                    <a:pt x="63" y="105"/>
                    <a:pt x="63" y="105"/>
                    <a:pt x="64" y="105"/>
                  </a:cubicBezTo>
                  <a:cubicBezTo>
                    <a:pt x="65" y="105"/>
                    <a:pt x="65" y="105"/>
                    <a:pt x="66" y="105"/>
                  </a:cubicBezTo>
                  <a:cubicBezTo>
                    <a:pt x="66" y="105"/>
                    <a:pt x="66" y="105"/>
                    <a:pt x="66" y="105"/>
                  </a:cubicBezTo>
                  <a:cubicBezTo>
                    <a:pt x="66" y="157"/>
                    <a:pt x="66" y="157"/>
                    <a:pt x="66" y="157"/>
                  </a:cubicBezTo>
                  <a:cubicBezTo>
                    <a:pt x="66" y="162"/>
                    <a:pt x="70" y="166"/>
                    <a:pt x="74" y="166"/>
                  </a:cubicBezTo>
                  <a:cubicBezTo>
                    <a:pt x="79" y="166"/>
                    <a:pt x="83" y="162"/>
                    <a:pt x="83" y="157"/>
                  </a:cubicBezTo>
                  <a:cubicBezTo>
                    <a:pt x="83" y="86"/>
                    <a:pt x="83" y="86"/>
                    <a:pt x="83" y="86"/>
                  </a:cubicBezTo>
                  <a:cubicBezTo>
                    <a:pt x="83" y="86"/>
                    <a:pt x="83" y="86"/>
                    <a:pt x="83" y="86"/>
                  </a:cubicBezTo>
                  <a:cubicBezTo>
                    <a:pt x="83" y="57"/>
                    <a:pt x="83" y="57"/>
                    <a:pt x="83" y="57"/>
                  </a:cubicBezTo>
                  <a:cubicBezTo>
                    <a:pt x="121" y="18"/>
                    <a:pt x="121" y="18"/>
                    <a:pt x="121" y="18"/>
                  </a:cubicBezTo>
                  <a:cubicBezTo>
                    <a:pt x="122" y="18"/>
                    <a:pt x="122" y="18"/>
                    <a:pt x="122" y="18"/>
                  </a:cubicBezTo>
                  <a:cubicBezTo>
                    <a:pt x="125" y="14"/>
                    <a:pt x="125" y="14"/>
                    <a:pt x="125" y="14"/>
                  </a:cubicBezTo>
                  <a:cubicBezTo>
                    <a:pt x="128" y="11"/>
                    <a:pt x="128" y="7"/>
                    <a:pt x="125" y="4"/>
                  </a:cubicBezTo>
                  <a:close/>
                  <a:moveTo>
                    <a:pt x="62" y="46"/>
                  </a:moveTo>
                  <a:cubicBezTo>
                    <a:pt x="64" y="46"/>
                    <a:pt x="64" y="46"/>
                    <a:pt x="64" y="46"/>
                  </a:cubicBezTo>
                  <a:cubicBezTo>
                    <a:pt x="66" y="46"/>
                    <a:pt x="66" y="46"/>
                    <a:pt x="66" y="46"/>
                  </a:cubicBezTo>
                  <a:cubicBezTo>
                    <a:pt x="68" y="51"/>
                    <a:pt x="68" y="51"/>
                    <a:pt x="68" y="51"/>
                  </a:cubicBezTo>
                  <a:cubicBezTo>
                    <a:pt x="66" y="53"/>
                    <a:pt x="66" y="53"/>
                    <a:pt x="66" y="53"/>
                  </a:cubicBezTo>
                  <a:cubicBezTo>
                    <a:pt x="64" y="53"/>
                    <a:pt x="64" y="53"/>
                    <a:pt x="64" y="53"/>
                  </a:cubicBezTo>
                  <a:cubicBezTo>
                    <a:pt x="62" y="53"/>
                    <a:pt x="62" y="53"/>
                    <a:pt x="62" y="53"/>
                  </a:cubicBezTo>
                  <a:cubicBezTo>
                    <a:pt x="60" y="51"/>
                    <a:pt x="60" y="51"/>
                    <a:pt x="60" y="51"/>
                  </a:cubicBezTo>
                  <a:lnTo>
                    <a:pt x="62" y="46"/>
                  </a:lnTo>
                  <a:close/>
                  <a:moveTo>
                    <a:pt x="59" y="76"/>
                  </a:moveTo>
                  <a:cubicBezTo>
                    <a:pt x="62" y="54"/>
                    <a:pt x="62" y="54"/>
                    <a:pt x="62" y="54"/>
                  </a:cubicBezTo>
                  <a:cubicBezTo>
                    <a:pt x="64" y="54"/>
                    <a:pt x="64" y="54"/>
                    <a:pt x="64" y="54"/>
                  </a:cubicBezTo>
                  <a:cubicBezTo>
                    <a:pt x="64" y="54"/>
                    <a:pt x="64" y="54"/>
                    <a:pt x="64" y="54"/>
                  </a:cubicBezTo>
                  <a:cubicBezTo>
                    <a:pt x="66" y="54"/>
                    <a:pt x="66" y="54"/>
                    <a:pt x="66" y="54"/>
                  </a:cubicBezTo>
                  <a:cubicBezTo>
                    <a:pt x="69" y="76"/>
                    <a:pt x="69" y="76"/>
                    <a:pt x="69" y="76"/>
                  </a:cubicBezTo>
                  <a:cubicBezTo>
                    <a:pt x="64" y="86"/>
                    <a:pt x="64" y="86"/>
                    <a:pt x="64" y="86"/>
                  </a:cubicBezTo>
                  <a:lnTo>
                    <a:pt x="59" y="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49" name="TextBox 48"/>
          <p:cNvSpPr txBox="1"/>
          <p:nvPr/>
        </p:nvSpPr>
        <p:spPr>
          <a:xfrm>
            <a:off x="992592" y="5843047"/>
            <a:ext cx="9156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ИСМ</a:t>
            </a:r>
            <a:endParaRPr lang="id-ID" sz="2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1339413" y="5026610"/>
            <a:ext cx="17716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Лицензии</a:t>
            </a:r>
            <a:endParaRPr lang="id-ID" sz="2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1641437" y="4188410"/>
            <a:ext cx="20617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Программы</a:t>
            </a:r>
            <a:endParaRPr lang="id-ID" sz="2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1939695" y="3352250"/>
            <a:ext cx="10406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Опыт</a:t>
            </a:r>
            <a:endParaRPr lang="id-ID" sz="2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2215780" y="2513598"/>
            <a:ext cx="11063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Люди</a:t>
            </a:r>
            <a:endParaRPr lang="id-ID" sz="2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6" name="Oval 55"/>
          <p:cNvSpPr>
            <a:spLocks noChangeArrowheads="1"/>
          </p:cNvSpPr>
          <p:nvPr/>
        </p:nvSpPr>
        <p:spPr bwMode="auto">
          <a:xfrm>
            <a:off x="6025046" y="1983527"/>
            <a:ext cx="180000" cy="180000"/>
          </a:xfrm>
          <a:prstGeom prst="ellipse">
            <a:avLst/>
          </a:prstGeom>
          <a:solidFill>
            <a:schemeClr val="accent5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7" name="Oval 56"/>
          <p:cNvSpPr>
            <a:spLocks noChangeArrowheads="1"/>
          </p:cNvSpPr>
          <p:nvPr/>
        </p:nvSpPr>
        <p:spPr bwMode="auto">
          <a:xfrm>
            <a:off x="6025046" y="3394056"/>
            <a:ext cx="180000" cy="180000"/>
          </a:xfrm>
          <a:prstGeom prst="ellipse">
            <a:avLst/>
          </a:prstGeom>
          <a:solidFill>
            <a:schemeClr val="accent4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6253300" y="1904250"/>
            <a:ext cx="7986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Люди</a:t>
            </a:r>
            <a:endParaRPr lang="id-ID" sz="16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6253299" y="2208303"/>
            <a:ext cx="24513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Порядка 2 000 инженерно-технических работников, средний стаж – 14 лет</a:t>
            </a:r>
            <a:endParaRPr lang="en-US" sz="1200" b="1" dirty="0">
              <a:solidFill>
                <a:schemeClr val="tx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6274139" y="3330019"/>
            <a:ext cx="7569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Опыт</a:t>
            </a:r>
            <a:endParaRPr lang="id-ID" sz="16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6253299" y="3636126"/>
            <a:ext cx="24513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Более </a:t>
            </a:r>
            <a:r>
              <a:rPr lang="en-US" sz="1200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r>
              <a:rPr lang="ru-RU" sz="1200" dirty="0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1200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тыс. выполненных </a:t>
            </a:r>
            <a:r>
              <a:rPr lang="ru-RU" sz="1200" dirty="0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проектов,</a:t>
            </a:r>
            <a:r>
              <a:rPr lang="en-US" sz="1200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1200" dirty="0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 10 секторах промышленности</a:t>
            </a:r>
            <a:endParaRPr lang="en-US" sz="1200" b="1" dirty="0">
              <a:solidFill>
                <a:schemeClr val="tx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2" name="Oval 61"/>
          <p:cNvSpPr>
            <a:spLocks noChangeArrowheads="1"/>
          </p:cNvSpPr>
          <p:nvPr/>
        </p:nvSpPr>
        <p:spPr bwMode="auto">
          <a:xfrm>
            <a:off x="6018859" y="4773011"/>
            <a:ext cx="180000" cy="180000"/>
          </a:xfrm>
          <a:prstGeom prst="ellipse">
            <a:avLst/>
          </a:prstGeom>
          <a:solidFill>
            <a:schemeClr val="accent3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6253299" y="4691062"/>
            <a:ext cx="17413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</a:t>
            </a:r>
            <a:endParaRPr lang="id-ID" sz="16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6247112" y="4938731"/>
            <a:ext cx="29215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8 700 лицензий специализированного по, в </a:t>
            </a:r>
            <a:r>
              <a:rPr lang="ru-RU" sz="1200" dirty="0" err="1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т.ч</a:t>
            </a:r>
            <a:r>
              <a:rPr lang="ru-RU" sz="1200" dirty="0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3</a:t>
            </a:r>
            <a:r>
              <a:rPr lang="en-US" sz="1200" dirty="0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 </a:t>
            </a:r>
            <a:r>
              <a:rPr lang="ru-RU" sz="1200" dirty="0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проектирование</a:t>
            </a:r>
            <a:endParaRPr lang="en-US" sz="1200" b="1" dirty="0">
              <a:solidFill>
                <a:schemeClr val="tx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8" name="Oval 67"/>
          <p:cNvSpPr>
            <a:spLocks noChangeArrowheads="1"/>
          </p:cNvSpPr>
          <p:nvPr/>
        </p:nvSpPr>
        <p:spPr bwMode="auto">
          <a:xfrm>
            <a:off x="8994841" y="1983527"/>
            <a:ext cx="180000" cy="180000"/>
          </a:xfrm>
          <a:prstGeom prst="ellipse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9223095" y="1904250"/>
            <a:ext cx="12394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Лицензии</a:t>
            </a:r>
            <a:endParaRPr lang="id-ID" sz="16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9223094" y="2208303"/>
            <a:ext cx="24513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Наличие всех необходимых лицензий для </a:t>
            </a:r>
            <a:r>
              <a:rPr lang="ru-RU" sz="1200" dirty="0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проведения </a:t>
            </a:r>
            <a:r>
              <a:rPr lang="ru-RU" sz="1200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инжиниринговых работ, включая 1 категорию</a:t>
            </a:r>
            <a:endParaRPr lang="en-US" sz="1200" b="1" dirty="0">
              <a:solidFill>
                <a:schemeClr val="tx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1" name="Oval 70"/>
          <p:cNvSpPr>
            <a:spLocks noChangeArrowheads="1"/>
          </p:cNvSpPr>
          <p:nvPr/>
        </p:nvSpPr>
        <p:spPr bwMode="auto">
          <a:xfrm>
            <a:off x="8994841" y="3409296"/>
            <a:ext cx="180000" cy="180000"/>
          </a:xfrm>
          <a:prstGeom prst="ellipse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9223095" y="3330019"/>
            <a:ext cx="66236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ИСМ</a:t>
            </a:r>
            <a:endParaRPr lang="id-ID" sz="16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9223094" y="3668573"/>
            <a:ext cx="24513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Интегрированная Система Менеджмента от </a:t>
            </a:r>
            <a:r>
              <a:rPr lang="en-US" sz="1200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Bureau Veritas </a:t>
            </a:r>
            <a:r>
              <a:rPr lang="ru-RU" sz="1200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 </a:t>
            </a:r>
            <a:r>
              <a:rPr lang="en-US" sz="1200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ISO </a:t>
            </a:r>
            <a:r>
              <a:rPr lang="ru-RU" sz="1200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 </a:t>
            </a:r>
            <a:r>
              <a:rPr lang="en-US" sz="1200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OHSAS</a:t>
            </a:r>
            <a:endParaRPr lang="en-US" sz="1200" b="1" dirty="0">
              <a:solidFill>
                <a:schemeClr val="tx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9750879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500"/>
                            </p:stCondLst>
                            <p:childTnLst>
                              <p:par>
                                <p:cTn id="6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8500"/>
                            </p:stCondLst>
                            <p:childTnLst>
                              <p:par>
                                <p:cTn id="7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9000"/>
                            </p:stCondLst>
                            <p:childTnLst>
                              <p:par>
                                <p:cTn id="9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9500"/>
                            </p:stCondLst>
                            <p:childTnLst>
                              <p:par>
                                <p:cTn id="1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 animBg="1"/>
      <p:bldP spid="12" grpId="0" animBg="1"/>
      <p:bldP spid="14" grpId="0" animBg="1"/>
      <p:bldP spid="15" grpId="0" animBg="1"/>
      <p:bldP spid="17" grpId="0" animBg="1"/>
      <p:bldP spid="18" grpId="0" animBg="1"/>
      <p:bldP spid="20" grpId="0" animBg="1"/>
      <p:bldP spid="25" grpId="0" animBg="1"/>
      <p:bldP spid="49" grpId="0"/>
      <p:bldP spid="52" grpId="0"/>
      <p:bldP spid="53" grpId="0"/>
      <p:bldP spid="54" grpId="0"/>
      <p:bldP spid="55" grpId="0"/>
      <p:bldP spid="56" grpId="0" animBg="1"/>
      <p:bldP spid="57" grpId="0" animBg="1"/>
      <p:bldP spid="58" grpId="0"/>
      <p:bldP spid="59" grpId="0"/>
      <p:bldP spid="60" grpId="0"/>
      <p:bldP spid="61" grpId="0"/>
      <p:bldP spid="62" grpId="0" animBg="1"/>
      <p:bldP spid="64" grpId="0"/>
      <p:bldP spid="65" grpId="0"/>
      <p:bldP spid="68" grpId="0" animBg="1"/>
      <p:bldP spid="69" grpId="0"/>
      <p:bldP spid="70" grpId="0"/>
      <p:bldP spid="71" grpId="0" animBg="1"/>
      <p:bldP spid="72" grpId="0"/>
      <p:bldP spid="7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Picture 3" descr="C:\Users\Администратор\Desktop\0111b.jpg"/>
          <p:cNvPicPr>
            <a:picLocks noChangeAspect="1" noChangeArrowheads="1"/>
          </p:cNvPicPr>
          <p:nvPr/>
        </p:nvPicPr>
        <p:blipFill rotWithShape="1">
          <a:blip r:embed="rId3" cstate="print"/>
          <a:srcRect l="11760" r="16305"/>
          <a:stretch/>
        </p:blipFill>
        <p:spPr bwMode="auto">
          <a:xfrm>
            <a:off x="4546916" y="1838858"/>
            <a:ext cx="3291840" cy="2941012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785" y="186734"/>
            <a:ext cx="10515600" cy="911682"/>
          </a:xfrm>
        </p:spPr>
        <p:txBody>
          <a:bodyPr>
            <a:normAutofit/>
          </a:bodyPr>
          <a:lstStyle/>
          <a:p>
            <a:r>
              <a:rPr lang="en-US" sz="3300" dirty="0" smtClean="0">
                <a:solidFill>
                  <a:schemeClr val="accent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IT </a:t>
            </a:r>
            <a:r>
              <a:rPr lang="ru-RU" sz="3200" dirty="0" smtClean="0">
                <a:solidFill>
                  <a:schemeClr val="accent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инфраструктура</a:t>
            </a:r>
            <a:endParaRPr lang="id-ID" sz="3300" dirty="0">
              <a:solidFill>
                <a:schemeClr val="accent3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0E94B5-8C35-4E38-8FC1-B73EBEBA3C09}" type="slidenum">
              <a:rPr lang="id-ID" smtClean="0"/>
              <a:pPr/>
              <a:t>8</a:t>
            </a:fld>
            <a:endParaRPr lang="id-ID"/>
          </a:p>
        </p:txBody>
      </p:sp>
      <p:grpSp>
        <p:nvGrpSpPr>
          <p:cNvPr id="5" name="Group 4"/>
          <p:cNvGrpSpPr/>
          <p:nvPr/>
        </p:nvGrpSpPr>
        <p:grpSpPr>
          <a:xfrm>
            <a:off x="4196396" y="1353876"/>
            <a:ext cx="1503363" cy="2746375"/>
            <a:chOff x="4114800" y="2168525"/>
            <a:chExt cx="1503363" cy="2746375"/>
          </a:xfrm>
        </p:grpSpPr>
        <p:sp>
          <p:nvSpPr>
            <p:cNvPr id="26" name="Freeform 21"/>
            <p:cNvSpPr>
              <a:spLocks/>
            </p:cNvSpPr>
            <p:nvPr/>
          </p:nvSpPr>
          <p:spPr bwMode="auto">
            <a:xfrm>
              <a:off x="4114800" y="2682875"/>
              <a:ext cx="995363" cy="2232025"/>
            </a:xfrm>
            <a:custGeom>
              <a:avLst/>
              <a:gdLst>
                <a:gd name="T0" fmla="*/ 102 w 369"/>
                <a:gd name="T1" fmla="*/ 782 h 827"/>
                <a:gd name="T2" fmla="*/ 246 w 369"/>
                <a:gd name="T3" fmla="*/ 708 h 827"/>
                <a:gd name="T4" fmla="*/ 365 w 369"/>
                <a:gd name="T5" fmla="*/ 153 h 827"/>
                <a:gd name="T6" fmla="*/ 369 w 369"/>
                <a:gd name="T7" fmla="*/ 149 h 827"/>
                <a:gd name="T8" fmla="*/ 220 w 369"/>
                <a:gd name="T9" fmla="*/ 0 h 827"/>
                <a:gd name="T10" fmla="*/ 215 w 369"/>
                <a:gd name="T11" fmla="*/ 4 h 827"/>
                <a:gd name="T12" fmla="*/ 0 w 369"/>
                <a:gd name="T13" fmla="*/ 523 h 827"/>
                <a:gd name="T14" fmla="*/ 66 w 369"/>
                <a:gd name="T15" fmla="*/ 827 h 827"/>
                <a:gd name="T16" fmla="*/ 102 w 369"/>
                <a:gd name="T17" fmla="*/ 782 h 8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69" h="827">
                  <a:moveTo>
                    <a:pt x="102" y="782"/>
                  </a:moveTo>
                  <a:cubicBezTo>
                    <a:pt x="142" y="741"/>
                    <a:pt x="193" y="717"/>
                    <a:pt x="246" y="708"/>
                  </a:cubicBezTo>
                  <a:cubicBezTo>
                    <a:pt x="175" y="522"/>
                    <a:pt x="215" y="303"/>
                    <a:pt x="365" y="153"/>
                  </a:cubicBezTo>
                  <a:cubicBezTo>
                    <a:pt x="366" y="152"/>
                    <a:pt x="368" y="151"/>
                    <a:pt x="369" y="149"/>
                  </a:cubicBezTo>
                  <a:cubicBezTo>
                    <a:pt x="220" y="0"/>
                    <a:pt x="220" y="0"/>
                    <a:pt x="220" y="0"/>
                  </a:cubicBezTo>
                  <a:cubicBezTo>
                    <a:pt x="218" y="1"/>
                    <a:pt x="217" y="2"/>
                    <a:pt x="215" y="4"/>
                  </a:cubicBezTo>
                  <a:cubicBezTo>
                    <a:pt x="77" y="142"/>
                    <a:pt x="0" y="327"/>
                    <a:pt x="0" y="523"/>
                  </a:cubicBezTo>
                  <a:cubicBezTo>
                    <a:pt x="0" y="629"/>
                    <a:pt x="23" y="732"/>
                    <a:pt x="66" y="827"/>
                  </a:cubicBezTo>
                  <a:cubicBezTo>
                    <a:pt x="76" y="811"/>
                    <a:pt x="88" y="796"/>
                    <a:pt x="102" y="78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9" name="Freeform 24"/>
            <p:cNvSpPr>
              <a:spLocks/>
            </p:cNvSpPr>
            <p:nvPr/>
          </p:nvSpPr>
          <p:spPr bwMode="auto">
            <a:xfrm>
              <a:off x="4173538" y="2168525"/>
              <a:ext cx="1444625" cy="1444625"/>
            </a:xfrm>
            <a:custGeom>
              <a:avLst/>
              <a:gdLst>
                <a:gd name="T0" fmla="*/ 440 w 535"/>
                <a:gd name="T1" fmla="*/ 95 h 535"/>
                <a:gd name="T2" fmla="*/ 440 w 535"/>
                <a:gd name="T3" fmla="*/ 440 h 535"/>
                <a:gd name="T4" fmla="*/ 95 w 535"/>
                <a:gd name="T5" fmla="*/ 440 h 535"/>
                <a:gd name="T6" fmla="*/ 95 w 535"/>
                <a:gd name="T7" fmla="*/ 95 h 535"/>
                <a:gd name="T8" fmla="*/ 440 w 535"/>
                <a:gd name="T9" fmla="*/ 95 h 5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5" h="535">
                  <a:moveTo>
                    <a:pt x="440" y="95"/>
                  </a:moveTo>
                  <a:cubicBezTo>
                    <a:pt x="535" y="191"/>
                    <a:pt x="535" y="345"/>
                    <a:pt x="440" y="440"/>
                  </a:cubicBezTo>
                  <a:cubicBezTo>
                    <a:pt x="344" y="535"/>
                    <a:pt x="190" y="535"/>
                    <a:pt x="95" y="440"/>
                  </a:cubicBezTo>
                  <a:cubicBezTo>
                    <a:pt x="0" y="345"/>
                    <a:pt x="0" y="191"/>
                    <a:pt x="95" y="95"/>
                  </a:cubicBezTo>
                  <a:cubicBezTo>
                    <a:pt x="190" y="0"/>
                    <a:pt x="344" y="0"/>
                    <a:pt x="440" y="9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6660196" y="2463539"/>
            <a:ext cx="1498601" cy="2743199"/>
            <a:chOff x="6578600" y="3278188"/>
            <a:chExt cx="1498601" cy="2743199"/>
          </a:xfrm>
        </p:grpSpPr>
        <p:sp>
          <p:nvSpPr>
            <p:cNvPr id="28" name="Freeform 23"/>
            <p:cNvSpPr>
              <a:spLocks/>
            </p:cNvSpPr>
            <p:nvPr/>
          </p:nvSpPr>
          <p:spPr bwMode="auto">
            <a:xfrm>
              <a:off x="7056438" y="3278188"/>
              <a:ext cx="1020763" cy="2249487"/>
            </a:xfrm>
            <a:custGeom>
              <a:avLst/>
              <a:gdLst>
                <a:gd name="T0" fmla="*/ 278 w 378"/>
                <a:gd name="T1" fmla="*/ 44 h 833"/>
                <a:gd name="T2" fmla="*/ 133 w 378"/>
                <a:gd name="T3" fmla="*/ 118 h 833"/>
                <a:gd name="T4" fmla="*/ 13 w 378"/>
                <a:gd name="T5" fmla="*/ 671 h 833"/>
                <a:gd name="T6" fmla="*/ 0 w 378"/>
                <a:gd name="T7" fmla="*/ 684 h 833"/>
                <a:gd name="T8" fmla="*/ 150 w 378"/>
                <a:gd name="T9" fmla="*/ 833 h 833"/>
                <a:gd name="T10" fmla="*/ 163 w 378"/>
                <a:gd name="T11" fmla="*/ 820 h 833"/>
                <a:gd name="T12" fmla="*/ 378 w 378"/>
                <a:gd name="T13" fmla="*/ 302 h 833"/>
                <a:gd name="T14" fmla="*/ 313 w 378"/>
                <a:gd name="T15" fmla="*/ 0 h 833"/>
                <a:gd name="T16" fmla="*/ 278 w 378"/>
                <a:gd name="T17" fmla="*/ 44 h 8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78" h="833">
                  <a:moveTo>
                    <a:pt x="278" y="44"/>
                  </a:moveTo>
                  <a:cubicBezTo>
                    <a:pt x="237" y="85"/>
                    <a:pt x="186" y="110"/>
                    <a:pt x="133" y="118"/>
                  </a:cubicBezTo>
                  <a:cubicBezTo>
                    <a:pt x="202" y="304"/>
                    <a:pt x="163" y="522"/>
                    <a:pt x="13" y="671"/>
                  </a:cubicBezTo>
                  <a:cubicBezTo>
                    <a:pt x="9" y="675"/>
                    <a:pt x="5" y="679"/>
                    <a:pt x="0" y="684"/>
                  </a:cubicBezTo>
                  <a:cubicBezTo>
                    <a:pt x="150" y="833"/>
                    <a:pt x="150" y="833"/>
                    <a:pt x="150" y="833"/>
                  </a:cubicBezTo>
                  <a:cubicBezTo>
                    <a:pt x="154" y="829"/>
                    <a:pt x="159" y="825"/>
                    <a:pt x="163" y="820"/>
                  </a:cubicBezTo>
                  <a:cubicBezTo>
                    <a:pt x="301" y="682"/>
                    <a:pt x="378" y="498"/>
                    <a:pt x="378" y="302"/>
                  </a:cubicBezTo>
                  <a:cubicBezTo>
                    <a:pt x="378" y="196"/>
                    <a:pt x="355" y="94"/>
                    <a:pt x="313" y="0"/>
                  </a:cubicBezTo>
                  <a:cubicBezTo>
                    <a:pt x="303" y="16"/>
                    <a:pt x="291" y="30"/>
                    <a:pt x="278" y="4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0" name="Freeform 25"/>
            <p:cNvSpPr>
              <a:spLocks/>
            </p:cNvSpPr>
            <p:nvPr/>
          </p:nvSpPr>
          <p:spPr bwMode="auto">
            <a:xfrm>
              <a:off x="6578600" y="4575175"/>
              <a:ext cx="1444625" cy="1446212"/>
            </a:xfrm>
            <a:custGeom>
              <a:avLst/>
              <a:gdLst>
                <a:gd name="T0" fmla="*/ 440 w 535"/>
                <a:gd name="T1" fmla="*/ 96 h 536"/>
                <a:gd name="T2" fmla="*/ 440 w 535"/>
                <a:gd name="T3" fmla="*/ 440 h 536"/>
                <a:gd name="T4" fmla="*/ 95 w 535"/>
                <a:gd name="T5" fmla="*/ 440 h 536"/>
                <a:gd name="T6" fmla="*/ 95 w 535"/>
                <a:gd name="T7" fmla="*/ 96 h 536"/>
                <a:gd name="T8" fmla="*/ 440 w 535"/>
                <a:gd name="T9" fmla="*/ 96 h 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5" h="536">
                  <a:moveTo>
                    <a:pt x="440" y="96"/>
                  </a:moveTo>
                  <a:cubicBezTo>
                    <a:pt x="535" y="191"/>
                    <a:pt x="535" y="345"/>
                    <a:pt x="440" y="440"/>
                  </a:cubicBezTo>
                  <a:cubicBezTo>
                    <a:pt x="345" y="536"/>
                    <a:pt x="190" y="536"/>
                    <a:pt x="95" y="440"/>
                  </a:cubicBezTo>
                  <a:cubicBezTo>
                    <a:pt x="0" y="345"/>
                    <a:pt x="0" y="191"/>
                    <a:pt x="95" y="96"/>
                  </a:cubicBezTo>
                  <a:cubicBezTo>
                    <a:pt x="190" y="0"/>
                    <a:pt x="345" y="0"/>
                    <a:pt x="440" y="9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5360034" y="1298314"/>
            <a:ext cx="2744787" cy="1500187"/>
            <a:chOff x="5278438" y="2112963"/>
            <a:chExt cx="2744787" cy="1500187"/>
          </a:xfrm>
        </p:grpSpPr>
        <p:sp>
          <p:nvSpPr>
            <p:cNvPr id="25" name="Freeform 20"/>
            <p:cNvSpPr>
              <a:spLocks/>
            </p:cNvSpPr>
            <p:nvPr/>
          </p:nvSpPr>
          <p:spPr bwMode="auto">
            <a:xfrm>
              <a:off x="5278438" y="2112963"/>
              <a:ext cx="2309813" cy="1084262"/>
            </a:xfrm>
            <a:custGeom>
              <a:avLst/>
              <a:gdLst>
                <a:gd name="T0" fmla="*/ 46 w 856"/>
                <a:gd name="T1" fmla="*/ 102 h 402"/>
                <a:gd name="T2" fmla="*/ 119 w 856"/>
                <a:gd name="T3" fmla="*/ 245 h 402"/>
                <a:gd name="T4" fmla="*/ 672 w 856"/>
                <a:gd name="T5" fmla="*/ 364 h 402"/>
                <a:gd name="T6" fmla="*/ 706 w 856"/>
                <a:gd name="T7" fmla="*/ 402 h 402"/>
                <a:gd name="T8" fmla="*/ 856 w 856"/>
                <a:gd name="T9" fmla="*/ 252 h 402"/>
                <a:gd name="T10" fmla="*/ 822 w 856"/>
                <a:gd name="T11" fmla="*/ 215 h 402"/>
                <a:gd name="T12" fmla="*/ 303 w 856"/>
                <a:gd name="T13" fmla="*/ 0 h 402"/>
                <a:gd name="T14" fmla="*/ 0 w 856"/>
                <a:gd name="T15" fmla="*/ 65 h 402"/>
                <a:gd name="T16" fmla="*/ 46 w 856"/>
                <a:gd name="T17" fmla="*/ 102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56" h="402">
                  <a:moveTo>
                    <a:pt x="46" y="102"/>
                  </a:moveTo>
                  <a:cubicBezTo>
                    <a:pt x="86" y="142"/>
                    <a:pt x="110" y="192"/>
                    <a:pt x="119" y="245"/>
                  </a:cubicBezTo>
                  <a:cubicBezTo>
                    <a:pt x="305" y="175"/>
                    <a:pt x="523" y="215"/>
                    <a:pt x="672" y="364"/>
                  </a:cubicBezTo>
                  <a:cubicBezTo>
                    <a:pt x="684" y="376"/>
                    <a:pt x="696" y="389"/>
                    <a:pt x="706" y="402"/>
                  </a:cubicBezTo>
                  <a:cubicBezTo>
                    <a:pt x="856" y="252"/>
                    <a:pt x="856" y="252"/>
                    <a:pt x="856" y="252"/>
                  </a:cubicBezTo>
                  <a:cubicBezTo>
                    <a:pt x="845" y="239"/>
                    <a:pt x="834" y="227"/>
                    <a:pt x="822" y="215"/>
                  </a:cubicBezTo>
                  <a:cubicBezTo>
                    <a:pt x="683" y="76"/>
                    <a:pt x="499" y="0"/>
                    <a:pt x="303" y="0"/>
                  </a:cubicBezTo>
                  <a:cubicBezTo>
                    <a:pt x="197" y="0"/>
                    <a:pt x="94" y="22"/>
                    <a:pt x="0" y="65"/>
                  </a:cubicBezTo>
                  <a:cubicBezTo>
                    <a:pt x="16" y="75"/>
                    <a:pt x="31" y="87"/>
                    <a:pt x="46" y="10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1" name="Freeform 26"/>
            <p:cNvSpPr>
              <a:spLocks/>
            </p:cNvSpPr>
            <p:nvPr/>
          </p:nvSpPr>
          <p:spPr bwMode="auto">
            <a:xfrm>
              <a:off x="6578600" y="2168525"/>
              <a:ext cx="1444625" cy="1444625"/>
            </a:xfrm>
            <a:custGeom>
              <a:avLst/>
              <a:gdLst>
                <a:gd name="T0" fmla="*/ 440 w 535"/>
                <a:gd name="T1" fmla="*/ 440 h 535"/>
                <a:gd name="T2" fmla="*/ 95 w 535"/>
                <a:gd name="T3" fmla="*/ 440 h 535"/>
                <a:gd name="T4" fmla="*/ 95 w 535"/>
                <a:gd name="T5" fmla="*/ 95 h 535"/>
                <a:gd name="T6" fmla="*/ 440 w 535"/>
                <a:gd name="T7" fmla="*/ 95 h 535"/>
                <a:gd name="T8" fmla="*/ 440 w 535"/>
                <a:gd name="T9" fmla="*/ 440 h 5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5" h="535">
                  <a:moveTo>
                    <a:pt x="440" y="440"/>
                  </a:moveTo>
                  <a:cubicBezTo>
                    <a:pt x="345" y="535"/>
                    <a:pt x="190" y="535"/>
                    <a:pt x="95" y="440"/>
                  </a:cubicBezTo>
                  <a:cubicBezTo>
                    <a:pt x="0" y="345"/>
                    <a:pt x="0" y="191"/>
                    <a:pt x="95" y="95"/>
                  </a:cubicBezTo>
                  <a:cubicBezTo>
                    <a:pt x="190" y="0"/>
                    <a:pt x="345" y="0"/>
                    <a:pt x="440" y="95"/>
                  </a:cubicBezTo>
                  <a:cubicBezTo>
                    <a:pt x="535" y="191"/>
                    <a:pt x="535" y="345"/>
                    <a:pt x="440" y="44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4255134" y="3760526"/>
            <a:ext cx="2740025" cy="1498600"/>
            <a:chOff x="4173538" y="4575175"/>
            <a:chExt cx="2740025" cy="1498600"/>
          </a:xfrm>
        </p:grpSpPr>
        <p:sp>
          <p:nvSpPr>
            <p:cNvPr id="27" name="Freeform 22"/>
            <p:cNvSpPr>
              <a:spLocks/>
            </p:cNvSpPr>
            <p:nvPr/>
          </p:nvSpPr>
          <p:spPr bwMode="auto">
            <a:xfrm>
              <a:off x="4551363" y="4926013"/>
              <a:ext cx="2362200" cy="1147762"/>
            </a:xfrm>
            <a:custGeom>
              <a:avLst/>
              <a:gdLst>
                <a:gd name="T0" fmla="*/ 831 w 875"/>
                <a:gd name="T1" fmla="*/ 325 h 425"/>
                <a:gd name="T2" fmla="*/ 757 w 875"/>
                <a:gd name="T3" fmla="*/ 180 h 425"/>
                <a:gd name="T4" fmla="*/ 203 w 875"/>
                <a:gd name="T5" fmla="*/ 61 h 425"/>
                <a:gd name="T6" fmla="*/ 151 w 875"/>
                <a:gd name="T7" fmla="*/ 0 h 425"/>
                <a:gd name="T8" fmla="*/ 0 w 875"/>
                <a:gd name="T9" fmla="*/ 151 h 425"/>
                <a:gd name="T10" fmla="*/ 53 w 875"/>
                <a:gd name="T11" fmla="*/ 210 h 425"/>
                <a:gd name="T12" fmla="*/ 572 w 875"/>
                <a:gd name="T13" fmla="*/ 425 h 425"/>
                <a:gd name="T14" fmla="*/ 875 w 875"/>
                <a:gd name="T15" fmla="*/ 360 h 425"/>
                <a:gd name="T16" fmla="*/ 831 w 875"/>
                <a:gd name="T17" fmla="*/ 325 h 4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75" h="425">
                  <a:moveTo>
                    <a:pt x="831" y="325"/>
                  </a:moveTo>
                  <a:cubicBezTo>
                    <a:pt x="790" y="284"/>
                    <a:pt x="765" y="233"/>
                    <a:pt x="757" y="180"/>
                  </a:cubicBezTo>
                  <a:cubicBezTo>
                    <a:pt x="571" y="250"/>
                    <a:pt x="352" y="211"/>
                    <a:pt x="203" y="61"/>
                  </a:cubicBezTo>
                  <a:cubicBezTo>
                    <a:pt x="184" y="42"/>
                    <a:pt x="166" y="22"/>
                    <a:pt x="151" y="0"/>
                  </a:cubicBezTo>
                  <a:cubicBezTo>
                    <a:pt x="0" y="151"/>
                    <a:pt x="0" y="151"/>
                    <a:pt x="0" y="151"/>
                  </a:cubicBezTo>
                  <a:cubicBezTo>
                    <a:pt x="17" y="172"/>
                    <a:pt x="34" y="192"/>
                    <a:pt x="53" y="210"/>
                  </a:cubicBezTo>
                  <a:cubicBezTo>
                    <a:pt x="192" y="349"/>
                    <a:pt x="376" y="425"/>
                    <a:pt x="572" y="425"/>
                  </a:cubicBezTo>
                  <a:cubicBezTo>
                    <a:pt x="678" y="425"/>
                    <a:pt x="781" y="403"/>
                    <a:pt x="875" y="360"/>
                  </a:cubicBezTo>
                  <a:cubicBezTo>
                    <a:pt x="859" y="350"/>
                    <a:pt x="845" y="339"/>
                    <a:pt x="831" y="32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2" name="Freeform 27"/>
            <p:cNvSpPr>
              <a:spLocks/>
            </p:cNvSpPr>
            <p:nvPr/>
          </p:nvSpPr>
          <p:spPr bwMode="auto">
            <a:xfrm>
              <a:off x="4173538" y="4575175"/>
              <a:ext cx="1444625" cy="1444625"/>
            </a:xfrm>
            <a:custGeom>
              <a:avLst/>
              <a:gdLst>
                <a:gd name="T0" fmla="*/ 440 w 535"/>
                <a:gd name="T1" fmla="*/ 440 h 535"/>
                <a:gd name="T2" fmla="*/ 95 w 535"/>
                <a:gd name="T3" fmla="*/ 440 h 535"/>
                <a:gd name="T4" fmla="*/ 95 w 535"/>
                <a:gd name="T5" fmla="*/ 96 h 535"/>
                <a:gd name="T6" fmla="*/ 440 w 535"/>
                <a:gd name="T7" fmla="*/ 96 h 535"/>
                <a:gd name="T8" fmla="*/ 440 w 535"/>
                <a:gd name="T9" fmla="*/ 440 h 5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5" h="535">
                  <a:moveTo>
                    <a:pt x="440" y="440"/>
                  </a:moveTo>
                  <a:cubicBezTo>
                    <a:pt x="344" y="535"/>
                    <a:pt x="190" y="535"/>
                    <a:pt x="95" y="440"/>
                  </a:cubicBezTo>
                  <a:cubicBezTo>
                    <a:pt x="0" y="345"/>
                    <a:pt x="0" y="191"/>
                    <a:pt x="95" y="96"/>
                  </a:cubicBezTo>
                  <a:cubicBezTo>
                    <a:pt x="190" y="0"/>
                    <a:pt x="344" y="0"/>
                    <a:pt x="440" y="96"/>
                  </a:cubicBezTo>
                  <a:cubicBezTo>
                    <a:pt x="535" y="191"/>
                    <a:pt x="535" y="345"/>
                    <a:pt x="440" y="44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sp>
        <p:nvSpPr>
          <p:cNvPr id="33" name="Freeform 28"/>
          <p:cNvSpPr>
            <a:spLocks/>
          </p:cNvSpPr>
          <p:nvPr/>
        </p:nvSpPr>
        <p:spPr bwMode="auto">
          <a:xfrm>
            <a:off x="4478971" y="1579301"/>
            <a:ext cx="996950" cy="995362"/>
          </a:xfrm>
          <a:custGeom>
            <a:avLst/>
            <a:gdLst>
              <a:gd name="T0" fmla="*/ 303 w 369"/>
              <a:gd name="T1" fmla="*/ 304 h 369"/>
              <a:gd name="T2" fmla="*/ 65 w 369"/>
              <a:gd name="T3" fmla="*/ 304 h 369"/>
              <a:gd name="T4" fmla="*/ 65 w 369"/>
              <a:gd name="T5" fmla="*/ 66 h 369"/>
              <a:gd name="T6" fmla="*/ 303 w 369"/>
              <a:gd name="T7" fmla="*/ 66 h 369"/>
              <a:gd name="T8" fmla="*/ 303 w 369"/>
              <a:gd name="T9" fmla="*/ 304 h 3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69" h="369">
                <a:moveTo>
                  <a:pt x="303" y="304"/>
                </a:moveTo>
                <a:cubicBezTo>
                  <a:pt x="238" y="369"/>
                  <a:pt x="131" y="369"/>
                  <a:pt x="65" y="304"/>
                </a:cubicBezTo>
                <a:cubicBezTo>
                  <a:pt x="0" y="238"/>
                  <a:pt x="0" y="131"/>
                  <a:pt x="65" y="66"/>
                </a:cubicBezTo>
                <a:cubicBezTo>
                  <a:pt x="131" y="0"/>
                  <a:pt x="238" y="0"/>
                  <a:pt x="303" y="66"/>
                </a:cubicBezTo>
                <a:cubicBezTo>
                  <a:pt x="369" y="131"/>
                  <a:pt x="369" y="238"/>
                  <a:pt x="303" y="304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34" name="Freeform 29"/>
          <p:cNvSpPr>
            <a:spLocks/>
          </p:cNvSpPr>
          <p:nvPr/>
        </p:nvSpPr>
        <p:spPr bwMode="auto">
          <a:xfrm>
            <a:off x="6885621" y="3984364"/>
            <a:ext cx="995363" cy="998537"/>
          </a:xfrm>
          <a:custGeom>
            <a:avLst/>
            <a:gdLst>
              <a:gd name="T0" fmla="*/ 303 w 369"/>
              <a:gd name="T1" fmla="*/ 304 h 370"/>
              <a:gd name="T2" fmla="*/ 65 w 369"/>
              <a:gd name="T3" fmla="*/ 304 h 370"/>
              <a:gd name="T4" fmla="*/ 65 w 369"/>
              <a:gd name="T5" fmla="*/ 66 h 370"/>
              <a:gd name="T6" fmla="*/ 303 w 369"/>
              <a:gd name="T7" fmla="*/ 66 h 370"/>
              <a:gd name="T8" fmla="*/ 303 w 369"/>
              <a:gd name="T9" fmla="*/ 304 h 3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69" h="370">
                <a:moveTo>
                  <a:pt x="303" y="304"/>
                </a:moveTo>
                <a:cubicBezTo>
                  <a:pt x="238" y="370"/>
                  <a:pt x="131" y="370"/>
                  <a:pt x="65" y="304"/>
                </a:cubicBezTo>
                <a:cubicBezTo>
                  <a:pt x="0" y="238"/>
                  <a:pt x="0" y="132"/>
                  <a:pt x="65" y="66"/>
                </a:cubicBezTo>
                <a:cubicBezTo>
                  <a:pt x="131" y="0"/>
                  <a:pt x="238" y="0"/>
                  <a:pt x="303" y="66"/>
                </a:cubicBezTo>
                <a:cubicBezTo>
                  <a:pt x="369" y="132"/>
                  <a:pt x="369" y="238"/>
                  <a:pt x="303" y="304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35" name="Freeform 30"/>
          <p:cNvSpPr>
            <a:spLocks/>
          </p:cNvSpPr>
          <p:nvPr/>
        </p:nvSpPr>
        <p:spPr bwMode="auto">
          <a:xfrm>
            <a:off x="6885621" y="1579301"/>
            <a:ext cx="995363" cy="995362"/>
          </a:xfrm>
          <a:custGeom>
            <a:avLst/>
            <a:gdLst>
              <a:gd name="T0" fmla="*/ 303 w 369"/>
              <a:gd name="T1" fmla="*/ 304 h 369"/>
              <a:gd name="T2" fmla="*/ 65 w 369"/>
              <a:gd name="T3" fmla="*/ 304 h 369"/>
              <a:gd name="T4" fmla="*/ 65 w 369"/>
              <a:gd name="T5" fmla="*/ 66 h 369"/>
              <a:gd name="T6" fmla="*/ 303 w 369"/>
              <a:gd name="T7" fmla="*/ 66 h 369"/>
              <a:gd name="T8" fmla="*/ 303 w 369"/>
              <a:gd name="T9" fmla="*/ 304 h 3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69" h="369">
                <a:moveTo>
                  <a:pt x="303" y="304"/>
                </a:moveTo>
                <a:cubicBezTo>
                  <a:pt x="238" y="369"/>
                  <a:pt x="131" y="369"/>
                  <a:pt x="65" y="304"/>
                </a:cubicBezTo>
                <a:cubicBezTo>
                  <a:pt x="0" y="238"/>
                  <a:pt x="0" y="131"/>
                  <a:pt x="65" y="66"/>
                </a:cubicBezTo>
                <a:cubicBezTo>
                  <a:pt x="131" y="0"/>
                  <a:pt x="238" y="0"/>
                  <a:pt x="303" y="66"/>
                </a:cubicBezTo>
                <a:cubicBezTo>
                  <a:pt x="369" y="131"/>
                  <a:pt x="369" y="238"/>
                  <a:pt x="303" y="304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36" name="Freeform 31"/>
          <p:cNvSpPr>
            <a:spLocks/>
          </p:cNvSpPr>
          <p:nvPr/>
        </p:nvSpPr>
        <p:spPr bwMode="auto">
          <a:xfrm>
            <a:off x="4478971" y="3984364"/>
            <a:ext cx="996950" cy="998537"/>
          </a:xfrm>
          <a:custGeom>
            <a:avLst/>
            <a:gdLst>
              <a:gd name="T0" fmla="*/ 303 w 369"/>
              <a:gd name="T1" fmla="*/ 304 h 370"/>
              <a:gd name="T2" fmla="*/ 65 w 369"/>
              <a:gd name="T3" fmla="*/ 304 h 370"/>
              <a:gd name="T4" fmla="*/ 65 w 369"/>
              <a:gd name="T5" fmla="*/ 66 h 370"/>
              <a:gd name="T6" fmla="*/ 303 w 369"/>
              <a:gd name="T7" fmla="*/ 66 h 370"/>
              <a:gd name="T8" fmla="*/ 303 w 369"/>
              <a:gd name="T9" fmla="*/ 304 h 3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69" h="370">
                <a:moveTo>
                  <a:pt x="303" y="304"/>
                </a:moveTo>
                <a:cubicBezTo>
                  <a:pt x="238" y="370"/>
                  <a:pt x="131" y="370"/>
                  <a:pt x="65" y="304"/>
                </a:cubicBezTo>
                <a:cubicBezTo>
                  <a:pt x="0" y="238"/>
                  <a:pt x="0" y="132"/>
                  <a:pt x="65" y="66"/>
                </a:cubicBezTo>
                <a:cubicBezTo>
                  <a:pt x="131" y="0"/>
                  <a:pt x="238" y="0"/>
                  <a:pt x="303" y="66"/>
                </a:cubicBezTo>
                <a:cubicBezTo>
                  <a:pt x="369" y="132"/>
                  <a:pt x="369" y="238"/>
                  <a:pt x="303" y="304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37" name="TextBox 36"/>
          <p:cNvSpPr txBox="1"/>
          <p:nvPr/>
        </p:nvSpPr>
        <p:spPr>
          <a:xfrm>
            <a:off x="8234983" y="1493943"/>
            <a:ext cx="31085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02.</a:t>
            </a:r>
            <a:r>
              <a:rPr lang="ru-RU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IP </a:t>
            </a:r>
            <a:r>
              <a:rPr lang="ru-RU" sz="1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телефония и видеосвязь</a:t>
            </a:r>
            <a:endParaRPr lang="id-ID" sz="1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8234983" y="1726329"/>
            <a:ext cx="337958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200" dirty="0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Мобильность </a:t>
            </a:r>
            <a:r>
              <a:rPr lang="ru-RU" sz="1200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 коммуникабельность сотрудников – залог оперативного и эффективного результата выполненных работ. </a:t>
            </a:r>
            <a:endParaRPr lang="id-ID" sz="1200" dirty="0">
              <a:solidFill>
                <a:schemeClr val="tx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8277012" y="3194990"/>
            <a:ext cx="35621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04. Система управления проектной </a:t>
            </a:r>
          </a:p>
          <a:p>
            <a:r>
              <a:rPr lang="ru-RU" sz="1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документации</a:t>
            </a:r>
            <a:endParaRPr lang="id-ID" sz="1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8289724" y="3686262"/>
            <a:ext cx="293559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200" dirty="0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Сотрудники </a:t>
            </a:r>
            <a:r>
              <a:rPr lang="ru-RU" sz="1200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компании используют программный комплекс собственной разработки </a:t>
            </a:r>
            <a:r>
              <a:rPr lang="en-US" sz="1200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IMS</a:t>
            </a:r>
            <a:r>
              <a:rPr lang="ru-RU" sz="1200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которая покрывает полный цикл производственных задач</a:t>
            </a:r>
            <a:endParaRPr lang="id-ID" sz="1200" dirty="0">
              <a:solidFill>
                <a:schemeClr val="tx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1646197" y="1511031"/>
            <a:ext cx="24176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sz="1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01. Корпоративная сеть</a:t>
            </a:r>
            <a:endParaRPr lang="id-ID" sz="1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880734" y="1743417"/>
            <a:ext cx="318311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</a:pPr>
            <a:r>
              <a:rPr lang="ru-RU" sz="1200" dirty="0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Безопасная и надежная сеть передачи данных на базе </a:t>
            </a:r>
            <a:r>
              <a:rPr lang="en-US" sz="1200" dirty="0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Cisco Systems – </a:t>
            </a:r>
            <a:r>
              <a:rPr lang="ru-RU" sz="1200" dirty="0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платформа для приложений и данных. Более 100 ТБ систем хранения данных</a:t>
            </a:r>
            <a:endParaRPr lang="id-ID" sz="1200" dirty="0">
              <a:solidFill>
                <a:schemeClr val="tx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880734" y="3207474"/>
            <a:ext cx="31854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sz="1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03. Система выпуска проектной</a:t>
            </a:r>
          </a:p>
          <a:p>
            <a:pPr algn="r"/>
            <a:r>
              <a:rPr lang="ru-RU" sz="1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документации</a:t>
            </a:r>
            <a:endParaRPr lang="id-ID" sz="1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962785" y="3730693"/>
            <a:ext cx="3091538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</a:pPr>
            <a:r>
              <a:rPr lang="ru-RU" sz="1200" dirty="0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Центр </a:t>
            </a:r>
            <a:r>
              <a:rPr lang="ru-RU" sz="1200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выпуска и печати проектной </a:t>
            </a:r>
            <a:r>
              <a:rPr lang="ru-RU" sz="1200" dirty="0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позволяет </a:t>
            </a:r>
            <a:r>
              <a:rPr lang="ru-RU" sz="1200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выпускать и автоматически оформлять </a:t>
            </a:r>
            <a:r>
              <a:rPr lang="ru-RU" sz="1200" dirty="0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400 </a:t>
            </a:r>
            <a:r>
              <a:rPr lang="ru-RU" sz="1200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листов формата А0 в час рабочего </a:t>
            </a:r>
            <a:r>
              <a:rPr lang="ru-RU" sz="1200" dirty="0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времени. Более 250 единиц печатной техники</a:t>
            </a:r>
            <a:endParaRPr lang="ru-RU" sz="1200" dirty="0">
              <a:solidFill>
                <a:schemeClr val="tx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r">
              <a:lnSpc>
                <a:spcPct val="150000"/>
              </a:lnSpc>
            </a:pPr>
            <a:endParaRPr lang="id-ID" sz="1200" dirty="0">
              <a:solidFill>
                <a:schemeClr val="tx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5" name="Picture 14" descr="E:\Documents and Settings\Admin\Рабочий стол\KGNT\ПРЕЗЕНТАЦИЯ\АСКАР\IP-Phone-Cisco_CP-7937G.5163092073A34CDA9D77F7D2273B2699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18321" y="1553956"/>
            <a:ext cx="1178677" cy="884182"/>
          </a:xfrm>
          <a:prstGeom prst="rect">
            <a:avLst/>
          </a:prstGeom>
          <a:noFill/>
        </p:spPr>
      </p:pic>
      <p:pic>
        <p:nvPicPr>
          <p:cNvPr id="46" name="Picture 2" descr="E:\Documents and Settings\Admin\Рабочий стол\KGNT\ПРЕЗЕНТАЦИЯ\АСКАР\cp_ckem_c_ipland_5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67955" y="1745149"/>
            <a:ext cx="1176369" cy="596576"/>
          </a:xfrm>
          <a:prstGeom prst="rect">
            <a:avLst/>
          </a:prstGeom>
          <a:noFill/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6875" y="3693427"/>
            <a:ext cx="1489372" cy="148937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9670" y="4036390"/>
            <a:ext cx="981798" cy="981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9642043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50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4" grpId="0" animBg="1"/>
      <p:bldP spid="35" grpId="0" animBg="1"/>
      <p:bldP spid="36" grpId="0" animBg="1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Рисунок 34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9" r="5339"/>
          <a:stretch>
            <a:fillRect/>
          </a:stretch>
        </p:blipFill>
        <p:spPr>
          <a:xfrm>
            <a:off x="272502" y="382583"/>
            <a:ext cx="1152298" cy="1290900"/>
          </a:xfrm>
        </p:spPr>
      </p:pic>
      <p:pic>
        <p:nvPicPr>
          <p:cNvPr id="46" name="Рисунок 45"/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008" t="-31718" r="-4246" b="-26432"/>
          <a:stretch/>
        </p:blipFill>
        <p:spPr>
          <a:xfrm>
            <a:off x="269517" y="2106608"/>
            <a:ext cx="1152883" cy="1290702"/>
          </a:xfrm>
        </p:spPr>
      </p:pic>
      <p:pic>
        <p:nvPicPr>
          <p:cNvPr id="54" name="Рисунок 53"/>
          <p:cNvPicPr>
            <a:picLocks noGrp="1" noChangeAspect="1"/>
          </p:cNvPicPr>
          <p:nvPr>
            <p:ph type="pic" sz="quarter" idx="1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9" r="5339"/>
          <a:stretch>
            <a:fillRect/>
          </a:stretch>
        </p:blipFill>
        <p:spPr>
          <a:xfrm>
            <a:off x="272502" y="3816083"/>
            <a:ext cx="1152298" cy="1290900"/>
          </a:xfrm>
        </p:spPr>
      </p:pic>
      <p:pic>
        <p:nvPicPr>
          <p:cNvPr id="36" name="Рисунок 35"/>
          <p:cNvPicPr>
            <a:picLocks noGrp="1" noChangeAspect="1"/>
          </p:cNvPicPr>
          <p:nvPr>
            <p:ph type="pic" sz="quarter" idx="14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9" r="5339"/>
          <a:stretch>
            <a:fillRect/>
          </a:stretch>
        </p:blipFill>
        <p:spPr>
          <a:xfrm>
            <a:off x="1796502" y="382583"/>
            <a:ext cx="1152298" cy="1290900"/>
          </a:xfrm>
        </p:spPr>
      </p:pic>
      <p:pic>
        <p:nvPicPr>
          <p:cNvPr id="47" name="Рисунок 46"/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980" t="-26238" r="-2833" b="-36192"/>
          <a:stretch/>
        </p:blipFill>
        <p:spPr>
          <a:xfrm>
            <a:off x="1796502" y="2097083"/>
            <a:ext cx="1152298" cy="1290900"/>
          </a:xfrm>
        </p:spPr>
      </p:pic>
      <p:pic>
        <p:nvPicPr>
          <p:cNvPr id="55" name="Рисунок 54"/>
          <p:cNvPicPr>
            <a:picLocks noGrp="1" noChangeAspect="1"/>
          </p:cNvPicPr>
          <p:nvPr>
            <p:ph type="pic" sz="quarter" idx="16"/>
          </p:nvPr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2" t="-41175" r="238" b="-45835"/>
          <a:stretch/>
        </p:blipFill>
        <p:spPr>
          <a:xfrm>
            <a:off x="1796502" y="3816083"/>
            <a:ext cx="1152298" cy="1290900"/>
          </a:xfrm>
        </p:spPr>
      </p:pic>
      <p:pic>
        <p:nvPicPr>
          <p:cNvPr id="37" name="Рисунок 36"/>
          <p:cNvPicPr>
            <a:picLocks noGrp="1" noChangeAspect="1"/>
          </p:cNvPicPr>
          <p:nvPr>
            <p:ph type="pic" sz="quarter" idx="18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9" r="5339"/>
          <a:stretch>
            <a:fillRect/>
          </a:stretch>
        </p:blipFill>
        <p:spPr>
          <a:xfrm>
            <a:off x="3320502" y="382583"/>
            <a:ext cx="1152298" cy="1290900"/>
          </a:xfrm>
        </p:spPr>
      </p:pic>
      <p:pic>
        <p:nvPicPr>
          <p:cNvPr id="48" name="Рисунок 47"/>
          <p:cNvPicPr>
            <a:picLocks noGrp="1" noChangeAspect="1"/>
          </p:cNvPicPr>
          <p:nvPr>
            <p:ph type="pic" sz="quarter" idx="19"/>
          </p:nvPr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312" t="-55358" r="-5039" b="-63350"/>
          <a:stretch/>
        </p:blipFill>
        <p:spPr>
          <a:xfrm>
            <a:off x="3320502" y="2097083"/>
            <a:ext cx="1152298" cy="1290900"/>
          </a:xfrm>
        </p:spPr>
      </p:pic>
      <p:pic>
        <p:nvPicPr>
          <p:cNvPr id="56" name="Рисунок 55"/>
          <p:cNvPicPr>
            <a:picLocks noGrp="1" noChangeAspect="1"/>
          </p:cNvPicPr>
          <p:nvPr>
            <p:ph type="pic" sz="quarter" idx="20"/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78" r="24878"/>
          <a:stretch>
            <a:fillRect/>
          </a:stretch>
        </p:blipFill>
        <p:spPr>
          <a:xfrm>
            <a:off x="3320502" y="3816083"/>
            <a:ext cx="1152298" cy="1290900"/>
          </a:xfrm>
        </p:spPr>
      </p:pic>
      <p:pic>
        <p:nvPicPr>
          <p:cNvPr id="38" name="Рисунок 37"/>
          <p:cNvPicPr>
            <a:picLocks noGrp="1" noChangeAspect="1"/>
          </p:cNvPicPr>
          <p:nvPr>
            <p:ph type="pic" sz="quarter" idx="22"/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9" r="5339"/>
          <a:stretch>
            <a:fillRect/>
          </a:stretch>
        </p:blipFill>
        <p:spPr>
          <a:xfrm>
            <a:off x="4844502" y="382583"/>
            <a:ext cx="1152298" cy="1290900"/>
          </a:xfrm>
        </p:spPr>
      </p:pic>
      <p:pic>
        <p:nvPicPr>
          <p:cNvPr id="49" name="Рисунок 48"/>
          <p:cNvPicPr>
            <a:picLocks noGrp="1" noChangeAspect="1"/>
          </p:cNvPicPr>
          <p:nvPr>
            <p:ph type="pic" sz="quarter" idx="23"/>
          </p:nvPr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676" t="-85027" r="-4162" b="-73418"/>
          <a:stretch/>
        </p:blipFill>
        <p:spPr>
          <a:xfrm>
            <a:off x="4844502" y="2097083"/>
            <a:ext cx="1152298" cy="1290900"/>
          </a:xfrm>
        </p:spPr>
      </p:pic>
      <p:pic>
        <p:nvPicPr>
          <p:cNvPr id="57" name="Рисунок 56"/>
          <p:cNvPicPr>
            <a:picLocks noGrp="1" noChangeAspect="1"/>
          </p:cNvPicPr>
          <p:nvPr>
            <p:ph type="pic" sz="quarter" idx="24"/>
          </p:nvPr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06" t="-62657" r="-1759" b="-52810"/>
          <a:stretch/>
        </p:blipFill>
        <p:spPr>
          <a:xfrm>
            <a:off x="4844502" y="3816083"/>
            <a:ext cx="1152298" cy="1290900"/>
          </a:xfrm>
        </p:spPr>
      </p:pic>
      <p:pic>
        <p:nvPicPr>
          <p:cNvPr id="39" name="Рисунок 38"/>
          <p:cNvPicPr>
            <a:picLocks noGrp="1" noChangeAspect="1"/>
          </p:cNvPicPr>
          <p:nvPr>
            <p:ph type="pic" sz="quarter" idx="26"/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9" r="5339"/>
          <a:stretch>
            <a:fillRect/>
          </a:stretch>
        </p:blipFill>
        <p:spPr>
          <a:xfrm>
            <a:off x="6378027" y="382583"/>
            <a:ext cx="1152298" cy="1290900"/>
          </a:xfrm>
        </p:spPr>
      </p:pic>
      <p:pic>
        <p:nvPicPr>
          <p:cNvPr id="50" name="Рисунок 49"/>
          <p:cNvPicPr>
            <a:picLocks noGrp="1" noChangeAspect="1"/>
          </p:cNvPicPr>
          <p:nvPr>
            <p:ph type="pic" sz="quarter" idx="27"/>
          </p:nvPr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403" t="-65432" r="-5814" b="-52106"/>
          <a:stretch/>
        </p:blipFill>
        <p:spPr>
          <a:xfrm>
            <a:off x="6378027" y="2097083"/>
            <a:ext cx="1152298" cy="1290900"/>
          </a:xfrm>
        </p:spPr>
      </p:pic>
      <p:pic>
        <p:nvPicPr>
          <p:cNvPr id="58" name="Рисунок 57"/>
          <p:cNvPicPr>
            <a:picLocks noGrp="1" noChangeAspect="1"/>
          </p:cNvPicPr>
          <p:nvPr>
            <p:ph type="pic" sz="quarter" idx="28"/>
          </p:nvPr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763" t="-217659" r="-9662" b="-184676"/>
          <a:stretch/>
        </p:blipFill>
        <p:spPr>
          <a:xfrm>
            <a:off x="6378027" y="3816083"/>
            <a:ext cx="1152298" cy="1290900"/>
          </a:xfrm>
        </p:spPr>
      </p:pic>
      <p:pic>
        <p:nvPicPr>
          <p:cNvPr id="51" name="Рисунок 50"/>
          <p:cNvPicPr>
            <a:picLocks noGrp="1" noChangeAspect="1"/>
          </p:cNvPicPr>
          <p:nvPr>
            <p:ph type="pic" sz="quarter" idx="31"/>
          </p:nvPr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287" t="-156748" r="-606" b="-149261"/>
          <a:stretch/>
        </p:blipFill>
        <p:spPr>
          <a:xfrm>
            <a:off x="7902027" y="2097083"/>
            <a:ext cx="1152298" cy="1290900"/>
          </a:xfrm>
        </p:spPr>
      </p:pic>
      <p:pic>
        <p:nvPicPr>
          <p:cNvPr id="59" name="Рисунок 58"/>
          <p:cNvPicPr>
            <a:picLocks noGrp="1" noChangeAspect="1"/>
          </p:cNvPicPr>
          <p:nvPr>
            <p:ph type="pic" sz="quarter" idx="32"/>
          </p:nvPr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2" t="-312" r="5049" b="-5294"/>
          <a:stretch/>
        </p:blipFill>
        <p:spPr>
          <a:xfrm>
            <a:off x="7902027" y="3816083"/>
            <a:ext cx="1152298" cy="1290900"/>
          </a:xfrm>
        </p:spPr>
      </p:pic>
      <p:pic>
        <p:nvPicPr>
          <p:cNvPr id="41" name="Рисунок 40"/>
          <p:cNvPicPr>
            <a:picLocks noGrp="1" noChangeAspect="1"/>
          </p:cNvPicPr>
          <p:nvPr>
            <p:ph type="pic" sz="quarter" idx="34"/>
          </p:nvPr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98" t="-308720" r="-10402" b="-330817"/>
          <a:stretch/>
        </p:blipFill>
        <p:spPr>
          <a:xfrm>
            <a:off x="9426027" y="382583"/>
            <a:ext cx="1152298" cy="1290900"/>
          </a:xfrm>
        </p:spPr>
      </p:pic>
      <p:pic>
        <p:nvPicPr>
          <p:cNvPr id="52" name="Рисунок 51"/>
          <p:cNvPicPr>
            <a:picLocks noGrp="1" noChangeAspect="1"/>
          </p:cNvPicPr>
          <p:nvPr>
            <p:ph type="pic" sz="quarter" idx="35"/>
          </p:nvPr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02" t="-5641" r="-1778" b="-6895"/>
          <a:stretch/>
        </p:blipFill>
        <p:spPr>
          <a:xfrm>
            <a:off x="9426027" y="2097083"/>
            <a:ext cx="1152298" cy="1290900"/>
          </a:xfrm>
        </p:spPr>
      </p:pic>
      <p:pic>
        <p:nvPicPr>
          <p:cNvPr id="60" name="Рисунок 59"/>
          <p:cNvPicPr>
            <a:picLocks noGrp="1" noChangeAspect="1"/>
          </p:cNvPicPr>
          <p:nvPr>
            <p:ph type="pic" sz="quarter" idx="36"/>
          </p:nvPr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26" t="-3498" r="-267" b="-10125"/>
          <a:stretch/>
        </p:blipFill>
        <p:spPr>
          <a:xfrm>
            <a:off x="9426027" y="3816083"/>
            <a:ext cx="1152298" cy="1290900"/>
          </a:xfrm>
        </p:spPr>
      </p:pic>
      <p:pic>
        <p:nvPicPr>
          <p:cNvPr id="42" name="Рисунок 41"/>
          <p:cNvPicPr>
            <a:picLocks noGrp="1" noChangeAspect="1"/>
          </p:cNvPicPr>
          <p:nvPr>
            <p:ph type="pic" sz="quarter" idx="38"/>
          </p:nvPr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76" b="11376"/>
          <a:stretch>
            <a:fillRect/>
          </a:stretch>
        </p:blipFill>
        <p:spPr>
          <a:xfrm>
            <a:off x="10950027" y="382583"/>
            <a:ext cx="1152298" cy="1290900"/>
          </a:xfrm>
        </p:spPr>
      </p:pic>
      <p:pic>
        <p:nvPicPr>
          <p:cNvPr id="53" name="Рисунок 52"/>
          <p:cNvPicPr>
            <a:picLocks noGrp="1" noChangeAspect="1"/>
          </p:cNvPicPr>
          <p:nvPr>
            <p:ph type="pic" sz="quarter" idx="39"/>
          </p:nvPr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929" t="-7972" r="-3604" b="-11293"/>
          <a:stretch/>
        </p:blipFill>
        <p:spPr>
          <a:xfrm>
            <a:off x="10950027" y="2097083"/>
            <a:ext cx="1152298" cy="1290900"/>
          </a:xfrm>
        </p:spPr>
      </p:pic>
      <p:pic>
        <p:nvPicPr>
          <p:cNvPr id="61" name="Рисунок 60"/>
          <p:cNvPicPr>
            <a:picLocks noGrp="1" noChangeAspect="1"/>
          </p:cNvPicPr>
          <p:nvPr>
            <p:ph type="pic" sz="quarter" idx="40"/>
          </p:nvPr>
        </p:nvPicPr>
        <p:blipFill rotWithShape="1"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057" t="-268294" r="-7747" b="-308250"/>
          <a:stretch/>
        </p:blipFill>
        <p:spPr>
          <a:xfrm>
            <a:off x="10950027" y="3816083"/>
            <a:ext cx="1152298" cy="1290900"/>
          </a:xfrm>
        </p:spPr>
      </p:pic>
      <p:pic>
        <p:nvPicPr>
          <p:cNvPr id="45" name="Рисунок 44"/>
          <p:cNvPicPr>
            <a:picLocks noGrp="1" noChangeAspect="1"/>
          </p:cNvPicPr>
          <p:nvPr>
            <p:ph type="pic" sz="quarter" idx="30"/>
          </p:nvPr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0" r="5140"/>
          <a:stretch>
            <a:fillRect/>
          </a:stretch>
        </p:blipFill>
        <p:spPr>
          <a:xfrm>
            <a:off x="7902027" y="382583"/>
            <a:ext cx="1152298" cy="1290900"/>
          </a:xfrm>
        </p:spPr>
      </p:pic>
      <p:sp>
        <p:nvSpPr>
          <p:cNvPr id="64" name="TextBox 63"/>
          <p:cNvSpPr txBox="1"/>
          <p:nvPr/>
        </p:nvSpPr>
        <p:spPr>
          <a:xfrm>
            <a:off x="2800350" y="5322426"/>
            <a:ext cx="6243732" cy="1277273"/>
          </a:xfrm>
          <a:prstGeom prst="rect">
            <a:avLst/>
          </a:prstGeom>
          <a:noFill/>
        </p:spPr>
        <p:txBody>
          <a:bodyPr wrap="square" numCol="3" rtlCol="0">
            <a:spAutoFit/>
          </a:bodyPr>
          <a:lstStyle/>
          <a:p>
            <a:r>
              <a:rPr lang="en-US" sz="11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Abc-4</a:t>
            </a:r>
          </a:p>
          <a:p>
            <a:r>
              <a:rPr lang="en-US" sz="11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AutoCad</a:t>
            </a:r>
            <a:endParaRPr lang="en-US" sz="11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sz="11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Base 9</a:t>
            </a:r>
          </a:p>
          <a:p>
            <a:r>
              <a:rPr lang="en-US" sz="11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Finereader</a:t>
            </a:r>
            <a:r>
              <a:rPr lang="en-US" sz="11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11</a:t>
            </a:r>
          </a:p>
          <a:p>
            <a:r>
              <a:rPr lang="en-US" sz="11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Lingvo</a:t>
            </a:r>
            <a:r>
              <a:rPr lang="en-US" sz="11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X5</a:t>
            </a:r>
          </a:p>
          <a:p>
            <a:r>
              <a:rPr lang="en-US" sz="11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Metall</a:t>
            </a:r>
            <a:r>
              <a:rPr lang="en-US" sz="11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3.2</a:t>
            </a:r>
          </a:p>
          <a:p>
            <a:r>
              <a:rPr lang="en-US" sz="11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MS Office </a:t>
            </a:r>
            <a:r>
              <a:rPr lang="en-US" sz="11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Proffesional</a:t>
            </a:r>
            <a:endParaRPr lang="en-US" sz="11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sz="11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MS Share Point Server</a:t>
            </a:r>
          </a:p>
          <a:p>
            <a:r>
              <a:rPr lang="en-US" sz="11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Model Studio CS</a:t>
            </a:r>
          </a:p>
          <a:p>
            <a:r>
              <a:rPr lang="en-US" sz="11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Model Studio CS </a:t>
            </a:r>
            <a:r>
              <a:rPr lang="ru-RU" sz="11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ЛЭП</a:t>
            </a:r>
          </a:p>
          <a:p>
            <a:r>
              <a:rPr lang="en-US" sz="11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Primavera P6 EPPM</a:t>
            </a:r>
          </a:p>
          <a:p>
            <a:r>
              <a:rPr lang="en-US" sz="11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Rastr</a:t>
            </a:r>
            <a:r>
              <a:rPr lang="en-US" sz="11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Win 3</a:t>
            </a:r>
          </a:p>
          <a:p>
            <a:r>
              <a:rPr lang="en-US" sz="11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Skype For Business</a:t>
            </a:r>
          </a:p>
          <a:p>
            <a:r>
              <a:rPr lang="en-US" sz="11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MS SQL Server </a:t>
            </a:r>
          </a:p>
          <a:p>
            <a:r>
              <a:rPr lang="ru-RU" sz="11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Лира САПР 2014 САПР</a:t>
            </a:r>
          </a:p>
          <a:p>
            <a:r>
              <a:rPr lang="ru-RU" sz="11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Лира САПР 2014 Ст.</a:t>
            </a:r>
          </a:p>
          <a:p>
            <a:r>
              <a:rPr lang="ru-RU" sz="11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Лира САПР </a:t>
            </a:r>
            <a:r>
              <a:rPr lang="en-US" sz="11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2017 full</a:t>
            </a:r>
          </a:p>
          <a:p>
            <a:r>
              <a:rPr lang="ru-RU" sz="11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САПР ЛЭП 2016</a:t>
            </a:r>
            <a:endParaRPr lang="ru-RU" sz="11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9342842" y="5303376"/>
            <a:ext cx="2669366" cy="1323439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r>
              <a:rPr lang="ru-RU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Старт 4.66 </a:t>
            </a:r>
            <a:r>
              <a:rPr lang="en-US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R3 </a:t>
            </a:r>
            <a:r>
              <a:rPr lang="ru-RU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№372 </a:t>
            </a:r>
            <a:r>
              <a:rPr lang="en-US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</a:t>
            </a:r>
          </a:p>
          <a:p>
            <a:r>
              <a:rPr lang="pt-BR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Старт 4.66 R3 №373 PR </a:t>
            </a:r>
            <a:endParaRPr lang="ru-RU" sz="11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ФОК-ЛЕНТ-ПК </a:t>
            </a:r>
            <a:r>
              <a:rPr lang="ru-RU" sz="11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2010</a:t>
            </a:r>
          </a:p>
          <a:p>
            <a:r>
              <a:rPr lang="ru-RU" sz="11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ФОК-ПК Парус</a:t>
            </a:r>
          </a:p>
          <a:p>
            <a:r>
              <a:rPr lang="ru-RU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ФО-Лент-ПК и ФО-ПК </a:t>
            </a:r>
            <a:r>
              <a:rPr lang="ru-RU" sz="11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Парус</a:t>
            </a:r>
          </a:p>
          <a:p>
            <a:r>
              <a:rPr lang="ru-RU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Фундамент </a:t>
            </a:r>
            <a:endParaRPr lang="ru-RU" sz="11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ru-RU" sz="1200" dirty="0"/>
          </a:p>
        </p:txBody>
      </p:sp>
      <p:sp>
        <p:nvSpPr>
          <p:cNvPr id="66" name="TextBox 65"/>
          <p:cNvSpPr txBox="1"/>
          <p:nvPr/>
        </p:nvSpPr>
        <p:spPr>
          <a:xfrm>
            <a:off x="621461" y="5319669"/>
            <a:ext cx="2669366" cy="1492716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r>
              <a:rPr lang="en-US" sz="11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AutoCAD Plant 3D</a:t>
            </a:r>
          </a:p>
          <a:p>
            <a:r>
              <a:rPr lang="en-US" sz="11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AutoCAD Civil 3D</a:t>
            </a:r>
          </a:p>
          <a:p>
            <a:r>
              <a:rPr lang="en-US" sz="11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Autodesk </a:t>
            </a:r>
            <a:r>
              <a:rPr lang="en-US" sz="11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NavisWorks</a:t>
            </a:r>
            <a:endParaRPr lang="en-US" sz="11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sz="11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Bentley </a:t>
            </a:r>
            <a:r>
              <a:rPr lang="en-US" sz="11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Promis.e</a:t>
            </a:r>
            <a:r>
              <a:rPr lang="en-US" sz="11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1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Proff</a:t>
            </a:r>
            <a:r>
              <a:rPr lang="en-US" sz="11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r>
              <a:rPr lang="en-US" sz="11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ArcGis</a:t>
            </a:r>
            <a:endParaRPr lang="en-US" sz="11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sz="11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Global Mapper</a:t>
            </a:r>
          </a:p>
          <a:p>
            <a:r>
              <a:rPr lang="en-US" sz="11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ElectriCS</a:t>
            </a:r>
            <a:r>
              <a:rPr lang="en-US" sz="11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Storm</a:t>
            </a:r>
            <a:endParaRPr lang="ru-RU" sz="11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ru-RU" sz="1200" dirty="0"/>
          </a:p>
        </p:txBody>
      </p:sp>
      <p:cxnSp>
        <p:nvCxnSpPr>
          <p:cNvPr id="68" name="Прямая соединительная линия 67"/>
          <p:cNvCxnSpPr/>
          <p:nvPr/>
        </p:nvCxnSpPr>
        <p:spPr>
          <a:xfrm>
            <a:off x="621461" y="5223399"/>
            <a:ext cx="1131390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222304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Mitra Blue">
      <a:dk1>
        <a:sysClr val="windowText" lastClr="000000"/>
      </a:dk1>
      <a:lt1>
        <a:sysClr val="window" lastClr="FFFFFF"/>
      </a:lt1>
      <a:dk2>
        <a:srgbClr val="464646"/>
      </a:dk2>
      <a:lt2>
        <a:srgbClr val="9B9B9B"/>
      </a:lt2>
      <a:accent1>
        <a:srgbClr val="4771A5"/>
      </a:accent1>
      <a:accent2>
        <a:srgbClr val="8CA9CD"/>
      </a:accent2>
      <a:accent3>
        <a:srgbClr val="38587F"/>
      </a:accent3>
      <a:accent4>
        <a:srgbClr val="588CCC"/>
      </a:accent4>
      <a:accent5>
        <a:srgbClr val="63B6E5"/>
      </a:accent5>
      <a:accent6>
        <a:srgbClr val="2A425F"/>
      </a:accent6>
      <a:hlink>
        <a:srgbClr val="A05024"/>
      </a:hlink>
      <a:folHlink>
        <a:srgbClr val="FEC037"/>
      </a:folHlink>
    </a:clrScheme>
    <a:fontScheme name="Custom 19">
      <a:majorFont>
        <a:latin typeface="Lato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Mitra Blue">
      <a:dk1>
        <a:sysClr val="windowText" lastClr="000000"/>
      </a:dk1>
      <a:lt1>
        <a:sysClr val="window" lastClr="FFFFFF"/>
      </a:lt1>
      <a:dk2>
        <a:srgbClr val="464646"/>
      </a:dk2>
      <a:lt2>
        <a:srgbClr val="9B9B9B"/>
      </a:lt2>
      <a:accent1>
        <a:srgbClr val="4771A5"/>
      </a:accent1>
      <a:accent2>
        <a:srgbClr val="8CA9CD"/>
      </a:accent2>
      <a:accent3>
        <a:srgbClr val="38587F"/>
      </a:accent3>
      <a:accent4>
        <a:srgbClr val="588CCC"/>
      </a:accent4>
      <a:accent5>
        <a:srgbClr val="63B6E5"/>
      </a:accent5>
      <a:accent6>
        <a:srgbClr val="2A425F"/>
      </a:accent6>
      <a:hlink>
        <a:srgbClr val="A05024"/>
      </a:hlink>
      <a:folHlink>
        <a:srgbClr val="FEC037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15998</TotalTime>
  <Words>4616</Words>
  <Application>Microsoft Office PowerPoint</Application>
  <PresentationFormat>Широкоэкранный</PresentationFormat>
  <Paragraphs>705</Paragraphs>
  <Slides>57</Slides>
  <Notes>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12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57</vt:i4>
      </vt:variant>
    </vt:vector>
  </HeadingPairs>
  <TitlesOfParts>
    <vt:vector size="71" baseType="lpstr">
      <vt:lpstr>Arial</vt:lpstr>
      <vt:lpstr>Arial Narrow</vt:lpstr>
      <vt:lpstr>Book Antiqua</vt:lpstr>
      <vt:lpstr>Calibri</vt:lpstr>
      <vt:lpstr>Calibri Light</vt:lpstr>
      <vt:lpstr>Consolas</vt:lpstr>
      <vt:lpstr>Lato</vt:lpstr>
      <vt:lpstr>Open sans</vt:lpstr>
      <vt:lpstr>San Francisco Display Bold</vt:lpstr>
      <vt:lpstr>Tahoma</vt:lpstr>
      <vt:lpstr>Times New Roman</vt:lpstr>
      <vt:lpstr>Wingdings</vt:lpstr>
      <vt:lpstr>Office Theme</vt:lpstr>
      <vt:lpstr>Custom Design</vt:lpstr>
      <vt:lpstr>Презентация PowerPoint</vt:lpstr>
      <vt:lpstr>Презентация PowerPoint</vt:lpstr>
      <vt:lpstr>Структура консолидации</vt:lpstr>
      <vt:lpstr>Услуги компании</vt:lpstr>
      <vt:lpstr>Сферы деятельности </vt:lpstr>
      <vt:lpstr>Презентация PowerPoint</vt:lpstr>
      <vt:lpstr>Почему мы?</vt:lpstr>
      <vt:lpstr>IT инфраструктура</vt:lpstr>
      <vt:lpstr>Презентация PowerPoint</vt:lpstr>
      <vt:lpstr>Интегрированная система менеджмента</vt:lpstr>
      <vt:lpstr>АО «КИНГ» обладает всеми необходимыми лицензиями</vt:lpstr>
      <vt:lpstr>Презентация PowerPoint</vt:lpstr>
      <vt:lpstr>АО КИНГ</vt:lpstr>
      <vt:lpstr>Профиль деятельности</vt:lpstr>
      <vt:lpstr>Презентация PowerPoint</vt:lpstr>
      <vt:lpstr>ТОО «ИК «КГНТ»</vt:lpstr>
      <vt:lpstr>Профиль</vt:lpstr>
      <vt:lpstr>Презентация PowerPoint</vt:lpstr>
      <vt:lpstr>АО НИПИ</vt:lpstr>
      <vt:lpstr>Профиль</vt:lpstr>
      <vt:lpstr>Используемое оборудование </vt:lpstr>
      <vt:lpstr>Используемое оборудование </vt:lpstr>
      <vt:lpstr>Используемое оборудование </vt:lpstr>
      <vt:lpstr>Используемое оборудование </vt:lpstr>
      <vt:lpstr>Используемое оборудование </vt:lpstr>
      <vt:lpstr>Используемое оборудование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Наши Клиенты</vt:lpstr>
      <vt:lpstr>Охрана труда, Техника безопасности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MITRA</dc:title>
  <dc:creator>Muse</dc:creator>
  <cp:lastModifiedBy>Abdrakhmanov Dastan</cp:lastModifiedBy>
  <cp:revision>663</cp:revision>
  <cp:lastPrinted>2018-06-13T05:03:47Z</cp:lastPrinted>
  <dcterms:created xsi:type="dcterms:W3CDTF">2015-01-25T15:51:40Z</dcterms:created>
  <dcterms:modified xsi:type="dcterms:W3CDTF">2018-07-30T07:10:49Z</dcterms:modified>
</cp:coreProperties>
</file>